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Override3.xml" ContentType="application/vnd.openxmlformats-officedocument.themeOverrid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Override2.xml" ContentType="application/vnd.openxmlformats-officedocument.themeOverrid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revisionInfo.xml" ContentType="application/vnd.ms-powerpoint.revisioninfo+xml"/>
  <Override PartName="/ppt/changesInfos/changesInfo1.xml" ContentType="application/vnd.ms-powerpoint.changes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Metadata/LabelInfo.xml" ContentType="application/vnd.ms-office.classificationlabel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Relationship Id="rId6" Type="http://schemas.microsoft.com/office/2020/02/relationships/classificationlabels" Target="docMetadata/LabelInfo.xml" 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4" r:id="rId3"/>
    <p:sldId id="258" r:id="rId4"/>
    <p:sldId id="265" r:id="rId5"/>
    <p:sldId id="266" r:id="rId6"/>
    <p:sldId id="267" r:id="rId7"/>
    <p:sldId id="262" r:id="rId8"/>
    <p:sldId id="268" r:id="rId9"/>
    <p:sldId id="269" r:id="rId10"/>
    <p:sldId id="270" r:id="rId11"/>
    <p:sldId id="263" r:id="rId12"/>
    <p:sldId id="271" r:id="rId13"/>
    <p:sldId id="272" r:id="rId14"/>
    <p:sldId id="273" r:id="rId15"/>
    <p:sldId id="274" r:id="rId16"/>
    <p:sldId id="275" r:id="rId17"/>
    <p:sldId id="261" r:id="rId18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CC8"/>
    <a:srgbClr val="347EE8"/>
    <a:srgbClr val="A20000"/>
    <a:srgbClr val="A40000"/>
    <a:srgbClr val="9E0000"/>
    <a:srgbClr val="C7450B"/>
    <a:srgbClr val="E24E0C"/>
    <a:srgbClr val="DC6140"/>
    <a:srgbClr val="E60000"/>
    <a:srgbClr val="C967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FD4203-D9ED-440C-90F0-E44693686A18}" v="111" dt="2018-07-30T02:23:45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182" autoAdjust="0"/>
  </p:normalViewPr>
  <p:slideViewPr>
    <p:cSldViewPr snapToGrid="0">
      <p:cViewPr>
        <p:scale>
          <a:sx n="75" d="100"/>
          <a:sy n="75" d="100"/>
        </p:scale>
        <p:origin x="1332" y="8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howGuides="1">
      <p:cViewPr varScale="1">
        <p:scale>
          <a:sx n="80" d="100"/>
          <a:sy n="80" d="100"/>
        </p:scale>
        <p:origin x="32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microsoft.com/office/2016/11/relationships/changesInfo" Target="changesInfos/changesInfo1.xml"/><Relationship Id="rId30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成平 曾" userId="fd1918ea-2df8-4eee-b319-b4160af742b7" providerId="ADAL" clId="{25AB174D-796C-4582-8DA1-6AF1126328A7}"/>
    <pc:docChg chg="custSel delSld modSld sldOrd">
      <pc:chgData name="成平 曾" userId="fd1918ea-2df8-4eee-b319-b4160af742b7" providerId="ADAL" clId="{25AB174D-796C-4582-8DA1-6AF1126328A7}" dt="2018-07-30T02:16:04.191" v="105"/>
      <pc:docMkLst>
        <pc:docMk/>
      </pc:docMkLst>
      <pc:sldChg chg="addSp delSp modSp modTransition">
        <pc:chgData name="成平 曾" userId="fd1918ea-2df8-4eee-b319-b4160af742b7" providerId="ADAL" clId="{25AB174D-796C-4582-8DA1-6AF1126328A7}" dt="2018-07-30T02:14:18.036" v="53"/>
        <pc:sldMkLst>
          <pc:docMk/>
          <pc:sldMk cId="745032783" sldId="263"/>
        </pc:sldMkLst>
        <pc:spChg chg="add del mod">
          <ac:chgData name="成平 曾" userId="fd1918ea-2df8-4eee-b319-b4160af742b7" providerId="ADAL" clId="{25AB174D-796C-4582-8DA1-6AF1126328A7}" dt="2018-07-30T02:14:17.809" v="52" actId="478"/>
          <ac:spMkLst>
            <pc:docMk/>
            <pc:sldMk cId="745032783" sldId="263"/>
            <ac:spMk id="30" creationId="{0084FEA1-D889-44E5-9742-EB131E0431E7}"/>
          </ac:spMkLst>
        </pc:spChg>
        <pc:spChg chg="add">
          <ac:chgData name="成平 曾" userId="fd1918ea-2df8-4eee-b319-b4160af742b7" providerId="ADAL" clId="{25AB174D-796C-4582-8DA1-6AF1126328A7}" dt="2018-07-30T02:14:18.036" v="53"/>
          <ac:spMkLst>
            <pc:docMk/>
            <pc:sldMk cId="745032783" sldId="263"/>
            <ac:spMk id="31" creationId="{DAE001C2-4C13-4B81-8DEF-587F0475D5C3}"/>
          </ac:spMkLst>
        </pc:spChg>
      </pc:sldChg>
      <pc:sldChg chg="addSp modTransition">
        <pc:chgData name="成平 曾" userId="fd1918ea-2df8-4eee-b319-b4160af742b7" providerId="ADAL" clId="{25AB174D-796C-4582-8DA1-6AF1126328A7}" dt="2018-07-30T02:14:20.113" v="54"/>
        <pc:sldMkLst>
          <pc:docMk/>
          <pc:sldMk cId="1646487189" sldId="264"/>
        </pc:sldMkLst>
        <pc:spChg chg="add">
          <ac:chgData name="成平 曾" userId="fd1918ea-2df8-4eee-b319-b4160af742b7" providerId="ADAL" clId="{25AB174D-796C-4582-8DA1-6AF1126328A7}" dt="2018-07-30T02:14:20.113" v="54"/>
          <ac:spMkLst>
            <pc:docMk/>
            <pc:sldMk cId="1646487189" sldId="264"/>
            <ac:spMk id="47" creationId="{E5DEE5E9-29F9-4569-B160-ED6B322E481B}"/>
          </ac:spMkLst>
        </pc:spChg>
      </pc:sldChg>
      <pc:sldChg chg="addSp modSp ord modTransition">
        <pc:chgData name="成平 曾" userId="fd1918ea-2df8-4eee-b319-b4160af742b7" providerId="ADAL" clId="{25AB174D-796C-4582-8DA1-6AF1126328A7}" dt="2018-07-30T02:14:09.341" v="51" actId="14100"/>
        <pc:sldMkLst>
          <pc:docMk/>
          <pc:sldMk cId="2958572277" sldId="265"/>
        </pc:sldMkLst>
        <pc:spChg chg="add mod">
          <ac:chgData name="成平 曾" userId="fd1918ea-2df8-4eee-b319-b4160af742b7" providerId="ADAL" clId="{25AB174D-796C-4582-8DA1-6AF1126328A7}" dt="2018-07-30T02:14:09.341" v="51" actId="14100"/>
          <ac:spMkLst>
            <pc:docMk/>
            <pc:sldMk cId="2958572277" sldId="265"/>
            <ac:spMk id="66" creationId="{F9F18485-26E6-4463-9EA4-7BEC48527BBB}"/>
          </ac:spMkLst>
        </pc:spChg>
      </pc:sldChg>
      <pc:sldChg chg="addSp modSp modTransition">
        <pc:chgData name="成平 曾" userId="fd1918ea-2df8-4eee-b319-b4160af742b7" providerId="ADAL" clId="{25AB174D-796C-4582-8DA1-6AF1126328A7}" dt="2018-07-30T02:15:58.807" v="104"/>
        <pc:sldMkLst>
          <pc:docMk/>
          <pc:sldMk cId="194311464" sldId="266"/>
        </pc:sldMkLst>
        <pc:spChg chg="add mod">
          <ac:chgData name="成平 曾" userId="fd1918ea-2df8-4eee-b319-b4160af742b7" providerId="ADAL" clId="{25AB174D-796C-4582-8DA1-6AF1126328A7}" dt="2018-07-30T02:15:58.807" v="104"/>
          <ac:spMkLst>
            <pc:docMk/>
            <pc:sldMk cId="194311464" sldId="266"/>
            <ac:spMk id="89" creationId="{F056E86D-4F76-48FC-8B09-A2BE84DC2E44}"/>
          </ac:spMkLst>
        </pc:spChg>
      </pc:sldChg>
      <pc:sldChg chg="del">
        <pc:chgData name="成平 曾" userId="fd1918ea-2df8-4eee-b319-b4160af742b7" providerId="ADAL" clId="{25AB174D-796C-4582-8DA1-6AF1126328A7}" dt="2018-07-30T02:12:01.316" v="4" actId="2696"/>
        <pc:sldMkLst>
          <pc:docMk/>
          <pc:sldMk cId="4053583199" sldId="267"/>
        </pc:sldMkLst>
      </pc:sldChg>
      <pc:sldChg chg="del">
        <pc:chgData name="成平 曾" userId="fd1918ea-2df8-4eee-b319-b4160af742b7" providerId="ADAL" clId="{25AB174D-796C-4582-8DA1-6AF1126328A7}" dt="2018-07-30T02:12:01.275" v="0" actId="2696"/>
        <pc:sldMkLst>
          <pc:docMk/>
          <pc:sldMk cId="558770741" sldId="270"/>
        </pc:sldMkLst>
      </pc:sldChg>
      <pc:sldChg chg="del">
        <pc:chgData name="成平 曾" userId="fd1918ea-2df8-4eee-b319-b4160af742b7" providerId="ADAL" clId="{25AB174D-796C-4582-8DA1-6AF1126328A7}" dt="2018-07-30T02:12:01.303" v="3" actId="2696"/>
        <pc:sldMkLst>
          <pc:docMk/>
          <pc:sldMk cId="1820242946" sldId="274"/>
        </pc:sldMkLst>
      </pc:sldChg>
      <pc:sldChg chg="del">
        <pc:chgData name="成平 曾" userId="fd1918ea-2df8-4eee-b319-b4160af742b7" providerId="ADAL" clId="{25AB174D-796C-4582-8DA1-6AF1126328A7}" dt="2018-07-30T02:12:01.333" v="6" actId="2696"/>
        <pc:sldMkLst>
          <pc:docMk/>
          <pc:sldMk cId="477884624" sldId="275"/>
        </pc:sldMkLst>
      </pc:sldChg>
      <pc:sldChg chg="del">
        <pc:chgData name="成平 曾" userId="fd1918ea-2df8-4eee-b319-b4160af742b7" providerId="ADAL" clId="{25AB174D-796C-4582-8DA1-6AF1126328A7}" dt="2018-07-30T02:12:01.340" v="7" actId="2696"/>
        <pc:sldMkLst>
          <pc:docMk/>
          <pc:sldMk cId="2782375922" sldId="276"/>
        </pc:sldMkLst>
      </pc:sldChg>
      <pc:sldChg chg="del">
        <pc:chgData name="成平 曾" userId="fd1918ea-2df8-4eee-b319-b4160af742b7" providerId="ADAL" clId="{25AB174D-796C-4582-8DA1-6AF1126328A7}" dt="2018-07-30T02:12:01.324" v="5" actId="2696"/>
        <pc:sldMkLst>
          <pc:docMk/>
          <pc:sldMk cId="2088582390" sldId="277"/>
        </pc:sldMkLst>
      </pc:sldChg>
      <pc:sldChg chg="del">
        <pc:chgData name="成平 曾" userId="fd1918ea-2df8-4eee-b319-b4160af742b7" providerId="ADAL" clId="{25AB174D-796C-4582-8DA1-6AF1126328A7}" dt="2018-07-30T02:12:01.292" v="2" actId="2696"/>
        <pc:sldMkLst>
          <pc:docMk/>
          <pc:sldMk cId="761741927" sldId="279"/>
        </pc:sldMkLst>
      </pc:sldChg>
      <pc:sldChg chg="del">
        <pc:chgData name="成平 曾" userId="fd1918ea-2df8-4eee-b319-b4160af742b7" providerId="ADAL" clId="{25AB174D-796C-4582-8DA1-6AF1126328A7}" dt="2018-07-30T02:12:01.284" v="1" actId="2696"/>
        <pc:sldMkLst>
          <pc:docMk/>
          <pc:sldMk cId="3420189757" sldId="281"/>
        </pc:sldMkLst>
      </pc:sldChg>
      <pc:sldChg chg="addSp modTransition">
        <pc:chgData name="成平 曾" userId="fd1918ea-2df8-4eee-b319-b4160af742b7" providerId="ADAL" clId="{25AB174D-796C-4582-8DA1-6AF1126328A7}" dt="2018-07-30T02:16:04.191" v="105"/>
        <pc:sldMkLst>
          <pc:docMk/>
          <pc:sldMk cId="3563110417" sldId="282"/>
        </pc:sldMkLst>
        <pc:spChg chg="add">
          <ac:chgData name="成平 曾" userId="fd1918ea-2df8-4eee-b319-b4160af742b7" providerId="ADAL" clId="{25AB174D-796C-4582-8DA1-6AF1126328A7}" dt="2018-07-30T02:16:04.191" v="105"/>
          <ac:spMkLst>
            <pc:docMk/>
            <pc:sldMk cId="3563110417" sldId="282"/>
            <ac:spMk id="68" creationId="{6587B3EC-A802-406A-8E1F-EF102EC71C6C}"/>
          </ac:spMkLst>
        </pc:spChg>
      </pc:sldChg>
    </pc:docChg>
  </pc:docChgLst>
  <pc:docChgLst>
    <pc:chgData name="成平 曾" userId="fd1918ea-2df8-4eee-b319-b4160af742b7" providerId="ADAL" clId="{8DFD4203-D9ED-440C-90F0-E44693686A18}"/>
    <pc:docChg chg="custSel addSld modSld">
      <pc:chgData name="成平 曾" userId="fd1918ea-2df8-4eee-b319-b4160af742b7" providerId="ADAL" clId="{8DFD4203-D9ED-440C-90F0-E44693686A18}" dt="2018-07-30T02:23:45.022" v="3"/>
      <pc:docMkLst>
        <pc:docMk/>
      </pc:docMkLst>
      <pc:sldChg chg="addSp delSp add modTransition">
        <pc:chgData name="成平 曾" userId="fd1918ea-2df8-4eee-b319-b4160af742b7" providerId="ADAL" clId="{8DFD4203-D9ED-440C-90F0-E44693686A18}" dt="2018-07-30T02:23:45.022" v="3"/>
        <pc:sldMkLst>
          <pc:docMk/>
          <pc:sldMk cId="545778957" sldId="259"/>
        </pc:sldMkLst>
        <pc:spChg chg="add">
          <ac:chgData name="成平 曾" userId="fd1918ea-2df8-4eee-b319-b4160af742b7" providerId="ADAL" clId="{8DFD4203-D9ED-440C-90F0-E44693686A18}" dt="2018-07-30T02:23:45.022" v="3"/>
          <ac:spMkLst>
            <pc:docMk/>
            <pc:sldMk cId="545778957" sldId="259"/>
            <ac:spMk id="45" creationId="{691C252C-F4D2-4CE4-9EB3-ED2888C92C09}"/>
          </ac:spMkLst>
        </pc:spChg>
        <pc:spChg chg="del">
          <ac:chgData name="成平 曾" userId="fd1918ea-2df8-4eee-b319-b4160af742b7" providerId="ADAL" clId="{8DFD4203-D9ED-440C-90F0-E44693686A18}" dt="2018-07-30T02:23:44.728" v="2" actId="478"/>
          <ac:spMkLst>
            <pc:docMk/>
            <pc:sldMk cId="545778957" sldId="259"/>
            <ac:spMk id="51" creationId="{DB6B50C1-7119-4649-A59E-12A0D311364C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B9A56829-66AA-42AA-918E-5C6DB1AE50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41084A9-BC5C-4420-B17C-51E328D455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8E0E4-DC06-4041-AFA7-BB6F527FFA3F}" type="datetimeFigureOut">
              <a:rPr lang="zh-CN" altLang="en-US" smtClean="0"/>
              <a:t>2020/2/13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D6F2124-7B35-4E59-B9E8-DB09EE1408A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2BF8FFE-D997-4E34-9A01-CD2014B9524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B7432-8BB0-4EFA-A417-EFCDC17B28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1553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2020/2/13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98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/Relationships>
</file>

<file path=ppt/slideLayouts/slideLayout1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 type="title" preserve="1" userDrawn="1">
  <p:cSld name="标题幻灯片"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">
            <a:extLst>
              <a:ext uri="{FF2B5EF4-FFF2-40B4-BE49-F238E27FC236}">
                <a16:creationId xmlns:a16="http://schemas.microsoft.com/office/drawing/2014/main" id="{02A9BF67-DC18-4522-B200-7CCBADCF51C7}"/>
              </a:ext>
            </a:extLst>
          </p:cNvPr>
          <p:cNvSpPr/>
          <p:nvPr userDrawn="1"/>
        </p:nvSpPr>
        <p:spPr>
          <a:xfrm flipH="1">
            <a:off x="0" y="1028700"/>
            <a:ext cx="12191999" cy="43815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01" name=""/>
          <p:cNvSpPr>
            <a:spLocks noGrp="1"/>
          </p:cNvSpPr>
          <p:nvPr userDrawn="1">
            <p:ph type="subTitle" idx="1" hasCustomPrompt="1"/>
          </p:nvPr>
        </p:nvSpPr>
        <p:spPr>
          <a:xfrm>
            <a:off x="673100" y="4340727"/>
            <a:ext cx="3365500" cy="55879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802" name=""/>
          <p:cNvSpPr>
            <a:spLocks noGrp="1"/>
          </p:cNvSpPr>
          <p:nvPr userDrawn="1">
            <p:ph type="ctrTitle" hasCustomPrompt="1"/>
          </p:nvPr>
        </p:nvSpPr>
        <p:spPr>
          <a:xfrm>
            <a:off x="673100" y="3339761"/>
            <a:ext cx="6033884" cy="819150"/>
          </a:xfrm>
        </p:spPr>
        <p:txBody>
          <a:bodyPr anchor="b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12" name="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73100" y="5621533"/>
            <a:ext cx="6033884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4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3" name="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485016" y="5621533"/>
            <a:ext cx="6033884" cy="296271"/>
          </a:xfrm>
        </p:spPr>
        <p:txBody>
          <a:bodyPr vert="horz" anchor="ctr">
            <a:noAutofit/>
          </a:bodyPr>
          <a:lstStyle>
            <a:lvl1pPr marL="0" indent="0" algn="r">
              <a:buNone/>
              <a:defRPr sz="14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  <p:grpSp>
        <p:nvGrpSpPr>
          <p:cNvPr id="278" name="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 userDrawn="1">
            <p:custDataLst>
              <p:tags r:id="rId1"/>
            </p:custDataLst>
          </p:nvPr>
        </p:nvGrpSpPr>
        <p:grpSpPr>
          <a:xfrm>
            <a:off x="25703" y="972898"/>
            <a:ext cx="4641872" cy="4523919"/>
            <a:chOff x="3679825" y="1016001"/>
            <a:chExt cx="4865498" cy="4741863"/>
          </a:xfrm>
          <a:solidFill>
            <a:schemeClr val="bg1">
              <a:lumMod val="95000"/>
              <a:alpha val="5000"/>
            </a:schemeClr>
          </a:solidFill>
        </p:grpSpPr>
        <p:sp>
          <p:nvSpPr>
            <p:cNvPr id="279" name="">
              <a:extLst>
                <a:ext uri="{FF2B5EF4-FFF2-40B4-BE49-F238E27FC236}">
                  <a16:creationId xmlns:a16="http://schemas.microsoft.com/office/drawing/2014/main" id="{B5C84063-6280-4452-BC96-5A98BC1E7A0F}"/>
                </a:ext>
              </a:extLst>
            </p:cNvPr>
            <p:cNvSpPr/>
            <p:nvPr/>
          </p:nvSpPr>
          <p:spPr bwMode="auto">
            <a:xfrm>
              <a:off x="8313548" y="3497264"/>
              <a:ext cx="231775" cy="561975"/>
            </a:xfrm>
            <a:custGeom>
              <a:avLst/>
              <a:gdLst>
                <a:gd name="T0" fmla="*/ 3 w 61"/>
                <a:gd name="T1" fmla="*/ 44 h 148"/>
                <a:gd name="T2" fmla="*/ 12 w 61"/>
                <a:gd name="T3" fmla="*/ 17 h 148"/>
                <a:gd name="T4" fmla="*/ 35 w 61"/>
                <a:gd name="T5" fmla="*/ 1 h 148"/>
                <a:gd name="T6" fmla="*/ 57 w 61"/>
                <a:gd name="T7" fmla="*/ 15 h 148"/>
                <a:gd name="T8" fmla="*/ 49 w 61"/>
                <a:gd name="T9" fmla="*/ 52 h 148"/>
                <a:gd name="T10" fmla="*/ 52 w 61"/>
                <a:gd name="T11" fmla="*/ 82 h 148"/>
                <a:gd name="T12" fmla="*/ 58 w 61"/>
                <a:gd name="T13" fmla="*/ 111 h 148"/>
                <a:gd name="T14" fmla="*/ 18 w 61"/>
                <a:gd name="T15" fmla="*/ 126 h 148"/>
                <a:gd name="T16" fmla="*/ 3 w 61"/>
                <a:gd name="T17" fmla="*/ 4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48">
                  <a:moveTo>
                    <a:pt x="3" y="44"/>
                  </a:moveTo>
                  <a:cubicBezTo>
                    <a:pt x="4" y="34"/>
                    <a:pt x="6" y="25"/>
                    <a:pt x="12" y="17"/>
                  </a:cubicBezTo>
                  <a:cubicBezTo>
                    <a:pt x="17" y="9"/>
                    <a:pt x="25" y="2"/>
                    <a:pt x="35" y="1"/>
                  </a:cubicBezTo>
                  <a:cubicBezTo>
                    <a:pt x="44" y="0"/>
                    <a:pt x="54" y="6"/>
                    <a:pt x="57" y="15"/>
                  </a:cubicBezTo>
                  <a:cubicBezTo>
                    <a:pt x="61" y="27"/>
                    <a:pt x="51" y="40"/>
                    <a:pt x="49" y="52"/>
                  </a:cubicBezTo>
                  <a:cubicBezTo>
                    <a:pt x="47" y="62"/>
                    <a:pt x="49" y="72"/>
                    <a:pt x="52" y="82"/>
                  </a:cubicBezTo>
                  <a:cubicBezTo>
                    <a:pt x="55" y="91"/>
                    <a:pt x="58" y="101"/>
                    <a:pt x="58" y="111"/>
                  </a:cubicBezTo>
                  <a:cubicBezTo>
                    <a:pt x="58" y="135"/>
                    <a:pt x="32" y="148"/>
                    <a:pt x="18" y="126"/>
                  </a:cubicBezTo>
                  <a:cubicBezTo>
                    <a:pt x="3" y="104"/>
                    <a:pt x="0" y="70"/>
                    <a:pt x="3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0" name="">
              <a:extLst>
                <a:ext uri="{FF2B5EF4-FFF2-40B4-BE49-F238E27FC236}">
                  <a16:creationId xmlns:a16="http://schemas.microsoft.com/office/drawing/2014/main" id="{F27B79F0-BE8C-406E-A72C-6FDA3F0FB34E}"/>
                </a:ext>
              </a:extLst>
            </p:cNvPr>
            <p:cNvSpPr/>
            <p:nvPr/>
          </p:nvSpPr>
          <p:spPr bwMode="auto">
            <a:xfrm>
              <a:off x="8356600" y="3232151"/>
              <a:ext cx="155575" cy="188913"/>
            </a:xfrm>
            <a:custGeom>
              <a:avLst/>
              <a:gdLst>
                <a:gd name="T0" fmla="*/ 2 w 41"/>
                <a:gd name="T1" fmla="*/ 31 h 50"/>
                <a:gd name="T2" fmla="*/ 11 w 41"/>
                <a:gd name="T3" fmla="*/ 6 h 50"/>
                <a:gd name="T4" fmla="*/ 31 w 41"/>
                <a:gd name="T5" fmla="*/ 4 h 50"/>
                <a:gd name="T6" fmla="*/ 41 w 41"/>
                <a:gd name="T7" fmla="*/ 22 h 50"/>
                <a:gd name="T8" fmla="*/ 25 w 41"/>
                <a:gd name="T9" fmla="*/ 48 h 50"/>
                <a:gd name="T10" fmla="*/ 2 w 41"/>
                <a:gd name="T11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50">
                  <a:moveTo>
                    <a:pt x="2" y="31"/>
                  </a:moveTo>
                  <a:cubicBezTo>
                    <a:pt x="0" y="22"/>
                    <a:pt x="3" y="12"/>
                    <a:pt x="11" y="6"/>
                  </a:cubicBezTo>
                  <a:cubicBezTo>
                    <a:pt x="16" y="2"/>
                    <a:pt x="24" y="0"/>
                    <a:pt x="31" y="4"/>
                  </a:cubicBezTo>
                  <a:cubicBezTo>
                    <a:pt x="37" y="7"/>
                    <a:pt x="41" y="15"/>
                    <a:pt x="41" y="22"/>
                  </a:cubicBezTo>
                  <a:cubicBezTo>
                    <a:pt x="41" y="32"/>
                    <a:pt x="34" y="45"/>
                    <a:pt x="25" y="48"/>
                  </a:cubicBezTo>
                  <a:cubicBezTo>
                    <a:pt x="15" y="50"/>
                    <a:pt x="5" y="39"/>
                    <a:pt x="2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1" name="">
              <a:extLst>
                <a:ext uri="{FF2B5EF4-FFF2-40B4-BE49-F238E27FC236}">
                  <a16:creationId xmlns:a16="http://schemas.microsoft.com/office/drawing/2014/main" id="{216DE3C1-0B4D-43E3-BCC5-2CC30CD5E601}"/>
                </a:ext>
              </a:extLst>
            </p:cNvPr>
            <p:cNvSpPr/>
            <p:nvPr/>
          </p:nvSpPr>
          <p:spPr bwMode="auto">
            <a:xfrm>
              <a:off x="3854450" y="2684464"/>
              <a:ext cx="300038" cy="842963"/>
            </a:xfrm>
            <a:custGeom>
              <a:avLst/>
              <a:gdLst>
                <a:gd name="T0" fmla="*/ 60 w 79"/>
                <a:gd name="T1" fmla="*/ 197 h 222"/>
                <a:gd name="T2" fmla="*/ 28 w 79"/>
                <a:gd name="T3" fmla="*/ 222 h 222"/>
                <a:gd name="T4" fmla="*/ 3 w 79"/>
                <a:gd name="T5" fmla="*/ 200 h 222"/>
                <a:gd name="T6" fmla="*/ 10 w 79"/>
                <a:gd name="T7" fmla="*/ 169 h 222"/>
                <a:gd name="T8" fmla="*/ 10 w 79"/>
                <a:gd name="T9" fmla="*/ 91 h 222"/>
                <a:gd name="T10" fmla="*/ 1 w 79"/>
                <a:gd name="T11" fmla="*/ 67 h 222"/>
                <a:gd name="T12" fmla="*/ 6 w 79"/>
                <a:gd name="T13" fmla="*/ 42 h 222"/>
                <a:gd name="T14" fmla="*/ 68 w 79"/>
                <a:gd name="T15" fmla="*/ 85 h 222"/>
                <a:gd name="T16" fmla="*/ 60 w 79"/>
                <a:gd name="T17" fmla="*/ 197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222">
                  <a:moveTo>
                    <a:pt x="60" y="197"/>
                  </a:moveTo>
                  <a:cubicBezTo>
                    <a:pt x="55" y="209"/>
                    <a:pt x="45" y="222"/>
                    <a:pt x="28" y="222"/>
                  </a:cubicBezTo>
                  <a:cubicBezTo>
                    <a:pt x="14" y="222"/>
                    <a:pt x="4" y="211"/>
                    <a:pt x="3" y="200"/>
                  </a:cubicBezTo>
                  <a:cubicBezTo>
                    <a:pt x="2" y="189"/>
                    <a:pt x="7" y="179"/>
                    <a:pt x="10" y="169"/>
                  </a:cubicBezTo>
                  <a:cubicBezTo>
                    <a:pt x="19" y="143"/>
                    <a:pt x="19" y="116"/>
                    <a:pt x="10" y="91"/>
                  </a:cubicBezTo>
                  <a:cubicBezTo>
                    <a:pt x="7" y="83"/>
                    <a:pt x="3" y="75"/>
                    <a:pt x="1" y="67"/>
                  </a:cubicBezTo>
                  <a:cubicBezTo>
                    <a:pt x="0" y="58"/>
                    <a:pt x="0" y="49"/>
                    <a:pt x="6" y="42"/>
                  </a:cubicBezTo>
                  <a:cubicBezTo>
                    <a:pt x="37" y="0"/>
                    <a:pt x="64" y="70"/>
                    <a:pt x="68" y="85"/>
                  </a:cubicBezTo>
                  <a:cubicBezTo>
                    <a:pt x="79" y="122"/>
                    <a:pt x="77" y="161"/>
                    <a:pt x="60" y="19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2" name="">
              <a:extLst>
                <a:ext uri="{FF2B5EF4-FFF2-40B4-BE49-F238E27FC236}">
                  <a16:creationId xmlns:a16="http://schemas.microsoft.com/office/drawing/2014/main" id="{6202C984-AADA-4894-AC45-780AEE4FDFE3}"/>
                </a:ext>
              </a:extLst>
            </p:cNvPr>
            <p:cNvSpPr/>
            <p:nvPr/>
          </p:nvSpPr>
          <p:spPr bwMode="auto">
            <a:xfrm>
              <a:off x="3679825" y="3713164"/>
              <a:ext cx="250825" cy="307975"/>
            </a:xfrm>
            <a:custGeom>
              <a:avLst/>
              <a:gdLst>
                <a:gd name="T0" fmla="*/ 2 w 66"/>
                <a:gd name="T1" fmla="*/ 54 h 81"/>
                <a:gd name="T2" fmla="*/ 8 w 66"/>
                <a:gd name="T3" fmla="*/ 21 h 81"/>
                <a:gd name="T4" fmla="*/ 34 w 66"/>
                <a:gd name="T5" fmla="*/ 2 h 81"/>
                <a:gd name="T6" fmla="*/ 60 w 66"/>
                <a:gd name="T7" fmla="*/ 7 h 81"/>
                <a:gd name="T8" fmla="*/ 66 w 66"/>
                <a:gd name="T9" fmla="*/ 25 h 81"/>
                <a:gd name="T10" fmla="*/ 52 w 66"/>
                <a:gd name="T11" fmla="*/ 60 h 81"/>
                <a:gd name="T12" fmla="*/ 2 w 66"/>
                <a:gd name="T13" fmla="*/ 5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81">
                  <a:moveTo>
                    <a:pt x="2" y="54"/>
                  </a:moveTo>
                  <a:cubicBezTo>
                    <a:pt x="0" y="43"/>
                    <a:pt x="2" y="31"/>
                    <a:pt x="8" y="21"/>
                  </a:cubicBezTo>
                  <a:cubicBezTo>
                    <a:pt x="13" y="12"/>
                    <a:pt x="23" y="5"/>
                    <a:pt x="34" y="2"/>
                  </a:cubicBezTo>
                  <a:cubicBezTo>
                    <a:pt x="43" y="0"/>
                    <a:pt x="53" y="0"/>
                    <a:pt x="60" y="7"/>
                  </a:cubicBezTo>
                  <a:cubicBezTo>
                    <a:pt x="64" y="12"/>
                    <a:pt x="66" y="19"/>
                    <a:pt x="66" y="25"/>
                  </a:cubicBezTo>
                  <a:cubicBezTo>
                    <a:pt x="66" y="38"/>
                    <a:pt x="61" y="51"/>
                    <a:pt x="52" y="60"/>
                  </a:cubicBezTo>
                  <a:cubicBezTo>
                    <a:pt x="37" y="75"/>
                    <a:pt x="8" y="81"/>
                    <a:pt x="2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3" name="">
              <a:extLst>
                <a:ext uri="{FF2B5EF4-FFF2-40B4-BE49-F238E27FC236}">
                  <a16:creationId xmlns:a16="http://schemas.microsoft.com/office/drawing/2014/main" id="{9D3006FE-86E6-4C4E-953D-DC5AC5F529AC}"/>
                </a:ext>
              </a:extLst>
            </p:cNvPr>
            <p:cNvSpPr/>
            <p:nvPr/>
          </p:nvSpPr>
          <p:spPr bwMode="auto">
            <a:xfrm>
              <a:off x="5951538" y="1452564"/>
              <a:ext cx="57150" cy="125413"/>
            </a:xfrm>
            <a:custGeom>
              <a:avLst/>
              <a:gdLst>
                <a:gd name="T0" fmla="*/ 9 w 15"/>
                <a:gd name="T1" fmla="*/ 33 h 33"/>
                <a:gd name="T2" fmla="*/ 5 w 15"/>
                <a:gd name="T3" fmla="*/ 29 h 33"/>
                <a:gd name="T4" fmla="*/ 1 w 15"/>
                <a:gd name="T5" fmla="*/ 6 h 33"/>
                <a:gd name="T6" fmla="*/ 5 w 15"/>
                <a:gd name="T7" fmla="*/ 1 h 33"/>
                <a:gd name="T8" fmla="*/ 10 w 15"/>
                <a:gd name="T9" fmla="*/ 5 h 33"/>
                <a:gd name="T10" fmla="*/ 14 w 15"/>
                <a:gd name="T11" fmla="*/ 27 h 33"/>
                <a:gd name="T12" fmla="*/ 10 w 15"/>
                <a:gd name="T13" fmla="*/ 33 h 33"/>
                <a:gd name="T14" fmla="*/ 9 w 15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33">
                  <a:moveTo>
                    <a:pt x="9" y="33"/>
                  </a:moveTo>
                  <a:cubicBezTo>
                    <a:pt x="7" y="33"/>
                    <a:pt x="5" y="32"/>
                    <a:pt x="5" y="29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2" y="1"/>
                    <a:pt x="5" y="1"/>
                  </a:cubicBezTo>
                  <a:cubicBezTo>
                    <a:pt x="7" y="0"/>
                    <a:pt x="10" y="2"/>
                    <a:pt x="10" y="5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5" y="30"/>
                    <a:pt x="13" y="33"/>
                    <a:pt x="10" y="33"/>
                  </a:cubicBezTo>
                  <a:cubicBezTo>
                    <a:pt x="10" y="33"/>
                    <a:pt x="10" y="33"/>
                    <a:pt x="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4" name="">
              <a:extLst>
                <a:ext uri="{FF2B5EF4-FFF2-40B4-BE49-F238E27FC236}">
                  <a16:creationId xmlns:a16="http://schemas.microsoft.com/office/drawing/2014/main" id="{8185F125-63D9-48AD-B4BB-631127282084}"/>
                </a:ext>
              </a:extLst>
            </p:cNvPr>
            <p:cNvSpPr/>
            <p:nvPr/>
          </p:nvSpPr>
          <p:spPr bwMode="auto">
            <a:xfrm>
              <a:off x="5472113" y="1665289"/>
              <a:ext cx="103188" cy="93663"/>
            </a:xfrm>
            <a:custGeom>
              <a:avLst/>
              <a:gdLst>
                <a:gd name="T0" fmla="*/ 21 w 27"/>
                <a:gd name="T1" fmla="*/ 25 h 25"/>
                <a:gd name="T2" fmla="*/ 17 w 27"/>
                <a:gd name="T3" fmla="*/ 23 h 25"/>
                <a:gd name="T4" fmla="*/ 3 w 27"/>
                <a:gd name="T5" fmla="*/ 10 h 25"/>
                <a:gd name="T6" fmla="*/ 1 w 27"/>
                <a:gd name="T7" fmla="*/ 3 h 25"/>
                <a:gd name="T8" fmla="*/ 8 w 27"/>
                <a:gd name="T9" fmla="*/ 1 h 25"/>
                <a:gd name="T10" fmla="*/ 25 w 27"/>
                <a:gd name="T11" fmla="*/ 18 h 25"/>
                <a:gd name="T12" fmla="*/ 24 w 27"/>
                <a:gd name="T13" fmla="*/ 24 h 25"/>
                <a:gd name="T14" fmla="*/ 21 w 27"/>
                <a:gd name="T1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5">
                  <a:moveTo>
                    <a:pt x="21" y="25"/>
                  </a:moveTo>
                  <a:cubicBezTo>
                    <a:pt x="19" y="25"/>
                    <a:pt x="18" y="25"/>
                    <a:pt x="17" y="23"/>
                  </a:cubicBezTo>
                  <a:cubicBezTo>
                    <a:pt x="13" y="18"/>
                    <a:pt x="8" y="13"/>
                    <a:pt x="3" y="10"/>
                  </a:cubicBezTo>
                  <a:cubicBezTo>
                    <a:pt x="0" y="8"/>
                    <a:pt x="0" y="5"/>
                    <a:pt x="1" y="3"/>
                  </a:cubicBezTo>
                  <a:cubicBezTo>
                    <a:pt x="3" y="1"/>
                    <a:pt x="6" y="0"/>
                    <a:pt x="8" y="1"/>
                  </a:cubicBezTo>
                  <a:cubicBezTo>
                    <a:pt x="15" y="6"/>
                    <a:pt x="21" y="11"/>
                    <a:pt x="25" y="18"/>
                  </a:cubicBezTo>
                  <a:cubicBezTo>
                    <a:pt x="27" y="20"/>
                    <a:pt x="26" y="23"/>
                    <a:pt x="24" y="24"/>
                  </a:cubicBezTo>
                  <a:cubicBezTo>
                    <a:pt x="23" y="25"/>
                    <a:pt x="22" y="25"/>
                    <a:pt x="21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5" name="">
              <a:extLst>
                <a:ext uri="{FF2B5EF4-FFF2-40B4-BE49-F238E27FC236}">
                  <a16:creationId xmlns:a16="http://schemas.microsoft.com/office/drawing/2014/main" id="{7BB806F6-05FD-4944-B15A-F72D6CB72F58}"/>
                </a:ext>
              </a:extLst>
            </p:cNvPr>
            <p:cNvSpPr/>
            <p:nvPr/>
          </p:nvSpPr>
          <p:spPr bwMode="auto">
            <a:xfrm>
              <a:off x="5168900" y="1987551"/>
              <a:ext cx="117475" cy="82550"/>
            </a:xfrm>
            <a:custGeom>
              <a:avLst/>
              <a:gdLst>
                <a:gd name="T0" fmla="*/ 25 w 31"/>
                <a:gd name="T1" fmla="*/ 22 h 22"/>
                <a:gd name="T2" fmla="*/ 22 w 31"/>
                <a:gd name="T3" fmla="*/ 21 h 22"/>
                <a:gd name="T4" fmla="*/ 4 w 31"/>
                <a:gd name="T5" fmla="*/ 10 h 22"/>
                <a:gd name="T6" fmla="*/ 1 w 31"/>
                <a:gd name="T7" fmla="*/ 3 h 22"/>
                <a:gd name="T8" fmla="*/ 8 w 31"/>
                <a:gd name="T9" fmla="*/ 1 h 22"/>
                <a:gd name="T10" fmla="*/ 29 w 31"/>
                <a:gd name="T11" fmla="*/ 13 h 22"/>
                <a:gd name="T12" fmla="*/ 29 w 31"/>
                <a:gd name="T13" fmla="*/ 20 h 22"/>
                <a:gd name="T14" fmla="*/ 25 w 31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22">
                  <a:moveTo>
                    <a:pt x="25" y="22"/>
                  </a:moveTo>
                  <a:cubicBezTo>
                    <a:pt x="24" y="22"/>
                    <a:pt x="23" y="22"/>
                    <a:pt x="22" y="21"/>
                  </a:cubicBezTo>
                  <a:cubicBezTo>
                    <a:pt x="17" y="16"/>
                    <a:pt x="11" y="13"/>
                    <a:pt x="4" y="10"/>
                  </a:cubicBezTo>
                  <a:cubicBezTo>
                    <a:pt x="2" y="9"/>
                    <a:pt x="0" y="6"/>
                    <a:pt x="1" y="3"/>
                  </a:cubicBezTo>
                  <a:cubicBezTo>
                    <a:pt x="3" y="1"/>
                    <a:pt x="5" y="0"/>
                    <a:pt x="8" y="1"/>
                  </a:cubicBezTo>
                  <a:cubicBezTo>
                    <a:pt x="15" y="4"/>
                    <a:pt x="22" y="8"/>
                    <a:pt x="29" y="13"/>
                  </a:cubicBezTo>
                  <a:cubicBezTo>
                    <a:pt x="31" y="15"/>
                    <a:pt x="31" y="18"/>
                    <a:pt x="29" y="20"/>
                  </a:cubicBezTo>
                  <a:cubicBezTo>
                    <a:pt x="28" y="21"/>
                    <a:pt x="27" y="22"/>
                    <a:pt x="2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6" name="">
              <a:extLst>
                <a:ext uri="{FF2B5EF4-FFF2-40B4-BE49-F238E27FC236}">
                  <a16:creationId xmlns:a16="http://schemas.microsoft.com/office/drawing/2014/main" id="{39844919-CEBE-4C19-B200-A10DA1A98F86}"/>
                </a:ext>
              </a:extLst>
            </p:cNvPr>
            <p:cNvSpPr/>
            <p:nvPr/>
          </p:nvSpPr>
          <p:spPr bwMode="auto">
            <a:xfrm>
              <a:off x="5051425" y="2484439"/>
              <a:ext cx="128588" cy="49213"/>
            </a:xfrm>
            <a:custGeom>
              <a:avLst/>
              <a:gdLst>
                <a:gd name="T0" fmla="*/ 6 w 34"/>
                <a:gd name="T1" fmla="*/ 13 h 13"/>
                <a:gd name="T2" fmla="*/ 1 w 34"/>
                <a:gd name="T3" fmla="*/ 8 h 13"/>
                <a:gd name="T4" fmla="*/ 5 w 34"/>
                <a:gd name="T5" fmla="*/ 3 h 13"/>
                <a:gd name="T6" fmla="*/ 28 w 34"/>
                <a:gd name="T7" fmla="*/ 0 h 13"/>
                <a:gd name="T8" fmla="*/ 34 w 34"/>
                <a:gd name="T9" fmla="*/ 5 h 13"/>
                <a:gd name="T10" fmla="*/ 29 w 34"/>
                <a:gd name="T11" fmla="*/ 10 h 13"/>
                <a:gd name="T12" fmla="*/ 6 w 34"/>
                <a:gd name="T13" fmla="*/ 13 h 13"/>
                <a:gd name="T14" fmla="*/ 6 w 34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3">
                  <a:moveTo>
                    <a:pt x="6" y="13"/>
                  </a:moveTo>
                  <a:cubicBezTo>
                    <a:pt x="3" y="13"/>
                    <a:pt x="1" y="11"/>
                    <a:pt x="1" y="8"/>
                  </a:cubicBezTo>
                  <a:cubicBezTo>
                    <a:pt x="0" y="6"/>
                    <a:pt x="2" y="3"/>
                    <a:pt x="5" y="3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1" y="0"/>
                    <a:pt x="33" y="2"/>
                    <a:pt x="34" y="5"/>
                  </a:cubicBezTo>
                  <a:cubicBezTo>
                    <a:pt x="34" y="7"/>
                    <a:pt x="32" y="10"/>
                    <a:pt x="29" y="10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7" name="">
              <a:extLst>
                <a:ext uri="{FF2B5EF4-FFF2-40B4-BE49-F238E27FC236}">
                  <a16:creationId xmlns:a16="http://schemas.microsoft.com/office/drawing/2014/main" id="{93BCFCF5-9BBA-43FD-9998-041935E858A9}"/>
                </a:ext>
              </a:extLst>
            </p:cNvPr>
            <p:cNvSpPr/>
            <p:nvPr/>
          </p:nvSpPr>
          <p:spPr bwMode="auto">
            <a:xfrm>
              <a:off x="5241925" y="2959101"/>
              <a:ext cx="112713" cy="104775"/>
            </a:xfrm>
            <a:custGeom>
              <a:avLst/>
              <a:gdLst>
                <a:gd name="T0" fmla="*/ 5 w 30"/>
                <a:gd name="T1" fmla="*/ 28 h 28"/>
                <a:gd name="T2" fmla="*/ 1 w 30"/>
                <a:gd name="T3" fmla="*/ 25 h 28"/>
                <a:gd name="T4" fmla="*/ 4 w 30"/>
                <a:gd name="T5" fmla="*/ 19 h 28"/>
                <a:gd name="T6" fmla="*/ 21 w 30"/>
                <a:gd name="T7" fmla="*/ 4 h 28"/>
                <a:gd name="T8" fmla="*/ 27 w 30"/>
                <a:gd name="T9" fmla="*/ 2 h 28"/>
                <a:gd name="T10" fmla="*/ 29 w 30"/>
                <a:gd name="T11" fmla="*/ 8 h 28"/>
                <a:gd name="T12" fmla="*/ 7 w 30"/>
                <a:gd name="T13" fmla="*/ 28 h 28"/>
                <a:gd name="T14" fmla="*/ 5 w 30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28">
                  <a:moveTo>
                    <a:pt x="5" y="28"/>
                  </a:moveTo>
                  <a:cubicBezTo>
                    <a:pt x="4" y="28"/>
                    <a:pt x="2" y="27"/>
                    <a:pt x="1" y="25"/>
                  </a:cubicBezTo>
                  <a:cubicBezTo>
                    <a:pt x="0" y="23"/>
                    <a:pt x="1" y="20"/>
                    <a:pt x="4" y="19"/>
                  </a:cubicBezTo>
                  <a:cubicBezTo>
                    <a:pt x="11" y="16"/>
                    <a:pt x="17" y="10"/>
                    <a:pt x="21" y="4"/>
                  </a:cubicBezTo>
                  <a:cubicBezTo>
                    <a:pt x="22" y="1"/>
                    <a:pt x="25" y="0"/>
                    <a:pt x="27" y="2"/>
                  </a:cubicBezTo>
                  <a:cubicBezTo>
                    <a:pt x="30" y="3"/>
                    <a:pt x="30" y="6"/>
                    <a:pt x="29" y="8"/>
                  </a:cubicBezTo>
                  <a:cubicBezTo>
                    <a:pt x="25" y="17"/>
                    <a:pt x="17" y="24"/>
                    <a:pt x="7" y="28"/>
                  </a:cubicBezTo>
                  <a:cubicBezTo>
                    <a:pt x="7" y="28"/>
                    <a:pt x="6" y="28"/>
                    <a:pt x="5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8" name="">
              <a:extLst>
                <a:ext uri="{FF2B5EF4-FFF2-40B4-BE49-F238E27FC236}">
                  <a16:creationId xmlns:a16="http://schemas.microsoft.com/office/drawing/2014/main" id="{610A0307-A70A-4F4B-B8B5-7EBA251AB1E6}"/>
                </a:ext>
              </a:extLst>
            </p:cNvPr>
            <p:cNvSpPr/>
            <p:nvPr/>
          </p:nvSpPr>
          <p:spPr bwMode="auto">
            <a:xfrm>
              <a:off x="5640388" y="3219451"/>
              <a:ext cx="95250" cy="100013"/>
            </a:xfrm>
            <a:custGeom>
              <a:avLst/>
              <a:gdLst>
                <a:gd name="T0" fmla="*/ 5 w 25"/>
                <a:gd name="T1" fmla="*/ 26 h 26"/>
                <a:gd name="T2" fmla="*/ 2 w 25"/>
                <a:gd name="T3" fmla="*/ 25 h 26"/>
                <a:gd name="T4" fmla="*/ 1 w 25"/>
                <a:gd name="T5" fmla="*/ 18 h 26"/>
                <a:gd name="T6" fmla="*/ 16 w 25"/>
                <a:gd name="T7" fmla="*/ 2 h 26"/>
                <a:gd name="T8" fmla="*/ 23 w 25"/>
                <a:gd name="T9" fmla="*/ 1 h 26"/>
                <a:gd name="T10" fmla="*/ 23 w 25"/>
                <a:gd name="T11" fmla="*/ 8 h 26"/>
                <a:gd name="T12" fmla="*/ 9 w 25"/>
                <a:gd name="T13" fmla="*/ 24 h 26"/>
                <a:gd name="T14" fmla="*/ 5 w 25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6">
                  <a:moveTo>
                    <a:pt x="5" y="26"/>
                  </a:moveTo>
                  <a:cubicBezTo>
                    <a:pt x="4" y="26"/>
                    <a:pt x="3" y="26"/>
                    <a:pt x="2" y="25"/>
                  </a:cubicBezTo>
                  <a:cubicBezTo>
                    <a:pt x="0" y="23"/>
                    <a:pt x="0" y="20"/>
                    <a:pt x="1" y="18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0"/>
                    <a:pt x="21" y="0"/>
                    <a:pt x="23" y="1"/>
                  </a:cubicBezTo>
                  <a:cubicBezTo>
                    <a:pt x="25" y="3"/>
                    <a:pt x="25" y="6"/>
                    <a:pt x="23" y="8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6"/>
                    <a:pt x="6" y="26"/>
                    <a:pt x="5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9" name="">
              <a:extLst>
                <a:ext uri="{FF2B5EF4-FFF2-40B4-BE49-F238E27FC236}">
                  <a16:creationId xmlns:a16="http://schemas.microsoft.com/office/drawing/2014/main" id="{E197A04C-F4A3-48AC-9F30-3D3ED2DACAC7}"/>
                </a:ext>
              </a:extLst>
            </p:cNvPr>
            <p:cNvSpPr/>
            <p:nvPr/>
          </p:nvSpPr>
          <p:spPr bwMode="auto">
            <a:xfrm>
              <a:off x="6240463" y="3262314"/>
              <a:ext cx="52388" cy="128588"/>
            </a:xfrm>
            <a:custGeom>
              <a:avLst/>
              <a:gdLst>
                <a:gd name="T0" fmla="*/ 9 w 14"/>
                <a:gd name="T1" fmla="*/ 34 h 34"/>
                <a:gd name="T2" fmla="*/ 4 w 14"/>
                <a:gd name="T3" fmla="*/ 30 h 34"/>
                <a:gd name="T4" fmla="*/ 1 w 14"/>
                <a:gd name="T5" fmla="*/ 6 h 34"/>
                <a:gd name="T6" fmla="*/ 5 w 14"/>
                <a:gd name="T7" fmla="*/ 0 h 34"/>
                <a:gd name="T8" fmla="*/ 10 w 14"/>
                <a:gd name="T9" fmla="*/ 4 h 34"/>
                <a:gd name="T10" fmla="*/ 14 w 14"/>
                <a:gd name="T11" fmla="*/ 28 h 34"/>
                <a:gd name="T12" fmla="*/ 9 w 14"/>
                <a:gd name="T13" fmla="*/ 34 h 34"/>
                <a:gd name="T14" fmla="*/ 9 w 14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4">
                  <a:moveTo>
                    <a:pt x="9" y="34"/>
                  </a:moveTo>
                  <a:cubicBezTo>
                    <a:pt x="6" y="34"/>
                    <a:pt x="4" y="32"/>
                    <a:pt x="4" y="30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3"/>
                    <a:pt x="2" y="1"/>
                    <a:pt x="5" y="0"/>
                  </a:cubicBezTo>
                  <a:cubicBezTo>
                    <a:pt x="7" y="0"/>
                    <a:pt x="10" y="2"/>
                    <a:pt x="10" y="4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31"/>
                    <a:pt x="12" y="33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0" name="">
              <a:extLst>
                <a:ext uri="{FF2B5EF4-FFF2-40B4-BE49-F238E27FC236}">
                  <a16:creationId xmlns:a16="http://schemas.microsoft.com/office/drawing/2014/main" id="{8FF08EAE-2F4F-4C08-BE44-BC0B33D06856}"/>
                </a:ext>
              </a:extLst>
            </p:cNvPr>
            <p:cNvSpPr/>
            <p:nvPr/>
          </p:nvSpPr>
          <p:spPr bwMode="auto">
            <a:xfrm>
              <a:off x="5556250" y="1247776"/>
              <a:ext cx="212725" cy="398463"/>
            </a:xfrm>
            <a:custGeom>
              <a:avLst/>
              <a:gdLst>
                <a:gd name="T0" fmla="*/ 51 w 56"/>
                <a:gd name="T1" fmla="*/ 105 h 105"/>
                <a:gd name="T2" fmla="*/ 46 w 56"/>
                <a:gd name="T3" fmla="*/ 102 h 105"/>
                <a:gd name="T4" fmla="*/ 1 w 56"/>
                <a:gd name="T5" fmla="*/ 7 h 105"/>
                <a:gd name="T6" fmla="*/ 4 w 56"/>
                <a:gd name="T7" fmla="*/ 1 h 105"/>
                <a:gd name="T8" fmla="*/ 10 w 56"/>
                <a:gd name="T9" fmla="*/ 3 h 105"/>
                <a:gd name="T10" fmla="*/ 55 w 56"/>
                <a:gd name="T11" fmla="*/ 98 h 105"/>
                <a:gd name="T12" fmla="*/ 53 w 56"/>
                <a:gd name="T13" fmla="*/ 104 h 105"/>
                <a:gd name="T14" fmla="*/ 51 w 56"/>
                <a:gd name="T1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105">
                  <a:moveTo>
                    <a:pt x="51" y="105"/>
                  </a:moveTo>
                  <a:cubicBezTo>
                    <a:pt x="49" y="105"/>
                    <a:pt x="47" y="104"/>
                    <a:pt x="46" y="10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2"/>
                    <a:pt x="4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55" y="98"/>
                    <a:pt x="55" y="98"/>
                    <a:pt x="55" y="98"/>
                  </a:cubicBezTo>
                  <a:cubicBezTo>
                    <a:pt x="56" y="100"/>
                    <a:pt x="55" y="103"/>
                    <a:pt x="53" y="104"/>
                  </a:cubicBezTo>
                  <a:cubicBezTo>
                    <a:pt x="52" y="104"/>
                    <a:pt x="51" y="105"/>
                    <a:pt x="51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1" name="">
              <a:extLst>
                <a:ext uri="{FF2B5EF4-FFF2-40B4-BE49-F238E27FC236}">
                  <a16:creationId xmlns:a16="http://schemas.microsoft.com/office/drawing/2014/main" id="{5EC1A264-6F4A-400E-BD65-F0D0FEA3C000}"/>
                </a:ext>
              </a:extLst>
            </p:cNvPr>
            <p:cNvSpPr/>
            <p:nvPr/>
          </p:nvSpPr>
          <p:spPr bwMode="auto">
            <a:xfrm>
              <a:off x="5100638" y="1577976"/>
              <a:ext cx="315913" cy="325438"/>
            </a:xfrm>
            <a:custGeom>
              <a:avLst/>
              <a:gdLst>
                <a:gd name="T0" fmla="*/ 77 w 83"/>
                <a:gd name="T1" fmla="*/ 86 h 86"/>
                <a:gd name="T2" fmla="*/ 74 w 83"/>
                <a:gd name="T3" fmla="*/ 85 h 86"/>
                <a:gd name="T4" fmla="*/ 1 w 83"/>
                <a:gd name="T5" fmla="*/ 8 h 86"/>
                <a:gd name="T6" fmla="*/ 3 w 83"/>
                <a:gd name="T7" fmla="*/ 1 h 86"/>
                <a:gd name="T8" fmla="*/ 9 w 83"/>
                <a:gd name="T9" fmla="*/ 2 h 86"/>
                <a:gd name="T10" fmla="*/ 80 w 83"/>
                <a:gd name="T11" fmla="*/ 78 h 86"/>
                <a:gd name="T12" fmla="*/ 81 w 83"/>
                <a:gd name="T13" fmla="*/ 85 h 86"/>
                <a:gd name="T14" fmla="*/ 77 w 83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86">
                  <a:moveTo>
                    <a:pt x="77" y="86"/>
                  </a:moveTo>
                  <a:cubicBezTo>
                    <a:pt x="76" y="86"/>
                    <a:pt x="75" y="86"/>
                    <a:pt x="74" y="85"/>
                  </a:cubicBezTo>
                  <a:cubicBezTo>
                    <a:pt x="45" y="64"/>
                    <a:pt x="21" y="37"/>
                    <a:pt x="1" y="8"/>
                  </a:cubicBezTo>
                  <a:cubicBezTo>
                    <a:pt x="0" y="6"/>
                    <a:pt x="0" y="3"/>
                    <a:pt x="3" y="1"/>
                  </a:cubicBezTo>
                  <a:cubicBezTo>
                    <a:pt x="5" y="0"/>
                    <a:pt x="8" y="0"/>
                    <a:pt x="9" y="2"/>
                  </a:cubicBezTo>
                  <a:cubicBezTo>
                    <a:pt x="28" y="31"/>
                    <a:pt x="52" y="56"/>
                    <a:pt x="80" y="78"/>
                  </a:cubicBezTo>
                  <a:cubicBezTo>
                    <a:pt x="82" y="79"/>
                    <a:pt x="83" y="82"/>
                    <a:pt x="81" y="85"/>
                  </a:cubicBezTo>
                  <a:cubicBezTo>
                    <a:pt x="80" y="86"/>
                    <a:pt x="79" y="86"/>
                    <a:pt x="77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2" name="">
              <a:extLst>
                <a:ext uri="{FF2B5EF4-FFF2-40B4-BE49-F238E27FC236}">
                  <a16:creationId xmlns:a16="http://schemas.microsoft.com/office/drawing/2014/main" id="{81F52677-85A2-41DA-8241-67D79458E3C4}"/>
                </a:ext>
              </a:extLst>
            </p:cNvPr>
            <p:cNvSpPr/>
            <p:nvPr/>
          </p:nvSpPr>
          <p:spPr bwMode="auto">
            <a:xfrm>
              <a:off x="4865688" y="2154239"/>
              <a:ext cx="333375" cy="147638"/>
            </a:xfrm>
            <a:custGeom>
              <a:avLst/>
              <a:gdLst>
                <a:gd name="T0" fmla="*/ 83 w 88"/>
                <a:gd name="T1" fmla="*/ 39 h 39"/>
                <a:gd name="T2" fmla="*/ 81 w 88"/>
                <a:gd name="T3" fmla="*/ 39 h 39"/>
                <a:gd name="T4" fmla="*/ 4 w 88"/>
                <a:gd name="T5" fmla="*/ 10 h 39"/>
                <a:gd name="T6" fmla="*/ 1 w 88"/>
                <a:gd name="T7" fmla="*/ 4 h 39"/>
                <a:gd name="T8" fmla="*/ 8 w 88"/>
                <a:gd name="T9" fmla="*/ 1 h 39"/>
                <a:gd name="T10" fmla="*/ 85 w 88"/>
                <a:gd name="T11" fmla="*/ 30 h 39"/>
                <a:gd name="T12" fmla="*/ 87 w 88"/>
                <a:gd name="T13" fmla="*/ 36 h 39"/>
                <a:gd name="T14" fmla="*/ 83 w 88"/>
                <a:gd name="T1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39">
                  <a:moveTo>
                    <a:pt x="83" y="39"/>
                  </a:moveTo>
                  <a:cubicBezTo>
                    <a:pt x="82" y="39"/>
                    <a:pt x="82" y="39"/>
                    <a:pt x="81" y="3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2" y="9"/>
                    <a:pt x="0" y="6"/>
                    <a:pt x="1" y="4"/>
                  </a:cubicBezTo>
                  <a:cubicBezTo>
                    <a:pt x="2" y="1"/>
                    <a:pt x="5" y="0"/>
                    <a:pt x="8" y="1"/>
                  </a:cubicBezTo>
                  <a:cubicBezTo>
                    <a:pt x="85" y="30"/>
                    <a:pt x="85" y="30"/>
                    <a:pt x="85" y="30"/>
                  </a:cubicBezTo>
                  <a:cubicBezTo>
                    <a:pt x="87" y="31"/>
                    <a:pt x="88" y="34"/>
                    <a:pt x="87" y="36"/>
                  </a:cubicBezTo>
                  <a:cubicBezTo>
                    <a:pt x="87" y="38"/>
                    <a:pt x="85" y="39"/>
                    <a:pt x="83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3" name="">
              <a:extLst>
                <a:ext uri="{FF2B5EF4-FFF2-40B4-BE49-F238E27FC236}">
                  <a16:creationId xmlns:a16="http://schemas.microsoft.com/office/drawing/2014/main" id="{FAF95DA0-0351-49DE-8ED0-B82A965D9EE9}"/>
                </a:ext>
              </a:extLst>
            </p:cNvPr>
            <p:cNvSpPr/>
            <p:nvPr/>
          </p:nvSpPr>
          <p:spPr bwMode="auto">
            <a:xfrm>
              <a:off x="4879975" y="2760664"/>
              <a:ext cx="354013" cy="155575"/>
            </a:xfrm>
            <a:custGeom>
              <a:avLst/>
              <a:gdLst>
                <a:gd name="T0" fmla="*/ 5 w 93"/>
                <a:gd name="T1" fmla="*/ 41 h 41"/>
                <a:gd name="T2" fmla="*/ 1 w 93"/>
                <a:gd name="T3" fmla="*/ 38 h 41"/>
                <a:gd name="T4" fmla="*/ 4 w 93"/>
                <a:gd name="T5" fmla="*/ 32 h 41"/>
                <a:gd name="T6" fmla="*/ 85 w 93"/>
                <a:gd name="T7" fmla="*/ 1 h 41"/>
                <a:gd name="T8" fmla="*/ 92 w 93"/>
                <a:gd name="T9" fmla="*/ 4 h 41"/>
                <a:gd name="T10" fmla="*/ 89 w 93"/>
                <a:gd name="T11" fmla="*/ 10 h 41"/>
                <a:gd name="T12" fmla="*/ 7 w 93"/>
                <a:gd name="T13" fmla="*/ 41 h 41"/>
                <a:gd name="T14" fmla="*/ 5 w 93"/>
                <a:gd name="T1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41">
                  <a:moveTo>
                    <a:pt x="5" y="41"/>
                  </a:moveTo>
                  <a:cubicBezTo>
                    <a:pt x="3" y="41"/>
                    <a:pt x="1" y="40"/>
                    <a:pt x="1" y="38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31" y="23"/>
                    <a:pt x="59" y="13"/>
                    <a:pt x="85" y="1"/>
                  </a:cubicBezTo>
                  <a:cubicBezTo>
                    <a:pt x="88" y="0"/>
                    <a:pt x="91" y="1"/>
                    <a:pt x="92" y="4"/>
                  </a:cubicBezTo>
                  <a:cubicBezTo>
                    <a:pt x="93" y="6"/>
                    <a:pt x="92" y="9"/>
                    <a:pt x="89" y="10"/>
                  </a:cubicBezTo>
                  <a:cubicBezTo>
                    <a:pt x="63" y="22"/>
                    <a:pt x="35" y="32"/>
                    <a:pt x="7" y="41"/>
                  </a:cubicBezTo>
                  <a:cubicBezTo>
                    <a:pt x="6" y="41"/>
                    <a:pt x="6" y="41"/>
                    <a:pt x="5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4" name="">
              <a:extLst>
                <a:ext uri="{FF2B5EF4-FFF2-40B4-BE49-F238E27FC236}">
                  <a16:creationId xmlns:a16="http://schemas.microsoft.com/office/drawing/2014/main" id="{BF1B6AE6-213A-472A-9308-CE491E3E11C3}"/>
                </a:ext>
              </a:extLst>
            </p:cNvPr>
            <p:cNvSpPr/>
            <p:nvPr/>
          </p:nvSpPr>
          <p:spPr bwMode="auto">
            <a:xfrm>
              <a:off x="5233988" y="3117851"/>
              <a:ext cx="300038" cy="360363"/>
            </a:xfrm>
            <a:custGeom>
              <a:avLst/>
              <a:gdLst>
                <a:gd name="T0" fmla="*/ 5 w 79"/>
                <a:gd name="T1" fmla="*/ 95 h 95"/>
                <a:gd name="T2" fmla="*/ 2 w 79"/>
                <a:gd name="T3" fmla="*/ 93 h 95"/>
                <a:gd name="T4" fmla="*/ 2 w 79"/>
                <a:gd name="T5" fmla="*/ 86 h 95"/>
                <a:gd name="T6" fmla="*/ 69 w 79"/>
                <a:gd name="T7" fmla="*/ 2 h 95"/>
                <a:gd name="T8" fmla="*/ 76 w 79"/>
                <a:gd name="T9" fmla="*/ 1 h 95"/>
                <a:gd name="T10" fmla="*/ 77 w 79"/>
                <a:gd name="T11" fmla="*/ 8 h 95"/>
                <a:gd name="T12" fmla="*/ 9 w 79"/>
                <a:gd name="T13" fmla="*/ 93 h 95"/>
                <a:gd name="T14" fmla="*/ 5 w 79"/>
                <a:gd name="T15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" h="95">
                  <a:moveTo>
                    <a:pt x="5" y="95"/>
                  </a:moveTo>
                  <a:cubicBezTo>
                    <a:pt x="4" y="95"/>
                    <a:pt x="3" y="94"/>
                    <a:pt x="2" y="93"/>
                  </a:cubicBezTo>
                  <a:cubicBezTo>
                    <a:pt x="0" y="92"/>
                    <a:pt x="0" y="88"/>
                    <a:pt x="2" y="86"/>
                  </a:cubicBezTo>
                  <a:cubicBezTo>
                    <a:pt x="26" y="59"/>
                    <a:pt x="48" y="32"/>
                    <a:pt x="69" y="2"/>
                  </a:cubicBezTo>
                  <a:cubicBezTo>
                    <a:pt x="71" y="0"/>
                    <a:pt x="74" y="0"/>
                    <a:pt x="76" y="1"/>
                  </a:cubicBezTo>
                  <a:cubicBezTo>
                    <a:pt x="78" y="3"/>
                    <a:pt x="79" y="6"/>
                    <a:pt x="77" y="8"/>
                  </a:cubicBezTo>
                  <a:cubicBezTo>
                    <a:pt x="56" y="38"/>
                    <a:pt x="34" y="65"/>
                    <a:pt x="9" y="93"/>
                  </a:cubicBezTo>
                  <a:cubicBezTo>
                    <a:pt x="8" y="94"/>
                    <a:pt x="6" y="95"/>
                    <a:pt x="5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5" name="">
              <a:extLst>
                <a:ext uri="{FF2B5EF4-FFF2-40B4-BE49-F238E27FC236}">
                  <a16:creationId xmlns:a16="http://schemas.microsoft.com/office/drawing/2014/main" id="{BAEA67EA-D0A8-4AE3-8CDD-C36036E4B2CE}"/>
                </a:ext>
              </a:extLst>
            </p:cNvPr>
            <p:cNvSpPr/>
            <p:nvPr/>
          </p:nvSpPr>
          <p:spPr bwMode="auto">
            <a:xfrm>
              <a:off x="5929313" y="3281364"/>
              <a:ext cx="71438" cy="341313"/>
            </a:xfrm>
            <a:custGeom>
              <a:avLst/>
              <a:gdLst>
                <a:gd name="T0" fmla="*/ 6 w 19"/>
                <a:gd name="T1" fmla="*/ 90 h 90"/>
                <a:gd name="T2" fmla="*/ 5 w 19"/>
                <a:gd name="T3" fmla="*/ 90 h 90"/>
                <a:gd name="T4" fmla="*/ 1 w 19"/>
                <a:gd name="T5" fmla="*/ 85 h 90"/>
                <a:gd name="T6" fmla="*/ 9 w 19"/>
                <a:gd name="T7" fmla="*/ 5 h 90"/>
                <a:gd name="T8" fmla="*/ 15 w 19"/>
                <a:gd name="T9" fmla="*/ 1 h 90"/>
                <a:gd name="T10" fmla="*/ 19 w 19"/>
                <a:gd name="T11" fmla="*/ 6 h 90"/>
                <a:gd name="T12" fmla="*/ 10 w 19"/>
                <a:gd name="T13" fmla="*/ 86 h 90"/>
                <a:gd name="T14" fmla="*/ 6 w 19"/>
                <a:gd name="T1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90">
                  <a:moveTo>
                    <a:pt x="6" y="90"/>
                  </a:moveTo>
                  <a:cubicBezTo>
                    <a:pt x="5" y="90"/>
                    <a:pt x="5" y="90"/>
                    <a:pt x="5" y="90"/>
                  </a:cubicBezTo>
                  <a:cubicBezTo>
                    <a:pt x="2" y="90"/>
                    <a:pt x="0" y="88"/>
                    <a:pt x="1" y="8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2"/>
                    <a:pt x="12" y="0"/>
                    <a:pt x="15" y="1"/>
                  </a:cubicBezTo>
                  <a:cubicBezTo>
                    <a:pt x="17" y="1"/>
                    <a:pt x="19" y="3"/>
                    <a:pt x="19" y="6"/>
                  </a:cubicBezTo>
                  <a:cubicBezTo>
                    <a:pt x="10" y="86"/>
                    <a:pt x="10" y="86"/>
                    <a:pt x="10" y="86"/>
                  </a:cubicBezTo>
                  <a:cubicBezTo>
                    <a:pt x="10" y="88"/>
                    <a:pt x="8" y="90"/>
                    <a:pt x="6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6" name="">
              <a:extLst>
                <a:ext uri="{FF2B5EF4-FFF2-40B4-BE49-F238E27FC236}">
                  <a16:creationId xmlns:a16="http://schemas.microsoft.com/office/drawing/2014/main" id="{140752DC-BF39-449A-9925-CDA522CE0D76}"/>
                </a:ext>
              </a:extLst>
            </p:cNvPr>
            <p:cNvSpPr/>
            <p:nvPr/>
          </p:nvSpPr>
          <p:spPr bwMode="auto">
            <a:xfrm>
              <a:off x="5457825" y="1125539"/>
              <a:ext cx="193675" cy="163513"/>
            </a:xfrm>
            <a:custGeom>
              <a:avLst/>
              <a:gdLst>
                <a:gd name="T0" fmla="*/ 23 w 51"/>
                <a:gd name="T1" fmla="*/ 43 h 43"/>
                <a:gd name="T2" fmla="*/ 8 w 51"/>
                <a:gd name="T3" fmla="*/ 38 h 43"/>
                <a:gd name="T4" fmla="*/ 1 w 51"/>
                <a:gd name="T5" fmla="*/ 25 h 43"/>
                <a:gd name="T6" fmla="*/ 7 w 51"/>
                <a:gd name="T7" fmla="*/ 10 h 43"/>
                <a:gd name="T8" fmla="*/ 38 w 51"/>
                <a:gd name="T9" fmla="*/ 3 h 43"/>
                <a:gd name="T10" fmla="*/ 50 w 51"/>
                <a:gd name="T11" fmla="*/ 18 h 43"/>
                <a:gd name="T12" fmla="*/ 36 w 51"/>
                <a:gd name="T13" fmla="*/ 39 h 43"/>
                <a:gd name="T14" fmla="*/ 23 w 51"/>
                <a:gd name="T15" fmla="*/ 43 h 43"/>
                <a:gd name="T16" fmla="*/ 28 w 51"/>
                <a:gd name="T17" fmla="*/ 12 h 43"/>
                <a:gd name="T18" fmla="*/ 14 w 51"/>
                <a:gd name="T19" fmla="*/ 17 h 43"/>
                <a:gd name="T20" fmla="*/ 11 w 51"/>
                <a:gd name="T21" fmla="*/ 25 h 43"/>
                <a:gd name="T22" fmla="*/ 14 w 51"/>
                <a:gd name="T23" fmla="*/ 30 h 43"/>
                <a:gd name="T24" fmla="*/ 14 w 51"/>
                <a:gd name="T25" fmla="*/ 30 h 43"/>
                <a:gd name="T26" fmla="*/ 32 w 51"/>
                <a:gd name="T27" fmla="*/ 31 h 43"/>
                <a:gd name="T28" fmla="*/ 41 w 51"/>
                <a:gd name="T29" fmla="*/ 19 h 43"/>
                <a:gd name="T30" fmla="*/ 34 w 51"/>
                <a:gd name="T31" fmla="*/ 13 h 43"/>
                <a:gd name="T32" fmla="*/ 28 w 51"/>
                <a:gd name="T33" fmla="*/ 1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43">
                  <a:moveTo>
                    <a:pt x="23" y="43"/>
                  </a:moveTo>
                  <a:cubicBezTo>
                    <a:pt x="18" y="43"/>
                    <a:pt x="12" y="41"/>
                    <a:pt x="8" y="38"/>
                  </a:cubicBezTo>
                  <a:cubicBezTo>
                    <a:pt x="4" y="35"/>
                    <a:pt x="1" y="30"/>
                    <a:pt x="1" y="25"/>
                  </a:cubicBezTo>
                  <a:cubicBezTo>
                    <a:pt x="0" y="20"/>
                    <a:pt x="2" y="15"/>
                    <a:pt x="7" y="10"/>
                  </a:cubicBezTo>
                  <a:cubicBezTo>
                    <a:pt x="14" y="3"/>
                    <a:pt x="28" y="0"/>
                    <a:pt x="38" y="3"/>
                  </a:cubicBezTo>
                  <a:cubicBezTo>
                    <a:pt x="48" y="7"/>
                    <a:pt x="50" y="14"/>
                    <a:pt x="50" y="18"/>
                  </a:cubicBezTo>
                  <a:cubicBezTo>
                    <a:pt x="51" y="26"/>
                    <a:pt x="45" y="35"/>
                    <a:pt x="36" y="39"/>
                  </a:cubicBezTo>
                  <a:cubicBezTo>
                    <a:pt x="32" y="42"/>
                    <a:pt x="27" y="43"/>
                    <a:pt x="23" y="43"/>
                  </a:cubicBezTo>
                  <a:close/>
                  <a:moveTo>
                    <a:pt x="28" y="12"/>
                  </a:moveTo>
                  <a:cubicBezTo>
                    <a:pt x="23" y="12"/>
                    <a:pt x="17" y="14"/>
                    <a:pt x="14" y="17"/>
                  </a:cubicBezTo>
                  <a:cubicBezTo>
                    <a:pt x="11" y="19"/>
                    <a:pt x="10" y="22"/>
                    <a:pt x="11" y="25"/>
                  </a:cubicBezTo>
                  <a:cubicBezTo>
                    <a:pt x="11" y="27"/>
                    <a:pt x="12" y="29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21" y="36"/>
                    <a:pt x="29" y="32"/>
                    <a:pt x="32" y="31"/>
                  </a:cubicBezTo>
                  <a:cubicBezTo>
                    <a:pt x="37" y="28"/>
                    <a:pt x="41" y="23"/>
                    <a:pt x="41" y="19"/>
                  </a:cubicBezTo>
                  <a:cubicBezTo>
                    <a:pt x="40" y="16"/>
                    <a:pt x="38" y="14"/>
                    <a:pt x="34" y="13"/>
                  </a:cubicBezTo>
                  <a:cubicBezTo>
                    <a:pt x="32" y="12"/>
                    <a:pt x="30" y="12"/>
                    <a:pt x="2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7" name="">
              <a:extLst>
                <a:ext uri="{FF2B5EF4-FFF2-40B4-BE49-F238E27FC236}">
                  <a16:creationId xmlns:a16="http://schemas.microsoft.com/office/drawing/2014/main" id="{900608F5-CC31-4AB0-A379-36125C53EE95}"/>
                </a:ext>
              </a:extLst>
            </p:cNvPr>
            <p:cNvSpPr/>
            <p:nvPr/>
          </p:nvSpPr>
          <p:spPr bwMode="auto">
            <a:xfrm>
              <a:off x="4972050" y="1447801"/>
              <a:ext cx="212725" cy="179388"/>
            </a:xfrm>
            <a:custGeom>
              <a:avLst/>
              <a:gdLst>
                <a:gd name="T0" fmla="*/ 21 w 56"/>
                <a:gd name="T1" fmla="*/ 47 h 47"/>
                <a:gd name="T2" fmla="*/ 6 w 56"/>
                <a:gd name="T3" fmla="*/ 41 h 47"/>
                <a:gd name="T4" fmla="*/ 1 w 56"/>
                <a:gd name="T5" fmla="*/ 24 h 47"/>
                <a:gd name="T6" fmla="*/ 10 w 56"/>
                <a:gd name="T7" fmla="*/ 10 h 47"/>
                <a:gd name="T8" fmla="*/ 32 w 56"/>
                <a:gd name="T9" fmla="*/ 1 h 47"/>
                <a:gd name="T10" fmla="*/ 54 w 56"/>
                <a:gd name="T11" fmla="*/ 12 h 47"/>
                <a:gd name="T12" fmla="*/ 54 w 56"/>
                <a:gd name="T13" fmla="*/ 27 h 47"/>
                <a:gd name="T14" fmla="*/ 28 w 56"/>
                <a:gd name="T15" fmla="*/ 46 h 47"/>
                <a:gd name="T16" fmla="*/ 28 w 56"/>
                <a:gd name="T17" fmla="*/ 46 h 47"/>
                <a:gd name="T18" fmla="*/ 21 w 56"/>
                <a:gd name="T19" fmla="*/ 47 h 47"/>
                <a:gd name="T20" fmla="*/ 27 w 56"/>
                <a:gd name="T21" fmla="*/ 42 h 47"/>
                <a:gd name="T22" fmla="*/ 27 w 56"/>
                <a:gd name="T23" fmla="*/ 42 h 47"/>
                <a:gd name="T24" fmla="*/ 33 w 56"/>
                <a:gd name="T25" fmla="*/ 10 h 47"/>
                <a:gd name="T26" fmla="*/ 32 w 56"/>
                <a:gd name="T27" fmla="*/ 10 h 47"/>
                <a:gd name="T28" fmla="*/ 17 w 56"/>
                <a:gd name="T29" fmla="*/ 17 h 47"/>
                <a:gd name="T30" fmla="*/ 11 w 56"/>
                <a:gd name="T31" fmla="*/ 26 h 47"/>
                <a:gd name="T32" fmla="*/ 13 w 56"/>
                <a:gd name="T33" fmla="*/ 35 h 47"/>
                <a:gd name="T34" fmla="*/ 26 w 56"/>
                <a:gd name="T35" fmla="*/ 37 h 47"/>
                <a:gd name="T36" fmla="*/ 26 w 56"/>
                <a:gd name="T37" fmla="*/ 37 h 47"/>
                <a:gd name="T38" fmla="*/ 45 w 56"/>
                <a:gd name="T39" fmla="*/ 23 h 47"/>
                <a:gd name="T40" fmla="*/ 45 w 56"/>
                <a:gd name="T41" fmla="*/ 17 h 47"/>
                <a:gd name="T42" fmla="*/ 33 w 56"/>
                <a:gd name="T43" fmla="*/ 1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" h="47">
                  <a:moveTo>
                    <a:pt x="21" y="47"/>
                  </a:moveTo>
                  <a:cubicBezTo>
                    <a:pt x="15" y="47"/>
                    <a:pt x="9" y="45"/>
                    <a:pt x="6" y="41"/>
                  </a:cubicBezTo>
                  <a:cubicBezTo>
                    <a:pt x="1" y="37"/>
                    <a:pt x="0" y="31"/>
                    <a:pt x="1" y="24"/>
                  </a:cubicBezTo>
                  <a:cubicBezTo>
                    <a:pt x="2" y="19"/>
                    <a:pt x="5" y="14"/>
                    <a:pt x="10" y="10"/>
                  </a:cubicBezTo>
                  <a:cubicBezTo>
                    <a:pt x="16" y="4"/>
                    <a:pt x="24" y="1"/>
                    <a:pt x="32" y="1"/>
                  </a:cubicBezTo>
                  <a:cubicBezTo>
                    <a:pt x="41" y="0"/>
                    <a:pt x="50" y="5"/>
                    <a:pt x="54" y="12"/>
                  </a:cubicBezTo>
                  <a:cubicBezTo>
                    <a:pt x="56" y="17"/>
                    <a:pt x="56" y="22"/>
                    <a:pt x="54" y="27"/>
                  </a:cubicBezTo>
                  <a:cubicBezTo>
                    <a:pt x="50" y="37"/>
                    <a:pt x="38" y="44"/>
                    <a:pt x="28" y="4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6" y="47"/>
                    <a:pt x="23" y="47"/>
                    <a:pt x="21" y="47"/>
                  </a:cubicBezTo>
                  <a:close/>
                  <a:moveTo>
                    <a:pt x="27" y="42"/>
                  </a:moveTo>
                  <a:cubicBezTo>
                    <a:pt x="27" y="42"/>
                    <a:pt x="27" y="42"/>
                    <a:pt x="27" y="42"/>
                  </a:cubicBezTo>
                  <a:close/>
                  <a:moveTo>
                    <a:pt x="33" y="10"/>
                  </a:moveTo>
                  <a:cubicBezTo>
                    <a:pt x="33" y="10"/>
                    <a:pt x="32" y="10"/>
                    <a:pt x="32" y="10"/>
                  </a:cubicBezTo>
                  <a:cubicBezTo>
                    <a:pt x="27" y="10"/>
                    <a:pt x="21" y="13"/>
                    <a:pt x="17" y="17"/>
                  </a:cubicBezTo>
                  <a:cubicBezTo>
                    <a:pt x="14" y="19"/>
                    <a:pt x="12" y="23"/>
                    <a:pt x="11" y="26"/>
                  </a:cubicBezTo>
                  <a:cubicBezTo>
                    <a:pt x="10" y="30"/>
                    <a:pt x="11" y="33"/>
                    <a:pt x="13" y="35"/>
                  </a:cubicBezTo>
                  <a:cubicBezTo>
                    <a:pt x="15" y="37"/>
                    <a:pt x="21" y="38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33" y="35"/>
                    <a:pt x="43" y="29"/>
                    <a:pt x="45" y="23"/>
                  </a:cubicBezTo>
                  <a:cubicBezTo>
                    <a:pt x="46" y="21"/>
                    <a:pt x="46" y="19"/>
                    <a:pt x="45" y="17"/>
                  </a:cubicBezTo>
                  <a:cubicBezTo>
                    <a:pt x="43" y="13"/>
                    <a:pt x="38" y="10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8" name="">
              <a:extLst>
                <a:ext uri="{FF2B5EF4-FFF2-40B4-BE49-F238E27FC236}">
                  <a16:creationId xmlns:a16="http://schemas.microsoft.com/office/drawing/2014/main" id="{DE3C7649-5A83-4D9D-B413-95D6E0D0591D}"/>
                </a:ext>
              </a:extLst>
            </p:cNvPr>
            <p:cNvSpPr/>
            <p:nvPr/>
          </p:nvSpPr>
          <p:spPr bwMode="auto">
            <a:xfrm>
              <a:off x="4740275" y="2044701"/>
              <a:ext cx="169863" cy="207963"/>
            </a:xfrm>
            <a:custGeom>
              <a:avLst/>
              <a:gdLst>
                <a:gd name="T0" fmla="*/ 21 w 45"/>
                <a:gd name="T1" fmla="*/ 55 h 55"/>
                <a:gd name="T2" fmla="*/ 21 w 45"/>
                <a:gd name="T3" fmla="*/ 55 h 55"/>
                <a:gd name="T4" fmla="*/ 3 w 45"/>
                <a:gd name="T5" fmla="*/ 41 h 55"/>
                <a:gd name="T6" fmla="*/ 8 w 45"/>
                <a:gd name="T7" fmla="*/ 11 h 55"/>
                <a:gd name="T8" fmla="*/ 19 w 45"/>
                <a:gd name="T9" fmla="*/ 2 h 55"/>
                <a:gd name="T10" fmla="*/ 35 w 45"/>
                <a:gd name="T11" fmla="*/ 3 h 55"/>
                <a:gd name="T12" fmla="*/ 44 w 45"/>
                <a:gd name="T13" fmla="*/ 17 h 55"/>
                <a:gd name="T14" fmla="*/ 36 w 45"/>
                <a:gd name="T15" fmla="*/ 47 h 55"/>
                <a:gd name="T16" fmla="*/ 36 w 45"/>
                <a:gd name="T17" fmla="*/ 47 h 55"/>
                <a:gd name="T18" fmla="*/ 21 w 45"/>
                <a:gd name="T19" fmla="*/ 55 h 55"/>
                <a:gd name="T20" fmla="*/ 27 w 45"/>
                <a:gd name="T21" fmla="*/ 11 h 55"/>
                <a:gd name="T22" fmla="*/ 23 w 45"/>
                <a:gd name="T23" fmla="*/ 12 h 55"/>
                <a:gd name="T24" fmla="*/ 16 w 45"/>
                <a:gd name="T25" fmla="*/ 17 h 55"/>
                <a:gd name="T26" fmla="*/ 13 w 45"/>
                <a:gd name="T27" fmla="*/ 38 h 55"/>
                <a:gd name="T28" fmla="*/ 21 w 45"/>
                <a:gd name="T29" fmla="*/ 46 h 55"/>
                <a:gd name="T30" fmla="*/ 21 w 45"/>
                <a:gd name="T31" fmla="*/ 46 h 55"/>
                <a:gd name="T32" fmla="*/ 28 w 45"/>
                <a:gd name="T33" fmla="*/ 41 h 55"/>
                <a:gd name="T34" fmla="*/ 28 w 45"/>
                <a:gd name="T35" fmla="*/ 41 h 55"/>
                <a:gd name="T36" fmla="*/ 34 w 45"/>
                <a:gd name="T37" fmla="*/ 19 h 55"/>
                <a:gd name="T38" fmla="*/ 30 w 45"/>
                <a:gd name="T39" fmla="*/ 12 h 55"/>
                <a:gd name="T40" fmla="*/ 27 w 45"/>
                <a:gd name="T41" fmla="*/ 11 h 55"/>
                <a:gd name="T42" fmla="*/ 32 w 45"/>
                <a:gd name="T43" fmla="*/ 44 h 55"/>
                <a:gd name="T44" fmla="*/ 32 w 45"/>
                <a:gd name="T45" fmla="*/ 4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" h="55">
                  <a:moveTo>
                    <a:pt x="21" y="55"/>
                  </a:moveTo>
                  <a:cubicBezTo>
                    <a:pt x="21" y="55"/>
                    <a:pt x="21" y="55"/>
                    <a:pt x="21" y="55"/>
                  </a:cubicBezTo>
                  <a:cubicBezTo>
                    <a:pt x="11" y="55"/>
                    <a:pt x="5" y="47"/>
                    <a:pt x="3" y="41"/>
                  </a:cubicBezTo>
                  <a:cubicBezTo>
                    <a:pt x="0" y="31"/>
                    <a:pt x="2" y="20"/>
                    <a:pt x="8" y="11"/>
                  </a:cubicBezTo>
                  <a:cubicBezTo>
                    <a:pt x="11" y="7"/>
                    <a:pt x="15" y="4"/>
                    <a:pt x="19" y="2"/>
                  </a:cubicBezTo>
                  <a:cubicBezTo>
                    <a:pt x="25" y="0"/>
                    <a:pt x="31" y="1"/>
                    <a:pt x="35" y="3"/>
                  </a:cubicBezTo>
                  <a:cubicBezTo>
                    <a:pt x="40" y="6"/>
                    <a:pt x="43" y="11"/>
                    <a:pt x="44" y="17"/>
                  </a:cubicBezTo>
                  <a:cubicBezTo>
                    <a:pt x="45" y="27"/>
                    <a:pt x="42" y="40"/>
                    <a:pt x="36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2" y="52"/>
                    <a:pt x="27" y="55"/>
                    <a:pt x="21" y="55"/>
                  </a:cubicBezTo>
                  <a:close/>
                  <a:moveTo>
                    <a:pt x="27" y="11"/>
                  </a:moveTo>
                  <a:cubicBezTo>
                    <a:pt x="26" y="11"/>
                    <a:pt x="24" y="11"/>
                    <a:pt x="23" y="12"/>
                  </a:cubicBezTo>
                  <a:cubicBezTo>
                    <a:pt x="20" y="13"/>
                    <a:pt x="17" y="15"/>
                    <a:pt x="16" y="17"/>
                  </a:cubicBezTo>
                  <a:cubicBezTo>
                    <a:pt x="12" y="23"/>
                    <a:pt x="10" y="31"/>
                    <a:pt x="13" y="38"/>
                  </a:cubicBezTo>
                  <a:cubicBezTo>
                    <a:pt x="14" y="41"/>
                    <a:pt x="17" y="46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3" y="46"/>
                    <a:pt x="26" y="44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33" y="36"/>
                    <a:pt x="35" y="26"/>
                    <a:pt x="34" y="19"/>
                  </a:cubicBezTo>
                  <a:cubicBezTo>
                    <a:pt x="34" y="15"/>
                    <a:pt x="33" y="13"/>
                    <a:pt x="30" y="12"/>
                  </a:cubicBezTo>
                  <a:cubicBezTo>
                    <a:pt x="29" y="11"/>
                    <a:pt x="28" y="11"/>
                    <a:pt x="27" y="11"/>
                  </a:cubicBezTo>
                  <a:close/>
                  <a:moveTo>
                    <a:pt x="32" y="44"/>
                  </a:moveTo>
                  <a:cubicBezTo>
                    <a:pt x="32" y="44"/>
                    <a:pt x="32" y="44"/>
                    <a:pt x="32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9" name="">
              <a:extLst>
                <a:ext uri="{FF2B5EF4-FFF2-40B4-BE49-F238E27FC236}">
                  <a16:creationId xmlns:a16="http://schemas.microsoft.com/office/drawing/2014/main" id="{BE77489E-1963-4435-BC63-D63C10D4A9E7}"/>
                </a:ext>
              </a:extLst>
            </p:cNvPr>
            <p:cNvSpPr/>
            <p:nvPr/>
          </p:nvSpPr>
          <p:spPr bwMode="auto">
            <a:xfrm>
              <a:off x="4732338" y="2771776"/>
              <a:ext cx="201613" cy="239713"/>
            </a:xfrm>
            <a:custGeom>
              <a:avLst/>
              <a:gdLst>
                <a:gd name="T0" fmla="*/ 29 w 53"/>
                <a:gd name="T1" fmla="*/ 63 h 63"/>
                <a:gd name="T2" fmla="*/ 8 w 53"/>
                <a:gd name="T3" fmla="*/ 50 h 63"/>
                <a:gd name="T4" fmla="*/ 3 w 53"/>
                <a:gd name="T5" fmla="*/ 19 h 63"/>
                <a:gd name="T6" fmla="*/ 17 w 53"/>
                <a:gd name="T7" fmla="*/ 2 h 63"/>
                <a:gd name="T8" fmla="*/ 38 w 53"/>
                <a:gd name="T9" fmla="*/ 10 h 63"/>
                <a:gd name="T10" fmla="*/ 49 w 53"/>
                <a:gd name="T11" fmla="*/ 50 h 63"/>
                <a:gd name="T12" fmla="*/ 32 w 53"/>
                <a:gd name="T13" fmla="*/ 62 h 63"/>
                <a:gd name="T14" fmla="*/ 32 w 53"/>
                <a:gd name="T15" fmla="*/ 62 h 63"/>
                <a:gd name="T16" fmla="*/ 29 w 53"/>
                <a:gd name="T17" fmla="*/ 63 h 63"/>
                <a:gd name="T18" fmla="*/ 21 w 53"/>
                <a:gd name="T19" fmla="*/ 11 h 63"/>
                <a:gd name="T20" fmla="*/ 20 w 53"/>
                <a:gd name="T21" fmla="*/ 11 h 63"/>
                <a:gd name="T22" fmla="*/ 12 w 53"/>
                <a:gd name="T23" fmla="*/ 21 h 63"/>
                <a:gd name="T24" fmla="*/ 17 w 53"/>
                <a:gd name="T25" fmla="*/ 44 h 63"/>
                <a:gd name="T26" fmla="*/ 31 w 53"/>
                <a:gd name="T27" fmla="*/ 53 h 63"/>
                <a:gd name="T28" fmla="*/ 31 w 53"/>
                <a:gd name="T29" fmla="*/ 53 h 63"/>
                <a:gd name="T30" fmla="*/ 39 w 53"/>
                <a:gd name="T31" fmla="*/ 47 h 63"/>
                <a:gd name="T32" fmla="*/ 31 w 53"/>
                <a:gd name="T33" fmla="*/ 16 h 63"/>
                <a:gd name="T34" fmla="*/ 21 w 53"/>
                <a:gd name="T35" fmla="*/ 1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63">
                  <a:moveTo>
                    <a:pt x="29" y="63"/>
                  </a:moveTo>
                  <a:cubicBezTo>
                    <a:pt x="20" y="63"/>
                    <a:pt x="13" y="56"/>
                    <a:pt x="8" y="50"/>
                  </a:cubicBezTo>
                  <a:cubicBezTo>
                    <a:pt x="2" y="41"/>
                    <a:pt x="0" y="29"/>
                    <a:pt x="3" y="19"/>
                  </a:cubicBezTo>
                  <a:cubicBezTo>
                    <a:pt x="5" y="10"/>
                    <a:pt x="10" y="3"/>
                    <a:pt x="17" y="2"/>
                  </a:cubicBezTo>
                  <a:cubicBezTo>
                    <a:pt x="24" y="0"/>
                    <a:pt x="32" y="3"/>
                    <a:pt x="38" y="10"/>
                  </a:cubicBezTo>
                  <a:cubicBezTo>
                    <a:pt x="46" y="18"/>
                    <a:pt x="53" y="37"/>
                    <a:pt x="49" y="50"/>
                  </a:cubicBezTo>
                  <a:cubicBezTo>
                    <a:pt x="47" y="55"/>
                    <a:pt x="42" y="61"/>
                    <a:pt x="32" y="62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1" y="63"/>
                    <a:pt x="30" y="63"/>
                    <a:pt x="29" y="63"/>
                  </a:cubicBezTo>
                  <a:close/>
                  <a:moveTo>
                    <a:pt x="21" y="11"/>
                  </a:moveTo>
                  <a:cubicBezTo>
                    <a:pt x="21" y="11"/>
                    <a:pt x="20" y="11"/>
                    <a:pt x="20" y="11"/>
                  </a:cubicBezTo>
                  <a:cubicBezTo>
                    <a:pt x="16" y="12"/>
                    <a:pt x="13" y="17"/>
                    <a:pt x="12" y="21"/>
                  </a:cubicBezTo>
                  <a:cubicBezTo>
                    <a:pt x="11" y="29"/>
                    <a:pt x="12" y="37"/>
                    <a:pt x="17" y="44"/>
                  </a:cubicBezTo>
                  <a:cubicBezTo>
                    <a:pt x="19" y="49"/>
                    <a:pt x="25" y="53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7" y="52"/>
                    <a:pt x="39" y="49"/>
                    <a:pt x="39" y="47"/>
                  </a:cubicBezTo>
                  <a:cubicBezTo>
                    <a:pt x="43" y="38"/>
                    <a:pt x="36" y="22"/>
                    <a:pt x="31" y="16"/>
                  </a:cubicBezTo>
                  <a:cubicBezTo>
                    <a:pt x="28" y="14"/>
                    <a:pt x="25" y="11"/>
                    <a:pt x="2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0" name="">
              <a:extLst>
                <a:ext uri="{FF2B5EF4-FFF2-40B4-BE49-F238E27FC236}">
                  <a16:creationId xmlns:a16="http://schemas.microsoft.com/office/drawing/2014/main" id="{E72A83A7-B49C-4A92-A40E-952FCD0DDD01}"/>
                </a:ext>
              </a:extLst>
            </p:cNvPr>
            <p:cNvSpPr/>
            <p:nvPr/>
          </p:nvSpPr>
          <p:spPr bwMode="auto">
            <a:xfrm>
              <a:off x="5103813" y="3402014"/>
              <a:ext cx="231775" cy="209550"/>
            </a:xfrm>
            <a:custGeom>
              <a:avLst/>
              <a:gdLst>
                <a:gd name="T0" fmla="*/ 36 w 61"/>
                <a:gd name="T1" fmla="*/ 55 h 55"/>
                <a:gd name="T2" fmla="*/ 29 w 61"/>
                <a:gd name="T3" fmla="*/ 54 h 55"/>
                <a:gd name="T4" fmla="*/ 2 w 61"/>
                <a:gd name="T5" fmla="*/ 30 h 55"/>
                <a:gd name="T6" fmla="*/ 4 w 61"/>
                <a:gd name="T7" fmla="*/ 12 h 55"/>
                <a:gd name="T8" fmla="*/ 35 w 61"/>
                <a:gd name="T9" fmla="*/ 7 h 55"/>
                <a:gd name="T10" fmla="*/ 57 w 61"/>
                <a:gd name="T11" fmla="*/ 42 h 55"/>
                <a:gd name="T12" fmla="*/ 57 w 61"/>
                <a:gd name="T13" fmla="*/ 42 h 55"/>
                <a:gd name="T14" fmla="*/ 45 w 61"/>
                <a:gd name="T15" fmla="*/ 53 h 55"/>
                <a:gd name="T16" fmla="*/ 36 w 61"/>
                <a:gd name="T17" fmla="*/ 55 h 55"/>
                <a:gd name="T18" fmla="*/ 20 w 61"/>
                <a:gd name="T19" fmla="*/ 13 h 55"/>
                <a:gd name="T20" fmla="*/ 12 w 61"/>
                <a:gd name="T21" fmla="*/ 17 h 55"/>
                <a:gd name="T22" fmla="*/ 11 w 61"/>
                <a:gd name="T23" fmla="*/ 27 h 55"/>
                <a:gd name="T24" fmla="*/ 31 w 61"/>
                <a:gd name="T25" fmla="*/ 44 h 55"/>
                <a:gd name="T26" fmla="*/ 42 w 61"/>
                <a:gd name="T27" fmla="*/ 44 h 55"/>
                <a:gd name="T28" fmla="*/ 48 w 61"/>
                <a:gd name="T29" fmla="*/ 39 h 55"/>
                <a:gd name="T30" fmla="*/ 48 w 61"/>
                <a:gd name="T31" fmla="*/ 39 h 55"/>
                <a:gd name="T32" fmla="*/ 30 w 61"/>
                <a:gd name="T33" fmla="*/ 15 h 55"/>
                <a:gd name="T34" fmla="*/ 20 w 61"/>
                <a:gd name="T35" fmla="*/ 1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1" h="55">
                  <a:moveTo>
                    <a:pt x="36" y="55"/>
                  </a:moveTo>
                  <a:cubicBezTo>
                    <a:pt x="34" y="55"/>
                    <a:pt x="32" y="54"/>
                    <a:pt x="29" y="54"/>
                  </a:cubicBezTo>
                  <a:cubicBezTo>
                    <a:pt x="17" y="51"/>
                    <a:pt x="6" y="42"/>
                    <a:pt x="2" y="30"/>
                  </a:cubicBezTo>
                  <a:cubicBezTo>
                    <a:pt x="0" y="23"/>
                    <a:pt x="0" y="17"/>
                    <a:pt x="4" y="12"/>
                  </a:cubicBezTo>
                  <a:cubicBezTo>
                    <a:pt x="10" y="2"/>
                    <a:pt x="22" y="0"/>
                    <a:pt x="35" y="7"/>
                  </a:cubicBezTo>
                  <a:cubicBezTo>
                    <a:pt x="49" y="14"/>
                    <a:pt x="61" y="30"/>
                    <a:pt x="57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5" y="47"/>
                    <a:pt x="51" y="51"/>
                    <a:pt x="45" y="53"/>
                  </a:cubicBezTo>
                  <a:cubicBezTo>
                    <a:pt x="42" y="54"/>
                    <a:pt x="39" y="55"/>
                    <a:pt x="36" y="55"/>
                  </a:cubicBezTo>
                  <a:close/>
                  <a:moveTo>
                    <a:pt x="20" y="13"/>
                  </a:moveTo>
                  <a:cubicBezTo>
                    <a:pt x="17" y="13"/>
                    <a:pt x="14" y="14"/>
                    <a:pt x="12" y="17"/>
                  </a:cubicBezTo>
                  <a:cubicBezTo>
                    <a:pt x="10" y="21"/>
                    <a:pt x="11" y="25"/>
                    <a:pt x="11" y="27"/>
                  </a:cubicBezTo>
                  <a:cubicBezTo>
                    <a:pt x="14" y="35"/>
                    <a:pt x="22" y="42"/>
                    <a:pt x="31" y="44"/>
                  </a:cubicBezTo>
                  <a:cubicBezTo>
                    <a:pt x="35" y="45"/>
                    <a:pt x="39" y="45"/>
                    <a:pt x="42" y="44"/>
                  </a:cubicBezTo>
                  <a:cubicBezTo>
                    <a:pt x="45" y="43"/>
                    <a:pt x="47" y="41"/>
                    <a:pt x="48" y="39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50" y="32"/>
                    <a:pt x="41" y="21"/>
                    <a:pt x="30" y="15"/>
                  </a:cubicBezTo>
                  <a:cubicBezTo>
                    <a:pt x="28" y="14"/>
                    <a:pt x="24" y="13"/>
                    <a:pt x="2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1" name="">
              <a:extLst>
                <a:ext uri="{FF2B5EF4-FFF2-40B4-BE49-F238E27FC236}">
                  <a16:creationId xmlns:a16="http://schemas.microsoft.com/office/drawing/2014/main" id="{F9044E4D-730A-4D06-B0A3-710A651B0F96}"/>
                </a:ext>
              </a:extLst>
            </p:cNvPr>
            <p:cNvSpPr/>
            <p:nvPr/>
          </p:nvSpPr>
          <p:spPr bwMode="auto">
            <a:xfrm>
              <a:off x="5803900" y="3581401"/>
              <a:ext cx="238125" cy="158750"/>
            </a:xfrm>
            <a:custGeom>
              <a:avLst/>
              <a:gdLst>
                <a:gd name="T0" fmla="*/ 25 w 63"/>
                <a:gd name="T1" fmla="*/ 42 h 42"/>
                <a:gd name="T2" fmla="*/ 9 w 63"/>
                <a:gd name="T3" fmla="*/ 38 h 42"/>
                <a:gd name="T4" fmla="*/ 4 w 63"/>
                <a:gd name="T5" fmla="*/ 14 h 42"/>
                <a:gd name="T6" fmla="*/ 22 w 63"/>
                <a:gd name="T7" fmla="*/ 2 h 42"/>
                <a:gd name="T8" fmla="*/ 56 w 63"/>
                <a:gd name="T9" fmla="*/ 10 h 42"/>
                <a:gd name="T10" fmla="*/ 56 w 63"/>
                <a:gd name="T11" fmla="*/ 10 h 42"/>
                <a:gd name="T12" fmla="*/ 62 w 63"/>
                <a:gd name="T13" fmla="*/ 23 h 42"/>
                <a:gd name="T14" fmla="*/ 53 w 63"/>
                <a:gd name="T15" fmla="*/ 35 h 42"/>
                <a:gd name="T16" fmla="*/ 25 w 63"/>
                <a:gd name="T17" fmla="*/ 42 h 42"/>
                <a:gd name="T18" fmla="*/ 30 w 63"/>
                <a:gd name="T19" fmla="*/ 11 h 42"/>
                <a:gd name="T20" fmla="*/ 24 w 63"/>
                <a:gd name="T21" fmla="*/ 12 h 42"/>
                <a:gd name="T22" fmla="*/ 12 w 63"/>
                <a:gd name="T23" fmla="*/ 19 h 42"/>
                <a:gd name="T24" fmla="*/ 14 w 63"/>
                <a:gd name="T25" fmla="*/ 30 h 42"/>
                <a:gd name="T26" fmla="*/ 49 w 63"/>
                <a:gd name="T27" fmla="*/ 26 h 42"/>
                <a:gd name="T28" fmla="*/ 53 w 63"/>
                <a:gd name="T29" fmla="*/ 22 h 42"/>
                <a:gd name="T30" fmla="*/ 50 w 63"/>
                <a:gd name="T31" fmla="*/ 17 h 42"/>
                <a:gd name="T32" fmla="*/ 30 w 63"/>
                <a:gd name="T3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42">
                  <a:moveTo>
                    <a:pt x="25" y="42"/>
                  </a:moveTo>
                  <a:cubicBezTo>
                    <a:pt x="20" y="42"/>
                    <a:pt x="14" y="41"/>
                    <a:pt x="9" y="38"/>
                  </a:cubicBezTo>
                  <a:cubicBezTo>
                    <a:pt x="0" y="33"/>
                    <a:pt x="0" y="22"/>
                    <a:pt x="4" y="14"/>
                  </a:cubicBezTo>
                  <a:cubicBezTo>
                    <a:pt x="7" y="8"/>
                    <a:pt x="14" y="4"/>
                    <a:pt x="22" y="2"/>
                  </a:cubicBezTo>
                  <a:cubicBezTo>
                    <a:pt x="34" y="0"/>
                    <a:pt x="48" y="3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60" y="14"/>
                    <a:pt x="63" y="19"/>
                    <a:pt x="62" y="23"/>
                  </a:cubicBezTo>
                  <a:cubicBezTo>
                    <a:pt x="62" y="28"/>
                    <a:pt x="59" y="32"/>
                    <a:pt x="53" y="35"/>
                  </a:cubicBezTo>
                  <a:cubicBezTo>
                    <a:pt x="47" y="39"/>
                    <a:pt x="36" y="42"/>
                    <a:pt x="25" y="42"/>
                  </a:cubicBezTo>
                  <a:close/>
                  <a:moveTo>
                    <a:pt x="30" y="11"/>
                  </a:moveTo>
                  <a:cubicBezTo>
                    <a:pt x="28" y="11"/>
                    <a:pt x="26" y="11"/>
                    <a:pt x="24" y="12"/>
                  </a:cubicBezTo>
                  <a:cubicBezTo>
                    <a:pt x="20" y="12"/>
                    <a:pt x="15" y="14"/>
                    <a:pt x="12" y="19"/>
                  </a:cubicBezTo>
                  <a:cubicBezTo>
                    <a:pt x="11" y="22"/>
                    <a:pt x="10" y="27"/>
                    <a:pt x="14" y="30"/>
                  </a:cubicBezTo>
                  <a:cubicBezTo>
                    <a:pt x="23" y="35"/>
                    <a:pt x="38" y="32"/>
                    <a:pt x="49" y="26"/>
                  </a:cubicBezTo>
                  <a:cubicBezTo>
                    <a:pt x="51" y="25"/>
                    <a:pt x="52" y="24"/>
                    <a:pt x="53" y="22"/>
                  </a:cubicBezTo>
                  <a:cubicBezTo>
                    <a:pt x="53" y="21"/>
                    <a:pt x="52" y="19"/>
                    <a:pt x="50" y="17"/>
                  </a:cubicBezTo>
                  <a:cubicBezTo>
                    <a:pt x="45" y="13"/>
                    <a:pt x="37" y="11"/>
                    <a:pt x="3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2" name="">
              <a:extLst>
                <a:ext uri="{FF2B5EF4-FFF2-40B4-BE49-F238E27FC236}">
                  <a16:creationId xmlns:a16="http://schemas.microsoft.com/office/drawing/2014/main" id="{6C43ADA8-6F18-45D7-B81F-D7D0CB9236E8}"/>
                </a:ext>
              </a:extLst>
            </p:cNvPr>
            <p:cNvSpPr/>
            <p:nvPr/>
          </p:nvSpPr>
          <p:spPr bwMode="auto">
            <a:xfrm>
              <a:off x="5822950" y="1516064"/>
              <a:ext cx="60325" cy="98425"/>
            </a:xfrm>
            <a:custGeom>
              <a:avLst/>
              <a:gdLst>
                <a:gd name="T0" fmla="*/ 11 w 16"/>
                <a:gd name="T1" fmla="*/ 26 h 26"/>
                <a:gd name="T2" fmla="*/ 6 w 16"/>
                <a:gd name="T3" fmla="*/ 22 h 26"/>
                <a:gd name="T4" fmla="*/ 1 w 16"/>
                <a:gd name="T5" fmla="*/ 9 h 26"/>
                <a:gd name="T6" fmla="*/ 3 w 16"/>
                <a:gd name="T7" fmla="*/ 2 h 26"/>
                <a:gd name="T8" fmla="*/ 10 w 16"/>
                <a:gd name="T9" fmla="*/ 4 h 26"/>
                <a:gd name="T10" fmla="*/ 16 w 16"/>
                <a:gd name="T11" fmla="*/ 21 h 26"/>
                <a:gd name="T12" fmla="*/ 12 w 16"/>
                <a:gd name="T13" fmla="*/ 26 h 26"/>
                <a:gd name="T14" fmla="*/ 11 w 16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6">
                  <a:moveTo>
                    <a:pt x="11" y="26"/>
                  </a:moveTo>
                  <a:cubicBezTo>
                    <a:pt x="9" y="26"/>
                    <a:pt x="7" y="25"/>
                    <a:pt x="6" y="22"/>
                  </a:cubicBezTo>
                  <a:cubicBezTo>
                    <a:pt x="5" y="17"/>
                    <a:pt x="4" y="13"/>
                    <a:pt x="1" y="9"/>
                  </a:cubicBezTo>
                  <a:cubicBezTo>
                    <a:pt x="0" y="6"/>
                    <a:pt x="1" y="3"/>
                    <a:pt x="3" y="2"/>
                  </a:cubicBezTo>
                  <a:cubicBezTo>
                    <a:pt x="5" y="0"/>
                    <a:pt x="8" y="1"/>
                    <a:pt x="10" y="4"/>
                  </a:cubicBezTo>
                  <a:cubicBezTo>
                    <a:pt x="13" y="9"/>
                    <a:pt x="15" y="15"/>
                    <a:pt x="16" y="21"/>
                  </a:cubicBezTo>
                  <a:cubicBezTo>
                    <a:pt x="16" y="23"/>
                    <a:pt x="14" y="26"/>
                    <a:pt x="12" y="26"/>
                  </a:cubicBezTo>
                  <a:cubicBezTo>
                    <a:pt x="11" y="26"/>
                    <a:pt x="11" y="26"/>
                    <a:pt x="11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3" name="">
              <a:extLst>
                <a:ext uri="{FF2B5EF4-FFF2-40B4-BE49-F238E27FC236}">
                  <a16:creationId xmlns:a16="http://schemas.microsoft.com/office/drawing/2014/main" id="{C548F576-A4A2-4202-99D5-FF9551900DE6}"/>
                </a:ext>
              </a:extLst>
            </p:cNvPr>
            <p:cNvSpPr/>
            <p:nvPr/>
          </p:nvSpPr>
          <p:spPr bwMode="auto">
            <a:xfrm>
              <a:off x="5594350" y="1627189"/>
              <a:ext cx="60325" cy="74613"/>
            </a:xfrm>
            <a:custGeom>
              <a:avLst/>
              <a:gdLst>
                <a:gd name="T0" fmla="*/ 11 w 16"/>
                <a:gd name="T1" fmla="*/ 20 h 20"/>
                <a:gd name="T2" fmla="*/ 6 w 16"/>
                <a:gd name="T3" fmla="*/ 17 h 20"/>
                <a:gd name="T4" fmla="*/ 2 w 16"/>
                <a:gd name="T5" fmla="*/ 9 h 20"/>
                <a:gd name="T6" fmla="*/ 2 w 16"/>
                <a:gd name="T7" fmla="*/ 2 h 20"/>
                <a:gd name="T8" fmla="*/ 9 w 16"/>
                <a:gd name="T9" fmla="*/ 3 h 20"/>
                <a:gd name="T10" fmla="*/ 16 w 16"/>
                <a:gd name="T11" fmla="*/ 14 h 20"/>
                <a:gd name="T12" fmla="*/ 13 w 16"/>
                <a:gd name="T13" fmla="*/ 20 h 20"/>
                <a:gd name="T14" fmla="*/ 11 w 16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0">
                  <a:moveTo>
                    <a:pt x="11" y="20"/>
                  </a:moveTo>
                  <a:cubicBezTo>
                    <a:pt x="9" y="20"/>
                    <a:pt x="7" y="19"/>
                    <a:pt x="6" y="17"/>
                  </a:cubicBezTo>
                  <a:cubicBezTo>
                    <a:pt x="5" y="14"/>
                    <a:pt x="4" y="11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4" y="0"/>
                    <a:pt x="7" y="1"/>
                    <a:pt x="9" y="3"/>
                  </a:cubicBezTo>
                  <a:cubicBezTo>
                    <a:pt x="12" y="6"/>
                    <a:pt x="14" y="10"/>
                    <a:pt x="16" y="14"/>
                  </a:cubicBezTo>
                  <a:cubicBezTo>
                    <a:pt x="16" y="17"/>
                    <a:pt x="15" y="19"/>
                    <a:pt x="13" y="20"/>
                  </a:cubicBezTo>
                  <a:cubicBezTo>
                    <a:pt x="12" y="20"/>
                    <a:pt x="11" y="20"/>
                    <a:pt x="11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4" name="">
              <a:extLst>
                <a:ext uri="{FF2B5EF4-FFF2-40B4-BE49-F238E27FC236}">
                  <a16:creationId xmlns:a16="http://schemas.microsoft.com/office/drawing/2014/main" id="{15BF846D-853D-415F-8139-E0B9F6E97B1C}"/>
                </a:ext>
              </a:extLst>
            </p:cNvPr>
            <p:cNvSpPr/>
            <p:nvPr/>
          </p:nvSpPr>
          <p:spPr bwMode="auto">
            <a:xfrm>
              <a:off x="5384800" y="1728789"/>
              <a:ext cx="100013" cy="106363"/>
            </a:xfrm>
            <a:custGeom>
              <a:avLst/>
              <a:gdLst>
                <a:gd name="T0" fmla="*/ 21 w 26"/>
                <a:gd name="T1" fmla="*/ 28 h 28"/>
                <a:gd name="T2" fmla="*/ 17 w 26"/>
                <a:gd name="T3" fmla="*/ 26 h 28"/>
                <a:gd name="T4" fmla="*/ 2 w 26"/>
                <a:gd name="T5" fmla="*/ 9 h 28"/>
                <a:gd name="T6" fmla="*/ 2 w 26"/>
                <a:gd name="T7" fmla="*/ 2 h 28"/>
                <a:gd name="T8" fmla="*/ 9 w 26"/>
                <a:gd name="T9" fmla="*/ 3 h 28"/>
                <a:gd name="T10" fmla="*/ 25 w 26"/>
                <a:gd name="T11" fmla="*/ 20 h 28"/>
                <a:gd name="T12" fmla="*/ 24 w 26"/>
                <a:gd name="T13" fmla="*/ 27 h 28"/>
                <a:gd name="T14" fmla="*/ 21 w 26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8">
                  <a:moveTo>
                    <a:pt x="21" y="28"/>
                  </a:moveTo>
                  <a:cubicBezTo>
                    <a:pt x="20" y="28"/>
                    <a:pt x="18" y="27"/>
                    <a:pt x="17" y="26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4" y="0"/>
                    <a:pt x="7" y="1"/>
                    <a:pt x="9" y="3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6" y="22"/>
                    <a:pt x="26" y="25"/>
                    <a:pt x="24" y="27"/>
                  </a:cubicBezTo>
                  <a:cubicBezTo>
                    <a:pt x="23" y="27"/>
                    <a:pt x="22" y="28"/>
                    <a:pt x="21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5" name="">
              <a:extLst>
                <a:ext uri="{FF2B5EF4-FFF2-40B4-BE49-F238E27FC236}">
                  <a16:creationId xmlns:a16="http://schemas.microsoft.com/office/drawing/2014/main" id="{E9E6946A-06A8-4AFC-B848-68AB9B31B4BE}"/>
                </a:ext>
              </a:extLst>
            </p:cNvPr>
            <p:cNvSpPr/>
            <p:nvPr/>
          </p:nvSpPr>
          <p:spPr bwMode="auto">
            <a:xfrm>
              <a:off x="5259388" y="1925639"/>
              <a:ext cx="76200" cy="76200"/>
            </a:xfrm>
            <a:custGeom>
              <a:avLst/>
              <a:gdLst>
                <a:gd name="T0" fmla="*/ 14 w 20"/>
                <a:gd name="T1" fmla="*/ 20 h 20"/>
                <a:gd name="T2" fmla="*/ 10 w 20"/>
                <a:gd name="T3" fmla="*/ 17 h 20"/>
                <a:gd name="T4" fmla="*/ 3 w 20"/>
                <a:gd name="T5" fmla="*/ 9 h 20"/>
                <a:gd name="T6" fmla="*/ 2 w 20"/>
                <a:gd name="T7" fmla="*/ 2 h 20"/>
                <a:gd name="T8" fmla="*/ 9 w 20"/>
                <a:gd name="T9" fmla="*/ 1 h 20"/>
                <a:gd name="T10" fmla="*/ 18 w 20"/>
                <a:gd name="T11" fmla="*/ 12 h 20"/>
                <a:gd name="T12" fmla="*/ 17 w 20"/>
                <a:gd name="T13" fmla="*/ 19 h 20"/>
                <a:gd name="T14" fmla="*/ 14 w 20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20">
                  <a:moveTo>
                    <a:pt x="14" y="20"/>
                  </a:moveTo>
                  <a:cubicBezTo>
                    <a:pt x="13" y="20"/>
                    <a:pt x="11" y="19"/>
                    <a:pt x="10" y="17"/>
                  </a:cubicBezTo>
                  <a:cubicBezTo>
                    <a:pt x="8" y="14"/>
                    <a:pt x="6" y="11"/>
                    <a:pt x="3" y="9"/>
                  </a:cubicBezTo>
                  <a:cubicBezTo>
                    <a:pt x="1" y="8"/>
                    <a:pt x="0" y="5"/>
                    <a:pt x="2" y="2"/>
                  </a:cubicBezTo>
                  <a:cubicBezTo>
                    <a:pt x="3" y="0"/>
                    <a:pt x="6" y="0"/>
                    <a:pt x="9" y="1"/>
                  </a:cubicBezTo>
                  <a:cubicBezTo>
                    <a:pt x="13" y="4"/>
                    <a:pt x="16" y="8"/>
                    <a:pt x="18" y="12"/>
                  </a:cubicBezTo>
                  <a:cubicBezTo>
                    <a:pt x="20" y="14"/>
                    <a:pt x="19" y="17"/>
                    <a:pt x="17" y="19"/>
                  </a:cubicBezTo>
                  <a:cubicBezTo>
                    <a:pt x="16" y="19"/>
                    <a:pt x="15" y="20"/>
                    <a:pt x="1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6" name="">
              <a:extLst>
                <a:ext uri="{FF2B5EF4-FFF2-40B4-BE49-F238E27FC236}">
                  <a16:creationId xmlns:a16="http://schemas.microsoft.com/office/drawing/2014/main" id="{E3B3FAF8-0442-4398-91FE-C6652F171225}"/>
                </a:ext>
              </a:extLst>
            </p:cNvPr>
            <p:cNvSpPr/>
            <p:nvPr/>
          </p:nvSpPr>
          <p:spPr bwMode="auto">
            <a:xfrm>
              <a:off x="5092700" y="2062164"/>
              <a:ext cx="155575" cy="130175"/>
            </a:xfrm>
            <a:custGeom>
              <a:avLst/>
              <a:gdLst>
                <a:gd name="T0" fmla="*/ 36 w 41"/>
                <a:gd name="T1" fmla="*/ 34 h 34"/>
                <a:gd name="T2" fmla="*/ 32 w 41"/>
                <a:gd name="T3" fmla="*/ 32 h 34"/>
                <a:gd name="T4" fmla="*/ 3 w 41"/>
                <a:gd name="T5" fmla="*/ 10 h 34"/>
                <a:gd name="T6" fmla="*/ 1 w 41"/>
                <a:gd name="T7" fmla="*/ 3 h 34"/>
                <a:gd name="T8" fmla="*/ 8 w 41"/>
                <a:gd name="T9" fmla="*/ 2 h 34"/>
                <a:gd name="T10" fmla="*/ 39 w 41"/>
                <a:gd name="T11" fmla="*/ 25 h 34"/>
                <a:gd name="T12" fmla="*/ 39 w 41"/>
                <a:gd name="T13" fmla="*/ 32 h 34"/>
                <a:gd name="T14" fmla="*/ 36 w 41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34">
                  <a:moveTo>
                    <a:pt x="36" y="34"/>
                  </a:moveTo>
                  <a:cubicBezTo>
                    <a:pt x="35" y="34"/>
                    <a:pt x="33" y="33"/>
                    <a:pt x="32" y="32"/>
                  </a:cubicBezTo>
                  <a:cubicBezTo>
                    <a:pt x="23" y="25"/>
                    <a:pt x="13" y="17"/>
                    <a:pt x="3" y="10"/>
                  </a:cubicBezTo>
                  <a:cubicBezTo>
                    <a:pt x="0" y="8"/>
                    <a:pt x="0" y="5"/>
                    <a:pt x="1" y="3"/>
                  </a:cubicBezTo>
                  <a:cubicBezTo>
                    <a:pt x="3" y="1"/>
                    <a:pt x="6" y="0"/>
                    <a:pt x="8" y="2"/>
                  </a:cubicBezTo>
                  <a:cubicBezTo>
                    <a:pt x="19" y="9"/>
                    <a:pt x="29" y="17"/>
                    <a:pt x="39" y="25"/>
                  </a:cubicBezTo>
                  <a:cubicBezTo>
                    <a:pt x="41" y="27"/>
                    <a:pt x="41" y="30"/>
                    <a:pt x="39" y="32"/>
                  </a:cubicBezTo>
                  <a:cubicBezTo>
                    <a:pt x="38" y="33"/>
                    <a:pt x="37" y="34"/>
                    <a:pt x="36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7" name="">
              <a:extLst>
                <a:ext uri="{FF2B5EF4-FFF2-40B4-BE49-F238E27FC236}">
                  <a16:creationId xmlns:a16="http://schemas.microsoft.com/office/drawing/2014/main" id="{F9D38530-0624-4E4C-BB4B-4BAF9F7D7ADF}"/>
                </a:ext>
              </a:extLst>
            </p:cNvPr>
            <p:cNvSpPr/>
            <p:nvPr/>
          </p:nvSpPr>
          <p:spPr bwMode="auto">
            <a:xfrm>
              <a:off x="5021263" y="2366964"/>
              <a:ext cx="166688" cy="57150"/>
            </a:xfrm>
            <a:custGeom>
              <a:avLst/>
              <a:gdLst>
                <a:gd name="T0" fmla="*/ 39 w 44"/>
                <a:gd name="T1" fmla="*/ 15 h 15"/>
                <a:gd name="T2" fmla="*/ 38 w 44"/>
                <a:gd name="T3" fmla="*/ 15 h 15"/>
                <a:gd name="T4" fmla="*/ 4 w 44"/>
                <a:gd name="T5" fmla="*/ 10 h 15"/>
                <a:gd name="T6" fmla="*/ 0 w 44"/>
                <a:gd name="T7" fmla="*/ 5 h 15"/>
                <a:gd name="T8" fmla="*/ 5 w 44"/>
                <a:gd name="T9" fmla="*/ 1 h 15"/>
                <a:gd name="T10" fmla="*/ 40 w 44"/>
                <a:gd name="T11" fmla="*/ 5 h 15"/>
                <a:gd name="T12" fmla="*/ 44 w 44"/>
                <a:gd name="T13" fmla="*/ 10 h 15"/>
                <a:gd name="T14" fmla="*/ 39 w 44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15">
                  <a:moveTo>
                    <a:pt x="39" y="15"/>
                  </a:moveTo>
                  <a:cubicBezTo>
                    <a:pt x="39" y="15"/>
                    <a:pt x="38" y="15"/>
                    <a:pt x="38" y="15"/>
                  </a:cubicBezTo>
                  <a:cubicBezTo>
                    <a:pt x="27" y="13"/>
                    <a:pt x="16" y="11"/>
                    <a:pt x="4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2"/>
                    <a:pt x="2" y="0"/>
                    <a:pt x="5" y="1"/>
                  </a:cubicBezTo>
                  <a:cubicBezTo>
                    <a:pt x="17" y="2"/>
                    <a:pt x="28" y="3"/>
                    <a:pt x="40" y="5"/>
                  </a:cubicBezTo>
                  <a:cubicBezTo>
                    <a:pt x="42" y="5"/>
                    <a:pt x="44" y="8"/>
                    <a:pt x="44" y="10"/>
                  </a:cubicBezTo>
                  <a:cubicBezTo>
                    <a:pt x="43" y="13"/>
                    <a:pt x="41" y="15"/>
                    <a:pt x="39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8" name="">
              <a:extLst>
                <a:ext uri="{FF2B5EF4-FFF2-40B4-BE49-F238E27FC236}">
                  <a16:creationId xmlns:a16="http://schemas.microsoft.com/office/drawing/2014/main" id="{716ECFA0-1083-42E6-BD13-7BA578F0C7D4}"/>
                </a:ext>
              </a:extLst>
            </p:cNvPr>
            <p:cNvSpPr/>
            <p:nvPr/>
          </p:nvSpPr>
          <p:spPr bwMode="auto">
            <a:xfrm>
              <a:off x="5111750" y="2632076"/>
              <a:ext cx="79375" cy="41275"/>
            </a:xfrm>
            <a:custGeom>
              <a:avLst/>
              <a:gdLst>
                <a:gd name="T0" fmla="*/ 5 w 21"/>
                <a:gd name="T1" fmla="*/ 11 h 11"/>
                <a:gd name="T2" fmla="*/ 1 w 21"/>
                <a:gd name="T3" fmla="*/ 8 h 11"/>
                <a:gd name="T4" fmla="*/ 4 w 21"/>
                <a:gd name="T5" fmla="*/ 2 h 11"/>
                <a:gd name="T6" fmla="*/ 16 w 21"/>
                <a:gd name="T7" fmla="*/ 0 h 11"/>
                <a:gd name="T8" fmla="*/ 21 w 21"/>
                <a:gd name="T9" fmla="*/ 4 h 11"/>
                <a:gd name="T10" fmla="*/ 16 w 21"/>
                <a:gd name="T11" fmla="*/ 9 h 11"/>
                <a:gd name="T12" fmla="*/ 7 w 21"/>
                <a:gd name="T13" fmla="*/ 11 h 11"/>
                <a:gd name="T14" fmla="*/ 5 w 21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1">
                  <a:moveTo>
                    <a:pt x="5" y="11"/>
                  </a:moveTo>
                  <a:cubicBezTo>
                    <a:pt x="3" y="11"/>
                    <a:pt x="1" y="10"/>
                    <a:pt x="1" y="8"/>
                  </a:cubicBezTo>
                  <a:cubicBezTo>
                    <a:pt x="0" y="5"/>
                    <a:pt x="1" y="3"/>
                    <a:pt x="4" y="2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18" y="0"/>
                    <a:pt x="21" y="2"/>
                    <a:pt x="21" y="4"/>
                  </a:cubicBezTo>
                  <a:cubicBezTo>
                    <a:pt x="21" y="7"/>
                    <a:pt x="19" y="9"/>
                    <a:pt x="16" y="9"/>
                  </a:cubicBezTo>
                  <a:cubicBezTo>
                    <a:pt x="13" y="10"/>
                    <a:pt x="10" y="10"/>
                    <a:pt x="7" y="11"/>
                  </a:cubicBezTo>
                  <a:cubicBezTo>
                    <a:pt x="6" y="11"/>
                    <a:pt x="6" y="11"/>
                    <a:pt x="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9" name="">
              <a:extLst>
                <a:ext uri="{FF2B5EF4-FFF2-40B4-BE49-F238E27FC236}">
                  <a16:creationId xmlns:a16="http://schemas.microsoft.com/office/drawing/2014/main" id="{87DDA5A4-B08E-42D5-85E6-8640DCBD8BC7}"/>
                </a:ext>
              </a:extLst>
            </p:cNvPr>
            <p:cNvSpPr/>
            <p:nvPr/>
          </p:nvSpPr>
          <p:spPr bwMode="auto">
            <a:xfrm>
              <a:off x="5108575" y="2852739"/>
              <a:ext cx="182563" cy="112713"/>
            </a:xfrm>
            <a:custGeom>
              <a:avLst/>
              <a:gdLst>
                <a:gd name="T0" fmla="*/ 6 w 48"/>
                <a:gd name="T1" fmla="*/ 30 h 30"/>
                <a:gd name="T2" fmla="*/ 2 w 48"/>
                <a:gd name="T3" fmla="*/ 28 h 30"/>
                <a:gd name="T4" fmla="*/ 4 w 48"/>
                <a:gd name="T5" fmla="*/ 21 h 30"/>
                <a:gd name="T6" fmla="*/ 40 w 48"/>
                <a:gd name="T7" fmla="*/ 1 h 30"/>
                <a:gd name="T8" fmla="*/ 47 w 48"/>
                <a:gd name="T9" fmla="*/ 3 h 30"/>
                <a:gd name="T10" fmla="*/ 45 w 48"/>
                <a:gd name="T11" fmla="*/ 10 h 30"/>
                <a:gd name="T12" fmla="*/ 8 w 48"/>
                <a:gd name="T13" fmla="*/ 30 h 30"/>
                <a:gd name="T14" fmla="*/ 6 w 48"/>
                <a:gd name="T1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30">
                  <a:moveTo>
                    <a:pt x="6" y="30"/>
                  </a:moveTo>
                  <a:cubicBezTo>
                    <a:pt x="4" y="30"/>
                    <a:pt x="3" y="29"/>
                    <a:pt x="2" y="28"/>
                  </a:cubicBezTo>
                  <a:cubicBezTo>
                    <a:pt x="0" y="25"/>
                    <a:pt x="1" y="22"/>
                    <a:pt x="4" y="2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2" y="0"/>
                    <a:pt x="45" y="1"/>
                    <a:pt x="47" y="3"/>
                  </a:cubicBezTo>
                  <a:cubicBezTo>
                    <a:pt x="48" y="5"/>
                    <a:pt x="47" y="8"/>
                    <a:pt x="45" y="1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0"/>
                    <a:pt x="7" y="30"/>
                    <a:pt x="6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0" name="">
              <a:extLst>
                <a:ext uri="{FF2B5EF4-FFF2-40B4-BE49-F238E27FC236}">
                  <a16:creationId xmlns:a16="http://schemas.microsoft.com/office/drawing/2014/main" id="{94C46792-4E3F-40D2-B081-77F6BB788EFC}"/>
                </a:ext>
              </a:extLst>
            </p:cNvPr>
            <p:cNvSpPr/>
            <p:nvPr/>
          </p:nvSpPr>
          <p:spPr bwMode="auto">
            <a:xfrm>
              <a:off x="5381625" y="3052764"/>
              <a:ext cx="79375" cy="76200"/>
            </a:xfrm>
            <a:custGeom>
              <a:avLst/>
              <a:gdLst>
                <a:gd name="T0" fmla="*/ 6 w 21"/>
                <a:gd name="T1" fmla="*/ 20 h 20"/>
                <a:gd name="T2" fmla="*/ 1 w 21"/>
                <a:gd name="T3" fmla="*/ 17 h 20"/>
                <a:gd name="T4" fmla="*/ 4 w 21"/>
                <a:gd name="T5" fmla="*/ 10 h 20"/>
                <a:gd name="T6" fmla="*/ 11 w 21"/>
                <a:gd name="T7" fmla="*/ 3 h 20"/>
                <a:gd name="T8" fmla="*/ 17 w 21"/>
                <a:gd name="T9" fmla="*/ 1 h 20"/>
                <a:gd name="T10" fmla="*/ 20 w 21"/>
                <a:gd name="T11" fmla="*/ 7 h 20"/>
                <a:gd name="T12" fmla="*/ 7 w 21"/>
                <a:gd name="T13" fmla="*/ 19 h 20"/>
                <a:gd name="T14" fmla="*/ 6 w 21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0">
                  <a:moveTo>
                    <a:pt x="6" y="20"/>
                  </a:moveTo>
                  <a:cubicBezTo>
                    <a:pt x="4" y="20"/>
                    <a:pt x="2" y="19"/>
                    <a:pt x="1" y="17"/>
                  </a:cubicBezTo>
                  <a:cubicBezTo>
                    <a:pt x="0" y="14"/>
                    <a:pt x="1" y="11"/>
                    <a:pt x="4" y="10"/>
                  </a:cubicBezTo>
                  <a:cubicBezTo>
                    <a:pt x="7" y="9"/>
                    <a:pt x="9" y="6"/>
                    <a:pt x="11" y="3"/>
                  </a:cubicBezTo>
                  <a:cubicBezTo>
                    <a:pt x="12" y="1"/>
                    <a:pt x="14" y="0"/>
                    <a:pt x="17" y="1"/>
                  </a:cubicBezTo>
                  <a:cubicBezTo>
                    <a:pt x="19" y="2"/>
                    <a:pt x="21" y="5"/>
                    <a:pt x="20" y="7"/>
                  </a:cubicBezTo>
                  <a:cubicBezTo>
                    <a:pt x="17" y="12"/>
                    <a:pt x="13" y="17"/>
                    <a:pt x="7" y="19"/>
                  </a:cubicBezTo>
                  <a:cubicBezTo>
                    <a:pt x="7" y="20"/>
                    <a:pt x="6" y="20"/>
                    <a:pt x="6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1" name="">
              <a:extLst>
                <a:ext uri="{FF2B5EF4-FFF2-40B4-BE49-F238E27FC236}">
                  <a16:creationId xmlns:a16="http://schemas.microsoft.com/office/drawing/2014/main" id="{46CAEE6E-41D7-4DE7-8904-353A33B9395B}"/>
                </a:ext>
              </a:extLst>
            </p:cNvPr>
            <p:cNvSpPr/>
            <p:nvPr/>
          </p:nvSpPr>
          <p:spPr bwMode="auto">
            <a:xfrm>
              <a:off x="5484813" y="3159126"/>
              <a:ext cx="125413" cy="155575"/>
            </a:xfrm>
            <a:custGeom>
              <a:avLst/>
              <a:gdLst>
                <a:gd name="T0" fmla="*/ 6 w 33"/>
                <a:gd name="T1" fmla="*/ 41 h 41"/>
                <a:gd name="T2" fmla="*/ 2 w 33"/>
                <a:gd name="T3" fmla="*/ 39 h 41"/>
                <a:gd name="T4" fmla="*/ 2 w 33"/>
                <a:gd name="T5" fmla="*/ 32 h 41"/>
                <a:gd name="T6" fmla="*/ 23 w 33"/>
                <a:gd name="T7" fmla="*/ 4 h 41"/>
                <a:gd name="T8" fmla="*/ 29 w 33"/>
                <a:gd name="T9" fmla="*/ 1 h 41"/>
                <a:gd name="T10" fmla="*/ 32 w 33"/>
                <a:gd name="T11" fmla="*/ 7 h 41"/>
                <a:gd name="T12" fmla="*/ 9 w 33"/>
                <a:gd name="T13" fmla="*/ 39 h 41"/>
                <a:gd name="T14" fmla="*/ 6 w 33"/>
                <a:gd name="T1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41">
                  <a:moveTo>
                    <a:pt x="6" y="41"/>
                  </a:moveTo>
                  <a:cubicBezTo>
                    <a:pt x="4" y="41"/>
                    <a:pt x="3" y="40"/>
                    <a:pt x="2" y="39"/>
                  </a:cubicBezTo>
                  <a:cubicBezTo>
                    <a:pt x="0" y="37"/>
                    <a:pt x="0" y="34"/>
                    <a:pt x="2" y="32"/>
                  </a:cubicBezTo>
                  <a:cubicBezTo>
                    <a:pt x="11" y="24"/>
                    <a:pt x="18" y="14"/>
                    <a:pt x="23" y="4"/>
                  </a:cubicBezTo>
                  <a:cubicBezTo>
                    <a:pt x="24" y="1"/>
                    <a:pt x="26" y="0"/>
                    <a:pt x="29" y="1"/>
                  </a:cubicBezTo>
                  <a:cubicBezTo>
                    <a:pt x="32" y="2"/>
                    <a:pt x="33" y="5"/>
                    <a:pt x="32" y="7"/>
                  </a:cubicBezTo>
                  <a:cubicBezTo>
                    <a:pt x="27" y="19"/>
                    <a:pt x="19" y="31"/>
                    <a:pt x="9" y="39"/>
                  </a:cubicBezTo>
                  <a:cubicBezTo>
                    <a:pt x="8" y="40"/>
                    <a:pt x="7" y="41"/>
                    <a:pt x="6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2" name="">
              <a:extLst>
                <a:ext uri="{FF2B5EF4-FFF2-40B4-BE49-F238E27FC236}">
                  <a16:creationId xmlns:a16="http://schemas.microsoft.com/office/drawing/2014/main" id="{E929FC98-14ED-4FE1-811C-C4D94D88762A}"/>
                </a:ext>
              </a:extLst>
            </p:cNvPr>
            <p:cNvSpPr/>
            <p:nvPr/>
          </p:nvSpPr>
          <p:spPr bwMode="auto">
            <a:xfrm>
              <a:off x="5788025" y="3251201"/>
              <a:ext cx="60325" cy="101600"/>
            </a:xfrm>
            <a:custGeom>
              <a:avLst/>
              <a:gdLst>
                <a:gd name="T0" fmla="*/ 6 w 16"/>
                <a:gd name="T1" fmla="*/ 27 h 27"/>
                <a:gd name="T2" fmla="*/ 4 w 16"/>
                <a:gd name="T3" fmla="*/ 26 h 27"/>
                <a:gd name="T4" fmla="*/ 1 w 16"/>
                <a:gd name="T5" fmla="*/ 20 h 27"/>
                <a:gd name="T6" fmla="*/ 6 w 16"/>
                <a:gd name="T7" fmla="*/ 4 h 27"/>
                <a:gd name="T8" fmla="*/ 12 w 16"/>
                <a:gd name="T9" fmla="*/ 1 h 27"/>
                <a:gd name="T10" fmla="*/ 15 w 16"/>
                <a:gd name="T11" fmla="*/ 7 h 27"/>
                <a:gd name="T12" fmla="*/ 10 w 16"/>
                <a:gd name="T13" fmla="*/ 23 h 27"/>
                <a:gd name="T14" fmla="*/ 6 w 16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7">
                  <a:moveTo>
                    <a:pt x="6" y="27"/>
                  </a:moveTo>
                  <a:cubicBezTo>
                    <a:pt x="5" y="27"/>
                    <a:pt x="5" y="26"/>
                    <a:pt x="4" y="26"/>
                  </a:cubicBezTo>
                  <a:cubicBezTo>
                    <a:pt x="2" y="25"/>
                    <a:pt x="0" y="23"/>
                    <a:pt x="1" y="20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2"/>
                    <a:pt x="10" y="0"/>
                    <a:pt x="12" y="1"/>
                  </a:cubicBezTo>
                  <a:cubicBezTo>
                    <a:pt x="15" y="2"/>
                    <a:pt x="16" y="4"/>
                    <a:pt x="15" y="7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5"/>
                    <a:pt x="8" y="27"/>
                    <a:pt x="6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3" name="">
              <a:extLst>
                <a:ext uri="{FF2B5EF4-FFF2-40B4-BE49-F238E27FC236}">
                  <a16:creationId xmlns:a16="http://schemas.microsoft.com/office/drawing/2014/main" id="{91CE107D-7E28-4D0F-8FB4-BC09DA4D9FD2}"/>
                </a:ext>
              </a:extLst>
            </p:cNvPr>
            <p:cNvSpPr/>
            <p:nvPr/>
          </p:nvSpPr>
          <p:spPr bwMode="auto">
            <a:xfrm>
              <a:off x="6099175" y="3276601"/>
              <a:ext cx="80963" cy="198438"/>
            </a:xfrm>
            <a:custGeom>
              <a:avLst/>
              <a:gdLst>
                <a:gd name="T0" fmla="*/ 15 w 21"/>
                <a:gd name="T1" fmla="*/ 52 h 52"/>
                <a:gd name="T2" fmla="*/ 11 w 21"/>
                <a:gd name="T3" fmla="*/ 47 h 52"/>
                <a:gd name="T4" fmla="*/ 1 w 21"/>
                <a:gd name="T5" fmla="*/ 8 h 52"/>
                <a:gd name="T6" fmla="*/ 4 w 21"/>
                <a:gd name="T7" fmla="*/ 1 h 52"/>
                <a:gd name="T8" fmla="*/ 11 w 21"/>
                <a:gd name="T9" fmla="*/ 4 h 52"/>
                <a:gd name="T10" fmla="*/ 20 w 21"/>
                <a:gd name="T11" fmla="*/ 46 h 52"/>
                <a:gd name="T12" fmla="*/ 16 w 21"/>
                <a:gd name="T13" fmla="*/ 52 h 52"/>
                <a:gd name="T14" fmla="*/ 15 w 2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52">
                  <a:moveTo>
                    <a:pt x="15" y="52"/>
                  </a:moveTo>
                  <a:cubicBezTo>
                    <a:pt x="13" y="52"/>
                    <a:pt x="11" y="50"/>
                    <a:pt x="11" y="47"/>
                  </a:cubicBezTo>
                  <a:cubicBezTo>
                    <a:pt x="9" y="34"/>
                    <a:pt x="6" y="20"/>
                    <a:pt x="1" y="8"/>
                  </a:cubicBezTo>
                  <a:cubicBezTo>
                    <a:pt x="0" y="5"/>
                    <a:pt x="2" y="2"/>
                    <a:pt x="4" y="1"/>
                  </a:cubicBezTo>
                  <a:cubicBezTo>
                    <a:pt x="7" y="0"/>
                    <a:pt x="10" y="2"/>
                    <a:pt x="11" y="4"/>
                  </a:cubicBezTo>
                  <a:cubicBezTo>
                    <a:pt x="15" y="18"/>
                    <a:pt x="19" y="32"/>
                    <a:pt x="20" y="46"/>
                  </a:cubicBezTo>
                  <a:cubicBezTo>
                    <a:pt x="21" y="49"/>
                    <a:pt x="19" y="51"/>
                    <a:pt x="16" y="52"/>
                  </a:cubicBezTo>
                  <a:cubicBezTo>
                    <a:pt x="16" y="52"/>
                    <a:pt x="16" y="52"/>
                    <a:pt x="15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4" name="">
              <a:extLst>
                <a:ext uri="{FF2B5EF4-FFF2-40B4-BE49-F238E27FC236}">
                  <a16:creationId xmlns:a16="http://schemas.microsoft.com/office/drawing/2014/main" id="{9DEA50D1-F870-41A9-9A7D-2CA68082B9B0}"/>
                </a:ext>
              </a:extLst>
            </p:cNvPr>
            <p:cNvSpPr/>
            <p:nvPr/>
          </p:nvSpPr>
          <p:spPr bwMode="auto">
            <a:xfrm>
              <a:off x="6350000" y="3238501"/>
              <a:ext cx="53975" cy="92075"/>
            </a:xfrm>
            <a:custGeom>
              <a:avLst/>
              <a:gdLst>
                <a:gd name="T0" fmla="*/ 8 w 14"/>
                <a:gd name="T1" fmla="*/ 24 h 24"/>
                <a:gd name="T2" fmla="*/ 3 w 14"/>
                <a:gd name="T3" fmla="*/ 20 h 24"/>
                <a:gd name="T4" fmla="*/ 0 w 14"/>
                <a:gd name="T5" fmla="*/ 6 h 24"/>
                <a:gd name="T6" fmla="*/ 4 w 14"/>
                <a:gd name="T7" fmla="*/ 0 h 24"/>
                <a:gd name="T8" fmla="*/ 10 w 14"/>
                <a:gd name="T9" fmla="*/ 4 h 24"/>
                <a:gd name="T10" fmla="*/ 13 w 14"/>
                <a:gd name="T11" fmla="*/ 18 h 24"/>
                <a:gd name="T12" fmla="*/ 9 w 14"/>
                <a:gd name="T13" fmla="*/ 23 h 24"/>
                <a:gd name="T14" fmla="*/ 8 w 14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24">
                  <a:moveTo>
                    <a:pt x="8" y="24"/>
                  </a:moveTo>
                  <a:cubicBezTo>
                    <a:pt x="6" y="24"/>
                    <a:pt x="4" y="22"/>
                    <a:pt x="3" y="2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1"/>
                    <a:pt x="4" y="0"/>
                  </a:cubicBezTo>
                  <a:cubicBezTo>
                    <a:pt x="7" y="0"/>
                    <a:pt x="9" y="1"/>
                    <a:pt x="10" y="4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20"/>
                    <a:pt x="12" y="23"/>
                    <a:pt x="9" y="23"/>
                  </a:cubicBezTo>
                  <a:cubicBezTo>
                    <a:pt x="9" y="24"/>
                    <a:pt x="9" y="24"/>
                    <a:pt x="8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5" name="">
              <a:extLst>
                <a:ext uri="{FF2B5EF4-FFF2-40B4-BE49-F238E27FC236}">
                  <a16:creationId xmlns:a16="http://schemas.microsoft.com/office/drawing/2014/main" id="{C13ED9B2-D8DF-49E9-A894-4431518B27A5}"/>
                </a:ext>
              </a:extLst>
            </p:cNvPr>
            <p:cNvSpPr/>
            <p:nvPr/>
          </p:nvSpPr>
          <p:spPr bwMode="auto">
            <a:xfrm>
              <a:off x="6426200" y="1516064"/>
              <a:ext cx="79375" cy="114300"/>
            </a:xfrm>
            <a:custGeom>
              <a:avLst/>
              <a:gdLst>
                <a:gd name="T0" fmla="*/ 5 w 21"/>
                <a:gd name="T1" fmla="*/ 30 h 30"/>
                <a:gd name="T2" fmla="*/ 3 w 21"/>
                <a:gd name="T3" fmla="*/ 29 h 30"/>
                <a:gd name="T4" fmla="*/ 0 w 21"/>
                <a:gd name="T5" fmla="*/ 23 h 30"/>
                <a:gd name="T6" fmla="*/ 12 w 21"/>
                <a:gd name="T7" fmla="*/ 3 h 30"/>
                <a:gd name="T8" fmla="*/ 19 w 21"/>
                <a:gd name="T9" fmla="*/ 2 h 30"/>
                <a:gd name="T10" fmla="*/ 20 w 21"/>
                <a:gd name="T11" fmla="*/ 9 h 30"/>
                <a:gd name="T12" fmla="*/ 10 w 21"/>
                <a:gd name="T13" fmla="*/ 26 h 30"/>
                <a:gd name="T14" fmla="*/ 5 w 21"/>
                <a:gd name="T1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30">
                  <a:moveTo>
                    <a:pt x="5" y="30"/>
                  </a:moveTo>
                  <a:cubicBezTo>
                    <a:pt x="4" y="30"/>
                    <a:pt x="4" y="29"/>
                    <a:pt x="3" y="29"/>
                  </a:cubicBezTo>
                  <a:cubicBezTo>
                    <a:pt x="1" y="28"/>
                    <a:pt x="0" y="26"/>
                    <a:pt x="0" y="23"/>
                  </a:cubicBezTo>
                  <a:cubicBezTo>
                    <a:pt x="3" y="16"/>
                    <a:pt x="7" y="9"/>
                    <a:pt x="12" y="3"/>
                  </a:cubicBezTo>
                  <a:cubicBezTo>
                    <a:pt x="14" y="1"/>
                    <a:pt x="17" y="0"/>
                    <a:pt x="19" y="2"/>
                  </a:cubicBezTo>
                  <a:cubicBezTo>
                    <a:pt x="21" y="4"/>
                    <a:pt x="21" y="7"/>
                    <a:pt x="20" y="9"/>
                  </a:cubicBezTo>
                  <a:cubicBezTo>
                    <a:pt x="15" y="14"/>
                    <a:pt x="12" y="20"/>
                    <a:pt x="10" y="26"/>
                  </a:cubicBezTo>
                  <a:cubicBezTo>
                    <a:pt x="9" y="28"/>
                    <a:pt x="7" y="30"/>
                    <a:pt x="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6" name="">
              <a:extLst>
                <a:ext uri="{FF2B5EF4-FFF2-40B4-BE49-F238E27FC236}">
                  <a16:creationId xmlns:a16="http://schemas.microsoft.com/office/drawing/2014/main" id="{0B295129-A6D3-4C15-B202-55E1AF7E3599}"/>
                </a:ext>
              </a:extLst>
            </p:cNvPr>
            <p:cNvSpPr/>
            <p:nvPr/>
          </p:nvSpPr>
          <p:spPr bwMode="auto">
            <a:xfrm>
              <a:off x="6786563" y="1744664"/>
              <a:ext cx="100013" cy="101600"/>
            </a:xfrm>
            <a:custGeom>
              <a:avLst/>
              <a:gdLst>
                <a:gd name="T0" fmla="*/ 5 w 26"/>
                <a:gd name="T1" fmla="*/ 27 h 27"/>
                <a:gd name="T2" fmla="*/ 2 w 26"/>
                <a:gd name="T3" fmla="*/ 26 h 27"/>
                <a:gd name="T4" fmla="*/ 1 w 26"/>
                <a:gd name="T5" fmla="*/ 19 h 27"/>
                <a:gd name="T6" fmla="*/ 17 w 26"/>
                <a:gd name="T7" fmla="*/ 2 h 27"/>
                <a:gd name="T8" fmla="*/ 24 w 26"/>
                <a:gd name="T9" fmla="*/ 2 h 27"/>
                <a:gd name="T10" fmla="*/ 24 w 26"/>
                <a:gd name="T11" fmla="*/ 9 h 27"/>
                <a:gd name="T12" fmla="*/ 9 w 26"/>
                <a:gd name="T13" fmla="*/ 25 h 27"/>
                <a:gd name="T14" fmla="*/ 5 w 26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7">
                  <a:moveTo>
                    <a:pt x="5" y="27"/>
                  </a:moveTo>
                  <a:cubicBezTo>
                    <a:pt x="4" y="27"/>
                    <a:pt x="3" y="27"/>
                    <a:pt x="2" y="26"/>
                  </a:cubicBezTo>
                  <a:cubicBezTo>
                    <a:pt x="0" y="25"/>
                    <a:pt x="0" y="22"/>
                    <a:pt x="1" y="19"/>
                  </a:cubicBezTo>
                  <a:cubicBezTo>
                    <a:pt x="6" y="13"/>
                    <a:pt x="11" y="7"/>
                    <a:pt x="17" y="2"/>
                  </a:cubicBezTo>
                  <a:cubicBezTo>
                    <a:pt x="20" y="0"/>
                    <a:pt x="23" y="0"/>
                    <a:pt x="24" y="2"/>
                  </a:cubicBezTo>
                  <a:cubicBezTo>
                    <a:pt x="26" y="4"/>
                    <a:pt x="26" y="8"/>
                    <a:pt x="24" y="9"/>
                  </a:cubicBezTo>
                  <a:cubicBezTo>
                    <a:pt x="18" y="14"/>
                    <a:pt x="13" y="19"/>
                    <a:pt x="9" y="25"/>
                  </a:cubicBezTo>
                  <a:cubicBezTo>
                    <a:pt x="8" y="26"/>
                    <a:pt x="7" y="27"/>
                    <a:pt x="5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7" name="">
              <a:extLst>
                <a:ext uri="{FF2B5EF4-FFF2-40B4-BE49-F238E27FC236}">
                  <a16:creationId xmlns:a16="http://schemas.microsoft.com/office/drawing/2014/main" id="{2E614D53-3987-4046-A62D-9F7C401878A7}"/>
                </a:ext>
              </a:extLst>
            </p:cNvPr>
            <p:cNvSpPr/>
            <p:nvPr/>
          </p:nvSpPr>
          <p:spPr bwMode="auto">
            <a:xfrm>
              <a:off x="7011988" y="2200276"/>
              <a:ext cx="128588" cy="52388"/>
            </a:xfrm>
            <a:custGeom>
              <a:avLst/>
              <a:gdLst>
                <a:gd name="T0" fmla="*/ 6 w 34"/>
                <a:gd name="T1" fmla="*/ 14 h 14"/>
                <a:gd name="T2" fmla="*/ 1 w 34"/>
                <a:gd name="T3" fmla="*/ 10 h 14"/>
                <a:gd name="T4" fmla="*/ 5 w 34"/>
                <a:gd name="T5" fmla="*/ 4 h 14"/>
                <a:gd name="T6" fmla="*/ 28 w 34"/>
                <a:gd name="T7" fmla="*/ 0 h 14"/>
                <a:gd name="T8" fmla="*/ 33 w 34"/>
                <a:gd name="T9" fmla="*/ 4 h 14"/>
                <a:gd name="T10" fmla="*/ 29 w 34"/>
                <a:gd name="T11" fmla="*/ 10 h 14"/>
                <a:gd name="T12" fmla="*/ 7 w 34"/>
                <a:gd name="T13" fmla="*/ 14 h 14"/>
                <a:gd name="T14" fmla="*/ 6 w 34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4">
                  <a:moveTo>
                    <a:pt x="6" y="14"/>
                  </a:moveTo>
                  <a:cubicBezTo>
                    <a:pt x="3" y="14"/>
                    <a:pt x="1" y="12"/>
                    <a:pt x="1" y="10"/>
                  </a:cubicBezTo>
                  <a:cubicBezTo>
                    <a:pt x="0" y="7"/>
                    <a:pt x="2" y="5"/>
                    <a:pt x="5" y="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0" y="0"/>
                    <a:pt x="33" y="2"/>
                    <a:pt x="33" y="4"/>
                  </a:cubicBezTo>
                  <a:cubicBezTo>
                    <a:pt x="34" y="7"/>
                    <a:pt x="32" y="9"/>
                    <a:pt x="29" y="10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4"/>
                    <a:pt x="6" y="14"/>
                    <a:pt x="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8" name="">
              <a:extLst>
                <a:ext uri="{FF2B5EF4-FFF2-40B4-BE49-F238E27FC236}">
                  <a16:creationId xmlns:a16="http://schemas.microsoft.com/office/drawing/2014/main" id="{6EF4D005-AD5B-4FE6-96C1-08F27D77CE5B}"/>
                </a:ext>
              </a:extLst>
            </p:cNvPr>
            <p:cNvSpPr/>
            <p:nvPr/>
          </p:nvSpPr>
          <p:spPr bwMode="auto">
            <a:xfrm>
              <a:off x="6977063" y="2719389"/>
              <a:ext cx="130175" cy="84138"/>
            </a:xfrm>
            <a:custGeom>
              <a:avLst/>
              <a:gdLst>
                <a:gd name="T0" fmla="*/ 28 w 34"/>
                <a:gd name="T1" fmla="*/ 22 h 22"/>
                <a:gd name="T2" fmla="*/ 28 w 34"/>
                <a:gd name="T3" fmla="*/ 22 h 22"/>
                <a:gd name="T4" fmla="*/ 1 w 34"/>
                <a:gd name="T5" fmla="*/ 9 h 22"/>
                <a:gd name="T6" fmla="*/ 2 w 34"/>
                <a:gd name="T7" fmla="*/ 2 h 22"/>
                <a:gd name="T8" fmla="*/ 9 w 34"/>
                <a:gd name="T9" fmla="*/ 2 h 22"/>
                <a:gd name="T10" fmla="*/ 29 w 34"/>
                <a:gd name="T11" fmla="*/ 12 h 22"/>
                <a:gd name="T12" fmla="*/ 33 w 34"/>
                <a:gd name="T13" fmla="*/ 18 h 22"/>
                <a:gd name="T14" fmla="*/ 28 w 34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2">
                  <a:moveTo>
                    <a:pt x="28" y="22"/>
                  </a:moveTo>
                  <a:cubicBezTo>
                    <a:pt x="28" y="22"/>
                    <a:pt x="28" y="22"/>
                    <a:pt x="28" y="22"/>
                  </a:cubicBezTo>
                  <a:cubicBezTo>
                    <a:pt x="18" y="21"/>
                    <a:pt x="8" y="16"/>
                    <a:pt x="1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4" y="0"/>
                    <a:pt x="7" y="0"/>
                    <a:pt x="9" y="2"/>
                  </a:cubicBezTo>
                  <a:cubicBezTo>
                    <a:pt x="14" y="8"/>
                    <a:pt x="21" y="11"/>
                    <a:pt x="29" y="12"/>
                  </a:cubicBezTo>
                  <a:cubicBezTo>
                    <a:pt x="32" y="13"/>
                    <a:pt x="34" y="15"/>
                    <a:pt x="33" y="18"/>
                  </a:cubicBezTo>
                  <a:cubicBezTo>
                    <a:pt x="33" y="20"/>
                    <a:pt x="31" y="22"/>
                    <a:pt x="28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9" name="">
              <a:extLst>
                <a:ext uri="{FF2B5EF4-FFF2-40B4-BE49-F238E27FC236}">
                  <a16:creationId xmlns:a16="http://schemas.microsoft.com/office/drawing/2014/main" id="{975CE16D-23A3-473B-8359-1429BE7C1E51}"/>
                </a:ext>
              </a:extLst>
            </p:cNvPr>
            <p:cNvSpPr/>
            <p:nvPr/>
          </p:nvSpPr>
          <p:spPr bwMode="auto">
            <a:xfrm>
              <a:off x="6684963" y="3071814"/>
              <a:ext cx="109538" cy="84138"/>
            </a:xfrm>
            <a:custGeom>
              <a:avLst/>
              <a:gdLst>
                <a:gd name="T0" fmla="*/ 23 w 29"/>
                <a:gd name="T1" fmla="*/ 22 h 22"/>
                <a:gd name="T2" fmla="*/ 21 w 29"/>
                <a:gd name="T3" fmla="*/ 21 h 22"/>
                <a:gd name="T4" fmla="*/ 3 w 29"/>
                <a:gd name="T5" fmla="*/ 10 h 22"/>
                <a:gd name="T6" fmla="*/ 1 w 29"/>
                <a:gd name="T7" fmla="*/ 3 h 22"/>
                <a:gd name="T8" fmla="*/ 8 w 29"/>
                <a:gd name="T9" fmla="*/ 1 h 22"/>
                <a:gd name="T10" fmla="*/ 26 w 29"/>
                <a:gd name="T11" fmla="*/ 13 h 22"/>
                <a:gd name="T12" fmla="*/ 28 w 29"/>
                <a:gd name="T13" fmla="*/ 20 h 22"/>
                <a:gd name="T14" fmla="*/ 23 w 29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22">
                  <a:moveTo>
                    <a:pt x="23" y="22"/>
                  </a:moveTo>
                  <a:cubicBezTo>
                    <a:pt x="23" y="22"/>
                    <a:pt x="22" y="22"/>
                    <a:pt x="21" y="21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0" y="8"/>
                    <a:pt x="0" y="5"/>
                    <a:pt x="1" y="3"/>
                  </a:cubicBezTo>
                  <a:cubicBezTo>
                    <a:pt x="2" y="1"/>
                    <a:pt x="6" y="0"/>
                    <a:pt x="8" y="1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8" y="15"/>
                    <a:pt x="29" y="18"/>
                    <a:pt x="28" y="20"/>
                  </a:cubicBezTo>
                  <a:cubicBezTo>
                    <a:pt x="27" y="21"/>
                    <a:pt x="25" y="22"/>
                    <a:pt x="23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0" name="">
              <a:extLst>
                <a:ext uri="{FF2B5EF4-FFF2-40B4-BE49-F238E27FC236}">
                  <a16:creationId xmlns:a16="http://schemas.microsoft.com/office/drawing/2014/main" id="{61CD06EE-E470-4B11-9953-667A0CDFAEE9}"/>
                </a:ext>
              </a:extLst>
            </p:cNvPr>
            <p:cNvSpPr/>
            <p:nvPr/>
          </p:nvSpPr>
          <p:spPr bwMode="auto">
            <a:xfrm>
              <a:off x="6205538" y="1141414"/>
              <a:ext cx="103188" cy="428625"/>
            </a:xfrm>
            <a:custGeom>
              <a:avLst/>
              <a:gdLst>
                <a:gd name="T0" fmla="*/ 5 w 27"/>
                <a:gd name="T1" fmla="*/ 113 h 113"/>
                <a:gd name="T2" fmla="*/ 4 w 27"/>
                <a:gd name="T3" fmla="*/ 113 h 113"/>
                <a:gd name="T4" fmla="*/ 0 w 27"/>
                <a:gd name="T5" fmla="*/ 108 h 113"/>
                <a:gd name="T6" fmla="*/ 17 w 27"/>
                <a:gd name="T7" fmla="*/ 4 h 113"/>
                <a:gd name="T8" fmla="*/ 23 w 27"/>
                <a:gd name="T9" fmla="*/ 0 h 113"/>
                <a:gd name="T10" fmla="*/ 27 w 27"/>
                <a:gd name="T11" fmla="*/ 6 h 113"/>
                <a:gd name="T12" fmla="*/ 10 w 27"/>
                <a:gd name="T13" fmla="*/ 109 h 113"/>
                <a:gd name="T14" fmla="*/ 5 w 27"/>
                <a:gd name="T1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13">
                  <a:moveTo>
                    <a:pt x="5" y="113"/>
                  </a:moveTo>
                  <a:cubicBezTo>
                    <a:pt x="5" y="113"/>
                    <a:pt x="4" y="113"/>
                    <a:pt x="4" y="113"/>
                  </a:cubicBezTo>
                  <a:cubicBezTo>
                    <a:pt x="1" y="113"/>
                    <a:pt x="0" y="110"/>
                    <a:pt x="0" y="108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8" y="2"/>
                    <a:pt x="20" y="0"/>
                    <a:pt x="23" y="0"/>
                  </a:cubicBezTo>
                  <a:cubicBezTo>
                    <a:pt x="25" y="1"/>
                    <a:pt x="27" y="3"/>
                    <a:pt x="27" y="6"/>
                  </a:cubicBezTo>
                  <a:cubicBezTo>
                    <a:pt x="10" y="109"/>
                    <a:pt x="10" y="109"/>
                    <a:pt x="10" y="109"/>
                  </a:cubicBezTo>
                  <a:cubicBezTo>
                    <a:pt x="9" y="112"/>
                    <a:pt x="7" y="113"/>
                    <a:pt x="5" y="1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1" name="">
              <a:extLst>
                <a:ext uri="{FF2B5EF4-FFF2-40B4-BE49-F238E27FC236}">
                  <a16:creationId xmlns:a16="http://schemas.microsoft.com/office/drawing/2014/main" id="{034CDE06-5F24-4147-8FCD-F2438F3AB843}"/>
                </a:ext>
              </a:extLst>
            </p:cNvPr>
            <p:cNvSpPr/>
            <p:nvPr/>
          </p:nvSpPr>
          <p:spPr bwMode="auto">
            <a:xfrm>
              <a:off x="6616700" y="1330326"/>
              <a:ext cx="223838" cy="395288"/>
            </a:xfrm>
            <a:custGeom>
              <a:avLst/>
              <a:gdLst>
                <a:gd name="T0" fmla="*/ 6 w 59"/>
                <a:gd name="T1" fmla="*/ 104 h 104"/>
                <a:gd name="T2" fmla="*/ 3 w 59"/>
                <a:gd name="T3" fmla="*/ 103 h 104"/>
                <a:gd name="T4" fmla="*/ 2 w 59"/>
                <a:gd name="T5" fmla="*/ 96 h 104"/>
                <a:gd name="T6" fmla="*/ 49 w 59"/>
                <a:gd name="T7" fmla="*/ 4 h 104"/>
                <a:gd name="T8" fmla="*/ 55 w 59"/>
                <a:gd name="T9" fmla="*/ 1 h 104"/>
                <a:gd name="T10" fmla="*/ 58 w 59"/>
                <a:gd name="T11" fmla="*/ 7 h 104"/>
                <a:gd name="T12" fmla="*/ 10 w 59"/>
                <a:gd name="T13" fmla="*/ 102 h 104"/>
                <a:gd name="T14" fmla="*/ 6 w 59"/>
                <a:gd name="T1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04">
                  <a:moveTo>
                    <a:pt x="6" y="104"/>
                  </a:moveTo>
                  <a:cubicBezTo>
                    <a:pt x="5" y="104"/>
                    <a:pt x="4" y="103"/>
                    <a:pt x="3" y="103"/>
                  </a:cubicBezTo>
                  <a:cubicBezTo>
                    <a:pt x="1" y="101"/>
                    <a:pt x="0" y="98"/>
                    <a:pt x="2" y="96"/>
                  </a:cubicBezTo>
                  <a:cubicBezTo>
                    <a:pt x="23" y="68"/>
                    <a:pt x="39" y="37"/>
                    <a:pt x="49" y="4"/>
                  </a:cubicBezTo>
                  <a:cubicBezTo>
                    <a:pt x="50" y="1"/>
                    <a:pt x="53" y="0"/>
                    <a:pt x="55" y="1"/>
                  </a:cubicBezTo>
                  <a:cubicBezTo>
                    <a:pt x="58" y="2"/>
                    <a:pt x="59" y="4"/>
                    <a:pt x="58" y="7"/>
                  </a:cubicBezTo>
                  <a:cubicBezTo>
                    <a:pt x="48" y="41"/>
                    <a:pt x="31" y="73"/>
                    <a:pt x="10" y="102"/>
                  </a:cubicBezTo>
                  <a:cubicBezTo>
                    <a:pt x="9" y="103"/>
                    <a:pt x="7" y="104"/>
                    <a:pt x="6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2" name="">
              <a:extLst>
                <a:ext uri="{FF2B5EF4-FFF2-40B4-BE49-F238E27FC236}">
                  <a16:creationId xmlns:a16="http://schemas.microsoft.com/office/drawing/2014/main" id="{8EBECD28-AC9E-466E-AEE9-06DDDAE2DB03}"/>
                </a:ext>
              </a:extLst>
            </p:cNvPr>
            <p:cNvSpPr/>
            <p:nvPr/>
          </p:nvSpPr>
          <p:spPr bwMode="auto">
            <a:xfrm>
              <a:off x="6931025" y="1820864"/>
              <a:ext cx="293688" cy="227013"/>
            </a:xfrm>
            <a:custGeom>
              <a:avLst/>
              <a:gdLst>
                <a:gd name="T0" fmla="*/ 6 w 77"/>
                <a:gd name="T1" fmla="*/ 60 h 60"/>
                <a:gd name="T2" fmla="*/ 2 w 77"/>
                <a:gd name="T3" fmla="*/ 58 h 60"/>
                <a:gd name="T4" fmla="*/ 3 w 77"/>
                <a:gd name="T5" fmla="*/ 51 h 60"/>
                <a:gd name="T6" fmla="*/ 69 w 77"/>
                <a:gd name="T7" fmla="*/ 2 h 60"/>
                <a:gd name="T8" fmla="*/ 76 w 77"/>
                <a:gd name="T9" fmla="*/ 3 h 60"/>
                <a:gd name="T10" fmla="*/ 75 w 77"/>
                <a:gd name="T11" fmla="*/ 10 h 60"/>
                <a:gd name="T12" fmla="*/ 9 w 77"/>
                <a:gd name="T13" fmla="*/ 59 h 60"/>
                <a:gd name="T14" fmla="*/ 6 w 77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60">
                  <a:moveTo>
                    <a:pt x="6" y="60"/>
                  </a:moveTo>
                  <a:cubicBezTo>
                    <a:pt x="4" y="60"/>
                    <a:pt x="3" y="59"/>
                    <a:pt x="2" y="58"/>
                  </a:cubicBezTo>
                  <a:cubicBezTo>
                    <a:pt x="0" y="56"/>
                    <a:pt x="1" y="53"/>
                    <a:pt x="3" y="51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71" y="0"/>
                    <a:pt x="74" y="1"/>
                    <a:pt x="76" y="3"/>
                  </a:cubicBezTo>
                  <a:cubicBezTo>
                    <a:pt x="77" y="5"/>
                    <a:pt x="77" y="8"/>
                    <a:pt x="75" y="10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8" y="60"/>
                    <a:pt x="7" y="60"/>
                    <a:pt x="6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3" name="">
              <a:extLst>
                <a:ext uri="{FF2B5EF4-FFF2-40B4-BE49-F238E27FC236}">
                  <a16:creationId xmlns:a16="http://schemas.microsoft.com/office/drawing/2014/main" id="{E76DFC5E-CD2A-47FE-9948-CD0689D1C0D6}"/>
                </a:ext>
              </a:extLst>
            </p:cNvPr>
            <p:cNvSpPr/>
            <p:nvPr/>
          </p:nvSpPr>
          <p:spPr bwMode="auto">
            <a:xfrm>
              <a:off x="7042150" y="2495551"/>
              <a:ext cx="368300" cy="65088"/>
            </a:xfrm>
            <a:custGeom>
              <a:avLst/>
              <a:gdLst>
                <a:gd name="T0" fmla="*/ 92 w 97"/>
                <a:gd name="T1" fmla="*/ 17 h 17"/>
                <a:gd name="T2" fmla="*/ 92 w 97"/>
                <a:gd name="T3" fmla="*/ 17 h 17"/>
                <a:gd name="T4" fmla="*/ 4 w 97"/>
                <a:gd name="T5" fmla="*/ 10 h 17"/>
                <a:gd name="T6" fmla="*/ 0 w 97"/>
                <a:gd name="T7" fmla="*/ 5 h 17"/>
                <a:gd name="T8" fmla="*/ 5 w 97"/>
                <a:gd name="T9" fmla="*/ 1 h 17"/>
                <a:gd name="T10" fmla="*/ 92 w 97"/>
                <a:gd name="T11" fmla="*/ 7 h 17"/>
                <a:gd name="T12" fmla="*/ 97 w 97"/>
                <a:gd name="T13" fmla="*/ 13 h 17"/>
                <a:gd name="T14" fmla="*/ 92 w 97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17">
                  <a:moveTo>
                    <a:pt x="92" y="17"/>
                  </a:moveTo>
                  <a:cubicBezTo>
                    <a:pt x="92" y="17"/>
                    <a:pt x="92" y="17"/>
                    <a:pt x="92" y="17"/>
                  </a:cubicBezTo>
                  <a:cubicBezTo>
                    <a:pt x="63" y="16"/>
                    <a:pt x="33" y="14"/>
                    <a:pt x="4" y="10"/>
                  </a:cubicBezTo>
                  <a:cubicBezTo>
                    <a:pt x="1" y="10"/>
                    <a:pt x="0" y="7"/>
                    <a:pt x="0" y="5"/>
                  </a:cubicBezTo>
                  <a:cubicBezTo>
                    <a:pt x="0" y="2"/>
                    <a:pt x="3" y="0"/>
                    <a:pt x="5" y="1"/>
                  </a:cubicBezTo>
                  <a:cubicBezTo>
                    <a:pt x="34" y="4"/>
                    <a:pt x="63" y="7"/>
                    <a:pt x="92" y="7"/>
                  </a:cubicBezTo>
                  <a:cubicBezTo>
                    <a:pt x="95" y="8"/>
                    <a:pt x="97" y="10"/>
                    <a:pt x="97" y="13"/>
                  </a:cubicBezTo>
                  <a:cubicBezTo>
                    <a:pt x="97" y="15"/>
                    <a:pt x="95" y="17"/>
                    <a:pt x="9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4" name="">
              <a:extLst>
                <a:ext uri="{FF2B5EF4-FFF2-40B4-BE49-F238E27FC236}">
                  <a16:creationId xmlns:a16="http://schemas.microsoft.com/office/drawing/2014/main" id="{2C76C695-B725-4E75-BF2D-63B807773817}"/>
                </a:ext>
              </a:extLst>
            </p:cNvPr>
            <p:cNvSpPr/>
            <p:nvPr/>
          </p:nvSpPr>
          <p:spPr bwMode="auto">
            <a:xfrm>
              <a:off x="6848475" y="2921001"/>
              <a:ext cx="379413" cy="276225"/>
            </a:xfrm>
            <a:custGeom>
              <a:avLst/>
              <a:gdLst>
                <a:gd name="T0" fmla="*/ 95 w 100"/>
                <a:gd name="T1" fmla="*/ 73 h 73"/>
                <a:gd name="T2" fmla="*/ 92 w 100"/>
                <a:gd name="T3" fmla="*/ 72 h 73"/>
                <a:gd name="T4" fmla="*/ 3 w 100"/>
                <a:gd name="T5" fmla="*/ 9 h 73"/>
                <a:gd name="T6" fmla="*/ 2 w 100"/>
                <a:gd name="T7" fmla="*/ 2 h 73"/>
                <a:gd name="T8" fmla="*/ 9 w 100"/>
                <a:gd name="T9" fmla="*/ 1 h 73"/>
                <a:gd name="T10" fmla="*/ 97 w 100"/>
                <a:gd name="T11" fmla="*/ 63 h 73"/>
                <a:gd name="T12" fmla="*/ 99 w 100"/>
                <a:gd name="T13" fmla="*/ 70 h 73"/>
                <a:gd name="T14" fmla="*/ 95 w 100"/>
                <a:gd name="T15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73">
                  <a:moveTo>
                    <a:pt x="95" y="73"/>
                  </a:moveTo>
                  <a:cubicBezTo>
                    <a:pt x="94" y="73"/>
                    <a:pt x="93" y="72"/>
                    <a:pt x="92" y="72"/>
                  </a:cubicBezTo>
                  <a:cubicBezTo>
                    <a:pt x="60" y="52"/>
                    <a:pt x="32" y="32"/>
                    <a:pt x="3" y="9"/>
                  </a:cubicBezTo>
                  <a:cubicBezTo>
                    <a:pt x="1" y="7"/>
                    <a:pt x="0" y="4"/>
                    <a:pt x="2" y="2"/>
                  </a:cubicBezTo>
                  <a:cubicBezTo>
                    <a:pt x="4" y="0"/>
                    <a:pt x="7" y="0"/>
                    <a:pt x="9" y="1"/>
                  </a:cubicBezTo>
                  <a:cubicBezTo>
                    <a:pt x="38" y="24"/>
                    <a:pt x="66" y="44"/>
                    <a:pt x="97" y="63"/>
                  </a:cubicBezTo>
                  <a:cubicBezTo>
                    <a:pt x="100" y="65"/>
                    <a:pt x="100" y="68"/>
                    <a:pt x="99" y="70"/>
                  </a:cubicBezTo>
                  <a:cubicBezTo>
                    <a:pt x="98" y="72"/>
                    <a:pt x="96" y="73"/>
                    <a:pt x="95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5" name="">
              <a:extLst>
                <a:ext uri="{FF2B5EF4-FFF2-40B4-BE49-F238E27FC236}">
                  <a16:creationId xmlns:a16="http://schemas.microsoft.com/office/drawing/2014/main" id="{7BA1D498-903B-4B3A-BB26-4869DDAED08F}"/>
                </a:ext>
              </a:extLst>
            </p:cNvPr>
            <p:cNvSpPr/>
            <p:nvPr/>
          </p:nvSpPr>
          <p:spPr bwMode="auto">
            <a:xfrm>
              <a:off x="6442075" y="3205164"/>
              <a:ext cx="158750" cy="322263"/>
            </a:xfrm>
            <a:custGeom>
              <a:avLst/>
              <a:gdLst>
                <a:gd name="T0" fmla="*/ 36 w 42"/>
                <a:gd name="T1" fmla="*/ 85 h 85"/>
                <a:gd name="T2" fmla="*/ 31 w 42"/>
                <a:gd name="T3" fmla="*/ 82 h 85"/>
                <a:gd name="T4" fmla="*/ 1 w 42"/>
                <a:gd name="T5" fmla="*/ 8 h 85"/>
                <a:gd name="T6" fmla="*/ 4 w 42"/>
                <a:gd name="T7" fmla="*/ 1 h 85"/>
                <a:gd name="T8" fmla="*/ 10 w 42"/>
                <a:gd name="T9" fmla="*/ 4 h 85"/>
                <a:gd name="T10" fmla="*/ 41 w 42"/>
                <a:gd name="T11" fmla="*/ 79 h 85"/>
                <a:gd name="T12" fmla="*/ 38 w 42"/>
                <a:gd name="T13" fmla="*/ 85 h 85"/>
                <a:gd name="T14" fmla="*/ 36 w 42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85">
                  <a:moveTo>
                    <a:pt x="36" y="85"/>
                  </a:moveTo>
                  <a:cubicBezTo>
                    <a:pt x="34" y="85"/>
                    <a:pt x="32" y="84"/>
                    <a:pt x="31" y="82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5"/>
                    <a:pt x="1" y="2"/>
                    <a:pt x="4" y="1"/>
                  </a:cubicBezTo>
                  <a:cubicBezTo>
                    <a:pt x="6" y="0"/>
                    <a:pt x="9" y="2"/>
                    <a:pt x="10" y="4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2" y="81"/>
                    <a:pt x="40" y="84"/>
                    <a:pt x="38" y="85"/>
                  </a:cubicBezTo>
                  <a:cubicBezTo>
                    <a:pt x="37" y="85"/>
                    <a:pt x="37" y="85"/>
                    <a:pt x="36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6" name="">
              <a:extLst>
                <a:ext uri="{FF2B5EF4-FFF2-40B4-BE49-F238E27FC236}">
                  <a16:creationId xmlns:a16="http://schemas.microsoft.com/office/drawing/2014/main" id="{52D31C54-C014-41D3-84F5-ACC63665E63A}"/>
                </a:ext>
              </a:extLst>
            </p:cNvPr>
            <p:cNvSpPr/>
            <p:nvPr/>
          </p:nvSpPr>
          <p:spPr bwMode="auto">
            <a:xfrm>
              <a:off x="6199188" y="1016001"/>
              <a:ext cx="193675" cy="158750"/>
            </a:xfrm>
            <a:custGeom>
              <a:avLst/>
              <a:gdLst>
                <a:gd name="T0" fmla="*/ 27 w 51"/>
                <a:gd name="T1" fmla="*/ 42 h 42"/>
                <a:gd name="T2" fmla="*/ 20 w 51"/>
                <a:gd name="T3" fmla="*/ 42 h 42"/>
                <a:gd name="T4" fmla="*/ 1 w 51"/>
                <a:gd name="T5" fmla="*/ 25 h 42"/>
                <a:gd name="T6" fmla="*/ 9 w 51"/>
                <a:gd name="T7" fmla="*/ 7 h 42"/>
                <a:gd name="T8" fmla="*/ 41 w 51"/>
                <a:gd name="T9" fmla="*/ 5 h 42"/>
                <a:gd name="T10" fmla="*/ 50 w 51"/>
                <a:gd name="T11" fmla="*/ 18 h 42"/>
                <a:gd name="T12" fmla="*/ 47 w 51"/>
                <a:gd name="T13" fmla="*/ 32 h 42"/>
                <a:gd name="T14" fmla="*/ 47 w 51"/>
                <a:gd name="T15" fmla="*/ 32 h 42"/>
                <a:gd name="T16" fmla="*/ 27 w 51"/>
                <a:gd name="T17" fmla="*/ 42 h 42"/>
                <a:gd name="T18" fmla="*/ 27 w 51"/>
                <a:gd name="T19" fmla="*/ 12 h 42"/>
                <a:gd name="T20" fmla="*/ 15 w 51"/>
                <a:gd name="T21" fmla="*/ 15 h 42"/>
                <a:gd name="T22" fmla="*/ 10 w 51"/>
                <a:gd name="T23" fmla="*/ 23 h 42"/>
                <a:gd name="T24" fmla="*/ 22 w 51"/>
                <a:gd name="T25" fmla="*/ 32 h 42"/>
                <a:gd name="T26" fmla="*/ 39 w 51"/>
                <a:gd name="T27" fmla="*/ 26 h 42"/>
                <a:gd name="T28" fmla="*/ 39 w 51"/>
                <a:gd name="T29" fmla="*/ 26 h 42"/>
                <a:gd name="T30" fmla="*/ 41 w 51"/>
                <a:gd name="T31" fmla="*/ 20 h 42"/>
                <a:gd name="T32" fmla="*/ 36 w 51"/>
                <a:gd name="T33" fmla="*/ 14 h 42"/>
                <a:gd name="T34" fmla="*/ 27 w 51"/>
                <a:gd name="T35" fmla="*/ 12 h 42"/>
                <a:gd name="T36" fmla="*/ 43 w 51"/>
                <a:gd name="T37" fmla="*/ 29 h 42"/>
                <a:gd name="T38" fmla="*/ 43 w 51"/>
                <a:gd name="T3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" h="42">
                  <a:moveTo>
                    <a:pt x="27" y="42"/>
                  </a:moveTo>
                  <a:cubicBezTo>
                    <a:pt x="24" y="42"/>
                    <a:pt x="22" y="42"/>
                    <a:pt x="20" y="42"/>
                  </a:cubicBezTo>
                  <a:cubicBezTo>
                    <a:pt x="10" y="39"/>
                    <a:pt x="2" y="33"/>
                    <a:pt x="1" y="25"/>
                  </a:cubicBezTo>
                  <a:cubicBezTo>
                    <a:pt x="0" y="21"/>
                    <a:pt x="0" y="14"/>
                    <a:pt x="9" y="7"/>
                  </a:cubicBezTo>
                  <a:cubicBezTo>
                    <a:pt x="17" y="1"/>
                    <a:pt x="31" y="0"/>
                    <a:pt x="41" y="5"/>
                  </a:cubicBezTo>
                  <a:cubicBezTo>
                    <a:pt x="46" y="8"/>
                    <a:pt x="49" y="13"/>
                    <a:pt x="50" y="18"/>
                  </a:cubicBezTo>
                  <a:cubicBezTo>
                    <a:pt x="51" y="23"/>
                    <a:pt x="50" y="28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2" y="39"/>
                    <a:pt x="35" y="42"/>
                    <a:pt x="27" y="42"/>
                  </a:cubicBezTo>
                  <a:close/>
                  <a:moveTo>
                    <a:pt x="27" y="12"/>
                  </a:moveTo>
                  <a:cubicBezTo>
                    <a:pt x="22" y="12"/>
                    <a:pt x="18" y="13"/>
                    <a:pt x="15" y="15"/>
                  </a:cubicBezTo>
                  <a:cubicBezTo>
                    <a:pt x="11" y="18"/>
                    <a:pt x="10" y="20"/>
                    <a:pt x="10" y="23"/>
                  </a:cubicBezTo>
                  <a:cubicBezTo>
                    <a:pt x="11" y="27"/>
                    <a:pt x="16" y="31"/>
                    <a:pt x="22" y="32"/>
                  </a:cubicBezTo>
                  <a:cubicBezTo>
                    <a:pt x="25" y="33"/>
                    <a:pt x="34" y="34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1" y="24"/>
                    <a:pt x="41" y="22"/>
                    <a:pt x="41" y="20"/>
                  </a:cubicBezTo>
                  <a:cubicBezTo>
                    <a:pt x="40" y="18"/>
                    <a:pt x="39" y="15"/>
                    <a:pt x="36" y="14"/>
                  </a:cubicBezTo>
                  <a:cubicBezTo>
                    <a:pt x="33" y="12"/>
                    <a:pt x="30" y="12"/>
                    <a:pt x="27" y="12"/>
                  </a:cubicBezTo>
                  <a:close/>
                  <a:moveTo>
                    <a:pt x="43" y="29"/>
                  </a:moveTo>
                  <a:cubicBezTo>
                    <a:pt x="43" y="29"/>
                    <a:pt x="43" y="29"/>
                    <a:pt x="4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7" name="">
              <a:extLst>
                <a:ext uri="{FF2B5EF4-FFF2-40B4-BE49-F238E27FC236}">
                  <a16:creationId xmlns:a16="http://schemas.microsoft.com/office/drawing/2014/main" id="{66ACE6D2-5099-4C07-AA52-B1BE0104D515}"/>
                </a:ext>
              </a:extLst>
            </p:cNvPr>
            <p:cNvSpPr/>
            <p:nvPr/>
          </p:nvSpPr>
          <p:spPr bwMode="auto">
            <a:xfrm>
              <a:off x="6734175" y="1193801"/>
              <a:ext cx="223838" cy="171450"/>
            </a:xfrm>
            <a:custGeom>
              <a:avLst/>
              <a:gdLst>
                <a:gd name="T0" fmla="*/ 35 w 59"/>
                <a:gd name="T1" fmla="*/ 45 h 45"/>
                <a:gd name="T2" fmla="*/ 5 w 59"/>
                <a:gd name="T3" fmla="*/ 34 h 45"/>
                <a:gd name="T4" fmla="*/ 1 w 59"/>
                <a:gd name="T5" fmla="*/ 20 h 45"/>
                <a:gd name="T6" fmla="*/ 19 w 59"/>
                <a:gd name="T7" fmla="*/ 2 h 45"/>
                <a:gd name="T8" fmla="*/ 43 w 59"/>
                <a:gd name="T9" fmla="*/ 5 h 45"/>
                <a:gd name="T10" fmla="*/ 55 w 59"/>
                <a:gd name="T11" fmla="*/ 17 h 45"/>
                <a:gd name="T12" fmla="*/ 56 w 59"/>
                <a:gd name="T13" fmla="*/ 34 h 45"/>
                <a:gd name="T14" fmla="*/ 35 w 59"/>
                <a:gd name="T15" fmla="*/ 45 h 45"/>
                <a:gd name="T16" fmla="*/ 35 w 59"/>
                <a:gd name="T17" fmla="*/ 45 h 45"/>
                <a:gd name="T18" fmla="*/ 35 w 59"/>
                <a:gd name="T19" fmla="*/ 45 h 45"/>
                <a:gd name="T20" fmla="*/ 35 w 59"/>
                <a:gd name="T21" fmla="*/ 41 h 45"/>
                <a:gd name="T22" fmla="*/ 35 w 59"/>
                <a:gd name="T23" fmla="*/ 41 h 45"/>
                <a:gd name="T24" fmla="*/ 27 w 59"/>
                <a:gd name="T25" fmla="*/ 11 h 45"/>
                <a:gd name="T26" fmla="*/ 21 w 59"/>
                <a:gd name="T27" fmla="*/ 12 h 45"/>
                <a:gd name="T28" fmla="*/ 11 w 59"/>
                <a:gd name="T29" fmla="*/ 22 h 45"/>
                <a:gd name="T30" fmla="*/ 13 w 59"/>
                <a:gd name="T31" fmla="*/ 28 h 45"/>
                <a:gd name="T32" fmla="*/ 35 w 59"/>
                <a:gd name="T33" fmla="*/ 36 h 45"/>
                <a:gd name="T34" fmla="*/ 47 w 59"/>
                <a:gd name="T35" fmla="*/ 30 h 45"/>
                <a:gd name="T36" fmla="*/ 47 w 59"/>
                <a:gd name="T37" fmla="*/ 21 h 45"/>
                <a:gd name="T38" fmla="*/ 38 w 59"/>
                <a:gd name="T39" fmla="*/ 14 h 45"/>
                <a:gd name="T40" fmla="*/ 27 w 59"/>
                <a:gd name="T41" fmla="*/ 1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" h="45">
                  <a:moveTo>
                    <a:pt x="35" y="45"/>
                  </a:moveTo>
                  <a:cubicBezTo>
                    <a:pt x="25" y="45"/>
                    <a:pt x="12" y="42"/>
                    <a:pt x="5" y="34"/>
                  </a:cubicBezTo>
                  <a:cubicBezTo>
                    <a:pt x="2" y="30"/>
                    <a:pt x="0" y="25"/>
                    <a:pt x="1" y="20"/>
                  </a:cubicBezTo>
                  <a:cubicBezTo>
                    <a:pt x="3" y="12"/>
                    <a:pt x="10" y="5"/>
                    <a:pt x="19" y="2"/>
                  </a:cubicBezTo>
                  <a:cubicBezTo>
                    <a:pt x="26" y="0"/>
                    <a:pt x="35" y="1"/>
                    <a:pt x="43" y="5"/>
                  </a:cubicBezTo>
                  <a:cubicBezTo>
                    <a:pt x="48" y="8"/>
                    <a:pt x="53" y="12"/>
                    <a:pt x="55" y="17"/>
                  </a:cubicBezTo>
                  <a:cubicBezTo>
                    <a:pt x="58" y="22"/>
                    <a:pt x="59" y="29"/>
                    <a:pt x="56" y="34"/>
                  </a:cubicBezTo>
                  <a:cubicBezTo>
                    <a:pt x="52" y="41"/>
                    <a:pt x="44" y="45"/>
                    <a:pt x="35" y="45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5" y="45"/>
                    <a:pt x="35" y="45"/>
                    <a:pt x="35" y="45"/>
                  </a:cubicBezTo>
                  <a:close/>
                  <a:moveTo>
                    <a:pt x="35" y="41"/>
                  </a:moveTo>
                  <a:cubicBezTo>
                    <a:pt x="35" y="41"/>
                    <a:pt x="35" y="41"/>
                    <a:pt x="35" y="41"/>
                  </a:cubicBezTo>
                  <a:close/>
                  <a:moveTo>
                    <a:pt x="27" y="11"/>
                  </a:moveTo>
                  <a:cubicBezTo>
                    <a:pt x="25" y="11"/>
                    <a:pt x="23" y="11"/>
                    <a:pt x="21" y="12"/>
                  </a:cubicBezTo>
                  <a:cubicBezTo>
                    <a:pt x="16" y="13"/>
                    <a:pt x="12" y="17"/>
                    <a:pt x="11" y="22"/>
                  </a:cubicBezTo>
                  <a:cubicBezTo>
                    <a:pt x="10" y="24"/>
                    <a:pt x="11" y="26"/>
                    <a:pt x="13" y="28"/>
                  </a:cubicBezTo>
                  <a:cubicBezTo>
                    <a:pt x="17" y="33"/>
                    <a:pt x="27" y="36"/>
                    <a:pt x="35" y="36"/>
                  </a:cubicBezTo>
                  <a:cubicBezTo>
                    <a:pt x="40" y="36"/>
                    <a:pt x="45" y="33"/>
                    <a:pt x="47" y="30"/>
                  </a:cubicBezTo>
                  <a:cubicBezTo>
                    <a:pt x="48" y="27"/>
                    <a:pt x="48" y="24"/>
                    <a:pt x="47" y="21"/>
                  </a:cubicBezTo>
                  <a:cubicBezTo>
                    <a:pt x="45" y="18"/>
                    <a:pt x="41" y="15"/>
                    <a:pt x="38" y="14"/>
                  </a:cubicBezTo>
                  <a:cubicBezTo>
                    <a:pt x="35" y="12"/>
                    <a:pt x="30" y="11"/>
                    <a:pt x="27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8" name="">
              <a:extLst>
                <a:ext uri="{FF2B5EF4-FFF2-40B4-BE49-F238E27FC236}">
                  <a16:creationId xmlns:a16="http://schemas.microsoft.com/office/drawing/2014/main" id="{0D16A388-8709-415B-B4DC-32EA20FAB63F}"/>
                </a:ext>
              </a:extLst>
            </p:cNvPr>
            <p:cNvSpPr/>
            <p:nvPr/>
          </p:nvSpPr>
          <p:spPr bwMode="auto">
            <a:xfrm>
              <a:off x="7162800" y="1701801"/>
              <a:ext cx="179388" cy="201613"/>
            </a:xfrm>
            <a:custGeom>
              <a:avLst/>
              <a:gdLst>
                <a:gd name="T0" fmla="*/ 29 w 47"/>
                <a:gd name="T1" fmla="*/ 53 h 53"/>
                <a:gd name="T2" fmla="*/ 17 w 47"/>
                <a:gd name="T3" fmla="*/ 49 h 53"/>
                <a:gd name="T4" fmla="*/ 17 w 47"/>
                <a:gd name="T5" fmla="*/ 49 h 53"/>
                <a:gd name="T6" fmla="*/ 1 w 47"/>
                <a:gd name="T7" fmla="*/ 22 h 53"/>
                <a:gd name="T8" fmla="*/ 6 w 47"/>
                <a:gd name="T9" fmla="*/ 6 h 53"/>
                <a:gd name="T10" fmla="*/ 21 w 47"/>
                <a:gd name="T11" fmla="*/ 1 h 53"/>
                <a:gd name="T12" fmla="*/ 34 w 47"/>
                <a:gd name="T13" fmla="*/ 6 h 53"/>
                <a:gd name="T14" fmla="*/ 47 w 47"/>
                <a:gd name="T15" fmla="*/ 33 h 53"/>
                <a:gd name="T16" fmla="*/ 34 w 47"/>
                <a:gd name="T17" fmla="*/ 52 h 53"/>
                <a:gd name="T18" fmla="*/ 29 w 47"/>
                <a:gd name="T19" fmla="*/ 53 h 53"/>
                <a:gd name="T20" fmla="*/ 19 w 47"/>
                <a:gd name="T21" fmla="*/ 10 h 53"/>
                <a:gd name="T22" fmla="*/ 13 w 47"/>
                <a:gd name="T23" fmla="*/ 13 h 53"/>
                <a:gd name="T24" fmla="*/ 11 w 47"/>
                <a:gd name="T25" fmla="*/ 20 h 53"/>
                <a:gd name="T26" fmla="*/ 23 w 47"/>
                <a:gd name="T27" fmla="*/ 41 h 53"/>
                <a:gd name="T28" fmla="*/ 23 w 47"/>
                <a:gd name="T29" fmla="*/ 41 h 53"/>
                <a:gd name="T30" fmla="*/ 31 w 47"/>
                <a:gd name="T31" fmla="*/ 43 h 53"/>
                <a:gd name="T32" fmla="*/ 37 w 47"/>
                <a:gd name="T33" fmla="*/ 33 h 53"/>
                <a:gd name="T34" fmla="*/ 28 w 47"/>
                <a:gd name="T35" fmla="*/ 14 h 53"/>
                <a:gd name="T36" fmla="*/ 20 w 47"/>
                <a:gd name="T37" fmla="*/ 11 h 53"/>
                <a:gd name="T38" fmla="*/ 19 w 47"/>
                <a:gd name="T39" fmla="*/ 1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7" h="53">
                  <a:moveTo>
                    <a:pt x="29" y="53"/>
                  </a:moveTo>
                  <a:cubicBezTo>
                    <a:pt x="25" y="53"/>
                    <a:pt x="21" y="51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9" y="43"/>
                    <a:pt x="3" y="32"/>
                    <a:pt x="1" y="22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9" y="2"/>
                    <a:pt x="15" y="0"/>
                    <a:pt x="21" y="1"/>
                  </a:cubicBezTo>
                  <a:cubicBezTo>
                    <a:pt x="25" y="1"/>
                    <a:pt x="30" y="3"/>
                    <a:pt x="34" y="6"/>
                  </a:cubicBezTo>
                  <a:cubicBezTo>
                    <a:pt x="42" y="13"/>
                    <a:pt x="47" y="23"/>
                    <a:pt x="47" y="33"/>
                  </a:cubicBezTo>
                  <a:cubicBezTo>
                    <a:pt x="46" y="40"/>
                    <a:pt x="43" y="49"/>
                    <a:pt x="34" y="52"/>
                  </a:cubicBezTo>
                  <a:cubicBezTo>
                    <a:pt x="33" y="53"/>
                    <a:pt x="31" y="53"/>
                    <a:pt x="29" y="53"/>
                  </a:cubicBezTo>
                  <a:close/>
                  <a:moveTo>
                    <a:pt x="19" y="10"/>
                  </a:moveTo>
                  <a:cubicBezTo>
                    <a:pt x="16" y="10"/>
                    <a:pt x="14" y="11"/>
                    <a:pt x="13" y="13"/>
                  </a:cubicBezTo>
                  <a:cubicBezTo>
                    <a:pt x="11" y="14"/>
                    <a:pt x="10" y="17"/>
                    <a:pt x="11" y="20"/>
                  </a:cubicBezTo>
                  <a:cubicBezTo>
                    <a:pt x="12" y="28"/>
                    <a:pt x="17" y="36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6" y="43"/>
                    <a:pt x="29" y="43"/>
                    <a:pt x="31" y="43"/>
                  </a:cubicBezTo>
                  <a:cubicBezTo>
                    <a:pt x="35" y="41"/>
                    <a:pt x="37" y="37"/>
                    <a:pt x="37" y="33"/>
                  </a:cubicBezTo>
                  <a:cubicBezTo>
                    <a:pt x="37" y="26"/>
                    <a:pt x="34" y="19"/>
                    <a:pt x="28" y="14"/>
                  </a:cubicBezTo>
                  <a:cubicBezTo>
                    <a:pt x="26" y="13"/>
                    <a:pt x="23" y="11"/>
                    <a:pt x="20" y="11"/>
                  </a:cubicBezTo>
                  <a:cubicBezTo>
                    <a:pt x="19" y="10"/>
                    <a:pt x="19" y="10"/>
                    <a:pt x="1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9" name="">
              <a:extLst>
                <a:ext uri="{FF2B5EF4-FFF2-40B4-BE49-F238E27FC236}">
                  <a16:creationId xmlns:a16="http://schemas.microsoft.com/office/drawing/2014/main" id="{DEC1502A-693A-4C28-9801-310EA108FA77}"/>
                </a:ext>
              </a:extLst>
            </p:cNvPr>
            <p:cNvSpPr/>
            <p:nvPr/>
          </p:nvSpPr>
          <p:spPr bwMode="auto">
            <a:xfrm>
              <a:off x="7361238" y="2397126"/>
              <a:ext cx="188913" cy="238125"/>
            </a:xfrm>
            <a:custGeom>
              <a:avLst/>
              <a:gdLst>
                <a:gd name="T0" fmla="*/ 24 w 50"/>
                <a:gd name="T1" fmla="*/ 63 h 63"/>
                <a:gd name="T2" fmla="*/ 9 w 50"/>
                <a:gd name="T3" fmla="*/ 55 h 63"/>
                <a:gd name="T4" fmla="*/ 8 w 50"/>
                <a:gd name="T5" fmla="*/ 14 h 63"/>
                <a:gd name="T6" fmla="*/ 25 w 50"/>
                <a:gd name="T7" fmla="*/ 0 h 63"/>
                <a:gd name="T8" fmla="*/ 44 w 50"/>
                <a:gd name="T9" fmla="*/ 13 h 63"/>
                <a:gd name="T10" fmla="*/ 47 w 50"/>
                <a:gd name="T11" fmla="*/ 44 h 63"/>
                <a:gd name="T12" fmla="*/ 28 w 50"/>
                <a:gd name="T13" fmla="*/ 63 h 63"/>
                <a:gd name="T14" fmla="*/ 24 w 50"/>
                <a:gd name="T15" fmla="*/ 63 h 63"/>
                <a:gd name="T16" fmla="*/ 26 w 50"/>
                <a:gd name="T17" fmla="*/ 10 h 63"/>
                <a:gd name="T18" fmla="*/ 26 w 50"/>
                <a:gd name="T19" fmla="*/ 10 h 63"/>
                <a:gd name="T20" fmla="*/ 16 w 50"/>
                <a:gd name="T21" fmla="*/ 18 h 63"/>
                <a:gd name="T22" fmla="*/ 17 w 50"/>
                <a:gd name="T23" fmla="*/ 50 h 63"/>
                <a:gd name="T24" fmla="*/ 27 w 50"/>
                <a:gd name="T25" fmla="*/ 53 h 63"/>
                <a:gd name="T26" fmla="*/ 27 w 50"/>
                <a:gd name="T27" fmla="*/ 53 h 63"/>
                <a:gd name="T28" fmla="*/ 38 w 50"/>
                <a:gd name="T29" fmla="*/ 41 h 63"/>
                <a:gd name="T30" fmla="*/ 35 w 50"/>
                <a:gd name="T31" fmla="*/ 17 h 63"/>
                <a:gd name="T32" fmla="*/ 26 w 50"/>
                <a:gd name="T33" fmla="*/ 1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63">
                  <a:moveTo>
                    <a:pt x="24" y="63"/>
                  </a:moveTo>
                  <a:cubicBezTo>
                    <a:pt x="16" y="63"/>
                    <a:pt x="11" y="59"/>
                    <a:pt x="9" y="55"/>
                  </a:cubicBezTo>
                  <a:cubicBezTo>
                    <a:pt x="0" y="44"/>
                    <a:pt x="3" y="24"/>
                    <a:pt x="8" y="14"/>
                  </a:cubicBezTo>
                  <a:cubicBezTo>
                    <a:pt x="12" y="6"/>
                    <a:pt x="18" y="1"/>
                    <a:pt x="25" y="0"/>
                  </a:cubicBezTo>
                  <a:cubicBezTo>
                    <a:pt x="33" y="0"/>
                    <a:pt x="40" y="5"/>
                    <a:pt x="44" y="13"/>
                  </a:cubicBezTo>
                  <a:cubicBezTo>
                    <a:pt x="49" y="22"/>
                    <a:pt x="50" y="34"/>
                    <a:pt x="47" y="44"/>
                  </a:cubicBezTo>
                  <a:cubicBezTo>
                    <a:pt x="45" y="52"/>
                    <a:pt x="38" y="61"/>
                    <a:pt x="28" y="63"/>
                  </a:cubicBezTo>
                  <a:cubicBezTo>
                    <a:pt x="27" y="63"/>
                    <a:pt x="25" y="63"/>
                    <a:pt x="24" y="63"/>
                  </a:cubicBezTo>
                  <a:close/>
                  <a:moveTo>
                    <a:pt x="26" y="10"/>
                  </a:moveTo>
                  <a:cubicBezTo>
                    <a:pt x="26" y="10"/>
                    <a:pt x="26" y="10"/>
                    <a:pt x="26" y="10"/>
                  </a:cubicBezTo>
                  <a:cubicBezTo>
                    <a:pt x="22" y="10"/>
                    <a:pt x="18" y="14"/>
                    <a:pt x="16" y="18"/>
                  </a:cubicBezTo>
                  <a:cubicBezTo>
                    <a:pt x="13" y="25"/>
                    <a:pt x="11" y="42"/>
                    <a:pt x="17" y="50"/>
                  </a:cubicBezTo>
                  <a:cubicBezTo>
                    <a:pt x="18" y="52"/>
                    <a:pt x="21" y="54"/>
                    <a:pt x="27" y="53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33" y="52"/>
                    <a:pt x="36" y="46"/>
                    <a:pt x="38" y="41"/>
                  </a:cubicBezTo>
                  <a:cubicBezTo>
                    <a:pt x="40" y="33"/>
                    <a:pt x="39" y="25"/>
                    <a:pt x="35" y="17"/>
                  </a:cubicBezTo>
                  <a:cubicBezTo>
                    <a:pt x="33" y="14"/>
                    <a:pt x="30" y="10"/>
                    <a:pt x="2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0" name="">
              <a:extLst>
                <a:ext uri="{FF2B5EF4-FFF2-40B4-BE49-F238E27FC236}">
                  <a16:creationId xmlns:a16="http://schemas.microsoft.com/office/drawing/2014/main" id="{41742ABF-0383-4989-9211-9D43C57986FF}"/>
                </a:ext>
              </a:extLst>
            </p:cNvPr>
            <p:cNvSpPr/>
            <p:nvPr/>
          </p:nvSpPr>
          <p:spPr bwMode="auto">
            <a:xfrm>
              <a:off x="7140575" y="3098801"/>
              <a:ext cx="220663" cy="223838"/>
            </a:xfrm>
            <a:custGeom>
              <a:avLst/>
              <a:gdLst>
                <a:gd name="T0" fmla="*/ 24 w 58"/>
                <a:gd name="T1" fmla="*/ 59 h 59"/>
                <a:gd name="T2" fmla="*/ 23 w 58"/>
                <a:gd name="T3" fmla="*/ 59 h 59"/>
                <a:gd name="T4" fmla="*/ 8 w 58"/>
                <a:gd name="T5" fmla="*/ 52 h 59"/>
                <a:gd name="T6" fmla="*/ 8 w 58"/>
                <a:gd name="T7" fmla="*/ 52 h 59"/>
                <a:gd name="T8" fmla="*/ 20 w 58"/>
                <a:gd name="T9" fmla="*/ 12 h 59"/>
                <a:gd name="T10" fmla="*/ 51 w 58"/>
                <a:gd name="T11" fmla="*/ 8 h 59"/>
                <a:gd name="T12" fmla="*/ 57 w 58"/>
                <a:gd name="T13" fmla="*/ 25 h 59"/>
                <a:gd name="T14" fmla="*/ 38 w 58"/>
                <a:gd name="T15" fmla="*/ 55 h 59"/>
                <a:gd name="T16" fmla="*/ 24 w 58"/>
                <a:gd name="T17" fmla="*/ 59 h 59"/>
                <a:gd name="T18" fmla="*/ 16 w 58"/>
                <a:gd name="T19" fmla="*/ 46 h 59"/>
                <a:gd name="T20" fmla="*/ 23 w 58"/>
                <a:gd name="T21" fmla="*/ 49 h 59"/>
                <a:gd name="T22" fmla="*/ 33 w 58"/>
                <a:gd name="T23" fmla="*/ 47 h 59"/>
                <a:gd name="T24" fmla="*/ 48 w 58"/>
                <a:gd name="T25" fmla="*/ 25 h 59"/>
                <a:gd name="T26" fmla="*/ 45 w 58"/>
                <a:gd name="T27" fmla="*/ 15 h 59"/>
                <a:gd name="T28" fmla="*/ 26 w 58"/>
                <a:gd name="T29" fmla="*/ 19 h 59"/>
                <a:gd name="T30" fmla="*/ 16 w 58"/>
                <a:gd name="T31" fmla="*/ 4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59">
                  <a:moveTo>
                    <a:pt x="24" y="59"/>
                  </a:moveTo>
                  <a:cubicBezTo>
                    <a:pt x="24" y="59"/>
                    <a:pt x="23" y="59"/>
                    <a:pt x="23" y="59"/>
                  </a:cubicBezTo>
                  <a:cubicBezTo>
                    <a:pt x="17" y="59"/>
                    <a:pt x="11" y="56"/>
                    <a:pt x="8" y="52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0" y="41"/>
                    <a:pt x="8" y="22"/>
                    <a:pt x="20" y="12"/>
                  </a:cubicBezTo>
                  <a:cubicBezTo>
                    <a:pt x="30" y="2"/>
                    <a:pt x="42" y="0"/>
                    <a:pt x="51" y="8"/>
                  </a:cubicBezTo>
                  <a:cubicBezTo>
                    <a:pt x="56" y="12"/>
                    <a:pt x="58" y="18"/>
                    <a:pt x="57" y="25"/>
                  </a:cubicBezTo>
                  <a:cubicBezTo>
                    <a:pt x="57" y="37"/>
                    <a:pt x="49" y="49"/>
                    <a:pt x="38" y="55"/>
                  </a:cubicBezTo>
                  <a:cubicBezTo>
                    <a:pt x="33" y="58"/>
                    <a:pt x="28" y="59"/>
                    <a:pt x="24" y="59"/>
                  </a:cubicBezTo>
                  <a:close/>
                  <a:moveTo>
                    <a:pt x="16" y="46"/>
                  </a:moveTo>
                  <a:cubicBezTo>
                    <a:pt x="17" y="48"/>
                    <a:pt x="20" y="49"/>
                    <a:pt x="23" y="49"/>
                  </a:cubicBezTo>
                  <a:cubicBezTo>
                    <a:pt x="26" y="49"/>
                    <a:pt x="30" y="49"/>
                    <a:pt x="33" y="47"/>
                  </a:cubicBezTo>
                  <a:cubicBezTo>
                    <a:pt x="42" y="42"/>
                    <a:pt x="47" y="34"/>
                    <a:pt x="48" y="25"/>
                  </a:cubicBezTo>
                  <a:cubicBezTo>
                    <a:pt x="48" y="23"/>
                    <a:pt x="48" y="18"/>
                    <a:pt x="45" y="15"/>
                  </a:cubicBezTo>
                  <a:cubicBezTo>
                    <a:pt x="38" y="10"/>
                    <a:pt x="30" y="15"/>
                    <a:pt x="26" y="19"/>
                  </a:cubicBezTo>
                  <a:cubicBezTo>
                    <a:pt x="17" y="27"/>
                    <a:pt x="12" y="41"/>
                    <a:pt x="16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1" name="">
              <a:extLst>
                <a:ext uri="{FF2B5EF4-FFF2-40B4-BE49-F238E27FC236}">
                  <a16:creationId xmlns:a16="http://schemas.microsoft.com/office/drawing/2014/main" id="{BB5FA719-81B8-4CE4-B4C3-CF682702962E}"/>
                </a:ext>
              </a:extLst>
            </p:cNvPr>
            <p:cNvSpPr/>
            <p:nvPr/>
          </p:nvSpPr>
          <p:spPr bwMode="auto">
            <a:xfrm>
              <a:off x="6502400" y="3475039"/>
              <a:ext cx="242888" cy="158750"/>
            </a:xfrm>
            <a:custGeom>
              <a:avLst/>
              <a:gdLst>
                <a:gd name="T0" fmla="*/ 26 w 64"/>
                <a:gd name="T1" fmla="*/ 42 h 42"/>
                <a:gd name="T2" fmla="*/ 14 w 64"/>
                <a:gd name="T3" fmla="*/ 41 h 42"/>
                <a:gd name="T4" fmla="*/ 2 w 64"/>
                <a:gd name="T5" fmla="*/ 32 h 42"/>
                <a:gd name="T6" fmla="*/ 4 w 64"/>
                <a:gd name="T7" fmla="*/ 17 h 42"/>
                <a:gd name="T8" fmla="*/ 4 w 64"/>
                <a:gd name="T9" fmla="*/ 17 h 42"/>
                <a:gd name="T10" fmla="*/ 34 w 64"/>
                <a:gd name="T11" fmla="*/ 1 h 42"/>
                <a:gd name="T12" fmla="*/ 56 w 64"/>
                <a:gd name="T13" fmla="*/ 8 h 42"/>
                <a:gd name="T14" fmla="*/ 57 w 64"/>
                <a:gd name="T15" fmla="*/ 32 h 42"/>
                <a:gd name="T16" fmla="*/ 26 w 64"/>
                <a:gd name="T17" fmla="*/ 42 h 42"/>
                <a:gd name="T18" fmla="*/ 12 w 64"/>
                <a:gd name="T19" fmla="*/ 23 h 42"/>
                <a:gd name="T20" fmla="*/ 11 w 64"/>
                <a:gd name="T21" fmla="*/ 29 h 42"/>
                <a:gd name="T22" fmla="*/ 16 w 64"/>
                <a:gd name="T23" fmla="*/ 31 h 42"/>
                <a:gd name="T24" fmla="*/ 50 w 64"/>
                <a:gd name="T25" fmla="*/ 25 h 42"/>
                <a:gd name="T26" fmla="*/ 49 w 64"/>
                <a:gd name="T27" fmla="*/ 14 h 42"/>
                <a:gd name="T28" fmla="*/ 35 w 64"/>
                <a:gd name="T29" fmla="*/ 10 h 42"/>
                <a:gd name="T30" fmla="*/ 12 w 64"/>
                <a:gd name="T31" fmla="*/ 2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42">
                  <a:moveTo>
                    <a:pt x="26" y="42"/>
                  </a:moveTo>
                  <a:cubicBezTo>
                    <a:pt x="22" y="42"/>
                    <a:pt x="17" y="42"/>
                    <a:pt x="14" y="41"/>
                  </a:cubicBezTo>
                  <a:cubicBezTo>
                    <a:pt x="8" y="40"/>
                    <a:pt x="4" y="37"/>
                    <a:pt x="2" y="32"/>
                  </a:cubicBezTo>
                  <a:cubicBezTo>
                    <a:pt x="0" y="28"/>
                    <a:pt x="1" y="22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10" y="9"/>
                    <a:pt x="23" y="2"/>
                    <a:pt x="34" y="1"/>
                  </a:cubicBezTo>
                  <a:cubicBezTo>
                    <a:pt x="43" y="0"/>
                    <a:pt x="51" y="2"/>
                    <a:pt x="56" y="8"/>
                  </a:cubicBezTo>
                  <a:cubicBezTo>
                    <a:pt x="62" y="14"/>
                    <a:pt x="64" y="24"/>
                    <a:pt x="57" y="32"/>
                  </a:cubicBezTo>
                  <a:cubicBezTo>
                    <a:pt x="50" y="40"/>
                    <a:pt x="37" y="42"/>
                    <a:pt x="26" y="42"/>
                  </a:cubicBezTo>
                  <a:close/>
                  <a:moveTo>
                    <a:pt x="12" y="23"/>
                  </a:moveTo>
                  <a:cubicBezTo>
                    <a:pt x="11" y="25"/>
                    <a:pt x="10" y="27"/>
                    <a:pt x="11" y="29"/>
                  </a:cubicBezTo>
                  <a:cubicBezTo>
                    <a:pt x="11" y="30"/>
                    <a:pt x="13" y="31"/>
                    <a:pt x="16" y="31"/>
                  </a:cubicBezTo>
                  <a:cubicBezTo>
                    <a:pt x="27" y="34"/>
                    <a:pt x="43" y="32"/>
                    <a:pt x="50" y="25"/>
                  </a:cubicBezTo>
                  <a:cubicBezTo>
                    <a:pt x="53" y="22"/>
                    <a:pt x="51" y="17"/>
                    <a:pt x="49" y="14"/>
                  </a:cubicBezTo>
                  <a:cubicBezTo>
                    <a:pt x="45" y="10"/>
                    <a:pt x="39" y="10"/>
                    <a:pt x="35" y="10"/>
                  </a:cubicBezTo>
                  <a:cubicBezTo>
                    <a:pt x="26" y="11"/>
                    <a:pt x="17" y="17"/>
                    <a:pt x="12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2" name="">
              <a:extLst>
                <a:ext uri="{FF2B5EF4-FFF2-40B4-BE49-F238E27FC236}">
                  <a16:creationId xmlns:a16="http://schemas.microsoft.com/office/drawing/2014/main" id="{489BF300-0FAD-4959-B17F-571DDE510C5E}"/>
                </a:ext>
              </a:extLst>
            </p:cNvPr>
            <p:cNvSpPr/>
            <p:nvPr/>
          </p:nvSpPr>
          <p:spPr bwMode="auto">
            <a:xfrm>
              <a:off x="6084888" y="1474789"/>
              <a:ext cx="44450" cy="103188"/>
            </a:xfrm>
            <a:custGeom>
              <a:avLst/>
              <a:gdLst>
                <a:gd name="T0" fmla="*/ 6 w 12"/>
                <a:gd name="T1" fmla="*/ 27 h 27"/>
                <a:gd name="T2" fmla="*/ 1 w 12"/>
                <a:gd name="T3" fmla="*/ 22 h 27"/>
                <a:gd name="T4" fmla="*/ 2 w 12"/>
                <a:gd name="T5" fmla="*/ 4 h 27"/>
                <a:gd name="T6" fmla="*/ 8 w 12"/>
                <a:gd name="T7" fmla="*/ 1 h 27"/>
                <a:gd name="T8" fmla="*/ 11 w 12"/>
                <a:gd name="T9" fmla="*/ 7 h 27"/>
                <a:gd name="T10" fmla="*/ 11 w 12"/>
                <a:gd name="T11" fmla="*/ 21 h 27"/>
                <a:gd name="T12" fmla="*/ 6 w 12"/>
                <a:gd name="T13" fmla="*/ 27 h 27"/>
                <a:gd name="T14" fmla="*/ 6 w 12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7">
                  <a:moveTo>
                    <a:pt x="6" y="27"/>
                  </a:moveTo>
                  <a:cubicBezTo>
                    <a:pt x="3" y="27"/>
                    <a:pt x="1" y="25"/>
                    <a:pt x="1" y="22"/>
                  </a:cubicBezTo>
                  <a:cubicBezTo>
                    <a:pt x="0" y="16"/>
                    <a:pt x="0" y="10"/>
                    <a:pt x="2" y="4"/>
                  </a:cubicBezTo>
                  <a:cubicBezTo>
                    <a:pt x="3" y="2"/>
                    <a:pt x="5" y="0"/>
                    <a:pt x="8" y="1"/>
                  </a:cubicBezTo>
                  <a:cubicBezTo>
                    <a:pt x="11" y="1"/>
                    <a:pt x="12" y="4"/>
                    <a:pt x="11" y="7"/>
                  </a:cubicBezTo>
                  <a:cubicBezTo>
                    <a:pt x="10" y="11"/>
                    <a:pt x="10" y="16"/>
                    <a:pt x="11" y="21"/>
                  </a:cubicBezTo>
                  <a:cubicBezTo>
                    <a:pt x="11" y="24"/>
                    <a:pt x="9" y="26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3" name="">
              <a:extLst>
                <a:ext uri="{FF2B5EF4-FFF2-40B4-BE49-F238E27FC236}">
                  <a16:creationId xmlns:a16="http://schemas.microsoft.com/office/drawing/2014/main" id="{F03F8259-7654-48FC-AE71-B5A27174F3A7}"/>
                </a:ext>
              </a:extLst>
            </p:cNvPr>
            <p:cNvSpPr/>
            <p:nvPr/>
          </p:nvSpPr>
          <p:spPr bwMode="auto">
            <a:xfrm>
              <a:off x="6330950" y="1516064"/>
              <a:ext cx="49213" cy="79375"/>
            </a:xfrm>
            <a:custGeom>
              <a:avLst/>
              <a:gdLst>
                <a:gd name="T0" fmla="*/ 5 w 13"/>
                <a:gd name="T1" fmla="*/ 21 h 21"/>
                <a:gd name="T2" fmla="*/ 5 w 13"/>
                <a:gd name="T3" fmla="*/ 21 h 21"/>
                <a:gd name="T4" fmla="*/ 0 w 13"/>
                <a:gd name="T5" fmla="*/ 16 h 21"/>
                <a:gd name="T6" fmla="*/ 3 w 13"/>
                <a:gd name="T7" fmla="*/ 4 h 21"/>
                <a:gd name="T8" fmla="*/ 9 w 13"/>
                <a:gd name="T9" fmla="*/ 1 h 21"/>
                <a:gd name="T10" fmla="*/ 12 w 13"/>
                <a:gd name="T11" fmla="*/ 8 h 21"/>
                <a:gd name="T12" fmla="*/ 10 w 13"/>
                <a:gd name="T13" fmla="*/ 17 h 21"/>
                <a:gd name="T14" fmla="*/ 5 w 13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21">
                  <a:moveTo>
                    <a:pt x="5" y="21"/>
                  </a:moveTo>
                  <a:cubicBezTo>
                    <a:pt x="5" y="21"/>
                    <a:pt x="5" y="21"/>
                    <a:pt x="5" y="21"/>
                  </a:cubicBezTo>
                  <a:cubicBezTo>
                    <a:pt x="2" y="21"/>
                    <a:pt x="0" y="19"/>
                    <a:pt x="0" y="16"/>
                  </a:cubicBezTo>
                  <a:cubicBezTo>
                    <a:pt x="0" y="12"/>
                    <a:pt x="1" y="8"/>
                    <a:pt x="3" y="4"/>
                  </a:cubicBezTo>
                  <a:cubicBezTo>
                    <a:pt x="4" y="1"/>
                    <a:pt x="7" y="0"/>
                    <a:pt x="9" y="1"/>
                  </a:cubicBezTo>
                  <a:cubicBezTo>
                    <a:pt x="12" y="2"/>
                    <a:pt x="13" y="5"/>
                    <a:pt x="12" y="8"/>
                  </a:cubicBezTo>
                  <a:cubicBezTo>
                    <a:pt x="11" y="10"/>
                    <a:pt x="10" y="14"/>
                    <a:pt x="10" y="17"/>
                  </a:cubicBezTo>
                  <a:cubicBezTo>
                    <a:pt x="10" y="19"/>
                    <a:pt x="7" y="21"/>
                    <a:pt x="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4" name="">
              <a:extLst>
                <a:ext uri="{FF2B5EF4-FFF2-40B4-BE49-F238E27FC236}">
                  <a16:creationId xmlns:a16="http://schemas.microsoft.com/office/drawing/2014/main" id="{1FD89219-BF66-434F-B42D-F15241979B5A}"/>
                </a:ext>
              </a:extLst>
            </p:cNvPr>
            <p:cNvSpPr/>
            <p:nvPr/>
          </p:nvSpPr>
          <p:spPr bwMode="auto">
            <a:xfrm>
              <a:off x="6529388" y="1558926"/>
              <a:ext cx="79375" cy="117475"/>
            </a:xfrm>
            <a:custGeom>
              <a:avLst/>
              <a:gdLst>
                <a:gd name="T0" fmla="*/ 6 w 21"/>
                <a:gd name="T1" fmla="*/ 31 h 31"/>
                <a:gd name="T2" fmla="*/ 3 w 21"/>
                <a:gd name="T3" fmla="*/ 30 h 31"/>
                <a:gd name="T4" fmla="*/ 1 w 21"/>
                <a:gd name="T5" fmla="*/ 24 h 31"/>
                <a:gd name="T6" fmla="*/ 11 w 21"/>
                <a:gd name="T7" fmla="*/ 3 h 31"/>
                <a:gd name="T8" fmla="*/ 18 w 21"/>
                <a:gd name="T9" fmla="*/ 1 h 31"/>
                <a:gd name="T10" fmla="*/ 20 w 21"/>
                <a:gd name="T11" fmla="*/ 7 h 31"/>
                <a:gd name="T12" fmla="*/ 10 w 21"/>
                <a:gd name="T13" fmla="*/ 28 h 31"/>
                <a:gd name="T14" fmla="*/ 6 w 21"/>
                <a:gd name="T1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31">
                  <a:moveTo>
                    <a:pt x="6" y="31"/>
                  </a:moveTo>
                  <a:cubicBezTo>
                    <a:pt x="5" y="31"/>
                    <a:pt x="4" y="31"/>
                    <a:pt x="3" y="30"/>
                  </a:cubicBezTo>
                  <a:cubicBezTo>
                    <a:pt x="1" y="29"/>
                    <a:pt x="0" y="26"/>
                    <a:pt x="1" y="2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1"/>
                    <a:pt x="15" y="0"/>
                    <a:pt x="18" y="1"/>
                  </a:cubicBezTo>
                  <a:cubicBezTo>
                    <a:pt x="20" y="2"/>
                    <a:pt x="21" y="5"/>
                    <a:pt x="20" y="7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9" y="30"/>
                    <a:pt x="7" y="31"/>
                    <a:pt x="6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5" name="">
              <a:extLst>
                <a:ext uri="{FF2B5EF4-FFF2-40B4-BE49-F238E27FC236}">
                  <a16:creationId xmlns:a16="http://schemas.microsoft.com/office/drawing/2014/main" id="{4334DF1D-4DC9-4CAD-BDE8-CEF7ED752ADE}"/>
                </a:ext>
              </a:extLst>
            </p:cNvPr>
            <p:cNvSpPr/>
            <p:nvPr/>
          </p:nvSpPr>
          <p:spPr bwMode="auto">
            <a:xfrm>
              <a:off x="6718300" y="1709739"/>
              <a:ext cx="65088" cy="84138"/>
            </a:xfrm>
            <a:custGeom>
              <a:avLst/>
              <a:gdLst>
                <a:gd name="T0" fmla="*/ 6 w 17"/>
                <a:gd name="T1" fmla="*/ 22 h 22"/>
                <a:gd name="T2" fmla="*/ 5 w 17"/>
                <a:gd name="T3" fmla="*/ 22 h 22"/>
                <a:gd name="T4" fmla="*/ 1 w 17"/>
                <a:gd name="T5" fmla="*/ 16 h 22"/>
                <a:gd name="T6" fmla="*/ 8 w 17"/>
                <a:gd name="T7" fmla="*/ 3 h 22"/>
                <a:gd name="T8" fmla="*/ 14 w 17"/>
                <a:gd name="T9" fmla="*/ 2 h 22"/>
                <a:gd name="T10" fmla="*/ 15 w 17"/>
                <a:gd name="T11" fmla="*/ 9 h 22"/>
                <a:gd name="T12" fmla="*/ 10 w 17"/>
                <a:gd name="T13" fmla="*/ 18 h 22"/>
                <a:gd name="T14" fmla="*/ 6 w 17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22">
                  <a:moveTo>
                    <a:pt x="6" y="22"/>
                  </a:moveTo>
                  <a:cubicBezTo>
                    <a:pt x="5" y="22"/>
                    <a:pt x="5" y="22"/>
                    <a:pt x="5" y="22"/>
                  </a:cubicBezTo>
                  <a:cubicBezTo>
                    <a:pt x="2" y="21"/>
                    <a:pt x="0" y="18"/>
                    <a:pt x="1" y="16"/>
                  </a:cubicBezTo>
                  <a:cubicBezTo>
                    <a:pt x="2" y="11"/>
                    <a:pt x="4" y="7"/>
                    <a:pt x="8" y="3"/>
                  </a:cubicBezTo>
                  <a:cubicBezTo>
                    <a:pt x="9" y="1"/>
                    <a:pt x="12" y="0"/>
                    <a:pt x="14" y="2"/>
                  </a:cubicBezTo>
                  <a:cubicBezTo>
                    <a:pt x="17" y="4"/>
                    <a:pt x="17" y="7"/>
                    <a:pt x="15" y="9"/>
                  </a:cubicBezTo>
                  <a:cubicBezTo>
                    <a:pt x="13" y="12"/>
                    <a:pt x="11" y="15"/>
                    <a:pt x="10" y="18"/>
                  </a:cubicBezTo>
                  <a:cubicBezTo>
                    <a:pt x="10" y="21"/>
                    <a:pt x="8" y="22"/>
                    <a:pt x="6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6" name="">
              <a:extLst>
                <a:ext uri="{FF2B5EF4-FFF2-40B4-BE49-F238E27FC236}">
                  <a16:creationId xmlns:a16="http://schemas.microsoft.com/office/drawing/2014/main" id="{1C23F479-06AF-4D05-8300-FFFD79A29F0B}"/>
                </a:ext>
              </a:extLst>
            </p:cNvPr>
            <p:cNvSpPr/>
            <p:nvPr/>
          </p:nvSpPr>
          <p:spPr bwMode="auto">
            <a:xfrm>
              <a:off x="6859588" y="1797051"/>
              <a:ext cx="125413" cy="147638"/>
            </a:xfrm>
            <a:custGeom>
              <a:avLst/>
              <a:gdLst>
                <a:gd name="T0" fmla="*/ 6 w 33"/>
                <a:gd name="T1" fmla="*/ 39 h 39"/>
                <a:gd name="T2" fmla="*/ 3 w 33"/>
                <a:gd name="T3" fmla="*/ 38 h 39"/>
                <a:gd name="T4" fmla="*/ 2 w 33"/>
                <a:gd name="T5" fmla="*/ 31 h 39"/>
                <a:gd name="T6" fmla="*/ 23 w 33"/>
                <a:gd name="T7" fmla="*/ 2 h 39"/>
                <a:gd name="T8" fmla="*/ 30 w 33"/>
                <a:gd name="T9" fmla="*/ 2 h 39"/>
                <a:gd name="T10" fmla="*/ 31 w 33"/>
                <a:gd name="T11" fmla="*/ 9 h 39"/>
                <a:gd name="T12" fmla="*/ 10 w 33"/>
                <a:gd name="T13" fmla="*/ 37 h 39"/>
                <a:gd name="T14" fmla="*/ 6 w 33"/>
                <a:gd name="T1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39">
                  <a:moveTo>
                    <a:pt x="6" y="39"/>
                  </a:moveTo>
                  <a:cubicBezTo>
                    <a:pt x="5" y="39"/>
                    <a:pt x="4" y="39"/>
                    <a:pt x="3" y="38"/>
                  </a:cubicBezTo>
                  <a:cubicBezTo>
                    <a:pt x="1" y="36"/>
                    <a:pt x="0" y="33"/>
                    <a:pt x="2" y="31"/>
                  </a:cubicBezTo>
                  <a:cubicBezTo>
                    <a:pt x="9" y="21"/>
                    <a:pt x="15" y="12"/>
                    <a:pt x="23" y="2"/>
                  </a:cubicBezTo>
                  <a:cubicBezTo>
                    <a:pt x="25" y="0"/>
                    <a:pt x="28" y="0"/>
                    <a:pt x="30" y="2"/>
                  </a:cubicBezTo>
                  <a:cubicBezTo>
                    <a:pt x="32" y="3"/>
                    <a:pt x="33" y="6"/>
                    <a:pt x="31" y="9"/>
                  </a:cubicBezTo>
                  <a:cubicBezTo>
                    <a:pt x="23" y="18"/>
                    <a:pt x="17" y="26"/>
                    <a:pt x="10" y="37"/>
                  </a:cubicBezTo>
                  <a:cubicBezTo>
                    <a:pt x="9" y="38"/>
                    <a:pt x="7" y="39"/>
                    <a:pt x="6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7" name="">
              <a:extLst>
                <a:ext uri="{FF2B5EF4-FFF2-40B4-BE49-F238E27FC236}">
                  <a16:creationId xmlns:a16="http://schemas.microsoft.com/office/drawing/2014/main" id="{D4C8CD7E-8C73-49B4-A539-F27B04282345}"/>
                </a:ext>
              </a:extLst>
            </p:cNvPr>
            <p:cNvSpPr/>
            <p:nvPr/>
          </p:nvSpPr>
          <p:spPr bwMode="auto">
            <a:xfrm>
              <a:off x="6977063" y="2066926"/>
              <a:ext cx="163513" cy="90488"/>
            </a:xfrm>
            <a:custGeom>
              <a:avLst/>
              <a:gdLst>
                <a:gd name="T0" fmla="*/ 5 w 43"/>
                <a:gd name="T1" fmla="*/ 24 h 24"/>
                <a:gd name="T2" fmla="*/ 1 w 43"/>
                <a:gd name="T3" fmla="*/ 21 h 24"/>
                <a:gd name="T4" fmla="*/ 3 w 43"/>
                <a:gd name="T5" fmla="*/ 15 h 24"/>
                <a:gd name="T6" fmla="*/ 35 w 43"/>
                <a:gd name="T7" fmla="*/ 1 h 24"/>
                <a:gd name="T8" fmla="*/ 42 w 43"/>
                <a:gd name="T9" fmla="*/ 4 h 24"/>
                <a:gd name="T10" fmla="*/ 39 w 43"/>
                <a:gd name="T11" fmla="*/ 10 h 24"/>
                <a:gd name="T12" fmla="*/ 7 w 43"/>
                <a:gd name="T13" fmla="*/ 24 h 24"/>
                <a:gd name="T14" fmla="*/ 5 w 43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24">
                  <a:moveTo>
                    <a:pt x="5" y="24"/>
                  </a:moveTo>
                  <a:cubicBezTo>
                    <a:pt x="3" y="24"/>
                    <a:pt x="2" y="23"/>
                    <a:pt x="1" y="21"/>
                  </a:cubicBezTo>
                  <a:cubicBezTo>
                    <a:pt x="0" y="19"/>
                    <a:pt x="1" y="16"/>
                    <a:pt x="3" y="15"/>
                  </a:cubicBezTo>
                  <a:cubicBezTo>
                    <a:pt x="14" y="10"/>
                    <a:pt x="24" y="5"/>
                    <a:pt x="35" y="1"/>
                  </a:cubicBezTo>
                  <a:cubicBezTo>
                    <a:pt x="38" y="0"/>
                    <a:pt x="41" y="1"/>
                    <a:pt x="42" y="4"/>
                  </a:cubicBezTo>
                  <a:cubicBezTo>
                    <a:pt x="43" y="6"/>
                    <a:pt x="41" y="9"/>
                    <a:pt x="39" y="10"/>
                  </a:cubicBezTo>
                  <a:cubicBezTo>
                    <a:pt x="28" y="14"/>
                    <a:pt x="18" y="19"/>
                    <a:pt x="7" y="24"/>
                  </a:cubicBezTo>
                  <a:cubicBezTo>
                    <a:pt x="7" y="24"/>
                    <a:pt x="6" y="24"/>
                    <a:pt x="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8" name="">
              <a:extLst>
                <a:ext uri="{FF2B5EF4-FFF2-40B4-BE49-F238E27FC236}">
                  <a16:creationId xmlns:a16="http://schemas.microsoft.com/office/drawing/2014/main" id="{376A679C-6426-4647-8C7D-A9D9ECF60374}"/>
                </a:ext>
              </a:extLst>
            </p:cNvPr>
            <p:cNvSpPr/>
            <p:nvPr/>
          </p:nvSpPr>
          <p:spPr bwMode="auto">
            <a:xfrm>
              <a:off x="7042150" y="2355851"/>
              <a:ext cx="79375" cy="41275"/>
            </a:xfrm>
            <a:custGeom>
              <a:avLst/>
              <a:gdLst>
                <a:gd name="T0" fmla="*/ 5 w 21"/>
                <a:gd name="T1" fmla="*/ 11 h 11"/>
                <a:gd name="T2" fmla="*/ 0 w 21"/>
                <a:gd name="T3" fmla="*/ 7 h 11"/>
                <a:gd name="T4" fmla="*/ 4 w 21"/>
                <a:gd name="T5" fmla="*/ 1 h 11"/>
                <a:gd name="T6" fmla="*/ 16 w 21"/>
                <a:gd name="T7" fmla="*/ 0 h 11"/>
                <a:gd name="T8" fmla="*/ 21 w 21"/>
                <a:gd name="T9" fmla="*/ 5 h 11"/>
                <a:gd name="T10" fmla="*/ 16 w 21"/>
                <a:gd name="T11" fmla="*/ 10 h 11"/>
                <a:gd name="T12" fmla="*/ 16 w 21"/>
                <a:gd name="T13" fmla="*/ 10 h 11"/>
                <a:gd name="T14" fmla="*/ 6 w 21"/>
                <a:gd name="T15" fmla="*/ 11 h 11"/>
                <a:gd name="T16" fmla="*/ 5 w 21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1">
                  <a:moveTo>
                    <a:pt x="5" y="11"/>
                  </a:moveTo>
                  <a:cubicBezTo>
                    <a:pt x="3" y="11"/>
                    <a:pt x="1" y="9"/>
                    <a:pt x="0" y="7"/>
                  </a:cubicBezTo>
                  <a:cubicBezTo>
                    <a:pt x="0" y="4"/>
                    <a:pt x="1" y="2"/>
                    <a:pt x="4" y="1"/>
                  </a:cubicBezTo>
                  <a:cubicBezTo>
                    <a:pt x="8" y="0"/>
                    <a:pt x="12" y="0"/>
                    <a:pt x="16" y="0"/>
                  </a:cubicBezTo>
                  <a:cubicBezTo>
                    <a:pt x="19" y="0"/>
                    <a:pt x="21" y="2"/>
                    <a:pt x="21" y="5"/>
                  </a:cubicBezTo>
                  <a:cubicBezTo>
                    <a:pt x="21" y="8"/>
                    <a:pt x="19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2" y="10"/>
                    <a:pt x="9" y="10"/>
                    <a:pt x="6" y="11"/>
                  </a:cubicBezTo>
                  <a:cubicBezTo>
                    <a:pt x="6" y="11"/>
                    <a:pt x="5" y="11"/>
                    <a:pt x="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9" name="">
              <a:extLst>
                <a:ext uri="{FF2B5EF4-FFF2-40B4-BE49-F238E27FC236}">
                  <a16:creationId xmlns:a16="http://schemas.microsoft.com/office/drawing/2014/main" id="{7316AC7D-1ACE-4F8E-A49D-B3B4860496A2}"/>
                </a:ext>
              </a:extLst>
            </p:cNvPr>
            <p:cNvSpPr/>
            <p:nvPr/>
          </p:nvSpPr>
          <p:spPr bwMode="auto">
            <a:xfrm>
              <a:off x="7011988" y="2597151"/>
              <a:ext cx="193675" cy="76200"/>
            </a:xfrm>
            <a:custGeom>
              <a:avLst/>
              <a:gdLst>
                <a:gd name="T0" fmla="*/ 45 w 51"/>
                <a:gd name="T1" fmla="*/ 20 h 20"/>
                <a:gd name="T2" fmla="*/ 44 w 51"/>
                <a:gd name="T3" fmla="*/ 19 h 20"/>
                <a:gd name="T4" fmla="*/ 4 w 51"/>
                <a:gd name="T5" fmla="*/ 10 h 20"/>
                <a:gd name="T6" fmla="*/ 0 w 51"/>
                <a:gd name="T7" fmla="*/ 4 h 20"/>
                <a:gd name="T8" fmla="*/ 6 w 51"/>
                <a:gd name="T9" fmla="*/ 1 h 20"/>
                <a:gd name="T10" fmla="*/ 47 w 51"/>
                <a:gd name="T11" fmla="*/ 10 h 20"/>
                <a:gd name="T12" fmla="*/ 50 w 51"/>
                <a:gd name="T13" fmla="*/ 16 h 20"/>
                <a:gd name="T14" fmla="*/ 45 w 51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20">
                  <a:moveTo>
                    <a:pt x="45" y="20"/>
                  </a:moveTo>
                  <a:cubicBezTo>
                    <a:pt x="45" y="20"/>
                    <a:pt x="45" y="20"/>
                    <a:pt x="44" y="1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1" y="9"/>
                    <a:pt x="0" y="7"/>
                    <a:pt x="0" y="4"/>
                  </a:cubicBezTo>
                  <a:cubicBezTo>
                    <a:pt x="1" y="2"/>
                    <a:pt x="3" y="0"/>
                    <a:pt x="6" y="1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9" y="11"/>
                    <a:pt x="51" y="13"/>
                    <a:pt x="50" y="16"/>
                  </a:cubicBezTo>
                  <a:cubicBezTo>
                    <a:pt x="50" y="18"/>
                    <a:pt x="48" y="20"/>
                    <a:pt x="45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0" name="">
              <a:extLst>
                <a:ext uri="{FF2B5EF4-FFF2-40B4-BE49-F238E27FC236}">
                  <a16:creationId xmlns:a16="http://schemas.microsoft.com/office/drawing/2014/main" id="{6722C49E-154A-479C-9ACF-933774D7B977}"/>
                </a:ext>
              </a:extLst>
            </p:cNvPr>
            <p:cNvSpPr/>
            <p:nvPr/>
          </p:nvSpPr>
          <p:spPr bwMode="auto">
            <a:xfrm>
              <a:off x="6900863" y="2836864"/>
              <a:ext cx="87313" cy="65088"/>
            </a:xfrm>
            <a:custGeom>
              <a:avLst/>
              <a:gdLst>
                <a:gd name="T0" fmla="*/ 17 w 23"/>
                <a:gd name="T1" fmla="*/ 17 h 17"/>
                <a:gd name="T2" fmla="*/ 17 w 23"/>
                <a:gd name="T3" fmla="*/ 17 h 17"/>
                <a:gd name="T4" fmla="*/ 2 w 23"/>
                <a:gd name="T5" fmla="*/ 9 h 17"/>
                <a:gd name="T6" fmla="*/ 2 w 23"/>
                <a:gd name="T7" fmla="*/ 2 h 17"/>
                <a:gd name="T8" fmla="*/ 9 w 23"/>
                <a:gd name="T9" fmla="*/ 3 h 17"/>
                <a:gd name="T10" fmla="*/ 18 w 23"/>
                <a:gd name="T11" fmla="*/ 7 h 17"/>
                <a:gd name="T12" fmla="*/ 22 w 23"/>
                <a:gd name="T13" fmla="*/ 13 h 17"/>
                <a:gd name="T14" fmla="*/ 17 w 23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7">
                  <a:moveTo>
                    <a:pt x="17" y="17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11" y="16"/>
                    <a:pt x="5" y="13"/>
                    <a:pt x="2" y="9"/>
                  </a:cubicBezTo>
                  <a:cubicBezTo>
                    <a:pt x="0" y="7"/>
                    <a:pt x="0" y="3"/>
                    <a:pt x="2" y="2"/>
                  </a:cubicBezTo>
                  <a:cubicBezTo>
                    <a:pt x="5" y="0"/>
                    <a:pt x="8" y="0"/>
                    <a:pt x="9" y="3"/>
                  </a:cubicBezTo>
                  <a:cubicBezTo>
                    <a:pt x="11" y="5"/>
                    <a:pt x="15" y="7"/>
                    <a:pt x="18" y="7"/>
                  </a:cubicBezTo>
                  <a:cubicBezTo>
                    <a:pt x="21" y="8"/>
                    <a:pt x="23" y="10"/>
                    <a:pt x="22" y="13"/>
                  </a:cubicBezTo>
                  <a:cubicBezTo>
                    <a:pt x="22" y="15"/>
                    <a:pt x="20" y="17"/>
                    <a:pt x="17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1" name="">
              <a:extLst>
                <a:ext uri="{FF2B5EF4-FFF2-40B4-BE49-F238E27FC236}">
                  <a16:creationId xmlns:a16="http://schemas.microsoft.com/office/drawing/2014/main" id="{6788B638-B704-4FED-9AF5-DCD00F92BC11}"/>
                </a:ext>
              </a:extLst>
            </p:cNvPr>
            <p:cNvSpPr/>
            <p:nvPr/>
          </p:nvSpPr>
          <p:spPr bwMode="auto">
            <a:xfrm>
              <a:off x="6786563" y="2981326"/>
              <a:ext cx="157163" cy="128588"/>
            </a:xfrm>
            <a:custGeom>
              <a:avLst/>
              <a:gdLst>
                <a:gd name="T0" fmla="*/ 35 w 41"/>
                <a:gd name="T1" fmla="*/ 34 h 34"/>
                <a:gd name="T2" fmla="*/ 33 w 41"/>
                <a:gd name="T3" fmla="*/ 33 h 34"/>
                <a:gd name="T4" fmla="*/ 2 w 41"/>
                <a:gd name="T5" fmla="*/ 8 h 34"/>
                <a:gd name="T6" fmla="*/ 3 w 41"/>
                <a:gd name="T7" fmla="*/ 1 h 34"/>
                <a:gd name="T8" fmla="*/ 10 w 41"/>
                <a:gd name="T9" fmla="*/ 2 h 34"/>
                <a:gd name="T10" fmla="*/ 37 w 41"/>
                <a:gd name="T11" fmla="*/ 24 h 34"/>
                <a:gd name="T12" fmla="*/ 39 w 41"/>
                <a:gd name="T13" fmla="*/ 31 h 34"/>
                <a:gd name="T14" fmla="*/ 35 w 41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34">
                  <a:moveTo>
                    <a:pt x="35" y="34"/>
                  </a:moveTo>
                  <a:cubicBezTo>
                    <a:pt x="34" y="34"/>
                    <a:pt x="34" y="33"/>
                    <a:pt x="33" y="33"/>
                  </a:cubicBezTo>
                  <a:cubicBezTo>
                    <a:pt x="21" y="27"/>
                    <a:pt x="10" y="19"/>
                    <a:pt x="2" y="8"/>
                  </a:cubicBezTo>
                  <a:cubicBezTo>
                    <a:pt x="0" y="6"/>
                    <a:pt x="1" y="3"/>
                    <a:pt x="3" y="1"/>
                  </a:cubicBezTo>
                  <a:cubicBezTo>
                    <a:pt x="5" y="0"/>
                    <a:pt x="8" y="0"/>
                    <a:pt x="10" y="2"/>
                  </a:cubicBezTo>
                  <a:cubicBezTo>
                    <a:pt x="17" y="12"/>
                    <a:pt x="26" y="19"/>
                    <a:pt x="37" y="24"/>
                  </a:cubicBezTo>
                  <a:cubicBezTo>
                    <a:pt x="39" y="25"/>
                    <a:pt x="41" y="28"/>
                    <a:pt x="39" y="31"/>
                  </a:cubicBezTo>
                  <a:cubicBezTo>
                    <a:pt x="39" y="33"/>
                    <a:pt x="37" y="34"/>
                    <a:pt x="35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2" name="">
              <a:extLst>
                <a:ext uri="{FF2B5EF4-FFF2-40B4-BE49-F238E27FC236}">
                  <a16:creationId xmlns:a16="http://schemas.microsoft.com/office/drawing/2014/main" id="{30B1D9BC-4F3B-4F63-B4CB-34170FB97085}"/>
                </a:ext>
              </a:extLst>
            </p:cNvPr>
            <p:cNvSpPr/>
            <p:nvPr/>
          </p:nvSpPr>
          <p:spPr bwMode="auto">
            <a:xfrm>
              <a:off x="6581775" y="3136901"/>
              <a:ext cx="76200" cy="90488"/>
            </a:xfrm>
            <a:custGeom>
              <a:avLst/>
              <a:gdLst>
                <a:gd name="T0" fmla="*/ 15 w 20"/>
                <a:gd name="T1" fmla="*/ 24 h 24"/>
                <a:gd name="T2" fmla="*/ 11 w 20"/>
                <a:gd name="T3" fmla="*/ 22 h 24"/>
                <a:gd name="T4" fmla="*/ 1 w 20"/>
                <a:gd name="T5" fmla="*/ 8 h 24"/>
                <a:gd name="T6" fmla="*/ 3 w 20"/>
                <a:gd name="T7" fmla="*/ 1 h 24"/>
                <a:gd name="T8" fmla="*/ 9 w 20"/>
                <a:gd name="T9" fmla="*/ 2 h 24"/>
                <a:gd name="T10" fmla="*/ 19 w 20"/>
                <a:gd name="T11" fmla="*/ 16 h 24"/>
                <a:gd name="T12" fmla="*/ 17 w 20"/>
                <a:gd name="T13" fmla="*/ 23 h 24"/>
                <a:gd name="T14" fmla="*/ 15 w 20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24">
                  <a:moveTo>
                    <a:pt x="15" y="24"/>
                  </a:moveTo>
                  <a:cubicBezTo>
                    <a:pt x="13" y="24"/>
                    <a:pt x="12" y="23"/>
                    <a:pt x="11" y="22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6"/>
                    <a:pt x="0" y="3"/>
                    <a:pt x="3" y="1"/>
                  </a:cubicBezTo>
                  <a:cubicBezTo>
                    <a:pt x="5" y="0"/>
                    <a:pt x="8" y="0"/>
                    <a:pt x="9" y="2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20" y="19"/>
                    <a:pt x="20" y="22"/>
                    <a:pt x="17" y="23"/>
                  </a:cubicBezTo>
                  <a:cubicBezTo>
                    <a:pt x="17" y="24"/>
                    <a:pt x="16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3" name="">
              <a:extLst>
                <a:ext uri="{FF2B5EF4-FFF2-40B4-BE49-F238E27FC236}">
                  <a16:creationId xmlns:a16="http://schemas.microsoft.com/office/drawing/2014/main" id="{7A91AED8-A240-4736-AA40-252264C4B3EF}"/>
                </a:ext>
              </a:extLst>
            </p:cNvPr>
            <p:cNvSpPr/>
            <p:nvPr/>
          </p:nvSpPr>
          <p:spPr bwMode="auto">
            <a:xfrm>
              <a:off x="5222875" y="1619251"/>
              <a:ext cx="1751013" cy="1563688"/>
            </a:xfrm>
            <a:custGeom>
              <a:avLst/>
              <a:gdLst>
                <a:gd name="T0" fmla="*/ 233 w 461"/>
                <a:gd name="T1" fmla="*/ 412 h 412"/>
                <a:gd name="T2" fmla="*/ 100 w 461"/>
                <a:gd name="T3" fmla="*/ 368 h 412"/>
                <a:gd name="T4" fmla="*/ 15 w 461"/>
                <a:gd name="T5" fmla="*/ 232 h 412"/>
                <a:gd name="T6" fmla="*/ 206 w 461"/>
                <a:gd name="T7" fmla="*/ 17 h 412"/>
                <a:gd name="T8" fmla="*/ 447 w 461"/>
                <a:gd name="T9" fmla="*/ 208 h 412"/>
                <a:gd name="T10" fmla="*/ 447 w 461"/>
                <a:gd name="T11" fmla="*/ 208 h 412"/>
                <a:gd name="T12" fmla="*/ 261 w 461"/>
                <a:gd name="T13" fmla="*/ 410 h 412"/>
                <a:gd name="T14" fmla="*/ 233 w 461"/>
                <a:gd name="T15" fmla="*/ 412 h 412"/>
                <a:gd name="T16" fmla="*/ 232 w 461"/>
                <a:gd name="T17" fmla="*/ 25 h 412"/>
                <a:gd name="T18" fmla="*/ 207 w 461"/>
                <a:gd name="T19" fmla="*/ 27 h 412"/>
                <a:gd name="T20" fmla="*/ 24 w 461"/>
                <a:gd name="T21" fmla="*/ 231 h 412"/>
                <a:gd name="T22" fmla="*/ 106 w 461"/>
                <a:gd name="T23" fmla="*/ 360 h 412"/>
                <a:gd name="T24" fmla="*/ 260 w 461"/>
                <a:gd name="T25" fmla="*/ 400 h 412"/>
                <a:gd name="T26" fmla="*/ 437 w 461"/>
                <a:gd name="T27" fmla="*/ 209 h 412"/>
                <a:gd name="T28" fmla="*/ 437 w 461"/>
                <a:gd name="T29" fmla="*/ 209 h 412"/>
                <a:gd name="T30" fmla="*/ 232 w 461"/>
                <a:gd name="T31" fmla="*/ 25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1" h="412">
                  <a:moveTo>
                    <a:pt x="233" y="412"/>
                  </a:moveTo>
                  <a:cubicBezTo>
                    <a:pt x="187" y="412"/>
                    <a:pt x="140" y="396"/>
                    <a:pt x="100" y="368"/>
                  </a:cubicBezTo>
                  <a:cubicBezTo>
                    <a:pt x="53" y="333"/>
                    <a:pt x="22" y="284"/>
                    <a:pt x="15" y="232"/>
                  </a:cubicBezTo>
                  <a:cubicBezTo>
                    <a:pt x="0" y="129"/>
                    <a:pt x="84" y="34"/>
                    <a:pt x="206" y="17"/>
                  </a:cubicBezTo>
                  <a:cubicBezTo>
                    <a:pt x="326" y="0"/>
                    <a:pt x="432" y="104"/>
                    <a:pt x="447" y="208"/>
                  </a:cubicBezTo>
                  <a:cubicBezTo>
                    <a:pt x="447" y="208"/>
                    <a:pt x="447" y="208"/>
                    <a:pt x="447" y="208"/>
                  </a:cubicBezTo>
                  <a:cubicBezTo>
                    <a:pt x="461" y="309"/>
                    <a:pt x="385" y="392"/>
                    <a:pt x="261" y="410"/>
                  </a:cubicBezTo>
                  <a:cubicBezTo>
                    <a:pt x="252" y="411"/>
                    <a:pt x="242" y="412"/>
                    <a:pt x="233" y="412"/>
                  </a:cubicBezTo>
                  <a:close/>
                  <a:moveTo>
                    <a:pt x="232" y="25"/>
                  </a:moveTo>
                  <a:cubicBezTo>
                    <a:pt x="224" y="25"/>
                    <a:pt x="216" y="26"/>
                    <a:pt x="207" y="27"/>
                  </a:cubicBezTo>
                  <a:cubicBezTo>
                    <a:pt x="91" y="43"/>
                    <a:pt x="10" y="133"/>
                    <a:pt x="24" y="231"/>
                  </a:cubicBezTo>
                  <a:cubicBezTo>
                    <a:pt x="31" y="280"/>
                    <a:pt x="61" y="327"/>
                    <a:pt x="106" y="360"/>
                  </a:cubicBezTo>
                  <a:cubicBezTo>
                    <a:pt x="151" y="393"/>
                    <a:pt x="207" y="407"/>
                    <a:pt x="260" y="400"/>
                  </a:cubicBezTo>
                  <a:cubicBezTo>
                    <a:pt x="378" y="383"/>
                    <a:pt x="450" y="305"/>
                    <a:pt x="437" y="209"/>
                  </a:cubicBezTo>
                  <a:cubicBezTo>
                    <a:pt x="437" y="209"/>
                    <a:pt x="437" y="209"/>
                    <a:pt x="437" y="209"/>
                  </a:cubicBezTo>
                  <a:cubicBezTo>
                    <a:pt x="424" y="117"/>
                    <a:pt x="336" y="25"/>
                    <a:pt x="232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4" name="">
              <a:extLst>
                <a:ext uri="{FF2B5EF4-FFF2-40B4-BE49-F238E27FC236}">
                  <a16:creationId xmlns:a16="http://schemas.microsoft.com/office/drawing/2014/main" id="{D884E925-E9D1-49CD-8424-7D300078AAF3}"/>
                </a:ext>
              </a:extLst>
            </p:cNvPr>
            <p:cNvSpPr/>
            <p:nvPr/>
          </p:nvSpPr>
          <p:spPr bwMode="auto">
            <a:xfrm>
              <a:off x="5973763" y="2317751"/>
              <a:ext cx="749300" cy="674688"/>
            </a:xfrm>
            <a:custGeom>
              <a:avLst/>
              <a:gdLst>
                <a:gd name="T0" fmla="*/ 99 w 197"/>
                <a:gd name="T1" fmla="*/ 178 h 178"/>
                <a:gd name="T2" fmla="*/ 41 w 197"/>
                <a:gd name="T3" fmla="*/ 159 h 178"/>
                <a:gd name="T4" fmla="*/ 3 w 197"/>
                <a:gd name="T5" fmla="*/ 99 h 178"/>
                <a:gd name="T6" fmla="*/ 24 w 197"/>
                <a:gd name="T7" fmla="*/ 36 h 178"/>
                <a:gd name="T8" fmla="*/ 87 w 197"/>
                <a:gd name="T9" fmla="*/ 4 h 178"/>
                <a:gd name="T10" fmla="*/ 157 w 197"/>
                <a:gd name="T11" fmla="*/ 25 h 178"/>
                <a:gd name="T12" fmla="*/ 193 w 197"/>
                <a:gd name="T13" fmla="*/ 88 h 178"/>
                <a:gd name="T14" fmla="*/ 174 w 197"/>
                <a:gd name="T15" fmla="*/ 148 h 178"/>
                <a:gd name="T16" fmla="*/ 112 w 197"/>
                <a:gd name="T17" fmla="*/ 177 h 178"/>
                <a:gd name="T18" fmla="*/ 99 w 197"/>
                <a:gd name="T19" fmla="*/ 178 h 178"/>
                <a:gd name="T20" fmla="*/ 99 w 197"/>
                <a:gd name="T21" fmla="*/ 13 h 178"/>
                <a:gd name="T22" fmla="*/ 89 w 197"/>
                <a:gd name="T23" fmla="*/ 13 h 178"/>
                <a:gd name="T24" fmla="*/ 31 w 197"/>
                <a:gd name="T25" fmla="*/ 42 h 178"/>
                <a:gd name="T26" fmla="*/ 13 w 197"/>
                <a:gd name="T27" fmla="*/ 97 h 178"/>
                <a:gd name="T28" fmla="*/ 46 w 197"/>
                <a:gd name="T29" fmla="*/ 151 h 178"/>
                <a:gd name="T30" fmla="*/ 110 w 197"/>
                <a:gd name="T31" fmla="*/ 168 h 178"/>
                <a:gd name="T32" fmla="*/ 167 w 197"/>
                <a:gd name="T33" fmla="*/ 141 h 178"/>
                <a:gd name="T34" fmla="*/ 184 w 197"/>
                <a:gd name="T35" fmla="*/ 89 h 178"/>
                <a:gd name="T36" fmla="*/ 151 w 197"/>
                <a:gd name="T37" fmla="*/ 33 h 178"/>
                <a:gd name="T38" fmla="*/ 99 w 197"/>
                <a:gd name="T39" fmla="*/ 1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7" h="178">
                  <a:moveTo>
                    <a:pt x="99" y="178"/>
                  </a:moveTo>
                  <a:cubicBezTo>
                    <a:pt x="79" y="178"/>
                    <a:pt x="58" y="171"/>
                    <a:pt x="41" y="159"/>
                  </a:cubicBezTo>
                  <a:cubicBezTo>
                    <a:pt x="20" y="144"/>
                    <a:pt x="6" y="122"/>
                    <a:pt x="3" y="99"/>
                  </a:cubicBezTo>
                  <a:cubicBezTo>
                    <a:pt x="0" y="76"/>
                    <a:pt x="7" y="53"/>
                    <a:pt x="24" y="36"/>
                  </a:cubicBezTo>
                  <a:cubicBezTo>
                    <a:pt x="40" y="19"/>
                    <a:pt x="62" y="7"/>
                    <a:pt x="87" y="4"/>
                  </a:cubicBezTo>
                  <a:cubicBezTo>
                    <a:pt x="112" y="0"/>
                    <a:pt x="136" y="8"/>
                    <a:pt x="157" y="25"/>
                  </a:cubicBezTo>
                  <a:cubicBezTo>
                    <a:pt x="177" y="41"/>
                    <a:pt x="190" y="64"/>
                    <a:pt x="193" y="88"/>
                  </a:cubicBezTo>
                  <a:cubicBezTo>
                    <a:pt x="197" y="111"/>
                    <a:pt x="190" y="132"/>
                    <a:pt x="174" y="148"/>
                  </a:cubicBezTo>
                  <a:cubicBezTo>
                    <a:pt x="159" y="163"/>
                    <a:pt x="137" y="174"/>
                    <a:pt x="112" y="177"/>
                  </a:cubicBezTo>
                  <a:cubicBezTo>
                    <a:pt x="108" y="178"/>
                    <a:pt x="103" y="178"/>
                    <a:pt x="99" y="178"/>
                  </a:cubicBezTo>
                  <a:close/>
                  <a:moveTo>
                    <a:pt x="99" y="13"/>
                  </a:moveTo>
                  <a:cubicBezTo>
                    <a:pt x="95" y="13"/>
                    <a:pt x="92" y="13"/>
                    <a:pt x="89" y="13"/>
                  </a:cubicBezTo>
                  <a:cubicBezTo>
                    <a:pt x="66" y="17"/>
                    <a:pt x="45" y="27"/>
                    <a:pt x="31" y="42"/>
                  </a:cubicBezTo>
                  <a:cubicBezTo>
                    <a:pt x="16" y="58"/>
                    <a:pt x="10" y="78"/>
                    <a:pt x="13" y="97"/>
                  </a:cubicBezTo>
                  <a:cubicBezTo>
                    <a:pt x="15" y="118"/>
                    <a:pt x="28" y="137"/>
                    <a:pt x="46" y="151"/>
                  </a:cubicBezTo>
                  <a:cubicBezTo>
                    <a:pt x="65" y="165"/>
                    <a:pt x="89" y="171"/>
                    <a:pt x="110" y="168"/>
                  </a:cubicBezTo>
                  <a:cubicBezTo>
                    <a:pt x="134" y="164"/>
                    <a:pt x="154" y="155"/>
                    <a:pt x="167" y="141"/>
                  </a:cubicBezTo>
                  <a:cubicBezTo>
                    <a:pt x="181" y="127"/>
                    <a:pt x="187" y="109"/>
                    <a:pt x="184" y="89"/>
                  </a:cubicBezTo>
                  <a:cubicBezTo>
                    <a:pt x="181" y="68"/>
                    <a:pt x="169" y="47"/>
                    <a:pt x="151" y="33"/>
                  </a:cubicBezTo>
                  <a:cubicBezTo>
                    <a:pt x="135" y="20"/>
                    <a:pt x="117" y="13"/>
                    <a:pt x="99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5" name="">
              <a:extLst>
                <a:ext uri="{FF2B5EF4-FFF2-40B4-BE49-F238E27FC236}">
                  <a16:creationId xmlns:a16="http://schemas.microsoft.com/office/drawing/2014/main" id="{D9F12728-4F3F-4A27-8741-B91CFCD7DE0C}"/>
                </a:ext>
              </a:extLst>
            </p:cNvPr>
            <p:cNvSpPr/>
            <p:nvPr/>
          </p:nvSpPr>
          <p:spPr bwMode="auto">
            <a:xfrm>
              <a:off x="6311900" y="1960564"/>
              <a:ext cx="368300" cy="330200"/>
            </a:xfrm>
            <a:custGeom>
              <a:avLst/>
              <a:gdLst>
                <a:gd name="T0" fmla="*/ 48 w 97"/>
                <a:gd name="T1" fmla="*/ 87 h 87"/>
                <a:gd name="T2" fmla="*/ 2 w 97"/>
                <a:gd name="T3" fmla="*/ 48 h 87"/>
                <a:gd name="T4" fmla="*/ 12 w 97"/>
                <a:gd name="T5" fmla="*/ 17 h 87"/>
                <a:gd name="T6" fmla="*/ 43 w 97"/>
                <a:gd name="T7" fmla="*/ 2 h 87"/>
                <a:gd name="T8" fmla="*/ 77 w 97"/>
                <a:gd name="T9" fmla="*/ 12 h 87"/>
                <a:gd name="T10" fmla="*/ 94 w 97"/>
                <a:gd name="T11" fmla="*/ 43 h 87"/>
                <a:gd name="T12" fmla="*/ 55 w 97"/>
                <a:gd name="T13" fmla="*/ 87 h 87"/>
                <a:gd name="T14" fmla="*/ 48 w 97"/>
                <a:gd name="T15" fmla="*/ 87 h 87"/>
                <a:gd name="T16" fmla="*/ 48 w 97"/>
                <a:gd name="T17" fmla="*/ 11 h 87"/>
                <a:gd name="T18" fmla="*/ 44 w 97"/>
                <a:gd name="T19" fmla="*/ 12 h 87"/>
                <a:gd name="T20" fmla="*/ 19 w 97"/>
                <a:gd name="T21" fmla="*/ 24 h 87"/>
                <a:gd name="T22" fmla="*/ 11 w 97"/>
                <a:gd name="T23" fmla="*/ 47 h 87"/>
                <a:gd name="T24" fmla="*/ 53 w 97"/>
                <a:gd name="T25" fmla="*/ 77 h 87"/>
                <a:gd name="T26" fmla="*/ 85 w 97"/>
                <a:gd name="T27" fmla="*/ 44 h 87"/>
                <a:gd name="T28" fmla="*/ 71 w 97"/>
                <a:gd name="T29" fmla="*/ 20 h 87"/>
                <a:gd name="T30" fmla="*/ 48 w 97"/>
                <a:gd name="T31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7" h="87">
                  <a:moveTo>
                    <a:pt x="48" y="87"/>
                  </a:moveTo>
                  <a:cubicBezTo>
                    <a:pt x="26" y="87"/>
                    <a:pt x="5" y="70"/>
                    <a:pt x="2" y="48"/>
                  </a:cubicBezTo>
                  <a:cubicBezTo>
                    <a:pt x="0" y="37"/>
                    <a:pt x="4" y="26"/>
                    <a:pt x="12" y="17"/>
                  </a:cubicBezTo>
                  <a:cubicBezTo>
                    <a:pt x="20" y="9"/>
                    <a:pt x="31" y="4"/>
                    <a:pt x="43" y="2"/>
                  </a:cubicBezTo>
                  <a:cubicBezTo>
                    <a:pt x="55" y="0"/>
                    <a:pt x="67" y="4"/>
                    <a:pt x="77" y="12"/>
                  </a:cubicBezTo>
                  <a:cubicBezTo>
                    <a:pt x="86" y="20"/>
                    <a:pt x="93" y="31"/>
                    <a:pt x="94" y="43"/>
                  </a:cubicBezTo>
                  <a:cubicBezTo>
                    <a:pt x="97" y="65"/>
                    <a:pt x="81" y="83"/>
                    <a:pt x="55" y="87"/>
                  </a:cubicBezTo>
                  <a:cubicBezTo>
                    <a:pt x="52" y="87"/>
                    <a:pt x="50" y="87"/>
                    <a:pt x="48" y="87"/>
                  </a:cubicBezTo>
                  <a:close/>
                  <a:moveTo>
                    <a:pt x="48" y="11"/>
                  </a:moveTo>
                  <a:cubicBezTo>
                    <a:pt x="47" y="11"/>
                    <a:pt x="45" y="11"/>
                    <a:pt x="44" y="12"/>
                  </a:cubicBezTo>
                  <a:cubicBezTo>
                    <a:pt x="34" y="13"/>
                    <a:pt x="25" y="17"/>
                    <a:pt x="19" y="24"/>
                  </a:cubicBezTo>
                  <a:cubicBezTo>
                    <a:pt x="13" y="31"/>
                    <a:pt x="10" y="39"/>
                    <a:pt x="11" y="47"/>
                  </a:cubicBezTo>
                  <a:cubicBezTo>
                    <a:pt x="14" y="65"/>
                    <a:pt x="34" y="80"/>
                    <a:pt x="53" y="77"/>
                  </a:cubicBezTo>
                  <a:cubicBezTo>
                    <a:pt x="71" y="75"/>
                    <a:pt x="87" y="63"/>
                    <a:pt x="85" y="44"/>
                  </a:cubicBezTo>
                  <a:cubicBezTo>
                    <a:pt x="83" y="35"/>
                    <a:pt x="78" y="26"/>
                    <a:pt x="71" y="20"/>
                  </a:cubicBezTo>
                  <a:cubicBezTo>
                    <a:pt x="64" y="14"/>
                    <a:pt x="56" y="11"/>
                    <a:pt x="4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6" name="">
              <a:extLst>
                <a:ext uri="{FF2B5EF4-FFF2-40B4-BE49-F238E27FC236}">
                  <a16:creationId xmlns:a16="http://schemas.microsoft.com/office/drawing/2014/main" id="{E4C033F5-A987-470C-8709-2529E017F274}"/>
                </a:ext>
              </a:extLst>
            </p:cNvPr>
            <p:cNvSpPr/>
            <p:nvPr/>
          </p:nvSpPr>
          <p:spPr bwMode="auto">
            <a:xfrm>
              <a:off x="6022975" y="2074864"/>
              <a:ext cx="250825" cy="238125"/>
            </a:xfrm>
            <a:custGeom>
              <a:avLst/>
              <a:gdLst>
                <a:gd name="T0" fmla="*/ 33 w 66"/>
                <a:gd name="T1" fmla="*/ 63 h 63"/>
                <a:gd name="T2" fmla="*/ 1 w 66"/>
                <a:gd name="T3" fmla="*/ 36 h 63"/>
                <a:gd name="T4" fmla="*/ 6 w 66"/>
                <a:gd name="T5" fmla="*/ 17 h 63"/>
                <a:gd name="T6" fmla="*/ 29 w 66"/>
                <a:gd name="T7" fmla="*/ 3 h 63"/>
                <a:gd name="T8" fmla="*/ 65 w 66"/>
                <a:gd name="T9" fmla="*/ 31 h 63"/>
                <a:gd name="T10" fmla="*/ 65 w 66"/>
                <a:gd name="T11" fmla="*/ 31 h 63"/>
                <a:gd name="T12" fmla="*/ 61 w 66"/>
                <a:gd name="T13" fmla="*/ 49 h 63"/>
                <a:gd name="T14" fmla="*/ 38 w 66"/>
                <a:gd name="T15" fmla="*/ 62 h 63"/>
                <a:gd name="T16" fmla="*/ 33 w 66"/>
                <a:gd name="T17" fmla="*/ 63 h 63"/>
                <a:gd name="T18" fmla="*/ 33 w 66"/>
                <a:gd name="T19" fmla="*/ 13 h 63"/>
                <a:gd name="T20" fmla="*/ 30 w 66"/>
                <a:gd name="T21" fmla="*/ 13 h 63"/>
                <a:gd name="T22" fmla="*/ 14 w 66"/>
                <a:gd name="T23" fmla="*/ 22 h 63"/>
                <a:gd name="T24" fmla="*/ 11 w 66"/>
                <a:gd name="T25" fmla="*/ 35 h 63"/>
                <a:gd name="T26" fmla="*/ 37 w 66"/>
                <a:gd name="T27" fmla="*/ 52 h 63"/>
                <a:gd name="T28" fmla="*/ 53 w 66"/>
                <a:gd name="T29" fmla="*/ 44 h 63"/>
                <a:gd name="T30" fmla="*/ 56 w 66"/>
                <a:gd name="T31" fmla="*/ 32 h 63"/>
                <a:gd name="T32" fmla="*/ 56 w 66"/>
                <a:gd name="T33" fmla="*/ 32 h 63"/>
                <a:gd name="T34" fmla="*/ 33 w 66"/>
                <a:gd name="T35" fmla="*/ 1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63">
                  <a:moveTo>
                    <a:pt x="33" y="63"/>
                  </a:moveTo>
                  <a:cubicBezTo>
                    <a:pt x="18" y="63"/>
                    <a:pt x="3" y="51"/>
                    <a:pt x="1" y="36"/>
                  </a:cubicBezTo>
                  <a:cubicBezTo>
                    <a:pt x="0" y="29"/>
                    <a:pt x="1" y="22"/>
                    <a:pt x="6" y="17"/>
                  </a:cubicBezTo>
                  <a:cubicBezTo>
                    <a:pt x="11" y="9"/>
                    <a:pt x="19" y="5"/>
                    <a:pt x="29" y="3"/>
                  </a:cubicBezTo>
                  <a:cubicBezTo>
                    <a:pt x="47" y="0"/>
                    <a:pt x="63" y="15"/>
                    <a:pt x="65" y="31"/>
                  </a:cubicBezTo>
                  <a:cubicBezTo>
                    <a:pt x="65" y="31"/>
                    <a:pt x="65" y="31"/>
                    <a:pt x="65" y="31"/>
                  </a:cubicBezTo>
                  <a:cubicBezTo>
                    <a:pt x="66" y="38"/>
                    <a:pt x="65" y="44"/>
                    <a:pt x="61" y="49"/>
                  </a:cubicBezTo>
                  <a:cubicBezTo>
                    <a:pt x="56" y="56"/>
                    <a:pt x="48" y="61"/>
                    <a:pt x="38" y="62"/>
                  </a:cubicBezTo>
                  <a:cubicBezTo>
                    <a:pt x="36" y="62"/>
                    <a:pt x="35" y="63"/>
                    <a:pt x="33" y="63"/>
                  </a:cubicBezTo>
                  <a:close/>
                  <a:moveTo>
                    <a:pt x="33" y="13"/>
                  </a:moveTo>
                  <a:cubicBezTo>
                    <a:pt x="32" y="13"/>
                    <a:pt x="31" y="13"/>
                    <a:pt x="30" y="13"/>
                  </a:cubicBezTo>
                  <a:cubicBezTo>
                    <a:pt x="23" y="14"/>
                    <a:pt x="17" y="17"/>
                    <a:pt x="14" y="22"/>
                  </a:cubicBezTo>
                  <a:cubicBezTo>
                    <a:pt x="11" y="26"/>
                    <a:pt x="10" y="30"/>
                    <a:pt x="11" y="35"/>
                  </a:cubicBezTo>
                  <a:cubicBezTo>
                    <a:pt x="12" y="46"/>
                    <a:pt x="25" y="54"/>
                    <a:pt x="37" y="52"/>
                  </a:cubicBezTo>
                  <a:cubicBezTo>
                    <a:pt x="44" y="51"/>
                    <a:pt x="50" y="48"/>
                    <a:pt x="53" y="44"/>
                  </a:cubicBezTo>
                  <a:cubicBezTo>
                    <a:pt x="55" y="40"/>
                    <a:pt x="56" y="37"/>
                    <a:pt x="56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4" y="22"/>
                    <a:pt x="44" y="13"/>
                    <a:pt x="3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7" name="">
              <a:extLst>
                <a:ext uri="{FF2B5EF4-FFF2-40B4-BE49-F238E27FC236}">
                  <a16:creationId xmlns:a16="http://schemas.microsoft.com/office/drawing/2014/main" id="{E374BB28-5F38-4C25-9A6B-7A758307CE99}"/>
                </a:ext>
              </a:extLst>
            </p:cNvPr>
            <p:cNvSpPr/>
            <p:nvPr/>
          </p:nvSpPr>
          <p:spPr bwMode="auto">
            <a:xfrm>
              <a:off x="6316663" y="2579689"/>
              <a:ext cx="300038" cy="284163"/>
            </a:xfrm>
            <a:custGeom>
              <a:avLst/>
              <a:gdLst>
                <a:gd name="T0" fmla="*/ 38 w 79"/>
                <a:gd name="T1" fmla="*/ 75 h 75"/>
                <a:gd name="T2" fmla="*/ 9 w 79"/>
                <a:gd name="T3" fmla="*/ 63 h 75"/>
                <a:gd name="T4" fmla="*/ 1 w 79"/>
                <a:gd name="T5" fmla="*/ 40 h 75"/>
                <a:gd name="T6" fmla="*/ 15 w 79"/>
                <a:gd name="T7" fmla="*/ 14 h 75"/>
                <a:gd name="T8" fmla="*/ 70 w 79"/>
                <a:gd name="T9" fmla="*/ 19 h 75"/>
                <a:gd name="T10" fmla="*/ 70 w 79"/>
                <a:gd name="T11" fmla="*/ 19 h 75"/>
                <a:gd name="T12" fmla="*/ 78 w 79"/>
                <a:gd name="T13" fmla="*/ 40 h 75"/>
                <a:gd name="T14" fmla="*/ 64 w 79"/>
                <a:gd name="T15" fmla="*/ 66 h 75"/>
                <a:gd name="T16" fmla="*/ 38 w 79"/>
                <a:gd name="T17" fmla="*/ 75 h 75"/>
                <a:gd name="T18" fmla="*/ 38 w 79"/>
                <a:gd name="T19" fmla="*/ 16 h 75"/>
                <a:gd name="T20" fmla="*/ 21 w 79"/>
                <a:gd name="T21" fmla="*/ 21 h 75"/>
                <a:gd name="T22" fmla="*/ 10 w 79"/>
                <a:gd name="T23" fmla="*/ 41 h 75"/>
                <a:gd name="T24" fmla="*/ 16 w 79"/>
                <a:gd name="T25" fmla="*/ 56 h 75"/>
                <a:gd name="T26" fmla="*/ 58 w 79"/>
                <a:gd name="T27" fmla="*/ 59 h 75"/>
                <a:gd name="T28" fmla="*/ 68 w 79"/>
                <a:gd name="T29" fmla="*/ 40 h 75"/>
                <a:gd name="T30" fmla="*/ 63 w 79"/>
                <a:gd name="T31" fmla="*/ 26 h 75"/>
                <a:gd name="T32" fmla="*/ 63 w 79"/>
                <a:gd name="T33" fmla="*/ 26 h 75"/>
                <a:gd name="T34" fmla="*/ 38 w 79"/>
                <a:gd name="T35" fmla="*/ 1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9" h="75">
                  <a:moveTo>
                    <a:pt x="38" y="75"/>
                  </a:moveTo>
                  <a:cubicBezTo>
                    <a:pt x="27" y="75"/>
                    <a:pt x="17" y="71"/>
                    <a:pt x="9" y="63"/>
                  </a:cubicBezTo>
                  <a:cubicBezTo>
                    <a:pt x="3" y="57"/>
                    <a:pt x="0" y="49"/>
                    <a:pt x="1" y="40"/>
                  </a:cubicBezTo>
                  <a:cubicBezTo>
                    <a:pt x="1" y="30"/>
                    <a:pt x="6" y="21"/>
                    <a:pt x="15" y="14"/>
                  </a:cubicBezTo>
                  <a:cubicBezTo>
                    <a:pt x="31" y="0"/>
                    <a:pt x="57" y="5"/>
                    <a:pt x="70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6" y="25"/>
                    <a:pt x="79" y="32"/>
                    <a:pt x="78" y="40"/>
                  </a:cubicBezTo>
                  <a:cubicBezTo>
                    <a:pt x="78" y="50"/>
                    <a:pt x="73" y="59"/>
                    <a:pt x="64" y="66"/>
                  </a:cubicBezTo>
                  <a:cubicBezTo>
                    <a:pt x="57" y="72"/>
                    <a:pt x="48" y="75"/>
                    <a:pt x="38" y="75"/>
                  </a:cubicBezTo>
                  <a:close/>
                  <a:moveTo>
                    <a:pt x="38" y="16"/>
                  </a:moveTo>
                  <a:cubicBezTo>
                    <a:pt x="32" y="16"/>
                    <a:pt x="26" y="17"/>
                    <a:pt x="21" y="21"/>
                  </a:cubicBezTo>
                  <a:cubicBezTo>
                    <a:pt x="15" y="26"/>
                    <a:pt x="11" y="34"/>
                    <a:pt x="10" y="41"/>
                  </a:cubicBezTo>
                  <a:cubicBezTo>
                    <a:pt x="10" y="47"/>
                    <a:pt x="12" y="52"/>
                    <a:pt x="16" y="56"/>
                  </a:cubicBezTo>
                  <a:cubicBezTo>
                    <a:pt x="26" y="67"/>
                    <a:pt x="46" y="68"/>
                    <a:pt x="58" y="59"/>
                  </a:cubicBezTo>
                  <a:cubicBezTo>
                    <a:pt x="64" y="53"/>
                    <a:pt x="68" y="46"/>
                    <a:pt x="68" y="40"/>
                  </a:cubicBezTo>
                  <a:cubicBezTo>
                    <a:pt x="69" y="35"/>
                    <a:pt x="67" y="30"/>
                    <a:pt x="63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57" y="19"/>
                    <a:pt x="47" y="16"/>
                    <a:pt x="3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8" name="">
              <a:extLst>
                <a:ext uri="{FF2B5EF4-FFF2-40B4-BE49-F238E27FC236}">
                  <a16:creationId xmlns:a16="http://schemas.microsoft.com/office/drawing/2014/main" id="{270116F5-C46E-4787-BF8F-404356F0EEBA}"/>
                </a:ext>
              </a:extLst>
            </p:cNvPr>
            <p:cNvSpPr/>
            <p:nvPr/>
          </p:nvSpPr>
          <p:spPr bwMode="auto">
            <a:xfrm>
              <a:off x="5119688" y="1512889"/>
              <a:ext cx="1974850" cy="1844675"/>
            </a:xfrm>
            <a:custGeom>
              <a:avLst/>
              <a:gdLst>
                <a:gd name="T0" fmla="*/ 250 w 520"/>
                <a:gd name="T1" fmla="*/ 475 h 486"/>
                <a:gd name="T2" fmla="*/ 121 w 520"/>
                <a:gd name="T3" fmla="*/ 442 h 486"/>
                <a:gd name="T4" fmla="*/ 12 w 520"/>
                <a:gd name="T5" fmla="*/ 301 h 486"/>
                <a:gd name="T6" fmla="*/ 48 w 520"/>
                <a:gd name="T7" fmla="*/ 127 h 486"/>
                <a:gd name="T8" fmla="*/ 213 w 520"/>
                <a:gd name="T9" fmla="*/ 14 h 486"/>
                <a:gd name="T10" fmla="*/ 401 w 520"/>
                <a:gd name="T11" fmla="*/ 46 h 486"/>
                <a:gd name="T12" fmla="*/ 508 w 520"/>
                <a:gd name="T13" fmla="*/ 194 h 486"/>
                <a:gd name="T14" fmla="*/ 508 w 520"/>
                <a:gd name="T15" fmla="*/ 194 h 486"/>
                <a:gd name="T16" fmla="*/ 476 w 520"/>
                <a:gd name="T17" fmla="*/ 359 h 486"/>
                <a:gd name="T18" fmla="*/ 310 w 520"/>
                <a:gd name="T19" fmla="*/ 469 h 486"/>
                <a:gd name="T20" fmla="*/ 250 w 520"/>
                <a:gd name="T21" fmla="*/ 475 h 486"/>
                <a:gd name="T22" fmla="*/ 264 w 520"/>
                <a:gd name="T23" fmla="*/ 18 h 486"/>
                <a:gd name="T24" fmla="*/ 215 w 520"/>
                <a:gd name="T25" fmla="*/ 23 h 486"/>
                <a:gd name="T26" fmla="*/ 56 w 520"/>
                <a:gd name="T27" fmla="*/ 132 h 486"/>
                <a:gd name="T28" fmla="*/ 21 w 520"/>
                <a:gd name="T29" fmla="*/ 299 h 486"/>
                <a:gd name="T30" fmla="*/ 308 w 520"/>
                <a:gd name="T31" fmla="*/ 459 h 486"/>
                <a:gd name="T32" fmla="*/ 467 w 520"/>
                <a:gd name="T33" fmla="*/ 353 h 486"/>
                <a:gd name="T34" fmla="*/ 498 w 520"/>
                <a:gd name="T35" fmla="*/ 196 h 486"/>
                <a:gd name="T36" fmla="*/ 264 w 520"/>
                <a:gd name="T37" fmla="*/ 18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0" h="486">
                  <a:moveTo>
                    <a:pt x="250" y="475"/>
                  </a:moveTo>
                  <a:cubicBezTo>
                    <a:pt x="204" y="475"/>
                    <a:pt x="160" y="464"/>
                    <a:pt x="121" y="442"/>
                  </a:cubicBezTo>
                  <a:cubicBezTo>
                    <a:pt x="63" y="411"/>
                    <a:pt x="25" y="361"/>
                    <a:pt x="12" y="301"/>
                  </a:cubicBezTo>
                  <a:cubicBezTo>
                    <a:pt x="0" y="243"/>
                    <a:pt x="12" y="181"/>
                    <a:pt x="48" y="127"/>
                  </a:cubicBezTo>
                  <a:cubicBezTo>
                    <a:pt x="86" y="68"/>
                    <a:pt x="146" y="27"/>
                    <a:pt x="213" y="14"/>
                  </a:cubicBezTo>
                  <a:cubicBezTo>
                    <a:pt x="278" y="0"/>
                    <a:pt x="344" y="12"/>
                    <a:pt x="401" y="46"/>
                  </a:cubicBezTo>
                  <a:cubicBezTo>
                    <a:pt x="457" y="81"/>
                    <a:pt x="495" y="133"/>
                    <a:pt x="508" y="194"/>
                  </a:cubicBezTo>
                  <a:cubicBezTo>
                    <a:pt x="508" y="194"/>
                    <a:pt x="508" y="194"/>
                    <a:pt x="508" y="194"/>
                  </a:cubicBezTo>
                  <a:cubicBezTo>
                    <a:pt x="520" y="250"/>
                    <a:pt x="508" y="309"/>
                    <a:pt x="476" y="359"/>
                  </a:cubicBezTo>
                  <a:cubicBezTo>
                    <a:pt x="439" y="415"/>
                    <a:pt x="378" y="455"/>
                    <a:pt x="310" y="469"/>
                  </a:cubicBezTo>
                  <a:cubicBezTo>
                    <a:pt x="290" y="473"/>
                    <a:pt x="270" y="475"/>
                    <a:pt x="250" y="475"/>
                  </a:cubicBezTo>
                  <a:close/>
                  <a:moveTo>
                    <a:pt x="264" y="18"/>
                  </a:moveTo>
                  <a:cubicBezTo>
                    <a:pt x="248" y="18"/>
                    <a:pt x="231" y="20"/>
                    <a:pt x="215" y="23"/>
                  </a:cubicBezTo>
                  <a:cubicBezTo>
                    <a:pt x="151" y="36"/>
                    <a:pt x="93" y="76"/>
                    <a:pt x="56" y="132"/>
                  </a:cubicBezTo>
                  <a:cubicBezTo>
                    <a:pt x="22" y="184"/>
                    <a:pt x="10" y="243"/>
                    <a:pt x="21" y="299"/>
                  </a:cubicBezTo>
                  <a:cubicBezTo>
                    <a:pt x="46" y="414"/>
                    <a:pt x="174" y="486"/>
                    <a:pt x="308" y="459"/>
                  </a:cubicBezTo>
                  <a:cubicBezTo>
                    <a:pt x="374" y="446"/>
                    <a:pt x="432" y="407"/>
                    <a:pt x="467" y="353"/>
                  </a:cubicBezTo>
                  <a:cubicBezTo>
                    <a:pt x="499" y="306"/>
                    <a:pt x="509" y="250"/>
                    <a:pt x="498" y="196"/>
                  </a:cubicBezTo>
                  <a:cubicBezTo>
                    <a:pt x="476" y="92"/>
                    <a:pt x="375" y="18"/>
                    <a:pt x="26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9" name="">
              <a:extLst>
                <a:ext uri="{FF2B5EF4-FFF2-40B4-BE49-F238E27FC236}">
                  <a16:creationId xmlns:a16="http://schemas.microsoft.com/office/drawing/2014/main" id="{D4D23F82-4071-4B03-AD7F-A9D98D4CC767}"/>
                </a:ext>
              </a:extLst>
            </p:cNvPr>
            <p:cNvSpPr/>
            <p:nvPr/>
          </p:nvSpPr>
          <p:spPr bwMode="auto">
            <a:xfrm>
              <a:off x="5491163" y="2328864"/>
              <a:ext cx="92075" cy="87313"/>
            </a:xfrm>
            <a:custGeom>
              <a:avLst/>
              <a:gdLst>
                <a:gd name="T0" fmla="*/ 6 w 24"/>
                <a:gd name="T1" fmla="*/ 23 h 23"/>
                <a:gd name="T2" fmla="*/ 1 w 24"/>
                <a:gd name="T3" fmla="*/ 19 h 23"/>
                <a:gd name="T4" fmla="*/ 6 w 24"/>
                <a:gd name="T5" fmla="*/ 5 h 23"/>
                <a:gd name="T6" fmla="*/ 19 w 24"/>
                <a:gd name="T7" fmla="*/ 1 h 23"/>
                <a:gd name="T8" fmla="*/ 24 w 24"/>
                <a:gd name="T9" fmla="*/ 6 h 23"/>
                <a:gd name="T10" fmla="*/ 18 w 24"/>
                <a:gd name="T11" fmla="*/ 10 h 23"/>
                <a:gd name="T12" fmla="*/ 12 w 24"/>
                <a:gd name="T13" fmla="*/ 12 h 23"/>
                <a:gd name="T14" fmla="*/ 11 w 24"/>
                <a:gd name="T15" fmla="*/ 17 h 23"/>
                <a:gd name="T16" fmla="*/ 7 w 24"/>
                <a:gd name="T17" fmla="*/ 23 h 23"/>
                <a:gd name="T18" fmla="*/ 6 w 24"/>
                <a:gd name="T1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3">
                  <a:moveTo>
                    <a:pt x="6" y="23"/>
                  </a:moveTo>
                  <a:cubicBezTo>
                    <a:pt x="4" y="23"/>
                    <a:pt x="2" y="21"/>
                    <a:pt x="1" y="19"/>
                  </a:cubicBezTo>
                  <a:cubicBezTo>
                    <a:pt x="0" y="14"/>
                    <a:pt x="2" y="9"/>
                    <a:pt x="6" y="5"/>
                  </a:cubicBezTo>
                  <a:cubicBezTo>
                    <a:pt x="9" y="2"/>
                    <a:pt x="14" y="0"/>
                    <a:pt x="19" y="1"/>
                  </a:cubicBezTo>
                  <a:cubicBezTo>
                    <a:pt x="22" y="1"/>
                    <a:pt x="24" y="3"/>
                    <a:pt x="24" y="6"/>
                  </a:cubicBezTo>
                  <a:cubicBezTo>
                    <a:pt x="23" y="9"/>
                    <a:pt x="21" y="11"/>
                    <a:pt x="18" y="10"/>
                  </a:cubicBezTo>
                  <a:cubicBezTo>
                    <a:pt x="16" y="10"/>
                    <a:pt x="14" y="11"/>
                    <a:pt x="12" y="12"/>
                  </a:cubicBezTo>
                  <a:cubicBezTo>
                    <a:pt x="11" y="14"/>
                    <a:pt x="10" y="16"/>
                    <a:pt x="11" y="17"/>
                  </a:cubicBezTo>
                  <a:cubicBezTo>
                    <a:pt x="11" y="20"/>
                    <a:pt x="9" y="23"/>
                    <a:pt x="7" y="23"/>
                  </a:cubicBezTo>
                  <a:cubicBezTo>
                    <a:pt x="6" y="23"/>
                    <a:pt x="6" y="23"/>
                    <a:pt x="6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0" name="">
              <a:extLst>
                <a:ext uri="{FF2B5EF4-FFF2-40B4-BE49-F238E27FC236}">
                  <a16:creationId xmlns:a16="http://schemas.microsoft.com/office/drawing/2014/main" id="{4CE19444-9215-416B-BCDA-6B4008F1F18C}"/>
                </a:ext>
              </a:extLst>
            </p:cNvPr>
            <p:cNvSpPr/>
            <p:nvPr/>
          </p:nvSpPr>
          <p:spPr bwMode="auto">
            <a:xfrm>
              <a:off x="5659438" y="1982789"/>
              <a:ext cx="101600" cy="92075"/>
            </a:xfrm>
            <a:custGeom>
              <a:avLst/>
              <a:gdLst>
                <a:gd name="T0" fmla="*/ 7 w 27"/>
                <a:gd name="T1" fmla="*/ 24 h 24"/>
                <a:gd name="T2" fmla="*/ 2 w 27"/>
                <a:gd name="T3" fmla="*/ 21 h 24"/>
                <a:gd name="T4" fmla="*/ 7 w 27"/>
                <a:gd name="T5" fmla="*/ 5 h 24"/>
                <a:gd name="T6" fmla="*/ 23 w 27"/>
                <a:gd name="T7" fmla="*/ 2 h 24"/>
                <a:gd name="T8" fmla="*/ 26 w 27"/>
                <a:gd name="T9" fmla="*/ 9 h 24"/>
                <a:gd name="T10" fmla="*/ 20 w 27"/>
                <a:gd name="T11" fmla="*/ 11 h 24"/>
                <a:gd name="T12" fmla="*/ 13 w 27"/>
                <a:gd name="T13" fmla="*/ 13 h 24"/>
                <a:gd name="T14" fmla="*/ 11 w 27"/>
                <a:gd name="T15" fmla="*/ 18 h 24"/>
                <a:gd name="T16" fmla="*/ 8 w 27"/>
                <a:gd name="T17" fmla="*/ 24 h 24"/>
                <a:gd name="T18" fmla="*/ 7 w 27"/>
                <a:gd name="T1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24">
                  <a:moveTo>
                    <a:pt x="7" y="24"/>
                  </a:moveTo>
                  <a:cubicBezTo>
                    <a:pt x="5" y="24"/>
                    <a:pt x="3" y="23"/>
                    <a:pt x="2" y="21"/>
                  </a:cubicBezTo>
                  <a:cubicBezTo>
                    <a:pt x="0" y="15"/>
                    <a:pt x="2" y="9"/>
                    <a:pt x="7" y="5"/>
                  </a:cubicBezTo>
                  <a:cubicBezTo>
                    <a:pt x="11" y="1"/>
                    <a:pt x="18" y="0"/>
                    <a:pt x="23" y="2"/>
                  </a:cubicBezTo>
                  <a:cubicBezTo>
                    <a:pt x="26" y="3"/>
                    <a:pt x="27" y="6"/>
                    <a:pt x="26" y="9"/>
                  </a:cubicBezTo>
                  <a:cubicBezTo>
                    <a:pt x="25" y="11"/>
                    <a:pt x="22" y="12"/>
                    <a:pt x="20" y="11"/>
                  </a:cubicBezTo>
                  <a:cubicBezTo>
                    <a:pt x="17" y="11"/>
                    <a:pt x="15" y="11"/>
                    <a:pt x="13" y="13"/>
                  </a:cubicBezTo>
                  <a:cubicBezTo>
                    <a:pt x="12" y="14"/>
                    <a:pt x="11" y="16"/>
                    <a:pt x="11" y="18"/>
                  </a:cubicBezTo>
                  <a:cubicBezTo>
                    <a:pt x="12" y="20"/>
                    <a:pt x="11" y="23"/>
                    <a:pt x="8" y="24"/>
                  </a:cubicBezTo>
                  <a:cubicBezTo>
                    <a:pt x="8" y="24"/>
                    <a:pt x="7" y="24"/>
                    <a:pt x="7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1" name="">
              <a:extLst>
                <a:ext uri="{FF2B5EF4-FFF2-40B4-BE49-F238E27FC236}">
                  <a16:creationId xmlns:a16="http://schemas.microsoft.com/office/drawing/2014/main" id="{911058F8-6033-4E07-A45D-329B3112C220}"/>
                </a:ext>
              </a:extLst>
            </p:cNvPr>
            <p:cNvSpPr/>
            <p:nvPr/>
          </p:nvSpPr>
          <p:spPr bwMode="auto">
            <a:xfrm>
              <a:off x="6038850" y="1873251"/>
              <a:ext cx="90488" cy="98425"/>
            </a:xfrm>
            <a:custGeom>
              <a:avLst/>
              <a:gdLst>
                <a:gd name="T0" fmla="*/ 6 w 24"/>
                <a:gd name="T1" fmla="*/ 26 h 26"/>
                <a:gd name="T2" fmla="*/ 2 w 24"/>
                <a:gd name="T3" fmla="*/ 23 h 26"/>
                <a:gd name="T4" fmla="*/ 4 w 24"/>
                <a:gd name="T5" fmla="*/ 7 h 26"/>
                <a:gd name="T6" fmla="*/ 20 w 24"/>
                <a:gd name="T7" fmla="*/ 1 h 26"/>
                <a:gd name="T8" fmla="*/ 24 w 24"/>
                <a:gd name="T9" fmla="*/ 7 h 26"/>
                <a:gd name="T10" fmla="*/ 18 w 24"/>
                <a:gd name="T11" fmla="*/ 11 h 26"/>
                <a:gd name="T12" fmla="*/ 12 w 24"/>
                <a:gd name="T13" fmla="*/ 13 h 26"/>
                <a:gd name="T14" fmla="*/ 11 w 24"/>
                <a:gd name="T15" fmla="*/ 19 h 26"/>
                <a:gd name="T16" fmla="*/ 9 w 24"/>
                <a:gd name="T17" fmla="*/ 25 h 26"/>
                <a:gd name="T18" fmla="*/ 6 w 24"/>
                <a:gd name="T1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6">
                  <a:moveTo>
                    <a:pt x="6" y="26"/>
                  </a:moveTo>
                  <a:cubicBezTo>
                    <a:pt x="5" y="26"/>
                    <a:pt x="3" y="25"/>
                    <a:pt x="2" y="23"/>
                  </a:cubicBezTo>
                  <a:cubicBezTo>
                    <a:pt x="0" y="18"/>
                    <a:pt x="0" y="11"/>
                    <a:pt x="4" y="7"/>
                  </a:cubicBezTo>
                  <a:cubicBezTo>
                    <a:pt x="8" y="2"/>
                    <a:pt x="14" y="0"/>
                    <a:pt x="20" y="1"/>
                  </a:cubicBezTo>
                  <a:cubicBezTo>
                    <a:pt x="22" y="2"/>
                    <a:pt x="24" y="4"/>
                    <a:pt x="24" y="7"/>
                  </a:cubicBezTo>
                  <a:cubicBezTo>
                    <a:pt x="23" y="9"/>
                    <a:pt x="21" y="11"/>
                    <a:pt x="18" y="11"/>
                  </a:cubicBezTo>
                  <a:cubicBezTo>
                    <a:pt x="16" y="10"/>
                    <a:pt x="13" y="11"/>
                    <a:pt x="12" y="13"/>
                  </a:cubicBezTo>
                  <a:cubicBezTo>
                    <a:pt x="10" y="15"/>
                    <a:pt x="10" y="17"/>
                    <a:pt x="11" y="19"/>
                  </a:cubicBezTo>
                  <a:cubicBezTo>
                    <a:pt x="12" y="21"/>
                    <a:pt x="11" y="24"/>
                    <a:pt x="9" y="25"/>
                  </a:cubicBezTo>
                  <a:cubicBezTo>
                    <a:pt x="8" y="25"/>
                    <a:pt x="7" y="26"/>
                    <a:pt x="6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2" name="">
              <a:extLst>
                <a:ext uri="{FF2B5EF4-FFF2-40B4-BE49-F238E27FC236}">
                  <a16:creationId xmlns:a16="http://schemas.microsoft.com/office/drawing/2014/main" id="{C5C3F5F7-6D41-4710-A10C-51F7127A9C79}"/>
                </a:ext>
              </a:extLst>
            </p:cNvPr>
            <p:cNvSpPr/>
            <p:nvPr/>
          </p:nvSpPr>
          <p:spPr bwMode="auto">
            <a:xfrm>
              <a:off x="5799138" y="2533651"/>
              <a:ext cx="92075" cy="90488"/>
            </a:xfrm>
            <a:custGeom>
              <a:avLst/>
              <a:gdLst>
                <a:gd name="T0" fmla="*/ 6 w 24"/>
                <a:gd name="T1" fmla="*/ 24 h 24"/>
                <a:gd name="T2" fmla="*/ 2 w 24"/>
                <a:gd name="T3" fmla="*/ 21 h 24"/>
                <a:gd name="T4" fmla="*/ 5 w 24"/>
                <a:gd name="T5" fmla="*/ 6 h 24"/>
                <a:gd name="T6" fmla="*/ 20 w 24"/>
                <a:gd name="T7" fmla="*/ 1 h 24"/>
                <a:gd name="T8" fmla="*/ 24 w 24"/>
                <a:gd name="T9" fmla="*/ 7 h 24"/>
                <a:gd name="T10" fmla="*/ 18 w 24"/>
                <a:gd name="T11" fmla="*/ 11 h 24"/>
                <a:gd name="T12" fmla="*/ 12 w 24"/>
                <a:gd name="T13" fmla="*/ 13 h 24"/>
                <a:gd name="T14" fmla="*/ 11 w 24"/>
                <a:gd name="T15" fmla="*/ 18 h 24"/>
                <a:gd name="T16" fmla="*/ 8 w 24"/>
                <a:gd name="T17" fmla="*/ 24 h 24"/>
                <a:gd name="T18" fmla="*/ 6 w 24"/>
                <a:gd name="T1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6" y="24"/>
                  </a:moveTo>
                  <a:cubicBezTo>
                    <a:pt x="4" y="24"/>
                    <a:pt x="2" y="23"/>
                    <a:pt x="2" y="21"/>
                  </a:cubicBezTo>
                  <a:cubicBezTo>
                    <a:pt x="0" y="16"/>
                    <a:pt x="1" y="10"/>
                    <a:pt x="5" y="6"/>
                  </a:cubicBezTo>
                  <a:cubicBezTo>
                    <a:pt x="9" y="2"/>
                    <a:pt x="15" y="0"/>
                    <a:pt x="20" y="1"/>
                  </a:cubicBezTo>
                  <a:cubicBezTo>
                    <a:pt x="23" y="2"/>
                    <a:pt x="24" y="4"/>
                    <a:pt x="24" y="7"/>
                  </a:cubicBezTo>
                  <a:cubicBezTo>
                    <a:pt x="23" y="9"/>
                    <a:pt x="21" y="11"/>
                    <a:pt x="18" y="11"/>
                  </a:cubicBezTo>
                  <a:cubicBezTo>
                    <a:pt x="16" y="10"/>
                    <a:pt x="13" y="11"/>
                    <a:pt x="12" y="13"/>
                  </a:cubicBezTo>
                  <a:cubicBezTo>
                    <a:pt x="11" y="14"/>
                    <a:pt x="10" y="16"/>
                    <a:pt x="11" y="18"/>
                  </a:cubicBezTo>
                  <a:cubicBezTo>
                    <a:pt x="12" y="20"/>
                    <a:pt x="10" y="23"/>
                    <a:pt x="8" y="24"/>
                  </a:cubicBezTo>
                  <a:cubicBezTo>
                    <a:pt x="7" y="24"/>
                    <a:pt x="7" y="24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3" name="">
              <a:extLst>
                <a:ext uri="{FF2B5EF4-FFF2-40B4-BE49-F238E27FC236}">
                  <a16:creationId xmlns:a16="http://schemas.microsoft.com/office/drawing/2014/main" id="{C818A6A3-F31B-4F2B-B86B-79FC9E018D4E}"/>
                </a:ext>
              </a:extLst>
            </p:cNvPr>
            <p:cNvSpPr/>
            <p:nvPr/>
          </p:nvSpPr>
          <p:spPr bwMode="auto">
            <a:xfrm>
              <a:off x="5853113" y="2192339"/>
              <a:ext cx="87313" cy="90488"/>
            </a:xfrm>
            <a:custGeom>
              <a:avLst/>
              <a:gdLst>
                <a:gd name="T0" fmla="*/ 7 w 23"/>
                <a:gd name="T1" fmla="*/ 24 h 24"/>
                <a:gd name="T2" fmla="*/ 2 w 23"/>
                <a:gd name="T3" fmla="*/ 21 h 24"/>
                <a:gd name="T4" fmla="*/ 5 w 23"/>
                <a:gd name="T5" fmla="*/ 6 h 24"/>
                <a:gd name="T6" fmla="*/ 19 w 23"/>
                <a:gd name="T7" fmla="*/ 1 h 24"/>
                <a:gd name="T8" fmla="*/ 23 w 23"/>
                <a:gd name="T9" fmla="*/ 7 h 24"/>
                <a:gd name="T10" fmla="*/ 17 w 23"/>
                <a:gd name="T11" fmla="*/ 11 h 24"/>
                <a:gd name="T12" fmla="*/ 12 w 23"/>
                <a:gd name="T13" fmla="*/ 13 h 24"/>
                <a:gd name="T14" fmla="*/ 11 w 23"/>
                <a:gd name="T15" fmla="*/ 17 h 24"/>
                <a:gd name="T16" fmla="*/ 8 w 23"/>
                <a:gd name="T17" fmla="*/ 23 h 24"/>
                <a:gd name="T18" fmla="*/ 7 w 23"/>
                <a:gd name="T1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4">
                  <a:moveTo>
                    <a:pt x="7" y="24"/>
                  </a:moveTo>
                  <a:cubicBezTo>
                    <a:pt x="5" y="24"/>
                    <a:pt x="3" y="23"/>
                    <a:pt x="2" y="21"/>
                  </a:cubicBezTo>
                  <a:cubicBezTo>
                    <a:pt x="0" y="16"/>
                    <a:pt x="1" y="10"/>
                    <a:pt x="5" y="6"/>
                  </a:cubicBezTo>
                  <a:cubicBezTo>
                    <a:pt x="8" y="2"/>
                    <a:pt x="14" y="0"/>
                    <a:pt x="19" y="1"/>
                  </a:cubicBezTo>
                  <a:cubicBezTo>
                    <a:pt x="22" y="2"/>
                    <a:pt x="23" y="4"/>
                    <a:pt x="23" y="7"/>
                  </a:cubicBezTo>
                  <a:cubicBezTo>
                    <a:pt x="23" y="9"/>
                    <a:pt x="20" y="11"/>
                    <a:pt x="17" y="11"/>
                  </a:cubicBezTo>
                  <a:cubicBezTo>
                    <a:pt x="16" y="11"/>
                    <a:pt x="13" y="11"/>
                    <a:pt x="12" y="13"/>
                  </a:cubicBezTo>
                  <a:cubicBezTo>
                    <a:pt x="11" y="14"/>
                    <a:pt x="11" y="16"/>
                    <a:pt x="11" y="17"/>
                  </a:cubicBezTo>
                  <a:cubicBezTo>
                    <a:pt x="12" y="20"/>
                    <a:pt x="11" y="22"/>
                    <a:pt x="8" y="23"/>
                  </a:cubicBezTo>
                  <a:cubicBezTo>
                    <a:pt x="8" y="24"/>
                    <a:pt x="7" y="24"/>
                    <a:pt x="7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4" name="">
              <a:extLst>
                <a:ext uri="{FF2B5EF4-FFF2-40B4-BE49-F238E27FC236}">
                  <a16:creationId xmlns:a16="http://schemas.microsoft.com/office/drawing/2014/main" id="{4B5BCB3B-B946-417A-966B-EDF54BCF4582}"/>
                </a:ext>
              </a:extLst>
            </p:cNvPr>
            <p:cNvSpPr/>
            <p:nvPr/>
          </p:nvSpPr>
          <p:spPr bwMode="auto">
            <a:xfrm>
              <a:off x="5837238" y="2913064"/>
              <a:ext cx="84138" cy="82550"/>
            </a:xfrm>
            <a:custGeom>
              <a:avLst/>
              <a:gdLst>
                <a:gd name="T0" fmla="*/ 7 w 22"/>
                <a:gd name="T1" fmla="*/ 22 h 22"/>
                <a:gd name="T2" fmla="*/ 3 w 22"/>
                <a:gd name="T3" fmla="*/ 20 h 22"/>
                <a:gd name="T4" fmla="*/ 4 w 22"/>
                <a:gd name="T5" fmla="*/ 6 h 22"/>
                <a:gd name="T6" fmla="*/ 18 w 22"/>
                <a:gd name="T7" fmla="*/ 1 h 22"/>
                <a:gd name="T8" fmla="*/ 22 w 22"/>
                <a:gd name="T9" fmla="*/ 7 h 22"/>
                <a:gd name="T10" fmla="*/ 16 w 22"/>
                <a:gd name="T11" fmla="*/ 10 h 22"/>
                <a:gd name="T12" fmla="*/ 12 w 22"/>
                <a:gd name="T13" fmla="*/ 12 h 22"/>
                <a:gd name="T14" fmla="*/ 12 w 22"/>
                <a:gd name="T15" fmla="*/ 15 h 22"/>
                <a:gd name="T16" fmla="*/ 10 w 22"/>
                <a:gd name="T17" fmla="*/ 22 h 22"/>
                <a:gd name="T18" fmla="*/ 7 w 22"/>
                <a:gd name="T1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7" y="22"/>
                  </a:moveTo>
                  <a:cubicBezTo>
                    <a:pt x="6" y="22"/>
                    <a:pt x="4" y="22"/>
                    <a:pt x="3" y="20"/>
                  </a:cubicBezTo>
                  <a:cubicBezTo>
                    <a:pt x="0" y="16"/>
                    <a:pt x="1" y="10"/>
                    <a:pt x="4" y="6"/>
                  </a:cubicBezTo>
                  <a:cubicBezTo>
                    <a:pt x="7" y="2"/>
                    <a:pt x="13" y="0"/>
                    <a:pt x="18" y="1"/>
                  </a:cubicBezTo>
                  <a:cubicBezTo>
                    <a:pt x="21" y="2"/>
                    <a:pt x="22" y="4"/>
                    <a:pt x="22" y="7"/>
                  </a:cubicBezTo>
                  <a:cubicBezTo>
                    <a:pt x="21" y="10"/>
                    <a:pt x="18" y="11"/>
                    <a:pt x="16" y="10"/>
                  </a:cubicBezTo>
                  <a:cubicBezTo>
                    <a:pt x="14" y="10"/>
                    <a:pt x="13" y="11"/>
                    <a:pt x="12" y="12"/>
                  </a:cubicBezTo>
                  <a:cubicBezTo>
                    <a:pt x="11" y="13"/>
                    <a:pt x="11" y="14"/>
                    <a:pt x="12" y="15"/>
                  </a:cubicBezTo>
                  <a:cubicBezTo>
                    <a:pt x="13" y="17"/>
                    <a:pt x="12" y="20"/>
                    <a:pt x="10" y="22"/>
                  </a:cubicBezTo>
                  <a:cubicBezTo>
                    <a:pt x="9" y="22"/>
                    <a:pt x="8" y="22"/>
                    <a:pt x="7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5" name="">
              <a:extLst>
                <a:ext uri="{FF2B5EF4-FFF2-40B4-BE49-F238E27FC236}">
                  <a16:creationId xmlns:a16="http://schemas.microsoft.com/office/drawing/2014/main" id="{428A7F72-E612-4209-BA2B-1E869D4E9250}"/>
                </a:ext>
              </a:extLst>
            </p:cNvPr>
            <p:cNvSpPr/>
            <p:nvPr/>
          </p:nvSpPr>
          <p:spPr bwMode="auto">
            <a:xfrm>
              <a:off x="5507038" y="2673351"/>
              <a:ext cx="98425" cy="76200"/>
            </a:xfrm>
            <a:custGeom>
              <a:avLst/>
              <a:gdLst>
                <a:gd name="T0" fmla="*/ 5 w 26"/>
                <a:gd name="T1" fmla="*/ 20 h 20"/>
                <a:gd name="T2" fmla="*/ 5 w 26"/>
                <a:gd name="T3" fmla="*/ 20 h 20"/>
                <a:gd name="T4" fmla="*/ 0 w 26"/>
                <a:gd name="T5" fmla="*/ 15 h 20"/>
                <a:gd name="T6" fmla="*/ 8 w 26"/>
                <a:gd name="T7" fmla="*/ 3 h 20"/>
                <a:gd name="T8" fmla="*/ 23 w 26"/>
                <a:gd name="T9" fmla="*/ 3 h 20"/>
                <a:gd name="T10" fmla="*/ 25 w 26"/>
                <a:gd name="T11" fmla="*/ 9 h 20"/>
                <a:gd name="T12" fmla="*/ 18 w 26"/>
                <a:gd name="T13" fmla="*/ 11 h 20"/>
                <a:gd name="T14" fmla="*/ 13 w 26"/>
                <a:gd name="T15" fmla="*/ 12 h 20"/>
                <a:gd name="T16" fmla="*/ 10 w 26"/>
                <a:gd name="T17" fmla="*/ 15 h 20"/>
                <a:gd name="T18" fmla="*/ 5 w 26"/>
                <a:gd name="T1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0">
                  <a:moveTo>
                    <a:pt x="5" y="20"/>
                  </a:moveTo>
                  <a:cubicBezTo>
                    <a:pt x="5" y="20"/>
                    <a:pt x="5" y="20"/>
                    <a:pt x="5" y="20"/>
                  </a:cubicBezTo>
                  <a:cubicBezTo>
                    <a:pt x="2" y="20"/>
                    <a:pt x="0" y="18"/>
                    <a:pt x="0" y="15"/>
                  </a:cubicBezTo>
                  <a:cubicBezTo>
                    <a:pt x="1" y="10"/>
                    <a:pt x="4" y="5"/>
                    <a:pt x="8" y="3"/>
                  </a:cubicBezTo>
                  <a:cubicBezTo>
                    <a:pt x="13" y="1"/>
                    <a:pt x="18" y="0"/>
                    <a:pt x="23" y="3"/>
                  </a:cubicBezTo>
                  <a:cubicBezTo>
                    <a:pt x="25" y="4"/>
                    <a:pt x="26" y="7"/>
                    <a:pt x="25" y="9"/>
                  </a:cubicBezTo>
                  <a:cubicBezTo>
                    <a:pt x="24" y="12"/>
                    <a:pt x="21" y="13"/>
                    <a:pt x="18" y="11"/>
                  </a:cubicBezTo>
                  <a:cubicBezTo>
                    <a:pt x="17" y="11"/>
                    <a:pt x="15" y="11"/>
                    <a:pt x="13" y="12"/>
                  </a:cubicBezTo>
                  <a:cubicBezTo>
                    <a:pt x="11" y="12"/>
                    <a:pt x="10" y="14"/>
                    <a:pt x="10" y="15"/>
                  </a:cubicBezTo>
                  <a:cubicBezTo>
                    <a:pt x="10" y="18"/>
                    <a:pt x="8" y="20"/>
                    <a:pt x="5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6" name="">
              <a:extLst>
                <a:ext uri="{FF2B5EF4-FFF2-40B4-BE49-F238E27FC236}">
                  <a16:creationId xmlns:a16="http://schemas.microsoft.com/office/drawing/2014/main" id="{D20122C0-95FB-421F-A859-F793EFAAA4E0}"/>
                </a:ext>
              </a:extLst>
            </p:cNvPr>
            <p:cNvSpPr/>
            <p:nvPr/>
          </p:nvSpPr>
          <p:spPr bwMode="auto">
            <a:xfrm>
              <a:off x="7535863" y="3983039"/>
              <a:ext cx="57150" cy="90488"/>
            </a:xfrm>
            <a:custGeom>
              <a:avLst/>
              <a:gdLst>
                <a:gd name="T0" fmla="*/ 2 w 15"/>
                <a:gd name="T1" fmla="*/ 23 h 24"/>
                <a:gd name="T2" fmla="*/ 1 w 15"/>
                <a:gd name="T3" fmla="*/ 19 h 24"/>
                <a:gd name="T4" fmla="*/ 8 w 15"/>
                <a:gd name="T5" fmla="*/ 2 h 24"/>
                <a:gd name="T6" fmla="*/ 13 w 15"/>
                <a:gd name="T7" fmla="*/ 0 h 24"/>
                <a:gd name="T8" fmla="*/ 15 w 15"/>
                <a:gd name="T9" fmla="*/ 5 h 24"/>
                <a:gd name="T10" fmla="*/ 7 w 15"/>
                <a:gd name="T11" fmla="*/ 22 h 24"/>
                <a:gd name="T12" fmla="*/ 2 w 15"/>
                <a:gd name="T13" fmla="*/ 23 h 24"/>
                <a:gd name="T14" fmla="*/ 2 w 15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24">
                  <a:moveTo>
                    <a:pt x="2" y="23"/>
                  </a:moveTo>
                  <a:cubicBezTo>
                    <a:pt x="1" y="22"/>
                    <a:pt x="0" y="20"/>
                    <a:pt x="1" y="19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0"/>
                    <a:pt x="11" y="0"/>
                    <a:pt x="13" y="0"/>
                  </a:cubicBezTo>
                  <a:cubicBezTo>
                    <a:pt x="15" y="1"/>
                    <a:pt x="15" y="3"/>
                    <a:pt x="15" y="5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6" y="23"/>
                    <a:pt x="4" y="24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7" name="">
              <a:extLst>
                <a:ext uri="{FF2B5EF4-FFF2-40B4-BE49-F238E27FC236}">
                  <a16:creationId xmlns:a16="http://schemas.microsoft.com/office/drawing/2014/main" id="{285AB737-4FA3-441D-B5C3-CD76A6BB680C}"/>
                </a:ext>
              </a:extLst>
            </p:cNvPr>
            <p:cNvSpPr/>
            <p:nvPr/>
          </p:nvSpPr>
          <p:spPr bwMode="auto">
            <a:xfrm>
              <a:off x="7162800" y="3906839"/>
              <a:ext cx="42863" cy="90488"/>
            </a:xfrm>
            <a:custGeom>
              <a:avLst/>
              <a:gdLst>
                <a:gd name="T0" fmla="*/ 5 w 11"/>
                <a:gd name="T1" fmla="*/ 23 h 24"/>
                <a:gd name="T2" fmla="*/ 4 w 11"/>
                <a:gd name="T3" fmla="*/ 20 h 24"/>
                <a:gd name="T4" fmla="*/ 1 w 11"/>
                <a:gd name="T5" fmla="*/ 5 h 24"/>
                <a:gd name="T6" fmla="*/ 2 w 11"/>
                <a:gd name="T7" fmla="*/ 0 h 24"/>
                <a:gd name="T8" fmla="*/ 7 w 11"/>
                <a:gd name="T9" fmla="*/ 2 h 24"/>
                <a:gd name="T10" fmla="*/ 11 w 11"/>
                <a:gd name="T11" fmla="*/ 20 h 24"/>
                <a:gd name="T12" fmla="*/ 7 w 11"/>
                <a:gd name="T13" fmla="*/ 24 h 24"/>
                <a:gd name="T14" fmla="*/ 5 w 11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24">
                  <a:moveTo>
                    <a:pt x="5" y="23"/>
                  </a:moveTo>
                  <a:cubicBezTo>
                    <a:pt x="4" y="22"/>
                    <a:pt x="4" y="21"/>
                    <a:pt x="4" y="20"/>
                  </a:cubicBezTo>
                  <a:cubicBezTo>
                    <a:pt x="4" y="15"/>
                    <a:pt x="3" y="10"/>
                    <a:pt x="1" y="5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9" y="8"/>
                    <a:pt x="11" y="14"/>
                    <a:pt x="11" y="20"/>
                  </a:cubicBezTo>
                  <a:cubicBezTo>
                    <a:pt x="11" y="22"/>
                    <a:pt x="9" y="24"/>
                    <a:pt x="7" y="24"/>
                  </a:cubicBezTo>
                  <a:cubicBezTo>
                    <a:pt x="6" y="24"/>
                    <a:pt x="6" y="23"/>
                    <a:pt x="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8" name="">
              <a:extLst>
                <a:ext uri="{FF2B5EF4-FFF2-40B4-BE49-F238E27FC236}">
                  <a16:creationId xmlns:a16="http://schemas.microsoft.com/office/drawing/2014/main" id="{2505E51A-E6A3-4251-99A5-0E25CA5EBE17}"/>
                </a:ext>
              </a:extLst>
            </p:cNvPr>
            <p:cNvSpPr/>
            <p:nvPr/>
          </p:nvSpPr>
          <p:spPr bwMode="auto">
            <a:xfrm>
              <a:off x="6824663" y="3978276"/>
              <a:ext cx="61913" cy="92075"/>
            </a:xfrm>
            <a:custGeom>
              <a:avLst/>
              <a:gdLst>
                <a:gd name="T0" fmla="*/ 10 w 16"/>
                <a:gd name="T1" fmla="*/ 23 h 24"/>
                <a:gd name="T2" fmla="*/ 8 w 16"/>
                <a:gd name="T3" fmla="*/ 21 h 24"/>
                <a:gd name="T4" fmla="*/ 1 w 16"/>
                <a:gd name="T5" fmla="*/ 6 h 24"/>
                <a:gd name="T6" fmla="*/ 3 w 16"/>
                <a:gd name="T7" fmla="*/ 1 h 24"/>
                <a:gd name="T8" fmla="*/ 7 w 16"/>
                <a:gd name="T9" fmla="*/ 2 h 24"/>
                <a:gd name="T10" fmla="*/ 15 w 16"/>
                <a:gd name="T11" fmla="*/ 19 h 24"/>
                <a:gd name="T12" fmla="*/ 13 w 16"/>
                <a:gd name="T13" fmla="*/ 23 h 24"/>
                <a:gd name="T14" fmla="*/ 10 w 16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4">
                  <a:moveTo>
                    <a:pt x="10" y="23"/>
                  </a:moveTo>
                  <a:cubicBezTo>
                    <a:pt x="9" y="22"/>
                    <a:pt x="9" y="22"/>
                    <a:pt x="8" y="21"/>
                  </a:cubicBezTo>
                  <a:cubicBezTo>
                    <a:pt x="7" y="16"/>
                    <a:pt x="4" y="10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11" y="7"/>
                    <a:pt x="13" y="13"/>
                    <a:pt x="15" y="19"/>
                  </a:cubicBezTo>
                  <a:cubicBezTo>
                    <a:pt x="16" y="21"/>
                    <a:pt x="14" y="23"/>
                    <a:pt x="13" y="23"/>
                  </a:cubicBezTo>
                  <a:cubicBezTo>
                    <a:pt x="12" y="24"/>
                    <a:pt x="11" y="23"/>
                    <a:pt x="10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9" name="">
              <a:extLst>
                <a:ext uri="{FF2B5EF4-FFF2-40B4-BE49-F238E27FC236}">
                  <a16:creationId xmlns:a16="http://schemas.microsoft.com/office/drawing/2014/main" id="{94085DFC-762E-49D0-8EB7-D0AFFD336CD5}"/>
                </a:ext>
              </a:extLst>
            </p:cNvPr>
            <p:cNvSpPr/>
            <p:nvPr/>
          </p:nvSpPr>
          <p:spPr bwMode="auto">
            <a:xfrm>
              <a:off x="6524625" y="4248151"/>
              <a:ext cx="92075" cy="65088"/>
            </a:xfrm>
            <a:custGeom>
              <a:avLst/>
              <a:gdLst>
                <a:gd name="T0" fmla="*/ 2 w 24"/>
                <a:gd name="T1" fmla="*/ 7 h 17"/>
                <a:gd name="T2" fmla="*/ 1 w 24"/>
                <a:gd name="T3" fmla="*/ 3 h 17"/>
                <a:gd name="T4" fmla="*/ 6 w 24"/>
                <a:gd name="T5" fmla="*/ 1 h 17"/>
                <a:gd name="T6" fmla="*/ 22 w 24"/>
                <a:gd name="T7" fmla="*/ 10 h 17"/>
                <a:gd name="T8" fmla="*/ 23 w 24"/>
                <a:gd name="T9" fmla="*/ 15 h 17"/>
                <a:gd name="T10" fmla="*/ 18 w 24"/>
                <a:gd name="T11" fmla="*/ 16 h 17"/>
                <a:gd name="T12" fmla="*/ 2 w 24"/>
                <a:gd name="T13" fmla="*/ 7 h 17"/>
                <a:gd name="T14" fmla="*/ 2 w 24"/>
                <a:gd name="T15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7">
                  <a:moveTo>
                    <a:pt x="2" y="7"/>
                  </a:moveTo>
                  <a:cubicBezTo>
                    <a:pt x="1" y="6"/>
                    <a:pt x="0" y="4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11"/>
                    <a:pt x="24" y="13"/>
                    <a:pt x="23" y="15"/>
                  </a:cubicBezTo>
                  <a:cubicBezTo>
                    <a:pt x="22" y="16"/>
                    <a:pt x="20" y="17"/>
                    <a:pt x="18" y="1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0" name="">
              <a:extLst>
                <a:ext uri="{FF2B5EF4-FFF2-40B4-BE49-F238E27FC236}">
                  <a16:creationId xmlns:a16="http://schemas.microsoft.com/office/drawing/2014/main" id="{60DCCF43-4041-4CFA-851E-CC7188EFD16A}"/>
                </a:ext>
              </a:extLst>
            </p:cNvPr>
            <p:cNvSpPr/>
            <p:nvPr/>
          </p:nvSpPr>
          <p:spPr bwMode="auto">
            <a:xfrm>
              <a:off x="6411913" y="4665664"/>
              <a:ext cx="106363" cy="46038"/>
            </a:xfrm>
            <a:custGeom>
              <a:avLst/>
              <a:gdLst>
                <a:gd name="T0" fmla="*/ 2 w 28"/>
                <a:gd name="T1" fmla="*/ 9 h 12"/>
                <a:gd name="T2" fmla="*/ 0 w 28"/>
                <a:gd name="T3" fmla="*/ 6 h 12"/>
                <a:gd name="T4" fmla="*/ 4 w 28"/>
                <a:gd name="T5" fmla="*/ 3 h 12"/>
                <a:gd name="T6" fmla="*/ 22 w 28"/>
                <a:gd name="T7" fmla="*/ 1 h 12"/>
                <a:gd name="T8" fmla="*/ 27 w 28"/>
                <a:gd name="T9" fmla="*/ 2 h 12"/>
                <a:gd name="T10" fmla="*/ 26 w 28"/>
                <a:gd name="T11" fmla="*/ 7 h 12"/>
                <a:gd name="T12" fmla="*/ 3 w 28"/>
                <a:gd name="T13" fmla="*/ 10 h 12"/>
                <a:gd name="T14" fmla="*/ 2 w 28"/>
                <a:gd name="T15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2">
                  <a:moveTo>
                    <a:pt x="2" y="9"/>
                  </a:moveTo>
                  <a:cubicBezTo>
                    <a:pt x="1" y="9"/>
                    <a:pt x="0" y="7"/>
                    <a:pt x="0" y="6"/>
                  </a:cubicBezTo>
                  <a:cubicBezTo>
                    <a:pt x="1" y="4"/>
                    <a:pt x="3" y="3"/>
                    <a:pt x="4" y="3"/>
                  </a:cubicBezTo>
                  <a:cubicBezTo>
                    <a:pt x="11" y="5"/>
                    <a:pt x="17" y="4"/>
                    <a:pt x="22" y="1"/>
                  </a:cubicBezTo>
                  <a:cubicBezTo>
                    <a:pt x="24" y="0"/>
                    <a:pt x="26" y="1"/>
                    <a:pt x="27" y="2"/>
                  </a:cubicBezTo>
                  <a:cubicBezTo>
                    <a:pt x="28" y="4"/>
                    <a:pt x="27" y="6"/>
                    <a:pt x="26" y="7"/>
                  </a:cubicBezTo>
                  <a:cubicBezTo>
                    <a:pt x="19" y="11"/>
                    <a:pt x="11" y="12"/>
                    <a:pt x="3" y="10"/>
                  </a:cubicBezTo>
                  <a:cubicBezTo>
                    <a:pt x="2" y="10"/>
                    <a:pt x="2" y="10"/>
                    <a:pt x="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1" name="">
              <a:extLst>
                <a:ext uri="{FF2B5EF4-FFF2-40B4-BE49-F238E27FC236}">
                  <a16:creationId xmlns:a16="http://schemas.microsoft.com/office/drawing/2014/main" id="{5027DA37-90B4-4567-B695-7B73B4828548}"/>
                </a:ext>
              </a:extLst>
            </p:cNvPr>
            <p:cNvSpPr/>
            <p:nvPr/>
          </p:nvSpPr>
          <p:spPr bwMode="auto">
            <a:xfrm>
              <a:off x="6551613" y="4999039"/>
              <a:ext cx="92075" cy="42863"/>
            </a:xfrm>
            <a:custGeom>
              <a:avLst/>
              <a:gdLst>
                <a:gd name="T0" fmla="*/ 2 w 24"/>
                <a:gd name="T1" fmla="*/ 11 h 11"/>
                <a:gd name="T2" fmla="*/ 1 w 24"/>
                <a:gd name="T3" fmla="*/ 9 h 11"/>
                <a:gd name="T4" fmla="*/ 3 w 24"/>
                <a:gd name="T5" fmla="*/ 4 h 11"/>
                <a:gd name="T6" fmla="*/ 20 w 24"/>
                <a:gd name="T7" fmla="*/ 0 h 11"/>
                <a:gd name="T8" fmla="*/ 24 w 24"/>
                <a:gd name="T9" fmla="*/ 3 h 11"/>
                <a:gd name="T10" fmla="*/ 21 w 24"/>
                <a:gd name="T11" fmla="*/ 7 h 11"/>
                <a:gd name="T12" fmla="*/ 5 w 24"/>
                <a:gd name="T13" fmla="*/ 11 h 11"/>
                <a:gd name="T14" fmla="*/ 2 w 24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">
                  <a:moveTo>
                    <a:pt x="2" y="11"/>
                  </a:moveTo>
                  <a:cubicBezTo>
                    <a:pt x="1" y="10"/>
                    <a:pt x="1" y="9"/>
                    <a:pt x="1" y="9"/>
                  </a:cubicBezTo>
                  <a:cubicBezTo>
                    <a:pt x="0" y="7"/>
                    <a:pt x="1" y="5"/>
                    <a:pt x="3" y="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3" y="1"/>
                    <a:pt x="24" y="3"/>
                  </a:cubicBezTo>
                  <a:cubicBezTo>
                    <a:pt x="24" y="5"/>
                    <a:pt x="23" y="7"/>
                    <a:pt x="21" y="7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1"/>
                    <a:pt x="3" y="11"/>
                    <a:pt x="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2" name="">
              <a:extLst>
                <a:ext uri="{FF2B5EF4-FFF2-40B4-BE49-F238E27FC236}">
                  <a16:creationId xmlns:a16="http://schemas.microsoft.com/office/drawing/2014/main" id="{F879BFC6-3D56-4EDB-B029-ACC4A81CEEDA}"/>
                </a:ext>
              </a:extLst>
            </p:cNvPr>
            <p:cNvSpPr/>
            <p:nvPr/>
          </p:nvSpPr>
          <p:spPr bwMode="auto">
            <a:xfrm>
              <a:off x="6911975" y="5268914"/>
              <a:ext cx="65088" cy="90488"/>
            </a:xfrm>
            <a:custGeom>
              <a:avLst/>
              <a:gdLst>
                <a:gd name="T0" fmla="*/ 2 w 17"/>
                <a:gd name="T1" fmla="*/ 23 h 24"/>
                <a:gd name="T2" fmla="*/ 1 w 17"/>
                <a:gd name="T3" fmla="*/ 19 h 24"/>
                <a:gd name="T4" fmla="*/ 10 w 17"/>
                <a:gd name="T5" fmla="*/ 2 h 24"/>
                <a:gd name="T6" fmla="*/ 14 w 17"/>
                <a:gd name="T7" fmla="*/ 1 h 24"/>
                <a:gd name="T8" fmla="*/ 16 w 17"/>
                <a:gd name="T9" fmla="*/ 5 h 24"/>
                <a:gd name="T10" fmla="*/ 7 w 17"/>
                <a:gd name="T11" fmla="*/ 22 h 24"/>
                <a:gd name="T12" fmla="*/ 3 w 17"/>
                <a:gd name="T13" fmla="*/ 23 h 24"/>
                <a:gd name="T14" fmla="*/ 2 w 17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24">
                  <a:moveTo>
                    <a:pt x="2" y="23"/>
                  </a:moveTo>
                  <a:cubicBezTo>
                    <a:pt x="1" y="22"/>
                    <a:pt x="0" y="20"/>
                    <a:pt x="1" y="19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0"/>
                    <a:pt x="13" y="0"/>
                    <a:pt x="14" y="1"/>
                  </a:cubicBezTo>
                  <a:cubicBezTo>
                    <a:pt x="16" y="1"/>
                    <a:pt x="17" y="3"/>
                    <a:pt x="16" y="5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4" y="24"/>
                    <a:pt x="3" y="23"/>
                  </a:cubicBezTo>
                  <a:cubicBezTo>
                    <a:pt x="3" y="23"/>
                    <a:pt x="2" y="23"/>
                    <a:pt x="2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3" name="">
              <a:extLst>
                <a:ext uri="{FF2B5EF4-FFF2-40B4-BE49-F238E27FC236}">
                  <a16:creationId xmlns:a16="http://schemas.microsoft.com/office/drawing/2014/main" id="{8394B83D-D995-44D7-AED0-B27B97487391}"/>
                </a:ext>
              </a:extLst>
            </p:cNvPr>
            <p:cNvSpPr/>
            <p:nvPr/>
          </p:nvSpPr>
          <p:spPr bwMode="auto">
            <a:xfrm>
              <a:off x="7353300" y="3675064"/>
              <a:ext cx="79375" cy="334963"/>
            </a:xfrm>
            <a:custGeom>
              <a:avLst/>
              <a:gdLst>
                <a:gd name="T0" fmla="*/ 2 w 21"/>
                <a:gd name="T1" fmla="*/ 87 h 88"/>
                <a:gd name="T2" fmla="*/ 1 w 21"/>
                <a:gd name="T3" fmla="*/ 84 h 88"/>
                <a:gd name="T4" fmla="*/ 14 w 21"/>
                <a:gd name="T5" fmla="*/ 3 h 88"/>
                <a:gd name="T6" fmla="*/ 18 w 21"/>
                <a:gd name="T7" fmla="*/ 0 h 88"/>
                <a:gd name="T8" fmla="*/ 21 w 21"/>
                <a:gd name="T9" fmla="*/ 4 h 88"/>
                <a:gd name="T10" fmla="*/ 7 w 21"/>
                <a:gd name="T11" fmla="*/ 85 h 88"/>
                <a:gd name="T12" fmla="*/ 3 w 21"/>
                <a:gd name="T13" fmla="*/ 88 h 88"/>
                <a:gd name="T14" fmla="*/ 2 w 21"/>
                <a:gd name="T15" fmla="*/ 8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88">
                  <a:moveTo>
                    <a:pt x="2" y="87"/>
                  </a:moveTo>
                  <a:cubicBezTo>
                    <a:pt x="1" y="87"/>
                    <a:pt x="0" y="85"/>
                    <a:pt x="1" y="84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1"/>
                    <a:pt x="16" y="0"/>
                    <a:pt x="18" y="0"/>
                  </a:cubicBezTo>
                  <a:cubicBezTo>
                    <a:pt x="20" y="1"/>
                    <a:pt x="21" y="2"/>
                    <a:pt x="21" y="4"/>
                  </a:cubicBezTo>
                  <a:cubicBezTo>
                    <a:pt x="7" y="85"/>
                    <a:pt x="7" y="85"/>
                    <a:pt x="7" y="85"/>
                  </a:cubicBezTo>
                  <a:cubicBezTo>
                    <a:pt x="7" y="87"/>
                    <a:pt x="5" y="88"/>
                    <a:pt x="3" y="88"/>
                  </a:cubicBezTo>
                  <a:cubicBezTo>
                    <a:pt x="3" y="88"/>
                    <a:pt x="2" y="88"/>
                    <a:pt x="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4" name="">
              <a:extLst>
                <a:ext uri="{FF2B5EF4-FFF2-40B4-BE49-F238E27FC236}">
                  <a16:creationId xmlns:a16="http://schemas.microsoft.com/office/drawing/2014/main" id="{97A4B1F5-1F5C-4A6A-91FD-010932969BFC}"/>
                </a:ext>
              </a:extLst>
            </p:cNvPr>
            <p:cNvSpPr/>
            <p:nvPr/>
          </p:nvSpPr>
          <p:spPr bwMode="auto">
            <a:xfrm>
              <a:off x="6962775" y="3686176"/>
              <a:ext cx="74613" cy="334963"/>
            </a:xfrm>
            <a:custGeom>
              <a:avLst/>
              <a:gdLst>
                <a:gd name="T0" fmla="*/ 15 w 20"/>
                <a:gd name="T1" fmla="*/ 87 h 88"/>
                <a:gd name="T2" fmla="*/ 13 w 20"/>
                <a:gd name="T3" fmla="*/ 85 h 88"/>
                <a:gd name="T4" fmla="*/ 1 w 20"/>
                <a:gd name="T5" fmla="*/ 3 h 88"/>
                <a:gd name="T6" fmla="*/ 4 w 20"/>
                <a:gd name="T7" fmla="*/ 0 h 88"/>
                <a:gd name="T8" fmla="*/ 8 w 20"/>
                <a:gd name="T9" fmla="*/ 3 h 88"/>
                <a:gd name="T10" fmla="*/ 20 w 20"/>
                <a:gd name="T11" fmla="*/ 83 h 88"/>
                <a:gd name="T12" fmla="*/ 18 w 20"/>
                <a:gd name="T13" fmla="*/ 87 h 88"/>
                <a:gd name="T14" fmla="*/ 15 w 20"/>
                <a:gd name="T15" fmla="*/ 8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88">
                  <a:moveTo>
                    <a:pt x="15" y="87"/>
                  </a:moveTo>
                  <a:cubicBezTo>
                    <a:pt x="14" y="86"/>
                    <a:pt x="13" y="86"/>
                    <a:pt x="13" y="85"/>
                  </a:cubicBezTo>
                  <a:cubicBezTo>
                    <a:pt x="4" y="58"/>
                    <a:pt x="0" y="31"/>
                    <a:pt x="1" y="3"/>
                  </a:cubicBezTo>
                  <a:cubicBezTo>
                    <a:pt x="1" y="1"/>
                    <a:pt x="3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7" y="30"/>
                    <a:pt x="11" y="57"/>
                    <a:pt x="20" y="83"/>
                  </a:cubicBezTo>
                  <a:cubicBezTo>
                    <a:pt x="20" y="85"/>
                    <a:pt x="19" y="87"/>
                    <a:pt x="18" y="87"/>
                  </a:cubicBezTo>
                  <a:cubicBezTo>
                    <a:pt x="17" y="88"/>
                    <a:pt x="15" y="87"/>
                    <a:pt x="15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5" name="">
              <a:extLst>
                <a:ext uri="{FF2B5EF4-FFF2-40B4-BE49-F238E27FC236}">
                  <a16:creationId xmlns:a16="http://schemas.microsoft.com/office/drawing/2014/main" id="{2CEE8D1A-6FEF-41BC-8B80-193B8911D300}"/>
                </a:ext>
              </a:extLst>
            </p:cNvPr>
            <p:cNvSpPr/>
            <p:nvPr/>
          </p:nvSpPr>
          <p:spPr bwMode="auto">
            <a:xfrm>
              <a:off x="6559550" y="3948114"/>
              <a:ext cx="166688" cy="231775"/>
            </a:xfrm>
            <a:custGeom>
              <a:avLst/>
              <a:gdLst>
                <a:gd name="T0" fmla="*/ 38 w 44"/>
                <a:gd name="T1" fmla="*/ 60 h 61"/>
                <a:gd name="T2" fmla="*/ 37 w 44"/>
                <a:gd name="T3" fmla="*/ 59 h 61"/>
                <a:gd name="T4" fmla="*/ 1 w 44"/>
                <a:gd name="T5" fmla="*/ 6 h 61"/>
                <a:gd name="T6" fmla="*/ 2 w 44"/>
                <a:gd name="T7" fmla="*/ 2 h 61"/>
                <a:gd name="T8" fmla="*/ 7 w 44"/>
                <a:gd name="T9" fmla="*/ 2 h 61"/>
                <a:gd name="T10" fmla="*/ 43 w 44"/>
                <a:gd name="T11" fmla="*/ 55 h 61"/>
                <a:gd name="T12" fmla="*/ 42 w 44"/>
                <a:gd name="T13" fmla="*/ 60 h 61"/>
                <a:gd name="T14" fmla="*/ 38 w 44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61">
                  <a:moveTo>
                    <a:pt x="38" y="60"/>
                  </a:moveTo>
                  <a:cubicBezTo>
                    <a:pt x="38" y="60"/>
                    <a:pt x="37" y="60"/>
                    <a:pt x="37" y="59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3"/>
                    <a:pt x="2" y="2"/>
                  </a:cubicBezTo>
                  <a:cubicBezTo>
                    <a:pt x="3" y="0"/>
                    <a:pt x="5" y="1"/>
                    <a:pt x="7" y="2"/>
                  </a:cubicBezTo>
                  <a:cubicBezTo>
                    <a:pt x="43" y="55"/>
                    <a:pt x="43" y="55"/>
                    <a:pt x="43" y="55"/>
                  </a:cubicBezTo>
                  <a:cubicBezTo>
                    <a:pt x="44" y="57"/>
                    <a:pt x="44" y="59"/>
                    <a:pt x="42" y="60"/>
                  </a:cubicBezTo>
                  <a:cubicBezTo>
                    <a:pt x="41" y="61"/>
                    <a:pt x="39" y="61"/>
                    <a:pt x="38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6" name="">
              <a:extLst>
                <a:ext uri="{FF2B5EF4-FFF2-40B4-BE49-F238E27FC236}">
                  <a16:creationId xmlns:a16="http://schemas.microsoft.com/office/drawing/2014/main" id="{0FCF7146-2AA8-4E08-A3CD-DFB3DEF6F96B}"/>
                </a:ext>
              </a:extLst>
            </p:cNvPr>
            <p:cNvSpPr/>
            <p:nvPr/>
          </p:nvSpPr>
          <p:spPr bwMode="auto">
            <a:xfrm>
              <a:off x="6243638" y="4422776"/>
              <a:ext cx="280988" cy="90488"/>
            </a:xfrm>
            <a:custGeom>
              <a:avLst/>
              <a:gdLst>
                <a:gd name="T0" fmla="*/ 2 w 74"/>
                <a:gd name="T1" fmla="*/ 6 h 24"/>
                <a:gd name="T2" fmla="*/ 1 w 74"/>
                <a:gd name="T3" fmla="*/ 2 h 24"/>
                <a:gd name="T4" fmla="*/ 5 w 74"/>
                <a:gd name="T5" fmla="*/ 0 h 24"/>
                <a:gd name="T6" fmla="*/ 71 w 74"/>
                <a:gd name="T7" fmla="*/ 17 h 24"/>
                <a:gd name="T8" fmla="*/ 74 w 74"/>
                <a:gd name="T9" fmla="*/ 21 h 24"/>
                <a:gd name="T10" fmla="*/ 70 w 74"/>
                <a:gd name="T11" fmla="*/ 23 h 24"/>
                <a:gd name="T12" fmla="*/ 3 w 74"/>
                <a:gd name="T13" fmla="*/ 7 h 24"/>
                <a:gd name="T14" fmla="*/ 2 w 74"/>
                <a:gd name="T15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24">
                  <a:moveTo>
                    <a:pt x="2" y="6"/>
                  </a:moveTo>
                  <a:cubicBezTo>
                    <a:pt x="1" y="5"/>
                    <a:pt x="0" y="4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27" y="7"/>
                    <a:pt x="49" y="12"/>
                    <a:pt x="71" y="17"/>
                  </a:cubicBezTo>
                  <a:cubicBezTo>
                    <a:pt x="73" y="17"/>
                    <a:pt x="74" y="19"/>
                    <a:pt x="74" y="21"/>
                  </a:cubicBezTo>
                  <a:cubicBezTo>
                    <a:pt x="73" y="23"/>
                    <a:pt x="71" y="24"/>
                    <a:pt x="70" y="23"/>
                  </a:cubicBezTo>
                  <a:cubicBezTo>
                    <a:pt x="47" y="19"/>
                    <a:pt x="25" y="13"/>
                    <a:pt x="3" y="7"/>
                  </a:cubicBezTo>
                  <a:cubicBezTo>
                    <a:pt x="3" y="7"/>
                    <a:pt x="2" y="6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7" name="">
              <a:extLst>
                <a:ext uri="{FF2B5EF4-FFF2-40B4-BE49-F238E27FC236}">
                  <a16:creationId xmlns:a16="http://schemas.microsoft.com/office/drawing/2014/main" id="{09E18431-8ECF-4758-81FE-F16598A78684}"/>
                </a:ext>
              </a:extLst>
            </p:cNvPr>
            <p:cNvSpPr/>
            <p:nvPr/>
          </p:nvSpPr>
          <p:spPr bwMode="auto">
            <a:xfrm>
              <a:off x="6221413" y="4843464"/>
              <a:ext cx="338138" cy="122238"/>
            </a:xfrm>
            <a:custGeom>
              <a:avLst/>
              <a:gdLst>
                <a:gd name="T0" fmla="*/ 2 w 89"/>
                <a:gd name="T1" fmla="*/ 31 h 32"/>
                <a:gd name="T2" fmla="*/ 1 w 89"/>
                <a:gd name="T3" fmla="*/ 29 h 32"/>
                <a:gd name="T4" fmla="*/ 3 w 89"/>
                <a:gd name="T5" fmla="*/ 25 h 32"/>
                <a:gd name="T6" fmla="*/ 84 w 89"/>
                <a:gd name="T7" fmla="*/ 1 h 32"/>
                <a:gd name="T8" fmla="*/ 89 w 89"/>
                <a:gd name="T9" fmla="*/ 3 h 32"/>
                <a:gd name="T10" fmla="*/ 86 w 89"/>
                <a:gd name="T11" fmla="*/ 7 h 32"/>
                <a:gd name="T12" fmla="*/ 5 w 89"/>
                <a:gd name="T13" fmla="*/ 31 h 32"/>
                <a:gd name="T14" fmla="*/ 2 w 89"/>
                <a:gd name="T15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32">
                  <a:moveTo>
                    <a:pt x="2" y="31"/>
                  </a:moveTo>
                  <a:cubicBezTo>
                    <a:pt x="1" y="30"/>
                    <a:pt x="1" y="30"/>
                    <a:pt x="1" y="29"/>
                  </a:cubicBezTo>
                  <a:cubicBezTo>
                    <a:pt x="0" y="27"/>
                    <a:pt x="1" y="25"/>
                    <a:pt x="3" y="25"/>
                  </a:cubicBezTo>
                  <a:cubicBezTo>
                    <a:pt x="31" y="18"/>
                    <a:pt x="57" y="10"/>
                    <a:pt x="84" y="1"/>
                  </a:cubicBezTo>
                  <a:cubicBezTo>
                    <a:pt x="86" y="0"/>
                    <a:pt x="88" y="1"/>
                    <a:pt x="89" y="3"/>
                  </a:cubicBezTo>
                  <a:cubicBezTo>
                    <a:pt x="89" y="5"/>
                    <a:pt x="88" y="7"/>
                    <a:pt x="86" y="7"/>
                  </a:cubicBezTo>
                  <a:cubicBezTo>
                    <a:pt x="59" y="17"/>
                    <a:pt x="33" y="25"/>
                    <a:pt x="5" y="31"/>
                  </a:cubicBezTo>
                  <a:cubicBezTo>
                    <a:pt x="4" y="32"/>
                    <a:pt x="3" y="31"/>
                    <a:pt x="2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8" name="">
              <a:extLst>
                <a:ext uri="{FF2B5EF4-FFF2-40B4-BE49-F238E27FC236}">
                  <a16:creationId xmlns:a16="http://schemas.microsoft.com/office/drawing/2014/main" id="{C6077BCC-6E93-45B3-B328-50933B23A78A}"/>
                </a:ext>
              </a:extLst>
            </p:cNvPr>
            <p:cNvSpPr/>
            <p:nvPr/>
          </p:nvSpPr>
          <p:spPr bwMode="auto">
            <a:xfrm>
              <a:off x="6605588" y="5159376"/>
              <a:ext cx="180975" cy="207963"/>
            </a:xfrm>
            <a:custGeom>
              <a:avLst/>
              <a:gdLst>
                <a:gd name="T0" fmla="*/ 2 w 48"/>
                <a:gd name="T1" fmla="*/ 54 h 55"/>
                <a:gd name="T2" fmla="*/ 1 w 48"/>
                <a:gd name="T3" fmla="*/ 54 h 55"/>
                <a:gd name="T4" fmla="*/ 1 w 48"/>
                <a:gd name="T5" fmla="*/ 49 h 55"/>
                <a:gd name="T6" fmla="*/ 42 w 48"/>
                <a:gd name="T7" fmla="*/ 1 h 55"/>
                <a:gd name="T8" fmla="*/ 47 w 48"/>
                <a:gd name="T9" fmla="*/ 1 h 55"/>
                <a:gd name="T10" fmla="*/ 47 w 48"/>
                <a:gd name="T11" fmla="*/ 6 h 55"/>
                <a:gd name="T12" fmla="*/ 6 w 48"/>
                <a:gd name="T13" fmla="*/ 53 h 55"/>
                <a:gd name="T14" fmla="*/ 2 w 48"/>
                <a:gd name="T15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55">
                  <a:moveTo>
                    <a:pt x="2" y="54"/>
                  </a:moveTo>
                  <a:cubicBezTo>
                    <a:pt x="1" y="54"/>
                    <a:pt x="1" y="54"/>
                    <a:pt x="1" y="54"/>
                  </a:cubicBezTo>
                  <a:cubicBezTo>
                    <a:pt x="0" y="52"/>
                    <a:pt x="0" y="50"/>
                    <a:pt x="1" y="49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3" y="0"/>
                    <a:pt x="45" y="0"/>
                    <a:pt x="47" y="1"/>
                  </a:cubicBezTo>
                  <a:cubicBezTo>
                    <a:pt x="48" y="2"/>
                    <a:pt x="48" y="4"/>
                    <a:pt x="47" y="6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5" y="55"/>
                    <a:pt x="3" y="55"/>
                    <a:pt x="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9" name="">
              <a:extLst>
                <a:ext uri="{FF2B5EF4-FFF2-40B4-BE49-F238E27FC236}">
                  <a16:creationId xmlns:a16="http://schemas.microsoft.com/office/drawing/2014/main" id="{00F2F988-52E2-4D1A-8E36-1619BBB71ECF}"/>
                </a:ext>
              </a:extLst>
            </p:cNvPr>
            <p:cNvSpPr/>
            <p:nvPr/>
          </p:nvSpPr>
          <p:spPr bwMode="auto">
            <a:xfrm>
              <a:off x="7353300" y="3576639"/>
              <a:ext cx="152400" cy="128588"/>
            </a:xfrm>
            <a:custGeom>
              <a:avLst/>
              <a:gdLst>
                <a:gd name="T0" fmla="*/ 9 w 40"/>
                <a:gd name="T1" fmla="*/ 29 h 34"/>
                <a:gd name="T2" fmla="*/ 2 w 40"/>
                <a:gd name="T3" fmla="*/ 20 h 34"/>
                <a:gd name="T4" fmla="*/ 2 w 40"/>
                <a:gd name="T5" fmla="*/ 20 h 34"/>
                <a:gd name="T6" fmla="*/ 3 w 40"/>
                <a:gd name="T7" fmla="*/ 9 h 34"/>
                <a:gd name="T8" fmla="*/ 13 w 40"/>
                <a:gd name="T9" fmla="*/ 2 h 34"/>
                <a:gd name="T10" fmla="*/ 36 w 40"/>
                <a:gd name="T11" fmla="*/ 11 h 34"/>
                <a:gd name="T12" fmla="*/ 37 w 40"/>
                <a:gd name="T13" fmla="*/ 26 h 34"/>
                <a:gd name="T14" fmla="*/ 19 w 40"/>
                <a:gd name="T15" fmla="*/ 33 h 34"/>
                <a:gd name="T16" fmla="*/ 9 w 40"/>
                <a:gd name="T17" fmla="*/ 29 h 34"/>
                <a:gd name="T18" fmla="*/ 8 w 40"/>
                <a:gd name="T19" fmla="*/ 17 h 34"/>
                <a:gd name="T20" fmla="*/ 20 w 40"/>
                <a:gd name="T21" fmla="*/ 26 h 34"/>
                <a:gd name="T22" fmla="*/ 31 w 40"/>
                <a:gd name="T23" fmla="*/ 22 h 34"/>
                <a:gd name="T24" fmla="*/ 30 w 40"/>
                <a:gd name="T25" fmla="*/ 15 h 34"/>
                <a:gd name="T26" fmla="*/ 14 w 40"/>
                <a:gd name="T27" fmla="*/ 9 h 34"/>
                <a:gd name="T28" fmla="*/ 9 w 40"/>
                <a:gd name="T29" fmla="*/ 12 h 34"/>
                <a:gd name="T30" fmla="*/ 8 w 40"/>
                <a:gd name="T31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34">
                  <a:moveTo>
                    <a:pt x="9" y="29"/>
                  </a:moveTo>
                  <a:cubicBezTo>
                    <a:pt x="6" y="27"/>
                    <a:pt x="3" y="24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0" y="16"/>
                    <a:pt x="1" y="12"/>
                    <a:pt x="3" y="9"/>
                  </a:cubicBezTo>
                  <a:cubicBezTo>
                    <a:pt x="5" y="5"/>
                    <a:pt x="9" y="3"/>
                    <a:pt x="13" y="2"/>
                  </a:cubicBezTo>
                  <a:cubicBezTo>
                    <a:pt x="21" y="0"/>
                    <a:pt x="31" y="4"/>
                    <a:pt x="36" y="11"/>
                  </a:cubicBezTo>
                  <a:cubicBezTo>
                    <a:pt x="40" y="18"/>
                    <a:pt x="39" y="23"/>
                    <a:pt x="37" y="26"/>
                  </a:cubicBezTo>
                  <a:cubicBezTo>
                    <a:pt x="34" y="31"/>
                    <a:pt x="27" y="34"/>
                    <a:pt x="19" y="33"/>
                  </a:cubicBezTo>
                  <a:cubicBezTo>
                    <a:pt x="15" y="33"/>
                    <a:pt x="12" y="31"/>
                    <a:pt x="9" y="29"/>
                  </a:cubicBezTo>
                  <a:close/>
                  <a:moveTo>
                    <a:pt x="8" y="17"/>
                  </a:moveTo>
                  <a:cubicBezTo>
                    <a:pt x="11" y="24"/>
                    <a:pt x="17" y="26"/>
                    <a:pt x="20" y="26"/>
                  </a:cubicBezTo>
                  <a:cubicBezTo>
                    <a:pt x="25" y="27"/>
                    <a:pt x="29" y="25"/>
                    <a:pt x="31" y="22"/>
                  </a:cubicBezTo>
                  <a:cubicBezTo>
                    <a:pt x="32" y="20"/>
                    <a:pt x="32" y="18"/>
                    <a:pt x="30" y="15"/>
                  </a:cubicBezTo>
                  <a:cubicBezTo>
                    <a:pt x="27" y="11"/>
                    <a:pt x="20" y="8"/>
                    <a:pt x="14" y="9"/>
                  </a:cubicBezTo>
                  <a:cubicBezTo>
                    <a:pt x="12" y="9"/>
                    <a:pt x="10" y="10"/>
                    <a:pt x="9" y="12"/>
                  </a:cubicBezTo>
                  <a:cubicBezTo>
                    <a:pt x="8" y="14"/>
                    <a:pt x="8" y="16"/>
                    <a:pt x="8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0" name="">
              <a:extLst>
                <a:ext uri="{FF2B5EF4-FFF2-40B4-BE49-F238E27FC236}">
                  <a16:creationId xmlns:a16="http://schemas.microsoft.com/office/drawing/2014/main" id="{6BAAD8B8-42FD-4654-9CB5-ABC71C6ACCD0}"/>
                </a:ext>
              </a:extLst>
            </p:cNvPr>
            <p:cNvSpPr/>
            <p:nvPr/>
          </p:nvSpPr>
          <p:spPr bwMode="auto">
            <a:xfrm>
              <a:off x="6889750" y="3576639"/>
              <a:ext cx="171450" cy="133350"/>
            </a:xfrm>
            <a:custGeom>
              <a:avLst/>
              <a:gdLst>
                <a:gd name="T0" fmla="*/ 8 w 45"/>
                <a:gd name="T1" fmla="*/ 29 h 35"/>
                <a:gd name="T2" fmla="*/ 1 w 45"/>
                <a:gd name="T3" fmla="*/ 19 h 35"/>
                <a:gd name="T4" fmla="*/ 6 w 45"/>
                <a:gd name="T5" fmla="*/ 6 h 35"/>
                <a:gd name="T6" fmla="*/ 18 w 45"/>
                <a:gd name="T7" fmla="*/ 1 h 35"/>
                <a:gd name="T8" fmla="*/ 36 w 45"/>
                <a:gd name="T9" fmla="*/ 5 h 35"/>
                <a:gd name="T10" fmla="*/ 44 w 45"/>
                <a:gd name="T11" fmla="*/ 22 h 35"/>
                <a:gd name="T12" fmla="*/ 38 w 45"/>
                <a:gd name="T13" fmla="*/ 31 h 35"/>
                <a:gd name="T14" fmla="*/ 13 w 45"/>
                <a:gd name="T15" fmla="*/ 32 h 35"/>
                <a:gd name="T16" fmla="*/ 13 w 45"/>
                <a:gd name="T17" fmla="*/ 32 h 35"/>
                <a:gd name="T18" fmla="*/ 8 w 45"/>
                <a:gd name="T19" fmla="*/ 29 h 35"/>
                <a:gd name="T20" fmla="*/ 32 w 45"/>
                <a:gd name="T21" fmla="*/ 11 h 35"/>
                <a:gd name="T22" fmla="*/ 32 w 45"/>
                <a:gd name="T23" fmla="*/ 10 h 35"/>
                <a:gd name="T24" fmla="*/ 19 w 45"/>
                <a:gd name="T25" fmla="*/ 8 h 35"/>
                <a:gd name="T26" fmla="*/ 11 w 45"/>
                <a:gd name="T27" fmla="*/ 11 h 35"/>
                <a:gd name="T28" fmla="*/ 8 w 45"/>
                <a:gd name="T29" fmla="*/ 18 h 35"/>
                <a:gd name="T30" fmla="*/ 16 w 45"/>
                <a:gd name="T31" fmla="*/ 25 h 35"/>
                <a:gd name="T32" fmla="*/ 16 w 45"/>
                <a:gd name="T33" fmla="*/ 25 h 35"/>
                <a:gd name="T34" fmla="*/ 34 w 45"/>
                <a:gd name="T35" fmla="*/ 25 h 35"/>
                <a:gd name="T36" fmla="*/ 37 w 45"/>
                <a:gd name="T37" fmla="*/ 21 h 35"/>
                <a:gd name="T38" fmla="*/ 32 w 45"/>
                <a:gd name="T39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5">
                  <a:moveTo>
                    <a:pt x="8" y="29"/>
                  </a:moveTo>
                  <a:cubicBezTo>
                    <a:pt x="4" y="26"/>
                    <a:pt x="2" y="23"/>
                    <a:pt x="1" y="19"/>
                  </a:cubicBezTo>
                  <a:cubicBezTo>
                    <a:pt x="0" y="14"/>
                    <a:pt x="2" y="9"/>
                    <a:pt x="6" y="6"/>
                  </a:cubicBezTo>
                  <a:cubicBezTo>
                    <a:pt x="9" y="3"/>
                    <a:pt x="13" y="2"/>
                    <a:pt x="18" y="1"/>
                  </a:cubicBezTo>
                  <a:cubicBezTo>
                    <a:pt x="24" y="0"/>
                    <a:pt x="31" y="1"/>
                    <a:pt x="36" y="5"/>
                  </a:cubicBezTo>
                  <a:cubicBezTo>
                    <a:pt x="42" y="9"/>
                    <a:pt x="45" y="15"/>
                    <a:pt x="44" y="22"/>
                  </a:cubicBezTo>
                  <a:cubicBezTo>
                    <a:pt x="44" y="26"/>
                    <a:pt x="42" y="29"/>
                    <a:pt x="38" y="31"/>
                  </a:cubicBezTo>
                  <a:cubicBezTo>
                    <a:pt x="31" y="35"/>
                    <a:pt x="21" y="34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1" y="31"/>
                    <a:pt x="10" y="30"/>
                    <a:pt x="8" y="29"/>
                  </a:cubicBezTo>
                  <a:close/>
                  <a:moveTo>
                    <a:pt x="32" y="11"/>
                  </a:moveTo>
                  <a:cubicBezTo>
                    <a:pt x="32" y="10"/>
                    <a:pt x="32" y="10"/>
                    <a:pt x="32" y="10"/>
                  </a:cubicBezTo>
                  <a:cubicBezTo>
                    <a:pt x="28" y="8"/>
                    <a:pt x="23" y="7"/>
                    <a:pt x="19" y="8"/>
                  </a:cubicBezTo>
                  <a:cubicBezTo>
                    <a:pt x="16" y="8"/>
                    <a:pt x="13" y="9"/>
                    <a:pt x="11" y="11"/>
                  </a:cubicBezTo>
                  <a:cubicBezTo>
                    <a:pt x="9" y="13"/>
                    <a:pt x="8" y="15"/>
                    <a:pt x="8" y="18"/>
                  </a:cubicBezTo>
                  <a:cubicBezTo>
                    <a:pt x="9" y="21"/>
                    <a:pt x="12" y="24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21" y="27"/>
                    <a:pt x="30" y="28"/>
                    <a:pt x="34" y="25"/>
                  </a:cubicBezTo>
                  <a:cubicBezTo>
                    <a:pt x="36" y="24"/>
                    <a:pt x="37" y="23"/>
                    <a:pt x="37" y="21"/>
                  </a:cubicBezTo>
                  <a:cubicBezTo>
                    <a:pt x="38" y="17"/>
                    <a:pt x="36" y="13"/>
                    <a:pt x="3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1" name="">
              <a:extLst>
                <a:ext uri="{FF2B5EF4-FFF2-40B4-BE49-F238E27FC236}">
                  <a16:creationId xmlns:a16="http://schemas.microsoft.com/office/drawing/2014/main" id="{1E0EE790-369D-4C78-90BB-772427456D06}"/>
                </a:ext>
              </a:extLst>
            </p:cNvPr>
            <p:cNvSpPr/>
            <p:nvPr/>
          </p:nvSpPr>
          <p:spPr bwMode="auto">
            <a:xfrm>
              <a:off x="6472238" y="3854451"/>
              <a:ext cx="152400" cy="142875"/>
            </a:xfrm>
            <a:custGeom>
              <a:avLst/>
              <a:gdLst>
                <a:gd name="T0" fmla="*/ 6 w 40"/>
                <a:gd name="T1" fmla="*/ 35 h 38"/>
                <a:gd name="T2" fmla="*/ 6 w 40"/>
                <a:gd name="T3" fmla="*/ 35 h 38"/>
                <a:gd name="T4" fmla="*/ 1 w 40"/>
                <a:gd name="T5" fmla="*/ 18 h 38"/>
                <a:gd name="T6" fmla="*/ 17 w 40"/>
                <a:gd name="T7" fmla="*/ 1 h 38"/>
                <a:gd name="T8" fmla="*/ 28 w 40"/>
                <a:gd name="T9" fmla="*/ 1 h 38"/>
                <a:gd name="T10" fmla="*/ 38 w 40"/>
                <a:gd name="T11" fmla="*/ 8 h 38"/>
                <a:gd name="T12" fmla="*/ 37 w 40"/>
                <a:gd name="T13" fmla="*/ 21 h 38"/>
                <a:gd name="T14" fmla="*/ 19 w 40"/>
                <a:gd name="T15" fmla="*/ 36 h 38"/>
                <a:gd name="T16" fmla="*/ 19 w 40"/>
                <a:gd name="T17" fmla="*/ 36 h 38"/>
                <a:gd name="T18" fmla="*/ 6 w 40"/>
                <a:gd name="T19" fmla="*/ 35 h 38"/>
                <a:gd name="T20" fmla="*/ 29 w 40"/>
                <a:gd name="T21" fmla="*/ 9 h 38"/>
                <a:gd name="T22" fmla="*/ 27 w 40"/>
                <a:gd name="T23" fmla="*/ 7 h 38"/>
                <a:gd name="T24" fmla="*/ 19 w 40"/>
                <a:gd name="T25" fmla="*/ 8 h 38"/>
                <a:gd name="T26" fmla="*/ 8 w 40"/>
                <a:gd name="T27" fmla="*/ 20 h 38"/>
                <a:gd name="T28" fmla="*/ 10 w 40"/>
                <a:gd name="T29" fmla="*/ 29 h 38"/>
                <a:gd name="T30" fmla="*/ 17 w 40"/>
                <a:gd name="T31" fmla="*/ 30 h 38"/>
                <a:gd name="T32" fmla="*/ 17 w 40"/>
                <a:gd name="T33" fmla="*/ 30 h 38"/>
                <a:gd name="T34" fmla="*/ 31 w 40"/>
                <a:gd name="T35" fmla="*/ 17 h 38"/>
                <a:gd name="T36" fmla="*/ 32 w 40"/>
                <a:gd name="T37" fmla="*/ 11 h 38"/>
                <a:gd name="T38" fmla="*/ 29 w 40"/>
                <a:gd name="T39" fmla="*/ 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" h="38">
                  <a:moveTo>
                    <a:pt x="6" y="35"/>
                  </a:moveTo>
                  <a:cubicBezTo>
                    <a:pt x="6" y="35"/>
                    <a:pt x="6" y="35"/>
                    <a:pt x="6" y="35"/>
                  </a:cubicBezTo>
                  <a:cubicBezTo>
                    <a:pt x="0" y="30"/>
                    <a:pt x="0" y="23"/>
                    <a:pt x="1" y="18"/>
                  </a:cubicBezTo>
                  <a:cubicBezTo>
                    <a:pt x="3" y="10"/>
                    <a:pt x="9" y="4"/>
                    <a:pt x="17" y="1"/>
                  </a:cubicBezTo>
                  <a:cubicBezTo>
                    <a:pt x="21" y="0"/>
                    <a:pt x="25" y="0"/>
                    <a:pt x="28" y="1"/>
                  </a:cubicBezTo>
                  <a:cubicBezTo>
                    <a:pt x="32" y="2"/>
                    <a:pt x="36" y="4"/>
                    <a:pt x="38" y="8"/>
                  </a:cubicBezTo>
                  <a:cubicBezTo>
                    <a:pt x="40" y="12"/>
                    <a:pt x="39" y="17"/>
                    <a:pt x="37" y="21"/>
                  </a:cubicBezTo>
                  <a:cubicBezTo>
                    <a:pt x="33" y="28"/>
                    <a:pt x="26" y="34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4" y="38"/>
                    <a:pt x="9" y="37"/>
                    <a:pt x="6" y="35"/>
                  </a:cubicBezTo>
                  <a:close/>
                  <a:moveTo>
                    <a:pt x="29" y="9"/>
                  </a:moveTo>
                  <a:cubicBezTo>
                    <a:pt x="29" y="8"/>
                    <a:pt x="28" y="8"/>
                    <a:pt x="27" y="7"/>
                  </a:cubicBezTo>
                  <a:cubicBezTo>
                    <a:pt x="24" y="7"/>
                    <a:pt x="21" y="7"/>
                    <a:pt x="19" y="8"/>
                  </a:cubicBezTo>
                  <a:cubicBezTo>
                    <a:pt x="14" y="10"/>
                    <a:pt x="9" y="14"/>
                    <a:pt x="8" y="20"/>
                  </a:cubicBezTo>
                  <a:cubicBezTo>
                    <a:pt x="7" y="23"/>
                    <a:pt x="7" y="27"/>
                    <a:pt x="10" y="29"/>
                  </a:cubicBezTo>
                  <a:cubicBezTo>
                    <a:pt x="12" y="30"/>
                    <a:pt x="15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22" y="28"/>
                    <a:pt x="28" y="23"/>
                    <a:pt x="31" y="17"/>
                  </a:cubicBezTo>
                  <a:cubicBezTo>
                    <a:pt x="32" y="15"/>
                    <a:pt x="32" y="13"/>
                    <a:pt x="32" y="11"/>
                  </a:cubicBezTo>
                  <a:cubicBezTo>
                    <a:pt x="31" y="10"/>
                    <a:pt x="30" y="9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2" name="">
              <a:extLst>
                <a:ext uri="{FF2B5EF4-FFF2-40B4-BE49-F238E27FC236}">
                  <a16:creationId xmlns:a16="http://schemas.microsoft.com/office/drawing/2014/main" id="{C044508D-ECE0-455D-B280-F682795D420A}"/>
                </a:ext>
              </a:extLst>
            </p:cNvPr>
            <p:cNvSpPr/>
            <p:nvPr/>
          </p:nvSpPr>
          <p:spPr bwMode="auto">
            <a:xfrm>
              <a:off x="6145213" y="4305301"/>
              <a:ext cx="144463" cy="193675"/>
            </a:xfrm>
            <a:custGeom>
              <a:avLst/>
              <a:gdLst>
                <a:gd name="T0" fmla="*/ 8 w 38"/>
                <a:gd name="T1" fmla="*/ 46 h 51"/>
                <a:gd name="T2" fmla="*/ 0 w 38"/>
                <a:gd name="T3" fmla="*/ 29 h 51"/>
                <a:gd name="T4" fmla="*/ 10 w 38"/>
                <a:gd name="T5" fmla="*/ 7 h 51"/>
                <a:gd name="T6" fmla="*/ 27 w 38"/>
                <a:gd name="T7" fmla="*/ 2 h 51"/>
                <a:gd name="T8" fmla="*/ 36 w 38"/>
                <a:gd name="T9" fmla="*/ 16 h 51"/>
                <a:gd name="T10" fmla="*/ 25 w 38"/>
                <a:gd name="T11" fmla="*/ 47 h 51"/>
                <a:gd name="T12" fmla="*/ 9 w 38"/>
                <a:gd name="T13" fmla="*/ 47 h 51"/>
                <a:gd name="T14" fmla="*/ 9 w 38"/>
                <a:gd name="T15" fmla="*/ 47 h 51"/>
                <a:gd name="T16" fmla="*/ 8 w 38"/>
                <a:gd name="T17" fmla="*/ 46 h 51"/>
                <a:gd name="T18" fmla="*/ 11 w 38"/>
                <a:gd name="T19" fmla="*/ 44 h 51"/>
                <a:gd name="T20" fmla="*/ 11 w 38"/>
                <a:gd name="T21" fmla="*/ 44 h 51"/>
                <a:gd name="T22" fmla="*/ 25 w 38"/>
                <a:gd name="T23" fmla="*/ 10 h 51"/>
                <a:gd name="T24" fmla="*/ 24 w 38"/>
                <a:gd name="T25" fmla="*/ 9 h 51"/>
                <a:gd name="T26" fmla="*/ 15 w 38"/>
                <a:gd name="T27" fmla="*/ 12 h 51"/>
                <a:gd name="T28" fmla="*/ 7 w 38"/>
                <a:gd name="T29" fmla="*/ 29 h 51"/>
                <a:gd name="T30" fmla="*/ 13 w 38"/>
                <a:gd name="T31" fmla="*/ 41 h 51"/>
                <a:gd name="T32" fmla="*/ 21 w 38"/>
                <a:gd name="T33" fmla="*/ 41 h 51"/>
                <a:gd name="T34" fmla="*/ 29 w 38"/>
                <a:gd name="T35" fmla="*/ 17 h 51"/>
                <a:gd name="T36" fmla="*/ 25 w 38"/>
                <a:gd name="T37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51">
                  <a:moveTo>
                    <a:pt x="8" y="46"/>
                  </a:moveTo>
                  <a:cubicBezTo>
                    <a:pt x="2" y="42"/>
                    <a:pt x="0" y="35"/>
                    <a:pt x="0" y="29"/>
                  </a:cubicBezTo>
                  <a:cubicBezTo>
                    <a:pt x="0" y="21"/>
                    <a:pt x="4" y="12"/>
                    <a:pt x="10" y="7"/>
                  </a:cubicBezTo>
                  <a:cubicBezTo>
                    <a:pt x="15" y="2"/>
                    <a:pt x="22" y="0"/>
                    <a:pt x="27" y="2"/>
                  </a:cubicBezTo>
                  <a:cubicBezTo>
                    <a:pt x="32" y="4"/>
                    <a:pt x="35" y="10"/>
                    <a:pt x="36" y="16"/>
                  </a:cubicBezTo>
                  <a:cubicBezTo>
                    <a:pt x="38" y="25"/>
                    <a:pt x="34" y="40"/>
                    <a:pt x="25" y="47"/>
                  </a:cubicBezTo>
                  <a:cubicBezTo>
                    <a:pt x="22" y="49"/>
                    <a:pt x="16" y="51"/>
                    <a:pt x="9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7"/>
                    <a:pt x="8" y="47"/>
                    <a:pt x="8" y="46"/>
                  </a:cubicBezTo>
                  <a:close/>
                  <a:moveTo>
                    <a:pt x="11" y="44"/>
                  </a:moveTo>
                  <a:cubicBezTo>
                    <a:pt x="11" y="44"/>
                    <a:pt x="11" y="44"/>
                    <a:pt x="11" y="44"/>
                  </a:cubicBezTo>
                  <a:close/>
                  <a:moveTo>
                    <a:pt x="25" y="10"/>
                  </a:moveTo>
                  <a:cubicBezTo>
                    <a:pt x="25" y="9"/>
                    <a:pt x="25" y="9"/>
                    <a:pt x="24" y="9"/>
                  </a:cubicBezTo>
                  <a:cubicBezTo>
                    <a:pt x="21" y="8"/>
                    <a:pt x="17" y="10"/>
                    <a:pt x="15" y="12"/>
                  </a:cubicBezTo>
                  <a:cubicBezTo>
                    <a:pt x="10" y="16"/>
                    <a:pt x="7" y="23"/>
                    <a:pt x="7" y="29"/>
                  </a:cubicBezTo>
                  <a:cubicBezTo>
                    <a:pt x="7" y="33"/>
                    <a:pt x="8" y="39"/>
                    <a:pt x="13" y="41"/>
                  </a:cubicBezTo>
                  <a:cubicBezTo>
                    <a:pt x="16" y="43"/>
                    <a:pt x="19" y="43"/>
                    <a:pt x="21" y="41"/>
                  </a:cubicBezTo>
                  <a:cubicBezTo>
                    <a:pt x="27" y="37"/>
                    <a:pt x="30" y="24"/>
                    <a:pt x="29" y="17"/>
                  </a:cubicBezTo>
                  <a:cubicBezTo>
                    <a:pt x="29" y="16"/>
                    <a:pt x="28" y="12"/>
                    <a:pt x="2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3" name="">
              <a:extLst>
                <a:ext uri="{FF2B5EF4-FFF2-40B4-BE49-F238E27FC236}">
                  <a16:creationId xmlns:a16="http://schemas.microsoft.com/office/drawing/2014/main" id="{4485888C-25E3-41F2-8536-33FF3DCD1990}"/>
                </a:ext>
              </a:extLst>
            </p:cNvPr>
            <p:cNvSpPr/>
            <p:nvPr/>
          </p:nvSpPr>
          <p:spPr bwMode="auto">
            <a:xfrm>
              <a:off x="6111875" y="4870451"/>
              <a:ext cx="155575" cy="185738"/>
            </a:xfrm>
            <a:custGeom>
              <a:avLst/>
              <a:gdLst>
                <a:gd name="T0" fmla="*/ 14 w 41"/>
                <a:gd name="T1" fmla="*/ 45 h 49"/>
                <a:gd name="T2" fmla="*/ 10 w 41"/>
                <a:gd name="T3" fmla="*/ 41 h 49"/>
                <a:gd name="T4" fmla="*/ 3 w 41"/>
                <a:gd name="T5" fmla="*/ 15 h 49"/>
                <a:gd name="T6" fmla="*/ 12 w 41"/>
                <a:gd name="T7" fmla="*/ 4 h 49"/>
                <a:gd name="T8" fmla="*/ 34 w 41"/>
                <a:gd name="T9" fmla="*/ 14 h 49"/>
                <a:gd name="T10" fmla="*/ 32 w 41"/>
                <a:gd name="T11" fmla="*/ 46 h 49"/>
                <a:gd name="T12" fmla="*/ 32 w 41"/>
                <a:gd name="T13" fmla="*/ 46 h 49"/>
                <a:gd name="T14" fmla="*/ 20 w 41"/>
                <a:gd name="T15" fmla="*/ 48 h 49"/>
                <a:gd name="T16" fmla="*/ 14 w 41"/>
                <a:gd name="T17" fmla="*/ 45 h 49"/>
                <a:gd name="T18" fmla="*/ 22 w 41"/>
                <a:gd name="T19" fmla="*/ 11 h 49"/>
                <a:gd name="T20" fmla="*/ 14 w 41"/>
                <a:gd name="T21" fmla="*/ 10 h 49"/>
                <a:gd name="T22" fmla="*/ 10 w 41"/>
                <a:gd name="T23" fmla="*/ 16 h 49"/>
                <a:gd name="T24" fmla="*/ 15 w 41"/>
                <a:gd name="T25" fmla="*/ 36 h 49"/>
                <a:gd name="T26" fmla="*/ 22 w 41"/>
                <a:gd name="T27" fmla="*/ 41 h 49"/>
                <a:gd name="T28" fmla="*/ 28 w 41"/>
                <a:gd name="T29" fmla="*/ 40 h 49"/>
                <a:gd name="T30" fmla="*/ 28 w 41"/>
                <a:gd name="T31" fmla="*/ 40 h 49"/>
                <a:gd name="T32" fmla="*/ 27 w 41"/>
                <a:gd name="T33" fmla="*/ 17 h 49"/>
                <a:gd name="T34" fmla="*/ 22 w 41"/>
                <a:gd name="T35" fmla="*/ 1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1" h="49">
                  <a:moveTo>
                    <a:pt x="14" y="45"/>
                  </a:moveTo>
                  <a:cubicBezTo>
                    <a:pt x="12" y="44"/>
                    <a:pt x="11" y="43"/>
                    <a:pt x="10" y="41"/>
                  </a:cubicBezTo>
                  <a:cubicBezTo>
                    <a:pt x="3" y="34"/>
                    <a:pt x="0" y="24"/>
                    <a:pt x="3" y="15"/>
                  </a:cubicBezTo>
                  <a:cubicBezTo>
                    <a:pt x="4" y="9"/>
                    <a:pt x="8" y="5"/>
                    <a:pt x="12" y="4"/>
                  </a:cubicBezTo>
                  <a:cubicBezTo>
                    <a:pt x="20" y="0"/>
                    <a:pt x="28" y="4"/>
                    <a:pt x="34" y="14"/>
                  </a:cubicBezTo>
                  <a:cubicBezTo>
                    <a:pt x="40" y="25"/>
                    <a:pt x="41" y="40"/>
                    <a:pt x="32" y="46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29" y="48"/>
                    <a:pt x="24" y="49"/>
                    <a:pt x="20" y="48"/>
                  </a:cubicBezTo>
                  <a:cubicBezTo>
                    <a:pt x="18" y="47"/>
                    <a:pt x="16" y="46"/>
                    <a:pt x="14" y="45"/>
                  </a:cubicBezTo>
                  <a:close/>
                  <a:moveTo>
                    <a:pt x="22" y="11"/>
                  </a:moveTo>
                  <a:cubicBezTo>
                    <a:pt x="20" y="9"/>
                    <a:pt x="17" y="9"/>
                    <a:pt x="14" y="10"/>
                  </a:cubicBezTo>
                  <a:cubicBezTo>
                    <a:pt x="11" y="11"/>
                    <a:pt x="10" y="15"/>
                    <a:pt x="10" y="16"/>
                  </a:cubicBezTo>
                  <a:cubicBezTo>
                    <a:pt x="8" y="23"/>
                    <a:pt x="10" y="31"/>
                    <a:pt x="15" y="36"/>
                  </a:cubicBezTo>
                  <a:cubicBezTo>
                    <a:pt x="17" y="39"/>
                    <a:pt x="19" y="40"/>
                    <a:pt x="22" y="41"/>
                  </a:cubicBezTo>
                  <a:cubicBezTo>
                    <a:pt x="24" y="42"/>
                    <a:pt x="27" y="42"/>
                    <a:pt x="28" y="4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33" y="37"/>
                    <a:pt x="32" y="26"/>
                    <a:pt x="27" y="17"/>
                  </a:cubicBezTo>
                  <a:cubicBezTo>
                    <a:pt x="27" y="16"/>
                    <a:pt x="25" y="13"/>
                    <a:pt x="2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4" name="">
              <a:extLst>
                <a:ext uri="{FF2B5EF4-FFF2-40B4-BE49-F238E27FC236}">
                  <a16:creationId xmlns:a16="http://schemas.microsoft.com/office/drawing/2014/main" id="{57DE2F71-68C2-4289-B2D7-FD5E13282257}"/>
                </a:ext>
              </a:extLst>
            </p:cNvPr>
            <p:cNvSpPr/>
            <p:nvPr/>
          </p:nvSpPr>
          <p:spPr bwMode="auto">
            <a:xfrm>
              <a:off x="6483350" y="5303839"/>
              <a:ext cx="174625" cy="142875"/>
            </a:xfrm>
            <a:custGeom>
              <a:avLst/>
              <a:gdLst>
                <a:gd name="T0" fmla="*/ 12 w 46"/>
                <a:gd name="T1" fmla="*/ 30 h 38"/>
                <a:gd name="T2" fmla="*/ 3 w 46"/>
                <a:gd name="T3" fmla="*/ 20 h 38"/>
                <a:gd name="T4" fmla="*/ 10 w 46"/>
                <a:gd name="T5" fmla="*/ 3 h 38"/>
                <a:gd name="T6" fmla="*/ 27 w 46"/>
                <a:gd name="T7" fmla="*/ 3 h 38"/>
                <a:gd name="T8" fmla="*/ 45 w 46"/>
                <a:gd name="T9" fmla="*/ 23 h 38"/>
                <a:gd name="T10" fmla="*/ 45 w 46"/>
                <a:gd name="T11" fmla="*/ 23 h 38"/>
                <a:gd name="T12" fmla="*/ 43 w 46"/>
                <a:gd name="T13" fmla="*/ 34 h 38"/>
                <a:gd name="T14" fmla="*/ 32 w 46"/>
                <a:gd name="T15" fmla="*/ 37 h 38"/>
                <a:gd name="T16" fmla="*/ 12 w 46"/>
                <a:gd name="T17" fmla="*/ 30 h 38"/>
                <a:gd name="T18" fmla="*/ 28 w 46"/>
                <a:gd name="T19" fmla="*/ 12 h 38"/>
                <a:gd name="T20" fmla="*/ 24 w 46"/>
                <a:gd name="T21" fmla="*/ 10 h 38"/>
                <a:gd name="T22" fmla="*/ 13 w 46"/>
                <a:gd name="T23" fmla="*/ 9 h 38"/>
                <a:gd name="T24" fmla="*/ 9 w 46"/>
                <a:gd name="T25" fmla="*/ 17 h 38"/>
                <a:gd name="T26" fmla="*/ 33 w 46"/>
                <a:gd name="T27" fmla="*/ 31 h 38"/>
                <a:gd name="T28" fmla="*/ 38 w 46"/>
                <a:gd name="T29" fmla="*/ 30 h 38"/>
                <a:gd name="T30" fmla="*/ 38 w 46"/>
                <a:gd name="T31" fmla="*/ 25 h 38"/>
                <a:gd name="T32" fmla="*/ 28 w 46"/>
                <a:gd name="T33" fmla="*/ 1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38">
                  <a:moveTo>
                    <a:pt x="12" y="30"/>
                  </a:moveTo>
                  <a:cubicBezTo>
                    <a:pt x="8" y="27"/>
                    <a:pt x="5" y="24"/>
                    <a:pt x="3" y="20"/>
                  </a:cubicBezTo>
                  <a:cubicBezTo>
                    <a:pt x="0" y="13"/>
                    <a:pt x="4" y="6"/>
                    <a:pt x="10" y="3"/>
                  </a:cubicBezTo>
                  <a:cubicBezTo>
                    <a:pt x="15" y="0"/>
                    <a:pt x="21" y="1"/>
                    <a:pt x="27" y="3"/>
                  </a:cubicBezTo>
                  <a:cubicBezTo>
                    <a:pt x="35" y="7"/>
                    <a:pt x="43" y="15"/>
                    <a:pt x="45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6" y="27"/>
                    <a:pt x="45" y="31"/>
                    <a:pt x="43" y="34"/>
                  </a:cubicBezTo>
                  <a:cubicBezTo>
                    <a:pt x="41" y="37"/>
                    <a:pt x="37" y="38"/>
                    <a:pt x="32" y="37"/>
                  </a:cubicBezTo>
                  <a:cubicBezTo>
                    <a:pt x="26" y="37"/>
                    <a:pt x="18" y="34"/>
                    <a:pt x="12" y="30"/>
                  </a:cubicBezTo>
                  <a:close/>
                  <a:moveTo>
                    <a:pt x="28" y="12"/>
                  </a:moveTo>
                  <a:cubicBezTo>
                    <a:pt x="27" y="11"/>
                    <a:pt x="25" y="10"/>
                    <a:pt x="24" y="10"/>
                  </a:cubicBezTo>
                  <a:cubicBezTo>
                    <a:pt x="21" y="8"/>
                    <a:pt x="17" y="7"/>
                    <a:pt x="13" y="9"/>
                  </a:cubicBezTo>
                  <a:cubicBezTo>
                    <a:pt x="10" y="11"/>
                    <a:pt x="8" y="14"/>
                    <a:pt x="9" y="17"/>
                  </a:cubicBezTo>
                  <a:cubicBezTo>
                    <a:pt x="12" y="24"/>
                    <a:pt x="24" y="30"/>
                    <a:pt x="33" y="31"/>
                  </a:cubicBezTo>
                  <a:cubicBezTo>
                    <a:pt x="35" y="31"/>
                    <a:pt x="37" y="31"/>
                    <a:pt x="38" y="30"/>
                  </a:cubicBezTo>
                  <a:cubicBezTo>
                    <a:pt x="39" y="29"/>
                    <a:pt x="39" y="26"/>
                    <a:pt x="38" y="25"/>
                  </a:cubicBezTo>
                  <a:cubicBezTo>
                    <a:pt x="37" y="20"/>
                    <a:pt x="33" y="15"/>
                    <a:pt x="2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5" name="">
              <a:extLst>
                <a:ext uri="{FF2B5EF4-FFF2-40B4-BE49-F238E27FC236}">
                  <a16:creationId xmlns:a16="http://schemas.microsoft.com/office/drawing/2014/main" id="{C524DC60-B22C-46E7-9602-6D1DBD92E389}"/>
                </a:ext>
              </a:extLst>
            </p:cNvPr>
            <p:cNvSpPr/>
            <p:nvPr/>
          </p:nvSpPr>
          <p:spPr bwMode="auto">
            <a:xfrm>
              <a:off x="7440613" y="3967164"/>
              <a:ext cx="41275" cy="76200"/>
            </a:xfrm>
            <a:custGeom>
              <a:avLst/>
              <a:gdLst>
                <a:gd name="T0" fmla="*/ 2 w 11"/>
                <a:gd name="T1" fmla="*/ 19 h 20"/>
                <a:gd name="T2" fmla="*/ 1 w 11"/>
                <a:gd name="T3" fmla="*/ 15 h 20"/>
                <a:gd name="T4" fmla="*/ 3 w 11"/>
                <a:gd name="T5" fmla="*/ 4 h 20"/>
                <a:gd name="T6" fmla="*/ 7 w 11"/>
                <a:gd name="T7" fmla="*/ 0 h 20"/>
                <a:gd name="T8" fmla="*/ 10 w 11"/>
                <a:gd name="T9" fmla="*/ 4 h 20"/>
                <a:gd name="T10" fmla="*/ 7 w 11"/>
                <a:gd name="T11" fmla="*/ 18 h 20"/>
                <a:gd name="T12" fmla="*/ 2 w 11"/>
                <a:gd name="T13" fmla="*/ 19 h 20"/>
                <a:gd name="T14" fmla="*/ 2 w 11"/>
                <a:gd name="T15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20">
                  <a:moveTo>
                    <a:pt x="2" y="19"/>
                  </a:moveTo>
                  <a:cubicBezTo>
                    <a:pt x="0" y="18"/>
                    <a:pt x="0" y="16"/>
                    <a:pt x="1" y="15"/>
                  </a:cubicBezTo>
                  <a:cubicBezTo>
                    <a:pt x="2" y="11"/>
                    <a:pt x="3" y="7"/>
                    <a:pt x="3" y="4"/>
                  </a:cubicBezTo>
                  <a:cubicBezTo>
                    <a:pt x="4" y="2"/>
                    <a:pt x="5" y="0"/>
                    <a:pt x="7" y="0"/>
                  </a:cubicBezTo>
                  <a:cubicBezTo>
                    <a:pt x="9" y="1"/>
                    <a:pt x="11" y="2"/>
                    <a:pt x="10" y="4"/>
                  </a:cubicBezTo>
                  <a:cubicBezTo>
                    <a:pt x="10" y="9"/>
                    <a:pt x="9" y="13"/>
                    <a:pt x="7" y="18"/>
                  </a:cubicBezTo>
                  <a:cubicBezTo>
                    <a:pt x="6" y="19"/>
                    <a:pt x="4" y="20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6" name="">
              <a:extLst>
                <a:ext uri="{FF2B5EF4-FFF2-40B4-BE49-F238E27FC236}">
                  <a16:creationId xmlns:a16="http://schemas.microsoft.com/office/drawing/2014/main" id="{EC80F0CE-5346-4F53-8E3A-A52DE51412D0}"/>
                </a:ext>
              </a:extLst>
            </p:cNvPr>
            <p:cNvSpPr/>
            <p:nvPr/>
          </p:nvSpPr>
          <p:spPr bwMode="auto">
            <a:xfrm>
              <a:off x="7254875" y="3937001"/>
              <a:ext cx="30163" cy="60325"/>
            </a:xfrm>
            <a:custGeom>
              <a:avLst/>
              <a:gdLst>
                <a:gd name="T0" fmla="*/ 2 w 8"/>
                <a:gd name="T1" fmla="*/ 15 h 16"/>
                <a:gd name="T2" fmla="*/ 1 w 8"/>
                <a:gd name="T3" fmla="*/ 11 h 16"/>
                <a:gd name="T4" fmla="*/ 1 w 8"/>
                <a:gd name="T5" fmla="*/ 4 h 16"/>
                <a:gd name="T6" fmla="*/ 4 w 8"/>
                <a:gd name="T7" fmla="*/ 0 h 16"/>
                <a:gd name="T8" fmla="*/ 8 w 8"/>
                <a:gd name="T9" fmla="*/ 3 h 16"/>
                <a:gd name="T10" fmla="*/ 7 w 8"/>
                <a:gd name="T11" fmla="*/ 13 h 16"/>
                <a:gd name="T12" fmla="*/ 3 w 8"/>
                <a:gd name="T13" fmla="*/ 16 h 16"/>
                <a:gd name="T14" fmla="*/ 2 w 8"/>
                <a:gd name="T15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6">
                  <a:moveTo>
                    <a:pt x="2" y="15"/>
                  </a:moveTo>
                  <a:cubicBezTo>
                    <a:pt x="1" y="14"/>
                    <a:pt x="0" y="13"/>
                    <a:pt x="1" y="11"/>
                  </a:cubicBezTo>
                  <a:cubicBezTo>
                    <a:pt x="1" y="9"/>
                    <a:pt x="1" y="7"/>
                    <a:pt x="1" y="4"/>
                  </a:cubicBezTo>
                  <a:cubicBezTo>
                    <a:pt x="1" y="2"/>
                    <a:pt x="2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7"/>
                    <a:pt x="8" y="10"/>
                    <a:pt x="7" y="13"/>
                  </a:cubicBezTo>
                  <a:cubicBezTo>
                    <a:pt x="7" y="15"/>
                    <a:pt x="5" y="16"/>
                    <a:pt x="3" y="16"/>
                  </a:cubicBezTo>
                  <a:cubicBezTo>
                    <a:pt x="3" y="16"/>
                    <a:pt x="2" y="15"/>
                    <a:pt x="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7" name="">
              <a:extLst>
                <a:ext uri="{FF2B5EF4-FFF2-40B4-BE49-F238E27FC236}">
                  <a16:creationId xmlns:a16="http://schemas.microsoft.com/office/drawing/2014/main" id="{267CE330-E2C8-4E0A-B46D-7931CCFCFD84}"/>
                </a:ext>
              </a:extLst>
            </p:cNvPr>
            <p:cNvSpPr/>
            <p:nvPr/>
          </p:nvSpPr>
          <p:spPr bwMode="auto">
            <a:xfrm>
              <a:off x="7080250" y="3910014"/>
              <a:ext cx="38100" cy="95250"/>
            </a:xfrm>
            <a:custGeom>
              <a:avLst/>
              <a:gdLst>
                <a:gd name="T0" fmla="*/ 4 w 10"/>
                <a:gd name="T1" fmla="*/ 24 h 25"/>
                <a:gd name="T2" fmla="*/ 2 w 10"/>
                <a:gd name="T3" fmla="*/ 22 h 25"/>
                <a:gd name="T4" fmla="*/ 0 w 10"/>
                <a:gd name="T5" fmla="*/ 4 h 25"/>
                <a:gd name="T6" fmla="*/ 3 w 10"/>
                <a:gd name="T7" fmla="*/ 0 h 25"/>
                <a:gd name="T8" fmla="*/ 7 w 10"/>
                <a:gd name="T9" fmla="*/ 3 h 25"/>
                <a:gd name="T10" fmla="*/ 9 w 10"/>
                <a:gd name="T11" fmla="*/ 21 h 25"/>
                <a:gd name="T12" fmla="*/ 6 w 10"/>
                <a:gd name="T13" fmla="*/ 25 h 25"/>
                <a:gd name="T14" fmla="*/ 4 w 10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25">
                  <a:moveTo>
                    <a:pt x="4" y="24"/>
                  </a:moveTo>
                  <a:cubicBezTo>
                    <a:pt x="3" y="24"/>
                    <a:pt x="2" y="23"/>
                    <a:pt x="2" y="2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0" y="23"/>
                    <a:pt x="8" y="25"/>
                    <a:pt x="6" y="25"/>
                  </a:cubicBezTo>
                  <a:cubicBezTo>
                    <a:pt x="5" y="25"/>
                    <a:pt x="5" y="25"/>
                    <a:pt x="4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8" name="">
              <a:extLst>
                <a:ext uri="{FF2B5EF4-FFF2-40B4-BE49-F238E27FC236}">
                  <a16:creationId xmlns:a16="http://schemas.microsoft.com/office/drawing/2014/main" id="{310E4129-670C-4983-B8A0-4F23C1243BF3}"/>
                </a:ext>
              </a:extLst>
            </p:cNvPr>
            <p:cNvSpPr/>
            <p:nvPr/>
          </p:nvSpPr>
          <p:spPr bwMode="auto">
            <a:xfrm>
              <a:off x="6911975" y="3978276"/>
              <a:ext cx="34925" cy="65088"/>
            </a:xfrm>
            <a:custGeom>
              <a:avLst/>
              <a:gdLst>
                <a:gd name="T0" fmla="*/ 3 w 9"/>
                <a:gd name="T1" fmla="*/ 17 h 17"/>
                <a:gd name="T2" fmla="*/ 2 w 9"/>
                <a:gd name="T3" fmla="*/ 14 h 17"/>
                <a:gd name="T4" fmla="*/ 0 w 9"/>
                <a:gd name="T5" fmla="*/ 5 h 17"/>
                <a:gd name="T6" fmla="*/ 3 w 9"/>
                <a:gd name="T7" fmla="*/ 1 h 17"/>
                <a:gd name="T8" fmla="*/ 7 w 9"/>
                <a:gd name="T9" fmla="*/ 3 h 17"/>
                <a:gd name="T10" fmla="*/ 8 w 9"/>
                <a:gd name="T11" fmla="*/ 14 h 17"/>
                <a:gd name="T12" fmla="*/ 5 w 9"/>
                <a:gd name="T13" fmla="*/ 17 h 17"/>
                <a:gd name="T14" fmla="*/ 3 w 9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7">
                  <a:moveTo>
                    <a:pt x="3" y="17"/>
                  </a:moveTo>
                  <a:cubicBezTo>
                    <a:pt x="2" y="16"/>
                    <a:pt x="1" y="15"/>
                    <a:pt x="2" y="14"/>
                  </a:cubicBezTo>
                  <a:cubicBezTo>
                    <a:pt x="2" y="11"/>
                    <a:pt x="1" y="8"/>
                    <a:pt x="0" y="5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4" y="0"/>
                    <a:pt x="6" y="1"/>
                    <a:pt x="7" y="3"/>
                  </a:cubicBezTo>
                  <a:cubicBezTo>
                    <a:pt x="8" y="6"/>
                    <a:pt x="9" y="10"/>
                    <a:pt x="8" y="14"/>
                  </a:cubicBezTo>
                  <a:cubicBezTo>
                    <a:pt x="8" y="16"/>
                    <a:pt x="7" y="17"/>
                    <a:pt x="5" y="17"/>
                  </a:cubicBezTo>
                  <a:cubicBezTo>
                    <a:pt x="4" y="17"/>
                    <a:pt x="4" y="17"/>
                    <a:pt x="3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9" name="">
              <a:extLst>
                <a:ext uri="{FF2B5EF4-FFF2-40B4-BE49-F238E27FC236}">
                  <a16:creationId xmlns:a16="http://schemas.microsoft.com/office/drawing/2014/main" id="{77AE74B7-7319-41A7-B25E-F61EA0B02674}"/>
                </a:ext>
              </a:extLst>
            </p:cNvPr>
            <p:cNvSpPr/>
            <p:nvPr/>
          </p:nvSpPr>
          <p:spPr bwMode="auto">
            <a:xfrm>
              <a:off x="6742113" y="3994151"/>
              <a:ext cx="63500" cy="133350"/>
            </a:xfrm>
            <a:custGeom>
              <a:avLst/>
              <a:gdLst>
                <a:gd name="T0" fmla="*/ 11 w 17"/>
                <a:gd name="T1" fmla="*/ 35 h 35"/>
                <a:gd name="T2" fmla="*/ 10 w 17"/>
                <a:gd name="T3" fmla="*/ 33 h 35"/>
                <a:gd name="T4" fmla="*/ 1 w 17"/>
                <a:gd name="T5" fmla="*/ 5 h 35"/>
                <a:gd name="T6" fmla="*/ 3 w 17"/>
                <a:gd name="T7" fmla="*/ 0 h 35"/>
                <a:gd name="T8" fmla="*/ 7 w 17"/>
                <a:gd name="T9" fmla="*/ 2 h 35"/>
                <a:gd name="T10" fmla="*/ 17 w 17"/>
                <a:gd name="T11" fmla="*/ 31 h 35"/>
                <a:gd name="T12" fmla="*/ 14 w 17"/>
                <a:gd name="T13" fmla="*/ 35 h 35"/>
                <a:gd name="T14" fmla="*/ 11 w 17"/>
                <a:gd name="T1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35">
                  <a:moveTo>
                    <a:pt x="11" y="35"/>
                  </a:moveTo>
                  <a:cubicBezTo>
                    <a:pt x="11" y="34"/>
                    <a:pt x="10" y="34"/>
                    <a:pt x="10" y="33"/>
                  </a:cubicBezTo>
                  <a:cubicBezTo>
                    <a:pt x="7" y="23"/>
                    <a:pt x="4" y="14"/>
                    <a:pt x="1" y="5"/>
                  </a:cubicBezTo>
                  <a:cubicBezTo>
                    <a:pt x="0" y="3"/>
                    <a:pt x="1" y="1"/>
                    <a:pt x="3" y="0"/>
                  </a:cubicBezTo>
                  <a:cubicBezTo>
                    <a:pt x="5" y="0"/>
                    <a:pt x="7" y="1"/>
                    <a:pt x="7" y="2"/>
                  </a:cubicBezTo>
                  <a:cubicBezTo>
                    <a:pt x="11" y="12"/>
                    <a:pt x="14" y="21"/>
                    <a:pt x="17" y="31"/>
                  </a:cubicBezTo>
                  <a:cubicBezTo>
                    <a:pt x="17" y="33"/>
                    <a:pt x="16" y="35"/>
                    <a:pt x="14" y="35"/>
                  </a:cubicBezTo>
                  <a:cubicBezTo>
                    <a:pt x="13" y="35"/>
                    <a:pt x="12" y="35"/>
                    <a:pt x="11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0" name="">
              <a:extLst>
                <a:ext uri="{FF2B5EF4-FFF2-40B4-BE49-F238E27FC236}">
                  <a16:creationId xmlns:a16="http://schemas.microsoft.com/office/drawing/2014/main" id="{0A4BA44E-FCC8-4679-9980-E4A7F6C02A38}"/>
                </a:ext>
              </a:extLst>
            </p:cNvPr>
            <p:cNvSpPr/>
            <p:nvPr/>
          </p:nvSpPr>
          <p:spPr bwMode="auto">
            <a:xfrm>
              <a:off x="6559550" y="4152901"/>
              <a:ext cx="106363" cy="100013"/>
            </a:xfrm>
            <a:custGeom>
              <a:avLst/>
              <a:gdLst>
                <a:gd name="T0" fmla="*/ 22 w 28"/>
                <a:gd name="T1" fmla="*/ 25 h 26"/>
                <a:gd name="T2" fmla="*/ 22 w 28"/>
                <a:gd name="T3" fmla="*/ 24 h 26"/>
                <a:gd name="T4" fmla="*/ 2 w 28"/>
                <a:gd name="T5" fmla="*/ 7 h 26"/>
                <a:gd name="T6" fmla="*/ 1 w 28"/>
                <a:gd name="T7" fmla="*/ 2 h 26"/>
                <a:gd name="T8" fmla="*/ 6 w 28"/>
                <a:gd name="T9" fmla="*/ 1 h 26"/>
                <a:gd name="T10" fmla="*/ 27 w 28"/>
                <a:gd name="T11" fmla="*/ 19 h 26"/>
                <a:gd name="T12" fmla="*/ 27 w 28"/>
                <a:gd name="T13" fmla="*/ 24 h 26"/>
                <a:gd name="T14" fmla="*/ 22 w 28"/>
                <a:gd name="T15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6">
                  <a:moveTo>
                    <a:pt x="22" y="25"/>
                  </a:moveTo>
                  <a:cubicBezTo>
                    <a:pt x="22" y="25"/>
                    <a:pt x="22" y="25"/>
                    <a:pt x="22" y="24"/>
                  </a:cubicBezTo>
                  <a:cubicBezTo>
                    <a:pt x="15" y="18"/>
                    <a:pt x="9" y="12"/>
                    <a:pt x="2" y="7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3" y="0"/>
                    <a:pt x="5" y="0"/>
                    <a:pt x="6" y="1"/>
                  </a:cubicBezTo>
                  <a:cubicBezTo>
                    <a:pt x="13" y="7"/>
                    <a:pt x="20" y="13"/>
                    <a:pt x="27" y="19"/>
                  </a:cubicBezTo>
                  <a:cubicBezTo>
                    <a:pt x="28" y="21"/>
                    <a:pt x="28" y="23"/>
                    <a:pt x="27" y="24"/>
                  </a:cubicBezTo>
                  <a:cubicBezTo>
                    <a:pt x="26" y="26"/>
                    <a:pt x="24" y="26"/>
                    <a:pt x="22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1" name="">
              <a:extLst>
                <a:ext uri="{FF2B5EF4-FFF2-40B4-BE49-F238E27FC236}">
                  <a16:creationId xmlns:a16="http://schemas.microsoft.com/office/drawing/2014/main" id="{D1DEE29C-7681-4AA4-A26C-0999E277EE4A}"/>
                </a:ext>
              </a:extLst>
            </p:cNvPr>
            <p:cNvSpPr/>
            <p:nvPr/>
          </p:nvSpPr>
          <p:spPr bwMode="auto">
            <a:xfrm>
              <a:off x="6502400" y="4370389"/>
              <a:ext cx="57150" cy="41275"/>
            </a:xfrm>
            <a:custGeom>
              <a:avLst/>
              <a:gdLst>
                <a:gd name="T0" fmla="*/ 2 w 15"/>
                <a:gd name="T1" fmla="*/ 6 h 11"/>
                <a:gd name="T2" fmla="*/ 0 w 15"/>
                <a:gd name="T3" fmla="*/ 2 h 11"/>
                <a:gd name="T4" fmla="*/ 5 w 15"/>
                <a:gd name="T5" fmla="*/ 0 h 11"/>
                <a:gd name="T6" fmla="*/ 13 w 15"/>
                <a:gd name="T7" fmla="*/ 4 h 11"/>
                <a:gd name="T8" fmla="*/ 14 w 15"/>
                <a:gd name="T9" fmla="*/ 9 h 11"/>
                <a:gd name="T10" fmla="*/ 9 w 15"/>
                <a:gd name="T11" fmla="*/ 10 h 11"/>
                <a:gd name="T12" fmla="*/ 2 w 15"/>
                <a:gd name="T13" fmla="*/ 7 h 11"/>
                <a:gd name="T14" fmla="*/ 2 w 15"/>
                <a:gd name="T15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1">
                  <a:moveTo>
                    <a:pt x="2" y="6"/>
                  </a:moveTo>
                  <a:cubicBezTo>
                    <a:pt x="0" y="5"/>
                    <a:pt x="0" y="4"/>
                    <a:pt x="0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7" y="1"/>
                    <a:pt x="10" y="2"/>
                    <a:pt x="13" y="4"/>
                  </a:cubicBezTo>
                  <a:cubicBezTo>
                    <a:pt x="15" y="5"/>
                    <a:pt x="15" y="7"/>
                    <a:pt x="14" y="9"/>
                  </a:cubicBezTo>
                  <a:cubicBezTo>
                    <a:pt x="13" y="10"/>
                    <a:pt x="11" y="11"/>
                    <a:pt x="9" y="10"/>
                  </a:cubicBezTo>
                  <a:cubicBezTo>
                    <a:pt x="7" y="9"/>
                    <a:pt x="5" y="8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2" name="">
              <a:extLst>
                <a:ext uri="{FF2B5EF4-FFF2-40B4-BE49-F238E27FC236}">
                  <a16:creationId xmlns:a16="http://schemas.microsoft.com/office/drawing/2014/main" id="{603B0F6E-B806-4CF8-9AEA-FABAD8124DA5}"/>
                </a:ext>
              </a:extLst>
            </p:cNvPr>
            <p:cNvSpPr/>
            <p:nvPr/>
          </p:nvSpPr>
          <p:spPr bwMode="auto">
            <a:xfrm>
              <a:off x="6373813" y="4556126"/>
              <a:ext cx="147638" cy="38100"/>
            </a:xfrm>
            <a:custGeom>
              <a:avLst/>
              <a:gdLst>
                <a:gd name="T0" fmla="*/ 1 w 39"/>
                <a:gd name="T1" fmla="*/ 7 h 10"/>
                <a:gd name="T2" fmla="*/ 0 w 39"/>
                <a:gd name="T3" fmla="*/ 3 h 10"/>
                <a:gd name="T4" fmla="*/ 3 w 39"/>
                <a:gd name="T5" fmla="*/ 0 h 10"/>
                <a:gd name="T6" fmla="*/ 36 w 39"/>
                <a:gd name="T7" fmla="*/ 3 h 10"/>
                <a:gd name="T8" fmla="*/ 39 w 39"/>
                <a:gd name="T9" fmla="*/ 7 h 10"/>
                <a:gd name="T10" fmla="*/ 35 w 39"/>
                <a:gd name="T11" fmla="*/ 10 h 10"/>
                <a:gd name="T12" fmla="*/ 3 w 39"/>
                <a:gd name="T13" fmla="*/ 7 h 10"/>
                <a:gd name="T14" fmla="*/ 1 w 39"/>
                <a:gd name="T15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10">
                  <a:moveTo>
                    <a:pt x="1" y="7"/>
                  </a:moveTo>
                  <a:cubicBezTo>
                    <a:pt x="0" y="6"/>
                    <a:pt x="0" y="5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8" y="4"/>
                    <a:pt x="39" y="5"/>
                    <a:pt x="39" y="7"/>
                  </a:cubicBezTo>
                  <a:cubicBezTo>
                    <a:pt x="39" y="9"/>
                    <a:pt x="37" y="10"/>
                    <a:pt x="35" y="10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2" y="7"/>
                    <a:pt x="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3" name="">
              <a:extLst>
                <a:ext uri="{FF2B5EF4-FFF2-40B4-BE49-F238E27FC236}">
                  <a16:creationId xmlns:a16="http://schemas.microsoft.com/office/drawing/2014/main" id="{01435734-731F-4629-9471-F0FA61AF92AE}"/>
                </a:ext>
              </a:extLst>
            </p:cNvPr>
            <p:cNvSpPr/>
            <p:nvPr/>
          </p:nvSpPr>
          <p:spPr bwMode="auto">
            <a:xfrm>
              <a:off x="6472238" y="4772026"/>
              <a:ext cx="71438" cy="38100"/>
            </a:xfrm>
            <a:custGeom>
              <a:avLst/>
              <a:gdLst>
                <a:gd name="T0" fmla="*/ 2 w 19"/>
                <a:gd name="T1" fmla="*/ 8 h 10"/>
                <a:gd name="T2" fmla="*/ 1 w 19"/>
                <a:gd name="T3" fmla="*/ 5 h 10"/>
                <a:gd name="T4" fmla="*/ 5 w 19"/>
                <a:gd name="T5" fmla="*/ 2 h 10"/>
                <a:gd name="T6" fmla="*/ 13 w 19"/>
                <a:gd name="T7" fmla="*/ 1 h 10"/>
                <a:gd name="T8" fmla="*/ 17 w 19"/>
                <a:gd name="T9" fmla="*/ 2 h 10"/>
                <a:gd name="T10" fmla="*/ 16 w 19"/>
                <a:gd name="T11" fmla="*/ 7 h 10"/>
                <a:gd name="T12" fmla="*/ 4 w 19"/>
                <a:gd name="T13" fmla="*/ 9 h 10"/>
                <a:gd name="T14" fmla="*/ 2 w 19"/>
                <a:gd name="T1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0">
                  <a:moveTo>
                    <a:pt x="2" y="8"/>
                  </a:moveTo>
                  <a:cubicBezTo>
                    <a:pt x="1" y="8"/>
                    <a:pt x="0" y="6"/>
                    <a:pt x="1" y="5"/>
                  </a:cubicBezTo>
                  <a:cubicBezTo>
                    <a:pt x="1" y="3"/>
                    <a:pt x="3" y="2"/>
                    <a:pt x="5" y="2"/>
                  </a:cubicBezTo>
                  <a:cubicBezTo>
                    <a:pt x="8" y="3"/>
                    <a:pt x="10" y="2"/>
                    <a:pt x="13" y="1"/>
                  </a:cubicBezTo>
                  <a:cubicBezTo>
                    <a:pt x="14" y="0"/>
                    <a:pt x="16" y="0"/>
                    <a:pt x="17" y="2"/>
                  </a:cubicBezTo>
                  <a:cubicBezTo>
                    <a:pt x="19" y="3"/>
                    <a:pt x="18" y="6"/>
                    <a:pt x="16" y="7"/>
                  </a:cubicBezTo>
                  <a:cubicBezTo>
                    <a:pt x="13" y="9"/>
                    <a:pt x="8" y="10"/>
                    <a:pt x="4" y="9"/>
                  </a:cubicBezTo>
                  <a:cubicBezTo>
                    <a:pt x="3" y="9"/>
                    <a:pt x="3" y="9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4" name="">
              <a:extLst>
                <a:ext uri="{FF2B5EF4-FFF2-40B4-BE49-F238E27FC236}">
                  <a16:creationId xmlns:a16="http://schemas.microsoft.com/office/drawing/2014/main" id="{EE059ED2-0FFA-4522-90AC-751653A6A109}"/>
                </a:ext>
              </a:extLst>
            </p:cNvPr>
            <p:cNvSpPr/>
            <p:nvPr/>
          </p:nvSpPr>
          <p:spPr bwMode="auto">
            <a:xfrm>
              <a:off x="6456363" y="4905376"/>
              <a:ext cx="133350" cy="63500"/>
            </a:xfrm>
            <a:custGeom>
              <a:avLst/>
              <a:gdLst>
                <a:gd name="T0" fmla="*/ 2 w 35"/>
                <a:gd name="T1" fmla="*/ 17 h 17"/>
                <a:gd name="T2" fmla="*/ 0 w 35"/>
                <a:gd name="T3" fmla="*/ 14 h 17"/>
                <a:gd name="T4" fmla="*/ 3 w 35"/>
                <a:gd name="T5" fmla="*/ 10 h 17"/>
                <a:gd name="T6" fmla="*/ 29 w 35"/>
                <a:gd name="T7" fmla="*/ 1 h 17"/>
                <a:gd name="T8" fmla="*/ 34 w 35"/>
                <a:gd name="T9" fmla="*/ 2 h 17"/>
                <a:gd name="T10" fmla="*/ 33 w 35"/>
                <a:gd name="T11" fmla="*/ 7 h 17"/>
                <a:gd name="T12" fmla="*/ 4 w 35"/>
                <a:gd name="T13" fmla="*/ 17 h 17"/>
                <a:gd name="T14" fmla="*/ 2 w 35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17">
                  <a:moveTo>
                    <a:pt x="2" y="17"/>
                  </a:moveTo>
                  <a:cubicBezTo>
                    <a:pt x="1" y="16"/>
                    <a:pt x="0" y="15"/>
                    <a:pt x="0" y="14"/>
                  </a:cubicBezTo>
                  <a:cubicBezTo>
                    <a:pt x="0" y="12"/>
                    <a:pt x="1" y="11"/>
                    <a:pt x="3" y="10"/>
                  </a:cubicBezTo>
                  <a:cubicBezTo>
                    <a:pt x="13" y="9"/>
                    <a:pt x="22" y="6"/>
                    <a:pt x="29" y="1"/>
                  </a:cubicBezTo>
                  <a:cubicBezTo>
                    <a:pt x="31" y="0"/>
                    <a:pt x="33" y="0"/>
                    <a:pt x="34" y="2"/>
                  </a:cubicBezTo>
                  <a:cubicBezTo>
                    <a:pt x="35" y="4"/>
                    <a:pt x="35" y="6"/>
                    <a:pt x="33" y="7"/>
                  </a:cubicBezTo>
                  <a:cubicBezTo>
                    <a:pt x="25" y="12"/>
                    <a:pt x="15" y="16"/>
                    <a:pt x="4" y="17"/>
                  </a:cubicBezTo>
                  <a:cubicBezTo>
                    <a:pt x="3" y="17"/>
                    <a:pt x="2" y="17"/>
                    <a:pt x="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5" name="">
              <a:extLst>
                <a:ext uri="{FF2B5EF4-FFF2-40B4-BE49-F238E27FC236}">
                  <a16:creationId xmlns:a16="http://schemas.microsoft.com/office/drawing/2014/main" id="{984278DB-55B9-471A-A6C1-2737D2D6C4BE}"/>
                </a:ext>
              </a:extLst>
            </p:cNvPr>
            <p:cNvSpPr/>
            <p:nvPr/>
          </p:nvSpPr>
          <p:spPr bwMode="auto">
            <a:xfrm>
              <a:off x="6635750" y="5072064"/>
              <a:ext cx="68263" cy="57150"/>
            </a:xfrm>
            <a:custGeom>
              <a:avLst/>
              <a:gdLst>
                <a:gd name="T0" fmla="*/ 2 w 18"/>
                <a:gd name="T1" fmla="*/ 15 h 15"/>
                <a:gd name="T2" fmla="*/ 1 w 18"/>
                <a:gd name="T3" fmla="*/ 14 h 15"/>
                <a:gd name="T4" fmla="*/ 2 w 18"/>
                <a:gd name="T5" fmla="*/ 9 h 15"/>
                <a:gd name="T6" fmla="*/ 12 w 18"/>
                <a:gd name="T7" fmla="*/ 1 h 15"/>
                <a:gd name="T8" fmla="*/ 17 w 18"/>
                <a:gd name="T9" fmla="*/ 2 h 15"/>
                <a:gd name="T10" fmla="*/ 16 w 18"/>
                <a:gd name="T11" fmla="*/ 6 h 15"/>
                <a:gd name="T12" fmla="*/ 6 w 18"/>
                <a:gd name="T13" fmla="*/ 14 h 15"/>
                <a:gd name="T14" fmla="*/ 2 w 18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5">
                  <a:moveTo>
                    <a:pt x="2" y="15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0" y="12"/>
                    <a:pt x="0" y="10"/>
                    <a:pt x="2" y="9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0"/>
                    <a:pt x="16" y="0"/>
                    <a:pt x="17" y="2"/>
                  </a:cubicBezTo>
                  <a:cubicBezTo>
                    <a:pt x="18" y="3"/>
                    <a:pt x="18" y="5"/>
                    <a:pt x="16" y="6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5" y="15"/>
                    <a:pt x="3" y="15"/>
                    <a:pt x="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6" name="">
              <a:extLst>
                <a:ext uri="{FF2B5EF4-FFF2-40B4-BE49-F238E27FC236}">
                  <a16:creationId xmlns:a16="http://schemas.microsoft.com/office/drawing/2014/main" id="{AD13E294-C603-45CD-91AD-56FEAEE3D26E}"/>
                </a:ext>
              </a:extLst>
            </p:cNvPr>
            <p:cNvSpPr/>
            <p:nvPr/>
          </p:nvSpPr>
          <p:spPr bwMode="auto">
            <a:xfrm>
              <a:off x="6802438" y="5219701"/>
              <a:ext cx="76200" cy="144463"/>
            </a:xfrm>
            <a:custGeom>
              <a:avLst/>
              <a:gdLst>
                <a:gd name="T0" fmla="*/ 2 w 20"/>
                <a:gd name="T1" fmla="*/ 37 h 38"/>
                <a:gd name="T2" fmla="*/ 1 w 20"/>
                <a:gd name="T3" fmla="*/ 32 h 38"/>
                <a:gd name="T4" fmla="*/ 13 w 20"/>
                <a:gd name="T5" fmla="*/ 3 h 38"/>
                <a:gd name="T6" fmla="*/ 17 w 20"/>
                <a:gd name="T7" fmla="*/ 0 h 38"/>
                <a:gd name="T8" fmla="*/ 20 w 20"/>
                <a:gd name="T9" fmla="*/ 5 h 38"/>
                <a:gd name="T10" fmla="*/ 7 w 20"/>
                <a:gd name="T11" fmla="*/ 36 h 38"/>
                <a:gd name="T12" fmla="*/ 3 w 20"/>
                <a:gd name="T13" fmla="*/ 37 h 38"/>
                <a:gd name="T14" fmla="*/ 2 w 20"/>
                <a:gd name="T15" fmla="*/ 3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38">
                  <a:moveTo>
                    <a:pt x="2" y="37"/>
                  </a:moveTo>
                  <a:cubicBezTo>
                    <a:pt x="1" y="36"/>
                    <a:pt x="0" y="34"/>
                    <a:pt x="1" y="32"/>
                  </a:cubicBezTo>
                  <a:cubicBezTo>
                    <a:pt x="6" y="23"/>
                    <a:pt x="10" y="13"/>
                    <a:pt x="13" y="3"/>
                  </a:cubicBezTo>
                  <a:cubicBezTo>
                    <a:pt x="13" y="1"/>
                    <a:pt x="15" y="0"/>
                    <a:pt x="17" y="0"/>
                  </a:cubicBezTo>
                  <a:cubicBezTo>
                    <a:pt x="19" y="1"/>
                    <a:pt x="20" y="3"/>
                    <a:pt x="20" y="5"/>
                  </a:cubicBezTo>
                  <a:cubicBezTo>
                    <a:pt x="17" y="15"/>
                    <a:pt x="13" y="26"/>
                    <a:pt x="7" y="36"/>
                  </a:cubicBezTo>
                  <a:cubicBezTo>
                    <a:pt x="6" y="37"/>
                    <a:pt x="4" y="38"/>
                    <a:pt x="3" y="37"/>
                  </a:cubicBezTo>
                  <a:cubicBezTo>
                    <a:pt x="2" y="37"/>
                    <a:pt x="2" y="37"/>
                    <a:pt x="2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7" name="">
              <a:extLst>
                <a:ext uri="{FF2B5EF4-FFF2-40B4-BE49-F238E27FC236}">
                  <a16:creationId xmlns:a16="http://schemas.microsoft.com/office/drawing/2014/main" id="{5FACDEF8-6D50-4F59-9B93-4507885EB018}"/>
                </a:ext>
              </a:extLst>
            </p:cNvPr>
            <p:cNvSpPr/>
            <p:nvPr/>
          </p:nvSpPr>
          <p:spPr bwMode="auto">
            <a:xfrm>
              <a:off x="7011988" y="5303839"/>
              <a:ext cx="44450" cy="68263"/>
            </a:xfrm>
            <a:custGeom>
              <a:avLst/>
              <a:gdLst>
                <a:gd name="T0" fmla="*/ 2 w 12"/>
                <a:gd name="T1" fmla="*/ 16 h 18"/>
                <a:gd name="T2" fmla="*/ 1 w 12"/>
                <a:gd name="T3" fmla="*/ 12 h 18"/>
                <a:gd name="T4" fmla="*/ 5 w 12"/>
                <a:gd name="T5" fmla="*/ 2 h 18"/>
                <a:gd name="T6" fmla="*/ 9 w 12"/>
                <a:gd name="T7" fmla="*/ 0 h 18"/>
                <a:gd name="T8" fmla="*/ 11 w 12"/>
                <a:gd name="T9" fmla="*/ 5 h 18"/>
                <a:gd name="T10" fmla="*/ 7 w 12"/>
                <a:gd name="T11" fmla="*/ 15 h 18"/>
                <a:gd name="T12" fmla="*/ 2 w 12"/>
                <a:gd name="T13" fmla="*/ 17 h 18"/>
                <a:gd name="T14" fmla="*/ 2 w 12"/>
                <a:gd name="T15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2" y="16"/>
                  </a:moveTo>
                  <a:cubicBezTo>
                    <a:pt x="0" y="16"/>
                    <a:pt x="0" y="14"/>
                    <a:pt x="1" y="1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0"/>
                    <a:pt x="7" y="0"/>
                    <a:pt x="9" y="0"/>
                  </a:cubicBezTo>
                  <a:cubicBezTo>
                    <a:pt x="11" y="1"/>
                    <a:pt x="12" y="3"/>
                    <a:pt x="11" y="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7"/>
                    <a:pt x="4" y="18"/>
                    <a:pt x="2" y="17"/>
                  </a:cubicBezTo>
                  <a:cubicBezTo>
                    <a:pt x="2" y="17"/>
                    <a:pt x="2" y="17"/>
                    <a:pt x="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8" name="">
              <a:extLst>
                <a:ext uri="{FF2B5EF4-FFF2-40B4-BE49-F238E27FC236}">
                  <a16:creationId xmlns:a16="http://schemas.microsoft.com/office/drawing/2014/main" id="{8E5972E7-00EF-4811-BA69-E09D941DAD74}"/>
                </a:ext>
              </a:extLst>
            </p:cNvPr>
            <p:cNvSpPr/>
            <p:nvPr/>
          </p:nvSpPr>
          <p:spPr bwMode="auto">
            <a:xfrm>
              <a:off x="7805738" y="4252914"/>
              <a:ext cx="87313" cy="55563"/>
            </a:xfrm>
            <a:custGeom>
              <a:avLst/>
              <a:gdLst>
                <a:gd name="T0" fmla="*/ 2 w 23"/>
                <a:gd name="T1" fmla="*/ 14 h 15"/>
                <a:gd name="T2" fmla="*/ 1 w 23"/>
                <a:gd name="T3" fmla="*/ 13 h 15"/>
                <a:gd name="T4" fmla="*/ 2 w 23"/>
                <a:gd name="T5" fmla="*/ 8 h 15"/>
                <a:gd name="T6" fmla="*/ 19 w 23"/>
                <a:gd name="T7" fmla="*/ 1 h 15"/>
                <a:gd name="T8" fmla="*/ 23 w 23"/>
                <a:gd name="T9" fmla="*/ 3 h 15"/>
                <a:gd name="T10" fmla="*/ 20 w 23"/>
                <a:gd name="T11" fmla="*/ 7 h 15"/>
                <a:gd name="T12" fmla="*/ 6 w 23"/>
                <a:gd name="T13" fmla="*/ 14 h 15"/>
                <a:gd name="T14" fmla="*/ 2 w 23"/>
                <a:gd name="T15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5">
                  <a:moveTo>
                    <a:pt x="2" y="14"/>
                  </a:moveTo>
                  <a:cubicBezTo>
                    <a:pt x="2" y="14"/>
                    <a:pt x="2" y="13"/>
                    <a:pt x="1" y="13"/>
                  </a:cubicBezTo>
                  <a:cubicBezTo>
                    <a:pt x="0" y="12"/>
                    <a:pt x="1" y="9"/>
                    <a:pt x="2" y="8"/>
                  </a:cubicBezTo>
                  <a:cubicBezTo>
                    <a:pt x="7" y="5"/>
                    <a:pt x="13" y="2"/>
                    <a:pt x="19" y="1"/>
                  </a:cubicBezTo>
                  <a:cubicBezTo>
                    <a:pt x="21" y="0"/>
                    <a:pt x="22" y="1"/>
                    <a:pt x="23" y="3"/>
                  </a:cubicBezTo>
                  <a:cubicBezTo>
                    <a:pt x="23" y="5"/>
                    <a:pt x="22" y="7"/>
                    <a:pt x="20" y="7"/>
                  </a:cubicBezTo>
                  <a:cubicBezTo>
                    <a:pt x="15" y="9"/>
                    <a:pt x="10" y="11"/>
                    <a:pt x="6" y="14"/>
                  </a:cubicBezTo>
                  <a:cubicBezTo>
                    <a:pt x="5" y="15"/>
                    <a:pt x="3" y="15"/>
                    <a:pt x="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9" name="">
              <a:extLst>
                <a:ext uri="{FF2B5EF4-FFF2-40B4-BE49-F238E27FC236}">
                  <a16:creationId xmlns:a16="http://schemas.microsoft.com/office/drawing/2014/main" id="{938004DF-8ED1-40FA-A496-A70D150E4516}"/>
                </a:ext>
              </a:extLst>
            </p:cNvPr>
            <p:cNvSpPr/>
            <p:nvPr/>
          </p:nvSpPr>
          <p:spPr bwMode="auto">
            <a:xfrm>
              <a:off x="7942263" y="4567239"/>
              <a:ext cx="95250" cy="41275"/>
            </a:xfrm>
            <a:custGeom>
              <a:avLst/>
              <a:gdLst>
                <a:gd name="T0" fmla="*/ 2 w 25"/>
                <a:gd name="T1" fmla="*/ 10 h 11"/>
                <a:gd name="T2" fmla="*/ 0 w 25"/>
                <a:gd name="T3" fmla="*/ 8 h 11"/>
                <a:gd name="T4" fmla="*/ 2 w 25"/>
                <a:gd name="T5" fmla="*/ 4 h 11"/>
                <a:gd name="T6" fmla="*/ 21 w 25"/>
                <a:gd name="T7" fmla="*/ 0 h 11"/>
                <a:gd name="T8" fmla="*/ 24 w 25"/>
                <a:gd name="T9" fmla="*/ 3 h 11"/>
                <a:gd name="T10" fmla="*/ 21 w 25"/>
                <a:gd name="T11" fmla="*/ 7 h 11"/>
                <a:gd name="T12" fmla="*/ 5 w 25"/>
                <a:gd name="T13" fmla="*/ 10 h 11"/>
                <a:gd name="T14" fmla="*/ 2 w 25"/>
                <a:gd name="T1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1">
                  <a:moveTo>
                    <a:pt x="2" y="10"/>
                  </a:moveTo>
                  <a:cubicBezTo>
                    <a:pt x="1" y="10"/>
                    <a:pt x="1" y="9"/>
                    <a:pt x="0" y="8"/>
                  </a:cubicBezTo>
                  <a:cubicBezTo>
                    <a:pt x="0" y="7"/>
                    <a:pt x="1" y="5"/>
                    <a:pt x="2" y="4"/>
                  </a:cubicBezTo>
                  <a:cubicBezTo>
                    <a:pt x="8" y="2"/>
                    <a:pt x="14" y="0"/>
                    <a:pt x="21" y="0"/>
                  </a:cubicBezTo>
                  <a:cubicBezTo>
                    <a:pt x="23" y="0"/>
                    <a:pt x="24" y="1"/>
                    <a:pt x="24" y="3"/>
                  </a:cubicBezTo>
                  <a:cubicBezTo>
                    <a:pt x="25" y="5"/>
                    <a:pt x="23" y="7"/>
                    <a:pt x="21" y="7"/>
                  </a:cubicBezTo>
                  <a:cubicBezTo>
                    <a:pt x="16" y="7"/>
                    <a:pt x="10" y="8"/>
                    <a:pt x="5" y="10"/>
                  </a:cubicBezTo>
                  <a:cubicBezTo>
                    <a:pt x="4" y="11"/>
                    <a:pt x="2" y="11"/>
                    <a:pt x="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0" name="">
              <a:extLst>
                <a:ext uri="{FF2B5EF4-FFF2-40B4-BE49-F238E27FC236}">
                  <a16:creationId xmlns:a16="http://schemas.microsoft.com/office/drawing/2014/main" id="{9789F3B1-D828-4E28-9386-CA0BA20E4DFB}"/>
                </a:ext>
              </a:extLst>
            </p:cNvPr>
            <p:cNvSpPr/>
            <p:nvPr/>
          </p:nvSpPr>
          <p:spPr bwMode="auto">
            <a:xfrm>
              <a:off x="7907338" y="4938714"/>
              <a:ext cx="92075" cy="60325"/>
            </a:xfrm>
            <a:custGeom>
              <a:avLst/>
              <a:gdLst>
                <a:gd name="T0" fmla="*/ 1 w 24"/>
                <a:gd name="T1" fmla="*/ 7 h 16"/>
                <a:gd name="T2" fmla="*/ 0 w 24"/>
                <a:gd name="T3" fmla="*/ 3 h 16"/>
                <a:gd name="T4" fmla="*/ 5 w 24"/>
                <a:gd name="T5" fmla="*/ 1 h 16"/>
                <a:gd name="T6" fmla="*/ 21 w 24"/>
                <a:gd name="T7" fmla="*/ 8 h 16"/>
                <a:gd name="T8" fmla="*/ 23 w 24"/>
                <a:gd name="T9" fmla="*/ 13 h 16"/>
                <a:gd name="T10" fmla="*/ 18 w 24"/>
                <a:gd name="T11" fmla="*/ 15 h 16"/>
                <a:gd name="T12" fmla="*/ 2 w 24"/>
                <a:gd name="T13" fmla="*/ 7 h 16"/>
                <a:gd name="T14" fmla="*/ 1 w 24"/>
                <a:gd name="T15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6">
                  <a:moveTo>
                    <a:pt x="1" y="7"/>
                  </a:moveTo>
                  <a:cubicBezTo>
                    <a:pt x="0" y="6"/>
                    <a:pt x="0" y="4"/>
                    <a:pt x="0" y="3"/>
                  </a:cubicBezTo>
                  <a:cubicBezTo>
                    <a:pt x="1" y="1"/>
                    <a:pt x="3" y="0"/>
                    <a:pt x="5" y="1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3" y="9"/>
                    <a:pt x="24" y="11"/>
                    <a:pt x="23" y="13"/>
                  </a:cubicBezTo>
                  <a:cubicBezTo>
                    <a:pt x="22" y="15"/>
                    <a:pt x="20" y="16"/>
                    <a:pt x="18" y="15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1" name="">
              <a:extLst>
                <a:ext uri="{FF2B5EF4-FFF2-40B4-BE49-F238E27FC236}">
                  <a16:creationId xmlns:a16="http://schemas.microsoft.com/office/drawing/2014/main" id="{2F33FC2D-2328-4332-9C89-29D58099BBFA}"/>
                </a:ext>
              </a:extLst>
            </p:cNvPr>
            <p:cNvSpPr/>
            <p:nvPr/>
          </p:nvSpPr>
          <p:spPr bwMode="auto">
            <a:xfrm>
              <a:off x="7658100" y="5249864"/>
              <a:ext cx="68263" cy="95250"/>
            </a:xfrm>
            <a:custGeom>
              <a:avLst/>
              <a:gdLst>
                <a:gd name="T0" fmla="*/ 12 w 18"/>
                <a:gd name="T1" fmla="*/ 24 h 25"/>
                <a:gd name="T2" fmla="*/ 12 w 18"/>
                <a:gd name="T3" fmla="*/ 24 h 25"/>
                <a:gd name="T4" fmla="*/ 0 w 18"/>
                <a:gd name="T5" fmla="*/ 4 h 25"/>
                <a:gd name="T6" fmla="*/ 3 w 18"/>
                <a:gd name="T7" fmla="*/ 0 h 25"/>
                <a:gd name="T8" fmla="*/ 7 w 18"/>
                <a:gd name="T9" fmla="*/ 3 h 25"/>
                <a:gd name="T10" fmla="*/ 16 w 18"/>
                <a:gd name="T11" fmla="*/ 18 h 25"/>
                <a:gd name="T12" fmla="*/ 17 w 18"/>
                <a:gd name="T13" fmla="*/ 23 h 25"/>
                <a:gd name="T14" fmla="*/ 12 w 18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25">
                  <a:moveTo>
                    <a:pt x="12" y="24"/>
                  </a:moveTo>
                  <a:cubicBezTo>
                    <a:pt x="12" y="24"/>
                    <a:pt x="12" y="24"/>
                    <a:pt x="12" y="24"/>
                  </a:cubicBezTo>
                  <a:cubicBezTo>
                    <a:pt x="6" y="19"/>
                    <a:pt x="2" y="11"/>
                    <a:pt x="0" y="4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8" y="9"/>
                    <a:pt x="11" y="14"/>
                    <a:pt x="16" y="18"/>
                  </a:cubicBezTo>
                  <a:cubicBezTo>
                    <a:pt x="18" y="20"/>
                    <a:pt x="18" y="22"/>
                    <a:pt x="17" y="23"/>
                  </a:cubicBezTo>
                  <a:cubicBezTo>
                    <a:pt x="15" y="25"/>
                    <a:pt x="13" y="25"/>
                    <a:pt x="12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2" name="">
              <a:extLst>
                <a:ext uri="{FF2B5EF4-FFF2-40B4-BE49-F238E27FC236}">
                  <a16:creationId xmlns:a16="http://schemas.microsoft.com/office/drawing/2014/main" id="{2FE858A4-C43C-4ADF-9561-E558B22162D6}"/>
                </a:ext>
              </a:extLst>
            </p:cNvPr>
            <p:cNvSpPr/>
            <p:nvPr/>
          </p:nvSpPr>
          <p:spPr bwMode="auto">
            <a:xfrm>
              <a:off x="7315200" y="5345114"/>
              <a:ext cx="53975" cy="87313"/>
            </a:xfrm>
            <a:custGeom>
              <a:avLst/>
              <a:gdLst>
                <a:gd name="T0" fmla="*/ 8 w 14"/>
                <a:gd name="T1" fmla="*/ 22 h 23"/>
                <a:gd name="T2" fmla="*/ 7 w 14"/>
                <a:gd name="T3" fmla="*/ 21 h 23"/>
                <a:gd name="T4" fmla="*/ 0 w 14"/>
                <a:gd name="T5" fmla="*/ 5 h 23"/>
                <a:gd name="T6" fmla="*/ 2 w 14"/>
                <a:gd name="T7" fmla="*/ 1 h 23"/>
                <a:gd name="T8" fmla="*/ 7 w 14"/>
                <a:gd name="T9" fmla="*/ 2 h 23"/>
                <a:gd name="T10" fmla="*/ 13 w 14"/>
                <a:gd name="T11" fmla="*/ 18 h 23"/>
                <a:gd name="T12" fmla="*/ 11 w 14"/>
                <a:gd name="T13" fmla="*/ 22 h 23"/>
                <a:gd name="T14" fmla="*/ 8 w 14"/>
                <a:gd name="T15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23">
                  <a:moveTo>
                    <a:pt x="8" y="22"/>
                  </a:moveTo>
                  <a:cubicBezTo>
                    <a:pt x="8" y="22"/>
                    <a:pt x="7" y="21"/>
                    <a:pt x="7" y="2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20"/>
                    <a:pt x="13" y="22"/>
                    <a:pt x="11" y="22"/>
                  </a:cubicBezTo>
                  <a:cubicBezTo>
                    <a:pt x="10" y="23"/>
                    <a:pt x="9" y="23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3" name="">
              <a:extLst>
                <a:ext uri="{FF2B5EF4-FFF2-40B4-BE49-F238E27FC236}">
                  <a16:creationId xmlns:a16="http://schemas.microsoft.com/office/drawing/2014/main" id="{25478514-EA7C-4549-BCAC-51B03449A2B1}"/>
                </a:ext>
              </a:extLst>
            </p:cNvPr>
            <p:cNvSpPr/>
            <p:nvPr/>
          </p:nvSpPr>
          <p:spPr bwMode="auto">
            <a:xfrm>
              <a:off x="7691438" y="3922714"/>
              <a:ext cx="242888" cy="249238"/>
            </a:xfrm>
            <a:custGeom>
              <a:avLst/>
              <a:gdLst>
                <a:gd name="T0" fmla="*/ 2 w 64"/>
                <a:gd name="T1" fmla="*/ 65 h 66"/>
                <a:gd name="T2" fmla="*/ 1 w 64"/>
                <a:gd name="T3" fmla="*/ 65 h 66"/>
                <a:gd name="T4" fmla="*/ 1 w 64"/>
                <a:gd name="T5" fmla="*/ 60 h 66"/>
                <a:gd name="T6" fmla="*/ 58 w 64"/>
                <a:gd name="T7" fmla="*/ 1 h 66"/>
                <a:gd name="T8" fmla="*/ 63 w 64"/>
                <a:gd name="T9" fmla="*/ 1 h 66"/>
                <a:gd name="T10" fmla="*/ 63 w 64"/>
                <a:gd name="T11" fmla="*/ 6 h 66"/>
                <a:gd name="T12" fmla="*/ 6 w 64"/>
                <a:gd name="T13" fmla="*/ 65 h 66"/>
                <a:gd name="T14" fmla="*/ 2 w 64"/>
                <a:gd name="T15" fmla="*/ 6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66">
                  <a:moveTo>
                    <a:pt x="2" y="65"/>
                  </a:moveTo>
                  <a:cubicBezTo>
                    <a:pt x="2" y="65"/>
                    <a:pt x="1" y="65"/>
                    <a:pt x="1" y="65"/>
                  </a:cubicBezTo>
                  <a:cubicBezTo>
                    <a:pt x="0" y="64"/>
                    <a:pt x="0" y="61"/>
                    <a:pt x="1" y="60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59" y="0"/>
                    <a:pt x="62" y="0"/>
                    <a:pt x="63" y="1"/>
                  </a:cubicBezTo>
                  <a:cubicBezTo>
                    <a:pt x="64" y="3"/>
                    <a:pt x="64" y="5"/>
                    <a:pt x="63" y="6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5" y="66"/>
                    <a:pt x="3" y="66"/>
                    <a:pt x="2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4" name="">
              <a:extLst>
                <a:ext uri="{FF2B5EF4-FFF2-40B4-BE49-F238E27FC236}">
                  <a16:creationId xmlns:a16="http://schemas.microsoft.com/office/drawing/2014/main" id="{7BAD87D7-27BA-4BAB-80B5-8B233B84F54C}"/>
                </a:ext>
              </a:extLst>
            </p:cNvPr>
            <p:cNvSpPr/>
            <p:nvPr/>
          </p:nvSpPr>
          <p:spPr bwMode="auto">
            <a:xfrm>
              <a:off x="7888288" y="4278314"/>
              <a:ext cx="304800" cy="174625"/>
            </a:xfrm>
            <a:custGeom>
              <a:avLst/>
              <a:gdLst>
                <a:gd name="T0" fmla="*/ 2 w 80"/>
                <a:gd name="T1" fmla="*/ 46 h 46"/>
                <a:gd name="T2" fmla="*/ 0 w 80"/>
                <a:gd name="T3" fmla="*/ 44 h 46"/>
                <a:gd name="T4" fmla="*/ 2 w 80"/>
                <a:gd name="T5" fmla="*/ 39 h 46"/>
                <a:gd name="T6" fmla="*/ 73 w 80"/>
                <a:gd name="T7" fmla="*/ 1 h 46"/>
                <a:gd name="T8" fmla="*/ 78 w 80"/>
                <a:gd name="T9" fmla="*/ 2 h 46"/>
                <a:gd name="T10" fmla="*/ 78 w 80"/>
                <a:gd name="T11" fmla="*/ 7 h 46"/>
                <a:gd name="T12" fmla="*/ 5 w 80"/>
                <a:gd name="T13" fmla="*/ 46 h 46"/>
                <a:gd name="T14" fmla="*/ 2 w 80"/>
                <a:gd name="T1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46">
                  <a:moveTo>
                    <a:pt x="2" y="46"/>
                  </a:moveTo>
                  <a:cubicBezTo>
                    <a:pt x="1" y="45"/>
                    <a:pt x="1" y="44"/>
                    <a:pt x="0" y="44"/>
                  </a:cubicBezTo>
                  <a:cubicBezTo>
                    <a:pt x="0" y="42"/>
                    <a:pt x="1" y="40"/>
                    <a:pt x="2" y="39"/>
                  </a:cubicBezTo>
                  <a:cubicBezTo>
                    <a:pt x="28" y="31"/>
                    <a:pt x="52" y="18"/>
                    <a:pt x="73" y="1"/>
                  </a:cubicBezTo>
                  <a:cubicBezTo>
                    <a:pt x="75" y="0"/>
                    <a:pt x="77" y="0"/>
                    <a:pt x="78" y="2"/>
                  </a:cubicBezTo>
                  <a:cubicBezTo>
                    <a:pt x="80" y="4"/>
                    <a:pt x="79" y="6"/>
                    <a:pt x="78" y="7"/>
                  </a:cubicBezTo>
                  <a:cubicBezTo>
                    <a:pt x="56" y="24"/>
                    <a:pt x="31" y="37"/>
                    <a:pt x="5" y="46"/>
                  </a:cubicBezTo>
                  <a:cubicBezTo>
                    <a:pt x="4" y="46"/>
                    <a:pt x="2" y="46"/>
                    <a:pt x="2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5" name="">
              <a:extLst>
                <a:ext uri="{FF2B5EF4-FFF2-40B4-BE49-F238E27FC236}">
                  <a16:creationId xmlns:a16="http://schemas.microsoft.com/office/drawing/2014/main" id="{969ABC33-A1F7-4C2D-848B-5541457A0A53}"/>
                </a:ext>
              </a:extLst>
            </p:cNvPr>
            <p:cNvSpPr/>
            <p:nvPr/>
          </p:nvSpPr>
          <p:spPr bwMode="auto">
            <a:xfrm>
              <a:off x="7945438" y="4764089"/>
              <a:ext cx="274638" cy="38100"/>
            </a:xfrm>
            <a:custGeom>
              <a:avLst/>
              <a:gdLst>
                <a:gd name="T0" fmla="*/ 2 w 72"/>
                <a:gd name="T1" fmla="*/ 9 h 10"/>
                <a:gd name="T2" fmla="*/ 1 w 72"/>
                <a:gd name="T3" fmla="*/ 6 h 10"/>
                <a:gd name="T4" fmla="*/ 4 w 72"/>
                <a:gd name="T5" fmla="*/ 3 h 10"/>
                <a:gd name="T6" fmla="*/ 68 w 72"/>
                <a:gd name="T7" fmla="*/ 0 h 10"/>
                <a:gd name="T8" fmla="*/ 71 w 72"/>
                <a:gd name="T9" fmla="*/ 4 h 10"/>
                <a:gd name="T10" fmla="*/ 68 w 72"/>
                <a:gd name="T11" fmla="*/ 7 h 10"/>
                <a:gd name="T12" fmla="*/ 4 w 72"/>
                <a:gd name="T13" fmla="*/ 10 h 10"/>
                <a:gd name="T14" fmla="*/ 2 w 72"/>
                <a:gd name="T15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0">
                  <a:moveTo>
                    <a:pt x="2" y="9"/>
                  </a:moveTo>
                  <a:cubicBezTo>
                    <a:pt x="1" y="8"/>
                    <a:pt x="1" y="7"/>
                    <a:pt x="1" y="6"/>
                  </a:cubicBezTo>
                  <a:cubicBezTo>
                    <a:pt x="0" y="4"/>
                    <a:pt x="2" y="3"/>
                    <a:pt x="4" y="3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0" y="0"/>
                    <a:pt x="71" y="2"/>
                    <a:pt x="71" y="4"/>
                  </a:cubicBezTo>
                  <a:cubicBezTo>
                    <a:pt x="72" y="6"/>
                    <a:pt x="70" y="7"/>
                    <a:pt x="68" y="7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0"/>
                    <a:pt x="3" y="9"/>
                    <a:pt x="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6" name="">
              <a:extLst>
                <a:ext uri="{FF2B5EF4-FFF2-40B4-BE49-F238E27FC236}">
                  <a16:creationId xmlns:a16="http://schemas.microsoft.com/office/drawing/2014/main" id="{70CE81DD-2C00-4F07-8B0B-AA6F01EEC5CE}"/>
                </a:ext>
              </a:extLst>
            </p:cNvPr>
            <p:cNvSpPr/>
            <p:nvPr/>
          </p:nvSpPr>
          <p:spPr bwMode="auto">
            <a:xfrm>
              <a:off x="7797800" y="5132389"/>
              <a:ext cx="231775" cy="193675"/>
            </a:xfrm>
            <a:custGeom>
              <a:avLst/>
              <a:gdLst>
                <a:gd name="T0" fmla="*/ 55 w 61"/>
                <a:gd name="T1" fmla="*/ 50 h 51"/>
                <a:gd name="T2" fmla="*/ 55 w 61"/>
                <a:gd name="T3" fmla="*/ 50 h 51"/>
                <a:gd name="T4" fmla="*/ 2 w 61"/>
                <a:gd name="T5" fmla="*/ 6 h 51"/>
                <a:gd name="T6" fmla="*/ 1 w 61"/>
                <a:gd name="T7" fmla="*/ 1 h 51"/>
                <a:gd name="T8" fmla="*/ 6 w 61"/>
                <a:gd name="T9" fmla="*/ 1 h 51"/>
                <a:gd name="T10" fmla="*/ 59 w 61"/>
                <a:gd name="T11" fmla="*/ 44 h 51"/>
                <a:gd name="T12" fmla="*/ 60 w 61"/>
                <a:gd name="T13" fmla="*/ 49 h 51"/>
                <a:gd name="T14" fmla="*/ 55 w 61"/>
                <a:gd name="T15" fmla="*/ 5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1">
                  <a:moveTo>
                    <a:pt x="55" y="50"/>
                  </a:moveTo>
                  <a:cubicBezTo>
                    <a:pt x="55" y="50"/>
                    <a:pt x="55" y="50"/>
                    <a:pt x="55" y="50"/>
                  </a:cubicBezTo>
                  <a:cubicBezTo>
                    <a:pt x="36" y="36"/>
                    <a:pt x="19" y="22"/>
                    <a:pt x="2" y="6"/>
                  </a:cubicBezTo>
                  <a:cubicBezTo>
                    <a:pt x="0" y="5"/>
                    <a:pt x="0" y="3"/>
                    <a:pt x="1" y="1"/>
                  </a:cubicBezTo>
                  <a:cubicBezTo>
                    <a:pt x="3" y="0"/>
                    <a:pt x="5" y="0"/>
                    <a:pt x="6" y="1"/>
                  </a:cubicBezTo>
                  <a:cubicBezTo>
                    <a:pt x="23" y="16"/>
                    <a:pt x="41" y="31"/>
                    <a:pt x="59" y="44"/>
                  </a:cubicBezTo>
                  <a:cubicBezTo>
                    <a:pt x="60" y="45"/>
                    <a:pt x="61" y="47"/>
                    <a:pt x="60" y="49"/>
                  </a:cubicBezTo>
                  <a:cubicBezTo>
                    <a:pt x="58" y="51"/>
                    <a:pt x="56" y="51"/>
                    <a:pt x="55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7" name="">
              <a:extLst>
                <a:ext uri="{FF2B5EF4-FFF2-40B4-BE49-F238E27FC236}">
                  <a16:creationId xmlns:a16="http://schemas.microsoft.com/office/drawing/2014/main" id="{7E969AE7-7DDE-43C0-BEEE-7560FB98A2FA}"/>
                </a:ext>
              </a:extLst>
            </p:cNvPr>
            <p:cNvSpPr/>
            <p:nvPr/>
          </p:nvSpPr>
          <p:spPr bwMode="auto">
            <a:xfrm>
              <a:off x="7486650" y="5318126"/>
              <a:ext cx="144463" cy="330200"/>
            </a:xfrm>
            <a:custGeom>
              <a:avLst/>
              <a:gdLst>
                <a:gd name="T0" fmla="*/ 32 w 38"/>
                <a:gd name="T1" fmla="*/ 86 h 87"/>
                <a:gd name="T2" fmla="*/ 30 w 38"/>
                <a:gd name="T3" fmla="*/ 85 h 87"/>
                <a:gd name="T4" fmla="*/ 1 w 38"/>
                <a:gd name="T5" fmla="*/ 5 h 87"/>
                <a:gd name="T6" fmla="*/ 3 w 38"/>
                <a:gd name="T7" fmla="*/ 1 h 87"/>
                <a:gd name="T8" fmla="*/ 8 w 38"/>
                <a:gd name="T9" fmla="*/ 3 h 87"/>
                <a:gd name="T10" fmla="*/ 37 w 38"/>
                <a:gd name="T11" fmla="*/ 82 h 87"/>
                <a:gd name="T12" fmla="*/ 35 w 38"/>
                <a:gd name="T13" fmla="*/ 87 h 87"/>
                <a:gd name="T14" fmla="*/ 32 w 38"/>
                <a:gd name="T15" fmla="*/ 8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">
                  <a:moveTo>
                    <a:pt x="32" y="86"/>
                  </a:moveTo>
                  <a:cubicBezTo>
                    <a:pt x="31" y="86"/>
                    <a:pt x="31" y="86"/>
                    <a:pt x="30" y="85"/>
                  </a:cubicBezTo>
                  <a:cubicBezTo>
                    <a:pt x="19" y="58"/>
                    <a:pt x="10" y="33"/>
                    <a:pt x="1" y="5"/>
                  </a:cubicBezTo>
                  <a:cubicBezTo>
                    <a:pt x="0" y="3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16" y="31"/>
                    <a:pt x="25" y="56"/>
                    <a:pt x="37" y="82"/>
                  </a:cubicBezTo>
                  <a:cubicBezTo>
                    <a:pt x="38" y="84"/>
                    <a:pt x="37" y="86"/>
                    <a:pt x="35" y="87"/>
                  </a:cubicBezTo>
                  <a:cubicBezTo>
                    <a:pt x="34" y="87"/>
                    <a:pt x="33" y="87"/>
                    <a:pt x="32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8" name="">
              <a:extLst>
                <a:ext uri="{FF2B5EF4-FFF2-40B4-BE49-F238E27FC236}">
                  <a16:creationId xmlns:a16="http://schemas.microsoft.com/office/drawing/2014/main" id="{C9DC6C49-7173-48A2-AAD9-E4BC10CE55F0}"/>
                </a:ext>
              </a:extLst>
            </p:cNvPr>
            <p:cNvSpPr/>
            <p:nvPr/>
          </p:nvSpPr>
          <p:spPr bwMode="auto">
            <a:xfrm>
              <a:off x="7050088" y="5322889"/>
              <a:ext cx="79375" cy="261938"/>
            </a:xfrm>
            <a:custGeom>
              <a:avLst/>
              <a:gdLst>
                <a:gd name="T0" fmla="*/ 2 w 21"/>
                <a:gd name="T1" fmla="*/ 68 h 69"/>
                <a:gd name="T2" fmla="*/ 0 w 21"/>
                <a:gd name="T3" fmla="*/ 65 h 69"/>
                <a:gd name="T4" fmla="*/ 14 w 21"/>
                <a:gd name="T5" fmla="*/ 4 h 69"/>
                <a:gd name="T6" fmla="*/ 18 w 21"/>
                <a:gd name="T7" fmla="*/ 1 h 69"/>
                <a:gd name="T8" fmla="*/ 21 w 21"/>
                <a:gd name="T9" fmla="*/ 5 h 69"/>
                <a:gd name="T10" fmla="*/ 7 w 21"/>
                <a:gd name="T11" fmla="*/ 66 h 69"/>
                <a:gd name="T12" fmla="*/ 3 w 21"/>
                <a:gd name="T13" fmla="*/ 69 h 69"/>
                <a:gd name="T14" fmla="*/ 2 w 21"/>
                <a:gd name="T15" fmla="*/ 6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69">
                  <a:moveTo>
                    <a:pt x="2" y="68"/>
                  </a:moveTo>
                  <a:cubicBezTo>
                    <a:pt x="0" y="67"/>
                    <a:pt x="0" y="66"/>
                    <a:pt x="0" y="6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2"/>
                    <a:pt x="16" y="0"/>
                    <a:pt x="18" y="1"/>
                  </a:cubicBezTo>
                  <a:cubicBezTo>
                    <a:pt x="20" y="1"/>
                    <a:pt x="21" y="3"/>
                    <a:pt x="21" y="5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7" y="68"/>
                    <a:pt x="5" y="69"/>
                    <a:pt x="3" y="69"/>
                  </a:cubicBezTo>
                  <a:cubicBezTo>
                    <a:pt x="2" y="69"/>
                    <a:pt x="2" y="68"/>
                    <a:pt x="2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9" name="">
              <a:extLst>
                <a:ext uri="{FF2B5EF4-FFF2-40B4-BE49-F238E27FC236}">
                  <a16:creationId xmlns:a16="http://schemas.microsoft.com/office/drawing/2014/main" id="{BEC18990-3918-4E1D-9F54-62A67DD36096}"/>
                </a:ext>
              </a:extLst>
            </p:cNvPr>
            <p:cNvSpPr/>
            <p:nvPr/>
          </p:nvSpPr>
          <p:spPr bwMode="auto">
            <a:xfrm>
              <a:off x="7877175" y="3838576"/>
              <a:ext cx="149225" cy="128588"/>
            </a:xfrm>
            <a:custGeom>
              <a:avLst/>
              <a:gdLst>
                <a:gd name="T0" fmla="*/ 11 w 39"/>
                <a:gd name="T1" fmla="*/ 30 h 34"/>
                <a:gd name="T2" fmla="*/ 8 w 39"/>
                <a:gd name="T3" fmla="*/ 26 h 34"/>
                <a:gd name="T4" fmla="*/ 3 w 39"/>
                <a:gd name="T5" fmla="*/ 7 h 34"/>
                <a:gd name="T6" fmla="*/ 15 w 39"/>
                <a:gd name="T7" fmla="*/ 0 h 34"/>
                <a:gd name="T8" fmla="*/ 36 w 39"/>
                <a:gd name="T9" fmla="*/ 13 h 34"/>
                <a:gd name="T10" fmla="*/ 37 w 39"/>
                <a:gd name="T11" fmla="*/ 25 h 34"/>
                <a:gd name="T12" fmla="*/ 29 w 39"/>
                <a:gd name="T13" fmla="*/ 32 h 34"/>
                <a:gd name="T14" fmla="*/ 29 w 39"/>
                <a:gd name="T15" fmla="*/ 32 h 34"/>
                <a:gd name="T16" fmla="*/ 11 w 39"/>
                <a:gd name="T17" fmla="*/ 30 h 34"/>
                <a:gd name="T18" fmla="*/ 25 w 39"/>
                <a:gd name="T19" fmla="*/ 10 h 34"/>
                <a:gd name="T20" fmla="*/ 16 w 39"/>
                <a:gd name="T21" fmla="*/ 7 h 34"/>
                <a:gd name="T22" fmla="*/ 9 w 39"/>
                <a:gd name="T23" fmla="*/ 10 h 34"/>
                <a:gd name="T24" fmla="*/ 13 w 39"/>
                <a:gd name="T25" fmla="*/ 22 h 34"/>
                <a:gd name="T26" fmla="*/ 27 w 39"/>
                <a:gd name="T27" fmla="*/ 25 h 34"/>
                <a:gd name="T28" fmla="*/ 27 w 39"/>
                <a:gd name="T29" fmla="*/ 25 h 34"/>
                <a:gd name="T30" fmla="*/ 31 w 39"/>
                <a:gd name="T31" fmla="*/ 22 h 34"/>
                <a:gd name="T32" fmla="*/ 30 w 39"/>
                <a:gd name="T33" fmla="*/ 16 h 34"/>
                <a:gd name="T34" fmla="*/ 25 w 39"/>
                <a:gd name="T35" fmla="*/ 1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34">
                  <a:moveTo>
                    <a:pt x="11" y="30"/>
                  </a:moveTo>
                  <a:cubicBezTo>
                    <a:pt x="10" y="29"/>
                    <a:pt x="9" y="27"/>
                    <a:pt x="8" y="26"/>
                  </a:cubicBezTo>
                  <a:cubicBezTo>
                    <a:pt x="2" y="21"/>
                    <a:pt x="0" y="13"/>
                    <a:pt x="3" y="7"/>
                  </a:cubicBezTo>
                  <a:cubicBezTo>
                    <a:pt x="4" y="5"/>
                    <a:pt x="7" y="0"/>
                    <a:pt x="15" y="0"/>
                  </a:cubicBezTo>
                  <a:cubicBezTo>
                    <a:pt x="24" y="0"/>
                    <a:pt x="33" y="5"/>
                    <a:pt x="36" y="13"/>
                  </a:cubicBezTo>
                  <a:cubicBezTo>
                    <a:pt x="38" y="17"/>
                    <a:pt x="39" y="21"/>
                    <a:pt x="37" y="25"/>
                  </a:cubicBezTo>
                  <a:cubicBezTo>
                    <a:pt x="35" y="28"/>
                    <a:pt x="33" y="31"/>
                    <a:pt x="29" y="3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3" y="34"/>
                    <a:pt x="17" y="33"/>
                    <a:pt x="11" y="30"/>
                  </a:cubicBezTo>
                  <a:close/>
                  <a:moveTo>
                    <a:pt x="25" y="10"/>
                  </a:moveTo>
                  <a:cubicBezTo>
                    <a:pt x="22" y="8"/>
                    <a:pt x="19" y="7"/>
                    <a:pt x="16" y="7"/>
                  </a:cubicBezTo>
                  <a:cubicBezTo>
                    <a:pt x="12" y="7"/>
                    <a:pt x="10" y="8"/>
                    <a:pt x="9" y="10"/>
                  </a:cubicBezTo>
                  <a:cubicBezTo>
                    <a:pt x="8" y="13"/>
                    <a:pt x="9" y="18"/>
                    <a:pt x="13" y="22"/>
                  </a:cubicBezTo>
                  <a:cubicBezTo>
                    <a:pt x="15" y="23"/>
                    <a:pt x="20" y="28"/>
                    <a:pt x="27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9" y="25"/>
                    <a:pt x="30" y="24"/>
                    <a:pt x="31" y="22"/>
                  </a:cubicBezTo>
                  <a:cubicBezTo>
                    <a:pt x="31" y="20"/>
                    <a:pt x="31" y="18"/>
                    <a:pt x="30" y="16"/>
                  </a:cubicBezTo>
                  <a:cubicBezTo>
                    <a:pt x="29" y="13"/>
                    <a:pt x="27" y="12"/>
                    <a:pt x="2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0" name="">
              <a:extLst>
                <a:ext uri="{FF2B5EF4-FFF2-40B4-BE49-F238E27FC236}">
                  <a16:creationId xmlns:a16="http://schemas.microsoft.com/office/drawing/2014/main" id="{6C36492F-DB31-4FC2-A0FD-3EA92F79936F}"/>
                </a:ext>
              </a:extLst>
            </p:cNvPr>
            <p:cNvSpPr/>
            <p:nvPr/>
          </p:nvSpPr>
          <p:spPr bwMode="auto">
            <a:xfrm>
              <a:off x="8147050" y="4184651"/>
              <a:ext cx="152400" cy="158750"/>
            </a:xfrm>
            <a:custGeom>
              <a:avLst/>
              <a:gdLst>
                <a:gd name="T0" fmla="*/ 14 w 40"/>
                <a:gd name="T1" fmla="*/ 37 h 42"/>
                <a:gd name="T2" fmla="*/ 0 w 40"/>
                <a:gd name="T3" fmla="*/ 17 h 42"/>
                <a:gd name="T4" fmla="*/ 4 w 40"/>
                <a:gd name="T5" fmla="*/ 6 h 42"/>
                <a:gd name="T6" fmla="*/ 23 w 40"/>
                <a:gd name="T7" fmla="*/ 3 h 42"/>
                <a:gd name="T8" fmla="*/ 36 w 40"/>
                <a:gd name="T9" fmla="*/ 15 h 42"/>
                <a:gd name="T10" fmla="*/ 39 w 40"/>
                <a:gd name="T11" fmla="*/ 28 h 42"/>
                <a:gd name="T12" fmla="*/ 32 w 40"/>
                <a:gd name="T13" fmla="*/ 39 h 42"/>
                <a:gd name="T14" fmla="*/ 14 w 40"/>
                <a:gd name="T15" fmla="*/ 37 h 42"/>
                <a:gd name="T16" fmla="*/ 14 w 40"/>
                <a:gd name="T17" fmla="*/ 37 h 42"/>
                <a:gd name="T18" fmla="*/ 24 w 40"/>
                <a:gd name="T19" fmla="*/ 11 h 42"/>
                <a:gd name="T20" fmla="*/ 20 w 40"/>
                <a:gd name="T21" fmla="*/ 9 h 42"/>
                <a:gd name="T22" fmla="*/ 9 w 40"/>
                <a:gd name="T23" fmla="*/ 11 h 42"/>
                <a:gd name="T24" fmla="*/ 7 w 40"/>
                <a:gd name="T25" fmla="*/ 16 h 42"/>
                <a:gd name="T26" fmla="*/ 18 w 40"/>
                <a:gd name="T27" fmla="*/ 31 h 42"/>
                <a:gd name="T28" fmla="*/ 18 w 40"/>
                <a:gd name="T29" fmla="*/ 31 h 42"/>
                <a:gd name="T30" fmla="*/ 18 w 40"/>
                <a:gd name="T31" fmla="*/ 31 h 42"/>
                <a:gd name="T32" fmla="*/ 29 w 40"/>
                <a:gd name="T33" fmla="*/ 33 h 42"/>
                <a:gd name="T34" fmla="*/ 32 w 40"/>
                <a:gd name="T35" fmla="*/ 27 h 42"/>
                <a:gd name="T36" fmla="*/ 30 w 40"/>
                <a:gd name="T37" fmla="*/ 18 h 42"/>
                <a:gd name="T38" fmla="*/ 24 w 40"/>
                <a:gd name="T39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" h="42">
                  <a:moveTo>
                    <a:pt x="14" y="37"/>
                  </a:moveTo>
                  <a:cubicBezTo>
                    <a:pt x="7" y="32"/>
                    <a:pt x="1" y="24"/>
                    <a:pt x="0" y="17"/>
                  </a:cubicBezTo>
                  <a:cubicBezTo>
                    <a:pt x="0" y="13"/>
                    <a:pt x="1" y="9"/>
                    <a:pt x="4" y="6"/>
                  </a:cubicBezTo>
                  <a:cubicBezTo>
                    <a:pt x="8" y="2"/>
                    <a:pt x="16" y="0"/>
                    <a:pt x="23" y="3"/>
                  </a:cubicBezTo>
                  <a:cubicBezTo>
                    <a:pt x="28" y="5"/>
                    <a:pt x="33" y="9"/>
                    <a:pt x="36" y="15"/>
                  </a:cubicBezTo>
                  <a:cubicBezTo>
                    <a:pt x="39" y="19"/>
                    <a:pt x="40" y="24"/>
                    <a:pt x="39" y="28"/>
                  </a:cubicBezTo>
                  <a:cubicBezTo>
                    <a:pt x="39" y="33"/>
                    <a:pt x="36" y="37"/>
                    <a:pt x="32" y="39"/>
                  </a:cubicBezTo>
                  <a:cubicBezTo>
                    <a:pt x="27" y="42"/>
                    <a:pt x="20" y="41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lose/>
                  <a:moveTo>
                    <a:pt x="24" y="11"/>
                  </a:moveTo>
                  <a:cubicBezTo>
                    <a:pt x="23" y="10"/>
                    <a:pt x="21" y="10"/>
                    <a:pt x="20" y="9"/>
                  </a:cubicBezTo>
                  <a:cubicBezTo>
                    <a:pt x="16" y="8"/>
                    <a:pt x="11" y="8"/>
                    <a:pt x="9" y="11"/>
                  </a:cubicBezTo>
                  <a:cubicBezTo>
                    <a:pt x="7" y="12"/>
                    <a:pt x="7" y="14"/>
                    <a:pt x="7" y="16"/>
                  </a:cubicBezTo>
                  <a:cubicBezTo>
                    <a:pt x="7" y="21"/>
                    <a:pt x="13" y="28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21" y="33"/>
                    <a:pt x="25" y="35"/>
                    <a:pt x="29" y="33"/>
                  </a:cubicBezTo>
                  <a:cubicBezTo>
                    <a:pt x="31" y="32"/>
                    <a:pt x="32" y="29"/>
                    <a:pt x="32" y="27"/>
                  </a:cubicBezTo>
                  <a:cubicBezTo>
                    <a:pt x="33" y="24"/>
                    <a:pt x="31" y="21"/>
                    <a:pt x="30" y="18"/>
                  </a:cubicBezTo>
                  <a:cubicBezTo>
                    <a:pt x="29" y="15"/>
                    <a:pt x="26" y="13"/>
                    <a:pt x="2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1" name="">
              <a:extLst>
                <a:ext uri="{FF2B5EF4-FFF2-40B4-BE49-F238E27FC236}">
                  <a16:creationId xmlns:a16="http://schemas.microsoft.com/office/drawing/2014/main" id="{B5FEF113-81E2-4E54-9A3F-E2AFAB728137}"/>
                </a:ext>
              </a:extLst>
            </p:cNvPr>
            <p:cNvSpPr/>
            <p:nvPr/>
          </p:nvSpPr>
          <p:spPr bwMode="auto">
            <a:xfrm>
              <a:off x="8193088" y="4692651"/>
              <a:ext cx="128588" cy="169863"/>
            </a:xfrm>
            <a:custGeom>
              <a:avLst/>
              <a:gdLst>
                <a:gd name="T0" fmla="*/ 8 w 34"/>
                <a:gd name="T1" fmla="*/ 41 h 45"/>
                <a:gd name="T2" fmla="*/ 2 w 34"/>
                <a:gd name="T3" fmla="*/ 33 h 45"/>
                <a:gd name="T4" fmla="*/ 4 w 34"/>
                <a:gd name="T5" fmla="*/ 9 h 45"/>
                <a:gd name="T6" fmla="*/ 14 w 34"/>
                <a:gd name="T7" fmla="*/ 1 h 45"/>
                <a:gd name="T8" fmla="*/ 25 w 34"/>
                <a:gd name="T9" fmla="*/ 4 h 45"/>
                <a:gd name="T10" fmla="*/ 31 w 34"/>
                <a:gd name="T11" fmla="*/ 14 h 45"/>
                <a:gd name="T12" fmla="*/ 27 w 34"/>
                <a:gd name="T13" fmla="*/ 36 h 45"/>
                <a:gd name="T14" fmla="*/ 11 w 34"/>
                <a:gd name="T15" fmla="*/ 43 h 45"/>
                <a:gd name="T16" fmla="*/ 8 w 34"/>
                <a:gd name="T17" fmla="*/ 41 h 45"/>
                <a:gd name="T18" fmla="*/ 20 w 34"/>
                <a:gd name="T19" fmla="*/ 9 h 45"/>
                <a:gd name="T20" fmla="*/ 15 w 34"/>
                <a:gd name="T21" fmla="*/ 8 h 45"/>
                <a:gd name="T22" fmla="*/ 10 w 34"/>
                <a:gd name="T23" fmla="*/ 12 h 45"/>
                <a:gd name="T24" fmla="*/ 9 w 34"/>
                <a:gd name="T25" fmla="*/ 31 h 45"/>
                <a:gd name="T26" fmla="*/ 9 w 34"/>
                <a:gd name="T27" fmla="*/ 31 h 45"/>
                <a:gd name="T28" fmla="*/ 13 w 34"/>
                <a:gd name="T29" fmla="*/ 36 h 45"/>
                <a:gd name="T30" fmla="*/ 22 w 34"/>
                <a:gd name="T31" fmla="*/ 32 h 45"/>
                <a:gd name="T32" fmla="*/ 25 w 34"/>
                <a:gd name="T33" fmla="*/ 16 h 45"/>
                <a:gd name="T34" fmla="*/ 21 w 34"/>
                <a:gd name="T35" fmla="*/ 10 h 45"/>
                <a:gd name="T36" fmla="*/ 20 w 34"/>
                <a:gd name="T37" fmla="*/ 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45">
                  <a:moveTo>
                    <a:pt x="8" y="41"/>
                  </a:moveTo>
                  <a:cubicBezTo>
                    <a:pt x="5" y="39"/>
                    <a:pt x="3" y="36"/>
                    <a:pt x="2" y="33"/>
                  </a:cubicBezTo>
                  <a:cubicBezTo>
                    <a:pt x="0" y="26"/>
                    <a:pt x="0" y="16"/>
                    <a:pt x="4" y="9"/>
                  </a:cubicBezTo>
                  <a:cubicBezTo>
                    <a:pt x="6" y="5"/>
                    <a:pt x="9" y="2"/>
                    <a:pt x="14" y="1"/>
                  </a:cubicBezTo>
                  <a:cubicBezTo>
                    <a:pt x="18" y="0"/>
                    <a:pt x="22" y="2"/>
                    <a:pt x="25" y="4"/>
                  </a:cubicBezTo>
                  <a:cubicBezTo>
                    <a:pt x="28" y="7"/>
                    <a:pt x="30" y="10"/>
                    <a:pt x="31" y="14"/>
                  </a:cubicBezTo>
                  <a:cubicBezTo>
                    <a:pt x="34" y="21"/>
                    <a:pt x="32" y="30"/>
                    <a:pt x="27" y="36"/>
                  </a:cubicBezTo>
                  <a:cubicBezTo>
                    <a:pt x="24" y="41"/>
                    <a:pt x="18" y="45"/>
                    <a:pt x="11" y="43"/>
                  </a:cubicBezTo>
                  <a:cubicBezTo>
                    <a:pt x="10" y="42"/>
                    <a:pt x="9" y="42"/>
                    <a:pt x="8" y="41"/>
                  </a:cubicBezTo>
                  <a:close/>
                  <a:moveTo>
                    <a:pt x="20" y="9"/>
                  </a:moveTo>
                  <a:cubicBezTo>
                    <a:pt x="18" y="8"/>
                    <a:pt x="16" y="8"/>
                    <a:pt x="15" y="8"/>
                  </a:cubicBezTo>
                  <a:cubicBezTo>
                    <a:pt x="13" y="8"/>
                    <a:pt x="11" y="10"/>
                    <a:pt x="10" y="12"/>
                  </a:cubicBezTo>
                  <a:cubicBezTo>
                    <a:pt x="8" y="18"/>
                    <a:pt x="7" y="26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3"/>
                    <a:pt x="11" y="35"/>
                    <a:pt x="13" y="36"/>
                  </a:cubicBezTo>
                  <a:cubicBezTo>
                    <a:pt x="17" y="37"/>
                    <a:pt x="20" y="35"/>
                    <a:pt x="22" y="32"/>
                  </a:cubicBezTo>
                  <a:cubicBezTo>
                    <a:pt x="25" y="28"/>
                    <a:pt x="26" y="21"/>
                    <a:pt x="25" y="16"/>
                  </a:cubicBezTo>
                  <a:cubicBezTo>
                    <a:pt x="24" y="14"/>
                    <a:pt x="23" y="12"/>
                    <a:pt x="21" y="10"/>
                  </a:cubicBezTo>
                  <a:cubicBezTo>
                    <a:pt x="20" y="10"/>
                    <a:pt x="20" y="9"/>
                    <a:pt x="2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2" name="">
              <a:extLst>
                <a:ext uri="{FF2B5EF4-FFF2-40B4-BE49-F238E27FC236}">
                  <a16:creationId xmlns:a16="http://schemas.microsoft.com/office/drawing/2014/main" id="{AC9BCCBA-75C9-4CDF-A71F-FF58D50C47B2}"/>
                </a:ext>
              </a:extLst>
            </p:cNvPr>
            <p:cNvSpPr/>
            <p:nvPr/>
          </p:nvSpPr>
          <p:spPr bwMode="auto">
            <a:xfrm>
              <a:off x="7988300" y="5238751"/>
              <a:ext cx="158750" cy="177800"/>
            </a:xfrm>
            <a:custGeom>
              <a:avLst/>
              <a:gdLst>
                <a:gd name="T0" fmla="*/ 6 w 42"/>
                <a:gd name="T1" fmla="*/ 42 h 47"/>
                <a:gd name="T2" fmla="*/ 0 w 42"/>
                <a:gd name="T3" fmla="*/ 30 h 47"/>
                <a:gd name="T4" fmla="*/ 18 w 42"/>
                <a:gd name="T5" fmla="*/ 3 h 47"/>
                <a:gd name="T6" fmla="*/ 35 w 42"/>
                <a:gd name="T7" fmla="*/ 3 h 47"/>
                <a:gd name="T8" fmla="*/ 41 w 42"/>
                <a:gd name="T9" fmla="*/ 18 h 47"/>
                <a:gd name="T10" fmla="*/ 29 w 42"/>
                <a:gd name="T11" fmla="*/ 40 h 47"/>
                <a:gd name="T12" fmla="*/ 9 w 42"/>
                <a:gd name="T13" fmla="*/ 43 h 47"/>
                <a:gd name="T14" fmla="*/ 9 w 42"/>
                <a:gd name="T15" fmla="*/ 43 h 47"/>
                <a:gd name="T16" fmla="*/ 6 w 42"/>
                <a:gd name="T17" fmla="*/ 42 h 47"/>
                <a:gd name="T18" fmla="*/ 11 w 42"/>
                <a:gd name="T19" fmla="*/ 40 h 47"/>
                <a:gd name="T20" fmla="*/ 11 w 42"/>
                <a:gd name="T21" fmla="*/ 40 h 47"/>
                <a:gd name="T22" fmla="*/ 31 w 42"/>
                <a:gd name="T23" fmla="*/ 9 h 47"/>
                <a:gd name="T24" fmla="*/ 31 w 42"/>
                <a:gd name="T25" fmla="*/ 8 h 47"/>
                <a:gd name="T26" fmla="*/ 21 w 42"/>
                <a:gd name="T27" fmla="*/ 9 h 47"/>
                <a:gd name="T28" fmla="*/ 7 w 42"/>
                <a:gd name="T29" fmla="*/ 30 h 47"/>
                <a:gd name="T30" fmla="*/ 12 w 42"/>
                <a:gd name="T31" fmla="*/ 37 h 47"/>
                <a:gd name="T32" fmla="*/ 25 w 42"/>
                <a:gd name="T33" fmla="*/ 34 h 47"/>
                <a:gd name="T34" fmla="*/ 34 w 42"/>
                <a:gd name="T35" fmla="*/ 18 h 47"/>
                <a:gd name="T36" fmla="*/ 31 w 42"/>
                <a:gd name="T37" fmla="*/ 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" h="47">
                  <a:moveTo>
                    <a:pt x="6" y="42"/>
                  </a:moveTo>
                  <a:cubicBezTo>
                    <a:pt x="1" y="38"/>
                    <a:pt x="0" y="34"/>
                    <a:pt x="0" y="30"/>
                  </a:cubicBezTo>
                  <a:cubicBezTo>
                    <a:pt x="0" y="19"/>
                    <a:pt x="10" y="7"/>
                    <a:pt x="18" y="3"/>
                  </a:cubicBezTo>
                  <a:cubicBezTo>
                    <a:pt x="24" y="0"/>
                    <a:pt x="30" y="0"/>
                    <a:pt x="35" y="3"/>
                  </a:cubicBezTo>
                  <a:cubicBezTo>
                    <a:pt x="39" y="6"/>
                    <a:pt x="42" y="11"/>
                    <a:pt x="41" y="18"/>
                  </a:cubicBezTo>
                  <a:cubicBezTo>
                    <a:pt x="40" y="27"/>
                    <a:pt x="36" y="35"/>
                    <a:pt x="29" y="40"/>
                  </a:cubicBezTo>
                  <a:cubicBezTo>
                    <a:pt x="24" y="44"/>
                    <a:pt x="16" y="47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8" y="43"/>
                    <a:pt x="7" y="42"/>
                    <a:pt x="6" y="42"/>
                  </a:cubicBezTo>
                  <a:close/>
                  <a:moveTo>
                    <a:pt x="11" y="40"/>
                  </a:moveTo>
                  <a:cubicBezTo>
                    <a:pt x="11" y="40"/>
                    <a:pt x="11" y="40"/>
                    <a:pt x="11" y="40"/>
                  </a:cubicBezTo>
                  <a:close/>
                  <a:moveTo>
                    <a:pt x="31" y="9"/>
                  </a:moveTo>
                  <a:cubicBezTo>
                    <a:pt x="31" y="9"/>
                    <a:pt x="31" y="8"/>
                    <a:pt x="31" y="8"/>
                  </a:cubicBezTo>
                  <a:cubicBezTo>
                    <a:pt x="27" y="6"/>
                    <a:pt x="22" y="9"/>
                    <a:pt x="21" y="9"/>
                  </a:cubicBezTo>
                  <a:cubicBezTo>
                    <a:pt x="15" y="12"/>
                    <a:pt x="7" y="23"/>
                    <a:pt x="7" y="30"/>
                  </a:cubicBezTo>
                  <a:cubicBezTo>
                    <a:pt x="7" y="33"/>
                    <a:pt x="9" y="35"/>
                    <a:pt x="12" y="37"/>
                  </a:cubicBezTo>
                  <a:cubicBezTo>
                    <a:pt x="16" y="39"/>
                    <a:pt x="22" y="37"/>
                    <a:pt x="25" y="34"/>
                  </a:cubicBezTo>
                  <a:cubicBezTo>
                    <a:pt x="30" y="30"/>
                    <a:pt x="33" y="24"/>
                    <a:pt x="34" y="18"/>
                  </a:cubicBezTo>
                  <a:cubicBezTo>
                    <a:pt x="34" y="14"/>
                    <a:pt x="34" y="10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3" name="">
              <a:extLst>
                <a:ext uri="{FF2B5EF4-FFF2-40B4-BE49-F238E27FC236}">
                  <a16:creationId xmlns:a16="http://schemas.microsoft.com/office/drawing/2014/main" id="{6EF9B3C8-1234-4739-8C1A-AC9B2D7C8701}"/>
                </a:ext>
              </a:extLst>
            </p:cNvPr>
            <p:cNvSpPr/>
            <p:nvPr/>
          </p:nvSpPr>
          <p:spPr bwMode="auto">
            <a:xfrm>
              <a:off x="7539038" y="5614989"/>
              <a:ext cx="179388" cy="142875"/>
            </a:xfrm>
            <a:custGeom>
              <a:avLst/>
              <a:gdLst>
                <a:gd name="T0" fmla="*/ 7 w 47"/>
                <a:gd name="T1" fmla="*/ 33 h 38"/>
                <a:gd name="T2" fmla="*/ 6 w 47"/>
                <a:gd name="T3" fmla="*/ 32 h 38"/>
                <a:gd name="T4" fmla="*/ 0 w 47"/>
                <a:gd name="T5" fmla="*/ 21 h 38"/>
                <a:gd name="T6" fmla="*/ 25 w 47"/>
                <a:gd name="T7" fmla="*/ 1 h 38"/>
                <a:gd name="T8" fmla="*/ 46 w 47"/>
                <a:gd name="T9" fmla="*/ 12 h 38"/>
                <a:gd name="T10" fmla="*/ 43 w 47"/>
                <a:gd name="T11" fmla="*/ 26 h 38"/>
                <a:gd name="T12" fmla="*/ 17 w 47"/>
                <a:gd name="T13" fmla="*/ 37 h 38"/>
                <a:gd name="T14" fmla="*/ 7 w 47"/>
                <a:gd name="T15" fmla="*/ 33 h 38"/>
                <a:gd name="T16" fmla="*/ 37 w 47"/>
                <a:gd name="T17" fmla="*/ 10 h 38"/>
                <a:gd name="T18" fmla="*/ 26 w 47"/>
                <a:gd name="T19" fmla="*/ 8 h 38"/>
                <a:gd name="T20" fmla="*/ 7 w 47"/>
                <a:gd name="T21" fmla="*/ 21 h 38"/>
                <a:gd name="T22" fmla="*/ 7 w 47"/>
                <a:gd name="T23" fmla="*/ 21 h 38"/>
                <a:gd name="T24" fmla="*/ 10 w 47"/>
                <a:gd name="T25" fmla="*/ 27 h 38"/>
                <a:gd name="T26" fmla="*/ 18 w 47"/>
                <a:gd name="T27" fmla="*/ 30 h 38"/>
                <a:gd name="T28" fmla="*/ 37 w 47"/>
                <a:gd name="T29" fmla="*/ 22 h 38"/>
                <a:gd name="T30" fmla="*/ 40 w 47"/>
                <a:gd name="T31" fmla="*/ 14 h 38"/>
                <a:gd name="T32" fmla="*/ 37 w 47"/>
                <a:gd name="T33" fmla="*/ 1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38">
                  <a:moveTo>
                    <a:pt x="7" y="33"/>
                  </a:moveTo>
                  <a:cubicBezTo>
                    <a:pt x="6" y="33"/>
                    <a:pt x="6" y="32"/>
                    <a:pt x="6" y="32"/>
                  </a:cubicBezTo>
                  <a:cubicBezTo>
                    <a:pt x="2" y="30"/>
                    <a:pt x="0" y="25"/>
                    <a:pt x="0" y="21"/>
                  </a:cubicBezTo>
                  <a:cubicBezTo>
                    <a:pt x="0" y="11"/>
                    <a:pt x="13" y="3"/>
                    <a:pt x="25" y="1"/>
                  </a:cubicBezTo>
                  <a:cubicBezTo>
                    <a:pt x="36" y="0"/>
                    <a:pt x="44" y="4"/>
                    <a:pt x="46" y="12"/>
                  </a:cubicBezTo>
                  <a:cubicBezTo>
                    <a:pt x="47" y="17"/>
                    <a:pt x="46" y="22"/>
                    <a:pt x="43" y="26"/>
                  </a:cubicBezTo>
                  <a:cubicBezTo>
                    <a:pt x="37" y="33"/>
                    <a:pt x="27" y="38"/>
                    <a:pt x="17" y="37"/>
                  </a:cubicBezTo>
                  <a:cubicBezTo>
                    <a:pt x="13" y="36"/>
                    <a:pt x="10" y="35"/>
                    <a:pt x="7" y="33"/>
                  </a:cubicBezTo>
                  <a:close/>
                  <a:moveTo>
                    <a:pt x="37" y="10"/>
                  </a:moveTo>
                  <a:cubicBezTo>
                    <a:pt x="33" y="7"/>
                    <a:pt x="28" y="8"/>
                    <a:pt x="26" y="8"/>
                  </a:cubicBezTo>
                  <a:cubicBezTo>
                    <a:pt x="16" y="9"/>
                    <a:pt x="7" y="16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3"/>
                    <a:pt x="8" y="25"/>
                    <a:pt x="10" y="27"/>
                  </a:cubicBezTo>
                  <a:cubicBezTo>
                    <a:pt x="12" y="28"/>
                    <a:pt x="15" y="29"/>
                    <a:pt x="18" y="30"/>
                  </a:cubicBezTo>
                  <a:cubicBezTo>
                    <a:pt x="25" y="30"/>
                    <a:pt x="33" y="27"/>
                    <a:pt x="37" y="22"/>
                  </a:cubicBezTo>
                  <a:cubicBezTo>
                    <a:pt x="38" y="21"/>
                    <a:pt x="40" y="17"/>
                    <a:pt x="40" y="14"/>
                  </a:cubicBezTo>
                  <a:cubicBezTo>
                    <a:pt x="39" y="12"/>
                    <a:pt x="38" y="11"/>
                    <a:pt x="3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4" name="">
              <a:extLst>
                <a:ext uri="{FF2B5EF4-FFF2-40B4-BE49-F238E27FC236}">
                  <a16:creationId xmlns:a16="http://schemas.microsoft.com/office/drawing/2014/main" id="{F034C80A-02CF-4DB5-9094-5D4C883770AF}"/>
                </a:ext>
              </a:extLst>
            </p:cNvPr>
            <p:cNvSpPr/>
            <p:nvPr/>
          </p:nvSpPr>
          <p:spPr bwMode="auto">
            <a:xfrm>
              <a:off x="6977063" y="5553076"/>
              <a:ext cx="179388" cy="141288"/>
            </a:xfrm>
            <a:custGeom>
              <a:avLst/>
              <a:gdLst>
                <a:gd name="T0" fmla="*/ 12 w 47"/>
                <a:gd name="T1" fmla="*/ 28 h 37"/>
                <a:gd name="T2" fmla="*/ 5 w 47"/>
                <a:gd name="T3" fmla="*/ 22 h 37"/>
                <a:gd name="T4" fmla="*/ 1 w 47"/>
                <a:gd name="T5" fmla="*/ 11 h 37"/>
                <a:gd name="T6" fmla="*/ 9 w 47"/>
                <a:gd name="T7" fmla="*/ 3 h 37"/>
                <a:gd name="T8" fmla="*/ 9 w 47"/>
                <a:gd name="T9" fmla="*/ 3 h 37"/>
                <a:gd name="T10" fmla="*/ 36 w 47"/>
                <a:gd name="T11" fmla="*/ 6 h 37"/>
                <a:gd name="T12" fmla="*/ 46 w 47"/>
                <a:gd name="T13" fmla="*/ 19 h 37"/>
                <a:gd name="T14" fmla="*/ 36 w 47"/>
                <a:gd name="T15" fmla="*/ 35 h 37"/>
                <a:gd name="T16" fmla="*/ 12 w 47"/>
                <a:gd name="T17" fmla="*/ 28 h 37"/>
                <a:gd name="T18" fmla="*/ 34 w 47"/>
                <a:gd name="T19" fmla="*/ 13 h 37"/>
                <a:gd name="T20" fmla="*/ 32 w 47"/>
                <a:gd name="T21" fmla="*/ 12 h 37"/>
                <a:gd name="T22" fmla="*/ 12 w 47"/>
                <a:gd name="T23" fmla="*/ 9 h 37"/>
                <a:gd name="T24" fmla="*/ 12 w 47"/>
                <a:gd name="T25" fmla="*/ 9 h 37"/>
                <a:gd name="T26" fmla="*/ 8 w 47"/>
                <a:gd name="T27" fmla="*/ 13 h 37"/>
                <a:gd name="T28" fmla="*/ 10 w 47"/>
                <a:gd name="T29" fmla="*/ 17 h 37"/>
                <a:gd name="T30" fmla="*/ 35 w 47"/>
                <a:gd name="T31" fmla="*/ 28 h 37"/>
                <a:gd name="T32" fmla="*/ 39 w 47"/>
                <a:gd name="T33" fmla="*/ 20 h 37"/>
                <a:gd name="T34" fmla="*/ 34 w 47"/>
                <a:gd name="T35" fmla="*/ 13 h 37"/>
                <a:gd name="T36" fmla="*/ 10 w 47"/>
                <a:gd name="T37" fmla="*/ 6 h 37"/>
                <a:gd name="T38" fmla="*/ 10 w 47"/>
                <a:gd name="T39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7" h="37">
                  <a:moveTo>
                    <a:pt x="12" y="28"/>
                  </a:moveTo>
                  <a:cubicBezTo>
                    <a:pt x="9" y="26"/>
                    <a:pt x="7" y="24"/>
                    <a:pt x="5" y="22"/>
                  </a:cubicBezTo>
                  <a:cubicBezTo>
                    <a:pt x="2" y="18"/>
                    <a:pt x="0" y="15"/>
                    <a:pt x="1" y="11"/>
                  </a:cubicBezTo>
                  <a:cubicBezTo>
                    <a:pt x="2" y="8"/>
                    <a:pt x="5" y="5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6" y="0"/>
                    <a:pt x="28" y="1"/>
                    <a:pt x="36" y="6"/>
                  </a:cubicBezTo>
                  <a:cubicBezTo>
                    <a:pt x="41" y="9"/>
                    <a:pt x="45" y="14"/>
                    <a:pt x="46" y="19"/>
                  </a:cubicBezTo>
                  <a:cubicBezTo>
                    <a:pt x="47" y="26"/>
                    <a:pt x="44" y="33"/>
                    <a:pt x="36" y="35"/>
                  </a:cubicBezTo>
                  <a:cubicBezTo>
                    <a:pt x="28" y="37"/>
                    <a:pt x="19" y="33"/>
                    <a:pt x="12" y="28"/>
                  </a:cubicBezTo>
                  <a:close/>
                  <a:moveTo>
                    <a:pt x="34" y="13"/>
                  </a:moveTo>
                  <a:cubicBezTo>
                    <a:pt x="33" y="12"/>
                    <a:pt x="33" y="12"/>
                    <a:pt x="32" y="12"/>
                  </a:cubicBezTo>
                  <a:cubicBezTo>
                    <a:pt x="26" y="8"/>
                    <a:pt x="17" y="7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0" y="10"/>
                    <a:pt x="8" y="11"/>
                    <a:pt x="8" y="13"/>
                  </a:cubicBezTo>
                  <a:cubicBezTo>
                    <a:pt x="8" y="14"/>
                    <a:pt x="8" y="15"/>
                    <a:pt x="10" y="17"/>
                  </a:cubicBezTo>
                  <a:cubicBezTo>
                    <a:pt x="16" y="24"/>
                    <a:pt x="27" y="30"/>
                    <a:pt x="35" y="28"/>
                  </a:cubicBezTo>
                  <a:cubicBezTo>
                    <a:pt x="39" y="27"/>
                    <a:pt x="40" y="23"/>
                    <a:pt x="39" y="20"/>
                  </a:cubicBezTo>
                  <a:cubicBezTo>
                    <a:pt x="38" y="17"/>
                    <a:pt x="36" y="14"/>
                    <a:pt x="34" y="13"/>
                  </a:cubicBezTo>
                  <a:close/>
                  <a:moveTo>
                    <a:pt x="10" y="6"/>
                  </a:moveTo>
                  <a:cubicBezTo>
                    <a:pt x="10" y="6"/>
                    <a:pt x="10" y="6"/>
                    <a:pt x="1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5" name="">
              <a:extLst>
                <a:ext uri="{FF2B5EF4-FFF2-40B4-BE49-F238E27FC236}">
                  <a16:creationId xmlns:a16="http://schemas.microsoft.com/office/drawing/2014/main" id="{F1826946-7DE4-48E2-8520-9F336DF90C1D}"/>
                </a:ext>
              </a:extLst>
            </p:cNvPr>
            <p:cNvSpPr/>
            <p:nvPr/>
          </p:nvSpPr>
          <p:spPr bwMode="auto">
            <a:xfrm>
              <a:off x="7612063" y="4059239"/>
              <a:ext cx="60325" cy="63500"/>
            </a:xfrm>
            <a:custGeom>
              <a:avLst/>
              <a:gdLst>
                <a:gd name="T0" fmla="*/ 2 w 16"/>
                <a:gd name="T1" fmla="*/ 16 h 17"/>
                <a:gd name="T2" fmla="*/ 1 w 16"/>
                <a:gd name="T3" fmla="*/ 12 h 17"/>
                <a:gd name="T4" fmla="*/ 10 w 16"/>
                <a:gd name="T5" fmla="*/ 1 h 17"/>
                <a:gd name="T6" fmla="*/ 15 w 16"/>
                <a:gd name="T7" fmla="*/ 1 h 17"/>
                <a:gd name="T8" fmla="*/ 14 w 16"/>
                <a:gd name="T9" fmla="*/ 6 h 17"/>
                <a:gd name="T10" fmla="*/ 7 w 16"/>
                <a:gd name="T11" fmla="*/ 15 h 17"/>
                <a:gd name="T12" fmla="*/ 3 w 16"/>
                <a:gd name="T13" fmla="*/ 17 h 17"/>
                <a:gd name="T14" fmla="*/ 2 w 16"/>
                <a:gd name="T15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7">
                  <a:moveTo>
                    <a:pt x="2" y="16"/>
                  </a:moveTo>
                  <a:cubicBezTo>
                    <a:pt x="1" y="15"/>
                    <a:pt x="0" y="13"/>
                    <a:pt x="1" y="12"/>
                  </a:cubicBezTo>
                  <a:cubicBezTo>
                    <a:pt x="3" y="8"/>
                    <a:pt x="6" y="4"/>
                    <a:pt x="10" y="1"/>
                  </a:cubicBezTo>
                  <a:cubicBezTo>
                    <a:pt x="11" y="0"/>
                    <a:pt x="13" y="0"/>
                    <a:pt x="15" y="1"/>
                  </a:cubicBezTo>
                  <a:cubicBezTo>
                    <a:pt x="16" y="3"/>
                    <a:pt x="16" y="5"/>
                    <a:pt x="14" y="6"/>
                  </a:cubicBezTo>
                  <a:cubicBezTo>
                    <a:pt x="11" y="9"/>
                    <a:pt x="9" y="12"/>
                    <a:pt x="7" y="15"/>
                  </a:cubicBezTo>
                  <a:cubicBezTo>
                    <a:pt x="6" y="17"/>
                    <a:pt x="4" y="17"/>
                    <a:pt x="3" y="17"/>
                  </a:cubicBezTo>
                  <a:cubicBezTo>
                    <a:pt x="2" y="17"/>
                    <a:pt x="2" y="16"/>
                    <a:pt x="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6" name="">
              <a:extLst>
                <a:ext uri="{FF2B5EF4-FFF2-40B4-BE49-F238E27FC236}">
                  <a16:creationId xmlns:a16="http://schemas.microsoft.com/office/drawing/2014/main" id="{A1987E36-DB32-491F-BBE3-9220F896EA78}"/>
                </a:ext>
              </a:extLst>
            </p:cNvPr>
            <p:cNvSpPr/>
            <p:nvPr/>
          </p:nvSpPr>
          <p:spPr bwMode="auto">
            <a:xfrm>
              <a:off x="7759700" y="4195764"/>
              <a:ext cx="53975" cy="52388"/>
            </a:xfrm>
            <a:custGeom>
              <a:avLst/>
              <a:gdLst>
                <a:gd name="T0" fmla="*/ 2 w 14"/>
                <a:gd name="T1" fmla="*/ 12 h 14"/>
                <a:gd name="T2" fmla="*/ 2 w 14"/>
                <a:gd name="T3" fmla="*/ 12 h 14"/>
                <a:gd name="T4" fmla="*/ 1 w 14"/>
                <a:gd name="T5" fmla="*/ 7 h 14"/>
                <a:gd name="T6" fmla="*/ 8 w 14"/>
                <a:gd name="T7" fmla="*/ 1 h 14"/>
                <a:gd name="T8" fmla="*/ 13 w 14"/>
                <a:gd name="T9" fmla="*/ 2 h 14"/>
                <a:gd name="T10" fmla="*/ 12 w 14"/>
                <a:gd name="T11" fmla="*/ 7 h 14"/>
                <a:gd name="T12" fmla="*/ 6 w 14"/>
                <a:gd name="T13" fmla="*/ 12 h 14"/>
                <a:gd name="T14" fmla="*/ 2 w 14"/>
                <a:gd name="T15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4">
                  <a:moveTo>
                    <a:pt x="2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0" y="11"/>
                    <a:pt x="0" y="9"/>
                    <a:pt x="1" y="7"/>
                  </a:cubicBezTo>
                  <a:cubicBezTo>
                    <a:pt x="3" y="5"/>
                    <a:pt x="5" y="3"/>
                    <a:pt x="8" y="1"/>
                  </a:cubicBezTo>
                  <a:cubicBezTo>
                    <a:pt x="10" y="0"/>
                    <a:pt x="12" y="0"/>
                    <a:pt x="13" y="2"/>
                  </a:cubicBezTo>
                  <a:cubicBezTo>
                    <a:pt x="14" y="4"/>
                    <a:pt x="14" y="6"/>
                    <a:pt x="12" y="7"/>
                  </a:cubicBezTo>
                  <a:cubicBezTo>
                    <a:pt x="10" y="8"/>
                    <a:pt x="8" y="10"/>
                    <a:pt x="6" y="12"/>
                  </a:cubicBezTo>
                  <a:cubicBezTo>
                    <a:pt x="5" y="13"/>
                    <a:pt x="3" y="14"/>
                    <a:pt x="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7" name="">
              <a:extLst>
                <a:ext uri="{FF2B5EF4-FFF2-40B4-BE49-F238E27FC236}">
                  <a16:creationId xmlns:a16="http://schemas.microsoft.com/office/drawing/2014/main" id="{22404B39-4E37-46C8-8A88-45CFE69B875B}"/>
                </a:ext>
              </a:extLst>
            </p:cNvPr>
            <p:cNvSpPr/>
            <p:nvPr/>
          </p:nvSpPr>
          <p:spPr bwMode="auto">
            <a:xfrm>
              <a:off x="7851775" y="4321176"/>
              <a:ext cx="90488" cy="63500"/>
            </a:xfrm>
            <a:custGeom>
              <a:avLst/>
              <a:gdLst>
                <a:gd name="T0" fmla="*/ 2 w 24"/>
                <a:gd name="T1" fmla="*/ 16 h 17"/>
                <a:gd name="T2" fmla="*/ 1 w 24"/>
                <a:gd name="T3" fmla="*/ 15 h 17"/>
                <a:gd name="T4" fmla="*/ 3 w 24"/>
                <a:gd name="T5" fmla="*/ 10 h 17"/>
                <a:gd name="T6" fmla="*/ 18 w 24"/>
                <a:gd name="T7" fmla="*/ 1 h 17"/>
                <a:gd name="T8" fmla="*/ 23 w 24"/>
                <a:gd name="T9" fmla="*/ 3 h 17"/>
                <a:gd name="T10" fmla="*/ 22 w 24"/>
                <a:gd name="T11" fmla="*/ 7 h 17"/>
                <a:gd name="T12" fmla="*/ 6 w 24"/>
                <a:gd name="T13" fmla="*/ 16 h 17"/>
                <a:gd name="T14" fmla="*/ 2 w 24"/>
                <a:gd name="T15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7">
                  <a:moveTo>
                    <a:pt x="2" y="16"/>
                  </a:moveTo>
                  <a:cubicBezTo>
                    <a:pt x="2" y="16"/>
                    <a:pt x="2" y="15"/>
                    <a:pt x="1" y="15"/>
                  </a:cubicBezTo>
                  <a:cubicBezTo>
                    <a:pt x="0" y="13"/>
                    <a:pt x="1" y="11"/>
                    <a:pt x="3" y="1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20" y="0"/>
                    <a:pt x="22" y="1"/>
                    <a:pt x="23" y="3"/>
                  </a:cubicBezTo>
                  <a:cubicBezTo>
                    <a:pt x="24" y="4"/>
                    <a:pt x="23" y="6"/>
                    <a:pt x="22" y="7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5" y="17"/>
                    <a:pt x="4" y="17"/>
                    <a:pt x="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8" name="">
              <a:extLst>
                <a:ext uri="{FF2B5EF4-FFF2-40B4-BE49-F238E27FC236}">
                  <a16:creationId xmlns:a16="http://schemas.microsoft.com/office/drawing/2014/main" id="{1D1B827F-8035-4C4B-A477-2C5D5A3FAC9F}"/>
                </a:ext>
              </a:extLst>
            </p:cNvPr>
            <p:cNvSpPr/>
            <p:nvPr/>
          </p:nvSpPr>
          <p:spPr bwMode="auto">
            <a:xfrm>
              <a:off x="7923213" y="4498976"/>
              <a:ext cx="60325" cy="46038"/>
            </a:xfrm>
            <a:custGeom>
              <a:avLst/>
              <a:gdLst>
                <a:gd name="T0" fmla="*/ 2 w 16"/>
                <a:gd name="T1" fmla="*/ 11 h 12"/>
                <a:gd name="T2" fmla="*/ 1 w 16"/>
                <a:gd name="T3" fmla="*/ 11 h 12"/>
                <a:gd name="T4" fmla="*/ 1 w 16"/>
                <a:gd name="T5" fmla="*/ 6 h 12"/>
                <a:gd name="T6" fmla="*/ 11 w 16"/>
                <a:gd name="T7" fmla="*/ 0 h 12"/>
                <a:gd name="T8" fmla="*/ 16 w 16"/>
                <a:gd name="T9" fmla="*/ 3 h 12"/>
                <a:gd name="T10" fmla="*/ 13 w 16"/>
                <a:gd name="T11" fmla="*/ 7 h 12"/>
                <a:gd name="T12" fmla="*/ 6 w 16"/>
                <a:gd name="T13" fmla="*/ 11 h 12"/>
                <a:gd name="T14" fmla="*/ 2 w 16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2"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0" y="9"/>
                    <a:pt x="0" y="7"/>
                    <a:pt x="1" y="6"/>
                  </a:cubicBezTo>
                  <a:cubicBezTo>
                    <a:pt x="4" y="3"/>
                    <a:pt x="8" y="1"/>
                    <a:pt x="11" y="0"/>
                  </a:cubicBezTo>
                  <a:cubicBezTo>
                    <a:pt x="13" y="0"/>
                    <a:pt x="15" y="1"/>
                    <a:pt x="16" y="3"/>
                  </a:cubicBezTo>
                  <a:cubicBezTo>
                    <a:pt x="16" y="4"/>
                    <a:pt x="15" y="6"/>
                    <a:pt x="13" y="7"/>
                  </a:cubicBezTo>
                  <a:cubicBezTo>
                    <a:pt x="11" y="8"/>
                    <a:pt x="8" y="9"/>
                    <a:pt x="6" y="11"/>
                  </a:cubicBezTo>
                  <a:cubicBezTo>
                    <a:pt x="5" y="12"/>
                    <a:pt x="3" y="12"/>
                    <a:pt x="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9" name="">
              <a:extLst>
                <a:ext uri="{FF2B5EF4-FFF2-40B4-BE49-F238E27FC236}">
                  <a16:creationId xmlns:a16="http://schemas.microsoft.com/office/drawing/2014/main" id="{B0BD665F-A3A4-4D12-8008-BD00C9B8E2BA}"/>
                </a:ext>
              </a:extLst>
            </p:cNvPr>
            <p:cNvSpPr/>
            <p:nvPr/>
          </p:nvSpPr>
          <p:spPr bwMode="auto">
            <a:xfrm>
              <a:off x="7945438" y="4643439"/>
              <a:ext cx="130175" cy="60325"/>
            </a:xfrm>
            <a:custGeom>
              <a:avLst/>
              <a:gdLst>
                <a:gd name="T0" fmla="*/ 2 w 34"/>
                <a:gd name="T1" fmla="*/ 15 h 16"/>
                <a:gd name="T2" fmla="*/ 1 w 34"/>
                <a:gd name="T3" fmla="*/ 14 h 16"/>
                <a:gd name="T4" fmla="*/ 3 w 34"/>
                <a:gd name="T5" fmla="*/ 9 h 16"/>
                <a:gd name="T6" fmla="*/ 29 w 34"/>
                <a:gd name="T7" fmla="*/ 0 h 16"/>
                <a:gd name="T8" fmla="*/ 33 w 34"/>
                <a:gd name="T9" fmla="*/ 3 h 16"/>
                <a:gd name="T10" fmla="*/ 31 w 34"/>
                <a:gd name="T11" fmla="*/ 7 h 16"/>
                <a:gd name="T12" fmla="*/ 5 w 34"/>
                <a:gd name="T13" fmla="*/ 16 h 16"/>
                <a:gd name="T14" fmla="*/ 2 w 34"/>
                <a:gd name="T15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6">
                  <a:moveTo>
                    <a:pt x="2" y="15"/>
                  </a:moveTo>
                  <a:cubicBezTo>
                    <a:pt x="1" y="15"/>
                    <a:pt x="1" y="14"/>
                    <a:pt x="1" y="14"/>
                  </a:cubicBezTo>
                  <a:cubicBezTo>
                    <a:pt x="0" y="12"/>
                    <a:pt x="1" y="10"/>
                    <a:pt x="3" y="9"/>
                  </a:cubicBezTo>
                  <a:cubicBezTo>
                    <a:pt x="12" y="6"/>
                    <a:pt x="19" y="3"/>
                    <a:pt x="29" y="0"/>
                  </a:cubicBezTo>
                  <a:cubicBezTo>
                    <a:pt x="31" y="0"/>
                    <a:pt x="33" y="1"/>
                    <a:pt x="33" y="3"/>
                  </a:cubicBezTo>
                  <a:cubicBezTo>
                    <a:pt x="34" y="4"/>
                    <a:pt x="33" y="6"/>
                    <a:pt x="31" y="7"/>
                  </a:cubicBezTo>
                  <a:cubicBezTo>
                    <a:pt x="22" y="10"/>
                    <a:pt x="14" y="12"/>
                    <a:pt x="5" y="16"/>
                  </a:cubicBezTo>
                  <a:cubicBezTo>
                    <a:pt x="4" y="16"/>
                    <a:pt x="3" y="16"/>
                    <a:pt x="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0" name="">
              <a:extLst>
                <a:ext uri="{FF2B5EF4-FFF2-40B4-BE49-F238E27FC236}">
                  <a16:creationId xmlns:a16="http://schemas.microsoft.com/office/drawing/2014/main" id="{D4263676-521D-4093-8E6C-669DDAC0DC9A}"/>
                </a:ext>
              </a:extLst>
            </p:cNvPr>
            <p:cNvSpPr/>
            <p:nvPr/>
          </p:nvSpPr>
          <p:spPr bwMode="auto">
            <a:xfrm>
              <a:off x="7926388" y="4862514"/>
              <a:ext cx="125413" cy="49213"/>
            </a:xfrm>
            <a:custGeom>
              <a:avLst/>
              <a:gdLst>
                <a:gd name="T0" fmla="*/ 1 w 33"/>
                <a:gd name="T1" fmla="*/ 7 h 13"/>
                <a:gd name="T2" fmla="*/ 0 w 33"/>
                <a:gd name="T3" fmla="*/ 3 h 13"/>
                <a:gd name="T4" fmla="*/ 4 w 33"/>
                <a:gd name="T5" fmla="*/ 0 h 13"/>
                <a:gd name="T6" fmla="*/ 30 w 33"/>
                <a:gd name="T7" fmla="*/ 6 h 13"/>
                <a:gd name="T8" fmla="*/ 33 w 33"/>
                <a:gd name="T9" fmla="*/ 10 h 13"/>
                <a:gd name="T10" fmla="*/ 29 w 33"/>
                <a:gd name="T11" fmla="*/ 13 h 13"/>
                <a:gd name="T12" fmla="*/ 3 w 33"/>
                <a:gd name="T13" fmla="*/ 7 h 13"/>
                <a:gd name="T14" fmla="*/ 1 w 33"/>
                <a:gd name="T15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13">
                  <a:moveTo>
                    <a:pt x="1" y="7"/>
                  </a:moveTo>
                  <a:cubicBezTo>
                    <a:pt x="0" y="6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3" y="2"/>
                    <a:pt x="22" y="4"/>
                    <a:pt x="30" y="6"/>
                  </a:cubicBezTo>
                  <a:cubicBezTo>
                    <a:pt x="32" y="6"/>
                    <a:pt x="33" y="8"/>
                    <a:pt x="33" y="10"/>
                  </a:cubicBezTo>
                  <a:cubicBezTo>
                    <a:pt x="33" y="12"/>
                    <a:pt x="31" y="13"/>
                    <a:pt x="29" y="13"/>
                  </a:cubicBezTo>
                  <a:cubicBezTo>
                    <a:pt x="20" y="11"/>
                    <a:pt x="11" y="9"/>
                    <a:pt x="3" y="7"/>
                  </a:cubicBezTo>
                  <a:cubicBezTo>
                    <a:pt x="2" y="7"/>
                    <a:pt x="2" y="7"/>
                    <a:pt x="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1" name="">
              <a:extLst>
                <a:ext uri="{FF2B5EF4-FFF2-40B4-BE49-F238E27FC236}">
                  <a16:creationId xmlns:a16="http://schemas.microsoft.com/office/drawing/2014/main" id="{A8C915D7-933C-40C4-A2C3-A005C56C0319}"/>
                </a:ext>
              </a:extLst>
            </p:cNvPr>
            <p:cNvSpPr/>
            <p:nvPr/>
          </p:nvSpPr>
          <p:spPr bwMode="auto">
            <a:xfrm>
              <a:off x="7862888" y="5045076"/>
              <a:ext cx="57150" cy="41275"/>
            </a:xfrm>
            <a:custGeom>
              <a:avLst/>
              <a:gdLst>
                <a:gd name="T0" fmla="*/ 1 w 15"/>
                <a:gd name="T1" fmla="*/ 6 h 11"/>
                <a:gd name="T2" fmla="*/ 0 w 15"/>
                <a:gd name="T3" fmla="*/ 2 h 11"/>
                <a:gd name="T4" fmla="*/ 5 w 15"/>
                <a:gd name="T5" fmla="*/ 0 h 11"/>
                <a:gd name="T6" fmla="*/ 13 w 15"/>
                <a:gd name="T7" fmla="*/ 5 h 11"/>
                <a:gd name="T8" fmla="*/ 14 w 15"/>
                <a:gd name="T9" fmla="*/ 10 h 11"/>
                <a:gd name="T10" fmla="*/ 9 w 15"/>
                <a:gd name="T11" fmla="*/ 10 h 11"/>
                <a:gd name="T12" fmla="*/ 9 w 15"/>
                <a:gd name="T13" fmla="*/ 10 h 11"/>
                <a:gd name="T14" fmla="*/ 2 w 15"/>
                <a:gd name="T15" fmla="*/ 7 h 11"/>
                <a:gd name="T16" fmla="*/ 1 w 15"/>
                <a:gd name="T17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1">
                  <a:moveTo>
                    <a:pt x="1" y="6"/>
                  </a:moveTo>
                  <a:cubicBezTo>
                    <a:pt x="0" y="5"/>
                    <a:pt x="0" y="4"/>
                    <a:pt x="0" y="2"/>
                  </a:cubicBezTo>
                  <a:cubicBezTo>
                    <a:pt x="1" y="0"/>
                    <a:pt x="3" y="0"/>
                    <a:pt x="5" y="0"/>
                  </a:cubicBezTo>
                  <a:cubicBezTo>
                    <a:pt x="8" y="1"/>
                    <a:pt x="10" y="3"/>
                    <a:pt x="13" y="5"/>
                  </a:cubicBezTo>
                  <a:cubicBezTo>
                    <a:pt x="14" y="6"/>
                    <a:pt x="15" y="8"/>
                    <a:pt x="14" y="10"/>
                  </a:cubicBezTo>
                  <a:cubicBezTo>
                    <a:pt x="12" y="11"/>
                    <a:pt x="10" y="11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7" y="9"/>
                    <a:pt x="4" y="8"/>
                    <a:pt x="2" y="7"/>
                  </a:cubicBezTo>
                  <a:cubicBezTo>
                    <a:pt x="2" y="7"/>
                    <a:pt x="2" y="6"/>
                    <a:pt x="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2" name="">
              <a:extLst>
                <a:ext uri="{FF2B5EF4-FFF2-40B4-BE49-F238E27FC236}">
                  <a16:creationId xmlns:a16="http://schemas.microsoft.com/office/drawing/2014/main" id="{ABEEBAD9-B013-4F34-9D0B-EEF9A5E1B17E}"/>
                </a:ext>
              </a:extLst>
            </p:cNvPr>
            <p:cNvSpPr/>
            <p:nvPr/>
          </p:nvSpPr>
          <p:spPr bwMode="auto">
            <a:xfrm>
              <a:off x="7732713" y="5186364"/>
              <a:ext cx="114300" cy="117475"/>
            </a:xfrm>
            <a:custGeom>
              <a:avLst/>
              <a:gdLst>
                <a:gd name="T0" fmla="*/ 24 w 30"/>
                <a:gd name="T1" fmla="*/ 30 h 31"/>
                <a:gd name="T2" fmla="*/ 23 w 30"/>
                <a:gd name="T3" fmla="*/ 30 h 31"/>
                <a:gd name="T4" fmla="*/ 1 w 30"/>
                <a:gd name="T5" fmla="*/ 6 h 31"/>
                <a:gd name="T6" fmla="*/ 2 w 30"/>
                <a:gd name="T7" fmla="*/ 1 h 31"/>
                <a:gd name="T8" fmla="*/ 7 w 30"/>
                <a:gd name="T9" fmla="*/ 1 h 31"/>
                <a:gd name="T10" fmla="*/ 28 w 30"/>
                <a:gd name="T11" fmla="*/ 25 h 31"/>
                <a:gd name="T12" fmla="*/ 28 w 30"/>
                <a:gd name="T13" fmla="*/ 30 h 31"/>
                <a:gd name="T14" fmla="*/ 24 w 30"/>
                <a:gd name="T15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31">
                  <a:moveTo>
                    <a:pt x="24" y="30"/>
                  </a:moveTo>
                  <a:cubicBezTo>
                    <a:pt x="24" y="30"/>
                    <a:pt x="23" y="30"/>
                    <a:pt x="23" y="30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30" y="27"/>
                    <a:pt x="30" y="29"/>
                    <a:pt x="28" y="30"/>
                  </a:cubicBezTo>
                  <a:cubicBezTo>
                    <a:pt x="27" y="31"/>
                    <a:pt x="25" y="31"/>
                    <a:pt x="24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3" name="">
              <a:extLst>
                <a:ext uri="{FF2B5EF4-FFF2-40B4-BE49-F238E27FC236}">
                  <a16:creationId xmlns:a16="http://schemas.microsoft.com/office/drawing/2014/main" id="{29E73961-840D-45C8-8457-EF938715B915}"/>
                </a:ext>
              </a:extLst>
            </p:cNvPr>
            <p:cNvSpPr/>
            <p:nvPr/>
          </p:nvSpPr>
          <p:spPr bwMode="auto">
            <a:xfrm>
              <a:off x="7558088" y="5291139"/>
              <a:ext cx="46038" cy="65088"/>
            </a:xfrm>
            <a:custGeom>
              <a:avLst/>
              <a:gdLst>
                <a:gd name="T0" fmla="*/ 6 w 12"/>
                <a:gd name="T1" fmla="*/ 16 h 17"/>
                <a:gd name="T2" fmla="*/ 6 w 12"/>
                <a:gd name="T3" fmla="*/ 15 h 17"/>
                <a:gd name="T4" fmla="*/ 0 w 12"/>
                <a:gd name="T5" fmla="*/ 4 h 17"/>
                <a:gd name="T6" fmla="*/ 4 w 12"/>
                <a:gd name="T7" fmla="*/ 0 h 17"/>
                <a:gd name="T8" fmla="*/ 7 w 12"/>
                <a:gd name="T9" fmla="*/ 3 h 17"/>
                <a:gd name="T10" fmla="*/ 11 w 12"/>
                <a:gd name="T11" fmla="*/ 10 h 17"/>
                <a:gd name="T12" fmla="*/ 11 w 12"/>
                <a:gd name="T13" fmla="*/ 15 h 17"/>
                <a:gd name="T14" fmla="*/ 6 w 12"/>
                <a:gd name="T15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7">
                  <a:moveTo>
                    <a:pt x="6" y="16"/>
                  </a:moveTo>
                  <a:cubicBezTo>
                    <a:pt x="6" y="16"/>
                    <a:pt x="6" y="16"/>
                    <a:pt x="6" y="15"/>
                  </a:cubicBezTo>
                  <a:cubicBezTo>
                    <a:pt x="3" y="12"/>
                    <a:pt x="1" y="8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7" y="6"/>
                    <a:pt x="9" y="8"/>
                    <a:pt x="11" y="10"/>
                  </a:cubicBezTo>
                  <a:cubicBezTo>
                    <a:pt x="12" y="12"/>
                    <a:pt x="12" y="14"/>
                    <a:pt x="11" y="15"/>
                  </a:cubicBezTo>
                  <a:cubicBezTo>
                    <a:pt x="10" y="17"/>
                    <a:pt x="8" y="17"/>
                    <a:pt x="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4" name="">
              <a:extLst>
                <a:ext uri="{FF2B5EF4-FFF2-40B4-BE49-F238E27FC236}">
                  <a16:creationId xmlns:a16="http://schemas.microsoft.com/office/drawing/2014/main" id="{441D852D-63B9-4AAD-8F2B-5AEB5650C7B2}"/>
                </a:ext>
              </a:extLst>
            </p:cNvPr>
            <p:cNvSpPr/>
            <p:nvPr/>
          </p:nvSpPr>
          <p:spPr bwMode="auto">
            <a:xfrm>
              <a:off x="7421563" y="5334001"/>
              <a:ext cx="60325" cy="131763"/>
            </a:xfrm>
            <a:custGeom>
              <a:avLst/>
              <a:gdLst>
                <a:gd name="T0" fmla="*/ 10 w 16"/>
                <a:gd name="T1" fmla="*/ 34 h 35"/>
                <a:gd name="T2" fmla="*/ 9 w 16"/>
                <a:gd name="T3" fmla="*/ 33 h 35"/>
                <a:gd name="T4" fmla="*/ 0 w 16"/>
                <a:gd name="T5" fmla="*/ 4 h 35"/>
                <a:gd name="T6" fmla="*/ 4 w 16"/>
                <a:gd name="T7" fmla="*/ 0 h 35"/>
                <a:gd name="T8" fmla="*/ 7 w 16"/>
                <a:gd name="T9" fmla="*/ 3 h 35"/>
                <a:gd name="T10" fmla="*/ 15 w 16"/>
                <a:gd name="T11" fmla="*/ 30 h 35"/>
                <a:gd name="T12" fmla="*/ 14 w 16"/>
                <a:gd name="T13" fmla="*/ 34 h 35"/>
                <a:gd name="T14" fmla="*/ 10 w 16"/>
                <a:gd name="T15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35">
                  <a:moveTo>
                    <a:pt x="10" y="34"/>
                  </a:moveTo>
                  <a:cubicBezTo>
                    <a:pt x="10" y="34"/>
                    <a:pt x="10" y="34"/>
                    <a:pt x="9" y="33"/>
                  </a:cubicBezTo>
                  <a:cubicBezTo>
                    <a:pt x="4" y="24"/>
                    <a:pt x="1" y="1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8" y="12"/>
                    <a:pt x="11" y="21"/>
                    <a:pt x="15" y="30"/>
                  </a:cubicBezTo>
                  <a:cubicBezTo>
                    <a:pt x="16" y="31"/>
                    <a:pt x="16" y="33"/>
                    <a:pt x="14" y="34"/>
                  </a:cubicBezTo>
                  <a:cubicBezTo>
                    <a:pt x="13" y="35"/>
                    <a:pt x="11" y="35"/>
                    <a:pt x="10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5" name="">
              <a:extLst>
                <a:ext uri="{FF2B5EF4-FFF2-40B4-BE49-F238E27FC236}">
                  <a16:creationId xmlns:a16="http://schemas.microsoft.com/office/drawing/2014/main" id="{680049BF-BB41-41A9-A91D-8EF08020E3FD}"/>
                </a:ext>
              </a:extLst>
            </p:cNvPr>
            <p:cNvSpPr/>
            <p:nvPr/>
          </p:nvSpPr>
          <p:spPr bwMode="auto">
            <a:xfrm>
              <a:off x="7219950" y="5341939"/>
              <a:ext cx="30163" cy="74613"/>
            </a:xfrm>
            <a:custGeom>
              <a:avLst/>
              <a:gdLst>
                <a:gd name="T0" fmla="*/ 2 w 8"/>
                <a:gd name="T1" fmla="*/ 19 h 20"/>
                <a:gd name="T2" fmla="*/ 0 w 8"/>
                <a:gd name="T3" fmla="*/ 17 h 20"/>
                <a:gd name="T4" fmla="*/ 1 w 8"/>
                <a:gd name="T5" fmla="*/ 3 h 20"/>
                <a:gd name="T6" fmla="*/ 4 w 8"/>
                <a:gd name="T7" fmla="*/ 0 h 20"/>
                <a:gd name="T8" fmla="*/ 7 w 8"/>
                <a:gd name="T9" fmla="*/ 4 h 20"/>
                <a:gd name="T10" fmla="*/ 7 w 8"/>
                <a:gd name="T11" fmla="*/ 17 h 20"/>
                <a:gd name="T12" fmla="*/ 4 w 8"/>
                <a:gd name="T13" fmla="*/ 20 h 20"/>
                <a:gd name="T14" fmla="*/ 2 w 8"/>
                <a:gd name="T15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20">
                  <a:moveTo>
                    <a:pt x="2" y="19"/>
                  </a:moveTo>
                  <a:cubicBezTo>
                    <a:pt x="1" y="19"/>
                    <a:pt x="0" y="18"/>
                    <a:pt x="0" y="17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0"/>
                    <a:pt x="4" y="0"/>
                  </a:cubicBezTo>
                  <a:cubicBezTo>
                    <a:pt x="6" y="0"/>
                    <a:pt x="8" y="2"/>
                    <a:pt x="7" y="4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9"/>
                    <a:pt x="6" y="20"/>
                    <a:pt x="4" y="20"/>
                  </a:cubicBezTo>
                  <a:cubicBezTo>
                    <a:pt x="3" y="20"/>
                    <a:pt x="2" y="20"/>
                    <a:pt x="2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6" name="">
              <a:extLst>
                <a:ext uri="{FF2B5EF4-FFF2-40B4-BE49-F238E27FC236}">
                  <a16:creationId xmlns:a16="http://schemas.microsoft.com/office/drawing/2014/main" id="{713FAC0C-58F2-41C6-9515-DD95BC977DB1}"/>
                </a:ext>
              </a:extLst>
            </p:cNvPr>
            <p:cNvSpPr/>
            <p:nvPr/>
          </p:nvSpPr>
          <p:spPr bwMode="auto">
            <a:xfrm>
              <a:off x="6600825" y="4048126"/>
              <a:ext cx="1306513" cy="1277938"/>
            </a:xfrm>
            <a:custGeom>
              <a:avLst/>
              <a:gdLst>
                <a:gd name="T0" fmla="*/ 81 w 344"/>
                <a:gd name="T1" fmla="*/ 291 h 337"/>
                <a:gd name="T2" fmla="*/ 15 w 344"/>
                <a:gd name="T3" fmla="*/ 204 h 337"/>
                <a:gd name="T4" fmla="*/ 21 w 344"/>
                <a:gd name="T5" fmla="*/ 79 h 337"/>
                <a:gd name="T6" fmla="*/ 114 w 344"/>
                <a:gd name="T7" fmla="*/ 9 h 337"/>
                <a:gd name="T8" fmla="*/ 238 w 344"/>
                <a:gd name="T9" fmla="*/ 26 h 337"/>
                <a:gd name="T10" fmla="*/ 308 w 344"/>
                <a:gd name="T11" fmla="*/ 255 h 337"/>
                <a:gd name="T12" fmla="*/ 308 w 344"/>
                <a:gd name="T13" fmla="*/ 255 h 337"/>
                <a:gd name="T14" fmla="*/ 219 w 344"/>
                <a:gd name="T15" fmla="*/ 322 h 337"/>
                <a:gd name="T16" fmla="*/ 100 w 344"/>
                <a:gd name="T17" fmla="*/ 302 h 337"/>
                <a:gd name="T18" fmla="*/ 81 w 344"/>
                <a:gd name="T19" fmla="*/ 291 h 337"/>
                <a:gd name="T20" fmla="*/ 252 w 344"/>
                <a:gd name="T21" fmla="*/ 43 h 337"/>
                <a:gd name="T22" fmla="*/ 235 w 344"/>
                <a:gd name="T23" fmla="*/ 33 h 337"/>
                <a:gd name="T24" fmla="*/ 115 w 344"/>
                <a:gd name="T25" fmla="*/ 16 h 337"/>
                <a:gd name="T26" fmla="*/ 27 w 344"/>
                <a:gd name="T27" fmla="*/ 82 h 337"/>
                <a:gd name="T28" fmla="*/ 22 w 344"/>
                <a:gd name="T29" fmla="*/ 201 h 337"/>
                <a:gd name="T30" fmla="*/ 103 w 344"/>
                <a:gd name="T31" fmla="*/ 296 h 337"/>
                <a:gd name="T32" fmla="*/ 301 w 344"/>
                <a:gd name="T33" fmla="*/ 251 h 337"/>
                <a:gd name="T34" fmla="*/ 252 w 344"/>
                <a:gd name="T35" fmla="*/ 43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4" h="337">
                  <a:moveTo>
                    <a:pt x="81" y="291"/>
                  </a:moveTo>
                  <a:cubicBezTo>
                    <a:pt x="51" y="270"/>
                    <a:pt x="28" y="239"/>
                    <a:pt x="15" y="204"/>
                  </a:cubicBezTo>
                  <a:cubicBezTo>
                    <a:pt x="0" y="161"/>
                    <a:pt x="2" y="115"/>
                    <a:pt x="21" y="79"/>
                  </a:cubicBezTo>
                  <a:cubicBezTo>
                    <a:pt x="39" y="43"/>
                    <a:pt x="72" y="18"/>
                    <a:pt x="114" y="9"/>
                  </a:cubicBezTo>
                  <a:cubicBezTo>
                    <a:pt x="154" y="0"/>
                    <a:pt x="198" y="6"/>
                    <a:pt x="238" y="26"/>
                  </a:cubicBezTo>
                  <a:cubicBezTo>
                    <a:pt x="322" y="69"/>
                    <a:pt x="344" y="182"/>
                    <a:pt x="308" y="255"/>
                  </a:cubicBezTo>
                  <a:cubicBezTo>
                    <a:pt x="308" y="255"/>
                    <a:pt x="308" y="255"/>
                    <a:pt x="308" y="255"/>
                  </a:cubicBezTo>
                  <a:cubicBezTo>
                    <a:pt x="289" y="291"/>
                    <a:pt x="259" y="314"/>
                    <a:pt x="219" y="322"/>
                  </a:cubicBezTo>
                  <a:cubicBezTo>
                    <a:pt x="183" y="329"/>
                    <a:pt x="140" y="322"/>
                    <a:pt x="100" y="302"/>
                  </a:cubicBezTo>
                  <a:cubicBezTo>
                    <a:pt x="93" y="298"/>
                    <a:pt x="87" y="295"/>
                    <a:pt x="81" y="291"/>
                  </a:cubicBezTo>
                  <a:close/>
                  <a:moveTo>
                    <a:pt x="252" y="43"/>
                  </a:moveTo>
                  <a:cubicBezTo>
                    <a:pt x="246" y="39"/>
                    <a:pt x="241" y="36"/>
                    <a:pt x="235" y="33"/>
                  </a:cubicBezTo>
                  <a:cubicBezTo>
                    <a:pt x="196" y="13"/>
                    <a:pt x="154" y="7"/>
                    <a:pt x="115" y="16"/>
                  </a:cubicBezTo>
                  <a:cubicBezTo>
                    <a:pt x="75" y="24"/>
                    <a:pt x="44" y="48"/>
                    <a:pt x="27" y="82"/>
                  </a:cubicBezTo>
                  <a:cubicBezTo>
                    <a:pt x="9" y="117"/>
                    <a:pt x="8" y="160"/>
                    <a:pt x="22" y="201"/>
                  </a:cubicBezTo>
                  <a:cubicBezTo>
                    <a:pt x="36" y="243"/>
                    <a:pt x="66" y="277"/>
                    <a:pt x="103" y="296"/>
                  </a:cubicBezTo>
                  <a:cubicBezTo>
                    <a:pt x="186" y="337"/>
                    <a:pt x="267" y="319"/>
                    <a:pt x="301" y="251"/>
                  </a:cubicBezTo>
                  <a:cubicBezTo>
                    <a:pt x="334" y="187"/>
                    <a:pt x="318" y="89"/>
                    <a:pt x="252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7" name="">
              <a:extLst>
                <a:ext uri="{FF2B5EF4-FFF2-40B4-BE49-F238E27FC236}">
                  <a16:creationId xmlns:a16="http://schemas.microsoft.com/office/drawing/2014/main" id="{E3265E3E-030B-46C5-B02B-B71057DA6D12}"/>
                </a:ext>
              </a:extLst>
            </p:cNvPr>
            <p:cNvSpPr/>
            <p:nvPr/>
          </p:nvSpPr>
          <p:spPr bwMode="auto">
            <a:xfrm>
              <a:off x="6988175" y="4624389"/>
              <a:ext cx="577850" cy="576263"/>
            </a:xfrm>
            <a:custGeom>
              <a:avLst/>
              <a:gdLst>
                <a:gd name="T0" fmla="*/ 42 w 152"/>
                <a:gd name="T1" fmla="*/ 135 h 152"/>
                <a:gd name="T2" fmla="*/ 15 w 152"/>
                <a:gd name="T3" fmla="*/ 42 h 152"/>
                <a:gd name="T4" fmla="*/ 111 w 152"/>
                <a:gd name="T5" fmla="*/ 19 h 152"/>
                <a:gd name="T6" fmla="*/ 146 w 152"/>
                <a:gd name="T7" fmla="*/ 63 h 152"/>
                <a:gd name="T8" fmla="*/ 142 w 152"/>
                <a:gd name="T9" fmla="*/ 119 h 152"/>
                <a:gd name="T10" fmla="*/ 142 w 152"/>
                <a:gd name="T11" fmla="*/ 119 h 152"/>
                <a:gd name="T12" fmla="*/ 103 w 152"/>
                <a:gd name="T13" fmla="*/ 149 h 152"/>
                <a:gd name="T14" fmla="*/ 50 w 152"/>
                <a:gd name="T15" fmla="*/ 140 h 152"/>
                <a:gd name="T16" fmla="*/ 42 w 152"/>
                <a:gd name="T17" fmla="*/ 135 h 152"/>
                <a:gd name="T18" fmla="*/ 115 w 152"/>
                <a:gd name="T19" fmla="*/ 29 h 152"/>
                <a:gd name="T20" fmla="*/ 108 w 152"/>
                <a:gd name="T21" fmla="*/ 25 h 152"/>
                <a:gd name="T22" fmla="*/ 22 w 152"/>
                <a:gd name="T23" fmla="*/ 45 h 152"/>
                <a:gd name="T24" fmla="*/ 53 w 152"/>
                <a:gd name="T25" fmla="*/ 134 h 152"/>
                <a:gd name="T26" fmla="*/ 101 w 152"/>
                <a:gd name="T27" fmla="*/ 142 h 152"/>
                <a:gd name="T28" fmla="*/ 136 w 152"/>
                <a:gd name="T29" fmla="*/ 116 h 152"/>
                <a:gd name="T30" fmla="*/ 136 w 152"/>
                <a:gd name="T31" fmla="*/ 116 h 152"/>
                <a:gd name="T32" fmla="*/ 140 w 152"/>
                <a:gd name="T33" fmla="*/ 65 h 152"/>
                <a:gd name="T34" fmla="*/ 115 w 152"/>
                <a:gd name="T35" fmla="*/ 2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2" h="152">
                  <a:moveTo>
                    <a:pt x="42" y="135"/>
                  </a:moveTo>
                  <a:cubicBezTo>
                    <a:pt x="13" y="115"/>
                    <a:pt x="0" y="73"/>
                    <a:pt x="15" y="42"/>
                  </a:cubicBezTo>
                  <a:cubicBezTo>
                    <a:pt x="32" y="10"/>
                    <a:pt x="74" y="0"/>
                    <a:pt x="111" y="19"/>
                  </a:cubicBezTo>
                  <a:cubicBezTo>
                    <a:pt x="128" y="27"/>
                    <a:pt x="141" y="43"/>
                    <a:pt x="146" y="63"/>
                  </a:cubicBezTo>
                  <a:cubicBezTo>
                    <a:pt x="152" y="82"/>
                    <a:pt x="150" y="103"/>
                    <a:pt x="142" y="119"/>
                  </a:cubicBezTo>
                  <a:cubicBezTo>
                    <a:pt x="142" y="119"/>
                    <a:pt x="142" y="119"/>
                    <a:pt x="142" y="119"/>
                  </a:cubicBezTo>
                  <a:cubicBezTo>
                    <a:pt x="134" y="135"/>
                    <a:pt x="120" y="146"/>
                    <a:pt x="103" y="149"/>
                  </a:cubicBezTo>
                  <a:cubicBezTo>
                    <a:pt x="87" y="152"/>
                    <a:pt x="68" y="149"/>
                    <a:pt x="50" y="140"/>
                  </a:cubicBezTo>
                  <a:cubicBezTo>
                    <a:pt x="47" y="139"/>
                    <a:pt x="45" y="137"/>
                    <a:pt x="42" y="135"/>
                  </a:cubicBezTo>
                  <a:close/>
                  <a:moveTo>
                    <a:pt x="115" y="29"/>
                  </a:moveTo>
                  <a:cubicBezTo>
                    <a:pt x="113" y="28"/>
                    <a:pt x="110" y="26"/>
                    <a:pt x="108" y="25"/>
                  </a:cubicBezTo>
                  <a:cubicBezTo>
                    <a:pt x="74" y="8"/>
                    <a:pt x="36" y="17"/>
                    <a:pt x="22" y="45"/>
                  </a:cubicBezTo>
                  <a:cubicBezTo>
                    <a:pt x="6" y="76"/>
                    <a:pt x="21" y="118"/>
                    <a:pt x="53" y="134"/>
                  </a:cubicBezTo>
                  <a:cubicBezTo>
                    <a:pt x="70" y="142"/>
                    <a:pt x="87" y="145"/>
                    <a:pt x="101" y="142"/>
                  </a:cubicBezTo>
                  <a:cubicBezTo>
                    <a:pt x="117" y="139"/>
                    <a:pt x="129" y="130"/>
                    <a:pt x="136" y="116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43" y="101"/>
                    <a:pt x="145" y="83"/>
                    <a:pt x="140" y="65"/>
                  </a:cubicBezTo>
                  <a:cubicBezTo>
                    <a:pt x="135" y="50"/>
                    <a:pt x="127" y="37"/>
                    <a:pt x="115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8" name="">
              <a:extLst>
                <a:ext uri="{FF2B5EF4-FFF2-40B4-BE49-F238E27FC236}">
                  <a16:creationId xmlns:a16="http://schemas.microsoft.com/office/drawing/2014/main" id="{91089797-CA69-4DAE-A552-4026ADF24161}"/>
                </a:ext>
              </a:extLst>
            </p:cNvPr>
            <p:cNvSpPr/>
            <p:nvPr/>
          </p:nvSpPr>
          <p:spPr bwMode="auto">
            <a:xfrm>
              <a:off x="7486650" y="4502151"/>
              <a:ext cx="269875" cy="280988"/>
            </a:xfrm>
            <a:custGeom>
              <a:avLst/>
              <a:gdLst>
                <a:gd name="T0" fmla="*/ 17 w 71"/>
                <a:gd name="T1" fmla="*/ 66 h 74"/>
                <a:gd name="T2" fmla="*/ 4 w 71"/>
                <a:gd name="T3" fmla="*/ 47 h 74"/>
                <a:gd name="T4" fmla="*/ 5 w 71"/>
                <a:gd name="T5" fmla="*/ 21 h 74"/>
                <a:gd name="T6" fmla="*/ 51 w 71"/>
                <a:gd name="T7" fmla="*/ 9 h 74"/>
                <a:gd name="T8" fmla="*/ 68 w 71"/>
                <a:gd name="T9" fmla="*/ 31 h 74"/>
                <a:gd name="T10" fmla="*/ 66 w 71"/>
                <a:gd name="T11" fmla="*/ 58 h 74"/>
                <a:gd name="T12" fmla="*/ 47 w 71"/>
                <a:gd name="T13" fmla="*/ 72 h 74"/>
                <a:gd name="T14" fmla="*/ 22 w 71"/>
                <a:gd name="T15" fmla="*/ 68 h 74"/>
                <a:gd name="T16" fmla="*/ 17 w 71"/>
                <a:gd name="T17" fmla="*/ 66 h 74"/>
                <a:gd name="T18" fmla="*/ 51 w 71"/>
                <a:gd name="T19" fmla="*/ 17 h 74"/>
                <a:gd name="T20" fmla="*/ 48 w 71"/>
                <a:gd name="T21" fmla="*/ 15 h 74"/>
                <a:gd name="T22" fmla="*/ 11 w 71"/>
                <a:gd name="T23" fmla="*/ 24 h 74"/>
                <a:gd name="T24" fmla="*/ 10 w 71"/>
                <a:gd name="T25" fmla="*/ 45 h 74"/>
                <a:gd name="T26" fmla="*/ 25 w 71"/>
                <a:gd name="T27" fmla="*/ 62 h 74"/>
                <a:gd name="T28" fmla="*/ 45 w 71"/>
                <a:gd name="T29" fmla="*/ 66 h 74"/>
                <a:gd name="T30" fmla="*/ 60 w 71"/>
                <a:gd name="T31" fmla="*/ 55 h 74"/>
                <a:gd name="T32" fmla="*/ 60 w 71"/>
                <a:gd name="T33" fmla="*/ 55 h 74"/>
                <a:gd name="T34" fmla="*/ 62 w 71"/>
                <a:gd name="T35" fmla="*/ 33 h 74"/>
                <a:gd name="T36" fmla="*/ 51 w 71"/>
                <a:gd name="T37" fmla="*/ 1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1" h="74">
                  <a:moveTo>
                    <a:pt x="17" y="66"/>
                  </a:moveTo>
                  <a:cubicBezTo>
                    <a:pt x="11" y="61"/>
                    <a:pt x="6" y="55"/>
                    <a:pt x="4" y="47"/>
                  </a:cubicBezTo>
                  <a:cubicBezTo>
                    <a:pt x="0" y="38"/>
                    <a:pt x="1" y="28"/>
                    <a:pt x="5" y="21"/>
                  </a:cubicBezTo>
                  <a:cubicBezTo>
                    <a:pt x="13" y="5"/>
                    <a:pt x="33" y="0"/>
                    <a:pt x="51" y="9"/>
                  </a:cubicBezTo>
                  <a:cubicBezTo>
                    <a:pt x="59" y="13"/>
                    <a:pt x="65" y="21"/>
                    <a:pt x="68" y="31"/>
                  </a:cubicBezTo>
                  <a:cubicBezTo>
                    <a:pt x="71" y="40"/>
                    <a:pt x="70" y="50"/>
                    <a:pt x="66" y="58"/>
                  </a:cubicBezTo>
                  <a:cubicBezTo>
                    <a:pt x="62" y="66"/>
                    <a:pt x="55" y="71"/>
                    <a:pt x="47" y="72"/>
                  </a:cubicBezTo>
                  <a:cubicBezTo>
                    <a:pt x="39" y="74"/>
                    <a:pt x="30" y="72"/>
                    <a:pt x="22" y="68"/>
                  </a:cubicBezTo>
                  <a:cubicBezTo>
                    <a:pt x="20" y="67"/>
                    <a:pt x="19" y="67"/>
                    <a:pt x="17" y="66"/>
                  </a:cubicBezTo>
                  <a:close/>
                  <a:moveTo>
                    <a:pt x="51" y="17"/>
                  </a:moveTo>
                  <a:cubicBezTo>
                    <a:pt x="50" y="16"/>
                    <a:pt x="49" y="16"/>
                    <a:pt x="48" y="15"/>
                  </a:cubicBezTo>
                  <a:cubicBezTo>
                    <a:pt x="33" y="8"/>
                    <a:pt x="17" y="12"/>
                    <a:pt x="11" y="24"/>
                  </a:cubicBezTo>
                  <a:cubicBezTo>
                    <a:pt x="8" y="30"/>
                    <a:pt x="8" y="38"/>
                    <a:pt x="10" y="45"/>
                  </a:cubicBezTo>
                  <a:cubicBezTo>
                    <a:pt x="13" y="52"/>
                    <a:pt x="18" y="59"/>
                    <a:pt x="25" y="62"/>
                  </a:cubicBezTo>
                  <a:cubicBezTo>
                    <a:pt x="32" y="66"/>
                    <a:pt x="39" y="67"/>
                    <a:pt x="45" y="66"/>
                  </a:cubicBezTo>
                  <a:cubicBezTo>
                    <a:pt x="52" y="64"/>
                    <a:pt x="57" y="60"/>
                    <a:pt x="60" y="55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63" y="48"/>
                    <a:pt x="64" y="40"/>
                    <a:pt x="62" y="33"/>
                  </a:cubicBezTo>
                  <a:cubicBezTo>
                    <a:pt x="60" y="26"/>
                    <a:pt x="56" y="21"/>
                    <a:pt x="5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9" name="">
              <a:extLst>
                <a:ext uri="{FF2B5EF4-FFF2-40B4-BE49-F238E27FC236}">
                  <a16:creationId xmlns:a16="http://schemas.microsoft.com/office/drawing/2014/main" id="{68AD3968-579D-454F-8DD1-D44F56FD3D60}"/>
                </a:ext>
              </a:extLst>
            </p:cNvPr>
            <p:cNvSpPr/>
            <p:nvPr/>
          </p:nvSpPr>
          <p:spPr bwMode="auto">
            <a:xfrm>
              <a:off x="7269163" y="4445001"/>
              <a:ext cx="201613" cy="190500"/>
            </a:xfrm>
            <a:custGeom>
              <a:avLst/>
              <a:gdLst>
                <a:gd name="T0" fmla="*/ 14 w 53"/>
                <a:gd name="T1" fmla="*/ 44 h 50"/>
                <a:gd name="T2" fmla="*/ 5 w 53"/>
                <a:gd name="T3" fmla="*/ 13 h 50"/>
                <a:gd name="T4" fmla="*/ 16 w 53"/>
                <a:gd name="T5" fmla="*/ 3 h 50"/>
                <a:gd name="T6" fmla="*/ 37 w 53"/>
                <a:gd name="T7" fmla="*/ 4 h 50"/>
                <a:gd name="T8" fmla="*/ 48 w 53"/>
                <a:gd name="T9" fmla="*/ 38 h 50"/>
                <a:gd name="T10" fmla="*/ 48 w 53"/>
                <a:gd name="T11" fmla="*/ 38 h 50"/>
                <a:gd name="T12" fmla="*/ 37 w 53"/>
                <a:gd name="T13" fmla="*/ 48 h 50"/>
                <a:gd name="T14" fmla="*/ 17 w 53"/>
                <a:gd name="T15" fmla="*/ 46 h 50"/>
                <a:gd name="T16" fmla="*/ 14 w 53"/>
                <a:gd name="T17" fmla="*/ 44 h 50"/>
                <a:gd name="T18" fmla="*/ 36 w 53"/>
                <a:gd name="T19" fmla="*/ 12 h 50"/>
                <a:gd name="T20" fmla="*/ 34 w 53"/>
                <a:gd name="T21" fmla="*/ 10 h 50"/>
                <a:gd name="T22" fmla="*/ 19 w 53"/>
                <a:gd name="T23" fmla="*/ 9 h 50"/>
                <a:gd name="T24" fmla="*/ 11 w 53"/>
                <a:gd name="T25" fmla="*/ 16 h 50"/>
                <a:gd name="T26" fmla="*/ 20 w 53"/>
                <a:gd name="T27" fmla="*/ 39 h 50"/>
                <a:gd name="T28" fmla="*/ 34 w 53"/>
                <a:gd name="T29" fmla="*/ 41 h 50"/>
                <a:gd name="T30" fmla="*/ 41 w 53"/>
                <a:gd name="T31" fmla="*/ 35 h 50"/>
                <a:gd name="T32" fmla="*/ 41 w 53"/>
                <a:gd name="T33" fmla="*/ 35 h 50"/>
                <a:gd name="T34" fmla="*/ 36 w 53"/>
                <a:gd name="T35" fmla="*/ 1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50">
                  <a:moveTo>
                    <a:pt x="14" y="44"/>
                  </a:moveTo>
                  <a:cubicBezTo>
                    <a:pt x="4" y="37"/>
                    <a:pt x="0" y="23"/>
                    <a:pt x="5" y="13"/>
                  </a:cubicBezTo>
                  <a:cubicBezTo>
                    <a:pt x="7" y="8"/>
                    <a:pt x="11" y="4"/>
                    <a:pt x="16" y="3"/>
                  </a:cubicBezTo>
                  <a:cubicBezTo>
                    <a:pt x="23" y="0"/>
                    <a:pt x="30" y="1"/>
                    <a:pt x="37" y="4"/>
                  </a:cubicBezTo>
                  <a:cubicBezTo>
                    <a:pt x="49" y="10"/>
                    <a:pt x="53" y="27"/>
                    <a:pt x="48" y="3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5" y="42"/>
                    <a:pt x="42" y="46"/>
                    <a:pt x="37" y="48"/>
                  </a:cubicBezTo>
                  <a:cubicBezTo>
                    <a:pt x="31" y="50"/>
                    <a:pt x="24" y="49"/>
                    <a:pt x="17" y="46"/>
                  </a:cubicBezTo>
                  <a:cubicBezTo>
                    <a:pt x="16" y="45"/>
                    <a:pt x="15" y="44"/>
                    <a:pt x="14" y="44"/>
                  </a:cubicBezTo>
                  <a:close/>
                  <a:moveTo>
                    <a:pt x="36" y="12"/>
                  </a:moveTo>
                  <a:cubicBezTo>
                    <a:pt x="35" y="11"/>
                    <a:pt x="34" y="11"/>
                    <a:pt x="34" y="10"/>
                  </a:cubicBezTo>
                  <a:cubicBezTo>
                    <a:pt x="29" y="8"/>
                    <a:pt x="23" y="8"/>
                    <a:pt x="19" y="9"/>
                  </a:cubicBezTo>
                  <a:cubicBezTo>
                    <a:pt x="15" y="10"/>
                    <a:pt x="12" y="13"/>
                    <a:pt x="11" y="16"/>
                  </a:cubicBezTo>
                  <a:cubicBezTo>
                    <a:pt x="7" y="24"/>
                    <a:pt x="11" y="35"/>
                    <a:pt x="20" y="39"/>
                  </a:cubicBezTo>
                  <a:cubicBezTo>
                    <a:pt x="25" y="42"/>
                    <a:pt x="30" y="42"/>
                    <a:pt x="34" y="41"/>
                  </a:cubicBezTo>
                  <a:cubicBezTo>
                    <a:pt x="38" y="40"/>
                    <a:pt x="40" y="38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5" y="28"/>
                    <a:pt x="43" y="17"/>
                    <a:pt x="3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0" name="">
              <a:extLst>
                <a:ext uri="{FF2B5EF4-FFF2-40B4-BE49-F238E27FC236}">
                  <a16:creationId xmlns:a16="http://schemas.microsoft.com/office/drawing/2014/main" id="{C72E1714-9D13-4683-B492-5BD1B4839F3C}"/>
                </a:ext>
              </a:extLst>
            </p:cNvPr>
            <p:cNvSpPr/>
            <p:nvPr/>
          </p:nvSpPr>
          <p:spPr bwMode="auto">
            <a:xfrm>
              <a:off x="7219950" y="4911726"/>
              <a:ext cx="228600" cy="217488"/>
            </a:xfrm>
            <a:custGeom>
              <a:avLst/>
              <a:gdLst>
                <a:gd name="T0" fmla="*/ 15 w 60"/>
                <a:gd name="T1" fmla="*/ 50 h 57"/>
                <a:gd name="T2" fmla="*/ 1 w 60"/>
                <a:gd name="T3" fmla="*/ 30 h 57"/>
                <a:gd name="T4" fmla="*/ 6 w 60"/>
                <a:gd name="T5" fmla="*/ 12 h 57"/>
                <a:gd name="T6" fmla="*/ 27 w 60"/>
                <a:gd name="T7" fmla="*/ 1 h 57"/>
                <a:gd name="T8" fmla="*/ 59 w 60"/>
                <a:gd name="T9" fmla="*/ 29 h 57"/>
                <a:gd name="T10" fmla="*/ 55 w 60"/>
                <a:gd name="T11" fmla="*/ 46 h 57"/>
                <a:gd name="T12" fmla="*/ 35 w 60"/>
                <a:gd name="T13" fmla="*/ 56 h 57"/>
                <a:gd name="T14" fmla="*/ 15 w 60"/>
                <a:gd name="T15" fmla="*/ 50 h 57"/>
                <a:gd name="T16" fmla="*/ 41 w 60"/>
                <a:gd name="T17" fmla="*/ 12 h 57"/>
                <a:gd name="T18" fmla="*/ 27 w 60"/>
                <a:gd name="T19" fmla="*/ 8 h 57"/>
                <a:gd name="T20" fmla="*/ 11 w 60"/>
                <a:gd name="T21" fmla="*/ 16 h 57"/>
                <a:gd name="T22" fmla="*/ 8 w 60"/>
                <a:gd name="T23" fmla="*/ 29 h 57"/>
                <a:gd name="T24" fmla="*/ 34 w 60"/>
                <a:gd name="T25" fmla="*/ 49 h 57"/>
                <a:gd name="T26" fmla="*/ 50 w 60"/>
                <a:gd name="T27" fmla="*/ 42 h 57"/>
                <a:gd name="T28" fmla="*/ 52 w 60"/>
                <a:gd name="T29" fmla="*/ 30 h 57"/>
                <a:gd name="T30" fmla="*/ 52 w 60"/>
                <a:gd name="T31" fmla="*/ 30 h 57"/>
                <a:gd name="T32" fmla="*/ 41 w 60"/>
                <a:gd name="T33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57">
                  <a:moveTo>
                    <a:pt x="15" y="50"/>
                  </a:moveTo>
                  <a:cubicBezTo>
                    <a:pt x="8" y="46"/>
                    <a:pt x="3" y="38"/>
                    <a:pt x="1" y="30"/>
                  </a:cubicBezTo>
                  <a:cubicBezTo>
                    <a:pt x="0" y="23"/>
                    <a:pt x="2" y="17"/>
                    <a:pt x="6" y="12"/>
                  </a:cubicBezTo>
                  <a:cubicBezTo>
                    <a:pt x="11" y="6"/>
                    <a:pt x="18" y="2"/>
                    <a:pt x="27" y="1"/>
                  </a:cubicBezTo>
                  <a:cubicBezTo>
                    <a:pt x="43" y="0"/>
                    <a:pt x="57" y="15"/>
                    <a:pt x="59" y="29"/>
                  </a:cubicBezTo>
                  <a:cubicBezTo>
                    <a:pt x="60" y="35"/>
                    <a:pt x="59" y="41"/>
                    <a:pt x="55" y="46"/>
                  </a:cubicBezTo>
                  <a:cubicBezTo>
                    <a:pt x="51" y="52"/>
                    <a:pt x="43" y="55"/>
                    <a:pt x="35" y="56"/>
                  </a:cubicBezTo>
                  <a:cubicBezTo>
                    <a:pt x="28" y="57"/>
                    <a:pt x="21" y="54"/>
                    <a:pt x="15" y="50"/>
                  </a:cubicBezTo>
                  <a:close/>
                  <a:moveTo>
                    <a:pt x="41" y="12"/>
                  </a:moveTo>
                  <a:cubicBezTo>
                    <a:pt x="37" y="9"/>
                    <a:pt x="32" y="8"/>
                    <a:pt x="27" y="8"/>
                  </a:cubicBezTo>
                  <a:cubicBezTo>
                    <a:pt x="21" y="9"/>
                    <a:pt x="15" y="12"/>
                    <a:pt x="11" y="16"/>
                  </a:cubicBezTo>
                  <a:cubicBezTo>
                    <a:pt x="9" y="20"/>
                    <a:pt x="8" y="24"/>
                    <a:pt x="8" y="29"/>
                  </a:cubicBezTo>
                  <a:cubicBezTo>
                    <a:pt x="10" y="40"/>
                    <a:pt x="22" y="50"/>
                    <a:pt x="34" y="49"/>
                  </a:cubicBezTo>
                  <a:cubicBezTo>
                    <a:pt x="41" y="48"/>
                    <a:pt x="46" y="46"/>
                    <a:pt x="50" y="42"/>
                  </a:cubicBezTo>
                  <a:cubicBezTo>
                    <a:pt x="52" y="38"/>
                    <a:pt x="53" y="34"/>
                    <a:pt x="52" y="30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1" y="23"/>
                    <a:pt x="47" y="16"/>
                    <a:pt x="4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1" name="">
              <a:extLst>
                <a:ext uri="{FF2B5EF4-FFF2-40B4-BE49-F238E27FC236}">
                  <a16:creationId xmlns:a16="http://schemas.microsoft.com/office/drawing/2014/main" id="{4C07DECF-BCF6-433A-9C44-A48606209C41}"/>
                </a:ext>
              </a:extLst>
            </p:cNvPr>
            <p:cNvSpPr/>
            <p:nvPr/>
          </p:nvSpPr>
          <p:spPr bwMode="auto">
            <a:xfrm>
              <a:off x="6426200" y="3956051"/>
              <a:ext cx="1595438" cy="1435100"/>
            </a:xfrm>
            <a:custGeom>
              <a:avLst/>
              <a:gdLst>
                <a:gd name="T0" fmla="*/ 105 w 420"/>
                <a:gd name="T1" fmla="*/ 333 h 378"/>
                <a:gd name="T2" fmla="*/ 36 w 420"/>
                <a:gd name="T3" fmla="*/ 255 h 378"/>
                <a:gd name="T4" fmla="*/ 29 w 420"/>
                <a:gd name="T5" fmla="*/ 116 h 378"/>
                <a:gd name="T6" fmla="*/ 130 w 420"/>
                <a:gd name="T7" fmla="*/ 20 h 378"/>
                <a:gd name="T8" fmla="*/ 285 w 420"/>
                <a:gd name="T9" fmla="*/ 21 h 378"/>
                <a:gd name="T10" fmla="*/ 391 w 420"/>
                <a:gd name="T11" fmla="*/ 125 h 378"/>
                <a:gd name="T12" fmla="*/ 394 w 420"/>
                <a:gd name="T13" fmla="*/ 267 h 378"/>
                <a:gd name="T14" fmla="*/ 394 w 420"/>
                <a:gd name="T15" fmla="*/ 267 h 378"/>
                <a:gd name="T16" fmla="*/ 300 w 420"/>
                <a:gd name="T17" fmla="*/ 358 h 378"/>
                <a:gd name="T18" fmla="*/ 146 w 420"/>
                <a:gd name="T19" fmla="*/ 355 h 378"/>
                <a:gd name="T20" fmla="*/ 105 w 420"/>
                <a:gd name="T21" fmla="*/ 333 h 378"/>
                <a:gd name="T22" fmla="*/ 316 w 420"/>
                <a:gd name="T23" fmla="*/ 46 h 378"/>
                <a:gd name="T24" fmla="*/ 282 w 420"/>
                <a:gd name="T25" fmla="*/ 28 h 378"/>
                <a:gd name="T26" fmla="*/ 132 w 420"/>
                <a:gd name="T27" fmla="*/ 27 h 378"/>
                <a:gd name="T28" fmla="*/ 36 w 420"/>
                <a:gd name="T29" fmla="*/ 119 h 378"/>
                <a:gd name="T30" fmla="*/ 148 w 420"/>
                <a:gd name="T31" fmla="*/ 349 h 378"/>
                <a:gd name="T32" fmla="*/ 298 w 420"/>
                <a:gd name="T33" fmla="*/ 352 h 378"/>
                <a:gd name="T34" fmla="*/ 387 w 420"/>
                <a:gd name="T35" fmla="*/ 264 h 378"/>
                <a:gd name="T36" fmla="*/ 387 w 420"/>
                <a:gd name="T37" fmla="*/ 264 h 378"/>
                <a:gd name="T38" fmla="*/ 316 w 420"/>
                <a:gd name="T39" fmla="*/ 4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0" h="378">
                  <a:moveTo>
                    <a:pt x="105" y="333"/>
                  </a:moveTo>
                  <a:cubicBezTo>
                    <a:pt x="76" y="312"/>
                    <a:pt x="52" y="286"/>
                    <a:pt x="36" y="255"/>
                  </a:cubicBezTo>
                  <a:cubicBezTo>
                    <a:pt x="14" y="209"/>
                    <a:pt x="11" y="160"/>
                    <a:pt x="29" y="116"/>
                  </a:cubicBezTo>
                  <a:cubicBezTo>
                    <a:pt x="47" y="73"/>
                    <a:pt x="83" y="39"/>
                    <a:pt x="130" y="20"/>
                  </a:cubicBezTo>
                  <a:cubicBezTo>
                    <a:pt x="180" y="0"/>
                    <a:pt x="237" y="0"/>
                    <a:pt x="285" y="21"/>
                  </a:cubicBezTo>
                  <a:cubicBezTo>
                    <a:pt x="333" y="42"/>
                    <a:pt x="370" y="79"/>
                    <a:pt x="391" y="125"/>
                  </a:cubicBezTo>
                  <a:cubicBezTo>
                    <a:pt x="411" y="172"/>
                    <a:pt x="412" y="222"/>
                    <a:pt x="394" y="267"/>
                  </a:cubicBezTo>
                  <a:cubicBezTo>
                    <a:pt x="394" y="267"/>
                    <a:pt x="394" y="267"/>
                    <a:pt x="394" y="267"/>
                  </a:cubicBezTo>
                  <a:cubicBezTo>
                    <a:pt x="377" y="309"/>
                    <a:pt x="343" y="341"/>
                    <a:pt x="300" y="358"/>
                  </a:cubicBezTo>
                  <a:cubicBezTo>
                    <a:pt x="252" y="378"/>
                    <a:pt x="196" y="377"/>
                    <a:pt x="146" y="355"/>
                  </a:cubicBezTo>
                  <a:cubicBezTo>
                    <a:pt x="131" y="349"/>
                    <a:pt x="118" y="341"/>
                    <a:pt x="105" y="333"/>
                  </a:cubicBezTo>
                  <a:close/>
                  <a:moveTo>
                    <a:pt x="316" y="46"/>
                  </a:moveTo>
                  <a:cubicBezTo>
                    <a:pt x="306" y="39"/>
                    <a:pt x="295" y="33"/>
                    <a:pt x="282" y="28"/>
                  </a:cubicBezTo>
                  <a:cubicBezTo>
                    <a:pt x="235" y="8"/>
                    <a:pt x="181" y="7"/>
                    <a:pt x="132" y="27"/>
                  </a:cubicBezTo>
                  <a:cubicBezTo>
                    <a:pt x="87" y="45"/>
                    <a:pt x="53" y="78"/>
                    <a:pt x="36" y="119"/>
                  </a:cubicBezTo>
                  <a:cubicBezTo>
                    <a:pt x="0" y="204"/>
                    <a:pt x="51" y="307"/>
                    <a:pt x="148" y="349"/>
                  </a:cubicBezTo>
                  <a:cubicBezTo>
                    <a:pt x="197" y="369"/>
                    <a:pt x="251" y="371"/>
                    <a:pt x="298" y="352"/>
                  </a:cubicBezTo>
                  <a:cubicBezTo>
                    <a:pt x="339" y="335"/>
                    <a:pt x="371" y="304"/>
                    <a:pt x="387" y="264"/>
                  </a:cubicBezTo>
                  <a:cubicBezTo>
                    <a:pt x="387" y="264"/>
                    <a:pt x="387" y="264"/>
                    <a:pt x="387" y="264"/>
                  </a:cubicBezTo>
                  <a:cubicBezTo>
                    <a:pt x="420" y="188"/>
                    <a:pt x="387" y="95"/>
                    <a:pt x="316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2" name="">
              <a:extLst>
                <a:ext uri="{FF2B5EF4-FFF2-40B4-BE49-F238E27FC236}">
                  <a16:creationId xmlns:a16="http://schemas.microsoft.com/office/drawing/2014/main" id="{7250C381-F984-4E39-8377-EE7B5276F6A7}"/>
                </a:ext>
              </a:extLst>
            </p:cNvPr>
            <p:cNvSpPr/>
            <p:nvPr/>
          </p:nvSpPr>
          <p:spPr bwMode="auto">
            <a:xfrm>
              <a:off x="6859588" y="4354514"/>
              <a:ext cx="84138" cy="46038"/>
            </a:xfrm>
            <a:custGeom>
              <a:avLst/>
              <a:gdLst>
                <a:gd name="T0" fmla="*/ 2 w 22"/>
                <a:gd name="T1" fmla="*/ 11 h 12"/>
                <a:gd name="T2" fmla="*/ 1 w 22"/>
                <a:gd name="T3" fmla="*/ 7 h 12"/>
                <a:gd name="T4" fmla="*/ 10 w 22"/>
                <a:gd name="T5" fmla="*/ 0 h 12"/>
                <a:gd name="T6" fmla="*/ 20 w 22"/>
                <a:gd name="T7" fmla="*/ 3 h 12"/>
                <a:gd name="T8" fmla="*/ 21 w 22"/>
                <a:gd name="T9" fmla="*/ 8 h 12"/>
                <a:gd name="T10" fmla="*/ 16 w 22"/>
                <a:gd name="T11" fmla="*/ 9 h 12"/>
                <a:gd name="T12" fmla="*/ 11 w 22"/>
                <a:gd name="T13" fmla="*/ 7 h 12"/>
                <a:gd name="T14" fmla="*/ 7 w 22"/>
                <a:gd name="T15" fmla="*/ 10 h 12"/>
                <a:gd name="T16" fmla="*/ 3 w 22"/>
                <a:gd name="T17" fmla="*/ 12 h 12"/>
                <a:gd name="T18" fmla="*/ 2 w 22"/>
                <a:gd name="T1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2">
                  <a:moveTo>
                    <a:pt x="2" y="11"/>
                  </a:moveTo>
                  <a:cubicBezTo>
                    <a:pt x="1" y="10"/>
                    <a:pt x="0" y="8"/>
                    <a:pt x="1" y="7"/>
                  </a:cubicBezTo>
                  <a:cubicBezTo>
                    <a:pt x="3" y="4"/>
                    <a:pt x="6" y="1"/>
                    <a:pt x="10" y="0"/>
                  </a:cubicBezTo>
                  <a:cubicBezTo>
                    <a:pt x="13" y="0"/>
                    <a:pt x="17" y="1"/>
                    <a:pt x="20" y="3"/>
                  </a:cubicBezTo>
                  <a:cubicBezTo>
                    <a:pt x="22" y="4"/>
                    <a:pt x="22" y="7"/>
                    <a:pt x="21" y="8"/>
                  </a:cubicBezTo>
                  <a:cubicBezTo>
                    <a:pt x="20" y="10"/>
                    <a:pt x="17" y="10"/>
                    <a:pt x="16" y="9"/>
                  </a:cubicBezTo>
                  <a:cubicBezTo>
                    <a:pt x="15" y="7"/>
                    <a:pt x="13" y="7"/>
                    <a:pt x="11" y="7"/>
                  </a:cubicBezTo>
                  <a:cubicBezTo>
                    <a:pt x="9" y="7"/>
                    <a:pt x="8" y="8"/>
                    <a:pt x="7" y="10"/>
                  </a:cubicBezTo>
                  <a:cubicBezTo>
                    <a:pt x="7" y="12"/>
                    <a:pt x="4" y="12"/>
                    <a:pt x="3" y="12"/>
                  </a:cubicBezTo>
                  <a:cubicBezTo>
                    <a:pt x="3" y="11"/>
                    <a:pt x="2" y="11"/>
                    <a:pt x="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3" name="">
              <a:extLst>
                <a:ext uri="{FF2B5EF4-FFF2-40B4-BE49-F238E27FC236}">
                  <a16:creationId xmlns:a16="http://schemas.microsoft.com/office/drawing/2014/main" id="{B171B51F-E25D-4621-88EF-E0BFB31134F9}"/>
                </a:ext>
              </a:extLst>
            </p:cNvPr>
            <p:cNvSpPr/>
            <p:nvPr/>
          </p:nvSpPr>
          <p:spPr bwMode="auto">
            <a:xfrm>
              <a:off x="7121525" y="4206876"/>
              <a:ext cx="87313" cy="52388"/>
            </a:xfrm>
            <a:custGeom>
              <a:avLst/>
              <a:gdLst>
                <a:gd name="T0" fmla="*/ 2 w 23"/>
                <a:gd name="T1" fmla="*/ 13 h 14"/>
                <a:gd name="T2" fmla="*/ 0 w 23"/>
                <a:gd name="T3" fmla="*/ 9 h 14"/>
                <a:gd name="T4" fmla="*/ 10 w 23"/>
                <a:gd name="T5" fmla="*/ 1 h 14"/>
                <a:gd name="T6" fmla="*/ 21 w 23"/>
                <a:gd name="T7" fmla="*/ 6 h 14"/>
                <a:gd name="T8" fmla="*/ 21 w 23"/>
                <a:gd name="T9" fmla="*/ 11 h 14"/>
                <a:gd name="T10" fmla="*/ 16 w 23"/>
                <a:gd name="T11" fmla="*/ 10 h 14"/>
                <a:gd name="T12" fmla="*/ 11 w 23"/>
                <a:gd name="T13" fmla="*/ 8 h 14"/>
                <a:gd name="T14" fmla="*/ 7 w 23"/>
                <a:gd name="T15" fmla="*/ 11 h 14"/>
                <a:gd name="T16" fmla="*/ 3 w 23"/>
                <a:gd name="T17" fmla="*/ 13 h 14"/>
                <a:gd name="T18" fmla="*/ 2 w 23"/>
                <a:gd name="T19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14">
                  <a:moveTo>
                    <a:pt x="2" y="13"/>
                  </a:moveTo>
                  <a:cubicBezTo>
                    <a:pt x="1" y="12"/>
                    <a:pt x="0" y="10"/>
                    <a:pt x="0" y="9"/>
                  </a:cubicBezTo>
                  <a:cubicBezTo>
                    <a:pt x="2" y="5"/>
                    <a:pt x="6" y="1"/>
                    <a:pt x="10" y="1"/>
                  </a:cubicBezTo>
                  <a:cubicBezTo>
                    <a:pt x="14" y="0"/>
                    <a:pt x="19" y="3"/>
                    <a:pt x="21" y="6"/>
                  </a:cubicBezTo>
                  <a:cubicBezTo>
                    <a:pt x="23" y="8"/>
                    <a:pt x="22" y="10"/>
                    <a:pt x="21" y="11"/>
                  </a:cubicBezTo>
                  <a:cubicBezTo>
                    <a:pt x="19" y="12"/>
                    <a:pt x="17" y="12"/>
                    <a:pt x="16" y="10"/>
                  </a:cubicBezTo>
                  <a:cubicBezTo>
                    <a:pt x="15" y="9"/>
                    <a:pt x="13" y="8"/>
                    <a:pt x="11" y="8"/>
                  </a:cubicBezTo>
                  <a:cubicBezTo>
                    <a:pt x="9" y="8"/>
                    <a:pt x="8" y="9"/>
                    <a:pt x="7" y="11"/>
                  </a:cubicBezTo>
                  <a:cubicBezTo>
                    <a:pt x="7" y="13"/>
                    <a:pt x="5" y="14"/>
                    <a:pt x="3" y="13"/>
                  </a:cubicBezTo>
                  <a:cubicBezTo>
                    <a:pt x="2" y="13"/>
                    <a:pt x="2" y="13"/>
                    <a:pt x="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4" name="">
              <a:extLst>
                <a:ext uri="{FF2B5EF4-FFF2-40B4-BE49-F238E27FC236}">
                  <a16:creationId xmlns:a16="http://schemas.microsoft.com/office/drawing/2014/main" id="{3941B6F8-5A9D-4F20-80B6-A2EA548064E0}"/>
                </a:ext>
              </a:extLst>
            </p:cNvPr>
            <p:cNvSpPr/>
            <p:nvPr/>
          </p:nvSpPr>
          <p:spPr bwMode="auto">
            <a:xfrm>
              <a:off x="7410450" y="4302126"/>
              <a:ext cx="84138" cy="55563"/>
            </a:xfrm>
            <a:custGeom>
              <a:avLst/>
              <a:gdLst>
                <a:gd name="T0" fmla="*/ 2 w 22"/>
                <a:gd name="T1" fmla="*/ 14 h 15"/>
                <a:gd name="T2" fmla="*/ 0 w 22"/>
                <a:gd name="T3" fmla="*/ 11 h 15"/>
                <a:gd name="T4" fmla="*/ 9 w 22"/>
                <a:gd name="T5" fmla="*/ 2 h 15"/>
                <a:gd name="T6" fmla="*/ 21 w 22"/>
                <a:gd name="T7" fmla="*/ 5 h 15"/>
                <a:gd name="T8" fmla="*/ 21 w 22"/>
                <a:gd name="T9" fmla="*/ 10 h 15"/>
                <a:gd name="T10" fmla="*/ 16 w 22"/>
                <a:gd name="T11" fmla="*/ 10 h 15"/>
                <a:gd name="T12" fmla="*/ 11 w 22"/>
                <a:gd name="T13" fmla="*/ 8 h 15"/>
                <a:gd name="T14" fmla="*/ 7 w 22"/>
                <a:gd name="T15" fmla="*/ 12 h 15"/>
                <a:gd name="T16" fmla="*/ 3 w 22"/>
                <a:gd name="T17" fmla="*/ 15 h 15"/>
                <a:gd name="T18" fmla="*/ 2 w 22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5">
                  <a:moveTo>
                    <a:pt x="2" y="14"/>
                  </a:moveTo>
                  <a:cubicBezTo>
                    <a:pt x="1" y="13"/>
                    <a:pt x="0" y="12"/>
                    <a:pt x="0" y="11"/>
                  </a:cubicBezTo>
                  <a:cubicBezTo>
                    <a:pt x="1" y="6"/>
                    <a:pt x="4" y="3"/>
                    <a:pt x="9" y="2"/>
                  </a:cubicBezTo>
                  <a:cubicBezTo>
                    <a:pt x="13" y="0"/>
                    <a:pt x="18" y="2"/>
                    <a:pt x="21" y="5"/>
                  </a:cubicBezTo>
                  <a:cubicBezTo>
                    <a:pt x="22" y="6"/>
                    <a:pt x="22" y="8"/>
                    <a:pt x="21" y="10"/>
                  </a:cubicBezTo>
                  <a:cubicBezTo>
                    <a:pt x="20" y="11"/>
                    <a:pt x="17" y="11"/>
                    <a:pt x="16" y="10"/>
                  </a:cubicBezTo>
                  <a:cubicBezTo>
                    <a:pt x="15" y="8"/>
                    <a:pt x="12" y="8"/>
                    <a:pt x="11" y="8"/>
                  </a:cubicBezTo>
                  <a:cubicBezTo>
                    <a:pt x="9" y="9"/>
                    <a:pt x="8" y="10"/>
                    <a:pt x="7" y="12"/>
                  </a:cubicBezTo>
                  <a:cubicBezTo>
                    <a:pt x="7" y="14"/>
                    <a:pt x="5" y="15"/>
                    <a:pt x="3" y="15"/>
                  </a:cubicBezTo>
                  <a:cubicBezTo>
                    <a:pt x="3" y="15"/>
                    <a:pt x="2" y="14"/>
                    <a:pt x="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5" name="">
              <a:extLst>
                <a:ext uri="{FF2B5EF4-FFF2-40B4-BE49-F238E27FC236}">
                  <a16:creationId xmlns:a16="http://schemas.microsoft.com/office/drawing/2014/main" id="{82066424-FD4E-4A2E-9222-CD7083A647FA}"/>
                </a:ext>
              </a:extLst>
            </p:cNvPr>
            <p:cNvSpPr/>
            <p:nvPr/>
          </p:nvSpPr>
          <p:spPr bwMode="auto">
            <a:xfrm>
              <a:off x="6965950" y="4619626"/>
              <a:ext cx="84138" cy="53975"/>
            </a:xfrm>
            <a:custGeom>
              <a:avLst/>
              <a:gdLst>
                <a:gd name="T0" fmla="*/ 2 w 22"/>
                <a:gd name="T1" fmla="*/ 13 h 14"/>
                <a:gd name="T2" fmla="*/ 0 w 22"/>
                <a:gd name="T3" fmla="*/ 9 h 14"/>
                <a:gd name="T4" fmla="*/ 9 w 22"/>
                <a:gd name="T5" fmla="*/ 1 h 14"/>
                <a:gd name="T6" fmla="*/ 21 w 22"/>
                <a:gd name="T7" fmla="*/ 4 h 14"/>
                <a:gd name="T8" fmla="*/ 20 w 22"/>
                <a:gd name="T9" fmla="*/ 9 h 14"/>
                <a:gd name="T10" fmla="*/ 16 w 22"/>
                <a:gd name="T11" fmla="*/ 9 h 14"/>
                <a:gd name="T12" fmla="*/ 10 w 22"/>
                <a:gd name="T13" fmla="*/ 8 h 14"/>
                <a:gd name="T14" fmla="*/ 7 w 22"/>
                <a:gd name="T15" fmla="*/ 11 h 14"/>
                <a:gd name="T16" fmla="*/ 3 w 22"/>
                <a:gd name="T17" fmla="*/ 13 h 14"/>
                <a:gd name="T18" fmla="*/ 2 w 22"/>
                <a:gd name="T19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4">
                  <a:moveTo>
                    <a:pt x="2" y="13"/>
                  </a:moveTo>
                  <a:cubicBezTo>
                    <a:pt x="1" y="12"/>
                    <a:pt x="0" y="10"/>
                    <a:pt x="0" y="9"/>
                  </a:cubicBezTo>
                  <a:cubicBezTo>
                    <a:pt x="1" y="5"/>
                    <a:pt x="5" y="2"/>
                    <a:pt x="9" y="1"/>
                  </a:cubicBezTo>
                  <a:cubicBezTo>
                    <a:pt x="13" y="0"/>
                    <a:pt x="18" y="1"/>
                    <a:pt x="21" y="4"/>
                  </a:cubicBezTo>
                  <a:cubicBezTo>
                    <a:pt x="22" y="6"/>
                    <a:pt x="22" y="8"/>
                    <a:pt x="20" y="9"/>
                  </a:cubicBezTo>
                  <a:cubicBezTo>
                    <a:pt x="19" y="11"/>
                    <a:pt x="17" y="11"/>
                    <a:pt x="16" y="9"/>
                  </a:cubicBezTo>
                  <a:cubicBezTo>
                    <a:pt x="14" y="8"/>
                    <a:pt x="12" y="7"/>
                    <a:pt x="10" y="8"/>
                  </a:cubicBezTo>
                  <a:cubicBezTo>
                    <a:pt x="9" y="8"/>
                    <a:pt x="8" y="9"/>
                    <a:pt x="7" y="11"/>
                  </a:cubicBezTo>
                  <a:cubicBezTo>
                    <a:pt x="7" y="13"/>
                    <a:pt x="5" y="14"/>
                    <a:pt x="3" y="13"/>
                  </a:cubicBezTo>
                  <a:cubicBezTo>
                    <a:pt x="2" y="13"/>
                    <a:pt x="2" y="13"/>
                    <a:pt x="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6" name="">
              <a:extLst>
                <a:ext uri="{FF2B5EF4-FFF2-40B4-BE49-F238E27FC236}">
                  <a16:creationId xmlns:a16="http://schemas.microsoft.com/office/drawing/2014/main" id="{B129089B-0F9F-4722-8FF2-9611E79ADA71}"/>
                </a:ext>
              </a:extLst>
            </p:cNvPr>
            <p:cNvSpPr/>
            <p:nvPr/>
          </p:nvSpPr>
          <p:spPr bwMode="auto">
            <a:xfrm>
              <a:off x="7151688" y="4427539"/>
              <a:ext cx="79375" cy="49213"/>
            </a:xfrm>
            <a:custGeom>
              <a:avLst/>
              <a:gdLst>
                <a:gd name="T0" fmla="*/ 2 w 21"/>
                <a:gd name="T1" fmla="*/ 12 h 13"/>
                <a:gd name="T2" fmla="*/ 1 w 21"/>
                <a:gd name="T3" fmla="*/ 8 h 13"/>
                <a:gd name="T4" fmla="*/ 9 w 21"/>
                <a:gd name="T5" fmla="*/ 1 h 13"/>
                <a:gd name="T6" fmla="*/ 20 w 21"/>
                <a:gd name="T7" fmla="*/ 4 h 13"/>
                <a:gd name="T8" fmla="*/ 20 w 21"/>
                <a:gd name="T9" fmla="*/ 8 h 13"/>
                <a:gd name="T10" fmla="*/ 15 w 21"/>
                <a:gd name="T11" fmla="*/ 9 h 13"/>
                <a:gd name="T12" fmla="*/ 10 w 21"/>
                <a:gd name="T13" fmla="*/ 7 h 13"/>
                <a:gd name="T14" fmla="*/ 8 w 21"/>
                <a:gd name="T15" fmla="*/ 10 h 13"/>
                <a:gd name="T16" fmla="*/ 3 w 21"/>
                <a:gd name="T17" fmla="*/ 13 h 13"/>
                <a:gd name="T18" fmla="*/ 2 w 21"/>
                <a:gd name="T1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3">
                  <a:moveTo>
                    <a:pt x="2" y="12"/>
                  </a:moveTo>
                  <a:cubicBezTo>
                    <a:pt x="1" y="11"/>
                    <a:pt x="0" y="10"/>
                    <a:pt x="1" y="8"/>
                  </a:cubicBezTo>
                  <a:cubicBezTo>
                    <a:pt x="2" y="5"/>
                    <a:pt x="5" y="2"/>
                    <a:pt x="9" y="1"/>
                  </a:cubicBezTo>
                  <a:cubicBezTo>
                    <a:pt x="13" y="0"/>
                    <a:pt x="17" y="1"/>
                    <a:pt x="20" y="4"/>
                  </a:cubicBezTo>
                  <a:cubicBezTo>
                    <a:pt x="21" y="5"/>
                    <a:pt x="21" y="7"/>
                    <a:pt x="20" y="8"/>
                  </a:cubicBezTo>
                  <a:cubicBezTo>
                    <a:pt x="18" y="10"/>
                    <a:pt x="16" y="10"/>
                    <a:pt x="15" y="9"/>
                  </a:cubicBezTo>
                  <a:cubicBezTo>
                    <a:pt x="14" y="8"/>
                    <a:pt x="12" y="7"/>
                    <a:pt x="10" y="7"/>
                  </a:cubicBezTo>
                  <a:cubicBezTo>
                    <a:pt x="9" y="8"/>
                    <a:pt x="8" y="9"/>
                    <a:pt x="8" y="10"/>
                  </a:cubicBezTo>
                  <a:cubicBezTo>
                    <a:pt x="7" y="12"/>
                    <a:pt x="5" y="13"/>
                    <a:pt x="3" y="13"/>
                  </a:cubicBezTo>
                  <a:cubicBezTo>
                    <a:pt x="3" y="12"/>
                    <a:pt x="3" y="12"/>
                    <a:pt x="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7" name="">
              <a:extLst>
                <a:ext uri="{FF2B5EF4-FFF2-40B4-BE49-F238E27FC236}">
                  <a16:creationId xmlns:a16="http://schemas.microsoft.com/office/drawing/2014/main" id="{F0CF82F7-6795-4270-BF92-AC02DBD43C0F}"/>
                </a:ext>
              </a:extLst>
            </p:cNvPr>
            <p:cNvSpPr/>
            <p:nvPr/>
          </p:nvSpPr>
          <p:spPr bwMode="auto">
            <a:xfrm>
              <a:off x="6829425" y="4878389"/>
              <a:ext cx="71438" cy="49213"/>
            </a:xfrm>
            <a:custGeom>
              <a:avLst/>
              <a:gdLst>
                <a:gd name="T0" fmla="*/ 1 w 19"/>
                <a:gd name="T1" fmla="*/ 12 h 13"/>
                <a:gd name="T2" fmla="*/ 0 w 19"/>
                <a:gd name="T3" fmla="*/ 10 h 13"/>
                <a:gd name="T4" fmla="*/ 7 w 19"/>
                <a:gd name="T5" fmla="*/ 1 h 13"/>
                <a:gd name="T6" fmla="*/ 17 w 19"/>
                <a:gd name="T7" fmla="*/ 4 h 13"/>
                <a:gd name="T8" fmla="*/ 17 w 19"/>
                <a:gd name="T9" fmla="*/ 9 h 13"/>
                <a:gd name="T10" fmla="*/ 12 w 19"/>
                <a:gd name="T11" fmla="*/ 8 h 13"/>
                <a:gd name="T12" fmla="*/ 9 w 19"/>
                <a:gd name="T13" fmla="*/ 7 h 13"/>
                <a:gd name="T14" fmla="*/ 7 w 19"/>
                <a:gd name="T15" fmla="*/ 10 h 13"/>
                <a:gd name="T16" fmla="*/ 3 w 19"/>
                <a:gd name="T17" fmla="*/ 13 h 13"/>
                <a:gd name="T18" fmla="*/ 1 w 19"/>
                <a:gd name="T1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13">
                  <a:moveTo>
                    <a:pt x="1" y="12"/>
                  </a:moveTo>
                  <a:cubicBezTo>
                    <a:pt x="1" y="12"/>
                    <a:pt x="0" y="11"/>
                    <a:pt x="0" y="10"/>
                  </a:cubicBezTo>
                  <a:cubicBezTo>
                    <a:pt x="0" y="6"/>
                    <a:pt x="3" y="2"/>
                    <a:pt x="7" y="1"/>
                  </a:cubicBezTo>
                  <a:cubicBezTo>
                    <a:pt x="10" y="0"/>
                    <a:pt x="15" y="1"/>
                    <a:pt x="17" y="4"/>
                  </a:cubicBezTo>
                  <a:cubicBezTo>
                    <a:pt x="19" y="5"/>
                    <a:pt x="18" y="8"/>
                    <a:pt x="17" y="9"/>
                  </a:cubicBezTo>
                  <a:cubicBezTo>
                    <a:pt x="16" y="10"/>
                    <a:pt x="13" y="10"/>
                    <a:pt x="12" y="8"/>
                  </a:cubicBezTo>
                  <a:cubicBezTo>
                    <a:pt x="11" y="8"/>
                    <a:pt x="10" y="7"/>
                    <a:pt x="9" y="7"/>
                  </a:cubicBezTo>
                  <a:cubicBezTo>
                    <a:pt x="8" y="8"/>
                    <a:pt x="7" y="9"/>
                    <a:pt x="7" y="10"/>
                  </a:cubicBezTo>
                  <a:cubicBezTo>
                    <a:pt x="7" y="12"/>
                    <a:pt x="5" y="13"/>
                    <a:pt x="3" y="13"/>
                  </a:cubicBezTo>
                  <a:cubicBezTo>
                    <a:pt x="3" y="13"/>
                    <a:pt x="2" y="13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8" name="">
              <a:extLst>
                <a:ext uri="{FF2B5EF4-FFF2-40B4-BE49-F238E27FC236}">
                  <a16:creationId xmlns:a16="http://schemas.microsoft.com/office/drawing/2014/main" id="{2B577366-9FE3-4A9E-AAB7-12130376DCC3}"/>
                </a:ext>
              </a:extLst>
            </p:cNvPr>
            <p:cNvSpPr/>
            <p:nvPr/>
          </p:nvSpPr>
          <p:spPr bwMode="auto">
            <a:xfrm>
              <a:off x="6718300" y="4583114"/>
              <a:ext cx="84138" cy="44450"/>
            </a:xfrm>
            <a:custGeom>
              <a:avLst/>
              <a:gdLst>
                <a:gd name="T0" fmla="*/ 2 w 22"/>
                <a:gd name="T1" fmla="*/ 9 h 12"/>
                <a:gd name="T2" fmla="*/ 2 w 22"/>
                <a:gd name="T3" fmla="*/ 9 h 12"/>
                <a:gd name="T4" fmla="*/ 2 w 22"/>
                <a:gd name="T5" fmla="*/ 4 h 12"/>
                <a:gd name="T6" fmla="*/ 12 w 22"/>
                <a:gd name="T7" fmla="*/ 0 h 12"/>
                <a:gd name="T8" fmla="*/ 21 w 22"/>
                <a:gd name="T9" fmla="*/ 6 h 12"/>
                <a:gd name="T10" fmla="*/ 19 w 22"/>
                <a:gd name="T11" fmla="*/ 11 h 12"/>
                <a:gd name="T12" fmla="*/ 15 w 22"/>
                <a:gd name="T13" fmla="*/ 9 h 12"/>
                <a:gd name="T14" fmla="*/ 11 w 22"/>
                <a:gd name="T15" fmla="*/ 7 h 12"/>
                <a:gd name="T16" fmla="*/ 7 w 22"/>
                <a:gd name="T17" fmla="*/ 8 h 12"/>
                <a:gd name="T18" fmla="*/ 2 w 22"/>
                <a:gd name="T19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2"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0" y="6"/>
                    <a:pt x="2" y="4"/>
                  </a:cubicBezTo>
                  <a:cubicBezTo>
                    <a:pt x="4" y="1"/>
                    <a:pt x="8" y="0"/>
                    <a:pt x="12" y="0"/>
                  </a:cubicBezTo>
                  <a:cubicBezTo>
                    <a:pt x="15" y="0"/>
                    <a:pt x="19" y="3"/>
                    <a:pt x="21" y="6"/>
                  </a:cubicBezTo>
                  <a:cubicBezTo>
                    <a:pt x="22" y="8"/>
                    <a:pt x="21" y="10"/>
                    <a:pt x="19" y="11"/>
                  </a:cubicBezTo>
                  <a:cubicBezTo>
                    <a:pt x="18" y="12"/>
                    <a:pt x="16" y="11"/>
                    <a:pt x="15" y="9"/>
                  </a:cubicBezTo>
                  <a:cubicBezTo>
                    <a:pt x="14" y="8"/>
                    <a:pt x="12" y="7"/>
                    <a:pt x="11" y="7"/>
                  </a:cubicBezTo>
                  <a:cubicBezTo>
                    <a:pt x="9" y="7"/>
                    <a:pt x="8" y="7"/>
                    <a:pt x="7" y="8"/>
                  </a:cubicBezTo>
                  <a:cubicBezTo>
                    <a:pt x="6" y="10"/>
                    <a:pt x="4" y="10"/>
                    <a:pt x="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9" name="">
              <a:extLst>
                <a:ext uri="{FF2B5EF4-FFF2-40B4-BE49-F238E27FC236}">
                  <a16:creationId xmlns:a16="http://schemas.microsoft.com/office/drawing/2014/main" id="{366D778B-6E5B-4544-BE9F-AD507EAC5D3C}"/>
                </a:ext>
              </a:extLst>
            </p:cNvPr>
            <p:cNvSpPr/>
            <p:nvPr/>
          </p:nvSpPr>
          <p:spPr bwMode="auto">
            <a:xfrm>
              <a:off x="4333875" y="5053014"/>
              <a:ext cx="79375" cy="76200"/>
            </a:xfrm>
            <a:custGeom>
              <a:avLst/>
              <a:gdLst>
                <a:gd name="T0" fmla="*/ 20 w 21"/>
                <a:gd name="T1" fmla="*/ 2 h 20"/>
                <a:gd name="T2" fmla="*/ 19 w 21"/>
                <a:gd name="T3" fmla="*/ 6 h 20"/>
                <a:gd name="T4" fmla="*/ 6 w 21"/>
                <a:gd name="T5" fmla="*/ 19 h 20"/>
                <a:gd name="T6" fmla="*/ 2 w 21"/>
                <a:gd name="T7" fmla="*/ 19 h 20"/>
                <a:gd name="T8" fmla="*/ 2 w 21"/>
                <a:gd name="T9" fmla="*/ 14 h 20"/>
                <a:gd name="T10" fmla="*/ 14 w 21"/>
                <a:gd name="T11" fmla="*/ 1 h 20"/>
                <a:gd name="T12" fmla="*/ 19 w 21"/>
                <a:gd name="T13" fmla="*/ 1 h 20"/>
                <a:gd name="T14" fmla="*/ 20 w 21"/>
                <a:gd name="T15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0">
                  <a:moveTo>
                    <a:pt x="20" y="2"/>
                  </a:moveTo>
                  <a:cubicBezTo>
                    <a:pt x="21" y="3"/>
                    <a:pt x="20" y="5"/>
                    <a:pt x="19" y="6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5" y="20"/>
                    <a:pt x="3" y="20"/>
                    <a:pt x="2" y="19"/>
                  </a:cubicBezTo>
                  <a:cubicBezTo>
                    <a:pt x="0" y="17"/>
                    <a:pt x="0" y="15"/>
                    <a:pt x="2" y="14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6" y="0"/>
                    <a:pt x="18" y="0"/>
                    <a:pt x="19" y="1"/>
                  </a:cubicBezTo>
                  <a:cubicBezTo>
                    <a:pt x="19" y="2"/>
                    <a:pt x="20" y="2"/>
                    <a:pt x="2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0" name="">
              <a:extLst>
                <a:ext uri="{FF2B5EF4-FFF2-40B4-BE49-F238E27FC236}">
                  <a16:creationId xmlns:a16="http://schemas.microsoft.com/office/drawing/2014/main" id="{0BEAE63E-2D3A-4B5B-89DF-FF8AE7027809}"/>
                </a:ext>
              </a:extLst>
            </p:cNvPr>
            <p:cNvSpPr/>
            <p:nvPr/>
          </p:nvSpPr>
          <p:spPr bwMode="auto">
            <a:xfrm>
              <a:off x="4678363" y="5249864"/>
              <a:ext cx="38100" cy="92075"/>
            </a:xfrm>
            <a:custGeom>
              <a:avLst/>
              <a:gdLst>
                <a:gd name="T0" fmla="*/ 9 w 10"/>
                <a:gd name="T1" fmla="*/ 2 h 24"/>
                <a:gd name="T2" fmla="*/ 10 w 10"/>
                <a:gd name="T3" fmla="*/ 5 h 24"/>
                <a:gd name="T4" fmla="*/ 7 w 10"/>
                <a:gd name="T5" fmla="*/ 20 h 24"/>
                <a:gd name="T6" fmla="*/ 4 w 10"/>
                <a:gd name="T7" fmla="*/ 24 h 24"/>
                <a:gd name="T8" fmla="*/ 0 w 10"/>
                <a:gd name="T9" fmla="*/ 20 h 24"/>
                <a:gd name="T10" fmla="*/ 3 w 10"/>
                <a:gd name="T11" fmla="*/ 3 h 24"/>
                <a:gd name="T12" fmla="*/ 8 w 10"/>
                <a:gd name="T13" fmla="*/ 1 h 24"/>
                <a:gd name="T14" fmla="*/ 9 w 10"/>
                <a:gd name="T15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24">
                  <a:moveTo>
                    <a:pt x="9" y="2"/>
                  </a:moveTo>
                  <a:cubicBezTo>
                    <a:pt x="10" y="3"/>
                    <a:pt x="10" y="4"/>
                    <a:pt x="10" y="5"/>
                  </a:cubicBezTo>
                  <a:cubicBezTo>
                    <a:pt x="8" y="10"/>
                    <a:pt x="7" y="15"/>
                    <a:pt x="7" y="20"/>
                  </a:cubicBezTo>
                  <a:cubicBezTo>
                    <a:pt x="7" y="22"/>
                    <a:pt x="6" y="24"/>
                    <a:pt x="4" y="24"/>
                  </a:cubicBezTo>
                  <a:cubicBezTo>
                    <a:pt x="2" y="24"/>
                    <a:pt x="0" y="22"/>
                    <a:pt x="0" y="20"/>
                  </a:cubicBezTo>
                  <a:cubicBezTo>
                    <a:pt x="0" y="14"/>
                    <a:pt x="1" y="8"/>
                    <a:pt x="3" y="3"/>
                  </a:cubicBezTo>
                  <a:cubicBezTo>
                    <a:pt x="4" y="1"/>
                    <a:pt x="6" y="0"/>
                    <a:pt x="8" y="1"/>
                  </a:cubicBezTo>
                  <a:cubicBezTo>
                    <a:pt x="8" y="1"/>
                    <a:pt x="9" y="1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1" name="">
              <a:extLst>
                <a:ext uri="{FF2B5EF4-FFF2-40B4-BE49-F238E27FC236}">
                  <a16:creationId xmlns:a16="http://schemas.microsoft.com/office/drawing/2014/main" id="{3291AACB-05B4-4D83-A364-F5492DD992A0}"/>
                </a:ext>
              </a:extLst>
            </p:cNvPr>
            <p:cNvSpPr/>
            <p:nvPr/>
          </p:nvSpPr>
          <p:spPr bwMode="auto">
            <a:xfrm>
              <a:off x="5010150" y="5299076"/>
              <a:ext cx="33338" cy="95250"/>
            </a:xfrm>
            <a:custGeom>
              <a:avLst/>
              <a:gdLst>
                <a:gd name="T0" fmla="*/ 7 w 9"/>
                <a:gd name="T1" fmla="*/ 1 h 25"/>
                <a:gd name="T2" fmla="*/ 8 w 9"/>
                <a:gd name="T3" fmla="*/ 4 h 25"/>
                <a:gd name="T4" fmla="*/ 9 w 9"/>
                <a:gd name="T5" fmla="*/ 20 h 25"/>
                <a:gd name="T6" fmla="*/ 6 w 9"/>
                <a:gd name="T7" fmla="*/ 24 h 25"/>
                <a:gd name="T8" fmla="*/ 2 w 9"/>
                <a:gd name="T9" fmla="*/ 22 h 25"/>
                <a:gd name="T10" fmla="*/ 1 w 9"/>
                <a:gd name="T11" fmla="*/ 3 h 25"/>
                <a:gd name="T12" fmla="*/ 5 w 9"/>
                <a:gd name="T13" fmla="*/ 0 h 25"/>
                <a:gd name="T14" fmla="*/ 7 w 9"/>
                <a:gd name="T1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25">
                  <a:moveTo>
                    <a:pt x="7" y="1"/>
                  </a:moveTo>
                  <a:cubicBezTo>
                    <a:pt x="8" y="2"/>
                    <a:pt x="8" y="3"/>
                    <a:pt x="8" y="4"/>
                  </a:cubicBezTo>
                  <a:cubicBezTo>
                    <a:pt x="7" y="9"/>
                    <a:pt x="8" y="15"/>
                    <a:pt x="9" y="20"/>
                  </a:cubicBezTo>
                  <a:cubicBezTo>
                    <a:pt x="9" y="22"/>
                    <a:pt x="8" y="24"/>
                    <a:pt x="6" y="24"/>
                  </a:cubicBezTo>
                  <a:cubicBezTo>
                    <a:pt x="4" y="25"/>
                    <a:pt x="2" y="23"/>
                    <a:pt x="2" y="22"/>
                  </a:cubicBezTo>
                  <a:cubicBezTo>
                    <a:pt x="1" y="15"/>
                    <a:pt x="0" y="9"/>
                    <a:pt x="1" y="3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6" y="0"/>
                    <a:pt x="7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2" name="">
              <a:extLst>
                <a:ext uri="{FF2B5EF4-FFF2-40B4-BE49-F238E27FC236}">
                  <a16:creationId xmlns:a16="http://schemas.microsoft.com/office/drawing/2014/main" id="{A66BD7C6-5DA8-4010-9176-33F5E284C95B}"/>
                </a:ext>
              </a:extLst>
            </p:cNvPr>
            <p:cNvSpPr/>
            <p:nvPr/>
          </p:nvSpPr>
          <p:spPr bwMode="auto">
            <a:xfrm>
              <a:off x="5348288" y="5167314"/>
              <a:ext cx="71438" cy="82550"/>
            </a:xfrm>
            <a:custGeom>
              <a:avLst/>
              <a:gdLst>
                <a:gd name="T0" fmla="*/ 18 w 19"/>
                <a:gd name="T1" fmla="*/ 16 h 22"/>
                <a:gd name="T2" fmla="*/ 17 w 19"/>
                <a:gd name="T3" fmla="*/ 20 h 22"/>
                <a:gd name="T4" fmla="*/ 12 w 19"/>
                <a:gd name="T5" fmla="*/ 20 h 22"/>
                <a:gd name="T6" fmla="*/ 1 w 19"/>
                <a:gd name="T7" fmla="*/ 6 h 22"/>
                <a:gd name="T8" fmla="*/ 1 w 19"/>
                <a:gd name="T9" fmla="*/ 2 h 22"/>
                <a:gd name="T10" fmla="*/ 6 w 19"/>
                <a:gd name="T11" fmla="*/ 2 h 22"/>
                <a:gd name="T12" fmla="*/ 18 w 19"/>
                <a:gd name="T13" fmla="*/ 16 h 22"/>
                <a:gd name="T14" fmla="*/ 18 w 19"/>
                <a:gd name="T15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2">
                  <a:moveTo>
                    <a:pt x="18" y="16"/>
                  </a:moveTo>
                  <a:cubicBezTo>
                    <a:pt x="19" y="17"/>
                    <a:pt x="19" y="19"/>
                    <a:pt x="17" y="20"/>
                  </a:cubicBezTo>
                  <a:cubicBezTo>
                    <a:pt x="16" y="22"/>
                    <a:pt x="14" y="21"/>
                    <a:pt x="12" y="20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3" y="0"/>
                    <a:pt x="5" y="0"/>
                    <a:pt x="6" y="2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3" name="">
              <a:extLst>
                <a:ext uri="{FF2B5EF4-FFF2-40B4-BE49-F238E27FC236}">
                  <a16:creationId xmlns:a16="http://schemas.microsoft.com/office/drawing/2014/main" id="{AACFE6E4-8E97-45CB-A3DD-85B52B9BAED3}"/>
                </a:ext>
              </a:extLst>
            </p:cNvPr>
            <p:cNvSpPr/>
            <p:nvPr/>
          </p:nvSpPr>
          <p:spPr bwMode="auto">
            <a:xfrm>
              <a:off x="5575300" y="4843464"/>
              <a:ext cx="103188" cy="50800"/>
            </a:xfrm>
            <a:custGeom>
              <a:avLst/>
              <a:gdLst>
                <a:gd name="T0" fmla="*/ 26 w 27"/>
                <a:gd name="T1" fmla="*/ 8 h 13"/>
                <a:gd name="T2" fmla="*/ 26 w 27"/>
                <a:gd name="T3" fmla="*/ 11 h 13"/>
                <a:gd name="T4" fmla="*/ 21 w 27"/>
                <a:gd name="T5" fmla="*/ 12 h 13"/>
                <a:gd name="T6" fmla="*/ 4 w 27"/>
                <a:gd name="T7" fmla="*/ 8 h 13"/>
                <a:gd name="T8" fmla="*/ 0 w 27"/>
                <a:gd name="T9" fmla="*/ 5 h 13"/>
                <a:gd name="T10" fmla="*/ 3 w 27"/>
                <a:gd name="T11" fmla="*/ 1 h 13"/>
                <a:gd name="T12" fmla="*/ 25 w 27"/>
                <a:gd name="T13" fmla="*/ 7 h 13"/>
                <a:gd name="T14" fmla="*/ 26 w 27"/>
                <a:gd name="T15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3">
                  <a:moveTo>
                    <a:pt x="26" y="8"/>
                  </a:moveTo>
                  <a:cubicBezTo>
                    <a:pt x="27" y="9"/>
                    <a:pt x="27" y="10"/>
                    <a:pt x="26" y="11"/>
                  </a:cubicBezTo>
                  <a:cubicBezTo>
                    <a:pt x="25" y="13"/>
                    <a:pt x="23" y="13"/>
                    <a:pt x="21" y="12"/>
                  </a:cubicBezTo>
                  <a:cubicBezTo>
                    <a:pt x="16" y="9"/>
                    <a:pt x="10" y="7"/>
                    <a:pt x="4" y="8"/>
                  </a:cubicBezTo>
                  <a:cubicBezTo>
                    <a:pt x="2" y="8"/>
                    <a:pt x="0" y="7"/>
                    <a:pt x="0" y="5"/>
                  </a:cubicBezTo>
                  <a:cubicBezTo>
                    <a:pt x="0" y="3"/>
                    <a:pt x="1" y="2"/>
                    <a:pt x="3" y="1"/>
                  </a:cubicBezTo>
                  <a:cubicBezTo>
                    <a:pt x="10" y="0"/>
                    <a:pt x="18" y="2"/>
                    <a:pt x="25" y="7"/>
                  </a:cubicBezTo>
                  <a:cubicBezTo>
                    <a:pt x="25" y="7"/>
                    <a:pt x="26" y="7"/>
                    <a:pt x="2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4" name="">
              <a:extLst>
                <a:ext uri="{FF2B5EF4-FFF2-40B4-BE49-F238E27FC236}">
                  <a16:creationId xmlns:a16="http://schemas.microsoft.com/office/drawing/2014/main" id="{0D1E5B63-E258-4981-9BAD-2BAEF3546AE5}"/>
                </a:ext>
              </a:extLst>
            </p:cNvPr>
            <p:cNvSpPr/>
            <p:nvPr/>
          </p:nvSpPr>
          <p:spPr bwMode="auto">
            <a:xfrm>
              <a:off x="5575300" y="4495801"/>
              <a:ext cx="87313" cy="33338"/>
            </a:xfrm>
            <a:custGeom>
              <a:avLst/>
              <a:gdLst>
                <a:gd name="T0" fmla="*/ 23 w 23"/>
                <a:gd name="T1" fmla="*/ 4 h 9"/>
                <a:gd name="T2" fmla="*/ 23 w 23"/>
                <a:gd name="T3" fmla="*/ 6 h 9"/>
                <a:gd name="T4" fmla="*/ 20 w 23"/>
                <a:gd name="T5" fmla="*/ 9 h 9"/>
                <a:gd name="T6" fmla="*/ 3 w 23"/>
                <a:gd name="T7" fmla="*/ 7 h 9"/>
                <a:gd name="T8" fmla="*/ 0 w 23"/>
                <a:gd name="T9" fmla="*/ 3 h 9"/>
                <a:gd name="T10" fmla="*/ 4 w 23"/>
                <a:gd name="T11" fmla="*/ 0 h 9"/>
                <a:gd name="T12" fmla="*/ 20 w 23"/>
                <a:gd name="T13" fmla="*/ 2 h 9"/>
                <a:gd name="T14" fmla="*/ 23 w 23"/>
                <a:gd name="T1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9">
                  <a:moveTo>
                    <a:pt x="23" y="4"/>
                  </a:moveTo>
                  <a:cubicBezTo>
                    <a:pt x="23" y="5"/>
                    <a:pt x="23" y="5"/>
                    <a:pt x="23" y="6"/>
                  </a:cubicBezTo>
                  <a:cubicBezTo>
                    <a:pt x="23" y="8"/>
                    <a:pt x="21" y="9"/>
                    <a:pt x="20" y="9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1" y="3"/>
                    <a:pt x="22" y="3"/>
                    <a:pt x="2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5" name="">
              <a:extLst>
                <a:ext uri="{FF2B5EF4-FFF2-40B4-BE49-F238E27FC236}">
                  <a16:creationId xmlns:a16="http://schemas.microsoft.com/office/drawing/2014/main" id="{B94BADFF-8857-4129-B122-93819DD663E0}"/>
                </a:ext>
              </a:extLst>
            </p:cNvPr>
            <p:cNvSpPr/>
            <p:nvPr/>
          </p:nvSpPr>
          <p:spPr bwMode="auto">
            <a:xfrm>
              <a:off x="5362575" y="4081464"/>
              <a:ext cx="79375" cy="76200"/>
            </a:xfrm>
            <a:custGeom>
              <a:avLst/>
              <a:gdLst>
                <a:gd name="T0" fmla="*/ 20 w 21"/>
                <a:gd name="T1" fmla="*/ 2 h 20"/>
                <a:gd name="T2" fmla="*/ 20 w 21"/>
                <a:gd name="T3" fmla="*/ 6 h 20"/>
                <a:gd name="T4" fmla="*/ 6 w 21"/>
                <a:gd name="T5" fmla="*/ 19 h 20"/>
                <a:gd name="T6" fmla="*/ 1 w 21"/>
                <a:gd name="T7" fmla="*/ 18 h 20"/>
                <a:gd name="T8" fmla="*/ 1 w 21"/>
                <a:gd name="T9" fmla="*/ 14 h 20"/>
                <a:gd name="T10" fmla="*/ 15 w 21"/>
                <a:gd name="T11" fmla="*/ 1 h 20"/>
                <a:gd name="T12" fmla="*/ 20 w 21"/>
                <a:gd name="T13" fmla="*/ 1 h 20"/>
                <a:gd name="T14" fmla="*/ 20 w 21"/>
                <a:gd name="T15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0">
                  <a:moveTo>
                    <a:pt x="20" y="2"/>
                  </a:moveTo>
                  <a:cubicBezTo>
                    <a:pt x="21" y="3"/>
                    <a:pt x="21" y="5"/>
                    <a:pt x="20" y="6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5" y="20"/>
                    <a:pt x="2" y="20"/>
                    <a:pt x="1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0"/>
                    <a:pt x="19" y="0"/>
                    <a:pt x="20" y="1"/>
                  </a:cubicBezTo>
                  <a:cubicBezTo>
                    <a:pt x="20" y="1"/>
                    <a:pt x="20" y="2"/>
                    <a:pt x="2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6" name="">
              <a:extLst>
                <a:ext uri="{FF2B5EF4-FFF2-40B4-BE49-F238E27FC236}">
                  <a16:creationId xmlns:a16="http://schemas.microsoft.com/office/drawing/2014/main" id="{F5417253-03A3-499B-822C-A441E3D4BBA2}"/>
                </a:ext>
              </a:extLst>
            </p:cNvPr>
            <p:cNvSpPr/>
            <p:nvPr/>
          </p:nvSpPr>
          <p:spPr bwMode="auto">
            <a:xfrm>
              <a:off x="4375150" y="5173664"/>
              <a:ext cx="182563" cy="296863"/>
            </a:xfrm>
            <a:custGeom>
              <a:avLst/>
              <a:gdLst>
                <a:gd name="T0" fmla="*/ 47 w 48"/>
                <a:gd name="T1" fmla="*/ 2 h 78"/>
                <a:gd name="T2" fmla="*/ 47 w 48"/>
                <a:gd name="T3" fmla="*/ 6 h 78"/>
                <a:gd name="T4" fmla="*/ 7 w 48"/>
                <a:gd name="T5" fmla="*/ 76 h 78"/>
                <a:gd name="T6" fmla="*/ 2 w 48"/>
                <a:gd name="T7" fmla="*/ 77 h 78"/>
                <a:gd name="T8" fmla="*/ 1 w 48"/>
                <a:gd name="T9" fmla="*/ 73 h 78"/>
                <a:gd name="T10" fmla="*/ 41 w 48"/>
                <a:gd name="T11" fmla="*/ 3 h 78"/>
                <a:gd name="T12" fmla="*/ 46 w 48"/>
                <a:gd name="T13" fmla="*/ 1 h 78"/>
                <a:gd name="T14" fmla="*/ 47 w 48"/>
                <a:gd name="T15" fmla="*/ 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78">
                  <a:moveTo>
                    <a:pt x="47" y="2"/>
                  </a:moveTo>
                  <a:cubicBezTo>
                    <a:pt x="48" y="3"/>
                    <a:pt x="48" y="5"/>
                    <a:pt x="47" y="6"/>
                  </a:cubicBezTo>
                  <a:cubicBezTo>
                    <a:pt x="7" y="76"/>
                    <a:pt x="7" y="76"/>
                    <a:pt x="7" y="76"/>
                  </a:cubicBezTo>
                  <a:cubicBezTo>
                    <a:pt x="6" y="78"/>
                    <a:pt x="4" y="78"/>
                    <a:pt x="2" y="77"/>
                  </a:cubicBezTo>
                  <a:cubicBezTo>
                    <a:pt x="0" y="76"/>
                    <a:pt x="0" y="74"/>
                    <a:pt x="1" y="73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2" y="1"/>
                    <a:pt x="44" y="0"/>
                    <a:pt x="46" y="1"/>
                  </a:cubicBezTo>
                  <a:cubicBezTo>
                    <a:pt x="46" y="2"/>
                    <a:pt x="47" y="2"/>
                    <a:pt x="4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7" name="">
              <a:extLst>
                <a:ext uri="{FF2B5EF4-FFF2-40B4-BE49-F238E27FC236}">
                  <a16:creationId xmlns:a16="http://schemas.microsoft.com/office/drawing/2014/main" id="{7EFCE656-55D9-4F4F-9AAB-54A225C4CB63}"/>
                </a:ext>
              </a:extLst>
            </p:cNvPr>
            <p:cNvSpPr/>
            <p:nvPr/>
          </p:nvSpPr>
          <p:spPr bwMode="auto">
            <a:xfrm>
              <a:off x="4784725" y="5287964"/>
              <a:ext cx="92075" cy="330200"/>
            </a:xfrm>
            <a:custGeom>
              <a:avLst/>
              <a:gdLst>
                <a:gd name="T0" fmla="*/ 24 w 24"/>
                <a:gd name="T1" fmla="*/ 2 h 87"/>
                <a:gd name="T2" fmla="*/ 24 w 24"/>
                <a:gd name="T3" fmla="*/ 4 h 87"/>
                <a:gd name="T4" fmla="*/ 7 w 24"/>
                <a:gd name="T5" fmla="*/ 84 h 87"/>
                <a:gd name="T6" fmla="*/ 2 w 24"/>
                <a:gd name="T7" fmla="*/ 86 h 87"/>
                <a:gd name="T8" fmla="*/ 0 w 24"/>
                <a:gd name="T9" fmla="*/ 82 h 87"/>
                <a:gd name="T10" fmla="*/ 18 w 24"/>
                <a:gd name="T11" fmla="*/ 4 h 87"/>
                <a:gd name="T12" fmla="*/ 21 w 24"/>
                <a:gd name="T13" fmla="*/ 0 h 87"/>
                <a:gd name="T14" fmla="*/ 24 w 24"/>
                <a:gd name="T15" fmla="*/ 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87">
                  <a:moveTo>
                    <a:pt x="24" y="2"/>
                  </a:moveTo>
                  <a:cubicBezTo>
                    <a:pt x="24" y="3"/>
                    <a:pt x="24" y="3"/>
                    <a:pt x="24" y="4"/>
                  </a:cubicBezTo>
                  <a:cubicBezTo>
                    <a:pt x="23" y="32"/>
                    <a:pt x="17" y="59"/>
                    <a:pt x="7" y="84"/>
                  </a:cubicBezTo>
                  <a:cubicBezTo>
                    <a:pt x="6" y="86"/>
                    <a:pt x="4" y="87"/>
                    <a:pt x="2" y="86"/>
                  </a:cubicBezTo>
                  <a:cubicBezTo>
                    <a:pt x="1" y="85"/>
                    <a:pt x="0" y="83"/>
                    <a:pt x="0" y="82"/>
                  </a:cubicBezTo>
                  <a:cubicBezTo>
                    <a:pt x="10" y="57"/>
                    <a:pt x="16" y="31"/>
                    <a:pt x="18" y="4"/>
                  </a:cubicBezTo>
                  <a:cubicBezTo>
                    <a:pt x="18" y="2"/>
                    <a:pt x="19" y="0"/>
                    <a:pt x="21" y="0"/>
                  </a:cubicBezTo>
                  <a:cubicBezTo>
                    <a:pt x="22" y="0"/>
                    <a:pt x="23" y="1"/>
                    <a:pt x="2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8" name="">
              <a:extLst>
                <a:ext uri="{FF2B5EF4-FFF2-40B4-BE49-F238E27FC236}">
                  <a16:creationId xmlns:a16="http://schemas.microsoft.com/office/drawing/2014/main" id="{7D06D73B-CAA7-4FA5-B042-8E3C39C4B47C}"/>
                </a:ext>
              </a:extLst>
            </p:cNvPr>
            <p:cNvSpPr/>
            <p:nvPr/>
          </p:nvSpPr>
          <p:spPr bwMode="auto">
            <a:xfrm>
              <a:off x="5199063" y="5249864"/>
              <a:ext cx="84138" cy="265113"/>
            </a:xfrm>
            <a:custGeom>
              <a:avLst/>
              <a:gdLst>
                <a:gd name="T0" fmla="*/ 6 w 22"/>
                <a:gd name="T1" fmla="*/ 2 h 70"/>
                <a:gd name="T2" fmla="*/ 7 w 22"/>
                <a:gd name="T3" fmla="*/ 3 h 70"/>
                <a:gd name="T4" fmla="*/ 22 w 22"/>
                <a:gd name="T5" fmla="*/ 65 h 70"/>
                <a:gd name="T6" fmla="*/ 19 w 22"/>
                <a:gd name="T7" fmla="*/ 69 h 70"/>
                <a:gd name="T8" fmla="*/ 15 w 22"/>
                <a:gd name="T9" fmla="*/ 67 h 70"/>
                <a:gd name="T10" fmla="*/ 0 w 22"/>
                <a:gd name="T11" fmla="*/ 5 h 70"/>
                <a:gd name="T12" fmla="*/ 3 w 22"/>
                <a:gd name="T13" fmla="*/ 1 h 70"/>
                <a:gd name="T14" fmla="*/ 6 w 22"/>
                <a:gd name="T15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70">
                  <a:moveTo>
                    <a:pt x="6" y="2"/>
                  </a:moveTo>
                  <a:cubicBezTo>
                    <a:pt x="6" y="2"/>
                    <a:pt x="7" y="3"/>
                    <a:pt x="7" y="3"/>
                  </a:cubicBezTo>
                  <a:cubicBezTo>
                    <a:pt x="22" y="65"/>
                    <a:pt x="22" y="65"/>
                    <a:pt x="22" y="65"/>
                  </a:cubicBezTo>
                  <a:cubicBezTo>
                    <a:pt x="22" y="67"/>
                    <a:pt x="21" y="69"/>
                    <a:pt x="19" y="69"/>
                  </a:cubicBezTo>
                  <a:cubicBezTo>
                    <a:pt x="17" y="70"/>
                    <a:pt x="15" y="68"/>
                    <a:pt x="15" y="6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4" y="0"/>
                    <a:pt x="5" y="1"/>
                    <a:pt x="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9" name="">
              <a:extLst>
                <a:ext uri="{FF2B5EF4-FFF2-40B4-BE49-F238E27FC236}">
                  <a16:creationId xmlns:a16="http://schemas.microsoft.com/office/drawing/2014/main" id="{4E49CB50-43F7-46EB-9C9D-1370BE237CBB}"/>
                </a:ext>
              </a:extLst>
            </p:cNvPr>
            <p:cNvSpPr/>
            <p:nvPr/>
          </p:nvSpPr>
          <p:spPr bwMode="auto">
            <a:xfrm>
              <a:off x="5499100" y="5011739"/>
              <a:ext cx="239713" cy="177800"/>
            </a:xfrm>
            <a:custGeom>
              <a:avLst/>
              <a:gdLst>
                <a:gd name="T0" fmla="*/ 62 w 63"/>
                <a:gd name="T1" fmla="*/ 41 h 47"/>
                <a:gd name="T2" fmla="*/ 62 w 63"/>
                <a:gd name="T3" fmla="*/ 45 h 47"/>
                <a:gd name="T4" fmla="*/ 57 w 63"/>
                <a:gd name="T5" fmla="*/ 46 h 47"/>
                <a:gd name="T6" fmla="*/ 2 w 63"/>
                <a:gd name="T7" fmla="*/ 7 h 47"/>
                <a:gd name="T8" fmla="*/ 1 w 63"/>
                <a:gd name="T9" fmla="*/ 3 h 47"/>
                <a:gd name="T10" fmla="*/ 6 w 63"/>
                <a:gd name="T11" fmla="*/ 1 h 47"/>
                <a:gd name="T12" fmla="*/ 62 w 63"/>
                <a:gd name="T13" fmla="*/ 40 h 47"/>
                <a:gd name="T14" fmla="*/ 62 w 63"/>
                <a:gd name="T15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47">
                  <a:moveTo>
                    <a:pt x="62" y="41"/>
                  </a:moveTo>
                  <a:cubicBezTo>
                    <a:pt x="63" y="42"/>
                    <a:pt x="63" y="44"/>
                    <a:pt x="62" y="45"/>
                  </a:cubicBezTo>
                  <a:cubicBezTo>
                    <a:pt x="61" y="47"/>
                    <a:pt x="59" y="47"/>
                    <a:pt x="57" y="46"/>
                  </a:cubicBezTo>
                  <a:cubicBezTo>
                    <a:pt x="40" y="32"/>
                    <a:pt x="21" y="19"/>
                    <a:pt x="2" y="7"/>
                  </a:cubicBezTo>
                  <a:cubicBezTo>
                    <a:pt x="1" y="6"/>
                    <a:pt x="0" y="4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25" y="13"/>
                    <a:pt x="44" y="27"/>
                    <a:pt x="62" y="40"/>
                  </a:cubicBezTo>
                  <a:cubicBezTo>
                    <a:pt x="62" y="41"/>
                    <a:pt x="62" y="41"/>
                    <a:pt x="6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0" name="">
              <a:extLst>
                <a:ext uri="{FF2B5EF4-FFF2-40B4-BE49-F238E27FC236}">
                  <a16:creationId xmlns:a16="http://schemas.microsoft.com/office/drawing/2014/main" id="{E18D8B01-294C-4844-B8E2-32529B3F475F}"/>
                </a:ext>
              </a:extLst>
            </p:cNvPr>
            <p:cNvSpPr/>
            <p:nvPr/>
          </p:nvSpPr>
          <p:spPr bwMode="auto">
            <a:xfrm>
              <a:off x="5597525" y="4668839"/>
              <a:ext cx="346075" cy="50800"/>
            </a:xfrm>
            <a:custGeom>
              <a:avLst/>
              <a:gdLst>
                <a:gd name="T0" fmla="*/ 90 w 91"/>
                <a:gd name="T1" fmla="*/ 8 h 13"/>
                <a:gd name="T2" fmla="*/ 90 w 91"/>
                <a:gd name="T3" fmla="*/ 10 h 13"/>
                <a:gd name="T4" fmla="*/ 87 w 91"/>
                <a:gd name="T5" fmla="*/ 13 h 13"/>
                <a:gd name="T6" fmla="*/ 3 w 91"/>
                <a:gd name="T7" fmla="*/ 7 h 13"/>
                <a:gd name="T8" fmla="*/ 0 w 91"/>
                <a:gd name="T9" fmla="*/ 3 h 13"/>
                <a:gd name="T10" fmla="*/ 4 w 91"/>
                <a:gd name="T11" fmla="*/ 0 h 13"/>
                <a:gd name="T12" fmla="*/ 87 w 91"/>
                <a:gd name="T13" fmla="*/ 6 h 13"/>
                <a:gd name="T14" fmla="*/ 90 w 91"/>
                <a:gd name="T15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13">
                  <a:moveTo>
                    <a:pt x="90" y="8"/>
                  </a:moveTo>
                  <a:cubicBezTo>
                    <a:pt x="90" y="9"/>
                    <a:pt x="91" y="9"/>
                    <a:pt x="90" y="10"/>
                  </a:cubicBezTo>
                  <a:cubicBezTo>
                    <a:pt x="90" y="12"/>
                    <a:pt x="88" y="13"/>
                    <a:pt x="87" y="13"/>
                  </a:cubicBezTo>
                  <a:cubicBezTo>
                    <a:pt x="58" y="9"/>
                    <a:pt x="32" y="7"/>
                    <a:pt x="3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32" y="0"/>
                    <a:pt x="59" y="3"/>
                    <a:pt x="87" y="6"/>
                  </a:cubicBezTo>
                  <a:cubicBezTo>
                    <a:pt x="89" y="6"/>
                    <a:pt x="89" y="7"/>
                    <a:pt x="9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1" name="">
              <a:extLst>
                <a:ext uri="{FF2B5EF4-FFF2-40B4-BE49-F238E27FC236}">
                  <a16:creationId xmlns:a16="http://schemas.microsoft.com/office/drawing/2014/main" id="{ADE37A58-CEA8-4446-BBE8-DD46441B3229}"/>
                </a:ext>
              </a:extLst>
            </p:cNvPr>
            <p:cNvSpPr/>
            <p:nvPr/>
          </p:nvSpPr>
          <p:spPr bwMode="auto">
            <a:xfrm>
              <a:off x="5495925" y="4184651"/>
              <a:ext cx="239713" cy="139700"/>
            </a:xfrm>
            <a:custGeom>
              <a:avLst/>
              <a:gdLst>
                <a:gd name="T0" fmla="*/ 61 w 63"/>
                <a:gd name="T1" fmla="*/ 2 h 37"/>
                <a:gd name="T2" fmla="*/ 62 w 63"/>
                <a:gd name="T3" fmla="*/ 2 h 37"/>
                <a:gd name="T4" fmla="*/ 60 w 63"/>
                <a:gd name="T5" fmla="*/ 7 h 37"/>
                <a:gd name="T6" fmla="*/ 6 w 63"/>
                <a:gd name="T7" fmla="*/ 36 h 37"/>
                <a:gd name="T8" fmla="*/ 1 w 63"/>
                <a:gd name="T9" fmla="*/ 35 h 37"/>
                <a:gd name="T10" fmla="*/ 2 w 63"/>
                <a:gd name="T11" fmla="*/ 30 h 37"/>
                <a:gd name="T12" fmla="*/ 57 w 63"/>
                <a:gd name="T13" fmla="*/ 1 h 37"/>
                <a:gd name="T14" fmla="*/ 61 w 63"/>
                <a:gd name="T15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37">
                  <a:moveTo>
                    <a:pt x="61" y="2"/>
                  </a:moveTo>
                  <a:cubicBezTo>
                    <a:pt x="62" y="2"/>
                    <a:pt x="62" y="2"/>
                    <a:pt x="62" y="2"/>
                  </a:cubicBezTo>
                  <a:cubicBezTo>
                    <a:pt x="63" y="4"/>
                    <a:pt x="62" y="6"/>
                    <a:pt x="60" y="7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4" y="37"/>
                    <a:pt x="2" y="37"/>
                    <a:pt x="1" y="35"/>
                  </a:cubicBezTo>
                  <a:cubicBezTo>
                    <a:pt x="0" y="33"/>
                    <a:pt x="1" y="31"/>
                    <a:pt x="2" y="30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9" y="0"/>
                    <a:pt x="61" y="1"/>
                    <a:pt x="6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2" name="">
              <a:extLst>
                <a:ext uri="{FF2B5EF4-FFF2-40B4-BE49-F238E27FC236}">
                  <a16:creationId xmlns:a16="http://schemas.microsoft.com/office/drawing/2014/main" id="{62EBE9C1-5CE4-42FD-854B-4CD3732558E9}"/>
                </a:ext>
              </a:extLst>
            </p:cNvPr>
            <p:cNvSpPr/>
            <p:nvPr/>
          </p:nvSpPr>
          <p:spPr bwMode="auto">
            <a:xfrm>
              <a:off x="4291013" y="5429251"/>
              <a:ext cx="136525" cy="131763"/>
            </a:xfrm>
            <a:custGeom>
              <a:avLst/>
              <a:gdLst>
                <a:gd name="T0" fmla="*/ 33 w 36"/>
                <a:gd name="T1" fmla="*/ 10 h 35"/>
                <a:gd name="T2" fmla="*/ 36 w 36"/>
                <a:gd name="T3" fmla="*/ 22 h 35"/>
                <a:gd name="T4" fmla="*/ 36 w 36"/>
                <a:gd name="T5" fmla="*/ 22 h 35"/>
                <a:gd name="T6" fmla="*/ 31 w 36"/>
                <a:gd name="T7" fmla="*/ 32 h 35"/>
                <a:gd name="T8" fmla="*/ 20 w 36"/>
                <a:gd name="T9" fmla="*/ 35 h 35"/>
                <a:gd name="T10" fmla="*/ 2 w 36"/>
                <a:gd name="T11" fmla="*/ 18 h 35"/>
                <a:gd name="T12" fmla="*/ 6 w 36"/>
                <a:gd name="T13" fmla="*/ 4 h 35"/>
                <a:gd name="T14" fmla="*/ 25 w 36"/>
                <a:gd name="T15" fmla="*/ 3 h 35"/>
                <a:gd name="T16" fmla="*/ 33 w 36"/>
                <a:gd name="T17" fmla="*/ 10 h 35"/>
                <a:gd name="T18" fmla="*/ 29 w 36"/>
                <a:gd name="T19" fmla="*/ 22 h 35"/>
                <a:gd name="T20" fmla="*/ 22 w 36"/>
                <a:gd name="T21" fmla="*/ 10 h 35"/>
                <a:gd name="T22" fmla="*/ 10 w 36"/>
                <a:gd name="T23" fmla="*/ 9 h 35"/>
                <a:gd name="T24" fmla="*/ 9 w 36"/>
                <a:gd name="T25" fmla="*/ 16 h 35"/>
                <a:gd name="T26" fmla="*/ 21 w 36"/>
                <a:gd name="T27" fmla="*/ 28 h 35"/>
                <a:gd name="T28" fmla="*/ 27 w 36"/>
                <a:gd name="T29" fmla="*/ 26 h 35"/>
                <a:gd name="T30" fmla="*/ 29 w 36"/>
                <a:gd name="T31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" h="35">
                  <a:moveTo>
                    <a:pt x="33" y="10"/>
                  </a:moveTo>
                  <a:cubicBezTo>
                    <a:pt x="35" y="14"/>
                    <a:pt x="36" y="18"/>
                    <a:pt x="36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6"/>
                    <a:pt x="34" y="29"/>
                    <a:pt x="31" y="32"/>
                  </a:cubicBezTo>
                  <a:cubicBezTo>
                    <a:pt x="28" y="34"/>
                    <a:pt x="24" y="35"/>
                    <a:pt x="20" y="35"/>
                  </a:cubicBezTo>
                  <a:cubicBezTo>
                    <a:pt x="12" y="33"/>
                    <a:pt x="4" y="26"/>
                    <a:pt x="2" y="18"/>
                  </a:cubicBezTo>
                  <a:cubicBezTo>
                    <a:pt x="0" y="10"/>
                    <a:pt x="3" y="6"/>
                    <a:pt x="6" y="4"/>
                  </a:cubicBezTo>
                  <a:cubicBezTo>
                    <a:pt x="10" y="0"/>
                    <a:pt x="18" y="0"/>
                    <a:pt x="25" y="3"/>
                  </a:cubicBezTo>
                  <a:cubicBezTo>
                    <a:pt x="28" y="5"/>
                    <a:pt x="31" y="8"/>
                    <a:pt x="33" y="10"/>
                  </a:cubicBezTo>
                  <a:close/>
                  <a:moveTo>
                    <a:pt x="29" y="22"/>
                  </a:moveTo>
                  <a:cubicBezTo>
                    <a:pt x="30" y="14"/>
                    <a:pt x="24" y="11"/>
                    <a:pt x="22" y="10"/>
                  </a:cubicBezTo>
                  <a:cubicBezTo>
                    <a:pt x="17" y="7"/>
                    <a:pt x="12" y="7"/>
                    <a:pt x="10" y="9"/>
                  </a:cubicBezTo>
                  <a:cubicBezTo>
                    <a:pt x="8" y="11"/>
                    <a:pt x="8" y="13"/>
                    <a:pt x="9" y="16"/>
                  </a:cubicBezTo>
                  <a:cubicBezTo>
                    <a:pt x="10" y="22"/>
                    <a:pt x="16" y="27"/>
                    <a:pt x="21" y="28"/>
                  </a:cubicBezTo>
                  <a:cubicBezTo>
                    <a:pt x="23" y="28"/>
                    <a:pt x="25" y="28"/>
                    <a:pt x="27" y="26"/>
                  </a:cubicBezTo>
                  <a:cubicBezTo>
                    <a:pt x="28" y="25"/>
                    <a:pt x="29" y="24"/>
                    <a:pt x="2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3" name="">
              <a:extLst>
                <a:ext uri="{FF2B5EF4-FFF2-40B4-BE49-F238E27FC236}">
                  <a16:creationId xmlns:a16="http://schemas.microsoft.com/office/drawing/2014/main" id="{29AD9D76-89DE-401C-9284-0DC40FFFD3CE}"/>
                </a:ext>
              </a:extLst>
            </p:cNvPr>
            <p:cNvSpPr/>
            <p:nvPr/>
          </p:nvSpPr>
          <p:spPr bwMode="auto">
            <a:xfrm>
              <a:off x="4702175" y="5580064"/>
              <a:ext cx="158750" cy="144463"/>
            </a:xfrm>
            <a:custGeom>
              <a:avLst/>
              <a:gdLst>
                <a:gd name="T0" fmla="*/ 39 w 42"/>
                <a:gd name="T1" fmla="*/ 14 h 38"/>
                <a:gd name="T2" fmla="*/ 41 w 42"/>
                <a:gd name="T3" fmla="*/ 26 h 38"/>
                <a:gd name="T4" fmla="*/ 33 w 42"/>
                <a:gd name="T5" fmla="*/ 36 h 38"/>
                <a:gd name="T6" fmla="*/ 20 w 42"/>
                <a:gd name="T7" fmla="*/ 37 h 38"/>
                <a:gd name="T8" fmla="*/ 4 w 42"/>
                <a:gd name="T9" fmla="*/ 27 h 38"/>
                <a:gd name="T10" fmla="*/ 3 w 42"/>
                <a:gd name="T11" fmla="*/ 9 h 38"/>
                <a:gd name="T12" fmla="*/ 12 w 42"/>
                <a:gd name="T13" fmla="*/ 2 h 38"/>
                <a:gd name="T14" fmla="*/ 35 w 42"/>
                <a:gd name="T15" fmla="*/ 10 h 38"/>
                <a:gd name="T16" fmla="*/ 35 w 42"/>
                <a:gd name="T17" fmla="*/ 10 h 38"/>
                <a:gd name="T18" fmla="*/ 39 w 42"/>
                <a:gd name="T19" fmla="*/ 14 h 38"/>
                <a:gd name="T20" fmla="*/ 10 w 42"/>
                <a:gd name="T21" fmla="*/ 23 h 38"/>
                <a:gd name="T22" fmla="*/ 10 w 42"/>
                <a:gd name="T23" fmla="*/ 23 h 38"/>
                <a:gd name="T24" fmla="*/ 21 w 42"/>
                <a:gd name="T25" fmla="*/ 30 h 38"/>
                <a:gd name="T26" fmla="*/ 30 w 42"/>
                <a:gd name="T27" fmla="*/ 30 h 38"/>
                <a:gd name="T28" fmla="*/ 35 w 42"/>
                <a:gd name="T29" fmla="*/ 25 h 38"/>
                <a:gd name="T30" fmla="*/ 30 w 42"/>
                <a:gd name="T31" fmla="*/ 15 h 38"/>
                <a:gd name="T32" fmla="*/ 30 w 42"/>
                <a:gd name="T33" fmla="*/ 15 h 38"/>
                <a:gd name="T34" fmla="*/ 13 w 42"/>
                <a:gd name="T35" fmla="*/ 9 h 38"/>
                <a:gd name="T36" fmla="*/ 9 w 42"/>
                <a:gd name="T37" fmla="*/ 12 h 38"/>
                <a:gd name="T38" fmla="*/ 10 w 42"/>
                <a:gd name="T39" fmla="*/ 2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" h="38">
                  <a:moveTo>
                    <a:pt x="39" y="14"/>
                  </a:moveTo>
                  <a:cubicBezTo>
                    <a:pt x="41" y="18"/>
                    <a:pt x="42" y="23"/>
                    <a:pt x="41" y="26"/>
                  </a:cubicBezTo>
                  <a:cubicBezTo>
                    <a:pt x="40" y="31"/>
                    <a:pt x="37" y="35"/>
                    <a:pt x="33" y="36"/>
                  </a:cubicBezTo>
                  <a:cubicBezTo>
                    <a:pt x="29" y="38"/>
                    <a:pt x="25" y="38"/>
                    <a:pt x="20" y="37"/>
                  </a:cubicBezTo>
                  <a:cubicBezTo>
                    <a:pt x="14" y="36"/>
                    <a:pt x="8" y="32"/>
                    <a:pt x="4" y="27"/>
                  </a:cubicBezTo>
                  <a:cubicBezTo>
                    <a:pt x="0" y="21"/>
                    <a:pt x="0" y="14"/>
                    <a:pt x="3" y="9"/>
                  </a:cubicBezTo>
                  <a:cubicBezTo>
                    <a:pt x="4" y="5"/>
                    <a:pt x="8" y="3"/>
                    <a:pt x="12" y="2"/>
                  </a:cubicBezTo>
                  <a:cubicBezTo>
                    <a:pt x="19" y="0"/>
                    <a:pt x="29" y="5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6" y="11"/>
                    <a:pt x="38" y="13"/>
                    <a:pt x="39" y="14"/>
                  </a:cubicBezTo>
                  <a:close/>
                  <a:moveTo>
                    <a:pt x="10" y="23"/>
                  </a:moveTo>
                  <a:cubicBezTo>
                    <a:pt x="10" y="23"/>
                    <a:pt x="10" y="23"/>
                    <a:pt x="10" y="23"/>
                  </a:cubicBezTo>
                  <a:cubicBezTo>
                    <a:pt x="12" y="27"/>
                    <a:pt x="17" y="29"/>
                    <a:pt x="21" y="30"/>
                  </a:cubicBezTo>
                  <a:cubicBezTo>
                    <a:pt x="24" y="31"/>
                    <a:pt x="27" y="31"/>
                    <a:pt x="30" y="30"/>
                  </a:cubicBezTo>
                  <a:cubicBezTo>
                    <a:pt x="32" y="29"/>
                    <a:pt x="34" y="27"/>
                    <a:pt x="35" y="25"/>
                  </a:cubicBezTo>
                  <a:cubicBezTo>
                    <a:pt x="35" y="21"/>
                    <a:pt x="33" y="18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26" y="11"/>
                    <a:pt x="18" y="8"/>
                    <a:pt x="13" y="9"/>
                  </a:cubicBezTo>
                  <a:cubicBezTo>
                    <a:pt x="11" y="9"/>
                    <a:pt x="10" y="10"/>
                    <a:pt x="9" y="12"/>
                  </a:cubicBezTo>
                  <a:cubicBezTo>
                    <a:pt x="7" y="15"/>
                    <a:pt x="7" y="19"/>
                    <a:pt x="10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4" name="">
              <a:extLst>
                <a:ext uri="{FF2B5EF4-FFF2-40B4-BE49-F238E27FC236}">
                  <a16:creationId xmlns:a16="http://schemas.microsoft.com/office/drawing/2014/main" id="{1678ACBA-8C25-47B5-A01E-0EFAA6C30020}"/>
                </a:ext>
              </a:extLst>
            </p:cNvPr>
            <p:cNvSpPr/>
            <p:nvPr/>
          </p:nvSpPr>
          <p:spPr bwMode="auto">
            <a:xfrm>
              <a:off x="5199063" y="5484814"/>
              <a:ext cx="163513" cy="125413"/>
            </a:xfrm>
            <a:custGeom>
              <a:avLst/>
              <a:gdLst>
                <a:gd name="T0" fmla="*/ 39 w 43"/>
                <a:gd name="T1" fmla="*/ 6 h 33"/>
                <a:gd name="T2" fmla="*/ 40 w 43"/>
                <a:gd name="T3" fmla="*/ 6 h 33"/>
                <a:gd name="T4" fmla="*/ 38 w 43"/>
                <a:gd name="T5" fmla="*/ 23 h 33"/>
                <a:gd name="T6" fmla="*/ 17 w 43"/>
                <a:gd name="T7" fmla="*/ 33 h 33"/>
                <a:gd name="T8" fmla="*/ 7 w 43"/>
                <a:gd name="T9" fmla="*/ 30 h 33"/>
                <a:gd name="T10" fmla="*/ 0 w 43"/>
                <a:gd name="T11" fmla="*/ 20 h 33"/>
                <a:gd name="T12" fmla="*/ 6 w 43"/>
                <a:gd name="T13" fmla="*/ 8 h 33"/>
                <a:gd name="T14" fmla="*/ 28 w 43"/>
                <a:gd name="T15" fmla="*/ 0 h 33"/>
                <a:gd name="T16" fmla="*/ 28 w 43"/>
                <a:gd name="T17" fmla="*/ 0 h 33"/>
                <a:gd name="T18" fmla="*/ 39 w 43"/>
                <a:gd name="T19" fmla="*/ 6 h 33"/>
                <a:gd name="T20" fmla="*/ 8 w 43"/>
                <a:gd name="T21" fmla="*/ 22 h 33"/>
                <a:gd name="T22" fmla="*/ 11 w 43"/>
                <a:gd name="T23" fmla="*/ 24 h 33"/>
                <a:gd name="T24" fmla="*/ 18 w 43"/>
                <a:gd name="T25" fmla="*/ 26 h 33"/>
                <a:gd name="T26" fmla="*/ 32 w 43"/>
                <a:gd name="T27" fmla="*/ 19 h 33"/>
                <a:gd name="T28" fmla="*/ 34 w 43"/>
                <a:gd name="T29" fmla="*/ 10 h 33"/>
                <a:gd name="T30" fmla="*/ 28 w 43"/>
                <a:gd name="T31" fmla="*/ 7 h 33"/>
                <a:gd name="T32" fmla="*/ 28 w 43"/>
                <a:gd name="T33" fmla="*/ 7 h 33"/>
                <a:gd name="T34" fmla="*/ 10 w 43"/>
                <a:gd name="T35" fmla="*/ 13 h 33"/>
                <a:gd name="T36" fmla="*/ 7 w 43"/>
                <a:gd name="T37" fmla="*/ 19 h 33"/>
                <a:gd name="T38" fmla="*/ 8 w 43"/>
                <a:gd name="T39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3" h="33">
                  <a:moveTo>
                    <a:pt x="39" y="6"/>
                  </a:moveTo>
                  <a:cubicBezTo>
                    <a:pt x="39" y="6"/>
                    <a:pt x="39" y="6"/>
                    <a:pt x="40" y="6"/>
                  </a:cubicBezTo>
                  <a:cubicBezTo>
                    <a:pt x="43" y="12"/>
                    <a:pt x="41" y="19"/>
                    <a:pt x="38" y="23"/>
                  </a:cubicBezTo>
                  <a:cubicBezTo>
                    <a:pt x="33" y="30"/>
                    <a:pt x="25" y="33"/>
                    <a:pt x="17" y="33"/>
                  </a:cubicBezTo>
                  <a:cubicBezTo>
                    <a:pt x="13" y="33"/>
                    <a:pt x="10" y="32"/>
                    <a:pt x="7" y="30"/>
                  </a:cubicBezTo>
                  <a:cubicBezTo>
                    <a:pt x="3" y="27"/>
                    <a:pt x="1" y="24"/>
                    <a:pt x="0" y="20"/>
                  </a:cubicBezTo>
                  <a:cubicBezTo>
                    <a:pt x="0" y="16"/>
                    <a:pt x="2" y="11"/>
                    <a:pt x="6" y="8"/>
                  </a:cubicBezTo>
                  <a:cubicBezTo>
                    <a:pt x="11" y="3"/>
                    <a:pt x="21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3" y="0"/>
                    <a:pt x="37" y="3"/>
                    <a:pt x="39" y="6"/>
                  </a:cubicBezTo>
                  <a:close/>
                  <a:moveTo>
                    <a:pt x="8" y="22"/>
                  </a:moveTo>
                  <a:cubicBezTo>
                    <a:pt x="9" y="23"/>
                    <a:pt x="10" y="23"/>
                    <a:pt x="11" y="24"/>
                  </a:cubicBezTo>
                  <a:cubicBezTo>
                    <a:pt x="13" y="26"/>
                    <a:pt x="16" y="26"/>
                    <a:pt x="18" y="26"/>
                  </a:cubicBezTo>
                  <a:cubicBezTo>
                    <a:pt x="23" y="26"/>
                    <a:pt x="29" y="24"/>
                    <a:pt x="32" y="19"/>
                  </a:cubicBezTo>
                  <a:cubicBezTo>
                    <a:pt x="34" y="17"/>
                    <a:pt x="35" y="13"/>
                    <a:pt x="34" y="10"/>
                  </a:cubicBezTo>
                  <a:cubicBezTo>
                    <a:pt x="32" y="8"/>
                    <a:pt x="30" y="7"/>
                    <a:pt x="28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2" y="7"/>
                    <a:pt x="15" y="9"/>
                    <a:pt x="10" y="13"/>
                  </a:cubicBezTo>
                  <a:cubicBezTo>
                    <a:pt x="8" y="15"/>
                    <a:pt x="7" y="17"/>
                    <a:pt x="7" y="19"/>
                  </a:cubicBezTo>
                  <a:cubicBezTo>
                    <a:pt x="7" y="20"/>
                    <a:pt x="8" y="21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5" name="">
              <a:extLst>
                <a:ext uri="{FF2B5EF4-FFF2-40B4-BE49-F238E27FC236}">
                  <a16:creationId xmlns:a16="http://schemas.microsoft.com/office/drawing/2014/main" id="{F7A5559E-E3E6-423A-B707-F354361D0CDF}"/>
                </a:ext>
              </a:extLst>
            </p:cNvPr>
            <p:cNvSpPr/>
            <p:nvPr/>
          </p:nvSpPr>
          <p:spPr bwMode="auto">
            <a:xfrm>
              <a:off x="5673725" y="5135564"/>
              <a:ext cx="160338" cy="171450"/>
            </a:xfrm>
            <a:custGeom>
              <a:avLst/>
              <a:gdLst>
                <a:gd name="T0" fmla="*/ 38 w 42"/>
                <a:gd name="T1" fmla="*/ 7 h 45"/>
                <a:gd name="T2" fmla="*/ 39 w 42"/>
                <a:gd name="T3" fmla="*/ 26 h 45"/>
                <a:gd name="T4" fmla="*/ 22 w 42"/>
                <a:gd name="T5" fmla="*/ 43 h 45"/>
                <a:gd name="T6" fmla="*/ 5 w 42"/>
                <a:gd name="T7" fmla="*/ 41 h 45"/>
                <a:gd name="T8" fmla="*/ 1 w 42"/>
                <a:gd name="T9" fmla="*/ 25 h 45"/>
                <a:gd name="T10" fmla="*/ 22 w 42"/>
                <a:gd name="T11" fmla="*/ 1 h 45"/>
                <a:gd name="T12" fmla="*/ 37 w 42"/>
                <a:gd name="T13" fmla="*/ 6 h 45"/>
                <a:gd name="T14" fmla="*/ 37 w 42"/>
                <a:gd name="T15" fmla="*/ 6 h 45"/>
                <a:gd name="T16" fmla="*/ 38 w 42"/>
                <a:gd name="T17" fmla="*/ 7 h 45"/>
                <a:gd name="T18" fmla="*/ 35 w 42"/>
                <a:gd name="T19" fmla="*/ 8 h 45"/>
                <a:gd name="T20" fmla="*/ 35 w 42"/>
                <a:gd name="T21" fmla="*/ 8 h 45"/>
                <a:gd name="T22" fmla="*/ 9 w 42"/>
                <a:gd name="T23" fmla="*/ 35 h 45"/>
                <a:gd name="T24" fmla="*/ 10 w 42"/>
                <a:gd name="T25" fmla="*/ 36 h 45"/>
                <a:gd name="T26" fmla="*/ 20 w 42"/>
                <a:gd name="T27" fmla="*/ 36 h 45"/>
                <a:gd name="T28" fmla="*/ 33 w 42"/>
                <a:gd name="T29" fmla="*/ 23 h 45"/>
                <a:gd name="T30" fmla="*/ 32 w 42"/>
                <a:gd name="T31" fmla="*/ 10 h 45"/>
                <a:gd name="T32" fmla="*/ 24 w 42"/>
                <a:gd name="T33" fmla="*/ 7 h 45"/>
                <a:gd name="T34" fmla="*/ 8 w 42"/>
                <a:gd name="T35" fmla="*/ 26 h 45"/>
                <a:gd name="T36" fmla="*/ 9 w 42"/>
                <a:gd name="T37" fmla="*/ 3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" h="45">
                  <a:moveTo>
                    <a:pt x="38" y="7"/>
                  </a:moveTo>
                  <a:cubicBezTo>
                    <a:pt x="42" y="13"/>
                    <a:pt x="42" y="20"/>
                    <a:pt x="39" y="26"/>
                  </a:cubicBezTo>
                  <a:cubicBezTo>
                    <a:pt x="36" y="34"/>
                    <a:pt x="30" y="40"/>
                    <a:pt x="22" y="43"/>
                  </a:cubicBezTo>
                  <a:cubicBezTo>
                    <a:pt x="16" y="45"/>
                    <a:pt x="9" y="45"/>
                    <a:pt x="5" y="41"/>
                  </a:cubicBezTo>
                  <a:cubicBezTo>
                    <a:pt x="1" y="38"/>
                    <a:pt x="0" y="31"/>
                    <a:pt x="1" y="25"/>
                  </a:cubicBezTo>
                  <a:cubicBezTo>
                    <a:pt x="3" y="16"/>
                    <a:pt x="12" y="3"/>
                    <a:pt x="22" y="1"/>
                  </a:cubicBezTo>
                  <a:cubicBezTo>
                    <a:pt x="26" y="0"/>
                    <a:pt x="32" y="0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8" y="6"/>
                    <a:pt x="38" y="7"/>
                    <a:pt x="38" y="7"/>
                  </a:cubicBezTo>
                  <a:close/>
                  <a:moveTo>
                    <a:pt x="35" y="8"/>
                  </a:moveTo>
                  <a:cubicBezTo>
                    <a:pt x="35" y="8"/>
                    <a:pt x="35" y="8"/>
                    <a:pt x="35" y="8"/>
                  </a:cubicBezTo>
                  <a:close/>
                  <a:moveTo>
                    <a:pt x="9" y="35"/>
                  </a:moveTo>
                  <a:cubicBezTo>
                    <a:pt x="9" y="35"/>
                    <a:pt x="10" y="36"/>
                    <a:pt x="10" y="36"/>
                  </a:cubicBezTo>
                  <a:cubicBezTo>
                    <a:pt x="12" y="38"/>
                    <a:pt x="17" y="38"/>
                    <a:pt x="20" y="36"/>
                  </a:cubicBezTo>
                  <a:cubicBezTo>
                    <a:pt x="26" y="34"/>
                    <a:pt x="31" y="29"/>
                    <a:pt x="33" y="23"/>
                  </a:cubicBezTo>
                  <a:cubicBezTo>
                    <a:pt x="35" y="19"/>
                    <a:pt x="35" y="14"/>
                    <a:pt x="32" y="10"/>
                  </a:cubicBezTo>
                  <a:cubicBezTo>
                    <a:pt x="30" y="7"/>
                    <a:pt x="27" y="7"/>
                    <a:pt x="24" y="7"/>
                  </a:cubicBezTo>
                  <a:cubicBezTo>
                    <a:pt x="17" y="9"/>
                    <a:pt x="10" y="20"/>
                    <a:pt x="8" y="26"/>
                  </a:cubicBezTo>
                  <a:cubicBezTo>
                    <a:pt x="8" y="28"/>
                    <a:pt x="7" y="32"/>
                    <a:pt x="9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6" name="">
              <a:extLst>
                <a:ext uri="{FF2B5EF4-FFF2-40B4-BE49-F238E27FC236}">
                  <a16:creationId xmlns:a16="http://schemas.microsoft.com/office/drawing/2014/main" id="{A4701991-B6E4-4C6B-8E69-040FA79ADC1C}"/>
                </a:ext>
              </a:extLst>
            </p:cNvPr>
            <p:cNvSpPr/>
            <p:nvPr/>
          </p:nvSpPr>
          <p:spPr bwMode="auto">
            <a:xfrm>
              <a:off x="5910263" y="4616451"/>
              <a:ext cx="144463" cy="182563"/>
            </a:xfrm>
            <a:custGeom>
              <a:avLst/>
              <a:gdLst>
                <a:gd name="T0" fmla="*/ 31 w 38"/>
                <a:gd name="T1" fmla="*/ 8 h 48"/>
                <a:gd name="T2" fmla="*/ 34 w 38"/>
                <a:gd name="T3" fmla="*/ 13 h 48"/>
                <a:gd name="T4" fmla="*/ 31 w 38"/>
                <a:gd name="T5" fmla="*/ 40 h 48"/>
                <a:gd name="T6" fmla="*/ 19 w 38"/>
                <a:gd name="T7" fmla="*/ 47 h 48"/>
                <a:gd name="T8" fmla="*/ 2 w 38"/>
                <a:gd name="T9" fmla="*/ 30 h 48"/>
                <a:gd name="T10" fmla="*/ 15 w 38"/>
                <a:gd name="T11" fmla="*/ 1 h 48"/>
                <a:gd name="T12" fmla="*/ 15 w 38"/>
                <a:gd name="T13" fmla="*/ 1 h 48"/>
                <a:gd name="T14" fmla="*/ 27 w 38"/>
                <a:gd name="T15" fmla="*/ 4 h 48"/>
                <a:gd name="T16" fmla="*/ 31 w 38"/>
                <a:gd name="T17" fmla="*/ 8 h 48"/>
                <a:gd name="T18" fmla="*/ 12 w 38"/>
                <a:gd name="T19" fmla="*/ 37 h 48"/>
                <a:gd name="T20" fmla="*/ 18 w 38"/>
                <a:gd name="T21" fmla="*/ 41 h 48"/>
                <a:gd name="T22" fmla="*/ 25 w 38"/>
                <a:gd name="T23" fmla="*/ 36 h 48"/>
                <a:gd name="T24" fmla="*/ 28 w 38"/>
                <a:gd name="T25" fmla="*/ 16 h 48"/>
                <a:gd name="T26" fmla="*/ 23 w 38"/>
                <a:gd name="T27" fmla="*/ 9 h 48"/>
                <a:gd name="T28" fmla="*/ 16 w 38"/>
                <a:gd name="T29" fmla="*/ 8 h 48"/>
                <a:gd name="T30" fmla="*/ 16 w 38"/>
                <a:gd name="T31" fmla="*/ 8 h 48"/>
                <a:gd name="T32" fmla="*/ 9 w 38"/>
                <a:gd name="T33" fmla="*/ 29 h 48"/>
                <a:gd name="T34" fmla="*/ 12 w 38"/>
                <a:gd name="T35" fmla="*/ 3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" h="48">
                  <a:moveTo>
                    <a:pt x="31" y="8"/>
                  </a:moveTo>
                  <a:cubicBezTo>
                    <a:pt x="32" y="10"/>
                    <a:pt x="33" y="12"/>
                    <a:pt x="34" y="13"/>
                  </a:cubicBezTo>
                  <a:cubicBezTo>
                    <a:pt x="38" y="22"/>
                    <a:pt x="36" y="33"/>
                    <a:pt x="31" y="40"/>
                  </a:cubicBezTo>
                  <a:cubicBezTo>
                    <a:pt x="28" y="45"/>
                    <a:pt x="23" y="47"/>
                    <a:pt x="19" y="47"/>
                  </a:cubicBezTo>
                  <a:cubicBezTo>
                    <a:pt x="10" y="48"/>
                    <a:pt x="4" y="41"/>
                    <a:pt x="2" y="30"/>
                  </a:cubicBezTo>
                  <a:cubicBezTo>
                    <a:pt x="0" y="18"/>
                    <a:pt x="5" y="3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9" y="0"/>
                    <a:pt x="23" y="1"/>
                    <a:pt x="27" y="4"/>
                  </a:cubicBezTo>
                  <a:cubicBezTo>
                    <a:pt x="29" y="5"/>
                    <a:pt x="30" y="7"/>
                    <a:pt x="31" y="8"/>
                  </a:cubicBezTo>
                  <a:close/>
                  <a:moveTo>
                    <a:pt x="12" y="37"/>
                  </a:moveTo>
                  <a:cubicBezTo>
                    <a:pt x="13" y="39"/>
                    <a:pt x="15" y="41"/>
                    <a:pt x="18" y="41"/>
                  </a:cubicBezTo>
                  <a:cubicBezTo>
                    <a:pt x="22" y="40"/>
                    <a:pt x="24" y="38"/>
                    <a:pt x="25" y="36"/>
                  </a:cubicBezTo>
                  <a:cubicBezTo>
                    <a:pt x="29" y="31"/>
                    <a:pt x="30" y="23"/>
                    <a:pt x="28" y="16"/>
                  </a:cubicBezTo>
                  <a:cubicBezTo>
                    <a:pt x="26" y="13"/>
                    <a:pt x="25" y="11"/>
                    <a:pt x="23" y="9"/>
                  </a:cubicBezTo>
                  <a:cubicBezTo>
                    <a:pt x="21" y="8"/>
                    <a:pt x="18" y="7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1" y="9"/>
                    <a:pt x="8" y="20"/>
                    <a:pt x="9" y="29"/>
                  </a:cubicBezTo>
                  <a:cubicBezTo>
                    <a:pt x="9" y="31"/>
                    <a:pt x="10" y="34"/>
                    <a:pt x="12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7" name="">
              <a:extLst>
                <a:ext uri="{FF2B5EF4-FFF2-40B4-BE49-F238E27FC236}">
                  <a16:creationId xmlns:a16="http://schemas.microsoft.com/office/drawing/2014/main" id="{344C0D6D-EAB4-42CA-806B-457B34341390}"/>
                </a:ext>
              </a:extLst>
            </p:cNvPr>
            <p:cNvSpPr/>
            <p:nvPr/>
          </p:nvSpPr>
          <p:spPr bwMode="auto">
            <a:xfrm>
              <a:off x="5697538" y="4108451"/>
              <a:ext cx="147638" cy="163513"/>
            </a:xfrm>
            <a:custGeom>
              <a:avLst/>
              <a:gdLst>
                <a:gd name="T0" fmla="*/ 34 w 39"/>
                <a:gd name="T1" fmla="*/ 17 h 43"/>
                <a:gd name="T2" fmla="*/ 38 w 39"/>
                <a:gd name="T3" fmla="*/ 29 h 43"/>
                <a:gd name="T4" fmla="*/ 26 w 39"/>
                <a:gd name="T5" fmla="*/ 42 h 43"/>
                <a:gd name="T6" fmla="*/ 10 w 39"/>
                <a:gd name="T7" fmla="*/ 36 h 43"/>
                <a:gd name="T8" fmla="*/ 1 w 39"/>
                <a:gd name="T9" fmla="*/ 12 h 43"/>
                <a:gd name="T10" fmla="*/ 1 w 39"/>
                <a:gd name="T11" fmla="*/ 12 h 43"/>
                <a:gd name="T12" fmla="*/ 6 w 39"/>
                <a:gd name="T13" fmla="*/ 2 h 43"/>
                <a:gd name="T14" fmla="*/ 17 w 39"/>
                <a:gd name="T15" fmla="*/ 3 h 43"/>
                <a:gd name="T16" fmla="*/ 34 w 39"/>
                <a:gd name="T17" fmla="*/ 17 h 43"/>
                <a:gd name="T18" fmla="*/ 12 w 39"/>
                <a:gd name="T19" fmla="*/ 28 h 43"/>
                <a:gd name="T20" fmla="*/ 15 w 39"/>
                <a:gd name="T21" fmla="*/ 31 h 43"/>
                <a:gd name="T22" fmla="*/ 25 w 39"/>
                <a:gd name="T23" fmla="*/ 36 h 43"/>
                <a:gd name="T24" fmla="*/ 32 w 39"/>
                <a:gd name="T25" fmla="*/ 30 h 43"/>
                <a:gd name="T26" fmla="*/ 14 w 39"/>
                <a:gd name="T27" fmla="*/ 9 h 43"/>
                <a:gd name="T28" fmla="*/ 10 w 39"/>
                <a:gd name="T29" fmla="*/ 8 h 43"/>
                <a:gd name="T30" fmla="*/ 7 w 39"/>
                <a:gd name="T31" fmla="*/ 12 h 43"/>
                <a:gd name="T32" fmla="*/ 12 w 39"/>
                <a:gd name="T33" fmla="*/ 2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" h="43">
                  <a:moveTo>
                    <a:pt x="34" y="17"/>
                  </a:moveTo>
                  <a:cubicBezTo>
                    <a:pt x="36" y="21"/>
                    <a:pt x="38" y="25"/>
                    <a:pt x="38" y="29"/>
                  </a:cubicBezTo>
                  <a:cubicBezTo>
                    <a:pt x="39" y="37"/>
                    <a:pt x="32" y="42"/>
                    <a:pt x="26" y="42"/>
                  </a:cubicBezTo>
                  <a:cubicBezTo>
                    <a:pt x="20" y="43"/>
                    <a:pt x="15" y="41"/>
                    <a:pt x="10" y="36"/>
                  </a:cubicBezTo>
                  <a:cubicBezTo>
                    <a:pt x="4" y="30"/>
                    <a:pt x="0" y="19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7"/>
                    <a:pt x="3" y="4"/>
                    <a:pt x="6" y="2"/>
                  </a:cubicBezTo>
                  <a:cubicBezTo>
                    <a:pt x="9" y="0"/>
                    <a:pt x="13" y="0"/>
                    <a:pt x="17" y="3"/>
                  </a:cubicBezTo>
                  <a:cubicBezTo>
                    <a:pt x="22" y="5"/>
                    <a:pt x="29" y="10"/>
                    <a:pt x="34" y="17"/>
                  </a:cubicBezTo>
                  <a:close/>
                  <a:moveTo>
                    <a:pt x="12" y="28"/>
                  </a:moveTo>
                  <a:cubicBezTo>
                    <a:pt x="13" y="29"/>
                    <a:pt x="14" y="30"/>
                    <a:pt x="15" y="31"/>
                  </a:cubicBezTo>
                  <a:cubicBezTo>
                    <a:pt x="17" y="33"/>
                    <a:pt x="21" y="36"/>
                    <a:pt x="25" y="36"/>
                  </a:cubicBezTo>
                  <a:cubicBezTo>
                    <a:pt x="28" y="35"/>
                    <a:pt x="32" y="33"/>
                    <a:pt x="32" y="30"/>
                  </a:cubicBezTo>
                  <a:cubicBezTo>
                    <a:pt x="31" y="22"/>
                    <a:pt x="22" y="13"/>
                    <a:pt x="14" y="9"/>
                  </a:cubicBezTo>
                  <a:cubicBezTo>
                    <a:pt x="12" y="8"/>
                    <a:pt x="11" y="7"/>
                    <a:pt x="10" y="8"/>
                  </a:cubicBezTo>
                  <a:cubicBezTo>
                    <a:pt x="8" y="9"/>
                    <a:pt x="8" y="11"/>
                    <a:pt x="7" y="12"/>
                  </a:cubicBezTo>
                  <a:cubicBezTo>
                    <a:pt x="7" y="17"/>
                    <a:pt x="9" y="23"/>
                    <a:pt x="12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8" name="">
              <a:extLst>
                <a:ext uri="{FF2B5EF4-FFF2-40B4-BE49-F238E27FC236}">
                  <a16:creationId xmlns:a16="http://schemas.microsoft.com/office/drawing/2014/main" id="{86AA440F-0A92-46B0-A4EB-A58AAD60A212}"/>
                </a:ext>
              </a:extLst>
            </p:cNvPr>
            <p:cNvSpPr/>
            <p:nvPr/>
          </p:nvSpPr>
          <p:spPr bwMode="auto">
            <a:xfrm>
              <a:off x="4432300" y="5113339"/>
              <a:ext cx="57150" cy="68263"/>
            </a:xfrm>
            <a:custGeom>
              <a:avLst/>
              <a:gdLst>
                <a:gd name="T0" fmla="*/ 14 w 15"/>
                <a:gd name="T1" fmla="*/ 2 h 18"/>
                <a:gd name="T2" fmla="*/ 14 w 15"/>
                <a:gd name="T3" fmla="*/ 7 h 18"/>
                <a:gd name="T4" fmla="*/ 7 w 15"/>
                <a:gd name="T5" fmla="*/ 16 h 18"/>
                <a:gd name="T6" fmla="*/ 3 w 15"/>
                <a:gd name="T7" fmla="*/ 17 h 18"/>
                <a:gd name="T8" fmla="*/ 1 w 15"/>
                <a:gd name="T9" fmla="*/ 13 h 18"/>
                <a:gd name="T10" fmla="*/ 9 w 15"/>
                <a:gd name="T11" fmla="*/ 2 h 18"/>
                <a:gd name="T12" fmla="*/ 14 w 15"/>
                <a:gd name="T13" fmla="*/ 2 h 18"/>
                <a:gd name="T14" fmla="*/ 14 w 15"/>
                <a:gd name="T15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8">
                  <a:moveTo>
                    <a:pt x="14" y="2"/>
                  </a:moveTo>
                  <a:cubicBezTo>
                    <a:pt x="15" y="4"/>
                    <a:pt x="15" y="6"/>
                    <a:pt x="14" y="7"/>
                  </a:cubicBezTo>
                  <a:cubicBezTo>
                    <a:pt x="11" y="9"/>
                    <a:pt x="9" y="12"/>
                    <a:pt x="7" y="16"/>
                  </a:cubicBezTo>
                  <a:cubicBezTo>
                    <a:pt x="6" y="18"/>
                    <a:pt x="4" y="18"/>
                    <a:pt x="3" y="17"/>
                  </a:cubicBezTo>
                  <a:cubicBezTo>
                    <a:pt x="1" y="17"/>
                    <a:pt x="0" y="15"/>
                    <a:pt x="1" y="13"/>
                  </a:cubicBezTo>
                  <a:cubicBezTo>
                    <a:pt x="3" y="9"/>
                    <a:pt x="6" y="5"/>
                    <a:pt x="9" y="2"/>
                  </a:cubicBezTo>
                  <a:cubicBezTo>
                    <a:pt x="10" y="0"/>
                    <a:pt x="13" y="0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9" name="">
              <a:extLst>
                <a:ext uri="{FF2B5EF4-FFF2-40B4-BE49-F238E27FC236}">
                  <a16:creationId xmlns:a16="http://schemas.microsoft.com/office/drawing/2014/main" id="{359E421E-F1C0-49BF-BB71-4978A13156C9}"/>
                </a:ext>
              </a:extLst>
            </p:cNvPr>
            <p:cNvSpPr/>
            <p:nvPr/>
          </p:nvSpPr>
          <p:spPr bwMode="auto">
            <a:xfrm>
              <a:off x="4602163" y="5219701"/>
              <a:ext cx="42863" cy="60325"/>
            </a:xfrm>
            <a:custGeom>
              <a:avLst/>
              <a:gdLst>
                <a:gd name="T0" fmla="*/ 10 w 11"/>
                <a:gd name="T1" fmla="*/ 2 h 16"/>
                <a:gd name="T2" fmla="*/ 10 w 11"/>
                <a:gd name="T3" fmla="*/ 6 h 16"/>
                <a:gd name="T4" fmla="*/ 7 w 11"/>
                <a:gd name="T5" fmla="*/ 13 h 16"/>
                <a:gd name="T6" fmla="*/ 3 w 11"/>
                <a:gd name="T7" fmla="*/ 15 h 16"/>
                <a:gd name="T8" fmla="*/ 0 w 11"/>
                <a:gd name="T9" fmla="*/ 11 h 16"/>
                <a:gd name="T10" fmla="*/ 5 w 11"/>
                <a:gd name="T11" fmla="*/ 2 h 16"/>
                <a:gd name="T12" fmla="*/ 9 w 11"/>
                <a:gd name="T13" fmla="*/ 2 h 16"/>
                <a:gd name="T14" fmla="*/ 10 w 11"/>
                <a:gd name="T15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6">
                  <a:moveTo>
                    <a:pt x="10" y="2"/>
                  </a:moveTo>
                  <a:cubicBezTo>
                    <a:pt x="11" y="4"/>
                    <a:pt x="11" y="5"/>
                    <a:pt x="10" y="6"/>
                  </a:cubicBezTo>
                  <a:cubicBezTo>
                    <a:pt x="9" y="8"/>
                    <a:pt x="8" y="11"/>
                    <a:pt x="7" y="13"/>
                  </a:cubicBezTo>
                  <a:cubicBezTo>
                    <a:pt x="6" y="15"/>
                    <a:pt x="4" y="16"/>
                    <a:pt x="3" y="15"/>
                  </a:cubicBezTo>
                  <a:cubicBezTo>
                    <a:pt x="1" y="15"/>
                    <a:pt x="0" y="13"/>
                    <a:pt x="0" y="11"/>
                  </a:cubicBezTo>
                  <a:cubicBezTo>
                    <a:pt x="1" y="8"/>
                    <a:pt x="3" y="5"/>
                    <a:pt x="5" y="2"/>
                  </a:cubicBezTo>
                  <a:cubicBezTo>
                    <a:pt x="6" y="1"/>
                    <a:pt x="8" y="0"/>
                    <a:pt x="9" y="2"/>
                  </a:cubicBezTo>
                  <a:cubicBezTo>
                    <a:pt x="10" y="2"/>
                    <a:pt x="10" y="2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0" name="">
              <a:extLst>
                <a:ext uri="{FF2B5EF4-FFF2-40B4-BE49-F238E27FC236}">
                  <a16:creationId xmlns:a16="http://schemas.microsoft.com/office/drawing/2014/main" id="{08CE4DFF-8794-4133-9AA0-B31E6B8DE744}"/>
                </a:ext>
              </a:extLst>
            </p:cNvPr>
            <p:cNvSpPr/>
            <p:nvPr/>
          </p:nvSpPr>
          <p:spPr bwMode="auto">
            <a:xfrm>
              <a:off x="4759325" y="5273676"/>
              <a:ext cx="41275" cy="93663"/>
            </a:xfrm>
            <a:custGeom>
              <a:avLst/>
              <a:gdLst>
                <a:gd name="T0" fmla="*/ 11 w 11"/>
                <a:gd name="T1" fmla="*/ 2 h 25"/>
                <a:gd name="T2" fmla="*/ 11 w 11"/>
                <a:gd name="T3" fmla="*/ 5 h 25"/>
                <a:gd name="T4" fmla="*/ 7 w 11"/>
                <a:gd name="T5" fmla="*/ 22 h 25"/>
                <a:gd name="T6" fmla="*/ 3 w 11"/>
                <a:gd name="T7" fmla="*/ 25 h 25"/>
                <a:gd name="T8" fmla="*/ 0 w 11"/>
                <a:gd name="T9" fmla="*/ 20 h 25"/>
                <a:gd name="T10" fmla="*/ 5 w 11"/>
                <a:gd name="T11" fmla="*/ 3 h 25"/>
                <a:gd name="T12" fmla="*/ 9 w 11"/>
                <a:gd name="T13" fmla="*/ 1 h 25"/>
                <a:gd name="T14" fmla="*/ 11 w 11"/>
                <a:gd name="T15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25">
                  <a:moveTo>
                    <a:pt x="11" y="2"/>
                  </a:moveTo>
                  <a:cubicBezTo>
                    <a:pt x="11" y="3"/>
                    <a:pt x="11" y="4"/>
                    <a:pt x="11" y="5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5" y="25"/>
                    <a:pt x="3" y="25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1"/>
                    <a:pt x="7" y="0"/>
                    <a:pt x="9" y="1"/>
                  </a:cubicBezTo>
                  <a:cubicBezTo>
                    <a:pt x="10" y="1"/>
                    <a:pt x="10" y="1"/>
                    <a:pt x="1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1" name="">
              <a:extLst>
                <a:ext uri="{FF2B5EF4-FFF2-40B4-BE49-F238E27FC236}">
                  <a16:creationId xmlns:a16="http://schemas.microsoft.com/office/drawing/2014/main" id="{9E7C7EEB-294E-455F-9D4E-2D6D3545D1CA}"/>
                </a:ext>
              </a:extLst>
            </p:cNvPr>
            <p:cNvSpPr/>
            <p:nvPr/>
          </p:nvSpPr>
          <p:spPr bwMode="auto">
            <a:xfrm>
              <a:off x="4937125" y="5295901"/>
              <a:ext cx="38100" cy="63500"/>
            </a:xfrm>
            <a:custGeom>
              <a:avLst/>
              <a:gdLst>
                <a:gd name="T0" fmla="*/ 9 w 10"/>
                <a:gd name="T1" fmla="*/ 2 h 17"/>
                <a:gd name="T2" fmla="*/ 9 w 10"/>
                <a:gd name="T3" fmla="*/ 6 h 17"/>
                <a:gd name="T4" fmla="*/ 7 w 10"/>
                <a:gd name="T5" fmla="*/ 14 h 17"/>
                <a:gd name="T6" fmla="*/ 4 w 10"/>
                <a:gd name="T7" fmla="*/ 17 h 17"/>
                <a:gd name="T8" fmla="*/ 0 w 10"/>
                <a:gd name="T9" fmla="*/ 14 h 17"/>
                <a:gd name="T10" fmla="*/ 3 w 10"/>
                <a:gd name="T11" fmla="*/ 3 h 17"/>
                <a:gd name="T12" fmla="*/ 8 w 10"/>
                <a:gd name="T13" fmla="*/ 1 h 17"/>
                <a:gd name="T14" fmla="*/ 9 w 10"/>
                <a:gd name="T15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7">
                  <a:moveTo>
                    <a:pt x="9" y="2"/>
                  </a:moveTo>
                  <a:cubicBezTo>
                    <a:pt x="10" y="3"/>
                    <a:pt x="10" y="5"/>
                    <a:pt x="9" y="6"/>
                  </a:cubicBezTo>
                  <a:cubicBezTo>
                    <a:pt x="8" y="8"/>
                    <a:pt x="7" y="11"/>
                    <a:pt x="7" y="14"/>
                  </a:cubicBezTo>
                  <a:cubicBezTo>
                    <a:pt x="7" y="16"/>
                    <a:pt x="6" y="17"/>
                    <a:pt x="4" y="17"/>
                  </a:cubicBezTo>
                  <a:cubicBezTo>
                    <a:pt x="2" y="17"/>
                    <a:pt x="0" y="16"/>
                    <a:pt x="0" y="14"/>
                  </a:cubicBezTo>
                  <a:cubicBezTo>
                    <a:pt x="1" y="10"/>
                    <a:pt x="1" y="6"/>
                    <a:pt x="3" y="3"/>
                  </a:cubicBezTo>
                  <a:cubicBezTo>
                    <a:pt x="4" y="1"/>
                    <a:pt x="6" y="0"/>
                    <a:pt x="8" y="1"/>
                  </a:cubicBezTo>
                  <a:cubicBezTo>
                    <a:pt x="8" y="1"/>
                    <a:pt x="9" y="2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2" name="">
              <a:extLst>
                <a:ext uri="{FF2B5EF4-FFF2-40B4-BE49-F238E27FC236}">
                  <a16:creationId xmlns:a16="http://schemas.microsoft.com/office/drawing/2014/main" id="{386928A8-5A0D-49B8-B6C6-29D96D5AB720}"/>
                </a:ext>
              </a:extLst>
            </p:cNvPr>
            <p:cNvSpPr/>
            <p:nvPr/>
          </p:nvSpPr>
          <p:spPr bwMode="auto">
            <a:xfrm>
              <a:off x="5100638" y="5268914"/>
              <a:ext cx="30163" cy="141288"/>
            </a:xfrm>
            <a:custGeom>
              <a:avLst/>
              <a:gdLst>
                <a:gd name="T0" fmla="*/ 8 w 8"/>
                <a:gd name="T1" fmla="*/ 2 h 37"/>
                <a:gd name="T2" fmla="*/ 8 w 8"/>
                <a:gd name="T3" fmla="*/ 4 h 37"/>
                <a:gd name="T4" fmla="*/ 7 w 8"/>
                <a:gd name="T5" fmla="*/ 33 h 37"/>
                <a:gd name="T6" fmla="*/ 3 w 8"/>
                <a:gd name="T7" fmla="*/ 37 h 37"/>
                <a:gd name="T8" fmla="*/ 0 w 8"/>
                <a:gd name="T9" fmla="*/ 33 h 37"/>
                <a:gd name="T10" fmla="*/ 1 w 8"/>
                <a:gd name="T11" fmla="*/ 4 h 37"/>
                <a:gd name="T12" fmla="*/ 5 w 8"/>
                <a:gd name="T13" fmla="*/ 0 h 37"/>
                <a:gd name="T14" fmla="*/ 8 w 8"/>
                <a:gd name="T15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7">
                  <a:moveTo>
                    <a:pt x="8" y="2"/>
                  </a:moveTo>
                  <a:cubicBezTo>
                    <a:pt x="8" y="3"/>
                    <a:pt x="8" y="3"/>
                    <a:pt x="8" y="4"/>
                  </a:cubicBezTo>
                  <a:cubicBezTo>
                    <a:pt x="7" y="14"/>
                    <a:pt x="7" y="24"/>
                    <a:pt x="7" y="33"/>
                  </a:cubicBezTo>
                  <a:cubicBezTo>
                    <a:pt x="7" y="35"/>
                    <a:pt x="5" y="37"/>
                    <a:pt x="3" y="37"/>
                  </a:cubicBezTo>
                  <a:cubicBezTo>
                    <a:pt x="1" y="37"/>
                    <a:pt x="0" y="35"/>
                    <a:pt x="0" y="33"/>
                  </a:cubicBezTo>
                  <a:cubicBezTo>
                    <a:pt x="0" y="23"/>
                    <a:pt x="0" y="13"/>
                    <a:pt x="1" y="4"/>
                  </a:cubicBezTo>
                  <a:cubicBezTo>
                    <a:pt x="2" y="2"/>
                    <a:pt x="3" y="0"/>
                    <a:pt x="5" y="0"/>
                  </a:cubicBezTo>
                  <a:cubicBezTo>
                    <a:pt x="6" y="1"/>
                    <a:pt x="7" y="1"/>
                    <a:pt x="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3" name="">
              <a:extLst>
                <a:ext uri="{FF2B5EF4-FFF2-40B4-BE49-F238E27FC236}">
                  <a16:creationId xmlns:a16="http://schemas.microsoft.com/office/drawing/2014/main" id="{7496771E-53E4-4865-92C3-F91D0ACA7BBC}"/>
                </a:ext>
              </a:extLst>
            </p:cNvPr>
            <p:cNvSpPr/>
            <p:nvPr/>
          </p:nvSpPr>
          <p:spPr bwMode="auto">
            <a:xfrm>
              <a:off x="5278438" y="5203826"/>
              <a:ext cx="76200" cy="122238"/>
            </a:xfrm>
            <a:custGeom>
              <a:avLst/>
              <a:gdLst>
                <a:gd name="T0" fmla="*/ 6 w 20"/>
                <a:gd name="T1" fmla="*/ 2 h 32"/>
                <a:gd name="T2" fmla="*/ 7 w 20"/>
                <a:gd name="T3" fmla="*/ 3 h 32"/>
                <a:gd name="T4" fmla="*/ 19 w 20"/>
                <a:gd name="T5" fmla="*/ 26 h 32"/>
                <a:gd name="T6" fmla="*/ 17 w 20"/>
                <a:gd name="T7" fmla="*/ 31 h 32"/>
                <a:gd name="T8" fmla="*/ 13 w 20"/>
                <a:gd name="T9" fmla="*/ 30 h 32"/>
                <a:gd name="T10" fmla="*/ 0 w 20"/>
                <a:gd name="T11" fmla="*/ 6 h 32"/>
                <a:gd name="T12" fmla="*/ 2 w 20"/>
                <a:gd name="T13" fmla="*/ 1 h 32"/>
                <a:gd name="T14" fmla="*/ 6 w 20"/>
                <a:gd name="T15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32">
                  <a:moveTo>
                    <a:pt x="6" y="2"/>
                  </a:moveTo>
                  <a:cubicBezTo>
                    <a:pt x="6" y="2"/>
                    <a:pt x="7" y="3"/>
                    <a:pt x="7" y="3"/>
                  </a:cubicBezTo>
                  <a:cubicBezTo>
                    <a:pt x="11" y="11"/>
                    <a:pt x="15" y="19"/>
                    <a:pt x="19" y="26"/>
                  </a:cubicBezTo>
                  <a:cubicBezTo>
                    <a:pt x="20" y="28"/>
                    <a:pt x="19" y="30"/>
                    <a:pt x="17" y="31"/>
                  </a:cubicBezTo>
                  <a:cubicBezTo>
                    <a:pt x="16" y="32"/>
                    <a:pt x="14" y="31"/>
                    <a:pt x="13" y="30"/>
                  </a:cubicBezTo>
                  <a:cubicBezTo>
                    <a:pt x="9" y="22"/>
                    <a:pt x="4" y="14"/>
                    <a:pt x="0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4" y="0"/>
                    <a:pt x="5" y="1"/>
                    <a:pt x="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4" name="">
              <a:extLst>
                <a:ext uri="{FF2B5EF4-FFF2-40B4-BE49-F238E27FC236}">
                  <a16:creationId xmlns:a16="http://schemas.microsoft.com/office/drawing/2014/main" id="{42DA14FF-0C25-499E-84E6-5C7448234616}"/>
                </a:ext>
              </a:extLst>
            </p:cNvPr>
            <p:cNvSpPr/>
            <p:nvPr/>
          </p:nvSpPr>
          <p:spPr bwMode="auto">
            <a:xfrm>
              <a:off x="5435600" y="5094289"/>
              <a:ext cx="49213" cy="53975"/>
            </a:xfrm>
            <a:custGeom>
              <a:avLst/>
              <a:gdLst>
                <a:gd name="T0" fmla="*/ 12 w 13"/>
                <a:gd name="T1" fmla="*/ 8 h 14"/>
                <a:gd name="T2" fmla="*/ 12 w 13"/>
                <a:gd name="T3" fmla="*/ 12 h 14"/>
                <a:gd name="T4" fmla="*/ 7 w 13"/>
                <a:gd name="T5" fmla="*/ 13 h 14"/>
                <a:gd name="T6" fmla="*/ 1 w 13"/>
                <a:gd name="T7" fmla="*/ 6 h 14"/>
                <a:gd name="T8" fmla="*/ 1 w 13"/>
                <a:gd name="T9" fmla="*/ 2 h 14"/>
                <a:gd name="T10" fmla="*/ 6 w 13"/>
                <a:gd name="T11" fmla="*/ 2 h 14"/>
                <a:gd name="T12" fmla="*/ 11 w 13"/>
                <a:gd name="T13" fmla="*/ 8 h 14"/>
                <a:gd name="T14" fmla="*/ 12 w 13"/>
                <a:gd name="T15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4">
                  <a:moveTo>
                    <a:pt x="12" y="8"/>
                  </a:moveTo>
                  <a:cubicBezTo>
                    <a:pt x="13" y="10"/>
                    <a:pt x="13" y="11"/>
                    <a:pt x="12" y="12"/>
                  </a:cubicBezTo>
                  <a:cubicBezTo>
                    <a:pt x="11" y="14"/>
                    <a:pt x="9" y="14"/>
                    <a:pt x="7" y="13"/>
                  </a:cubicBezTo>
                  <a:cubicBezTo>
                    <a:pt x="5" y="11"/>
                    <a:pt x="3" y="9"/>
                    <a:pt x="1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3" y="0"/>
                    <a:pt x="5" y="1"/>
                    <a:pt x="6" y="2"/>
                  </a:cubicBezTo>
                  <a:cubicBezTo>
                    <a:pt x="8" y="4"/>
                    <a:pt x="9" y="6"/>
                    <a:pt x="11" y="8"/>
                  </a:cubicBezTo>
                  <a:cubicBezTo>
                    <a:pt x="12" y="8"/>
                    <a:pt x="12" y="8"/>
                    <a:pt x="1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5" name="">
              <a:extLst>
                <a:ext uri="{FF2B5EF4-FFF2-40B4-BE49-F238E27FC236}">
                  <a16:creationId xmlns:a16="http://schemas.microsoft.com/office/drawing/2014/main" id="{BF74D005-72BF-4FB2-8255-93638E05CE23}"/>
                </a:ext>
              </a:extLst>
            </p:cNvPr>
            <p:cNvSpPr/>
            <p:nvPr/>
          </p:nvSpPr>
          <p:spPr bwMode="auto">
            <a:xfrm>
              <a:off x="5534025" y="4938714"/>
              <a:ext cx="136525" cy="84138"/>
            </a:xfrm>
            <a:custGeom>
              <a:avLst/>
              <a:gdLst>
                <a:gd name="T0" fmla="*/ 35 w 36"/>
                <a:gd name="T1" fmla="*/ 16 h 22"/>
                <a:gd name="T2" fmla="*/ 36 w 36"/>
                <a:gd name="T3" fmla="*/ 19 h 22"/>
                <a:gd name="T4" fmla="*/ 31 w 36"/>
                <a:gd name="T5" fmla="*/ 21 h 22"/>
                <a:gd name="T6" fmla="*/ 2 w 36"/>
                <a:gd name="T7" fmla="*/ 7 h 22"/>
                <a:gd name="T8" fmla="*/ 1 w 36"/>
                <a:gd name="T9" fmla="*/ 2 h 22"/>
                <a:gd name="T10" fmla="*/ 5 w 36"/>
                <a:gd name="T11" fmla="*/ 0 h 22"/>
                <a:gd name="T12" fmla="*/ 34 w 36"/>
                <a:gd name="T13" fmla="*/ 15 h 22"/>
                <a:gd name="T14" fmla="*/ 35 w 36"/>
                <a:gd name="T15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22">
                  <a:moveTo>
                    <a:pt x="35" y="16"/>
                  </a:moveTo>
                  <a:cubicBezTo>
                    <a:pt x="36" y="17"/>
                    <a:pt x="36" y="18"/>
                    <a:pt x="36" y="19"/>
                  </a:cubicBezTo>
                  <a:cubicBezTo>
                    <a:pt x="35" y="21"/>
                    <a:pt x="33" y="22"/>
                    <a:pt x="31" y="21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6"/>
                    <a:pt x="0" y="4"/>
                    <a:pt x="1" y="2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5" y="15"/>
                    <a:pt x="35" y="15"/>
                    <a:pt x="35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6" name="">
              <a:extLst>
                <a:ext uri="{FF2B5EF4-FFF2-40B4-BE49-F238E27FC236}">
                  <a16:creationId xmlns:a16="http://schemas.microsoft.com/office/drawing/2014/main" id="{5822DC06-8141-4A56-A86D-908E13FC0D41}"/>
                </a:ext>
              </a:extLst>
            </p:cNvPr>
            <p:cNvSpPr/>
            <p:nvPr/>
          </p:nvSpPr>
          <p:spPr bwMode="auto">
            <a:xfrm>
              <a:off x="5586413" y="4741864"/>
              <a:ext cx="68263" cy="38100"/>
            </a:xfrm>
            <a:custGeom>
              <a:avLst/>
              <a:gdLst>
                <a:gd name="T0" fmla="*/ 17 w 18"/>
                <a:gd name="T1" fmla="*/ 4 h 10"/>
                <a:gd name="T2" fmla="*/ 17 w 18"/>
                <a:gd name="T3" fmla="*/ 8 h 10"/>
                <a:gd name="T4" fmla="*/ 12 w 18"/>
                <a:gd name="T5" fmla="*/ 9 h 10"/>
                <a:gd name="T6" fmla="*/ 5 w 18"/>
                <a:gd name="T7" fmla="*/ 7 h 10"/>
                <a:gd name="T8" fmla="*/ 1 w 18"/>
                <a:gd name="T9" fmla="*/ 5 h 10"/>
                <a:gd name="T10" fmla="*/ 3 w 18"/>
                <a:gd name="T11" fmla="*/ 0 h 10"/>
                <a:gd name="T12" fmla="*/ 16 w 18"/>
                <a:gd name="T13" fmla="*/ 3 h 10"/>
                <a:gd name="T14" fmla="*/ 17 w 18"/>
                <a:gd name="T15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0">
                  <a:moveTo>
                    <a:pt x="17" y="4"/>
                  </a:moveTo>
                  <a:cubicBezTo>
                    <a:pt x="18" y="5"/>
                    <a:pt x="18" y="6"/>
                    <a:pt x="17" y="8"/>
                  </a:cubicBezTo>
                  <a:cubicBezTo>
                    <a:pt x="16" y="9"/>
                    <a:pt x="14" y="10"/>
                    <a:pt x="12" y="9"/>
                  </a:cubicBezTo>
                  <a:cubicBezTo>
                    <a:pt x="10" y="7"/>
                    <a:pt x="7" y="7"/>
                    <a:pt x="5" y="7"/>
                  </a:cubicBezTo>
                  <a:cubicBezTo>
                    <a:pt x="3" y="8"/>
                    <a:pt x="1" y="6"/>
                    <a:pt x="1" y="5"/>
                  </a:cubicBezTo>
                  <a:cubicBezTo>
                    <a:pt x="0" y="3"/>
                    <a:pt x="1" y="1"/>
                    <a:pt x="3" y="0"/>
                  </a:cubicBezTo>
                  <a:cubicBezTo>
                    <a:pt x="8" y="0"/>
                    <a:pt x="12" y="0"/>
                    <a:pt x="16" y="3"/>
                  </a:cubicBezTo>
                  <a:cubicBezTo>
                    <a:pt x="16" y="3"/>
                    <a:pt x="17" y="3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7" name="">
              <a:extLst>
                <a:ext uri="{FF2B5EF4-FFF2-40B4-BE49-F238E27FC236}">
                  <a16:creationId xmlns:a16="http://schemas.microsoft.com/office/drawing/2014/main" id="{F760E4DF-9A0E-421C-B051-6DC79D793B63}"/>
                </a:ext>
              </a:extLst>
            </p:cNvPr>
            <p:cNvSpPr/>
            <p:nvPr/>
          </p:nvSpPr>
          <p:spPr bwMode="auto">
            <a:xfrm>
              <a:off x="5591175" y="4594226"/>
              <a:ext cx="136525" cy="38100"/>
            </a:xfrm>
            <a:custGeom>
              <a:avLst/>
              <a:gdLst>
                <a:gd name="T0" fmla="*/ 36 w 36"/>
                <a:gd name="T1" fmla="*/ 4 h 10"/>
                <a:gd name="T2" fmla="*/ 36 w 36"/>
                <a:gd name="T3" fmla="*/ 7 h 10"/>
                <a:gd name="T4" fmla="*/ 32 w 36"/>
                <a:gd name="T5" fmla="*/ 10 h 10"/>
                <a:gd name="T6" fmla="*/ 5 w 36"/>
                <a:gd name="T7" fmla="*/ 9 h 10"/>
                <a:gd name="T8" fmla="*/ 0 w 36"/>
                <a:gd name="T9" fmla="*/ 6 h 10"/>
                <a:gd name="T10" fmla="*/ 3 w 36"/>
                <a:gd name="T11" fmla="*/ 2 h 10"/>
                <a:gd name="T12" fmla="*/ 34 w 36"/>
                <a:gd name="T13" fmla="*/ 3 h 10"/>
                <a:gd name="T14" fmla="*/ 36 w 36"/>
                <a:gd name="T15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10">
                  <a:moveTo>
                    <a:pt x="36" y="4"/>
                  </a:moveTo>
                  <a:cubicBezTo>
                    <a:pt x="36" y="5"/>
                    <a:pt x="36" y="6"/>
                    <a:pt x="36" y="7"/>
                  </a:cubicBezTo>
                  <a:cubicBezTo>
                    <a:pt x="36" y="9"/>
                    <a:pt x="34" y="10"/>
                    <a:pt x="32" y="10"/>
                  </a:cubicBezTo>
                  <a:cubicBezTo>
                    <a:pt x="23" y="7"/>
                    <a:pt x="13" y="7"/>
                    <a:pt x="5" y="9"/>
                  </a:cubicBezTo>
                  <a:cubicBezTo>
                    <a:pt x="3" y="10"/>
                    <a:pt x="1" y="8"/>
                    <a:pt x="0" y="6"/>
                  </a:cubicBezTo>
                  <a:cubicBezTo>
                    <a:pt x="0" y="5"/>
                    <a:pt x="1" y="3"/>
                    <a:pt x="3" y="2"/>
                  </a:cubicBezTo>
                  <a:cubicBezTo>
                    <a:pt x="13" y="0"/>
                    <a:pt x="23" y="0"/>
                    <a:pt x="34" y="3"/>
                  </a:cubicBezTo>
                  <a:cubicBezTo>
                    <a:pt x="34" y="3"/>
                    <a:pt x="35" y="4"/>
                    <a:pt x="3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8" name="">
              <a:extLst>
                <a:ext uri="{FF2B5EF4-FFF2-40B4-BE49-F238E27FC236}">
                  <a16:creationId xmlns:a16="http://schemas.microsoft.com/office/drawing/2014/main" id="{A9DBBE9E-7CF9-4D7B-A95E-418ABB1F17C1}"/>
                </a:ext>
              </a:extLst>
            </p:cNvPr>
            <p:cNvSpPr/>
            <p:nvPr/>
          </p:nvSpPr>
          <p:spPr bwMode="auto">
            <a:xfrm>
              <a:off x="5545138" y="4392614"/>
              <a:ext cx="76200" cy="46038"/>
            </a:xfrm>
            <a:custGeom>
              <a:avLst/>
              <a:gdLst>
                <a:gd name="T0" fmla="*/ 19 w 20"/>
                <a:gd name="T1" fmla="*/ 2 h 12"/>
                <a:gd name="T2" fmla="*/ 19 w 20"/>
                <a:gd name="T3" fmla="*/ 3 h 12"/>
                <a:gd name="T4" fmla="*/ 17 w 20"/>
                <a:gd name="T5" fmla="*/ 7 h 12"/>
                <a:gd name="T6" fmla="*/ 5 w 20"/>
                <a:gd name="T7" fmla="*/ 11 h 12"/>
                <a:gd name="T8" fmla="*/ 0 w 20"/>
                <a:gd name="T9" fmla="*/ 9 h 12"/>
                <a:gd name="T10" fmla="*/ 3 w 20"/>
                <a:gd name="T11" fmla="*/ 4 h 12"/>
                <a:gd name="T12" fmla="*/ 15 w 20"/>
                <a:gd name="T13" fmla="*/ 1 h 12"/>
                <a:gd name="T14" fmla="*/ 19 w 20"/>
                <a:gd name="T15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2">
                  <a:moveTo>
                    <a:pt x="19" y="2"/>
                  </a:moveTo>
                  <a:cubicBezTo>
                    <a:pt x="19" y="2"/>
                    <a:pt x="19" y="3"/>
                    <a:pt x="19" y="3"/>
                  </a:cubicBezTo>
                  <a:cubicBezTo>
                    <a:pt x="20" y="5"/>
                    <a:pt x="19" y="7"/>
                    <a:pt x="17" y="7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3" y="12"/>
                    <a:pt x="1" y="10"/>
                    <a:pt x="0" y="9"/>
                  </a:cubicBezTo>
                  <a:cubicBezTo>
                    <a:pt x="0" y="7"/>
                    <a:pt x="1" y="5"/>
                    <a:pt x="3" y="4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7" y="0"/>
                    <a:pt x="18" y="1"/>
                    <a:pt x="1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9" name="">
              <a:extLst>
                <a:ext uri="{FF2B5EF4-FFF2-40B4-BE49-F238E27FC236}">
                  <a16:creationId xmlns:a16="http://schemas.microsoft.com/office/drawing/2014/main" id="{1F98ACB4-DA31-4C1D-8D7D-02023C38C296}"/>
                </a:ext>
              </a:extLst>
            </p:cNvPr>
            <p:cNvSpPr/>
            <p:nvPr/>
          </p:nvSpPr>
          <p:spPr bwMode="auto">
            <a:xfrm>
              <a:off x="5435600" y="4116389"/>
              <a:ext cx="109538" cy="120650"/>
            </a:xfrm>
            <a:custGeom>
              <a:avLst/>
              <a:gdLst>
                <a:gd name="T0" fmla="*/ 28 w 29"/>
                <a:gd name="T1" fmla="*/ 2 h 32"/>
                <a:gd name="T2" fmla="*/ 28 w 29"/>
                <a:gd name="T3" fmla="*/ 7 h 32"/>
                <a:gd name="T4" fmla="*/ 6 w 29"/>
                <a:gd name="T5" fmla="*/ 30 h 32"/>
                <a:gd name="T6" fmla="*/ 2 w 29"/>
                <a:gd name="T7" fmla="*/ 31 h 32"/>
                <a:gd name="T8" fmla="*/ 1 w 29"/>
                <a:gd name="T9" fmla="*/ 26 h 32"/>
                <a:gd name="T10" fmla="*/ 23 w 29"/>
                <a:gd name="T11" fmla="*/ 2 h 32"/>
                <a:gd name="T12" fmla="*/ 28 w 29"/>
                <a:gd name="T13" fmla="*/ 2 h 32"/>
                <a:gd name="T14" fmla="*/ 28 w 29"/>
                <a:gd name="T15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2">
                  <a:moveTo>
                    <a:pt x="28" y="2"/>
                  </a:moveTo>
                  <a:cubicBezTo>
                    <a:pt x="29" y="4"/>
                    <a:pt x="29" y="6"/>
                    <a:pt x="28" y="7"/>
                  </a:cubicBezTo>
                  <a:cubicBezTo>
                    <a:pt x="20" y="14"/>
                    <a:pt x="13" y="22"/>
                    <a:pt x="6" y="30"/>
                  </a:cubicBezTo>
                  <a:cubicBezTo>
                    <a:pt x="5" y="32"/>
                    <a:pt x="3" y="32"/>
                    <a:pt x="2" y="31"/>
                  </a:cubicBezTo>
                  <a:cubicBezTo>
                    <a:pt x="0" y="30"/>
                    <a:pt x="0" y="28"/>
                    <a:pt x="1" y="26"/>
                  </a:cubicBezTo>
                  <a:cubicBezTo>
                    <a:pt x="7" y="17"/>
                    <a:pt x="15" y="9"/>
                    <a:pt x="23" y="2"/>
                  </a:cubicBezTo>
                  <a:cubicBezTo>
                    <a:pt x="25" y="0"/>
                    <a:pt x="27" y="1"/>
                    <a:pt x="28" y="2"/>
                  </a:cubicBezTo>
                  <a:cubicBezTo>
                    <a:pt x="28" y="2"/>
                    <a:pt x="28" y="2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0" name="">
              <a:extLst>
                <a:ext uri="{FF2B5EF4-FFF2-40B4-BE49-F238E27FC236}">
                  <a16:creationId xmlns:a16="http://schemas.microsoft.com/office/drawing/2014/main" id="{C7CB4792-FE91-47CB-994F-1514996DCC1A}"/>
                </a:ext>
              </a:extLst>
            </p:cNvPr>
            <p:cNvSpPr/>
            <p:nvPr/>
          </p:nvSpPr>
          <p:spPr bwMode="auto">
            <a:xfrm>
              <a:off x="5297488" y="4040189"/>
              <a:ext cx="57150" cy="57150"/>
            </a:xfrm>
            <a:custGeom>
              <a:avLst/>
              <a:gdLst>
                <a:gd name="T0" fmla="*/ 14 w 15"/>
                <a:gd name="T1" fmla="*/ 2 h 15"/>
                <a:gd name="T2" fmla="*/ 14 w 15"/>
                <a:gd name="T3" fmla="*/ 6 h 15"/>
                <a:gd name="T4" fmla="*/ 7 w 15"/>
                <a:gd name="T5" fmla="*/ 14 h 15"/>
                <a:gd name="T6" fmla="*/ 2 w 15"/>
                <a:gd name="T7" fmla="*/ 14 h 15"/>
                <a:gd name="T8" fmla="*/ 2 w 15"/>
                <a:gd name="T9" fmla="*/ 9 h 15"/>
                <a:gd name="T10" fmla="*/ 9 w 15"/>
                <a:gd name="T11" fmla="*/ 1 h 15"/>
                <a:gd name="T12" fmla="*/ 14 w 15"/>
                <a:gd name="T13" fmla="*/ 1 h 15"/>
                <a:gd name="T14" fmla="*/ 14 w 15"/>
                <a:gd name="T15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5">
                  <a:moveTo>
                    <a:pt x="14" y="2"/>
                  </a:moveTo>
                  <a:cubicBezTo>
                    <a:pt x="15" y="3"/>
                    <a:pt x="15" y="5"/>
                    <a:pt x="14" y="6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5"/>
                    <a:pt x="3" y="15"/>
                    <a:pt x="2" y="14"/>
                  </a:cubicBezTo>
                  <a:cubicBezTo>
                    <a:pt x="1" y="13"/>
                    <a:pt x="0" y="11"/>
                    <a:pt x="2" y="9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0"/>
                    <a:pt x="13" y="0"/>
                    <a:pt x="14" y="1"/>
                  </a:cubicBezTo>
                  <a:cubicBezTo>
                    <a:pt x="14" y="1"/>
                    <a:pt x="14" y="1"/>
                    <a:pt x="1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1" name="">
              <a:extLst>
                <a:ext uri="{FF2B5EF4-FFF2-40B4-BE49-F238E27FC236}">
                  <a16:creationId xmlns:a16="http://schemas.microsoft.com/office/drawing/2014/main" id="{88C4D1F7-AAC7-4DD5-8C84-2926C5ADB97D}"/>
                </a:ext>
              </a:extLst>
            </p:cNvPr>
            <p:cNvSpPr/>
            <p:nvPr/>
          </p:nvSpPr>
          <p:spPr bwMode="auto">
            <a:xfrm>
              <a:off x="4151313" y="4741864"/>
              <a:ext cx="95250" cy="33338"/>
            </a:xfrm>
            <a:custGeom>
              <a:avLst/>
              <a:gdLst>
                <a:gd name="T0" fmla="*/ 24 w 25"/>
                <a:gd name="T1" fmla="*/ 1 h 9"/>
                <a:gd name="T2" fmla="*/ 24 w 25"/>
                <a:gd name="T3" fmla="*/ 2 h 9"/>
                <a:gd name="T4" fmla="*/ 22 w 25"/>
                <a:gd name="T5" fmla="*/ 7 h 9"/>
                <a:gd name="T6" fmla="*/ 4 w 25"/>
                <a:gd name="T7" fmla="*/ 8 h 9"/>
                <a:gd name="T8" fmla="*/ 1 w 25"/>
                <a:gd name="T9" fmla="*/ 4 h 9"/>
                <a:gd name="T10" fmla="*/ 4 w 25"/>
                <a:gd name="T11" fmla="*/ 1 h 9"/>
                <a:gd name="T12" fmla="*/ 20 w 25"/>
                <a:gd name="T13" fmla="*/ 0 h 9"/>
                <a:gd name="T14" fmla="*/ 24 w 25"/>
                <a:gd name="T15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9">
                  <a:moveTo>
                    <a:pt x="24" y="1"/>
                  </a:moveTo>
                  <a:cubicBezTo>
                    <a:pt x="24" y="2"/>
                    <a:pt x="24" y="2"/>
                    <a:pt x="24" y="2"/>
                  </a:cubicBezTo>
                  <a:cubicBezTo>
                    <a:pt x="25" y="4"/>
                    <a:pt x="23" y="6"/>
                    <a:pt x="22" y="7"/>
                  </a:cubicBezTo>
                  <a:cubicBezTo>
                    <a:pt x="16" y="8"/>
                    <a:pt x="10" y="9"/>
                    <a:pt x="4" y="8"/>
                  </a:cubicBezTo>
                  <a:cubicBezTo>
                    <a:pt x="2" y="8"/>
                    <a:pt x="0" y="6"/>
                    <a:pt x="1" y="4"/>
                  </a:cubicBezTo>
                  <a:cubicBezTo>
                    <a:pt x="1" y="2"/>
                    <a:pt x="3" y="1"/>
                    <a:pt x="4" y="1"/>
                  </a:cubicBezTo>
                  <a:cubicBezTo>
                    <a:pt x="10" y="2"/>
                    <a:pt x="15" y="1"/>
                    <a:pt x="20" y="0"/>
                  </a:cubicBezTo>
                  <a:cubicBezTo>
                    <a:pt x="21" y="0"/>
                    <a:pt x="23" y="0"/>
                    <a:pt x="2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2" name="">
              <a:extLst>
                <a:ext uri="{FF2B5EF4-FFF2-40B4-BE49-F238E27FC236}">
                  <a16:creationId xmlns:a16="http://schemas.microsoft.com/office/drawing/2014/main" id="{0190AFAA-DD03-4257-9A30-160F3DE421BB}"/>
                </a:ext>
              </a:extLst>
            </p:cNvPr>
            <p:cNvSpPr/>
            <p:nvPr/>
          </p:nvSpPr>
          <p:spPr bwMode="auto">
            <a:xfrm>
              <a:off x="4132263" y="4403726"/>
              <a:ext cx="90488" cy="38100"/>
            </a:xfrm>
            <a:custGeom>
              <a:avLst/>
              <a:gdLst>
                <a:gd name="T0" fmla="*/ 24 w 24"/>
                <a:gd name="T1" fmla="*/ 5 h 10"/>
                <a:gd name="T2" fmla="*/ 24 w 24"/>
                <a:gd name="T3" fmla="*/ 7 h 10"/>
                <a:gd name="T4" fmla="*/ 21 w 24"/>
                <a:gd name="T5" fmla="*/ 10 h 10"/>
                <a:gd name="T6" fmla="*/ 3 w 24"/>
                <a:gd name="T7" fmla="*/ 7 h 10"/>
                <a:gd name="T8" fmla="*/ 0 w 24"/>
                <a:gd name="T9" fmla="*/ 3 h 10"/>
                <a:gd name="T10" fmla="*/ 4 w 24"/>
                <a:gd name="T11" fmla="*/ 1 h 10"/>
                <a:gd name="T12" fmla="*/ 21 w 24"/>
                <a:gd name="T13" fmla="*/ 3 h 10"/>
                <a:gd name="T14" fmla="*/ 24 w 24"/>
                <a:gd name="T1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0">
                  <a:moveTo>
                    <a:pt x="24" y="5"/>
                  </a:moveTo>
                  <a:cubicBezTo>
                    <a:pt x="24" y="5"/>
                    <a:pt x="24" y="6"/>
                    <a:pt x="24" y="7"/>
                  </a:cubicBezTo>
                  <a:cubicBezTo>
                    <a:pt x="24" y="8"/>
                    <a:pt x="23" y="10"/>
                    <a:pt x="21" y="10"/>
                  </a:cubicBezTo>
                  <a:cubicBezTo>
                    <a:pt x="15" y="10"/>
                    <a:pt x="9" y="9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1" y="1"/>
                    <a:pt x="3" y="0"/>
                    <a:pt x="4" y="1"/>
                  </a:cubicBezTo>
                  <a:cubicBezTo>
                    <a:pt x="10" y="2"/>
                    <a:pt x="15" y="3"/>
                    <a:pt x="21" y="3"/>
                  </a:cubicBezTo>
                  <a:cubicBezTo>
                    <a:pt x="22" y="3"/>
                    <a:pt x="23" y="4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3" name="">
              <a:extLst>
                <a:ext uri="{FF2B5EF4-FFF2-40B4-BE49-F238E27FC236}">
                  <a16:creationId xmlns:a16="http://schemas.microsoft.com/office/drawing/2014/main" id="{47A4B99C-15A0-484D-950E-1AA0FF34A9CA}"/>
                </a:ext>
              </a:extLst>
            </p:cNvPr>
            <p:cNvSpPr/>
            <p:nvPr/>
          </p:nvSpPr>
          <p:spPr bwMode="auto">
            <a:xfrm>
              <a:off x="4310063" y="4043364"/>
              <a:ext cx="76200" cy="79375"/>
            </a:xfrm>
            <a:custGeom>
              <a:avLst/>
              <a:gdLst>
                <a:gd name="T0" fmla="*/ 19 w 20"/>
                <a:gd name="T1" fmla="*/ 15 h 21"/>
                <a:gd name="T2" fmla="*/ 18 w 20"/>
                <a:gd name="T3" fmla="*/ 19 h 21"/>
                <a:gd name="T4" fmla="*/ 14 w 20"/>
                <a:gd name="T5" fmla="*/ 19 h 21"/>
                <a:gd name="T6" fmla="*/ 1 w 20"/>
                <a:gd name="T7" fmla="*/ 7 h 21"/>
                <a:gd name="T8" fmla="*/ 1 w 20"/>
                <a:gd name="T9" fmla="*/ 2 h 21"/>
                <a:gd name="T10" fmla="*/ 6 w 20"/>
                <a:gd name="T11" fmla="*/ 2 h 21"/>
                <a:gd name="T12" fmla="*/ 18 w 20"/>
                <a:gd name="T13" fmla="*/ 15 h 21"/>
                <a:gd name="T14" fmla="*/ 19 w 20"/>
                <a:gd name="T15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21">
                  <a:moveTo>
                    <a:pt x="19" y="15"/>
                  </a:moveTo>
                  <a:cubicBezTo>
                    <a:pt x="20" y="16"/>
                    <a:pt x="20" y="18"/>
                    <a:pt x="18" y="19"/>
                  </a:cubicBezTo>
                  <a:cubicBezTo>
                    <a:pt x="17" y="21"/>
                    <a:pt x="15" y="21"/>
                    <a:pt x="14" y="19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0"/>
                    <a:pt x="5" y="0"/>
                    <a:pt x="6" y="2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9" y="15"/>
                    <a:pt x="19" y="15"/>
                    <a:pt x="19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4" name="">
              <a:extLst>
                <a:ext uri="{FF2B5EF4-FFF2-40B4-BE49-F238E27FC236}">
                  <a16:creationId xmlns:a16="http://schemas.microsoft.com/office/drawing/2014/main" id="{AC90CED7-B504-49C0-92F6-E49992D1D6E4}"/>
                </a:ext>
              </a:extLst>
            </p:cNvPr>
            <p:cNvSpPr/>
            <p:nvPr/>
          </p:nvSpPr>
          <p:spPr bwMode="auto">
            <a:xfrm>
              <a:off x="4686300" y="3819526"/>
              <a:ext cx="41275" cy="106363"/>
            </a:xfrm>
            <a:custGeom>
              <a:avLst/>
              <a:gdLst>
                <a:gd name="T0" fmla="*/ 6 w 11"/>
                <a:gd name="T1" fmla="*/ 2 h 28"/>
                <a:gd name="T2" fmla="*/ 7 w 11"/>
                <a:gd name="T3" fmla="*/ 2 h 28"/>
                <a:gd name="T4" fmla="*/ 10 w 11"/>
                <a:gd name="T5" fmla="*/ 25 h 28"/>
                <a:gd name="T6" fmla="*/ 6 w 11"/>
                <a:gd name="T7" fmla="*/ 27 h 28"/>
                <a:gd name="T8" fmla="*/ 3 w 11"/>
                <a:gd name="T9" fmla="*/ 23 h 28"/>
                <a:gd name="T10" fmla="*/ 0 w 11"/>
                <a:gd name="T11" fmla="*/ 6 h 28"/>
                <a:gd name="T12" fmla="*/ 2 w 11"/>
                <a:gd name="T13" fmla="*/ 1 h 28"/>
                <a:gd name="T14" fmla="*/ 6 w 11"/>
                <a:gd name="T15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28">
                  <a:moveTo>
                    <a:pt x="6" y="2"/>
                  </a:moveTo>
                  <a:cubicBezTo>
                    <a:pt x="6" y="2"/>
                    <a:pt x="6" y="2"/>
                    <a:pt x="7" y="2"/>
                  </a:cubicBezTo>
                  <a:cubicBezTo>
                    <a:pt x="10" y="9"/>
                    <a:pt x="11" y="17"/>
                    <a:pt x="10" y="25"/>
                  </a:cubicBezTo>
                  <a:cubicBezTo>
                    <a:pt x="9" y="26"/>
                    <a:pt x="8" y="28"/>
                    <a:pt x="6" y="27"/>
                  </a:cubicBezTo>
                  <a:cubicBezTo>
                    <a:pt x="4" y="27"/>
                    <a:pt x="3" y="25"/>
                    <a:pt x="3" y="23"/>
                  </a:cubicBezTo>
                  <a:cubicBezTo>
                    <a:pt x="4" y="17"/>
                    <a:pt x="3" y="11"/>
                    <a:pt x="0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3" y="0"/>
                    <a:pt x="5" y="1"/>
                    <a:pt x="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5" name="">
              <a:extLst>
                <a:ext uri="{FF2B5EF4-FFF2-40B4-BE49-F238E27FC236}">
                  <a16:creationId xmlns:a16="http://schemas.microsoft.com/office/drawing/2014/main" id="{1020BE31-C1D9-474D-8276-5579BF7BAED4}"/>
                </a:ext>
              </a:extLst>
            </p:cNvPr>
            <p:cNvSpPr/>
            <p:nvPr/>
          </p:nvSpPr>
          <p:spPr bwMode="auto">
            <a:xfrm>
              <a:off x="5046663" y="3865564"/>
              <a:ext cx="31750" cy="90488"/>
            </a:xfrm>
            <a:custGeom>
              <a:avLst/>
              <a:gdLst>
                <a:gd name="T0" fmla="*/ 6 w 8"/>
                <a:gd name="T1" fmla="*/ 2 h 24"/>
                <a:gd name="T2" fmla="*/ 7 w 8"/>
                <a:gd name="T3" fmla="*/ 3 h 24"/>
                <a:gd name="T4" fmla="*/ 8 w 8"/>
                <a:gd name="T5" fmla="*/ 20 h 24"/>
                <a:gd name="T6" fmla="*/ 4 w 8"/>
                <a:gd name="T7" fmla="*/ 24 h 24"/>
                <a:gd name="T8" fmla="*/ 1 w 8"/>
                <a:gd name="T9" fmla="*/ 20 h 24"/>
                <a:gd name="T10" fmla="*/ 0 w 8"/>
                <a:gd name="T11" fmla="*/ 4 h 24"/>
                <a:gd name="T12" fmla="*/ 3 w 8"/>
                <a:gd name="T13" fmla="*/ 0 h 24"/>
                <a:gd name="T14" fmla="*/ 6 w 8"/>
                <a:gd name="T15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24">
                  <a:moveTo>
                    <a:pt x="6" y="2"/>
                  </a:moveTo>
                  <a:cubicBezTo>
                    <a:pt x="7" y="2"/>
                    <a:pt x="7" y="3"/>
                    <a:pt x="7" y="3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2"/>
                    <a:pt x="6" y="24"/>
                    <a:pt x="4" y="24"/>
                  </a:cubicBezTo>
                  <a:cubicBezTo>
                    <a:pt x="2" y="24"/>
                    <a:pt x="1" y="22"/>
                    <a:pt x="1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6" y="1"/>
                    <a:pt x="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6" name="">
              <a:extLst>
                <a:ext uri="{FF2B5EF4-FFF2-40B4-BE49-F238E27FC236}">
                  <a16:creationId xmlns:a16="http://schemas.microsoft.com/office/drawing/2014/main" id="{18700E73-419A-4983-AD5E-E90BE454A6A3}"/>
                </a:ext>
              </a:extLst>
            </p:cNvPr>
            <p:cNvSpPr/>
            <p:nvPr/>
          </p:nvSpPr>
          <p:spPr bwMode="auto">
            <a:xfrm>
              <a:off x="3995738" y="4905376"/>
              <a:ext cx="306388" cy="158750"/>
            </a:xfrm>
            <a:custGeom>
              <a:avLst/>
              <a:gdLst>
                <a:gd name="T0" fmla="*/ 80 w 81"/>
                <a:gd name="T1" fmla="*/ 2 h 42"/>
                <a:gd name="T2" fmla="*/ 81 w 81"/>
                <a:gd name="T3" fmla="*/ 3 h 42"/>
                <a:gd name="T4" fmla="*/ 79 w 81"/>
                <a:gd name="T5" fmla="*/ 7 h 42"/>
                <a:gd name="T6" fmla="*/ 6 w 81"/>
                <a:gd name="T7" fmla="*/ 41 h 42"/>
                <a:gd name="T8" fmla="*/ 1 w 81"/>
                <a:gd name="T9" fmla="*/ 40 h 42"/>
                <a:gd name="T10" fmla="*/ 3 w 81"/>
                <a:gd name="T11" fmla="*/ 35 h 42"/>
                <a:gd name="T12" fmla="*/ 76 w 81"/>
                <a:gd name="T13" fmla="*/ 1 h 42"/>
                <a:gd name="T14" fmla="*/ 80 w 81"/>
                <a:gd name="T15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42">
                  <a:moveTo>
                    <a:pt x="80" y="2"/>
                  </a:moveTo>
                  <a:cubicBezTo>
                    <a:pt x="80" y="2"/>
                    <a:pt x="80" y="2"/>
                    <a:pt x="81" y="3"/>
                  </a:cubicBezTo>
                  <a:cubicBezTo>
                    <a:pt x="81" y="4"/>
                    <a:pt x="81" y="6"/>
                    <a:pt x="79" y="7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4" y="42"/>
                    <a:pt x="2" y="41"/>
                    <a:pt x="1" y="40"/>
                  </a:cubicBezTo>
                  <a:cubicBezTo>
                    <a:pt x="0" y="38"/>
                    <a:pt x="1" y="36"/>
                    <a:pt x="3" y="35"/>
                  </a:cubicBezTo>
                  <a:cubicBezTo>
                    <a:pt x="76" y="1"/>
                    <a:pt x="76" y="1"/>
                    <a:pt x="76" y="1"/>
                  </a:cubicBezTo>
                  <a:cubicBezTo>
                    <a:pt x="77" y="0"/>
                    <a:pt x="79" y="1"/>
                    <a:pt x="8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7" name="">
              <a:extLst>
                <a:ext uri="{FF2B5EF4-FFF2-40B4-BE49-F238E27FC236}">
                  <a16:creationId xmlns:a16="http://schemas.microsoft.com/office/drawing/2014/main" id="{7A9A5F34-7038-40F9-8F42-59BD6BA5FA8B}"/>
                </a:ext>
              </a:extLst>
            </p:cNvPr>
            <p:cNvSpPr/>
            <p:nvPr/>
          </p:nvSpPr>
          <p:spPr bwMode="auto">
            <a:xfrm>
              <a:off x="3884613" y="4570414"/>
              <a:ext cx="334963" cy="73025"/>
            </a:xfrm>
            <a:custGeom>
              <a:avLst/>
              <a:gdLst>
                <a:gd name="T0" fmla="*/ 87 w 88"/>
                <a:gd name="T1" fmla="*/ 3 h 19"/>
                <a:gd name="T2" fmla="*/ 88 w 88"/>
                <a:gd name="T3" fmla="*/ 5 h 19"/>
                <a:gd name="T4" fmla="*/ 84 w 88"/>
                <a:gd name="T5" fmla="*/ 8 h 19"/>
                <a:gd name="T6" fmla="*/ 5 w 88"/>
                <a:gd name="T7" fmla="*/ 18 h 19"/>
                <a:gd name="T8" fmla="*/ 1 w 88"/>
                <a:gd name="T9" fmla="*/ 16 h 19"/>
                <a:gd name="T10" fmla="*/ 3 w 88"/>
                <a:gd name="T11" fmla="*/ 12 h 19"/>
                <a:gd name="T12" fmla="*/ 85 w 88"/>
                <a:gd name="T13" fmla="*/ 2 h 19"/>
                <a:gd name="T14" fmla="*/ 87 w 88"/>
                <a:gd name="T1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19">
                  <a:moveTo>
                    <a:pt x="87" y="3"/>
                  </a:moveTo>
                  <a:cubicBezTo>
                    <a:pt x="88" y="4"/>
                    <a:pt x="88" y="4"/>
                    <a:pt x="88" y="5"/>
                  </a:cubicBezTo>
                  <a:cubicBezTo>
                    <a:pt x="88" y="7"/>
                    <a:pt x="86" y="9"/>
                    <a:pt x="84" y="8"/>
                  </a:cubicBezTo>
                  <a:cubicBezTo>
                    <a:pt x="57" y="7"/>
                    <a:pt x="31" y="11"/>
                    <a:pt x="5" y="18"/>
                  </a:cubicBezTo>
                  <a:cubicBezTo>
                    <a:pt x="3" y="19"/>
                    <a:pt x="2" y="18"/>
                    <a:pt x="1" y="16"/>
                  </a:cubicBezTo>
                  <a:cubicBezTo>
                    <a:pt x="0" y="14"/>
                    <a:pt x="1" y="12"/>
                    <a:pt x="3" y="12"/>
                  </a:cubicBezTo>
                  <a:cubicBezTo>
                    <a:pt x="29" y="4"/>
                    <a:pt x="57" y="0"/>
                    <a:pt x="85" y="2"/>
                  </a:cubicBezTo>
                  <a:cubicBezTo>
                    <a:pt x="86" y="2"/>
                    <a:pt x="87" y="2"/>
                    <a:pt x="8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8" name="">
              <a:extLst>
                <a:ext uri="{FF2B5EF4-FFF2-40B4-BE49-F238E27FC236}">
                  <a16:creationId xmlns:a16="http://schemas.microsoft.com/office/drawing/2014/main" id="{5835E7D6-403C-48DE-A839-B9157E4AE533}"/>
                </a:ext>
              </a:extLst>
            </p:cNvPr>
            <p:cNvSpPr/>
            <p:nvPr/>
          </p:nvSpPr>
          <p:spPr bwMode="auto">
            <a:xfrm>
              <a:off x="4033838" y="4157664"/>
              <a:ext cx="254000" cy="106363"/>
            </a:xfrm>
            <a:custGeom>
              <a:avLst/>
              <a:gdLst>
                <a:gd name="T0" fmla="*/ 67 w 67"/>
                <a:gd name="T1" fmla="*/ 22 h 28"/>
                <a:gd name="T2" fmla="*/ 67 w 67"/>
                <a:gd name="T3" fmla="*/ 25 h 28"/>
                <a:gd name="T4" fmla="*/ 63 w 67"/>
                <a:gd name="T5" fmla="*/ 27 h 28"/>
                <a:gd name="T6" fmla="*/ 2 w 67"/>
                <a:gd name="T7" fmla="*/ 7 h 28"/>
                <a:gd name="T8" fmla="*/ 0 w 67"/>
                <a:gd name="T9" fmla="*/ 2 h 28"/>
                <a:gd name="T10" fmla="*/ 5 w 67"/>
                <a:gd name="T11" fmla="*/ 0 h 28"/>
                <a:gd name="T12" fmla="*/ 65 w 67"/>
                <a:gd name="T13" fmla="*/ 21 h 28"/>
                <a:gd name="T14" fmla="*/ 67 w 67"/>
                <a:gd name="T15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28">
                  <a:moveTo>
                    <a:pt x="67" y="22"/>
                  </a:moveTo>
                  <a:cubicBezTo>
                    <a:pt x="67" y="23"/>
                    <a:pt x="67" y="24"/>
                    <a:pt x="67" y="25"/>
                  </a:cubicBezTo>
                  <a:cubicBezTo>
                    <a:pt x="66" y="27"/>
                    <a:pt x="64" y="28"/>
                    <a:pt x="63" y="2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6"/>
                    <a:pt x="0" y="4"/>
                    <a:pt x="0" y="2"/>
                  </a:cubicBezTo>
                  <a:cubicBezTo>
                    <a:pt x="1" y="0"/>
                    <a:pt x="3" y="0"/>
                    <a:pt x="5" y="0"/>
                  </a:cubicBezTo>
                  <a:cubicBezTo>
                    <a:pt x="65" y="21"/>
                    <a:pt x="65" y="21"/>
                    <a:pt x="65" y="21"/>
                  </a:cubicBezTo>
                  <a:cubicBezTo>
                    <a:pt x="66" y="21"/>
                    <a:pt x="66" y="21"/>
                    <a:pt x="67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9" name="">
              <a:extLst>
                <a:ext uri="{FF2B5EF4-FFF2-40B4-BE49-F238E27FC236}">
                  <a16:creationId xmlns:a16="http://schemas.microsoft.com/office/drawing/2014/main" id="{8FAE11D6-DA28-400A-A0F6-DC0BD281FF6C}"/>
                </a:ext>
              </a:extLst>
            </p:cNvPr>
            <p:cNvSpPr/>
            <p:nvPr/>
          </p:nvSpPr>
          <p:spPr bwMode="auto">
            <a:xfrm>
              <a:off x="4397375" y="3729039"/>
              <a:ext cx="155575" cy="254000"/>
            </a:xfrm>
            <a:custGeom>
              <a:avLst/>
              <a:gdLst>
                <a:gd name="T0" fmla="*/ 7 w 41"/>
                <a:gd name="T1" fmla="*/ 2 h 67"/>
                <a:gd name="T2" fmla="*/ 7 w 41"/>
                <a:gd name="T3" fmla="*/ 2 h 67"/>
                <a:gd name="T4" fmla="*/ 40 w 41"/>
                <a:gd name="T5" fmla="*/ 61 h 67"/>
                <a:gd name="T6" fmla="*/ 39 w 41"/>
                <a:gd name="T7" fmla="*/ 66 h 67"/>
                <a:gd name="T8" fmla="*/ 34 w 41"/>
                <a:gd name="T9" fmla="*/ 65 h 67"/>
                <a:gd name="T10" fmla="*/ 1 w 41"/>
                <a:gd name="T11" fmla="*/ 6 h 67"/>
                <a:gd name="T12" fmla="*/ 2 w 41"/>
                <a:gd name="T13" fmla="*/ 1 h 67"/>
                <a:gd name="T14" fmla="*/ 7 w 41"/>
                <a:gd name="T15" fmla="*/ 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67">
                  <a:moveTo>
                    <a:pt x="7" y="2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19" y="22"/>
                    <a:pt x="30" y="41"/>
                    <a:pt x="40" y="61"/>
                  </a:cubicBezTo>
                  <a:cubicBezTo>
                    <a:pt x="41" y="63"/>
                    <a:pt x="41" y="65"/>
                    <a:pt x="39" y="66"/>
                  </a:cubicBezTo>
                  <a:cubicBezTo>
                    <a:pt x="37" y="67"/>
                    <a:pt x="35" y="66"/>
                    <a:pt x="34" y="65"/>
                  </a:cubicBezTo>
                  <a:cubicBezTo>
                    <a:pt x="24" y="45"/>
                    <a:pt x="13" y="25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3" y="0"/>
                    <a:pt x="5" y="1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0" name="">
              <a:extLst>
                <a:ext uri="{FF2B5EF4-FFF2-40B4-BE49-F238E27FC236}">
                  <a16:creationId xmlns:a16="http://schemas.microsoft.com/office/drawing/2014/main" id="{2530C49A-21D3-457D-83F7-0E40DD3815D5}"/>
                </a:ext>
              </a:extLst>
            </p:cNvPr>
            <p:cNvSpPr/>
            <p:nvPr/>
          </p:nvSpPr>
          <p:spPr bwMode="auto">
            <a:xfrm>
              <a:off x="4879975" y="3573464"/>
              <a:ext cx="34925" cy="344488"/>
            </a:xfrm>
            <a:custGeom>
              <a:avLst/>
              <a:gdLst>
                <a:gd name="T0" fmla="*/ 7 w 9"/>
                <a:gd name="T1" fmla="*/ 1 h 91"/>
                <a:gd name="T2" fmla="*/ 8 w 9"/>
                <a:gd name="T3" fmla="*/ 3 h 91"/>
                <a:gd name="T4" fmla="*/ 7 w 9"/>
                <a:gd name="T5" fmla="*/ 87 h 91"/>
                <a:gd name="T6" fmla="*/ 3 w 9"/>
                <a:gd name="T7" fmla="*/ 91 h 91"/>
                <a:gd name="T8" fmla="*/ 0 w 9"/>
                <a:gd name="T9" fmla="*/ 87 h 91"/>
                <a:gd name="T10" fmla="*/ 1 w 9"/>
                <a:gd name="T11" fmla="*/ 3 h 91"/>
                <a:gd name="T12" fmla="*/ 4 w 9"/>
                <a:gd name="T13" fmla="*/ 0 h 91"/>
                <a:gd name="T14" fmla="*/ 7 w 9"/>
                <a:gd name="T15" fmla="*/ 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91">
                  <a:moveTo>
                    <a:pt x="7" y="1"/>
                  </a:moveTo>
                  <a:cubicBezTo>
                    <a:pt x="8" y="2"/>
                    <a:pt x="8" y="2"/>
                    <a:pt x="8" y="3"/>
                  </a:cubicBezTo>
                  <a:cubicBezTo>
                    <a:pt x="9" y="32"/>
                    <a:pt x="9" y="59"/>
                    <a:pt x="7" y="87"/>
                  </a:cubicBezTo>
                  <a:cubicBezTo>
                    <a:pt x="7" y="89"/>
                    <a:pt x="5" y="91"/>
                    <a:pt x="3" y="91"/>
                  </a:cubicBezTo>
                  <a:cubicBezTo>
                    <a:pt x="1" y="90"/>
                    <a:pt x="0" y="89"/>
                    <a:pt x="0" y="87"/>
                  </a:cubicBezTo>
                  <a:cubicBezTo>
                    <a:pt x="2" y="59"/>
                    <a:pt x="2" y="32"/>
                    <a:pt x="1" y="3"/>
                  </a:cubicBezTo>
                  <a:cubicBezTo>
                    <a:pt x="1" y="2"/>
                    <a:pt x="2" y="0"/>
                    <a:pt x="4" y="0"/>
                  </a:cubicBezTo>
                  <a:cubicBezTo>
                    <a:pt x="5" y="0"/>
                    <a:pt x="7" y="0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1" name="">
              <a:extLst>
                <a:ext uri="{FF2B5EF4-FFF2-40B4-BE49-F238E27FC236}">
                  <a16:creationId xmlns:a16="http://schemas.microsoft.com/office/drawing/2014/main" id="{2BA146FB-E6E2-44BD-9ED8-015020C89AD6}"/>
                </a:ext>
              </a:extLst>
            </p:cNvPr>
            <p:cNvSpPr/>
            <p:nvPr/>
          </p:nvSpPr>
          <p:spPr bwMode="auto">
            <a:xfrm>
              <a:off x="5237163" y="3827464"/>
              <a:ext cx="160338" cy="223838"/>
            </a:xfrm>
            <a:custGeom>
              <a:avLst/>
              <a:gdLst>
                <a:gd name="T0" fmla="*/ 41 w 42"/>
                <a:gd name="T1" fmla="*/ 2 h 59"/>
                <a:gd name="T2" fmla="*/ 41 w 42"/>
                <a:gd name="T3" fmla="*/ 5 h 59"/>
                <a:gd name="T4" fmla="*/ 7 w 42"/>
                <a:gd name="T5" fmla="*/ 57 h 59"/>
                <a:gd name="T6" fmla="*/ 2 w 42"/>
                <a:gd name="T7" fmla="*/ 58 h 59"/>
                <a:gd name="T8" fmla="*/ 1 w 42"/>
                <a:gd name="T9" fmla="*/ 53 h 59"/>
                <a:gd name="T10" fmla="*/ 36 w 42"/>
                <a:gd name="T11" fmla="*/ 2 h 59"/>
                <a:gd name="T12" fmla="*/ 40 w 42"/>
                <a:gd name="T13" fmla="*/ 1 h 59"/>
                <a:gd name="T14" fmla="*/ 41 w 42"/>
                <a:gd name="T15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59">
                  <a:moveTo>
                    <a:pt x="41" y="2"/>
                  </a:moveTo>
                  <a:cubicBezTo>
                    <a:pt x="42" y="3"/>
                    <a:pt x="42" y="4"/>
                    <a:pt x="41" y="5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6" y="59"/>
                    <a:pt x="4" y="59"/>
                    <a:pt x="2" y="58"/>
                  </a:cubicBezTo>
                  <a:cubicBezTo>
                    <a:pt x="1" y="57"/>
                    <a:pt x="0" y="55"/>
                    <a:pt x="1" y="53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7" y="0"/>
                    <a:pt x="39" y="0"/>
                    <a:pt x="40" y="1"/>
                  </a:cubicBezTo>
                  <a:cubicBezTo>
                    <a:pt x="41" y="1"/>
                    <a:pt x="41" y="1"/>
                    <a:pt x="4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2" name="">
              <a:extLst>
                <a:ext uri="{FF2B5EF4-FFF2-40B4-BE49-F238E27FC236}">
                  <a16:creationId xmlns:a16="http://schemas.microsoft.com/office/drawing/2014/main" id="{CEAD2919-D391-4F64-AB16-4465B55065D8}"/>
                </a:ext>
              </a:extLst>
            </p:cNvPr>
            <p:cNvSpPr/>
            <p:nvPr/>
          </p:nvSpPr>
          <p:spPr bwMode="auto">
            <a:xfrm>
              <a:off x="3903663" y="5003801"/>
              <a:ext cx="133350" cy="144463"/>
            </a:xfrm>
            <a:custGeom>
              <a:avLst/>
              <a:gdLst>
                <a:gd name="T0" fmla="*/ 29 w 35"/>
                <a:gd name="T1" fmla="*/ 9 h 38"/>
                <a:gd name="T2" fmla="*/ 32 w 35"/>
                <a:gd name="T3" fmla="*/ 13 h 38"/>
                <a:gd name="T4" fmla="*/ 30 w 35"/>
                <a:gd name="T5" fmla="*/ 32 h 38"/>
                <a:gd name="T6" fmla="*/ 15 w 35"/>
                <a:gd name="T7" fmla="*/ 35 h 38"/>
                <a:gd name="T8" fmla="*/ 0 w 35"/>
                <a:gd name="T9" fmla="*/ 16 h 38"/>
                <a:gd name="T10" fmla="*/ 4 w 35"/>
                <a:gd name="T11" fmla="*/ 4 h 38"/>
                <a:gd name="T12" fmla="*/ 14 w 35"/>
                <a:gd name="T13" fmla="*/ 0 h 38"/>
                <a:gd name="T14" fmla="*/ 14 w 35"/>
                <a:gd name="T15" fmla="*/ 0 h 38"/>
                <a:gd name="T16" fmla="*/ 29 w 35"/>
                <a:gd name="T17" fmla="*/ 9 h 38"/>
                <a:gd name="T18" fmla="*/ 10 w 35"/>
                <a:gd name="T19" fmla="*/ 22 h 38"/>
                <a:gd name="T20" fmla="*/ 17 w 35"/>
                <a:gd name="T21" fmla="*/ 28 h 38"/>
                <a:gd name="T22" fmla="*/ 25 w 35"/>
                <a:gd name="T23" fmla="*/ 28 h 38"/>
                <a:gd name="T24" fmla="*/ 25 w 35"/>
                <a:gd name="T25" fmla="*/ 16 h 38"/>
                <a:gd name="T26" fmla="*/ 14 w 35"/>
                <a:gd name="T27" fmla="*/ 7 h 38"/>
                <a:gd name="T28" fmla="*/ 14 w 35"/>
                <a:gd name="T29" fmla="*/ 7 h 38"/>
                <a:gd name="T30" fmla="*/ 9 w 35"/>
                <a:gd name="T31" fmla="*/ 9 h 38"/>
                <a:gd name="T32" fmla="*/ 7 w 35"/>
                <a:gd name="T33" fmla="*/ 15 h 38"/>
                <a:gd name="T34" fmla="*/ 10 w 35"/>
                <a:gd name="T35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" h="38">
                  <a:moveTo>
                    <a:pt x="29" y="9"/>
                  </a:moveTo>
                  <a:cubicBezTo>
                    <a:pt x="30" y="10"/>
                    <a:pt x="31" y="12"/>
                    <a:pt x="32" y="13"/>
                  </a:cubicBezTo>
                  <a:cubicBezTo>
                    <a:pt x="35" y="20"/>
                    <a:pt x="34" y="28"/>
                    <a:pt x="30" y="32"/>
                  </a:cubicBezTo>
                  <a:cubicBezTo>
                    <a:pt x="28" y="34"/>
                    <a:pt x="23" y="38"/>
                    <a:pt x="15" y="35"/>
                  </a:cubicBezTo>
                  <a:cubicBezTo>
                    <a:pt x="8" y="32"/>
                    <a:pt x="1" y="24"/>
                    <a:pt x="0" y="16"/>
                  </a:cubicBezTo>
                  <a:cubicBezTo>
                    <a:pt x="0" y="11"/>
                    <a:pt x="1" y="7"/>
                    <a:pt x="4" y="4"/>
                  </a:cubicBezTo>
                  <a:cubicBezTo>
                    <a:pt x="7" y="1"/>
                    <a:pt x="10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0" y="1"/>
                    <a:pt x="26" y="4"/>
                    <a:pt x="29" y="9"/>
                  </a:cubicBezTo>
                  <a:close/>
                  <a:moveTo>
                    <a:pt x="10" y="22"/>
                  </a:moveTo>
                  <a:cubicBezTo>
                    <a:pt x="12" y="25"/>
                    <a:pt x="15" y="27"/>
                    <a:pt x="17" y="28"/>
                  </a:cubicBezTo>
                  <a:cubicBezTo>
                    <a:pt x="21" y="29"/>
                    <a:pt x="23" y="29"/>
                    <a:pt x="25" y="28"/>
                  </a:cubicBezTo>
                  <a:cubicBezTo>
                    <a:pt x="27" y="25"/>
                    <a:pt x="27" y="20"/>
                    <a:pt x="25" y="16"/>
                  </a:cubicBezTo>
                  <a:cubicBezTo>
                    <a:pt x="24" y="13"/>
                    <a:pt x="21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2" y="7"/>
                    <a:pt x="10" y="8"/>
                    <a:pt x="9" y="9"/>
                  </a:cubicBezTo>
                  <a:cubicBezTo>
                    <a:pt x="8" y="10"/>
                    <a:pt x="7" y="13"/>
                    <a:pt x="7" y="15"/>
                  </a:cubicBezTo>
                  <a:cubicBezTo>
                    <a:pt x="7" y="17"/>
                    <a:pt x="8" y="20"/>
                    <a:pt x="1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3" name="">
              <a:extLst>
                <a:ext uri="{FF2B5EF4-FFF2-40B4-BE49-F238E27FC236}">
                  <a16:creationId xmlns:a16="http://schemas.microsoft.com/office/drawing/2014/main" id="{CCEDFDFA-A79D-43BE-B5EB-FCAD44A90071}"/>
                </a:ext>
              </a:extLst>
            </p:cNvPr>
            <p:cNvSpPr/>
            <p:nvPr/>
          </p:nvSpPr>
          <p:spPr bwMode="auto">
            <a:xfrm>
              <a:off x="3778250" y="4559301"/>
              <a:ext cx="141288" cy="163513"/>
            </a:xfrm>
            <a:custGeom>
              <a:avLst/>
              <a:gdLst>
                <a:gd name="T0" fmla="*/ 29 w 37"/>
                <a:gd name="T1" fmla="*/ 9 h 43"/>
                <a:gd name="T2" fmla="*/ 35 w 37"/>
                <a:gd name="T3" fmla="*/ 32 h 43"/>
                <a:gd name="T4" fmla="*/ 28 w 37"/>
                <a:gd name="T5" fmla="*/ 41 h 43"/>
                <a:gd name="T6" fmla="*/ 9 w 37"/>
                <a:gd name="T7" fmla="*/ 37 h 43"/>
                <a:gd name="T8" fmla="*/ 1 w 37"/>
                <a:gd name="T9" fmla="*/ 21 h 43"/>
                <a:gd name="T10" fmla="*/ 3 w 37"/>
                <a:gd name="T11" fmla="*/ 8 h 43"/>
                <a:gd name="T12" fmla="*/ 13 w 37"/>
                <a:gd name="T13" fmla="*/ 0 h 43"/>
                <a:gd name="T14" fmla="*/ 29 w 37"/>
                <a:gd name="T15" fmla="*/ 9 h 43"/>
                <a:gd name="T16" fmla="*/ 29 w 37"/>
                <a:gd name="T17" fmla="*/ 9 h 43"/>
                <a:gd name="T18" fmla="*/ 11 w 37"/>
                <a:gd name="T19" fmla="*/ 29 h 43"/>
                <a:gd name="T20" fmla="*/ 14 w 37"/>
                <a:gd name="T21" fmla="*/ 32 h 43"/>
                <a:gd name="T22" fmla="*/ 25 w 37"/>
                <a:gd name="T23" fmla="*/ 35 h 43"/>
                <a:gd name="T24" fmla="*/ 28 w 37"/>
                <a:gd name="T25" fmla="*/ 31 h 43"/>
                <a:gd name="T26" fmla="*/ 24 w 37"/>
                <a:gd name="T27" fmla="*/ 13 h 43"/>
                <a:gd name="T28" fmla="*/ 23 w 37"/>
                <a:gd name="T29" fmla="*/ 13 h 43"/>
                <a:gd name="T30" fmla="*/ 23 w 37"/>
                <a:gd name="T31" fmla="*/ 13 h 43"/>
                <a:gd name="T32" fmla="*/ 14 w 37"/>
                <a:gd name="T33" fmla="*/ 7 h 43"/>
                <a:gd name="T34" fmla="*/ 9 w 37"/>
                <a:gd name="T35" fmla="*/ 12 h 43"/>
                <a:gd name="T36" fmla="*/ 8 w 37"/>
                <a:gd name="T37" fmla="*/ 20 h 43"/>
                <a:gd name="T38" fmla="*/ 11 w 37"/>
                <a:gd name="T39" fmla="*/ 2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" h="43">
                  <a:moveTo>
                    <a:pt x="29" y="9"/>
                  </a:moveTo>
                  <a:cubicBezTo>
                    <a:pt x="34" y="15"/>
                    <a:pt x="37" y="25"/>
                    <a:pt x="35" y="32"/>
                  </a:cubicBezTo>
                  <a:cubicBezTo>
                    <a:pt x="34" y="36"/>
                    <a:pt x="31" y="39"/>
                    <a:pt x="28" y="41"/>
                  </a:cubicBezTo>
                  <a:cubicBezTo>
                    <a:pt x="22" y="43"/>
                    <a:pt x="15" y="42"/>
                    <a:pt x="9" y="37"/>
                  </a:cubicBezTo>
                  <a:cubicBezTo>
                    <a:pt x="5" y="33"/>
                    <a:pt x="2" y="27"/>
                    <a:pt x="1" y="21"/>
                  </a:cubicBezTo>
                  <a:cubicBezTo>
                    <a:pt x="0" y="16"/>
                    <a:pt x="1" y="12"/>
                    <a:pt x="3" y="8"/>
                  </a:cubicBezTo>
                  <a:cubicBezTo>
                    <a:pt x="5" y="4"/>
                    <a:pt x="9" y="1"/>
                    <a:pt x="13" y="0"/>
                  </a:cubicBezTo>
                  <a:cubicBezTo>
                    <a:pt x="19" y="0"/>
                    <a:pt x="25" y="3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close/>
                  <a:moveTo>
                    <a:pt x="11" y="29"/>
                  </a:moveTo>
                  <a:cubicBezTo>
                    <a:pt x="12" y="30"/>
                    <a:pt x="13" y="31"/>
                    <a:pt x="14" y="32"/>
                  </a:cubicBezTo>
                  <a:cubicBezTo>
                    <a:pt x="17" y="35"/>
                    <a:pt x="22" y="36"/>
                    <a:pt x="25" y="35"/>
                  </a:cubicBezTo>
                  <a:cubicBezTo>
                    <a:pt x="27" y="34"/>
                    <a:pt x="28" y="32"/>
                    <a:pt x="28" y="31"/>
                  </a:cubicBezTo>
                  <a:cubicBezTo>
                    <a:pt x="30" y="26"/>
                    <a:pt x="27" y="18"/>
                    <a:pt x="24" y="13"/>
                  </a:cubicBezTo>
                  <a:cubicBezTo>
                    <a:pt x="24" y="13"/>
                    <a:pt x="24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1" y="10"/>
                    <a:pt x="18" y="7"/>
                    <a:pt x="14" y="7"/>
                  </a:cubicBezTo>
                  <a:cubicBezTo>
                    <a:pt x="12" y="8"/>
                    <a:pt x="10" y="9"/>
                    <a:pt x="9" y="12"/>
                  </a:cubicBezTo>
                  <a:cubicBezTo>
                    <a:pt x="7" y="14"/>
                    <a:pt x="7" y="18"/>
                    <a:pt x="8" y="20"/>
                  </a:cubicBezTo>
                  <a:cubicBezTo>
                    <a:pt x="8" y="23"/>
                    <a:pt x="9" y="27"/>
                    <a:pt x="1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4" name="">
              <a:extLst>
                <a:ext uri="{FF2B5EF4-FFF2-40B4-BE49-F238E27FC236}">
                  <a16:creationId xmlns:a16="http://schemas.microsoft.com/office/drawing/2014/main" id="{7FA571FC-0A6C-4121-A214-2BB61B105442}"/>
                </a:ext>
              </a:extLst>
            </p:cNvPr>
            <p:cNvSpPr/>
            <p:nvPr/>
          </p:nvSpPr>
          <p:spPr bwMode="auto">
            <a:xfrm>
              <a:off x="3933825" y="4073526"/>
              <a:ext cx="130175" cy="163513"/>
            </a:xfrm>
            <a:custGeom>
              <a:avLst/>
              <a:gdLst>
                <a:gd name="T0" fmla="*/ 31 w 34"/>
                <a:gd name="T1" fmla="*/ 7 h 43"/>
                <a:gd name="T2" fmla="*/ 34 w 34"/>
                <a:gd name="T3" fmla="*/ 16 h 43"/>
                <a:gd name="T4" fmla="*/ 24 w 34"/>
                <a:gd name="T5" fmla="*/ 38 h 43"/>
                <a:gd name="T6" fmla="*/ 12 w 34"/>
                <a:gd name="T7" fmla="*/ 42 h 43"/>
                <a:gd name="T8" fmla="*/ 3 w 34"/>
                <a:gd name="T9" fmla="*/ 35 h 43"/>
                <a:gd name="T10" fmla="*/ 0 w 34"/>
                <a:gd name="T11" fmla="*/ 24 h 43"/>
                <a:gd name="T12" fmla="*/ 12 w 34"/>
                <a:gd name="T13" fmla="*/ 4 h 43"/>
                <a:gd name="T14" fmla="*/ 29 w 34"/>
                <a:gd name="T15" fmla="*/ 4 h 43"/>
                <a:gd name="T16" fmla="*/ 31 w 34"/>
                <a:gd name="T17" fmla="*/ 7 h 43"/>
                <a:gd name="T18" fmla="*/ 9 w 34"/>
                <a:gd name="T19" fmla="*/ 32 h 43"/>
                <a:gd name="T20" fmla="*/ 13 w 34"/>
                <a:gd name="T21" fmla="*/ 35 h 43"/>
                <a:gd name="T22" fmla="*/ 19 w 34"/>
                <a:gd name="T23" fmla="*/ 33 h 43"/>
                <a:gd name="T24" fmla="*/ 27 w 34"/>
                <a:gd name="T25" fmla="*/ 16 h 43"/>
                <a:gd name="T26" fmla="*/ 27 w 34"/>
                <a:gd name="T27" fmla="*/ 16 h 43"/>
                <a:gd name="T28" fmla="*/ 25 w 34"/>
                <a:gd name="T29" fmla="*/ 9 h 43"/>
                <a:gd name="T30" fmla="*/ 15 w 34"/>
                <a:gd name="T31" fmla="*/ 10 h 43"/>
                <a:gd name="T32" fmla="*/ 7 w 34"/>
                <a:gd name="T33" fmla="*/ 24 h 43"/>
                <a:gd name="T34" fmla="*/ 9 w 34"/>
                <a:gd name="T35" fmla="*/ 31 h 43"/>
                <a:gd name="T36" fmla="*/ 9 w 34"/>
                <a:gd name="T37" fmla="*/ 3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43">
                  <a:moveTo>
                    <a:pt x="31" y="7"/>
                  </a:moveTo>
                  <a:cubicBezTo>
                    <a:pt x="33" y="9"/>
                    <a:pt x="34" y="13"/>
                    <a:pt x="34" y="16"/>
                  </a:cubicBezTo>
                  <a:cubicBezTo>
                    <a:pt x="34" y="23"/>
                    <a:pt x="30" y="32"/>
                    <a:pt x="24" y="38"/>
                  </a:cubicBezTo>
                  <a:cubicBezTo>
                    <a:pt x="21" y="41"/>
                    <a:pt x="16" y="43"/>
                    <a:pt x="12" y="42"/>
                  </a:cubicBezTo>
                  <a:cubicBezTo>
                    <a:pt x="8" y="41"/>
                    <a:pt x="5" y="38"/>
                    <a:pt x="3" y="35"/>
                  </a:cubicBezTo>
                  <a:cubicBezTo>
                    <a:pt x="1" y="31"/>
                    <a:pt x="0" y="28"/>
                    <a:pt x="0" y="24"/>
                  </a:cubicBezTo>
                  <a:cubicBezTo>
                    <a:pt x="1" y="16"/>
                    <a:pt x="5" y="8"/>
                    <a:pt x="12" y="4"/>
                  </a:cubicBezTo>
                  <a:cubicBezTo>
                    <a:pt x="16" y="1"/>
                    <a:pt x="23" y="0"/>
                    <a:pt x="29" y="4"/>
                  </a:cubicBezTo>
                  <a:cubicBezTo>
                    <a:pt x="30" y="5"/>
                    <a:pt x="31" y="6"/>
                    <a:pt x="31" y="7"/>
                  </a:cubicBezTo>
                  <a:close/>
                  <a:moveTo>
                    <a:pt x="9" y="32"/>
                  </a:moveTo>
                  <a:cubicBezTo>
                    <a:pt x="10" y="34"/>
                    <a:pt x="12" y="35"/>
                    <a:pt x="13" y="35"/>
                  </a:cubicBezTo>
                  <a:cubicBezTo>
                    <a:pt x="15" y="35"/>
                    <a:pt x="18" y="35"/>
                    <a:pt x="19" y="33"/>
                  </a:cubicBezTo>
                  <a:cubicBezTo>
                    <a:pt x="24" y="29"/>
                    <a:pt x="27" y="21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4"/>
                    <a:pt x="27" y="11"/>
                    <a:pt x="25" y="9"/>
                  </a:cubicBezTo>
                  <a:cubicBezTo>
                    <a:pt x="22" y="7"/>
                    <a:pt x="18" y="8"/>
                    <a:pt x="15" y="10"/>
                  </a:cubicBezTo>
                  <a:cubicBezTo>
                    <a:pt x="11" y="13"/>
                    <a:pt x="8" y="18"/>
                    <a:pt x="7" y="24"/>
                  </a:cubicBezTo>
                  <a:cubicBezTo>
                    <a:pt x="7" y="26"/>
                    <a:pt x="7" y="29"/>
                    <a:pt x="9" y="31"/>
                  </a:cubicBezTo>
                  <a:cubicBezTo>
                    <a:pt x="9" y="31"/>
                    <a:pt x="9" y="32"/>
                    <a:pt x="9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5" name="">
              <a:extLst>
                <a:ext uri="{FF2B5EF4-FFF2-40B4-BE49-F238E27FC236}">
                  <a16:creationId xmlns:a16="http://schemas.microsoft.com/office/drawing/2014/main" id="{F2C53587-D147-4AE9-9811-78F2BD194157}"/>
                </a:ext>
              </a:extLst>
            </p:cNvPr>
            <p:cNvSpPr/>
            <p:nvPr/>
          </p:nvSpPr>
          <p:spPr bwMode="auto">
            <a:xfrm>
              <a:off x="4279900" y="3633789"/>
              <a:ext cx="179388" cy="155575"/>
            </a:xfrm>
            <a:custGeom>
              <a:avLst/>
              <a:gdLst>
                <a:gd name="T0" fmla="*/ 43 w 47"/>
                <a:gd name="T1" fmla="*/ 9 h 41"/>
                <a:gd name="T2" fmla="*/ 45 w 47"/>
                <a:gd name="T3" fmla="*/ 21 h 41"/>
                <a:gd name="T4" fmla="*/ 19 w 47"/>
                <a:gd name="T5" fmla="*/ 40 h 41"/>
                <a:gd name="T6" fmla="*/ 3 w 47"/>
                <a:gd name="T7" fmla="*/ 35 h 41"/>
                <a:gd name="T8" fmla="*/ 3 w 47"/>
                <a:gd name="T9" fmla="*/ 18 h 41"/>
                <a:gd name="T10" fmla="*/ 21 w 47"/>
                <a:gd name="T11" fmla="*/ 2 h 41"/>
                <a:gd name="T12" fmla="*/ 41 w 47"/>
                <a:gd name="T13" fmla="*/ 6 h 41"/>
                <a:gd name="T14" fmla="*/ 41 w 47"/>
                <a:gd name="T15" fmla="*/ 6 h 41"/>
                <a:gd name="T16" fmla="*/ 43 w 47"/>
                <a:gd name="T17" fmla="*/ 9 h 41"/>
                <a:gd name="T18" fmla="*/ 39 w 47"/>
                <a:gd name="T19" fmla="*/ 8 h 41"/>
                <a:gd name="T20" fmla="*/ 39 w 47"/>
                <a:gd name="T21" fmla="*/ 8 h 41"/>
                <a:gd name="T22" fmla="*/ 9 w 47"/>
                <a:gd name="T23" fmla="*/ 30 h 41"/>
                <a:gd name="T24" fmla="*/ 9 w 47"/>
                <a:gd name="T25" fmla="*/ 31 h 41"/>
                <a:gd name="T26" fmla="*/ 18 w 47"/>
                <a:gd name="T27" fmla="*/ 33 h 41"/>
                <a:gd name="T28" fmla="*/ 38 w 47"/>
                <a:gd name="T29" fmla="*/ 19 h 41"/>
                <a:gd name="T30" fmla="*/ 36 w 47"/>
                <a:gd name="T31" fmla="*/ 11 h 41"/>
                <a:gd name="T32" fmla="*/ 23 w 47"/>
                <a:gd name="T33" fmla="*/ 9 h 41"/>
                <a:gd name="T34" fmla="*/ 9 w 47"/>
                <a:gd name="T35" fmla="*/ 21 h 41"/>
                <a:gd name="T36" fmla="*/ 9 w 47"/>
                <a:gd name="T37" fmla="*/ 3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7" h="41">
                  <a:moveTo>
                    <a:pt x="43" y="9"/>
                  </a:moveTo>
                  <a:cubicBezTo>
                    <a:pt x="47" y="14"/>
                    <a:pt x="46" y="18"/>
                    <a:pt x="45" y="21"/>
                  </a:cubicBezTo>
                  <a:cubicBezTo>
                    <a:pt x="41" y="31"/>
                    <a:pt x="28" y="39"/>
                    <a:pt x="19" y="40"/>
                  </a:cubicBezTo>
                  <a:cubicBezTo>
                    <a:pt x="12" y="41"/>
                    <a:pt x="6" y="39"/>
                    <a:pt x="3" y="35"/>
                  </a:cubicBezTo>
                  <a:cubicBezTo>
                    <a:pt x="0" y="30"/>
                    <a:pt x="0" y="24"/>
                    <a:pt x="3" y="18"/>
                  </a:cubicBezTo>
                  <a:cubicBezTo>
                    <a:pt x="7" y="10"/>
                    <a:pt x="13" y="5"/>
                    <a:pt x="21" y="2"/>
                  </a:cubicBezTo>
                  <a:cubicBezTo>
                    <a:pt x="27" y="0"/>
                    <a:pt x="36" y="0"/>
                    <a:pt x="41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2" y="7"/>
                    <a:pt x="43" y="8"/>
                    <a:pt x="43" y="9"/>
                  </a:cubicBezTo>
                  <a:close/>
                  <a:moveTo>
                    <a:pt x="39" y="8"/>
                  </a:moveTo>
                  <a:cubicBezTo>
                    <a:pt x="39" y="8"/>
                    <a:pt x="39" y="8"/>
                    <a:pt x="39" y="8"/>
                  </a:cubicBezTo>
                  <a:close/>
                  <a:moveTo>
                    <a:pt x="9" y="30"/>
                  </a:moveTo>
                  <a:cubicBezTo>
                    <a:pt x="9" y="30"/>
                    <a:pt x="9" y="31"/>
                    <a:pt x="9" y="31"/>
                  </a:cubicBezTo>
                  <a:cubicBezTo>
                    <a:pt x="11" y="34"/>
                    <a:pt x="17" y="33"/>
                    <a:pt x="18" y="33"/>
                  </a:cubicBezTo>
                  <a:cubicBezTo>
                    <a:pt x="25" y="32"/>
                    <a:pt x="36" y="26"/>
                    <a:pt x="38" y="19"/>
                  </a:cubicBezTo>
                  <a:cubicBezTo>
                    <a:pt x="40" y="16"/>
                    <a:pt x="39" y="14"/>
                    <a:pt x="36" y="11"/>
                  </a:cubicBezTo>
                  <a:cubicBezTo>
                    <a:pt x="33" y="7"/>
                    <a:pt x="27" y="8"/>
                    <a:pt x="23" y="9"/>
                  </a:cubicBezTo>
                  <a:cubicBezTo>
                    <a:pt x="17" y="11"/>
                    <a:pt x="12" y="15"/>
                    <a:pt x="9" y="21"/>
                  </a:cubicBezTo>
                  <a:cubicBezTo>
                    <a:pt x="8" y="24"/>
                    <a:pt x="7" y="28"/>
                    <a:pt x="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6" name="">
              <a:extLst>
                <a:ext uri="{FF2B5EF4-FFF2-40B4-BE49-F238E27FC236}">
                  <a16:creationId xmlns:a16="http://schemas.microsoft.com/office/drawing/2014/main" id="{5213D911-5E5C-4917-9968-888743C1B8AF}"/>
                </a:ext>
              </a:extLst>
            </p:cNvPr>
            <p:cNvSpPr/>
            <p:nvPr/>
          </p:nvSpPr>
          <p:spPr bwMode="auto">
            <a:xfrm>
              <a:off x="4808538" y="3462338"/>
              <a:ext cx="182563" cy="141288"/>
            </a:xfrm>
            <a:custGeom>
              <a:avLst/>
              <a:gdLst>
                <a:gd name="T0" fmla="*/ 45 w 48"/>
                <a:gd name="T1" fmla="*/ 12 h 37"/>
                <a:gd name="T2" fmla="*/ 45 w 48"/>
                <a:gd name="T3" fmla="*/ 12 h 37"/>
                <a:gd name="T4" fmla="*/ 47 w 48"/>
                <a:gd name="T5" fmla="*/ 25 h 37"/>
                <a:gd name="T6" fmla="*/ 17 w 48"/>
                <a:gd name="T7" fmla="*/ 35 h 37"/>
                <a:gd name="T8" fmla="*/ 1 w 48"/>
                <a:gd name="T9" fmla="*/ 17 h 37"/>
                <a:gd name="T10" fmla="*/ 9 w 48"/>
                <a:gd name="T11" fmla="*/ 5 h 37"/>
                <a:gd name="T12" fmla="*/ 36 w 48"/>
                <a:gd name="T13" fmla="*/ 4 h 37"/>
                <a:gd name="T14" fmla="*/ 45 w 48"/>
                <a:gd name="T15" fmla="*/ 12 h 37"/>
                <a:gd name="T16" fmla="*/ 9 w 48"/>
                <a:gd name="T17" fmla="*/ 23 h 37"/>
                <a:gd name="T18" fmla="*/ 18 w 48"/>
                <a:gd name="T19" fmla="*/ 28 h 37"/>
                <a:gd name="T20" fmla="*/ 41 w 48"/>
                <a:gd name="T21" fmla="*/ 22 h 37"/>
                <a:gd name="T22" fmla="*/ 41 w 48"/>
                <a:gd name="T23" fmla="*/ 22 h 37"/>
                <a:gd name="T24" fmla="*/ 40 w 48"/>
                <a:gd name="T25" fmla="*/ 16 h 37"/>
                <a:gd name="T26" fmla="*/ 33 w 48"/>
                <a:gd name="T27" fmla="*/ 11 h 37"/>
                <a:gd name="T28" fmla="*/ 13 w 48"/>
                <a:gd name="T29" fmla="*/ 11 h 37"/>
                <a:gd name="T30" fmla="*/ 8 w 48"/>
                <a:gd name="T31" fmla="*/ 17 h 37"/>
                <a:gd name="T32" fmla="*/ 9 w 48"/>
                <a:gd name="T33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" h="37">
                  <a:moveTo>
                    <a:pt x="45" y="12"/>
                  </a:moveTo>
                  <a:cubicBezTo>
                    <a:pt x="45" y="12"/>
                    <a:pt x="45" y="12"/>
                    <a:pt x="45" y="12"/>
                  </a:cubicBezTo>
                  <a:cubicBezTo>
                    <a:pt x="48" y="16"/>
                    <a:pt x="48" y="21"/>
                    <a:pt x="47" y="25"/>
                  </a:cubicBezTo>
                  <a:cubicBezTo>
                    <a:pt x="44" y="34"/>
                    <a:pt x="29" y="37"/>
                    <a:pt x="17" y="35"/>
                  </a:cubicBezTo>
                  <a:cubicBezTo>
                    <a:pt x="6" y="32"/>
                    <a:pt x="0" y="25"/>
                    <a:pt x="1" y="17"/>
                  </a:cubicBezTo>
                  <a:cubicBezTo>
                    <a:pt x="2" y="12"/>
                    <a:pt x="4" y="8"/>
                    <a:pt x="9" y="5"/>
                  </a:cubicBezTo>
                  <a:cubicBezTo>
                    <a:pt x="17" y="0"/>
                    <a:pt x="28" y="0"/>
                    <a:pt x="36" y="4"/>
                  </a:cubicBezTo>
                  <a:cubicBezTo>
                    <a:pt x="40" y="6"/>
                    <a:pt x="43" y="9"/>
                    <a:pt x="45" y="12"/>
                  </a:cubicBezTo>
                  <a:close/>
                  <a:moveTo>
                    <a:pt x="9" y="23"/>
                  </a:moveTo>
                  <a:cubicBezTo>
                    <a:pt x="11" y="26"/>
                    <a:pt x="16" y="27"/>
                    <a:pt x="18" y="28"/>
                  </a:cubicBezTo>
                  <a:cubicBezTo>
                    <a:pt x="28" y="30"/>
                    <a:pt x="39" y="27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1"/>
                    <a:pt x="41" y="18"/>
                    <a:pt x="40" y="16"/>
                  </a:cubicBezTo>
                  <a:cubicBezTo>
                    <a:pt x="38" y="14"/>
                    <a:pt x="36" y="12"/>
                    <a:pt x="33" y="11"/>
                  </a:cubicBezTo>
                  <a:cubicBezTo>
                    <a:pt x="27" y="7"/>
                    <a:pt x="19" y="7"/>
                    <a:pt x="13" y="11"/>
                  </a:cubicBezTo>
                  <a:cubicBezTo>
                    <a:pt x="11" y="12"/>
                    <a:pt x="8" y="14"/>
                    <a:pt x="8" y="17"/>
                  </a:cubicBezTo>
                  <a:cubicBezTo>
                    <a:pt x="8" y="19"/>
                    <a:pt x="8" y="21"/>
                    <a:pt x="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7" name="">
              <a:extLst>
                <a:ext uri="{FF2B5EF4-FFF2-40B4-BE49-F238E27FC236}">
                  <a16:creationId xmlns:a16="http://schemas.microsoft.com/office/drawing/2014/main" id="{5E4E5E6C-EB4E-4D66-8DEB-08D58B4D22C0}"/>
                </a:ext>
              </a:extLst>
            </p:cNvPr>
            <p:cNvSpPr/>
            <p:nvPr/>
          </p:nvSpPr>
          <p:spPr bwMode="auto">
            <a:xfrm>
              <a:off x="5316538" y="3709988"/>
              <a:ext cx="160338" cy="155575"/>
            </a:xfrm>
            <a:custGeom>
              <a:avLst/>
              <a:gdLst>
                <a:gd name="T0" fmla="*/ 35 w 42"/>
                <a:gd name="T1" fmla="*/ 16 h 41"/>
                <a:gd name="T2" fmla="*/ 40 w 42"/>
                <a:gd name="T3" fmla="*/ 25 h 41"/>
                <a:gd name="T4" fmla="*/ 40 w 42"/>
                <a:gd name="T5" fmla="*/ 36 h 41"/>
                <a:gd name="T6" fmla="*/ 30 w 42"/>
                <a:gd name="T7" fmla="*/ 41 h 41"/>
                <a:gd name="T8" fmla="*/ 30 w 42"/>
                <a:gd name="T9" fmla="*/ 41 h 41"/>
                <a:gd name="T10" fmla="*/ 6 w 42"/>
                <a:gd name="T11" fmla="*/ 29 h 41"/>
                <a:gd name="T12" fmla="*/ 1 w 42"/>
                <a:gd name="T13" fmla="*/ 13 h 41"/>
                <a:gd name="T14" fmla="*/ 15 w 42"/>
                <a:gd name="T15" fmla="*/ 1 h 41"/>
                <a:gd name="T16" fmla="*/ 35 w 42"/>
                <a:gd name="T17" fmla="*/ 16 h 41"/>
                <a:gd name="T18" fmla="*/ 10 w 42"/>
                <a:gd name="T19" fmla="*/ 23 h 41"/>
                <a:gd name="T20" fmla="*/ 11 w 42"/>
                <a:gd name="T21" fmla="*/ 24 h 41"/>
                <a:gd name="T22" fmla="*/ 29 w 42"/>
                <a:gd name="T23" fmla="*/ 34 h 41"/>
                <a:gd name="T24" fmla="*/ 29 w 42"/>
                <a:gd name="T25" fmla="*/ 34 h 41"/>
                <a:gd name="T26" fmla="*/ 34 w 42"/>
                <a:gd name="T27" fmla="*/ 32 h 41"/>
                <a:gd name="T28" fmla="*/ 34 w 42"/>
                <a:gd name="T29" fmla="*/ 27 h 41"/>
                <a:gd name="T30" fmla="*/ 14 w 42"/>
                <a:gd name="T31" fmla="*/ 8 h 41"/>
                <a:gd name="T32" fmla="*/ 8 w 42"/>
                <a:gd name="T33" fmla="*/ 14 h 41"/>
                <a:gd name="T34" fmla="*/ 10 w 42"/>
                <a:gd name="T35" fmla="*/ 23 h 41"/>
                <a:gd name="T36" fmla="*/ 29 w 42"/>
                <a:gd name="T37" fmla="*/ 37 h 41"/>
                <a:gd name="T38" fmla="*/ 29 w 42"/>
                <a:gd name="T39" fmla="*/ 3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" h="41">
                  <a:moveTo>
                    <a:pt x="35" y="16"/>
                  </a:moveTo>
                  <a:cubicBezTo>
                    <a:pt x="37" y="19"/>
                    <a:pt x="39" y="22"/>
                    <a:pt x="40" y="25"/>
                  </a:cubicBezTo>
                  <a:cubicBezTo>
                    <a:pt x="42" y="29"/>
                    <a:pt x="42" y="33"/>
                    <a:pt x="40" y="36"/>
                  </a:cubicBezTo>
                  <a:cubicBezTo>
                    <a:pt x="38" y="39"/>
                    <a:pt x="34" y="41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22" y="41"/>
                    <a:pt x="12" y="36"/>
                    <a:pt x="6" y="29"/>
                  </a:cubicBezTo>
                  <a:cubicBezTo>
                    <a:pt x="2" y="24"/>
                    <a:pt x="0" y="18"/>
                    <a:pt x="1" y="13"/>
                  </a:cubicBezTo>
                  <a:cubicBezTo>
                    <a:pt x="2" y="6"/>
                    <a:pt x="8" y="0"/>
                    <a:pt x="15" y="1"/>
                  </a:cubicBezTo>
                  <a:cubicBezTo>
                    <a:pt x="24" y="3"/>
                    <a:pt x="31" y="10"/>
                    <a:pt x="35" y="16"/>
                  </a:cubicBezTo>
                  <a:close/>
                  <a:moveTo>
                    <a:pt x="10" y="23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16" y="30"/>
                    <a:pt x="24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31" y="34"/>
                    <a:pt x="33" y="33"/>
                    <a:pt x="34" y="32"/>
                  </a:cubicBezTo>
                  <a:cubicBezTo>
                    <a:pt x="35" y="31"/>
                    <a:pt x="34" y="30"/>
                    <a:pt x="34" y="27"/>
                  </a:cubicBezTo>
                  <a:cubicBezTo>
                    <a:pt x="30" y="19"/>
                    <a:pt x="22" y="10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  <a:cubicBezTo>
                    <a:pt x="7" y="18"/>
                    <a:pt x="9" y="21"/>
                    <a:pt x="10" y="23"/>
                  </a:cubicBezTo>
                  <a:close/>
                  <a:moveTo>
                    <a:pt x="29" y="37"/>
                  </a:moveTo>
                  <a:cubicBezTo>
                    <a:pt x="29" y="37"/>
                    <a:pt x="29" y="37"/>
                    <a:pt x="29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8" name="">
              <a:extLst>
                <a:ext uri="{FF2B5EF4-FFF2-40B4-BE49-F238E27FC236}">
                  <a16:creationId xmlns:a16="http://schemas.microsoft.com/office/drawing/2014/main" id="{6BB95F4E-0B43-4465-B222-76B4EA788434}"/>
                </a:ext>
              </a:extLst>
            </p:cNvPr>
            <p:cNvSpPr/>
            <p:nvPr/>
          </p:nvSpPr>
          <p:spPr bwMode="auto">
            <a:xfrm>
              <a:off x="4287838" y="4976813"/>
              <a:ext cx="71438" cy="57150"/>
            </a:xfrm>
            <a:custGeom>
              <a:avLst/>
              <a:gdLst>
                <a:gd name="T0" fmla="*/ 18 w 19"/>
                <a:gd name="T1" fmla="*/ 2 h 15"/>
                <a:gd name="T2" fmla="*/ 17 w 19"/>
                <a:gd name="T3" fmla="*/ 7 h 15"/>
                <a:gd name="T4" fmla="*/ 5 w 19"/>
                <a:gd name="T5" fmla="*/ 14 h 15"/>
                <a:gd name="T6" fmla="*/ 1 w 19"/>
                <a:gd name="T7" fmla="*/ 12 h 15"/>
                <a:gd name="T8" fmla="*/ 3 w 19"/>
                <a:gd name="T9" fmla="*/ 7 h 15"/>
                <a:gd name="T10" fmla="*/ 12 w 19"/>
                <a:gd name="T11" fmla="*/ 2 h 15"/>
                <a:gd name="T12" fmla="*/ 17 w 19"/>
                <a:gd name="T13" fmla="*/ 2 h 15"/>
                <a:gd name="T14" fmla="*/ 18 w 19"/>
                <a:gd name="T15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5">
                  <a:moveTo>
                    <a:pt x="18" y="2"/>
                  </a:moveTo>
                  <a:cubicBezTo>
                    <a:pt x="19" y="4"/>
                    <a:pt x="18" y="6"/>
                    <a:pt x="17" y="7"/>
                  </a:cubicBezTo>
                  <a:cubicBezTo>
                    <a:pt x="14" y="10"/>
                    <a:pt x="10" y="12"/>
                    <a:pt x="5" y="14"/>
                  </a:cubicBezTo>
                  <a:cubicBezTo>
                    <a:pt x="3" y="15"/>
                    <a:pt x="1" y="14"/>
                    <a:pt x="1" y="12"/>
                  </a:cubicBezTo>
                  <a:cubicBezTo>
                    <a:pt x="0" y="10"/>
                    <a:pt x="1" y="8"/>
                    <a:pt x="3" y="7"/>
                  </a:cubicBezTo>
                  <a:cubicBezTo>
                    <a:pt x="6" y="6"/>
                    <a:pt x="10" y="4"/>
                    <a:pt x="12" y="2"/>
                  </a:cubicBezTo>
                  <a:cubicBezTo>
                    <a:pt x="14" y="0"/>
                    <a:pt x="16" y="1"/>
                    <a:pt x="17" y="2"/>
                  </a:cubicBezTo>
                  <a:cubicBezTo>
                    <a:pt x="17" y="2"/>
                    <a:pt x="18" y="2"/>
                    <a:pt x="1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9" name="">
              <a:extLst>
                <a:ext uri="{FF2B5EF4-FFF2-40B4-BE49-F238E27FC236}">
                  <a16:creationId xmlns:a16="http://schemas.microsoft.com/office/drawing/2014/main" id="{1090A9EE-7B04-4A8E-ADDA-D2CC673F5039}"/>
                </a:ext>
              </a:extLst>
            </p:cNvPr>
            <p:cNvSpPr/>
            <p:nvPr/>
          </p:nvSpPr>
          <p:spPr bwMode="auto">
            <a:xfrm>
              <a:off x="4208463" y="4813301"/>
              <a:ext cx="55563" cy="42863"/>
            </a:xfrm>
            <a:custGeom>
              <a:avLst/>
              <a:gdLst>
                <a:gd name="T0" fmla="*/ 14 w 15"/>
                <a:gd name="T1" fmla="*/ 2 h 11"/>
                <a:gd name="T2" fmla="*/ 14 w 15"/>
                <a:gd name="T3" fmla="*/ 2 h 11"/>
                <a:gd name="T4" fmla="*/ 13 w 15"/>
                <a:gd name="T5" fmla="*/ 7 h 11"/>
                <a:gd name="T6" fmla="*/ 4 w 15"/>
                <a:gd name="T7" fmla="*/ 10 h 11"/>
                <a:gd name="T8" fmla="*/ 0 w 15"/>
                <a:gd name="T9" fmla="*/ 8 h 11"/>
                <a:gd name="T10" fmla="*/ 3 w 15"/>
                <a:gd name="T11" fmla="*/ 4 h 11"/>
                <a:gd name="T12" fmla="*/ 10 w 15"/>
                <a:gd name="T13" fmla="*/ 1 h 11"/>
                <a:gd name="T14" fmla="*/ 14 w 15"/>
                <a:gd name="T15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1">
                  <a:moveTo>
                    <a:pt x="14" y="2"/>
                  </a:moveTo>
                  <a:cubicBezTo>
                    <a:pt x="14" y="2"/>
                    <a:pt x="14" y="2"/>
                    <a:pt x="14" y="2"/>
                  </a:cubicBezTo>
                  <a:cubicBezTo>
                    <a:pt x="15" y="4"/>
                    <a:pt x="15" y="6"/>
                    <a:pt x="13" y="7"/>
                  </a:cubicBezTo>
                  <a:cubicBezTo>
                    <a:pt x="10" y="9"/>
                    <a:pt x="7" y="10"/>
                    <a:pt x="4" y="10"/>
                  </a:cubicBezTo>
                  <a:cubicBezTo>
                    <a:pt x="2" y="11"/>
                    <a:pt x="0" y="9"/>
                    <a:pt x="0" y="8"/>
                  </a:cubicBezTo>
                  <a:cubicBezTo>
                    <a:pt x="0" y="6"/>
                    <a:pt x="1" y="4"/>
                    <a:pt x="3" y="4"/>
                  </a:cubicBezTo>
                  <a:cubicBezTo>
                    <a:pt x="5" y="3"/>
                    <a:pt x="8" y="2"/>
                    <a:pt x="10" y="1"/>
                  </a:cubicBezTo>
                  <a:cubicBezTo>
                    <a:pt x="11" y="0"/>
                    <a:pt x="13" y="0"/>
                    <a:pt x="1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0" name="">
              <a:extLst>
                <a:ext uri="{FF2B5EF4-FFF2-40B4-BE49-F238E27FC236}">
                  <a16:creationId xmlns:a16="http://schemas.microsoft.com/office/drawing/2014/main" id="{AC8B3671-9D80-4FDD-9A01-72316ACB9DE3}"/>
                </a:ext>
              </a:extLst>
            </p:cNvPr>
            <p:cNvSpPr/>
            <p:nvPr/>
          </p:nvSpPr>
          <p:spPr bwMode="auto">
            <a:xfrm>
              <a:off x="4132263" y="4654551"/>
              <a:ext cx="95250" cy="38100"/>
            </a:xfrm>
            <a:custGeom>
              <a:avLst/>
              <a:gdLst>
                <a:gd name="T0" fmla="*/ 24 w 25"/>
                <a:gd name="T1" fmla="*/ 1 h 10"/>
                <a:gd name="T2" fmla="*/ 25 w 25"/>
                <a:gd name="T3" fmla="*/ 3 h 10"/>
                <a:gd name="T4" fmla="*/ 22 w 25"/>
                <a:gd name="T5" fmla="*/ 7 h 10"/>
                <a:gd name="T6" fmla="*/ 5 w 25"/>
                <a:gd name="T7" fmla="*/ 9 h 10"/>
                <a:gd name="T8" fmla="*/ 1 w 25"/>
                <a:gd name="T9" fmla="*/ 6 h 10"/>
                <a:gd name="T10" fmla="*/ 4 w 25"/>
                <a:gd name="T11" fmla="*/ 3 h 10"/>
                <a:gd name="T12" fmla="*/ 21 w 25"/>
                <a:gd name="T13" fmla="*/ 0 h 10"/>
                <a:gd name="T14" fmla="*/ 24 w 25"/>
                <a:gd name="T15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0">
                  <a:moveTo>
                    <a:pt x="24" y="1"/>
                  </a:moveTo>
                  <a:cubicBezTo>
                    <a:pt x="25" y="2"/>
                    <a:pt x="25" y="2"/>
                    <a:pt x="25" y="3"/>
                  </a:cubicBezTo>
                  <a:cubicBezTo>
                    <a:pt x="25" y="5"/>
                    <a:pt x="24" y="6"/>
                    <a:pt x="22" y="7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3" y="10"/>
                    <a:pt x="1" y="8"/>
                    <a:pt x="1" y="6"/>
                  </a:cubicBezTo>
                  <a:cubicBezTo>
                    <a:pt x="0" y="5"/>
                    <a:pt x="2" y="3"/>
                    <a:pt x="4" y="3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2" y="0"/>
                    <a:pt x="24" y="0"/>
                    <a:pt x="2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1" name="">
              <a:extLst>
                <a:ext uri="{FF2B5EF4-FFF2-40B4-BE49-F238E27FC236}">
                  <a16:creationId xmlns:a16="http://schemas.microsoft.com/office/drawing/2014/main" id="{DAFD4EEE-C3D0-4BF2-88B0-9DABB2781D60}"/>
                </a:ext>
              </a:extLst>
            </p:cNvPr>
            <p:cNvSpPr/>
            <p:nvPr/>
          </p:nvSpPr>
          <p:spPr bwMode="auto">
            <a:xfrm>
              <a:off x="4154488" y="4479926"/>
              <a:ext cx="65088" cy="33338"/>
            </a:xfrm>
            <a:custGeom>
              <a:avLst/>
              <a:gdLst>
                <a:gd name="T0" fmla="*/ 16 w 17"/>
                <a:gd name="T1" fmla="*/ 2 h 9"/>
                <a:gd name="T2" fmla="*/ 17 w 17"/>
                <a:gd name="T3" fmla="*/ 3 h 9"/>
                <a:gd name="T4" fmla="*/ 15 w 17"/>
                <a:gd name="T5" fmla="*/ 7 h 9"/>
                <a:gd name="T6" fmla="*/ 4 w 17"/>
                <a:gd name="T7" fmla="*/ 9 h 9"/>
                <a:gd name="T8" fmla="*/ 0 w 17"/>
                <a:gd name="T9" fmla="*/ 5 h 9"/>
                <a:gd name="T10" fmla="*/ 4 w 17"/>
                <a:gd name="T11" fmla="*/ 2 h 9"/>
                <a:gd name="T12" fmla="*/ 12 w 17"/>
                <a:gd name="T13" fmla="*/ 1 h 9"/>
                <a:gd name="T14" fmla="*/ 16 w 17"/>
                <a:gd name="T15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9">
                  <a:moveTo>
                    <a:pt x="16" y="2"/>
                  </a:moveTo>
                  <a:cubicBezTo>
                    <a:pt x="17" y="2"/>
                    <a:pt x="17" y="2"/>
                    <a:pt x="17" y="3"/>
                  </a:cubicBezTo>
                  <a:cubicBezTo>
                    <a:pt x="17" y="4"/>
                    <a:pt x="16" y="6"/>
                    <a:pt x="15" y="7"/>
                  </a:cubicBezTo>
                  <a:cubicBezTo>
                    <a:pt x="11" y="8"/>
                    <a:pt x="7" y="9"/>
                    <a:pt x="4" y="9"/>
                  </a:cubicBezTo>
                  <a:cubicBezTo>
                    <a:pt x="2" y="8"/>
                    <a:pt x="0" y="7"/>
                    <a:pt x="0" y="5"/>
                  </a:cubicBezTo>
                  <a:cubicBezTo>
                    <a:pt x="1" y="3"/>
                    <a:pt x="2" y="2"/>
                    <a:pt x="4" y="2"/>
                  </a:cubicBezTo>
                  <a:cubicBezTo>
                    <a:pt x="7" y="2"/>
                    <a:pt x="10" y="1"/>
                    <a:pt x="12" y="1"/>
                  </a:cubicBezTo>
                  <a:cubicBezTo>
                    <a:pt x="14" y="0"/>
                    <a:pt x="15" y="1"/>
                    <a:pt x="1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2" name="">
              <a:extLst>
                <a:ext uri="{FF2B5EF4-FFF2-40B4-BE49-F238E27FC236}">
                  <a16:creationId xmlns:a16="http://schemas.microsoft.com/office/drawing/2014/main" id="{D274BAEF-9198-4154-A7E3-D5C9E6D150BA}"/>
                </a:ext>
              </a:extLst>
            </p:cNvPr>
            <p:cNvSpPr/>
            <p:nvPr/>
          </p:nvSpPr>
          <p:spPr bwMode="auto">
            <a:xfrm>
              <a:off x="4124325" y="4321176"/>
              <a:ext cx="128588" cy="30163"/>
            </a:xfrm>
            <a:custGeom>
              <a:avLst/>
              <a:gdLst>
                <a:gd name="T0" fmla="*/ 34 w 34"/>
                <a:gd name="T1" fmla="*/ 3 h 8"/>
                <a:gd name="T2" fmla="*/ 34 w 34"/>
                <a:gd name="T3" fmla="*/ 5 h 8"/>
                <a:gd name="T4" fmla="*/ 31 w 34"/>
                <a:gd name="T5" fmla="*/ 8 h 8"/>
                <a:gd name="T6" fmla="*/ 3 w 34"/>
                <a:gd name="T7" fmla="*/ 7 h 8"/>
                <a:gd name="T8" fmla="*/ 0 w 34"/>
                <a:gd name="T9" fmla="*/ 3 h 8"/>
                <a:gd name="T10" fmla="*/ 4 w 34"/>
                <a:gd name="T11" fmla="*/ 0 h 8"/>
                <a:gd name="T12" fmla="*/ 31 w 34"/>
                <a:gd name="T13" fmla="*/ 1 h 8"/>
                <a:gd name="T14" fmla="*/ 34 w 34"/>
                <a:gd name="T1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8">
                  <a:moveTo>
                    <a:pt x="34" y="3"/>
                  </a:moveTo>
                  <a:cubicBezTo>
                    <a:pt x="34" y="3"/>
                    <a:pt x="34" y="4"/>
                    <a:pt x="34" y="5"/>
                  </a:cubicBezTo>
                  <a:cubicBezTo>
                    <a:pt x="34" y="7"/>
                    <a:pt x="33" y="8"/>
                    <a:pt x="31" y="8"/>
                  </a:cubicBezTo>
                  <a:cubicBezTo>
                    <a:pt x="21" y="8"/>
                    <a:pt x="13" y="8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3" y="1"/>
                    <a:pt x="21" y="1"/>
                    <a:pt x="31" y="1"/>
                  </a:cubicBezTo>
                  <a:cubicBezTo>
                    <a:pt x="32" y="1"/>
                    <a:pt x="33" y="2"/>
                    <a:pt x="3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3" name="">
              <a:extLst>
                <a:ext uri="{FF2B5EF4-FFF2-40B4-BE49-F238E27FC236}">
                  <a16:creationId xmlns:a16="http://schemas.microsoft.com/office/drawing/2014/main" id="{52E1B5B2-ECE5-481C-A730-11E5D1CD926F}"/>
                </a:ext>
              </a:extLst>
            </p:cNvPr>
            <p:cNvSpPr/>
            <p:nvPr/>
          </p:nvSpPr>
          <p:spPr bwMode="auto">
            <a:xfrm>
              <a:off x="4227513" y="4103688"/>
              <a:ext cx="112713" cy="84138"/>
            </a:xfrm>
            <a:custGeom>
              <a:avLst/>
              <a:gdLst>
                <a:gd name="T0" fmla="*/ 29 w 30"/>
                <a:gd name="T1" fmla="*/ 16 h 22"/>
                <a:gd name="T2" fmla="*/ 29 w 30"/>
                <a:gd name="T3" fmla="*/ 20 h 22"/>
                <a:gd name="T4" fmla="*/ 25 w 30"/>
                <a:gd name="T5" fmla="*/ 21 h 22"/>
                <a:gd name="T6" fmla="*/ 2 w 30"/>
                <a:gd name="T7" fmla="*/ 6 h 22"/>
                <a:gd name="T8" fmla="*/ 1 w 30"/>
                <a:gd name="T9" fmla="*/ 2 h 22"/>
                <a:gd name="T10" fmla="*/ 6 w 30"/>
                <a:gd name="T11" fmla="*/ 1 h 22"/>
                <a:gd name="T12" fmla="*/ 28 w 30"/>
                <a:gd name="T13" fmla="*/ 15 h 22"/>
                <a:gd name="T14" fmla="*/ 29 w 30"/>
                <a:gd name="T15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22">
                  <a:moveTo>
                    <a:pt x="29" y="16"/>
                  </a:moveTo>
                  <a:cubicBezTo>
                    <a:pt x="30" y="17"/>
                    <a:pt x="30" y="18"/>
                    <a:pt x="29" y="20"/>
                  </a:cubicBezTo>
                  <a:cubicBezTo>
                    <a:pt x="28" y="21"/>
                    <a:pt x="26" y="22"/>
                    <a:pt x="25" y="21"/>
                  </a:cubicBezTo>
                  <a:cubicBezTo>
                    <a:pt x="17" y="16"/>
                    <a:pt x="9" y="11"/>
                    <a:pt x="2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0"/>
                    <a:pt x="4" y="0"/>
                    <a:pt x="6" y="1"/>
                  </a:cubicBezTo>
                  <a:cubicBezTo>
                    <a:pt x="13" y="6"/>
                    <a:pt x="21" y="10"/>
                    <a:pt x="28" y="15"/>
                  </a:cubicBezTo>
                  <a:cubicBezTo>
                    <a:pt x="29" y="15"/>
                    <a:pt x="29" y="15"/>
                    <a:pt x="2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4" name="">
              <a:extLst>
                <a:ext uri="{FF2B5EF4-FFF2-40B4-BE49-F238E27FC236}">
                  <a16:creationId xmlns:a16="http://schemas.microsoft.com/office/drawing/2014/main" id="{BC28AFF2-957B-4EC0-AE4D-E702D7CCE289}"/>
                </a:ext>
              </a:extLst>
            </p:cNvPr>
            <p:cNvSpPr/>
            <p:nvPr/>
          </p:nvSpPr>
          <p:spPr bwMode="auto">
            <a:xfrm>
              <a:off x="4416425" y="3986213"/>
              <a:ext cx="49213" cy="57150"/>
            </a:xfrm>
            <a:custGeom>
              <a:avLst/>
              <a:gdLst>
                <a:gd name="T0" fmla="*/ 12 w 13"/>
                <a:gd name="T1" fmla="*/ 9 h 15"/>
                <a:gd name="T2" fmla="*/ 11 w 13"/>
                <a:gd name="T3" fmla="*/ 13 h 15"/>
                <a:gd name="T4" fmla="*/ 7 w 13"/>
                <a:gd name="T5" fmla="*/ 13 h 15"/>
                <a:gd name="T6" fmla="*/ 1 w 13"/>
                <a:gd name="T7" fmla="*/ 6 h 15"/>
                <a:gd name="T8" fmla="*/ 2 w 13"/>
                <a:gd name="T9" fmla="*/ 2 h 15"/>
                <a:gd name="T10" fmla="*/ 6 w 13"/>
                <a:gd name="T11" fmla="*/ 2 h 15"/>
                <a:gd name="T12" fmla="*/ 6 w 13"/>
                <a:gd name="T13" fmla="*/ 3 h 15"/>
                <a:gd name="T14" fmla="*/ 11 w 13"/>
                <a:gd name="T15" fmla="*/ 8 h 15"/>
                <a:gd name="T16" fmla="*/ 12 w 13"/>
                <a:gd name="T17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5">
                  <a:moveTo>
                    <a:pt x="12" y="9"/>
                  </a:moveTo>
                  <a:cubicBezTo>
                    <a:pt x="13" y="10"/>
                    <a:pt x="12" y="12"/>
                    <a:pt x="11" y="13"/>
                  </a:cubicBezTo>
                  <a:cubicBezTo>
                    <a:pt x="10" y="15"/>
                    <a:pt x="8" y="15"/>
                    <a:pt x="7" y="13"/>
                  </a:cubicBezTo>
                  <a:cubicBezTo>
                    <a:pt x="4" y="11"/>
                    <a:pt x="2" y="9"/>
                    <a:pt x="1" y="6"/>
                  </a:cubicBezTo>
                  <a:cubicBezTo>
                    <a:pt x="0" y="5"/>
                    <a:pt x="0" y="3"/>
                    <a:pt x="2" y="2"/>
                  </a:cubicBezTo>
                  <a:cubicBezTo>
                    <a:pt x="3" y="0"/>
                    <a:pt x="5" y="1"/>
                    <a:pt x="6" y="2"/>
                  </a:cubicBezTo>
                  <a:cubicBezTo>
                    <a:pt x="6" y="2"/>
                    <a:pt x="6" y="3"/>
                    <a:pt x="6" y="3"/>
                  </a:cubicBezTo>
                  <a:cubicBezTo>
                    <a:pt x="8" y="5"/>
                    <a:pt x="9" y="7"/>
                    <a:pt x="11" y="8"/>
                  </a:cubicBezTo>
                  <a:cubicBezTo>
                    <a:pt x="11" y="8"/>
                    <a:pt x="12" y="9"/>
                    <a:pt x="1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5" name="">
              <a:extLst>
                <a:ext uri="{FF2B5EF4-FFF2-40B4-BE49-F238E27FC236}">
                  <a16:creationId xmlns:a16="http://schemas.microsoft.com/office/drawing/2014/main" id="{E22DBA34-C0DE-48A7-A158-DD3C392A40D3}"/>
                </a:ext>
              </a:extLst>
            </p:cNvPr>
            <p:cNvSpPr/>
            <p:nvPr/>
          </p:nvSpPr>
          <p:spPr bwMode="auto">
            <a:xfrm>
              <a:off x="4557713" y="3816351"/>
              <a:ext cx="76200" cy="139700"/>
            </a:xfrm>
            <a:custGeom>
              <a:avLst/>
              <a:gdLst>
                <a:gd name="T0" fmla="*/ 7 w 20"/>
                <a:gd name="T1" fmla="*/ 1 h 37"/>
                <a:gd name="T2" fmla="*/ 7 w 20"/>
                <a:gd name="T3" fmla="*/ 2 h 37"/>
                <a:gd name="T4" fmla="*/ 19 w 20"/>
                <a:gd name="T5" fmla="*/ 32 h 37"/>
                <a:gd name="T6" fmla="*/ 17 w 20"/>
                <a:gd name="T7" fmla="*/ 36 h 37"/>
                <a:gd name="T8" fmla="*/ 13 w 20"/>
                <a:gd name="T9" fmla="*/ 35 h 37"/>
                <a:gd name="T10" fmla="*/ 1 w 20"/>
                <a:gd name="T11" fmla="*/ 5 h 37"/>
                <a:gd name="T12" fmla="*/ 3 w 20"/>
                <a:gd name="T13" fmla="*/ 0 h 37"/>
                <a:gd name="T14" fmla="*/ 7 w 20"/>
                <a:gd name="T1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37">
                  <a:moveTo>
                    <a:pt x="7" y="1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0" y="34"/>
                    <a:pt x="19" y="36"/>
                    <a:pt x="17" y="36"/>
                  </a:cubicBezTo>
                  <a:cubicBezTo>
                    <a:pt x="15" y="37"/>
                    <a:pt x="13" y="36"/>
                    <a:pt x="13" y="3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3"/>
                    <a:pt x="1" y="1"/>
                    <a:pt x="3" y="0"/>
                  </a:cubicBezTo>
                  <a:cubicBezTo>
                    <a:pt x="4" y="0"/>
                    <a:pt x="6" y="0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6" name="">
              <a:extLst>
                <a:ext uri="{FF2B5EF4-FFF2-40B4-BE49-F238E27FC236}">
                  <a16:creationId xmlns:a16="http://schemas.microsoft.com/office/drawing/2014/main" id="{15A0B4B4-459E-406C-A043-D4FA5DD0BF0F}"/>
                </a:ext>
              </a:extLst>
            </p:cNvPr>
            <p:cNvSpPr/>
            <p:nvPr/>
          </p:nvSpPr>
          <p:spPr bwMode="auto">
            <a:xfrm>
              <a:off x="4800600" y="3854451"/>
              <a:ext cx="33338" cy="68263"/>
            </a:xfrm>
            <a:custGeom>
              <a:avLst/>
              <a:gdLst>
                <a:gd name="T0" fmla="*/ 6 w 9"/>
                <a:gd name="T1" fmla="*/ 1 h 18"/>
                <a:gd name="T2" fmla="*/ 7 w 9"/>
                <a:gd name="T3" fmla="*/ 2 h 18"/>
                <a:gd name="T4" fmla="*/ 8 w 9"/>
                <a:gd name="T5" fmla="*/ 15 h 18"/>
                <a:gd name="T6" fmla="*/ 4 w 9"/>
                <a:gd name="T7" fmla="*/ 17 h 18"/>
                <a:gd name="T8" fmla="*/ 1 w 9"/>
                <a:gd name="T9" fmla="*/ 13 h 18"/>
                <a:gd name="T10" fmla="*/ 0 w 9"/>
                <a:gd name="T11" fmla="*/ 5 h 18"/>
                <a:gd name="T12" fmla="*/ 2 w 9"/>
                <a:gd name="T13" fmla="*/ 0 h 18"/>
                <a:gd name="T14" fmla="*/ 6 w 9"/>
                <a:gd name="T15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8">
                  <a:moveTo>
                    <a:pt x="6" y="1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9" y="6"/>
                    <a:pt x="9" y="11"/>
                    <a:pt x="8" y="15"/>
                  </a:cubicBezTo>
                  <a:cubicBezTo>
                    <a:pt x="7" y="17"/>
                    <a:pt x="5" y="18"/>
                    <a:pt x="4" y="17"/>
                  </a:cubicBezTo>
                  <a:cubicBezTo>
                    <a:pt x="2" y="17"/>
                    <a:pt x="1" y="15"/>
                    <a:pt x="1" y="13"/>
                  </a:cubicBezTo>
                  <a:cubicBezTo>
                    <a:pt x="2" y="10"/>
                    <a:pt x="2" y="7"/>
                    <a:pt x="0" y="5"/>
                  </a:cubicBezTo>
                  <a:cubicBezTo>
                    <a:pt x="0" y="3"/>
                    <a:pt x="0" y="1"/>
                    <a:pt x="2" y="0"/>
                  </a:cubicBezTo>
                  <a:cubicBezTo>
                    <a:pt x="4" y="0"/>
                    <a:pt x="5" y="0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7" name="">
              <a:extLst>
                <a:ext uri="{FF2B5EF4-FFF2-40B4-BE49-F238E27FC236}">
                  <a16:creationId xmlns:a16="http://schemas.microsoft.com/office/drawing/2014/main" id="{708ED8D6-55E3-4C73-8AD3-70CA88319BAF}"/>
                </a:ext>
              </a:extLst>
            </p:cNvPr>
            <p:cNvSpPr/>
            <p:nvPr/>
          </p:nvSpPr>
          <p:spPr bwMode="auto">
            <a:xfrm>
              <a:off x="4945063" y="3792538"/>
              <a:ext cx="41275" cy="136525"/>
            </a:xfrm>
            <a:custGeom>
              <a:avLst/>
              <a:gdLst>
                <a:gd name="T0" fmla="*/ 9 w 11"/>
                <a:gd name="T1" fmla="*/ 2 h 36"/>
                <a:gd name="T2" fmla="*/ 9 w 11"/>
                <a:gd name="T3" fmla="*/ 3 h 36"/>
                <a:gd name="T4" fmla="*/ 7 w 11"/>
                <a:gd name="T5" fmla="*/ 33 h 36"/>
                <a:gd name="T6" fmla="*/ 3 w 11"/>
                <a:gd name="T7" fmla="*/ 36 h 36"/>
                <a:gd name="T8" fmla="*/ 0 w 11"/>
                <a:gd name="T9" fmla="*/ 31 h 36"/>
                <a:gd name="T10" fmla="*/ 2 w 11"/>
                <a:gd name="T11" fmla="*/ 4 h 36"/>
                <a:gd name="T12" fmla="*/ 5 w 11"/>
                <a:gd name="T13" fmla="*/ 0 h 36"/>
                <a:gd name="T14" fmla="*/ 9 w 11"/>
                <a:gd name="T15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36">
                  <a:moveTo>
                    <a:pt x="9" y="2"/>
                  </a:moveTo>
                  <a:cubicBezTo>
                    <a:pt x="9" y="2"/>
                    <a:pt x="9" y="2"/>
                    <a:pt x="9" y="3"/>
                  </a:cubicBezTo>
                  <a:cubicBezTo>
                    <a:pt x="11" y="13"/>
                    <a:pt x="10" y="24"/>
                    <a:pt x="7" y="33"/>
                  </a:cubicBezTo>
                  <a:cubicBezTo>
                    <a:pt x="6" y="35"/>
                    <a:pt x="4" y="36"/>
                    <a:pt x="3" y="36"/>
                  </a:cubicBezTo>
                  <a:cubicBezTo>
                    <a:pt x="1" y="35"/>
                    <a:pt x="0" y="33"/>
                    <a:pt x="0" y="31"/>
                  </a:cubicBezTo>
                  <a:cubicBezTo>
                    <a:pt x="3" y="23"/>
                    <a:pt x="4" y="13"/>
                    <a:pt x="2" y="4"/>
                  </a:cubicBezTo>
                  <a:cubicBezTo>
                    <a:pt x="2" y="2"/>
                    <a:pt x="3" y="0"/>
                    <a:pt x="5" y="0"/>
                  </a:cubicBezTo>
                  <a:cubicBezTo>
                    <a:pt x="7" y="0"/>
                    <a:pt x="8" y="1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8" name="">
              <a:extLst>
                <a:ext uri="{FF2B5EF4-FFF2-40B4-BE49-F238E27FC236}">
                  <a16:creationId xmlns:a16="http://schemas.microsoft.com/office/drawing/2014/main" id="{5F28BA88-B18B-4575-BAAC-4EA0703EA83C}"/>
                </a:ext>
              </a:extLst>
            </p:cNvPr>
            <p:cNvSpPr/>
            <p:nvPr/>
          </p:nvSpPr>
          <p:spPr bwMode="auto">
            <a:xfrm>
              <a:off x="5130800" y="3917951"/>
              <a:ext cx="49213" cy="76200"/>
            </a:xfrm>
            <a:custGeom>
              <a:avLst/>
              <a:gdLst>
                <a:gd name="T0" fmla="*/ 12 w 13"/>
                <a:gd name="T1" fmla="*/ 2 h 20"/>
                <a:gd name="T2" fmla="*/ 12 w 13"/>
                <a:gd name="T3" fmla="*/ 5 h 20"/>
                <a:gd name="T4" fmla="*/ 8 w 13"/>
                <a:gd name="T5" fmla="*/ 17 h 20"/>
                <a:gd name="T6" fmla="*/ 3 w 13"/>
                <a:gd name="T7" fmla="*/ 19 h 20"/>
                <a:gd name="T8" fmla="*/ 1 w 13"/>
                <a:gd name="T9" fmla="*/ 15 h 20"/>
                <a:gd name="T10" fmla="*/ 6 w 13"/>
                <a:gd name="T11" fmla="*/ 3 h 20"/>
                <a:gd name="T12" fmla="*/ 11 w 13"/>
                <a:gd name="T13" fmla="*/ 1 h 20"/>
                <a:gd name="T14" fmla="*/ 12 w 13"/>
                <a:gd name="T15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20">
                  <a:moveTo>
                    <a:pt x="12" y="2"/>
                  </a:moveTo>
                  <a:cubicBezTo>
                    <a:pt x="13" y="3"/>
                    <a:pt x="13" y="4"/>
                    <a:pt x="12" y="5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7" y="19"/>
                    <a:pt x="5" y="20"/>
                    <a:pt x="3" y="19"/>
                  </a:cubicBezTo>
                  <a:cubicBezTo>
                    <a:pt x="1" y="19"/>
                    <a:pt x="0" y="17"/>
                    <a:pt x="1" y="15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1"/>
                    <a:pt x="9" y="0"/>
                    <a:pt x="11" y="1"/>
                  </a:cubicBezTo>
                  <a:cubicBezTo>
                    <a:pt x="11" y="1"/>
                    <a:pt x="12" y="2"/>
                    <a:pt x="1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9" name="">
              <a:extLst>
                <a:ext uri="{FF2B5EF4-FFF2-40B4-BE49-F238E27FC236}">
                  <a16:creationId xmlns:a16="http://schemas.microsoft.com/office/drawing/2014/main" id="{DE1AF036-5FC8-4BE2-93C0-21077940B3EB}"/>
                </a:ext>
              </a:extLst>
            </p:cNvPr>
            <p:cNvSpPr/>
            <p:nvPr/>
          </p:nvSpPr>
          <p:spPr bwMode="auto">
            <a:xfrm>
              <a:off x="4230688" y="3933826"/>
              <a:ext cx="1265238" cy="1320800"/>
            </a:xfrm>
            <a:custGeom>
              <a:avLst/>
              <a:gdLst>
                <a:gd name="T0" fmla="*/ 302 w 333"/>
                <a:gd name="T1" fmla="*/ 93 h 348"/>
                <a:gd name="T2" fmla="*/ 332 w 333"/>
                <a:gd name="T3" fmla="*/ 196 h 348"/>
                <a:gd name="T4" fmla="*/ 283 w 333"/>
                <a:gd name="T5" fmla="*/ 310 h 348"/>
                <a:gd name="T6" fmla="*/ 172 w 333"/>
                <a:gd name="T7" fmla="*/ 342 h 348"/>
                <a:gd name="T8" fmla="*/ 63 w 333"/>
                <a:gd name="T9" fmla="*/ 281 h 348"/>
                <a:gd name="T10" fmla="*/ 79 w 333"/>
                <a:gd name="T11" fmla="*/ 46 h 348"/>
                <a:gd name="T12" fmla="*/ 79 w 333"/>
                <a:gd name="T13" fmla="*/ 46 h 348"/>
                <a:gd name="T14" fmla="*/ 185 w 333"/>
                <a:gd name="T15" fmla="*/ 14 h 348"/>
                <a:gd name="T16" fmla="*/ 289 w 333"/>
                <a:gd name="T17" fmla="*/ 76 h 348"/>
                <a:gd name="T18" fmla="*/ 302 w 333"/>
                <a:gd name="T19" fmla="*/ 93 h 348"/>
                <a:gd name="T20" fmla="*/ 56 w 333"/>
                <a:gd name="T21" fmla="*/ 262 h 348"/>
                <a:gd name="T22" fmla="*/ 68 w 333"/>
                <a:gd name="T23" fmla="*/ 277 h 348"/>
                <a:gd name="T24" fmla="*/ 173 w 333"/>
                <a:gd name="T25" fmla="*/ 335 h 348"/>
                <a:gd name="T26" fmla="*/ 278 w 333"/>
                <a:gd name="T27" fmla="*/ 305 h 348"/>
                <a:gd name="T28" fmla="*/ 325 w 333"/>
                <a:gd name="T29" fmla="*/ 196 h 348"/>
                <a:gd name="T30" fmla="*/ 283 w 333"/>
                <a:gd name="T31" fmla="*/ 80 h 348"/>
                <a:gd name="T32" fmla="*/ 84 w 333"/>
                <a:gd name="T33" fmla="*/ 51 h 348"/>
                <a:gd name="T34" fmla="*/ 56 w 333"/>
                <a:gd name="T35" fmla="*/ 262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3" h="348">
                  <a:moveTo>
                    <a:pt x="302" y="93"/>
                  </a:moveTo>
                  <a:cubicBezTo>
                    <a:pt x="322" y="122"/>
                    <a:pt x="333" y="159"/>
                    <a:pt x="332" y="196"/>
                  </a:cubicBezTo>
                  <a:cubicBezTo>
                    <a:pt x="331" y="241"/>
                    <a:pt x="313" y="282"/>
                    <a:pt x="283" y="310"/>
                  </a:cubicBezTo>
                  <a:cubicBezTo>
                    <a:pt x="253" y="337"/>
                    <a:pt x="214" y="348"/>
                    <a:pt x="172" y="342"/>
                  </a:cubicBezTo>
                  <a:cubicBezTo>
                    <a:pt x="132" y="336"/>
                    <a:pt x="93" y="314"/>
                    <a:pt x="63" y="281"/>
                  </a:cubicBezTo>
                  <a:cubicBezTo>
                    <a:pt x="0" y="212"/>
                    <a:pt x="20" y="100"/>
                    <a:pt x="79" y="46"/>
                  </a:cubicBezTo>
                  <a:cubicBezTo>
                    <a:pt x="79" y="46"/>
                    <a:pt x="79" y="46"/>
                    <a:pt x="79" y="46"/>
                  </a:cubicBezTo>
                  <a:cubicBezTo>
                    <a:pt x="109" y="18"/>
                    <a:pt x="146" y="8"/>
                    <a:pt x="185" y="14"/>
                  </a:cubicBezTo>
                  <a:cubicBezTo>
                    <a:pt x="222" y="21"/>
                    <a:pt x="258" y="42"/>
                    <a:pt x="289" y="76"/>
                  </a:cubicBezTo>
                  <a:cubicBezTo>
                    <a:pt x="293" y="81"/>
                    <a:pt x="298" y="87"/>
                    <a:pt x="302" y="93"/>
                  </a:cubicBezTo>
                  <a:close/>
                  <a:moveTo>
                    <a:pt x="56" y="262"/>
                  </a:moveTo>
                  <a:cubicBezTo>
                    <a:pt x="60" y="267"/>
                    <a:pt x="64" y="272"/>
                    <a:pt x="68" y="277"/>
                  </a:cubicBezTo>
                  <a:cubicBezTo>
                    <a:pt x="97" y="309"/>
                    <a:pt x="134" y="329"/>
                    <a:pt x="173" y="335"/>
                  </a:cubicBezTo>
                  <a:cubicBezTo>
                    <a:pt x="213" y="341"/>
                    <a:pt x="250" y="330"/>
                    <a:pt x="278" y="305"/>
                  </a:cubicBezTo>
                  <a:cubicBezTo>
                    <a:pt x="307" y="279"/>
                    <a:pt x="324" y="239"/>
                    <a:pt x="325" y="196"/>
                  </a:cubicBezTo>
                  <a:cubicBezTo>
                    <a:pt x="326" y="153"/>
                    <a:pt x="311" y="110"/>
                    <a:pt x="283" y="80"/>
                  </a:cubicBezTo>
                  <a:cubicBezTo>
                    <a:pt x="221" y="12"/>
                    <a:pt x="139" y="0"/>
                    <a:pt x="84" y="51"/>
                  </a:cubicBezTo>
                  <a:cubicBezTo>
                    <a:pt x="31" y="99"/>
                    <a:pt x="11" y="195"/>
                    <a:pt x="56" y="2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0" name="">
              <a:extLst>
                <a:ext uri="{FF2B5EF4-FFF2-40B4-BE49-F238E27FC236}">
                  <a16:creationId xmlns:a16="http://schemas.microsoft.com/office/drawing/2014/main" id="{F99BA58B-A5EC-44E9-A78D-0846F602D457}"/>
                </a:ext>
              </a:extLst>
            </p:cNvPr>
            <p:cNvSpPr/>
            <p:nvPr/>
          </p:nvSpPr>
          <p:spPr bwMode="auto">
            <a:xfrm>
              <a:off x="4678363" y="4070351"/>
              <a:ext cx="547688" cy="595313"/>
            </a:xfrm>
            <a:custGeom>
              <a:avLst/>
              <a:gdLst>
                <a:gd name="T0" fmla="*/ 124 w 144"/>
                <a:gd name="T1" fmla="*/ 37 h 157"/>
                <a:gd name="T2" fmla="*/ 116 w 144"/>
                <a:gd name="T3" fmla="*/ 133 h 157"/>
                <a:gd name="T4" fmla="*/ 19 w 144"/>
                <a:gd name="T5" fmla="*/ 121 h 157"/>
                <a:gd name="T6" fmla="*/ 2 w 144"/>
                <a:gd name="T7" fmla="*/ 67 h 157"/>
                <a:gd name="T8" fmla="*/ 26 w 144"/>
                <a:gd name="T9" fmla="*/ 17 h 157"/>
                <a:gd name="T10" fmla="*/ 26 w 144"/>
                <a:gd name="T11" fmla="*/ 17 h 157"/>
                <a:gd name="T12" fmla="*/ 73 w 144"/>
                <a:gd name="T13" fmla="*/ 3 h 157"/>
                <a:gd name="T14" fmla="*/ 119 w 144"/>
                <a:gd name="T15" fmla="*/ 30 h 157"/>
                <a:gd name="T16" fmla="*/ 124 w 144"/>
                <a:gd name="T17" fmla="*/ 37 h 157"/>
                <a:gd name="T18" fmla="*/ 19 w 144"/>
                <a:gd name="T19" fmla="*/ 110 h 157"/>
                <a:gd name="T20" fmla="*/ 24 w 144"/>
                <a:gd name="T21" fmla="*/ 116 h 157"/>
                <a:gd name="T22" fmla="*/ 111 w 144"/>
                <a:gd name="T23" fmla="*/ 128 h 157"/>
                <a:gd name="T24" fmla="*/ 113 w 144"/>
                <a:gd name="T25" fmla="*/ 34 h 157"/>
                <a:gd name="T26" fmla="*/ 72 w 144"/>
                <a:gd name="T27" fmla="*/ 10 h 157"/>
                <a:gd name="T28" fmla="*/ 31 w 144"/>
                <a:gd name="T29" fmla="*/ 22 h 157"/>
                <a:gd name="T30" fmla="*/ 31 w 144"/>
                <a:gd name="T31" fmla="*/ 22 h 157"/>
                <a:gd name="T32" fmla="*/ 9 w 144"/>
                <a:gd name="T33" fmla="*/ 68 h 157"/>
                <a:gd name="T34" fmla="*/ 19 w 144"/>
                <a:gd name="T35" fmla="*/ 11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4" h="157">
                  <a:moveTo>
                    <a:pt x="124" y="37"/>
                  </a:moveTo>
                  <a:cubicBezTo>
                    <a:pt x="144" y="66"/>
                    <a:pt x="141" y="110"/>
                    <a:pt x="116" y="133"/>
                  </a:cubicBezTo>
                  <a:cubicBezTo>
                    <a:pt x="90" y="157"/>
                    <a:pt x="47" y="151"/>
                    <a:pt x="19" y="121"/>
                  </a:cubicBezTo>
                  <a:cubicBezTo>
                    <a:pt x="6" y="107"/>
                    <a:pt x="0" y="88"/>
                    <a:pt x="2" y="67"/>
                  </a:cubicBezTo>
                  <a:cubicBezTo>
                    <a:pt x="4" y="47"/>
                    <a:pt x="13" y="29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39" y="5"/>
                    <a:pt x="56" y="0"/>
                    <a:pt x="73" y="3"/>
                  </a:cubicBezTo>
                  <a:cubicBezTo>
                    <a:pt x="89" y="6"/>
                    <a:pt x="105" y="15"/>
                    <a:pt x="119" y="30"/>
                  </a:cubicBezTo>
                  <a:cubicBezTo>
                    <a:pt x="121" y="32"/>
                    <a:pt x="123" y="35"/>
                    <a:pt x="124" y="37"/>
                  </a:cubicBezTo>
                  <a:close/>
                  <a:moveTo>
                    <a:pt x="19" y="110"/>
                  </a:moveTo>
                  <a:cubicBezTo>
                    <a:pt x="21" y="112"/>
                    <a:pt x="22" y="114"/>
                    <a:pt x="24" y="116"/>
                  </a:cubicBezTo>
                  <a:cubicBezTo>
                    <a:pt x="50" y="144"/>
                    <a:pt x="88" y="149"/>
                    <a:pt x="111" y="128"/>
                  </a:cubicBezTo>
                  <a:cubicBezTo>
                    <a:pt x="136" y="105"/>
                    <a:pt x="137" y="60"/>
                    <a:pt x="113" y="34"/>
                  </a:cubicBezTo>
                  <a:cubicBezTo>
                    <a:pt x="101" y="21"/>
                    <a:pt x="86" y="12"/>
                    <a:pt x="72" y="10"/>
                  </a:cubicBezTo>
                  <a:cubicBezTo>
                    <a:pt x="57" y="7"/>
                    <a:pt x="42" y="11"/>
                    <a:pt x="31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19" y="33"/>
                    <a:pt x="11" y="50"/>
                    <a:pt x="9" y="68"/>
                  </a:cubicBezTo>
                  <a:cubicBezTo>
                    <a:pt x="8" y="83"/>
                    <a:pt x="11" y="98"/>
                    <a:pt x="19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1" name="">
              <a:extLst>
                <a:ext uri="{FF2B5EF4-FFF2-40B4-BE49-F238E27FC236}">
                  <a16:creationId xmlns:a16="http://schemas.microsoft.com/office/drawing/2014/main" id="{E30BCF54-AAC1-47B9-86B1-3DF5A7D63C46}"/>
                </a:ext>
              </a:extLst>
            </p:cNvPr>
            <p:cNvSpPr/>
            <p:nvPr/>
          </p:nvSpPr>
          <p:spPr bwMode="auto">
            <a:xfrm>
              <a:off x="4413250" y="4357688"/>
              <a:ext cx="254000" cy="288925"/>
            </a:xfrm>
            <a:custGeom>
              <a:avLst/>
              <a:gdLst>
                <a:gd name="T0" fmla="*/ 60 w 67"/>
                <a:gd name="T1" fmla="*/ 18 h 76"/>
                <a:gd name="T2" fmla="*/ 66 w 67"/>
                <a:gd name="T3" fmla="*/ 40 h 76"/>
                <a:gd name="T4" fmla="*/ 56 w 67"/>
                <a:gd name="T5" fmla="*/ 64 h 76"/>
                <a:gd name="T6" fmla="*/ 9 w 67"/>
                <a:gd name="T7" fmla="*/ 58 h 76"/>
                <a:gd name="T8" fmla="*/ 1 w 67"/>
                <a:gd name="T9" fmla="*/ 32 h 76"/>
                <a:gd name="T10" fmla="*/ 12 w 67"/>
                <a:gd name="T11" fmla="*/ 8 h 76"/>
                <a:gd name="T12" fmla="*/ 35 w 67"/>
                <a:gd name="T13" fmla="*/ 1 h 76"/>
                <a:gd name="T14" fmla="*/ 57 w 67"/>
                <a:gd name="T15" fmla="*/ 14 h 76"/>
                <a:gd name="T16" fmla="*/ 60 w 67"/>
                <a:gd name="T17" fmla="*/ 18 h 76"/>
                <a:gd name="T18" fmla="*/ 12 w 67"/>
                <a:gd name="T19" fmla="*/ 51 h 76"/>
                <a:gd name="T20" fmla="*/ 14 w 67"/>
                <a:gd name="T21" fmla="*/ 53 h 76"/>
                <a:gd name="T22" fmla="*/ 51 w 67"/>
                <a:gd name="T23" fmla="*/ 59 h 76"/>
                <a:gd name="T24" fmla="*/ 59 w 67"/>
                <a:gd name="T25" fmla="*/ 39 h 76"/>
                <a:gd name="T26" fmla="*/ 52 w 67"/>
                <a:gd name="T27" fmla="*/ 19 h 76"/>
                <a:gd name="T28" fmla="*/ 34 w 67"/>
                <a:gd name="T29" fmla="*/ 8 h 76"/>
                <a:gd name="T30" fmla="*/ 17 w 67"/>
                <a:gd name="T31" fmla="*/ 13 h 76"/>
                <a:gd name="T32" fmla="*/ 17 w 67"/>
                <a:gd name="T33" fmla="*/ 13 h 76"/>
                <a:gd name="T34" fmla="*/ 7 w 67"/>
                <a:gd name="T35" fmla="*/ 33 h 76"/>
                <a:gd name="T36" fmla="*/ 12 w 67"/>
                <a:gd name="T37" fmla="*/ 5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76">
                  <a:moveTo>
                    <a:pt x="60" y="18"/>
                  </a:moveTo>
                  <a:cubicBezTo>
                    <a:pt x="64" y="24"/>
                    <a:pt x="67" y="32"/>
                    <a:pt x="66" y="40"/>
                  </a:cubicBezTo>
                  <a:cubicBezTo>
                    <a:pt x="66" y="49"/>
                    <a:pt x="62" y="58"/>
                    <a:pt x="56" y="64"/>
                  </a:cubicBezTo>
                  <a:cubicBezTo>
                    <a:pt x="43" y="76"/>
                    <a:pt x="22" y="73"/>
                    <a:pt x="9" y="58"/>
                  </a:cubicBezTo>
                  <a:cubicBezTo>
                    <a:pt x="3" y="51"/>
                    <a:pt x="0" y="42"/>
                    <a:pt x="1" y="32"/>
                  </a:cubicBezTo>
                  <a:cubicBezTo>
                    <a:pt x="1" y="23"/>
                    <a:pt x="6" y="14"/>
                    <a:pt x="12" y="8"/>
                  </a:cubicBezTo>
                  <a:cubicBezTo>
                    <a:pt x="19" y="2"/>
                    <a:pt x="27" y="0"/>
                    <a:pt x="35" y="1"/>
                  </a:cubicBezTo>
                  <a:cubicBezTo>
                    <a:pt x="43" y="2"/>
                    <a:pt x="51" y="7"/>
                    <a:pt x="57" y="14"/>
                  </a:cubicBezTo>
                  <a:cubicBezTo>
                    <a:pt x="58" y="15"/>
                    <a:pt x="59" y="16"/>
                    <a:pt x="60" y="18"/>
                  </a:cubicBezTo>
                  <a:close/>
                  <a:moveTo>
                    <a:pt x="12" y="51"/>
                  </a:moveTo>
                  <a:cubicBezTo>
                    <a:pt x="12" y="52"/>
                    <a:pt x="13" y="53"/>
                    <a:pt x="14" y="53"/>
                  </a:cubicBezTo>
                  <a:cubicBezTo>
                    <a:pt x="25" y="65"/>
                    <a:pt x="41" y="68"/>
                    <a:pt x="51" y="59"/>
                  </a:cubicBezTo>
                  <a:cubicBezTo>
                    <a:pt x="56" y="54"/>
                    <a:pt x="59" y="47"/>
                    <a:pt x="59" y="39"/>
                  </a:cubicBezTo>
                  <a:cubicBezTo>
                    <a:pt x="60" y="32"/>
                    <a:pt x="57" y="24"/>
                    <a:pt x="52" y="19"/>
                  </a:cubicBezTo>
                  <a:cubicBezTo>
                    <a:pt x="47" y="13"/>
                    <a:pt x="40" y="9"/>
                    <a:pt x="34" y="8"/>
                  </a:cubicBezTo>
                  <a:cubicBezTo>
                    <a:pt x="28" y="7"/>
                    <a:pt x="22" y="9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1" y="18"/>
                    <a:pt x="8" y="25"/>
                    <a:pt x="7" y="33"/>
                  </a:cubicBezTo>
                  <a:cubicBezTo>
                    <a:pt x="7" y="40"/>
                    <a:pt x="8" y="46"/>
                    <a:pt x="12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2" name="">
              <a:extLst>
                <a:ext uri="{FF2B5EF4-FFF2-40B4-BE49-F238E27FC236}">
                  <a16:creationId xmlns:a16="http://schemas.microsoft.com/office/drawing/2014/main" id="{A669566D-EA15-4DDF-81C5-5D17FF5A83A6}"/>
                </a:ext>
              </a:extLst>
            </p:cNvPr>
            <p:cNvSpPr/>
            <p:nvPr/>
          </p:nvSpPr>
          <p:spPr bwMode="auto">
            <a:xfrm>
              <a:off x="4633913" y="4589463"/>
              <a:ext cx="196850" cy="190500"/>
            </a:xfrm>
            <a:custGeom>
              <a:avLst/>
              <a:gdLst>
                <a:gd name="T0" fmla="*/ 45 w 52"/>
                <a:gd name="T1" fmla="*/ 12 h 50"/>
                <a:gd name="T2" fmla="*/ 43 w 52"/>
                <a:gd name="T3" fmla="*/ 44 h 50"/>
                <a:gd name="T4" fmla="*/ 28 w 52"/>
                <a:gd name="T5" fmla="*/ 49 h 50"/>
                <a:gd name="T6" fmla="*/ 10 w 52"/>
                <a:gd name="T7" fmla="*/ 41 h 50"/>
                <a:gd name="T8" fmla="*/ 11 w 52"/>
                <a:gd name="T9" fmla="*/ 6 h 50"/>
                <a:gd name="T10" fmla="*/ 11 w 52"/>
                <a:gd name="T11" fmla="*/ 6 h 50"/>
                <a:gd name="T12" fmla="*/ 25 w 52"/>
                <a:gd name="T13" fmla="*/ 1 h 50"/>
                <a:gd name="T14" fmla="*/ 43 w 52"/>
                <a:gd name="T15" fmla="*/ 9 h 50"/>
                <a:gd name="T16" fmla="*/ 45 w 52"/>
                <a:gd name="T17" fmla="*/ 12 h 50"/>
                <a:gd name="T18" fmla="*/ 13 w 52"/>
                <a:gd name="T19" fmla="*/ 34 h 50"/>
                <a:gd name="T20" fmla="*/ 15 w 52"/>
                <a:gd name="T21" fmla="*/ 36 h 50"/>
                <a:gd name="T22" fmla="*/ 28 w 52"/>
                <a:gd name="T23" fmla="*/ 43 h 50"/>
                <a:gd name="T24" fmla="*/ 38 w 52"/>
                <a:gd name="T25" fmla="*/ 39 h 50"/>
                <a:gd name="T26" fmla="*/ 38 w 52"/>
                <a:gd name="T27" fmla="*/ 14 h 50"/>
                <a:gd name="T28" fmla="*/ 25 w 52"/>
                <a:gd name="T29" fmla="*/ 8 h 50"/>
                <a:gd name="T30" fmla="*/ 16 w 52"/>
                <a:gd name="T31" fmla="*/ 11 h 50"/>
                <a:gd name="T32" fmla="*/ 16 w 52"/>
                <a:gd name="T33" fmla="*/ 11 h 50"/>
                <a:gd name="T34" fmla="*/ 13 w 52"/>
                <a:gd name="T35" fmla="*/ 3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" h="50">
                  <a:moveTo>
                    <a:pt x="45" y="12"/>
                  </a:moveTo>
                  <a:cubicBezTo>
                    <a:pt x="52" y="22"/>
                    <a:pt x="51" y="36"/>
                    <a:pt x="43" y="44"/>
                  </a:cubicBezTo>
                  <a:cubicBezTo>
                    <a:pt x="39" y="48"/>
                    <a:pt x="34" y="50"/>
                    <a:pt x="28" y="49"/>
                  </a:cubicBezTo>
                  <a:cubicBezTo>
                    <a:pt x="22" y="49"/>
                    <a:pt x="15" y="46"/>
                    <a:pt x="10" y="41"/>
                  </a:cubicBezTo>
                  <a:cubicBezTo>
                    <a:pt x="0" y="31"/>
                    <a:pt x="3" y="14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5" y="2"/>
                    <a:pt x="20" y="0"/>
                    <a:pt x="25" y="1"/>
                  </a:cubicBezTo>
                  <a:cubicBezTo>
                    <a:pt x="31" y="1"/>
                    <a:pt x="38" y="4"/>
                    <a:pt x="43" y="9"/>
                  </a:cubicBezTo>
                  <a:cubicBezTo>
                    <a:pt x="44" y="10"/>
                    <a:pt x="44" y="11"/>
                    <a:pt x="45" y="12"/>
                  </a:cubicBezTo>
                  <a:close/>
                  <a:moveTo>
                    <a:pt x="13" y="34"/>
                  </a:moveTo>
                  <a:cubicBezTo>
                    <a:pt x="14" y="35"/>
                    <a:pt x="14" y="35"/>
                    <a:pt x="15" y="36"/>
                  </a:cubicBezTo>
                  <a:cubicBezTo>
                    <a:pt x="19" y="40"/>
                    <a:pt x="24" y="42"/>
                    <a:pt x="28" y="43"/>
                  </a:cubicBezTo>
                  <a:cubicBezTo>
                    <a:pt x="32" y="43"/>
                    <a:pt x="35" y="41"/>
                    <a:pt x="38" y="39"/>
                  </a:cubicBezTo>
                  <a:cubicBezTo>
                    <a:pt x="44" y="33"/>
                    <a:pt x="44" y="21"/>
                    <a:pt x="38" y="14"/>
                  </a:cubicBezTo>
                  <a:cubicBezTo>
                    <a:pt x="34" y="10"/>
                    <a:pt x="29" y="8"/>
                    <a:pt x="25" y="8"/>
                  </a:cubicBezTo>
                  <a:cubicBezTo>
                    <a:pt x="22" y="7"/>
                    <a:pt x="19" y="9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1" y="16"/>
                    <a:pt x="8" y="27"/>
                    <a:pt x="1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3" name="">
              <a:extLst>
                <a:ext uri="{FF2B5EF4-FFF2-40B4-BE49-F238E27FC236}">
                  <a16:creationId xmlns:a16="http://schemas.microsoft.com/office/drawing/2014/main" id="{27DAA5A7-096B-4CAB-9766-1B964F72C60D}"/>
                </a:ext>
              </a:extLst>
            </p:cNvPr>
            <p:cNvSpPr/>
            <p:nvPr/>
          </p:nvSpPr>
          <p:spPr bwMode="auto">
            <a:xfrm>
              <a:off x="4822825" y="4141788"/>
              <a:ext cx="223838" cy="220663"/>
            </a:xfrm>
            <a:custGeom>
              <a:avLst/>
              <a:gdLst>
                <a:gd name="T0" fmla="*/ 52 w 59"/>
                <a:gd name="T1" fmla="*/ 15 h 58"/>
                <a:gd name="T2" fmla="*/ 57 w 59"/>
                <a:gd name="T3" fmla="*/ 38 h 58"/>
                <a:gd name="T4" fmla="*/ 47 w 59"/>
                <a:gd name="T5" fmla="*/ 53 h 58"/>
                <a:gd name="T6" fmla="*/ 24 w 59"/>
                <a:gd name="T7" fmla="*/ 56 h 58"/>
                <a:gd name="T8" fmla="*/ 3 w 59"/>
                <a:gd name="T9" fmla="*/ 19 h 58"/>
                <a:gd name="T10" fmla="*/ 13 w 59"/>
                <a:gd name="T11" fmla="*/ 4 h 58"/>
                <a:gd name="T12" fmla="*/ 36 w 59"/>
                <a:gd name="T13" fmla="*/ 2 h 58"/>
                <a:gd name="T14" fmla="*/ 52 w 59"/>
                <a:gd name="T15" fmla="*/ 15 h 58"/>
                <a:gd name="T16" fmla="*/ 14 w 59"/>
                <a:gd name="T17" fmla="*/ 41 h 58"/>
                <a:gd name="T18" fmla="*/ 25 w 59"/>
                <a:gd name="T19" fmla="*/ 49 h 58"/>
                <a:gd name="T20" fmla="*/ 43 w 59"/>
                <a:gd name="T21" fmla="*/ 47 h 58"/>
                <a:gd name="T22" fmla="*/ 50 w 59"/>
                <a:gd name="T23" fmla="*/ 37 h 58"/>
                <a:gd name="T24" fmla="*/ 34 w 59"/>
                <a:gd name="T25" fmla="*/ 9 h 58"/>
                <a:gd name="T26" fmla="*/ 17 w 59"/>
                <a:gd name="T27" fmla="*/ 10 h 58"/>
                <a:gd name="T28" fmla="*/ 10 w 59"/>
                <a:gd name="T29" fmla="*/ 20 h 58"/>
                <a:gd name="T30" fmla="*/ 10 w 59"/>
                <a:gd name="T31" fmla="*/ 20 h 58"/>
                <a:gd name="T32" fmla="*/ 14 w 59"/>
                <a:gd name="T33" fmla="*/ 4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58">
                  <a:moveTo>
                    <a:pt x="52" y="15"/>
                  </a:moveTo>
                  <a:cubicBezTo>
                    <a:pt x="57" y="21"/>
                    <a:pt x="59" y="30"/>
                    <a:pt x="57" y="38"/>
                  </a:cubicBezTo>
                  <a:cubicBezTo>
                    <a:pt x="56" y="45"/>
                    <a:pt x="52" y="50"/>
                    <a:pt x="47" y="53"/>
                  </a:cubicBezTo>
                  <a:cubicBezTo>
                    <a:pt x="40" y="57"/>
                    <a:pt x="32" y="58"/>
                    <a:pt x="24" y="56"/>
                  </a:cubicBezTo>
                  <a:cubicBezTo>
                    <a:pt x="8" y="52"/>
                    <a:pt x="0" y="33"/>
                    <a:pt x="3" y="19"/>
                  </a:cubicBezTo>
                  <a:cubicBezTo>
                    <a:pt x="4" y="13"/>
                    <a:pt x="8" y="8"/>
                    <a:pt x="13" y="4"/>
                  </a:cubicBezTo>
                  <a:cubicBezTo>
                    <a:pt x="19" y="1"/>
                    <a:pt x="27" y="0"/>
                    <a:pt x="36" y="2"/>
                  </a:cubicBezTo>
                  <a:cubicBezTo>
                    <a:pt x="42" y="4"/>
                    <a:pt x="48" y="9"/>
                    <a:pt x="52" y="15"/>
                  </a:cubicBezTo>
                  <a:close/>
                  <a:moveTo>
                    <a:pt x="14" y="41"/>
                  </a:moveTo>
                  <a:cubicBezTo>
                    <a:pt x="17" y="45"/>
                    <a:pt x="21" y="48"/>
                    <a:pt x="25" y="49"/>
                  </a:cubicBezTo>
                  <a:cubicBezTo>
                    <a:pt x="32" y="51"/>
                    <a:pt x="38" y="50"/>
                    <a:pt x="43" y="47"/>
                  </a:cubicBezTo>
                  <a:cubicBezTo>
                    <a:pt x="47" y="45"/>
                    <a:pt x="49" y="41"/>
                    <a:pt x="50" y="37"/>
                  </a:cubicBezTo>
                  <a:cubicBezTo>
                    <a:pt x="53" y="25"/>
                    <a:pt x="45" y="12"/>
                    <a:pt x="34" y="9"/>
                  </a:cubicBezTo>
                  <a:cubicBezTo>
                    <a:pt x="27" y="7"/>
                    <a:pt x="21" y="8"/>
                    <a:pt x="17" y="10"/>
                  </a:cubicBezTo>
                  <a:cubicBezTo>
                    <a:pt x="13" y="12"/>
                    <a:pt x="11" y="16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8" y="27"/>
                    <a:pt x="10" y="35"/>
                    <a:pt x="14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4" name="">
              <a:extLst>
                <a:ext uri="{FF2B5EF4-FFF2-40B4-BE49-F238E27FC236}">
                  <a16:creationId xmlns:a16="http://schemas.microsoft.com/office/drawing/2014/main" id="{44235FE7-1B9F-42DF-8D7A-045F1D42D9C2}"/>
                </a:ext>
              </a:extLst>
            </p:cNvPr>
            <p:cNvSpPr/>
            <p:nvPr/>
          </p:nvSpPr>
          <p:spPr bwMode="auto">
            <a:xfrm>
              <a:off x="4165600" y="3895726"/>
              <a:ext cx="1508125" cy="1422400"/>
            </a:xfrm>
            <a:custGeom>
              <a:avLst/>
              <a:gdLst>
                <a:gd name="T0" fmla="*/ 346 w 397"/>
                <a:gd name="T1" fmla="*/ 93 h 375"/>
                <a:gd name="T2" fmla="*/ 382 w 397"/>
                <a:gd name="T3" fmla="*/ 190 h 375"/>
                <a:gd name="T4" fmla="*/ 339 w 397"/>
                <a:gd name="T5" fmla="*/ 321 h 375"/>
                <a:gd name="T6" fmla="*/ 212 w 397"/>
                <a:gd name="T7" fmla="*/ 374 h 375"/>
                <a:gd name="T8" fmla="*/ 69 w 397"/>
                <a:gd name="T9" fmla="*/ 318 h 375"/>
                <a:gd name="T10" fmla="*/ 8 w 397"/>
                <a:gd name="T11" fmla="*/ 184 h 375"/>
                <a:gd name="T12" fmla="*/ 55 w 397"/>
                <a:gd name="T13" fmla="*/ 52 h 375"/>
                <a:gd name="T14" fmla="*/ 55 w 397"/>
                <a:gd name="T15" fmla="*/ 52 h 375"/>
                <a:gd name="T16" fmla="*/ 174 w 397"/>
                <a:gd name="T17" fmla="*/ 1 h 375"/>
                <a:gd name="T18" fmla="*/ 316 w 397"/>
                <a:gd name="T19" fmla="*/ 58 h 375"/>
                <a:gd name="T20" fmla="*/ 346 w 397"/>
                <a:gd name="T21" fmla="*/ 93 h 375"/>
                <a:gd name="T22" fmla="*/ 49 w 397"/>
                <a:gd name="T23" fmla="*/ 284 h 375"/>
                <a:gd name="T24" fmla="*/ 73 w 397"/>
                <a:gd name="T25" fmla="*/ 313 h 375"/>
                <a:gd name="T26" fmla="*/ 212 w 397"/>
                <a:gd name="T27" fmla="*/ 367 h 375"/>
                <a:gd name="T28" fmla="*/ 334 w 397"/>
                <a:gd name="T29" fmla="*/ 316 h 375"/>
                <a:gd name="T30" fmla="*/ 311 w 397"/>
                <a:gd name="T31" fmla="*/ 63 h 375"/>
                <a:gd name="T32" fmla="*/ 174 w 397"/>
                <a:gd name="T33" fmla="*/ 8 h 375"/>
                <a:gd name="T34" fmla="*/ 60 w 397"/>
                <a:gd name="T35" fmla="*/ 57 h 375"/>
                <a:gd name="T36" fmla="*/ 60 w 397"/>
                <a:gd name="T37" fmla="*/ 57 h 375"/>
                <a:gd name="T38" fmla="*/ 49 w 397"/>
                <a:gd name="T39" fmla="*/ 284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7" h="375">
                  <a:moveTo>
                    <a:pt x="346" y="93"/>
                  </a:moveTo>
                  <a:cubicBezTo>
                    <a:pt x="366" y="123"/>
                    <a:pt x="378" y="156"/>
                    <a:pt x="382" y="190"/>
                  </a:cubicBezTo>
                  <a:cubicBezTo>
                    <a:pt x="387" y="240"/>
                    <a:pt x="372" y="286"/>
                    <a:pt x="339" y="321"/>
                  </a:cubicBezTo>
                  <a:cubicBezTo>
                    <a:pt x="307" y="354"/>
                    <a:pt x="262" y="373"/>
                    <a:pt x="212" y="374"/>
                  </a:cubicBezTo>
                  <a:cubicBezTo>
                    <a:pt x="159" y="375"/>
                    <a:pt x="106" y="355"/>
                    <a:pt x="69" y="318"/>
                  </a:cubicBezTo>
                  <a:cubicBezTo>
                    <a:pt x="32" y="283"/>
                    <a:pt x="10" y="235"/>
                    <a:pt x="8" y="184"/>
                  </a:cubicBezTo>
                  <a:cubicBezTo>
                    <a:pt x="5" y="134"/>
                    <a:pt x="22" y="87"/>
                    <a:pt x="55" y="52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86" y="20"/>
                    <a:pt x="128" y="2"/>
                    <a:pt x="174" y="1"/>
                  </a:cubicBezTo>
                  <a:cubicBezTo>
                    <a:pt x="225" y="0"/>
                    <a:pt x="277" y="21"/>
                    <a:pt x="316" y="58"/>
                  </a:cubicBezTo>
                  <a:cubicBezTo>
                    <a:pt x="327" y="69"/>
                    <a:pt x="337" y="81"/>
                    <a:pt x="346" y="93"/>
                  </a:cubicBezTo>
                  <a:close/>
                  <a:moveTo>
                    <a:pt x="49" y="284"/>
                  </a:moveTo>
                  <a:cubicBezTo>
                    <a:pt x="56" y="294"/>
                    <a:pt x="64" y="304"/>
                    <a:pt x="73" y="313"/>
                  </a:cubicBezTo>
                  <a:cubicBezTo>
                    <a:pt x="110" y="348"/>
                    <a:pt x="160" y="368"/>
                    <a:pt x="212" y="367"/>
                  </a:cubicBezTo>
                  <a:cubicBezTo>
                    <a:pt x="260" y="366"/>
                    <a:pt x="304" y="348"/>
                    <a:pt x="334" y="316"/>
                  </a:cubicBezTo>
                  <a:cubicBezTo>
                    <a:pt x="397" y="250"/>
                    <a:pt x="387" y="137"/>
                    <a:pt x="311" y="63"/>
                  </a:cubicBezTo>
                  <a:cubicBezTo>
                    <a:pt x="274" y="27"/>
                    <a:pt x="224" y="7"/>
                    <a:pt x="174" y="8"/>
                  </a:cubicBezTo>
                  <a:cubicBezTo>
                    <a:pt x="130" y="8"/>
                    <a:pt x="90" y="26"/>
                    <a:pt x="60" y="57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3" y="117"/>
                    <a:pt x="0" y="213"/>
                    <a:pt x="49" y="2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5" name="">
              <a:extLst>
                <a:ext uri="{FF2B5EF4-FFF2-40B4-BE49-F238E27FC236}">
                  <a16:creationId xmlns:a16="http://schemas.microsoft.com/office/drawing/2014/main" id="{6A994852-0A93-44D9-8ED8-B9EF31E59E1D}"/>
                </a:ext>
              </a:extLst>
            </p:cNvPr>
            <p:cNvSpPr/>
            <p:nvPr/>
          </p:nvSpPr>
          <p:spPr bwMode="auto">
            <a:xfrm>
              <a:off x="5070475" y="4976813"/>
              <a:ext cx="82550" cy="49213"/>
            </a:xfrm>
            <a:custGeom>
              <a:avLst/>
              <a:gdLst>
                <a:gd name="T0" fmla="*/ 21 w 22"/>
                <a:gd name="T1" fmla="*/ 5 h 13"/>
                <a:gd name="T2" fmla="*/ 20 w 22"/>
                <a:gd name="T3" fmla="*/ 9 h 13"/>
                <a:gd name="T4" fmla="*/ 10 w 22"/>
                <a:gd name="T5" fmla="*/ 12 h 13"/>
                <a:gd name="T6" fmla="*/ 1 w 22"/>
                <a:gd name="T7" fmla="*/ 6 h 13"/>
                <a:gd name="T8" fmla="*/ 2 w 22"/>
                <a:gd name="T9" fmla="*/ 1 h 13"/>
                <a:gd name="T10" fmla="*/ 7 w 22"/>
                <a:gd name="T11" fmla="*/ 3 h 13"/>
                <a:gd name="T12" fmla="*/ 11 w 22"/>
                <a:gd name="T13" fmla="*/ 6 h 13"/>
                <a:gd name="T14" fmla="*/ 16 w 22"/>
                <a:gd name="T15" fmla="*/ 4 h 13"/>
                <a:gd name="T16" fmla="*/ 20 w 22"/>
                <a:gd name="T17" fmla="*/ 4 h 13"/>
                <a:gd name="T18" fmla="*/ 21 w 22"/>
                <a:gd name="T1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3">
                  <a:moveTo>
                    <a:pt x="21" y="5"/>
                  </a:moveTo>
                  <a:cubicBezTo>
                    <a:pt x="22" y="6"/>
                    <a:pt x="22" y="8"/>
                    <a:pt x="20" y="9"/>
                  </a:cubicBezTo>
                  <a:cubicBezTo>
                    <a:pt x="18" y="12"/>
                    <a:pt x="14" y="13"/>
                    <a:pt x="10" y="12"/>
                  </a:cubicBezTo>
                  <a:cubicBezTo>
                    <a:pt x="6" y="12"/>
                    <a:pt x="3" y="9"/>
                    <a:pt x="1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4" y="0"/>
                    <a:pt x="6" y="1"/>
                    <a:pt x="7" y="3"/>
                  </a:cubicBezTo>
                  <a:cubicBezTo>
                    <a:pt x="8" y="4"/>
                    <a:pt x="10" y="5"/>
                    <a:pt x="11" y="6"/>
                  </a:cubicBezTo>
                  <a:cubicBezTo>
                    <a:pt x="13" y="6"/>
                    <a:pt x="14" y="5"/>
                    <a:pt x="16" y="4"/>
                  </a:cubicBezTo>
                  <a:cubicBezTo>
                    <a:pt x="17" y="3"/>
                    <a:pt x="19" y="3"/>
                    <a:pt x="20" y="4"/>
                  </a:cubicBezTo>
                  <a:cubicBezTo>
                    <a:pt x="21" y="5"/>
                    <a:pt x="21" y="5"/>
                    <a:pt x="2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6" name="">
              <a:extLst>
                <a:ext uri="{FF2B5EF4-FFF2-40B4-BE49-F238E27FC236}">
                  <a16:creationId xmlns:a16="http://schemas.microsoft.com/office/drawing/2014/main" id="{470720DF-EE5B-4CFF-BA05-C9346F355C6F}"/>
                </a:ext>
              </a:extLst>
            </p:cNvPr>
            <p:cNvSpPr/>
            <p:nvPr/>
          </p:nvSpPr>
          <p:spPr bwMode="auto">
            <a:xfrm>
              <a:off x="4778375" y="5014913"/>
              <a:ext cx="82550" cy="57150"/>
            </a:xfrm>
            <a:custGeom>
              <a:avLst/>
              <a:gdLst>
                <a:gd name="T0" fmla="*/ 21 w 22"/>
                <a:gd name="T1" fmla="*/ 6 h 15"/>
                <a:gd name="T2" fmla="*/ 21 w 22"/>
                <a:gd name="T3" fmla="*/ 10 h 15"/>
                <a:gd name="T4" fmla="*/ 9 w 22"/>
                <a:gd name="T5" fmla="*/ 13 h 15"/>
                <a:gd name="T6" fmla="*/ 0 w 22"/>
                <a:gd name="T7" fmla="*/ 5 h 15"/>
                <a:gd name="T8" fmla="*/ 3 w 22"/>
                <a:gd name="T9" fmla="*/ 0 h 15"/>
                <a:gd name="T10" fmla="*/ 7 w 22"/>
                <a:gd name="T11" fmla="*/ 3 h 15"/>
                <a:gd name="T12" fmla="*/ 11 w 22"/>
                <a:gd name="T13" fmla="*/ 7 h 15"/>
                <a:gd name="T14" fmla="*/ 15 w 22"/>
                <a:gd name="T15" fmla="*/ 5 h 15"/>
                <a:gd name="T16" fmla="*/ 20 w 22"/>
                <a:gd name="T17" fmla="*/ 5 h 15"/>
                <a:gd name="T18" fmla="*/ 21 w 22"/>
                <a:gd name="T1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5">
                  <a:moveTo>
                    <a:pt x="21" y="6"/>
                  </a:moveTo>
                  <a:cubicBezTo>
                    <a:pt x="22" y="7"/>
                    <a:pt x="22" y="8"/>
                    <a:pt x="21" y="10"/>
                  </a:cubicBezTo>
                  <a:cubicBezTo>
                    <a:pt x="18" y="13"/>
                    <a:pt x="14" y="15"/>
                    <a:pt x="9" y="13"/>
                  </a:cubicBezTo>
                  <a:cubicBezTo>
                    <a:pt x="5" y="12"/>
                    <a:pt x="1" y="9"/>
                    <a:pt x="0" y="5"/>
                  </a:cubicBezTo>
                  <a:cubicBezTo>
                    <a:pt x="0" y="3"/>
                    <a:pt x="1" y="1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8" y="5"/>
                    <a:pt x="9" y="6"/>
                    <a:pt x="11" y="7"/>
                  </a:cubicBezTo>
                  <a:cubicBezTo>
                    <a:pt x="13" y="7"/>
                    <a:pt x="14" y="7"/>
                    <a:pt x="15" y="5"/>
                  </a:cubicBezTo>
                  <a:cubicBezTo>
                    <a:pt x="16" y="4"/>
                    <a:pt x="19" y="4"/>
                    <a:pt x="20" y="5"/>
                  </a:cubicBezTo>
                  <a:cubicBezTo>
                    <a:pt x="20" y="5"/>
                    <a:pt x="21" y="5"/>
                    <a:pt x="2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7" name="">
              <a:extLst>
                <a:ext uri="{FF2B5EF4-FFF2-40B4-BE49-F238E27FC236}">
                  <a16:creationId xmlns:a16="http://schemas.microsoft.com/office/drawing/2014/main" id="{D19D9C39-3084-4FBE-861D-4AFFAB2F9F01}"/>
                </a:ext>
              </a:extLst>
            </p:cNvPr>
            <p:cNvSpPr/>
            <p:nvPr/>
          </p:nvSpPr>
          <p:spPr bwMode="auto">
            <a:xfrm>
              <a:off x="4541838" y="4829176"/>
              <a:ext cx="87313" cy="49213"/>
            </a:xfrm>
            <a:custGeom>
              <a:avLst/>
              <a:gdLst>
                <a:gd name="T0" fmla="*/ 22 w 23"/>
                <a:gd name="T1" fmla="*/ 3 h 13"/>
                <a:gd name="T2" fmla="*/ 22 w 23"/>
                <a:gd name="T3" fmla="*/ 7 h 13"/>
                <a:gd name="T4" fmla="*/ 11 w 23"/>
                <a:gd name="T5" fmla="*/ 12 h 13"/>
                <a:gd name="T6" fmla="*/ 1 w 23"/>
                <a:gd name="T7" fmla="*/ 5 h 13"/>
                <a:gd name="T8" fmla="*/ 3 w 23"/>
                <a:gd name="T9" fmla="*/ 0 h 13"/>
                <a:gd name="T10" fmla="*/ 7 w 23"/>
                <a:gd name="T11" fmla="*/ 2 h 13"/>
                <a:gd name="T12" fmla="*/ 12 w 23"/>
                <a:gd name="T13" fmla="*/ 5 h 13"/>
                <a:gd name="T14" fmla="*/ 16 w 23"/>
                <a:gd name="T15" fmla="*/ 3 h 13"/>
                <a:gd name="T16" fmla="*/ 21 w 23"/>
                <a:gd name="T17" fmla="*/ 2 h 13"/>
                <a:gd name="T18" fmla="*/ 22 w 23"/>
                <a:gd name="T1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13">
                  <a:moveTo>
                    <a:pt x="22" y="3"/>
                  </a:moveTo>
                  <a:cubicBezTo>
                    <a:pt x="23" y="4"/>
                    <a:pt x="23" y="6"/>
                    <a:pt x="22" y="7"/>
                  </a:cubicBezTo>
                  <a:cubicBezTo>
                    <a:pt x="20" y="11"/>
                    <a:pt x="15" y="13"/>
                    <a:pt x="11" y="12"/>
                  </a:cubicBezTo>
                  <a:cubicBezTo>
                    <a:pt x="7" y="12"/>
                    <a:pt x="3" y="9"/>
                    <a:pt x="1" y="5"/>
                  </a:cubicBezTo>
                  <a:cubicBezTo>
                    <a:pt x="0" y="3"/>
                    <a:pt x="1" y="1"/>
                    <a:pt x="3" y="0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8" y="4"/>
                    <a:pt x="10" y="5"/>
                    <a:pt x="12" y="5"/>
                  </a:cubicBezTo>
                  <a:cubicBezTo>
                    <a:pt x="13" y="6"/>
                    <a:pt x="15" y="5"/>
                    <a:pt x="16" y="3"/>
                  </a:cubicBezTo>
                  <a:cubicBezTo>
                    <a:pt x="17" y="2"/>
                    <a:pt x="19" y="1"/>
                    <a:pt x="21" y="2"/>
                  </a:cubicBezTo>
                  <a:cubicBezTo>
                    <a:pt x="21" y="2"/>
                    <a:pt x="22" y="3"/>
                    <a:pt x="2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8" name="">
              <a:extLst>
                <a:ext uri="{FF2B5EF4-FFF2-40B4-BE49-F238E27FC236}">
                  <a16:creationId xmlns:a16="http://schemas.microsoft.com/office/drawing/2014/main" id="{87822FC2-BF25-415F-BC51-BE3586CAF19A}"/>
                </a:ext>
              </a:extLst>
            </p:cNvPr>
            <p:cNvSpPr/>
            <p:nvPr/>
          </p:nvSpPr>
          <p:spPr bwMode="auto">
            <a:xfrm>
              <a:off x="5065713" y="4692651"/>
              <a:ext cx="84138" cy="49213"/>
            </a:xfrm>
            <a:custGeom>
              <a:avLst/>
              <a:gdLst>
                <a:gd name="T0" fmla="*/ 21 w 22"/>
                <a:gd name="T1" fmla="*/ 4 h 13"/>
                <a:gd name="T2" fmla="*/ 21 w 22"/>
                <a:gd name="T3" fmla="*/ 8 h 13"/>
                <a:gd name="T4" fmla="*/ 11 w 22"/>
                <a:gd name="T5" fmla="*/ 12 h 13"/>
                <a:gd name="T6" fmla="*/ 1 w 22"/>
                <a:gd name="T7" fmla="*/ 5 h 13"/>
                <a:gd name="T8" fmla="*/ 3 w 22"/>
                <a:gd name="T9" fmla="*/ 1 h 13"/>
                <a:gd name="T10" fmla="*/ 8 w 22"/>
                <a:gd name="T11" fmla="*/ 2 h 13"/>
                <a:gd name="T12" fmla="*/ 12 w 22"/>
                <a:gd name="T13" fmla="*/ 6 h 13"/>
                <a:gd name="T14" fmla="*/ 16 w 22"/>
                <a:gd name="T15" fmla="*/ 4 h 13"/>
                <a:gd name="T16" fmla="*/ 21 w 22"/>
                <a:gd name="T17" fmla="*/ 3 h 13"/>
                <a:gd name="T18" fmla="*/ 21 w 22"/>
                <a:gd name="T19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3">
                  <a:moveTo>
                    <a:pt x="21" y="4"/>
                  </a:moveTo>
                  <a:cubicBezTo>
                    <a:pt x="22" y="5"/>
                    <a:pt x="22" y="7"/>
                    <a:pt x="21" y="8"/>
                  </a:cubicBezTo>
                  <a:cubicBezTo>
                    <a:pt x="19" y="11"/>
                    <a:pt x="15" y="13"/>
                    <a:pt x="11" y="12"/>
                  </a:cubicBezTo>
                  <a:cubicBezTo>
                    <a:pt x="7" y="12"/>
                    <a:pt x="3" y="9"/>
                    <a:pt x="1" y="5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5" y="0"/>
                    <a:pt x="7" y="1"/>
                    <a:pt x="8" y="2"/>
                  </a:cubicBezTo>
                  <a:cubicBezTo>
                    <a:pt x="8" y="4"/>
                    <a:pt x="10" y="5"/>
                    <a:pt x="12" y="6"/>
                  </a:cubicBezTo>
                  <a:cubicBezTo>
                    <a:pt x="13" y="6"/>
                    <a:pt x="15" y="5"/>
                    <a:pt x="16" y="4"/>
                  </a:cubicBezTo>
                  <a:cubicBezTo>
                    <a:pt x="17" y="2"/>
                    <a:pt x="19" y="2"/>
                    <a:pt x="21" y="3"/>
                  </a:cubicBezTo>
                  <a:cubicBezTo>
                    <a:pt x="21" y="3"/>
                    <a:pt x="21" y="4"/>
                    <a:pt x="2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9" name="">
              <a:extLst>
                <a:ext uri="{FF2B5EF4-FFF2-40B4-BE49-F238E27FC236}">
                  <a16:creationId xmlns:a16="http://schemas.microsoft.com/office/drawing/2014/main" id="{8C096DC3-67BA-4060-A5C0-476E2E67548C}"/>
                </a:ext>
              </a:extLst>
            </p:cNvPr>
            <p:cNvSpPr/>
            <p:nvPr/>
          </p:nvSpPr>
          <p:spPr bwMode="auto">
            <a:xfrm>
              <a:off x="4827588" y="4810126"/>
              <a:ext cx="79375" cy="46038"/>
            </a:xfrm>
            <a:custGeom>
              <a:avLst/>
              <a:gdLst>
                <a:gd name="T0" fmla="*/ 20 w 21"/>
                <a:gd name="T1" fmla="*/ 3 h 12"/>
                <a:gd name="T2" fmla="*/ 20 w 21"/>
                <a:gd name="T3" fmla="*/ 7 h 12"/>
                <a:gd name="T4" fmla="*/ 10 w 21"/>
                <a:gd name="T5" fmla="*/ 12 h 12"/>
                <a:gd name="T6" fmla="*/ 1 w 21"/>
                <a:gd name="T7" fmla="*/ 5 h 12"/>
                <a:gd name="T8" fmla="*/ 3 w 21"/>
                <a:gd name="T9" fmla="*/ 0 h 12"/>
                <a:gd name="T10" fmla="*/ 8 w 21"/>
                <a:gd name="T11" fmla="*/ 2 h 12"/>
                <a:gd name="T12" fmla="*/ 11 w 21"/>
                <a:gd name="T13" fmla="*/ 5 h 12"/>
                <a:gd name="T14" fmla="*/ 15 w 21"/>
                <a:gd name="T15" fmla="*/ 3 h 12"/>
                <a:gd name="T16" fmla="*/ 20 w 21"/>
                <a:gd name="T17" fmla="*/ 2 h 12"/>
                <a:gd name="T18" fmla="*/ 20 w 21"/>
                <a:gd name="T1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2">
                  <a:moveTo>
                    <a:pt x="20" y="3"/>
                  </a:moveTo>
                  <a:cubicBezTo>
                    <a:pt x="21" y="4"/>
                    <a:pt x="21" y="6"/>
                    <a:pt x="20" y="7"/>
                  </a:cubicBezTo>
                  <a:cubicBezTo>
                    <a:pt x="18" y="10"/>
                    <a:pt x="14" y="12"/>
                    <a:pt x="10" y="12"/>
                  </a:cubicBezTo>
                  <a:cubicBezTo>
                    <a:pt x="7" y="11"/>
                    <a:pt x="3" y="9"/>
                    <a:pt x="1" y="5"/>
                  </a:cubicBezTo>
                  <a:cubicBezTo>
                    <a:pt x="0" y="3"/>
                    <a:pt x="1" y="1"/>
                    <a:pt x="3" y="0"/>
                  </a:cubicBezTo>
                  <a:cubicBezTo>
                    <a:pt x="5" y="0"/>
                    <a:pt x="7" y="0"/>
                    <a:pt x="8" y="2"/>
                  </a:cubicBezTo>
                  <a:cubicBezTo>
                    <a:pt x="8" y="3"/>
                    <a:pt x="10" y="5"/>
                    <a:pt x="11" y="5"/>
                  </a:cubicBezTo>
                  <a:cubicBezTo>
                    <a:pt x="13" y="5"/>
                    <a:pt x="14" y="4"/>
                    <a:pt x="15" y="3"/>
                  </a:cubicBezTo>
                  <a:cubicBezTo>
                    <a:pt x="16" y="2"/>
                    <a:pt x="18" y="1"/>
                    <a:pt x="20" y="2"/>
                  </a:cubicBezTo>
                  <a:cubicBezTo>
                    <a:pt x="20" y="3"/>
                    <a:pt x="20" y="3"/>
                    <a:pt x="2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0" name="">
              <a:extLst>
                <a:ext uri="{FF2B5EF4-FFF2-40B4-BE49-F238E27FC236}">
                  <a16:creationId xmlns:a16="http://schemas.microsoft.com/office/drawing/2014/main" id="{5F5EF422-912A-40DF-9CA9-B7560C3DDE2B}"/>
                </a:ext>
              </a:extLst>
            </p:cNvPr>
            <p:cNvSpPr/>
            <p:nvPr/>
          </p:nvSpPr>
          <p:spPr bwMode="auto">
            <a:xfrm>
              <a:off x="5297488" y="4506913"/>
              <a:ext cx="73025" cy="44450"/>
            </a:xfrm>
            <a:custGeom>
              <a:avLst/>
              <a:gdLst>
                <a:gd name="T0" fmla="*/ 18 w 19"/>
                <a:gd name="T1" fmla="*/ 3 h 12"/>
                <a:gd name="T2" fmla="*/ 18 w 19"/>
                <a:gd name="T3" fmla="*/ 6 h 12"/>
                <a:gd name="T4" fmla="*/ 9 w 19"/>
                <a:gd name="T5" fmla="*/ 12 h 12"/>
                <a:gd name="T6" fmla="*/ 0 w 19"/>
                <a:gd name="T7" fmla="*/ 5 h 12"/>
                <a:gd name="T8" fmla="*/ 2 w 19"/>
                <a:gd name="T9" fmla="*/ 1 h 12"/>
                <a:gd name="T10" fmla="*/ 7 w 19"/>
                <a:gd name="T11" fmla="*/ 3 h 12"/>
                <a:gd name="T12" fmla="*/ 10 w 19"/>
                <a:gd name="T13" fmla="*/ 5 h 12"/>
                <a:gd name="T14" fmla="*/ 12 w 19"/>
                <a:gd name="T15" fmla="*/ 4 h 12"/>
                <a:gd name="T16" fmla="*/ 17 w 19"/>
                <a:gd name="T17" fmla="*/ 2 h 12"/>
                <a:gd name="T18" fmla="*/ 18 w 19"/>
                <a:gd name="T1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12">
                  <a:moveTo>
                    <a:pt x="18" y="3"/>
                  </a:moveTo>
                  <a:cubicBezTo>
                    <a:pt x="19" y="4"/>
                    <a:pt x="19" y="5"/>
                    <a:pt x="18" y="6"/>
                  </a:cubicBezTo>
                  <a:cubicBezTo>
                    <a:pt x="17" y="10"/>
                    <a:pt x="13" y="12"/>
                    <a:pt x="9" y="12"/>
                  </a:cubicBezTo>
                  <a:cubicBezTo>
                    <a:pt x="5" y="12"/>
                    <a:pt x="2" y="9"/>
                    <a:pt x="0" y="5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4" y="0"/>
                    <a:pt x="6" y="1"/>
                    <a:pt x="7" y="3"/>
                  </a:cubicBezTo>
                  <a:cubicBezTo>
                    <a:pt x="7" y="4"/>
                    <a:pt x="8" y="5"/>
                    <a:pt x="10" y="5"/>
                  </a:cubicBezTo>
                  <a:cubicBezTo>
                    <a:pt x="11" y="5"/>
                    <a:pt x="12" y="5"/>
                    <a:pt x="12" y="4"/>
                  </a:cubicBezTo>
                  <a:cubicBezTo>
                    <a:pt x="13" y="2"/>
                    <a:pt x="15" y="1"/>
                    <a:pt x="17" y="2"/>
                  </a:cubicBezTo>
                  <a:cubicBezTo>
                    <a:pt x="17" y="2"/>
                    <a:pt x="18" y="3"/>
                    <a:pt x="1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1" name="">
              <a:extLst>
                <a:ext uri="{FF2B5EF4-FFF2-40B4-BE49-F238E27FC236}">
                  <a16:creationId xmlns:a16="http://schemas.microsoft.com/office/drawing/2014/main" id="{B8D15BFC-85F6-4233-BBA6-BC1A28D310EA}"/>
                </a:ext>
              </a:extLst>
            </p:cNvPr>
            <p:cNvSpPr/>
            <p:nvPr/>
          </p:nvSpPr>
          <p:spPr bwMode="auto">
            <a:xfrm>
              <a:off x="5286375" y="4813301"/>
              <a:ext cx="73025" cy="53975"/>
            </a:xfrm>
            <a:custGeom>
              <a:avLst/>
              <a:gdLst>
                <a:gd name="T0" fmla="*/ 18 w 19"/>
                <a:gd name="T1" fmla="*/ 7 h 14"/>
                <a:gd name="T2" fmla="*/ 18 w 19"/>
                <a:gd name="T3" fmla="*/ 8 h 14"/>
                <a:gd name="T4" fmla="*/ 17 w 19"/>
                <a:gd name="T5" fmla="*/ 12 h 14"/>
                <a:gd name="T6" fmla="*/ 7 w 19"/>
                <a:gd name="T7" fmla="*/ 13 h 14"/>
                <a:gd name="T8" fmla="*/ 0 w 19"/>
                <a:gd name="T9" fmla="*/ 4 h 14"/>
                <a:gd name="T10" fmla="*/ 3 w 19"/>
                <a:gd name="T11" fmla="*/ 0 h 14"/>
                <a:gd name="T12" fmla="*/ 7 w 19"/>
                <a:gd name="T13" fmla="*/ 3 h 14"/>
                <a:gd name="T14" fmla="*/ 10 w 19"/>
                <a:gd name="T15" fmla="*/ 6 h 14"/>
                <a:gd name="T16" fmla="*/ 14 w 19"/>
                <a:gd name="T17" fmla="*/ 6 h 14"/>
                <a:gd name="T18" fmla="*/ 18 w 19"/>
                <a:gd name="T1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14">
                  <a:moveTo>
                    <a:pt x="18" y="7"/>
                  </a:moveTo>
                  <a:cubicBezTo>
                    <a:pt x="18" y="7"/>
                    <a:pt x="18" y="8"/>
                    <a:pt x="18" y="8"/>
                  </a:cubicBezTo>
                  <a:cubicBezTo>
                    <a:pt x="19" y="9"/>
                    <a:pt x="19" y="11"/>
                    <a:pt x="17" y="12"/>
                  </a:cubicBezTo>
                  <a:cubicBezTo>
                    <a:pt x="14" y="14"/>
                    <a:pt x="10" y="14"/>
                    <a:pt x="7" y="13"/>
                  </a:cubicBezTo>
                  <a:cubicBezTo>
                    <a:pt x="3" y="11"/>
                    <a:pt x="1" y="7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7" y="4"/>
                    <a:pt x="8" y="6"/>
                    <a:pt x="10" y="6"/>
                  </a:cubicBezTo>
                  <a:cubicBezTo>
                    <a:pt x="11" y="7"/>
                    <a:pt x="13" y="7"/>
                    <a:pt x="14" y="6"/>
                  </a:cubicBezTo>
                  <a:cubicBezTo>
                    <a:pt x="15" y="5"/>
                    <a:pt x="17" y="6"/>
                    <a:pt x="18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728" name="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 userDrawn="1">
            <p:custDataLst>
              <p:tags r:id="rId2"/>
            </p:custDataLst>
          </p:nvPr>
        </p:nvGrpSpPr>
        <p:grpSpPr>
          <a:xfrm>
            <a:off x="4142558" y="455183"/>
            <a:ext cx="4641872" cy="4523919"/>
            <a:chOff x="3679825" y="1016001"/>
            <a:chExt cx="4865498" cy="4741863"/>
          </a:xfrm>
          <a:solidFill>
            <a:schemeClr val="bg1">
              <a:lumMod val="95000"/>
              <a:alpha val="5000"/>
            </a:schemeClr>
          </a:solidFill>
        </p:grpSpPr>
        <p:sp>
          <p:nvSpPr>
            <p:cNvPr id="729" name="">
              <a:extLst>
                <a:ext uri="{FF2B5EF4-FFF2-40B4-BE49-F238E27FC236}">
                  <a16:creationId xmlns:a16="http://schemas.microsoft.com/office/drawing/2014/main" id="{B5C84063-6280-4452-BC96-5A98BC1E7A0F}"/>
                </a:ext>
              </a:extLst>
            </p:cNvPr>
            <p:cNvSpPr/>
            <p:nvPr/>
          </p:nvSpPr>
          <p:spPr bwMode="auto">
            <a:xfrm>
              <a:off x="8313548" y="3497264"/>
              <a:ext cx="231775" cy="561975"/>
            </a:xfrm>
            <a:custGeom>
              <a:avLst/>
              <a:gdLst>
                <a:gd name="T0" fmla="*/ 3 w 61"/>
                <a:gd name="T1" fmla="*/ 44 h 148"/>
                <a:gd name="T2" fmla="*/ 12 w 61"/>
                <a:gd name="T3" fmla="*/ 17 h 148"/>
                <a:gd name="T4" fmla="*/ 35 w 61"/>
                <a:gd name="T5" fmla="*/ 1 h 148"/>
                <a:gd name="T6" fmla="*/ 57 w 61"/>
                <a:gd name="T7" fmla="*/ 15 h 148"/>
                <a:gd name="T8" fmla="*/ 49 w 61"/>
                <a:gd name="T9" fmla="*/ 52 h 148"/>
                <a:gd name="T10" fmla="*/ 52 w 61"/>
                <a:gd name="T11" fmla="*/ 82 h 148"/>
                <a:gd name="T12" fmla="*/ 58 w 61"/>
                <a:gd name="T13" fmla="*/ 111 h 148"/>
                <a:gd name="T14" fmla="*/ 18 w 61"/>
                <a:gd name="T15" fmla="*/ 126 h 148"/>
                <a:gd name="T16" fmla="*/ 3 w 61"/>
                <a:gd name="T17" fmla="*/ 4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48">
                  <a:moveTo>
                    <a:pt x="3" y="44"/>
                  </a:moveTo>
                  <a:cubicBezTo>
                    <a:pt x="4" y="34"/>
                    <a:pt x="6" y="25"/>
                    <a:pt x="12" y="17"/>
                  </a:cubicBezTo>
                  <a:cubicBezTo>
                    <a:pt x="17" y="9"/>
                    <a:pt x="25" y="2"/>
                    <a:pt x="35" y="1"/>
                  </a:cubicBezTo>
                  <a:cubicBezTo>
                    <a:pt x="44" y="0"/>
                    <a:pt x="54" y="6"/>
                    <a:pt x="57" y="15"/>
                  </a:cubicBezTo>
                  <a:cubicBezTo>
                    <a:pt x="61" y="27"/>
                    <a:pt x="51" y="40"/>
                    <a:pt x="49" y="52"/>
                  </a:cubicBezTo>
                  <a:cubicBezTo>
                    <a:pt x="47" y="62"/>
                    <a:pt x="49" y="72"/>
                    <a:pt x="52" y="82"/>
                  </a:cubicBezTo>
                  <a:cubicBezTo>
                    <a:pt x="55" y="91"/>
                    <a:pt x="58" y="101"/>
                    <a:pt x="58" y="111"/>
                  </a:cubicBezTo>
                  <a:cubicBezTo>
                    <a:pt x="58" y="135"/>
                    <a:pt x="32" y="148"/>
                    <a:pt x="18" y="126"/>
                  </a:cubicBezTo>
                  <a:cubicBezTo>
                    <a:pt x="3" y="104"/>
                    <a:pt x="0" y="70"/>
                    <a:pt x="3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0" name="">
              <a:extLst>
                <a:ext uri="{FF2B5EF4-FFF2-40B4-BE49-F238E27FC236}">
                  <a16:creationId xmlns:a16="http://schemas.microsoft.com/office/drawing/2014/main" id="{F27B79F0-BE8C-406E-A72C-6FDA3F0FB34E}"/>
                </a:ext>
              </a:extLst>
            </p:cNvPr>
            <p:cNvSpPr/>
            <p:nvPr/>
          </p:nvSpPr>
          <p:spPr bwMode="auto">
            <a:xfrm>
              <a:off x="8356600" y="3232151"/>
              <a:ext cx="155575" cy="188913"/>
            </a:xfrm>
            <a:custGeom>
              <a:avLst/>
              <a:gdLst>
                <a:gd name="T0" fmla="*/ 2 w 41"/>
                <a:gd name="T1" fmla="*/ 31 h 50"/>
                <a:gd name="T2" fmla="*/ 11 w 41"/>
                <a:gd name="T3" fmla="*/ 6 h 50"/>
                <a:gd name="T4" fmla="*/ 31 w 41"/>
                <a:gd name="T5" fmla="*/ 4 h 50"/>
                <a:gd name="T6" fmla="*/ 41 w 41"/>
                <a:gd name="T7" fmla="*/ 22 h 50"/>
                <a:gd name="T8" fmla="*/ 25 w 41"/>
                <a:gd name="T9" fmla="*/ 48 h 50"/>
                <a:gd name="T10" fmla="*/ 2 w 41"/>
                <a:gd name="T11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50">
                  <a:moveTo>
                    <a:pt x="2" y="31"/>
                  </a:moveTo>
                  <a:cubicBezTo>
                    <a:pt x="0" y="22"/>
                    <a:pt x="3" y="12"/>
                    <a:pt x="11" y="6"/>
                  </a:cubicBezTo>
                  <a:cubicBezTo>
                    <a:pt x="16" y="2"/>
                    <a:pt x="24" y="0"/>
                    <a:pt x="31" y="4"/>
                  </a:cubicBezTo>
                  <a:cubicBezTo>
                    <a:pt x="37" y="7"/>
                    <a:pt x="41" y="15"/>
                    <a:pt x="41" y="22"/>
                  </a:cubicBezTo>
                  <a:cubicBezTo>
                    <a:pt x="41" y="32"/>
                    <a:pt x="34" y="45"/>
                    <a:pt x="25" y="48"/>
                  </a:cubicBezTo>
                  <a:cubicBezTo>
                    <a:pt x="15" y="50"/>
                    <a:pt x="5" y="39"/>
                    <a:pt x="2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1" name="">
              <a:extLst>
                <a:ext uri="{FF2B5EF4-FFF2-40B4-BE49-F238E27FC236}">
                  <a16:creationId xmlns:a16="http://schemas.microsoft.com/office/drawing/2014/main" id="{216DE3C1-0B4D-43E3-BCC5-2CC30CD5E601}"/>
                </a:ext>
              </a:extLst>
            </p:cNvPr>
            <p:cNvSpPr/>
            <p:nvPr/>
          </p:nvSpPr>
          <p:spPr bwMode="auto">
            <a:xfrm>
              <a:off x="3854450" y="2684464"/>
              <a:ext cx="300038" cy="842963"/>
            </a:xfrm>
            <a:custGeom>
              <a:avLst/>
              <a:gdLst>
                <a:gd name="T0" fmla="*/ 60 w 79"/>
                <a:gd name="T1" fmla="*/ 197 h 222"/>
                <a:gd name="T2" fmla="*/ 28 w 79"/>
                <a:gd name="T3" fmla="*/ 222 h 222"/>
                <a:gd name="T4" fmla="*/ 3 w 79"/>
                <a:gd name="T5" fmla="*/ 200 h 222"/>
                <a:gd name="T6" fmla="*/ 10 w 79"/>
                <a:gd name="T7" fmla="*/ 169 h 222"/>
                <a:gd name="T8" fmla="*/ 10 w 79"/>
                <a:gd name="T9" fmla="*/ 91 h 222"/>
                <a:gd name="T10" fmla="*/ 1 w 79"/>
                <a:gd name="T11" fmla="*/ 67 h 222"/>
                <a:gd name="T12" fmla="*/ 6 w 79"/>
                <a:gd name="T13" fmla="*/ 42 h 222"/>
                <a:gd name="T14" fmla="*/ 68 w 79"/>
                <a:gd name="T15" fmla="*/ 85 h 222"/>
                <a:gd name="T16" fmla="*/ 60 w 79"/>
                <a:gd name="T17" fmla="*/ 197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222">
                  <a:moveTo>
                    <a:pt x="60" y="197"/>
                  </a:moveTo>
                  <a:cubicBezTo>
                    <a:pt x="55" y="209"/>
                    <a:pt x="45" y="222"/>
                    <a:pt x="28" y="222"/>
                  </a:cubicBezTo>
                  <a:cubicBezTo>
                    <a:pt x="14" y="222"/>
                    <a:pt x="4" y="211"/>
                    <a:pt x="3" y="200"/>
                  </a:cubicBezTo>
                  <a:cubicBezTo>
                    <a:pt x="2" y="189"/>
                    <a:pt x="7" y="179"/>
                    <a:pt x="10" y="169"/>
                  </a:cubicBezTo>
                  <a:cubicBezTo>
                    <a:pt x="19" y="143"/>
                    <a:pt x="19" y="116"/>
                    <a:pt x="10" y="91"/>
                  </a:cubicBezTo>
                  <a:cubicBezTo>
                    <a:pt x="7" y="83"/>
                    <a:pt x="3" y="75"/>
                    <a:pt x="1" y="67"/>
                  </a:cubicBezTo>
                  <a:cubicBezTo>
                    <a:pt x="0" y="58"/>
                    <a:pt x="0" y="49"/>
                    <a:pt x="6" y="42"/>
                  </a:cubicBezTo>
                  <a:cubicBezTo>
                    <a:pt x="37" y="0"/>
                    <a:pt x="64" y="70"/>
                    <a:pt x="68" y="85"/>
                  </a:cubicBezTo>
                  <a:cubicBezTo>
                    <a:pt x="79" y="122"/>
                    <a:pt x="77" y="161"/>
                    <a:pt x="60" y="19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2" name="">
              <a:extLst>
                <a:ext uri="{FF2B5EF4-FFF2-40B4-BE49-F238E27FC236}">
                  <a16:creationId xmlns:a16="http://schemas.microsoft.com/office/drawing/2014/main" id="{6202C984-AADA-4894-AC45-780AEE4FDFE3}"/>
                </a:ext>
              </a:extLst>
            </p:cNvPr>
            <p:cNvSpPr/>
            <p:nvPr/>
          </p:nvSpPr>
          <p:spPr bwMode="auto">
            <a:xfrm>
              <a:off x="3679825" y="3713164"/>
              <a:ext cx="250825" cy="307975"/>
            </a:xfrm>
            <a:custGeom>
              <a:avLst/>
              <a:gdLst>
                <a:gd name="T0" fmla="*/ 2 w 66"/>
                <a:gd name="T1" fmla="*/ 54 h 81"/>
                <a:gd name="T2" fmla="*/ 8 w 66"/>
                <a:gd name="T3" fmla="*/ 21 h 81"/>
                <a:gd name="T4" fmla="*/ 34 w 66"/>
                <a:gd name="T5" fmla="*/ 2 h 81"/>
                <a:gd name="T6" fmla="*/ 60 w 66"/>
                <a:gd name="T7" fmla="*/ 7 h 81"/>
                <a:gd name="T8" fmla="*/ 66 w 66"/>
                <a:gd name="T9" fmla="*/ 25 h 81"/>
                <a:gd name="T10" fmla="*/ 52 w 66"/>
                <a:gd name="T11" fmla="*/ 60 h 81"/>
                <a:gd name="T12" fmla="*/ 2 w 66"/>
                <a:gd name="T13" fmla="*/ 5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81">
                  <a:moveTo>
                    <a:pt x="2" y="54"/>
                  </a:moveTo>
                  <a:cubicBezTo>
                    <a:pt x="0" y="43"/>
                    <a:pt x="2" y="31"/>
                    <a:pt x="8" y="21"/>
                  </a:cubicBezTo>
                  <a:cubicBezTo>
                    <a:pt x="13" y="12"/>
                    <a:pt x="23" y="5"/>
                    <a:pt x="34" y="2"/>
                  </a:cubicBezTo>
                  <a:cubicBezTo>
                    <a:pt x="43" y="0"/>
                    <a:pt x="53" y="0"/>
                    <a:pt x="60" y="7"/>
                  </a:cubicBezTo>
                  <a:cubicBezTo>
                    <a:pt x="64" y="12"/>
                    <a:pt x="66" y="19"/>
                    <a:pt x="66" y="25"/>
                  </a:cubicBezTo>
                  <a:cubicBezTo>
                    <a:pt x="66" y="38"/>
                    <a:pt x="61" y="51"/>
                    <a:pt x="52" y="60"/>
                  </a:cubicBezTo>
                  <a:cubicBezTo>
                    <a:pt x="37" y="75"/>
                    <a:pt x="8" y="81"/>
                    <a:pt x="2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3" name="">
              <a:extLst>
                <a:ext uri="{FF2B5EF4-FFF2-40B4-BE49-F238E27FC236}">
                  <a16:creationId xmlns:a16="http://schemas.microsoft.com/office/drawing/2014/main" id="{9D3006FE-86E6-4C4E-953D-DC5AC5F529AC}"/>
                </a:ext>
              </a:extLst>
            </p:cNvPr>
            <p:cNvSpPr/>
            <p:nvPr/>
          </p:nvSpPr>
          <p:spPr bwMode="auto">
            <a:xfrm>
              <a:off x="5951538" y="1452564"/>
              <a:ext cx="57150" cy="125413"/>
            </a:xfrm>
            <a:custGeom>
              <a:avLst/>
              <a:gdLst>
                <a:gd name="T0" fmla="*/ 9 w 15"/>
                <a:gd name="T1" fmla="*/ 33 h 33"/>
                <a:gd name="T2" fmla="*/ 5 w 15"/>
                <a:gd name="T3" fmla="*/ 29 h 33"/>
                <a:gd name="T4" fmla="*/ 1 w 15"/>
                <a:gd name="T5" fmla="*/ 6 h 33"/>
                <a:gd name="T6" fmla="*/ 5 w 15"/>
                <a:gd name="T7" fmla="*/ 1 h 33"/>
                <a:gd name="T8" fmla="*/ 10 w 15"/>
                <a:gd name="T9" fmla="*/ 5 h 33"/>
                <a:gd name="T10" fmla="*/ 14 w 15"/>
                <a:gd name="T11" fmla="*/ 27 h 33"/>
                <a:gd name="T12" fmla="*/ 10 w 15"/>
                <a:gd name="T13" fmla="*/ 33 h 33"/>
                <a:gd name="T14" fmla="*/ 9 w 15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33">
                  <a:moveTo>
                    <a:pt x="9" y="33"/>
                  </a:moveTo>
                  <a:cubicBezTo>
                    <a:pt x="7" y="33"/>
                    <a:pt x="5" y="32"/>
                    <a:pt x="5" y="29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2" y="1"/>
                    <a:pt x="5" y="1"/>
                  </a:cubicBezTo>
                  <a:cubicBezTo>
                    <a:pt x="7" y="0"/>
                    <a:pt x="10" y="2"/>
                    <a:pt x="10" y="5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5" y="30"/>
                    <a:pt x="13" y="33"/>
                    <a:pt x="10" y="33"/>
                  </a:cubicBezTo>
                  <a:cubicBezTo>
                    <a:pt x="10" y="33"/>
                    <a:pt x="10" y="33"/>
                    <a:pt x="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4" name="">
              <a:extLst>
                <a:ext uri="{FF2B5EF4-FFF2-40B4-BE49-F238E27FC236}">
                  <a16:creationId xmlns:a16="http://schemas.microsoft.com/office/drawing/2014/main" id="{8185F125-63D9-48AD-B4BB-631127282084}"/>
                </a:ext>
              </a:extLst>
            </p:cNvPr>
            <p:cNvSpPr/>
            <p:nvPr/>
          </p:nvSpPr>
          <p:spPr bwMode="auto">
            <a:xfrm>
              <a:off x="5472113" y="1665289"/>
              <a:ext cx="103188" cy="93663"/>
            </a:xfrm>
            <a:custGeom>
              <a:avLst/>
              <a:gdLst>
                <a:gd name="T0" fmla="*/ 21 w 27"/>
                <a:gd name="T1" fmla="*/ 25 h 25"/>
                <a:gd name="T2" fmla="*/ 17 w 27"/>
                <a:gd name="T3" fmla="*/ 23 h 25"/>
                <a:gd name="T4" fmla="*/ 3 w 27"/>
                <a:gd name="T5" fmla="*/ 10 h 25"/>
                <a:gd name="T6" fmla="*/ 1 w 27"/>
                <a:gd name="T7" fmla="*/ 3 h 25"/>
                <a:gd name="T8" fmla="*/ 8 w 27"/>
                <a:gd name="T9" fmla="*/ 1 h 25"/>
                <a:gd name="T10" fmla="*/ 25 w 27"/>
                <a:gd name="T11" fmla="*/ 18 h 25"/>
                <a:gd name="T12" fmla="*/ 24 w 27"/>
                <a:gd name="T13" fmla="*/ 24 h 25"/>
                <a:gd name="T14" fmla="*/ 21 w 27"/>
                <a:gd name="T1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5">
                  <a:moveTo>
                    <a:pt x="21" y="25"/>
                  </a:moveTo>
                  <a:cubicBezTo>
                    <a:pt x="19" y="25"/>
                    <a:pt x="18" y="25"/>
                    <a:pt x="17" y="23"/>
                  </a:cubicBezTo>
                  <a:cubicBezTo>
                    <a:pt x="13" y="18"/>
                    <a:pt x="8" y="13"/>
                    <a:pt x="3" y="10"/>
                  </a:cubicBezTo>
                  <a:cubicBezTo>
                    <a:pt x="0" y="8"/>
                    <a:pt x="0" y="5"/>
                    <a:pt x="1" y="3"/>
                  </a:cubicBezTo>
                  <a:cubicBezTo>
                    <a:pt x="3" y="1"/>
                    <a:pt x="6" y="0"/>
                    <a:pt x="8" y="1"/>
                  </a:cubicBezTo>
                  <a:cubicBezTo>
                    <a:pt x="15" y="6"/>
                    <a:pt x="21" y="11"/>
                    <a:pt x="25" y="18"/>
                  </a:cubicBezTo>
                  <a:cubicBezTo>
                    <a:pt x="27" y="20"/>
                    <a:pt x="26" y="23"/>
                    <a:pt x="24" y="24"/>
                  </a:cubicBezTo>
                  <a:cubicBezTo>
                    <a:pt x="23" y="25"/>
                    <a:pt x="22" y="25"/>
                    <a:pt x="21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5" name="">
              <a:extLst>
                <a:ext uri="{FF2B5EF4-FFF2-40B4-BE49-F238E27FC236}">
                  <a16:creationId xmlns:a16="http://schemas.microsoft.com/office/drawing/2014/main" id="{7BB806F6-05FD-4944-B15A-F72D6CB72F58}"/>
                </a:ext>
              </a:extLst>
            </p:cNvPr>
            <p:cNvSpPr/>
            <p:nvPr/>
          </p:nvSpPr>
          <p:spPr bwMode="auto">
            <a:xfrm>
              <a:off x="5168900" y="1987551"/>
              <a:ext cx="117475" cy="82550"/>
            </a:xfrm>
            <a:custGeom>
              <a:avLst/>
              <a:gdLst>
                <a:gd name="T0" fmla="*/ 25 w 31"/>
                <a:gd name="T1" fmla="*/ 22 h 22"/>
                <a:gd name="T2" fmla="*/ 22 w 31"/>
                <a:gd name="T3" fmla="*/ 21 h 22"/>
                <a:gd name="T4" fmla="*/ 4 w 31"/>
                <a:gd name="T5" fmla="*/ 10 h 22"/>
                <a:gd name="T6" fmla="*/ 1 w 31"/>
                <a:gd name="T7" fmla="*/ 3 h 22"/>
                <a:gd name="T8" fmla="*/ 8 w 31"/>
                <a:gd name="T9" fmla="*/ 1 h 22"/>
                <a:gd name="T10" fmla="*/ 29 w 31"/>
                <a:gd name="T11" fmla="*/ 13 h 22"/>
                <a:gd name="T12" fmla="*/ 29 w 31"/>
                <a:gd name="T13" fmla="*/ 20 h 22"/>
                <a:gd name="T14" fmla="*/ 25 w 31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22">
                  <a:moveTo>
                    <a:pt x="25" y="22"/>
                  </a:moveTo>
                  <a:cubicBezTo>
                    <a:pt x="24" y="22"/>
                    <a:pt x="23" y="22"/>
                    <a:pt x="22" y="21"/>
                  </a:cubicBezTo>
                  <a:cubicBezTo>
                    <a:pt x="17" y="16"/>
                    <a:pt x="11" y="13"/>
                    <a:pt x="4" y="10"/>
                  </a:cubicBezTo>
                  <a:cubicBezTo>
                    <a:pt x="2" y="9"/>
                    <a:pt x="0" y="6"/>
                    <a:pt x="1" y="3"/>
                  </a:cubicBezTo>
                  <a:cubicBezTo>
                    <a:pt x="3" y="1"/>
                    <a:pt x="5" y="0"/>
                    <a:pt x="8" y="1"/>
                  </a:cubicBezTo>
                  <a:cubicBezTo>
                    <a:pt x="15" y="4"/>
                    <a:pt x="22" y="8"/>
                    <a:pt x="29" y="13"/>
                  </a:cubicBezTo>
                  <a:cubicBezTo>
                    <a:pt x="31" y="15"/>
                    <a:pt x="31" y="18"/>
                    <a:pt x="29" y="20"/>
                  </a:cubicBezTo>
                  <a:cubicBezTo>
                    <a:pt x="28" y="21"/>
                    <a:pt x="27" y="22"/>
                    <a:pt x="2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6" name="">
              <a:extLst>
                <a:ext uri="{FF2B5EF4-FFF2-40B4-BE49-F238E27FC236}">
                  <a16:creationId xmlns:a16="http://schemas.microsoft.com/office/drawing/2014/main" id="{39844919-CEBE-4C19-B200-A10DA1A98F86}"/>
                </a:ext>
              </a:extLst>
            </p:cNvPr>
            <p:cNvSpPr/>
            <p:nvPr/>
          </p:nvSpPr>
          <p:spPr bwMode="auto">
            <a:xfrm>
              <a:off x="5051425" y="2484439"/>
              <a:ext cx="128588" cy="49213"/>
            </a:xfrm>
            <a:custGeom>
              <a:avLst/>
              <a:gdLst>
                <a:gd name="T0" fmla="*/ 6 w 34"/>
                <a:gd name="T1" fmla="*/ 13 h 13"/>
                <a:gd name="T2" fmla="*/ 1 w 34"/>
                <a:gd name="T3" fmla="*/ 8 h 13"/>
                <a:gd name="T4" fmla="*/ 5 w 34"/>
                <a:gd name="T5" fmla="*/ 3 h 13"/>
                <a:gd name="T6" fmla="*/ 28 w 34"/>
                <a:gd name="T7" fmla="*/ 0 h 13"/>
                <a:gd name="T8" fmla="*/ 34 w 34"/>
                <a:gd name="T9" fmla="*/ 5 h 13"/>
                <a:gd name="T10" fmla="*/ 29 w 34"/>
                <a:gd name="T11" fmla="*/ 10 h 13"/>
                <a:gd name="T12" fmla="*/ 6 w 34"/>
                <a:gd name="T13" fmla="*/ 13 h 13"/>
                <a:gd name="T14" fmla="*/ 6 w 34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3">
                  <a:moveTo>
                    <a:pt x="6" y="13"/>
                  </a:moveTo>
                  <a:cubicBezTo>
                    <a:pt x="3" y="13"/>
                    <a:pt x="1" y="11"/>
                    <a:pt x="1" y="8"/>
                  </a:cubicBezTo>
                  <a:cubicBezTo>
                    <a:pt x="0" y="6"/>
                    <a:pt x="2" y="3"/>
                    <a:pt x="5" y="3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1" y="0"/>
                    <a:pt x="33" y="2"/>
                    <a:pt x="34" y="5"/>
                  </a:cubicBezTo>
                  <a:cubicBezTo>
                    <a:pt x="34" y="7"/>
                    <a:pt x="32" y="10"/>
                    <a:pt x="29" y="10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7" name="">
              <a:extLst>
                <a:ext uri="{FF2B5EF4-FFF2-40B4-BE49-F238E27FC236}">
                  <a16:creationId xmlns:a16="http://schemas.microsoft.com/office/drawing/2014/main" id="{93BCFCF5-9BBA-43FD-9998-041935E858A9}"/>
                </a:ext>
              </a:extLst>
            </p:cNvPr>
            <p:cNvSpPr/>
            <p:nvPr/>
          </p:nvSpPr>
          <p:spPr bwMode="auto">
            <a:xfrm>
              <a:off x="5241925" y="2959101"/>
              <a:ext cx="112713" cy="104775"/>
            </a:xfrm>
            <a:custGeom>
              <a:avLst/>
              <a:gdLst>
                <a:gd name="T0" fmla="*/ 5 w 30"/>
                <a:gd name="T1" fmla="*/ 28 h 28"/>
                <a:gd name="T2" fmla="*/ 1 w 30"/>
                <a:gd name="T3" fmla="*/ 25 h 28"/>
                <a:gd name="T4" fmla="*/ 4 w 30"/>
                <a:gd name="T5" fmla="*/ 19 h 28"/>
                <a:gd name="T6" fmla="*/ 21 w 30"/>
                <a:gd name="T7" fmla="*/ 4 h 28"/>
                <a:gd name="T8" fmla="*/ 27 w 30"/>
                <a:gd name="T9" fmla="*/ 2 h 28"/>
                <a:gd name="T10" fmla="*/ 29 w 30"/>
                <a:gd name="T11" fmla="*/ 8 h 28"/>
                <a:gd name="T12" fmla="*/ 7 w 30"/>
                <a:gd name="T13" fmla="*/ 28 h 28"/>
                <a:gd name="T14" fmla="*/ 5 w 30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28">
                  <a:moveTo>
                    <a:pt x="5" y="28"/>
                  </a:moveTo>
                  <a:cubicBezTo>
                    <a:pt x="4" y="28"/>
                    <a:pt x="2" y="27"/>
                    <a:pt x="1" y="25"/>
                  </a:cubicBezTo>
                  <a:cubicBezTo>
                    <a:pt x="0" y="23"/>
                    <a:pt x="1" y="20"/>
                    <a:pt x="4" y="19"/>
                  </a:cubicBezTo>
                  <a:cubicBezTo>
                    <a:pt x="11" y="16"/>
                    <a:pt x="17" y="10"/>
                    <a:pt x="21" y="4"/>
                  </a:cubicBezTo>
                  <a:cubicBezTo>
                    <a:pt x="22" y="1"/>
                    <a:pt x="25" y="0"/>
                    <a:pt x="27" y="2"/>
                  </a:cubicBezTo>
                  <a:cubicBezTo>
                    <a:pt x="30" y="3"/>
                    <a:pt x="30" y="6"/>
                    <a:pt x="29" y="8"/>
                  </a:cubicBezTo>
                  <a:cubicBezTo>
                    <a:pt x="25" y="17"/>
                    <a:pt x="17" y="24"/>
                    <a:pt x="7" y="28"/>
                  </a:cubicBezTo>
                  <a:cubicBezTo>
                    <a:pt x="7" y="28"/>
                    <a:pt x="6" y="28"/>
                    <a:pt x="5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8" name="">
              <a:extLst>
                <a:ext uri="{FF2B5EF4-FFF2-40B4-BE49-F238E27FC236}">
                  <a16:creationId xmlns:a16="http://schemas.microsoft.com/office/drawing/2014/main" id="{610A0307-A70A-4F4B-B8B5-7EBA251AB1E6}"/>
                </a:ext>
              </a:extLst>
            </p:cNvPr>
            <p:cNvSpPr/>
            <p:nvPr/>
          </p:nvSpPr>
          <p:spPr bwMode="auto">
            <a:xfrm>
              <a:off x="5640388" y="3219451"/>
              <a:ext cx="95250" cy="100013"/>
            </a:xfrm>
            <a:custGeom>
              <a:avLst/>
              <a:gdLst>
                <a:gd name="T0" fmla="*/ 5 w 25"/>
                <a:gd name="T1" fmla="*/ 26 h 26"/>
                <a:gd name="T2" fmla="*/ 2 w 25"/>
                <a:gd name="T3" fmla="*/ 25 h 26"/>
                <a:gd name="T4" fmla="*/ 1 w 25"/>
                <a:gd name="T5" fmla="*/ 18 h 26"/>
                <a:gd name="T6" fmla="*/ 16 w 25"/>
                <a:gd name="T7" fmla="*/ 2 h 26"/>
                <a:gd name="T8" fmla="*/ 23 w 25"/>
                <a:gd name="T9" fmla="*/ 1 h 26"/>
                <a:gd name="T10" fmla="*/ 23 w 25"/>
                <a:gd name="T11" fmla="*/ 8 h 26"/>
                <a:gd name="T12" fmla="*/ 9 w 25"/>
                <a:gd name="T13" fmla="*/ 24 h 26"/>
                <a:gd name="T14" fmla="*/ 5 w 25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6">
                  <a:moveTo>
                    <a:pt x="5" y="26"/>
                  </a:moveTo>
                  <a:cubicBezTo>
                    <a:pt x="4" y="26"/>
                    <a:pt x="3" y="26"/>
                    <a:pt x="2" y="25"/>
                  </a:cubicBezTo>
                  <a:cubicBezTo>
                    <a:pt x="0" y="23"/>
                    <a:pt x="0" y="20"/>
                    <a:pt x="1" y="18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0"/>
                    <a:pt x="21" y="0"/>
                    <a:pt x="23" y="1"/>
                  </a:cubicBezTo>
                  <a:cubicBezTo>
                    <a:pt x="25" y="3"/>
                    <a:pt x="25" y="6"/>
                    <a:pt x="23" y="8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6"/>
                    <a:pt x="6" y="26"/>
                    <a:pt x="5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9" name="">
              <a:extLst>
                <a:ext uri="{FF2B5EF4-FFF2-40B4-BE49-F238E27FC236}">
                  <a16:creationId xmlns:a16="http://schemas.microsoft.com/office/drawing/2014/main" id="{E197A04C-F4A3-48AC-9F30-3D3ED2DACAC7}"/>
                </a:ext>
              </a:extLst>
            </p:cNvPr>
            <p:cNvSpPr/>
            <p:nvPr/>
          </p:nvSpPr>
          <p:spPr bwMode="auto">
            <a:xfrm>
              <a:off x="6240463" y="3262314"/>
              <a:ext cx="52388" cy="128588"/>
            </a:xfrm>
            <a:custGeom>
              <a:avLst/>
              <a:gdLst>
                <a:gd name="T0" fmla="*/ 9 w 14"/>
                <a:gd name="T1" fmla="*/ 34 h 34"/>
                <a:gd name="T2" fmla="*/ 4 w 14"/>
                <a:gd name="T3" fmla="*/ 30 h 34"/>
                <a:gd name="T4" fmla="*/ 1 w 14"/>
                <a:gd name="T5" fmla="*/ 6 h 34"/>
                <a:gd name="T6" fmla="*/ 5 w 14"/>
                <a:gd name="T7" fmla="*/ 0 h 34"/>
                <a:gd name="T8" fmla="*/ 10 w 14"/>
                <a:gd name="T9" fmla="*/ 4 h 34"/>
                <a:gd name="T10" fmla="*/ 14 w 14"/>
                <a:gd name="T11" fmla="*/ 28 h 34"/>
                <a:gd name="T12" fmla="*/ 9 w 14"/>
                <a:gd name="T13" fmla="*/ 34 h 34"/>
                <a:gd name="T14" fmla="*/ 9 w 14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4">
                  <a:moveTo>
                    <a:pt x="9" y="34"/>
                  </a:moveTo>
                  <a:cubicBezTo>
                    <a:pt x="6" y="34"/>
                    <a:pt x="4" y="32"/>
                    <a:pt x="4" y="30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3"/>
                    <a:pt x="2" y="1"/>
                    <a:pt x="5" y="0"/>
                  </a:cubicBezTo>
                  <a:cubicBezTo>
                    <a:pt x="7" y="0"/>
                    <a:pt x="10" y="2"/>
                    <a:pt x="10" y="4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31"/>
                    <a:pt x="12" y="33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0" name="">
              <a:extLst>
                <a:ext uri="{FF2B5EF4-FFF2-40B4-BE49-F238E27FC236}">
                  <a16:creationId xmlns:a16="http://schemas.microsoft.com/office/drawing/2014/main" id="{8FF08EAE-2F4F-4C08-BE44-BC0B33D06856}"/>
                </a:ext>
              </a:extLst>
            </p:cNvPr>
            <p:cNvSpPr/>
            <p:nvPr/>
          </p:nvSpPr>
          <p:spPr bwMode="auto">
            <a:xfrm>
              <a:off x="5556250" y="1247776"/>
              <a:ext cx="212725" cy="398463"/>
            </a:xfrm>
            <a:custGeom>
              <a:avLst/>
              <a:gdLst>
                <a:gd name="T0" fmla="*/ 51 w 56"/>
                <a:gd name="T1" fmla="*/ 105 h 105"/>
                <a:gd name="T2" fmla="*/ 46 w 56"/>
                <a:gd name="T3" fmla="*/ 102 h 105"/>
                <a:gd name="T4" fmla="*/ 1 w 56"/>
                <a:gd name="T5" fmla="*/ 7 h 105"/>
                <a:gd name="T6" fmla="*/ 4 w 56"/>
                <a:gd name="T7" fmla="*/ 1 h 105"/>
                <a:gd name="T8" fmla="*/ 10 w 56"/>
                <a:gd name="T9" fmla="*/ 3 h 105"/>
                <a:gd name="T10" fmla="*/ 55 w 56"/>
                <a:gd name="T11" fmla="*/ 98 h 105"/>
                <a:gd name="T12" fmla="*/ 53 w 56"/>
                <a:gd name="T13" fmla="*/ 104 h 105"/>
                <a:gd name="T14" fmla="*/ 51 w 56"/>
                <a:gd name="T1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105">
                  <a:moveTo>
                    <a:pt x="51" y="105"/>
                  </a:moveTo>
                  <a:cubicBezTo>
                    <a:pt x="49" y="105"/>
                    <a:pt x="47" y="104"/>
                    <a:pt x="46" y="10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2"/>
                    <a:pt x="4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55" y="98"/>
                    <a:pt x="55" y="98"/>
                    <a:pt x="55" y="98"/>
                  </a:cubicBezTo>
                  <a:cubicBezTo>
                    <a:pt x="56" y="100"/>
                    <a:pt x="55" y="103"/>
                    <a:pt x="53" y="104"/>
                  </a:cubicBezTo>
                  <a:cubicBezTo>
                    <a:pt x="52" y="104"/>
                    <a:pt x="51" y="105"/>
                    <a:pt x="51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1" name="">
              <a:extLst>
                <a:ext uri="{FF2B5EF4-FFF2-40B4-BE49-F238E27FC236}">
                  <a16:creationId xmlns:a16="http://schemas.microsoft.com/office/drawing/2014/main" id="{5EC1A264-6F4A-400E-BD65-F0D0FEA3C000}"/>
                </a:ext>
              </a:extLst>
            </p:cNvPr>
            <p:cNvSpPr/>
            <p:nvPr/>
          </p:nvSpPr>
          <p:spPr bwMode="auto">
            <a:xfrm>
              <a:off x="5100638" y="1577976"/>
              <a:ext cx="315913" cy="325438"/>
            </a:xfrm>
            <a:custGeom>
              <a:avLst/>
              <a:gdLst>
                <a:gd name="T0" fmla="*/ 77 w 83"/>
                <a:gd name="T1" fmla="*/ 86 h 86"/>
                <a:gd name="T2" fmla="*/ 74 w 83"/>
                <a:gd name="T3" fmla="*/ 85 h 86"/>
                <a:gd name="T4" fmla="*/ 1 w 83"/>
                <a:gd name="T5" fmla="*/ 8 h 86"/>
                <a:gd name="T6" fmla="*/ 3 w 83"/>
                <a:gd name="T7" fmla="*/ 1 h 86"/>
                <a:gd name="T8" fmla="*/ 9 w 83"/>
                <a:gd name="T9" fmla="*/ 2 h 86"/>
                <a:gd name="T10" fmla="*/ 80 w 83"/>
                <a:gd name="T11" fmla="*/ 78 h 86"/>
                <a:gd name="T12" fmla="*/ 81 w 83"/>
                <a:gd name="T13" fmla="*/ 85 h 86"/>
                <a:gd name="T14" fmla="*/ 77 w 83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86">
                  <a:moveTo>
                    <a:pt x="77" y="86"/>
                  </a:moveTo>
                  <a:cubicBezTo>
                    <a:pt x="76" y="86"/>
                    <a:pt x="75" y="86"/>
                    <a:pt x="74" y="85"/>
                  </a:cubicBezTo>
                  <a:cubicBezTo>
                    <a:pt x="45" y="64"/>
                    <a:pt x="21" y="37"/>
                    <a:pt x="1" y="8"/>
                  </a:cubicBezTo>
                  <a:cubicBezTo>
                    <a:pt x="0" y="6"/>
                    <a:pt x="0" y="3"/>
                    <a:pt x="3" y="1"/>
                  </a:cubicBezTo>
                  <a:cubicBezTo>
                    <a:pt x="5" y="0"/>
                    <a:pt x="8" y="0"/>
                    <a:pt x="9" y="2"/>
                  </a:cubicBezTo>
                  <a:cubicBezTo>
                    <a:pt x="28" y="31"/>
                    <a:pt x="52" y="56"/>
                    <a:pt x="80" y="78"/>
                  </a:cubicBezTo>
                  <a:cubicBezTo>
                    <a:pt x="82" y="79"/>
                    <a:pt x="83" y="82"/>
                    <a:pt x="81" y="85"/>
                  </a:cubicBezTo>
                  <a:cubicBezTo>
                    <a:pt x="80" y="86"/>
                    <a:pt x="79" y="86"/>
                    <a:pt x="77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2" name="">
              <a:extLst>
                <a:ext uri="{FF2B5EF4-FFF2-40B4-BE49-F238E27FC236}">
                  <a16:creationId xmlns:a16="http://schemas.microsoft.com/office/drawing/2014/main" id="{81F52677-85A2-41DA-8241-67D79458E3C4}"/>
                </a:ext>
              </a:extLst>
            </p:cNvPr>
            <p:cNvSpPr/>
            <p:nvPr/>
          </p:nvSpPr>
          <p:spPr bwMode="auto">
            <a:xfrm>
              <a:off x="4865688" y="2154239"/>
              <a:ext cx="333375" cy="147638"/>
            </a:xfrm>
            <a:custGeom>
              <a:avLst/>
              <a:gdLst>
                <a:gd name="T0" fmla="*/ 83 w 88"/>
                <a:gd name="T1" fmla="*/ 39 h 39"/>
                <a:gd name="T2" fmla="*/ 81 w 88"/>
                <a:gd name="T3" fmla="*/ 39 h 39"/>
                <a:gd name="T4" fmla="*/ 4 w 88"/>
                <a:gd name="T5" fmla="*/ 10 h 39"/>
                <a:gd name="T6" fmla="*/ 1 w 88"/>
                <a:gd name="T7" fmla="*/ 4 h 39"/>
                <a:gd name="T8" fmla="*/ 8 w 88"/>
                <a:gd name="T9" fmla="*/ 1 h 39"/>
                <a:gd name="T10" fmla="*/ 85 w 88"/>
                <a:gd name="T11" fmla="*/ 30 h 39"/>
                <a:gd name="T12" fmla="*/ 87 w 88"/>
                <a:gd name="T13" fmla="*/ 36 h 39"/>
                <a:gd name="T14" fmla="*/ 83 w 88"/>
                <a:gd name="T1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39">
                  <a:moveTo>
                    <a:pt x="83" y="39"/>
                  </a:moveTo>
                  <a:cubicBezTo>
                    <a:pt x="82" y="39"/>
                    <a:pt x="82" y="39"/>
                    <a:pt x="81" y="3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2" y="9"/>
                    <a:pt x="0" y="6"/>
                    <a:pt x="1" y="4"/>
                  </a:cubicBezTo>
                  <a:cubicBezTo>
                    <a:pt x="2" y="1"/>
                    <a:pt x="5" y="0"/>
                    <a:pt x="8" y="1"/>
                  </a:cubicBezTo>
                  <a:cubicBezTo>
                    <a:pt x="85" y="30"/>
                    <a:pt x="85" y="30"/>
                    <a:pt x="85" y="30"/>
                  </a:cubicBezTo>
                  <a:cubicBezTo>
                    <a:pt x="87" y="31"/>
                    <a:pt x="88" y="34"/>
                    <a:pt x="87" y="36"/>
                  </a:cubicBezTo>
                  <a:cubicBezTo>
                    <a:pt x="87" y="38"/>
                    <a:pt x="85" y="39"/>
                    <a:pt x="83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3" name="">
              <a:extLst>
                <a:ext uri="{FF2B5EF4-FFF2-40B4-BE49-F238E27FC236}">
                  <a16:creationId xmlns:a16="http://schemas.microsoft.com/office/drawing/2014/main" id="{FAF95DA0-0351-49DE-8ED0-B82A965D9EE9}"/>
                </a:ext>
              </a:extLst>
            </p:cNvPr>
            <p:cNvSpPr/>
            <p:nvPr/>
          </p:nvSpPr>
          <p:spPr bwMode="auto">
            <a:xfrm>
              <a:off x="4879975" y="2760664"/>
              <a:ext cx="354013" cy="155575"/>
            </a:xfrm>
            <a:custGeom>
              <a:avLst/>
              <a:gdLst>
                <a:gd name="T0" fmla="*/ 5 w 93"/>
                <a:gd name="T1" fmla="*/ 41 h 41"/>
                <a:gd name="T2" fmla="*/ 1 w 93"/>
                <a:gd name="T3" fmla="*/ 38 h 41"/>
                <a:gd name="T4" fmla="*/ 4 w 93"/>
                <a:gd name="T5" fmla="*/ 32 h 41"/>
                <a:gd name="T6" fmla="*/ 85 w 93"/>
                <a:gd name="T7" fmla="*/ 1 h 41"/>
                <a:gd name="T8" fmla="*/ 92 w 93"/>
                <a:gd name="T9" fmla="*/ 4 h 41"/>
                <a:gd name="T10" fmla="*/ 89 w 93"/>
                <a:gd name="T11" fmla="*/ 10 h 41"/>
                <a:gd name="T12" fmla="*/ 7 w 93"/>
                <a:gd name="T13" fmla="*/ 41 h 41"/>
                <a:gd name="T14" fmla="*/ 5 w 93"/>
                <a:gd name="T1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41">
                  <a:moveTo>
                    <a:pt x="5" y="41"/>
                  </a:moveTo>
                  <a:cubicBezTo>
                    <a:pt x="3" y="41"/>
                    <a:pt x="1" y="40"/>
                    <a:pt x="1" y="38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31" y="23"/>
                    <a:pt x="59" y="13"/>
                    <a:pt x="85" y="1"/>
                  </a:cubicBezTo>
                  <a:cubicBezTo>
                    <a:pt x="88" y="0"/>
                    <a:pt x="91" y="1"/>
                    <a:pt x="92" y="4"/>
                  </a:cubicBezTo>
                  <a:cubicBezTo>
                    <a:pt x="93" y="6"/>
                    <a:pt x="92" y="9"/>
                    <a:pt x="89" y="10"/>
                  </a:cubicBezTo>
                  <a:cubicBezTo>
                    <a:pt x="63" y="22"/>
                    <a:pt x="35" y="32"/>
                    <a:pt x="7" y="41"/>
                  </a:cubicBezTo>
                  <a:cubicBezTo>
                    <a:pt x="6" y="41"/>
                    <a:pt x="6" y="41"/>
                    <a:pt x="5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4" name="">
              <a:extLst>
                <a:ext uri="{FF2B5EF4-FFF2-40B4-BE49-F238E27FC236}">
                  <a16:creationId xmlns:a16="http://schemas.microsoft.com/office/drawing/2014/main" id="{BF1B6AE6-213A-472A-9308-CE491E3E11C3}"/>
                </a:ext>
              </a:extLst>
            </p:cNvPr>
            <p:cNvSpPr/>
            <p:nvPr/>
          </p:nvSpPr>
          <p:spPr bwMode="auto">
            <a:xfrm>
              <a:off x="5233988" y="3117851"/>
              <a:ext cx="300038" cy="360363"/>
            </a:xfrm>
            <a:custGeom>
              <a:avLst/>
              <a:gdLst>
                <a:gd name="T0" fmla="*/ 5 w 79"/>
                <a:gd name="T1" fmla="*/ 95 h 95"/>
                <a:gd name="T2" fmla="*/ 2 w 79"/>
                <a:gd name="T3" fmla="*/ 93 h 95"/>
                <a:gd name="T4" fmla="*/ 2 w 79"/>
                <a:gd name="T5" fmla="*/ 86 h 95"/>
                <a:gd name="T6" fmla="*/ 69 w 79"/>
                <a:gd name="T7" fmla="*/ 2 h 95"/>
                <a:gd name="T8" fmla="*/ 76 w 79"/>
                <a:gd name="T9" fmla="*/ 1 h 95"/>
                <a:gd name="T10" fmla="*/ 77 w 79"/>
                <a:gd name="T11" fmla="*/ 8 h 95"/>
                <a:gd name="T12" fmla="*/ 9 w 79"/>
                <a:gd name="T13" fmla="*/ 93 h 95"/>
                <a:gd name="T14" fmla="*/ 5 w 79"/>
                <a:gd name="T15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" h="95">
                  <a:moveTo>
                    <a:pt x="5" y="95"/>
                  </a:moveTo>
                  <a:cubicBezTo>
                    <a:pt x="4" y="95"/>
                    <a:pt x="3" y="94"/>
                    <a:pt x="2" y="93"/>
                  </a:cubicBezTo>
                  <a:cubicBezTo>
                    <a:pt x="0" y="92"/>
                    <a:pt x="0" y="88"/>
                    <a:pt x="2" y="86"/>
                  </a:cubicBezTo>
                  <a:cubicBezTo>
                    <a:pt x="26" y="59"/>
                    <a:pt x="48" y="32"/>
                    <a:pt x="69" y="2"/>
                  </a:cubicBezTo>
                  <a:cubicBezTo>
                    <a:pt x="71" y="0"/>
                    <a:pt x="74" y="0"/>
                    <a:pt x="76" y="1"/>
                  </a:cubicBezTo>
                  <a:cubicBezTo>
                    <a:pt x="78" y="3"/>
                    <a:pt x="79" y="6"/>
                    <a:pt x="77" y="8"/>
                  </a:cubicBezTo>
                  <a:cubicBezTo>
                    <a:pt x="56" y="38"/>
                    <a:pt x="34" y="65"/>
                    <a:pt x="9" y="93"/>
                  </a:cubicBezTo>
                  <a:cubicBezTo>
                    <a:pt x="8" y="94"/>
                    <a:pt x="6" y="95"/>
                    <a:pt x="5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5" name="">
              <a:extLst>
                <a:ext uri="{FF2B5EF4-FFF2-40B4-BE49-F238E27FC236}">
                  <a16:creationId xmlns:a16="http://schemas.microsoft.com/office/drawing/2014/main" id="{BAEA67EA-D0A8-4AE3-8CDD-C36036E4B2CE}"/>
                </a:ext>
              </a:extLst>
            </p:cNvPr>
            <p:cNvSpPr/>
            <p:nvPr/>
          </p:nvSpPr>
          <p:spPr bwMode="auto">
            <a:xfrm>
              <a:off x="5929313" y="3281364"/>
              <a:ext cx="71438" cy="341313"/>
            </a:xfrm>
            <a:custGeom>
              <a:avLst/>
              <a:gdLst>
                <a:gd name="T0" fmla="*/ 6 w 19"/>
                <a:gd name="T1" fmla="*/ 90 h 90"/>
                <a:gd name="T2" fmla="*/ 5 w 19"/>
                <a:gd name="T3" fmla="*/ 90 h 90"/>
                <a:gd name="T4" fmla="*/ 1 w 19"/>
                <a:gd name="T5" fmla="*/ 85 h 90"/>
                <a:gd name="T6" fmla="*/ 9 w 19"/>
                <a:gd name="T7" fmla="*/ 5 h 90"/>
                <a:gd name="T8" fmla="*/ 15 w 19"/>
                <a:gd name="T9" fmla="*/ 1 h 90"/>
                <a:gd name="T10" fmla="*/ 19 w 19"/>
                <a:gd name="T11" fmla="*/ 6 h 90"/>
                <a:gd name="T12" fmla="*/ 10 w 19"/>
                <a:gd name="T13" fmla="*/ 86 h 90"/>
                <a:gd name="T14" fmla="*/ 6 w 19"/>
                <a:gd name="T1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90">
                  <a:moveTo>
                    <a:pt x="6" y="90"/>
                  </a:moveTo>
                  <a:cubicBezTo>
                    <a:pt x="5" y="90"/>
                    <a:pt x="5" y="90"/>
                    <a:pt x="5" y="90"/>
                  </a:cubicBezTo>
                  <a:cubicBezTo>
                    <a:pt x="2" y="90"/>
                    <a:pt x="0" y="88"/>
                    <a:pt x="1" y="8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2"/>
                    <a:pt x="12" y="0"/>
                    <a:pt x="15" y="1"/>
                  </a:cubicBezTo>
                  <a:cubicBezTo>
                    <a:pt x="17" y="1"/>
                    <a:pt x="19" y="3"/>
                    <a:pt x="19" y="6"/>
                  </a:cubicBezTo>
                  <a:cubicBezTo>
                    <a:pt x="10" y="86"/>
                    <a:pt x="10" y="86"/>
                    <a:pt x="10" y="86"/>
                  </a:cubicBezTo>
                  <a:cubicBezTo>
                    <a:pt x="10" y="88"/>
                    <a:pt x="8" y="90"/>
                    <a:pt x="6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6" name="">
              <a:extLst>
                <a:ext uri="{FF2B5EF4-FFF2-40B4-BE49-F238E27FC236}">
                  <a16:creationId xmlns:a16="http://schemas.microsoft.com/office/drawing/2014/main" id="{140752DC-BF39-449A-9925-CDA522CE0D76}"/>
                </a:ext>
              </a:extLst>
            </p:cNvPr>
            <p:cNvSpPr/>
            <p:nvPr/>
          </p:nvSpPr>
          <p:spPr bwMode="auto">
            <a:xfrm>
              <a:off x="5457825" y="1125539"/>
              <a:ext cx="193675" cy="163513"/>
            </a:xfrm>
            <a:custGeom>
              <a:avLst/>
              <a:gdLst>
                <a:gd name="T0" fmla="*/ 23 w 51"/>
                <a:gd name="T1" fmla="*/ 43 h 43"/>
                <a:gd name="T2" fmla="*/ 8 w 51"/>
                <a:gd name="T3" fmla="*/ 38 h 43"/>
                <a:gd name="T4" fmla="*/ 1 w 51"/>
                <a:gd name="T5" fmla="*/ 25 h 43"/>
                <a:gd name="T6" fmla="*/ 7 w 51"/>
                <a:gd name="T7" fmla="*/ 10 h 43"/>
                <a:gd name="T8" fmla="*/ 38 w 51"/>
                <a:gd name="T9" fmla="*/ 3 h 43"/>
                <a:gd name="T10" fmla="*/ 50 w 51"/>
                <a:gd name="T11" fmla="*/ 18 h 43"/>
                <a:gd name="T12" fmla="*/ 36 w 51"/>
                <a:gd name="T13" fmla="*/ 39 h 43"/>
                <a:gd name="T14" fmla="*/ 23 w 51"/>
                <a:gd name="T15" fmla="*/ 43 h 43"/>
                <a:gd name="T16" fmla="*/ 28 w 51"/>
                <a:gd name="T17" fmla="*/ 12 h 43"/>
                <a:gd name="T18" fmla="*/ 14 w 51"/>
                <a:gd name="T19" fmla="*/ 17 h 43"/>
                <a:gd name="T20" fmla="*/ 11 w 51"/>
                <a:gd name="T21" fmla="*/ 25 h 43"/>
                <a:gd name="T22" fmla="*/ 14 w 51"/>
                <a:gd name="T23" fmla="*/ 30 h 43"/>
                <a:gd name="T24" fmla="*/ 14 w 51"/>
                <a:gd name="T25" fmla="*/ 30 h 43"/>
                <a:gd name="T26" fmla="*/ 32 w 51"/>
                <a:gd name="T27" fmla="*/ 31 h 43"/>
                <a:gd name="T28" fmla="*/ 41 w 51"/>
                <a:gd name="T29" fmla="*/ 19 h 43"/>
                <a:gd name="T30" fmla="*/ 34 w 51"/>
                <a:gd name="T31" fmla="*/ 13 h 43"/>
                <a:gd name="T32" fmla="*/ 28 w 51"/>
                <a:gd name="T33" fmla="*/ 1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43">
                  <a:moveTo>
                    <a:pt x="23" y="43"/>
                  </a:moveTo>
                  <a:cubicBezTo>
                    <a:pt x="18" y="43"/>
                    <a:pt x="12" y="41"/>
                    <a:pt x="8" y="38"/>
                  </a:cubicBezTo>
                  <a:cubicBezTo>
                    <a:pt x="4" y="35"/>
                    <a:pt x="1" y="30"/>
                    <a:pt x="1" y="25"/>
                  </a:cubicBezTo>
                  <a:cubicBezTo>
                    <a:pt x="0" y="20"/>
                    <a:pt x="2" y="15"/>
                    <a:pt x="7" y="10"/>
                  </a:cubicBezTo>
                  <a:cubicBezTo>
                    <a:pt x="14" y="3"/>
                    <a:pt x="28" y="0"/>
                    <a:pt x="38" y="3"/>
                  </a:cubicBezTo>
                  <a:cubicBezTo>
                    <a:pt x="48" y="7"/>
                    <a:pt x="50" y="14"/>
                    <a:pt x="50" y="18"/>
                  </a:cubicBezTo>
                  <a:cubicBezTo>
                    <a:pt x="51" y="26"/>
                    <a:pt x="45" y="35"/>
                    <a:pt x="36" y="39"/>
                  </a:cubicBezTo>
                  <a:cubicBezTo>
                    <a:pt x="32" y="42"/>
                    <a:pt x="27" y="43"/>
                    <a:pt x="23" y="43"/>
                  </a:cubicBezTo>
                  <a:close/>
                  <a:moveTo>
                    <a:pt x="28" y="12"/>
                  </a:moveTo>
                  <a:cubicBezTo>
                    <a:pt x="23" y="12"/>
                    <a:pt x="17" y="14"/>
                    <a:pt x="14" y="17"/>
                  </a:cubicBezTo>
                  <a:cubicBezTo>
                    <a:pt x="11" y="19"/>
                    <a:pt x="10" y="22"/>
                    <a:pt x="11" y="25"/>
                  </a:cubicBezTo>
                  <a:cubicBezTo>
                    <a:pt x="11" y="27"/>
                    <a:pt x="12" y="29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21" y="36"/>
                    <a:pt x="29" y="32"/>
                    <a:pt x="32" y="31"/>
                  </a:cubicBezTo>
                  <a:cubicBezTo>
                    <a:pt x="37" y="28"/>
                    <a:pt x="41" y="23"/>
                    <a:pt x="41" y="19"/>
                  </a:cubicBezTo>
                  <a:cubicBezTo>
                    <a:pt x="40" y="16"/>
                    <a:pt x="38" y="14"/>
                    <a:pt x="34" y="13"/>
                  </a:cubicBezTo>
                  <a:cubicBezTo>
                    <a:pt x="32" y="12"/>
                    <a:pt x="30" y="12"/>
                    <a:pt x="2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7" name="">
              <a:extLst>
                <a:ext uri="{FF2B5EF4-FFF2-40B4-BE49-F238E27FC236}">
                  <a16:creationId xmlns:a16="http://schemas.microsoft.com/office/drawing/2014/main" id="{900608F5-CC31-4AB0-A379-36125C53EE95}"/>
                </a:ext>
              </a:extLst>
            </p:cNvPr>
            <p:cNvSpPr/>
            <p:nvPr/>
          </p:nvSpPr>
          <p:spPr bwMode="auto">
            <a:xfrm>
              <a:off x="4972050" y="1447801"/>
              <a:ext cx="212725" cy="179388"/>
            </a:xfrm>
            <a:custGeom>
              <a:avLst/>
              <a:gdLst>
                <a:gd name="T0" fmla="*/ 21 w 56"/>
                <a:gd name="T1" fmla="*/ 47 h 47"/>
                <a:gd name="T2" fmla="*/ 6 w 56"/>
                <a:gd name="T3" fmla="*/ 41 h 47"/>
                <a:gd name="T4" fmla="*/ 1 w 56"/>
                <a:gd name="T5" fmla="*/ 24 h 47"/>
                <a:gd name="T6" fmla="*/ 10 w 56"/>
                <a:gd name="T7" fmla="*/ 10 h 47"/>
                <a:gd name="T8" fmla="*/ 32 w 56"/>
                <a:gd name="T9" fmla="*/ 1 h 47"/>
                <a:gd name="T10" fmla="*/ 54 w 56"/>
                <a:gd name="T11" fmla="*/ 12 h 47"/>
                <a:gd name="T12" fmla="*/ 54 w 56"/>
                <a:gd name="T13" fmla="*/ 27 h 47"/>
                <a:gd name="T14" fmla="*/ 28 w 56"/>
                <a:gd name="T15" fmla="*/ 46 h 47"/>
                <a:gd name="T16" fmla="*/ 28 w 56"/>
                <a:gd name="T17" fmla="*/ 46 h 47"/>
                <a:gd name="T18" fmla="*/ 21 w 56"/>
                <a:gd name="T19" fmla="*/ 47 h 47"/>
                <a:gd name="T20" fmla="*/ 27 w 56"/>
                <a:gd name="T21" fmla="*/ 42 h 47"/>
                <a:gd name="T22" fmla="*/ 27 w 56"/>
                <a:gd name="T23" fmla="*/ 42 h 47"/>
                <a:gd name="T24" fmla="*/ 33 w 56"/>
                <a:gd name="T25" fmla="*/ 10 h 47"/>
                <a:gd name="T26" fmla="*/ 32 w 56"/>
                <a:gd name="T27" fmla="*/ 10 h 47"/>
                <a:gd name="T28" fmla="*/ 17 w 56"/>
                <a:gd name="T29" fmla="*/ 17 h 47"/>
                <a:gd name="T30" fmla="*/ 11 w 56"/>
                <a:gd name="T31" fmla="*/ 26 h 47"/>
                <a:gd name="T32" fmla="*/ 13 w 56"/>
                <a:gd name="T33" fmla="*/ 35 h 47"/>
                <a:gd name="T34" fmla="*/ 26 w 56"/>
                <a:gd name="T35" fmla="*/ 37 h 47"/>
                <a:gd name="T36" fmla="*/ 26 w 56"/>
                <a:gd name="T37" fmla="*/ 37 h 47"/>
                <a:gd name="T38" fmla="*/ 45 w 56"/>
                <a:gd name="T39" fmla="*/ 23 h 47"/>
                <a:gd name="T40" fmla="*/ 45 w 56"/>
                <a:gd name="T41" fmla="*/ 17 h 47"/>
                <a:gd name="T42" fmla="*/ 33 w 56"/>
                <a:gd name="T43" fmla="*/ 1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" h="47">
                  <a:moveTo>
                    <a:pt x="21" y="47"/>
                  </a:moveTo>
                  <a:cubicBezTo>
                    <a:pt x="15" y="47"/>
                    <a:pt x="9" y="45"/>
                    <a:pt x="6" y="41"/>
                  </a:cubicBezTo>
                  <a:cubicBezTo>
                    <a:pt x="1" y="37"/>
                    <a:pt x="0" y="31"/>
                    <a:pt x="1" y="24"/>
                  </a:cubicBezTo>
                  <a:cubicBezTo>
                    <a:pt x="2" y="19"/>
                    <a:pt x="5" y="14"/>
                    <a:pt x="10" y="10"/>
                  </a:cubicBezTo>
                  <a:cubicBezTo>
                    <a:pt x="16" y="4"/>
                    <a:pt x="24" y="1"/>
                    <a:pt x="32" y="1"/>
                  </a:cubicBezTo>
                  <a:cubicBezTo>
                    <a:pt x="41" y="0"/>
                    <a:pt x="50" y="5"/>
                    <a:pt x="54" y="12"/>
                  </a:cubicBezTo>
                  <a:cubicBezTo>
                    <a:pt x="56" y="17"/>
                    <a:pt x="56" y="22"/>
                    <a:pt x="54" y="27"/>
                  </a:cubicBezTo>
                  <a:cubicBezTo>
                    <a:pt x="50" y="37"/>
                    <a:pt x="38" y="44"/>
                    <a:pt x="28" y="4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6" y="47"/>
                    <a:pt x="23" y="47"/>
                    <a:pt x="21" y="47"/>
                  </a:cubicBezTo>
                  <a:close/>
                  <a:moveTo>
                    <a:pt x="27" y="42"/>
                  </a:moveTo>
                  <a:cubicBezTo>
                    <a:pt x="27" y="42"/>
                    <a:pt x="27" y="42"/>
                    <a:pt x="27" y="42"/>
                  </a:cubicBezTo>
                  <a:close/>
                  <a:moveTo>
                    <a:pt x="33" y="10"/>
                  </a:moveTo>
                  <a:cubicBezTo>
                    <a:pt x="33" y="10"/>
                    <a:pt x="32" y="10"/>
                    <a:pt x="32" y="10"/>
                  </a:cubicBezTo>
                  <a:cubicBezTo>
                    <a:pt x="27" y="10"/>
                    <a:pt x="21" y="13"/>
                    <a:pt x="17" y="17"/>
                  </a:cubicBezTo>
                  <a:cubicBezTo>
                    <a:pt x="14" y="19"/>
                    <a:pt x="12" y="23"/>
                    <a:pt x="11" y="26"/>
                  </a:cubicBezTo>
                  <a:cubicBezTo>
                    <a:pt x="10" y="30"/>
                    <a:pt x="11" y="33"/>
                    <a:pt x="13" y="35"/>
                  </a:cubicBezTo>
                  <a:cubicBezTo>
                    <a:pt x="15" y="37"/>
                    <a:pt x="21" y="38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33" y="35"/>
                    <a:pt x="43" y="29"/>
                    <a:pt x="45" y="23"/>
                  </a:cubicBezTo>
                  <a:cubicBezTo>
                    <a:pt x="46" y="21"/>
                    <a:pt x="46" y="19"/>
                    <a:pt x="45" y="17"/>
                  </a:cubicBezTo>
                  <a:cubicBezTo>
                    <a:pt x="43" y="13"/>
                    <a:pt x="38" y="10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8" name="">
              <a:extLst>
                <a:ext uri="{FF2B5EF4-FFF2-40B4-BE49-F238E27FC236}">
                  <a16:creationId xmlns:a16="http://schemas.microsoft.com/office/drawing/2014/main" id="{DE3C7649-5A83-4D9D-B413-95D6E0D0591D}"/>
                </a:ext>
              </a:extLst>
            </p:cNvPr>
            <p:cNvSpPr/>
            <p:nvPr/>
          </p:nvSpPr>
          <p:spPr bwMode="auto">
            <a:xfrm>
              <a:off x="4740275" y="2044701"/>
              <a:ext cx="169863" cy="207963"/>
            </a:xfrm>
            <a:custGeom>
              <a:avLst/>
              <a:gdLst>
                <a:gd name="T0" fmla="*/ 21 w 45"/>
                <a:gd name="T1" fmla="*/ 55 h 55"/>
                <a:gd name="T2" fmla="*/ 21 w 45"/>
                <a:gd name="T3" fmla="*/ 55 h 55"/>
                <a:gd name="T4" fmla="*/ 3 w 45"/>
                <a:gd name="T5" fmla="*/ 41 h 55"/>
                <a:gd name="T6" fmla="*/ 8 w 45"/>
                <a:gd name="T7" fmla="*/ 11 h 55"/>
                <a:gd name="T8" fmla="*/ 19 w 45"/>
                <a:gd name="T9" fmla="*/ 2 h 55"/>
                <a:gd name="T10" fmla="*/ 35 w 45"/>
                <a:gd name="T11" fmla="*/ 3 h 55"/>
                <a:gd name="T12" fmla="*/ 44 w 45"/>
                <a:gd name="T13" fmla="*/ 17 h 55"/>
                <a:gd name="T14" fmla="*/ 36 w 45"/>
                <a:gd name="T15" fmla="*/ 47 h 55"/>
                <a:gd name="T16" fmla="*/ 36 w 45"/>
                <a:gd name="T17" fmla="*/ 47 h 55"/>
                <a:gd name="T18" fmla="*/ 21 w 45"/>
                <a:gd name="T19" fmla="*/ 55 h 55"/>
                <a:gd name="T20" fmla="*/ 27 w 45"/>
                <a:gd name="T21" fmla="*/ 11 h 55"/>
                <a:gd name="T22" fmla="*/ 23 w 45"/>
                <a:gd name="T23" fmla="*/ 12 h 55"/>
                <a:gd name="T24" fmla="*/ 16 w 45"/>
                <a:gd name="T25" fmla="*/ 17 h 55"/>
                <a:gd name="T26" fmla="*/ 13 w 45"/>
                <a:gd name="T27" fmla="*/ 38 h 55"/>
                <a:gd name="T28" fmla="*/ 21 w 45"/>
                <a:gd name="T29" fmla="*/ 46 h 55"/>
                <a:gd name="T30" fmla="*/ 21 w 45"/>
                <a:gd name="T31" fmla="*/ 46 h 55"/>
                <a:gd name="T32" fmla="*/ 28 w 45"/>
                <a:gd name="T33" fmla="*/ 41 h 55"/>
                <a:gd name="T34" fmla="*/ 28 w 45"/>
                <a:gd name="T35" fmla="*/ 41 h 55"/>
                <a:gd name="T36" fmla="*/ 34 w 45"/>
                <a:gd name="T37" fmla="*/ 19 h 55"/>
                <a:gd name="T38" fmla="*/ 30 w 45"/>
                <a:gd name="T39" fmla="*/ 12 h 55"/>
                <a:gd name="T40" fmla="*/ 27 w 45"/>
                <a:gd name="T41" fmla="*/ 11 h 55"/>
                <a:gd name="T42" fmla="*/ 32 w 45"/>
                <a:gd name="T43" fmla="*/ 44 h 55"/>
                <a:gd name="T44" fmla="*/ 32 w 45"/>
                <a:gd name="T45" fmla="*/ 4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" h="55">
                  <a:moveTo>
                    <a:pt x="21" y="55"/>
                  </a:moveTo>
                  <a:cubicBezTo>
                    <a:pt x="21" y="55"/>
                    <a:pt x="21" y="55"/>
                    <a:pt x="21" y="55"/>
                  </a:cubicBezTo>
                  <a:cubicBezTo>
                    <a:pt x="11" y="55"/>
                    <a:pt x="5" y="47"/>
                    <a:pt x="3" y="41"/>
                  </a:cubicBezTo>
                  <a:cubicBezTo>
                    <a:pt x="0" y="31"/>
                    <a:pt x="2" y="20"/>
                    <a:pt x="8" y="11"/>
                  </a:cubicBezTo>
                  <a:cubicBezTo>
                    <a:pt x="11" y="7"/>
                    <a:pt x="15" y="4"/>
                    <a:pt x="19" y="2"/>
                  </a:cubicBezTo>
                  <a:cubicBezTo>
                    <a:pt x="25" y="0"/>
                    <a:pt x="31" y="1"/>
                    <a:pt x="35" y="3"/>
                  </a:cubicBezTo>
                  <a:cubicBezTo>
                    <a:pt x="40" y="6"/>
                    <a:pt x="43" y="11"/>
                    <a:pt x="44" y="17"/>
                  </a:cubicBezTo>
                  <a:cubicBezTo>
                    <a:pt x="45" y="27"/>
                    <a:pt x="42" y="40"/>
                    <a:pt x="36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2" y="52"/>
                    <a:pt x="27" y="55"/>
                    <a:pt x="21" y="55"/>
                  </a:cubicBezTo>
                  <a:close/>
                  <a:moveTo>
                    <a:pt x="27" y="11"/>
                  </a:moveTo>
                  <a:cubicBezTo>
                    <a:pt x="26" y="11"/>
                    <a:pt x="24" y="11"/>
                    <a:pt x="23" y="12"/>
                  </a:cubicBezTo>
                  <a:cubicBezTo>
                    <a:pt x="20" y="13"/>
                    <a:pt x="17" y="15"/>
                    <a:pt x="16" y="17"/>
                  </a:cubicBezTo>
                  <a:cubicBezTo>
                    <a:pt x="12" y="23"/>
                    <a:pt x="10" y="31"/>
                    <a:pt x="13" y="38"/>
                  </a:cubicBezTo>
                  <a:cubicBezTo>
                    <a:pt x="14" y="41"/>
                    <a:pt x="17" y="46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3" y="46"/>
                    <a:pt x="26" y="44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33" y="36"/>
                    <a:pt x="35" y="26"/>
                    <a:pt x="34" y="19"/>
                  </a:cubicBezTo>
                  <a:cubicBezTo>
                    <a:pt x="34" y="15"/>
                    <a:pt x="33" y="13"/>
                    <a:pt x="30" y="12"/>
                  </a:cubicBezTo>
                  <a:cubicBezTo>
                    <a:pt x="29" y="11"/>
                    <a:pt x="28" y="11"/>
                    <a:pt x="27" y="11"/>
                  </a:cubicBezTo>
                  <a:close/>
                  <a:moveTo>
                    <a:pt x="32" y="44"/>
                  </a:moveTo>
                  <a:cubicBezTo>
                    <a:pt x="32" y="44"/>
                    <a:pt x="32" y="44"/>
                    <a:pt x="32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9" name="">
              <a:extLst>
                <a:ext uri="{FF2B5EF4-FFF2-40B4-BE49-F238E27FC236}">
                  <a16:creationId xmlns:a16="http://schemas.microsoft.com/office/drawing/2014/main" id="{BE77489E-1963-4435-BC63-D63C10D4A9E7}"/>
                </a:ext>
              </a:extLst>
            </p:cNvPr>
            <p:cNvSpPr/>
            <p:nvPr/>
          </p:nvSpPr>
          <p:spPr bwMode="auto">
            <a:xfrm>
              <a:off x="4732338" y="2771776"/>
              <a:ext cx="201613" cy="239713"/>
            </a:xfrm>
            <a:custGeom>
              <a:avLst/>
              <a:gdLst>
                <a:gd name="T0" fmla="*/ 29 w 53"/>
                <a:gd name="T1" fmla="*/ 63 h 63"/>
                <a:gd name="T2" fmla="*/ 8 w 53"/>
                <a:gd name="T3" fmla="*/ 50 h 63"/>
                <a:gd name="T4" fmla="*/ 3 w 53"/>
                <a:gd name="T5" fmla="*/ 19 h 63"/>
                <a:gd name="T6" fmla="*/ 17 w 53"/>
                <a:gd name="T7" fmla="*/ 2 h 63"/>
                <a:gd name="T8" fmla="*/ 38 w 53"/>
                <a:gd name="T9" fmla="*/ 10 h 63"/>
                <a:gd name="T10" fmla="*/ 49 w 53"/>
                <a:gd name="T11" fmla="*/ 50 h 63"/>
                <a:gd name="T12" fmla="*/ 32 w 53"/>
                <a:gd name="T13" fmla="*/ 62 h 63"/>
                <a:gd name="T14" fmla="*/ 32 w 53"/>
                <a:gd name="T15" fmla="*/ 62 h 63"/>
                <a:gd name="T16" fmla="*/ 29 w 53"/>
                <a:gd name="T17" fmla="*/ 63 h 63"/>
                <a:gd name="T18" fmla="*/ 21 w 53"/>
                <a:gd name="T19" fmla="*/ 11 h 63"/>
                <a:gd name="T20" fmla="*/ 20 w 53"/>
                <a:gd name="T21" fmla="*/ 11 h 63"/>
                <a:gd name="T22" fmla="*/ 12 w 53"/>
                <a:gd name="T23" fmla="*/ 21 h 63"/>
                <a:gd name="T24" fmla="*/ 17 w 53"/>
                <a:gd name="T25" fmla="*/ 44 h 63"/>
                <a:gd name="T26" fmla="*/ 31 w 53"/>
                <a:gd name="T27" fmla="*/ 53 h 63"/>
                <a:gd name="T28" fmla="*/ 31 w 53"/>
                <a:gd name="T29" fmla="*/ 53 h 63"/>
                <a:gd name="T30" fmla="*/ 39 w 53"/>
                <a:gd name="T31" fmla="*/ 47 h 63"/>
                <a:gd name="T32" fmla="*/ 31 w 53"/>
                <a:gd name="T33" fmla="*/ 16 h 63"/>
                <a:gd name="T34" fmla="*/ 21 w 53"/>
                <a:gd name="T35" fmla="*/ 1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63">
                  <a:moveTo>
                    <a:pt x="29" y="63"/>
                  </a:moveTo>
                  <a:cubicBezTo>
                    <a:pt x="20" y="63"/>
                    <a:pt x="13" y="56"/>
                    <a:pt x="8" y="50"/>
                  </a:cubicBezTo>
                  <a:cubicBezTo>
                    <a:pt x="2" y="41"/>
                    <a:pt x="0" y="29"/>
                    <a:pt x="3" y="19"/>
                  </a:cubicBezTo>
                  <a:cubicBezTo>
                    <a:pt x="5" y="10"/>
                    <a:pt x="10" y="3"/>
                    <a:pt x="17" y="2"/>
                  </a:cubicBezTo>
                  <a:cubicBezTo>
                    <a:pt x="24" y="0"/>
                    <a:pt x="32" y="3"/>
                    <a:pt x="38" y="10"/>
                  </a:cubicBezTo>
                  <a:cubicBezTo>
                    <a:pt x="46" y="18"/>
                    <a:pt x="53" y="37"/>
                    <a:pt x="49" y="50"/>
                  </a:cubicBezTo>
                  <a:cubicBezTo>
                    <a:pt x="47" y="55"/>
                    <a:pt x="42" y="61"/>
                    <a:pt x="32" y="62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1" y="63"/>
                    <a:pt x="30" y="63"/>
                    <a:pt x="29" y="63"/>
                  </a:cubicBezTo>
                  <a:close/>
                  <a:moveTo>
                    <a:pt x="21" y="11"/>
                  </a:moveTo>
                  <a:cubicBezTo>
                    <a:pt x="21" y="11"/>
                    <a:pt x="20" y="11"/>
                    <a:pt x="20" y="11"/>
                  </a:cubicBezTo>
                  <a:cubicBezTo>
                    <a:pt x="16" y="12"/>
                    <a:pt x="13" y="17"/>
                    <a:pt x="12" y="21"/>
                  </a:cubicBezTo>
                  <a:cubicBezTo>
                    <a:pt x="11" y="29"/>
                    <a:pt x="12" y="37"/>
                    <a:pt x="17" y="44"/>
                  </a:cubicBezTo>
                  <a:cubicBezTo>
                    <a:pt x="19" y="49"/>
                    <a:pt x="25" y="53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7" y="52"/>
                    <a:pt x="39" y="49"/>
                    <a:pt x="39" y="47"/>
                  </a:cubicBezTo>
                  <a:cubicBezTo>
                    <a:pt x="43" y="38"/>
                    <a:pt x="36" y="22"/>
                    <a:pt x="31" y="16"/>
                  </a:cubicBezTo>
                  <a:cubicBezTo>
                    <a:pt x="28" y="14"/>
                    <a:pt x="25" y="11"/>
                    <a:pt x="2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0" name="">
              <a:extLst>
                <a:ext uri="{FF2B5EF4-FFF2-40B4-BE49-F238E27FC236}">
                  <a16:creationId xmlns:a16="http://schemas.microsoft.com/office/drawing/2014/main" id="{E72A83A7-B49C-4A92-A40E-952FCD0DDD01}"/>
                </a:ext>
              </a:extLst>
            </p:cNvPr>
            <p:cNvSpPr/>
            <p:nvPr/>
          </p:nvSpPr>
          <p:spPr bwMode="auto">
            <a:xfrm>
              <a:off x="5103813" y="3402014"/>
              <a:ext cx="231775" cy="209550"/>
            </a:xfrm>
            <a:custGeom>
              <a:avLst/>
              <a:gdLst>
                <a:gd name="T0" fmla="*/ 36 w 61"/>
                <a:gd name="T1" fmla="*/ 55 h 55"/>
                <a:gd name="T2" fmla="*/ 29 w 61"/>
                <a:gd name="T3" fmla="*/ 54 h 55"/>
                <a:gd name="T4" fmla="*/ 2 w 61"/>
                <a:gd name="T5" fmla="*/ 30 h 55"/>
                <a:gd name="T6" fmla="*/ 4 w 61"/>
                <a:gd name="T7" fmla="*/ 12 h 55"/>
                <a:gd name="T8" fmla="*/ 35 w 61"/>
                <a:gd name="T9" fmla="*/ 7 h 55"/>
                <a:gd name="T10" fmla="*/ 57 w 61"/>
                <a:gd name="T11" fmla="*/ 42 h 55"/>
                <a:gd name="T12" fmla="*/ 57 w 61"/>
                <a:gd name="T13" fmla="*/ 42 h 55"/>
                <a:gd name="T14" fmla="*/ 45 w 61"/>
                <a:gd name="T15" fmla="*/ 53 h 55"/>
                <a:gd name="T16" fmla="*/ 36 w 61"/>
                <a:gd name="T17" fmla="*/ 55 h 55"/>
                <a:gd name="T18" fmla="*/ 20 w 61"/>
                <a:gd name="T19" fmla="*/ 13 h 55"/>
                <a:gd name="T20" fmla="*/ 12 w 61"/>
                <a:gd name="T21" fmla="*/ 17 h 55"/>
                <a:gd name="T22" fmla="*/ 11 w 61"/>
                <a:gd name="T23" fmla="*/ 27 h 55"/>
                <a:gd name="T24" fmla="*/ 31 w 61"/>
                <a:gd name="T25" fmla="*/ 44 h 55"/>
                <a:gd name="T26" fmla="*/ 42 w 61"/>
                <a:gd name="T27" fmla="*/ 44 h 55"/>
                <a:gd name="T28" fmla="*/ 48 w 61"/>
                <a:gd name="T29" fmla="*/ 39 h 55"/>
                <a:gd name="T30" fmla="*/ 48 w 61"/>
                <a:gd name="T31" fmla="*/ 39 h 55"/>
                <a:gd name="T32" fmla="*/ 30 w 61"/>
                <a:gd name="T33" fmla="*/ 15 h 55"/>
                <a:gd name="T34" fmla="*/ 20 w 61"/>
                <a:gd name="T35" fmla="*/ 1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1" h="55">
                  <a:moveTo>
                    <a:pt x="36" y="55"/>
                  </a:moveTo>
                  <a:cubicBezTo>
                    <a:pt x="34" y="55"/>
                    <a:pt x="32" y="54"/>
                    <a:pt x="29" y="54"/>
                  </a:cubicBezTo>
                  <a:cubicBezTo>
                    <a:pt x="17" y="51"/>
                    <a:pt x="6" y="42"/>
                    <a:pt x="2" y="30"/>
                  </a:cubicBezTo>
                  <a:cubicBezTo>
                    <a:pt x="0" y="23"/>
                    <a:pt x="0" y="17"/>
                    <a:pt x="4" y="12"/>
                  </a:cubicBezTo>
                  <a:cubicBezTo>
                    <a:pt x="10" y="2"/>
                    <a:pt x="22" y="0"/>
                    <a:pt x="35" y="7"/>
                  </a:cubicBezTo>
                  <a:cubicBezTo>
                    <a:pt x="49" y="14"/>
                    <a:pt x="61" y="30"/>
                    <a:pt x="57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5" y="47"/>
                    <a:pt x="51" y="51"/>
                    <a:pt x="45" y="53"/>
                  </a:cubicBezTo>
                  <a:cubicBezTo>
                    <a:pt x="42" y="54"/>
                    <a:pt x="39" y="55"/>
                    <a:pt x="36" y="55"/>
                  </a:cubicBezTo>
                  <a:close/>
                  <a:moveTo>
                    <a:pt x="20" y="13"/>
                  </a:moveTo>
                  <a:cubicBezTo>
                    <a:pt x="17" y="13"/>
                    <a:pt x="14" y="14"/>
                    <a:pt x="12" y="17"/>
                  </a:cubicBezTo>
                  <a:cubicBezTo>
                    <a:pt x="10" y="21"/>
                    <a:pt x="11" y="25"/>
                    <a:pt x="11" y="27"/>
                  </a:cubicBezTo>
                  <a:cubicBezTo>
                    <a:pt x="14" y="35"/>
                    <a:pt x="22" y="42"/>
                    <a:pt x="31" y="44"/>
                  </a:cubicBezTo>
                  <a:cubicBezTo>
                    <a:pt x="35" y="45"/>
                    <a:pt x="39" y="45"/>
                    <a:pt x="42" y="44"/>
                  </a:cubicBezTo>
                  <a:cubicBezTo>
                    <a:pt x="45" y="43"/>
                    <a:pt x="47" y="41"/>
                    <a:pt x="48" y="39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50" y="32"/>
                    <a:pt x="41" y="21"/>
                    <a:pt x="30" y="15"/>
                  </a:cubicBezTo>
                  <a:cubicBezTo>
                    <a:pt x="28" y="14"/>
                    <a:pt x="24" y="13"/>
                    <a:pt x="2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1" name="">
              <a:extLst>
                <a:ext uri="{FF2B5EF4-FFF2-40B4-BE49-F238E27FC236}">
                  <a16:creationId xmlns:a16="http://schemas.microsoft.com/office/drawing/2014/main" id="{F9044E4D-730A-4D06-B0A3-710A651B0F96}"/>
                </a:ext>
              </a:extLst>
            </p:cNvPr>
            <p:cNvSpPr/>
            <p:nvPr/>
          </p:nvSpPr>
          <p:spPr bwMode="auto">
            <a:xfrm>
              <a:off x="5803900" y="3581401"/>
              <a:ext cx="238125" cy="158750"/>
            </a:xfrm>
            <a:custGeom>
              <a:avLst/>
              <a:gdLst>
                <a:gd name="T0" fmla="*/ 25 w 63"/>
                <a:gd name="T1" fmla="*/ 42 h 42"/>
                <a:gd name="T2" fmla="*/ 9 w 63"/>
                <a:gd name="T3" fmla="*/ 38 h 42"/>
                <a:gd name="T4" fmla="*/ 4 w 63"/>
                <a:gd name="T5" fmla="*/ 14 h 42"/>
                <a:gd name="T6" fmla="*/ 22 w 63"/>
                <a:gd name="T7" fmla="*/ 2 h 42"/>
                <a:gd name="T8" fmla="*/ 56 w 63"/>
                <a:gd name="T9" fmla="*/ 10 h 42"/>
                <a:gd name="T10" fmla="*/ 56 w 63"/>
                <a:gd name="T11" fmla="*/ 10 h 42"/>
                <a:gd name="T12" fmla="*/ 62 w 63"/>
                <a:gd name="T13" fmla="*/ 23 h 42"/>
                <a:gd name="T14" fmla="*/ 53 w 63"/>
                <a:gd name="T15" fmla="*/ 35 h 42"/>
                <a:gd name="T16" fmla="*/ 25 w 63"/>
                <a:gd name="T17" fmla="*/ 42 h 42"/>
                <a:gd name="T18" fmla="*/ 30 w 63"/>
                <a:gd name="T19" fmla="*/ 11 h 42"/>
                <a:gd name="T20" fmla="*/ 24 w 63"/>
                <a:gd name="T21" fmla="*/ 12 h 42"/>
                <a:gd name="T22" fmla="*/ 12 w 63"/>
                <a:gd name="T23" fmla="*/ 19 h 42"/>
                <a:gd name="T24" fmla="*/ 14 w 63"/>
                <a:gd name="T25" fmla="*/ 30 h 42"/>
                <a:gd name="T26" fmla="*/ 49 w 63"/>
                <a:gd name="T27" fmla="*/ 26 h 42"/>
                <a:gd name="T28" fmla="*/ 53 w 63"/>
                <a:gd name="T29" fmla="*/ 22 h 42"/>
                <a:gd name="T30" fmla="*/ 50 w 63"/>
                <a:gd name="T31" fmla="*/ 17 h 42"/>
                <a:gd name="T32" fmla="*/ 30 w 63"/>
                <a:gd name="T3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42">
                  <a:moveTo>
                    <a:pt x="25" y="42"/>
                  </a:moveTo>
                  <a:cubicBezTo>
                    <a:pt x="20" y="42"/>
                    <a:pt x="14" y="41"/>
                    <a:pt x="9" y="38"/>
                  </a:cubicBezTo>
                  <a:cubicBezTo>
                    <a:pt x="0" y="33"/>
                    <a:pt x="0" y="22"/>
                    <a:pt x="4" y="14"/>
                  </a:cubicBezTo>
                  <a:cubicBezTo>
                    <a:pt x="7" y="8"/>
                    <a:pt x="14" y="4"/>
                    <a:pt x="22" y="2"/>
                  </a:cubicBezTo>
                  <a:cubicBezTo>
                    <a:pt x="34" y="0"/>
                    <a:pt x="48" y="3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60" y="14"/>
                    <a:pt x="63" y="19"/>
                    <a:pt x="62" y="23"/>
                  </a:cubicBezTo>
                  <a:cubicBezTo>
                    <a:pt x="62" y="28"/>
                    <a:pt x="59" y="32"/>
                    <a:pt x="53" y="35"/>
                  </a:cubicBezTo>
                  <a:cubicBezTo>
                    <a:pt x="47" y="39"/>
                    <a:pt x="36" y="42"/>
                    <a:pt x="25" y="42"/>
                  </a:cubicBezTo>
                  <a:close/>
                  <a:moveTo>
                    <a:pt x="30" y="11"/>
                  </a:moveTo>
                  <a:cubicBezTo>
                    <a:pt x="28" y="11"/>
                    <a:pt x="26" y="11"/>
                    <a:pt x="24" y="12"/>
                  </a:cubicBezTo>
                  <a:cubicBezTo>
                    <a:pt x="20" y="12"/>
                    <a:pt x="15" y="14"/>
                    <a:pt x="12" y="19"/>
                  </a:cubicBezTo>
                  <a:cubicBezTo>
                    <a:pt x="11" y="22"/>
                    <a:pt x="10" y="27"/>
                    <a:pt x="14" y="30"/>
                  </a:cubicBezTo>
                  <a:cubicBezTo>
                    <a:pt x="23" y="35"/>
                    <a:pt x="38" y="32"/>
                    <a:pt x="49" y="26"/>
                  </a:cubicBezTo>
                  <a:cubicBezTo>
                    <a:pt x="51" y="25"/>
                    <a:pt x="52" y="24"/>
                    <a:pt x="53" y="22"/>
                  </a:cubicBezTo>
                  <a:cubicBezTo>
                    <a:pt x="53" y="21"/>
                    <a:pt x="52" y="19"/>
                    <a:pt x="50" y="17"/>
                  </a:cubicBezTo>
                  <a:cubicBezTo>
                    <a:pt x="45" y="13"/>
                    <a:pt x="37" y="11"/>
                    <a:pt x="3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2" name="">
              <a:extLst>
                <a:ext uri="{FF2B5EF4-FFF2-40B4-BE49-F238E27FC236}">
                  <a16:creationId xmlns:a16="http://schemas.microsoft.com/office/drawing/2014/main" id="{6C43ADA8-6F18-45D7-B81F-D7D0CB9236E8}"/>
                </a:ext>
              </a:extLst>
            </p:cNvPr>
            <p:cNvSpPr/>
            <p:nvPr/>
          </p:nvSpPr>
          <p:spPr bwMode="auto">
            <a:xfrm>
              <a:off x="5822950" y="1516064"/>
              <a:ext cx="60325" cy="98425"/>
            </a:xfrm>
            <a:custGeom>
              <a:avLst/>
              <a:gdLst>
                <a:gd name="T0" fmla="*/ 11 w 16"/>
                <a:gd name="T1" fmla="*/ 26 h 26"/>
                <a:gd name="T2" fmla="*/ 6 w 16"/>
                <a:gd name="T3" fmla="*/ 22 h 26"/>
                <a:gd name="T4" fmla="*/ 1 w 16"/>
                <a:gd name="T5" fmla="*/ 9 h 26"/>
                <a:gd name="T6" fmla="*/ 3 w 16"/>
                <a:gd name="T7" fmla="*/ 2 h 26"/>
                <a:gd name="T8" fmla="*/ 10 w 16"/>
                <a:gd name="T9" fmla="*/ 4 h 26"/>
                <a:gd name="T10" fmla="*/ 16 w 16"/>
                <a:gd name="T11" fmla="*/ 21 h 26"/>
                <a:gd name="T12" fmla="*/ 12 w 16"/>
                <a:gd name="T13" fmla="*/ 26 h 26"/>
                <a:gd name="T14" fmla="*/ 11 w 16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6">
                  <a:moveTo>
                    <a:pt x="11" y="26"/>
                  </a:moveTo>
                  <a:cubicBezTo>
                    <a:pt x="9" y="26"/>
                    <a:pt x="7" y="25"/>
                    <a:pt x="6" y="22"/>
                  </a:cubicBezTo>
                  <a:cubicBezTo>
                    <a:pt x="5" y="17"/>
                    <a:pt x="4" y="13"/>
                    <a:pt x="1" y="9"/>
                  </a:cubicBezTo>
                  <a:cubicBezTo>
                    <a:pt x="0" y="6"/>
                    <a:pt x="1" y="3"/>
                    <a:pt x="3" y="2"/>
                  </a:cubicBezTo>
                  <a:cubicBezTo>
                    <a:pt x="5" y="0"/>
                    <a:pt x="8" y="1"/>
                    <a:pt x="10" y="4"/>
                  </a:cubicBezTo>
                  <a:cubicBezTo>
                    <a:pt x="13" y="9"/>
                    <a:pt x="15" y="15"/>
                    <a:pt x="16" y="21"/>
                  </a:cubicBezTo>
                  <a:cubicBezTo>
                    <a:pt x="16" y="23"/>
                    <a:pt x="14" y="26"/>
                    <a:pt x="12" y="26"/>
                  </a:cubicBezTo>
                  <a:cubicBezTo>
                    <a:pt x="11" y="26"/>
                    <a:pt x="11" y="26"/>
                    <a:pt x="11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3" name="">
              <a:extLst>
                <a:ext uri="{FF2B5EF4-FFF2-40B4-BE49-F238E27FC236}">
                  <a16:creationId xmlns:a16="http://schemas.microsoft.com/office/drawing/2014/main" id="{C548F576-A4A2-4202-99D5-FF9551900DE6}"/>
                </a:ext>
              </a:extLst>
            </p:cNvPr>
            <p:cNvSpPr/>
            <p:nvPr/>
          </p:nvSpPr>
          <p:spPr bwMode="auto">
            <a:xfrm>
              <a:off x="5594350" y="1627189"/>
              <a:ext cx="60325" cy="74613"/>
            </a:xfrm>
            <a:custGeom>
              <a:avLst/>
              <a:gdLst>
                <a:gd name="T0" fmla="*/ 11 w 16"/>
                <a:gd name="T1" fmla="*/ 20 h 20"/>
                <a:gd name="T2" fmla="*/ 6 w 16"/>
                <a:gd name="T3" fmla="*/ 17 h 20"/>
                <a:gd name="T4" fmla="*/ 2 w 16"/>
                <a:gd name="T5" fmla="*/ 9 h 20"/>
                <a:gd name="T6" fmla="*/ 2 w 16"/>
                <a:gd name="T7" fmla="*/ 2 h 20"/>
                <a:gd name="T8" fmla="*/ 9 w 16"/>
                <a:gd name="T9" fmla="*/ 3 h 20"/>
                <a:gd name="T10" fmla="*/ 16 w 16"/>
                <a:gd name="T11" fmla="*/ 14 h 20"/>
                <a:gd name="T12" fmla="*/ 13 w 16"/>
                <a:gd name="T13" fmla="*/ 20 h 20"/>
                <a:gd name="T14" fmla="*/ 11 w 16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0">
                  <a:moveTo>
                    <a:pt x="11" y="20"/>
                  </a:moveTo>
                  <a:cubicBezTo>
                    <a:pt x="9" y="20"/>
                    <a:pt x="7" y="19"/>
                    <a:pt x="6" y="17"/>
                  </a:cubicBezTo>
                  <a:cubicBezTo>
                    <a:pt x="5" y="14"/>
                    <a:pt x="4" y="11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4" y="0"/>
                    <a:pt x="7" y="1"/>
                    <a:pt x="9" y="3"/>
                  </a:cubicBezTo>
                  <a:cubicBezTo>
                    <a:pt x="12" y="6"/>
                    <a:pt x="14" y="10"/>
                    <a:pt x="16" y="14"/>
                  </a:cubicBezTo>
                  <a:cubicBezTo>
                    <a:pt x="16" y="17"/>
                    <a:pt x="15" y="19"/>
                    <a:pt x="13" y="20"/>
                  </a:cubicBezTo>
                  <a:cubicBezTo>
                    <a:pt x="12" y="20"/>
                    <a:pt x="11" y="20"/>
                    <a:pt x="11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4" name="">
              <a:extLst>
                <a:ext uri="{FF2B5EF4-FFF2-40B4-BE49-F238E27FC236}">
                  <a16:creationId xmlns:a16="http://schemas.microsoft.com/office/drawing/2014/main" id="{15BF846D-853D-415F-8139-E0B9F6E97B1C}"/>
                </a:ext>
              </a:extLst>
            </p:cNvPr>
            <p:cNvSpPr/>
            <p:nvPr/>
          </p:nvSpPr>
          <p:spPr bwMode="auto">
            <a:xfrm>
              <a:off x="5384800" y="1728789"/>
              <a:ext cx="100013" cy="106363"/>
            </a:xfrm>
            <a:custGeom>
              <a:avLst/>
              <a:gdLst>
                <a:gd name="T0" fmla="*/ 21 w 26"/>
                <a:gd name="T1" fmla="*/ 28 h 28"/>
                <a:gd name="T2" fmla="*/ 17 w 26"/>
                <a:gd name="T3" fmla="*/ 26 h 28"/>
                <a:gd name="T4" fmla="*/ 2 w 26"/>
                <a:gd name="T5" fmla="*/ 9 h 28"/>
                <a:gd name="T6" fmla="*/ 2 w 26"/>
                <a:gd name="T7" fmla="*/ 2 h 28"/>
                <a:gd name="T8" fmla="*/ 9 w 26"/>
                <a:gd name="T9" fmla="*/ 3 h 28"/>
                <a:gd name="T10" fmla="*/ 25 w 26"/>
                <a:gd name="T11" fmla="*/ 20 h 28"/>
                <a:gd name="T12" fmla="*/ 24 w 26"/>
                <a:gd name="T13" fmla="*/ 27 h 28"/>
                <a:gd name="T14" fmla="*/ 21 w 26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8">
                  <a:moveTo>
                    <a:pt x="21" y="28"/>
                  </a:moveTo>
                  <a:cubicBezTo>
                    <a:pt x="20" y="28"/>
                    <a:pt x="18" y="27"/>
                    <a:pt x="17" y="26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4" y="0"/>
                    <a:pt x="7" y="1"/>
                    <a:pt x="9" y="3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6" y="22"/>
                    <a:pt x="26" y="25"/>
                    <a:pt x="24" y="27"/>
                  </a:cubicBezTo>
                  <a:cubicBezTo>
                    <a:pt x="23" y="27"/>
                    <a:pt x="22" y="28"/>
                    <a:pt x="21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5" name="">
              <a:extLst>
                <a:ext uri="{FF2B5EF4-FFF2-40B4-BE49-F238E27FC236}">
                  <a16:creationId xmlns:a16="http://schemas.microsoft.com/office/drawing/2014/main" id="{E9E6946A-06A8-4AFC-B848-68AB9B31B4BE}"/>
                </a:ext>
              </a:extLst>
            </p:cNvPr>
            <p:cNvSpPr/>
            <p:nvPr/>
          </p:nvSpPr>
          <p:spPr bwMode="auto">
            <a:xfrm>
              <a:off x="5259388" y="1925639"/>
              <a:ext cx="76200" cy="76200"/>
            </a:xfrm>
            <a:custGeom>
              <a:avLst/>
              <a:gdLst>
                <a:gd name="T0" fmla="*/ 14 w 20"/>
                <a:gd name="T1" fmla="*/ 20 h 20"/>
                <a:gd name="T2" fmla="*/ 10 w 20"/>
                <a:gd name="T3" fmla="*/ 17 h 20"/>
                <a:gd name="T4" fmla="*/ 3 w 20"/>
                <a:gd name="T5" fmla="*/ 9 h 20"/>
                <a:gd name="T6" fmla="*/ 2 w 20"/>
                <a:gd name="T7" fmla="*/ 2 h 20"/>
                <a:gd name="T8" fmla="*/ 9 w 20"/>
                <a:gd name="T9" fmla="*/ 1 h 20"/>
                <a:gd name="T10" fmla="*/ 18 w 20"/>
                <a:gd name="T11" fmla="*/ 12 h 20"/>
                <a:gd name="T12" fmla="*/ 17 w 20"/>
                <a:gd name="T13" fmla="*/ 19 h 20"/>
                <a:gd name="T14" fmla="*/ 14 w 20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20">
                  <a:moveTo>
                    <a:pt x="14" y="20"/>
                  </a:moveTo>
                  <a:cubicBezTo>
                    <a:pt x="13" y="20"/>
                    <a:pt x="11" y="19"/>
                    <a:pt x="10" y="17"/>
                  </a:cubicBezTo>
                  <a:cubicBezTo>
                    <a:pt x="8" y="14"/>
                    <a:pt x="6" y="11"/>
                    <a:pt x="3" y="9"/>
                  </a:cubicBezTo>
                  <a:cubicBezTo>
                    <a:pt x="1" y="8"/>
                    <a:pt x="0" y="5"/>
                    <a:pt x="2" y="2"/>
                  </a:cubicBezTo>
                  <a:cubicBezTo>
                    <a:pt x="3" y="0"/>
                    <a:pt x="6" y="0"/>
                    <a:pt x="9" y="1"/>
                  </a:cubicBezTo>
                  <a:cubicBezTo>
                    <a:pt x="13" y="4"/>
                    <a:pt x="16" y="8"/>
                    <a:pt x="18" y="12"/>
                  </a:cubicBezTo>
                  <a:cubicBezTo>
                    <a:pt x="20" y="14"/>
                    <a:pt x="19" y="17"/>
                    <a:pt x="17" y="19"/>
                  </a:cubicBezTo>
                  <a:cubicBezTo>
                    <a:pt x="16" y="19"/>
                    <a:pt x="15" y="20"/>
                    <a:pt x="1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6" name="">
              <a:extLst>
                <a:ext uri="{FF2B5EF4-FFF2-40B4-BE49-F238E27FC236}">
                  <a16:creationId xmlns:a16="http://schemas.microsoft.com/office/drawing/2014/main" id="{E3B3FAF8-0442-4398-91FE-C6652F171225}"/>
                </a:ext>
              </a:extLst>
            </p:cNvPr>
            <p:cNvSpPr/>
            <p:nvPr/>
          </p:nvSpPr>
          <p:spPr bwMode="auto">
            <a:xfrm>
              <a:off x="5092700" y="2062164"/>
              <a:ext cx="155575" cy="130175"/>
            </a:xfrm>
            <a:custGeom>
              <a:avLst/>
              <a:gdLst>
                <a:gd name="T0" fmla="*/ 36 w 41"/>
                <a:gd name="T1" fmla="*/ 34 h 34"/>
                <a:gd name="T2" fmla="*/ 32 w 41"/>
                <a:gd name="T3" fmla="*/ 32 h 34"/>
                <a:gd name="T4" fmla="*/ 3 w 41"/>
                <a:gd name="T5" fmla="*/ 10 h 34"/>
                <a:gd name="T6" fmla="*/ 1 w 41"/>
                <a:gd name="T7" fmla="*/ 3 h 34"/>
                <a:gd name="T8" fmla="*/ 8 w 41"/>
                <a:gd name="T9" fmla="*/ 2 h 34"/>
                <a:gd name="T10" fmla="*/ 39 w 41"/>
                <a:gd name="T11" fmla="*/ 25 h 34"/>
                <a:gd name="T12" fmla="*/ 39 w 41"/>
                <a:gd name="T13" fmla="*/ 32 h 34"/>
                <a:gd name="T14" fmla="*/ 36 w 41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34">
                  <a:moveTo>
                    <a:pt x="36" y="34"/>
                  </a:moveTo>
                  <a:cubicBezTo>
                    <a:pt x="35" y="34"/>
                    <a:pt x="33" y="33"/>
                    <a:pt x="32" y="32"/>
                  </a:cubicBezTo>
                  <a:cubicBezTo>
                    <a:pt x="23" y="25"/>
                    <a:pt x="13" y="17"/>
                    <a:pt x="3" y="10"/>
                  </a:cubicBezTo>
                  <a:cubicBezTo>
                    <a:pt x="0" y="8"/>
                    <a:pt x="0" y="5"/>
                    <a:pt x="1" y="3"/>
                  </a:cubicBezTo>
                  <a:cubicBezTo>
                    <a:pt x="3" y="1"/>
                    <a:pt x="6" y="0"/>
                    <a:pt x="8" y="2"/>
                  </a:cubicBezTo>
                  <a:cubicBezTo>
                    <a:pt x="19" y="9"/>
                    <a:pt x="29" y="17"/>
                    <a:pt x="39" y="25"/>
                  </a:cubicBezTo>
                  <a:cubicBezTo>
                    <a:pt x="41" y="27"/>
                    <a:pt x="41" y="30"/>
                    <a:pt x="39" y="32"/>
                  </a:cubicBezTo>
                  <a:cubicBezTo>
                    <a:pt x="38" y="33"/>
                    <a:pt x="37" y="34"/>
                    <a:pt x="36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7" name="">
              <a:extLst>
                <a:ext uri="{FF2B5EF4-FFF2-40B4-BE49-F238E27FC236}">
                  <a16:creationId xmlns:a16="http://schemas.microsoft.com/office/drawing/2014/main" id="{F9D38530-0624-4E4C-BB4B-4BAF9F7D7ADF}"/>
                </a:ext>
              </a:extLst>
            </p:cNvPr>
            <p:cNvSpPr/>
            <p:nvPr/>
          </p:nvSpPr>
          <p:spPr bwMode="auto">
            <a:xfrm>
              <a:off x="5021263" y="2366964"/>
              <a:ext cx="166688" cy="57150"/>
            </a:xfrm>
            <a:custGeom>
              <a:avLst/>
              <a:gdLst>
                <a:gd name="T0" fmla="*/ 39 w 44"/>
                <a:gd name="T1" fmla="*/ 15 h 15"/>
                <a:gd name="T2" fmla="*/ 38 w 44"/>
                <a:gd name="T3" fmla="*/ 15 h 15"/>
                <a:gd name="T4" fmla="*/ 4 w 44"/>
                <a:gd name="T5" fmla="*/ 10 h 15"/>
                <a:gd name="T6" fmla="*/ 0 w 44"/>
                <a:gd name="T7" fmla="*/ 5 h 15"/>
                <a:gd name="T8" fmla="*/ 5 w 44"/>
                <a:gd name="T9" fmla="*/ 1 h 15"/>
                <a:gd name="T10" fmla="*/ 40 w 44"/>
                <a:gd name="T11" fmla="*/ 5 h 15"/>
                <a:gd name="T12" fmla="*/ 44 w 44"/>
                <a:gd name="T13" fmla="*/ 10 h 15"/>
                <a:gd name="T14" fmla="*/ 39 w 44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15">
                  <a:moveTo>
                    <a:pt x="39" y="15"/>
                  </a:moveTo>
                  <a:cubicBezTo>
                    <a:pt x="39" y="15"/>
                    <a:pt x="38" y="15"/>
                    <a:pt x="38" y="15"/>
                  </a:cubicBezTo>
                  <a:cubicBezTo>
                    <a:pt x="27" y="13"/>
                    <a:pt x="16" y="11"/>
                    <a:pt x="4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2"/>
                    <a:pt x="2" y="0"/>
                    <a:pt x="5" y="1"/>
                  </a:cubicBezTo>
                  <a:cubicBezTo>
                    <a:pt x="17" y="2"/>
                    <a:pt x="28" y="3"/>
                    <a:pt x="40" y="5"/>
                  </a:cubicBezTo>
                  <a:cubicBezTo>
                    <a:pt x="42" y="5"/>
                    <a:pt x="44" y="8"/>
                    <a:pt x="44" y="10"/>
                  </a:cubicBezTo>
                  <a:cubicBezTo>
                    <a:pt x="43" y="13"/>
                    <a:pt x="41" y="15"/>
                    <a:pt x="39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8" name="">
              <a:extLst>
                <a:ext uri="{FF2B5EF4-FFF2-40B4-BE49-F238E27FC236}">
                  <a16:creationId xmlns:a16="http://schemas.microsoft.com/office/drawing/2014/main" id="{716ECFA0-1083-42E6-BD13-7BA578F0C7D4}"/>
                </a:ext>
              </a:extLst>
            </p:cNvPr>
            <p:cNvSpPr/>
            <p:nvPr/>
          </p:nvSpPr>
          <p:spPr bwMode="auto">
            <a:xfrm>
              <a:off x="5111750" y="2632076"/>
              <a:ext cx="79375" cy="41275"/>
            </a:xfrm>
            <a:custGeom>
              <a:avLst/>
              <a:gdLst>
                <a:gd name="T0" fmla="*/ 5 w 21"/>
                <a:gd name="T1" fmla="*/ 11 h 11"/>
                <a:gd name="T2" fmla="*/ 1 w 21"/>
                <a:gd name="T3" fmla="*/ 8 h 11"/>
                <a:gd name="T4" fmla="*/ 4 w 21"/>
                <a:gd name="T5" fmla="*/ 2 h 11"/>
                <a:gd name="T6" fmla="*/ 16 w 21"/>
                <a:gd name="T7" fmla="*/ 0 h 11"/>
                <a:gd name="T8" fmla="*/ 21 w 21"/>
                <a:gd name="T9" fmla="*/ 4 h 11"/>
                <a:gd name="T10" fmla="*/ 16 w 21"/>
                <a:gd name="T11" fmla="*/ 9 h 11"/>
                <a:gd name="T12" fmla="*/ 7 w 21"/>
                <a:gd name="T13" fmla="*/ 11 h 11"/>
                <a:gd name="T14" fmla="*/ 5 w 21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1">
                  <a:moveTo>
                    <a:pt x="5" y="11"/>
                  </a:moveTo>
                  <a:cubicBezTo>
                    <a:pt x="3" y="11"/>
                    <a:pt x="1" y="10"/>
                    <a:pt x="1" y="8"/>
                  </a:cubicBezTo>
                  <a:cubicBezTo>
                    <a:pt x="0" y="5"/>
                    <a:pt x="1" y="3"/>
                    <a:pt x="4" y="2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18" y="0"/>
                    <a:pt x="21" y="2"/>
                    <a:pt x="21" y="4"/>
                  </a:cubicBezTo>
                  <a:cubicBezTo>
                    <a:pt x="21" y="7"/>
                    <a:pt x="19" y="9"/>
                    <a:pt x="16" y="9"/>
                  </a:cubicBezTo>
                  <a:cubicBezTo>
                    <a:pt x="13" y="10"/>
                    <a:pt x="10" y="10"/>
                    <a:pt x="7" y="11"/>
                  </a:cubicBezTo>
                  <a:cubicBezTo>
                    <a:pt x="6" y="11"/>
                    <a:pt x="6" y="11"/>
                    <a:pt x="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9" name="">
              <a:extLst>
                <a:ext uri="{FF2B5EF4-FFF2-40B4-BE49-F238E27FC236}">
                  <a16:creationId xmlns:a16="http://schemas.microsoft.com/office/drawing/2014/main" id="{87DDA5A4-B08E-42D5-85E6-8640DCBD8BC7}"/>
                </a:ext>
              </a:extLst>
            </p:cNvPr>
            <p:cNvSpPr/>
            <p:nvPr/>
          </p:nvSpPr>
          <p:spPr bwMode="auto">
            <a:xfrm>
              <a:off x="5108575" y="2852739"/>
              <a:ext cx="182563" cy="112713"/>
            </a:xfrm>
            <a:custGeom>
              <a:avLst/>
              <a:gdLst>
                <a:gd name="T0" fmla="*/ 6 w 48"/>
                <a:gd name="T1" fmla="*/ 30 h 30"/>
                <a:gd name="T2" fmla="*/ 2 w 48"/>
                <a:gd name="T3" fmla="*/ 28 h 30"/>
                <a:gd name="T4" fmla="*/ 4 w 48"/>
                <a:gd name="T5" fmla="*/ 21 h 30"/>
                <a:gd name="T6" fmla="*/ 40 w 48"/>
                <a:gd name="T7" fmla="*/ 1 h 30"/>
                <a:gd name="T8" fmla="*/ 47 w 48"/>
                <a:gd name="T9" fmla="*/ 3 h 30"/>
                <a:gd name="T10" fmla="*/ 45 w 48"/>
                <a:gd name="T11" fmla="*/ 10 h 30"/>
                <a:gd name="T12" fmla="*/ 8 w 48"/>
                <a:gd name="T13" fmla="*/ 30 h 30"/>
                <a:gd name="T14" fmla="*/ 6 w 48"/>
                <a:gd name="T1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30">
                  <a:moveTo>
                    <a:pt x="6" y="30"/>
                  </a:moveTo>
                  <a:cubicBezTo>
                    <a:pt x="4" y="30"/>
                    <a:pt x="3" y="29"/>
                    <a:pt x="2" y="28"/>
                  </a:cubicBezTo>
                  <a:cubicBezTo>
                    <a:pt x="0" y="25"/>
                    <a:pt x="1" y="22"/>
                    <a:pt x="4" y="2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2" y="0"/>
                    <a:pt x="45" y="1"/>
                    <a:pt x="47" y="3"/>
                  </a:cubicBezTo>
                  <a:cubicBezTo>
                    <a:pt x="48" y="5"/>
                    <a:pt x="47" y="8"/>
                    <a:pt x="45" y="1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0"/>
                    <a:pt x="7" y="30"/>
                    <a:pt x="6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0" name="">
              <a:extLst>
                <a:ext uri="{FF2B5EF4-FFF2-40B4-BE49-F238E27FC236}">
                  <a16:creationId xmlns:a16="http://schemas.microsoft.com/office/drawing/2014/main" id="{94C46792-4E3F-40D2-B081-77F6BB788EFC}"/>
                </a:ext>
              </a:extLst>
            </p:cNvPr>
            <p:cNvSpPr/>
            <p:nvPr/>
          </p:nvSpPr>
          <p:spPr bwMode="auto">
            <a:xfrm>
              <a:off x="5381625" y="3052764"/>
              <a:ext cx="79375" cy="76200"/>
            </a:xfrm>
            <a:custGeom>
              <a:avLst/>
              <a:gdLst>
                <a:gd name="T0" fmla="*/ 6 w 21"/>
                <a:gd name="T1" fmla="*/ 20 h 20"/>
                <a:gd name="T2" fmla="*/ 1 w 21"/>
                <a:gd name="T3" fmla="*/ 17 h 20"/>
                <a:gd name="T4" fmla="*/ 4 w 21"/>
                <a:gd name="T5" fmla="*/ 10 h 20"/>
                <a:gd name="T6" fmla="*/ 11 w 21"/>
                <a:gd name="T7" fmla="*/ 3 h 20"/>
                <a:gd name="T8" fmla="*/ 17 w 21"/>
                <a:gd name="T9" fmla="*/ 1 h 20"/>
                <a:gd name="T10" fmla="*/ 20 w 21"/>
                <a:gd name="T11" fmla="*/ 7 h 20"/>
                <a:gd name="T12" fmla="*/ 7 w 21"/>
                <a:gd name="T13" fmla="*/ 19 h 20"/>
                <a:gd name="T14" fmla="*/ 6 w 21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0">
                  <a:moveTo>
                    <a:pt x="6" y="20"/>
                  </a:moveTo>
                  <a:cubicBezTo>
                    <a:pt x="4" y="20"/>
                    <a:pt x="2" y="19"/>
                    <a:pt x="1" y="17"/>
                  </a:cubicBezTo>
                  <a:cubicBezTo>
                    <a:pt x="0" y="14"/>
                    <a:pt x="1" y="11"/>
                    <a:pt x="4" y="10"/>
                  </a:cubicBezTo>
                  <a:cubicBezTo>
                    <a:pt x="7" y="9"/>
                    <a:pt x="9" y="6"/>
                    <a:pt x="11" y="3"/>
                  </a:cubicBezTo>
                  <a:cubicBezTo>
                    <a:pt x="12" y="1"/>
                    <a:pt x="14" y="0"/>
                    <a:pt x="17" y="1"/>
                  </a:cubicBezTo>
                  <a:cubicBezTo>
                    <a:pt x="19" y="2"/>
                    <a:pt x="21" y="5"/>
                    <a:pt x="20" y="7"/>
                  </a:cubicBezTo>
                  <a:cubicBezTo>
                    <a:pt x="17" y="12"/>
                    <a:pt x="13" y="17"/>
                    <a:pt x="7" y="19"/>
                  </a:cubicBezTo>
                  <a:cubicBezTo>
                    <a:pt x="7" y="20"/>
                    <a:pt x="6" y="20"/>
                    <a:pt x="6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1" name="">
              <a:extLst>
                <a:ext uri="{FF2B5EF4-FFF2-40B4-BE49-F238E27FC236}">
                  <a16:creationId xmlns:a16="http://schemas.microsoft.com/office/drawing/2014/main" id="{46CAEE6E-41D7-4DE7-8904-353A33B9395B}"/>
                </a:ext>
              </a:extLst>
            </p:cNvPr>
            <p:cNvSpPr/>
            <p:nvPr/>
          </p:nvSpPr>
          <p:spPr bwMode="auto">
            <a:xfrm>
              <a:off x="5484813" y="3159126"/>
              <a:ext cx="125413" cy="155575"/>
            </a:xfrm>
            <a:custGeom>
              <a:avLst/>
              <a:gdLst>
                <a:gd name="T0" fmla="*/ 6 w 33"/>
                <a:gd name="T1" fmla="*/ 41 h 41"/>
                <a:gd name="T2" fmla="*/ 2 w 33"/>
                <a:gd name="T3" fmla="*/ 39 h 41"/>
                <a:gd name="T4" fmla="*/ 2 w 33"/>
                <a:gd name="T5" fmla="*/ 32 h 41"/>
                <a:gd name="T6" fmla="*/ 23 w 33"/>
                <a:gd name="T7" fmla="*/ 4 h 41"/>
                <a:gd name="T8" fmla="*/ 29 w 33"/>
                <a:gd name="T9" fmla="*/ 1 h 41"/>
                <a:gd name="T10" fmla="*/ 32 w 33"/>
                <a:gd name="T11" fmla="*/ 7 h 41"/>
                <a:gd name="T12" fmla="*/ 9 w 33"/>
                <a:gd name="T13" fmla="*/ 39 h 41"/>
                <a:gd name="T14" fmla="*/ 6 w 33"/>
                <a:gd name="T1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41">
                  <a:moveTo>
                    <a:pt x="6" y="41"/>
                  </a:moveTo>
                  <a:cubicBezTo>
                    <a:pt x="4" y="41"/>
                    <a:pt x="3" y="40"/>
                    <a:pt x="2" y="39"/>
                  </a:cubicBezTo>
                  <a:cubicBezTo>
                    <a:pt x="0" y="37"/>
                    <a:pt x="0" y="34"/>
                    <a:pt x="2" y="32"/>
                  </a:cubicBezTo>
                  <a:cubicBezTo>
                    <a:pt x="11" y="24"/>
                    <a:pt x="18" y="14"/>
                    <a:pt x="23" y="4"/>
                  </a:cubicBezTo>
                  <a:cubicBezTo>
                    <a:pt x="24" y="1"/>
                    <a:pt x="26" y="0"/>
                    <a:pt x="29" y="1"/>
                  </a:cubicBezTo>
                  <a:cubicBezTo>
                    <a:pt x="32" y="2"/>
                    <a:pt x="33" y="5"/>
                    <a:pt x="32" y="7"/>
                  </a:cubicBezTo>
                  <a:cubicBezTo>
                    <a:pt x="27" y="19"/>
                    <a:pt x="19" y="31"/>
                    <a:pt x="9" y="39"/>
                  </a:cubicBezTo>
                  <a:cubicBezTo>
                    <a:pt x="8" y="40"/>
                    <a:pt x="7" y="41"/>
                    <a:pt x="6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2" name="">
              <a:extLst>
                <a:ext uri="{FF2B5EF4-FFF2-40B4-BE49-F238E27FC236}">
                  <a16:creationId xmlns:a16="http://schemas.microsoft.com/office/drawing/2014/main" id="{E929FC98-14ED-4FE1-811C-C4D94D88762A}"/>
                </a:ext>
              </a:extLst>
            </p:cNvPr>
            <p:cNvSpPr/>
            <p:nvPr/>
          </p:nvSpPr>
          <p:spPr bwMode="auto">
            <a:xfrm>
              <a:off x="5788025" y="3251201"/>
              <a:ext cx="60325" cy="101600"/>
            </a:xfrm>
            <a:custGeom>
              <a:avLst/>
              <a:gdLst>
                <a:gd name="T0" fmla="*/ 6 w 16"/>
                <a:gd name="T1" fmla="*/ 27 h 27"/>
                <a:gd name="T2" fmla="*/ 4 w 16"/>
                <a:gd name="T3" fmla="*/ 26 h 27"/>
                <a:gd name="T4" fmla="*/ 1 w 16"/>
                <a:gd name="T5" fmla="*/ 20 h 27"/>
                <a:gd name="T6" fmla="*/ 6 w 16"/>
                <a:gd name="T7" fmla="*/ 4 h 27"/>
                <a:gd name="T8" fmla="*/ 12 w 16"/>
                <a:gd name="T9" fmla="*/ 1 h 27"/>
                <a:gd name="T10" fmla="*/ 15 w 16"/>
                <a:gd name="T11" fmla="*/ 7 h 27"/>
                <a:gd name="T12" fmla="*/ 10 w 16"/>
                <a:gd name="T13" fmla="*/ 23 h 27"/>
                <a:gd name="T14" fmla="*/ 6 w 16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7">
                  <a:moveTo>
                    <a:pt x="6" y="27"/>
                  </a:moveTo>
                  <a:cubicBezTo>
                    <a:pt x="5" y="27"/>
                    <a:pt x="5" y="26"/>
                    <a:pt x="4" y="26"/>
                  </a:cubicBezTo>
                  <a:cubicBezTo>
                    <a:pt x="2" y="25"/>
                    <a:pt x="0" y="23"/>
                    <a:pt x="1" y="20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2"/>
                    <a:pt x="10" y="0"/>
                    <a:pt x="12" y="1"/>
                  </a:cubicBezTo>
                  <a:cubicBezTo>
                    <a:pt x="15" y="2"/>
                    <a:pt x="16" y="4"/>
                    <a:pt x="15" y="7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5"/>
                    <a:pt x="8" y="27"/>
                    <a:pt x="6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3" name="">
              <a:extLst>
                <a:ext uri="{FF2B5EF4-FFF2-40B4-BE49-F238E27FC236}">
                  <a16:creationId xmlns:a16="http://schemas.microsoft.com/office/drawing/2014/main" id="{91CE107D-7E28-4D0F-8FB4-BC09DA4D9FD2}"/>
                </a:ext>
              </a:extLst>
            </p:cNvPr>
            <p:cNvSpPr/>
            <p:nvPr/>
          </p:nvSpPr>
          <p:spPr bwMode="auto">
            <a:xfrm>
              <a:off x="6099175" y="3276601"/>
              <a:ext cx="80963" cy="198438"/>
            </a:xfrm>
            <a:custGeom>
              <a:avLst/>
              <a:gdLst>
                <a:gd name="T0" fmla="*/ 15 w 21"/>
                <a:gd name="T1" fmla="*/ 52 h 52"/>
                <a:gd name="T2" fmla="*/ 11 w 21"/>
                <a:gd name="T3" fmla="*/ 47 h 52"/>
                <a:gd name="T4" fmla="*/ 1 w 21"/>
                <a:gd name="T5" fmla="*/ 8 h 52"/>
                <a:gd name="T6" fmla="*/ 4 w 21"/>
                <a:gd name="T7" fmla="*/ 1 h 52"/>
                <a:gd name="T8" fmla="*/ 11 w 21"/>
                <a:gd name="T9" fmla="*/ 4 h 52"/>
                <a:gd name="T10" fmla="*/ 20 w 21"/>
                <a:gd name="T11" fmla="*/ 46 h 52"/>
                <a:gd name="T12" fmla="*/ 16 w 21"/>
                <a:gd name="T13" fmla="*/ 52 h 52"/>
                <a:gd name="T14" fmla="*/ 15 w 2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52">
                  <a:moveTo>
                    <a:pt x="15" y="52"/>
                  </a:moveTo>
                  <a:cubicBezTo>
                    <a:pt x="13" y="52"/>
                    <a:pt x="11" y="50"/>
                    <a:pt x="11" y="47"/>
                  </a:cubicBezTo>
                  <a:cubicBezTo>
                    <a:pt x="9" y="34"/>
                    <a:pt x="6" y="20"/>
                    <a:pt x="1" y="8"/>
                  </a:cubicBezTo>
                  <a:cubicBezTo>
                    <a:pt x="0" y="5"/>
                    <a:pt x="2" y="2"/>
                    <a:pt x="4" y="1"/>
                  </a:cubicBezTo>
                  <a:cubicBezTo>
                    <a:pt x="7" y="0"/>
                    <a:pt x="10" y="2"/>
                    <a:pt x="11" y="4"/>
                  </a:cubicBezTo>
                  <a:cubicBezTo>
                    <a:pt x="15" y="18"/>
                    <a:pt x="19" y="32"/>
                    <a:pt x="20" y="46"/>
                  </a:cubicBezTo>
                  <a:cubicBezTo>
                    <a:pt x="21" y="49"/>
                    <a:pt x="19" y="51"/>
                    <a:pt x="16" y="52"/>
                  </a:cubicBezTo>
                  <a:cubicBezTo>
                    <a:pt x="16" y="52"/>
                    <a:pt x="16" y="52"/>
                    <a:pt x="15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4" name="">
              <a:extLst>
                <a:ext uri="{FF2B5EF4-FFF2-40B4-BE49-F238E27FC236}">
                  <a16:creationId xmlns:a16="http://schemas.microsoft.com/office/drawing/2014/main" id="{9DEA50D1-F870-41A9-9A7D-2CA68082B9B0}"/>
                </a:ext>
              </a:extLst>
            </p:cNvPr>
            <p:cNvSpPr/>
            <p:nvPr/>
          </p:nvSpPr>
          <p:spPr bwMode="auto">
            <a:xfrm>
              <a:off x="6350000" y="3238501"/>
              <a:ext cx="53975" cy="92075"/>
            </a:xfrm>
            <a:custGeom>
              <a:avLst/>
              <a:gdLst>
                <a:gd name="T0" fmla="*/ 8 w 14"/>
                <a:gd name="T1" fmla="*/ 24 h 24"/>
                <a:gd name="T2" fmla="*/ 3 w 14"/>
                <a:gd name="T3" fmla="*/ 20 h 24"/>
                <a:gd name="T4" fmla="*/ 0 w 14"/>
                <a:gd name="T5" fmla="*/ 6 h 24"/>
                <a:gd name="T6" fmla="*/ 4 w 14"/>
                <a:gd name="T7" fmla="*/ 0 h 24"/>
                <a:gd name="T8" fmla="*/ 10 w 14"/>
                <a:gd name="T9" fmla="*/ 4 h 24"/>
                <a:gd name="T10" fmla="*/ 13 w 14"/>
                <a:gd name="T11" fmla="*/ 18 h 24"/>
                <a:gd name="T12" fmla="*/ 9 w 14"/>
                <a:gd name="T13" fmla="*/ 23 h 24"/>
                <a:gd name="T14" fmla="*/ 8 w 14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24">
                  <a:moveTo>
                    <a:pt x="8" y="24"/>
                  </a:moveTo>
                  <a:cubicBezTo>
                    <a:pt x="6" y="24"/>
                    <a:pt x="4" y="22"/>
                    <a:pt x="3" y="2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1"/>
                    <a:pt x="4" y="0"/>
                  </a:cubicBezTo>
                  <a:cubicBezTo>
                    <a:pt x="7" y="0"/>
                    <a:pt x="9" y="1"/>
                    <a:pt x="10" y="4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20"/>
                    <a:pt x="12" y="23"/>
                    <a:pt x="9" y="23"/>
                  </a:cubicBezTo>
                  <a:cubicBezTo>
                    <a:pt x="9" y="24"/>
                    <a:pt x="9" y="24"/>
                    <a:pt x="8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5" name="">
              <a:extLst>
                <a:ext uri="{FF2B5EF4-FFF2-40B4-BE49-F238E27FC236}">
                  <a16:creationId xmlns:a16="http://schemas.microsoft.com/office/drawing/2014/main" id="{C13ED9B2-D8DF-49E9-A894-4431518B27A5}"/>
                </a:ext>
              </a:extLst>
            </p:cNvPr>
            <p:cNvSpPr/>
            <p:nvPr/>
          </p:nvSpPr>
          <p:spPr bwMode="auto">
            <a:xfrm>
              <a:off x="6426200" y="1516064"/>
              <a:ext cx="79375" cy="114300"/>
            </a:xfrm>
            <a:custGeom>
              <a:avLst/>
              <a:gdLst>
                <a:gd name="T0" fmla="*/ 5 w 21"/>
                <a:gd name="T1" fmla="*/ 30 h 30"/>
                <a:gd name="T2" fmla="*/ 3 w 21"/>
                <a:gd name="T3" fmla="*/ 29 h 30"/>
                <a:gd name="T4" fmla="*/ 0 w 21"/>
                <a:gd name="T5" fmla="*/ 23 h 30"/>
                <a:gd name="T6" fmla="*/ 12 w 21"/>
                <a:gd name="T7" fmla="*/ 3 h 30"/>
                <a:gd name="T8" fmla="*/ 19 w 21"/>
                <a:gd name="T9" fmla="*/ 2 h 30"/>
                <a:gd name="T10" fmla="*/ 20 w 21"/>
                <a:gd name="T11" fmla="*/ 9 h 30"/>
                <a:gd name="T12" fmla="*/ 10 w 21"/>
                <a:gd name="T13" fmla="*/ 26 h 30"/>
                <a:gd name="T14" fmla="*/ 5 w 21"/>
                <a:gd name="T1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30">
                  <a:moveTo>
                    <a:pt x="5" y="30"/>
                  </a:moveTo>
                  <a:cubicBezTo>
                    <a:pt x="4" y="30"/>
                    <a:pt x="4" y="29"/>
                    <a:pt x="3" y="29"/>
                  </a:cubicBezTo>
                  <a:cubicBezTo>
                    <a:pt x="1" y="28"/>
                    <a:pt x="0" y="26"/>
                    <a:pt x="0" y="23"/>
                  </a:cubicBezTo>
                  <a:cubicBezTo>
                    <a:pt x="3" y="16"/>
                    <a:pt x="7" y="9"/>
                    <a:pt x="12" y="3"/>
                  </a:cubicBezTo>
                  <a:cubicBezTo>
                    <a:pt x="14" y="1"/>
                    <a:pt x="17" y="0"/>
                    <a:pt x="19" y="2"/>
                  </a:cubicBezTo>
                  <a:cubicBezTo>
                    <a:pt x="21" y="4"/>
                    <a:pt x="21" y="7"/>
                    <a:pt x="20" y="9"/>
                  </a:cubicBezTo>
                  <a:cubicBezTo>
                    <a:pt x="15" y="14"/>
                    <a:pt x="12" y="20"/>
                    <a:pt x="10" y="26"/>
                  </a:cubicBezTo>
                  <a:cubicBezTo>
                    <a:pt x="9" y="28"/>
                    <a:pt x="7" y="30"/>
                    <a:pt x="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6" name="">
              <a:extLst>
                <a:ext uri="{FF2B5EF4-FFF2-40B4-BE49-F238E27FC236}">
                  <a16:creationId xmlns:a16="http://schemas.microsoft.com/office/drawing/2014/main" id="{0B295129-A6D3-4C15-B202-55E1AF7E3599}"/>
                </a:ext>
              </a:extLst>
            </p:cNvPr>
            <p:cNvSpPr/>
            <p:nvPr/>
          </p:nvSpPr>
          <p:spPr bwMode="auto">
            <a:xfrm>
              <a:off x="6786563" y="1744664"/>
              <a:ext cx="100013" cy="101600"/>
            </a:xfrm>
            <a:custGeom>
              <a:avLst/>
              <a:gdLst>
                <a:gd name="T0" fmla="*/ 5 w 26"/>
                <a:gd name="T1" fmla="*/ 27 h 27"/>
                <a:gd name="T2" fmla="*/ 2 w 26"/>
                <a:gd name="T3" fmla="*/ 26 h 27"/>
                <a:gd name="T4" fmla="*/ 1 w 26"/>
                <a:gd name="T5" fmla="*/ 19 h 27"/>
                <a:gd name="T6" fmla="*/ 17 w 26"/>
                <a:gd name="T7" fmla="*/ 2 h 27"/>
                <a:gd name="T8" fmla="*/ 24 w 26"/>
                <a:gd name="T9" fmla="*/ 2 h 27"/>
                <a:gd name="T10" fmla="*/ 24 w 26"/>
                <a:gd name="T11" fmla="*/ 9 h 27"/>
                <a:gd name="T12" fmla="*/ 9 w 26"/>
                <a:gd name="T13" fmla="*/ 25 h 27"/>
                <a:gd name="T14" fmla="*/ 5 w 26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7">
                  <a:moveTo>
                    <a:pt x="5" y="27"/>
                  </a:moveTo>
                  <a:cubicBezTo>
                    <a:pt x="4" y="27"/>
                    <a:pt x="3" y="27"/>
                    <a:pt x="2" y="26"/>
                  </a:cubicBezTo>
                  <a:cubicBezTo>
                    <a:pt x="0" y="25"/>
                    <a:pt x="0" y="22"/>
                    <a:pt x="1" y="19"/>
                  </a:cubicBezTo>
                  <a:cubicBezTo>
                    <a:pt x="6" y="13"/>
                    <a:pt x="11" y="7"/>
                    <a:pt x="17" y="2"/>
                  </a:cubicBezTo>
                  <a:cubicBezTo>
                    <a:pt x="20" y="0"/>
                    <a:pt x="23" y="0"/>
                    <a:pt x="24" y="2"/>
                  </a:cubicBezTo>
                  <a:cubicBezTo>
                    <a:pt x="26" y="4"/>
                    <a:pt x="26" y="8"/>
                    <a:pt x="24" y="9"/>
                  </a:cubicBezTo>
                  <a:cubicBezTo>
                    <a:pt x="18" y="14"/>
                    <a:pt x="13" y="19"/>
                    <a:pt x="9" y="25"/>
                  </a:cubicBezTo>
                  <a:cubicBezTo>
                    <a:pt x="8" y="26"/>
                    <a:pt x="7" y="27"/>
                    <a:pt x="5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7" name="">
              <a:extLst>
                <a:ext uri="{FF2B5EF4-FFF2-40B4-BE49-F238E27FC236}">
                  <a16:creationId xmlns:a16="http://schemas.microsoft.com/office/drawing/2014/main" id="{2E614D53-3987-4046-A62D-9F7C401878A7}"/>
                </a:ext>
              </a:extLst>
            </p:cNvPr>
            <p:cNvSpPr/>
            <p:nvPr/>
          </p:nvSpPr>
          <p:spPr bwMode="auto">
            <a:xfrm>
              <a:off x="7011988" y="2200276"/>
              <a:ext cx="128588" cy="52388"/>
            </a:xfrm>
            <a:custGeom>
              <a:avLst/>
              <a:gdLst>
                <a:gd name="T0" fmla="*/ 6 w 34"/>
                <a:gd name="T1" fmla="*/ 14 h 14"/>
                <a:gd name="T2" fmla="*/ 1 w 34"/>
                <a:gd name="T3" fmla="*/ 10 h 14"/>
                <a:gd name="T4" fmla="*/ 5 w 34"/>
                <a:gd name="T5" fmla="*/ 4 h 14"/>
                <a:gd name="T6" fmla="*/ 28 w 34"/>
                <a:gd name="T7" fmla="*/ 0 h 14"/>
                <a:gd name="T8" fmla="*/ 33 w 34"/>
                <a:gd name="T9" fmla="*/ 4 h 14"/>
                <a:gd name="T10" fmla="*/ 29 w 34"/>
                <a:gd name="T11" fmla="*/ 10 h 14"/>
                <a:gd name="T12" fmla="*/ 7 w 34"/>
                <a:gd name="T13" fmla="*/ 14 h 14"/>
                <a:gd name="T14" fmla="*/ 6 w 34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4">
                  <a:moveTo>
                    <a:pt x="6" y="14"/>
                  </a:moveTo>
                  <a:cubicBezTo>
                    <a:pt x="3" y="14"/>
                    <a:pt x="1" y="12"/>
                    <a:pt x="1" y="10"/>
                  </a:cubicBezTo>
                  <a:cubicBezTo>
                    <a:pt x="0" y="7"/>
                    <a:pt x="2" y="5"/>
                    <a:pt x="5" y="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0" y="0"/>
                    <a:pt x="33" y="2"/>
                    <a:pt x="33" y="4"/>
                  </a:cubicBezTo>
                  <a:cubicBezTo>
                    <a:pt x="34" y="7"/>
                    <a:pt x="32" y="9"/>
                    <a:pt x="29" y="10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4"/>
                    <a:pt x="6" y="14"/>
                    <a:pt x="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8" name="">
              <a:extLst>
                <a:ext uri="{FF2B5EF4-FFF2-40B4-BE49-F238E27FC236}">
                  <a16:creationId xmlns:a16="http://schemas.microsoft.com/office/drawing/2014/main" id="{6EF4D005-AD5B-4FE6-96C1-08F27D77CE5B}"/>
                </a:ext>
              </a:extLst>
            </p:cNvPr>
            <p:cNvSpPr/>
            <p:nvPr/>
          </p:nvSpPr>
          <p:spPr bwMode="auto">
            <a:xfrm>
              <a:off x="6977063" y="2719389"/>
              <a:ext cx="130175" cy="84138"/>
            </a:xfrm>
            <a:custGeom>
              <a:avLst/>
              <a:gdLst>
                <a:gd name="T0" fmla="*/ 28 w 34"/>
                <a:gd name="T1" fmla="*/ 22 h 22"/>
                <a:gd name="T2" fmla="*/ 28 w 34"/>
                <a:gd name="T3" fmla="*/ 22 h 22"/>
                <a:gd name="T4" fmla="*/ 1 w 34"/>
                <a:gd name="T5" fmla="*/ 9 h 22"/>
                <a:gd name="T6" fmla="*/ 2 w 34"/>
                <a:gd name="T7" fmla="*/ 2 h 22"/>
                <a:gd name="T8" fmla="*/ 9 w 34"/>
                <a:gd name="T9" fmla="*/ 2 h 22"/>
                <a:gd name="T10" fmla="*/ 29 w 34"/>
                <a:gd name="T11" fmla="*/ 12 h 22"/>
                <a:gd name="T12" fmla="*/ 33 w 34"/>
                <a:gd name="T13" fmla="*/ 18 h 22"/>
                <a:gd name="T14" fmla="*/ 28 w 34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2">
                  <a:moveTo>
                    <a:pt x="28" y="22"/>
                  </a:moveTo>
                  <a:cubicBezTo>
                    <a:pt x="28" y="22"/>
                    <a:pt x="28" y="22"/>
                    <a:pt x="28" y="22"/>
                  </a:cubicBezTo>
                  <a:cubicBezTo>
                    <a:pt x="18" y="21"/>
                    <a:pt x="8" y="16"/>
                    <a:pt x="1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4" y="0"/>
                    <a:pt x="7" y="0"/>
                    <a:pt x="9" y="2"/>
                  </a:cubicBezTo>
                  <a:cubicBezTo>
                    <a:pt x="14" y="8"/>
                    <a:pt x="21" y="11"/>
                    <a:pt x="29" y="12"/>
                  </a:cubicBezTo>
                  <a:cubicBezTo>
                    <a:pt x="32" y="13"/>
                    <a:pt x="34" y="15"/>
                    <a:pt x="33" y="18"/>
                  </a:cubicBezTo>
                  <a:cubicBezTo>
                    <a:pt x="33" y="20"/>
                    <a:pt x="31" y="22"/>
                    <a:pt x="28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9" name="">
              <a:extLst>
                <a:ext uri="{FF2B5EF4-FFF2-40B4-BE49-F238E27FC236}">
                  <a16:creationId xmlns:a16="http://schemas.microsoft.com/office/drawing/2014/main" id="{975CE16D-23A3-473B-8359-1429BE7C1E51}"/>
                </a:ext>
              </a:extLst>
            </p:cNvPr>
            <p:cNvSpPr/>
            <p:nvPr/>
          </p:nvSpPr>
          <p:spPr bwMode="auto">
            <a:xfrm>
              <a:off x="6684963" y="3071814"/>
              <a:ext cx="109538" cy="84138"/>
            </a:xfrm>
            <a:custGeom>
              <a:avLst/>
              <a:gdLst>
                <a:gd name="T0" fmla="*/ 23 w 29"/>
                <a:gd name="T1" fmla="*/ 22 h 22"/>
                <a:gd name="T2" fmla="*/ 21 w 29"/>
                <a:gd name="T3" fmla="*/ 21 h 22"/>
                <a:gd name="T4" fmla="*/ 3 w 29"/>
                <a:gd name="T5" fmla="*/ 10 h 22"/>
                <a:gd name="T6" fmla="*/ 1 w 29"/>
                <a:gd name="T7" fmla="*/ 3 h 22"/>
                <a:gd name="T8" fmla="*/ 8 w 29"/>
                <a:gd name="T9" fmla="*/ 1 h 22"/>
                <a:gd name="T10" fmla="*/ 26 w 29"/>
                <a:gd name="T11" fmla="*/ 13 h 22"/>
                <a:gd name="T12" fmla="*/ 28 w 29"/>
                <a:gd name="T13" fmla="*/ 20 h 22"/>
                <a:gd name="T14" fmla="*/ 23 w 29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22">
                  <a:moveTo>
                    <a:pt x="23" y="22"/>
                  </a:moveTo>
                  <a:cubicBezTo>
                    <a:pt x="23" y="22"/>
                    <a:pt x="22" y="22"/>
                    <a:pt x="21" y="21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0" y="8"/>
                    <a:pt x="0" y="5"/>
                    <a:pt x="1" y="3"/>
                  </a:cubicBezTo>
                  <a:cubicBezTo>
                    <a:pt x="2" y="1"/>
                    <a:pt x="6" y="0"/>
                    <a:pt x="8" y="1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8" y="15"/>
                    <a:pt x="29" y="18"/>
                    <a:pt x="28" y="20"/>
                  </a:cubicBezTo>
                  <a:cubicBezTo>
                    <a:pt x="27" y="21"/>
                    <a:pt x="25" y="22"/>
                    <a:pt x="23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0" name="">
              <a:extLst>
                <a:ext uri="{FF2B5EF4-FFF2-40B4-BE49-F238E27FC236}">
                  <a16:creationId xmlns:a16="http://schemas.microsoft.com/office/drawing/2014/main" id="{61CD06EE-E470-4B11-9953-667A0CDFAEE9}"/>
                </a:ext>
              </a:extLst>
            </p:cNvPr>
            <p:cNvSpPr/>
            <p:nvPr/>
          </p:nvSpPr>
          <p:spPr bwMode="auto">
            <a:xfrm>
              <a:off x="6205538" y="1141414"/>
              <a:ext cx="103188" cy="428625"/>
            </a:xfrm>
            <a:custGeom>
              <a:avLst/>
              <a:gdLst>
                <a:gd name="T0" fmla="*/ 5 w 27"/>
                <a:gd name="T1" fmla="*/ 113 h 113"/>
                <a:gd name="T2" fmla="*/ 4 w 27"/>
                <a:gd name="T3" fmla="*/ 113 h 113"/>
                <a:gd name="T4" fmla="*/ 0 w 27"/>
                <a:gd name="T5" fmla="*/ 108 h 113"/>
                <a:gd name="T6" fmla="*/ 17 w 27"/>
                <a:gd name="T7" fmla="*/ 4 h 113"/>
                <a:gd name="T8" fmla="*/ 23 w 27"/>
                <a:gd name="T9" fmla="*/ 0 h 113"/>
                <a:gd name="T10" fmla="*/ 27 w 27"/>
                <a:gd name="T11" fmla="*/ 6 h 113"/>
                <a:gd name="T12" fmla="*/ 10 w 27"/>
                <a:gd name="T13" fmla="*/ 109 h 113"/>
                <a:gd name="T14" fmla="*/ 5 w 27"/>
                <a:gd name="T1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13">
                  <a:moveTo>
                    <a:pt x="5" y="113"/>
                  </a:moveTo>
                  <a:cubicBezTo>
                    <a:pt x="5" y="113"/>
                    <a:pt x="4" y="113"/>
                    <a:pt x="4" y="113"/>
                  </a:cubicBezTo>
                  <a:cubicBezTo>
                    <a:pt x="1" y="113"/>
                    <a:pt x="0" y="110"/>
                    <a:pt x="0" y="108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8" y="2"/>
                    <a:pt x="20" y="0"/>
                    <a:pt x="23" y="0"/>
                  </a:cubicBezTo>
                  <a:cubicBezTo>
                    <a:pt x="25" y="1"/>
                    <a:pt x="27" y="3"/>
                    <a:pt x="27" y="6"/>
                  </a:cubicBezTo>
                  <a:cubicBezTo>
                    <a:pt x="10" y="109"/>
                    <a:pt x="10" y="109"/>
                    <a:pt x="10" y="109"/>
                  </a:cubicBezTo>
                  <a:cubicBezTo>
                    <a:pt x="9" y="112"/>
                    <a:pt x="7" y="113"/>
                    <a:pt x="5" y="1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1" name="">
              <a:extLst>
                <a:ext uri="{FF2B5EF4-FFF2-40B4-BE49-F238E27FC236}">
                  <a16:creationId xmlns:a16="http://schemas.microsoft.com/office/drawing/2014/main" id="{034CDE06-5F24-4147-8FCD-F2438F3AB843}"/>
                </a:ext>
              </a:extLst>
            </p:cNvPr>
            <p:cNvSpPr/>
            <p:nvPr/>
          </p:nvSpPr>
          <p:spPr bwMode="auto">
            <a:xfrm>
              <a:off x="6616700" y="1330326"/>
              <a:ext cx="223838" cy="395288"/>
            </a:xfrm>
            <a:custGeom>
              <a:avLst/>
              <a:gdLst>
                <a:gd name="T0" fmla="*/ 6 w 59"/>
                <a:gd name="T1" fmla="*/ 104 h 104"/>
                <a:gd name="T2" fmla="*/ 3 w 59"/>
                <a:gd name="T3" fmla="*/ 103 h 104"/>
                <a:gd name="T4" fmla="*/ 2 w 59"/>
                <a:gd name="T5" fmla="*/ 96 h 104"/>
                <a:gd name="T6" fmla="*/ 49 w 59"/>
                <a:gd name="T7" fmla="*/ 4 h 104"/>
                <a:gd name="T8" fmla="*/ 55 w 59"/>
                <a:gd name="T9" fmla="*/ 1 h 104"/>
                <a:gd name="T10" fmla="*/ 58 w 59"/>
                <a:gd name="T11" fmla="*/ 7 h 104"/>
                <a:gd name="T12" fmla="*/ 10 w 59"/>
                <a:gd name="T13" fmla="*/ 102 h 104"/>
                <a:gd name="T14" fmla="*/ 6 w 59"/>
                <a:gd name="T1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04">
                  <a:moveTo>
                    <a:pt x="6" y="104"/>
                  </a:moveTo>
                  <a:cubicBezTo>
                    <a:pt x="5" y="104"/>
                    <a:pt x="4" y="103"/>
                    <a:pt x="3" y="103"/>
                  </a:cubicBezTo>
                  <a:cubicBezTo>
                    <a:pt x="1" y="101"/>
                    <a:pt x="0" y="98"/>
                    <a:pt x="2" y="96"/>
                  </a:cubicBezTo>
                  <a:cubicBezTo>
                    <a:pt x="23" y="68"/>
                    <a:pt x="39" y="37"/>
                    <a:pt x="49" y="4"/>
                  </a:cubicBezTo>
                  <a:cubicBezTo>
                    <a:pt x="50" y="1"/>
                    <a:pt x="53" y="0"/>
                    <a:pt x="55" y="1"/>
                  </a:cubicBezTo>
                  <a:cubicBezTo>
                    <a:pt x="58" y="2"/>
                    <a:pt x="59" y="4"/>
                    <a:pt x="58" y="7"/>
                  </a:cubicBezTo>
                  <a:cubicBezTo>
                    <a:pt x="48" y="41"/>
                    <a:pt x="31" y="73"/>
                    <a:pt x="10" y="102"/>
                  </a:cubicBezTo>
                  <a:cubicBezTo>
                    <a:pt x="9" y="103"/>
                    <a:pt x="7" y="104"/>
                    <a:pt x="6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2" name="">
              <a:extLst>
                <a:ext uri="{FF2B5EF4-FFF2-40B4-BE49-F238E27FC236}">
                  <a16:creationId xmlns:a16="http://schemas.microsoft.com/office/drawing/2014/main" id="{8EBECD28-AC9E-466E-AEE9-06DDDAE2DB03}"/>
                </a:ext>
              </a:extLst>
            </p:cNvPr>
            <p:cNvSpPr/>
            <p:nvPr/>
          </p:nvSpPr>
          <p:spPr bwMode="auto">
            <a:xfrm>
              <a:off x="6931025" y="1820864"/>
              <a:ext cx="293688" cy="227013"/>
            </a:xfrm>
            <a:custGeom>
              <a:avLst/>
              <a:gdLst>
                <a:gd name="T0" fmla="*/ 6 w 77"/>
                <a:gd name="T1" fmla="*/ 60 h 60"/>
                <a:gd name="T2" fmla="*/ 2 w 77"/>
                <a:gd name="T3" fmla="*/ 58 h 60"/>
                <a:gd name="T4" fmla="*/ 3 w 77"/>
                <a:gd name="T5" fmla="*/ 51 h 60"/>
                <a:gd name="T6" fmla="*/ 69 w 77"/>
                <a:gd name="T7" fmla="*/ 2 h 60"/>
                <a:gd name="T8" fmla="*/ 76 w 77"/>
                <a:gd name="T9" fmla="*/ 3 h 60"/>
                <a:gd name="T10" fmla="*/ 75 w 77"/>
                <a:gd name="T11" fmla="*/ 10 h 60"/>
                <a:gd name="T12" fmla="*/ 9 w 77"/>
                <a:gd name="T13" fmla="*/ 59 h 60"/>
                <a:gd name="T14" fmla="*/ 6 w 77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60">
                  <a:moveTo>
                    <a:pt x="6" y="60"/>
                  </a:moveTo>
                  <a:cubicBezTo>
                    <a:pt x="4" y="60"/>
                    <a:pt x="3" y="59"/>
                    <a:pt x="2" y="58"/>
                  </a:cubicBezTo>
                  <a:cubicBezTo>
                    <a:pt x="0" y="56"/>
                    <a:pt x="1" y="53"/>
                    <a:pt x="3" y="51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71" y="0"/>
                    <a:pt x="74" y="1"/>
                    <a:pt x="76" y="3"/>
                  </a:cubicBezTo>
                  <a:cubicBezTo>
                    <a:pt x="77" y="5"/>
                    <a:pt x="77" y="8"/>
                    <a:pt x="75" y="10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8" y="60"/>
                    <a:pt x="7" y="60"/>
                    <a:pt x="6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3" name="">
              <a:extLst>
                <a:ext uri="{FF2B5EF4-FFF2-40B4-BE49-F238E27FC236}">
                  <a16:creationId xmlns:a16="http://schemas.microsoft.com/office/drawing/2014/main" id="{E76DFC5E-CD2A-47FE-9948-CD0689D1C0D6}"/>
                </a:ext>
              </a:extLst>
            </p:cNvPr>
            <p:cNvSpPr/>
            <p:nvPr/>
          </p:nvSpPr>
          <p:spPr bwMode="auto">
            <a:xfrm>
              <a:off x="7042150" y="2495551"/>
              <a:ext cx="368300" cy="65088"/>
            </a:xfrm>
            <a:custGeom>
              <a:avLst/>
              <a:gdLst>
                <a:gd name="T0" fmla="*/ 92 w 97"/>
                <a:gd name="T1" fmla="*/ 17 h 17"/>
                <a:gd name="T2" fmla="*/ 92 w 97"/>
                <a:gd name="T3" fmla="*/ 17 h 17"/>
                <a:gd name="T4" fmla="*/ 4 w 97"/>
                <a:gd name="T5" fmla="*/ 10 h 17"/>
                <a:gd name="T6" fmla="*/ 0 w 97"/>
                <a:gd name="T7" fmla="*/ 5 h 17"/>
                <a:gd name="T8" fmla="*/ 5 w 97"/>
                <a:gd name="T9" fmla="*/ 1 h 17"/>
                <a:gd name="T10" fmla="*/ 92 w 97"/>
                <a:gd name="T11" fmla="*/ 7 h 17"/>
                <a:gd name="T12" fmla="*/ 97 w 97"/>
                <a:gd name="T13" fmla="*/ 13 h 17"/>
                <a:gd name="T14" fmla="*/ 92 w 97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17">
                  <a:moveTo>
                    <a:pt x="92" y="17"/>
                  </a:moveTo>
                  <a:cubicBezTo>
                    <a:pt x="92" y="17"/>
                    <a:pt x="92" y="17"/>
                    <a:pt x="92" y="17"/>
                  </a:cubicBezTo>
                  <a:cubicBezTo>
                    <a:pt x="63" y="16"/>
                    <a:pt x="33" y="14"/>
                    <a:pt x="4" y="10"/>
                  </a:cubicBezTo>
                  <a:cubicBezTo>
                    <a:pt x="1" y="10"/>
                    <a:pt x="0" y="7"/>
                    <a:pt x="0" y="5"/>
                  </a:cubicBezTo>
                  <a:cubicBezTo>
                    <a:pt x="0" y="2"/>
                    <a:pt x="3" y="0"/>
                    <a:pt x="5" y="1"/>
                  </a:cubicBezTo>
                  <a:cubicBezTo>
                    <a:pt x="34" y="4"/>
                    <a:pt x="63" y="7"/>
                    <a:pt x="92" y="7"/>
                  </a:cubicBezTo>
                  <a:cubicBezTo>
                    <a:pt x="95" y="8"/>
                    <a:pt x="97" y="10"/>
                    <a:pt x="97" y="13"/>
                  </a:cubicBezTo>
                  <a:cubicBezTo>
                    <a:pt x="97" y="15"/>
                    <a:pt x="95" y="17"/>
                    <a:pt x="9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4" name="">
              <a:extLst>
                <a:ext uri="{FF2B5EF4-FFF2-40B4-BE49-F238E27FC236}">
                  <a16:creationId xmlns:a16="http://schemas.microsoft.com/office/drawing/2014/main" id="{2C76C695-B725-4E75-BF2D-63B807773817}"/>
                </a:ext>
              </a:extLst>
            </p:cNvPr>
            <p:cNvSpPr/>
            <p:nvPr/>
          </p:nvSpPr>
          <p:spPr bwMode="auto">
            <a:xfrm>
              <a:off x="6848475" y="2921001"/>
              <a:ext cx="379413" cy="276225"/>
            </a:xfrm>
            <a:custGeom>
              <a:avLst/>
              <a:gdLst>
                <a:gd name="T0" fmla="*/ 95 w 100"/>
                <a:gd name="T1" fmla="*/ 73 h 73"/>
                <a:gd name="T2" fmla="*/ 92 w 100"/>
                <a:gd name="T3" fmla="*/ 72 h 73"/>
                <a:gd name="T4" fmla="*/ 3 w 100"/>
                <a:gd name="T5" fmla="*/ 9 h 73"/>
                <a:gd name="T6" fmla="*/ 2 w 100"/>
                <a:gd name="T7" fmla="*/ 2 h 73"/>
                <a:gd name="T8" fmla="*/ 9 w 100"/>
                <a:gd name="T9" fmla="*/ 1 h 73"/>
                <a:gd name="T10" fmla="*/ 97 w 100"/>
                <a:gd name="T11" fmla="*/ 63 h 73"/>
                <a:gd name="T12" fmla="*/ 99 w 100"/>
                <a:gd name="T13" fmla="*/ 70 h 73"/>
                <a:gd name="T14" fmla="*/ 95 w 100"/>
                <a:gd name="T15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73">
                  <a:moveTo>
                    <a:pt x="95" y="73"/>
                  </a:moveTo>
                  <a:cubicBezTo>
                    <a:pt x="94" y="73"/>
                    <a:pt x="93" y="72"/>
                    <a:pt x="92" y="72"/>
                  </a:cubicBezTo>
                  <a:cubicBezTo>
                    <a:pt x="60" y="52"/>
                    <a:pt x="32" y="32"/>
                    <a:pt x="3" y="9"/>
                  </a:cubicBezTo>
                  <a:cubicBezTo>
                    <a:pt x="1" y="7"/>
                    <a:pt x="0" y="4"/>
                    <a:pt x="2" y="2"/>
                  </a:cubicBezTo>
                  <a:cubicBezTo>
                    <a:pt x="4" y="0"/>
                    <a:pt x="7" y="0"/>
                    <a:pt x="9" y="1"/>
                  </a:cubicBezTo>
                  <a:cubicBezTo>
                    <a:pt x="38" y="24"/>
                    <a:pt x="66" y="44"/>
                    <a:pt x="97" y="63"/>
                  </a:cubicBezTo>
                  <a:cubicBezTo>
                    <a:pt x="100" y="65"/>
                    <a:pt x="100" y="68"/>
                    <a:pt x="99" y="70"/>
                  </a:cubicBezTo>
                  <a:cubicBezTo>
                    <a:pt x="98" y="72"/>
                    <a:pt x="96" y="73"/>
                    <a:pt x="95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5" name="">
              <a:extLst>
                <a:ext uri="{FF2B5EF4-FFF2-40B4-BE49-F238E27FC236}">
                  <a16:creationId xmlns:a16="http://schemas.microsoft.com/office/drawing/2014/main" id="{7BA1D498-903B-4B3A-BB26-4869DDAED08F}"/>
                </a:ext>
              </a:extLst>
            </p:cNvPr>
            <p:cNvSpPr/>
            <p:nvPr/>
          </p:nvSpPr>
          <p:spPr bwMode="auto">
            <a:xfrm>
              <a:off x="6442075" y="3205164"/>
              <a:ext cx="158750" cy="322263"/>
            </a:xfrm>
            <a:custGeom>
              <a:avLst/>
              <a:gdLst>
                <a:gd name="T0" fmla="*/ 36 w 42"/>
                <a:gd name="T1" fmla="*/ 85 h 85"/>
                <a:gd name="T2" fmla="*/ 31 w 42"/>
                <a:gd name="T3" fmla="*/ 82 h 85"/>
                <a:gd name="T4" fmla="*/ 1 w 42"/>
                <a:gd name="T5" fmla="*/ 8 h 85"/>
                <a:gd name="T6" fmla="*/ 4 w 42"/>
                <a:gd name="T7" fmla="*/ 1 h 85"/>
                <a:gd name="T8" fmla="*/ 10 w 42"/>
                <a:gd name="T9" fmla="*/ 4 h 85"/>
                <a:gd name="T10" fmla="*/ 41 w 42"/>
                <a:gd name="T11" fmla="*/ 79 h 85"/>
                <a:gd name="T12" fmla="*/ 38 w 42"/>
                <a:gd name="T13" fmla="*/ 85 h 85"/>
                <a:gd name="T14" fmla="*/ 36 w 42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85">
                  <a:moveTo>
                    <a:pt x="36" y="85"/>
                  </a:moveTo>
                  <a:cubicBezTo>
                    <a:pt x="34" y="85"/>
                    <a:pt x="32" y="84"/>
                    <a:pt x="31" y="82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5"/>
                    <a:pt x="1" y="2"/>
                    <a:pt x="4" y="1"/>
                  </a:cubicBezTo>
                  <a:cubicBezTo>
                    <a:pt x="6" y="0"/>
                    <a:pt x="9" y="2"/>
                    <a:pt x="10" y="4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2" y="81"/>
                    <a:pt x="40" y="84"/>
                    <a:pt x="38" y="85"/>
                  </a:cubicBezTo>
                  <a:cubicBezTo>
                    <a:pt x="37" y="85"/>
                    <a:pt x="37" y="85"/>
                    <a:pt x="36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6" name="">
              <a:extLst>
                <a:ext uri="{FF2B5EF4-FFF2-40B4-BE49-F238E27FC236}">
                  <a16:creationId xmlns:a16="http://schemas.microsoft.com/office/drawing/2014/main" id="{52D31C54-C014-41D3-84F5-ACC63665E63A}"/>
                </a:ext>
              </a:extLst>
            </p:cNvPr>
            <p:cNvSpPr/>
            <p:nvPr/>
          </p:nvSpPr>
          <p:spPr bwMode="auto">
            <a:xfrm>
              <a:off x="6199188" y="1016001"/>
              <a:ext cx="193675" cy="158750"/>
            </a:xfrm>
            <a:custGeom>
              <a:avLst/>
              <a:gdLst>
                <a:gd name="T0" fmla="*/ 27 w 51"/>
                <a:gd name="T1" fmla="*/ 42 h 42"/>
                <a:gd name="T2" fmla="*/ 20 w 51"/>
                <a:gd name="T3" fmla="*/ 42 h 42"/>
                <a:gd name="T4" fmla="*/ 1 w 51"/>
                <a:gd name="T5" fmla="*/ 25 h 42"/>
                <a:gd name="T6" fmla="*/ 9 w 51"/>
                <a:gd name="T7" fmla="*/ 7 h 42"/>
                <a:gd name="T8" fmla="*/ 41 w 51"/>
                <a:gd name="T9" fmla="*/ 5 h 42"/>
                <a:gd name="T10" fmla="*/ 50 w 51"/>
                <a:gd name="T11" fmla="*/ 18 h 42"/>
                <a:gd name="T12" fmla="*/ 47 w 51"/>
                <a:gd name="T13" fmla="*/ 32 h 42"/>
                <a:gd name="T14" fmla="*/ 47 w 51"/>
                <a:gd name="T15" fmla="*/ 32 h 42"/>
                <a:gd name="T16" fmla="*/ 27 w 51"/>
                <a:gd name="T17" fmla="*/ 42 h 42"/>
                <a:gd name="T18" fmla="*/ 27 w 51"/>
                <a:gd name="T19" fmla="*/ 12 h 42"/>
                <a:gd name="T20" fmla="*/ 15 w 51"/>
                <a:gd name="T21" fmla="*/ 15 h 42"/>
                <a:gd name="T22" fmla="*/ 10 w 51"/>
                <a:gd name="T23" fmla="*/ 23 h 42"/>
                <a:gd name="T24" fmla="*/ 22 w 51"/>
                <a:gd name="T25" fmla="*/ 32 h 42"/>
                <a:gd name="T26" fmla="*/ 39 w 51"/>
                <a:gd name="T27" fmla="*/ 26 h 42"/>
                <a:gd name="T28" fmla="*/ 39 w 51"/>
                <a:gd name="T29" fmla="*/ 26 h 42"/>
                <a:gd name="T30" fmla="*/ 41 w 51"/>
                <a:gd name="T31" fmla="*/ 20 h 42"/>
                <a:gd name="T32" fmla="*/ 36 w 51"/>
                <a:gd name="T33" fmla="*/ 14 h 42"/>
                <a:gd name="T34" fmla="*/ 27 w 51"/>
                <a:gd name="T35" fmla="*/ 12 h 42"/>
                <a:gd name="T36" fmla="*/ 43 w 51"/>
                <a:gd name="T37" fmla="*/ 29 h 42"/>
                <a:gd name="T38" fmla="*/ 43 w 51"/>
                <a:gd name="T3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" h="42">
                  <a:moveTo>
                    <a:pt x="27" y="42"/>
                  </a:moveTo>
                  <a:cubicBezTo>
                    <a:pt x="24" y="42"/>
                    <a:pt x="22" y="42"/>
                    <a:pt x="20" y="42"/>
                  </a:cubicBezTo>
                  <a:cubicBezTo>
                    <a:pt x="10" y="39"/>
                    <a:pt x="2" y="33"/>
                    <a:pt x="1" y="25"/>
                  </a:cubicBezTo>
                  <a:cubicBezTo>
                    <a:pt x="0" y="21"/>
                    <a:pt x="0" y="14"/>
                    <a:pt x="9" y="7"/>
                  </a:cubicBezTo>
                  <a:cubicBezTo>
                    <a:pt x="17" y="1"/>
                    <a:pt x="31" y="0"/>
                    <a:pt x="41" y="5"/>
                  </a:cubicBezTo>
                  <a:cubicBezTo>
                    <a:pt x="46" y="8"/>
                    <a:pt x="49" y="13"/>
                    <a:pt x="50" y="18"/>
                  </a:cubicBezTo>
                  <a:cubicBezTo>
                    <a:pt x="51" y="23"/>
                    <a:pt x="50" y="28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2" y="39"/>
                    <a:pt x="35" y="42"/>
                    <a:pt x="27" y="42"/>
                  </a:cubicBezTo>
                  <a:close/>
                  <a:moveTo>
                    <a:pt x="27" y="12"/>
                  </a:moveTo>
                  <a:cubicBezTo>
                    <a:pt x="22" y="12"/>
                    <a:pt x="18" y="13"/>
                    <a:pt x="15" y="15"/>
                  </a:cubicBezTo>
                  <a:cubicBezTo>
                    <a:pt x="11" y="18"/>
                    <a:pt x="10" y="20"/>
                    <a:pt x="10" y="23"/>
                  </a:cubicBezTo>
                  <a:cubicBezTo>
                    <a:pt x="11" y="27"/>
                    <a:pt x="16" y="31"/>
                    <a:pt x="22" y="32"/>
                  </a:cubicBezTo>
                  <a:cubicBezTo>
                    <a:pt x="25" y="33"/>
                    <a:pt x="34" y="34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1" y="24"/>
                    <a:pt x="41" y="22"/>
                    <a:pt x="41" y="20"/>
                  </a:cubicBezTo>
                  <a:cubicBezTo>
                    <a:pt x="40" y="18"/>
                    <a:pt x="39" y="15"/>
                    <a:pt x="36" y="14"/>
                  </a:cubicBezTo>
                  <a:cubicBezTo>
                    <a:pt x="33" y="12"/>
                    <a:pt x="30" y="12"/>
                    <a:pt x="27" y="12"/>
                  </a:cubicBezTo>
                  <a:close/>
                  <a:moveTo>
                    <a:pt x="43" y="29"/>
                  </a:moveTo>
                  <a:cubicBezTo>
                    <a:pt x="43" y="29"/>
                    <a:pt x="43" y="29"/>
                    <a:pt x="4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7" name="">
              <a:extLst>
                <a:ext uri="{FF2B5EF4-FFF2-40B4-BE49-F238E27FC236}">
                  <a16:creationId xmlns:a16="http://schemas.microsoft.com/office/drawing/2014/main" id="{66ACE6D2-5099-4C07-AA52-B1BE0104D515}"/>
                </a:ext>
              </a:extLst>
            </p:cNvPr>
            <p:cNvSpPr/>
            <p:nvPr/>
          </p:nvSpPr>
          <p:spPr bwMode="auto">
            <a:xfrm>
              <a:off x="6734175" y="1193801"/>
              <a:ext cx="223838" cy="171450"/>
            </a:xfrm>
            <a:custGeom>
              <a:avLst/>
              <a:gdLst>
                <a:gd name="T0" fmla="*/ 35 w 59"/>
                <a:gd name="T1" fmla="*/ 45 h 45"/>
                <a:gd name="T2" fmla="*/ 5 w 59"/>
                <a:gd name="T3" fmla="*/ 34 h 45"/>
                <a:gd name="T4" fmla="*/ 1 w 59"/>
                <a:gd name="T5" fmla="*/ 20 h 45"/>
                <a:gd name="T6" fmla="*/ 19 w 59"/>
                <a:gd name="T7" fmla="*/ 2 h 45"/>
                <a:gd name="T8" fmla="*/ 43 w 59"/>
                <a:gd name="T9" fmla="*/ 5 h 45"/>
                <a:gd name="T10" fmla="*/ 55 w 59"/>
                <a:gd name="T11" fmla="*/ 17 h 45"/>
                <a:gd name="T12" fmla="*/ 56 w 59"/>
                <a:gd name="T13" fmla="*/ 34 h 45"/>
                <a:gd name="T14" fmla="*/ 35 w 59"/>
                <a:gd name="T15" fmla="*/ 45 h 45"/>
                <a:gd name="T16" fmla="*/ 35 w 59"/>
                <a:gd name="T17" fmla="*/ 45 h 45"/>
                <a:gd name="T18" fmla="*/ 35 w 59"/>
                <a:gd name="T19" fmla="*/ 45 h 45"/>
                <a:gd name="T20" fmla="*/ 35 w 59"/>
                <a:gd name="T21" fmla="*/ 41 h 45"/>
                <a:gd name="T22" fmla="*/ 35 w 59"/>
                <a:gd name="T23" fmla="*/ 41 h 45"/>
                <a:gd name="T24" fmla="*/ 27 w 59"/>
                <a:gd name="T25" fmla="*/ 11 h 45"/>
                <a:gd name="T26" fmla="*/ 21 w 59"/>
                <a:gd name="T27" fmla="*/ 12 h 45"/>
                <a:gd name="T28" fmla="*/ 11 w 59"/>
                <a:gd name="T29" fmla="*/ 22 h 45"/>
                <a:gd name="T30" fmla="*/ 13 w 59"/>
                <a:gd name="T31" fmla="*/ 28 h 45"/>
                <a:gd name="T32" fmla="*/ 35 w 59"/>
                <a:gd name="T33" fmla="*/ 36 h 45"/>
                <a:gd name="T34" fmla="*/ 47 w 59"/>
                <a:gd name="T35" fmla="*/ 30 h 45"/>
                <a:gd name="T36" fmla="*/ 47 w 59"/>
                <a:gd name="T37" fmla="*/ 21 h 45"/>
                <a:gd name="T38" fmla="*/ 38 w 59"/>
                <a:gd name="T39" fmla="*/ 14 h 45"/>
                <a:gd name="T40" fmla="*/ 27 w 59"/>
                <a:gd name="T41" fmla="*/ 1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" h="45">
                  <a:moveTo>
                    <a:pt x="35" y="45"/>
                  </a:moveTo>
                  <a:cubicBezTo>
                    <a:pt x="25" y="45"/>
                    <a:pt x="12" y="42"/>
                    <a:pt x="5" y="34"/>
                  </a:cubicBezTo>
                  <a:cubicBezTo>
                    <a:pt x="2" y="30"/>
                    <a:pt x="0" y="25"/>
                    <a:pt x="1" y="20"/>
                  </a:cubicBezTo>
                  <a:cubicBezTo>
                    <a:pt x="3" y="12"/>
                    <a:pt x="10" y="5"/>
                    <a:pt x="19" y="2"/>
                  </a:cubicBezTo>
                  <a:cubicBezTo>
                    <a:pt x="26" y="0"/>
                    <a:pt x="35" y="1"/>
                    <a:pt x="43" y="5"/>
                  </a:cubicBezTo>
                  <a:cubicBezTo>
                    <a:pt x="48" y="8"/>
                    <a:pt x="53" y="12"/>
                    <a:pt x="55" y="17"/>
                  </a:cubicBezTo>
                  <a:cubicBezTo>
                    <a:pt x="58" y="22"/>
                    <a:pt x="59" y="29"/>
                    <a:pt x="56" y="34"/>
                  </a:cubicBezTo>
                  <a:cubicBezTo>
                    <a:pt x="52" y="41"/>
                    <a:pt x="44" y="45"/>
                    <a:pt x="35" y="45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5" y="45"/>
                    <a:pt x="35" y="45"/>
                    <a:pt x="35" y="45"/>
                  </a:cubicBezTo>
                  <a:close/>
                  <a:moveTo>
                    <a:pt x="35" y="41"/>
                  </a:moveTo>
                  <a:cubicBezTo>
                    <a:pt x="35" y="41"/>
                    <a:pt x="35" y="41"/>
                    <a:pt x="35" y="41"/>
                  </a:cubicBezTo>
                  <a:close/>
                  <a:moveTo>
                    <a:pt x="27" y="11"/>
                  </a:moveTo>
                  <a:cubicBezTo>
                    <a:pt x="25" y="11"/>
                    <a:pt x="23" y="11"/>
                    <a:pt x="21" y="12"/>
                  </a:cubicBezTo>
                  <a:cubicBezTo>
                    <a:pt x="16" y="13"/>
                    <a:pt x="12" y="17"/>
                    <a:pt x="11" y="22"/>
                  </a:cubicBezTo>
                  <a:cubicBezTo>
                    <a:pt x="10" y="24"/>
                    <a:pt x="11" y="26"/>
                    <a:pt x="13" y="28"/>
                  </a:cubicBezTo>
                  <a:cubicBezTo>
                    <a:pt x="17" y="33"/>
                    <a:pt x="27" y="36"/>
                    <a:pt x="35" y="36"/>
                  </a:cubicBezTo>
                  <a:cubicBezTo>
                    <a:pt x="40" y="36"/>
                    <a:pt x="45" y="33"/>
                    <a:pt x="47" y="30"/>
                  </a:cubicBezTo>
                  <a:cubicBezTo>
                    <a:pt x="48" y="27"/>
                    <a:pt x="48" y="24"/>
                    <a:pt x="47" y="21"/>
                  </a:cubicBezTo>
                  <a:cubicBezTo>
                    <a:pt x="45" y="18"/>
                    <a:pt x="41" y="15"/>
                    <a:pt x="38" y="14"/>
                  </a:cubicBezTo>
                  <a:cubicBezTo>
                    <a:pt x="35" y="12"/>
                    <a:pt x="30" y="11"/>
                    <a:pt x="27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8" name="">
              <a:extLst>
                <a:ext uri="{FF2B5EF4-FFF2-40B4-BE49-F238E27FC236}">
                  <a16:creationId xmlns:a16="http://schemas.microsoft.com/office/drawing/2014/main" id="{0D16A388-8709-415B-B4DC-32EA20FAB63F}"/>
                </a:ext>
              </a:extLst>
            </p:cNvPr>
            <p:cNvSpPr/>
            <p:nvPr/>
          </p:nvSpPr>
          <p:spPr bwMode="auto">
            <a:xfrm>
              <a:off x="7162800" y="1701801"/>
              <a:ext cx="179388" cy="201613"/>
            </a:xfrm>
            <a:custGeom>
              <a:avLst/>
              <a:gdLst>
                <a:gd name="T0" fmla="*/ 29 w 47"/>
                <a:gd name="T1" fmla="*/ 53 h 53"/>
                <a:gd name="T2" fmla="*/ 17 w 47"/>
                <a:gd name="T3" fmla="*/ 49 h 53"/>
                <a:gd name="T4" fmla="*/ 17 w 47"/>
                <a:gd name="T5" fmla="*/ 49 h 53"/>
                <a:gd name="T6" fmla="*/ 1 w 47"/>
                <a:gd name="T7" fmla="*/ 22 h 53"/>
                <a:gd name="T8" fmla="*/ 6 w 47"/>
                <a:gd name="T9" fmla="*/ 6 h 53"/>
                <a:gd name="T10" fmla="*/ 21 w 47"/>
                <a:gd name="T11" fmla="*/ 1 h 53"/>
                <a:gd name="T12" fmla="*/ 34 w 47"/>
                <a:gd name="T13" fmla="*/ 6 h 53"/>
                <a:gd name="T14" fmla="*/ 47 w 47"/>
                <a:gd name="T15" fmla="*/ 33 h 53"/>
                <a:gd name="T16" fmla="*/ 34 w 47"/>
                <a:gd name="T17" fmla="*/ 52 h 53"/>
                <a:gd name="T18" fmla="*/ 29 w 47"/>
                <a:gd name="T19" fmla="*/ 53 h 53"/>
                <a:gd name="T20" fmla="*/ 19 w 47"/>
                <a:gd name="T21" fmla="*/ 10 h 53"/>
                <a:gd name="T22" fmla="*/ 13 w 47"/>
                <a:gd name="T23" fmla="*/ 13 h 53"/>
                <a:gd name="T24" fmla="*/ 11 w 47"/>
                <a:gd name="T25" fmla="*/ 20 h 53"/>
                <a:gd name="T26" fmla="*/ 23 w 47"/>
                <a:gd name="T27" fmla="*/ 41 h 53"/>
                <a:gd name="T28" fmla="*/ 23 w 47"/>
                <a:gd name="T29" fmla="*/ 41 h 53"/>
                <a:gd name="T30" fmla="*/ 31 w 47"/>
                <a:gd name="T31" fmla="*/ 43 h 53"/>
                <a:gd name="T32" fmla="*/ 37 w 47"/>
                <a:gd name="T33" fmla="*/ 33 h 53"/>
                <a:gd name="T34" fmla="*/ 28 w 47"/>
                <a:gd name="T35" fmla="*/ 14 h 53"/>
                <a:gd name="T36" fmla="*/ 20 w 47"/>
                <a:gd name="T37" fmla="*/ 11 h 53"/>
                <a:gd name="T38" fmla="*/ 19 w 47"/>
                <a:gd name="T39" fmla="*/ 1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7" h="53">
                  <a:moveTo>
                    <a:pt x="29" y="53"/>
                  </a:moveTo>
                  <a:cubicBezTo>
                    <a:pt x="25" y="53"/>
                    <a:pt x="21" y="51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9" y="43"/>
                    <a:pt x="3" y="32"/>
                    <a:pt x="1" y="22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9" y="2"/>
                    <a:pt x="15" y="0"/>
                    <a:pt x="21" y="1"/>
                  </a:cubicBezTo>
                  <a:cubicBezTo>
                    <a:pt x="25" y="1"/>
                    <a:pt x="30" y="3"/>
                    <a:pt x="34" y="6"/>
                  </a:cubicBezTo>
                  <a:cubicBezTo>
                    <a:pt x="42" y="13"/>
                    <a:pt x="47" y="23"/>
                    <a:pt x="47" y="33"/>
                  </a:cubicBezTo>
                  <a:cubicBezTo>
                    <a:pt x="46" y="40"/>
                    <a:pt x="43" y="49"/>
                    <a:pt x="34" y="52"/>
                  </a:cubicBezTo>
                  <a:cubicBezTo>
                    <a:pt x="33" y="53"/>
                    <a:pt x="31" y="53"/>
                    <a:pt x="29" y="53"/>
                  </a:cubicBezTo>
                  <a:close/>
                  <a:moveTo>
                    <a:pt x="19" y="10"/>
                  </a:moveTo>
                  <a:cubicBezTo>
                    <a:pt x="16" y="10"/>
                    <a:pt x="14" y="11"/>
                    <a:pt x="13" y="13"/>
                  </a:cubicBezTo>
                  <a:cubicBezTo>
                    <a:pt x="11" y="14"/>
                    <a:pt x="10" y="17"/>
                    <a:pt x="11" y="20"/>
                  </a:cubicBezTo>
                  <a:cubicBezTo>
                    <a:pt x="12" y="28"/>
                    <a:pt x="17" y="36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6" y="43"/>
                    <a:pt x="29" y="43"/>
                    <a:pt x="31" y="43"/>
                  </a:cubicBezTo>
                  <a:cubicBezTo>
                    <a:pt x="35" y="41"/>
                    <a:pt x="37" y="37"/>
                    <a:pt x="37" y="33"/>
                  </a:cubicBezTo>
                  <a:cubicBezTo>
                    <a:pt x="37" y="26"/>
                    <a:pt x="34" y="19"/>
                    <a:pt x="28" y="14"/>
                  </a:cubicBezTo>
                  <a:cubicBezTo>
                    <a:pt x="26" y="13"/>
                    <a:pt x="23" y="11"/>
                    <a:pt x="20" y="11"/>
                  </a:cubicBezTo>
                  <a:cubicBezTo>
                    <a:pt x="19" y="10"/>
                    <a:pt x="19" y="10"/>
                    <a:pt x="1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9" name="">
              <a:extLst>
                <a:ext uri="{FF2B5EF4-FFF2-40B4-BE49-F238E27FC236}">
                  <a16:creationId xmlns:a16="http://schemas.microsoft.com/office/drawing/2014/main" id="{DEC1502A-693A-4C28-9801-310EA108FA77}"/>
                </a:ext>
              </a:extLst>
            </p:cNvPr>
            <p:cNvSpPr/>
            <p:nvPr/>
          </p:nvSpPr>
          <p:spPr bwMode="auto">
            <a:xfrm>
              <a:off x="7361238" y="2397126"/>
              <a:ext cx="188913" cy="238125"/>
            </a:xfrm>
            <a:custGeom>
              <a:avLst/>
              <a:gdLst>
                <a:gd name="T0" fmla="*/ 24 w 50"/>
                <a:gd name="T1" fmla="*/ 63 h 63"/>
                <a:gd name="T2" fmla="*/ 9 w 50"/>
                <a:gd name="T3" fmla="*/ 55 h 63"/>
                <a:gd name="T4" fmla="*/ 8 w 50"/>
                <a:gd name="T5" fmla="*/ 14 h 63"/>
                <a:gd name="T6" fmla="*/ 25 w 50"/>
                <a:gd name="T7" fmla="*/ 0 h 63"/>
                <a:gd name="T8" fmla="*/ 44 w 50"/>
                <a:gd name="T9" fmla="*/ 13 h 63"/>
                <a:gd name="T10" fmla="*/ 47 w 50"/>
                <a:gd name="T11" fmla="*/ 44 h 63"/>
                <a:gd name="T12" fmla="*/ 28 w 50"/>
                <a:gd name="T13" fmla="*/ 63 h 63"/>
                <a:gd name="T14" fmla="*/ 24 w 50"/>
                <a:gd name="T15" fmla="*/ 63 h 63"/>
                <a:gd name="T16" fmla="*/ 26 w 50"/>
                <a:gd name="T17" fmla="*/ 10 h 63"/>
                <a:gd name="T18" fmla="*/ 26 w 50"/>
                <a:gd name="T19" fmla="*/ 10 h 63"/>
                <a:gd name="T20" fmla="*/ 16 w 50"/>
                <a:gd name="T21" fmla="*/ 18 h 63"/>
                <a:gd name="T22" fmla="*/ 17 w 50"/>
                <a:gd name="T23" fmla="*/ 50 h 63"/>
                <a:gd name="T24" fmla="*/ 27 w 50"/>
                <a:gd name="T25" fmla="*/ 53 h 63"/>
                <a:gd name="T26" fmla="*/ 27 w 50"/>
                <a:gd name="T27" fmla="*/ 53 h 63"/>
                <a:gd name="T28" fmla="*/ 38 w 50"/>
                <a:gd name="T29" fmla="*/ 41 h 63"/>
                <a:gd name="T30" fmla="*/ 35 w 50"/>
                <a:gd name="T31" fmla="*/ 17 h 63"/>
                <a:gd name="T32" fmla="*/ 26 w 50"/>
                <a:gd name="T33" fmla="*/ 1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63">
                  <a:moveTo>
                    <a:pt x="24" y="63"/>
                  </a:moveTo>
                  <a:cubicBezTo>
                    <a:pt x="16" y="63"/>
                    <a:pt x="11" y="59"/>
                    <a:pt x="9" y="55"/>
                  </a:cubicBezTo>
                  <a:cubicBezTo>
                    <a:pt x="0" y="44"/>
                    <a:pt x="3" y="24"/>
                    <a:pt x="8" y="14"/>
                  </a:cubicBezTo>
                  <a:cubicBezTo>
                    <a:pt x="12" y="6"/>
                    <a:pt x="18" y="1"/>
                    <a:pt x="25" y="0"/>
                  </a:cubicBezTo>
                  <a:cubicBezTo>
                    <a:pt x="33" y="0"/>
                    <a:pt x="40" y="5"/>
                    <a:pt x="44" y="13"/>
                  </a:cubicBezTo>
                  <a:cubicBezTo>
                    <a:pt x="49" y="22"/>
                    <a:pt x="50" y="34"/>
                    <a:pt x="47" y="44"/>
                  </a:cubicBezTo>
                  <a:cubicBezTo>
                    <a:pt x="45" y="52"/>
                    <a:pt x="38" y="61"/>
                    <a:pt x="28" y="63"/>
                  </a:cubicBezTo>
                  <a:cubicBezTo>
                    <a:pt x="27" y="63"/>
                    <a:pt x="25" y="63"/>
                    <a:pt x="24" y="63"/>
                  </a:cubicBezTo>
                  <a:close/>
                  <a:moveTo>
                    <a:pt x="26" y="10"/>
                  </a:moveTo>
                  <a:cubicBezTo>
                    <a:pt x="26" y="10"/>
                    <a:pt x="26" y="10"/>
                    <a:pt x="26" y="10"/>
                  </a:cubicBezTo>
                  <a:cubicBezTo>
                    <a:pt x="22" y="10"/>
                    <a:pt x="18" y="14"/>
                    <a:pt x="16" y="18"/>
                  </a:cubicBezTo>
                  <a:cubicBezTo>
                    <a:pt x="13" y="25"/>
                    <a:pt x="11" y="42"/>
                    <a:pt x="17" y="50"/>
                  </a:cubicBezTo>
                  <a:cubicBezTo>
                    <a:pt x="18" y="52"/>
                    <a:pt x="21" y="54"/>
                    <a:pt x="27" y="53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33" y="52"/>
                    <a:pt x="36" y="46"/>
                    <a:pt x="38" y="41"/>
                  </a:cubicBezTo>
                  <a:cubicBezTo>
                    <a:pt x="40" y="33"/>
                    <a:pt x="39" y="25"/>
                    <a:pt x="35" y="17"/>
                  </a:cubicBezTo>
                  <a:cubicBezTo>
                    <a:pt x="33" y="14"/>
                    <a:pt x="30" y="10"/>
                    <a:pt x="2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0" name="">
              <a:extLst>
                <a:ext uri="{FF2B5EF4-FFF2-40B4-BE49-F238E27FC236}">
                  <a16:creationId xmlns:a16="http://schemas.microsoft.com/office/drawing/2014/main" id="{41742ABF-0383-4989-9211-9D43C57986FF}"/>
                </a:ext>
              </a:extLst>
            </p:cNvPr>
            <p:cNvSpPr/>
            <p:nvPr/>
          </p:nvSpPr>
          <p:spPr bwMode="auto">
            <a:xfrm>
              <a:off x="7140575" y="3098801"/>
              <a:ext cx="220663" cy="223838"/>
            </a:xfrm>
            <a:custGeom>
              <a:avLst/>
              <a:gdLst>
                <a:gd name="T0" fmla="*/ 24 w 58"/>
                <a:gd name="T1" fmla="*/ 59 h 59"/>
                <a:gd name="T2" fmla="*/ 23 w 58"/>
                <a:gd name="T3" fmla="*/ 59 h 59"/>
                <a:gd name="T4" fmla="*/ 8 w 58"/>
                <a:gd name="T5" fmla="*/ 52 h 59"/>
                <a:gd name="T6" fmla="*/ 8 w 58"/>
                <a:gd name="T7" fmla="*/ 52 h 59"/>
                <a:gd name="T8" fmla="*/ 20 w 58"/>
                <a:gd name="T9" fmla="*/ 12 h 59"/>
                <a:gd name="T10" fmla="*/ 51 w 58"/>
                <a:gd name="T11" fmla="*/ 8 h 59"/>
                <a:gd name="T12" fmla="*/ 57 w 58"/>
                <a:gd name="T13" fmla="*/ 25 h 59"/>
                <a:gd name="T14" fmla="*/ 38 w 58"/>
                <a:gd name="T15" fmla="*/ 55 h 59"/>
                <a:gd name="T16" fmla="*/ 24 w 58"/>
                <a:gd name="T17" fmla="*/ 59 h 59"/>
                <a:gd name="T18" fmla="*/ 16 w 58"/>
                <a:gd name="T19" fmla="*/ 46 h 59"/>
                <a:gd name="T20" fmla="*/ 23 w 58"/>
                <a:gd name="T21" fmla="*/ 49 h 59"/>
                <a:gd name="T22" fmla="*/ 33 w 58"/>
                <a:gd name="T23" fmla="*/ 47 h 59"/>
                <a:gd name="T24" fmla="*/ 48 w 58"/>
                <a:gd name="T25" fmla="*/ 25 h 59"/>
                <a:gd name="T26" fmla="*/ 45 w 58"/>
                <a:gd name="T27" fmla="*/ 15 h 59"/>
                <a:gd name="T28" fmla="*/ 26 w 58"/>
                <a:gd name="T29" fmla="*/ 19 h 59"/>
                <a:gd name="T30" fmla="*/ 16 w 58"/>
                <a:gd name="T31" fmla="*/ 4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59">
                  <a:moveTo>
                    <a:pt x="24" y="59"/>
                  </a:moveTo>
                  <a:cubicBezTo>
                    <a:pt x="24" y="59"/>
                    <a:pt x="23" y="59"/>
                    <a:pt x="23" y="59"/>
                  </a:cubicBezTo>
                  <a:cubicBezTo>
                    <a:pt x="17" y="59"/>
                    <a:pt x="11" y="56"/>
                    <a:pt x="8" y="52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0" y="41"/>
                    <a:pt x="8" y="22"/>
                    <a:pt x="20" y="12"/>
                  </a:cubicBezTo>
                  <a:cubicBezTo>
                    <a:pt x="30" y="2"/>
                    <a:pt x="42" y="0"/>
                    <a:pt x="51" y="8"/>
                  </a:cubicBezTo>
                  <a:cubicBezTo>
                    <a:pt x="56" y="12"/>
                    <a:pt x="58" y="18"/>
                    <a:pt x="57" y="25"/>
                  </a:cubicBezTo>
                  <a:cubicBezTo>
                    <a:pt x="57" y="37"/>
                    <a:pt x="49" y="49"/>
                    <a:pt x="38" y="55"/>
                  </a:cubicBezTo>
                  <a:cubicBezTo>
                    <a:pt x="33" y="58"/>
                    <a:pt x="28" y="59"/>
                    <a:pt x="24" y="59"/>
                  </a:cubicBezTo>
                  <a:close/>
                  <a:moveTo>
                    <a:pt x="16" y="46"/>
                  </a:moveTo>
                  <a:cubicBezTo>
                    <a:pt x="17" y="48"/>
                    <a:pt x="20" y="49"/>
                    <a:pt x="23" y="49"/>
                  </a:cubicBezTo>
                  <a:cubicBezTo>
                    <a:pt x="26" y="49"/>
                    <a:pt x="30" y="49"/>
                    <a:pt x="33" y="47"/>
                  </a:cubicBezTo>
                  <a:cubicBezTo>
                    <a:pt x="42" y="42"/>
                    <a:pt x="47" y="34"/>
                    <a:pt x="48" y="25"/>
                  </a:cubicBezTo>
                  <a:cubicBezTo>
                    <a:pt x="48" y="23"/>
                    <a:pt x="48" y="18"/>
                    <a:pt x="45" y="15"/>
                  </a:cubicBezTo>
                  <a:cubicBezTo>
                    <a:pt x="38" y="10"/>
                    <a:pt x="30" y="15"/>
                    <a:pt x="26" y="19"/>
                  </a:cubicBezTo>
                  <a:cubicBezTo>
                    <a:pt x="17" y="27"/>
                    <a:pt x="12" y="41"/>
                    <a:pt x="16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1" name="">
              <a:extLst>
                <a:ext uri="{FF2B5EF4-FFF2-40B4-BE49-F238E27FC236}">
                  <a16:creationId xmlns:a16="http://schemas.microsoft.com/office/drawing/2014/main" id="{BB5FA719-81B8-4CE4-B4C3-CF682702962E}"/>
                </a:ext>
              </a:extLst>
            </p:cNvPr>
            <p:cNvSpPr/>
            <p:nvPr/>
          </p:nvSpPr>
          <p:spPr bwMode="auto">
            <a:xfrm>
              <a:off x="6502400" y="3475039"/>
              <a:ext cx="242888" cy="158750"/>
            </a:xfrm>
            <a:custGeom>
              <a:avLst/>
              <a:gdLst>
                <a:gd name="T0" fmla="*/ 26 w 64"/>
                <a:gd name="T1" fmla="*/ 42 h 42"/>
                <a:gd name="T2" fmla="*/ 14 w 64"/>
                <a:gd name="T3" fmla="*/ 41 h 42"/>
                <a:gd name="T4" fmla="*/ 2 w 64"/>
                <a:gd name="T5" fmla="*/ 32 h 42"/>
                <a:gd name="T6" fmla="*/ 4 w 64"/>
                <a:gd name="T7" fmla="*/ 17 h 42"/>
                <a:gd name="T8" fmla="*/ 4 w 64"/>
                <a:gd name="T9" fmla="*/ 17 h 42"/>
                <a:gd name="T10" fmla="*/ 34 w 64"/>
                <a:gd name="T11" fmla="*/ 1 h 42"/>
                <a:gd name="T12" fmla="*/ 56 w 64"/>
                <a:gd name="T13" fmla="*/ 8 h 42"/>
                <a:gd name="T14" fmla="*/ 57 w 64"/>
                <a:gd name="T15" fmla="*/ 32 h 42"/>
                <a:gd name="T16" fmla="*/ 26 w 64"/>
                <a:gd name="T17" fmla="*/ 42 h 42"/>
                <a:gd name="T18" fmla="*/ 12 w 64"/>
                <a:gd name="T19" fmla="*/ 23 h 42"/>
                <a:gd name="T20" fmla="*/ 11 w 64"/>
                <a:gd name="T21" fmla="*/ 29 h 42"/>
                <a:gd name="T22" fmla="*/ 16 w 64"/>
                <a:gd name="T23" fmla="*/ 31 h 42"/>
                <a:gd name="T24" fmla="*/ 50 w 64"/>
                <a:gd name="T25" fmla="*/ 25 h 42"/>
                <a:gd name="T26" fmla="*/ 49 w 64"/>
                <a:gd name="T27" fmla="*/ 14 h 42"/>
                <a:gd name="T28" fmla="*/ 35 w 64"/>
                <a:gd name="T29" fmla="*/ 10 h 42"/>
                <a:gd name="T30" fmla="*/ 12 w 64"/>
                <a:gd name="T31" fmla="*/ 2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42">
                  <a:moveTo>
                    <a:pt x="26" y="42"/>
                  </a:moveTo>
                  <a:cubicBezTo>
                    <a:pt x="22" y="42"/>
                    <a:pt x="17" y="42"/>
                    <a:pt x="14" y="41"/>
                  </a:cubicBezTo>
                  <a:cubicBezTo>
                    <a:pt x="8" y="40"/>
                    <a:pt x="4" y="37"/>
                    <a:pt x="2" y="32"/>
                  </a:cubicBezTo>
                  <a:cubicBezTo>
                    <a:pt x="0" y="28"/>
                    <a:pt x="1" y="22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10" y="9"/>
                    <a:pt x="23" y="2"/>
                    <a:pt x="34" y="1"/>
                  </a:cubicBezTo>
                  <a:cubicBezTo>
                    <a:pt x="43" y="0"/>
                    <a:pt x="51" y="2"/>
                    <a:pt x="56" y="8"/>
                  </a:cubicBezTo>
                  <a:cubicBezTo>
                    <a:pt x="62" y="14"/>
                    <a:pt x="64" y="24"/>
                    <a:pt x="57" y="32"/>
                  </a:cubicBezTo>
                  <a:cubicBezTo>
                    <a:pt x="50" y="40"/>
                    <a:pt x="37" y="42"/>
                    <a:pt x="26" y="42"/>
                  </a:cubicBezTo>
                  <a:close/>
                  <a:moveTo>
                    <a:pt x="12" y="23"/>
                  </a:moveTo>
                  <a:cubicBezTo>
                    <a:pt x="11" y="25"/>
                    <a:pt x="10" y="27"/>
                    <a:pt x="11" y="29"/>
                  </a:cubicBezTo>
                  <a:cubicBezTo>
                    <a:pt x="11" y="30"/>
                    <a:pt x="13" y="31"/>
                    <a:pt x="16" y="31"/>
                  </a:cubicBezTo>
                  <a:cubicBezTo>
                    <a:pt x="27" y="34"/>
                    <a:pt x="43" y="32"/>
                    <a:pt x="50" y="25"/>
                  </a:cubicBezTo>
                  <a:cubicBezTo>
                    <a:pt x="53" y="22"/>
                    <a:pt x="51" y="17"/>
                    <a:pt x="49" y="14"/>
                  </a:cubicBezTo>
                  <a:cubicBezTo>
                    <a:pt x="45" y="10"/>
                    <a:pt x="39" y="10"/>
                    <a:pt x="35" y="10"/>
                  </a:cubicBezTo>
                  <a:cubicBezTo>
                    <a:pt x="26" y="11"/>
                    <a:pt x="17" y="17"/>
                    <a:pt x="12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2" name="">
              <a:extLst>
                <a:ext uri="{FF2B5EF4-FFF2-40B4-BE49-F238E27FC236}">
                  <a16:creationId xmlns:a16="http://schemas.microsoft.com/office/drawing/2014/main" id="{489BF300-0FAD-4959-B17F-571DDE510C5E}"/>
                </a:ext>
              </a:extLst>
            </p:cNvPr>
            <p:cNvSpPr/>
            <p:nvPr/>
          </p:nvSpPr>
          <p:spPr bwMode="auto">
            <a:xfrm>
              <a:off x="6084888" y="1474789"/>
              <a:ext cx="44450" cy="103188"/>
            </a:xfrm>
            <a:custGeom>
              <a:avLst/>
              <a:gdLst>
                <a:gd name="T0" fmla="*/ 6 w 12"/>
                <a:gd name="T1" fmla="*/ 27 h 27"/>
                <a:gd name="T2" fmla="*/ 1 w 12"/>
                <a:gd name="T3" fmla="*/ 22 h 27"/>
                <a:gd name="T4" fmla="*/ 2 w 12"/>
                <a:gd name="T5" fmla="*/ 4 h 27"/>
                <a:gd name="T6" fmla="*/ 8 w 12"/>
                <a:gd name="T7" fmla="*/ 1 h 27"/>
                <a:gd name="T8" fmla="*/ 11 w 12"/>
                <a:gd name="T9" fmla="*/ 7 h 27"/>
                <a:gd name="T10" fmla="*/ 11 w 12"/>
                <a:gd name="T11" fmla="*/ 21 h 27"/>
                <a:gd name="T12" fmla="*/ 6 w 12"/>
                <a:gd name="T13" fmla="*/ 27 h 27"/>
                <a:gd name="T14" fmla="*/ 6 w 12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7">
                  <a:moveTo>
                    <a:pt x="6" y="27"/>
                  </a:moveTo>
                  <a:cubicBezTo>
                    <a:pt x="3" y="27"/>
                    <a:pt x="1" y="25"/>
                    <a:pt x="1" y="22"/>
                  </a:cubicBezTo>
                  <a:cubicBezTo>
                    <a:pt x="0" y="16"/>
                    <a:pt x="0" y="10"/>
                    <a:pt x="2" y="4"/>
                  </a:cubicBezTo>
                  <a:cubicBezTo>
                    <a:pt x="3" y="2"/>
                    <a:pt x="5" y="0"/>
                    <a:pt x="8" y="1"/>
                  </a:cubicBezTo>
                  <a:cubicBezTo>
                    <a:pt x="11" y="1"/>
                    <a:pt x="12" y="4"/>
                    <a:pt x="11" y="7"/>
                  </a:cubicBezTo>
                  <a:cubicBezTo>
                    <a:pt x="10" y="11"/>
                    <a:pt x="10" y="16"/>
                    <a:pt x="11" y="21"/>
                  </a:cubicBezTo>
                  <a:cubicBezTo>
                    <a:pt x="11" y="24"/>
                    <a:pt x="9" y="26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3" name="">
              <a:extLst>
                <a:ext uri="{FF2B5EF4-FFF2-40B4-BE49-F238E27FC236}">
                  <a16:creationId xmlns:a16="http://schemas.microsoft.com/office/drawing/2014/main" id="{F03F8259-7654-48FC-AE71-B5A27174F3A7}"/>
                </a:ext>
              </a:extLst>
            </p:cNvPr>
            <p:cNvSpPr/>
            <p:nvPr/>
          </p:nvSpPr>
          <p:spPr bwMode="auto">
            <a:xfrm>
              <a:off x="6330950" y="1516064"/>
              <a:ext cx="49213" cy="79375"/>
            </a:xfrm>
            <a:custGeom>
              <a:avLst/>
              <a:gdLst>
                <a:gd name="T0" fmla="*/ 5 w 13"/>
                <a:gd name="T1" fmla="*/ 21 h 21"/>
                <a:gd name="T2" fmla="*/ 5 w 13"/>
                <a:gd name="T3" fmla="*/ 21 h 21"/>
                <a:gd name="T4" fmla="*/ 0 w 13"/>
                <a:gd name="T5" fmla="*/ 16 h 21"/>
                <a:gd name="T6" fmla="*/ 3 w 13"/>
                <a:gd name="T7" fmla="*/ 4 h 21"/>
                <a:gd name="T8" fmla="*/ 9 w 13"/>
                <a:gd name="T9" fmla="*/ 1 h 21"/>
                <a:gd name="T10" fmla="*/ 12 w 13"/>
                <a:gd name="T11" fmla="*/ 8 h 21"/>
                <a:gd name="T12" fmla="*/ 10 w 13"/>
                <a:gd name="T13" fmla="*/ 17 h 21"/>
                <a:gd name="T14" fmla="*/ 5 w 13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21">
                  <a:moveTo>
                    <a:pt x="5" y="21"/>
                  </a:moveTo>
                  <a:cubicBezTo>
                    <a:pt x="5" y="21"/>
                    <a:pt x="5" y="21"/>
                    <a:pt x="5" y="21"/>
                  </a:cubicBezTo>
                  <a:cubicBezTo>
                    <a:pt x="2" y="21"/>
                    <a:pt x="0" y="19"/>
                    <a:pt x="0" y="16"/>
                  </a:cubicBezTo>
                  <a:cubicBezTo>
                    <a:pt x="0" y="12"/>
                    <a:pt x="1" y="8"/>
                    <a:pt x="3" y="4"/>
                  </a:cubicBezTo>
                  <a:cubicBezTo>
                    <a:pt x="4" y="1"/>
                    <a:pt x="7" y="0"/>
                    <a:pt x="9" y="1"/>
                  </a:cubicBezTo>
                  <a:cubicBezTo>
                    <a:pt x="12" y="2"/>
                    <a:pt x="13" y="5"/>
                    <a:pt x="12" y="8"/>
                  </a:cubicBezTo>
                  <a:cubicBezTo>
                    <a:pt x="11" y="10"/>
                    <a:pt x="10" y="14"/>
                    <a:pt x="10" y="17"/>
                  </a:cubicBezTo>
                  <a:cubicBezTo>
                    <a:pt x="10" y="19"/>
                    <a:pt x="7" y="21"/>
                    <a:pt x="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4" name="">
              <a:extLst>
                <a:ext uri="{FF2B5EF4-FFF2-40B4-BE49-F238E27FC236}">
                  <a16:creationId xmlns:a16="http://schemas.microsoft.com/office/drawing/2014/main" id="{1FD89219-BF66-434F-B42D-F15241979B5A}"/>
                </a:ext>
              </a:extLst>
            </p:cNvPr>
            <p:cNvSpPr/>
            <p:nvPr/>
          </p:nvSpPr>
          <p:spPr bwMode="auto">
            <a:xfrm>
              <a:off x="6529388" y="1558926"/>
              <a:ext cx="79375" cy="117475"/>
            </a:xfrm>
            <a:custGeom>
              <a:avLst/>
              <a:gdLst>
                <a:gd name="T0" fmla="*/ 6 w 21"/>
                <a:gd name="T1" fmla="*/ 31 h 31"/>
                <a:gd name="T2" fmla="*/ 3 w 21"/>
                <a:gd name="T3" fmla="*/ 30 h 31"/>
                <a:gd name="T4" fmla="*/ 1 w 21"/>
                <a:gd name="T5" fmla="*/ 24 h 31"/>
                <a:gd name="T6" fmla="*/ 11 w 21"/>
                <a:gd name="T7" fmla="*/ 3 h 31"/>
                <a:gd name="T8" fmla="*/ 18 w 21"/>
                <a:gd name="T9" fmla="*/ 1 h 31"/>
                <a:gd name="T10" fmla="*/ 20 w 21"/>
                <a:gd name="T11" fmla="*/ 7 h 31"/>
                <a:gd name="T12" fmla="*/ 10 w 21"/>
                <a:gd name="T13" fmla="*/ 28 h 31"/>
                <a:gd name="T14" fmla="*/ 6 w 21"/>
                <a:gd name="T1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31">
                  <a:moveTo>
                    <a:pt x="6" y="31"/>
                  </a:moveTo>
                  <a:cubicBezTo>
                    <a:pt x="5" y="31"/>
                    <a:pt x="4" y="31"/>
                    <a:pt x="3" y="30"/>
                  </a:cubicBezTo>
                  <a:cubicBezTo>
                    <a:pt x="1" y="29"/>
                    <a:pt x="0" y="26"/>
                    <a:pt x="1" y="2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1"/>
                    <a:pt x="15" y="0"/>
                    <a:pt x="18" y="1"/>
                  </a:cubicBezTo>
                  <a:cubicBezTo>
                    <a:pt x="20" y="2"/>
                    <a:pt x="21" y="5"/>
                    <a:pt x="20" y="7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9" y="30"/>
                    <a:pt x="7" y="31"/>
                    <a:pt x="6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5" name="">
              <a:extLst>
                <a:ext uri="{FF2B5EF4-FFF2-40B4-BE49-F238E27FC236}">
                  <a16:creationId xmlns:a16="http://schemas.microsoft.com/office/drawing/2014/main" id="{4334DF1D-4DC9-4CAD-BDE8-CEF7ED752ADE}"/>
                </a:ext>
              </a:extLst>
            </p:cNvPr>
            <p:cNvSpPr/>
            <p:nvPr/>
          </p:nvSpPr>
          <p:spPr bwMode="auto">
            <a:xfrm>
              <a:off x="6718300" y="1709739"/>
              <a:ext cx="65088" cy="84138"/>
            </a:xfrm>
            <a:custGeom>
              <a:avLst/>
              <a:gdLst>
                <a:gd name="T0" fmla="*/ 6 w 17"/>
                <a:gd name="T1" fmla="*/ 22 h 22"/>
                <a:gd name="T2" fmla="*/ 5 w 17"/>
                <a:gd name="T3" fmla="*/ 22 h 22"/>
                <a:gd name="T4" fmla="*/ 1 w 17"/>
                <a:gd name="T5" fmla="*/ 16 h 22"/>
                <a:gd name="T6" fmla="*/ 8 w 17"/>
                <a:gd name="T7" fmla="*/ 3 h 22"/>
                <a:gd name="T8" fmla="*/ 14 w 17"/>
                <a:gd name="T9" fmla="*/ 2 h 22"/>
                <a:gd name="T10" fmla="*/ 15 w 17"/>
                <a:gd name="T11" fmla="*/ 9 h 22"/>
                <a:gd name="T12" fmla="*/ 10 w 17"/>
                <a:gd name="T13" fmla="*/ 18 h 22"/>
                <a:gd name="T14" fmla="*/ 6 w 17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22">
                  <a:moveTo>
                    <a:pt x="6" y="22"/>
                  </a:moveTo>
                  <a:cubicBezTo>
                    <a:pt x="5" y="22"/>
                    <a:pt x="5" y="22"/>
                    <a:pt x="5" y="22"/>
                  </a:cubicBezTo>
                  <a:cubicBezTo>
                    <a:pt x="2" y="21"/>
                    <a:pt x="0" y="18"/>
                    <a:pt x="1" y="16"/>
                  </a:cubicBezTo>
                  <a:cubicBezTo>
                    <a:pt x="2" y="11"/>
                    <a:pt x="4" y="7"/>
                    <a:pt x="8" y="3"/>
                  </a:cubicBezTo>
                  <a:cubicBezTo>
                    <a:pt x="9" y="1"/>
                    <a:pt x="12" y="0"/>
                    <a:pt x="14" y="2"/>
                  </a:cubicBezTo>
                  <a:cubicBezTo>
                    <a:pt x="17" y="4"/>
                    <a:pt x="17" y="7"/>
                    <a:pt x="15" y="9"/>
                  </a:cubicBezTo>
                  <a:cubicBezTo>
                    <a:pt x="13" y="12"/>
                    <a:pt x="11" y="15"/>
                    <a:pt x="10" y="18"/>
                  </a:cubicBezTo>
                  <a:cubicBezTo>
                    <a:pt x="10" y="21"/>
                    <a:pt x="8" y="22"/>
                    <a:pt x="6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6" name="">
              <a:extLst>
                <a:ext uri="{FF2B5EF4-FFF2-40B4-BE49-F238E27FC236}">
                  <a16:creationId xmlns:a16="http://schemas.microsoft.com/office/drawing/2014/main" id="{1C23F479-06AF-4D05-8300-FFFD79A29F0B}"/>
                </a:ext>
              </a:extLst>
            </p:cNvPr>
            <p:cNvSpPr/>
            <p:nvPr/>
          </p:nvSpPr>
          <p:spPr bwMode="auto">
            <a:xfrm>
              <a:off x="6859588" y="1797051"/>
              <a:ext cx="125413" cy="147638"/>
            </a:xfrm>
            <a:custGeom>
              <a:avLst/>
              <a:gdLst>
                <a:gd name="T0" fmla="*/ 6 w 33"/>
                <a:gd name="T1" fmla="*/ 39 h 39"/>
                <a:gd name="T2" fmla="*/ 3 w 33"/>
                <a:gd name="T3" fmla="*/ 38 h 39"/>
                <a:gd name="T4" fmla="*/ 2 w 33"/>
                <a:gd name="T5" fmla="*/ 31 h 39"/>
                <a:gd name="T6" fmla="*/ 23 w 33"/>
                <a:gd name="T7" fmla="*/ 2 h 39"/>
                <a:gd name="T8" fmla="*/ 30 w 33"/>
                <a:gd name="T9" fmla="*/ 2 h 39"/>
                <a:gd name="T10" fmla="*/ 31 w 33"/>
                <a:gd name="T11" fmla="*/ 9 h 39"/>
                <a:gd name="T12" fmla="*/ 10 w 33"/>
                <a:gd name="T13" fmla="*/ 37 h 39"/>
                <a:gd name="T14" fmla="*/ 6 w 33"/>
                <a:gd name="T1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39">
                  <a:moveTo>
                    <a:pt x="6" y="39"/>
                  </a:moveTo>
                  <a:cubicBezTo>
                    <a:pt x="5" y="39"/>
                    <a:pt x="4" y="39"/>
                    <a:pt x="3" y="38"/>
                  </a:cubicBezTo>
                  <a:cubicBezTo>
                    <a:pt x="1" y="36"/>
                    <a:pt x="0" y="33"/>
                    <a:pt x="2" y="31"/>
                  </a:cubicBezTo>
                  <a:cubicBezTo>
                    <a:pt x="9" y="21"/>
                    <a:pt x="15" y="12"/>
                    <a:pt x="23" y="2"/>
                  </a:cubicBezTo>
                  <a:cubicBezTo>
                    <a:pt x="25" y="0"/>
                    <a:pt x="28" y="0"/>
                    <a:pt x="30" y="2"/>
                  </a:cubicBezTo>
                  <a:cubicBezTo>
                    <a:pt x="32" y="3"/>
                    <a:pt x="33" y="6"/>
                    <a:pt x="31" y="9"/>
                  </a:cubicBezTo>
                  <a:cubicBezTo>
                    <a:pt x="23" y="18"/>
                    <a:pt x="17" y="26"/>
                    <a:pt x="10" y="37"/>
                  </a:cubicBezTo>
                  <a:cubicBezTo>
                    <a:pt x="9" y="38"/>
                    <a:pt x="7" y="39"/>
                    <a:pt x="6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7" name="">
              <a:extLst>
                <a:ext uri="{FF2B5EF4-FFF2-40B4-BE49-F238E27FC236}">
                  <a16:creationId xmlns:a16="http://schemas.microsoft.com/office/drawing/2014/main" id="{D4C8CD7E-8C73-49B4-A539-F27B04282345}"/>
                </a:ext>
              </a:extLst>
            </p:cNvPr>
            <p:cNvSpPr/>
            <p:nvPr/>
          </p:nvSpPr>
          <p:spPr bwMode="auto">
            <a:xfrm>
              <a:off x="6977063" y="2066926"/>
              <a:ext cx="163513" cy="90488"/>
            </a:xfrm>
            <a:custGeom>
              <a:avLst/>
              <a:gdLst>
                <a:gd name="T0" fmla="*/ 5 w 43"/>
                <a:gd name="T1" fmla="*/ 24 h 24"/>
                <a:gd name="T2" fmla="*/ 1 w 43"/>
                <a:gd name="T3" fmla="*/ 21 h 24"/>
                <a:gd name="T4" fmla="*/ 3 w 43"/>
                <a:gd name="T5" fmla="*/ 15 h 24"/>
                <a:gd name="T6" fmla="*/ 35 w 43"/>
                <a:gd name="T7" fmla="*/ 1 h 24"/>
                <a:gd name="T8" fmla="*/ 42 w 43"/>
                <a:gd name="T9" fmla="*/ 4 h 24"/>
                <a:gd name="T10" fmla="*/ 39 w 43"/>
                <a:gd name="T11" fmla="*/ 10 h 24"/>
                <a:gd name="T12" fmla="*/ 7 w 43"/>
                <a:gd name="T13" fmla="*/ 24 h 24"/>
                <a:gd name="T14" fmla="*/ 5 w 43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24">
                  <a:moveTo>
                    <a:pt x="5" y="24"/>
                  </a:moveTo>
                  <a:cubicBezTo>
                    <a:pt x="3" y="24"/>
                    <a:pt x="2" y="23"/>
                    <a:pt x="1" y="21"/>
                  </a:cubicBezTo>
                  <a:cubicBezTo>
                    <a:pt x="0" y="19"/>
                    <a:pt x="1" y="16"/>
                    <a:pt x="3" y="15"/>
                  </a:cubicBezTo>
                  <a:cubicBezTo>
                    <a:pt x="14" y="10"/>
                    <a:pt x="24" y="5"/>
                    <a:pt x="35" y="1"/>
                  </a:cubicBezTo>
                  <a:cubicBezTo>
                    <a:pt x="38" y="0"/>
                    <a:pt x="41" y="1"/>
                    <a:pt x="42" y="4"/>
                  </a:cubicBezTo>
                  <a:cubicBezTo>
                    <a:pt x="43" y="6"/>
                    <a:pt x="41" y="9"/>
                    <a:pt x="39" y="10"/>
                  </a:cubicBezTo>
                  <a:cubicBezTo>
                    <a:pt x="28" y="14"/>
                    <a:pt x="18" y="19"/>
                    <a:pt x="7" y="24"/>
                  </a:cubicBezTo>
                  <a:cubicBezTo>
                    <a:pt x="7" y="24"/>
                    <a:pt x="6" y="24"/>
                    <a:pt x="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8" name="">
              <a:extLst>
                <a:ext uri="{FF2B5EF4-FFF2-40B4-BE49-F238E27FC236}">
                  <a16:creationId xmlns:a16="http://schemas.microsoft.com/office/drawing/2014/main" id="{376A679C-6426-4647-8C7D-A9D9ECF60374}"/>
                </a:ext>
              </a:extLst>
            </p:cNvPr>
            <p:cNvSpPr/>
            <p:nvPr/>
          </p:nvSpPr>
          <p:spPr bwMode="auto">
            <a:xfrm>
              <a:off x="7042150" y="2355851"/>
              <a:ext cx="79375" cy="41275"/>
            </a:xfrm>
            <a:custGeom>
              <a:avLst/>
              <a:gdLst>
                <a:gd name="T0" fmla="*/ 5 w 21"/>
                <a:gd name="T1" fmla="*/ 11 h 11"/>
                <a:gd name="T2" fmla="*/ 0 w 21"/>
                <a:gd name="T3" fmla="*/ 7 h 11"/>
                <a:gd name="T4" fmla="*/ 4 w 21"/>
                <a:gd name="T5" fmla="*/ 1 h 11"/>
                <a:gd name="T6" fmla="*/ 16 w 21"/>
                <a:gd name="T7" fmla="*/ 0 h 11"/>
                <a:gd name="T8" fmla="*/ 21 w 21"/>
                <a:gd name="T9" fmla="*/ 5 h 11"/>
                <a:gd name="T10" fmla="*/ 16 w 21"/>
                <a:gd name="T11" fmla="*/ 10 h 11"/>
                <a:gd name="T12" fmla="*/ 16 w 21"/>
                <a:gd name="T13" fmla="*/ 10 h 11"/>
                <a:gd name="T14" fmla="*/ 6 w 21"/>
                <a:gd name="T15" fmla="*/ 11 h 11"/>
                <a:gd name="T16" fmla="*/ 5 w 21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1">
                  <a:moveTo>
                    <a:pt x="5" y="11"/>
                  </a:moveTo>
                  <a:cubicBezTo>
                    <a:pt x="3" y="11"/>
                    <a:pt x="1" y="9"/>
                    <a:pt x="0" y="7"/>
                  </a:cubicBezTo>
                  <a:cubicBezTo>
                    <a:pt x="0" y="4"/>
                    <a:pt x="1" y="2"/>
                    <a:pt x="4" y="1"/>
                  </a:cubicBezTo>
                  <a:cubicBezTo>
                    <a:pt x="8" y="0"/>
                    <a:pt x="12" y="0"/>
                    <a:pt x="16" y="0"/>
                  </a:cubicBezTo>
                  <a:cubicBezTo>
                    <a:pt x="19" y="0"/>
                    <a:pt x="21" y="2"/>
                    <a:pt x="21" y="5"/>
                  </a:cubicBezTo>
                  <a:cubicBezTo>
                    <a:pt x="21" y="8"/>
                    <a:pt x="19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2" y="10"/>
                    <a:pt x="9" y="10"/>
                    <a:pt x="6" y="11"/>
                  </a:cubicBezTo>
                  <a:cubicBezTo>
                    <a:pt x="6" y="11"/>
                    <a:pt x="5" y="11"/>
                    <a:pt x="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9" name="">
              <a:extLst>
                <a:ext uri="{FF2B5EF4-FFF2-40B4-BE49-F238E27FC236}">
                  <a16:creationId xmlns:a16="http://schemas.microsoft.com/office/drawing/2014/main" id="{7316AC7D-1ACE-4F8E-A49D-B3B4860496A2}"/>
                </a:ext>
              </a:extLst>
            </p:cNvPr>
            <p:cNvSpPr/>
            <p:nvPr/>
          </p:nvSpPr>
          <p:spPr bwMode="auto">
            <a:xfrm>
              <a:off x="7011988" y="2597151"/>
              <a:ext cx="193675" cy="76200"/>
            </a:xfrm>
            <a:custGeom>
              <a:avLst/>
              <a:gdLst>
                <a:gd name="T0" fmla="*/ 45 w 51"/>
                <a:gd name="T1" fmla="*/ 20 h 20"/>
                <a:gd name="T2" fmla="*/ 44 w 51"/>
                <a:gd name="T3" fmla="*/ 19 h 20"/>
                <a:gd name="T4" fmla="*/ 4 w 51"/>
                <a:gd name="T5" fmla="*/ 10 h 20"/>
                <a:gd name="T6" fmla="*/ 0 w 51"/>
                <a:gd name="T7" fmla="*/ 4 h 20"/>
                <a:gd name="T8" fmla="*/ 6 w 51"/>
                <a:gd name="T9" fmla="*/ 1 h 20"/>
                <a:gd name="T10" fmla="*/ 47 w 51"/>
                <a:gd name="T11" fmla="*/ 10 h 20"/>
                <a:gd name="T12" fmla="*/ 50 w 51"/>
                <a:gd name="T13" fmla="*/ 16 h 20"/>
                <a:gd name="T14" fmla="*/ 45 w 51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20">
                  <a:moveTo>
                    <a:pt x="45" y="20"/>
                  </a:moveTo>
                  <a:cubicBezTo>
                    <a:pt x="45" y="20"/>
                    <a:pt x="45" y="20"/>
                    <a:pt x="44" y="1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1" y="9"/>
                    <a:pt x="0" y="7"/>
                    <a:pt x="0" y="4"/>
                  </a:cubicBezTo>
                  <a:cubicBezTo>
                    <a:pt x="1" y="2"/>
                    <a:pt x="3" y="0"/>
                    <a:pt x="6" y="1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9" y="11"/>
                    <a:pt x="51" y="13"/>
                    <a:pt x="50" y="16"/>
                  </a:cubicBezTo>
                  <a:cubicBezTo>
                    <a:pt x="50" y="18"/>
                    <a:pt x="48" y="20"/>
                    <a:pt x="45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0" name="">
              <a:extLst>
                <a:ext uri="{FF2B5EF4-FFF2-40B4-BE49-F238E27FC236}">
                  <a16:creationId xmlns:a16="http://schemas.microsoft.com/office/drawing/2014/main" id="{6722C49E-154A-479C-9ACF-933774D7B977}"/>
                </a:ext>
              </a:extLst>
            </p:cNvPr>
            <p:cNvSpPr/>
            <p:nvPr/>
          </p:nvSpPr>
          <p:spPr bwMode="auto">
            <a:xfrm>
              <a:off x="6900863" y="2836864"/>
              <a:ext cx="87313" cy="65088"/>
            </a:xfrm>
            <a:custGeom>
              <a:avLst/>
              <a:gdLst>
                <a:gd name="T0" fmla="*/ 17 w 23"/>
                <a:gd name="T1" fmla="*/ 17 h 17"/>
                <a:gd name="T2" fmla="*/ 17 w 23"/>
                <a:gd name="T3" fmla="*/ 17 h 17"/>
                <a:gd name="T4" fmla="*/ 2 w 23"/>
                <a:gd name="T5" fmla="*/ 9 h 17"/>
                <a:gd name="T6" fmla="*/ 2 w 23"/>
                <a:gd name="T7" fmla="*/ 2 h 17"/>
                <a:gd name="T8" fmla="*/ 9 w 23"/>
                <a:gd name="T9" fmla="*/ 3 h 17"/>
                <a:gd name="T10" fmla="*/ 18 w 23"/>
                <a:gd name="T11" fmla="*/ 7 h 17"/>
                <a:gd name="T12" fmla="*/ 22 w 23"/>
                <a:gd name="T13" fmla="*/ 13 h 17"/>
                <a:gd name="T14" fmla="*/ 17 w 23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7">
                  <a:moveTo>
                    <a:pt x="17" y="17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11" y="16"/>
                    <a:pt x="5" y="13"/>
                    <a:pt x="2" y="9"/>
                  </a:cubicBezTo>
                  <a:cubicBezTo>
                    <a:pt x="0" y="7"/>
                    <a:pt x="0" y="3"/>
                    <a:pt x="2" y="2"/>
                  </a:cubicBezTo>
                  <a:cubicBezTo>
                    <a:pt x="5" y="0"/>
                    <a:pt x="8" y="0"/>
                    <a:pt x="9" y="3"/>
                  </a:cubicBezTo>
                  <a:cubicBezTo>
                    <a:pt x="11" y="5"/>
                    <a:pt x="15" y="7"/>
                    <a:pt x="18" y="7"/>
                  </a:cubicBezTo>
                  <a:cubicBezTo>
                    <a:pt x="21" y="8"/>
                    <a:pt x="23" y="10"/>
                    <a:pt x="22" y="13"/>
                  </a:cubicBezTo>
                  <a:cubicBezTo>
                    <a:pt x="22" y="15"/>
                    <a:pt x="20" y="17"/>
                    <a:pt x="17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1" name="">
              <a:extLst>
                <a:ext uri="{FF2B5EF4-FFF2-40B4-BE49-F238E27FC236}">
                  <a16:creationId xmlns:a16="http://schemas.microsoft.com/office/drawing/2014/main" id="{6788B638-B704-4FED-9AF5-DCD00F92BC11}"/>
                </a:ext>
              </a:extLst>
            </p:cNvPr>
            <p:cNvSpPr/>
            <p:nvPr/>
          </p:nvSpPr>
          <p:spPr bwMode="auto">
            <a:xfrm>
              <a:off x="6786563" y="2981326"/>
              <a:ext cx="157163" cy="128588"/>
            </a:xfrm>
            <a:custGeom>
              <a:avLst/>
              <a:gdLst>
                <a:gd name="T0" fmla="*/ 35 w 41"/>
                <a:gd name="T1" fmla="*/ 34 h 34"/>
                <a:gd name="T2" fmla="*/ 33 w 41"/>
                <a:gd name="T3" fmla="*/ 33 h 34"/>
                <a:gd name="T4" fmla="*/ 2 w 41"/>
                <a:gd name="T5" fmla="*/ 8 h 34"/>
                <a:gd name="T6" fmla="*/ 3 w 41"/>
                <a:gd name="T7" fmla="*/ 1 h 34"/>
                <a:gd name="T8" fmla="*/ 10 w 41"/>
                <a:gd name="T9" fmla="*/ 2 h 34"/>
                <a:gd name="T10" fmla="*/ 37 w 41"/>
                <a:gd name="T11" fmla="*/ 24 h 34"/>
                <a:gd name="T12" fmla="*/ 39 w 41"/>
                <a:gd name="T13" fmla="*/ 31 h 34"/>
                <a:gd name="T14" fmla="*/ 35 w 41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34">
                  <a:moveTo>
                    <a:pt x="35" y="34"/>
                  </a:moveTo>
                  <a:cubicBezTo>
                    <a:pt x="34" y="34"/>
                    <a:pt x="34" y="33"/>
                    <a:pt x="33" y="33"/>
                  </a:cubicBezTo>
                  <a:cubicBezTo>
                    <a:pt x="21" y="27"/>
                    <a:pt x="10" y="19"/>
                    <a:pt x="2" y="8"/>
                  </a:cubicBezTo>
                  <a:cubicBezTo>
                    <a:pt x="0" y="6"/>
                    <a:pt x="1" y="3"/>
                    <a:pt x="3" y="1"/>
                  </a:cubicBezTo>
                  <a:cubicBezTo>
                    <a:pt x="5" y="0"/>
                    <a:pt x="8" y="0"/>
                    <a:pt x="10" y="2"/>
                  </a:cubicBezTo>
                  <a:cubicBezTo>
                    <a:pt x="17" y="12"/>
                    <a:pt x="26" y="19"/>
                    <a:pt x="37" y="24"/>
                  </a:cubicBezTo>
                  <a:cubicBezTo>
                    <a:pt x="39" y="25"/>
                    <a:pt x="41" y="28"/>
                    <a:pt x="39" y="31"/>
                  </a:cubicBezTo>
                  <a:cubicBezTo>
                    <a:pt x="39" y="33"/>
                    <a:pt x="37" y="34"/>
                    <a:pt x="35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2" name="">
              <a:extLst>
                <a:ext uri="{FF2B5EF4-FFF2-40B4-BE49-F238E27FC236}">
                  <a16:creationId xmlns:a16="http://schemas.microsoft.com/office/drawing/2014/main" id="{30B1D9BC-4F3B-4F63-B4CB-34170FB97085}"/>
                </a:ext>
              </a:extLst>
            </p:cNvPr>
            <p:cNvSpPr/>
            <p:nvPr/>
          </p:nvSpPr>
          <p:spPr bwMode="auto">
            <a:xfrm>
              <a:off x="6581775" y="3136901"/>
              <a:ext cx="76200" cy="90488"/>
            </a:xfrm>
            <a:custGeom>
              <a:avLst/>
              <a:gdLst>
                <a:gd name="T0" fmla="*/ 15 w 20"/>
                <a:gd name="T1" fmla="*/ 24 h 24"/>
                <a:gd name="T2" fmla="*/ 11 w 20"/>
                <a:gd name="T3" fmla="*/ 22 h 24"/>
                <a:gd name="T4" fmla="*/ 1 w 20"/>
                <a:gd name="T5" fmla="*/ 8 h 24"/>
                <a:gd name="T6" fmla="*/ 3 w 20"/>
                <a:gd name="T7" fmla="*/ 1 h 24"/>
                <a:gd name="T8" fmla="*/ 9 w 20"/>
                <a:gd name="T9" fmla="*/ 2 h 24"/>
                <a:gd name="T10" fmla="*/ 19 w 20"/>
                <a:gd name="T11" fmla="*/ 16 h 24"/>
                <a:gd name="T12" fmla="*/ 17 w 20"/>
                <a:gd name="T13" fmla="*/ 23 h 24"/>
                <a:gd name="T14" fmla="*/ 15 w 20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24">
                  <a:moveTo>
                    <a:pt x="15" y="24"/>
                  </a:moveTo>
                  <a:cubicBezTo>
                    <a:pt x="13" y="24"/>
                    <a:pt x="12" y="23"/>
                    <a:pt x="11" y="22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6"/>
                    <a:pt x="0" y="3"/>
                    <a:pt x="3" y="1"/>
                  </a:cubicBezTo>
                  <a:cubicBezTo>
                    <a:pt x="5" y="0"/>
                    <a:pt x="8" y="0"/>
                    <a:pt x="9" y="2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20" y="19"/>
                    <a:pt x="20" y="22"/>
                    <a:pt x="17" y="23"/>
                  </a:cubicBezTo>
                  <a:cubicBezTo>
                    <a:pt x="17" y="24"/>
                    <a:pt x="16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3" name="">
              <a:extLst>
                <a:ext uri="{FF2B5EF4-FFF2-40B4-BE49-F238E27FC236}">
                  <a16:creationId xmlns:a16="http://schemas.microsoft.com/office/drawing/2014/main" id="{7A91AED8-A240-4736-AA40-252264C4B3EF}"/>
                </a:ext>
              </a:extLst>
            </p:cNvPr>
            <p:cNvSpPr/>
            <p:nvPr/>
          </p:nvSpPr>
          <p:spPr bwMode="auto">
            <a:xfrm>
              <a:off x="5222875" y="1619251"/>
              <a:ext cx="1751013" cy="1563688"/>
            </a:xfrm>
            <a:custGeom>
              <a:avLst/>
              <a:gdLst>
                <a:gd name="T0" fmla="*/ 233 w 461"/>
                <a:gd name="T1" fmla="*/ 412 h 412"/>
                <a:gd name="T2" fmla="*/ 100 w 461"/>
                <a:gd name="T3" fmla="*/ 368 h 412"/>
                <a:gd name="T4" fmla="*/ 15 w 461"/>
                <a:gd name="T5" fmla="*/ 232 h 412"/>
                <a:gd name="T6" fmla="*/ 206 w 461"/>
                <a:gd name="T7" fmla="*/ 17 h 412"/>
                <a:gd name="T8" fmla="*/ 447 w 461"/>
                <a:gd name="T9" fmla="*/ 208 h 412"/>
                <a:gd name="T10" fmla="*/ 447 w 461"/>
                <a:gd name="T11" fmla="*/ 208 h 412"/>
                <a:gd name="T12" fmla="*/ 261 w 461"/>
                <a:gd name="T13" fmla="*/ 410 h 412"/>
                <a:gd name="T14" fmla="*/ 233 w 461"/>
                <a:gd name="T15" fmla="*/ 412 h 412"/>
                <a:gd name="T16" fmla="*/ 232 w 461"/>
                <a:gd name="T17" fmla="*/ 25 h 412"/>
                <a:gd name="T18" fmla="*/ 207 w 461"/>
                <a:gd name="T19" fmla="*/ 27 h 412"/>
                <a:gd name="T20" fmla="*/ 24 w 461"/>
                <a:gd name="T21" fmla="*/ 231 h 412"/>
                <a:gd name="T22" fmla="*/ 106 w 461"/>
                <a:gd name="T23" fmla="*/ 360 h 412"/>
                <a:gd name="T24" fmla="*/ 260 w 461"/>
                <a:gd name="T25" fmla="*/ 400 h 412"/>
                <a:gd name="T26" fmla="*/ 437 w 461"/>
                <a:gd name="T27" fmla="*/ 209 h 412"/>
                <a:gd name="T28" fmla="*/ 437 w 461"/>
                <a:gd name="T29" fmla="*/ 209 h 412"/>
                <a:gd name="T30" fmla="*/ 232 w 461"/>
                <a:gd name="T31" fmla="*/ 25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1" h="412">
                  <a:moveTo>
                    <a:pt x="233" y="412"/>
                  </a:moveTo>
                  <a:cubicBezTo>
                    <a:pt x="187" y="412"/>
                    <a:pt x="140" y="396"/>
                    <a:pt x="100" y="368"/>
                  </a:cubicBezTo>
                  <a:cubicBezTo>
                    <a:pt x="53" y="333"/>
                    <a:pt x="22" y="284"/>
                    <a:pt x="15" y="232"/>
                  </a:cubicBezTo>
                  <a:cubicBezTo>
                    <a:pt x="0" y="129"/>
                    <a:pt x="84" y="34"/>
                    <a:pt x="206" y="17"/>
                  </a:cubicBezTo>
                  <a:cubicBezTo>
                    <a:pt x="326" y="0"/>
                    <a:pt x="432" y="104"/>
                    <a:pt x="447" y="208"/>
                  </a:cubicBezTo>
                  <a:cubicBezTo>
                    <a:pt x="447" y="208"/>
                    <a:pt x="447" y="208"/>
                    <a:pt x="447" y="208"/>
                  </a:cubicBezTo>
                  <a:cubicBezTo>
                    <a:pt x="461" y="309"/>
                    <a:pt x="385" y="392"/>
                    <a:pt x="261" y="410"/>
                  </a:cubicBezTo>
                  <a:cubicBezTo>
                    <a:pt x="252" y="411"/>
                    <a:pt x="242" y="412"/>
                    <a:pt x="233" y="412"/>
                  </a:cubicBezTo>
                  <a:close/>
                  <a:moveTo>
                    <a:pt x="232" y="25"/>
                  </a:moveTo>
                  <a:cubicBezTo>
                    <a:pt x="224" y="25"/>
                    <a:pt x="216" y="26"/>
                    <a:pt x="207" y="27"/>
                  </a:cubicBezTo>
                  <a:cubicBezTo>
                    <a:pt x="91" y="43"/>
                    <a:pt x="10" y="133"/>
                    <a:pt x="24" y="231"/>
                  </a:cubicBezTo>
                  <a:cubicBezTo>
                    <a:pt x="31" y="280"/>
                    <a:pt x="61" y="327"/>
                    <a:pt x="106" y="360"/>
                  </a:cubicBezTo>
                  <a:cubicBezTo>
                    <a:pt x="151" y="393"/>
                    <a:pt x="207" y="407"/>
                    <a:pt x="260" y="400"/>
                  </a:cubicBezTo>
                  <a:cubicBezTo>
                    <a:pt x="378" y="383"/>
                    <a:pt x="450" y="305"/>
                    <a:pt x="437" y="209"/>
                  </a:cubicBezTo>
                  <a:cubicBezTo>
                    <a:pt x="437" y="209"/>
                    <a:pt x="437" y="209"/>
                    <a:pt x="437" y="209"/>
                  </a:cubicBezTo>
                  <a:cubicBezTo>
                    <a:pt x="424" y="117"/>
                    <a:pt x="336" y="25"/>
                    <a:pt x="232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4" name="">
              <a:extLst>
                <a:ext uri="{FF2B5EF4-FFF2-40B4-BE49-F238E27FC236}">
                  <a16:creationId xmlns:a16="http://schemas.microsoft.com/office/drawing/2014/main" id="{D884E925-E9D1-49CD-8424-7D300078AAF3}"/>
                </a:ext>
              </a:extLst>
            </p:cNvPr>
            <p:cNvSpPr/>
            <p:nvPr/>
          </p:nvSpPr>
          <p:spPr bwMode="auto">
            <a:xfrm>
              <a:off x="5973763" y="2317751"/>
              <a:ext cx="749300" cy="674688"/>
            </a:xfrm>
            <a:custGeom>
              <a:avLst/>
              <a:gdLst>
                <a:gd name="T0" fmla="*/ 99 w 197"/>
                <a:gd name="T1" fmla="*/ 178 h 178"/>
                <a:gd name="T2" fmla="*/ 41 w 197"/>
                <a:gd name="T3" fmla="*/ 159 h 178"/>
                <a:gd name="T4" fmla="*/ 3 w 197"/>
                <a:gd name="T5" fmla="*/ 99 h 178"/>
                <a:gd name="T6" fmla="*/ 24 w 197"/>
                <a:gd name="T7" fmla="*/ 36 h 178"/>
                <a:gd name="T8" fmla="*/ 87 w 197"/>
                <a:gd name="T9" fmla="*/ 4 h 178"/>
                <a:gd name="T10" fmla="*/ 157 w 197"/>
                <a:gd name="T11" fmla="*/ 25 h 178"/>
                <a:gd name="T12" fmla="*/ 193 w 197"/>
                <a:gd name="T13" fmla="*/ 88 h 178"/>
                <a:gd name="T14" fmla="*/ 174 w 197"/>
                <a:gd name="T15" fmla="*/ 148 h 178"/>
                <a:gd name="T16" fmla="*/ 112 w 197"/>
                <a:gd name="T17" fmla="*/ 177 h 178"/>
                <a:gd name="T18" fmla="*/ 99 w 197"/>
                <a:gd name="T19" fmla="*/ 178 h 178"/>
                <a:gd name="T20" fmla="*/ 99 w 197"/>
                <a:gd name="T21" fmla="*/ 13 h 178"/>
                <a:gd name="T22" fmla="*/ 89 w 197"/>
                <a:gd name="T23" fmla="*/ 13 h 178"/>
                <a:gd name="T24" fmla="*/ 31 w 197"/>
                <a:gd name="T25" fmla="*/ 42 h 178"/>
                <a:gd name="T26" fmla="*/ 13 w 197"/>
                <a:gd name="T27" fmla="*/ 97 h 178"/>
                <a:gd name="T28" fmla="*/ 46 w 197"/>
                <a:gd name="T29" fmla="*/ 151 h 178"/>
                <a:gd name="T30" fmla="*/ 110 w 197"/>
                <a:gd name="T31" fmla="*/ 168 h 178"/>
                <a:gd name="T32" fmla="*/ 167 w 197"/>
                <a:gd name="T33" fmla="*/ 141 h 178"/>
                <a:gd name="T34" fmla="*/ 184 w 197"/>
                <a:gd name="T35" fmla="*/ 89 h 178"/>
                <a:gd name="T36" fmla="*/ 151 w 197"/>
                <a:gd name="T37" fmla="*/ 33 h 178"/>
                <a:gd name="T38" fmla="*/ 99 w 197"/>
                <a:gd name="T39" fmla="*/ 1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7" h="178">
                  <a:moveTo>
                    <a:pt x="99" y="178"/>
                  </a:moveTo>
                  <a:cubicBezTo>
                    <a:pt x="79" y="178"/>
                    <a:pt x="58" y="171"/>
                    <a:pt x="41" y="159"/>
                  </a:cubicBezTo>
                  <a:cubicBezTo>
                    <a:pt x="20" y="144"/>
                    <a:pt x="6" y="122"/>
                    <a:pt x="3" y="99"/>
                  </a:cubicBezTo>
                  <a:cubicBezTo>
                    <a:pt x="0" y="76"/>
                    <a:pt x="7" y="53"/>
                    <a:pt x="24" y="36"/>
                  </a:cubicBezTo>
                  <a:cubicBezTo>
                    <a:pt x="40" y="19"/>
                    <a:pt x="62" y="7"/>
                    <a:pt x="87" y="4"/>
                  </a:cubicBezTo>
                  <a:cubicBezTo>
                    <a:pt x="112" y="0"/>
                    <a:pt x="136" y="8"/>
                    <a:pt x="157" y="25"/>
                  </a:cubicBezTo>
                  <a:cubicBezTo>
                    <a:pt x="177" y="41"/>
                    <a:pt x="190" y="64"/>
                    <a:pt x="193" y="88"/>
                  </a:cubicBezTo>
                  <a:cubicBezTo>
                    <a:pt x="197" y="111"/>
                    <a:pt x="190" y="132"/>
                    <a:pt x="174" y="148"/>
                  </a:cubicBezTo>
                  <a:cubicBezTo>
                    <a:pt x="159" y="163"/>
                    <a:pt x="137" y="174"/>
                    <a:pt x="112" y="177"/>
                  </a:cubicBezTo>
                  <a:cubicBezTo>
                    <a:pt x="108" y="178"/>
                    <a:pt x="103" y="178"/>
                    <a:pt x="99" y="178"/>
                  </a:cubicBezTo>
                  <a:close/>
                  <a:moveTo>
                    <a:pt x="99" y="13"/>
                  </a:moveTo>
                  <a:cubicBezTo>
                    <a:pt x="95" y="13"/>
                    <a:pt x="92" y="13"/>
                    <a:pt x="89" y="13"/>
                  </a:cubicBezTo>
                  <a:cubicBezTo>
                    <a:pt x="66" y="17"/>
                    <a:pt x="45" y="27"/>
                    <a:pt x="31" y="42"/>
                  </a:cubicBezTo>
                  <a:cubicBezTo>
                    <a:pt x="16" y="58"/>
                    <a:pt x="10" y="78"/>
                    <a:pt x="13" y="97"/>
                  </a:cubicBezTo>
                  <a:cubicBezTo>
                    <a:pt x="15" y="118"/>
                    <a:pt x="28" y="137"/>
                    <a:pt x="46" y="151"/>
                  </a:cubicBezTo>
                  <a:cubicBezTo>
                    <a:pt x="65" y="165"/>
                    <a:pt x="89" y="171"/>
                    <a:pt x="110" y="168"/>
                  </a:cubicBezTo>
                  <a:cubicBezTo>
                    <a:pt x="134" y="164"/>
                    <a:pt x="154" y="155"/>
                    <a:pt x="167" y="141"/>
                  </a:cubicBezTo>
                  <a:cubicBezTo>
                    <a:pt x="181" y="127"/>
                    <a:pt x="187" y="109"/>
                    <a:pt x="184" y="89"/>
                  </a:cubicBezTo>
                  <a:cubicBezTo>
                    <a:pt x="181" y="68"/>
                    <a:pt x="169" y="47"/>
                    <a:pt x="151" y="33"/>
                  </a:cubicBezTo>
                  <a:cubicBezTo>
                    <a:pt x="135" y="20"/>
                    <a:pt x="117" y="13"/>
                    <a:pt x="99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5" name="">
              <a:extLst>
                <a:ext uri="{FF2B5EF4-FFF2-40B4-BE49-F238E27FC236}">
                  <a16:creationId xmlns:a16="http://schemas.microsoft.com/office/drawing/2014/main" id="{D9F12728-4F3F-4A27-8741-B91CFCD7DE0C}"/>
                </a:ext>
              </a:extLst>
            </p:cNvPr>
            <p:cNvSpPr/>
            <p:nvPr/>
          </p:nvSpPr>
          <p:spPr bwMode="auto">
            <a:xfrm>
              <a:off x="6311900" y="1960564"/>
              <a:ext cx="368300" cy="330200"/>
            </a:xfrm>
            <a:custGeom>
              <a:avLst/>
              <a:gdLst>
                <a:gd name="T0" fmla="*/ 48 w 97"/>
                <a:gd name="T1" fmla="*/ 87 h 87"/>
                <a:gd name="T2" fmla="*/ 2 w 97"/>
                <a:gd name="T3" fmla="*/ 48 h 87"/>
                <a:gd name="T4" fmla="*/ 12 w 97"/>
                <a:gd name="T5" fmla="*/ 17 h 87"/>
                <a:gd name="T6" fmla="*/ 43 w 97"/>
                <a:gd name="T7" fmla="*/ 2 h 87"/>
                <a:gd name="T8" fmla="*/ 77 w 97"/>
                <a:gd name="T9" fmla="*/ 12 h 87"/>
                <a:gd name="T10" fmla="*/ 94 w 97"/>
                <a:gd name="T11" fmla="*/ 43 h 87"/>
                <a:gd name="T12" fmla="*/ 55 w 97"/>
                <a:gd name="T13" fmla="*/ 87 h 87"/>
                <a:gd name="T14" fmla="*/ 48 w 97"/>
                <a:gd name="T15" fmla="*/ 87 h 87"/>
                <a:gd name="T16" fmla="*/ 48 w 97"/>
                <a:gd name="T17" fmla="*/ 11 h 87"/>
                <a:gd name="T18" fmla="*/ 44 w 97"/>
                <a:gd name="T19" fmla="*/ 12 h 87"/>
                <a:gd name="T20" fmla="*/ 19 w 97"/>
                <a:gd name="T21" fmla="*/ 24 h 87"/>
                <a:gd name="T22" fmla="*/ 11 w 97"/>
                <a:gd name="T23" fmla="*/ 47 h 87"/>
                <a:gd name="T24" fmla="*/ 53 w 97"/>
                <a:gd name="T25" fmla="*/ 77 h 87"/>
                <a:gd name="T26" fmla="*/ 85 w 97"/>
                <a:gd name="T27" fmla="*/ 44 h 87"/>
                <a:gd name="T28" fmla="*/ 71 w 97"/>
                <a:gd name="T29" fmla="*/ 20 h 87"/>
                <a:gd name="T30" fmla="*/ 48 w 97"/>
                <a:gd name="T31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7" h="87">
                  <a:moveTo>
                    <a:pt x="48" y="87"/>
                  </a:moveTo>
                  <a:cubicBezTo>
                    <a:pt x="26" y="87"/>
                    <a:pt x="5" y="70"/>
                    <a:pt x="2" y="48"/>
                  </a:cubicBezTo>
                  <a:cubicBezTo>
                    <a:pt x="0" y="37"/>
                    <a:pt x="4" y="26"/>
                    <a:pt x="12" y="17"/>
                  </a:cubicBezTo>
                  <a:cubicBezTo>
                    <a:pt x="20" y="9"/>
                    <a:pt x="31" y="4"/>
                    <a:pt x="43" y="2"/>
                  </a:cubicBezTo>
                  <a:cubicBezTo>
                    <a:pt x="55" y="0"/>
                    <a:pt x="67" y="4"/>
                    <a:pt x="77" y="12"/>
                  </a:cubicBezTo>
                  <a:cubicBezTo>
                    <a:pt x="86" y="20"/>
                    <a:pt x="93" y="31"/>
                    <a:pt x="94" y="43"/>
                  </a:cubicBezTo>
                  <a:cubicBezTo>
                    <a:pt x="97" y="65"/>
                    <a:pt x="81" y="83"/>
                    <a:pt x="55" y="87"/>
                  </a:cubicBezTo>
                  <a:cubicBezTo>
                    <a:pt x="52" y="87"/>
                    <a:pt x="50" y="87"/>
                    <a:pt x="48" y="87"/>
                  </a:cubicBezTo>
                  <a:close/>
                  <a:moveTo>
                    <a:pt x="48" y="11"/>
                  </a:moveTo>
                  <a:cubicBezTo>
                    <a:pt x="47" y="11"/>
                    <a:pt x="45" y="11"/>
                    <a:pt x="44" y="12"/>
                  </a:cubicBezTo>
                  <a:cubicBezTo>
                    <a:pt x="34" y="13"/>
                    <a:pt x="25" y="17"/>
                    <a:pt x="19" y="24"/>
                  </a:cubicBezTo>
                  <a:cubicBezTo>
                    <a:pt x="13" y="31"/>
                    <a:pt x="10" y="39"/>
                    <a:pt x="11" y="47"/>
                  </a:cubicBezTo>
                  <a:cubicBezTo>
                    <a:pt x="14" y="65"/>
                    <a:pt x="34" y="80"/>
                    <a:pt x="53" y="77"/>
                  </a:cubicBezTo>
                  <a:cubicBezTo>
                    <a:pt x="71" y="75"/>
                    <a:pt x="87" y="63"/>
                    <a:pt x="85" y="44"/>
                  </a:cubicBezTo>
                  <a:cubicBezTo>
                    <a:pt x="83" y="35"/>
                    <a:pt x="78" y="26"/>
                    <a:pt x="71" y="20"/>
                  </a:cubicBezTo>
                  <a:cubicBezTo>
                    <a:pt x="64" y="14"/>
                    <a:pt x="56" y="11"/>
                    <a:pt x="4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6" name="">
              <a:extLst>
                <a:ext uri="{FF2B5EF4-FFF2-40B4-BE49-F238E27FC236}">
                  <a16:creationId xmlns:a16="http://schemas.microsoft.com/office/drawing/2014/main" id="{E4C033F5-A987-470C-8709-2529E017F274}"/>
                </a:ext>
              </a:extLst>
            </p:cNvPr>
            <p:cNvSpPr/>
            <p:nvPr/>
          </p:nvSpPr>
          <p:spPr bwMode="auto">
            <a:xfrm>
              <a:off x="6022975" y="2074864"/>
              <a:ext cx="250825" cy="238125"/>
            </a:xfrm>
            <a:custGeom>
              <a:avLst/>
              <a:gdLst>
                <a:gd name="T0" fmla="*/ 33 w 66"/>
                <a:gd name="T1" fmla="*/ 63 h 63"/>
                <a:gd name="T2" fmla="*/ 1 w 66"/>
                <a:gd name="T3" fmla="*/ 36 h 63"/>
                <a:gd name="T4" fmla="*/ 6 w 66"/>
                <a:gd name="T5" fmla="*/ 17 h 63"/>
                <a:gd name="T6" fmla="*/ 29 w 66"/>
                <a:gd name="T7" fmla="*/ 3 h 63"/>
                <a:gd name="T8" fmla="*/ 65 w 66"/>
                <a:gd name="T9" fmla="*/ 31 h 63"/>
                <a:gd name="T10" fmla="*/ 65 w 66"/>
                <a:gd name="T11" fmla="*/ 31 h 63"/>
                <a:gd name="T12" fmla="*/ 61 w 66"/>
                <a:gd name="T13" fmla="*/ 49 h 63"/>
                <a:gd name="T14" fmla="*/ 38 w 66"/>
                <a:gd name="T15" fmla="*/ 62 h 63"/>
                <a:gd name="T16" fmla="*/ 33 w 66"/>
                <a:gd name="T17" fmla="*/ 63 h 63"/>
                <a:gd name="T18" fmla="*/ 33 w 66"/>
                <a:gd name="T19" fmla="*/ 13 h 63"/>
                <a:gd name="T20" fmla="*/ 30 w 66"/>
                <a:gd name="T21" fmla="*/ 13 h 63"/>
                <a:gd name="T22" fmla="*/ 14 w 66"/>
                <a:gd name="T23" fmla="*/ 22 h 63"/>
                <a:gd name="T24" fmla="*/ 11 w 66"/>
                <a:gd name="T25" fmla="*/ 35 h 63"/>
                <a:gd name="T26" fmla="*/ 37 w 66"/>
                <a:gd name="T27" fmla="*/ 52 h 63"/>
                <a:gd name="T28" fmla="*/ 53 w 66"/>
                <a:gd name="T29" fmla="*/ 44 h 63"/>
                <a:gd name="T30" fmla="*/ 56 w 66"/>
                <a:gd name="T31" fmla="*/ 32 h 63"/>
                <a:gd name="T32" fmla="*/ 56 w 66"/>
                <a:gd name="T33" fmla="*/ 32 h 63"/>
                <a:gd name="T34" fmla="*/ 33 w 66"/>
                <a:gd name="T35" fmla="*/ 1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63">
                  <a:moveTo>
                    <a:pt x="33" y="63"/>
                  </a:moveTo>
                  <a:cubicBezTo>
                    <a:pt x="18" y="63"/>
                    <a:pt x="3" y="51"/>
                    <a:pt x="1" y="36"/>
                  </a:cubicBezTo>
                  <a:cubicBezTo>
                    <a:pt x="0" y="29"/>
                    <a:pt x="1" y="22"/>
                    <a:pt x="6" y="17"/>
                  </a:cubicBezTo>
                  <a:cubicBezTo>
                    <a:pt x="11" y="9"/>
                    <a:pt x="19" y="5"/>
                    <a:pt x="29" y="3"/>
                  </a:cubicBezTo>
                  <a:cubicBezTo>
                    <a:pt x="47" y="0"/>
                    <a:pt x="63" y="15"/>
                    <a:pt x="65" y="31"/>
                  </a:cubicBezTo>
                  <a:cubicBezTo>
                    <a:pt x="65" y="31"/>
                    <a:pt x="65" y="31"/>
                    <a:pt x="65" y="31"/>
                  </a:cubicBezTo>
                  <a:cubicBezTo>
                    <a:pt x="66" y="38"/>
                    <a:pt x="65" y="44"/>
                    <a:pt x="61" y="49"/>
                  </a:cubicBezTo>
                  <a:cubicBezTo>
                    <a:pt x="56" y="56"/>
                    <a:pt x="48" y="61"/>
                    <a:pt x="38" y="62"/>
                  </a:cubicBezTo>
                  <a:cubicBezTo>
                    <a:pt x="36" y="62"/>
                    <a:pt x="35" y="63"/>
                    <a:pt x="33" y="63"/>
                  </a:cubicBezTo>
                  <a:close/>
                  <a:moveTo>
                    <a:pt x="33" y="13"/>
                  </a:moveTo>
                  <a:cubicBezTo>
                    <a:pt x="32" y="13"/>
                    <a:pt x="31" y="13"/>
                    <a:pt x="30" y="13"/>
                  </a:cubicBezTo>
                  <a:cubicBezTo>
                    <a:pt x="23" y="14"/>
                    <a:pt x="17" y="17"/>
                    <a:pt x="14" y="22"/>
                  </a:cubicBezTo>
                  <a:cubicBezTo>
                    <a:pt x="11" y="26"/>
                    <a:pt x="10" y="30"/>
                    <a:pt x="11" y="35"/>
                  </a:cubicBezTo>
                  <a:cubicBezTo>
                    <a:pt x="12" y="46"/>
                    <a:pt x="25" y="54"/>
                    <a:pt x="37" y="52"/>
                  </a:cubicBezTo>
                  <a:cubicBezTo>
                    <a:pt x="44" y="51"/>
                    <a:pt x="50" y="48"/>
                    <a:pt x="53" y="44"/>
                  </a:cubicBezTo>
                  <a:cubicBezTo>
                    <a:pt x="55" y="40"/>
                    <a:pt x="56" y="37"/>
                    <a:pt x="56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4" y="22"/>
                    <a:pt x="44" y="13"/>
                    <a:pt x="3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7" name="">
              <a:extLst>
                <a:ext uri="{FF2B5EF4-FFF2-40B4-BE49-F238E27FC236}">
                  <a16:creationId xmlns:a16="http://schemas.microsoft.com/office/drawing/2014/main" id="{E374BB28-5F38-4C25-9A6B-7A758307CE99}"/>
                </a:ext>
              </a:extLst>
            </p:cNvPr>
            <p:cNvSpPr/>
            <p:nvPr/>
          </p:nvSpPr>
          <p:spPr bwMode="auto">
            <a:xfrm>
              <a:off x="6316663" y="2579689"/>
              <a:ext cx="300038" cy="284163"/>
            </a:xfrm>
            <a:custGeom>
              <a:avLst/>
              <a:gdLst>
                <a:gd name="T0" fmla="*/ 38 w 79"/>
                <a:gd name="T1" fmla="*/ 75 h 75"/>
                <a:gd name="T2" fmla="*/ 9 w 79"/>
                <a:gd name="T3" fmla="*/ 63 h 75"/>
                <a:gd name="T4" fmla="*/ 1 w 79"/>
                <a:gd name="T5" fmla="*/ 40 h 75"/>
                <a:gd name="T6" fmla="*/ 15 w 79"/>
                <a:gd name="T7" fmla="*/ 14 h 75"/>
                <a:gd name="T8" fmla="*/ 70 w 79"/>
                <a:gd name="T9" fmla="*/ 19 h 75"/>
                <a:gd name="T10" fmla="*/ 70 w 79"/>
                <a:gd name="T11" fmla="*/ 19 h 75"/>
                <a:gd name="T12" fmla="*/ 78 w 79"/>
                <a:gd name="T13" fmla="*/ 40 h 75"/>
                <a:gd name="T14" fmla="*/ 64 w 79"/>
                <a:gd name="T15" fmla="*/ 66 h 75"/>
                <a:gd name="T16" fmla="*/ 38 w 79"/>
                <a:gd name="T17" fmla="*/ 75 h 75"/>
                <a:gd name="T18" fmla="*/ 38 w 79"/>
                <a:gd name="T19" fmla="*/ 16 h 75"/>
                <a:gd name="T20" fmla="*/ 21 w 79"/>
                <a:gd name="T21" fmla="*/ 21 h 75"/>
                <a:gd name="T22" fmla="*/ 10 w 79"/>
                <a:gd name="T23" fmla="*/ 41 h 75"/>
                <a:gd name="T24" fmla="*/ 16 w 79"/>
                <a:gd name="T25" fmla="*/ 56 h 75"/>
                <a:gd name="T26" fmla="*/ 58 w 79"/>
                <a:gd name="T27" fmla="*/ 59 h 75"/>
                <a:gd name="T28" fmla="*/ 68 w 79"/>
                <a:gd name="T29" fmla="*/ 40 h 75"/>
                <a:gd name="T30" fmla="*/ 63 w 79"/>
                <a:gd name="T31" fmla="*/ 26 h 75"/>
                <a:gd name="T32" fmla="*/ 63 w 79"/>
                <a:gd name="T33" fmla="*/ 26 h 75"/>
                <a:gd name="T34" fmla="*/ 38 w 79"/>
                <a:gd name="T35" fmla="*/ 1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9" h="75">
                  <a:moveTo>
                    <a:pt x="38" y="75"/>
                  </a:moveTo>
                  <a:cubicBezTo>
                    <a:pt x="27" y="75"/>
                    <a:pt x="17" y="71"/>
                    <a:pt x="9" y="63"/>
                  </a:cubicBezTo>
                  <a:cubicBezTo>
                    <a:pt x="3" y="57"/>
                    <a:pt x="0" y="49"/>
                    <a:pt x="1" y="40"/>
                  </a:cubicBezTo>
                  <a:cubicBezTo>
                    <a:pt x="1" y="30"/>
                    <a:pt x="6" y="21"/>
                    <a:pt x="15" y="14"/>
                  </a:cubicBezTo>
                  <a:cubicBezTo>
                    <a:pt x="31" y="0"/>
                    <a:pt x="57" y="5"/>
                    <a:pt x="70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6" y="25"/>
                    <a:pt x="79" y="32"/>
                    <a:pt x="78" y="40"/>
                  </a:cubicBezTo>
                  <a:cubicBezTo>
                    <a:pt x="78" y="50"/>
                    <a:pt x="73" y="59"/>
                    <a:pt x="64" y="66"/>
                  </a:cubicBezTo>
                  <a:cubicBezTo>
                    <a:pt x="57" y="72"/>
                    <a:pt x="48" y="75"/>
                    <a:pt x="38" y="75"/>
                  </a:cubicBezTo>
                  <a:close/>
                  <a:moveTo>
                    <a:pt x="38" y="16"/>
                  </a:moveTo>
                  <a:cubicBezTo>
                    <a:pt x="32" y="16"/>
                    <a:pt x="26" y="17"/>
                    <a:pt x="21" y="21"/>
                  </a:cubicBezTo>
                  <a:cubicBezTo>
                    <a:pt x="15" y="26"/>
                    <a:pt x="11" y="34"/>
                    <a:pt x="10" y="41"/>
                  </a:cubicBezTo>
                  <a:cubicBezTo>
                    <a:pt x="10" y="47"/>
                    <a:pt x="12" y="52"/>
                    <a:pt x="16" y="56"/>
                  </a:cubicBezTo>
                  <a:cubicBezTo>
                    <a:pt x="26" y="67"/>
                    <a:pt x="46" y="68"/>
                    <a:pt x="58" y="59"/>
                  </a:cubicBezTo>
                  <a:cubicBezTo>
                    <a:pt x="64" y="53"/>
                    <a:pt x="68" y="46"/>
                    <a:pt x="68" y="40"/>
                  </a:cubicBezTo>
                  <a:cubicBezTo>
                    <a:pt x="69" y="35"/>
                    <a:pt x="67" y="30"/>
                    <a:pt x="63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57" y="19"/>
                    <a:pt x="47" y="16"/>
                    <a:pt x="3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8" name="">
              <a:extLst>
                <a:ext uri="{FF2B5EF4-FFF2-40B4-BE49-F238E27FC236}">
                  <a16:creationId xmlns:a16="http://schemas.microsoft.com/office/drawing/2014/main" id="{270116F5-C46E-4787-BF8F-404356F0EEBA}"/>
                </a:ext>
              </a:extLst>
            </p:cNvPr>
            <p:cNvSpPr/>
            <p:nvPr/>
          </p:nvSpPr>
          <p:spPr bwMode="auto">
            <a:xfrm>
              <a:off x="5119688" y="1512889"/>
              <a:ext cx="1974850" cy="1844675"/>
            </a:xfrm>
            <a:custGeom>
              <a:avLst/>
              <a:gdLst>
                <a:gd name="T0" fmla="*/ 250 w 520"/>
                <a:gd name="T1" fmla="*/ 475 h 486"/>
                <a:gd name="T2" fmla="*/ 121 w 520"/>
                <a:gd name="T3" fmla="*/ 442 h 486"/>
                <a:gd name="T4" fmla="*/ 12 w 520"/>
                <a:gd name="T5" fmla="*/ 301 h 486"/>
                <a:gd name="T6" fmla="*/ 48 w 520"/>
                <a:gd name="T7" fmla="*/ 127 h 486"/>
                <a:gd name="T8" fmla="*/ 213 w 520"/>
                <a:gd name="T9" fmla="*/ 14 h 486"/>
                <a:gd name="T10" fmla="*/ 401 w 520"/>
                <a:gd name="T11" fmla="*/ 46 h 486"/>
                <a:gd name="T12" fmla="*/ 508 w 520"/>
                <a:gd name="T13" fmla="*/ 194 h 486"/>
                <a:gd name="T14" fmla="*/ 508 w 520"/>
                <a:gd name="T15" fmla="*/ 194 h 486"/>
                <a:gd name="T16" fmla="*/ 476 w 520"/>
                <a:gd name="T17" fmla="*/ 359 h 486"/>
                <a:gd name="T18" fmla="*/ 310 w 520"/>
                <a:gd name="T19" fmla="*/ 469 h 486"/>
                <a:gd name="T20" fmla="*/ 250 w 520"/>
                <a:gd name="T21" fmla="*/ 475 h 486"/>
                <a:gd name="T22" fmla="*/ 264 w 520"/>
                <a:gd name="T23" fmla="*/ 18 h 486"/>
                <a:gd name="T24" fmla="*/ 215 w 520"/>
                <a:gd name="T25" fmla="*/ 23 h 486"/>
                <a:gd name="T26" fmla="*/ 56 w 520"/>
                <a:gd name="T27" fmla="*/ 132 h 486"/>
                <a:gd name="T28" fmla="*/ 21 w 520"/>
                <a:gd name="T29" fmla="*/ 299 h 486"/>
                <a:gd name="T30" fmla="*/ 308 w 520"/>
                <a:gd name="T31" fmla="*/ 459 h 486"/>
                <a:gd name="T32" fmla="*/ 467 w 520"/>
                <a:gd name="T33" fmla="*/ 353 h 486"/>
                <a:gd name="T34" fmla="*/ 498 w 520"/>
                <a:gd name="T35" fmla="*/ 196 h 486"/>
                <a:gd name="T36" fmla="*/ 264 w 520"/>
                <a:gd name="T37" fmla="*/ 18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0" h="486">
                  <a:moveTo>
                    <a:pt x="250" y="475"/>
                  </a:moveTo>
                  <a:cubicBezTo>
                    <a:pt x="204" y="475"/>
                    <a:pt x="160" y="464"/>
                    <a:pt x="121" y="442"/>
                  </a:cubicBezTo>
                  <a:cubicBezTo>
                    <a:pt x="63" y="411"/>
                    <a:pt x="25" y="361"/>
                    <a:pt x="12" y="301"/>
                  </a:cubicBezTo>
                  <a:cubicBezTo>
                    <a:pt x="0" y="243"/>
                    <a:pt x="12" y="181"/>
                    <a:pt x="48" y="127"/>
                  </a:cubicBezTo>
                  <a:cubicBezTo>
                    <a:pt x="86" y="68"/>
                    <a:pt x="146" y="27"/>
                    <a:pt x="213" y="14"/>
                  </a:cubicBezTo>
                  <a:cubicBezTo>
                    <a:pt x="278" y="0"/>
                    <a:pt x="344" y="12"/>
                    <a:pt x="401" y="46"/>
                  </a:cubicBezTo>
                  <a:cubicBezTo>
                    <a:pt x="457" y="81"/>
                    <a:pt x="495" y="133"/>
                    <a:pt x="508" y="194"/>
                  </a:cubicBezTo>
                  <a:cubicBezTo>
                    <a:pt x="508" y="194"/>
                    <a:pt x="508" y="194"/>
                    <a:pt x="508" y="194"/>
                  </a:cubicBezTo>
                  <a:cubicBezTo>
                    <a:pt x="520" y="250"/>
                    <a:pt x="508" y="309"/>
                    <a:pt x="476" y="359"/>
                  </a:cubicBezTo>
                  <a:cubicBezTo>
                    <a:pt x="439" y="415"/>
                    <a:pt x="378" y="455"/>
                    <a:pt x="310" y="469"/>
                  </a:cubicBezTo>
                  <a:cubicBezTo>
                    <a:pt x="290" y="473"/>
                    <a:pt x="270" y="475"/>
                    <a:pt x="250" y="475"/>
                  </a:cubicBezTo>
                  <a:close/>
                  <a:moveTo>
                    <a:pt x="264" y="18"/>
                  </a:moveTo>
                  <a:cubicBezTo>
                    <a:pt x="248" y="18"/>
                    <a:pt x="231" y="20"/>
                    <a:pt x="215" y="23"/>
                  </a:cubicBezTo>
                  <a:cubicBezTo>
                    <a:pt x="151" y="36"/>
                    <a:pt x="93" y="76"/>
                    <a:pt x="56" y="132"/>
                  </a:cubicBezTo>
                  <a:cubicBezTo>
                    <a:pt x="22" y="184"/>
                    <a:pt x="10" y="243"/>
                    <a:pt x="21" y="299"/>
                  </a:cubicBezTo>
                  <a:cubicBezTo>
                    <a:pt x="46" y="414"/>
                    <a:pt x="174" y="486"/>
                    <a:pt x="308" y="459"/>
                  </a:cubicBezTo>
                  <a:cubicBezTo>
                    <a:pt x="374" y="446"/>
                    <a:pt x="432" y="407"/>
                    <a:pt x="467" y="353"/>
                  </a:cubicBezTo>
                  <a:cubicBezTo>
                    <a:pt x="499" y="306"/>
                    <a:pt x="509" y="250"/>
                    <a:pt x="498" y="196"/>
                  </a:cubicBezTo>
                  <a:cubicBezTo>
                    <a:pt x="476" y="92"/>
                    <a:pt x="375" y="18"/>
                    <a:pt x="26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9" name="">
              <a:extLst>
                <a:ext uri="{FF2B5EF4-FFF2-40B4-BE49-F238E27FC236}">
                  <a16:creationId xmlns:a16="http://schemas.microsoft.com/office/drawing/2014/main" id="{D4D23F82-4071-4B03-AD7F-A9D98D4CC767}"/>
                </a:ext>
              </a:extLst>
            </p:cNvPr>
            <p:cNvSpPr/>
            <p:nvPr/>
          </p:nvSpPr>
          <p:spPr bwMode="auto">
            <a:xfrm>
              <a:off x="5491163" y="2328864"/>
              <a:ext cx="92075" cy="87313"/>
            </a:xfrm>
            <a:custGeom>
              <a:avLst/>
              <a:gdLst>
                <a:gd name="T0" fmla="*/ 6 w 24"/>
                <a:gd name="T1" fmla="*/ 23 h 23"/>
                <a:gd name="T2" fmla="*/ 1 w 24"/>
                <a:gd name="T3" fmla="*/ 19 h 23"/>
                <a:gd name="T4" fmla="*/ 6 w 24"/>
                <a:gd name="T5" fmla="*/ 5 h 23"/>
                <a:gd name="T6" fmla="*/ 19 w 24"/>
                <a:gd name="T7" fmla="*/ 1 h 23"/>
                <a:gd name="T8" fmla="*/ 24 w 24"/>
                <a:gd name="T9" fmla="*/ 6 h 23"/>
                <a:gd name="T10" fmla="*/ 18 w 24"/>
                <a:gd name="T11" fmla="*/ 10 h 23"/>
                <a:gd name="T12" fmla="*/ 12 w 24"/>
                <a:gd name="T13" fmla="*/ 12 h 23"/>
                <a:gd name="T14" fmla="*/ 11 w 24"/>
                <a:gd name="T15" fmla="*/ 17 h 23"/>
                <a:gd name="T16" fmla="*/ 7 w 24"/>
                <a:gd name="T17" fmla="*/ 23 h 23"/>
                <a:gd name="T18" fmla="*/ 6 w 24"/>
                <a:gd name="T1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3">
                  <a:moveTo>
                    <a:pt x="6" y="23"/>
                  </a:moveTo>
                  <a:cubicBezTo>
                    <a:pt x="4" y="23"/>
                    <a:pt x="2" y="21"/>
                    <a:pt x="1" y="19"/>
                  </a:cubicBezTo>
                  <a:cubicBezTo>
                    <a:pt x="0" y="14"/>
                    <a:pt x="2" y="9"/>
                    <a:pt x="6" y="5"/>
                  </a:cubicBezTo>
                  <a:cubicBezTo>
                    <a:pt x="9" y="2"/>
                    <a:pt x="14" y="0"/>
                    <a:pt x="19" y="1"/>
                  </a:cubicBezTo>
                  <a:cubicBezTo>
                    <a:pt x="22" y="1"/>
                    <a:pt x="24" y="3"/>
                    <a:pt x="24" y="6"/>
                  </a:cubicBezTo>
                  <a:cubicBezTo>
                    <a:pt x="23" y="9"/>
                    <a:pt x="21" y="11"/>
                    <a:pt x="18" y="10"/>
                  </a:cubicBezTo>
                  <a:cubicBezTo>
                    <a:pt x="16" y="10"/>
                    <a:pt x="14" y="11"/>
                    <a:pt x="12" y="12"/>
                  </a:cubicBezTo>
                  <a:cubicBezTo>
                    <a:pt x="11" y="14"/>
                    <a:pt x="10" y="16"/>
                    <a:pt x="11" y="17"/>
                  </a:cubicBezTo>
                  <a:cubicBezTo>
                    <a:pt x="11" y="20"/>
                    <a:pt x="9" y="23"/>
                    <a:pt x="7" y="23"/>
                  </a:cubicBezTo>
                  <a:cubicBezTo>
                    <a:pt x="6" y="23"/>
                    <a:pt x="6" y="23"/>
                    <a:pt x="6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0" name="">
              <a:extLst>
                <a:ext uri="{FF2B5EF4-FFF2-40B4-BE49-F238E27FC236}">
                  <a16:creationId xmlns:a16="http://schemas.microsoft.com/office/drawing/2014/main" id="{4CE19444-9215-416B-BCDA-6B4008F1F18C}"/>
                </a:ext>
              </a:extLst>
            </p:cNvPr>
            <p:cNvSpPr/>
            <p:nvPr/>
          </p:nvSpPr>
          <p:spPr bwMode="auto">
            <a:xfrm>
              <a:off x="5659438" y="1982789"/>
              <a:ext cx="101600" cy="92075"/>
            </a:xfrm>
            <a:custGeom>
              <a:avLst/>
              <a:gdLst>
                <a:gd name="T0" fmla="*/ 7 w 27"/>
                <a:gd name="T1" fmla="*/ 24 h 24"/>
                <a:gd name="T2" fmla="*/ 2 w 27"/>
                <a:gd name="T3" fmla="*/ 21 h 24"/>
                <a:gd name="T4" fmla="*/ 7 w 27"/>
                <a:gd name="T5" fmla="*/ 5 h 24"/>
                <a:gd name="T6" fmla="*/ 23 w 27"/>
                <a:gd name="T7" fmla="*/ 2 h 24"/>
                <a:gd name="T8" fmla="*/ 26 w 27"/>
                <a:gd name="T9" fmla="*/ 9 h 24"/>
                <a:gd name="T10" fmla="*/ 20 w 27"/>
                <a:gd name="T11" fmla="*/ 11 h 24"/>
                <a:gd name="T12" fmla="*/ 13 w 27"/>
                <a:gd name="T13" fmla="*/ 13 h 24"/>
                <a:gd name="T14" fmla="*/ 11 w 27"/>
                <a:gd name="T15" fmla="*/ 18 h 24"/>
                <a:gd name="T16" fmla="*/ 8 w 27"/>
                <a:gd name="T17" fmla="*/ 24 h 24"/>
                <a:gd name="T18" fmla="*/ 7 w 27"/>
                <a:gd name="T1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24">
                  <a:moveTo>
                    <a:pt x="7" y="24"/>
                  </a:moveTo>
                  <a:cubicBezTo>
                    <a:pt x="5" y="24"/>
                    <a:pt x="3" y="23"/>
                    <a:pt x="2" y="21"/>
                  </a:cubicBezTo>
                  <a:cubicBezTo>
                    <a:pt x="0" y="15"/>
                    <a:pt x="2" y="9"/>
                    <a:pt x="7" y="5"/>
                  </a:cubicBezTo>
                  <a:cubicBezTo>
                    <a:pt x="11" y="1"/>
                    <a:pt x="18" y="0"/>
                    <a:pt x="23" y="2"/>
                  </a:cubicBezTo>
                  <a:cubicBezTo>
                    <a:pt x="26" y="3"/>
                    <a:pt x="27" y="6"/>
                    <a:pt x="26" y="9"/>
                  </a:cubicBezTo>
                  <a:cubicBezTo>
                    <a:pt x="25" y="11"/>
                    <a:pt x="22" y="12"/>
                    <a:pt x="20" y="11"/>
                  </a:cubicBezTo>
                  <a:cubicBezTo>
                    <a:pt x="17" y="11"/>
                    <a:pt x="15" y="11"/>
                    <a:pt x="13" y="13"/>
                  </a:cubicBezTo>
                  <a:cubicBezTo>
                    <a:pt x="12" y="14"/>
                    <a:pt x="11" y="16"/>
                    <a:pt x="11" y="18"/>
                  </a:cubicBezTo>
                  <a:cubicBezTo>
                    <a:pt x="12" y="20"/>
                    <a:pt x="11" y="23"/>
                    <a:pt x="8" y="24"/>
                  </a:cubicBezTo>
                  <a:cubicBezTo>
                    <a:pt x="8" y="24"/>
                    <a:pt x="7" y="24"/>
                    <a:pt x="7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1" name="">
              <a:extLst>
                <a:ext uri="{FF2B5EF4-FFF2-40B4-BE49-F238E27FC236}">
                  <a16:creationId xmlns:a16="http://schemas.microsoft.com/office/drawing/2014/main" id="{911058F8-6033-4E07-A45D-329B3112C220}"/>
                </a:ext>
              </a:extLst>
            </p:cNvPr>
            <p:cNvSpPr/>
            <p:nvPr/>
          </p:nvSpPr>
          <p:spPr bwMode="auto">
            <a:xfrm>
              <a:off x="6038850" y="1873251"/>
              <a:ext cx="90488" cy="98425"/>
            </a:xfrm>
            <a:custGeom>
              <a:avLst/>
              <a:gdLst>
                <a:gd name="T0" fmla="*/ 6 w 24"/>
                <a:gd name="T1" fmla="*/ 26 h 26"/>
                <a:gd name="T2" fmla="*/ 2 w 24"/>
                <a:gd name="T3" fmla="*/ 23 h 26"/>
                <a:gd name="T4" fmla="*/ 4 w 24"/>
                <a:gd name="T5" fmla="*/ 7 h 26"/>
                <a:gd name="T6" fmla="*/ 20 w 24"/>
                <a:gd name="T7" fmla="*/ 1 h 26"/>
                <a:gd name="T8" fmla="*/ 24 w 24"/>
                <a:gd name="T9" fmla="*/ 7 h 26"/>
                <a:gd name="T10" fmla="*/ 18 w 24"/>
                <a:gd name="T11" fmla="*/ 11 h 26"/>
                <a:gd name="T12" fmla="*/ 12 w 24"/>
                <a:gd name="T13" fmla="*/ 13 h 26"/>
                <a:gd name="T14" fmla="*/ 11 w 24"/>
                <a:gd name="T15" fmla="*/ 19 h 26"/>
                <a:gd name="T16" fmla="*/ 9 w 24"/>
                <a:gd name="T17" fmla="*/ 25 h 26"/>
                <a:gd name="T18" fmla="*/ 6 w 24"/>
                <a:gd name="T1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6">
                  <a:moveTo>
                    <a:pt x="6" y="26"/>
                  </a:moveTo>
                  <a:cubicBezTo>
                    <a:pt x="5" y="26"/>
                    <a:pt x="3" y="25"/>
                    <a:pt x="2" y="23"/>
                  </a:cubicBezTo>
                  <a:cubicBezTo>
                    <a:pt x="0" y="18"/>
                    <a:pt x="0" y="11"/>
                    <a:pt x="4" y="7"/>
                  </a:cubicBezTo>
                  <a:cubicBezTo>
                    <a:pt x="8" y="2"/>
                    <a:pt x="14" y="0"/>
                    <a:pt x="20" y="1"/>
                  </a:cubicBezTo>
                  <a:cubicBezTo>
                    <a:pt x="22" y="2"/>
                    <a:pt x="24" y="4"/>
                    <a:pt x="24" y="7"/>
                  </a:cubicBezTo>
                  <a:cubicBezTo>
                    <a:pt x="23" y="9"/>
                    <a:pt x="21" y="11"/>
                    <a:pt x="18" y="11"/>
                  </a:cubicBezTo>
                  <a:cubicBezTo>
                    <a:pt x="16" y="10"/>
                    <a:pt x="13" y="11"/>
                    <a:pt x="12" y="13"/>
                  </a:cubicBezTo>
                  <a:cubicBezTo>
                    <a:pt x="10" y="15"/>
                    <a:pt x="10" y="17"/>
                    <a:pt x="11" y="19"/>
                  </a:cubicBezTo>
                  <a:cubicBezTo>
                    <a:pt x="12" y="21"/>
                    <a:pt x="11" y="24"/>
                    <a:pt x="9" y="25"/>
                  </a:cubicBezTo>
                  <a:cubicBezTo>
                    <a:pt x="8" y="25"/>
                    <a:pt x="7" y="26"/>
                    <a:pt x="6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2" name="">
              <a:extLst>
                <a:ext uri="{FF2B5EF4-FFF2-40B4-BE49-F238E27FC236}">
                  <a16:creationId xmlns:a16="http://schemas.microsoft.com/office/drawing/2014/main" id="{C5C3F5F7-6D41-4710-A10C-51F7127A9C79}"/>
                </a:ext>
              </a:extLst>
            </p:cNvPr>
            <p:cNvSpPr/>
            <p:nvPr/>
          </p:nvSpPr>
          <p:spPr bwMode="auto">
            <a:xfrm>
              <a:off x="5799138" y="2533651"/>
              <a:ext cx="92075" cy="90488"/>
            </a:xfrm>
            <a:custGeom>
              <a:avLst/>
              <a:gdLst>
                <a:gd name="T0" fmla="*/ 6 w 24"/>
                <a:gd name="T1" fmla="*/ 24 h 24"/>
                <a:gd name="T2" fmla="*/ 2 w 24"/>
                <a:gd name="T3" fmla="*/ 21 h 24"/>
                <a:gd name="T4" fmla="*/ 5 w 24"/>
                <a:gd name="T5" fmla="*/ 6 h 24"/>
                <a:gd name="T6" fmla="*/ 20 w 24"/>
                <a:gd name="T7" fmla="*/ 1 h 24"/>
                <a:gd name="T8" fmla="*/ 24 w 24"/>
                <a:gd name="T9" fmla="*/ 7 h 24"/>
                <a:gd name="T10" fmla="*/ 18 w 24"/>
                <a:gd name="T11" fmla="*/ 11 h 24"/>
                <a:gd name="T12" fmla="*/ 12 w 24"/>
                <a:gd name="T13" fmla="*/ 13 h 24"/>
                <a:gd name="T14" fmla="*/ 11 w 24"/>
                <a:gd name="T15" fmla="*/ 18 h 24"/>
                <a:gd name="T16" fmla="*/ 8 w 24"/>
                <a:gd name="T17" fmla="*/ 24 h 24"/>
                <a:gd name="T18" fmla="*/ 6 w 24"/>
                <a:gd name="T1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6" y="24"/>
                  </a:moveTo>
                  <a:cubicBezTo>
                    <a:pt x="4" y="24"/>
                    <a:pt x="2" y="23"/>
                    <a:pt x="2" y="21"/>
                  </a:cubicBezTo>
                  <a:cubicBezTo>
                    <a:pt x="0" y="16"/>
                    <a:pt x="1" y="10"/>
                    <a:pt x="5" y="6"/>
                  </a:cubicBezTo>
                  <a:cubicBezTo>
                    <a:pt x="9" y="2"/>
                    <a:pt x="15" y="0"/>
                    <a:pt x="20" y="1"/>
                  </a:cubicBezTo>
                  <a:cubicBezTo>
                    <a:pt x="23" y="2"/>
                    <a:pt x="24" y="4"/>
                    <a:pt x="24" y="7"/>
                  </a:cubicBezTo>
                  <a:cubicBezTo>
                    <a:pt x="23" y="9"/>
                    <a:pt x="21" y="11"/>
                    <a:pt x="18" y="11"/>
                  </a:cubicBezTo>
                  <a:cubicBezTo>
                    <a:pt x="16" y="10"/>
                    <a:pt x="13" y="11"/>
                    <a:pt x="12" y="13"/>
                  </a:cubicBezTo>
                  <a:cubicBezTo>
                    <a:pt x="11" y="14"/>
                    <a:pt x="10" y="16"/>
                    <a:pt x="11" y="18"/>
                  </a:cubicBezTo>
                  <a:cubicBezTo>
                    <a:pt x="12" y="20"/>
                    <a:pt x="10" y="23"/>
                    <a:pt x="8" y="24"/>
                  </a:cubicBezTo>
                  <a:cubicBezTo>
                    <a:pt x="7" y="24"/>
                    <a:pt x="7" y="24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3" name="">
              <a:extLst>
                <a:ext uri="{FF2B5EF4-FFF2-40B4-BE49-F238E27FC236}">
                  <a16:creationId xmlns:a16="http://schemas.microsoft.com/office/drawing/2014/main" id="{C818A6A3-F31B-4F2B-B86B-79FC9E018D4E}"/>
                </a:ext>
              </a:extLst>
            </p:cNvPr>
            <p:cNvSpPr/>
            <p:nvPr/>
          </p:nvSpPr>
          <p:spPr bwMode="auto">
            <a:xfrm>
              <a:off x="5853113" y="2192339"/>
              <a:ext cx="87313" cy="90488"/>
            </a:xfrm>
            <a:custGeom>
              <a:avLst/>
              <a:gdLst>
                <a:gd name="T0" fmla="*/ 7 w 23"/>
                <a:gd name="T1" fmla="*/ 24 h 24"/>
                <a:gd name="T2" fmla="*/ 2 w 23"/>
                <a:gd name="T3" fmla="*/ 21 h 24"/>
                <a:gd name="T4" fmla="*/ 5 w 23"/>
                <a:gd name="T5" fmla="*/ 6 h 24"/>
                <a:gd name="T6" fmla="*/ 19 w 23"/>
                <a:gd name="T7" fmla="*/ 1 h 24"/>
                <a:gd name="T8" fmla="*/ 23 w 23"/>
                <a:gd name="T9" fmla="*/ 7 h 24"/>
                <a:gd name="T10" fmla="*/ 17 w 23"/>
                <a:gd name="T11" fmla="*/ 11 h 24"/>
                <a:gd name="T12" fmla="*/ 12 w 23"/>
                <a:gd name="T13" fmla="*/ 13 h 24"/>
                <a:gd name="T14" fmla="*/ 11 w 23"/>
                <a:gd name="T15" fmla="*/ 17 h 24"/>
                <a:gd name="T16" fmla="*/ 8 w 23"/>
                <a:gd name="T17" fmla="*/ 23 h 24"/>
                <a:gd name="T18" fmla="*/ 7 w 23"/>
                <a:gd name="T1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4">
                  <a:moveTo>
                    <a:pt x="7" y="24"/>
                  </a:moveTo>
                  <a:cubicBezTo>
                    <a:pt x="5" y="24"/>
                    <a:pt x="3" y="23"/>
                    <a:pt x="2" y="21"/>
                  </a:cubicBezTo>
                  <a:cubicBezTo>
                    <a:pt x="0" y="16"/>
                    <a:pt x="1" y="10"/>
                    <a:pt x="5" y="6"/>
                  </a:cubicBezTo>
                  <a:cubicBezTo>
                    <a:pt x="8" y="2"/>
                    <a:pt x="14" y="0"/>
                    <a:pt x="19" y="1"/>
                  </a:cubicBezTo>
                  <a:cubicBezTo>
                    <a:pt x="22" y="2"/>
                    <a:pt x="23" y="4"/>
                    <a:pt x="23" y="7"/>
                  </a:cubicBezTo>
                  <a:cubicBezTo>
                    <a:pt x="23" y="9"/>
                    <a:pt x="20" y="11"/>
                    <a:pt x="17" y="11"/>
                  </a:cubicBezTo>
                  <a:cubicBezTo>
                    <a:pt x="16" y="11"/>
                    <a:pt x="13" y="11"/>
                    <a:pt x="12" y="13"/>
                  </a:cubicBezTo>
                  <a:cubicBezTo>
                    <a:pt x="11" y="14"/>
                    <a:pt x="11" y="16"/>
                    <a:pt x="11" y="17"/>
                  </a:cubicBezTo>
                  <a:cubicBezTo>
                    <a:pt x="12" y="20"/>
                    <a:pt x="11" y="22"/>
                    <a:pt x="8" y="23"/>
                  </a:cubicBezTo>
                  <a:cubicBezTo>
                    <a:pt x="8" y="24"/>
                    <a:pt x="7" y="24"/>
                    <a:pt x="7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4" name="">
              <a:extLst>
                <a:ext uri="{FF2B5EF4-FFF2-40B4-BE49-F238E27FC236}">
                  <a16:creationId xmlns:a16="http://schemas.microsoft.com/office/drawing/2014/main" id="{4B5BCB3B-B946-417A-966B-EDF54BCF4582}"/>
                </a:ext>
              </a:extLst>
            </p:cNvPr>
            <p:cNvSpPr/>
            <p:nvPr/>
          </p:nvSpPr>
          <p:spPr bwMode="auto">
            <a:xfrm>
              <a:off x="5837238" y="2913064"/>
              <a:ext cx="84138" cy="82550"/>
            </a:xfrm>
            <a:custGeom>
              <a:avLst/>
              <a:gdLst>
                <a:gd name="T0" fmla="*/ 7 w 22"/>
                <a:gd name="T1" fmla="*/ 22 h 22"/>
                <a:gd name="T2" fmla="*/ 3 w 22"/>
                <a:gd name="T3" fmla="*/ 20 h 22"/>
                <a:gd name="T4" fmla="*/ 4 w 22"/>
                <a:gd name="T5" fmla="*/ 6 h 22"/>
                <a:gd name="T6" fmla="*/ 18 w 22"/>
                <a:gd name="T7" fmla="*/ 1 h 22"/>
                <a:gd name="T8" fmla="*/ 22 w 22"/>
                <a:gd name="T9" fmla="*/ 7 h 22"/>
                <a:gd name="T10" fmla="*/ 16 w 22"/>
                <a:gd name="T11" fmla="*/ 10 h 22"/>
                <a:gd name="T12" fmla="*/ 12 w 22"/>
                <a:gd name="T13" fmla="*/ 12 h 22"/>
                <a:gd name="T14" fmla="*/ 12 w 22"/>
                <a:gd name="T15" fmla="*/ 15 h 22"/>
                <a:gd name="T16" fmla="*/ 10 w 22"/>
                <a:gd name="T17" fmla="*/ 22 h 22"/>
                <a:gd name="T18" fmla="*/ 7 w 22"/>
                <a:gd name="T1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7" y="22"/>
                  </a:moveTo>
                  <a:cubicBezTo>
                    <a:pt x="6" y="22"/>
                    <a:pt x="4" y="22"/>
                    <a:pt x="3" y="20"/>
                  </a:cubicBezTo>
                  <a:cubicBezTo>
                    <a:pt x="0" y="16"/>
                    <a:pt x="1" y="10"/>
                    <a:pt x="4" y="6"/>
                  </a:cubicBezTo>
                  <a:cubicBezTo>
                    <a:pt x="7" y="2"/>
                    <a:pt x="13" y="0"/>
                    <a:pt x="18" y="1"/>
                  </a:cubicBezTo>
                  <a:cubicBezTo>
                    <a:pt x="21" y="2"/>
                    <a:pt x="22" y="4"/>
                    <a:pt x="22" y="7"/>
                  </a:cubicBezTo>
                  <a:cubicBezTo>
                    <a:pt x="21" y="10"/>
                    <a:pt x="18" y="11"/>
                    <a:pt x="16" y="10"/>
                  </a:cubicBezTo>
                  <a:cubicBezTo>
                    <a:pt x="14" y="10"/>
                    <a:pt x="13" y="11"/>
                    <a:pt x="12" y="12"/>
                  </a:cubicBezTo>
                  <a:cubicBezTo>
                    <a:pt x="11" y="13"/>
                    <a:pt x="11" y="14"/>
                    <a:pt x="12" y="15"/>
                  </a:cubicBezTo>
                  <a:cubicBezTo>
                    <a:pt x="13" y="17"/>
                    <a:pt x="12" y="20"/>
                    <a:pt x="10" y="22"/>
                  </a:cubicBezTo>
                  <a:cubicBezTo>
                    <a:pt x="9" y="22"/>
                    <a:pt x="8" y="22"/>
                    <a:pt x="7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5" name="">
              <a:extLst>
                <a:ext uri="{FF2B5EF4-FFF2-40B4-BE49-F238E27FC236}">
                  <a16:creationId xmlns:a16="http://schemas.microsoft.com/office/drawing/2014/main" id="{428A7F72-E612-4209-BA2B-1E869D4E9250}"/>
                </a:ext>
              </a:extLst>
            </p:cNvPr>
            <p:cNvSpPr/>
            <p:nvPr/>
          </p:nvSpPr>
          <p:spPr bwMode="auto">
            <a:xfrm>
              <a:off x="5507038" y="2673351"/>
              <a:ext cx="98425" cy="76200"/>
            </a:xfrm>
            <a:custGeom>
              <a:avLst/>
              <a:gdLst>
                <a:gd name="T0" fmla="*/ 5 w 26"/>
                <a:gd name="T1" fmla="*/ 20 h 20"/>
                <a:gd name="T2" fmla="*/ 5 w 26"/>
                <a:gd name="T3" fmla="*/ 20 h 20"/>
                <a:gd name="T4" fmla="*/ 0 w 26"/>
                <a:gd name="T5" fmla="*/ 15 h 20"/>
                <a:gd name="T6" fmla="*/ 8 w 26"/>
                <a:gd name="T7" fmla="*/ 3 h 20"/>
                <a:gd name="T8" fmla="*/ 23 w 26"/>
                <a:gd name="T9" fmla="*/ 3 h 20"/>
                <a:gd name="T10" fmla="*/ 25 w 26"/>
                <a:gd name="T11" fmla="*/ 9 h 20"/>
                <a:gd name="T12" fmla="*/ 18 w 26"/>
                <a:gd name="T13" fmla="*/ 11 h 20"/>
                <a:gd name="T14" fmla="*/ 13 w 26"/>
                <a:gd name="T15" fmla="*/ 12 h 20"/>
                <a:gd name="T16" fmla="*/ 10 w 26"/>
                <a:gd name="T17" fmla="*/ 15 h 20"/>
                <a:gd name="T18" fmla="*/ 5 w 26"/>
                <a:gd name="T1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0">
                  <a:moveTo>
                    <a:pt x="5" y="20"/>
                  </a:moveTo>
                  <a:cubicBezTo>
                    <a:pt x="5" y="20"/>
                    <a:pt x="5" y="20"/>
                    <a:pt x="5" y="20"/>
                  </a:cubicBezTo>
                  <a:cubicBezTo>
                    <a:pt x="2" y="20"/>
                    <a:pt x="0" y="18"/>
                    <a:pt x="0" y="15"/>
                  </a:cubicBezTo>
                  <a:cubicBezTo>
                    <a:pt x="1" y="10"/>
                    <a:pt x="4" y="5"/>
                    <a:pt x="8" y="3"/>
                  </a:cubicBezTo>
                  <a:cubicBezTo>
                    <a:pt x="13" y="1"/>
                    <a:pt x="18" y="0"/>
                    <a:pt x="23" y="3"/>
                  </a:cubicBezTo>
                  <a:cubicBezTo>
                    <a:pt x="25" y="4"/>
                    <a:pt x="26" y="7"/>
                    <a:pt x="25" y="9"/>
                  </a:cubicBezTo>
                  <a:cubicBezTo>
                    <a:pt x="24" y="12"/>
                    <a:pt x="21" y="13"/>
                    <a:pt x="18" y="11"/>
                  </a:cubicBezTo>
                  <a:cubicBezTo>
                    <a:pt x="17" y="11"/>
                    <a:pt x="15" y="11"/>
                    <a:pt x="13" y="12"/>
                  </a:cubicBezTo>
                  <a:cubicBezTo>
                    <a:pt x="11" y="12"/>
                    <a:pt x="10" y="14"/>
                    <a:pt x="10" y="15"/>
                  </a:cubicBezTo>
                  <a:cubicBezTo>
                    <a:pt x="10" y="18"/>
                    <a:pt x="8" y="20"/>
                    <a:pt x="5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6" name="">
              <a:extLst>
                <a:ext uri="{FF2B5EF4-FFF2-40B4-BE49-F238E27FC236}">
                  <a16:creationId xmlns:a16="http://schemas.microsoft.com/office/drawing/2014/main" id="{D20122C0-95FB-421F-A859-F793EFAAA4E0}"/>
                </a:ext>
              </a:extLst>
            </p:cNvPr>
            <p:cNvSpPr/>
            <p:nvPr/>
          </p:nvSpPr>
          <p:spPr bwMode="auto">
            <a:xfrm>
              <a:off x="7535863" y="3983039"/>
              <a:ext cx="57150" cy="90488"/>
            </a:xfrm>
            <a:custGeom>
              <a:avLst/>
              <a:gdLst>
                <a:gd name="T0" fmla="*/ 2 w 15"/>
                <a:gd name="T1" fmla="*/ 23 h 24"/>
                <a:gd name="T2" fmla="*/ 1 w 15"/>
                <a:gd name="T3" fmla="*/ 19 h 24"/>
                <a:gd name="T4" fmla="*/ 8 w 15"/>
                <a:gd name="T5" fmla="*/ 2 h 24"/>
                <a:gd name="T6" fmla="*/ 13 w 15"/>
                <a:gd name="T7" fmla="*/ 0 h 24"/>
                <a:gd name="T8" fmla="*/ 15 w 15"/>
                <a:gd name="T9" fmla="*/ 5 h 24"/>
                <a:gd name="T10" fmla="*/ 7 w 15"/>
                <a:gd name="T11" fmla="*/ 22 h 24"/>
                <a:gd name="T12" fmla="*/ 2 w 15"/>
                <a:gd name="T13" fmla="*/ 23 h 24"/>
                <a:gd name="T14" fmla="*/ 2 w 15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24">
                  <a:moveTo>
                    <a:pt x="2" y="23"/>
                  </a:moveTo>
                  <a:cubicBezTo>
                    <a:pt x="1" y="22"/>
                    <a:pt x="0" y="20"/>
                    <a:pt x="1" y="19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0"/>
                    <a:pt x="11" y="0"/>
                    <a:pt x="13" y="0"/>
                  </a:cubicBezTo>
                  <a:cubicBezTo>
                    <a:pt x="15" y="1"/>
                    <a:pt x="15" y="3"/>
                    <a:pt x="15" y="5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6" y="23"/>
                    <a:pt x="4" y="24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7" name="">
              <a:extLst>
                <a:ext uri="{FF2B5EF4-FFF2-40B4-BE49-F238E27FC236}">
                  <a16:creationId xmlns:a16="http://schemas.microsoft.com/office/drawing/2014/main" id="{285AB737-4FA3-441D-B5C3-CD76A6BB680C}"/>
                </a:ext>
              </a:extLst>
            </p:cNvPr>
            <p:cNvSpPr/>
            <p:nvPr/>
          </p:nvSpPr>
          <p:spPr bwMode="auto">
            <a:xfrm>
              <a:off x="7162800" y="3906839"/>
              <a:ext cx="42863" cy="90488"/>
            </a:xfrm>
            <a:custGeom>
              <a:avLst/>
              <a:gdLst>
                <a:gd name="T0" fmla="*/ 5 w 11"/>
                <a:gd name="T1" fmla="*/ 23 h 24"/>
                <a:gd name="T2" fmla="*/ 4 w 11"/>
                <a:gd name="T3" fmla="*/ 20 h 24"/>
                <a:gd name="T4" fmla="*/ 1 w 11"/>
                <a:gd name="T5" fmla="*/ 5 h 24"/>
                <a:gd name="T6" fmla="*/ 2 w 11"/>
                <a:gd name="T7" fmla="*/ 0 h 24"/>
                <a:gd name="T8" fmla="*/ 7 w 11"/>
                <a:gd name="T9" fmla="*/ 2 h 24"/>
                <a:gd name="T10" fmla="*/ 11 w 11"/>
                <a:gd name="T11" fmla="*/ 20 h 24"/>
                <a:gd name="T12" fmla="*/ 7 w 11"/>
                <a:gd name="T13" fmla="*/ 24 h 24"/>
                <a:gd name="T14" fmla="*/ 5 w 11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24">
                  <a:moveTo>
                    <a:pt x="5" y="23"/>
                  </a:moveTo>
                  <a:cubicBezTo>
                    <a:pt x="4" y="22"/>
                    <a:pt x="4" y="21"/>
                    <a:pt x="4" y="20"/>
                  </a:cubicBezTo>
                  <a:cubicBezTo>
                    <a:pt x="4" y="15"/>
                    <a:pt x="3" y="10"/>
                    <a:pt x="1" y="5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9" y="8"/>
                    <a:pt x="11" y="14"/>
                    <a:pt x="11" y="20"/>
                  </a:cubicBezTo>
                  <a:cubicBezTo>
                    <a:pt x="11" y="22"/>
                    <a:pt x="9" y="24"/>
                    <a:pt x="7" y="24"/>
                  </a:cubicBezTo>
                  <a:cubicBezTo>
                    <a:pt x="6" y="24"/>
                    <a:pt x="6" y="23"/>
                    <a:pt x="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8" name="">
              <a:extLst>
                <a:ext uri="{FF2B5EF4-FFF2-40B4-BE49-F238E27FC236}">
                  <a16:creationId xmlns:a16="http://schemas.microsoft.com/office/drawing/2014/main" id="{2505E51A-E6A3-4251-99A5-0E25CA5EBE17}"/>
                </a:ext>
              </a:extLst>
            </p:cNvPr>
            <p:cNvSpPr/>
            <p:nvPr/>
          </p:nvSpPr>
          <p:spPr bwMode="auto">
            <a:xfrm>
              <a:off x="6824663" y="3978276"/>
              <a:ext cx="61913" cy="92075"/>
            </a:xfrm>
            <a:custGeom>
              <a:avLst/>
              <a:gdLst>
                <a:gd name="T0" fmla="*/ 10 w 16"/>
                <a:gd name="T1" fmla="*/ 23 h 24"/>
                <a:gd name="T2" fmla="*/ 8 w 16"/>
                <a:gd name="T3" fmla="*/ 21 h 24"/>
                <a:gd name="T4" fmla="*/ 1 w 16"/>
                <a:gd name="T5" fmla="*/ 6 h 24"/>
                <a:gd name="T6" fmla="*/ 3 w 16"/>
                <a:gd name="T7" fmla="*/ 1 h 24"/>
                <a:gd name="T8" fmla="*/ 7 w 16"/>
                <a:gd name="T9" fmla="*/ 2 h 24"/>
                <a:gd name="T10" fmla="*/ 15 w 16"/>
                <a:gd name="T11" fmla="*/ 19 h 24"/>
                <a:gd name="T12" fmla="*/ 13 w 16"/>
                <a:gd name="T13" fmla="*/ 23 h 24"/>
                <a:gd name="T14" fmla="*/ 10 w 16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4">
                  <a:moveTo>
                    <a:pt x="10" y="23"/>
                  </a:moveTo>
                  <a:cubicBezTo>
                    <a:pt x="9" y="22"/>
                    <a:pt x="9" y="22"/>
                    <a:pt x="8" y="21"/>
                  </a:cubicBezTo>
                  <a:cubicBezTo>
                    <a:pt x="7" y="16"/>
                    <a:pt x="4" y="10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11" y="7"/>
                    <a:pt x="13" y="13"/>
                    <a:pt x="15" y="19"/>
                  </a:cubicBezTo>
                  <a:cubicBezTo>
                    <a:pt x="16" y="21"/>
                    <a:pt x="14" y="23"/>
                    <a:pt x="13" y="23"/>
                  </a:cubicBezTo>
                  <a:cubicBezTo>
                    <a:pt x="12" y="24"/>
                    <a:pt x="11" y="23"/>
                    <a:pt x="10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9" name="">
              <a:extLst>
                <a:ext uri="{FF2B5EF4-FFF2-40B4-BE49-F238E27FC236}">
                  <a16:creationId xmlns:a16="http://schemas.microsoft.com/office/drawing/2014/main" id="{94085DFC-762E-49D0-8EB7-D0AFFD336CD5}"/>
                </a:ext>
              </a:extLst>
            </p:cNvPr>
            <p:cNvSpPr/>
            <p:nvPr/>
          </p:nvSpPr>
          <p:spPr bwMode="auto">
            <a:xfrm>
              <a:off x="6524625" y="4248151"/>
              <a:ext cx="92075" cy="65088"/>
            </a:xfrm>
            <a:custGeom>
              <a:avLst/>
              <a:gdLst>
                <a:gd name="T0" fmla="*/ 2 w 24"/>
                <a:gd name="T1" fmla="*/ 7 h 17"/>
                <a:gd name="T2" fmla="*/ 1 w 24"/>
                <a:gd name="T3" fmla="*/ 3 h 17"/>
                <a:gd name="T4" fmla="*/ 6 w 24"/>
                <a:gd name="T5" fmla="*/ 1 h 17"/>
                <a:gd name="T6" fmla="*/ 22 w 24"/>
                <a:gd name="T7" fmla="*/ 10 h 17"/>
                <a:gd name="T8" fmla="*/ 23 w 24"/>
                <a:gd name="T9" fmla="*/ 15 h 17"/>
                <a:gd name="T10" fmla="*/ 18 w 24"/>
                <a:gd name="T11" fmla="*/ 16 h 17"/>
                <a:gd name="T12" fmla="*/ 2 w 24"/>
                <a:gd name="T13" fmla="*/ 7 h 17"/>
                <a:gd name="T14" fmla="*/ 2 w 24"/>
                <a:gd name="T15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7">
                  <a:moveTo>
                    <a:pt x="2" y="7"/>
                  </a:moveTo>
                  <a:cubicBezTo>
                    <a:pt x="1" y="6"/>
                    <a:pt x="0" y="4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11"/>
                    <a:pt x="24" y="13"/>
                    <a:pt x="23" y="15"/>
                  </a:cubicBezTo>
                  <a:cubicBezTo>
                    <a:pt x="22" y="16"/>
                    <a:pt x="20" y="17"/>
                    <a:pt x="18" y="1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0" name="">
              <a:extLst>
                <a:ext uri="{FF2B5EF4-FFF2-40B4-BE49-F238E27FC236}">
                  <a16:creationId xmlns:a16="http://schemas.microsoft.com/office/drawing/2014/main" id="{60DCCF43-4041-4CFA-851E-CC7188EFD16A}"/>
                </a:ext>
              </a:extLst>
            </p:cNvPr>
            <p:cNvSpPr/>
            <p:nvPr/>
          </p:nvSpPr>
          <p:spPr bwMode="auto">
            <a:xfrm>
              <a:off x="6411913" y="4665664"/>
              <a:ext cx="106363" cy="46038"/>
            </a:xfrm>
            <a:custGeom>
              <a:avLst/>
              <a:gdLst>
                <a:gd name="T0" fmla="*/ 2 w 28"/>
                <a:gd name="T1" fmla="*/ 9 h 12"/>
                <a:gd name="T2" fmla="*/ 0 w 28"/>
                <a:gd name="T3" fmla="*/ 6 h 12"/>
                <a:gd name="T4" fmla="*/ 4 w 28"/>
                <a:gd name="T5" fmla="*/ 3 h 12"/>
                <a:gd name="T6" fmla="*/ 22 w 28"/>
                <a:gd name="T7" fmla="*/ 1 h 12"/>
                <a:gd name="T8" fmla="*/ 27 w 28"/>
                <a:gd name="T9" fmla="*/ 2 h 12"/>
                <a:gd name="T10" fmla="*/ 26 w 28"/>
                <a:gd name="T11" fmla="*/ 7 h 12"/>
                <a:gd name="T12" fmla="*/ 3 w 28"/>
                <a:gd name="T13" fmla="*/ 10 h 12"/>
                <a:gd name="T14" fmla="*/ 2 w 28"/>
                <a:gd name="T15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2">
                  <a:moveTo>
                    <a:pt x="2" y="9"/>
                  </a:moveTo>
                  <a:cubicBezTo>
                    <a:pt x="1" y="9"/>
                    <a:pt x="0" y="7"/>
                    <a:pt x="0" y="6"/>
                  </a:cubicBezTo>
                  <a:cubicBezTo>
                    <a:pt x="1" y="4"/>
                    <a:pt x="3" y="3"/>
                    <a:pt x="4" y="3"/>
                  </a:cubicBezTo>
                  <a:cubicBezTo>
                    <a:pt x="11" y="5"/>
                    <a:pt x="17" y="4"/>
                    <a:pt x="22" y="1"/>
                  </a:cubicBezTo>
                  <a:cubicBezTo>
                    <a:pt x="24" y="0"/>
                    <a:pt x="26" y="1"/>
                    <a:pt x="27" y="2"/>
                  </a:cubicBezTo>
                  <a:cubicBezTo>
                    <a:pt x="28" y="4"/>
                    <a:pt x="27" y="6"/>
                    <a:pt x="26" y="7"/>
                  </a:cubicBezTo>
                  <a:cubicBezTo>
                    <a:pt x="19" y="11"/>
                    <a:pt x="11" y="12"/>
                    <a:pt x="3" y="10"/>
                  </a:cubicBezTo>
                  <a:cubicBezTo>
                    <a:pt x="2" y="10"/>
                    <a:pt x="2" y="10"/>
                    <a:pt x="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1" name="">
              <a:extLst>
                <a:ext uri="{FF2B5EF4-FFF2-40B4-BE49-F238E27FC236}">
                  <a16:creationId xmlns:a16="http://schemas.microsoft.com/office/drawing/2014/main" id="{5027DA37-90B4-4567-B695-7B73B4828548}"/>
                </a:ext>
              </a:extLst>
            </p:cNvPr>
            <p:cNvSpPr/>
            <p:nvPr/>
          </p:nvSpPr>
          <p:spPr bwMode="auto">
            <a:xfrm>
              <a:off x="6551613" y="4999039"/>
              <a:ext cx="92075" cy="42863"/>
            </a:xfrm>
            <a:custGeom>
              <a:avLst/>
              <a:gdLst>
                <a:gd name="T0" fmla="*/ 2 w 24"/>
                <a:gd name="T1" fmla="*/ 11 h 11"/>
                <a:gd name="T2" fmla="*/ 1 w 24"/>
                <a:gd name="T3" fmla="*/ 9 h 11"/>
                <a:gd name="T4" fmla="*/ 3 w 24"/>
                <a:gd name="T5" fmla="*/ 4 h 11"/>
                <a:gd name="T6" fmla="*/ 20 w 24"/>
                <a:gd name="T7" fmla="*/ 0 h 11"/>
                <a:gd name="T8" fmla="*/ 24 w 24"/>
                <a:gd name="T9" fmla="*/ 3 h 11"/>
                <a:gd name="T10" fmla="*/ 21 w 24"/>
                <a:gd name="T11" fmla="*/ 7 h 11"/>
                <a:gd name="T12" fmla="*/ 5 w 24"/>
                <a:gd name="T13" fmla="*/ 11 h 11"/>
                <a:gd name="T14" fmla="*/ 2 w 24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">
                  <a:moveTo>
                    <a:pt x="2" y="11"/>
                  </a:moveTo>
                  <a:cubicBezTo>
                    <a:pt x="1" y="10"/>
                    <a:pt x="1" y="9"/>
                    <a:pt x="1" y="9"/>
                  </a:cubicBezTo>
                  <a:cubicBezTo>
                    <a:pt x="0" y="7"/>
                    <a:pt x="1" y="5"/>
                    <a:pt x="3" y="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3" y="1"/>
                    <a:pt x="24" y="3"/>
                  </a:cubicBezTo>
                  <a:cubicBezTo>
                    <a:pt x="24" y="5"/>
                    <a:pt x="23" y="7"/>
                    <a:pt x="21" y="7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1"/>
                    <a:pt x="3" y="11"/>
                    <a:pt x="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2" name="">
              <a:extLst>
                <a:ext uri="{FF2B5EF4-FFF2-40B4-BE49-F238E27FC236}">
                  <a16:creationId xmlns:a16="http://schemas.microsoft.com/office/drawing/2014/main" id="{F879BFC6-3D56-4EDB-B029-ACC4A81CEEDA}"/>
                </a:ext>
              </a:extLst>
            </p:cNvPr>
            <p:cNvSpPr/>
            <p:nvPr/>
          </p:nvSpPr>
          <p:spPr bwMode="auto">
            <a:xfrm>
              <a:off x="6911975" y="5268914"/>
              <a:ext cx="65088" cy="90488"/>
            </a:xfrm>
            <a:custGeom>
              <a:avLst/>
              <a:gdLst>
                <a:gd name="T0" fmla="*/ 2 w 17"/>
                <a:gd name="T1" fmla="*/ 23 h 24"/>
                <a:gd name="T2" fmla="*/ 1 w 17"/>
                <a:gd name="T3" fmla="*/ 19 h 24"/>
                <a:gd name="T4" fmla="*/ 10 w 17"/>
                <a:gd name="T5" fmla="*/ 2 h 24"/>
                <a:gd name="T6" fmla="*/ 14 w 17"/>
                <a:gd name="T7" fmla="*/ 1 h 24"/>
                <a:gd name="T8" fmla="*/ 16 w 17"/>
                <a:gd name="T9" fmla="*/ 5 h 24"/>
                <a:gd name="T10" fmla="*/ 7 w 17"/>
                <a:gd name="T11" fmla="*/ 22 h 24"/>
                <a:gd name="T12" fmla="*/ 3 w 17"/>
                <a:gd name="T13" fmla="*/ 23 h 24"/>
                <a:gd name="T14" fmla="*/ 2 w 17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24">
                  <a:moveTo>
                    <a:pt x="2" y="23"/>
                  </a:moveTo>
                  <a:cubicBezTo>
                    <a:pt x="1" y="22"/>
                    <a:pt x="0" y="20"/>
                    <a:pt x="1" y="19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0"/>
                    <a:pt x="13" y="0"/>
                    <a:pt x="14" y="1"/>
                  </a:cubicBezTo>
                  <a:cubicBezTo>
                    <a:pt x="16" y="1"/>
                    <a:pt x="17" y="3"/>
                    <a:pt x="16" y="5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4" y="24"/>
                    <a:pt x="3" y="23"/>
                  </a:cubicBezTo>
                  <a:cubicBezTo>
                    <a:pt x="3" y="23"/>
                    <a:pt x="2" y="23"/>
                    <a:pt x="2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3" name="">
              <a:extLst>
                <a:ext uri="{FF2B5EF4-FFF2-40B4-BE49-F238E27FC236}">
                  <a16:creationId xmlns:a16="http://schemas.microsoft.com/office/drawing/2014/main" id="{8394B83D-D995-44D7-AED0-B27B97487391}"/>
                </a:ext>
              </a:extLst>
            </p:cNvPr>
            <p:cNvSpPr/>
            <p:nvPr/>
          </p:nvSpPr>
          <p:spPr bwMode="auto">
            <a:xfrm>
              <a:off x="7353300" y="3675064"/>
              <a:ext cx="79375" cy="334963"/>
            </a:xfrm>
            <a:custGeom>
              <a:avLst/>
              <a:gdLst>
                <a:gd name="T0" fmla="*/ 2 w 21"/>
                <a:gd name="T1" fmla="*/ 87 h 88"/>
                <a:gd name="T2" fmla="*/ 1 w 21"/>
                <a:gd name="T3" fmla="*/ 84 h 88"/>
                <a:gd name="T4" fmla="*/ 14 w 21"/>
                <a:gd name="T5" fmla="*/ 3 h 88"/>
                <a:gd name="T6" fmla="*/ 18 w 21"/>
                <a:gd name="T7" fmla="*/ 0 h 88"/>
                <a:gd name="T8" fmla="*/ 21 w 21"/>
                <a:gd name="T9" fmla="*/ 4 h 88"/>
                <a:gd name="T10" fmla="*/ 7 w 21"/>
                <a:gd name="T11" fmla="*/ 85 h 88"/>
                <a:gd name="T12" fmla="*/ 3 w 21"/>
                <a:gd name="T13" fmla="*/ 88 h 88"/>
                <a:gd name="T14" fmla="*/ 2 w 21"/>
                <a:gd name="T15" fmla="*/ 8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88">
                  <a:moveTo>
                    <a:pt x="2" y="87"/>
                  </a:moveTo>
                  <a:cubicBezTo>
                    <a:pt x="1" y="87"/>
                    <a:pt x="0" y="85"/>
                    <a:pt x="1" y="84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1"/>
                    <a:pt x="16" y="0"/>
                    <a:pt x="18" y="0"/>
                  </a:cubicBezTo>
                  <a:cubicBezTo>
                    <a:pt x="20" y="1"/>
                    <a:pt x="21" y="2"/>
                    <a:pt x="21" y="4"/>
                  </a:cubicBezTo>
                  <a:cubicBezTo>
                    <a:pt x="7" y="85"/>
                    <a:pt x="7" y="85"/>
                    <a:pt x="7" y="85"/>
                  </a:cubicBezTo>
                  <a:cubicBezTo>
                    <a:pt x="7" y="87"/>
                    <a:pt x="5" y="88"/>
                    <a:pt x="3" y="88"/>
                  </a:cubicBezTo>
                  <a:cubicBezTo>
                    <a:pt x="3" y="88"/>
                    <a:pt x="2" y="88"/>
                    <a:pt x="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4" name="">
              <a:extLst>
                <a:ext uri="{FF2B5EF4-FFF2-40B4-BE49-F238E27FC236}">
                  <a16:creationId xmlns:a16="http://schemas.microsoft.com/office/drawing/2014/main" id="{97A4B1F5-1F5C-4A6A-91FD-010932969BFC}"/>
                </a:ext>
              </a:extLst>
            </p:cNvPr>
            <p:cNvSpPr/>
            <p:nvPr/>
          </p:nvSpPr>
          <p:spPr bwMode="auto">
            <a:xfrm>
              <a:off x="6962775" y="3686176"/>
              <a:ext cx="74613" cy="334963"/>
            </a:xfrm>
            <a:custGeom>
              <a:avLst/>
              <a:gdLst>
                <a:gd name="T0" fmla="*/ 15 w 20"/>
                <a:gd name="T1" fmla="*/ 87 h 88"/>
                <a:gd name="T2" fmla="*/ 13 w 20"/>
                <a:gd name="T3" fmla="*/ 85 h 88"/>
                <a:gd name="T4" fmla="*/ 1 w 20"/>
                <a:gd name="T5" fmla="*/ 3 h 88"/>
                <a:gd name="T6" fmla="*/ 4 w 20"/>
                <a:gd name="T7" fmla="*/ 0 h 88"/>
                <a:gd name="T8" fmla="*/ 8 w 20"/>
                <a:gd name="T9" fmla="*/ 3 h 88"/>
                <a:gd name="T10" fmla="*/ 20 w 20"/>
                <a:gd name="T11" fmla="*/ 83 h 88"/>
                <a:gd name="T12" fmla="*/ 18 w 20"/>
                <a:gd name="T13" fmla="*/ 87 h 88"/>
                <a:gd name="T14" fmla="*/ 15 w 20"/>
                <a:gd name="T15" fmla="*/ 8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88">
                  <a:moveTo>
                    <a:pt x="15" y="87"/>
                  </a:moveTo>
                  <a:cubicBezTo>
                    <a:pt x="14" y="86"/>
                    <a:pt x="13" y="86"/>
                    <a:pt x="13" y="85"/>
                  </a:cubicBezTo>
                  <a:cubicBezTo>
                    <a:pt x="4" y="58"/>
                    <a:pt x="0" y="31"/>
                    <a:pt x="1" y="3"/>
                  </a:cubicBezTo>
                  <a:cubicBezTo>
                    <a:pt x="1" y="1"/>
                    <a:pt x="3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7" y="30"/>
                    <a:pt x="11" y="57"/>
                    <a:pt x="20" y="83"/>
                  </a:cubicBezTo>
                  <a:cubicBezTo>
                    <a:pt x="20" y="85"/>
                    <a:pt x="19" y="87"/>
                    <a:pt x="18" y="87"/>
                  </a:cubicBezTo>
                  <a:cubicBezTo>
                    <a:pt x="17" y="88"/>
                    <a:pt x="15" y="87"/>
                    <a:pt x="15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5" name="">
              <a:extLst>
                <a:ext uri="{FF2B5EF4-FFF2-40B4-BE49-F238E27FC236}">
                  <a16:creationId xmlns:a16="http://schemas.microsoft.com/office/drawing/2014/main" id="{2CEE8D1A-6FEF-41BC-8B80-193B8911D300}"/>
                </a:ext>
              </a:extLst>
            </p:cNvPr>
            <p:cNvSpPr/>
            <p:nvPr/>
          </p:nvSpPr>
          <p:spPr bwMode="auto">
            <a:xfrm>
              <a:off x="6559550" y="3948114"/>
              <a:ext cx="166688" cy="231775"/>
            </a:xfrm>
            <a:custGeom>
              <a:avLst/>
              <a:gdLst>
                <a:gd name="T0" fmla="*/ 38 w 44"/>
                <a:gd name="T1" fmla="*/ 60 h 61"/>
                <a:gd name="T2" fmla="*/ 37 w 44"/>
                <a:gd name="T3" fmla="*/ 59 h 61"/>
                <a:gd name="T4" fmla="*/ 1 w 44"/>
                <a:gd name="T5" fmla="*/ 6 h 61"/>
                <a:gd name="T6" fmla="*/ 2 w 44"/>
                <a:gd name="T7" fmla="*/ 2 h 61"/>
                <a:gd name="T8" fmla="*/ 7 w 44"/>
                <a:gd name="T9" fmla="*/ 2 h 61"/>
                <a:gd name="T10" fmla="*/ 43 w 44"/>
                <a:gd name="T11" fmla="*/ 55 h 61"/>
                <a:gd name="T12" fmla="*/ 42 w 44"/>
                <a:gd name="T13" fmla="*/ 60 h 61"/>
                <a:gd name="T14" fmla="*/ 38 w 44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61">
                  <a:moveTo>
                    <a:pt x="38" y="60"/>
                  </a:moveTo>
                  <a:cubicBezTo>
                    <a:pt x="38" y="60"/>
                    <a:pt x="37" y="60"/>
                    <a:pt x="37" y="59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3"/>
                    <a:pt x="2" y="2"/>
                  </a:cubicBezTo>
                  <a:cubicBezTo>
                    <a:pt x="3" y="0"/>
                    <a:pt x="5" y="1"/>
                    <a:pt x="7" y="2"/>
                  </a:cubicBezTo>
                  <a:cubicBezTo>
                    <a:pt x="43" y="55"/>
                    <a:pt x="43" y="55"/>
                    <a:pt x="43" y="55"/>
                  </a:cubicBezTo>
                  <a:cubicBezTo>
                    <a:pt x="44" y="57"/>
                    <a:pt x="44" y="59"/>
                    <a:pt x="42" y="60"/>
                  </a:cubicBezTo>
                  <a:cubicBezTo>
                    <a:pt x="41" y="61"/>
                    <a:pt x="39" y="61"/>
                    <a:pt x="38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6" name="">
              <a:extLst>
                <a:ext uri="{FF2B5EF4-FFF2-40B4-BE49-F238E27FC236}">
                  <a16:creationId xmlns:a16="http://schemas.microsoft.com/office/drawing/2014/main" id="{0FCF7146-2AA8-4E08-A3CD-DFB3DEF6F96B}"/>
                </a:ext>
              </a:extLst>
            </p:cNvPr>
            <p:cNvSpPr/>
            <p:nvPr/>
          </p:nvSpPr>
          <p:spPr bwMode="auto">
            <a:xfrm>
              <a:off x="6243638" y="4422776"/>
              <a:ext cx="280988" cy="90488"/>
            </a:xfrm>
            <a:custGeom>
              <a:avLst/>
              <a:gdLst>
                <a:gd name="T0" fmla="*/ 2 w 74"/>
                <a:gd name="T1" fmla="*/ 6 h 24"/>
                <a:gd name="T2" fmla="*/ 1 w 74"/>
                <a:gd name="T3" fmla="*/ 2 h 24"/>
                <a:gd name="T4" fmla="*/ 5 w 74"/>
                <a:gd name="T5" fmla="*/ 0 h 24"/>
                <a:gd name="T6" fmla="*/ 71 w 74"/>
                <a:gd name="T7" fmla="*/ 17 h 24"/>
                <a:gd name="T8" fmla="*/ 74 w 74"/>
                <a:gd name="T9" fmla="*/ 21 h 24"/>
                <a:gd name="T10" fmla="*/ 70 w 74"/>
                <a:gd name="T11" fmla="*/ 23 h 24"/>
                <a:gd name="T12" fmla="*/ 3 w 74"/>
                <a:gd name="T13" fmla="*/ 7 h 24"/>
                <a:gd name="T14" fmla="*/ 2 w 74"/>
                <a:gd name="T15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24">
                  <a:moveTo>
                    <a:pt x="2" y="6"/>
                  </a:moveTo>
                  <a:cubicBezTo>
                    <a:pt x="1" y="5"/>
                    <a:pt x="0" y="4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27" y="7"/>
                    <a:pt x="49" y="12"/>
                    <a:pt x="71" y="17"/>
                  </a:cubicBezTo>
                  <a:cubicBezTo>
                    <a:pt x="73" y="17"/>
                    <a:pt x="74" y="19"/>
                    <a:pt x="74" y="21"/>
                  </a:cubicBezTo>
                  <a:cubicBezTo>
                    <a:pt x="73" y="23"/>
                    <a:pt x="71" y="24"/>
                    <a:pt x="70" y="23"/>
                  </a:cubicBezTo>
                  <a:cubicBezTo>
                    <a:pt x="47" y="19"/>
                    <a:pt x="25" y="13"/>
                    <a:pt x="3" y="7"/>
                  </a:cubicBezTo>
                  <a:cubicBezTo>
                    <a:pt x="3" y="7"/>
                    <a:pt x="2" y="6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7" name="">
              <a:extLst>
                <a:ext uri="{FF2B5EF4-FFF2-40B4-BE49-F238E27FC236}">
                  <a16:creationId xmlns:a16="http://schemas.microsoft.com/office/drawing/2014/main" id="{09E18431-8ECF-4758-81FE-F16598A78684}"/>
                </a:ext>
              </a:extLst>
            </p:cNvPr>
            <p:cNvSpPr/>
            <p:nvPr/>
          </p:nvSpPr>
          <p:spPr bwMode="auto">
            <a:xfrm>
              <a:off x="6221413" y="4843464"/>
              <a:ext cx="338138" cy="122238"/>
            </a:xfrm>
            <a:custGeom>
              <a:avLst/>
              <a:gdLst>
                <a:gd name="T0" fmla="*/ 2 w 89"/>
                <a:gd name="T1" fmla="*/ 31 h 32"/>
                <a:gd name="T2" fmla="*/ 1 w 89"/>
                <a:gd name="T3" fmla="*/ 29 h 32"/>
                <a:gd name="T4" fmla="*/ 3 w 89"/>
                <a:gd name="T5" fmla="*/ 25 h 32"/>
                <a:gd name="T6" fmla="*/ 84 w 89"/>
                <a:gd name="T7" fmla="*/ 1 h 32"/>
                <a:gd name="T8" fmla="*/ 89 w 89"/>
                <a:gd name="T9" fmla="*/ 3 h 32"/>
                <a:gd name="T10" fmla="*/ 86 w 89"/>
                <a:gd name="T11" fmla="*/ 7 h 32"/>
                <a:gd name="T12" fmla="*/ 5 w 89"/>
                <a:gd name="T13" fmla="*/ 31 h 32"/>
                <a:gd name="T14" fmla="*/ 2 w 89"/>
                <a:gd name="T15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32">
                  <a:moveTo>
                    <a:pt x="2" y="31"/>
                  </a:moveTo>
                  <a:cubicBezTo>
                    <a:pt x="1" y="30"/>
                    <a:pt x="1" y="30"/>
                    <a:pt x="1" y="29"/>
                  </a:cubicBezTo>
                  <a:cubicBezTo>
                    <a:pt x="0" y="27"/>
                    <a:pt x="1" y="25"/>
                    <a:pt x="3" y="25"/>
                  </a:cubicBezTo>
                  <a:cubicBezTo>
                    <a:pt x="31" y="18"/>
                    <a:pt x="57" y="10"/>
                    <a:pt x="84" y="1"/>
                  </a:cubicBezTo>
                  <a:cubicBezTo>
                    <a:pt x="86" y="0"/>
                    <a:pt x="88" y="1"/>
                    <a:pt x="89" y="3"/>
                  </a:cubicBezTo>
                  <a:cubicBezTo>
                    <a:pt x="89" y="5"/>
                    <a:pt x="88" y="7"/>
                    <a:pt x="86" y="7"/>
                  </a:cubicBezTo>
                  <a:cubicBezTo>
                    <a:pt x="59" y="17"/>
                    <a:pt x="33" y="25"/>
                    <a:pt x="5" y="31"/>
                  </a:cubicBezTo>
                  <a:cubicBezTo>
                    <a:pt x="4" y="32"/>
                    <a:pt x="3" y="31"/>
                    <a:pt x="2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8" name="">
              <a:extLst>
                <a:ext uri="{FF2B5EF4-FFF2-40B4-BE49-F238E27FC236}">
                  <a16:creationId xmlns:a16="http://schemas.microsoft.com/office/drawing/2014/main" id="{C6077BCC-6E93-45B3-B328-50933B23A78A}"/>
                </a:ext>
              </a:extLst>
            </p:cNvPr>
            <p:cNvSpPr/>
            <p:nvPr/>
          </p:nvSpPr>
          <p:spPr bwMode="auto">
            <a:xfrm>
              <a:off x="6605588" y="5159376"/>
              <a:ext cx="180975" cy="207963"/>
            </a:xfrm>
            <a:custGeom>
              <a:avLst/>
              <a:gdLst>
                <a:gd name="T0" fmla="*/ 2 w 48"/>
                <a:gd name="T1" fmla="*/ 54 h 55"/>
                <a:gd name="T2" fmla="*/ 1 w 48"/>
                <a:gd name="T3" fmla="*/ 54 h 55"/>
                <a:gd name="T4" fmla="*/ 1 w 48"/>
                <a:gd name="T5" fmla="*/ 49 h 55"/>
                <a:gd name="T6" fmla="*/ 42 w 48"/>
                <a:gd name="T7" fmla="*/ 1 h 55"/>
                <a:gd name="T8" fmla="*/ 47 w 48"/>
                <a:gd name="T9" fmla="*/ 1 h 55"/>
                <a:gd name="T10" fmla="*/ 47 w 48"/>
                <a:gd name="T11" fmla="*/ 6 h 55"/>
                <a:gd name="T12" fmla="*/ 6 w 48"/>
                <a:gd name="T13" fmla="*/ 53 h 55"/>
                <a:gd name="T14" fmla="*/ 2 w 48"/>
                <a:gd name="T15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55">
                  <a:moveTo>
                    <a:pt x="2" y="54"/>
                  </a:moveTo>
                  <a:cubicBezTo>
                    <a:pt x="1" y="54"/>
                    <a:pt x="1" y="54"/>
                    <a:pt x="1" y="54"/>
                  </a:cubicBezTo>
                  <a:cubicBezTo>
                    <a:pt x="0" y="52"/>
                    <a:pt x="0" y="50"/>
                    <a:pt x="1" y="49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3" y="0"/>
                    <a:pt x="45" y="0"/>
                    <a:pt x="47" y="1"/>
                  </a:cubicBezTo>
                  <a:cubicBezTo>
                    <a:pt x="48" y="2"/>
                    <a:pt x="48" y="4"/>
                    <a:pt x="47" y="6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5" y="55"/>
                    <a:pt x="3" y="55"/>
                    <a:pt x="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9" name="">
              <a:extLst>
                <a:ext uri="{FF2B5EF4-FFF2-40B4-BE49-F238E27FC236}">
                  <a16:creationId xmlns:a16="http://schemas.microsoft.com/office/drawing/2014/main" id="{00F2F988-52E2-4D1A-8E36-1619BBB71ECF}"/>
                </a:ext>
              </a:extLst>
            </p:cNvPr>
            <p:cNvSpPr/>
            <p:nvPr/>
          </p:nvSpPr>
          <p:spPr bwMode="auto">
            <a:xfrm>
              <a:off x="7353300" y="3576639"/>
              <a:ext cx="152400" cy="128588"/>
            </a:xfrm>
            <a:custGeom>
              <a:avLst/>
              <a:gdLst>
                <a:gd name="T0" fmla="*/ 9 w 40"/>
                <a:gd name="T1" fmla="*/ 29 h 34"/>
                <a:gd name="T2" fmla="*/ 2 w 40"/>
                <a:gd name="T3" fmla="*/ 20 h 34"/>
                <a:gd name="T4" fmla="*/ 2 w 40"/>
                <a:gd name="T5" fmla="*/ 20 h 34"/>
                <a:gd name="T6" fmla="*/ 3 w 40"/>
                <a:gd name="T7" fmla="*/ 9 h 34"/>
                <a:gd name="T8" fmla="*/ 13 w 40"/>
                <a:gd name="T9" fmla="*/ 2 h 34"/>
                <a:gd name="T10" fmla="*/ 36 w 40"/>
                <a:gd name="T11" fmla="*/ 11 h 34"/>
                <a:gd name="T12" fmla="*/ 37 w 40"/>
                <a:gd name="T13" fmla="*/ 26 h 34"/>
                <a:gd name="T14" fmla="*/ 19 w 40"/>
                <a:gd name="T15" fmla="*/ 33 h 34"/>
                <a:gd name="T16" fmla="*/ 9 w 40"/>
                <a:gd name="T17" fmla="*/ 29 h 34"/>
                <a:gd name="T18" fmla="*/ 8 w 40"/>
                <a:gd name="T19" fmla="*/ 17 h 34"/>
                <a:gd name="T20" fmla="*/ 20 w 40"/>
                <a:gd name="T21" fmla="*/ 26 h 34"/>
                <a:gd name="T22" fmla="*/ 31 w 40"/>
                <a:gd name="T23" fmla="*/ 22 h 34"/>
                <a:gd name="T24" fmla="*/ 30 w 40"/>
                <a:gd name="T25" fmla="*/ 15 h 34"/>
                <a:gd name="T26" fmla="*/ 14 w 40"/>
                <a:gd name="T27" fmla="*/ 9 h 34"/>
                <a:gd name="T28" fmla="*/ 9 w 40"/>
                <a:gd name="T29" fmla="*/ 12 h 34"/>
                <a:gd name="T30" fmla="*/ 8 w 40"/>
                <a:gd name="T31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34">
                  <a:moveTo>
                    <a:pt x="9" y="29"/>
                  </a:moveTo>
                  <a:cubicBezTo>
                    <a:pt x="6" y="27"/>
                    <a:pt x="3" y="24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0" y="16"/>
                    <a:pt x="1" y="12"/>
                    <a:pt x="3" y="9"/>
                  </a:cubicBezTo>
                  <a:cubicBezTo>
                    <a:pt x="5" y="5"/>
                    <a:pt x="9" y="3"/>
                    <a:pt x="13" y="2"/>
                  </a:cubicBezTo>
                  <a:cubicBezTo>
                    <a:pt x="21" y="0"/>
                    <a:pt x="31" y="4"/>
                    <a:pt x="36" y="11"/>
                  </a:cubicBezTo>
                  <a:cubicBezTo>
                    <a:pt x="40" y="18"/>
                    <a:pt x="39" y="23"/>
                    <a:pt x="37" y="26"/>
                  </a:cubicBezTo>
                  <a:cubicBezTo>
                    <a:pt x="34" y="31"/>
                    <a:pt x="27" y="34"/>
                    <a:pt x="19" y="33"/>
                  </a:cubicBezTo>
                  <a:cubicBezTo>
                    <a:pt x="15" y="33"/>
                    <a:pt x="12" y="31"/>
                    <a:pt x="9" y="29"/>
                  </a:cubicBezTo>
                  <a:close/>
                  <a:moveTo>
                    <a:pt x="8" y="17"/>
                  </a:moveTo>
                  <a:cubicBezTo>
                    <a:pt x="11" y="24"/>
                    <a:pt x="17" y="26"/>
                    <a:pt x="20" y="26"/>
                  </a:cubicBezTo>
                  <a:cubicBezTo>
                    <a:pt x="25" y="27"/>
                    <a:pt x="29" y="25"/>
                    <a:pt x="31" y="22"/>
                  </a:cubicBezTo>
                  <a:cubicBezTo>
                    <a:pt x="32" y="20"/>
                    <a:pt x="32" y="18"/>
                    <a:pt x="30" y="15"/>
                  </a:cubicBezTo>
                  <a:cubicBezTo>
                    <a:pt x="27" y="11"/>
                    <a:pt x="20" y="8"/>
                    <a:pt x="14" y="9"/>
                  </a:cubicBezTo>
                  <a:cubicBezTo>
                    <a:pt x="12" y="9"/>
                    <a:pt x="10" y="10"/>
                    <a:pt x="9" y="12"/>
                  </a:cubicBezTo>
                  <a:cubicBezTo>
                    <a:pt x="8" y="14"/>
                    <a:pt x="8" y="16"/>
                    <a:pt x="8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0" name="">
              <a:extLst>
                <a:ext uri="{FF2B5EF4-FFF2-40B4-BE49-F238E27FC236}">
                  <a16:creationId xmlns:a16="http://schemas.microsoft.com/office/drawing/2014/main" id="{6BAAD8B8-42FD-4654-9CB5-ABC71C6ACCD0}"/>
                </a:ext>
              </a:extLst>
            </p:cNvPr>
            <p:cNvSpPr/>
            <p:nvPr/>
          </p:nvSpPr>
          <p:spPr bwMode="auto">
            <a:xfrm>
              <a:off x="6889750" y="3576639"/>
              <a:ext cx="171450" cy="133350"/>
            </a:xfrm>
            <a:custGeom>
              <a:avLst/>
              <a:gdLst>
                <a:gd name="T0" fmla="*/ 8 w 45"/>
                <a:gd name="T1" fmla="*/ 29 h 35"/>
                <a:gd name="T2" fmla="*/ 1 w 45"/>
                <a:gd name="T3" fmla="*/ 19 h 35"/>
                <a:gd name="T4" fmla="*/ 6 w 45"/>
                <a:gd name="T5" fmla="*/ 6 h 35"/>
                <a:gd name="T6" fmla="*/ 18 w 45"/>
                <a:gd name="T7" fmla="*/ 1 h 35"/>
                <a:gd name="T8" fmla="*/ 36 w 45"/>
                <a:gd name="T9" fmla="*/ 5 h 35"/>
                <a:gd name="T10" fmla="*/ 44 w 45"/>
                <a:gd name="T11" fmla="*/ 22 h 35"/>
                <a:gd name="T12" fmla="*/ 38 w 45"/>
                <a:gd name="T13" fmla="*/ 31 h 35"/>
                <a:gd name="T14" fmla="*/ 13 w 45"/>
                <a:gd name="T15" fmla="*/ 32 h 35"/>
                <a:gd name="T16" fmla="*/ 13 w 45"/>
                <a:gd name="T17" fmla="*/ 32 h 35"/>
                <a:gd name="T18" fmla="*/ 8 w 45"/>
                <a:gd name="T19" fmla="*/ 29 h 35"/>
                <a:gd name="T20" fmla="*/ 32 w 45"/>
                <a:gd name="T21" fmla="*/ 11 h 35"/>
                <a:gd name="T22" fmla="*/ 32 w 45"/>
                <a:gd name="T23" fmla="*/ 10 h 35"/>
                <a:gd name="T24" fmla="*/ 19 w 45"/>
                <a:gd name="T25" fmla="*/ 8 h 35"/>
                <a:gd name="T26" fmla="*/ 11 w 45"/>
                <a:gd name="T27" fmla="*/ 11 h 35"/>
                <a:gd name="T28" fmla="*/ 8 w 45"/>
                <a:gd name="T29" fmla="*/ 18 h 35"/>
                <a:gd name="T30" fmla="*/ 16 w 45"/>
                <a:gd name="T31" fmla="*/ 25 h 35"/>
                <a:gd name="T32" fmla="*/ 16 w 45"/>
                <a:gd name="T33" fmla="*/ 25 h 35"/>
                <a:gd name="T34" fmla="*/ 34 w 45"/>
                <a:gd name="T35" fmla="*/ 25 h 35"/>
                <a:gd name="T36" fmla="*/ 37 w 45"/>
                <a:gd name="T37" fmla="*/ 21 h 35"/>
                <a:gd name="T38" fmla="*/ 32 w 45"/>
                <a:gd name="T39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5">
                  <a:moveTo>
                    <a:pt x="8" y="29"/>
                  </a:moveTo>
                  <a:cubicBezTo>
                    <a:pt x="4" y="26"/>
                    <a:pt x="2" y="23"/>
                    <a:pt x="1" y="19"/>
                  </a:cubicBezTo>
                  <a:cubicBezTo>
                    <a:pt x="0" y="14"/>
                    <a:pt x="2" y="9"/>
                    <a:pt x="6" y="6"/>
                  </a:cubicBezTo>
                  <a:cubicBezTo>
                    <a:pt x="9" y="3"/>
                    <a:pt x="13" y="2"/>
                    <a:pt x="18" y="1"/>
                  </a:cubicBezTo>
                  <a:cubicBezTo>
                    <a:pt x="24" y="0"/>
                    <a:pt x="31" y="1"/>
                    <a:pt x="36" y="5"/>
                  </a:cubicBezTo>
                  <a:cubicBezTo>
                    <a:pt x="42" y="9"/>
                    <a:pt x="45" y="15"/>
                    <a:pt x="44" y="22"/>
                  </a:cubicBezTo>
                  <a:cubicBezTo>
                    <a:pt x="44" y="26"/>
                    <a:pt x="42" y="29"/>
                    <a:pt x="38" y="31"/>
                  </a:cubicBezTo>
                  <a:cubicBezTo>
                    <a:pt x="31" y="35"/>
                    <a:pt x="21" y="34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1" y="31"/>
                    <a:pt x="10" y="30"/>
                    <a:pt x="8" y="29"/>
                  </a:cubicBezTo>
                  <a:close/>
                  <a:moveTo>
                    <a:pt x="32" y="11"/>
                  </a:moveTo>
                  <a:cubicBezTo>
                    <a:pt x="32" y="10"/>
                    <a:pt x="32" y="10"/>
                    <a:pt x="32" y="10"/>
                  </a:cubicBezTo>
                  <a:cubicBezTo>
                    <a:pt x="28" y="8"/>
                    <a:pt x="23" y="7"/>
                    <a:pt x="19" y="8"/>
                  </a:cubicBezTo>
                  <a:cubicBezTo>
                    <a:pt x="16" y="8"/>
                    <a:pt x="13" y="9"/>
                    <a:pt x="11" y="11"/>
                  </a:cubicBezTo>
                  <a:cubicBezTo>
                    <a:pt x="9" y="13"/>
                    <a:pt x="8" y="15"/>
                    <a:pt x="8" y="18"/>
                  </a:cubicBezTo>
                  <a:cubicBezTo>
                    <a:pt x="9" y="21"/>
                    <a:pt x="12" y="24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21" y="27"/>
                    <a:pt x="30" y="28"/>
                    <a:pt x="34" y="25"/>
                  </a:cubicBezTo>
                  <a:cubicBezTo>
                    <a:pt x="36" y="24"/>
                    <a:pt x="37" y="23"/>
                    <a:pt x="37" y="21"/>
                  </a:cubicBezTo>
                  <a:cubicBezTo>
                    <a:pt x="38" y="17"/>
                    <a:pt x="36" y="13"/>
                    <a:pt x="3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1" name="">
              <a:extLst>
                <a:ext uri="{FF2B5EF4-FFF2-40B4-BE49-F238E27FC236}">
                  <a16:creationId xmlns:a16="http://schemas.microsoft.com/office/drawing/2014/main" id="{1E0EE790-369D-4C78-90BB-772427456D06}"/>
                </a:ext>
              </a:extLst>
            </p:cNvPr>
            <p:cNvSpPr/>
            <p:nvPr/>
          </p:nvSpPr>
          <p:spPr bwMode="auto">
            <a:xfrm>
              <a:off x="6472238" y="3854451"/>
              <a:ext cx="152400" cy="142875"/>
            </a:xfrm>
            <a:custGeom>
              <a:avLst/>
              <a:gdLst>
                <a:gd name="T0" fmla="*/ 6 w 40"/>
                <a:gd name="T1" fmla="*/ 35 h 38"/>
                <a:gd name="T2" fmla="*/ 6 w 40"/>
                <a:gd name="T3" fmla="*/ 35 h 38"/>
                <a:gd name="T4" fmla="*/ 1 w 40"/>
                <a:gd name="T5" fmla="*/ 18 h 38"/>
                <a:gd name="T6" fmla="*/ 17 w 40"/>
                <a:gd name="T7" fmla="*/ 1 h 38"/>
                <a:gd name="T8" fmla="*/ 28 w 40"/>
                <a:gd name="T9" fmla="*/ 1 h 38"/>
                <a:gd name="T10" fmla="*/ 38 w 40"/>
                <a:gd name="T11" fmla="*/ 8 h 38"/>
                <a:gd name="T12" fmla="*/ 37 w 40"/>
                <a:gd name="T13" fmla="*/ 21 h 38"/>
                <a:gd name="T14" fmla="*/ 19 w 40"/>
                <a:gd name="T15" fmla="*/ 36 h 38"/>
                <a:gd name="T16" fmla="*/ 19 w 40"/>
                <a:gd name="T17" fmla="*/ 36 h 38"/>
                <a:gd name="T18" fmla="*/ 6 w 40"/>
                <a:gd name="T19" fmla="*/ 35 h 38"/>
                <a:gd name="T20" fmla="*/ 29 w 40"/>
                <a:gd name="T21" fmla="*/ 9 h 38"/>
                <a:gd name="T22" fmla="*/ 27 w 40"/>
                <a:gd name="T23" fmla="*/ 7 h 38"/>
                <a:gd name="T24" fmla="*/ 19 w 40"/>
                <a:gd name="T25" fmla="*/ 8 h 38"/>
                <a:gd name="T26" fmla="*/ 8 w 40"/>
                <a:gd name="T27" fmla="*/ 20 h 38"/>
                <a:gd name="T28" fmla="*/ 10 w 40"/>
                <a:gd name="T29" fmla="*/ 29 h 38"/>
                <a:gd name="T30" fmla="*/ 17 w 40"/>
                <a:gd name="T31" fmla="*/ 30 h 38"/>
                <a:gd name="T32" fmla="*/ 17 w 40"/>
                <a:gd name="T33" fmla="*/ 30 h 38"/>
                <a:gd name="T34" fmla="*/ 31 w 40"/>
                <a:gd name="T35" fmla="*/ 17 h 38"/>
                <a:gd name="T36" fmla="*/ 32 w 40"/>
                <a:gd name="T37" fmla="*/ 11 h 38"/>
                <a:gd name="T38" fmla="*/ 29 w 40"/>
                <a:gd name="T39" fmla="*/ 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" h="38">
                  <a:moveTo>
                    <a:pt x="6" y="35"/>
                  </a:moveTo>
                  <a:cubicBezTo>
                    <a:pt x="6" y="35"/>
                    <a:pt x="6" y="35"/>
                    <a:pt x="6" y="35"/>
                  </a:cubicBezTo>
                  <a:cubicBezTo>
                    <a:pt x="0" y="30"/>
                    <a:pt x="0" y="23"/>
                    <a:pt x="1" y="18"/>
                  </a:cubicBezTo>
                  <a:cubicBezTo>
                    <a:pt x="3" y="10"/>
                    <a:pt x="9" y="4"/>
                    <a:pt x="17" y="1"/>
                  </a:cubicBezTo>
                  <a:cubicBezTo>
                    <a:pt x="21" y="0"/>
                    <a:pt x="25" y="0"/>
                    <a:pt x="28" y="1"/>
                  </a:cubicBezTo>
                  <a:cubicBezTo>
                    <a:pt x="32" y="2"/>
                    <a:pt x="36" y="4"/>
                    <a:pt x="38" y="8"/>
                  </a:cubicBezTo>
                  <a:cubicBezTo>
                    <a:pt x="40" y="12"/>
                    <a:pt x="39" y="17"/>
                    <a:pt x="37" y="21"/>
                  </a:cubicBezTo>
                  <a:cubicBezTo>
                    <a:pt x="33" y="28"/>
                    <a:pt x="26" y="34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4" y="38"/>
                    <a:pt x="9" y="37"/>
                    <a:pt x="6" y="35"/>
                  </a:cubicBezTo>
                  <a:close/>
                  <a:moveTo>
                    <a:pt x="29" y="9"/>
                  </a:moveTo>
                  <a:cubicBezTo>
                    <a:pt x="29" y="8"/>
                    <a:pt x="28" y="8"/>
                    <a:pt x="27" y="7"/>
                  </a:cubicBezTo>
                  <a:cubicBezTo>
                    <a:pt x="24" y="7"/>
                    <a:pt x="21" y="7"/>
                    <a:pt x="19" y="8"/>
                  </a:cubicBezTo>
                  <a:cubicBezTo>
                    <a:pt x="14" y="10"/>
                    <a:pt x="9" y="14"/>
                    <a:pt x="8" y="20"/>
                  </a:cubicBezTo>
                  <a:cubicBezTo>
                    <a:pt x="7" y="23"/>
                    <a:pt x="7" y="27"/>
                    <a:pt x="10" y="29"/>
                  </a:cubicBezTo>
                  <a:cubicBezTo>
                    <a:pt x="12" y="30"/>
                    <a:pt x="15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22" y="28"/>
                    <a:pt x="28" y="23"/>
                    <a:pt x="31" y="17"/>
                  </a:cubicBezTo>
                  <a:cubicBezTo>
                    <a:pt x="32" y="15"/>
                    <a:pt x="32" y="13"/>
                    <a:pt x="32" y="11"/>
                  </a:cubicBezTo>
                  <a:cubicBezTo>
                    <a:pt x="31" y="10"/>
                    <a:pt x="30" y="9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2" name="">
              <a:extLst>
                <a:ext uri="{FF2B5EF4-FFF2-40B4-BE49-F238E27FC236}">
                  <a16:creationId xmlns:a16="http://schemas.microsoft.com/office/drawing/2014/main" id="{C044508D-ECE0-455D-B280-F682795D420A}"/>
                </a:ext>
              </a:extLst>
            </p:cNvPr>
            <p:cNvSpPr/>
            <p:nvPr/>
          </p:nvSpPr>
          <p:spPr bwMode="auto">
            <a:xfrm>
              <a:off x="6145213" y="4305301"/>
              <a:ext cx="144463" cy="193675"/>
            </a:xfrm>
            <a:custGeom>
              <a:avLst/>
              <a:gdLst>
                <a:gd name="T0" fmla="*/ 8 w 38"/>
                <a:gd name="T1" fmla="*/ 46 h 51"/>
                <a:gd name="T2" fmla="*/ 0 w 38"/>
                <a:gd name="T3" fmla="*/ 29 h 51"/>
                <a:gd name="T4" fmla="*/ 10 w 38"/>
                <a:gd name="T5" fmla="*/ 7 h 51"/>
                <a:gd name="T6" fmla="*/ 27 w 38"/>
                <a:gd name="T7" fmla="*/ 2 h 51"/>
                <a:gd name="T8" fmla="*/ 36 w 38"/>
                <a:gd name="T9" fmla="*/ 16 h 51"/>
                <a:gd name="T10" fmla="*/ 25 w 38"/>
                <a:gd name="T11" fmla="*/ 47 h 51"/>
                <a:gd name="T12" fmla="*/ 9 w 38"/>
                <a:gd name="T13" fmla="*/ 47 h 51"/>
                <a:gd name="T14" fmla="*/ 9 w 38"/>
                <a:gd name="T15" fmla="*/ 47 h 51"/>
                <a:gd name="T16" fmla="*/ 8 w 38"/>
                <a:gd name="T17" fmla="*/ 46 h 51"/>
                <a:gd name="T18" fmla="*/ 11 w 38"/>
                <a:gd name="T19" fmla="*/ 44 h 51"/>
                <a:gd name="T20" fmla="*/ 11 w 38"/>
                <a:gd name="T21" fmla="*/ 44 h 51"/>
                <a:gd name="T22" fmla="*/ 25 w 38"/>
                <a:gd name="T23" fmla="*/ 10 h 51"/>
                <a:gd name="T24" fmla="*/ 24 w 38"/>
                <a:gd name="T25" fmla="*/ 9 h 51"/>
                <a:gd name="T26" fmla="*/ 15 w 38"/>
                <a:gd name="T27" fmla="*/ 12 h 51"/>
                <a:gd name="T28" fmla="*/ 7 w 38"/>
                <a:gd name="T29" fmla="*/ 29 h 51"/>
                <a:gd name="T30" fmla="*/ 13 w 38"/>
                <a:gd name="T31" fmla="*/ 41 h 51"/>
                <a:gd name="T32" fmla="*/ 21 w 38"/>
                <a:gd name="T33" fmla="*/ 41 h 51"/>
                <a:gd name="T34" fmla="*/ 29 w 38"/>
                <a:gd name="T35" fmla="*/ 17 h 51"/>
                <a:gd name="T36" fmla="*/ 25 w 38"/>
                <a:gd name="T37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51">
                  <a:moveTo>
                    <a:pt x="8" y="46"/>
                  </a:moveTo>
                  <a:cubicBezTo>
                    <a:pt x="2" y="42"/>
                    <a:pt x="0" y="35"/>
                    <a:pt x="0" y="29"/>
                  </a:cubicBezTo>
                  <a:cubicBezTo>
                    <a:pt x="0" y="21"/>
                    <a:pt x="4" y="12"/>
                    <a:pt x="10" y="7"/>
                  </a:cubicBezTo>
                  <a:cubicBezTo>
                    <a:pt x="15" y="2"/>
                    <a:pt x="22" y="0"/>
                    <a:pt x="27" y="2"/>
                  </a:cubicBezTo>
                  <a:cubicBezTo>
                    <a:pt x="32" y="4"/>
                    <a:pt x="35" y="10"/>
                    <a:pt x="36" y="16"/>
                  </a:cubicBezTo>
                  <a:cubicBezTo>
                    <a:pt x="38" y="25"/>
                    <a:pt x="34" y="40"/>
                    <a:pt x="25" y="47"/>
                  </a:cubicBezTo>
                  <a:cubicBezTo>
                    <a:pt x="22" y="49"/>
                    <a:pt x="16" y="51"/>
                    <a:pt x="9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7"/>
                    <a:pt x="8" y="47"/>
                    <a:pt x="8" y="46"/>
                  </a:cubicBezTo>
                  <a:close/>
                  <a:moveTo>
                    <a:pt x="11" y="44"/>
                  </a:moveTo>
                  <a:cubicBezTo>
                    <a:pt x="11" y="44"/>
                    <a:pt x="11" y="44"/>
                    <a:pt x="11" y="44"/>
                  </a:cubicBezTo>
                  <a:close/>
                  <a:moveTo>
                    <a:pt x="25" y="10"/>
                  </a:moveTo>
                  <a:cubicBezTo>
                    <a:pt x="25" y="9"/>
                    <a:pt x="25" y="9"/>
                    <a:pt x="24" y="9"/>
                  </a:cubicBezTo>
                  <a:cubicBezTo>
                    <a:pt x="21" y="8"/>
                    <a:pt x="17" y="10"/>
                    <a:pt x="15" y="12"/>
                  </a:cubicBezTo>
                  <a:cubicBezTo>
                    <a:pt x="10" y="16"/>
                    <a:pt x="7" y="23"/>
                    <a:pt x="7" y="29"/>
                  </a:cubicBezTo>
                  <a:cubicBezTo>
                    <a:pt x="7" y="33"/>
                    <a:pt x="8" y="39"/>
                    <a:pt x="13" y="41"/>
                  </a:cubicBezTo>
                  <a:cubicBezTo>
                    <a:pt x="16" y="43"/>
                    <a:pt x="19" y="43"/>
                    <a:pt x="21" y="41"/>
                  </a:cubicBezTo>
                  <a:cubicBezTo>
                    <a:pt x="27" y="37"/>
                    <a:pt x="30" y="24"/>
                    <a:pt x="29" y="17"/>
                  </a:cubicBezTo>
                  <a:cubicBezTo>
                    <a:pt x="29" y="16"/>
                    <a:pt x="28" y="12"/>
                    <a:pt x="2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3" name="">
              <a:extLst>
                <a:ext uri="{FF2B5EF4-FFF2-40B4-BE49-F238E27FC236}">
                  <a16:creationId xmlns:a16="http://schemas.microsoft.com/office/drawing/2014/main" id="{4485888C-25E3-41F2-8536-33FF3DCD1990}"/>
                </a:ext>
              </a:extLst>
            </p:cNvPr>
            <p:cNvSpPr/>
            <p:nvPr/>
          </p:nvSpPr>
          <p:spPr bwMode="auto">
            <a:xfrm>
              <a:off x="6111875" y="4870451"/>
              <a:ext cx="155575" cy="185738"/>
            </a:xfrm>
            <a:custGeom>
              <a:avLst/>
              <a:gdLst>
                <a:gd name="T0" fmla="*/ 14 w 41"/>
                <a:gd name="T1" fmla="*/ 45 h 49"/>
                <a:gd name="T2" fmla="*/ 10 w 41"/>
                <a:gd name="T3" fmla="*/ 41 h 49"/>
                <a:gd name="T4" fmla="*/ 3 w 41"/>
                <a:gd name="T5" fmla="*/ 15 h 49"/>
                <a:gd name="T6" fmla="*/ 12 w 41"/>
                <a:gd name="T7" fmla="*/ 4 h 49"/>
                <a:gd name="T8" fmla="*/ 34 w 41"/>
                <a:gd name="T9" fmla="*/ 14 h 49"/>
                <a:gd name="T10" fmla="*/ 32 w 41"/>
                <a:gd name="T11" fmla="*/ 46 h 49"/>
                <a:gd name="T12" fmla="*/ 32 w 41"/>
                <a:gd name="T13" fmla="*/ 46 h 49"/>
                <a:gd name="T14" fmla="*/ 20 w 41"/>
                <a:gd name="T15" fmla="*/ 48 h 49"/>
                <a:gd name="T16" fmla="*/ 14 w 41"/>
                <a:gd name="T17" fmla="*/ 45 h 49"/>
                <a:gd name="T18" fmla="*/ 22 w 41"/>
                <a:gd name="T19" fmla="*/ 11 h 49"/>
                <a:gd name="T20" fmla="*/ 14 w 41"/>
                <a:gd name="T21" fmla="*/ 10 h 49"/>
                <a:gd name="T22" fmla="*/ 10 w 41"/>
                <a:gd name="T23" fmla="*/ 16 h 49"/>
                <a:gd name="T24" fmla="*/ 15 w 41"/>
                <a:gd name="T25" fmla="*/ 36 h 49"/>
                <a:gd name="T26" fmla="*/ 22 w 41"/>
                <a:gd name="T27" fmla="*/ 41 h 49"/>
                <a:gd name="T28" fmla="*/ 28 w 41"/>
                <a:gd name="T29" fmla="*/ 40 h 49"/>
                <a:gd name="T30" fmla="*/ 28 w 41"/>
                <a:gd name="T31" fmla="*/ 40 h 49"/>
                <a:gd name="T32" fmla="*/ 27 w 41"/>
                <a:gd name="T33" fmla="*/ 17 h 49"/>
                <a:gd name="T34" fmla="*/ 22 w 41"/>
                <a:gd name="T35" fmla="*/ 1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1" h="49">
                  <a:moveTo>
                    <a:pt x="14" y="45"/>
                  </a:moveTo>
                  <a:cubicBezTo>
                    <a:pt x="12" y="44"/>
                    <a:pt x="11" y="43"/>
                    <a:pt x="10" y="41"/>
                  </a:cubicBezTo>
                  <a:cubicBezTo>
                    <a:pt x="3" y="34"/>
                    <a:pt x="0" y="24"/>
                    <a:pt x="3" y="15"/>
                  </a:cubicBezTo>
                  <a:cubicBezTo>
                    <a:pt x="4" y="9"/>
                    <a:pt x="8" y="5"/>
                    <a:pt x="12" y="4"/>
                  </a:cubicBezTo>
                  <a:cubicBezTo>
                    <a:pt x="20" y="0"/>
                    <a:pt x="28" y="4"/>
                    <a:pt x="34" y="14"/>
                  </a:cubicBezTo>
                  <a:cubicBezTo>
                    <a:pt x="40" y="25"/>
                    <a:pt x="41" y="40"/>
                    <a:pt x="32" y="46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29" y="48"/>
                    <a:pt x="24" y="49"/>
                    <a:pt x="20" y="48"/>
                  </a:cubicBezTo>
                  <a:cubicBezTo>
                    <a:pt x="18" y="47"/>
                    <a:pt x="16" y="46"/>
                    <a:pt x="14" y="45"/>
                  </a:cubicBezTo>
                  <a:close/>
                  <a:moveTo>
                    <a:pt x="22" y="11"/>
                  </a:moveTo>
                  <a:cubicBezTo>
                    <a:pt x="20" y="9"/>
                    <a:pt x="17" y="9"/>
                    <a:pt x="14" y="10"/>
                  </a:cubicBezTo>
                  <a:cubicBezTo>
                    <a:pt x="11" y="11"/>
                    <a:pt x="10" y="15"/>
                    <a:pt x="10" y="16"/>
                  </a:cubicBezTo>
                  <a:cubicBezTo>
                    <a:pt x="8" y="23"/>
                    <a:pt x="10" y="31"/>
                    <a:pt x="15" y="36"/>
                  </a:cubicBezTo>
                  <a:cubicBezTo>
                    <a:pt x="17" y="39"/>
                    <a:pt x="19" y="40"/>
                    <a:pt x="22" y="41"/>
                  </a:cubicBezTo>
                  <a:cubicBezTo>
                    <a:pt x="24" y="42"/>
                    <a:pt x="27" y="42"/>
                    <a:pt x="28" y="4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33" y="37"/>
                    <a:pt x="32" y="26"/>
                    <a:pt x="27" y="17"/>
                  </a:cubicBezTo>
                  <a:cubicBezTo>
                    <a:pt x="27" y="16"/>
                    <a:pt x="25" y="13"/>
                    <a:pt x="2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4" name="">
              <a:extLst>
                <a:ext uri="{FF2B5EF4-FFF2-40B4-BE49-F238E27FC236}">
                  <a16:creationId xmlns:a16="http://schemas.microsoft.com/office/drawing/2014/main" id="{57DE2F71-68C2-4289-B2D7-FD5E13282257}"/>
                </a:ext>
              </a:extLst>
            </p:cNvPr>
            <p:cNvSpPr/>
            <p:nvPr/>
          </p:nvSpPr>
          <p:spPr bwMode="auto">
            <a:xfrm>
              <a:off x="6483350" y="5303839"/>
              <a:ext cx="174625" cy="142875"/>
            </a:xfrm>
            <a:custGeom>
              <a:avLst/>
              <a:gdLst>
                <a:gd name="T0" fmla="*/ 12 w 46"/>
                <a:gd name="T1" fmla="*/ 30 h 38"/>
                <a:gd name="T2" fmla="*/ 3 w 46"/>
                <a:gd name="T3" fmla="*/ 20 h 38"/>
                <a:gd name="T4" fmla="*/ 10 w 46"/>
                <a:gd name="T5" fmla="*/ 3 h 38"/>
                <a:gd name="T6" fmla="*/ 27 w 46"/>
                <a:gd name="T7" fmla="*/ 3 h 38"/>
                <a:gd name="T8" fmla="*/ 45 w 46"/>
                <a:gd name="T9" fmla="*/ 23 h 38"/>
                <a:gd name="T10" fmla="*/ 45 w 46"/>
                <a:gd name="T11" fmla="*/ 23 h 38"/>
                <a:gd name="T12" fmla="*/ 43 w 46"/>
                <a:gd name="T13" fmla="*/ 34 h 38"/>
                <a:gd name="T14" fmla="*/ 32 w 46"/>
                <a:gd name="T15" fmla="*/ 37 h 38"/>
                <a:gd name="T16" fmla="*/ 12 w 46"/>
                <a:gd name="T17" fmla="*/ 30 h 38"/>
                <a:gd name="T18" fmla="*/ 28 w 46"/>
                <a:gd name="T19" fmla="*/ 12 h 38"/>
                <a:gd name="T20" fmla="*/ 24 w 46"/>
                <a:gd name="T21" fmla="*/ 10 h 38"/>
                <a:gd name="T22" fmla="*/ 13 w 46"/>
                <a:gd name="T23" fmla="*/ 9 h 38"/>
                <a:gd name="T24" fmla="*/ 9 w 46"/>
                <a:gd name="T25" fmla="*/ 17 h 38"/>
                <a:gd name="T26" fmla="*/ 33 w 46"/>
                <a:gd name="T27" fmla="*/ 31 h 38"/>
                <a:gd name="T28" fmla="*/ 38 w 46"/>
                <a:gd name="T29" fmla="*/ 30 h 38"/>
                <a:gd name="T30" fmla="*/ 38 w 46"/>
                <a:gd name="T31" fmla="*/ 25 h 38"/>
                <a:gd name="T32" fmla="*/ 28 w 46"/>
                <a:gd name="T33" fmla="*/ 1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38">
                  <a:moveTo>
                    <a:pt x="12" y="30"/>
                  </a:moveTo>
                  <a:cubicBezTo>
                    <a:pt x="8" y="27"/>
                    <a:pt x="5" y="24"/>
                    <a:pt x="3" y="20"/>
                  </a:cubicBezTo>
                  <a:cubicBezTo>
                    <a:pt x="0" y="13"/>
                    <a:pt x="4" y="6"/>
                    <a:pt x="10" y="3"/>
                  </a:cubicBezTo>
                  <a:cubicBezTo>
                    <a:pt x="15" y="0"/>
                    <a:pt x="21" y="1"/>
                    <a:pt x="27" y="3"/>
                  </a:cubicBezTo>
                  <a:cubicBezTo>
                    <a:pt x="35" y="7"/>
                    <a:pt x="43" y="15"/>
                    <a:pt x="45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6" y="27"/>
                    <a:pt x="45" y="31"/>
                    <a:pt x="43" y="34"/>
                  </a:cubicBezTo>
                  <a:cubicBezTo>
                    <a:pt x="41" y="37"/>
                    <a:pt x="37" y="38"/>
                    <a:pt x="32" y="37"/>
                  </a:cubicBezTo>
                  <a:cubicBezTo>
                    <a:pt x="26" y="37"/>
                    <a:pt x="18" y="34"/>
                    <a:pt x="12" y="30"/>
                  </a:cubicBezTo>
                  <a:close/>
                  <a:moveTo>
                    <a:pt x="28" y="12"/>
                  </a:moveTo>
                  <a:cubicBezTo>
                    <a:pt x="27" y="11"/>
                    <a:pt x="25" y="10"/>
                    <a:pt x="24" y="10"/>
                  </a:cubicBezTo>
                  <a:cubicBezTo>
                    <a:pt x="21" y="8"/>
                    <a:pt x="17" y="7"/>
                    <a:pt x="13" y="9"/>
                  </a:cubicBezTo>
                  <a:cubicBezTo>
                    <a:pt x="10" y="11"/>
                    <a:pt x="8" y="14"/>
                    <a:pt x="9" y="17"/>
                  </a:cubicBezTo>
                  <a:cubicBezTo>
                    <a:pt x="12" y="24"/>
                    <a:pt x="24" y="30"/>
                    <a:pt x="33" y="31"/>
                  </a:cubicBezTo>
                  <a:cubicBezTo>
                    <a:pt x="35" y="31"/>
                    <a:pt x="37" y="31"/>
                    <a:pt x="38" y="30"/>
                  </a:cubicBezTo>
                  <a:cubicBezTo>
                    <a:pt x="39" y="29"/>
                    <a:pt x="39" y="26"/>
                    <a:pt x="38" y="25"/>
                  </a:cubicBezTo>
                  <a:cubicBezTo>
                    <a:pt x="37" y="20"/>
                    <a:pt x="33" y="15"/>
                    <a:pt x="2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5" name="">
              <a:extLst>
                <a:ext uri="{FF2B5EF4-FFF2-40B4-BE49-F238E27FC236}">
                  <a16:creationId xmlns:a16="http://schemas.microsoft.com/office/drawing/2014/main" id="{C524DC60-B22C-46E7-9602-6D1DBD92E389}"/>
                </a:ext>
              </a:extLst>
            </p:cNvPr>
            <p:cNvSpPr/>
            <p:nvPr/>
          </p:nvSpPr>
          <p:spPr bwMode="auto">
            <a:xfrm>
              <a:off x="7440613" y="3967164"/>
              <a:ext cx="41275" cy="76200"/>
            </a:xfrm>
            <a:custGeom>
              <a:avLst/>
              <a:gdLst>
                <a:gd name="T0" fmla="*/ 2 w 11"/>
                <a:gd name="T1" fmla="*/ 19 h 20"/>
                <a:gd name="T2" fmla="*/ 1 w 11"/>
                <a:gd name="T3" fmla="*/ 15 h 20"/>
                <a:gd name="T4" fmla="*/ 3 w 11"/>
                <a:gd name="T5" fmla="*/ 4 h 20"/>
                <a:gd name="T6" fmla="*/ 7 w 11"/>
                <a:gd name="T7" fmla="*/ 0 h 20"/>
                <a:gd name="T8" fmla="*/ 10 w 11"/>
                <a:gd name="T9" fmla="*/ 4 h 20"/>
                <a:gd name="T10" fmla="*/ 7 w 11"/>
                <a:gd name="T11" fmla="*/ 18 h 20"/>
                <a:gd name="T12" fmla="*/ 2 w 11"/>
                <a:gd name="T13" fmla="*/ 19 h 20"/>
                <a:gd name="T14" fmla="*/ 2 w 11"/>
                <a:gd name="T15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20">
                  <a:moveTo>
                    <a:pt x="2" y="19"/>
                  </a:moveTo>
                  <a:cubicBezTo>
                    <a:pt x="0" y="18"/>
                    <a:pt x="0" y="16"/>
                    <a:pt x="1" y="15"/>
                  </a:cubicBezTo>
                  <a:cubicBezTo>
                    <a:pt x="2" y="11"/>
                    <a:pt x="3" y="7"/>
                    <a:pt x="3" y="4"/>
                  </a:cubicBezTo>
                  <a:cubicBezTo>
                    <a:pt x="4" y="2"/>
                    <a:pt x="5" y="0"/>
                    <a:pt x="7" y="0"/>
                  </a:cubicBezTo>
                  <a:cubicBezTo>
                    <a:pt x="9" y="1"/>
                    <a:pt x="11" y="2"/>
                    <a:pt x="10" y="4"/>
                  </a:cubicBezTo>
                  <a:cubicBezTo>
                    <a:pt x="10" y="9"/>
                    <a:pt x="9" y="13"/>
                    <a:pt x="7" y="18"/>
                  </a:cubicBezTo>
                  <a:cubicBezTo>
                    <a:pt x="6" y="19"/>
                    <a:pt x="4" y="20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6" name="">
              <a:extLst>
                <a:ext uri="{FF2B5EF4-FFF2-40B4-BE49-F238E27FC236}">
                  <a16:creationId xmlns:a16="http://schemas.microsoft.com/office/drawing/2014/main" id="{EC80F0CE-5346-4F53-8E3A-A52DE51412D0}"/>
                </a:ext>
              </a:extLst>
            </p:cNvPr>
            <p:cNvSpPr/>
            <p:nvPr/>
          </p:nvSpPr>
          <p:spPr bwMode="auto">
            <a:xfrm>
              <a:off x="7254875" y="3937001"/>
              <a:ext cx="30163" cy="60325"/>
            </a:xfrm>
            <a:custGeom>
              <a:avLst/>
              <a:gdLst>
                <a:gd name="T0" fmla="*/ 2 w 8"/>
                <a:gd name="T1" fmla="*/ 15 h 16"/>
                <a:gd name="T2" fmla="*/ 1 w 8"/>
                <a:gd name="T3" fmla="*/ 11 h 16"/>
                <a:gd name="T4" fmla="*/ 1 w 8"/>
                <a:gd name="T5" fmla="*/ 4 h 16"/>
                <a:gd name="T6" fmla="*/ 4 w 8"/>
                <a:gd name="T7" fmla="*/ 0 h 16"/>
                <a:gd name="T8" fmla="*/ 8 w 8"/>
                <a:gd name="T9" fmla="*/ 3 h 16"/>
                <a:gd name="T10" fmla="*/ 7 w 8"/>
                <a:gd name="T11" fmla="*/ 13 h 16"/>
                <a:gd name="T12" fmla="*/ 3 w 8"/>
                <a:gd name="T13" fmla="*/ 16 h 16"/>
                <a:gd name="T14" fmla="*/ 2 w 8"/>
                <a:gd name="T15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6">
                  <a:moveTo>
                    <a:pt x="2" y="15"/>
                  </a:moveTo>
                  <a:cubicBezTo>
                    <a:pt x="1" y="14"/>
                    <a:pt x="0" y="13"/>
                    <a:pt x="1" y="11"/>
                  </a:cubicBezTo>
                  <a:cubicBezTo>
                    <a:pt x="1" y="9"/>
                    <a:pt x="1" y="7"/>
                    <a:pt x="1" y="4"/>
                  </a:cubicBezTo>
                  <a:cubicBezTo>
                    <a:pt x="1" y="2"/>
                    <a:pt x="2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7"/>
                    <a:pt x="8" y="10"/>
                    <a:pt x="7" y="13"/>
                  </a:cubicBezTo>
                  <a:cubicBezTo>
                    <a:pt x="7" y="15"/>
                    <a:pt x="5" y="16"/>
                    <a:pt x="3" y="16"/>
                  </a:cubicBezTo>
                  <a:cubicBezTo>
                    <a:pt x="3" y="16"/>
                    <a:pt x="2" y="15"/>
                    <a:pt x="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7" name="">
              <a:extLst>
                <a:ext uri="{FF2B5EF4-FFF2-40B4-BE49-F238E27FC236}">
                  <a16:creationId xmlns:a16="http://schemas.microsoft.com/office/drawing/2014/main" id="{267CE330-E2C8-4E0A-B46D-7931CCFCFD84}"/>
                </a:ext>
              </a:extLst>
            </p:cNvPr>
            <p:cNvSpPr/>
            <p:nvPr/>
          </p:nvSpPr>
          <p:spPr bwMode="auto">
            <a:xfrm>
              <a:off x="7080250" y="3910014"/>
              <a:ext cx="38100" cy="95250"/>
            </a:xfrm>
            <a:custGeom>
              <a:avLst/>
              <a:gdLst>
                <a:gd name="T0" fmla="*/ 4 w 10"/>
                <a:gd name="T1" fmla="*/ 24 h 25"/>
                <a:gd name="T2" fmla="*/ 2 w 10"/>
                <a:gd name="T3" fmla="*/ 22 h 25"/>
                <a:gd name="T4" fmla="*/ 0 w 10"/>
                <a:gd name="T5" fmla="*/ 4 h 25"/>
                <a:gd name="T6" fmla="*/ 3 w 10"/>
                <a:gd name="T7" fmla="*/ 0 h 25"/>
                <a:gd name="T8" fmla="*/ 7 w 10"/>
                <a:gd name="T9" fmla="*/ 3 h 25"/>
                <a:gd name="T10" fmla="*/ 9 w 10"/>
                <a:gd name="T11" fmla="*/ 21 h 25"/>
                <a:gd name="T12" fmla="*/ 6 w 10"/>
                <a:gd name="T13" fmla="*/ 25 h 25"/>
                <a:gd name="T14" fmla="*/ 4 w 10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25">
                  <a:moveTo>
                    <a:pt x="4" y="24"/>
                  </a:moveTo>
                  <a:cubicBezTo>
                    <a:pt x="3" y="24"/>
                    <a:pt x="2" y="23"/>
                    <a:pt x="2" y="2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0" y="23"/>
                    <a:pt x="8" y="25"/>
                    <a:pt x="6" y="25"/>
                  </a:cubicBezTo>
                  <a:cubicBezTo>
                    <a:pt x="5" y="25"/>
                    <a:pt x="5" y="25"/>
                    <a:pt x="4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8" name="">
              <a:extLst>
                <a:ext uri="{FF2B5EF4-FFF2-40B4-BE49-F238E27FC236}">
                  <a16:creationId xmlns:a16="http://schemas.microsoft.com/office/drawing/2014/main" id="{310E4129-670C-4983-B8A0-4F23C1243BF3}"/>
                </a:ext>
              </a:extLst>
            </p:cNvPr>
            <p:cNvSpPr/>
            <p:nvPr/>
          </p:nvSpPr>
          <p:spPr bwMode="auto">
            <a:xfrm>
              <a:off x="6911975" y="3978276"/>
              <a:ext cx="34925" cy="65088"/>
            </a:xfrm>
            <a:custGeom>
              <a:avLst/>
              <a:gdLst>
                <a:gd name="T0" fmla="*/ 3 w 9"/>
                <a:gd name="T1" fmla="*/ 17 h 17"/>
                <a:gd name="T2" fmla="*/ 2 w 9"/>
                <a:gd name="T3" fmla="*/ 14 h 17"/>
                <a:gd name="T4" fmla="*/ 0 w 9"/>
                <a:gd name="T5" fmla="*/ 5 h 17"/>
                <a:gd name="T6" fmla="*/ 3 w 9"/>
                <a:gd name="T7" fmla="*/ 1 h 17"/>
                <a:gd name="T8" fmla="*/ 7 w 9"/>
                <a:gd name="T9" fmla="*/ 3 h 17"/>
                <a:gd name="T10" fmla="*/ 8 w 9"/>
                <a:gd name="T11" fmla="*/ 14 h 17"/>
                <a:gd name="T12" fmla="*/ 5 w 9"/>
                <a:gd name="T13" fmla="*/ 17 h 17"/>
                <a:gd name="T14" fmla="*/ 3 w 9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7">
                  <a:moveTo>
                    <a:pt x="3" y="17"/>
                  </a:moveTo>
                  <a:cubicBezTo>
                    <a:pt x="2" y="16"/>
                    <a:pt x="1" y="15"/>
                    <a:pt x="2" y="14"/>
                  </a:cubicBezTo>
                  <a:cubicBezTo>
                    <a:pt x="2" y="11"/>
                    <a:pt x="1" y="8"/>
                    <a:pt x="0" y="5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4" y="0"/>
                    <a:pt x="6" y="1"/>
                    <a:pt x="7" y="3"/>
                  </a:cubicBezTo>
                  <a:cubicBezTo>
                    <a:pt x="8" y="6"/>
                    <a:pt x="9" y="10"/>
                    <a:pt x="8" y="14"/>
                  </a:cubicBezTo>
                  <a:cubicBezTo>
                    <a:pt x="8" y="16"/>
                    <a:pt x="7" y="17"/>
                    <a:pt x="5" y="17"/>
                  </a:cubicBezTo>
                  <a:cubicBezTo>
                    <a:pt x="4" y="17"/>
                    <a:pt x="4" y="17"/>
                    <a:pt x="3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9" name="">
              <a:extLst>
                <a:ext uri="{FF2B5EF4-FFF2-40B4-BE49-F238E27FC236}">
                  <a16:creationId xmlns:a16="http://schemas.microsoft.com/office/drawing/2014/main" id="{77AE74B7-7319-41A7-B25E-F61EA0B02674}"/>
                </a:ext>
              </a:extLst>
            </p:cNvPr>
            <p:cNvSpPr/>
            <p:nvPr/>
          </p:nvSpPr>
          <p:spPr bwMode="auto">
            <a:xfrm>
              <a:off x="6742113" y="3994151"/>
              <a:ext cx="63500" cy="133350"/>
            </a:xfrm>
            <a:custGeom>
              <a:avLst/>
              <a:gdLst>
                <a:gd name="T0" fmla="*/ 11 w 17"/>
                <a:gd name="T1" fmla="*/ 35 h 35"/>
                <a:gd name="T2" fmla="*/ 10 w 17"/>
                <a:gd name="T3" fmla="*/ 33 h 35"/>
                <a:gd name="T4" fmla="*/ 1 w 17"/>
                <a:gd name="T5" fmla="*/ 5 h 35"/>
                <a:gd name="T6" fmla="*/ 3 w 17"/>
                <a:gd name="T7" fmla="*/ 0 h 35"/>
                <a:gd name="T8" fmla="*/ 7 w 17"/>
                <a:gd name="T9" fmla="*/ 2 h 35"/>
                <a:gd name="T10" fmla="*/ 17 w 17"/>
                <a:gd name="T11" fmla="*/ 31 h 35"/>
                <a:gd name="T12" fmla="*/ 14 w 17"/>
                <a:gd name="T13" fmla="*/ 35 h 35"/>
                <a:gd name="T14" fmla="*/ 11 w 17"/>
                <a:gd name="T1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35">
                  <a:moveTo>
                    <a:pt x="11" y="35"/>
                  </a:moveTo>
                  <a:cubicBezTo>
                    <a:pt x="11" y="34"/>
                    <a:pt x="10" y="34"/>
                    <a:pt x="10" y="33"/>
                  </a:cubicBezTo>
                  <a:cubicBezTo>
                    <a:pt x="7" y="23"/>
                    <a:pt x="4" y="14"/>
                    <a:pt x="1" y="5"/>
                  </a:cubicBezTo>
                  <a:cubicBezTo>
                    <a:pt x="0" y="3"/>
                    <a:pt x="1" y="1"/>
                    <a:pt x="3" y="0"/>
                  </a:cubicBezTo>
                  <a:cubicBezTo>
                    <a:pt x="5" y="0"/>
                    <a:pt x="7" y="1"/>
                    <a:pt x="7" y="2"/>
                  </a:cubicBezTo>
                  <a:cubicBezTo>
                    <a:pt x="11" y="12"/>
                    <a:pt x="14" y="21"/>
                    <a:pt x="17" y="31"/>
                  </a:cubicBezTo>
                  <a:cubicBezTo>
                    <a:pt x="17" y="33"/>
                    <a:pt x="16" y="35"/>
                    <a:pt x="14" y="35"/>
                  </a:cubicBezTo>
                  <a:cubicBezTo>
                    <a:pt x="13" y="35"/>
                    <a:pt x="12" y="35"/>
                    <a:pt x="11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0" name="">
              <a:extLst>
                <a:ext uri="{FF2B5EF4-FFF2-40B4-BE49-F238E27FC236}">
                  <a16:creationId xmlns:a16="http://schemas.microsoft.com/office/drawing/2014/main" id="{0A4BA44E-FCC8-4679-9980-E4A7F6C02A38}"/>
                </a:ext>
              </a:extLst>
            </p:cNvPr>
            <p:cNvSpPr/>
            <p:nvPr/>
          </p:nvSpPr>
          <p:spPr bwMode="auto">
            <a:xfrm>
              <a:off x="6559550" y="4152901"/>
              <a:ext cx="106363" cy="100013"/>
            </a:xfrm>
            <a:custGeom>
              <a:avLst/>
              <a:gdLst>
                <a:gd name="T0" fmla="*/ 22 w 28"/>
                <a:gd name="T1" fmla="*/ 25 h 26"/>
                <a:gd name="T2" fmla="*/ 22 w 28"/>
                <a:gd name="T3" fmla="*/ 24 h 26"/>
                <a:gd name="T4" fmla="*/ 2 w 28"/>
                <a:gd name="T5" fmla="*/ 7 h 26"/>
                <a:gd name="T6" fmla="*/ 1 w 28"/>
                <a:gd name="T7" fmla="*/ 2 h 26"/>
                <a:gd name="T8" fmla="*/ 6 w 28"/>
                <a:gd name="T9" fmla="*/ 1 h 26"/>
                <a:gd name="T10" fmla="*/ 27 w 28"/>
                <a:gd name="T11" fmla="*/ 19 h 26"/>
                <a:gd name="T12" fmla="*/ 27 w 28"/>
                <a:gd name="T13" fmla="*/ 24 h 26"/>
                <a:gd name="T14" fmla="*/ 22 w 28"/>
                <a:gd name="T15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6">
                  <a:moveTo>
                    <a:pt x="22" y="25"/>
                  </a:moveTo>
                  <a:cubicBezTo>
                    <a:pt x="22" y="25"/>
                    <a:pt x="22" y="25"/>
                    <a:pt x="22" y="24"/>
                  </a:cubicBezTo>
                  <a:cubicBezTo>
                    <a:pt x="15" y="18"/>
                    <a:pt x="9" y="12"/>
                    <a:pt x="2" y="7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3" y="0"/>
                    <a:pt x="5" y="0"/>
                    <a:pt x="6" y="1"/>
                  </a:cubicBezTo>
                  <a:cubicBezTo>
                    <a:pt x="13" y="7"/>
                    <a:pt x="20" y="13"/>
                    <a:pt x="27" y="19"/>
                  </a:cubicBezTo>
                  <a:cubicBezTo>
                    <a:pt x="28" y="21"/>
                    <a:pt x="28" y="23"/>
                    <a:pt x="27" y="24"/>
                  </a:cubicBezTo>
                  <a:cubicBezTo>
                    <a:pt x="26" y="26"/>
                    <a:pt x="24" y="26"/>
                    <a:pt x="22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1" name="">
              <a:extLst>
                <a:ext uri="{FF2B5EF4-FFF2-40B4-BE49-F238E27FC236}">
                  <a16:creationId xmlns:a16="http://schemas.microsoft.com/office/drawing/2014/main" id="{D1DEE29C-7681-4AA4-A26C-0999E277EE4A}"/>
                </a:ext>
              </a:extLst>
            </p:cNvPr>
            <p:cNvSpPr/>
            <p:nvPr/>
          </p:nvSpPr>
          <p:spPr bwMode="auto">
            <a:xfrm>
              <a:off x="6502400" y="4370389"/>
              <a:ext cx="57150" cy="41275"/>
            </a:xfrm>
            <a:custGeom>
              <a:avLst/>
              <a:gdLst>
                <a:gd name="T0" fmla="*/ 2 w 15"/>
                <a:gd name="T1" fmla="*/ 6 h 11"/>
                <a:gd name="T2" fmla="*/ 0 w 15"/>
                <a:gd name="T3" fmla="*/ 2 h 11"/>
                <a:gd name="T4" fmla="*/ 5 w 15"/>
                <a:gd name="T5" fmla="*/ 0 h 11"/>
                <a:gd name="T6" fmla="*/ 13 w 15"/>
                <a:gd name="T7" fmla="*/ 4 h 11"/>
                <a:gd name="T8" fmla="*/ 14 w 15"/>
                <a:gd name="T9" fmla="*/ 9 h 11"/>
                <a:gd name="T10" fmla="*/ 9 w 15"/>
                <a:gd name="T11" fmla="*/ 10 h 11"/>
                <a:gd name="T12" fmla="*/ 2 w 15"/>
                <a:gd name="T13" fmla="*/ 7 h 11"/>
                <a:gd name="T14" fmla="*/ 2 w 15"/>
                <a:gd name="T15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1">
                  <a:moveTo>
                    <a:pt x="2" y="6"/>
                  </a:moveTo>
                  <a:cubicBezTo>
                    <a:pt x="0" y="5"/>
                    <a:pt x="0" y="4"/>
                    <a:pt x="0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7" y="1"/>
                    <a:pt x="10" y="2"/>
                    <a:pt x="13" y="4"/>
                  </a:cubicBezTo>
                  <a:cubicBezTo>
                    <a:pt x="15" y="5"/>
                    <a:pt x="15" y="7"/>
                    <a:pt x="14" y="9"/>
                  </a:cubicBezTo>
                  <a:cubicBezTo>
                    <a:pt x="13" y="10"/>
                    <a:pt x="11" y="11"/>
                    <a:pt x="9" y="10"/>
                  </a:cubicBezTo>
                  <a:cubicBezTo>
                    <a:pt x="7" y="9"/>
                    <a:pt x="5" y="8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2" name="">
              <a:extLst>
                <a:ext uri="{FF2B5EF4-FFF2-40B4-BE49-F238E27FC236}">
                  <a16:creationId xmlns:a16="http://schemas.microsoft.com/office/drawing/2014/main" id="{603B0F6E-B806-4CF8-9AEA-FABAD8124DA5}"/>
                </a:ext>
              </a:extLst>
            </p:cNvPr>
            <p:cNvSpPr/>
            <p:nvPr/>
          </p:nvSpPr>
          <p:spPr bwMode="auto">
            <a:xfrm>
              <a:off x="6373813" y="4556126"/>
              <a:ext cx="147638" cy="38100"/>
            </a:xfrm>
            <a:custGeom>
              <a:avLst/>
              <a:gdLst>
                <a:gd name="T0" fmla="*/ 1 w 39"/>
                <a:gd name="T1" fmla="*/ 7 h 10"/>
                <a:gd name="T2" fmla="*/ 0 w 39"/>
                <a:gd name="T3" fmla="*/ 3 h 10"/>
                <a:gd name="T4" fmla="*/ 3 w 39"/>
                <a:gd name="T5" fmla="*/ 0 h 10"/>
                <a:gd name="T6" fmla="*/ 36 w 39"/>
                <a:gd name="T7" fmla="*/ 3 h 10"/>
                <a:gd name="T8" fmla="*/ 39 w 39"/>
                <a:gd name="T9" fmla="*/ 7 h 10"/>
                <a:gd name="T10" fmla="*/ 35 w 39"/>
                <a:gd name="T11" fmla="*/ 10 h 10"/>
                <a:gd name="T12" fmla="*/ 3 w 39"/>
                <a:gd name="T13" fmla="*/ 7 h 10"/>
                <a:gd name="T14" fmla="*/ 1 w 39"/>
                <a:gd name="T15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10">
                  <a:moveTo>
                    <a:pt x="1" y="7"/>
                  </a:moveTo>
                  <a:cubicBezTo>
                    <a:pt x="0" y="6"/>
                    <a:pt x="0" y="5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8" y="4"/>
                    <a:pt x="39" y="5"/>
                    <a:pt x="39" y="7"/>
                  </a:cubicBezTo>
                  <a:cubicBezTo>
                    <a:pt x="39" y="9"/>
                    <a:pt x="37" y="10"/>
                    <a:pt x="35" y="10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2" y="7"/>
                    <a:pt x="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3" name="">
              <a:extLst>
                <a:ext uri="{FF2B5EF4-FFF2-40B4-BE49-F238E27FC236}">
                  <a16:creationId xmlns:a16="http://schemas.microsoft.com/office/drawing/2014/main" id="{01435734-731F-4629-9471-F0FA61AF92AE}"/>
                </a:ext>
              </a:extLst>
            </p:cNvPr>
            <p:cNvSpPr/>
            <p:nvPr/>
          </p:nvSpPr>
          <p:spPr bwMode="auto">
            <a:xfrm>
              <a:off x="6472238" y="4772026"/>
              <a:ext cx="71438" cy="38100"/>
            </a:xfrm>
            <a:custGeom>
              <a:avLst/>
              <a:gdLst>
                <a:gd name="T0" fmla="*/ 2 w 19"/>
                <a:gd name="T1" fmla="*/ 8 h 10"/>
                <a:gd name="T2" fmla="*/ 1 w 19"/>
                <a:gd name="T3" fmla="*/ 5 h 10"/>
                <a:gd name="T4" fmla="*/ 5 w 19"/>
                <a:gd name="T5" fmla="*/ 2 h 10"/>
                <a:gd name="T6" fmla="*/ 13 w 19"/>
                <a:gd name="T7" fmla="*/ 1 h 10"/>
                <a:gd name="T8" fmla="*/ 17 w 19"/>
                <a:gd name="T9" fmla="*/ 2 h 10"/>
                <a:gd name="T10" fmla="*/ 16 w 19"/>
                <a:gd name="T11" fmla="*/ 7 h 10"/>
                <a:gd name="T12" fmla="*/ 4 w 19"/>
                <a:gd name="T13" fmla="*/ 9 h 10"/>
                <a:gd name="T14" fmla="*/ 2 w 19"/>
                <a:gd name="T1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0">
                  <a:moveTo>
                    <a:pt x="2" y="8"/>
                  </a:moveTo>
                  <a:cubicBezTo>
                    <a:pt x="1" y="8"/>
                    <a:pt x="0" y="6"/>
                    <a:pt x="1" y="5"/>
                  </a:cubicBezTo>
                  <a:cubicBezTo>
                    <a:pt x="1" y="3"/>
                    <a:pt x="3" y="2"/>
                    <a:pt x="5" y="2"/>
                  </a:cubicBezTo>
                  <a:cubicBezTo>
                    <a:pt x="8" y="3"/>
                    <a:pt x="10" y="2"/>
                    <a:pt x="13" y="1"/>
                  </a:cubicBezTo>
                  <a:cubicBezTo>
                    <a:pt x="14" y="0"/>
                    <a:pt x="16" y="0"/>
                    <a:pt x="17" y="2"/>
                  </a:cubicBezTo>
                  <a:cubicBezTo>
                    <a:pt x="19" y="3"/>
                    <a:pt x="18" y="6"/>
                    <a:pt x="16" y="7"/>
                  </a:cubicBezTo>
                  <a:cubicBezTo>
                    <a:pt x="13" y="9"/>
                    <a:pt x="8" y="10"/>
                    <a:pt x="4" y="9"/>
                  </a:cubicBezTo>
                  <a:cubicBezTo>
                    <a:pt x="3" y="9"/>
                    <a:pt x="3" y="9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4" name="">
              <a:extLst>
                <a:ext uri="{FF2B5EF4-FFF2-40B4-BE49-F238E27FC236}">
                  <a16:creationId xmlns:a16="http://schemas.microsoft.com/office/drawing/2014/main" id="{EE059ED2-0FFA-4522-90AC-751653A6A109}"/>
                </a:ext>
              </a:extLst>
            </p:cNvPr>
            <p:cNvSpPr/>
            <p:nvPr/>
          </p:nvSpPr>
          <p:spPr bwMode="auto">
            <a:xfrm>
              <a:off x="6456363" y="4905376"/>
              <a:ext cx="133350" cy="63500"/>
            </a:xfrm>
            <a:custGeom>
              <a:avLst/>
              <a:gdLst>
                <a:gd name="T0" fmla="*/ 2 w 35"/>
                <a:gd name="T1" fmla="*/ 17 h 17"/>
                <a:gd name="T2" fmla="*/ 0 w 35"/>
                <a:gd name="T3" fmla="*/ 14 h 17"/>
                <a:gd name="T4" fmla="*/ 3 w 35"/>
                <a:gd name="T5" fmla="*/ 10 h 17"/>
                <a:gd name="T6" fmla="*/ 29 w 35"/>
                <a:gd name="T7" fmla="*/ 1 h 17"/>
                <a:gd name="T8" fmla="*/ 34 w 35"/>
                <a:gd name="T9" fmla="*/ 2 h 17"/>
                <a:gd name="T10" fmla="*/ 33 w 35"/>
                <a:gd name="T11" fmla="*/ 7 h 17"/>
                <a:gd name="T12" fmla="*/ 4 w 35"/>
                <a:gd name="T13" fmla="*/ 17 h 17"/>
                <a:gd name="T14" fmla="*/ 2 w 35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17">
                  <a:moveTo>
                    <a:pt x="2" y="17"/>
                  </a:moveTo>
                  <a:cubicBezTo>
                    <a:pt x="1" y="16"/>
                    <a:pt x="0" y="15"/>
                    <a:pt x="0" y="14"/>
                  </a:cubicBezTo>
                  <a:cubicBezTo>
                    <a:pt x="0" y="12"/>
                    <a:pt x="1" y="11"/>
                    <a:pt x="3" y="10"/>
                  </a:cubicBezTo>
                  <a:cubicBezTo>
                    <a:pt x="13" y="9"/>
                    <a:pt x="22" y="6"/>
                    <a:pt x="29" y="1"/>
                  </a:cubicBezTo>
                  <a:cubicBezTo>
                    <a:pt x="31" y="0"/>
                    <a:pt x="33" y="0"/>
                    <a:pt x="34" y="2"/>
                  </a:cubicBezTo>
                  <a:cubicBezTo>
                    <a:pt x="35" y="4"/>
                    <a:pt x="35" y="6"/>
                    <a:pt x="33" y="7"/>
                  </a:cubicBezTo>
                  <a:cubicBezTo>
                    <a:pt x="25" y="12"/>
                    <a:pt x="15" y="16"/>
                    <a:pt x="4" y="17"/>
                  </a:cubicBezTo>
                  <a:cubicBezTo>
                    <a:pt x="3" y="17"/>
                    <a:pt x="2" y="17"/>
                    <a:pt x="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5" name="">
              <a:extLst>
                <a:ext uri="{FF2B5EF4-FFF2-40B4-BE49-F238E27FC236}">
                  <a16:creationId xmlns:a16="http://schemas.microsoft.com/office/drawing/2014/main" id="{984278DB-55B9-471A-A6C1-2737D2D6C4BE}"/>
                </a:ext>
              </a:extLst>
            </p:cNvPr>
            <p:cNvSpPr/>
            <p:nvPr/>
          </p:nvSpPr>
          <p:spPr bwMode="auto">
            <a:xfrm>
              <a:off x="6635750" y="5072064"/>
              <a:ext cx="68263" cy="57150"/>
            </a:xfrm>
            <a:custGeom>
              <a:avLst/>
              <a:gdLst>
                <a:gd name="T0" fmla="*/ 2 w 18"/>
                <a:gd name="T1" fmla="*/ 15 h 15"/>
                <a:gd name="T2" fmla="*/ 1 w 18"/>
                <a:gd name="T3" fmla="*/ 14 h 15"/>
                <a:gd name="T4" fmla="*/ 2 w 18"/>
                <a:gd name="T5" fmla="*/ 9 h 15"/>
                <a:gd name="T6" fmla="*/ 12 w 18"/>
                <a:gd name="T7" fmla="*/ 1 h 15"/>
                <a:gd name="T8" fmla="*/ 17 w 18"/>
                <a:gd name="T9" fmla="*/ 2 h 15"/>
                <a:gd name="T10" fmla="*/ 16 w 18"/>
                <a:gd name="T11" fmla="*/ 6 h 15"/>
                <a:gd name="T12" fmla="*/ 6 w 18"/>
                <a:gd name="T13" fmla="*/ 14 h 15"/>
                <a:gd name="T14" fmla="*/ 2 w 18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5">
                  <a:moveTo>
                    <a:pt x="2" y="15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0" y="12"/>
                    <a:pt x="0" y="10"/>
                    <a:pt x="2" y="9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0"/>
                    <a:pt x="16" y="0"/>
                    <a:pt x="17" y="2"/>
                  </a:cubicBezTo>
                  <a:cubicBezTo>
                    <a:pt x="18" y="3"/>
                    <a:pt x="18" y="5"/>
                    <a:pt x="16" y="6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5" y="15"/>
                    <a:pt x="3" y="15"/>
                    <a:pt x="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6" name="">
              <a:extLst>
                <a:ext uri="{FF2B5EF4-FFF2-40B4-BE49-F238E27FC236}">
                  <a16:creationId xmlns:a16="http://schemas.microsoft.com/office/drawing/2014/main" id="{AD13E294-C603-45CD-91AD-56FEAEE3D26E}"/>
                </a:ext>
              </a:extLst>
            </p:cNvPr>
            <p:cNvSpPr/>
            <p:nvPr/>
          </p:nvSpPr>
          <p:spPr bwMode="auto">
            <a:xfrm>
              <a:off x="6802438" y="5219701"/>
              <a:ext cx="76200" cy="144463"/>
            </a:xfrm>
            <a:custGeom>
              <a:avLst/>
              <a:gdLst>
                <a:gd name="T0" fmla="*/ 2 w 20"/>
                <a:gd name="T1" fmla="*/ 37 h 38"/>
                <a:gd name="T2" fmla="*/ 1 w 20"/>
                <a:gd name="T3" fmla="*/ 32 h 38"/>
                <a:gd name="T4" fmla="*/ 13 w 20"/>
                <a:gd name="T5" fmla="*/ 3 h 38"/>
                <a:gd name="T6" fmla="*/ 17 w 20"/>
                <a:gd name="T7" fmla="*/ 0 h 38"/>
                <a:gd name="T8" fmla="*/ 20 w 20"/>
                <a:gd name="T9" fmla="*/ 5 h 38"/>
                <a:gd name="T10" fmla="*/ 7 w 20"/>
                <a:gd name="T11" fmla="*/ 36 h 38"/>
                <a:gd name="T12" fmla="*/ 3 w 20"/>
                <a:gd name="T13" fmla="*/ 37 h 38"/>
                <a:gd name="T14" fmla="*/ 2 w 20"/>
                <a:gd name="T15" fmla="*/ 3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38">
                  <a:moveTo>
                    <a:pt x="2" y="37"/>
                  </a:moveTo>
                  <a:cubicBezTo>
                    <a:pt x="1" y="36"/>
                    <a:pt x="0" y="34"/>
                    <a:pt x="1" y="32"/>
                  </a:cubicBezTo>
                  <a:cubicBezTo>
                    <a:pt x="6" y="23"/>
                    <a:pt x="10" y="13"/>
                    <a:pt x="13" y="3"/>
                  </a:cubicBezTo>
                  <a:cubicBezTo>
                    <a:pt x="13" y="1"/>
                    <a:pt x="15" y="0"/>
                    <a:pt x="17" y="0"/>
                  </a:cubicBezTo>
                  <a:cubicBezTo>
                    <a:pt x="19" y="1"/>
                    <a:pt x="20" y="3"/>
                    <a:pt x="20" y="5"/>
                  </a:cubicBezTo>
                  <a:cubicBezTo>
                    <a:pt x="17" y="15"/>
                    <a:pt x="13" y="26"/>
                    <a:pt x="7" y="36"/>
                  </a:cubicBezTo>
                  <a:cubicBezTo>
                    <a:pt x="6" y="37"/>
                    <a:pt x="4" y="38"/>
                    <a:pt x="3" y="37"/>
                  </a:cubicBezTo>
                  <a:cubicBezTo>
                    <a:pt x="2" y="37"/>
                    <a:pt x="2" y="37"/>
                    <a:pt x="2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7" name="">
              <a:extLst>
                <a:ext uri="{FF2B5EF4-FFF2-40B4-BE49-F238E27FC236}">
                  <a16:creationId xmlns:a16="http://schemas.microsoft.com/office/drawing/2014/main" id="{5FACDEF8-6D50-4F59-9B93-4507885EB018}"/>
                </a:ext>
              </a:extLst>
            </p:cNvPr>
            <p:cNvSpPr/>
            <p:nvPr/>
          </p:nvSpPr>
          <p:spPr bwMode="auto">
            <a:xfrm>
              <a:off x="7011988" y="5303839"/>
              <a:ext cx="44450" cy="68263"/>
            </a:xfrm>
            <a:custGeom>
              <a:avLst/>
              <a:gdLst>
                <a:gd name="T0" fmla="*/ 2 w 12"/>
                <a:gd name="T1" fmla="*/ 16 h 18"/>
                <a:gd name="T2" fmla="*/ 1 w 12"/>
                <a:gd name="T3" fmla="*/ 12 h 18"/>
                <a:gd name="T4" fmla="*/ 5 w 12"/>
                <a:gd name="T5" fmla="*/ 2 h 18"/>
                <a:gd name="T6" fmla="*/ 9 w 12"/>
                <a:gd name="T7" fmla="*/ 0 h 18"/>
                <a:gd name="T8" fmla="*/ 11 w 12"/>
                <a:gd name="T9" fmla="*/ 5 h 18"/>
                <a:gd name="T10" fmla="*/ 7 w 12"/>
                <a:gd name="T11" fmla="*/ 15 h 18"/>
                <a:gd name="T12" fmla="*/ 2 w 12"/>
                <a:gd name="T13" fmla="*/ 17 h 18"/>
                <a:gd name="T14" fmla="*/ 2 w 12"/>
                <a:gd name="T15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2" y="16"/>
                  </a:moveTo>
                  <a:cubicBezTo>
                    <a:pt x="0" y="16"/>
                    <a:pt x="0" y="14"/>
                    <a:pt x="1" y="1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0"/>
                    <a:pt x="7" y="0"/>
                    <a:pt x="9" y="0"/>
                  </a:cubicBezTo>
                  <a:cubicBezTo>
                    <a:pt x="11" y="1"/>
                    <a:pt x="12" y="3"/>
                    <a:pt x="11" y="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7"/>
                    <a:pt x="4" y="18"/>
                    <a:pt x="2" y="17"/>
                  </a:cubicBezTo>
                  <a:cubicBezTo>
                    <a:pt x="2" y="17"/>
                    <a:pt x="2" y="17"/>
                    <a:pt x="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8" name="">
              <a:extLst>
                <a:ext uri="{FF2B5EF4-FFF2-40B4-BE49-F238E27FC236}">
                  <a16:creationId xmlns:a16="http://schemas.microsoft.com/office/drawing/2014/main" id="{8E5972E7-00EF-4811-BA69-E09D941DAD74}"/>
                </a:ext>
              </a:extLst>
            </p:cNvPr>
            <p:cNvSpPr/>
            <p:nvPr/>
          </p:nvSpPr>
          <p:spPr bwMode="auto">
            <a:xfrm>
              <a:off x="7805738" y="4252914"/>
              <a:ext cx="87313" cy="55563"/>
            </a:xfrm>
            <a:custGeom>
              <a:avLst/>
              <a:gdLst>
                <a:gd name="T0" fmla="*/ 2 w 23"/>
                <a:gd name="T1" fmla="*/ 14 h 15"/>
                <a:gd name="T2" fmla="*/ 1 w 23"/>
                <a:gd name="T3" fmla="*/ 13 h 15"/>
                <a:gd name="T4" fmla="*/ 2 w 23"/>
                <a:gd name="T5" fmla="*/ 8 h 15"/>
                <a:gd name="T6" fmla="*/ 19 w 23"/>
                <a:gd name="T7" fmla="*/ 1 h 15"/>
                <a:gd name="T8" fmla="*/ 23 w 23"/>
                <a:gd name="T9" fmla="*/ 3 h 15"/>
                <a:gd name="T10" fmla="*/ 20 w 23"/>
                <a:gd name="T11" fmla="*/ 7 h 15"/>
                <a:gd name="T12" fmla="*/ 6 w 23"/>
                <a:gd name="T13" fmla="*/ 14 h 15"/>
                <a:gd name="T14" fmla="*/ 2 w 23"/>
                <a:gd name="T15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5">
                  <a:moveTo>
                    <a:pt x="2" y="14"/>
                  </a:moveTo>
                  <a:cubicBezTo>
                    <a:pt x="2" y="14"/>
                    <a:pt x="2" y="13"/>
                    <a:pt x="1" y="13"/>
                  </a:cubicBezTo>
                  <a:cubicBezTo>
                    <a:pt x="0" y="12"/>
                    <a:pt x="1" y="9"/>
                    <a:pt x="2" y="8"/>
                  </a:cubicBezTo>
                  <a:cubicBezTo>
                    <a:pt x="7" y="5"/>
                    <a:pt x="13" y="2"/>
                    <a:pt x="19" y="1"/>
                  </a:cubicBezTo>
                  <a:cubicBezTo>
                    <a:pt x="21" y="0"/>
                    <a:pt x="22" y="1"/>
                    <a:pt x="23" y="3"/>
                  </a:cubicBezTo>
                  <a:cubicBezTo>
                    <a:pt x="23" y="5"/>
                    <a:pt x="22" y="7"/>
                    <a:pt x="20" y="7"/>
                  </a:cubicBezTo>
                  <a:cubicBezTo>
                    <a:pt x="15" y="9"/>
                    <a:pt x="10" y="11"/>
                    <a:pt x="6" y="14"/>
                  </a:cubicBezTo>
                  <a:cubicBezTo>
                    <a:pt x="5" y="15"/>
                    <a:pt x="3" y="15"/>
                    <a:pt x="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9" name="">
              <a:extLst>
                <a:ext uri="{FF2B5EF4-FFF2-40B4-BE49-F238E27FC236}">
                  <a16:creationId xmlns:a16="http://schemas.microsoft.com/office/drawing/2014/main" id="{938004DF-8ED1-40FA-A496-A70D150E4516}"/>
                </a:ext>
              </a:extLst>
            </p:cNvPr>
            <p:cNvSpPr/>
            <p:nvPr/>
          </p:nvSpPr>
          <p:spPr bwMode="auto">
            <a:xfrm>
              <a:off x="7942263" y="4567239"/>
              <a:ext cx="95250" cy="41275"/>
            </a:xfrm>
            <a:custGeom>
              <a:avLst/>
              <a:gdLst>
                <a:gd name="T0" fmla="*/ 2 w 25"/>
                <a:gd name="T1" fmla="*/ 10 h 11"/>
                <a:gd name="T2" fmla="*/ 0 w 25"/>
                <a:gd name="T3" fmla="*/ 8 h 11"/>
                <a:gd name="T4" fmla="*/ 2 w 25"/>
                <a:gd name="T5" fmla="*/ 4 h 11"/>
                <a:gd name="T6" fmla="*/ 21 w 25"/>
                <a:gd name="T7" fmla="*/ 0 h 11"/>
                <a:gd name="T8" fmla="*/ 24 w 25"/>
                <a:gd name="T9" fmla="*/ 3 h 11"/>
                <a:gd name="T10" fmla="*/ 21 w 25"/>
                <a:gd name="T11" fmla="*/ 7 h 11"/>
                <a:gd name="T12" fmla="*/ 5 w 25"/>
                <a:gd name="T13" fmla="*/ 10 h 11"/>
                <a:gd name="T14" fmla="*/ 2 w 25"/>
                <a:gd name="T1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1">
                  <a:moveTo>
                    <a:pt x="2" y="10"/>
                  </a:moveTo>
                  <a:cubicBezTo>
                    <a:pt x="1" y="10"/>
                    <a:pt x="1" y="9"/>
                    <a:pt x="0" y="8"/>
                  </a:cubicBezTo>
                  <a:cubicBezTo>
                    <a:pt x="0" y="7"/>
                    <a:pt x="1" y="5"/>
                    <a:pt x="2" y="4"/>
                  </a:cubicBezTo>
                  <a:cubicBezTo>
                    <a:pt x="8" y="2"/>
                    <a:pt x="14" y="0"/>
                    <a:pt x="21" y="0"/>
                  </a:cubicBezTo>
                  <a:cubicBezTo>
                    <a:pt x="23" y="0"/>
                    <a:pt x="24" y="1"/>
                    <a:pt x="24" y="3"/>
                  </a:cubicBezTo>
                  <a:cubicBezTo>
                    <a:pt x="25" y="5"/>
                    <a:pt x="23" y="7"/>
                    <a:pt x="21" y="7"/>
                  </a:cubicBezTo>
                  <a:cubicBezTo>
                    <a:pt x="16" y="7"/>
                    <a:pt x="10" y="8"/>
                    <a:pt x="5" y="10"/>
                  </a:cubicBezTo>
                  <a:cubicBezTo>
                    <a:pt x="4" y="11"/>
                    <a:pt x="2" y="11"/>
                    <a:pt x="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0" name="">
              <a:extLst>
                <a:ext uri="{FF2B5EF4-FFF2-40B4-BE49-F238E27FC236}">
                  <a16:creationId xmlns:a16="http://schemas.microsoft.com/office/drawing/2014/main" id="{9789F3B1-D828-4E28-9386-CA0BA20E4DFB}"/>
                </a:ext>
              </a:extLst>
            </p:cNvPr>
            <p:cNvSpPr/>
            <p:nvPr/>
          </p:nvSpPr>
          <p:spPr bwMode="auto">
            <a:xfrm>
              <a:off x="7907338" y="4938714"/>
              <a:ext cx="92075" cy="60325"/>
            </a:xfrm>
            <a:custGeom>
              <a:avLst/>
              <a:gdLst>
                <a:gd name="T0" fmla="*/ 1 w 24"/>
                <a:gd name="T1" fmla="*/ 7 h 16"/>
                <a:gd name="T2" fmla="*/ 0 w 24"/>
                <a:gd name="T3" fmla="*/ 3 h 16"/>
                <a:gd name="T4" fmla="*/ 5 w 24"/>
                <a:gd name="T5" fmla="*/ 1 h 16"/>
                <a:gd name="T6" fmla="*/ 21 w 24"/>
                <a:gd name="T7" fmla="*/ 8 h 16"/>
                <a:gd name="T8" fmla="*/ 23 w 24"/>
                <a:gd name="T9" fmla="*/ 13 h 16"/>
                <a:gd name="T10" fmla="*/ 18 w 24"/>
                <a:gd name="T11" fmla="*/ 15 h 16"/>
                <a:gd name="T12" fmla="*/ 2 w 24"/>
                <a:gd name="T13" fmla="*/ 7 h 16"/>
                <a:gd name="T14" fmla="*/ 1 w 24"/>
                <a:gd name="T15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6">
                  <a:moveTo>
                    <a:pt x="1" y="7"/>
                  </a:moveTo>
                  <a:cubicBezTo>
                    <a:pt x="0" y="6"/>
                    <a:pt x="0" y="4"/>
                    <a:pt x="0" y="3"/>
                  </a:cubicBezTo>
                  <a:cubicBezTo>
                    <a:pt x="1" y="1"/>
                    <a:pt x="3" y="0"/>
                    <a:pt x="5" y="1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3" y="9"/>
                    <a:pt x="24" y="11"/>
                    <a:pt x="23" y="13"/>
                  </a:cubicBezTo>
                  <a:cubicBezTo>
                    <a:pt x="22" y="15"/>
                    <a:pt x="20" y="16"/>
                    <a:pt x="18" y="15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1" name="">
              <a:extLst>
                <a:ext uri="{FF2B5EF4-FFF2-40B4-BE49-F238E27FC236}">
                  <a16:creationId xmlns:a16="http://schemas.microsoft.com/office/drawing/2014/main" id="{2F33FC2D-2328-4332-9C89-29D58099BBFA}"/>
                </a:ext>
              </a:extLst>
            </p:cNvPr>
            <p:cNvSpPr/>
            <p:nvPr/>
          </p:nvSpPr>
          <p:spPr bwMode="auto">
            <a:xfrm>
              <a:off x="7658100" y="5249864"/>
              <a:ext cx="68263" cy="95250"/>
            </a:xfrm>
            <a:custGeom>
              <a:avLst/>
              <a:gdLst>
                <a:gd name="T0" fmla="*/ 12 w 18"/>
                <a:gd name="T1" fmla="*/ 24 h 25"/>
                <a:gd name="T2" fmla="*/ 12 w 18"/>
                <a:gd name="T3" fmla="*/ 24 h 25"/>
                <a:gd name="T4" fmla="*/ 0 w 18"/>
                <a:gd name="T5" fmla="*/ 4 h 25"/>
                <a:gd name="T6" fmla="*/ 3 w 18"/>
                <a:gd name="T7" fmla="*/ 0 h 25"/>
                <a:gd name="T8" fmla="*/ 7 w 18"/>
                <a:gd name="T9" fmla="*/ 3 h 25"/>
                <a:gd name="T10" fmla="*/ 16 w 18"/>
                <a:gd name="T11" fmla="*/ 18 h 25"/>
                <a:gd name="T12" fmla="*/ 17 w 18"/>
                <a:gd name="T13" fmla="*/ 23 h 25"/>
                <a:gd name="T14" fmla="*/ 12 w 18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25">
                  <a:moveTo>
                    <a:pt x="12" y="24"/>
                  </a:moveTo>
                  <a:cubicBezTo>
                    <a:pt x="12" y="24"/>
                    <a:pt x="12" y="24"/>
                    <a:pt x="12" y="24"/>
                  </a:cubicBezTo>
                  <a:cubicBezTo>
                    <a:pt x="6" y="19"/>
                    <a:pt x="2" y="11"/>
                    <a:pt x="0" y="4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8" y="9"/>
                    <a:pt x="11" y="14"/>
                    <a:pt x="16" y="18"/>
                  </a:cubicBezTo>
                  <a:cubicBezTo>
                    <a:pt x="18" y="20"/>
                    <a:pt x="18" y="22"/>
                    <a:pt x="17" y="23"/>
                  </a:cubicBezTo>
                  <a:cubicBezTo>
                    <a:pt x="15" y="25"/>
                    <a:pt x="13" y="25"/>
                    <a:pt x="12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2" name="">
              <a:extLst>
                <a:ext uri="{FF2B5EF4-FFF2-40B4-BE49-F238E27FC236}">
                  <a16:creationId xmlns:a16="http://schemas.microsoft.com/office/drawing/2014/main" id="{2FE858A4-C43C-4ADF-9561-E558B22162D6}"/>
                </a:ext>
              </a:extLst>
            </p:cNvPr>
            <p:cNvSpPr/>
            <p:nvPr/>
          </p:nvSpPr>
          <p:spPr bwMode="auto">
            <a:xfrm>
              <a:off x="7315200" y="5345114"/>
              <a:ext cx="53975" cy="87313"/>
            </a:xfrm>
            <a:custGeom>
              <a:avLst/>
              <a:gdLst>
                <a:gd name="T0" fmla="*/ 8 w 14"/>
                <a:gd name="T1" fmla="*/ 22 h 23"/>
                <a:gd name="T2" fmla="*/ 7 w 14"/>
                <a:gd name="T3" fmla="*/ 21 h 23"/>
                <a:gd name="T4" fmla="*/ 0 w 14"/>
                <a:gd name="T5" fmla="*/ 5 h 23"/>
                <a:gd name="T6" fmla="*/ 2 w 14"/>
                <a:gd name="T7" fmla="*/ 1 h 23"/>
                <a:gd name="T8" fmla="*/ 7 w 14"/>
                <a:gd name="T9" fmla="*/ 2 h 23"/>
                <a:gd name="T10" fmla="*/ 13 w 14"/>
                <a:gd name="T11" fmla="*/ 18 h 23"/>
                <a:gd name="T12" fmla="*/ 11 w 14"/>
                <a:gd name="T13" fmla="*/ 22 h 23"/>
                <a:gd name="T14" fmla="*/ 8 w 14"/>
                <a:gd name="T15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23">
                  <a:moveTo>
                    <a:pt x="8" y="22"/>
                  </a:moveTo>
                  <a:cubicBezTo>
                    <a:pt x="8" y="22"/>
                    <a:pt x="7" y="21"/>
                    <a:pt x="7" y="2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20"/>
                    <a:pt x="13" y="22"/>
                    <a:pt x="11" y="22"/>
                  </a:cubicBezTo>
                  <a:cubicBezTo>
                    <a:pt x="10" y="23"/>
                    <a:pt x="9" y="23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3" name="">
              <a:extLst>
                <a:ext uri="{FF2B5EF4-FFF2-40B4-BE49-F238E27FC236}">
                  <a16:creationId xmlns:a16="http://schemas.microsoft.com/office/drawing/2014/main" id="{25478514-EA7C-4549-BCAC-51B03449A2B1}"/>
                </a:ext>
              </a:extLst>
            </p:cNvPr>
            <p:cNvSpPr/>
            <p:nvPr/>
          </p:nvSpPr>
          <p:spPr bwMode="auto">
            <a:xfrm>
              <a:off x="7691438" y="3922714"/>
              <a:ext cx="242888" cy="249238"/>
            </a:xfrm>
            <a:custGeom>
              <a:avLst/>
              <a:gdLst>
                <a:gd name="T0" fmla="*/ 2 w 64"/>
                <a:gd name="T1" fmla="*/ 65 h 66"/>
                <a:gd name="T2" fmla="*/ 1 w 64"/>
                <a:gd name="T3" fmla="*/ 65 h 66"/>
                <a:gd name="T4" fmla="*/ 1 w 64"/>
                <a:gd name="T5" fmla="*/ 60 h 66"/>
                <a:gd name="T6" fmla="*/ 58 w 64"/>
                <a:gd name="T7" fmla="*/ 1 h 66"/>
                <a:gd name="T8" fmla="*/ 63 w 64"/>
                <a:gd name="T9" fmla="*/ 1 h 66"/>
                <a:gd name="T10" fmla="*/ 63 w 64"/>
                <a:gd name="T11" fmla="*/ 6 h 66"/>
                <a:gd name="T12" fmla="*/ 6 w 64"/>
                <a:gd name="T13" fmla="*/ 65 h 66"/>
                <a:gd name="T14" fmla="*/ 2 w 64"/>
                <a:gd name="T15" fmla="*/ 6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66">
                  <a:moveTo>
                    <a:pt x="2" y="65"/>
                  </a:moveTo>
                  <a:cubicBezTo>
                    <a:pt x="2" y="65"/>
                    <a:pt x="1" y="65"/>
                    <a:pt x="1" y="65"/>
                  </a:cubicBezTo>
                  <a:cubicBezTo>
                    <a:pt x="0" y="64"/>
                    <a:pt x="0" y="61"/>
                    <a:pt x="1" y="60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59" y="0"/>
                    <a:pt x="62" y="0"/>
                    <a:pt x="63" y="1"/>
                  </a:cubicBezTo>
                  <a:cubicBezTo>
                    <a:pt x="64" y="3"/>
                    <a:pt x="64" y="5"/>
                    <a:pt x="63" y="6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5" y="66"/>
                    <a:pt x="3" y="66"/>
                    <a:pt x="2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4" name="">
              <a:extLst>
                <a:ext uri="{FF2B5EF4-FFF2-40B4-BE49-F238E27FC236}">
                  <a16:creationId xmlns:a16="http://schemas.microsoft.com/office/drawing/2014/main" id="{7BAD87D7-27BA-4BAB-80B5-8B233B84F54C}"/>
                </a:ext>
              </a:extLst>
            </p:cNvPr>
            <p:cNvSpPr/>
            <p:nvPr/>
          </p:nvSpPr>
          <p:spPr bwMode="auto">
            <a:xfrm>
              <a:off x="7888288" y="4278314"/>
              <a:ext cx="304800" cy="174625"/>
            </a:xfrm>
            <a:custGeom>
              <a:avLst/>
              <a:gdLst>
                <a:gd name="T0" fmla="*/ 2 w 80"/>
                <a:gd name="T1" fmla="*/ 46 h 46"/>
                <a:gd name="T2" fmla="*/ 0 w 80"/>
                <a:gd name="T3" fmla="*/ 44 h 46"/>
                <a:gd name="T4" fmla="*/ 2 w 80"/>
                <a:gd name="T5" fmla="*/ 39 h 46"/>
                <a:gd name="T6" fmla="*/ 73 w 80"/>
                <a:gd name="T7" fmla="*/ 1 h 46"/>
                <a:gd name="T8" fmla="*/ 78 w 80"/>
                <a:gd name="T9" fmla="*/ 2 h 46"/>
                <a:gd name="T10" fmla="*/ 78 w 80"/>
                <a:gd name="T11" fmla="*/ 7 h 46"/>
                <a:gd name="T12" fmla="*/ 5 w 80"/>
                <a:gd name="T13" fmla="*/ 46 h 46"/>
                <a:gd name="T14" fmla="*/ 2 w 80"/>
                <a:gd name="T1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46">
                  <a:moveTo>
                    <a:pt x="2" y="46"/>
                  </a:moveTo>
                  <a:cubicBezTo>
                    <a:pt x="1" y="45"/>
                    <a:pt x="1" y="44"/>
                    <a:pt x="0" y="44"/>
                  </a:cubicBezTo>
                  <a:cubicBezTo>
                    <a:pt x="0" y="42"/>
                    <a:pt x="1" y="40"/>
                    <a:pt x="2" y="39"/>
                  </a:cubicBezTo>
                  <a:cubicBezTo>
                    <a:pt x="28" y="31"/>
                    <a:pt x="52" y="18"/>
                    <a:pt x="73" y="1"/>
                  </a:cubicBezTo>
                  <a:cubicBezTo>
                    <a:pt x="75" y="0"/>
                    <a:pt x="77" y="0"/>
                    <a:pt x="78" y="2"/>
                  </a:cubicBezTo>
                  <a:cubicBezTo>
                    <a:pt x="80" y="4"/>
                    <a:pt x="79" y="6"/>
                    <a:pt x="78" y="7"/>
                  </a:cubicBezTo>
                  <a:cubicBezTo>
                    <a:pt x="56" y="24"/>
                    <a:pt x="31" y="37"/>
                    <a:pt x="5" y="46"/>
                  </a:cubicBezTo>
                  <a:cubicBezTo>
                    <a:pt x="4" y="46"/>
                    <a:pt x="2" y="46"/>
                    <a:pt x="2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5" name="">
              <a:extLst>
                <a:ext uri="{FF2B5EF4-FFF2-40B4-BE49-F238E27FC236}">
                  <a16:creationId xmlns:a16="http://schemas.microsoft.com/office/drawing/2014/main" id="{969ABC33-A1F7-4C2D-848B-5541457A0A53}"/>
                </a:ext>
              </a:extLst>
            </p:cNvPr>
            <p:cNvSpPr/>
            <p:nvPr/>
          </p:nvSpPr>
          <p:spPr bwMode="auto">
            <a:xfrm>
              <a:off x="7945438" y="4764089"/>
              <a:ext cx="274638" cy="38100"/>
            </a:xfrm>
            <a:custGeom>
              <a:avLst/>
              <a:gdLst>
                <a:gd name="T0" fmla="*/ 2 w 72"/>
                <a:gd name="T1" fmla="*/ 9 h 10"/>
                <a:gd name="T2" fmla="*/ 1 w 72"/>
                <a:gd name="T3" fmla="*/ 6 h 10"/>
                <a:gd name="T4" fmla="*/ 4 w 72"/>
                <a:gd name="T5" fmla="*/ 3 h 10"/>
                <a:gd name="T6" fmla="*/ 68 w 72"/>
                <a:gd name="T7" fmla="*/ 0 h 10"/>
                <a:gd name="T8" fmla="*/ 71 w 72"/>
                <a:gd name="T9" fmla="*/ 4 h 10"/>
                <a:gd name="T10" fmla="*/ 68 w 72"/>
                <a:gd name="T11" fmla="*/ 7 h 10"/>
                <a:gd name="T12" fmla="*/ 4 w 72"/>
                <a:gd name="T13" fmla="*/ 10 h 10"/>
                <a:gd name="T14" fmla="*/ 2 w 72"/>
                <a:gd name="T15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0">
                  <a:moveTo>
                    <a:pt x="2" y="9"/>
                  </a:moveTo>
                  <a:cubicBezTo>
                    <a:pt x="1" y="8"/>
                    <a:pt x="1" y="7"/>
                    <a:pt x="1" y="6"/>
                  </a:cubicBezTo>
                  <a:cubicBezTo>
                    <a:pt x="0" y="4"/>
                    <a:pt x="2" y="3"/>
                    <a:pt x="4" y="3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0" y="0"/>
                    <a:pt x="71" y="2"/>
                    <a:pt x="71" y="4"/>
                  </a:cubicBezTo>
                  <a:cubicBezTo>
                    <a:pt x="72" y="6"/>
                    <a:pt x="70" y="7"/>
                    <a:pt x="68" y="7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0"/>
                    <a:pt x="3" y="9"/>
                    <a:pt x="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6" name="">
              <a:extLst>
                <a:ext uri="{FF2B5EF4-FFF2-40B4-BE49-F238E27FC236}">
                  <a16:creationId xmlns:a16="http://schemas.microsoft.com/office/drawing/2014/main" id="{70CE81DD-2C00-4F07-8B0B-AA6F01EEC5CE}"/>
                </a:ext>
              </a:extLst>
            </p:cNvPr>
            <p:cNvSpPr/>
            <p:nvPr/>
          </p:nvSpPr>
          <p:spPr bwMode="auto">
            <a:xfrm>
              <a:off x="7797800" y="5132389"/>
              <a:ext cx="231775" cy="193675"/>
            </a:xfrm>
            <a:custGeom>
              <a:avLst/>
              <a:gdLst>
                <a:gd name="T0" fmla="*/ 55 w 61"/>
                <a:gd name="T1" fmla="*/ 50 h 51"/>
                <a:gd name="T2" fmla="*/ 55 w 61"/>
                <a:gd name="T3" fmla="*/ 50 h 51"/>
                <a:gd name="T4" fmla="*/ 2 w 61"/>
                <a:gd name="T5" fmla="*/ 6 h 51"/>
                <a:gd name="T6" fmla="*/ 1 w 61"/>
                <a:gd name="T7" fmla="*/ 1 h 51"/>
                <a:gd name="T8" fmla="*/ 6 w 61"/>
                <a:gd name="T9" fmla="*/ 1 h 51"/>
                <a:gd name="T10" fmla="*/ 59 w 61"/>
                <a:gd name="T11" fmla="*/ 44 h 51"/>
                <a:gd name="T12" fmla="*/ 60 w 61"/>
                <a:gd name="T13" fmla="*/ 49 h 51"/>
                <a:gd name="T14" fmla="*/ 55 w 61"/>
                <a:gd name="T15" fmla="*/ 5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1">
                  <a:moveTo>
                    <a:pt x="55" y="50"/>
                  </a:moveTo>
                  <a:cubicBezTo>
                    <a:pt x="55" y="50"/>
                    <a:pt x="55" y="50"/>
                    <a:pt x="55" y="50"/>
                  </a:cubicBezTo>
                  <a:cubicBezTo>
                    <a:pt x="36" y="36"/>
                    <a:pt x="19" y="22"/>
                    <a:pt x="2" y="6"/>
                  </a:cubicBezTo>
                  <a:cubicBezTo>
                    <a:pt x="0" y="5"/>
                    <a:pt x="0" y="3"/>
                    <a:pt x="1" y="1"/>
                  </a:cubicBezTo>
                  <a:cubicBezTo>
                    <a:pt x="3" y="0"/>
                    <a:pt x="5" y="0"/>
                    <a:pt x="6" y="1"/>
                  </a:cubicBezTo>
                  <a:cubicBezTo>
                    <a:pt x="23" y="16"/>
                    <a:pt x="41" y="31"/>
                    <a:pt x="59" y="44"/>
                  </a:cubicBezTo>
                  <a:cubicBezTo>
                    <a:pt x="60" y="45"/>
                    <a:pt x="61" y="47"/>
                    <a:pt x="60" y="49"/>
                  </a:cubicBezTo>
                  <a:cubicBezTo>
                    <a:pt x="58" y="51"/>
                    <a:pt x="56" y="51"/>
                    <a:pt x="55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7" name="">
              <a:extLst>
                <a:ext uri="{FF2B5EF4-FFF2-40B4-BE49-F238E27FC236}">
                  <a16:creationId xmlns:a16="http://schemas.microsoft.com/office/drawing/2014/main" id="{7E969AE7-7DDE-43C0-BEEE-7560FB98A2FA}"/>
                </a:ext>
              </a:extLst>
            </p:cNvPr>
            <p:cNvSpPr/>
            <p:nvPr/>
          </p:nvSpPr>
          <p:spPr bwMode="auto">
            <a:xfrm>
              <a:off x="7486650" y="5318126"/>
              <a:ext cx="144463" cy="330200"/>
            </a:xfrm>
            <a:custGeom>
              <a:avLst/>
              <a:gdLst>
                <a:gd name="T0" fmla="*/ 32 w 38"/>
                <a:gd name="T1" fmla="*/ 86 h 87"/>
                <a:gd name="T2" fmla="*/ 30 w 38"/>
                <a:gd name="T3" fmla="*/ 85 h 87"/>
                <a:gd name="T4" fmla="*/ 1 w 38"/>
                <a:gd name="T5" fmla="*/ 5 h 87"/>
                <a:gd name="T6" fmla="*/ 3 w 38"/>
                <a:gd name="T7" fmla="*/ 1 h 87"/>
                <a:gd name="T8" fmla="*/ 8 w 38"/>
                <a:gd name="T9" fmla="*/ 3 h 87"/>
                <a:gd name="T10" fmla="*/ 37 w 38"/>
                <a:gd name="T11" fmla="*/ 82 h 87"/>
                <a:gd name="T12" fmla="*/ 35 w 38"/>
                <a:gd name="T13" fmla="*/ 87 h 87"/>
                <a:gd name="T14" fmla="*/ 32 w 38"/>
                <a:gd name="T15" fmla="*/ 8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">
                  <a:moveTo>
                    <a:pt x="32" y="86"/>
                  </a:moveTo>
                  <a:cubicBezTo>
                    <a:pt x="31" y="86"/>
                    <a:pt x="31" y="86"/>
                    <a:pt x="30" y="85"/>
                  </a:cubicBezTo>
                  <a:cubicBezTo>
                    <a:pt x="19" y="58"/>
                    <a:pt x="10" y="33"/>
                    <a:pt x="1" y="5"/>
                  </a:cubicBezTo>
                  <a:cubicBezTo>
                    <a:pt x="0" y="3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16" y="31"/>
                    <a:pt x="25" y="56"/>
                    <a:pt x="37" y="82"/>
                  </a:cubicBezTo>
                  <a:cubicBezTo>
                    <a:pt x="38" y="84"/>
                    <a:pt x="37" y="86"/>
                    <a:pt x="35" y="87"/>
                  </a:cubicBezTo>
                  <a:cubicBezTo>
                    <a:pt x="34" y="87"/>
                    <a:pt x="33" y="87"/>
                    <a:pt x="32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8" name="">
              <a:extLst>
                <a:ext uri="{FF2B5EF4-FFF2-40B4-BE49-F238E27FC236}">
                  <a16:creationId xmlns:a16="http://schemas.microsoft.com/office/drawing/2014/main" id="{C9DC6C49-7173-48A2-AAD9-E4BC10CE55F0}"/>
                </a:ext>
              </a:extLst>
            </p:cNvPr>
            <p:cNvSpPr/>
            <p:nvPr/>
          </p:nvSpPr>
          <p:spPr bwMode="auto">
            <a:xfrm>
              <a:off x="7050088" y="5322889"/>
              <a:ext cx="79375" cy="261938"/>
            </a:xfrm>
            <a:custGeom>
              <a:avLst/>
              <a:gdLst>
                <a:gd name="T0" fmla="*/ 2 w 21"/>
                <a:gd name="T1" fmla="*/ 68 h 69"/>
                <a:gd name="T2" fmla="*/ 0 w 21"/>
                <a:gd name="T3" fmla="*/ 65 h 69"/>
                <a:gd name="T4" fmla="*/ 14 w 21"/>
                <a:gd name="T5" fmla="*/ 4 h 69"/>
                <a:gd name="T6" fmla="*/ 18 w 21"/>
                <a:gd name="T7" fmla="*/ 1 h 69"/>
                <a:gd name="T8" fmla="*/ 21 w 21"/>
                <a:gd name="T9" fmla="*/ 5 h 69"/>
                <a:gd name="T10" fmla="*/ 7 w 21"/>
                <a:gd name="T11" fmla="*/ 66 h 69"/>
                <a:gd name="T12" fmla="*/ 3 w 21"/>
                <a:gd name="T13" fmla="*/ 69 h 69"/>
                <a:gd name="T14" fmla="*/ 2 w 21"/>
                <a:gd name="T15" fmla="*/ 6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69">
                  <a:moveTo>
                    <a:pt x="2" y="68"/>
                  </a:moveTo>
                  <a:cubicBezTo>
                    <a:pt x="0" y="67"/>
                    <a:pt x="0" y="66"/>
                    <a:pt x="0" y="6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2"/>
                    <a:pt x="16" y="0"/>
                    <a:pt x="18" y="1"/>
                  </a:cubicBezTo>
                  <a:cubicBezTo>
                    <a:pt x="20" y="1"/>
                    <a:pt x="21" y="3"/>
                    <a:pt x="21" y="5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7" y="68"/>
                    <a:pt x="5" y="69"/>
                    <a:pt x="3" y="69"/>
                  </a:cubicBezTo>
                  <a:cubicBezTo>
                    <a:pt x="2" y="69"/>
                    <a:pt x="2" y="68"/>
                    <a:pt x="2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9" name="">
              <a:extLst>
                <a:ext uri="{FF2B5EF4-FFF2-40B4-BE49-F238E27FC236}">
                  <a16:creationId xmlns:a16="http://schemas.microsoft.com/office/drawing/2014/main" id="{BEC18990-3918-4E1D-9F54-62A67DD36096}"/>
                </a:ext>
              </a:extLst>
            </p:cNvPr>
            <p:cNvSpPr/>
            <p:nvPr/>
          </p:nvSpPr>
          <p:spPr bwMode="auto">
            <a:xfrm>
              <a:off x="7877175" y="3838576"/>
              <a:ext cx="149225" cy="128588"/>
            </a:xfrm>
            <a:custGeom>
              <a:avLst/>
              <a:gdLst>
                <a:gd name="T0" fmla="*/ 11 w 39"/>
                <a:gd name="T1" fmla="*/ 30 h 34"/>
                <a:gd name="T2" fmla="*/ 8 w 39"/>
                <a:gd name="T3" fmla="*/ 26 h 34"/>
                <a:gd name="T4" fmla="*/ 3 w 39"/>
                <a:gd name="T5" fmla="*/ 7 h 34"/>
                <a:gd name="T6" fmla="*/ 15 w 39"/>
                <a:gd name="T7" fmla="*/ 0 h 34"/>
                <a:gd name="T8" fmla="*/ 36 w 39"/>
                <a:gd name="T9" fmla="*/ 13 h 34"/>
                <a:gd name="T10" fmla="*/ 37 w 39"/>
                <a:gd name="T11" fmla="*/ 25 h 34"/>
                <a:gd name="T12" fmla="*/ 29 w 39"/>
                <a:gd name="T13" fmla="*/ 32 h 34"/>
                <a:gd name="T14" fmla="*/ 29 w 39"/>
                <a:gd name="T15" fmla="*/ 32 h 34"/>
                <a:gd name="T16" fmla="*/ 11 w 39"/>
                <a:gd name="T17" fmla="*/ 30 h 34"/>
                <a:gd name="T18" fmla="*/ 25 w 39"/>
                <a:gd name="T19" fmla="*/ 10 h 34"/>
                <a:gd name="T20" fmla="*/ 16 w 39"/>
                <a:gd name="T21" fmla="*/ 7 h 34"/>
                <a:gd name="T22" fmla="*/ 9 w 39"/>
                <a:gd name="T23" fmla="*/ 10 h 34"/>
                <a:gd name="T24" fmla="*/ 13 w 39"/>
                <a:gd name="T25" fmla="*/ 22 h 34"/>
                <a:gd name="T26" fmla="*/ 27 w 39"/>
                <a:gd name="T27" fmla="*/ 25 h 34"/>
                <a:gd name="T28" fmla="*/ 27 w 39"/>
                <a:gd name="T29" fmla="*/ 25 h 34"/>
                <a:gd name="T30" fmla="*/ 31 w 39"/>
                <a:gd name="T31" fmla="*/ 22 h 34"/>
                <a:gd name="T32" fmla="*/ 30 w 39"/>
                <a:gd name="T33" fmla="*/ 16 h 34"/>
                <a:gd name="T34" fmla="*/ 25 w 39"/>
                <a:gd name="T35" fmla="*/ 1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34">
                  <a:moveTo>
                    <a:pt x="11" y="30"/>
                  </a:moveTo>
                  <a:cubicBezTo>
                    <a:pt x="10" y="29"/>
                    <a:pt x="9" y="27"/>
                    <a:pt x="8" y="26"/>
                  </a:cubicBezTo>
                  <a:cubicBezTo>
                    <a:pt x="2" y="21"/>
                    <a:pt x="0" y="13"/>
                    <a:pt x="3" y="7"/>
                  </a:cubicBezTo>
                  <a:cubicBezTo>
                    <a:pt x="4" y="5"/>
                    <a:pt x="7" y="0"/>
                    <a:pt x="15" y="0"/>
                  </a:cubicBezTo>
                  <a:cubicBezTo>
                    <a:pt x="24" y="0"/>
                    <a:pt x="33" y="5"/>
                    <a:pt x="36" y="13"/>
                  </a:cubicBezTo>
                  <a:cubicBezTo>
                    <a:pt x="38" y="17"/>
                    <a:pt x="39" y="21"/>
                    <a:pt x="37" y="25"/>
                  </a:cubicBezTo>
                  <a:cubicBezTo>
                    <a:pt x="35" y="28"/>
                    <a:pt x="33" y="31"/>
                    <a:pt x="29" y="3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3" y="34"/>
                    <a:pt x="17" y="33"/>
                    <a:pt x="11" y="30"/>
                  </a:cubicBezTo>
                  <a:close/>
                  <a:moveTo>
                    <a:pt x="25" y="10"/>
                  </a:moveTo>
                  <a:cubicBezTo>
                    <a:pt x="22" y="8"/>
                    <a:pt x="19" y="7"/>
                    <a:pt x="16" y="7"/>
                  </a:cubicBezTo>
                  <a:cubicBezTo>
                    <a:pt x="12" y="7"/>
                    <a:pt x="10" y="8"/>
                    <a:pt x="9" y="10"/>
                  </a:cubicBezTo>
                  <a:cubicBezTo>
                    <a:pt x="8" y="13"/>
                    <a:pt x="9" y="18"/>
                    <a:pt x="13" y="22"/>
                  </a:cubicBezTo>
                  <a:cubicBezTo>
                    <a:pt x="15" y="23"/>
                    <a:pt x="20" y="28"/>
                    <a:pt x="27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9" y="25"/>
                    <a:pt x="30" y="24"/>
                    <a:pt x="31" y="22"/>
                  </a:cubicBezTo>
                  <a:cubicBezTo>
                    <a:pt x="31" y="20"/>
                    <a:pt x="31" y="18"/>
                    <a:pt x="30" y="16"/>
                  </a:cubicBezTo>
                  <a:cubicBezTo>
                    <a:pt x="29" y="13"/>
                    <a:pt x="27" y="12"/>
                    <a:pt x="2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0" name="">
              <a:extLst>
                <a:ext uri="{FF2B5EF4-FFF2-40B4-BE49-F238E27FC236}">
                  <a16:creationId xmlns:a16="http://schemas.microsoft.com/office/drawing/2014/main" id="{6C36492F-DB31-4FC2-A0FD-3EA92F79936F}"/>
                </a:ext>
              </a:extLst>
            </p:cNvPr>
            <p:cNvSpPr/>
            <p:nvPr/>
          </p:nvSpPr>
          <p:spPr bwMode="auto">
            <a:xfrm>
              <a:off x="8147050" y="4184651"/>
              <a:ext cx="152400" cy="158750"/>
            </a:xfrm>
            <a:custGeom>
              <a:avLst/>
              <a:gdLst>
                <a:gd name="T0" fmla="*/ 14 w 40"/>
                <a:gd name="T1" fmla="*/ 37 h 42"/>
                <a:gd name="T2" fmla="*/ 0 w 40"/>
                <a:gd name="T3" fmla="*/ 17 h 42"/>
                <a:gd name="T4" fmla="*/ 4 w 40"/>
                <a:gd name="T5" fmla="*/ 6 h 42"/>
                <a:gd name="T6" fmla="*/ 23 w 40"/>
                <a:gd name="T7" fmla="*/ 3 h 42"/>
                <a:gd name="T8" fmla="*/ 36 w 40"/>
                <a:gd name="T9" fmla="*/ 15 h 42"/>
                <a:gd name="T10" fmla="*/ 39 w 40"/>
                <a:gd name="T11" fmla="*/ 28 h 42"/>
                <a:gd name="T12" fmla="*/ 32 w 40"/>
                <a:gd name="T13" fmla="*/ 39 h 42"/>
                <a:gd name="T14" fmla="*/ 14 w 40"/>
                <a:gd name="T15" fmla="*/ 37 h 42"/>
                <a:gd name="T16" fmla="*/ 14 w 40"/>
                <a:gd name="T17" fmla="*/ 37 h 42"/>
                <a:gd name="T18" fmla="*/ 24 w 40"/>
                <a:gd name="T19" fmla="*/ 11 h 42"/>
                <a:gd name="T20" fmla="*/ 20 w 40"/>
                <a:gd name="T21" fmla="*/ 9 h 42"/>
                <a:gd name="T22" fmla="*/ 9 w 40"/>
                <a:gd name="T23" fmla="*/ 11 h 42"/>
                <a:gd name="T24" fmla="*/ 7 w 40"/>
                <a:gd name="T25" fmla="*/ 16 h 42"/>
                <a:gd name="T26" fmla="*/ 18 w 40"/>
                <a:gd name="T27" fmla="*/ 31 h 42"/>
                <a:gd name="T28" fmla="*/ 18 w 40"/>
                <a:gd name="T29" fmla="*/ 31 h 42"/>
                <a:gd name="T30" fmla="*/ 18 w 40"/>
                <a:gd name="T31" fmla="*/ 31 h 42"/>
                <a:gd name="T32" fmla="*/ 29 w 40"/>
                <a:gd name="T33" fmla="*/ 33 h 42"/>
                <a:gd name="T34" fmla="*/ 32 w 40"/>
                <a:gd name="T35" fmla="*/ 27 h 42"/>
                <a:gd name="T36" fmla="*/ 30 w 40"/>
                <a:gd name="T37" fmla="*/ 18 h 42"/>
                <a:gd name="T38" fmla="*/ 24 w 40"/>
                <a:gd name="T39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" h="42">
                  <a:moveTo>
                    <a:pt x="14" y="37"/>
                  </a:moveTo>
                  <a:cubicBezTo>
                    <a:pt x="7" y="32"/>
                    <a:pt x="1" y="24"/>
                    <a:pt x="0" y="17"/>
                  </a:cubicBezTo>
                  <a:cubicBezTo>
                    <a:pt x="0" y="13"/>
                    <a:pt x="1" y="9"/>
                    <a:pt x="4" y="6"/>
                  </a:cubicBezTo>
                  <a:cubicBezTo>
                    <a:pt x="8" y="2"/>
                    <a:pt x="16" y="0"/>
                    <a:pt x="23" y="3"/>
                  </a:cubicBezTo>
                  <a:cubicBezTo>
                    <a:pt x="28" y="5"/>
                    <a:pt x="33" y="9"/>
                    <a:pt x="36" y="15"/>
                  </a:cubicBezTo>
                  <a:cubicBezTo>
                    <a:pt x="39" y="19"/>
                    <a:pt x="40" y="24"/>
                    <a:pt x="39" y="28"/>
                  </a:cubicBezTo>
                  <a:cubicBezTo>
                    <a:pt x="39" y="33"/>
                    <a:pt x="36" y="37"/>
                    <a:pt x="32" y="39"/>
                  </a:cubicBezTo>
                  <a:cubicBezTo>
                    <a:pt x="27" y="42"/>
                    <a:pt x="20" y="41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lose/>
                  <a:moveTo>
                    <a:pt x="24" y="11"/>
                  </a:moveTo>
                  <a:cubicBezTo>
                    <a:pt x="23" y="10"/>
                    <a:pt x="21" y="10"/>
                    <a:pt x="20" y="9"/>
                  </a:cubicBezTo>
                  <a:cubicBezTo>
                    <a:pt x="16" y="8"/>
                    <a:pt x="11" y="8"/>
                    <a:pt x="9" y="11"/>
                  </a:cubicBezTo>
                  <a:cubicBezTo>
                    <a:pt x="7" y="12"/>
                    <a:pt x="7" y="14"/>
                    <a:pt x="7" y="16"/>
                  </a:cubicBezTo>
                  <a:cubicBezTo>
                    <a:pt x="7" y="21"/>
                    <a:pt x="13" y="28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21" y="33"/>
                    <a:pt x="25" y="35"/>
                    <a:pt x="29" y="33"/>
                  </a:cubicBezTo>
                  <a:cubicBezTo>
                    <a:pt x="31" y="32"/>
                    <a:pt x="32" y="29"/>
                    <a:pt x="32" y="27"/>
                  </a:cubicBezTo>
                  <a:cubicBezTo>
                    <a:pt x="33" y="24"/>
                    <a:pt x="31" y="21"/>
                    <a:pt x="30" y="18"/>
                  </a:cubicBezTo>
                  <a:cubicBezTo>
                    <a:pt x="29" y="15"/>
                    <a:pt x="26" y="13"/>
                    <a:pt x="2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1" name="">
              <a:extLst>
                <a:ext uri="{FF2B5EF4-FFF2-40B4-BE49-F238E27FC236}">
                  <a16:creationId xmlns:a16="http://schemas.microsoft.com/office/drawing/2014/main" id="{B5FEF113-81E2-4E54-9A3F-E2AFAB728137}"/>
                </a:ext>
              </a:extLst>
            </p:cNvPr>
            <p:cNvSpPr/>
            <p:nvPr/>
          </p:nvSpPr>
          <p:spPr bwMode="auto">
            <a:xfrm>
              <a:off x="8193088" y="4692651"/>
              <a:ext cx="128588" cy="169863"/>
            </a:xfrm>
            <a:custGeom>
              <a:avLst/>
              <a:gdLst>
                <a:gd name="T0" fmla="*/ 8 w 34"/>
                <a:gd name="T1" fmla="*/ 41 h 45"/>
                <a:gd name="T2" fmla="*/ 2 w 34"/>
                <a:gd name="T3" fmla="*/ 33 h 45"/>
                <a:gd name="T4" fmla="*/ 4 w 34"/>
                <a:gd name="T5" fmla="*/ 9 h 45"/>
                <a:gd name="T6" fmla="*/ 14 w 34"/>
                <a:gd name="T7" fmla="*/ 1 h 45"/>
                <a:gd name="T8" fmla="*/ 25 w 34"/>
                <a:gd name="T9" fmla="*/ 4 h 45"/>
                <a:gd name="T10" fmla="*/ 31 w 34"/>
                <a:gd name="T11" fmla="*/ 14 h 45"/>
                <a:gd name="T12" fmla="*/ 27 w 34"/>
                <a:gd name="T13" fmla="*/ 36 h 45"/>
                <a:gd name="T14" fmla="*/ 11 w 34"/>
                <a:gd name="T15" fmla="*/ 43 h 45"/>
                <a:gd name="T16" fmla="*/ 8 w 34"/>
                <a:gd name="T17" fmla="*/ 41 h 45"/>
                <a:gd name="T18" fmla="*/ 20 w 34"/>
                <a:gd name="T19" fmla="*/ 9 h 45"/>
                <a:gd name="T20" fmla="*/ 15 w 34"/>
                <a:gd name="T21" fmla="*/ 8 h 45"/>
                <a:gd name="T22" fmla="*/ 10 w 34"/>
                <a:gd name="T23" fmla="*/ 12 h 45"/>
                <a:gd name="T24" fmla="*/ 9 w 34"/>
                <a:gd name="T25" fmla="*/ 31 h 45"/>
                <a:gd name="T26" fmla="*/ 9 w 34"/>
                <a:gd name="T27" fmla="*/ 31 h 45"/>
                <a:gd name="T28" fmla="*/ 13 w 34"/>
                <a:gd name="T29" fmla="*/ 36 h 45"/>
                <a:gd name="T30" fmla="*/ 22 w 34"/>
                <a:gd name="T31" fmla="*/ 32 h 45"/>
                <a:gd name="T32" fmla="*/ 25 w 34"/>
                <a:gd name="T33" fmla="*/ 16 h 45"/>
                <a:gd name="T34" fmla="*/ 21 w 34"/>
                <a:gd name="T35" fmla="*/ 10 h 45"/>
                <a:gd name="T36" fmla="*/ 20 w 34"/>
                <a:gd name="T37" fmla="*/ 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45">
                  <a:moveTo>
                    <a:pt x="8" y="41"/>
                  </a:moveTo>
                  <a:cubicBezTo>
                    <a:pt x="5" y="39"/>
                    <a:pt x="3" y="36"/>
                    <a:pt x="2" y="33"/>
                  </a:cubicBezTo>
                  <a:cubicBezTo>
                    <a:pt x="0" y="26"/>
                    <a:pt x="0" y="16"/>
                    <a:pt x="4" y="9"/>
                  </a:cubicBezTo>
                  <a:cubicBezTo>
                    <a:pt x="6" y="5"/>
                    <a:pt x="9" y="2"/>
                    <a:pt x="14" y="1"/>
                  </a:cubicBezTo>
                  <a:cubicBezTo>
                    <a:pt x="18" y="0"/>
                    <a:pt x="22" y="2"/>
                    <a:pt x="25" y="4"/>
                  </a:cubicBezTo>
                  <a:cubicBezTo>
                    <a:pt x="28" y="7"/>
                    <a:pt x="30" y="10"/>
                    <a:pt x="31" y="14"/>
                  </a:cubicBezTo>
                  <a:cubicBezTo>
                    <a:pt x="34" y="21"/>
                    <a:pt x="32" y="30"/>
                    <a:pt x="27" y="36"/>
                  </a:cubicBezTo>
                  <a:cubicBezTo>
                    <a:pt x="24" y="41"/>
                    <a:pt x="18" y="45"/>
                    <a:pt x="11" y="43"/>
                  </a:cubicBezTo>
                  <a:cubicBezTo>
                    <a:pt x="10" y="42"/>
                    <a:pt x="9" y="42"/>
                    <a:pt x="8" y="41"/>
                  </a:cubicBezTo>
                  <a:close/>
                  <a:moveTo>
                    <a:pt x="20" y="9"/>
                  </a:moveTo>
                  <a:cubicBezTo>
                    <a:pt x="18" y="8"/>
                    <a:pt x="16" y="8"/>
                    <a:pt x="15" y="8"/>
                  </a:cubicBezTo>
                  <a:cubicBezTo>
                    <a:pt x="13" y="8"/>
                    <a:pt x="11" y="10"/>
                    <a:pt x="10" y="12"/>
                  </a:cubicBezTo>
                  <a:cubicBezTo>
                    <a:pt x="8" y="18"/>
                    <a:pt x="7" y="26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3"/>
                    <a:pt x="11" y="35"/>
                    <a:pt x="13" y="36"/>
                  </a:cubicBezTo>
                  <a:cubicBezTo>
                    <a:pt x="17" y="37"/>
                    <a:pt x="20" y="35"/>
                    <a:pt x="22" y="32"/>
                  </a:cubicBezTo>
                  <a:cubicBezTo>
                    <a:pt x="25" y="28"/>
                    <a:pt x="26" y="21"/>
                    <a:pt x="25" y="16"/>
                  </a:cubicBezTo>
                  <a:cubicBezTo>
                    <a:pt x="24" y="14"/>
                    <a:pt x="23" y="12"/>
                    <a:pt x="21" y="10"/>
                  </a:cubicBezTo>
                  <a:cubicBezTo>
                    <a:pt x="20" y="10"/>
                    <a:pt x="20" y="9"/>
                    <a:pt x="2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2" name="">
              <a:extLst>
                <a:ext uri="{FF2B5EF4-FFF2-40B4-BE49-F238E27FC236}">
                  <a16:creationId xmlns:a16="http://schemas.microsoft.com/office/drawing/2014/main" id="{AC9BCCBA-75C9-4CDF-A71F-FF58D50C47B2}"/>
                </a:ext>
              </a:extLst>
            </p:cNvPr>
            <p:cNvSpPr/>
            <p:nvPr/>
          </p:nvSpPr>
          <p:spPr bwMode="auto">
            <a:xfrm>
              <a:off x="7988300" y="5238751"/>
              <a:ext cx="158750" cy="177800"/>
            </a:xfrm>
            <a:custGeom>
              <a:avLst/>
              <a:gdLst>
                <a:gd name="T0" fmla="*/ 6 w 42"/>
                <a:gd name="T1" fmla="*/ 42 h 47"/>
                <a:gd name="T2" fmla="*/ 0 w 42"/>
                <a:gd name="T3" fmla="*/ 30 h 47"/>
                <a:gd name="T4" fmla="*/ 18 w 42"/>
                <a:gd name="T5" fmla="*/ 3 h 47"/>
                <a:gd name="T6" fmla="*/ 35 w 42"/>
                <a:gd name="T7" fmla="*/ 3 h 47"/>
                <a:gd name="T8" fmla="*/ 41 w 42"/>
                <a:gd name="T9" fmla="*/ 18 h 47"/>
                <a:gd name="T10" fmla="*/ 29 w 42"/>
                <a:gd name="T11" fmla="*/ 40 h 47"/>
                <a:gd name="T12" fmla="*/ 9 w 42"/>
                <a:gd name="T13" fmla="*/ 43 h 47"/>
                <a:gd name="T14" fmla="*/ 9 w 42"/>
                <a:gd name="T15" fmla="*/ 43 h 47"/>
                <a:gd name="T16" fmla="*/ 6 w 42"/>
                <a:gd name="T17" fmla="*/ 42 h 47"/>
                <a:gd name="T18" fmla="*/ 11 w 42"/>
                <a:gd name="T19" fmla="*/ 40 h 47"/>
                <a:gd name="T20" fmla="*/ 11 w 42"/>
                <a:gd name="T21" fmla="*/ 40 h 47"/>
                <a:gd name="T22" fmla="*/ 31 w 42"/>
                <a:gd name="T23" fmla="*/ 9 h 47"/>
                <a:gd name="T24" fmla="*/ 31 w 42"/>
                <a:gd name="T25" fmla="*/ 8 h 47"/>
                <a:gd name="T26" fmla="*/ 21 w 42"/>
                <a:gd name="T27" fmla="*/ 9 h 47"/>
                <a:gd name="T28" fmla="*/ 7 w 42"/>
                <a:gd name="T29" fmla="*/ 30 h 47"/>
                <a:gd name="T30" fmla="*/ 12 w 42"/>
                <a:gd name="T31" fmla="*/ 37 h 47"/>
                <a:gd name="T32" fmla="*/ 25 w 42"/>
                <a:gd name="T33" fmla="*/ 34 h 47"/>
                <a:gd name="T34" fmla="*/ 34 w 42"/>
                <a:gd name="T35" fmla="*/ 18 h 47"/>
                <a:gd name="T36" fmla="*/ 31 w 42"/>
                <a:gd name="T37" fmla="*/ 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" h="47">
                  <a:moveTo>
                    <a:pt x="6" y="42"/>
                  </a:moveTo>
                  <a:cubicBezTo>
                    <a:pt x="1" y="38"/>
                    <a:pt x="0" y="34"/>
                    <a:pt x="0" y="30"/>
                  </a:cubicBezTo>
                  <a:cubicBezTo>
                    <a:pt x="0" y="19"/>
                    <a:pt x="10" y="7"/>
                    <a:pt x="18" y="3"/>
                  </a:cubicBezTo>
                  <a:cubicBezTo>
                    <a:pt x="24" y="0"/>
                    <a:pt x="30" y="0"/>
                    <a:pt x="35" y="3"/>
                  </a:cubicBezTo>
                  <a:cubicBezTo>
                    <a:pt x="39" y="6"/>
                    <a:pt x="42" y="11"/>
                    <a:pt x="41" y="18"/>
                  </a:cubicBezTo>
                  <a:cubicBezTo>
                    <a:pt x="40" y="27"/>
                    <a:pt x="36" y="35"/>
                    <a:pt x="29" y="40"/>
                  </a:cubicBezTo>
                  <a:cubicBezTo>
                    <a:pt x="24" y="44"/>
                    <a:pt x="16" y="47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8" y="43"/>
                    <a:pt x="7" y="42"/>
                    <a:pt x="6" y="42"/>
                  </a:cubicBezTo>
                  <a:close/>
                  <a:moveTo>
                    <a:pt x="11" y="40"/>
                  </a:moveTo>
                  <a:cubicBezTo>
                    <a:pt x="11" y="40"/>
                    <a:pt x="11" y="40"/>
                    <a:pt x="11" y="40"/>
                  </a:cubicBezTo>
                  <a:close/>
                  <a:moveTo>
                    <a:pt x="31" y="9"/>
                  </a:moveTo>
                  <a:cubicBezTo>
                    <a:pt x="31" y="9"/>
                    <a:pt x="31" y="8"/>
                    <a:pt x="31" y="8"/>
                  </a:cubicBezTo>
                  <a:cubicBezTo>
                    <a:pt x="27" y="6"/>
                    <a:pt x="22" y="9"/>
                    <a:pt x="21" y="9"/>
                  </a:cubicBezTo>
                  <a:cubicBezTo>
                    <a:pt x="15" y="12"/>
                    <a:pt x="7" y="23"/>
                    <a:pt x="7" y="30"/>
                  </a:cubicBezTo>
                  <a:cubicBezTo>
                    <a:pt x="7" y="33"/>
                    <a:pt x="9" y="35"/>
                    <a:pt x="12" y="37"/>
                  </a:cubicBezTo>
                  <a:cubicBezTo>
                    <a:pt x="16" y="39"/>
                    <a:pt x="22" y="37"/>
                    <a:pt x="25" y="34"/>
                  </a:cubicBezTo>
                  <a:cubicBezTo>
                    <a:pt x="30" y="30"/>
                    <a:pt x="33" y="24"/>
                    <a:pt x="34" y="18"/>
                  </a:cubicBezTo>
                  <a:cubicBezTo>
                    <a:pt x="34" y="14"/>
                    <a:pt x="34" y="10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3" name="">
              <a:extLst>
                <a:ext uri="{FF2B5EF4-FFF2-40B4-BE49-F238E27FC236}">
                  <a16:creationId xmlns:a16="http://schemas.microsoft.com/office/drawing/2014/main" id="{6EF9B3C8-1234-4739-8C1A-AC9B2D7C8701}"/>
                </a:ext>
              </a:extLst>
            </p:cNvPr>
            <p:cNvSpPr/>
            <p:nvPr/>
          </p:nvSpPr>
          <p:spPr bwMode="auto">
            <a:xfrm>
              <a:off x="7539038" y="5614989"/>
              <a:ext cx="179388" cy="142875"/>
            </a:xfrm>
            <a:custGeom>
              <a:avLst/>
              <a:gdLst>
                <a:gd name="T0" fmla="*/ 7 w 47"/>
                <a:gd name="T1" fmla="*/ 33 h 38"/>
                <a:gd name="T2" fmla="*/ 6 w 47"/>
                <a:gd name="T3" fmla="*/ 32 h 38"/>
                <a:gd name="T4" fmla="*/ 0 w 47"/>
                <a:gd name="T5" fmla="*/ 21 h 38"/>
                <a:gd name="T6" fmla="*/ 25 w 47"/>
                <a:gd name="T7" fmla="*/ 1 h 38"/>
                <a:gd name="T8" fmla="*/ 46 w 47"/>
                <a:gd name="T9" fmla="*/ 12 h 38"/>
                <a:gd name="T10" fmla="*/ 43 w 47"/>
                <a:gd name="T11" fmla="*/ 26 h 38"/>
                <a:gd name="T12" fmla="*/ 17 w 47"/>
                <a:gd name="T13" fmla="*/ 37 h 38"/>
                <a:gd name="T14" fmla="*/ 7 w 47"/>
                <a:gd name="T15" fmla="*/ 33 h 38"/>
                <a:gd name="T16" fmla="*/ 37 w 47"/>
                <a:gd name="T17" fmla="*/ 10 h 38"/>
                <a:gd name="T18" fmla="*/ 26 w 47"/>
                <a:gd name="T19" fmla="*/ 8 h 38"/>
                <a:gd name="T20" fmla="*/ 7 w 47"/>
                <a:gd name="T21" fmla="*/ 21 h 38"/>
                <a:gd name="T22" fmla="*/ 7 w 47"/>
                <a:gd name="T23" fmla="*/ 21 h 38"/>
                <a:gd name="T24" fmla="*/ 10 w 47"/>
                <a:gd name="T25" fmla="*/ 27 h 38"/>
                <a:gd name="T26" fmla="*/ 18 w 47"/>
                <a:gd name="T27" fmla="*/ 30 h 38"/>
                <a:gd name="T28" fmla="*/ 37 w 47"/>
                <a:gd name="T29" fmla="*/ 22 h 38"/>
                <a:gd name="T30" fmla="*/ 40 w 47"/>
                <a:gd name="T31" fmla="*/ 14 h 38"/>
                <a:gd name="T32" fmla="*/ 37 w 47"/>
                <a:gd name="T33" fmla="*/ 1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38">
                  <a:moveTo>
                    <a:pt x="7" y="33"/>
                  </a:moveTo>
                  <a:cubicBezTo>
                    <a:pt x="6" y="33"/>
                    <a:pt x="6" y="32"/>
                    <a:pt x="6" y="32"/>
                  </a:cubicBezTo>
                  <a:cubicBezTo>
                    <a:pt x="2" y="30"/>
                    <a:pt x="0" y="25"/>
                    <a:pt x="0" y="21"/>
                  </a:cubicBezTo>
                  <a:cubicBezTo>
                    <a:pt x="0" y="11"/>
                    <a:pt x="13" y="3"/>
                    <a:pt x="25" y="1"/>
                  </a:cubicBezTo>
                  <a:cubicBezTo>
                    <a:pt x="36" y="0"/>
                    <a:pt x="44" y="4"/>
                    <a:pt x="46" y="12"/>
                  </a:cubicBezTo>
                  <a:cubicBezTo>
                    <a:pt x="47" y="17"/>
                    <a:pt x="46" y="22"/>
                    <a:pt x="43" y="26"/>
                  </a:cubicBezTo>
                  <a:cubicBezTo>
                    <a:pt x="37" y="33"/>
                    <a:pt x="27" y="38"/>
                    <a:pt x="17" y="37"/>
                  </a:cubicBezTo>
                  <a:cubicBezTo>
                    <a:pt x="13" y="36"/>
                    <a:pt x="10" y="35"/>
                    <a:pt x="7" y="33"/>
                  </a:cubicBezTo>
                  <a:close/>
                  <a:moveTo>
                    <a:pt x="37" y="10"/>
                  </a:moveTo>
                  <a:cubicBezTo>
                    <a:pt x="33" y="7"/>
                    <a:pt x="28" y="8"/>
                    <a:pt x="26" y="8"/>
                  </a:cubicBezTo>
                  <a:cubicBezTo>
                    <a:pt x="16" y="9"/>
                    <a:pt x="7" y="16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3"/>
                    <a:pt x="8" y="25"/>
                    <a:pt x="10" y="27"/>
                  </a:cubicBezTo>
                  <a:cubicBezTo>
                    <a:pt x="12" y="28"/>
                    <a:pt x="15" y="29"/>
                    <a:pt x="18" y="30"/>
                  </a:cubicBezTo>
                  <a:cubicBezTo>
                    <a:pt x="25" y="30"/>
                    <a:pt x="33" y="27"/>
                    <a:pt x="37" y="22"/>
                  </a:cubicBezTo>
                  <a:cubicBezTo>
                    <a:pt x="38" y="21"/>
                    <a:pt x="40" y="17"/>
                    <a:pt x="40" y="14"/>
                  </a:cubicBezTo>
                  <a:cubicBezTo>
                    <a:pt x="39" y="12"/>
                    <a:pt x="38" y="11"/>
                    <a:pt x="3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4" name="">
              <a:extLst>
                <a:ext uri="{FF2B5EF4-FFF2-40B4-BE49-F238E27FC236}">
                  <a16:creationId xmlns:a16="http://schemas.microsoft.com/office/drawing/2014/main" id="{F034C80A-02CF-4DB5-9094-5D4C883770AF}"/>
                </a:ext>
              </a:extLst>
            </p:cNvPr>
            <p:cNvSpPr/>
            <p:nvPr/>
          </p:nvSpPr>
          <p:spPr bwMode="auto">
            <a:xfrm>
              <a:off x="6977063" y="5553076"/>
              <a:ext cx="179388" cy="141288"/>
            </a:xfrm>
            <a:custGeom>
              <a:avLst/>
              <a:gdLst>
                <a:gd name="T0" fmla="*/ 12 w 47"/>
                <a:gd name="T1" fmla="*/ 28 h 37"/>
                <a:gd name="T2" fmla="*/ 5 w 47"/>
                <a:gd name="T3" fmla="*/ 22 h 37"/>
                <a:gd name="T4" fmla="*/ 1 w 47"/>
                <a:gd name="T5" fmla="*/ 11 h 37"/>
                <a:gd name="T6" fmla="*/ 9 w 47"/>
                <a:gd name="T7" fmla="*/ 3 h 37"/>
                <a:gd name="T8" fmla="*/ 9 w 47"/>
                <a:gd name="T9" fmla="*/ 3 h 37"/>
                <a:gd name="T10" fmla="*/ 36 w 47"/>
                <a:gd name="T11" fmla="*/ 6 h 37"/>
                <a:gd name="T12" fmla="*/ 46 w 47"/>
                <a:gd name="T13" fmla="*/ 19 h 37"/>
                <a:gd name="T14" fmla="*/ 36 w 47"/>
                <a:gd name="T15" fmla="*/ 35 h 37"/>
                <a:gd name="T16" fmla="*/ 12 w 47"/>
                <a:gd name="T17" fmla="*/ 28 h 37"/>
                <a:gd name="T18" fmla="*/ 34 w 47"/>
                <a:gd name="T19" fmla="*/ 13 h 37"/>
                <a:gd name="T20" fmla="*/ 32 w 47"/>
                <a:gd name="T21" fmla="*/ 12 h 37"/>
                <a:gd name="T22" fmla="*/ 12 w 47"/>
                <a:gd name="T23" fmla="*/ 9 h 37"/>
                <a:gd name="T24" fmla="*/ 12 w 47"/>
                <a:gd name="T25" fmla="*/ 9 h 37"/>
                <a:gd name="T26" fmla="*/ 8 w 47"/>
                <a:gd name="T27" fmla="*/ 13 h 37"/>
                <a:gd name="T28" fmla="*/ 10 w 47"/>
                <a:gd name="T29" fmla="*/ 17 h 37"/>
                <a:gd name="T30" fmla="*/ 35 w 47"/>
                <a:gd name="T31" fmla="*/ 28 h 37"/>
                <a:gd name="T32" fmla="*/ 39 w 47"/>
                <a:gd name="T33" fmla="*/ 20 h 37"/>
                <a:gd name="T34" fmla="*/ 34 w 47"/>
                <a:gd name="T35" fmla="*/ 13 h 37"/>
                <a:gd name="T36" fmla="*/ 10 w 47"/>
                <a:gd name="T37" fmla="*/ 6 h 37"/>
                <a:gd name="T38" fmla="*/ 10 w 47"/>
                <a:gd name="T39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7" h="37">
                  <a:moveTo>
                    <a:pt x="12" y="28"/>
                  </a:moveTo>
                  <a:cubicBezTo>
                    <a:pt x="9" y="26"/>
                    <a:pt x="7" y="24"/>
                    <a:pt x="5" y="22"/>
                  </a:cubicBezTo>
                  <a:cubicBezTo>
                    <a:pt x="2" y="18"/>
                    <a:pt x="0" y="15"/>
                    <a:pt x="1" y="11"/>
                  </a:cubicBezTo>
                  <a:cubicBezTo>
                    <a:pt x="2" y="8"/>
                    <a:pt x="5" y="5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6" y="0"/>
                    <a:pt x="28" y="1"/>
                    <a:pt x="36" y="6"/>
                  </a:cubicBezTo>
                  <a:cubicBezTo>
                    <a:pt x="41" y="9"/>
                    <a:pt x="45" y="14"/>
                    <a:pt x="46" y="19"/>
                  </a:cubicBezTo>
                  <a:cubicBezTo>
                    <a:pt x="47" y="26"/>
                    <a:pt x="44" y="33"/>
                    <a:pt x="36" y="35"/>
                  </a:cubicBezTo>
                  <a:cubicBezTo>
                    <a:pt x="28" y="37"/>
                    <a:pt x="19" y="33"/>
                    <a:pt x="12" y="28"/>
                  </a:cubicBezTo>
                  <a:close/>
                  <a:moveTo>
                    <a:pt x="34" y="13"/>
                  </a:moveTo>
                  <a:cubicBezTo>
                    <a:pt x="33" y="12"/>
                    <a:pt x="33" y="12"/>
                    <a:pt x="32" y="12"/>
                  </a:cubicBezTo>
                  <a:cubicBezTo>
                    <a:pt x="26" y="8"/>
                    <a:pt x="17" y="7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0" y="10"/>
                    <a:pt x="8" y="11"/>
                    <a:pt x="8" y="13"/>
                  </a:cubicBezTo>
                  <a:cubicBezTo>
                    <a:pt x="8" y="14"/>
                    <a:pt x="8" y="15"/>
                    <a:pt x="10" y="17"/>
                  </a:cubicBezTo>
                  <a:cubicBezTo>
                    <a:pt x="16" y="24"/>
                    <a:pt x="27" y="30"/>
                    <a:pt x="35" y="28"/>
                  </a:cubicBezTo>
                  <a:cubicBezTo>
                    <a:pt x="39" y="27"/>
                    <a:pt x="40" y="23"/>
                    <a:pt x="39" y="20"/>
                  </a:cubicBezTo>
                  <a:cubicBezTo>
                    <a:pt x="38" y="17"/>
                    <a:pt x="36" y="14"/>
                    <a:pt x="34" y="13"/>
                  </a:cubicBezTo>
                  <a:close/>
                  <a:moveTo>
                    <a:pt x="10" y="6"/>
                  </a:moveTo>
                  <a:cubicBezTo>
                    <a:pt x="10" y="6"/>
                    <a:pt x="10" y="6"/>
                    <a:pt x="1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5" name="">
              <a:extLst>
                <a:ext uri="{FF2B5EF4-FFF2-40B4-BE49-F238E27FC236}">
                  <a16:creationId xmlns:a16="http://schemas.microsoft.com/office/drawing/2014/main" id="{F1826946-7DE4-48E2-8520-9F336DF90C1D}"/>
                </a:ext>
              </a:extLst>
            </p:cNvPr>
            <p:cNvSpPr/>
            <p:nvPr/>
          </p:nvSpPr>
          <p:spPr bwMode="auto">
            <a:xfrm>
              <a:off x="7612063" y="4059239"/>
              <a:ext cx="60325" cy="63500"/>
            </a:xfrm>
            <a:custGeom>
              <a:avLst/>
              <a:gdLst>
                <a:gd name="T0" fmla="*/ 2 w 16"/>
                <a:gd name="T1" fmla="*/ 16 h 17"/>
                <a:gd name="T2" fmla="*/ 1 w 16"/>
                <a:gd name="T3" fmla="*/ 12 h 17"/>
                <a:gd name="T4" fmla="*/ 10 w 16"/>
                <a:gd name="T5" fmla="*/ 1 h 17"/>
                <a:gd name="T6" fmla="*/ 15 w 16"/>
                <a:gd name="T7" fmla="*/ 1 h 17"/>
                <a:gd name="T8" fmla="*/ 14 w 16"/>
                <a:gd name="T9" fmla="*/ 6 h 17"/>
                <a:gd name="T10" fmla="*/ 7 w 16"/>
                <a:gd name="T11" fmla="*/ 15 h 17"/>
                <a:gd name="T12" fmla="*/ 3 w 16"/>
                <a:gd name="T13" fmla="*/ 17 h 17"/>
                <a:gd name="T14" fmla="*/ 2 w 16"/>
                <a:gd name="T15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7">
                  <a:moveTo>
                    <a:pt x="2" y="16"/>
                  </a:moveTo>
                  <a:cubicBezTo>
                    <a:pt x="1" y="15"/>
                    <a:pt x="0" y="13"/>
                    <a:pt x="1" y="12"/>
                  </a:cubicBezTo>
                  <a:cubicBezTo>
                    <a:pt x="3" y="8"/>
                    <a:pt x="6" y="4"/>
                    <a:pt x="10" y="1"/>
                  </a:cubicBezTo>
                  <a:cubicBezTo>
                    <a:pt x="11" y="0"/>
                    <a:pt x="13" y="0"/>
                    <a:pt x="15" y="1"/>
                  </a:cubicBezTo>
                  <a:cubicBezTo>
                    <a:pt x="16" y="3"/>
                    <a:pt x="16" y="5"/>
                    <a:pt x="14" y="6"/>
                  </a:cubicBezTo>
                  <a:cubicBezTo>
                    <a:pt x="11" y="9"/>
                    <a:pt x="9" y="12"/>
                    <a:pt x="7" y="15"/>
                  </a:cubicBezTo>
                  <a:cubicBezTo>
                    <a:pt x="6" y="17"/>
                    <a:pt x="4" y="17"/>
                    <a:pt x="3" y="17"/>
                  </a:cubicBezTo>
                  <a:cubicBezTo>
                    <a:pt x="2" y="17"/>
                    <a:pt x="2" y="16"/>
                    <a:pt x="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6" name="">
              <a:extLst>
                <a:ext uri="{FF2B5EF4-FFF2-40B4-BE49-F238E27FC236}">
                  <a16:creationId xmlns:a16="http://schemas.microsoft.com/office/drawing/2014/main" id="{A1987E36-DB32-491F-BBE3-9220F896EA78}"/>
                </a:ext>
              </a:extLst>
            </p:cNvPr>
            <p:cNvSpPr/>
            <p:nvPr/>
          </p:nvSpPr>
          <p:spPr bwMode="auto">
            <a:xfrm>
              <a:off x="7759700" y="4195764"/>
              <a:ext cx="53975" cy="52388"/>
            </a:xfrm>
            <a:custGeom>
              <a:avLst/>
              <a:gdLst>
                <a:gd name="T0" fmla="*/ 2 w 14"/>
                <a:gd name="T1" fmla="*/ 12 h 14"/>
                <a:gd name="T2" fmla="*/ 2 w 14"/>
                <a:gd name="T3" fmla="*/ 12 h 14"/>
                <a:gd name="T4" fmla="*/ 1 w 14"/>
                <a:gd name="T5" fmla="*/ 7 h 14"/>
                <a:gd name="T6" fmla="*/ 8 w 14"/>
                <a:gd name="T7" fmla="*/ 1 h 14"/>
                <a:gd name="T8" fmla="*/ 13 w 14"/>
                <a:gd name="T9" fmla="*/ 2 h 14"/>
                <a:gd name="T10" fmla="*/ 12 w 14"/>
                <a:gd name="T11" fmla="*/ 7 h 14"/>
                <a:gd name="T12" fmla="*/ 6 w 14"/>
                <a:gd name="T13" fmla="*/ 12 h 14"/>
                <a:gd name="T14" fmla="*/ 2 w 14"/>
                <a:gd name="T15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4">
                  <a:moveTo>
                    <a:pt x="2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0" y="11"/>
                    <a:pt x="0" y="9"/>
                    <a:pt x="1" y="7"/>
                  </a:cubicBezTo>
                  <a:cubicBezTo>
                    <a:pt x="3" y="5"/>
                    <a:pt x="5" y="3"/>
                    <a:pt x="8" y="1"/>
                  </a:cubicBezTo>
                  <a:cubicBezTo>
                    <a:pt x="10" y="0"/>
                    <a:pt x="12" y="0"/>
                    <a:pt x="13" y="2"/>
                  </a:cubicBezTo>
                  <a:cubicBezTo>
                    <a:pt x="14" y="4"/>
                    <a:pt x="14" y="6"/>
                    <a:pt x="12" y="7"/>
                  </a:cubicBezTo>
                  <a:cubicBezTo>
                    <a:pt x="10" y="8"/>
                    <a:pt x="8" y="10"/>
                    <a:pt x="6" y="12"/>
                  </a:cubicBezTo>
                  <a:cubicBezTo>
                    <a:pt x="5" y="13"/>
                    <a:pt x="3" y="14"/>
                    <a:pt x="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7" name="">
              <a:extLst>
                <a:ext uri="{FF2B5EF4-FFF2-40B4-BE49-F238E27FC236}">
                  <a16:creationId xmlns:a16="http://schemas.microsoft.com/office/drawing/2014/main" id="{22404B39-4E37-46C8-8A88-45CFE69B875B}"/>
                </a:ext>
              </a:extLst>
            </p:cNvPr>
            <p:cNvSpPr/>
            <p:nvPr/>
          </p:nvSpPr>
          <p:spPr bwMode="auto">
            <a:xfrm>
              <a:off x="7851775" y="4321176"/>
              <a:ext cx="90488" cy="63500"/>
            </a:xfrm>
            <a:custGeom>
              <a:avLst/>
              <a:gdLst>
                <a:gd name="T0" fmla="*/ 2 w 24"/>
                <a:gd name="T1" fmla="*/ 16 h 17"/>
                <a:gd name="T2" fmla="*/ 1 w 24"/>
                <a:gd name="T3" fmla="*/ 15 h 17"/>
                <a:gd name="T4" fmla="*/ 3 w 24"/>
                <a:gd name="T5" fmla="*/ 10 h 17"/>
                <a:gd name="T6" fmla="*/ 18 w 24"/>
                <a:gd name="T7" fmla="*/ 1 h 17"/>
                <a:gd name="T8" fmla="*/ 23 w 24"/>
                <a:gd name="T9" fmla="*/ 3 h 17"/>
                <a:gd name="T10" fmla="*/ 22 w 24"/>
                <a:gd name="T11" fmla="*/ 7 h 17"/>
                <a:gd name="T12" fmla="*/ 6 w 24"/>
                <a:gd name="T13" fmla="*/ 16 h 17"/>
                <a:gd name="T14" fmla="*/ 2 w 24"/>
                <a:gd name="T15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7">
                  <a:moveTo>
                    <a:pt x="2" y="16"/>
                  </a:moveTo>
                  <a:cubicBezTo>
                    <a:pt x="2" y="16"/>
                    <a:pt x="2" y="15"/>
                    <a:pt x="1" y="15"/>
                  </a:cubicBezTo>
                  <a:cubicBezTo>
                    <a:pt x="0" y="13"/>
                    <a:pt x="1" y="11"/>
                    <a:pt x="3" y="1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20" y="0"/>
                    <a:pt x="22" y="1"/>
                    <a:pt x="23" y="3"/>
                  </a:cubicBezTo>
                  <a:cubicBezTo>
                    <a:pt x="24" y="4"/>
                    <a:pt x="23" y="6"/>
                    <a:pt x="22" y="7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5" y="17"/>
                    <a:pt x="4" y="17"/>
                    <a:pt x="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8" name="">
              <a:extLst>
                <a:ext uri="{FF2B5EF4-FFF2-40B4-BE49-F238E27FC236}">
                  <a16:creationId xmlns:a16="http://schemas.microsoft.com/office/drawing/2014/main" id="{1D1B827F-8035-4C4B-A477-2C5D5A3FAC9F}"/>
                </a:ext>
              </a:extLst>
            </p:cNvPr>
            <p:cNvSpPr/>
            <p:nvPr/>
          </p:nvSpPr>
          <p:spPr bwMode="auto">
            <a:xfrm>
              <a:off x="7923213" y="4498976"/>
              <a:ext cx="60325" cy="46038"/>
            </a:xfrm>
            <a:custGeom>
              <a:avLst/>
              <a:gdLst>
                <a:gd name="T0" fmla="*/ 2 w 16"/>
                <a:gd name="T1" fmla="*/ 11 h 12"/>
                <a:gd name="T2" fmla="*/ 1 w 16"/>
                <a:gd name="T3" fmla="*/ 11 h 12"/>
                <a:gd name="T4" fmla="*/ 1 w 16"/>
                <a:gd name="T5" fmla="*/ 6 h 12"/>
                <a:gd name="T6" fmla="*/ 11 w 16"/>
                <a:gd name="T7" fmla="*/ 0 h 12"/>
                <a:gd name="T8" fmla="*/ 16 w 16"/>
                <a:gd name="T9" fmla="*/ 3 h 12"/>
                <a:gd name="T10" fmla="*/ 13 w 16"/>
                <a:gd name="T11" fmla="*/ 7 h 12"/>
                <a:gd name="T12" fmla="*/ 6 w 16"/>
                <a:gd name="T13" fmla="*/ 11 h 12"/>
                <a:gd name="T14" fmla="*/ 2 w 16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2"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0" y="9"/>
                    <a:pt x="0" y="7"/>
                    <a:pt x="1" y="6"/>
                  </a:cubicBezTo>
                  <a:cubicBezTo>
                    <a:pt x="4" y="3"/>
                    <a:pt x="8" y="1"/>
                    <a:pt x="11" y="0"/>
                  </a:cubicBezTo>
                  <a:cubicBezTo>
                    <a:pt x="13" y="0"/>
                    <a:pt x="15" y="1"/>
                    <a:pt x="16" y="3"/>
                  </a:cubicBezTo>
                  <a:cubicBezTo>
                    <a:pt x="16" y="4"/>
                    <a:pt x="15" y="6"/>
                    <a:pt x="13" y="7"/>
                  </a:cubicBezTo>
                  <a:cubicBezTo>
                    <a:pt x="11" y="8"/>
                    <a:pt x="8" y="9"/>
                    <a:pt x="6" y="11"/>
                  </a:cubicBezTo>
                  <a:cubicBezTo>
                    <a:pt x="5" y="12"/>
                    <a:pt x="3" y="12"/>
                    <a:pt x="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9" name="">
              <a:extLst>
                <a:ext uri="{FF2B5EF4-FFF2-40B4-BE49-F238E27FC236}">
                  <a16:creationId xmlns:a16="http://schemas.microsoft.com/office/drawing/2014/main" id="{B0BD665F-A3A4-4D12-8008-BD00C9B8E2BA}"/>
                </a:ext>
              </a:extLst>
            </p:cNvPr>
            <p:cNvSpPr/>
            <p:nvPr/>
          </p:nvSpPr>
          <p:spPr bwMode="auto">
            <a:xfrm>
              <a:off x="7945438" y="4643439"/>
              <a:ext cx="130175" cy="60325"/>
            </a:xfrm>
            <a:custGeom>
              <a:avLst/>
              <a:gdLst>
                <a:gd name="T0" fmla="*/ 2 w 34"/>
                <a:gd name="T1" fmla="*/ 15 h 16"/>
                <a:gd name="T2" fmla="*/ 1 w 34"/>
                <a:gd name="T3" fmla="*/ 14 h 16"/>
                <a:gd name="T4" fmla="*/ 3 w 34"/>
                <a:gd name="T5" fmla="*/ 9 h 16"/>
                <a:gd name="T6" fmla="*/ 29 w 34"/>
                <a:gd name="T7" fmla="*/ 0 h 16"/>
                <a:gd name="T8" fmla="*/ 33 w 34"/>
                <a:gd name="T9" fmla="*/ 3 h 16"/>
                <a:gd name="T10" fmla="*/ 31 w 34"/>
                <a:gd name="T11" fmla="*/ 7 h 16"/>
                <a:gd name="T12" fmla="*/ 5 w 34"/>
                <a:gd name="T13" fmla="*/ 16 h 16"/>
                <a:gd name="T14" fmla="*/ 2 w 34"/>
                <a:gd name="T15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6">
                  <a:moveTo>
                    <a:pt x="2" y="15"/>
                  </a:moveTo>
                  <a:cubicBezTo>
                    <a:pt x="1" y="15"/>
                    <a:pt x="1" y="14"/>
                    <a:pt x="1" y="14"/>
                  </a:cubicBezTo>
                  <a:cubicBezTo>
                    <a:pt x="0" y="12"/>
                    <a:pt x="1" y="10"/>
                    <a:pt x="3" y="9"/>
                  </a:cubicBezTo>
                  <a:cubicBezTo>
                    <a:pt x="12" y="6"/>
                    <a:pt x="19" y="3"/>
                    <a:pt x="29" y="0"/>
                  </a:cubicBezTo>
                  <a:cubicBezTo>
                    <a:pt x="31" y="0"/>
                    <a:pt x="33" y="1"/>
                    <a:pt x="33" y="3"/>
                  </a:cubicBezTo>
                  <a:cubicBezTo>
                    <a:pt x="34" y="4"/>
                    <a:pt x="33" y="6"/>
                    <a:pt x="31" y="7"/>
                  </a:cubicBezTo>
                  <a:cubicBezTo>
                    <a:pt x="22" y="10"/>
                    <a:pt x="14" y="12"/>
                    <a:pt x="5" y="16"/>
                  </a:cubicBezTo>
                  <a:cubicBezTo>
                    <a:pt x="4" y="16"/>
                    <a:pt x="3" y="16"/>
                    <a:pt x="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0" name="">
              <a:extLst>
                <a:ext uri="{FF2B5EF4-FFF2-40B4-BE49-F238E27FC236}">
                  <a16:creationId xmlns:a16="http://schemas.microsoft.com/office/drawing/2014/main" id="{D4263676-521D-4093-8E6C-669DDAC0DC9A}"/>
                </a:ext>
              </a:extLst>
            </p:cNvPr>
            <p:cNvSpPr/>
            <p:nvPr/>
          </p:nvSpPr>
          <p:spPr bwMode="auto">
            <a:xfrm>
              <a:off x="7926388" y="4862514"/>
              <a:ext cx="125413" cy="49213"/>
            </a:xfrm>
            <a:custGeom>
              <a:avLst/>
              <a:gdLst>
                <a:gd name="T0" fmla="*/ 1 w 33"/>
                <a:gd name="T1" fmla="*/ 7 h 13"/>
                <a:gd name="T2" fmla="*/ 0 w 33"/>
                <a:gd name="T3" fmla="*/ 3 h 13"/>
                <a:gd name="T4" fmla="*/ 4 w 33"/>
                <a:gd name="T5" fmla="*/ 0 h 13"/>
                <a:gd name="T6" fmla="*/ 30 w 33"/>
                <a:gd name="T7" fmla="*/ 6 h 13"/>
                <a:gd name="T8" fmla="*/ 33 w 33"/>
                <a:gd name="T9" fmla="*/ 10 h 13"/>
                <a:gd name="T10" fmla="*/ 29 w 33"/>
                <a:gd name="T11" fmla="*/ 13 h 13"/>
                <a:gd name="T12" fmla="*/ 3 w 33"/>
                <a:gd name="T13" fmla="*/ 7 h 13"/>
                <a:gd name="T14" fmla="*/ 1 w 33"/>
                <a:gd name="T15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13">
                  <a:moveTo>
                    <a:pt x="1" y="7"/>
                  </a:moveTo>
                  <a:cubicBezTo>
                    <a:pt x="0" y="6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3" y="2"/>
                    <a:pt x="22" y="4"/>
                    <a:pt x="30" y="6"/>
                  </a:cubicBezTo>
                  <a:cubicBezTo>
                    <a:pt x="32" y="6"/>
                    <a:pt x="33" y="8"/>
                    <a:pt x="33" y="10"/>
                  </a:cubicBezTo>
                  <a:cubicBezTo>
                    <a:pt x="33" y="12"/>
                    <a:pt x="31" y="13"/>
                    <a:pt x="29" y="13"/>
                  </a:cubicBezTo>
                  <a:cubicBezTo>
                    <a:pt x="20" y="11"/>
                    <a:pt x="11" y="9"/>
                    <a:pt x="3" y="7"/>
                  </a:cubicBezTo>
                  <a:cubicBezTo>
                    <a:pt x="2" y="7"/>
                    <a:pt x="2" y="7"/>
                    <a:pt x="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1" name="">
              <a:extLst>
                <a:ext uri="{FF2B5EF4-FFF2-40B4-BE49-F238E27FC236}">
                  <a16:creationId xmlns:a16="http://schemas.microsoft.com/office/drawing/2014/main" id="{A8C915D7-933C-40C4-A2C3-A005C56C0319}"/>
                </a:ext>
              </a:extLst>
            </p:cNvPr>
            <p:cNvSpPr/>
            <p:nvPr/>
          </p:nvSpPr>
          <p:spPr bwMode="auto">
            <a:xfrm>
              <a:off x="7862888" y="5045076"/>
              <a:ext cx="57150" cy="41275"/>
            </a:xfrm>
            <a:custGeom>
              <a:avLst/>
              <a:gdLst>
                <a:gd name="T0" fmla="*/ 1 w 15"/>
                <a:gd name="T1" fmla="*/ 6 h 11"/>
                <a:gd name="T2" fmla="*/ 0 w 15"/>
                <a:gd name="T3" fmla="*/ 2 h 11"/>
                <a:gd name="T4" fmla="*/ 5 w 15"/>
                <a:gd name="T5" fmla="*/ 0 h 11"/>
                <a:gd name="T6" fmla="*/ 13 w 15"/>
                <a:gd name="T7" fmla="*/ 5 h 11"/>
                <a:gd name="T8" fmla="*/ 14 w 15"/>
                <a:gd name="T9" fmla="*/ 10 h 11"/>
                <a:gd name="T10" fmla="*/ 9 w 15"/>
                <a:gd name="T11" fmla="*/ 10 h 11"/>
                <a:gd name="T12" fmla="*/ 9 w 15"/>
                <a:gd name="T13" fmla="*/ 10 h 11"/>
                <a:gd name="T14" fmla="*/ 2 w 15"/>
                <a:gd name="T15" fmla="*/ 7 h 11"/>
                <a:gd name="T16" fmla="*/ 1 w 15"/>
                <a:gd name="T17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1">
                  <a:moveTo>
                    <a:pt x="1" y="6"/>
                  </a:moveTo>
                  <a:cubicBezTo>
                    <a:pt x="0" y="5"/>
                    <a:pt x="0" y="4"/>
                    <a:pt x="0" y="2"/>
                  </a:cubicBezTo>
                  <a:cubicBezTo>
                    <a:pt x="1" y="0"/>
                    <a:pt x="3" y="0"/>
                    <a:pt x="5" y="0"/>
                  </a:cubicBezTo>
                  <a:cubicBezTo>
                    <a:pt x="8" y="1"/>
                    <a:pt x="10" y="3"/>
                    <a:pt x="13" y="5"/>
                  </a:cubicBezTo>
                  <a:cubicBezTo>
                    <a:pt x="14" y="6"/>
                    <a:pt x="15" y="8"/>
                    <a:pt x="14" y="10"/>
                  </a:cubicBezTo>
                  <a:cubicBezTo>
                    <a:pt x="12" y="11"/>
                    <a:pt x="10" y="11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7" y="9"/>
                    <a:pt x="4" y="8"/>
                    <a:pt x="2" y="7"/>
                  </a:cubicBezTo>
                  <a:cubicBezTo>
                    <a:pt x="2" y="7"/>
                    <a:pt x="2" y="6"/>
                    <a:pt x="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2" name="">
              <a:extLst>
                <a:ext uri="{FF2B5EF4-FFF2-40B4-BE49-F238E27FC236}">
                  <a16:creationId xmlns:a16="http://schemas.microsoft.com/office/drawing/2014/main" id="{ABEEBAD9-B013-4F34-9D0B-EEF9A5E1B17E}"/>
                </a:ext>
              </a:extLst>
            </p:cNvPr>
            <p:cNvSpPr/>
            <p:nvPr/>
          </p:nvSpPr>
          <p:spPr bwMode="auto">
            <a:xfrm>
              <a:off x="7732713" y="5186364"/>
              <a:ext cx="114300" cy="117475"/>
            </a:xfrm>
            <a:custGeom>
              <a:avLst/>
              <a:gdLst>
                <a:gd name="T0" fmla="*/ 24 w 30"/>
                <a:gd name="T1" fmla="*/ 30 h 31"/>
                <a:gd name="T2" fmla="*/ 23 w 30"/>
                <a:gd name="T3" fmla="*/ 30 h 31"/>
                <a:gd name="T4" fmla="*/ 1 w 30"/>
                <a:gd name="T5" fmla="*/ 6 h 31"/>
                <a:gd name="T6" fmla="*/ 2 w 30"/>
                <a:gd name="T7" fmla="*/ 1 h 31"/>
                <a:gd name="T8" fmla="*/ 7 w 30"/>
                <a:gd name="T9" fmla="*/ 1 h 31"/>
                <a:gd name="T10" fmla="*/ 28 w 30"/>
                <a:gd name="T11" fmla="*/ 25 h 31"/>
                <a:gd name="T12" fmla="*/ 28 w 30"/>
                <a:gd name="T13" fmla="*/ 30 h 31"/>
                <a:gd name="T14" fmla="*/ 24 w 30"/>
                <a:gd name="T15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31">
                  <a:moveTo>
                    <a:pt x="24" y="30"/>
                  </a:moveTo>
                  <a:cubicBezTo>
                    <a:pt x="24" y="30"/>
                    <a:pt x="23" y="30"/>
                    <a:pt x="23" y="30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30" y="27"/>
                    <a:pt x="30" y="29"/>
                    <a:pt x="28" y="30"/>
                  </a:cubicBezTo>
                  <a:cubicBezTo>
                    <a:pt x="27" y="31"/>
                    <a:pt x="25" y="31"/>
                    <a:pt x="24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3" name="">
              <a:extLst>
                <a:ext uri="{FF2B5EF4-FFF2-40B4-BE49-F238E27FC236}">
                  <a16:creationId xmlns:a16="http://schemas.microsoft.com/office/drawing/2014/main" id="{29E73961-840D-45C8-8457-EF938715B915}"/>
                </a:ext>
              </a:extLst>
            </p:cNvPr>
            <p:cNvSpPr/>
            <p:nvPr/>
          </p:nvSpPr>
          <p:spPr bwMode="auto">
            <a:xfrm>
              <a:off x="7558088" y="5291139"/>
              <a:ext cx="46038" cy="65088"/>
            </a:xfrm>
            <a:custGeom>
              <a:avLst/>
              <a:gdLst>
                <a:gd name="T0" fmla="*/ 6 w 12"/>
                <a:gd name="T1" fmla="*/ 16 h 17"/>
                <a:gd name="T2" fmla="*/ 6 w 12"/>
                <a:gd name="T3" fmla="*/ 15 h 17"/>
                <a:gd name="T4" fmla="*/ 0 w 12"/>
                <a:gd name="T5" fmla="*/ 4 h 17"/>
                <a:gd name="T6" fmla="*/ 4 w 12"/>
                <a:gd name="T7" fmla="*/ 0 h 17"/>
                <a:gd name="T8" fmla="*/ 7 w 12"/>
                <a:gd name="T9" fmla="*/ 3 h 17"/>
                <a:gd name="T10" fmla="*/ 11 w 12"/>
                <a:gd name="T11" fmla="*/ 10 h 17"/>
                <a:gd name="T12" fmla="*/ 11 w 12"/>
                <a:gd name="T13" fmla="*/ 15 h 17"/>
                <a:gd name="T14" fmla="*/ 6 w 12"/>
                <a:gd name="T15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7">
                  <a:moveTo>
                    <a:pt x="6" y="16"/>
                  </a:moveTo>
                  <a:cubicBezTo>
                    <a:pt x="6" y="16"/>
                    <a:pt x="6" y="16"/>
                    <a:pt x="6" y="15"/>
                  </a:cubicBezTo>
                  <a:cubicBezTo>
                    <a:pt x="3" y="12"/>
                    <a:pt x="1" y="8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7" y="6"/>
                    <a:pt x="9" y="8"/>
                    <a:pt x="11" y="10"/>
                  </a:cubicBezTo>
                  <a:cubicBezTo>
                    <a:pt x="12" y="12"/>
                    <a:pt x="12" y="14"/>
                    <a:pt x="11" y="15"/>
                  </a:cubicBezTo>
                  <a:cubicBezTo>
                    <a:pt x="10" y="17"/>
                    <a:pt x="8" y="17"/>
                    <a:pt x="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4" name="">
              <a:extLst>
                <a:ext uri="{FF2B5EF4-FFF2-40B4-BE49-F238E27FC236}">
                  <a16:creationId xmlns:a16="http://schemas.microsoft.com/office/drawing/2014/main" id="{441D852D-63B9-4AAD-8F2B-5AEB5650C7B2}"/>
                </a:ext>
              </a:extLst>
            </p:cNvPr>
            <p:cNvSpPr/>
            <p:nvPr/>
          </p:nvSpPr>
          <p:spPr bwMode="auto">
            <a:xfrm>
              <a:off x="7421563" y="5334001"/>
              <a:ext cx="60325" cy="131763"/>
            </a:xfrm>
            <a:custGeom>
              <a:avLst/>
              <a:gdLst>
                <a:gd name="T0" fmla="*/ 10 w 16"/>
                <a:gd name="T1" fmla="*/ 34 h 35"/>
                <a:gd name="T2" fmla="*/ 9 w 16"/>
                <a:gd name="T3" fmla="*/ 33 h 35"/>
                <a:gd name="T4" fmla="*/ 0 w 16"/>
                <a:gd name="T5" fmla="*/ 4 h 35"/>
                <a:gd name="T6" fmla="*/ 4 w 16"/>
                <a:gd name="T7" fmla="*/ 0 h 35"/>
                <a:gd name="T8" fmla="*/ 7 w 16"/>
                <a:gd name="T9" fmla="*/ 3 h 35"/>
                <a:gd name="T10" fmla="*/ 15 w 16"/>
                <a:gd name="T11" fmla="*/ 30 h 35"/>
                <a:gd name="T12" fmla="*/ 14 w 16"/>
                <a:gd name="T13" fmla="*/ 34 h 35"/>
                <a:gd name="T14" fmla="*/ 10 w 16"/>
                <a:gd name="T15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35">
                  <a:moveTo>
                    <a:pt x="10" y="34"/>
                  </a:moveTo>
                  <a:cubicBezTo>
                    <a:pt x="10" y="34"/>
                    <a:pt x="10" y="34"/>
                    <a:pt x="9" y="33"/>
                  </a:cubicBezTo>
                  <a:cubicBezTo>
                    <a:pt x="4" y="24"/>
                    <a:pt x="1" y="1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8" y="12"/>
                    <a:pt x="11" y="21"/>
                    <a:pt x="15" y="30"/>
                  </a:cubicBezTo>
                  <a:cubicBezTo>
                    <a:pt x="16" y="31"/>
                    <a:pt x="16" y="33"/>
                    <a:pt x="14" y="34"/>
                  </a:cubicBezTo>
                  <a:cubicBezTo>
                    <a:pt x="13" y="35"/>
                    <a:pt x="11" y="35"/>
                    <a:pt x="10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5" name="">
              <a:extLst>
                <a:ext uri="{FF2B5EF4-FFF2-40B4-BE49-F238E27FC236}">
                  <a16:creationId xmlns:a16="http://schemas.microsoft.com/office/drawing/2014/main" id="{680049BF-BB41-41A9-A91D-8EF08020E3FD}"/>
                </a:ext>
              </a:extLst>
            </p:cNvPr>
            <p:cNvSpPr/>
            <p:nvPr/>
          </p:nvSpPr>
          <p:spPr bwMode="auto">
            <a:xfrm>
              <a:off x="7219950" y="5341939"/>
              <a:ext cx="30163" cy="74613"/>
            </a:xfrm>
            <a:custGeom>
              <a:avLst/>
              <a:gdLst>
                <a:gd name="T0" fmla="*/ 2 w 8"/>
                <a:gd name="T1" fmla="*/ 19 h 20"/>
                <a:gd name="T2" fmla="*/ 0 w 8"/>
                <a:gd name="T3" fmla="*/ 17 h 20"/>
                <a:gd name="T4" fmla="*/ 1 w 8"/>
                <a:gd name="T5" fmla="*/ 3 h 20"/>
                <a:gd name="T6" fmla="*/ 4 w 8"/>
                <a:gd name="T7" fmla="*/ 0 h 20"/>
                <a:gd name="T8" fmla="*/ 7 w 8"/>
                <a:gd name="T9" fmla="*/ 4 h 20"/>
                <a:gd name="T10" fmla="*/ 7 w 8"/>
                <a:gd name="T11" fmla="*/ 17 h 20"/>
                <a:gd name="T12" fmla="*/ 4 w 8"/>
                <a:gd name="T13" fmla="*/ 20 h 20"/>
                <a:gd name="T14" fmla="*/ 2 w 8"/>
                <a:gd name="T15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20">
                  <a:moveTo>
                    <a:pt x="2" y="19"/>
                  </a:moveTo>
                  <a:cubicBezTo>
                    <a:pt x="1" y="19"/>
                    <a:pt x="0" y="18"/>
                    <a:pt x="0" y="17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0"/>
                    <a:pt x="4" y="0"/>
                  </a:cubicBezTo>
                  <a:cubicBezTo>
                    <a:pt x="6" y="0"/>
                    <a:pt x="8" y="2"/>
                    <a:pt x="7" y="4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9"/>
                    <a:pt x="6" y="20"/>
                    <a:pt x="4" y="20"/>
                  </a:cubicBezTo>
                  <a:cubicBezTo>
                    <a:pt x="3" y="20"/>
                    <a:pt x="2" y="20"/>
                    <a:pt x="2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6" name="">
              <a:extLst>
                <a:ext uri="{FF2B5EF4-FFF2-40B4-BE49-F238E27FC236}">
                  <a16:creationId xmlns:a16="http://schemas.microsoft.com/office/drawing/2014/main" id="{713FAC0C-58F2-41C6-9515-DD95BC977DB1}"/>
                </a:ext>
              </a:extLst>
            </p:cNvPr>
            <p:cNvSpPr/>
            <p:nvPr/>
          </p:nvSpPr>
          <p:spPr bwMode="auto">
            <a:xfrm>
              <a:off x="6600825" y="4048126"/>
              <a:ext cx="1306513" cy="1277938"/>
            </a:xfrm>
            <a:custGeom>
              <a:avLst/>
              <a:gdLst>
                <a:gd name="T0" fmla="*/ 81 w 344"/>
                <a:gd name="T1" fmla="*/ 291 h 337"/>
                <a:gd name="T2" fmla="*/ 15 w 344"/>
                <a:gd name="T3" fmla="*/ 204 h 337"/>
                <a:gd name="T4" fmla="*/ 21 w 344"/>
                <a:gd name="T5" fmla="*/ 79 h 337"/>
                <a:gd name="T6" fmla="*/ 114 w 344"/>
                <a:gd name="T7" fmla="*/ 9 h 337"/>
                <a:gd name="T8" fmla="*/ 238 w 344"/>
                <a:gd name="T9" fmla="*/ 26 h 337"/>
                <a:gd name="T10" fmla="*/ 308 w 344"/>
                <a:gd name="T11" fmla="*/ 255 h 337"/>
                <a:gd name="T12" fmla="*/ 308 w 344"/>
                <a:gd name="T13" fmla="*/ 255 h 337"/>
                <a:gd name="T14" fmla="*/ 219 w 344"/>
                <a:gd name="T15" fmla="*/ 322 h 337"/>
                <a:gd name="T16" fmla="*/ 100 w 344"/>
                <a:gd name="T17" fmla="*/ 302 h 337"/>
                <a:gd name="T18" fmla="*/ 81 w 344"/>
                <a:gd name="T19" fmla="*/ 291 h 337"/>
                <a:gd name="T20" fmla="*/ 252 w 344"/>
                <a:gd name="T21" fmla="*/ 43 h 337"/>
                <a:gd name="T22" fmla="*/ 235 w 344"/>
                <a:gd name="T23" fmla="*/ 33 h 337"/>
                <a:gd name="T24" fmla="*/ 115 w 344"/>
                <a:gd name="T25" fmla="*/ 16 h 337"/>
                <a:gd name="T26" fmla="*/ 27 w 344"/>
                <a:gd name="T27" fmla="*/ 82 h 337"/>
                <a:gd name="T28" fmla="*/ 22 w 344"/>
                <a:gd name="T29" fmla="*/ 201 h 337"/>
                <a:gd name="T30" fmla="*/ 103 w 344"/>
                <a:gd name="T31" fmla="*/ 296 h 337"/>
                <a:gd name="T32" fmla="*/ 301 w 344"/>
                <a:gd name="T33" fmla="*/ 251 h 337"/>
                <a:gd name="T34" fmla="*/ 252 w 344"/>
                <a:gd name="T35" fmla="*/ 43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4" h="337">
                  <a:moveTo>
                    <a:pt x="81" y="291"/>
                  </a:moveTo>
                  <a:cubicBezTo>
                    <a:pt x="51" y="270"/>
                    <a:pt x="28" y="239"/>
                    <a:pt x="15" y="204"/>
                  </a:cubicBezTo>
                  <a:cubicBezTo>
                    <a:pt x="0" y="161"/>
                    <a:pt x="2" y="115"/>
                    <a:pt x="21" y="79"/>
                  </a:cubicBezTo>
                  <a:cubicBezTo>
                    <a:pt x="39" y="43"/>
                    <a:pt x="72" y="18"/>
                    <a:pt x="114" y="9"/>
                  </a:cubicBezTo>
                  <a:cubicBezTo>
                    <a:pt x="154" y="0"/>
                    <a:pt x="198" y="6"/>
                    <a:pt x="238" y="26"/>
                  </a:cubicBezTo>
                  <a:cubicBezTo>
                    <a:pt x="322" y="69"/>
                    <a:pt x="344" y="182"/>
                    <a:pt x="308" y="255"/>
                  </a:cubicBezTo>
                  <a:cubicBezTo>
                    <a:pt x="308" y="255"/>
                    <a:pt x="308" y="255"/>
                    <a:pt x="308" y="255"/>
                  </a:cubicBezTo>
                  <a:cubicBezTo>
                    <a:pt x="289" y="291"/>
                    <a:pt x="259" y="314"/>
                    <a:pt x="219" y="322"/>
                  </a:cubicBezTo>
                  <a:cubicBezTo>
                    <a:pt x="183" y="329"/>
                    <a:pt x="140" y="322"/>
                    <a:pt x="100" y="302"/>
                  </a:cubicBezTo>
                  <a:cubicBezTo>
                    <a:pt x="93" y="298"/>
                    <a:pt x="87" y="295"/>
                    <a:pt x="81" y="291"/>
                  </a:cubicBezTo>
                  <a:close/>
                  <a:moveTo>
                    <a:pt x="252" y="43"/>
                  </a:moveTo>
                  <a:cubicBezTo>
                    <a:pt x="246" y="39"/>
                    <a:pt x="241" y="36"/>
                    <a:pt x="235" y="33"/>
                  </a:cubicBezTo>
                  <a:cubicBezTo>
                    <a:pt x="196" y="13"/>
                    <a:pt x="154" y="7"/>
                    <a:pt x="115" y="16"/>
                  </a:cubicBezTo>
                  <a:cubicBezTo>
                    <a:pt x="75" y="24"/>
                    <a:pt x="44" y="48"/>
                    <a:pt x="27" y="82"/>
                  </a:cubicBezTo>
                  <a:cubicBezTo>
                    <a:pt x="9" y="117"/>
                    <a:pt x="8" y="160"/>
                    <a:pt x="22" y="201"/>
                  </a:cubicBezTo>
                  <a:cubicBezTo>
                    <a:pt x="36" y="243"/>
                    <a:pt x="66" y="277"/>
                    <a:pt x="103" y="296"/>
                  </a:cubicBezTo>
                  <a:cubicBezTo>
                    <a:pt x="186" y="337"/>
                    <a:pt x="267" y="319"/>
                    <a:pt x="301" y="251"/>
                  </a:cubicBezTo>
                  <a:cubicBezTo>
                    <a:pt x="334" y="187"/>
                    <a:pt x="318" y="89"/>
                    <a:pt x="252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7" name="">
              <a:extLst>
                <a:ext uri="{FF2B5EF4-FFF2-40B4-BE49-F238E27FC236}">
                  <a16:creationId xmlns:a16="http://schemas.microsoft.com/office/drawing/2014/main" id="{E3265E3E-030B-46C5-B02B-B71057DA6D12}"/>
                </a:ext>
              </a:extLst>
            </p:cNvPr>
            <p:cNvSpPr/>
            <p:nvPr/>
          </p:nvSpPr>
          <p:spPr bwMode="auto">
            <a:xfrm>
              <a:off x="6988175" y="4624389"/>
              <a:ext cx="577850" cy="576263"/>
            </a:xfrm>
            <a:custGeom>
              <a:avLst/>
              <a:gdLst>
                <a:gd name="T0" fmla="*/ 42 w 152"/>
                <a:gd name="T1" fmla="*/ 135 h 152"/>
                <a:gd name="T2" fmla="*/ 15 w 152"/>
                <a:gd name="T3" fmla="*/ 42 h 152"/>
                <a:gd name="T4" fmla="*/ 111 w 152"/>
                <a:gd name="T5" fmla="*/ 19 h 152"/>
                <a:gd name="T6" fmla="*/ 146 w 152"/>
                <a:gd name="T7" fmla="*/ 63 h 152"/>
                <a:gd name="T8" fmla="*/ 142 w 152"/>
                <a:gd name="T9" fmla="*/ 119 h 152"/>
                <a:gd name="T10" fmla="*/ 142 w 152"/>
                <a:gd name="T11" fmla="*/ 119 h 152"/>
                <a:gd name="T12" fmla="*/ 103 w 152"/>
                <a:gd name="T13" fmla="*/ 149 h 152"/>
                <a:gd name="T14" fmla="*/ 50 w 152"/>
                <a:gd name="T15" fmla="*/ 140 h 152"/>
                <a:gd name="T16" fmla="*/ 42 w 152"/>
                <a:gd name="T17" fmla="*/ 135 h 152"/>
                <a:gd name="T18" fmla="*/ 115 w 152"/>
                <a:gd name="T19" fmla="*/ 29 h 152"/>
                <a:gd name="T20" fmla="*/ 108 w 152"/>
                <a:gd name="T21" fmla="*/ 25 h 152"/>
                <a:gd name="T22" fmla="*/ 22 w 152"/>
                <a:gd name="T23" fmla="*/ 45 h 152"/>
                <a:gd name="T24" fmla="*/ 53 w 152"/>
                <a:gd name="T25" fmla="*/ 134 h 152"/>
                <a:gd name="T26" fmla="*/ 101 w 152"/>
                <a:gd name="T27" fmla="*/ 142 h 152"/>
                <a:gd name="T28" fmla="*/ 136 w 152"/>
                <a:gd name="T29" fmla="*/ 116 h 152"/>
                <a:gd name="T30" fmla="*/ 136 w 152"/>
                <a:gd name="T31" fmla="*/ 116 h 152"/>
                <a:gd name="T32" fmla="*/ 140 w 152"/>
                <a:gd name="T33" fmla="*/ 65 h 152"/>
                <a:gd name="T34" fmla="*/ 115 w 152"/>
                <a:gd name="T35" fmla="*/ 2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2" h="152">
                  <a:moveTo>
                    <a:pt x="42" y="135"/>
                  </a:moveTo>
                  <a:cubicBezTo>
                    <a:pt x="13" y="115"/>
                    <a:pt x="0" y="73"/>
                    <a:pt x="15" y="42"/>
                  </a:cubicBezTo>
                  <a:cubicBezTo>
                    <a:pt x="32" y="10"/>
                    <a:pt x="74" y="0"/>
                    <a:pt x="111" y="19"/>
                  </a:cubicBezTo>
                  <a:cubicBezTo>
                    <a:pt x="128" y="27"/>
                    <a:pt x="141" y="43"/>
                    <a:pt x="146" y="63"/>
                  </a:cubicBezTo>
                  <a:cubicBezTo>
                    <a:pt x="152" y="82"/>
                    <a:pt x="150" y="103"/>
                    <a:pt x="142" y="119"/>
                  </a:cubicBezTo>
                  <a:cubicBezTo>
                    <a:pt x="142" y="119"/>
                    <a:pt x="142" y="119"/>
                    <a:pt x="142" y="119"/>
                  </a:cubicBezTo>
                  <a:cubicBezTo>
                    <a:pt x="134" y="135"/>
                    <a:pt x="120" y="146"/>
                    <a:pt x="103" y="149"/>
                  </a:cubicBezTo>
                  <a:cubicBezTo>
                    <a:pt x="87" y="152"/>
                    <a:pt x="68" y="149"/>
                    <a:pt x="50" y="140"/>
                  </a:cubicBezTo>
                  <a:cubicBezTo>
                    <a:pt x="47" y="139"/>
                    <a:pt x="45" y="137"/>
                    <a:pt x="42" y="135"/>
                  </a:cubicBezTo>
                  <a:close/>
                  <a:moveTo>
                    <a:pt x="115" y="29"/>
                  </a:moveTo>
                  <a:cubicBezTo>
                    <a:pt x="113" y="28"/>
                    <a:pt x="110" y="26"/>
                    <a:pt x="108" y="25"/>
                  </a:cubicBezTo>
                  <a:cubicBezTo>
                    <a:pt x="74" y="8"/>
                    <a:pt x="36" y="17"/>
                    <a:pt x="22" y="45"/>
                  </a:cubicBezTo>
                  <a:cubicBezTo>
                    <a:pt x="6" y="76"/>
                    <a:pt x="21" y="118"/>
                    <a:pt x="53" y="134"/>
                  </a:cubicBezTo>
                  <a:cubicBezTo>
                    <a:pt x="70" y="142"/>
                    <a:pt x="87" y="145"/>
                    <a:pt x="101" y="142"/>
                  </a:cubicBezTo>
                  <a:cubicBezTo>
                    <a:pt x="117" y="139"/>
                    <a:pt x="129" y="130"/>
                    <a:pt x="136" y="116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43" y="101"/>
                    <a:pt x="145" y="83"/>
                    <a:pt x="140" y="65"/>
                  </a:cubicBezTo>
                  <a:cubicBezTo>
                    <a:pt x="135" y="50"/>
                    <a:pt x="127" y="37"/>
                    <a:pt x="115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8" name="">
              <a:extLst>
                <a:ext uri="{FF2B5EF4-FFF2-40B4-BE49-F238E27FC236}">
                  <a16:creationId xmlns:a16="http://schemas.microsoft.com/office/drawing/2014/main" id="{91089797-CA69-4DAE-A552-4026ADF24161}"/>
                </a:ext>
              </a:extLst>
            </p:cNvPr>
            <p:cNvSpPr/>
            <p:nvPr/>
          </p:nvSpPr>
          <p:spPr bwMode="auto">
            <a:xfrm>
              <a:off x="7486650" y="4502151"/>
              <a:ext cx="269875" cy="280988"/>
            </a:xfrm>
            <a:custGeom>
              <a:avLst/>
              <a:gdLst>
                <a:gd name="T0" fmla="*/ 17 w 71"/>
                <a:gd name="T1" fmla="*/ 66 h 74"/>
                <a:gd name="T2" fmla="*/ 4 w 71"/>
                <a:gd name="T3" fmla="*/ 47 h 74"/>
                <a:gd name="T4" fmla="*/ 5 w 71"/>
                <a:gd name="T5" fmla="*/ 21 h 74"/>
                <a:gd name="T6" fmla="*/ 51 w 71"/>
                <a:gd name="T7" fmla="*/ 9 h 74"/>
                <a:gd name="T8" fmla="*/ 68 w 71"/>
                <a:gd name="T9" fmla="*/ 31 h 74"/>
                <a:gd name="T10" fmla="*/ 66 w 71"/>
                <a:gd name="T11" fmla="*/ 58 h 74"/>
                <a:gd name="T12" fmla="*/ 47 w 71"/>
                <a:gd name="T13" fmla="*/ 72 h 74"/>
                <a:gd name="T14" fmla="*/ 22 w 71"/>
                <a:gd name="T15" fmla="*/ 68 h 74"/>
                <a:gd name="T16" fmla="*/ 17 w 71"/>
                <a:gd name="T17" fmla="*/ 66 h 74"/>
                <a:gd name="T18" fmla="*/ 51 w 71"/>
                <a:gd name="T19" fmla="*/ 17 h 74"/>
                <a:gd name="T20" fmla="*/ 48 w 71"/>
                <a:gd name="T21" fmla="*/ 15 h 74"/>
                <a:gd name="T22" fmla="*/ 11 w 71"/>
                <a:gd name="T23" fmla="*/ 24 h 74"/>
                <a:gd name="T24" fmla="*/ 10 w 71"/>
                <a:gd name="T25" fmla="*/ 45 h 74"/>
                <a:gd name="T26" fmla="*/ 25 w 71"/>
                <a:gd name="T27" fmla="*/ 62 h 74"/>
                <a:gd name="T28" fmla="*/ 45 w 71"/>
                <a:gd name="T29" fmla="*/ 66 h 74"/>
                <a:gd name="T30" fmla="*/ 60 w 71"/>
                <a:gd name="T31" fmla="*/ 55 h 74"/>
                <a:gd name="T32" fmla="*/ 60 w 71"/>
                <a:gd name="T33" fmla="*/ 55 h 74"/>
                <a:gd name="T34" fmla="*/ 62 w 71"/>
                <a:gd name="T35" fmla="*/ 33 h 74"/>
                <a:gd name="T36" fmla="*/ 51 w 71"/>
                <a:gd name="T37" fmla="*/ 1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1" h="74">
                  <a:moveTo>
                    <a:pt x="17" y="66"/>
                  </a:moveTo>
                  <a:cubicBezTo>
                    <a:pt x="11" y="61"/>
                    <a:pt x="6" y="55"/>
                    <a:pt x="4" y="47"/>
                  </a:cubicBezTo>
                  <a:cubicBezTo>
                    <a:pt x="0" y="38"/>
                    <a:pt x="1" y="28"/>
                    <a:pt x="5" y="21"/>
                  </a:cubicBezTo>
                  <a:cubicBezTo>
                    <a:pt x="13" y="5"/>
                    <a:pt x="33" y="0"/>
                    <a:pt x="51" y="9"/>
                  </a:cubicBezTo>
                  <a:cubicBezTo>
                    <a:pt x="59" y="13"/>
                    <a:pt x="65" y="21"/>
                    <a:pt x="68" y="31"/>
                  </a:cubicBezTo>
                  <a:cubicBezTo>
                    <a:pt x="71" y="40"/>
                    <a:pt x="70" y="50"/>
                    <a:pt x="66" y="58"/>
                  </a:cubicBezTo>
                  <a:cubicBezTo>
                    <a:pt x="62" y="66"/>
                    <a:pt x="55" y="71"/>
                    <a:pt x="47" y="72"/>
                  </a:cubicBezTo>
                  <a:cubicBezTo>
                    <a:pt x="39" y="74"/>
                    <a:pt x="30" y="72"/>
                    <a:pt x="22" y="68"/>
                  </a:cubicBezTo>
                  <a:cubicBezTo>
                    <a:pt x="20" y="67"/>
                    <a:pt x="19" y="67"/>
                    <a:pt x="17" y="66"/>
                  </a:cubicBezTo>
                  <a:close/>
                  <a:moveTo>
                    <a:pt x="51" y="17"/>
                  </a:moveTo>
                  <a:cubicBezTo>
                    <a:pt x="50" y="16"/>
                    <a:pt x="49" y="16"/>
                    <a:pt x="48" y="15"/>
                  </a:cubicBezTo>
                  <a:cubicBezTo>
                    <a:pt x="33" y="8"/>
                    <a:pt x="17" y="12"/>
                    <a:pt x="11" y="24"/>
                  </a:cubicBezTo>
                  <a:cubicBezTo>
                    <a:pt x="8" y="30"/>
                    <a:pt x="8" y="38"/>
                    <a:pt x="10" y="45"/>
                  </a:cubicBezTo>
                  <a:cubicBezTo>
                    <a:pt x="13" y="52"/>
                    <a:pt x="18" y="59"/>
                    <a:pt x="25" y="62"/>
                  </a:cubicBezTo>
                  <a:cubicBezTo>
                    <a:pt x="32" y="66"/>
                    <a:pt x="39" y="67"/>
                    <a:pt x="45" y="66"/>
                  </a:cubicBezTo>
                  <a:cubicBezTo>
                    <a:pt x="52" y="64"/>
                    <a:pt x="57" y="60"/>
                    <a:pt x="60" y="55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63" y="48"/>
                    <a:pt x="64" y="40"/>
                    <a:pt x="62" y="33"/>
                  </a:cubicBezTo>
                  <a:cubicBezTo>
                    <a:pt x="60" y="26"/>
                    <a:pt x="56" y="21"/>
                    <a:pt x="5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9" name="">
              <a:extLst>
                <a:ext uri="{FF2B5EF4-FFF2-40B4-BE49-F238E27FC236}">
                  <a16:creationId xmlns:a16="http://schemas.microsoft.com/office/drawing/2014/main" id="{68AD3968-579D-454F-8DD1-D44F56FD3D60}"/>
                </a:ext>
              </a:extLst>
            </p:cNvPr>
            <p:cNvSpPr/>
            <p:nvPr/>
          </p:nvSpPr>
          <p:spPr bwMode="auto">
            <a:xfrm>
              <a:off x="7269163" y="4445001"/>
              <a:ext cx="201613" cy="190500"/>
            </a:xfrm>
            <a:custGeom>
              <a:avLst/>
              <a:gdLst>
                <a:gd name="T0" fmla="*/ 14 w 53"/>
                <a:gd name="T1" fmla="*/ 44 h 50"/>
                <a:gd name="T2" fmla="*/ 5 w 53"/>
                <a:gd name="T3" fmla="*/ 13 h 50"/>
                <a:gd name="T4" fmla="*/ 16 w 53"/>
                <a:gd name="T5" fmla="*/ 3 h 50"/>
                <a:gd name="T6" fmla="*/ 37 w 53"/>
                <a:gd name="T7" fmla="*/ 4 h 50"/>
                <a:gd name="T8" fmla="*/ 48 w 53"/>
                <a:gd name="T9" fmla="*/ 38 h 50"/>
                <a:gd name="T10" fmla="*/ 48 w 53"/>
                <a:gd name="T11" fmla="*/ 38 h 50"/>
                <a:gd name="T12" fmla="*/ 37 w 53"/>
                <a:gd name="T13" fmla="*/ 48 h 50"/>
                <a:gd name="T14" fmla="*/ 17 w 53"/>
                <a:gd name="T15" fmla="*/ 46 h 50"/>
                <a:gd name="T16" fmla="*/ 14 w 53"/>
                <a:gd name="T17" fmla="*/ 44 h 50"/>
                <a:gd name="T18" fmla="*/ 36 w 53"/>
                <a:gd name="T19" fmla="*/ 12 h 50"/>
                <a:gd name="T20" fmla="*/ 34 w 53"/>
                <a:gd name="T21" fmla="*/ 10 h 50"/>
                <a:gd name="T22" fmla="*/ 19 w 53"/>
                <a:gd name="T23" fmla="*/ 9 h 50"/>
                <a:gd name="T24" fmla="*/ 11 w 53"/>
                <a:gd name="T25" fmla="*/ 16 h 50"/>
                <a:gd name="T26" fmla="*/ 20 w 53"/>
                <a:gd name="T27" fmla="*/ 39 h 50"/>
                <a:gd name="T28" fmla="*/ 34 w 53"/>
                <a:gd name="T29" fmla="*/ 41 h 50"/>
                <a:gd name="T30" fmla="*/ 41 w 53"/>
                <a:gd name="T31" fmla="*/ 35 h 50"/>
                <a:gd name="T32" fmla="*/ 41 w 53"/>
                <a:gd name="T33" fmla="*/ 35 h 50"/>
                <a:gd name="T34" fmla="*/ 36 w 53"/>
                <a:gd name="T35" fmla="*/ 1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50">
                  <a:moveTo>
                    <a:pt x="14" y="44"/>
                  </a:moveTo>
                  <a:cubicBezTo>
                    <a:pt x="4" y="37"/>
                    <a:pt x="0" y="23"/>
                    <a:pt x="5" y="13"/>
                  </a:cubicBezTo>
                  <a:cubicBezTo>
                    <a:pt x="7" y="8"/>
                    <a:pt x="11" y="4"/>
                    <a:pt x="16" y="3"/>
                  </a:cubicBezTo>
                  <a:cubicBezTo>
                    <a:pt x="23" y="0"/>
                    <a:pt x="30" y="1"/>
                    <a:pt x="37" y="4"/>
                  </a:cubicBezTo>
                  <a:cubicBezTo>
                    <a:pt x="49" y="10"/>
                    <a:pt x="53" y="27"/>
                    <a:pt x="48" y="3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5" y="42"/>
                    <a:pt x="42" y="46"/>
                    <a:pt x="37" y="48"/>
                  </a:cubicBezTo>
                  <a:cubicBezTo>
                    <a:pt x="31" y="50"/>
                    <a:pt x="24" y="49"/>
                    <a:pt x="17" y="46"/>
                  </a:cubicBezTo>
                  <a:cubicBezTo>
                    <a:pt x="16" y="45"/>
                    <a:pt x="15" y="44"/>
                    <a:pt x="14" y="44"/>
                  </a:cubicBezTo>
                  <a:close/>
                  <a:moveTo>
                    <a:pt x="36" y="12"/>
                  </a:moveTo>
                  <a:cubicBezTo>
                    <a:pt x="35" y="11"/>
                    <a:pt x="34" y="11"/>
                    <a:pt x="34" y="10"/>
                  </a:cubicBezTo>
                  <a:cubicBezTo>
                    <a:pt x="29" y="8"/>
                    <a:pt x="23" y="8"/>
                    <a:pt x="19" y="9"/>
                  </a:cubicBezTo>
                  <a:cubicBezTo>
                    <a:pt x="15" y="10"/>
                    <a:pt x="12" y="13"/>
                    <a:pt x="11" y="16"/>
                  </a:cubicBezTo>
                  <a:cubicBezTo>
                    <a:pt x="7" y="24"/>
                    <a:pt x="11" y="35"/>
                    <a:pt x="20" y="39"/>
                  </a:cubicBezTo>
                  <a:cubicBezTo>
                    <a:pt x="25" y="42"/>
                    <a:pt x="30" y="42"/>
                    <a:pt x="34" y="41"/>
                  </a:cubicBezTo>
                  <a:cubicBezTo>
                    <a:pt x="38" y="40"/>
                    <a:pt x="40" y="38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5" y="28"/>
                    <a:pt x="43" y="17"/>
                    <a:pt x="3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0" name="">
              <a:extLst>
                <a:ext uri="{FF2B5EF4-FFF2-40B4-BE49-F238E27FC236}">
                  <a16:creationId xmlns:a16="http://schemas.microsoft.com/office/drawing/2014/main" id="{C72E1714-9D13-4683-B492-5BD1B4839F3C}"/>
                </a:ext>
              </a:extLst>
            </p:cNvPr>
            <p:cNvSpPr/>
            <p:nvPr/>
          </p:nvSpPr>
          <p:spPr bwMode="auto">
            <a:xfrm>
              <a:off x="7219950" y="4911726"/>
              <a:ext cx="228600" cy="217488"/>
            </a:xfrm>
            <a:custGeom>
              <a:avLst/>
              <a:gdLst>
                <a:gd name="T0" fmla="*/ 15 w 60"/>
                <a:gd name="T1" fmla="*/ 50 h 57"/>
                <a:gd name="T2" fmla="*/ 1 w 60"/>
                <a:gd name="T3" fmla="*/ 30 h 57"/>
                <a:gd name="T4" fmla="*/ 6 w 60"/>
                <a:gd name="T5" fmla="*/ 12 h 57"/>
                <a:gd name="T6" fmla="*/ 27 w 60"/>
                <a:gd name="T7" fmla="*/ 1 h 57"/>
                <a:gd name="T8" fmla="*/ 59 w 60"/>
                <a:gd name="T9" fmla="*/ 29 h 57"/>
                <a:gd name="T10" fmla="*/ 55 w 60"/>
                <a:gd name="T11" fmla="*/ 46 h 57"/>
                <a:gd name="T12" fmla="*/ 35 w 60"/>
                <a:gd name="T13" fmla="*/ 56 h 57"/>
                <a:gd name="T14" fmla="*/ 15 w 60"/>
                <a:gd name="T15" fmla="*/ 50 h 57"/>
                <a:gd name="T16" fmla="*/ 41 w 60"/>
                <a:gd name="T17" fmla="*/ 12 h 57"/>
                <a:gd name="T18" fmla="*/ 27 w 60"/>
                <a:gd name="T19" fmla="*/ 8 h 57"/>
                <a:gd name="T20" fmla="*/ 11 w 60"/>
                <a:gd name="T21" fmla="*/ 16 h 57"/>
                <a:gd name="T22" fmla="*/ 8 w 60"/>
                <a:gd name="T23" fmla="*/ 29 h 57"/>
                <a:gd name="T24" fmla="*/ 34 w 60"/>
                <a:gd name="T25" fmla="*/ 49 h 57"/>
                <a:gd name="T26" fmla="*/ 50 w 60"/>
                <a:gd name="T27" fmla="*/ 42 h 57"/>
                <a:gd name="T28" fmla="*/ 52 w 60"/>
                <a:gd name="T29" fmla="*/ 30 h 57"/>
                <a:gd name="T30" fmla="*/ 52 w 60"/>
                <a:gd name="T31" fmla="*/ 30 h 57"/>
                <a:gd name="T32" fmla="*/ 41 w 60"/>
                <a:gd name="T33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57">
                  <a:moveTo>
                    <a:pt x="15" y="50"/>
                  </a:moveTo>
                  <a:cubicBezTo>
                    <a:pt x="8" y="46"/>
                    <a:pt x="3" y="38"/>
                    <a:pt x="1" y="30"/>
                  </a:cubicBezTo>
                  <a:cubicBezTo>
                    <a:pt x="0" y="23"/>
                    <a:pt x="2" y="17"/>
                    <a:pt x="6" y="12"/>
                  </a:cubicBezTo>
                  <a:cubicBezTo>
                    <a:pt x="11" y="6"/>
                    <a:pt x="18" y="2"/>
                    <a:pt x="27" y="1"/>
                  </a:cubicBezTo>
                  <a:cubicBezTo>
                    <a:pt x="43" y="0"/>
                    <a:pt x="57" y="15"/>
                    <a:pt x="59" y="29"/>
                  </a:cubicBezTo>
                  <a:cubicBezTo>
                    <a:pt x="60" y="35"/>
                    <a:pt x="59" y="41"/>
                    <a:pt x="55" y="46"/>
                  </a:cubicBezTo>
                  <a:cubicBezTo>
                    <a:pt x="51" y="52"/>
                    <a:pt x="43" y="55"/>
                    <a:pt x="35" y="56"/>
                  </a:cubicBezTo>
                  <a:cubicBezTo>
                    <a:pt x="28" y="57"/>
                    <a:pt x="21" y="54"/>
                    <a:pt x="15" y="50"/>
                  </a:cubicBezTo>
                  <a:close/>
                  <a:moveTo>
                    <a:pt x="41" y="12"/>
                  </a:moveTo>
                  <a:cubicBezTo>
                    <a:pt x="37" y="9"/>
                    <a:pt x="32" y="8"/>
                    <a:pt x="27" y="8"/>
                  </a:cubicBezTo>
                  <a:cubicBezTo>
                    <a:pt x="21" y="9"/>
                    <a:pt x="15" y="12"/>
                    <a:pt x="11" y="16"/>
                  </a:cubicBezTo>
                  <a:cubicBezTo>
                    <a:pt x="9" y="20"/>
                    <a:pt x="8" y="24"/>
                    <a:pt x="8" y="29"/>
                  </a:cubicBezTo>
                  <a:cubicBezTo>
                    <a:pt x="10" y="40"/>
                    <a:pt x="22" y="50"/>
                    <a:pt x="34" y="49"/>
                  </a:cubicBezTo>
                  <a:cubicBezTo>
                    <a:pt x="41" y="48"/>
                    <a:pt x="46" y="46"/>
                    <a:pt x="50" y="42"/>
                  </a:cubicBezTo>
                  <a:cubicBezTo>
                    <a:pt x="52" y="38"/>
                    <a:pt x="53" y="34"/>
                    <a:pt x="52" y="30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1" y="23"/>
                    <a:pt x="47" y="16"/>
                    <a:pt x="4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1" name="">
              <a:extLst>
                <a:ext uri="{FF2B5EF4-FFF2-40B4-BE49-F238E27FC236}">
                  <a16:creationId xmlns:a16="http://schemas.microsoft.com/office/drawing/2014/main" id="{4C07DECF-BCF6-433A-9C44-A48606209C41}"/>
                </a:ext>
              </a:extLst>
            </p:cNvPr>
            <p:cNvSpPr/>
            <p:nvPr/>
          </p:nvSpPr>
          <p:spPr bwMode="auto">
            <a:xfrm>
              <a:off x="6426200" y="3956051"/>
              <a:ext cx="1595438" cy="1435100"/>
            </a:xfrm>
            <a:custGeom>
              <a:avLst/>
              <a:gdLst>
                <a:gd name="T0" fmla="*/ 105 w 420"/>
                <a:gd name="T1" fmla="*/ 333 h 378"/>
                <a:gd name="T2" fmla="*/ 36 w 420"/>
                <a:gd name="T3" fmla="*/ 255 h 378"/>
                <a:gd name="T4" fmla="*/ 29 w 420"/>
                <a:gd name="T5" fmla="*/ 116 h 378"/>
                <a:gd name="T6" fmla="*/ 130 w 420"/>
                <a:gd name="T7" fmla="*/ 20 h 378"/>
                <a:gd name="T8" fmla="*/ 285 w 420"/>
                <a:gd name="T9" fmla="*/ 21 h 378"/>
                <a:gd name="T10" fmla="*/ 391 w 420"/>
                <a:gd name="T11" fmla="*/ 125 h 378"/>
                <a:gd name="T12" fmla="*/ 394 w 420"/>
                <a:gd name="T13" fmla="*/ 267 h 378"/>
                <a:gd name="T14" fmla="*/ 394 w 420"/>
                <a:gd name="T15" fmla="*/ 267 h 378"/>
                <a:gd name="T16" fmla="*/ 300 w 420"/>
                <a:gd name="T17" fmla="*/ 358 h 378"/>
                <a:gd name="T18" fmla="*/ 146 w 420"/>
                <a:gd name="T19" fmla="*/ 355 h 378"/>
                <a:gd name="T20" fmla="*/ 105 w 420"/>
                <a:gd name="T21" fmla="*/ 333 h 378"/>
                <a:gd name="T22" fmla="*/ 316 w 420"/>
                <a:gd name="T23" fmla="*/ 46 h 378"/>
                <a:gd name="T24" fmla="*/ 282 w 420"/>
                <a:gd name="T25" fmla="*/ 28 h 378"/>
                <a:gd name="T26" fmla="*/ 132 w 420"/>
                <a:gd name="T27" fmla="*/ 27 h 378"/>
                <a:gd name="T28" fmla="*/ 36 w 420"/>
                <a:gd name="T29" fmla="*/ 119 h 378"/>
                <a:gd name="T30" fmla="*/ 148 w 420"/>
                <a:gd name="T31" fmla="*/ 349 h 378"/>
                <a:gd name="T32" fmla="*/ 298 w 420"/>
                <a:gd name="T33" fmla="*/ 352 h 378"/>
                <a:gd name="T34" fmla="*/ 387 w 420"/>
                <a:gd name="T35" fmla="*/ 264 h 378"/>
                <a:gd name="T36" fmla="*/ 387 w 420"/>
                <a:gd name="T37" fmla="*/ 264 h 378"/>
                <a:gd name="T38" fmla="*/ 316 w 420"/>
                <a:gd name="T39" fmla="*/ 4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0" h="378">
                  <a:moveTo>
                    <a:pt x="105" y="333"/>
                  </a:moveTo>
                  <a:cubicBezTo>
                    <a:pt x="76" y="312"/>
                    <a:pt x="52" y="286"/>
                    <a:pt x="36" y="255"/>
                  </a:cubicBezTo>
                  <a:cubicBezTo>
                    <a:pt x="14" y="209"/>
                    <a:pt x="11" y="160"/>
                    <a:pt x="29" y="116"/>
                  </a:cubicBezTo>
                  <a:cubicBezTo>
                    <a:pt x="47" y="73"/>
                    <a:pt x="83" y="39"/>
                    <a:pt x="130" y="20"/>
                  </a:cubicBezTo>
                  <a:cubicBezTo>
                    <a:pt x="180" y="0"/>
                    <a:pt x="237" y="0"/>
                    <a:pt x="285" y="21"/>
                  </a:cubicBezTo>
                  <a:cubicBezTo>
                    <a:pt x="333" y="42"/>
                    <a:pt x="370" y="79"/>
                    <a:pt x="391" y="125"/>
                  </a:cubicBezTo>
                  <a:cubicBezTo>
                    <a:pt x="411" y="172"/>
                    <a:pt x="412" y="222"/>
                    <a:pt x="394" y="267"/>
                  </a:cubicBezTo>
                  <a:cubicBezTo>
                    <a:pt x="394" y="267"/>
                    <a:pt x="394" y="267"/>
                    <a:pt x="394" y="267"/>
                  </a:cubicBezTo>
                  <a:cubicBezTo>
                    <a:pt x="377" y="309"/>
                    <a:pt x="343" y="341"/>
                    <a:pt x="300" y="358"/>
                  </a:cubicBezTo>
                  <a:cubicBezTo>
                    <a:pt x="252" y="378"/>
                    <a:pt x="196" y="377"/>
                    <a:pt x="146" y="355"/>
                  </a:cubicBezTo>
                  <a:cubicBezTo>
                    <a:pt x="131" y="349"/>
                    <a:pt x="118" y="341"/>
                    <a:pt x="105" y="333"/>
                  </a:cubicBezTo>
                  <a:close/>
                  <a:moveTo>
                    <a:pt x="316" y="46"/>
                  </a:moveTo>
                  <a:cubicBezTo>
                    <a:pt x="306" y="39"/>
                    <a:pt x="295" y="33"/>
                    <a:pt x="282" y="28"/>
                  </a:cubicBezTo>
                  <a:cubicBezTo>
                    <a:pt x="235" y="8"/>
                    <a:pt x="181" y="7"/>
                    <a:pt x="132" y="27"/>
                  </a:cubicBezTo>
                  <a:cubicBezTo>
                    <a:pt x="87" y="45"/>
                    <a:pt x="53" y="78"/>
                    <a:pt x="36" y="119"/>
                  </a:cubicBezTo>
                  <a:cubicBezTo>
                    <a:pt x="0" y="204"/>
                    <a:pt x="51" y="307"/>
                    <a:pt x="148" y="349"/>
                  </a:cubicBezTo>
                  <a:cubicBezTo>
                    <a:pt x="197" y="369"/>
                    <a:pt x="251" y="371"/>
                    <a:pt x="298" y="352"/>
                  </a:cubicBezTo>
                  <a:cubicBezTo>
                    <a:pt x="339" y="335"/>
                    <a:pt x="371" y="304"/>
                    <a:pt x="387" y="264"/>
                  </a:cubicBezTo>
                  <a:cubicBezTo>
                    <a:pt x="387" y="264"/>
                    <a:pt x="387" y="264"/>
                    <a:pt x="387" y="264"/>
                  </a:cubicBezTo>
                  <a:cubicBezTo>
                    <a:pt x="420" y="188"/>
                    <a:pt x="387" y="95"/>
                    <a:pt x="316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2" name="">
              <a:extLst>
                <a:ext uri="{FF2B5EF4-FFF2-40B4-BE49-F238E27FC236}">
                  <a16:creationId xmlns:a16="http://schemas.microsoft.com/office/drawing/2014/main" id="{7250C381-F984-4E39-8377-EE7B5276F6A7}"/>
                </a:ext>
              </a:extLst>
            </p:cNvPr>
            <p:cNvSpPr/>
            <p:nvPr/>
          </p:nvSpPr>
          <p:spPr bwMode="auto">
            <a:xfrm>
              <a:off x="6859588" y="4354514"/>
              <a:ext cx="84138" cy="46038"/>
            </a:xfrm>
            <a:custGeom>
              <a:avLst/>
              <a:gdLst>
                <a:gd name="T0" fmla="*/ 2 w 22"/>
                <a:gd name="T1" fmla="*/ 11 h 12"/>
                <a:gd name="T2" fmla="*/ 1 w 22"/>
                <a:gd name="T3" fmla="*/ 7 h 12"/>
                <a:gd name="T4" fmla="*/ 10 w 22"/>
                <a:gd name="T5" fmla="*/ 0 h 12"/>
                <a:gd name="T6" fmla="*/ 20 w 22"/>
                <a:gd name="T7" fmla="*/ 3 h 12"/>
                <a:gd name="T8" fmla="*/ 21 w 22"/>
                <a:gd name="T9" fmla="*/ 8 h 12"/>
                <a:gd name="T10" fmla="*/ 16 w 22"/>
                <a:gd name="T11" fmla="*/ 9 h 12"/>
                <a:gd name="T12" fmla="*/ 11 w 22"/>
                <a:gd name="T13" fmla="*/ 7 h 12"/>
                <a:gd name="T14" fmla="*/ 7 w 22"/>
                <a:gd name="T15" fmla="*/ 10 h 12"/>
                <a:gd name="T16" fmla="*/ 3 w 22"/>
                <a:gd name="T17" fmla="*/ 12 h 12"/>
                <a:gd name="T18" fmla="*/ 2 w 22"/>
                <a:gd name="T1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2">
                  <a:moveTo>
                    <a:pt x="2" y="11"/>
                  </a:moveTo>
                  <a:cubicBezTo>
                    <a:pt x="1" y="10"/>
                    <a:pt x="0" y="8"/>
                    <a:pt x="1" y="7"/>
                  </a:cubicBezTo>
                  <a:cubicBezTo>
                    <a:pt x="3" y="4"/>
                    <a:pt x="6" y="1"/>
                    <a:pt x="10" y="0"/>
                  </a:cubicBezTo>
                  <a:cubicBezTo>
                    <a:pt x="13" y="0"/>
                    <a:pt x="17" y="1"/>
                    <a:pt x="20" y="3"/>
                  </a:cubicBezTo>
                  <a:cubicBezTo>
                    <a:pt x="22" y="4"/>
                    <a:pt x="22" y="7"/>
                    <a:pt x="21" y="8"/>
                  </a:cubicBezTo>
                  <a:cubicBezTo>
                    <a:pt x="20" y="10"/>
                    <a:pt x="17" y="10"/>
                    <a:pt x="16" y="9"/>
                  </a:cubicBezTo>
                  <a:cubicBezTo>
                    <a:pt x="15" y="7"/>
                    <a:pt x="13" y="7"/>
                    <a:pt x="11" y="7"/>
                  </a:cubicBezTo>
                  <a:cubicBezTo>
                    <a:pt x="9" y="7"/>
                    <a:pt x="8" y="8"/>
                    <a:pt x="7" y="10"/>
                  </a:cubicBezTo>
                  <a:cubicBezTo>
                    <a:pt x="7" y="12"/>
                    <a:pt x="4" y="12"/>
                    <a:pt x="3" y="12"/>
                  </a:cubicBezTo>
                  <a:cubicBezTo>
                    <a:pt x="3" y="11"/>
                    <a:pt x="2" y="11"/>
                    <a:pt x="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3" name="">
              <a:extLst>
                <a:ext uri="{FF2B5EF4-FFF2-40B4-BE49-F238E27FC236}">
                  <a16:creationId xmlns:a16="http://schemas.microsoft.com/office/drawing/2014/main" id="{B171B51F-E25D-4621-88EF-E0BFB31134F9}"/>
                </a:ext>
              </a:extLst>
            </p:cNvPr>
            <p:cNvSpPr/>
            <p:nvPr/>
          </p:nvSpPr>
          <p:spPr bwMode="auto">
            <a:xfrm>
              <a:off x="7121525" y="4206876"/>
              <a:ext cx="87313" cy="52388"/>
            </a:xfrm>
            <a:custGeom>
              <a:avLst/>
              <a:gdLst>
                <a:gd name="T0" fmla="*/ 2 w 23"/>
                <a:gd name="T1" fmla="*/ 13 h 14"/>
                <a:gd name="T2" fmla="*/ 0 w 23"/>
                <a:gd name="T3" fmla="*/ 9 h 14"/>
                <a:gd name="T4" fmla="*/ 10 w 23"/>
                <a:gd name="T5" fmla="*/ 1 h 14"/>
                <a:gd name="T6" fmla="*/ 21 w 23"/>
                <a:gd name="T7" fmla="*/ 6 h 14"/>
                <a:gd name="T8" fmla="*/ 21 w 23"/>
                <a:gd name="T9" fmla="*/ 11 h 14"/>
                <a:gd name="T10" fmla="*/ 16 w 23"/>
                <a:gd name="T11" fmla="*/ 10 h 14"/>
                <a:gd name="T12" fmla="*/ 11 w 23"/>
                <a:gd name="T13" fmla="*/ 8 h 14"/>
                <a:gd name="T14" fmla="*/ 7 w 23"/>
                <a:gd name="T15" fmla="*/ 11 h 14"/>
                <a:gd name="T16" fmla="*/ 3 w 23"/>
                <a:gd name="T17" fmla="*/ 13 h 14"/>
                <a:gd name="T18" fmla="*/ 2 w 23"/>
                <a:gd name="T19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14">
                  <a:moveTo>
                    <a:pt x="2" y="13"/>
                  </a:moveTo>
                  <a:cubicBezTo>
                    <a:pt x="1" y="12"/>
                    <a:pt x="0" y="10"/>
                    <a:pt x="0" y="9"/>
                  </a:cubicBezTo>
                  <a:cubicBezTo>
                    <a:pt x="2" y="5"/>
                    <a:pt x="6" y="1"/>
                    <a:pt x="10" y="1"/>
                  </a:cubicBezTo>
                  <a:cubicBezTo>
                    <a:pt x="14" y="0"/>
                    <a:pt x="19" y="3"/>
                    <a:pt x="21" y="6"/>
                  </a:cubicBezTo>
                  <a:cubicBezTo>
                    <a:pt x="23" y="8"/>
                    <a:pt x="22" y="10"/>
                    <a:pt x="21" y="11"/>
                  </a:cubicBezTo>
                  <a:cubicBezTo>
                    <a:pt x="19" y="12"/>
                    <a:pt x="17" y="12"/>
                    <a:pt x="16" y="10"/>
                  </a:cubicBezTo>
                  <a:cubicBezTo>
                    <a:pt x="15" y="9"/>
                    <a:pt x="13" y="8"/>
                    <a:pt x="11" y="8"/>
                  </a:cubicBezTo>
                  <a:cubicBezTo>
                    <a:pt x="9" y="8"/>
                    <a:pt x="8" y="9"/>
                    <a:pt x="7" y="11"/>
                  </a:cubicBezTo>
                  <a:cubicBezTo>
                    <a:pt x="7" y="13"/>
                    <a:pt x="5" y="14"/>
                    <a:pt x="3" y="13"/>
                  </a:cubicBezTo>
                  <a:cubicBezTo>
                    <a:pt x="2" y="13"/>
                    <a:pt x="2" y="13"/>
                    <a:pt x="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4" name="">
              <a:extLst>
                <a:ext uri="{FF2B5EF4-FFF2-40B4-BE49-F238E27FC236}">
                  <a16:creationId xmlns:a16="http://schemas.microsoft.com/office/drawing/2014/main" id="{3941B6F8-5A9D-4F20-80B6-A2EA548064E0}"/>
                </a:ext>
              </a:extLst>
            </p:cNvPr>
            <p:cNvSpPr/>
            <p:nvPr/>
          </p:nvSpPr>
          <p:spPr bwMode="auto">
            <a:xfrm>
              <a:off x="7410450" y="4302126"/>
              <a:ext cx="84138" cy="55563"/>
            </a:xfrm>
            <a:custGeom>
              <a:avLst/>
              <a:gdLst>
                <a:gd name="T0" fmla="*/ 2 w 22"/>
                <a:gd name="T1" fmla="*/ 14 h 15"/>
                <a:gd name="T2" fmla="*/ 0 w 22"/>
                <a:gd name="T3" fmla="*/ 11 h 15"/>
                <a:gd name="T4" fmla="*/ 9 w 22"/>
                <a:gd name="T5" fmla="*/ 2 h 15"/>
                <a:gd name="T6" fmla="*/ 21 w 22"/>
                <a:gd name="T7" fmla="*/ 5 h 15"/>
                <a:gd name="T8" fmla="*/ 21 w 22"/>
                <a:gd name="T9" fmla="*/ 10 h 15"/>
                <a:gd name="T10" fmla="*/ 16 w 22"/>
                <a:gd name="T11" fmla="*/ 10 h 15"/>
                <a:gd name="T12" fmla="*/ 11 w 22"/>
                <a:gd name="T13" fmla="*/ 8 h 15"/>
                <a:gd name="T14" fmla="*/ 7 w 22"/>
                <a:gd name="T15" fmla="*/ 12 h 15"/>
                <a:gd name="T16" fmla="*/ 3 w 22"/>
                <a:gd name="T17" fmla="*/ 15 h 15"/>
                <a:gd name="T18" fmla="*/ 2 w 22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5">
                  <a:moveTo>
                    <a:pt x="2" y="14"/>
                  </a:moveTo>
                  <a:cubicBezTo>
                    <a:pt x="1" y="13"/>
                    <a:pt x="0" y="12"/>
                    <a:pt x="0" y="11"/>
                  </a:cubicBezTo>
                  <a:cubicBezTo>
                    <a:pt x="1" y="6"/>
                    <a:pt x="4" y="3"/>
                    <a:pt x="9" y="2"/>
                  </a:cubicBezTo>
                  <a:cubicBezTo>
                    <a:pt x="13" y="0"/>
                    <a:pt x="18" y="2"/>
                    <a:pt x="21" y="5"/>
                  </a:cubicBezTo>
                  <a:cubicBezTo>
                    <a:pt x="22" y="6"/>
                    <a:pt x="22" y="8"/>
                    <a:pt x="21" y="10"/>
                  </a:cubicBezTo>
                  <a:cubicBezTo>
                    <a:pt x="20" y="11"/>
                    <a:pt x="17" y="11"/>
                    <a:pt x="16" y="10"/>
                  </a:cubicBezTo>
                  <a:cubicBezTo>
                    <a:pt x="15" y="8"/>
                    <a:pt x="12" y="8"/>
                    <a:pt x="11" y="8"/>
                  </a:cubicBezTo>
                  <a:cubicBezTo>
                    <a:pt x="9" y="9"/>
                    <a:pt x="8" y="10"/>
                    <a:pt x="7" y="12"/>
                  </a:cubicBezTo>
                  <a:cubicBezTo>
                    <a:pt x="7" y="14"/>
                    <a:pt x="5" y="15"/>
                    <a:pt x="3" y="15"/>
                  </a:cubicBezTo>
                  <a:cubicBezTo>
                    <a:pt x="3" y="15"/>
                    <a:pt x="2" y="14"/>
                    <a:pt x="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5" name="">
              <a:extLst>
                <a:ext uri="{FF2B5EF4-FFF2-40B4-BE49-F238E27FC236}">
                  <a16:creationId xmlns:a16="http://schemas.microsoft.com/office/drawing/2014/main" id="{82066424-FD4E-4A2E-9222-CD7083A647FA}"/>
                </a:ext>
              </a:extLst>
            </p:cNvPr>
            <p:cNvSpPr/>
            <p:nvPr/>
          </p:nvSpPr>
          <p:spPr bwMode="auto">
            <a:xfrm>
              <a:off x="6965950" y="4619626"/>
              <a:ext cx="84138" cy="53975"/>
            </a:xfrm>
            <a:custGeom>
              <a:avLst/>
              <a:gdLst>
                <a:gd name="T0" fmla="*/ 2 w 22"/>
                <a:gd name="T1" fmla="*/ 13 h 14"/>
                <a:gd name="T2" fmla="*/ 0 w 22"/>
                <a:gd name="T3" fmla="*/ 9 h 14"/>
                <a:gd name="T4" fmla="*/ 9 w 22"/>
                <a:gd name="T5" fmla="*/ 1 h 14"/>
                <a:gd name="T6" fmla="*/ 21 w 22"/>
                <a:gd name="T7" fmla="*/ 4 h 14"/>
                <a:gd name="T8" fmla="*/ 20 w 22"/>
                <a:gd name="T9" fmla="*/ 9 h 14"/>
                <a:gd name="T10" fmla="*/ 16 w 22"/>
                <a:gd name="T11" fmla="*/ 9 h 14"/>
                <a:gd name="T12" fmla="*/ 10 w 22"/>
                <a:gd name="T13" fmla="*/ 8 h 14"/>
                <a:gd name="T14" fmla="*/ 7 w 22"/>
                <a:gd name="T15" fmla="*/ 11 h 14"/>
                <a:gd name="T16" fmla="*/ 3 w 22"/>
                <a:gd name="T17" fmla="*/ 13 h 14"/>
                <a:gd name="T18" fmla="*/ 2 w 22"/>
                <a:gd name="T19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4">
                  <a:moveTo>
                    <a:pt x="2" y="13"/>
                  </a:moveTo>
                  <a:cubicBezTo>
                    <a:pt x="1" y="12"/>
                    <a:pt x="0" y="10"/>
                    <a:pt x="0" y="9"/>
                  </a:cubicBezTo>
                  <a:cubicBezTo>
                    <a:pt x="1" y="5"/>
                    <a:pt x="5" y="2"/>
                    <a:pt x="9" y="1"/>
                  </a:cubicBezTo>
                  <a:cubicBezTo>
                    <a:pt x="13" y="0"/>
                    <a:pt x="18" y="1"/>
                    <a:pt x="21" y="4"/>
                  </a:cubicBezTo>
                  <a:cubicBezTo>
                    <a:pt x="22" y="6"/>
                    <a:pt x="22" y="8"/>
                    <a:pt x="20" y="9"/>
                  </a:cubicBezTo>
                  <a:cubicBezTo>
                    <a:pt x="19" y="11"/>
                    <a:pt x="17" y="11"/>
                    <a:pt x="16" y="9"/>
                  </a:cubicBezTo>
                  <a:cubicBezTo>
                    <a:pt x="14" y="8"/>
                    <a:pt x="12" y="7"/>
                    <a:pt x="10" y="8"/>
                  </a:cubicBezTo>
                  <a:cubicBezTo>
                    <a:pt x="9" y="8"/>
                    <a:pt x="8" y="9"/>
                    <a:pt x="7" y="11"/>
                  </a:cubicBezTo>
                  <a:cubicBezTo>
                    <a:pt x="7" y="13"/>
                    <a:pt x="5" y="14"/>
                    <a:pt x="3" y="13"/>
                  </a:cubicBezTo>
                  <a:cubicBezTo>
                    <a:pt x="2" y="13"/>
                    <a:pt x="2" y="13"/>
                    <a:pt x="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6" name="">
              <a:extLst>
                <a:ext uri="{FF2B5EF4-FFF2-40B4-BE49-F238E27FC236}">
                  <a16:creationId xmlns:a16="http://schemas.microsoft.com/office/drawing/2014/main" id="{B129089B-0F9F-4722-8FF2-9611E79ADA71}"/>
                </a:ext>
              </a:extLst>
            </p:cNvPr>
            <p:cNvSpPr/>
            <p:nvPr/>
          </p:nvSpPr>
          <p:spPr bwMode="auto">
            <a:xfrm>
              <a:off x="7151688" y="4427539"/>
              <a:ext cx="79375" cy="49213"/>
            </a:xfrm>
            <a:custGeom>
              <a:avLst/>
              <a:gdLst>
                <a:gd name="T0" fmla="*/ 2 w 21"/>
                <a:gd name="T1" fmla="*/ 12 h 13"/>
                <a:gd name="T2" fmla="*/ 1 w 21"/>
                <a:gd name="T3" fmla="*/ 8 h 13"/>
                <a:gd name="T4" fmla="*/ 9 w 21"/>
                <a:gd name="T5" fmla="*/ 1 h 13"/>
                <a:gd name="T6" fmla="*/ 20 w 21"/>
                <a:gd name="T7" fmla="*/ 4 h 13"/>
                <a:gd name="T8" fmla="*/ 20 w 21"/>
                <a:gd name="T9" fmla="*/ 8 h 13"/>
                <a:gd name="T10" fmla="*/ 15 w 21"/>
                <a:gd name="T11" fmla="*/ 9 h 13"/>
                <a:gd name="T12" fmla="*/ 10 w 21"/>
                <a:gd name="T13" fmla="*/ 7 h 13"/>
                <a:gd name="T14" fmla="*/ 8 w 21"/>
                <a:gd name="T15" fmla="*/ 10 h 13"/>
                <a:gd name="T16" fmla="*/ 3 w 21"/>
                <a:gd name="T17" fmla="*/ 13 h 13"/>
                <a:gd name="T18" fmla="*/ 2 w 21"/>
                <a:gd name="T1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3">
                  <a:moveTo>
                    <a:pt x="2" y="12"/>
                  </a:moveTo>
                  <a:cubicBezTo>
                    <a:pt x="1" y="11"/>
                    <a:pt x="0" y="10"/>
                    <a:pt x="1" y="8"/>
                  </a:cubicBezTo>
                  <a:cubicBezTo>
                    <a:pt x="2" y="5"/>
                    <a:pt x="5" y="2"/>
                    <a:pt x="9" y="1"/>
                  </a:cubicBezTo>
                  <a:cubicBezTo>
                    <a:pt x="13" y="0"/>
                    <a:pt x="17" y="1"/>
                    <a:pt x="20" y="4"/>
                  </a:cubicBezTo>
                  <a:cubicBezTo>
                    <a:pt x="21" y="5"/>
                    <a:pt x="21" y="7"/>
                    <a:pt x="20" y="8"/>
                  </a:cubicBezTo>
                  <a:cubicBezTo>
                    <a:pt x="18" y="10"/>
                    <a:pt x="16" y="10"/>
                    <a:pt x="15" y="9"/>
                  </a:cubicBezTo>
                  <a:cubicBezTo>
                    <a:pt x="14" y="8"/>
                    <a:pt x="12" y="7"/>
                    <a:pt x="10" y="7"/>
                  </a:cubicBezTo>
                  <a:cubicBezTo>
                    <a:pt x="9" y="8"/>
                    <a:pt x="8" y="9"/>
                    <a:pt x="8" y="10"/>
                  </a:cubicBezTo>
                  <a:cubicBezTo>
                    <a:pt x="7" y="12"/>
                    <a:pt x="5" y="13"/>
                    <a:pt x="3" y="13"/>
                  </a:cubicBezTo>
                  <a:cubicBezTo>
                    <a:pt x="3" y="12"/>
                    <a:pt x="3" y="12"/>
                    <a:pt x="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7" name="">
              <a:extLst>
                <a:ext uri="{FF2B5EF4-FFF2-40B4-BE49-F238E27FC236}">
                  <a16:creationId xmlns:a16="http://schemas.microsoft.com/office/drawing/2014/main" id="{F0CF82F7-6795-4270-BF92-AC02DBD43C0F}"/>
                </a:ext>
              </a:extLst>
            </p:cNvPr>
            <p:cNvSpPr/>
            <p:nvPr/>
          </p:nvSpPr>
          <p:spPr bwMode="auto">
            <a:xfrm>
              <a:off x="6829425" y="4878389"/>
              <a:ext cx="71438" cy="49213"/>
            </a:xfrm>
            <a:custGeom>
              <a:avLst/>
              <a:gdLst>
                <a:gd name="T0" fmla="*/ 1 w 19"/>
                <a:gd name="T1" fmla="*/ 12 h 13"/>
                <a:gd name="T2" fmla="*/ 0 w 19"/>
                <a:gd name="T3" fmla="*/ 10 h 13"/>
                <a:gd name="T4" fmla="*/ 7 w 19"/>
                <a:gd name="T5" fmla="*/ 1 h 13"/>
                <a:gd name="T6" fmla="*/ 17 w 19"/>
                <a:gd name="T7" fmla="*/ 4 h 13"/>
                <a:gd name="T8" fmla="*/ 17 w 19"/>
                <a:gd name="T9" fmla="*/ 9 h 13"/>
                <a:gd name="T10" fmla="*/ 12 w 19"/>
                <a:gd name="T11" fmla="*/ 8 h 13"/>
                <a:gd name="T12" fmla="*/ 9 w 19"/>
                <a:gd name="T13" fmla="*/ 7 h 13"/>
                <a:gd name="T14" fmla="*/ 7 w 19"/>
                <a:gd name="T15" fmla="*/ 10 h 13"/>
                <a:gd name="T16" fmla="*/ 3 w 19"/>
                <a:gd name="T17" fmla="*/ 13 h 13"/>
                <a:gd name="T18" fmla="*/ 1 w 19"/>
                <a:gd name="T1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13">
                  <a:moveTo>
                    <a:pt x="1" y="12"/>
                  </a:moveTo>
                  <a:cubicBezTo>
                    <a:pt x="1" y="12"/>
                    <a:pt x="0" y="11"/>
                    <a:pt x="0" y="10"/>
                  </a:cubicBezTo>
                  <a:cubicBezTo>
                    <a:pt x="0" y="6"/>
                    <a:pt x="3" y="2"/>
                    <a:pt x="7" y="1"/>
                  </a:cubicBezTo>
                  <a:cubicBezTo>
                    <a:pt x="10" y="0"/>
                    <a:pt x="15" y="1"/>
                    <a:pt x="17" y="4"/>
                  </a:cubicBezTo>
                  <a:cubicBezTo>
                    <a:pt x="19" y="5"/>
                    <a:pt x="18" y="8"/>
                    <a:pt x="17" y="9"/>
                  </a:cubicBezTo>
                  <a:cubicBezTo>
                    <a:pt x="16" y="10"/>
                    <a:pt x="13" y="10"/>
                    <a:pt x="12" y="8"/>
                  </a:cubicBezTo>
                  <a:cubicBezTo>
                    <a:pt x="11" y="8"/>
                    <a:pt x="10" y="7"/>
                    <a:pt x="9" y="7"/>
                  </a:cubicBezTo>
                  <a:cubicBezTo>
                    <a:pt x="8" y="8"/>
                    <a:pt x="7" y="9"/>
                    <a:pt x="7" y="10"/>
                  </a:cubicBezTo>
                  <a:cubicBezTo>
                    <a:pt x="7" y="12"/>
                    <a:pt x="5" y="13"/>
                    <a:pt x="3" y="13"/>
                  </a:cubicBezTo>
                  <a:cubicBezTo>
                    <a:pt x="3" y="13"/>
                    <a:pt x="2" y="13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8" name="">
              <a:extLst>
                <a:ext uri="{FF2B5EF4-FFF2-40B4-BE49-F238E27FC236}">
                  <a16:creationId xmlns:a16="http://schemas.microsoft.com/office/drawing/2014/main" id="{2B577366-9FE3-4A9E-AAB7-12130376DCC3}"/>
                </a:ext>
              </a:extLst>
            </p:cNvPr>
            <p:cNvSpPr/>
            <p:nvPr/>
          </p:nvSpPr>
          <p:spPr bwMode="auto">
            <a:xfrm>
              <a:off x="6718300" y="4583114"/>
              <a:ext cx="84138" cy="44450"/>
            </a:xfrm>
            <a:custGeom>
              <a:avLst/>
              <a:gdLst>
                <a:gd name="T0" fmla="*/ 2 w 22"/>
                <a:gd name="T1" fmla="*/ 9 h 12"/>
                <a:gd name="T2" fmla="*/ 2 w 22"/>
                <a:gd name="T3" fmla="*/ 9 h 12"/>
                <a:gd name="T4" fmla="*/ 2 w 22"/>
                <a:gd name="T5" fmla="*/ 4 h 12"/>
                <a:gd name="T6" fmla="*/ 12 w 22"/>
                <a:gd name="T7" fmla="*/ 0 h 12"/>
                <a:gd name="T8" fmla="*/ 21 w 22"/>
                <a:gd name="T9" fmla="*/ 6 h 12"/>
                <a:gd name="T10" fmla="*/ 19 w 22"/>
                <a:gd name="T11" fmla="*/ 11 h 12"/>
                <a:gd name="T12" fmla="*/ 15 w 22"/>
                <a:gd name="T13" fmla="*/ 9 h 12"/>
                <a:gd name="T14" fmla="*/ 11 w 22"/>
                <a:gd name="T15" fmla="*/ 7 h 12"/>
                <a:gd name="T16" fmla="*/ 7 w 22"/>
                <a:gd name="T17" fmla="*/ 8 h 12"/>
                <a:gd name="T18" fmla="*/ 2 w 22"/>
                <a:gd name="T19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2"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0" y="6"/>
                    <a:pt x="2" y="4"/>
                  </a:cubicBezTo>
                  <a:cubicBezTo>
                    <a:pt x="4" y="1"/>
                    <a:pt x="8" y="0"/>
                    <a:pt x="12" y="0"/>
                  </a:cubicBezTo>
                  <a:cubicBezTo>
                    <a:pt x="15" y="0"/>
                    <a:pt x="19" y="3"/>
                    <a:pt x="21" y="6"/>
                  </a:cubicBezTo>
                  <a:cubicBezTo>
                    <a:pt x="22" y="8"/>
                    <a:pt x="21" y="10"/>
                    <a:pt x="19" y="11"/>
                  </a:cubicBezTo>
                  <a:cubicBezTo>
                    <a:pt x="18" y="12"/>
                    <a:pt x="16" y="11"/>
                    <a:pt x="15" y="9"/>
                  </a:cubicBezTo>
                  <a:cubicBezTo>
                    <a:pt x="14" y="8"/>
                    <a:pt x="12" y="7"/>
                    <a:pt x="11" y="7"/>
                  </a:cubicBezTo>
                  <a:cubicBezTo>
                    <a:pt x="9" y="7"/>
                    <a:pt x="8" y="7"/>
                    <a:pt x="7" y="8"/>
                  </a:cubicBezTo>
                  <a:cubicBezTo>
                    <a:pt x="6" y="10"/>
                    <a:pt x="4" y="10"/>
                    <a:pt x="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9" name="">
              <a:extLst>
                <a:ext uri="{FF2B5EF4-FFF2-40B4-BE49-F238E27FC236}">
                  <a16:creationId xmlns:a16="http://schemas.microsoft.com/office/drawing/2014/main" id="{366D778B-6E5B-4544-BE9F-AD507EAC5D3C}"/>
                </a:ext>
              </a:extLst>
            </p:cNvPr>
            <p:cNvSpPr/>
            <p:nvPr/>
          </p:nvSpPr>
          <p:spPr bwMode="auto">
            <a:xfrm>
              <a:off x="4333875" y="5053014"/>
              <a:ext cx="79375" cy="76200"/>
            </a:xfrm>
            <a:custGeom>
              <a:avLst/>
              <a:gdLst>
                <a:gd name="T0" fmla="*/ 20 w 21"/>
                <a:gd name="T1" fmla="*/ 2 h 20"/>
                <a:gd name="T2" fmla="*/ 19 w 21"/>
                <a:gd name="T3" fmla="*/ 6 h 20"/>
                <a:gd name="T4" fmla="*/ 6 w 21"/>
                <a:gd name="T5" fmla="*/ 19 h 20"/>
                <a:gd name="T6" fmla="*/ 2 w 21"/>
                <a:gd name="T7" fmla="*/ 19 h 20"/>
                <a:gd name="T8" fmla="*/ 2 w 21"/>
                <a:gd name="T9" fmla="*/ 14 h 20"/>
                <a:gd name="T10" fmla="*/ 14 w 21"/>
                <a:gd name="T11" fmla="*/ 1 h 20"/>
                <a:gd name="T12" fmla="*/ 19 w 21"/>
                <a:gd name="T13" fmla="*/ 1 h 20"/>
                <a:gd name="T14" fmla="*/ 20 w 21"/>
                <a:gd name="T15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0">
                  <a:moveTo>
                    <a:pt x="20" y="2"/>
                  </a:moveTo>
                  <a:cubicBezTo>
                    <a:pt x="21" y="3"/>
                    <a:pt x="20" y="5"/>
                    <a:pt x="19" y="6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5" y="20"/>
                    <a:pt x="3" y="20"/>
                    <a:pt x="2" y="19"/>
                  </a:cubicBezTo>
                  <a:cubicBezTo>
                    <a:pt x="0" y="17"/>
                    <a:pt x="0" y="15"/>
                    <a:pt x="2" y="14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6" y="0"/>
                    <a:pt x="18" y="0"/>
                    <a:pt x="19" y="1"/>
                  </a:cubicBezTo>
                  <a:cubicBezTo>
                    <a:pt x="19" y="2"/>
                    <a:pt x="20" y="2"/>
                    <a:pt x="2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0" name="">
              <a:extLst>
                <a:ext uri="{FF2B5EF4-FFF2-40B4-BE49-F238E27FC236}">
                  <a16:creationId xmlns:a16="http://schemas.microsoft.com/office/drawing/2014/main" id="{0BEAE63E-2D3A-4B5B-89DF-FF8AE7027809}"/>
                </a:ext>
              </a:extLst>
            </p:cNvPr>
            <p:cNvSpPr/>
            <p:nvPr/>
          </p:nvSpPr>
          <p:spPr bwMode="auto">
            <a:xfrm>
              <a:off x="4678363" y="5249864"/>
              <a:ext cx="38100" cy="92075"/>
            </a:xfrm>
            <a:custGeom>
              <a:avLst/>
              <a:gdLst>
                <a:gd name="T0" fmla="*/ 9 w 10"/>
                <a:gd name="T1" fmla="*/ 2 h 24"/>
                <a:gd name="T2" fmla="*/ 10 w 10"/>
                <a:gd name="T3" fmla="*/ 5 h 24"/>
                <a:gd name="T4" fmla="*/ 7 w 10"/>
                <a:gd name="T5" fmla="*/ 20 h 24"/>
                <a:gd name="T6" fmla="*/ 4 w 10"/>
                <a:gd name="T7" fmla="*/ 24 h 24"/>
                <a:gd name="T8" fmla="*/ 0 w 10"/>
                <a:gd name="T9" fmla="*/ 20 h 24"/>
                <a:gd name="T10" fmla="*/ 3 w 10"/>
                <a:gd name="T11" fmla="*/ 3 h 24"/>
                <a:gd name="T12" fmla="*/ 8 w 10"/>
                <a:gd name="T13" fmla="*/ 1 h 24"/>
                <a:gd name="T14" fmla="*/ 9 w 10"/>
                <a:gd name="T15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24">
                  <a:moveTo>
                    <a:pt x="9" y="2"/>
                  </a:moveTo>
                  <a:cubicBezTo>
                    <a:pt x="10" y="3"/>
                    <a:pt x="10" y="4"/>
                    <a:pt x="10" y="5"/>
                  </a:cubicBezTo>
                  <a:cubicBezTo>
                    <a:pt x="8" y="10"/>
                    <a:pt x="7" y="15"/>
                    <a:pt x="7" y="20"/>
                  </a:cubicBezTo>
                  <a:cubicBezTo>
                    <a:pt x="7" y="22"/>
                    <a:pt x="6" y="24"/>
                    <a:pt x="4" y="24"/>
                  </a:cubicBezTo>
                  <a:cubicBezTo>
                    <a:pt x="2" y="24"/>
                    <a:pt x="0" y="22"/>
                    <a:pt x="0" y="20"/>
                  </a:cubicBezTo>
                  <a:cubicBezTo>
                    <a:pt x="0" y="14"/>
                    <a:pt x="1" y="8"/>
                    <a:pt x="3" y="3"/>
                  </a:cubicBezTo>
                  <a:cubicBezTo>
                    <a:pt x="4" y="1"/>
                    <a:pt x="6" y="0"/>
                    <a:pt x="8" y="1"/>
                  </a:cubicBezTo>
                  <a:cubicBezTo>
                    <a:pt x="8" y="1"/>
                    <a:pt x="9" y="1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1" name="">
              <a:extLst>
                <a:ext uri="{FF2B5EF4-FFF2-40B4-BE49-F238E27FC236}">
                  <a16:creationId xmlns:a16="http://schemas.microsoft.com/office/drawing/2014/main" id="{3291AACB-05B4-4D83-A364-F5492DD992A0}"/>
                </a:ext>
              </a:extLst>
            </p:cNvPr>
            <p:cNvSpPr/>
            <p:nvPr/>
          </p:nvSpPr>
          <p:spPr bwMode="auto">
            <a:xfrm>
              <a:off x="5010150" y="5299076"/>
              <a:ext cx="33338" cy="95250"/>
            </a:xfrm>
            <a:custGeom>
              <a:avLst/>
              <a:gdLst>
                <a:gd name="T0" fmla="*/ 7 w 9"/>
                <a:gd name="T1" fmla="*/ 1 h 25"/>
                <a:gd name="T2" fmla="*/ 8 w 9"/>
                <a:gd name="T3" fmla="*/ 4 h 25"/>
                <a:gd name="T4" fmla="*/ 9 w 9"/>
                <a:gd name="T5" fmla="*/ 20 h 25"/>
                <a:gd name="T6" fmla="*/ 6 w 9"/>
                <a:gd name="T7" fmla="*/ 24 h 25"/>
                <a:gd name="T8" fmla="*/ 2 w 9"/>
                <a:gd name="T9" fmla="*/ 22 h 25"/>
                <a:gd name="T10" fmla="*/ 1 w 9"/>
                <a:gd name="T11" fmla="*/ 3 h 25"/>
                <a:gd name="T12" fmla="*/ 5 w 9"/>
                <a:gd name="T13" fmla="*/ 0 h 25"/>
                <a:gd name="T14" fmla="*/ 7 w 9"/>
                <a:gd name="T1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25">
                  <a:moveTo>
                    <a:pt x="7" y="1"/>
                  </a:moveTo>
                  <a:cubicBezTo>
                    <a:pt x="8" y="2"/>
                    <a:pt x="8" y="3"/>
                    <a:pt x="8" y="4"/>
                  </a:cubicBezTo>
                  <a:cubicBezTo>
                    <a:pt x="7" y="9"/>
                    <a:pt x="8" y="15"/>
                    <a:pt x="9" y="20"/>
                  </a:cubicBezTo>
                  <a:cubicBezTo>
                    <a:pt x="9" y="22"/>
                    <a:pt x="8" y="24"/>
                    <a:pt x="6" y="24"/>
                  </a:cubicBezTo>
                  <a:cubicBezTo>
                    <a:pt x="4" y="25"/>
                    <a:pt x="2" y="23"/>
                    <a:pt x="2" y="22"/>
                  </a:cubicBezTo>
                  <a:cubicBezTo>
                    <a:pt x="1" y="15"/>
                    <a:pt x="0" y="9"/>
                    <a:pt x="1" y="3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6" y="0"/>
                    <a:pt x="7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2" name="">
              <a:extLst>
                <a:ext uri="{FF2B5EF4-FFF2-40B4-BE49-F238E27FC236}">
                  <a16:creationId xmlns:a16="http://schemas.microsoft.com/office/drawing/2014/main" id="{A66BD7C6-5DA8-4010-9176-33F5E284C95B}"/>
                </a:ext>
              </a:extLst>
            </p:cNvPr>
            <p:cNvSpPr/>
            <p:nvPr/>
          </p:nvSpPr>
          <p:spPr bwMode="auto">
            <a:xfrm>
              <a:off x="5348288" y="5167314"/>
              <a:ext cx="71438" cy="82550"/>
            </a:xfrm>
            <a:custGeom>
              <a:avLst/>
              <a:gdLst>
                <a:gd name="T0" fmla="*/ 18 w 19"/>
                <a:gd name="T1" fmla="*/ 16 h 22"/>
                <a:gd name="T2" fmla="*/ 17 w 19"/>
                <a:gd name="T3" fmla="*/ 20 h 22"/>
                <a:gd name="T4" fmla="*/ 12 w 19"/>
                <a:gd name="T5" fmla="*/ 20 h 22"/>
                <a:gd name="T6" fmla="*/ 1 w 19"/>
                <a:gd name="T7" fmla="*/ 6 h 22"/>
                <a:gd name="T8" fmla="*/ 1 w 19"/>
                <a:gd name="T9" fmla="*/ 2 h 22"/>
                <a:gd name="T10" fmla="*/ 6 w 19"/>
                <a:gd name="T11" fmla="*/ 2 h 22"/>
                <a:gd name="T12" fmla="*/ 18 w 19"/>
                <a:gd name="T13" fmla="*/ 16 h 22"/>
                <a:gd name="T14" fmla="*/ 18 w 19"/>
                <a:gd name="T15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2">
                  <a:moveTo>
                    <a:pt x="18" y="16"/>
                  </a:moveTo>
                  <a:cubicBezTo>
                    <a:pt x="19" y="17"/>
                    <a:pt x="19" y="19"/>
                    <a:pt x="17" y="20"/>
                  </a:cubicBezTo>
                  <a:cubicBezTo>
                    <a:pt x="16" y="22"/>
                    <a:pt x="14" y="21"/>
                    <a:pt x="12" y="20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3" y="0"/>
                    <a:pt x="5" y="0"/>
                    <a:pt x="6" y="2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3" name="">
              <a:extLst>
                <a:ext uri="{FF2B5EF4-FFF2-40B4-BE49-F238E27FC236}">
                  <a16:creationId xmlns:a16="http://schemas.microsoft.com/office/drawing/2014/main" id="{AACFE6E4-8E97-45CB-A3DD-85B52B9BAED3}"/>
                </a:ext>
              </a:extLst>
            </p:cNvPr>
            <p:cNvSpPr/>
            <p:nvPr/>
          </p:nvSpPr>
          <p:spPr bwMode="auto">
            <a:xfrm>
              <a:off x="5575300" y="4843464"/>
              <a:ext cx="103188" cy="50800"/>
            </a:xfrm>
            <a:custGeom>
              <a:avLst/>
              <a:gdLst>
                <a:gd name="T0" fmla="*/ 26 w 27"/>
                <a:gd name="T1" fmla="*/ 8 h 13"/>
                <a:gd name="T2" fmla="*/ 26 w 27"/>
                <a:gd name="T3" fmla="*/ 11 h 13"/>
                <a:gd name="T4" fmla="*/ 21 w 27"/>
                <a:gd name="T5" fmla="*/ 12 h 13"/>
                <a:gd name="T6" fmla="*/ 4 w 27"/>
                <a:gd name="T7" fmla="*/ 8 h 13"/>
                <a:gd name="T8" fmla="*/ 0 w 27"/>
                <a:gd name="T9" fmla="*/ 5 h 13"/>
                <a:gd name="T10" fmla="*/ 3 w 27"/>
                <a:gd name="T11" fmla="*/ 1 h 13"/>
                <a:gd name="T12" fmla="*/ 25 w 27"/>
                <a:gd name="T13" fmla="*/ 7 h 13"/>
                <a:gd name="T14" fmla="*/ 26 w 27"/>
                <a:gd name="T15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3">
                  <a:moveTo>
                    <a:pt x="26" y="8"/>
                  </a:moveTo>
                  <a:cubicBezTo>
                    <a:pt x="27" y="9"/>
                    <a:pt x="27" y="10"/>
                    <a:pt x="26" y="11"/>
                  </a:cubicBezTo>
                  <a:cubicBezTo>
                    <a:pt x="25" y="13"/>
                    <a:pt x="23" y="13"/>
                    <a:pt x="21" y="12"/>
                  </a:cubicBezTo>
                  <a:cubicBezTo>
                    <a:pt x="16" y="9"/>
                    <a:pt x="10" y="7"/>
                    <a:pt x="4" y="8"/>
                  </a:cubicBezTo>
                  <a:cubicBezTo>
                    <a:pt x="2" y="8"/>
                    <a:pt x="0" y="7"/>
                    <a:pt x="0" y="5"/>
                  </a:cubicBezTo>
                  <a:cubicBezTo>
                    <a:pt x="0" y="3"/>
                    <a:pt x="1" y="2"/>
                    <a:pt x="3" y="1"/>
                  </a:cubicBezTo>
                  <a:cubicBezTo>
                    <a:pt x="10" y="0"/>
                    <a:pt x="18" y="2"/>
                    <a:pt x="25" y="7"/>
                  </a:cubicBezTo>
                  <a:cubicBezTo>
                    <a:pt x="25" y="7"/>
                    <a:pt x="26" y="7"/>
                    <a:pt x="2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4" name="">
              <a:extLst>
                <a:ext uri="{FF2B5EF4-FFF2-40B4-BE49-F238E27FC236}">
                  <a16:creationId xmlns:a16="http://schemas.microsoft.com/office/drawing/2014/main" id="{0D1E5B63-E258-4981-9BAD-2BAEF3546AE5}"/>
                </a:ext>
              </a:extLst>
            </p:cNvPr>
            <p:cNvSpPr/>
            <p:nvPr/>
          </p:nvSpPr>
          <p:spPr bwMode="auto">
            <a:xfrm>
              <a:off x="5575300" y="4495801"/>
              <a:ext cx="87313" cy="33338"/>
            </a:xfrm>
            <a:custGeom>
              <a:avLst/>
              <a:gdLst>
                <a:gd name="T0" fmla="*/ 23 w 23"/>
                <a:gd name="T1" fmla="*/ 4 h 9"/>
                <a:gd name="T2" fmla="*/ 23 w 23"/>
                <a:gd name="T3" fmla="*/ 6 h 9"/>
                <a:gd name="T4" fmla="*/ 20 w 23"/>
                <a:gd name="T5" fmla="*/ 9 h 9"/>
                <a:gd name="T6" fmla="*/ 3 w 23"/>
                <a:gd name="T7" fmla="*/ 7 h 9"/>
                <a:gd name="T8" fmla="*/ 0 w 23"/>
                <a:gd name="T9" fmla="*/ 3 h 9"/>
                <a:gd name="T10" fmla="*/ 4 w 23"/>
                <a:gd name="T11" fmla="*/ 0 h 9"/>
                <a:gd name="T12" fmla="*/ 20 w 23"/>
                <a:gd name="T13" fmla="*/ 2 h 9"/>
                <a:gd name="T14" fmla="*/ 23 w 23"/>
                <a:gd name="T1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9">
                  <a:moveTo>
                    <a:pt x="23" y="4"/>
                  </a:moveTo>
                  <a:cubicBezTo>
                    <a:pt x="23" y="5"/>
                    <a:pt x="23" y="5"/>
                    <a:pt x="23" y="6"/>
                  </a:cubicBezTo>
                  <a:cubicBezTo>
                    <a:pt x="23" y="8"/>
                    <a:pt x="21" y="9"/>
                    <a:pt x="20" y="9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1" y="3"/>
                    <a:pt x="22" y="3"/>
                    <a:pt x="2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5" name="">
              <a:extLst>
                <a:ext uri="{FF2B5EF4-FFF2-40B4-BE49-F238E27FC236}">
                  <a16:creationId xmlns:a16="http://schemas.microsoft.com/office/drawing/2014/main" id="{B94BADFF-8857-4129-B122-93819DD663E0}"/>
                </a:ext>
              </a:extLst>
            </p:cNvPr>
            <p:cNvSpPr/>
            <p:nvPr/>
          </p:nvSpPr>
          <p:spPr bwMode="auto">
            <a:xfrm>
              <a:off x="5362575" y="4081464"/>
              <a:ext cx="79375" cy="76200"/>
            </a:xfrm>
            <a:custGeom>
              <a:avLst/>
              <a:gdLst>
                <a:gd name="T0" fmla="*/ 20 w 21"/>
                <a:gd name="T1" fmla="*/ 2 h 20"/>
                <a:gd name="T2" fmla="*/ 20 w 21"/>
                <a:gd name="T3" fmla="*/ 6 h 20"/>
                <a:gd name="T4" fmla="*/ 6 w 21"/>
                <a:gd name="T5" fmla="*/ 19 h 20"/>
                <a:gd name="T6" fmla="*/ 1 w 21"/>
                <a:gd name="T7" fmla="*/ 18 h 20"/>
                <a:gd name="T8" fmla="*/ 1 w 21"/>
                <a:gd name="T9" fmla="*/ 14 h 20"/>
                <a:gd name="T10" fmla="*/ 15 w 21"/>
                <a:gd name="T11" fmla="*/ 1 h 20"/>
                <a:gd name="T12" fmla="*/ 20 w 21"/>
                <a:gd name="T13" fmla="*/ 1 h 20"/>
                <a:gd name="T14" fmla="*/ 20 w 21"/>
                <a:gd name="T15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0">
                  <a:moveTo>
                    <a:pt x="20" y="2"/>
                  </a:moveTo>
                  <a:cubicBezTo>
                    <a:pt x="21" y="3"/>
                    <a:pt x="21" y="5"/>
                    <a:pt x="20" y="6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5" y="20"/>
                    <a:pt x="2" y="20"/>
                    <a:pt x="1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0"/>
                    <a:pt x="19" y="0"/>
                    <a:pt x="20" y="1"/>
                  </a:cubicBezTo>
                  <a:cubicBezTo>
                    <a:pt x="20" y="1"/>
                    <a:pt x="20" y="2"/>
                    <a:pt x="2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6" name="">
              <a:extLst>
                <a:ext uri="{FF2B5EF4-FFF2-40B4-BE49-F238E27FC236}">
                  <a16:creationId xmlns:a16="http://schemas.microsoft.com/office/drawing/2014/main" id="{F5417253-03A3-499B-822C-A441E3D4BBA2}"/>
                </a:ext>
              </a:extLst>
            </p:cNvPr>
            <p:cNvSpPr/>
            <p:nvPr/>
          </p:nvSpPr>
          <p:spPr bwMode="auto">
            <a:xfrm>
              <a:off x="4375150" y="5173664"/>
              <a:ext cx="182563" cy="296863"/>
            </a:xfrm>
            <a:custGeom>
              <a:avLst/>
              <a:gdLst>
                <a:gd name="T0" fmla="*/ 47 w 48"/>
                <a:gd name="T1" fmla="*/ 2 h 78"/>
                <a:gd name="T2" fmla="*/ 47 w 48"/>
                <a:gd name="T3" fmla="*/ 6 h 78"/>
                <a:gd name="T4" fmla="*/ 7 w 48"/>
                <a:gd name="T5" fmla="*/ 76 h 78"/>
                <a:gd name="T6" fmla="*/ 2 w 48"/>
                <a:gd name="T7" fmla="*/ 77 h 78"/>
                <a:gd name="T8" fmla="*/ 1 w 48"/>
                <a:gd name="T9" fmla="*/ 73 h 78"/>
                <a:gd name="T10" fmla="*/ 41 w 48"/>
                <a:gd name="T11" fmla="*/ 3 h 78"/>
                <a:gd name="T12" fmla="*/ 46 w 48"/>
                <a:gd name="T13" fmla="*/ 1 h 78"/>
                <a:gd name="T14" fmla="*/ 47 w 48"/>
                <a:gd name="T15" fmla="*/ 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78">
                  <a:moveTo>
                    <a:pt x="47" y="2"/>
                  </a:moveTo>
                  <a:cubicBezTo>
                    <a:pt x="48" y="3"/>
                    <a:pt x="48" y="5"/>
                    <a:pt x="47" y="6"/>
                  </a:cubicBezTo>
                  <a:cubicBezTo>
                    <a:pt x="7" y="76"/>
                    <a:pt x="7" y="76"/>
                    <a:pt x="7" y="76"/>
                  </a:cubicBezTo>
                  <a:cubicBezTo>
                    <a:pt x="6" y="78"/>
                    <a:pt x="4" y="78"/>
                    <a:pt x="2" y="77"/>
                  </a:cubicBezTo>
                  <a:cubicBezTo>
                    <a:pt x="0" y="76"/>
                    <a:pt x="0" y="74"/>
                    <a:pt x="1" y="73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2" y="1"/>
                    <a:pt x="44" y="0"/>
                    <a:pt x="46" y="1"/>
                  </a:cubicBezTo>
                  <a:cubicBezTo>
                    <a:pt x="46" y="2"/>
                    <a:pt x="47" y="2"/>
                    <a:pt x="4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7" name="">
              <a:extLst>
                <a:ext uri="{FF2B5EF4-FFF2-40B4-BE49-F238E27FC236}">
                  <a16:creationId xmlns:a16="http://schemas.microsoft.com/office/drawing/2014/main" id="{7EFCE656-55D9-4F4F-9AAB-54A225C4CB63}"/>
                </a:ext>
              </a:extLst>
            </p:cNvPr>
            <p:cNvSpPr/>
            <p:nvPr/>
          </p:nvSpPr>
          <p:spPr bwMode="auto">
            <a:xfrm>
              <a:off x="4784725" y="5287964"/>
              <a:ext cx="92075" cy="330200"/>
            </a:xfrm>
            <a:custGeom>
              <a:avLst/>
              <a:gdLst>
                <a:gd name="T0" fmla="*/ 24 w 24"/>
                <a:gd name="T1" fmla="*/ 2 h 87"/>
                <a:gd name="T2" fmla="*/ 24 w 24"/>
                <a:gd name="T3" fmla="*/ 4 h 87"/>
                <a:gd name="T4" fmla="*/ 7 w 24"/>
                <a:gd name="T5" fmla="*/ 84 h 87"/>
                <a:gd name="T6" fmla="*/ 2 w 24"/>
                <a:gd name="T7" fmla="*/ 86 h 87"/>
                <a:gd name="T8" fmla="*/ 0 w 24"/>
                <a:gd name="T9" fmla="*/ 82 h 87"/>
                <a:gd name="T10" fmla="*/ 18 w 24"/>
                <a:gd name="T11" fmla="*/ 4 h 87"/>
                <a:gd name="T12" fmla="*/ 21 w 24"/>
                <a:gd name="T13" fmla="*/ 0 h 87"/>
                <a:gd name="T14" fmla="*/ 24 w 24"/>
                <a:gd name="T15" fmla="*/ 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87">
                  <a:moveTo>
                    <a:pt x="24" y="2"/>
                  </a:moveTo>
                  <a:cubicBezTo>
                    <a:pt x="24" y="3"/>
                    <a:pt x="24" y="3"/>
                    <a:pt x="24" y="4"/>
                  </a:cubicBezTo>
                  <a:cubicBezTo>
                    <a:pt x="23" y="32"/>
                    <a:pt x="17" y="59"/>
                    <a:pt x="7" y="84"/>
                  </a:cubicBezTo>
                  <a:cubicBezTo>
                    <a:pt x="6" y="86"/>
                    <a:pt x="4" y="87"/>
                    <a:pt x="2" y="86"/>
                  </a:cubicBezTo>
                  <a:cubicBezTo>
                    <a:pt x="1" y="85"/>
                    <a:pt x="0" y="83"/>
                    <a:pt x="0" y="82"/>
                  </a:cubicBezTo>
                  <a:cubicBezTo>
                    <a:pt x="10" y="57"/>
                    <a:pt x="16" y="31"/>
                    <a:pt x="18" y="4"/>
                  </a:cubicBezTo>
                  <a:cubicBezTo>
                    <a:pt x="18" y="2"/>
                    <a:pt x="19" y="0"/>
                    <a:pt x="21" y="0"/>
                  </a:cubicBezTo>
                  <a:cubicBezTo>
                    <a:pt x="22" y="0"/>
                    <a:pt x="23" y="1"/>
                    <a:pt x="2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8" name="">
              <a:extLst>
                <a:ext uri="{FF2B5EF4-FFF2-40B4-BE49-F238E27FC236}">
                  <a16:creationId xmlns:a16="http://schemas.microsoft.com/office/drawing/2014/main" id="{7D06D73B-CAA7-4FA5-B042-8E3C39C4B47C}"/>
                </a:ext>
              </a:extLst>
            </p:cNvPr>
            <p:cNvSpPr/>
            <p:nvPr/>
          </p:nvSpPr>
          <p:spPr bwMode="auto">
            <a:xfrm>
              <a:off x="5199063" y="5249864"/>
              <a:ext cx="84138" cy="265113"/>
            </a:xfrm>
            <a:custGeom>
              <a:avLst/>
              <a:gdLst>
                <a:gd name="T0" fmla="*/ 6 w 22"/>
                <a:gd name="T1" fmla="*/ 2 h 70"/>
                <a:gd name="T2" fmla="*/ 7 w 22"/>
                <a:gd name="T3" fmla="*/ 3 h 70"/>
                <a:gd name="T4" fmla="*/ 22 w 22"/>
                <a:gd name="T5" fmla="*/ 65 h 70"/>
                <a:gd name="T6" fmla="*/ 19 w 22"/>
                <a:gd name="T7" fmla="*/ 69 h 70"/>
                <a:gd name="T8" fmla="*/ 15 w 22"/>
                <a:gd name="T9" fmla="*/ 67 h 70"/>
                <a:gd name="T10" fmla="*/ 0 w 22"/>
                <a:gd name="T11" fmla="*/ 5 h 70"/>
                <a:gd name="T12" fmla="*/ 3 w 22"/>
                <a:gd name="T13" fmla="*/ 1 h 70"/>
                <a:gd name="T14" fmla="*/ 6 w 22"/>
                <a:gd name="T15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70">
                  <a:moveTo>
                    <a:pt x="6" y="2"/>
                  </a:moveTo>
                  <a:cubicBezTo>
                    <a:pt x="6" y="2"/>
                    <a:pt x="7" y="3"/>
                    <a:pt x="7" y="3"/>
                  </a:cubicBezTo>
                  <a:cubicBezTo>
                    <a:pt x="22" y="65"/>
                    <a:pt x="22" y="65"/>
                    <a:pt x="22" y="65"/>
                  </a:cubicBezTo>
                  <a:cubicBezTo>
                    <a:pt x="22" y="67"/>
                    <a:pt x="21" y="69"/>
                    <a:pt x="19" y="69"/>
                  </a:cubicBezTo>
                  <a:cubicBezTo>
                    <a:pt x="17" y="70"/>
                    <a:pt x="15" y="68"/>
                    <a:pt x="15" y="6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4" y="0"/>
                    <a:pt x="5" y="1"/>
                    <a:pt x="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9" name="">
              <a:extLst>
                <a:ext uri="{FF2B5EF4-FFF2-40B4-BE49-F238E27FC236}">
                  <a16:creationId xmlns:a16="http://schemas.microsoft.com/office/drawing/2014/main" id="{4E49CB50-43F7-46EB-9C9D-1370BE237CBB}"/>
                </a:ext>
              </a:extLst>
            </p:cNvPr>
            <p:cNvSpPr/>
            <p:nvPr/>
          </p:nvSpPr>
          <p:spPr bwMode="auto">
            <a:xfrm>
              <a:off x="5499100" y="5011739"/>
              <a:ext cx="239713" cy="177800"/>
            </a:xfrm>
            <a:custGeom>
              <a:avLst/>
              <a:gdLst>
                <a:gd name="T0" fmla="*/ 62 w 63"/>
                <a:gd name="T1" fmla="*/ 41 h 47"/>
                <a:gd name="T2" fmla="*/ 62 w 63"/>
                <a:gd name="T3" fmla="*/ 45 h 47"/>
                <a:gd name="T4" fmla="*/ 57 w 63"/>
                <a:gd name="T5" fmla="*/ 46 h 47"/>
                <a:gd name="T6" fmla="*/ 2 w 63"/>
                <a:gd name="T7" fmla="*/ 7 h 47"/>
                <a:gd name="T8" fmla="*/ 1 w 63"/>
                <a:gd name="T9" fmla="*/ 3 h 47"/>
                <a:gd name="T10" fmla="*/ 6 w 63"/>
                <a:gd name="T11" fmla="*/ 1 h 47"/>
                <a:gd name="T12" fmla="*/ 62 w 63"/>
                <a:gd name="T13" fmla="*/ 40 h 47"/>
                <a:gd name="T14" fmla="*/ 62 w 63"/>
                <a:gd name="T15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47">
                  <a:moveTo>
                    <a:pt x="62" y="41"/>
                  </a:moveTo>
                  <a:cubicBezTo>
                    <a:pt x="63" y="42"/>
                    <a:pt x="63" y="44"/>
                    <a:pt x="62" y="45"/>
                  </a:cubicBezTo>
                  <a:cubicBezTo>
                    <a:pt x="61" y="47"/>
                    <a:pt x="59" y="47"/>
                    <a:pt x="57" y="46"/>
                  </a:cubicBezTo>
                  <a:cubicBezTo>
                    <a:pt x="40" y="32"/>
                    <a:pt x="21" y="19"/>
                    <a:pt x="2" y="7"/>
                  </a:cubicBezTo>
                  <a:cubicBezTo>
                    <a:pt x="1" y="6"/>
                    <a:pt x="0" y="4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25" y="13"/>
                    <a:pt x="44" y="27"/>
                    <a:pt x="62" y="40"/>
                  </a:cubicBezTo>
                  <a:cubicBezTo>
                    <a:pt x="62" y="41"/>
                    <a:pt x="62" y="41"/>
                    <a:pt x="6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0" name="">
              <a:extLst>
                <a:ext uri="{FF2B5EF4-FFF2-40B4-BE49-F238E27FC236}">
                  <a16:creationId xmlns:a16="http://schemas.microsoft.com/office/drawing/2014/main" id="{E18D8B01-294C-4844-B8E2-32529B3F475F}"/>
                </a:ext>
              </a:extLst>
            </p:cNvPr>
            <p:cNvSpPr/>
            <p:nvPr/>
          </p:nvSpPr>
          <p:spPr bwMode="auto">
            <a:xfrm>
              <a:off x="5597525" y="4668839"/>
              <a:ext cx="346075" cy="50800"/>
            </a:xfrm>
            <a:custGeom>
              <a:avLst/>
              <a:gdLst>
                <a:gd name="T0" fmla="*/ 90 w 91"/>
                <a:gd name="T1" fmla="*/ 8 h 13"/>
                <a:gd name="T2" fmla="*/ 90 w 91"/>
                <a:gd name="T3" fmla="*/ 10 h 13"/>
                <a:gd name="T4" fmla="*/ 87 w 91"/>
                <a:gd name="T5" fmla="*/ 13 h 13"/>
                <a:gd name="T6" fmla="*/ 3 w 91"/>
                <a:gd name="T7" fmla="*/ 7 h 13"/>
                <a:gd name="T8" fmla="*/ 0 w 91"/>
                <a:gd name="T9" fmla="*/ 3 h 13"/>
                <a:gd name="T10" fmla="*/ 4 w 91"/>
                <a:gd name="T11" fmla="*/ 0 h 13"/>
                <a:gd name="T12" fmla="*/ 87 w 91"/>
                <a:gd name="T13" fmla="*/ 6 h 13"/>
                <a:gd name="T14" fmla="*/ 90 w 91"/>
                <a:gd name="T15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13">
                  <a:moveTo>
                    <a:pt x="90" y="8"/>
                  </a:moveTo>
                  <a:cubicBezTo>
                    <a:pt x="90" y="9"/>
                    <a:pt x="91" y="9"/>
                    <a:pt x="90" y="10"/>
                  </a:cubicBezTo>
                  <a:cubicBezTo>
                    <a:pt x="90" y="12"/>
                    <a:pt x="88" y="13"/>
                    <a:pt x="87" y="13"/>
                  </a:cubicBezTo>
                  <a:cubicBezTo>
                    <a:pt x="58" y="9"/>
                    <a:pt x="32" y="7"/>
                    <a:pt x="3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32" y="0"/>
                    <a:pt x="59" y="3"/>
                    <a:pt x="87" y="6"/>
                  </a:cubicBezTo>
                  <a:cubicBezTo>
                    <a:pt x="89" y="6"/>
                    <a:pt x="89" y="7"/>
                    <a:pt x="9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1" name="">
              <a:extLst>
                <a:ext uri="{FF2B5EF4-FFF2-40B4-BE49-F238E27FC236}">
                  <a16:creationId xmlns:a16="http://schemas.microsoft.com/office/drawing/2014/main" id="{ADE37A58-CEA8-4446-BBE8-DD46441B3229}"/>
                </a:ext>
              </a:extLst>
            </p:cNvPr>
            <p:cNvSpPr/>
            <p:nvPr/>
          </p:nvSpPr>
          <p:spPr bwMode="auto">
            <a:xfrm>
              <a:off x="5495925" y="4184651"/>
              <a:ext cx="239713" cy="139700"/>
            </a:xfrm>
            <a:custGeom>
              <a:avLst/>
              <a:gdLst>
                <a:gd name="T0" fmla="*/ 61 w 63"/>
                <a:gd name="T1" fmla="*/ 2 h 37"/>
                <a:gd name="T2" fmla="*/ 62 w 63"/>
                <a:gd name="T3" fmla="*/ 2 h 37"/>
                <a:gd name="T4" fmla="*/ 60 w 63"/>
                <a:gd name="T5" fmla="*/ 7 h 37"/>
                <a:gd name="T6" fmla="*/ 6 w 63"/>
                <a:gd name="T7" fmla="*/ 36 h 37"/>
                <a:gd name="T8" fmla="*/ 1 w 63"/>
                <a:gd name="T9" fmla="*/ 35 h 37"/>
                <a:gd name="T10" fmla="*/ 2 w 63"/>
                <a:gd name="T11" fmla="*/ 30 h 37"/>
                <a:gd name="T12" fmla="*/ 57 w 63"/>
                <a:gd name="T13" fmla="*/ 1 h 37"/>
                <a:gd name="T14" fmla="*/ 61 w 63"/>
                <a:gd name="T15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37">
                  <a:moveTo>
                    <a:pt x="61" y="2"/>
                  </a:moveTo>
                  <a:cubicBezTo>
                    <a:pt x="62" y="2"/>
                    <a:pt x="62" y="2"/>
                    <a:pt x="62" y="2"/>
                  </a:cubicBezTo>
                  <a:cubicBezTo>
                    <a:pt x="63" y="4"/>
                    <a:pt x="62" y="6"/>
                    <a:pt x="60" y="7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4" y="37"/>
                    <a:pt x="2" y="37"/>
                    <a:pt x="1" y="35"/>
                  </a:cubicBezTo>
                  <a:cubicBezTo>
                    <a:pt x="0" y="33"/>
                    <a:pt x="1" y="31"/>
                    <a:pt x="2" y="30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9" y="0"/>
                    <a:pt x="61" y="1"/>
                    <a:pt x="6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2" name="">
              <a:extLst>
                <a:ext uri="{FF2B5EF4-FFF2-40B4-BE49-F238E27FC236}">
                  <a16:creationId xmlns:a16="http://schemas.microsoft.com/office/drawing/2014/main" id="{62EBE9C1-5CE4-42FD-854B-4CD3732558E9}"/>
                </a:ext>
              </a:extLst>
            </p:cNvPr>
            <p:cNvSpPr/>
            <p:nvPr/>
          </p:nvSpPr>
          <p:spPr bwMode="auto">
            <a:xfrm>
              <a:off x="4291013" y="5429251"/>
              <a:ext cx="136525" cy="131763"/>
            </a:xfrm>
            <a:custGeom>
              <a:avLst/>
              <a:gdLst>
                <a:gd name="T0" fmla="*/ 33 w 36"/>
                <a:gd name="T1" fmla="*/ 10 h 35"/>
                <a:gd name="T2" fmla="*/ 36 w 36"/>
                <a:gd name="T3" fmla="*/ 22 h 35"/>
                <a:gd name="T4" fmla="*/ 36 w 36"/>
                <a:gd name="T5" fmla="*/ 22 h 35"/>
                <a:gd name="T6" fmla="*/ 31 w 36"/>
                <a:gd name="T7" fmla="*/ 32 h 35"/>
                <a:gd name="T8" fmla="*/ 20 w 36"/>
                <a:gd name="T9" fmla="*/ 35 h 35"/>
                <a:gd name="T10" fmla="*/ 2 w 36"/>
                <a:gd name="T11" fmla="*/ 18 h 35"/>
                <a:gd name="T12" fmla="*/ 6 w 36"/>
                <a:gd name="T13" fmla="*/ 4 h 35"/>
                <a:gd name="T14" fmla="*/ 25 w 36"/>
                <a:gd name="T15" fmla="*/ 3 h 35"/>
                <a:gd name="T16" fmla="*/ 33 w 36"/>
                <a:gd name="T17" fmla="*/ 10 h 35"/>
                <a:gd name="T18" fmla="*/ 29 w 36"/>
                <a:gd name="T19" fmla="*/ 22 h 35"/>
                <a:gd name="T20" fmla="*/ 22 w 36"/>
                <a:gd name="T21" fmla="*/ 10 h 35"/>
                <a:gd name="T22" fmla="*/ 10 w 36"/>
                <a:gd name="T23" fmla="*/ 9 h 35"/>
                <a:gd name="T24" fmla="*/ 9 w 36"/>
                <a:gd name="T25" fmla="*/ 16 h 35"/>
                <a:gd name="T26" fmla="*/ 21 w 36"/>
                <a:gd name="T27" fmla="*/ 28 h 35"/>
                <a:gd name="T28" fmla="*/ 27 w 36"/>
                <a:gd name="T29" fmla="*/ 26 h 35"/>
                <a:gd name="T30" fmla="*/ 29 w 36"/>
                <a:gd name="T31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" h="35">
                  <a:moveTo>
                    <a:pt x="33" y="10"/>
                  </a:moveTo>
                  <a:cubicBezTo>
                    <a:pt x="35" y="14"/>
                    <a:pt x="36" y="18"/>
                    <a:pt x="36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6"/>
                    <a:pt x="34" y="29"/>
                    <a:pt x="31" y="32"/>
                  </a:cubicBezTo>
                  <a:cubicBezTo>
                    <a:pt x="28" y="34"/>
                    <a:pt x="24" y="35"/>
                    <a:pt x="20" y="35"/>
                  </a:cubicBezTo>
                  <a:cubicBezTo>
                    <a:pt x="12" y="33"/>
                    <a:pt x="4" y="26"/>
                    <a:pt x="2" y="18"/>
                  </a:cubicBezTo>
                  <a:cubicBezTo>
                    <a:pt x="0" y="10"/>
                    <a:pt x="3" y="6"/>
                    <a:pt x="6" y="4"/>
                  </a:cubicBezTo>
                  <a:cubicBezTo>
                    <a:pt x="10" y="0"/>
                    <a:pt x="18" y="0"/>
                    <a:pt x="25" y="3"/>
                  </a:cubicBezTo>
                  <a:cubicBezTo>
                    <a:pt x="28" y="5"/>
                    <a:pt x="31" y="8"/>
                    <a:pt x="33" y="10"/>
                  </a:cubicBezTo>
                  <a:close/>
                  <a:moveTo>
                    <a:pt x="29" y="22"/>
                  </a:moveTo>
                  <a:cubicBezTo>
                    <a:pt x="30" y="14"/>
                    <a:pt x="24" y="11"/>
                    <a:pt x="22" y="10"/>
                  </a:cubicBezTo>
                  <a:cubicBezTo>
                    <a:pt x="17" y="7"/>
                    <a:pt x="12" y="7"/>
                    <a:pt x="10" y="9"/>
                  </a:cubicBezTo>
                  <a:cubicBezTo>
                    <a:pt x="8" y="11"/>
                    <a:pt x="8" y="13"/>
                    <a:pt x="9" y="16"/>
                  </a:cubicBezTo>
                  <a:cubicBezTo>
                    <a:pt x="10" y="22"/>
                    <a:pt x="16" y="27"/>
                    <a:pt x="21" y="28"/>
                  </a:cubicBezTo>
                  <a:cubicBezTo>
                    <a:pt x="23" y="28"/>
                    <a:pt x="25" y="28"/>
                    <a:pt x="27" y="26"/>
                  </a:cubicBezTo>
                  <a:cubicBezTo>
                    <a:pt x="28" y="25"/>
                    <a:pt x="29" y="24"/>
                    <a:pt x="2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3" name="">
              <a:extLst>
                <a:ext uri="{FF2B5EF4-FFF2-40B4-BE49-F238E27FC236}">
                  <a16:creationId xmlns:a16="http://schemas.microsoft.com/office/drawing/2014/main" id="{29AD9D76-89DE-401C-9284-0DC40FFFD3CE}"/>
                </a:ext>
              </a:extLst>
            </p:cNvPr>
            <p:cNvSpPr/>
            <p:nvPr/>
          </p:nvSpPr>
          <p:spPr bwMode="auto">
            <a:xfrm>
              <a:off x="4702175" y="5580064"/>
              <a:ext cx="158750" cy="144463"/>
            </a:xfrm>
            <a:custGeom>
              <a:avLst/>
              <a:gdLst>
                <a:gd name="T0" fmla="*/ 39 w 42"/>
                <a:gd name="T1" fmla="*/ 14 h 38"/>
                <a:gd name="T2" fmla="*/ 41 w 42"/>
                <a:gd name="T3" fmla="*/ 26 h 38"/>
                <a:gd name="T4" fmla="*/ 33 w 42"/>
                <a:gd name="T5" fmla="*/ 36 h 38"/>
                <a:gd name="T6" fmla="*/ 20 w 42"/>
                <a:gd name="T7" fmla="*/ 37 h 38"/>
                <a:gd name="T8" fmla="*/ 4 w 42"/>
                <a:gd name="T9" fmla="*/ 27 h 38"/>
                <a:gd name="T10" fmla="*/ 3 w 42"/>
                <a:gd name="T11" fmla="*/ 9 h 38"/>
                <a:gd name="T12" fmla="*/ 12 w 42"/>
                <a:gd name="T13" fmla="*/ 2 h 38"/>
                <a:gd name="T14" fmla="*/ 35 w 42"/>
                <a:gd name="T15" fmla="*/ 10 h 38"/>
                <a:gd name="T16" fmla="*/ 35 w 42"/>
                <a:gd name="T17" fmla="*/ 10 h 38"/>
                <a:gd name="T18" fmla="*/ 39 w 42"/>
                <a:gd name="T19" fmla="*/ 14 h 38"/>
                <a:gd name="T20" fmla="*/ 10 w 42"/>
                <a:gd name="T21" fmla="*/ 23 h 38"/>
                <a:gd name="T22" fmla="*/ 10 w 42"/>
                <a:gd name="T23" fmla="*/ 23 h 38"/>
                <a:gd name="T24" fmla="*/ 21 w 42"/>
                <a:gd name="T25" fmla="*/ 30 h 38"/>
                <a:gd name="T26" fmla="*/ 30 w 42"/>
                <a:gd name="T27" fmla="*/ 30 h 38"/>
                <a:gd name="T28" fmla="*/ 35 w 42"/>
                <a:gd name="T29" fmla="*/ 25 h 38"/>
                <a:gd name="T30" fmla="*/ 30 w 42"/>
                <a:gd name="T31" fmla="*/ 15 h 38"/>
                <a:gd name="T32" fmla="*/ 30 w 42"/>
                <a:gd name="T33" fmla="*/ 15 h 38"/>
                <a:gd name="T34" fmla="*/ 13 w 42"/>
                <a:gd name="T35" fmla="*/ 9 h 38"/>
                <a:gd name="T36" fmla="*/ 9 w 42"/>
                <a:gd name="T37" fmla="*/ 12 h 38"/>
                <a:gd name="T38" fmla="*/ 10 w 42"/>
                <a:gd name="T39" fmla="*/ 2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" h="38">
                  <a:moveTo>
                    <a:pt x="39" y="14"/>
                  </a:moveTo>
                  <a:cubicBezTo>
                    <a:pt x="41" y="18"/>
                    <a:pt x="42" y="23"/>
                    <a:pt x="41" y="26"/>
                  </a:cubicBezTo>
                  <a:cubicBezTo>
                    <a:pt x="40" y="31"/>
                    <a:pt x="37" y="35"/>
                    <a:pt x="33" y="36"/>
                  </a:cubicBezTo>
                  <a:cubicBezTo>
                    <a:pt x="29" y="38"/>
                    <a:pt x="25" y="38"/>
                    <a:pt x="20" y="37"/>
                  </a:cubicBezTo>
                  <a:cubicBezTo>
                    <a:pt x="14" y="36"/>
                    <a:pt x="8" y="32"/>
                    <a:pt x="4" y="27"/>
                  </a:cubicBezTo>
                  <a:cubicBezTo>
                    <a:pt x="0" y="21"/>
                    <a:pt x="0" y="14"/>
                    <a:pt x="3" y="9"/>
                  </a:cubicBezTo>
                  <a:cubicBezTo>
                    <a:pt x="4" y="5"/>
                    <a:pt x="8" y="3"/>
                    <a:pt x="12" y="2"/>
                  </a:cubicBezTo>
                  <a:cubicBezTo>
                    <a:pt x="19" y="0"/>
                    <a:pt x="29" y="5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6" y="11"/>
                    <a:pt x="38" y="13"/>
                    <a:pt x="39" y="14"/>
                  </a:cubicBezTo>
                  <a:close/>
                  <a:moveTo>
                    <a:pt x="10" y="23"/>
                  </a:moveTo>
                  <a:cubicBezTo>
                    <a:pt x="10" y="23"/>
                    <a:pt x="10" y="23"/>
                    <a:pt x="10" y="23"/>
                  </a:cubicBezTo>
                  <a:cubicBezTo>
                    <a:pt x="12" y="27"/>
                    <a:pt x="17" y="29"/>
                    <a:pt x="21" y="30"/>
                  </a:cubicBezTo>
                  <a:cubicBezTo>
                    <a:pt x="24" y="31"/>
                    <a:pt x="27" y="31"/>
                    <a:pt x="30" y="30"/>
                  </a:cubicBezTo>
                  <a:cubicBezTo>
                    <a:pt x="32" y="29"/>
                    <a:pt x="34" y="27"/>
                    <a:pt x="35" y="25"/>
                  </a:cubicBezTo>
                  <a:cubicBezTo>
                    <a:pt x="35" y="21"/>
                    <a:pt x="33" y="18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26" y="11"/>
                    <a:pt x="18" y="8"/>
                    <a:pt x="13" y="9"/>
                  </a:cubicBezTo>
                  <a:cubicBezTo>
                    <a:pt x="11" y="9"/>
                    <a:pt x="10" y="10"/>
                    <a:pt x="9" y="12"/>
                  </a:cubicBezTo>
                  <a:cubicBezTo>
                    <a:pt x="7" y="15"/>
                    <a:pt x="7" y="19"/>
                    <a:pt x="10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4" name="">
              <a:extLst>
                <a:ext uri="{FF2B5EF4-FFF2-40B4-BE49-F238E27FC236}">
                  <a16:creationId xmlns:a16="http://schemas.microsoft.com/office/drawing/2014/main" id="{1678ACBA-8C25-47B5-A01E-0EFAA6C30020}"/>
                </a:ext>
              </a:extLst>
            </p:cNvPr>
            <p:cNvSpPr/>
            <p:nvPr/>
          </p:nvSpPr>
          <p:spPr bwMode="auto">
            <a:xfrm>
              <a:off x="5199063" y="5484814"/>
              <a:ext cx="163513" cy="125413"/>
            </a:xfrm>
            <a:custGeom>
              <a:avLst/>
              <a:gdLst>
                <a:gd name="T0" fmla="*/ 39 w 43"/>
                <a:gd name="T1" fmla="*/ 6 h 33"/>
                <a:gd name="T2" fmla="*/ 40 w 43"/>
                <a:gd name="T3" fmla="*/ 6 h 33"/>
                <a:gd name="T4" fmla="*/ 38 w 43"/>
                <a:gd name="T5" fmla="*/ 23 h 33"/>
                <a:gd name="T6" fmla="*/ 17 w 43"/>
                <a:gd name="T7" fmla="*/ 33 h 33"/>
                <a:gd name="T8" fmla="*/ 7 w 43"/>
                <a:gd name="T9" fmla="*/ 30 h 33"/>
                <a:gd name="T10" fmla="*/ 0 w 43"/>
                <a:gd name="T11" fmla="*/ 20 h 33"/>
                <a:gd name="T12" fmla="*/ 6 w 43"/>
                <a:gd name="T13" fmla="*/ 8 h 33"/>
                <a:gd name="T14" fmla="*/ 28 w 43"/>
                <a:gd name="T15" fmla="*/ 0 h 33"/>
                <a:gd name="T16" fmla="*/ 28 w 43"/>
                <a:gd name="T17" fmla="*/ 0 h 33"/>
                <a:gd name="T18" fmla="*/ 39 w 43"/>
                <a:gd name="T19" fmla="*/ 6 h 33"/>
                <a:gd name="T20" fmla="*/ 8 w 43"/>
                <a:gd name="T21" fmla="*/ 22 h 33"/>
                <a:gd name="T22" fmla="*/ 11 w 43"/>
                <a:gd name="T23" fmla="*/ 24 h 33"/>
                <a:gd name="T24" fmla="*/ 18 w 43"/>
                <a:gd name="T25" fmla="*/ 26 h 33"/>
                <a:gd name="T26" fmla="*/ 32 w 43"/>
                <a:gd name="T27" fmla="*/ 19 h 33"/>
                <a:gd name="T28" fmla="*/ 34 w 43"/>
                <a:gd name="T29" fmla="*/ 10 h 33"/>
                <a:gd name="T30" fmla="*/ 28 w 43"/>
                <a:gd name="T31" fmla="*/ 7 h 33"/>
                <a:gd name="T32" fmla="*/ 28 w 43"/>
                <a:gd name="T33" fmla="*/ 7 h 33"/>
                <a:gd name="T34" fmla="*/ 10 w 43"/>
                <a:gd name="T35" fmla="*/ 13 h 33"/>
                <a:gd name="T36" fmla="*/ 7 w 43"/>
                <a:gd name="T37" fmla="*/ 19 h 33"/>
                <a:gd name="T38" fmla="*/ 8 w 43"/>
                <a:gd name="T39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3" h="33">
                  <a:moveTo>
                    <a:pt x="39" y="6"/>
                  </a:moveTo>
                  <a:cubicBezTo>
                    <a:pt x="39" y="6"/>
                    <a:pt x="39" y="6"/>
                    <a:pt x="40" y="6"/>
                  </a:cubicBezTo>
                  <a:cubicBezTo>
                    <a:pt x="43" y="12"/>
                    <a:pt x="41" y="19"/>
                    <a:pt x="38" y="23"/>
                  </a:cubicBezTo>
                  <a:cubicBezTo>
                    <a:pt x="33" y="30"/>
                    <a:pt x="25" y="33"/>
                    <a:pt x="17" y="33"/>
                  </a:cubicBezTo>
                  <a:cubicBezTo>
                    <a:pt x="13" y="33"/>
                    <a:pt x="10" y="32"/>
                    <a:pt x="7" y="30"/>
                  </a:cubicBezTo>
                  <a:cubicBezTo>
                    <a:pt x="3" y="27"/>
                    <a:pt x="1" y="24"/>
                    <a:pt x="0" y="20"/>
                  </a:cubicBezTo>
                  <a:cubicBezTo>
                    <a:pt x="0" y="16"/>
                    <a:pt x="2" y="11"/>
                    <a:pt x="6" y="8"/>
                  </a:cubicBezTo>
                  <a:cubicBezTo>
                    <a:pt x="11" y="3"/>
                    <a:pt x="21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3" y="0"/>
                    <a:pt x="37" y="3"/>
                    <a:pt x="39" y="6"/>
                  </a:cubicBezTo>
                  <a:close/>
                  <a:moveTo>
                    <a:pt x="8" y="22"/>
                  </a:moveTo>
                  <a:cubicBezTo>
                    <a:pt x="9" y="23"/>
                    <a:pt x="10" y="23"/>
                    <a:pt x="11" y="24"/>
                  </a:cubicBezTo>
                  <a:cubicBezTo>
                    <a:pt x="13" y="26"/>
                    <a:pt x="16" y="26"/>
                    <a:pt x="18" y="26"/>
                  </a:cubicBezTo>
                  <a:cubicBezTo>
                    <a:pt x="23" y="26"/>
                    <a:pt x="29" y="24"/>
                    <a:pt x="32" y="19"/>
                  </a:cubicBezTo>
                  <a:cubicBezTo>
                    <a:pt x="34" y="17"/>
                    <a:pt x="35" y="13"/>
                    <a:pt x="34" y="10"/>
                  </a:cubicBezTo>
                  <a:cubicBezTo>
                    <a:pt x="32" y="8"/>
                    <a:pt x="30" y="7"/>
                    <a:pt x="28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2" y="7"/>
                    <a:pt x="15" y="9"/>
                    <a:pt x="10" y="13"/>
                  </a:cubicBezTo>
                  <a:cubicBezTo>
                    <a:pt x="8" y="15"/>
                    <a:pt x="7" y="17"/>
                    <a:pt x="7" y="19"/>
                  </a:cubicBezTo>
                  <a:cubicBezTo>
                    <a:pt x="7" y="20"/>
                    <a:pt x="8" y="21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5" name="">
              <a:extLst>
                <a:ext uri="{FF2B5EF4-FFF2-40B4-BE49-F238E27FC236}">
                  <a16:creationId xmlns:a16="http://schemas.microsoft.com/office/drawing/2014/main" id="{F7A5559E-E3E6-423A-B707-F354361D0CDF}"/>
                </a:ext>
              </a:extLst>
            </p:cNvPr>
            <p:cNvSpPr/>
            <p:nvPr/>
          </p:nvSpPr>
          <p:spPr bwMode="auto">
            <a:xfrm>
              <a:off x="5673725" y="5135564"/>
              <a:ext cx="160338" cy="171450"/>
            </a:xfrm>
            <a:custGeom>
              <a:avLst/>
              <a:gdLst>
                <a:gd name="T0" fmla="*/ 38 w 42"/>
                <a:gd name="T1" fmla="*/ 7 h 45"/>
                <a:gd name="T2" fmla="*/ 39 w 42"/>
                <a:gd name="T3" fmla="*/ 26 h 45"/>
                <a:gd name="T4" fmla="*/ 22 w 42"/>
                <a:gd name="T5" fmla="*/ 43 h 45"/>
                <a:gd name="T6" fmla="*/ 5 w 42"/>
                <a:gd name="T7" fmla="*/ 41 h 45"/>
                <a:gd name="T8" fmla="*/ 1 w 42"/>
                <a:gd name="T9" fmla="*/ 25 h 45"/>
                <a:gd name="T10" fmla="*/ 22 w 42"/>
                <a:gd name="T11" fmla="*/ 1 h 45"/>
                <a:gd name="T12" fmla="*/ 37 w 42"/>
                <a:gd name="T13" fmla="*/ 6 h 45"/>
                <a:gd name="T14" fmla="*/ 37 w 42"/>
                <a:gd name="T15" fmla="*/ 6 h 45"/>
                <a:gd name="T16" fmla="*/ 38 w 42"/>
                <a:gd name="T17" fmla="*/ 7 h 45"/>
                <a:gd name="T18" fmla="*/ 35 w 42"/>
                <a:gd name="T19" fmla="*/ 8 h 45"/>
                <a:gd name="T20" fmla="*/ 35 w 42"/>
                <a:gd name="T21" fmla="*/ 8 h 45"/>
                <a:gd name="T22" fmla="*/ 9 w 42"/>
                <a:gd name="T23" fmla="*/ 35 h 45"/>
                <a:gd name="T24" fmla="*/ 10 w 42"/>
                <a:gd name="T25" fmla="*/ 36 h 45"/>
                <a:gd name="T26" fmla="*/ 20 w 42"/>
                <a:gd name="T27" fmla="*/ 36 h 45"/>
                <a:gd name="T28" fmla="*/ 33 w 42"/>
                <a:gd name="T29" fmla="*/ 23 h 45"/>
                <a:gd name="T30" fmla="*/ 32 w 42"/>
                <a:gd name="T31" fmla="*/ 10 h 45"/>
                <a:gd name="T32" fmla="*/ 24 w 42"/>
                <a:gd name="T33" fmla="*/ 7 h 45"/>
                <a:gd name="T34" fmla="*/ 8 w 42"/>
                <a:gd name="T35" fmla="*/ 26 h 45"/>
                <a:gd name="T36" fmla="*/ 9 w 42"/>
                <a:gd name="T37" fmla="*/ 3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" h="45">
                  <a:moveTo>
                    <a:pt x="38" y="7"/>
                  </a:moveTo>
                  <a:cubicBezTo>
                    <a:pt x="42" y="13"/>
                    <a:pt x="42" y="20"/>
                    <a:pt x="39" y="26"/>
                  </a:cubicBezTo>
                  <a:cubicBezTo>
                    <a:pt x="36" y="34"/>
                    <a:pt x="30" y="40"/>
                    <a:pt x="22" y="43"/>
                  </a:cubicBezTo>
                  <a:cubicBezTo>
                    <a:pt x="16" y="45"/>
                    <a:pt x="9" y="45"/>
                    <a:pt x="5" y="41"/>
                  </a:cubicBezTo>
                  <a:cubicBezTo>
                    <a:pt x="1" y="38"/>
                    <a:pt x="0" y="31"/>
                    <a:pt x="1" y="25"/>
                  </a:cubicBezTo>
                  <a:cubicBezTo>
                    <a:pt x="3" y="16"/>
                    <a:pt x="12" y="3"/>
                    <a:pt x="22" y="1"/>
                  </a:cubicBezTo>
                  <a:cubicBezTo>
                    <a:pt x="26" y="0"/>
                    <a:pt x="32" y="0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8" y="6"/>
                    <a:pt x="38" y="7"/>
                    <a:pt x="38" y="7"/>
                  </a:cubicBezTo>
                  <a:close/>
                  <a:moveTo>
                    <a:pt x="35" y="8"/>
                  </a:moveTo>
                  <a:cubicBezTo>
                    <a:pt x="35" y="8"/>
                    <a:pt x="35" y="8"/>
                    <a:pt x="35" y="8"/>
                  </a:cubicBezTo>
                  <a:close/>
                  <a:moveTo>
                    <a:pt x="9" y="35"/>
                  </a:moveTo>
                  <a:cubicBezTo>
                    <a:pt x="9" y="35"/>
                    <a:pt x="10" y="36"/>
                    <a:pt x="10" y="36"/>
                  </a:cubicBezTo>
                  <a:cubicBezTo>
                    <a:pt x="12" y="38"/>
                    <a:pt x="17" y="38"/>
                    <a:pt x="20" y="36"/>
                  </a:cubicBezTo>
                  <a:cubicBezTo>
                    <a:pt x="26" y="34"/>
                    <a:pt x="31" y="29"/>
                    <a:pt x="33" y="23"/>
                  </a:cubicBezTo>
                  <a:cubicBezTo>
                    <a:pt x="35" y="19"/>
                    <a:pt x="35" y="14"/>
                    <a:pt x="32" y="10"/>
                  </a:cubicBezTo>
                  <a:cubicBezTo>
                    <a:pt x="30" y="7"/>
                    <a:pt x="27" y="7"/>
                    <a:pt x="24" y="7"/>
                  </a:cubicBezTo>
                  <a:cubicBezTo>
                    <a:pt x="17" y="9"/>
                    <a:pt x="10" y="20"/>
                    <a:pt x="8" y="26"/>
                  </a:cubicBezTo>
                  <a:cubicBezTo>
                    <a:pt x="8" y="28"/>
                    <a:pt x="7" y="32"/>
                    <a:pt x="9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6" name="">
              <a:extLst>
                <a:ext uri="{FF2B5EF4-FFF2-40B4-BE49-F238E27FC236}">
                  <a16:creationId xmlns:a16="http://schemas.microsoft.com/office/drawing/2014/main" id="{A4701991-B6E4-4C6B-8E69-040FA79ADC1C}"/>
                </a:ext>
              </a:extLst>
            </p:cNvPr>
            <p:cNvSpPr/>
            <p:nvPr/>
          </p:nvSpPr>
          <p:spPr bwMode="auto">
            <a:xfrm>
              <a:off x="5910263" y="4616451"/>
              <a:ext cx="144463" cy="182563"/>
            </a:xfrm>
            <a:custGeom>
              <a:avLst/>
              <a:gdLst>
                <a:gd name="T0" fmla="*/ 31 w 38"/>
                <a:gd name="T1" fmla="*/ 8 h 48"/>
                <a:gd name="T2" fmla="*/ 34 w 38"/>
                <a:gd name="T3" fmla="*/ 13 h 48"/>
                <a:gd name="T4" fmla="*/ 31 w 38"/>
                <a:gd name="T5" fmla="*/ 40 h 48"/>
                <a:gd name="T6" fmla="*/ 19 w 38"/>
                <a:gd name="T7" fmla="*/ 47 h 48"/>
                <a:gd name="T8" fmla="*/ 2 w 38"/>
                <a:gd name="T9" fmla="*/ 30 h 48"/>
                <a:gd name="T10" fmla="*/ 15 w 38"/>
                <a:gd name="T11" fmla="*/ 1 h 48"/>
                <a:gd name="T12" fmla="*/ 15 w 38"/>
                <a:gd name="T13" fmla="*/ 1 h 48"/>
                <a:gd name="T14" fmla="*/ 27 w 38"/>
                <a:gd name="T15" fmla="*/ 4 h 48"/>
                <a:gd name="T16" fmla="*/ 31 w 38"/>
                <a:gd name="T17" fmla="*/ 8 h 48"/>
                <a:gd name="T18" fmla="*/ 12 w 38"/>
                <a:gd name="T19" fmla="*/ 37 h 48"/>
                <a:gd name="T20" fmla="*/ 18 w 38"/>
                <a:gd name="T21" fmla="*/ 41 h 48"/>
                <a:gd name="T22" fmla="*/ 25 w 38"/>
                <a:gd name="T23" fmla="*/ 36 h 48"/>
                <a:gd name="T24" fmla="*/ 28 w 38"/>
                <a:gd name="T25" fmla="*/ 16 h 48"/>
                <a:gd name="T26" fmla="*/ 23 w 38"/>
                <a:gd name="T27" fmla="*/ 9 h 48"/>
                <a:gd name="T28" fmla="*/ 16 w 38"/>
                <a:gd name="T29" fmla="*/ 8 h 48"/>
                <a:gd name="T30" fmla="*/ 16 w 38"/>
                <a:gd name="T31" fmla="*/ 8 h 48"/>
                <a:gd name="T32" fmla="*/ 9 w 38"/>
                <a:gd name="T33" fmla="*/ 29 h 48"/>
                <a:gd name="T34" fmla="*/ 12 w 38"/>
                <a:gd name="T35" fmla="*/ 3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" h="48">
                  <a:moveTo>
                    <a:pt x="31" y="8"/>
                  </a:moveTo>
                  <a:cubicBezTo>
                    <a:pt x="32" y="10"/>
                    <a:pt x="33" y="12"/>
                    <a:pt x="34" y="13"/>
                  </a:cubicBezTo>
                  <a:cubicBezTo>
                    <a:pt x="38" y="22"/>
                    <a:pt x="36" y="33"/>
                    <a:pt x="31" y="40"/>
                  </a:cubicBezTo>
                  <a:cubicBezTo>
                    <a:pt x="28" y="45"/>
                    <a:pt x="23" y="47"/>
                    <a:pt x="19" y="47"/>
                  </a:cubicBezTo>
                  <a:cubicBezTo>
                    <a:pt x="10" y="48"/>
                    <a:pt x="4" y="41"/>
                    <a:pt x="2" y="30"/>
                  </a:cubicBezTo>
                  <a:cubicBezTo>
                    <a:pt x="0" y="18"/>
                    <a:pt x="5" y="3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9" y="0"/>
                    <a:pt x="23" y="1"/>
                    <a:pt x="27" y="4"/>
                  </a:cubicBezTo>
                  <a:cubicBezTo>
                    <a:pt x="29" y="5"/>
                    <a:pt x="30" y="7"/>
                    <a:pt x="31" y="8"/>
                  </a:cubicBezTo>
                  <a:close/>
                  <a:moveTo>
                    <a:pt x="12" y="37"/>
                  </a:moveTo>
                  <a:cubicBezTo>
                    <a:pt x="13" y="39"/>
                    <a:pt x="15" y="41"/>
                    <a:pt x="18" y="41"/>
                  </a:cubicBezTo>
                  <a:cubicBezTo>
                    <a:pt x="22" y="40"/>
                    <a:pt x="24" y="38"/>
                    <a:pt x="25" y="36"/>
                  </a:cubicBezTo>
                  <a:cubicBezTo>
                    <a:pt x="29" y="31"/>
                    <a:pt x="30" y="23"/>
                    <a:pt x="28" y="16"/>
                  </a:cubicBezTo>
                  <a:cubicBezTo>
                    <a:pt x="26" y="13"/>
                    <a:pt x="25" y="11"/>
                    <a:pt x="23" y="9"/>
                  </a:cubicBezTo>
                  <a:cubicBezTo>
                    <a:pt x="21" y="8"/>
                    <a:pt x="18" y="7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1" y="9"/>
                    <a:pt x="8" y="20"/>
                    <a:pt x="9" y="29"/>
                  </a:cubicBezTo>
                  <a:cubicBezTo>
                    <a:pt x="9" y="31"/>
                    <a:pt x="10" y="34"/>
                    <a:pt x="12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7" name="">
              <a:extLst>
                <a:ext uri="{FF2B5EF4-FFF2-40B4-BE49-F238E27FC236}">
                  <a16:creationId xmlns:a16="http://schemas.microsoft.com/office/drawing/2014/main" id="{344C0D6D-EAB4-42CA-806B-457B34341390}"/>
                </a:ext>
              </a:extLst>
            </p:cNvPr>
            <p:cNvSpPr/>
            <p:nvPr/>
          </p:nvSpPr>
          <p:spPr bwMode="auto">
            <a:xfrm>
              <a:off x="5697538" y="4108451"/>
              <a:ext cx="147638" cy="163513"/>
            </a:xfrm>
            <a:custGeom>
              <a:avLst/>
              <a:gdLst>
                <a:gd name="T0" fmla="*/ 34 w 39"/>
                <a:gd name="T1" fmla="*/ 17 h 43"/>
                <a:gd name="T2" fmla="*/ 38 w 39"/>
                <a:gd name="T3" fmla="*/ 29 h 43"/>
                <a:gd name="T4" fmla="*/ 26 w 39"/>
                <a:gd name="T5" fmla="*/ 42 h 43"/>
                <a:gd name="T6" fmla="*/ 10 w 39"/>
                <a:gd name="T7" fmla="*/ 36 h 43"/>
                <a:gd name="T8" fmla="*/ 1 w 39"/>
                <a:gd name="T9" fmla="*/ 12 h 43"/>
                <a:gd name="T10" fmla="*/ 1 w 39"/>
                <a:gd name="T11" fmla="*/ 12 h 43"/>
                <a:gd name="T12" fmla="*/ 6 w 39"/>
                <a:gd name="T13" fmla="*/ 2 h 43"/>
                <a:gd name="T14" fmla="*/ 17 w 39"/>
                <a:gd name="T15" fmla="*/ 3 h 43"/>
                <a:gd name="T16" fmla="*/ 34 w 39"/>
                <a:gd name="T17" fmla="*/ 17 h 43"/>
                <a:gd name="T18" fmla="*/ 12 w 39"/>
                <a:gd name="T19" fmla="*/ 28 h 43"/>
                <a:gd name="T20" fmla="*/ 15 w 39"/>
                <a:gd name="T21" fmla="*/ 31 h 43"/>
                <a:gd name="T22" fmla="*/ 25 w 39"/>
                <a:gd name="T23" fmla="*/ 36 h 43"/>
                <a:gd name="T24" fmla="*/ 32 w 39"/>
                <a:gd name="T25" fmla="*/ 30 h 43"/>
                <a:gd name="T26" fmla="*/ 14 w 39"/>
                <a:gd name="T27" fmla="*/ 9 h 43"/>
                <a:gd name="T28" fmla="*/ 10 w 39"/>
                <a:gd name="T29" fmla="*/ 8 h 43"/>
                <a:gd name="T30" fmla="*/ 7 w 39"/>
                <a:gd name="T31" fmla="*/ 12 h 43"/>
                <a:gd name="T32" fmla="*/ 12 w 39"/>
                <a:gd name="T33" fmla="*/ 2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" h="43">
                  <a:moveTo>
                    <a:pt x="34" y="17"/>
                  </a:moveTo>
                  <a:cubicBezTo>
                    <a:pt x="36" y="21"/>
                    <a:pt x="38" y="25"/>
                    <a:pt x="38" y="29"/>
                  </a:cubicBezTo>
                  <a:cubicBezTo>
                    <a:pt x="39" y="37"/>
                    <a:pt x="32" y="42"/>
                    <a:pt x="26" y="42"/>
                  </a:cubicBezTo>
                  <a:cubicBezTo>
                    <a:pt x="20" y="43"/>
                    <a:pt x="15" y="41"/>
                    <a:pt x="10" y="36"/>
                  </a:cubicBezTo>
                  <a:cubicBezTo>
                    <a:pt x="4" y="30"/>
                    <a:pt x="0" y="19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7"/>
                    <a:pt x="3" y="4"/>
                    <a:pt x="6" y="2"/>
                  </a:cubicBezTo>
                  <a:cubicBezTo>
                    <a:pt x="9" y="0"/>
                    <a:pt x="13" y="0"/>
                    <a:pt x="17" y="3"/>
                  </a:cubicBezTo>
                  <a:cubicBezTo>
                    <a:pt x="22" y="5"/>
                    <a:pt x="29" y="10"/>
                    <a:pt x="34" y="17"/>
                  </a:cubicBezTo>
                  <a:close/>
                  <a:moveTo>
                    <a:pt x="12" y="28"/>
                  </a:moveTo>
                  <a:cubicBezTo>
                    <a:pt x="13" y="29"/>
                    <a:pt x="14" y="30"/>
                    <a:pt x="15" y="31"/>
                  </a:cubicBezTo>
                  <a:cubicBezTo>
                    <a:pt x="17" y="33"/>
                    <a:pt x="21" y="36"/>
                    <a:pt x="25" y="36"/>
                  </a:cubicBezTo>
                  <a:cubicBezTo>
                    <a:pt x="28" y="35"/>
                    <a:pt x="32" y="33"/>
                    <a:pt x="32" y="30"/>
                  </a:cubicBezTo>
                  <a:cubicBezTo>
                    <a:pt x="31" y="22"/>
                    <a:pt x="22" y="13"/>
                    <a:pt x="14" y="9"/>
                  </a:cubicBezTo>
                  <a:cubicBezTo>
                    <a:pt x="12" y="8"/>
                    <a:pt x="11" y="7"/>
                    <a:pt x="10" y="8"/>
                  </a:cubicBezTo>
                  <a:cubicBezTo>
                    <a:pt x="8" y="9"/>
                    <a:pt x="8" y="11"/>
                    <a:pt x="7" y="12"/>
                  </a:cubicBezTo>
                  <a:cubicBezTo>
                    <a:pt x="7" y="17"/>
                    <a:pt x="9" y="23"/>
                    <a:pt x="12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8" name="">
              <a:extLst>
                <a:ext uri="{FF2B5EF4-FFF2-40B4-BE49-F238E27FC236}">
                  <a16:creationId xmlns:a16="http://schemas.microsoft.com/office/drawing/2014/main" id="{86AA440F-0A92-46B0-A4EB-A58AAD60A212}"/>
                </a:ext>
              </a:extLst>
            </p:cNvPr>
            <p:cNvSpPr/>
            <p:nvPr/>
          </p:nvSpPr>
          <p:spPr bwMode="auto">
            <a:xfrm>
              <a:off x="4432300" y="5113339"/>
              <a:ext cx="57150" cy="68263"/>
            </a:xfrm>
            <a:custGeom>
              <a:avLst/>
              <a:gdLst>
                <a:gd name="T0" fmla="*/ 14 w 15"/>
                <a:gd name="T1" fmla="*/ 2 h 18"/>
                <a:gd name="T2" fmla="*/ 14 w 15"/>
                <a:gd name="T3" fmla="*/ 7 h 18"/>
                <a:gd name="T4" fmla="*/ 7 w 15"/>
                <a:gd name="T5" fmla="*/ 16 h 18"/>
                <a:gd name="T6" fmla="*/ 3 w 15"/>
                <a:gd name="T7" fmla="*/ 17 h 18"/>
                <a:gd name="T8" fmla="*/ 1 w 15"/>
                <a:gd name="T9" fmla="*/ 13 h 18"/>
                <a:gd name="T10" fmla="*/ 9 w 15"/>
                <a:gd name="T11" fmla="*/ 2 h 18"/>
                <a:gd name="T12" fmla="*/ 14 w 15"/>
                <a:gd name="T13" fmla="*/ 2 h 18"/>
                <a:gd name="T14" fmla="*/ 14 w 15"/>
                <a:gd name="T15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8">
                  <a:moveTo>
                    <a:pt x="14" y="2"/>
                  </a:moveTo>
                  <a:cubicBezTo>
                    <a:pt x="15" y="4"/>
                    <a:pt x="15" y="6"/>
                    <a:pt x="14" y="7"/>
                  </a:cubicBezTo>
                  <a:cubicBezTo>
                    <a:pt x="11" y="9"/>
                    <a:pt x="9" y="12"/>
                    <a:pt x="7" y="16"/>
                  </a:cubicBezTo>
                  <a:cubicBezTo>
                    <a:pt x="6" y="18"/>
                    <a:pt x="4" y="18"/>
                    <a:pt x="3" y="17"/>
                  </a:cubicBezTo>
                  <a:cubicBezTo>
                    <a:pt x="1" y="17"/>
                    <a:pt x="0" y="15"/>
                    <a:pt x="1" y="13"/>
                  </a:cubicBezTo>
                  <a:cubicBezTo>
                    <a:pt x="3" y="9"/>
                    <a:pt x="6" y="5"/>
                    <a:pt x="9" y="2"/>
                  </a:cubicBezTo>
                  <a:cubicBezTo>
                    <a:pt x="10" y="0"/>
                    <a:pt x="13" y="0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9" name="">
              <a:extLst>
                <a:ext uri="{FF2B5EF4-FFF2-40B4-BE49-F238E27FC236}">
                  <a16:creationId xmlns:a16="http://schemas.microsoft.com/office/drawing/2014/main" id="{359E421E-F1C0-49BF-BB71-4978A13156C9}"/>
                </a:ext>
              </a:extLst>
            </p:cNvPr>
            <p:cNvSpPr/>
            <p:nvPr/>
          </p:nvSpPr>
          <p:spPr bwMode="auto">
            <a:xfrm>
              <a:off x="4602163" y="5219701"/>
              <a:ext cx="42863" cy="60325"/>
            </a:xfrm>
            <a:custGeom>
              <a:avLst/>
              <a:gdLst>
                <a:gd name="T0" fmla="*/ 10 w 11"/>
                <a:gd name="T1" fmla="*/ 2 h 16"/>
                <a:gd name="T2" fmla="*/ 10 w 11"/>
                <a:gd name="T3" fmla="*/ 6 h 16"/>
                <a:gd name="T4" fmla="*/ 7 w 11"/>
                <a:gd name="T5" fmla="*/ 13 h 16"/>
                <a:gd name="T6" fmla="*/ 3 w 11"/>
                <a:gd name="T7" fmla="*/ 15 h 16"/>
                <a:gd name="T8" fmla="*/ 0 w 11"/>
                <a:gd name="T9" fmla="*/ 11 h 16"/>
                <a:gd name="T10" fmla="*/ 5 w 11"/>
                <a:gd name="T11" fmla="*/ 2 h 16"/>
                <a:gd name="T12" fmla="*/ 9 w 11"/>
                <a:gd name="T13" fmla="*/ 2 h 16"/>
                <a:gd name="T14" fmla="*/ 10 w 11"/>
                <a:gd name="T15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6">
                  <a:moveTo>
                    <a:pt x="10" y="2"/>
                  </a:moveTo>
                  <a:cubicBezTo>
                    <a:pt x="11" y="4"/>
                    <a:pt x="11" y="5"/>
                    <a:pt x="10" y="6"/>
                  </a:cubicBezTo>
                  <a:cubicBezTo>
                    <a:pt x="9" y="8"/>
                    <a:pt x="8" y="11"/>
                    <a:pt x="7" y="13"/>
                  </a:cubicBezTo>
                  <a:cubicBezTo>
                    <a:pt x="6" y="15"/>
                    <a:pt x="4" y="16"/>
                    <a:pt x="3" y="15"/>
                  </a:cubicBezTo>
                  <a:cubicBezTo>
                    <a:pt x="1" y="15"/>
                    <a:pt x="0" y="13"/>
                    <a:pt x="0" y="11"/>
                  </a:cubicBezTo>
                  <a:cubicBezTo>
                    <a:pt x="1" y="8"/>
                    <a:pt x="3" y="5"/>
                    <a:pt x="5" y="2"/>
                  </a:cubicBezTo>
                  <a:cubicBezTo>
                    <a:pt x="6" y="1"/>
                    <a:pt x="8" y="0"/>
                    <a:pt x="9" y="2"/>
                  </a:cubicBezTo>
                  <a:cubicBezTo>
                    <a:pt x="10" y="2"/>
                    <a:pt x="10" y="2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0" name="">
              <a:extLst>
                <a:ext uri="{FF2B5EF4-FFF2-40B4-BE49-F238E27FC236}">
                  <a16:creationId xmlns:a16="http://schemas.microsoft.com/office/drawing/2014/main" id="{08CE4DFF-8794-4133-9AA0-B31E6B8DE744}"/>
                </a:ext>
              </a:extLst>
            </p:cNvPr>
            <p:cNvSpPr/>
            <p:nvPr/>
          </p:nvSpPr>
          <p:spPr bwMode="auto">
            <a:xfrm>
              <a:off x="4759325" y="5273676"/>
              <a:ext cx="41275" cy="93663"/>
            </a:xfrm>
            <a:custGeom>
              <a:avLst/>
              <a:gdLst>
                <a:gd name="T0" fmla="*/ 11 w 11"/>
                <a:gd name="T1" fmla="*/ 2 h 25"/>
                <a:gd name="T2" fmla="*/ 11 w 11"/>
                <a:gd name="T3" fmla="*/ 5 h 25"/>
                <a:gd name="T4" fmla="*/ 7 w 11"/>
                <a:gd name="T5" fmla="*/ 22 h 25"/>
                <a:gd name="T6" fmla="*/ 3 w 11"/>
                <a:gd name="T7" fmla="*/ 25 h 25"/>
                <a:gd name="T8" fmla="*/ 0 w 11"/>
                <a:gd name="T9" fmla="*/ 20 h 25"/>
                <a:gd name="T10" fmla="*/ 5 w 11"/>
                <a:gd name="T11" fmla="*/ 3 h 25"/>
                <a:gd name="T12" fmla="*/ 9 w 11"/>
                <a:gd name="T13" fmla="*/ 1 h 25"/>
                <a:gd name="T14" fmla="*/ 11 w 11"/>
                <a:gd name="T15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25">
                  <a:moveTo>
                    <a:pt x="11" y="2"/>
                  </a:moveTo>
                  <a:cubicBezTo>
                    <a:pt x="11" y="3"/>
                    <a:pt x="11" y="4"/>
                    <a:pt x="11" y="5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5" y="25"/>
                    <a:pt x="3" y="25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1"/>
                    <a:pt x="7" y="0"/>
                    <a:pt x="9" y="1"/>
                  </a:cubicBezTo>
                  <a:cubicBezTo>
                    <a:pt x="10" y="1"/>
                    <a:pt x="10" y="1"/>
                    <a:pt x="1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1" name="">
              <a:extLst>
                <a:ext uri="{FF2B5EF4-FFF2-40B4-BE49-F238E27FC236}">
                  <a16:creationId xmlns:a16="http://schemas.microsoft.com/office/drawing/2014/main" id="{9E7C7EEB-294E-455F-9D4E-2D6D3545D1CA}"/>
                </a:ext>
              </a:extLst>
            </p:cNvPr>
            <p:cNvSpPr/>
            <p:nvPr/>
          </p:nvSpPr>
          <p:spPr bwMode="auto">
            <a:xfrm>
              <a:off x="4937125" y="5295901"/>
              <a:ext cx="38100" cy="63500"/>
            </a:xfrm>
            <a:custGeom>
              <a:avLst/>
              <a:gdLst>
                <a:gd name="T0" fmla="*/ 9 w 10"/>
                <a:gd name="T1" fmla="*/ 2 h 17"/>
                <a:gd name="T2" fmla="*/ 9 w 10"/>
                <a:gd name="T3" fmla="*/ 6 h 17"/>
                <a:gd name="T4" fmla="*/ 7 w 10"/>
                <a:gd name="T5" fmla="*/ 14 h 17"/>
                <a:gd name="T6" fmla="*/ 4 w 10"/>
                <a:gd name="T7" fmla="*/ 17 h 17"/>
                <a:gd name="T8" fmla="*/ 0 w 10"/>
                <a:gd name="T9" fmla="*/ 14 h 17"/>
                <a:gd name="T10" fmla="*/ 3 w 10"/>
                <a:gd name="T11" fmla="*/ 3 h 17"/>
                <a:gd name="T12" fmla="*/ 8 w 10"/>
                <a:gd name="T13" fmla="*/ 1 h 17"/>
                <a:gd name="T14" fmla="*/ 9 w 10"/>
                <a:gd name="T15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7">
                  <a:moveTo>
                    <a:pt x="9" y="2"/>
                  </a:moveTo>
                  <a:cubicBezTo>
                    <a:pt x="10" y="3"/>
                    <a:pt x="10" y="5"/>
                    <a:pt x="9" y="6"/>
                  </a:cubicBezTo>
                  <a:cubicBezTo>
                    <a:pt x="8" y="8"/>
                    <a:pt x="7" y="11"/>
                    <a:pt x="7" y="14"/>
                  </a:cubicBezTo>
                  <a:cubicBezTo>
                    <a:pt x="7" y="16"/>
                    <a:pt x="6" y="17"/>
                    <a:pt x="4" y="17"/>
                  </a:cubicBezTo>
                  <a:cubicBezTo>
                    <a:pt x="2" y="17"/>
                    <a:pt x="0" y="16"/>
                    <a:pt x="0" y="14"/>
                  </a:cubicBezTo>
                  <a:cubicBezTo>
                    <a:pt x="1" y="10"/>
                    <a:pt x="1" y="6"/>
                    <a:pt x="3" y="3"/>
                  </a:cubicBezTo>
                  <a:cubicBezTo>
                    <a:pt x="4" y="1"/>
                    <a:pt x="6" y="0"/>
                    <a:pt x="8" y="1"/>
                  </a:cubicBezTo>
                  <a:cubicBezTo>
                    <a:pt x="8" y="1"/>
                    <a:pt x="9" y="2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2" name="">
              <a:extLst>
                <a:ext uri="{FF2B5EF4-FFF2-40B4-BE49-F238E27FC236}">
                  <a16:creationId xmlns:a16="http://schemas.microsoft.com/office/drawing/2014/main" id="{386928A8-5A0D-49B8-B6C6-29D96D5AB720}"/>
                </a:ext>
              </a:extLst>
            </p:cNvPr>
            <p:cNvSpPr/>
            <p:nvPr/>
          </p:nvSpPr>
          <p:spPr bwMode="auto">
            <a:xfrm>
              <a:off x="5100638" y="5268914"/>
              <a:ext cx="30163" cy="141288"/>
            </a:xfrm>
            <a:custGeom>
              <a:avLst/>
              <a:gdLst>
                <a:gd name="T0" fmla="*/ 8 w 8"/>
                <a:gd name="T1" fmla="*/ 2 h 37"/>
                <a:gd name="T2" fmla="*/ 8 w 8"/>
                <a:gd name="T3" fmla="*/ 4 h 37"/>
                <a:gd name="T4" fmla="*/ 7 w 8"/>
                <a:gd name="T5" fmla="*/ 33 h 37"/>
                <a:gd name="T6" fmla="*/ 3 w 8"/>
                <a:gd name="T7" fmla="*/ 37 h 37"/>
                <a:gd name="T8" fmla="*/ 0 w 8"/>
                <a:gd name="T9" fmla="*/ 33 h 37"/>
                <a:gd name="T10" fmla="*/ 1 w 8"/>
                <a:gd name="T11" fmla="*/ 4 h 37"/>
                <a:gd name="T12" fmla="*/ 5 w 8"/>
                <a:gd name="T13" fmla="*/ 0 h 37"/>
                <a:gd name="T14" fmla="*/ 8 w 8"/>
                <a:gd name="T15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7">
                  <a:moveTo>
                    <a:pt x="8" y="2"/>
                  </a:moveTo>
                  <a:cubicBezTo>
                    <a:pt x="8" y="3"/>
                    <a:pt x="8" y="3"/>
                    <a:pt x="8" y="4"/>
                  </a:cubicBezTo>
                  <a:cubicBezTo>
                    <a:pt x="7" y="14"/>
                    <a:pt x="7" y="24"/>
                    <a:pt x="7" y="33"/>
                  </a:cubicBezTo>
                  <a:cubicBezTo>
                    <a:pt x="7" y="35"/>
                    <a:pt x="5" y="37"/>
                    <a:pt x="3" y="37"/>
                  </a:cubicBezTo>
                  <a:cubicBezTo>
                    <a:pt x="1" y="37"/>
                    <a:pt x="0" y="35"/>
                    <a:pt x="0" y="33"/>
                  </a:cubicBezTo>
                  <a:cubicBezTo>
                    <a:pt x="0" y="23"/>
                    <a:pt x="0" y="13"/>
                    <a:pt x="1" y="4"/>
                  </a:cubicBezTo>
                  <a:cubicBezTo>
                    <a:pt x="2" y="2"/>
                    <a:pt x="3" y="0"/>
                    <a:pt x="5" y="0"/>
                  </a:cubicBezTo>
                  <a:cubicBezTo>
                    <a:pt x="6" y="1"/>
                    <a:pt x="7" y="1"/>
                    <a:pt x="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3" name="">
              <a:extLst>
                <a:ext uri="{FF2B5EF4-FFF2-40B4-BE49-F238E27FC236}">
                  <a16:creationId xmlns:a16="http://schemas.microsoft.com/office/drawing/2014/main" id="{7496771E-53E4-4865-92C3-F91D0ACA7BBC}"/>
                </a:ext>
              </a:extLst>
            </p:cNvPr>
            <p:cNvSpPr/>
            <p:nvPr/>
          </p:nvSpPr>
          <p:spPr bwMode="auto">
            <a:xfrm>
              <a:off x="5278438" y="5203826"/>
              <a:ext cx="76200" cy="122238"/>
            </a:xfrm>
            <a:custGeom>
              <a:avLst/>
              <a:gdLst>
                <a:gd name="T0" fmla="*/ 6 w 20"/>
                <a:gd name="T1" fmla="*/ 2 h 32"/>
                <a:gd name="T2" fmla="*/ 7 w 20"/>
                <a:gd name="T3" fmla="*/ 3 h 32"/>
                <a:gd name="T4" fmla="*/ 19 w 20"/>
                <a:gd name="T5" fmla="*/ 26 h 32"/>
                <a:gd name="T6" fmla="*/ 17 w 20"/>
                <a:gd name="T7" fmla="*/ 31 h 32"/>
                <a:gd name="T8" fmla="*/ 13 w 20"/>
                <a:gd name="T9" fmla="*/ 30 h 32"/>
                <a:gd name="T10" fmla="*/ 0 w 20"/>
                <a:gd name="T11" fmla="*/ 6 h 32"/>
                <a:gd name="T12" fmla="*/ 2 w 20"/>
                <a:gd name="T13" fmla="*/ 1 h 32"/>
                <a:gd name="T14" fmla="*/ 6 w 20"/>
                <a:gd name="T15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32">
                  <a:moveTo>
                    <a:pt x="6" y="2"/>
                  </a:moveTo>
                  <a:cubicBezTo>
                    <a:pt x="6" y="2"/>
                    <a:pt x="7" y="3"/>
                    <a:pt x="7" y="3"/>
                  </a:cubicBezTo>
                  <a:cubicBezTo>
                    <a:pt x="11" y="11"/>
                    <a:pt x="15" y="19"/>
                    <a:pt x="19" y="26"/>
                  </a:cubicBezTo>
                  <a:cubicBezTo>
                    <a:pt x="20" y="28"/>
                    <a:pt x="19" y="30"/>
                    <a:pt x="17" y="31"/>
                  </a:cubicBezTo>
                  <a:cubicBezTo>
                    <a:pt x="16" y="32"/>
                    <a:pt x="14" y="31"/>
                    <a:pt x="13" y="30"/>
                  </a:cubicBezTo>
                  <a:cubicBezTo>
                    <a:pt x="9" y="22"/>
                    <a:pt x="4" y="14"/>
                    <a:pt x="0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4" y="0"/>
                    <a:pt x="5" y="1"/>
                    <a:pt x="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4" name="">
              <a:extLst>
                <a:ext uri="{FF2B5EF4-FFF2-40B4-BE49-F238E27FC236}">
                  <a16:creationId xmlns:a16="http://schemas.microsoft.com/office/drawing/2014/main" id="{42DA14FF-0C25-499E-84E6-5C7448234616}"/>
                </a:ext>
              </a:extLst>
            </p:cNvPr>
            <p:cNvSpPr/>
            <p:nvPr/>
          </p:nvSpPr>
          <p:spPr bwMode="auto">
            <a:xfrm>
              <a:off x="5435600" y="5094289"/>
              <a:ext cx="49213" cy="53975"/>
            </a:xfrm>
            <a:custGeom>
              <a:avLst/>
              <a:gdLst>
                <a:gd name="T0" fmla="*/ 12 w 13"/>
                <a:gd name="T1" fmla="*/ 8 h 14"/>
                <a:gd name="T2" fmla="*/ 12 w 13"/>
                <a:gd name="T3" fmla="*/ 12 h 14"/>
                <a:gd name="T4" fmla="*/ 7 w 13"/>
                <a:gd name="T5" fmla="*/ 13 h 14"/>
                <a:gd name="T6" fmla="*/ 1 w 13"/>
                <a:gd name="T7" fmla="*/ 6 h 14"/>
                <a:gd name="T8" fmla="*/ 1 w 13"/>
                <a:gd name="T9" fmla="*/ 2 h 14"/>
                <a:gd name="T10" fmla="*/ 6 w 13"/>
                <a:gd name="T11" fmla="*/ 2 h 14"/>
                <a:gd name="T12" fmla="*/ 11 w 13"/>
                <a:gd name="T13" fmla="*/ 8 h 14"/>
                <a:gd name="T14" fmla="*/ 12 w 13"/>
                <a:gd name="T15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4">
                  <a:moveTo>
                    <a:pt x="12" y="8"/>
                  </a:moveTo>
                  <a:cubicBezTo>
                    <a:pt x="13" y="10"/>
                    <a:pt x="13" y="11"/>
                    <a:pt x="12" y="12"/>
                  </a:cubicBezTo>
                  <a:cubicBezTo>
                    <a:pt x="11" y="14"/>
                    <a:pt x="9" y="14"/>
                    <a:pt x="7" y="13"/>
                  </a:cubicBezTo>
                  <a:cubicBezTo>
                    <a:pt x="5" y="11"/>
                    <a:pt x="3" y="9"/>
                    <a:pt x="1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3" y="0"/>
                    <a:pt x="5" y="1"/>
                    <a:pt x="6" y="2"/>
                  </a:cubicBezTo>
                  <a:cubicBezTo>
                    <a:pt x="8" y="4"/>
                    <a:pt x="9" y="6"/>
                    <a:pt x="11" y="8"/>
                  </a:cubicBezTo>
                  <a:cubicBezTo>
                    <a:pt x="12" y="8"/>
                    <a:pt x="12" y="8"/>
                    <a:pt x="1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5" name="">
              <a:extLst>
                <a:ext uri="{FF2B5EF4-FFF2-40B4-BE49-F238E27FC236}">
                  <a16:creationId xmlns:a16="http://schemas.microsoft.com/office/drawing/2014/main" id="{BF74D005-72BF-4FB2-8255-93638E05CE23}"/>
                </a:ext>
              </a:extLst>
            </p:cNvPr>
            <p:cNvSpPr/>
            <p:nvPr/>
          </p:nvSpPr>
          <p:spPr bwMode="auto">
            <a:xfrm>
              <a:off x="5534025" y="4938714"/>
              <a:ext cx="136525" cy="84138"/>
            </a:xfrm>
            <a:custGeom>
              <a:avLst/>
              <a:gdLst>
                <a:gd name="T0" fmla="*/ 35 w 36"/>
                <a:gd name="T1" fmla="*/ 16 h 22"/>
                <a:gd name="T2" fmla="*/ 36 w 36"/>
                <a:gd name="T3" fmla="*/ 19 h 22"/>
                <a:gd name="T4" fmla="*/ 31 w 36"/>
                <a:gd name="T5" fmla="*/ 21 h 22"/>
                <a:gd name="T6" fmla="*/ 2 w 36"/>
                <a:gd name="T7" fmla="*/ 7 h 22"/>
                <a:gd name="T8" fmla="*/ 1 w 36"/>
                <a:gd name="T9" fmla="*/ 2 h 22"/>
                <a:gd name="T10" fmla="*/ 5 w 36"/>
                <a:gd name="T11" fmla="*/ 0 h 22"/>
                <a:gd name="T12" fmla="*/ 34 w 36"/>
                <a:gd name="T13" fmla="*/ 15 h 22"/>
                <a:gd name="T14" fmla="*/ 35 w 36"/>
                <a:gd name="T15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22">
                  <a:moveTo>
                    <a:pt x="35" y="16"/>
                  </a:moveTo>
                  <a:cubicBezTo>
                    <a:pt x="36" y="17"/>
                    <a:pt x="36" y="18"/>
                    <a:pt x="36" y="19"/>
                  </a:cubicBezTo>
                  <a:cubicBezTo>
                    <a:pt x="35" y="21"/>
                    <a:pt x="33" y="22"/>
                    <a:pt x="31" y="21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6"/>
                    <a:pt x="0" y="4"/>
                    <a:pt x="1" y="2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5" y="15"/>
                    <a:pt x="35" y="15"/>
                    <a:pt x="35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6" name="">
              <a:extLst>
                <a:ext uri="{FF2B5EF4-FFF2-40B4-BE49-F238E27FC236}">
                  <a16:creationId xmlns:a16="http://schemas.microsoft.com/office/drawing/2014/main" id="{5822DC06-8141-4A56-A86D-908E13FC0D41}"/>
                </a:ext>
              </a:extLst>
            </p:cNvPr>
            <p:cNvSpPr/>
            <p:nvPr/>
          </p:nvSpPr>
          <p:spPr bwMode="auto">
            <a:xfrm>
              <a:off x="5586413" y="4741864"/>
              <a:ext cx="68263" cy="38100"/>
            </a:xfrm>
            <a:custGeom>
              <a:avLst/>
              <a:gdLst>
                <a:gd name="T0" fmla="*/ 17 w 18"/>
                <a:gd name="T1" fmla="*/ 4 h 10"/>
                <a:gd name="T2" fmla="*/ 17 w 18"/>
                <a:gd name="T3" fmla="*/ 8 h 10"/>
                <a:gd name="T4" fmla="*/ 12 w 18"/>
                <a:gd name="T5" fmla="*/ 9 h 10"/>
                <a:gd name="T6" fmla="*/ 5 w 18"/>
                <a:gd name="T7" fmla="*/ 7 h 10"/>
                <a:gd name="T8" fmla="*/ 1 w 18"/>
                <a:gd name="T9" fmla="*/ 5 h 10"/>
                <a:gd name="T10" fmla="*/ 3 w 18"/>
                <a:gd name="T11" fmla="*/ 0 h 10"/>
                <a:gd name="T12" fmla="*/ 16 w 18"/>
                <a:gd name="T13" fmla="*/ 3 h 10"/>
                <a:gd name="T14" fmla="*/ 17 w 18"/>
                <a:gd name="T15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0">
                  <a:moveTo>
                    <a:pt x="17" y="4"/>
                  </a:moveTo>
                  <a:cubicBezTo>
                    <a:pt x="18" y="5"/>
                    <a:pt x="18" y="6"/>
                    <a:pt x="17" y="8"/>
                  </a:cubicBezTo>
                  <a:cubicBezTo>
                    <a:pt x="16" y="9"/>
                    <a:pt x="14" y="10"/>
                    <a:pt x="12" y="9"/>
                  </a:cubicBezTo>
                  <a:cubicBezTo>
                    <a:pt x="10" y="7"/>
                    <a:pt x="7" y="7"/>
                    <a:pt x="5" y="7"/>
                  </a:cubicBezTo>
                  <a:cubicBezTo>
                    <a:pt x="3" y="8"/>
                    <a:pt x="1" y="6"/>
                    <a:pt x="1" y="5"/>
                  </a:cubicBezTo>
                  <a:cubicBezTo>
                    <a:pt x="0" y="3"/>
                    <a:pt x="1" y="1"/>
                    <a:pt x="3" y="0"/>
                  </a:cubicBezTo>
                  <a:cubicBezTo>
                    <a:pt x="8" y="0"/>
                    <a:pt x="12" y="0"/>
                    <a:pt x="16" y="3"/>
                  </a:cubicBezTo>
                  <a:cubicBezTo>
                    <a:pt x="16" y="3"/>
                    <a:pt x="17" y="3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7" name="">
              <a:extLst>
                <a:ext uri="{FF2B5EF4-FFF2-40B4-BE49-F238E27FC236}">
                  <a16:creationId xmlns:a16="http://schemas.microsoft.com/office/drawing/2014/main" id="{F760E4DF-9A0E-421C-B051-6DC79D793B63}"/>
                </a:ext>
              </a:extLst>
            </p:cNvPr>
            <p:cNvSpPr/>
            <p:nvPr/>
          </p:nvSpPr>
          <p:spPr bwMode="auto">
            <a:xfrm>
              <a:off x="5591175" y="4594226"/>
              <a:ext cx="136525" cy="38100"/>
            </a:xfrm>
            <a:custGeom>
              <a:avLst/>
              <a:gdLst>
                <a:gd name="T0" fmla="*/ 36 w 36"/>
                <a:gd name="T1" fmla="*/ 4 h 10"/>
                <a:gd name="T2" fmla="*/ 36 w 36"/>
                <a:gd name="T3" fmla="*/ 7 h 10"/>
                <a:gd name="T4" fmla="*/ 32 w 36"/>
                <a:gd name="T5" fmla="*/ 10 h 10"/>
                <a:gd name="T6" fmla="*/ 5 w 36"/>
                <a:gd name="T7" fmla="*/ 9 h 10"/>
                <a:gd name="T8" fmla="*/ 0 w 36"/>
                <a:gd name="T9" fmla="*/ 6 h 10"/>
                <a:gd name="T10" fmla="*/ 3 w 36"/>
                <a:gd name="T11" fmla="*/ 2 h 10"/>
                <a:gd name="T12" fmla="*/ 34 w 36"/>
                <a:gd name="T13" fmla="*/ 3 h 10"/>
                <a:gd name="T14" fmla="*/ 36 w 36"/>
                <a:gd name="T15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10">
                  <a:moveTo>
                    <a:pt x="36" y="4"/>
                  </a:moveTo>
                  <a:cubicBezTo>
                    <a:pt x="36" y="5"/>
                    <a:pt x="36" y="6"/>
                    <a:pt x="36" y="7"/>
                  </a:cubicBezTo>
                  <a:cubicBezTo>
                    <a:pt x="36" y="9"/>
                    <a:pt x="34" y="10"/>
                    <a:pt x="32" y="10"/>
                  </a:cubicBezTo>
                  <a:cubicBezTo>
                    <a:pt x="23" y="7"/>
                    <a:pt x="13" y="7"/>
                    <a:pt x="5" y="9"/>
                  </a:cubicBezTo>
                  <a:cubicBezTo>
                    <a:pt x="3" y="10"/>
                    <a:pt x="1" y="8"/>
                    <a:pt x="0" y="6"/>
                  </a:cubicBezTo>
                  <a:cubicBezTo>
                    <a:pt x="0" y="5"/>
                    <a:pt x="1" y="3"/>
                    <a:pt x="3" y="2"/>
                  </a:cubicBezTo>
                  <a:cubicBezTo>
                    <a:pt x="13" y="0"/>
                    <a:pt x="23" y="0"/>
                    <a:pt x="34" y="3"/>
                  </a:cubicBezTo>
                  <a:cubicBezTo>
                    <a:pt x="34" y="3"/>
                    <a:pt x="35" y="4"/>
                    <a:pt x="3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8" name="">
              <a:extLst>
                <a:ext uri="{FF2B5EF4-FFF2-40B4-BE49-F238E27FC236}">
                  <a16:creationId xmlns:a16="http://schemas.microsoft.com/office/drawing/2014/main" id="{A9DBBE9E-7CF9-4D7B-A95E-418ABB1F17C1}"/>
                </a:ext>
              </a:extLst>
            </p:cNvPr>
            <p:cNvSpPr/>
            <p:nvPr/>
          </p:nvSpPr>
          <p:spPr bwMode="auto">
            <a:xfrm>
              <a:off x="5545138" y="4392614"/>
              <a:ext cx="76200" cy="46038"/>
            </a:xfrm>
            <a:custGeom>
              <a:avLst/>
              <a:gdLst>
                <a:gd name="T0" fmla="*/ 19 w 20"/>
                <a:gd name="T1" fmla="*/ 2 h 12"/>
                <a:gd name="T2" fmla="*/ 19 w 20"/>
                <a:gd name="T3" fmla="*/ 3 h 12"/>
                <a:gd name="T4" fmla="*/ 17 w 20"/>
                <a:gd name="T5" fmla="*/ 7 h 12"/>
                <a:gd name="T6" fmla="*/ 5 w 20"/>
                <a:gd name="T7" fmla="*/ 11 h 12"/>
                <a:gd name="T8" fmla="*/ 0 w 20"/>
                <a:gd name="T9" fmla="*/ 9 h 12"/>
                <a:gd name="T10" fmla="*/ 3 w 20"/>
                <a:gd name="T11" fmla="*/ 4 h 12"/>
                <a:gd name="T12" fmla="*/ 15 w 20"/>
                <a:gd name="T13" fmla="*/ 1 h 12"/>
                <a:gd name="T14" fmla="*/ 19 w 20"/>
                <a:gd name="T15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2">
                  <a:moveTo>
                    <a:pt x="19" y="2"/>
                  </a:moveTo>
                  <a:cubicBezTo>
                    <a:pt x="19" y="2"/>
                    <a:pt x="19" y="3"/>
                    <a:pt x="19" y="3"/>
                  </a:cubicBezTo>
                  <a:cubicBezTo>
                    <a:pt x="20" y="5"/>
                    <a:pt x="19" y="7"/>
                    <a:pt x="17" y="7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3" y="12"/>
                    <a:pt x="1" y="10"/>
                    <a:pt x="0" y="9"/>
                  </a:cubicBezTo>
                  <a:cubicBezTo>
                    <a:pt x="0" y="7"/>
                    <a:pt x="1" y="5"/>
                    <a:pt x="3" y="4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7" y="0"/>
                    <a:pt x="18" y="1"/>
                    <a:pt x="1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9" name="">
              <a:extLst>
                <a:ext uri="{FF2B5EF4-FFF2-40B4-BE49-F238E27FC236}">
                  <a16:creationId xmlns:a16="http://schemas.microsoft.com/office/drawing/2014/main" id="{1F98ACB4-DA31-4C1D-8D7D-02023C38C296}"/>
                </a:ext>
              </a:extLst>
            </p:cNvPr>
            <p:cNvSpPr/>
            <p:nvPr/>
          </p:nvSpPr>
          <p:spPr bwMode="auto">
            <a:xfrm>
              <a:off x="5435600" y="4116389"/>
              <a:ext cx="109538" cy="120650"/>
            </a:xfrm>
            <a:custGeom>
              <a:avLst/>
              <a:gdLst>
                <a:gd name="T0" fmla="*/ 28 w 29"/>
                <a:gd name="T1" fmla="*/ 2 h 32"/>
                <a:gd name="T2" fmla="*/ 28 w 29"/>
                <a:gd name="T3" fmla="*/ 7 h 32"/>
                <a:gd name="T4" fmla="*/ 6 w 29"/>
                <a:gd name="T5" fmla="*/ 30 h 32"/>
                <a:gd name="T6" fmla="*/ 2 w 29"/>
                <a:gd name="T7" fmla="*/ 31 h 32"/>
                <a:gd name="T8" fmla="*/ 1 w 29"/>
                <a:gd name="T9" fmla="*/ 26 h 32"/>
                <a:gd name="T10" fmla="*/ 23 w 29"/>
                <a:gd name="T11" fmla="*/ 2 h 32"/>
                <a:gd name="T12" fmla="*/ 28 w 29"/>
                <a:gd name="T13" fmla="*/ 2 h 32"/>
                <a:gd name="T14" fmla="*/ 28 w 29"/>
                <a:gd name="T15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2">
                  <a:moveTo>
                    <a:pt x="28" y="2"/>
                  </a:moveTo>
                  <a:cubicBezTo>
                    <a:pt x="29" y="4"/>
                    <a:pt x="29" y="6"/>
                    <a:pt x="28" y="7"/>
                  </a:cubicBezTo>
                  <a:cubicBezTo>
                    <a:pt x="20" y="14"/>
                    <a:pt x="13" y="22"/>
                    <a:pt x="6" y="30"/>
                  </a:cubicBezTo>
                  <a:cubicBezTo>
                    <a:pt x="5" y="32"/>
                    <a:pt x="3" y="32"/>
                    <a:pt x="2" y="31"/>
                  </a:cubicBezTo>
                  <a:cubicBezTo>
                    <a:pt x="0" y="30"/>
                    <a:pt x="0" y="28"/>
                    <a:pt x="1" y="26"/>
                  </a:cubicBezTo>
                  <a:cubicBezTo>
                    <a:pt x="7" y="17"/>
                    <a:pt x="15" y="9"/>
                    <a:pt x="23" y="2"/>
                  </a:cubicBezTo>
                  <a:cubicBezTo>
                    <a:pt x="25" y="0"/>
                    <a:pt x="27" y="1"/>
                    <a:pt x="28" y="2"/>
                  </a:cubicBezTo>
                  <a:cubicBezTo>
                    <a:pt x="28" y="2"/>
                    <a:pt x="28" y="2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0" name="">
              <a:extLst>
                <a:ext uri="{FF2B5EF4-FFF2-40B4-BE49-F238E27FC236}">
                  <a16:creationId xmlns:a16="http://schemas.microsoft.com/office/drawing/2014/main" id="{C7CB4792-FE91-47CB-994F-1514996DCC1A}"/>
                </a:ext>
              </a:extLst>
            </p:cNvPr>
            <p:cNvSpPr/>
            <p:nvPr/>
          </p:nvSpPr>
          <p:spPr bwMode="auto">
            <a:xfrm>
              <a:off x="5297488" y="4040189"/>
              <a:ext cx="57150" cy="57150"/>
            </a:xfrm>
            <a:custGeom>
              <a:avLst/>
              <a:gdLst>
                <a:gd name="T0" fmla="*/ 14 w 15"/>
                <a:gd name="T1" fmla="*/ 2 h 15"/>
                <a:gd name="T2" fmla="*/ 14 w 15"/>
                <a:gd name="T3" fmla="*/ 6 h 15"/>
                <a:gd name="T4" fmla="*/ 7 w 15"/>
                <a:gd name="T5" fmla="*/ 14 h 15"/>
                <a:gd name="T6" fmla="*/ 2 w 15"/>
                <a:gd name="T7" fmla="*/ 14 h 15"/>
                <a:gd name="T8" fmla="*/ 2 w 15"/>
                <a:gd name="T9" fmla="*/ 9 h 15"/>
                <a:gd name="T10" fmla="*/ 9 w 15"/>
                <a:gd name="T11" fmla="*/ 1 h 15"/>
                <a:gd name="T12" fmla="*/ 14 w 15"/>
                <a:gd name="T13" fmla="*/ 1 h 15"/>
                <a:gd name="T14" fmla="*/ 14 w 15"/>
                <a:gd name="T15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5">
                  <a:moveTo>
                    <a:pt x="14" y="2"/>
                  </a:moveTo>
                  <a:cubicBezTo>
                    <a:pt x="15" y="3"/>
                    <a:pt x="15" y="5"/>
                    <a:pt x="14" y="6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5"/>
                    <a:pt x="3" y="15"/>
                    <a:pt x="2" y="14"/>
                  </a:cubicBezTo>
                  <a:cubicBezTo>
                    <a:pt x="1" y="13"/>
                    <a:pt x="0" y="11"/>
                    <a:pt x="2" y="9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0"/>
                    <a:pt x="13" y="0"/>
                    <a:pt x="14" y="1"/>
                  </a:cubicBezTo>
                  <a:cubicBezTo>
                    <a:pt x="14" y="1"/>
                    <a:pt x="14" y="1"/>
                    <a:pt x="1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1" name="">
              <a:extLst>
                <a:ext uri="{FF2B5EF4-FFF2-40B4-BE49-F238E27FC236}">
                  <a16:creationId xmlns:a16="http://schemas.microsoft.com/office/drawing/2014/main" id="{88C4D1F7-AAC7-4DD5-8C84-2926C5ADB97D}"/>
                </a:ext>
              </a:extLst>
            </p:cNvPr>
            <p:cNvSpPr/>
            <p:nvPr/>
          </p:nvSpPr>
          <p:spPr bwMode="auto">
            <a:xfrm>
              <a:off x="4151313" y="4741864"/>
              <a:ext cx="95250" cy="33338"/>
            </a:xfrm>
            <a:custGeom>
              <a:avLst/>
              <a:gdLst>
                <a:gd name="T0" fmla="*/ 24 w 25"/>
                <a:gd name="T1" fmla="*/ 1 h 9"/>
                <a:gd name="T2" fmla="*/ 24 w 25"/>
                <a:gd name="T3" fmla="*/ 2 h 9"/>
                <a:gd name="T4" fmla="*/ 22 w 25"/>
                <a:gd name="T5" fmla="*/ 7 h 9"/>
                <a:gd name="T6" fmla="*/ 4 w 25"/>
                <a:gd name="T7" fmla="*/ 8 h 9"/>
                <a:gd name="T8" fmla="*/ 1 w 25"/>
                <a:gd name="T9" fmla="*/ 4 h 9"/>
                <a:gd name="T10" fmla="*/ 4 w 25"/>
                <a:gd name="T11" fmla="*/ 1 h 9"/>
                <a:gd name="T12" fmla="*/ 20 w 25"/>
                <a:gd name="T13" fmla="*/ 0 h 9"/>
                <a:gd name="T14" fmla="*/ 24 w 25"/>
                <a:gd name="T15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9">
                  <a:moveTo>
                    <a:pt x="24" y="1"/>
                  </a:moveTo>
                  <a:cubicBezTo>
                    <a:pt x="24" y="2"/>
                    <a:pt x="24" y="2"/>
                    <a:pt x="24" y="2"/>
                  </a:cubicBezTo>
                  <a:cubicBezTo>
                    <a:pt x="25" y="4"/>
                    <a:pt x="23" y="6"/>
                    <a:pt x="22" y="7"/>
                  </a:cubicBezTo>
                  <a:cubicBezTo>
                    <a:pt x="16" y="8"/>
                    <a:pt x="10" y="9"/>
                    <a:pt x="4" y="8"/>
                  </a:cubicBezTo>
                  <a:cubicBezTo>
                    <a:pt x="2" y="8"/>
                    <a:pt x="0" y="6"/>
                    <a:pt x="1" y="4"/>
                  </a:cubicBezTo>
                  <a:cubicBezTo>
                    <a:pt x="1" y="2"/>
                    <a:pt x="3" y="1"/>
                    <a:pt x="4" y="1"/>
                  </a:cubicBezTo>
                  <a:cubicBezTo>
                    <a:pt x="10" y="2"/>
                    <a:pt x="15" y="1"/>
                    <a:pt x="20" y="0"/>
                  </a:cubicBezTo>
                  <a:cubicBezTo>
                    <a:pt x="21" y="0"/>
                    <a:pt x="23" y="0"/>
                    <a:pt x="2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2" name="">
              <a:extLst>
                <a:ext uri="{FF2B5EF4-FFF2-40B4-BE49-F238E27FC236}">
                  <a16:creationId xmlns:a16="http://schemas.microsoft.com/office/drawing/2014/main" id="{0190AFAA-DD03-4257-9A30-160F3DE421BB}"/>
                </a:ext>
              </a:extLst>
            </p:cNvPr>
            <p:cNvSpPr/>
            <p:nvPr/>
          </p:nvSpPr>
          <p:spPr bwMode="auto">
            <a:xfrm>
              <a:off x="4132263" y="4403726"/>
              <a:ext cx="90488" cy="38100"/>
            </a:xfrm>
            <a:custGeom>
              <a:avLst/>
              <a:gdLst>
                <a:gd name="T0" fmla="*/ 24 w 24"/>
                <a:gd name="T1" fmla="*/ 5 h 10"/>
                <a:gd name="T2" fmla="*/ 24 w 24"/>
                <a:gd name="T3" fmla="*/ 7 h 10"/>
                <a:gd name="T4" fmla="*/ 21 w 24"/>
                <a:gd name="T5" fmla="*/ 10 h 10"/>
                <a:gd name="T6" fmla="*/ 3 w 24"/>
                <a:gd name="T7" fmla="*/ 7 h 10"/>
                <a:gd name="T8" fmla="*/ 0 w 24"/>
                <a:gd name="T9" fmla="*/ 3 h 10"/>
                <a:gd name="T10" fmla="*/ 4 w 24"/>
                <a:gd name="T11" fmla="*/ 1 h 10"/>
                <a:gd name="T12" fmla="*/ 21 w 24"/>
                <a:gd name="T13" fmla="*/ 3 h 10"/>
                <a:gd name="T14" fmla="*/ 24 w 24"/>
                <a:gd name="T1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0">
                  <a:moveTo>
                    <a:pt x="24" y="5"/>
                  </a:moveTo>
                  <a:cubicBezTo>
                    <a:pt x="24" y="5"/>
                    <a:pt x="24" y="6"/>
                    <a:pt x="24" y="7"/>
                  </a:cubicBezTo>
                  <a:cubicBezTo>
                    <a:pt x="24" y="8"/>
                    <a:pt x="23" y="10"/>
                    <a:pt x="21" y="10"/>
                  </a:cubicBezTo>
                  <a:cubicBezTo>
                    <a:pt x="15" y="10"/>
                    <a:pt x="9" y="9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1" y="1"/>
                    <a:pt x="3" y="0"/>
                    <a:pt x="4" y="1"/>
                  </a:cubicBezTo>
                  <a:cubicBezTo>
                    <a:pt x="10" y="2"/>
                    <a:pt x="15" y="3"/>
                    <a:pt x="21" y="3"/>
                  </a:cubicBezTo>
                  <a:cubicBezTo>
                    <a:pt x="22" y="3"/>
                    <a:pt x="23" y="4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3" name="">
              <a:extLst>
                <a:ext uri="{FF2B5EF4-FFF2-40B4-BE49-F238E27FC236}">
                  <a16:creationId xmlns:a16="http://schemas.microsoft.com/office/drawing/2014/main" id="{47A4B99C-15A0-484D-950E-1AA0FF34A9CA}"/>
                </a:ext>
              </a:extLst>
            </p:cNvPr>
            <p:cNvSpPr/>
            <p:nvPr/>
          </p:nvSpPr>
          <p:spPr bwMode="auto">
            <a:xfrm>
              <a:off x="4310063" y="4043364"/>
              <a:ext cx="76200" cy="79375"/>
            </a:xfrm>
            <a:custGeom>
              <a:avLst/>
              <a:gdLst>
                <a:gd name="T0" fmla="*/ 19 w 20"/>
                <a:gd name="T1" fmla="*/ 15 h 21"/>
                <a:gd name="T2" fmla="*/ 18 w 20"/>
                <a:gd name="T3" fmla="*/ 19 h 21"/>
                <a:gd name="T4" fmla="*/ 14 w 20"/>
                <a:gd name="T5" fmla="*/ 19 h 21"/>
                <a:gd name="T6" fmla="*/ 1 w 20"/>
                <a:gd name="T7" fmla="*/ 7 h 21"/>
                <a:gd name="T8" fmla="*/ 1 w 20"/>
                <a:gd name="T9" fmla="*/ 2 h 21"/>
                <a:gd name="T10" fmla="*/ 6 w 20"/>
                <a:gd name="T11" fmla="*/ 2 h 21"/>
                <a:gd name="T12" fmla="*/ 18 w 20"/>
                <a:gd name="T13" fmla="*/ 15 h 21"/>
                <a:gd name="T14" fmla="*/ 19 w 20"/>
                <a:gd name="T15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21">
                  <a:moveTo>
                    <a:pt x="19" y="15"/>
                  </a:moveTo>
                  <a:cubicBezTo>
                    <a:pt x="20" y="16"/>
                    <a:pt x="20" y="18"/>
                    <a:pt x="18" y="19"/>
                  </a:cubicBezTo>
                  <a:cubicBezTo>
                    <a:pt x="17" y="21"/>
                    <a:pt x="15" y="21"/>
                    <a:pt x="14" y="19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0"/>
                    <a:pt x="5" y="0"/>
                    <a:pt x="6" y="2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9" y="15"/>
                    <a:pt x="19" y="15"/>
                    <a:pt x="19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4" name="">
              <a:extLst>
                <a:ext uri="{FF2B5EF4-FFF2-40B4-BE49-F238E27FC236}">
                  <a16:creationId xmlns:a16="http://schemas.microsoft.com/office/drawing/2014/main" id="{AC90CED7-B504-49C0-92F6-E49992D1D6E4}"/>
                </a:ext>
              </a:extLst>
            </p:cNvPr>
            <p:cNvSpPr/>
            <p:nvPr/>
          </p:nvSpPr>
          <p:spPr bwMode="auto">
            <a:xfrm>
              <a:off x="4686300" y="3819526"/>
              <a:ext cx="41275" cy="106363"/>
            </a:xfrm>
            <a:custGeom>
              <a:avLst/>
              <a:gdLst>
                <a:gd name="T0" fmla="*/ 6 w 11"/>
                <a:gd name="T1" fmla="*/ 2 h 28"/>
                <a:gd name="T2" fmla="*/ 7 w 11"/>
                <a:gd name="T3" fmla="*/ 2 h 28"/>
                <a:gd name="T4" fmla="*/ 10 w 11"/>
                <a:gd name="T5" fmla="*/ 25 h 28"/>
                <a:gd name="T6" fmla="*/ 6 w 11"/>
                <a:gd name="T7" fmla="*/ 27 h 28"/>
                <a:gd name="T8" fmla="*/ 3 w 11"/>
                <a:gd name="T9" fmla="*/ 23 h 28"/>
                <a:gd name="T10" fmla="*/ 0 w 11"/>
                <a:gd name="T11" fmla="*/ 6 h 28"/>
                <a:gd name="T12" fmla="*/ 2 w 11"/>
                <a:gd name="T13" fmla="*/ 1 h 28"/>
                <a:gd name="T14" fmla="*/ 6 w 11"/>
                <a:gd name="T15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28">
                  <a:moveTo>
                    <a:pt x="6" y="2"/>
                  </a:moveTo>
                  <a:cubicBezTo>
                    <a:pt x="6" y="2"/>
                    <a:pt x="6" y="2"/>
                    <a:pt x="7" y="2"/>
                  </a:cubicBezTo>
                  <a:cubicBezTo>
                    <a:pt x="10" y="9"/>
                    <a:pt x="11" y="17"/>
                    <a:pt x="10" y="25"/>
                  </a:cubicBezTo>
                  <a:cubicBezTo>
                    <a:pt x="9" y="26"/>
                    <a:pt x="8" y="28"/>
                    <a:pt x="6" y="27"/>
                  </a:cubicBezTo>
                  <a:cubicBezTo>
                    <a:pt x="4" y="27"/>
                    <a:pt x="3" y="25"/>
                    <a:pt x="3" y="23"/>
                  </a:cubicBezTo>
                  <a:cubicBezTo>
                    <a:pt x="4" y="17"/>
                    <a:pt x="3" y="11"/>
                    <a:pt x="0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3" y="0"/>
                    <a:pt x="5" y="1"/>
                    <a:pt x="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5" name="">
              <a:extLst>
                <a:ext uri="{FF2B5EF4-FFF2-40B4-BE49-F238E27FC236}">
                  <a16:creationId xmlns:a16="http://schemas.microsoft.com/office/drawing/2014/main" id="{1020BE31-C1D9-474D-8276-5579BF7BAED4}"/>
                </a:ext>
              </a:extLst>
            </p:cNvPr>
            <p:cNvSpPr/>
            <p:nvPr/>
          </p:nvSpPr>
          <p:spPr bwMode="auto">
            <a:xfrm>
              <a:off x="5046663" y="3865564"/>
              <a:ext cx="31750" cy="90488"/>
            </a:xfrm>
            <a:custGeom>
              <a:avLst/>
              <a:gdLst>
                <a:gd name="T0" fmla="*/ 6 w 8"/>
                <a:gd name="T1" fmla="*/ 2 h 24"/>
                <a:gd name="T2" fmla="*/ 7 w 8"/>
                <a:gd name="T3" fmla="*/ 3 h 24"/>
                <a:gd name="T4" fmla="*/ 8 w 8"/>
                <a:gd name="T5" fmla="*/ 20 h 24"/>
                <a:gd name="T6" fmla="*/ 4 w 8"/>
                <a:gd name="T7" fmla="*/ 24 h 24"/>
                <a:gd name="T8" fmla="*/ 1 w 8"/>
                <a:gd name="T9" fmla="*/ 20 h 24"/>
                <a:gd name="T10" fmla="*/ 0 w 8"/>
                <a:gd name="T11" fmla="*/ 4 h 24"/>
                <a:gd name="T12" fmla="*/ 3 w 8"/>
                <a:gd name="T13" fmla="*/ 0 h 24"/>
                <a:gd name="T14" fmla="*/ 6 w 8"/>
                <a:gd name="T15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24">
                  <a:moveTo>
                    <a:pt x="6" y="2"/>
                  </a:moveTo>
                  <a:cubicBezTo>
                    <a:pt x="7" y="2"/>
                    <a:pt x="7" y="3"/>
                    <a:pt x="7" y="3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2"/>
                    <a:pt x="6" y="24"/>
                    <a:pt x="4" y="24"/>
                  </a:cubicBezTo>
                  <a:cubicBezTo>
                    <a:pt x="2" y="24"/>
                    <a:pt x="1" y="22"/>
                    <a:pt x="1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6" y="1"/>
                    <a:pt x="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6" name="">
              <a:extLst>
                <a:ext uri="{FF2B5EF4-FFF2-40B4-BE49-F238E27FC236}">
                  <a16:creationId xmlns:a16="http://schemas.microsoft.com/office/drawing/2014/main" id="{18700E73-419A-4983-AD5E-E90BE454A6A3}"/>
                </a:ext>
              </a:extLst>
            </p:cNvPr>
            <p:cNvSpPr/>
            <p:nvPr/>
          </p:nvSpPr>
          <p:spPr bwMode="auto">
            <a:xfrm>
              <a:off x="3995738" y="4905376"/>
              <a:ext cx="306388" cy="158750"/>
            </a:xfrm>
            <a:custGeom>
              <a:avLst/>
              <a:gdLst>
                <a:gd name="T0" fmla="*/ 80 w 81"/>
                <a:gd name="T1" fmla="*/ 2 h 42"/>
                <a:gd name="T2" fmla="*/ 81 w 81"/>
                <a:gd name="T3" fmla="*/ 3 h 42"/>
                <a:gd name="T4" fmla="*/ 79 w 81"/>
                <a:gd name="T5" fmla="*/ 7 h 42"/>
                <a:gd name="T6" fmla="*/ 6 w 81"/>
                <a:gd name="T7" fmla="*/ 41 h 42"/>
                <a:gd name="T8" fmla="*/ 1 w 81"/>
                <a:gd name="T9" fmla="*/ 40 h 42"/>
                <a:gd name="T10" fmla="*/ 3 w 81"/>
                <a:gd name="T11" fmla="*/ 35 h 42"/>
                <a:gd name="T12" fmla="*/ 76 w 81"/>
                <a:gd name="T13" fmla="*/ 1 h 42"/>
                <a:gd name="T14" fmla="*/ 80 w 81"/>
                <a:gd name="T15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42">
                  <a:moveTo>
                    <a:pt x="80" y="2"/>
                  </a:moveTo>
                  <a:cubicBezTo>
                    <a:pt x="80" y="2"/>
                    <a:pt x="80" y="2"/>
                    <a:pt x="81" y="3"/>
                  </a:cubicBezTo>
                  <a:cubicBezTo>
                    <a:pt x="81" y="4"/>
                    <a:pt x="81" y="6"/>
                    <a:pt x="79" y="7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4" y="42"/>
                    <a:pt x="2" y="41"/>
                    <a:pt x="1" y="40"/>
                  </a:cubicBezTo>
                  <a:cubicBezTo>
                    <a:pt x="0" y="38"/>
                    <a:pt x="1" y="36"/>
                    <a:pt x="3" y="35"/>
                  </a:cubicBezTo>
                  <a:cubicBezTo>
                    <a:pt x="76" y="1"/>
                    <a:pt x="76" y="1"/>
                    <a:pt x="76" y="1"/>
                  </a:cubicBezTo>
                  <a:cubicBezTo>
                    <a:pt x="77" y="0"/>
                    <a:pt x="79" y="1"/>
                    <a:pt x="8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7" name="">
              <a:extLst>
                <a:ext uri="{FF2B5EF4-FFF2-40B4-BE49-F238E27FC236}">
                  <a16:creationId xmlns:a16="http://schemas.microsoft.com/office/drawing/2014/main" id="{7A9A5F34-7038-40F9-8F42-59BD6BA5FA8B}"/>
                </a:ext>
              </a:extLst>
            </p:cNvPr>
            <p:cNvSpPr/>
            <p:nvPr/>
          </p:nvSpPr>
          <p:spPr bwMode="auto">
            <a:xfrm>
              <a:off x="3884613" y="4570414"/>
              <a:ext cx="334963" cy="73025"/>
            </a:xfrm>
            <a:custGeom>
              <a:avLst/>
              <a:gdLst>
                <a:gd name="T0" fmla="*/ 87 w 88"/>
                <a:gd name="T1" fmla="*/ 3 h 19"/>
                <a:gd name="T2" fmla="*/ 88 w 88"/>
                <a:gd name="T3" fmla="*/ 5 h 19"/>
                <a:gd name="T4" fmla="*/ 84 w 88"/>
                <a:gd name="T5" fmla="*/ 8 h 19"/>
                <a:gd name="T6" fmla="*/ 5 w 88"/>
                <a:gd name="T7" fmla="*/ 18 h 19"/>
                <a:gd name="T8" fmla="*/ 1 w 88"/>
                <a:gd name="T9" fmla="*/ 16 h 19"/>
                <a:gd name="T10" fmla="*/ 3 w 88"/>
                <a:gd name="T11" fmla="*/ 12 h 19"/>
                <a:gd name="T12" fmla="*/ 85 w 88"/>
                <a:gd name="T13" fmla="*/ 2 h 19"/>
                <a:gd name="T14" fmla="*/ 87 w 88"/>
                <a:gd name="T1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19">
                  <a:moveTo>
                    <a:pt x="87" y="3"/>
                  </a:moveTo>
                  <a:cubicBezTo>
                    <a:pt x="88" y="4"/>
                    <a:pt x="88" y="4"/>
                    <a:pt x="88" y="5"/>
                  </a:cubicBezTo>
                  <a:cubicBezTo>
                    <a:pt x="88" y="7"/>
                    <a:pt x="86" y="9"/>
                    <a:pt x="84" y="8"/>
                  </a:cubicBezTo>
                  <a:cubicBezTo>
                    <a:pt x="57" y="7"/>
                    <a:pt x="31" y="11"/>
                    <a:pt x="5" y="18"/>
                  </a:cubicBezTo>
                  <a:cubicBezTo>
                    <a:pt x="3" y="19"/>
                    <a:pt x="2" y="18"/>
                    <a:pt x="1" y="16"/>
                  </a:cubicBezTo>
                  <a:cubicBezTo>
                    <a:pt x="0" y="14"/>
                    <a:pt x="1" y="12"/>
                    <a:pt x="3" y="12"/>
                  </a:cubicBezTo>
                  <a:cubicBezTo>
                    <a:pt x="29" y="4"/>
                    <a:pt x="57" y="0"/>
                    <a:pt x="85" y="2"/>
                  </a:cubicBezTo>
                  <a:cubicBezTo>
                    <a:pt x="86" y="2"/>
                    <a:pt x="87" y="2"/>
                    <a:pt x="8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8" name="">
              <a:extLst>
                <a:ext uri="{FF2B5EF4-FFF2-40B4-BE49-F238E27FC236}">
                  <a16:creationId xmlns:a16="http://schemas.microsoft.com/office/drawing/2014/main" id="{5835E7D6-403C-48DE-A839-B9157E4AE533}"/>
                </a:ext>
              </a:extLst>
            </p:cNvPr>
            <p:cNvSpPr/>
            <p:nvPr/>
          </p:nvSpPr>
          <p:spPr bwMode="auto">
            <a:xfrm>
              <a:off x="4033838" y="4157664"/>
              <a:ext cx="254000" cy="106363"/>
            </a:xfrm>
            <a:custGeom>
              <a:avLst/>
              <a:gdLst>
                <a:gd name="T0" fmla="*/ 67 w 67"/>
                <a:gd name="T1" fmla="*/ 22 h 28"/>
                <a:gd name="T2" fmla="*/ 67 w 67"/>
                <a:gd name="T3" fmla="*/ 25 h 28"/>
                <a:gd name="T4" fmla="*/ 63 w 67"/>
                <a:gd name="T5" fmla="*/ 27 h 28"/>
                <a:gd name="T6" fmla="*/ 2 w 67"/>
                <a:gd name="T7" fmla="*/ 7 h 28"/>
                <a:gd name="T8" fmla="*/ 0 w 67"/>
                <a:gd name="T9" fmla="*/ 2 h 28"/>
                <a:gd name="T10" fmla="*/ 5 w 67"/>
                <a:gd name="T11" fmla="*/ 0 h 28"/>
                <a:gd name="T12" fmla="*/ 65 w 67"/>
                <a:gd name="T13" fmla="*/ 21 h 28"/>
                <a:gd name="T14" fmla="*/ 67 w 67"/>
                <a:gd name="T15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28">
                  <a:moveTo>
                    <a:pt x="67" y="22"/>
                  </a:moveTo>
                  <a:cubicBezTo>
                    <a:pt x="67" y="23"/>
                    <a:pt x="67" y="24"/>
                    <a:pt x="67" y="25"/>
                  </a:cubicBezTo>
                  <a:cubicBezTo>
                    <a:pt x="66" y="27"/>
                    <a:pt x="64" y="28"/>
                    <a:pt x="63" y="2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6"/>
                    <a:pt x="0" y="4"/>
                    <a:pt x="0" y="2"/>
                  </a:cubicBezTo>
                  <a:cubicBezTo>
                    <a:pt x="1" y="0"/>
                    <a:pt x="3" y="0"/>
                    <a:pt x="5" y="0"/>
                  </a:cubicBezTo>
                  <a:cubicBezTo>
                    <a:pt x="65" y="21"/>
                    <a:pt x="65" y="21"/>
                    <a:pt x="65" y="21"/>
                  </a:cubicBezTo>
                  <a:cubicBezTo>
                    <a:pt x="66" y="21"/>
                    <a:pt x="66" y="21"/>
                    <a:pt x="67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9" name="">
              <a:extLst>
                <a:ext uri="{FF2B5EF4-FFF2-40B4-BE49-F238E27FC236}">
                  <a16:creationId xmlns:a16="http://schemas.microsoft.com/office/drawing/2014/main" id="{8FAE11D6-DA28-400A-A0F6-DC0BD281FF6C}"/>
                </a:ext>
              </a:extLst>
            </p:cNvPr>
            <p:cNvSpPr/>
            <p:nvPr/>
          </p:nvSpPr>
          <p:spPr bwMode="auto">
            <a:xfrm>
              <a:off x="4397375" y="3729039"/>
              <a:ext cx="155575" cy="254000"/>
            </a:xfrm>
            <a:custGeom>
              <a:avLst/>
              <a:gdLst>
                <a:gd name="T0" fmla="*/ 7 w 41"/>
                <a:gd name="T1" fmla="*/ 2 h 67"/>
                <a:gd name="T2" fmla="*/ 7 w 41"/>
                <a:gd name="T3" fmla="*/ 2 h 67"/>
                <a:gd name="T4" fmla="*/ 40 w 41"/>
                <a:gd name="T5" fmla="*/ 61 h 67"/>
                <a:gd name="T6" fmla="*/ 39 w 41"/>
                <a:gd name="T7" fmla="*/ 66 h 67"/>
                <a:gd name="T8" fmla="*/ 34 w 41"/>
                <a:gd name="T9" fmla="*/ 65 h 67"/>
                <a:gd name="T10" fmla="*/ 1 w 41"/>
                <a:gd name="T11" fmla="*/ 6 h 67"/>
                <a:gd name="T12" fmla="*/ 2 w 41"/>
                <a:gd name="T13" fmla="*/ 1 h 67"/>
                <a:gd name="T14" fmla="*/ 7 w 41"/>
                <a:gd name="T15" fmla="*/ 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67">
                  <a:moveTo>
                    <a:pt x="7" y="2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19" y="22"/>
                    <a:pt x="30" y="41"/>
                    <a:pt x="40" y="61"/>
                  </a:cubicBezTo>
                  <a:cubicBezTo>
                    <a:pt x="41" y="63"/>
                    <a:pt x="41" y="65"/>
                    <a:pt x="39" y="66"/>
                  </a:cubicBezTo>
                  <a:cubicBezTo>
                    <a:pt x="37" y="67"/>
                    <a:pt x="35" y="66"/>
                    <a:pt x="34" y="65"/>
                  </a:cubicBezTo>
                  <a:cubicBezTo>
                    <a:pt x="24" y="45"/>
                    <a:pt x="13" y="25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3" y="0"/>
                    <a:pt x="5" y="1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0" name="">
              <a:extLst>
                <a:ext uri="{FF2B5EF4-FFF2-40B4-BE49-F238E27FC236}">
                  <a16:creationId xmlns:a16="http://schemas.microsoft.com/office/drawing/2014/main" id="{2530C49A-21D3-457D-83F7-0E40DD3815D5}"/>
                </a:ext>
              </a:extLst>
            </p:cNvPr>
            <p:cNvSpPr/>
            <p:nvPr/>
          </p:nvSpPr>
          <p:spPr bwMode="auto">
            <a:xfrm>
              <a:off x="4879975" y="3573464"/>
              <a:ext cx="34925" cy="344488"/>
            </a:xfrm>
            <a:custGeom>
              <a:avLst/>
              <a:gdLst>
                <a:gd name="T0" fmla="*/ 7 w 9"/>
                <a:gd name="T1" fmla="*/ 1 h 91"/>
                <a:gd name="T2" fmla="*/ 8 w 9"/>
                <a:gd name="T3" fmla="*/ 3 h 91"/>
                <a:gd name="T4" fmla="*/ 7 w 9"/>
                <a:gd name="T5" fmla="*/ 87 h 91"/>
                <a:gd name="T6" fmla="*/ 3 w 9"/>
                <a:gd name="T7" fmla="*/ 91 h 91"/>
                <a:gd name="T8" fmla="*/ 0 w 9"/>
                <a:gd name="T9" fmla="*/ 87 h 91"/>
                <a:gd name="T10" fmla="*/ 1 w 9"/>
                <a:gd name="T11" fmla="*/ 3 h 91"/>
                <a:gd name="T12" fmla="*/ 4 w 9"/>
                <a:gd name="T13" fmla="*/ 0 h 91"/>
                <a:gd name="T14" fmla="*/ 7 w 9"/>
                <a:gd name="T15" fmla="*/ 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91">
                  <a:moveTo>
                    <a:pt x="7" y="1"/>
                  </a:moveTo>
                  <a:cubicBezTo>
                    <a:pt x="8" y="2"/>
                    <a:pt x="8" y="2"/>
                    <a:pt x="8" y="3"/>
                  </a:cubicBezTo>
                  <a:cubicBezTo>
                    <a:pt x="9" y="32"/>
                    <a:pt x="9" y="59"/>
                    <a:pt x="7" y="87"/>
                  </a:cubicBezTo>
                  <a:cubicBezTo>
                    <a:pt x="7" y="89"/>
                    <a:pt x="5" y="91"/>
                    <a:pt x="3" y="91"/>
                  </a:cubicBezTo>
                  <a:cubicBezTo>
                    <a:pt x="1" y="90"/>
                    <a:pt x="0" y="89"/>
                    <a:pt x="0" y="87"/>
                  </a:cubicBezTo>
                  <a:cubicBezTo>
                    <a:pt x="2" y="59"/>
                    <a:pt x="2" y="32"/>
                    <a:pt x="1" y="3"/>
                  </a:cubicBezTo>
                  <a:cubicBezTo>
                    <a:pt x="1" y="2"/>
                    <a:pt x="2" y="0"/>
                    <a:pt x="4" y="0"/>
                  </a:cubicBezTo>
                  <a:cubicBezTo>
                    <a:pt x="5" y="0"/>
                    <a:pt x="7" y="0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1" name="">
              <a:extLst>
                <a:ext uri="{FF2B5EF4-FFF2-40B4-BE49-F238E27FC236}">
                  <a16:creationId xmlns:a16="http://schemas.microsoft.com/office/drawing/2014/main" id="{2BA146FB-E6E2-44BD-9ED8-015020C89AD6}"/>
                </a:ext>
              </a:extLst>
            </p:cNvPr>
            <p:cNvSpPr/>
            <p:nvPr/>
          </p:nvSpPr>
          <p:spPr bwMode="auto">
            <a:xfrm>
              <a:off x="5237163" y="3827464"/>
              <a:ext cx="160338" cy="223838"/>
            </a:xfrm>
            <a:custGeom>
              <a:avLst/>
              <a:gdLst>
                <a:gd name="T0" fmla="*/ 41 w 42"/>
                <a:gd name="T1" fmla="*/ 2 h 59"/>
                <a:gd name="T2" fmla="*/ 41 w 42"/>
                <a:gd name="T3" fmla="*/ 5 h 59"/>
                <a:gd name="T4" fmla="*/ 7 w 42"/>
                <a:gd name="T5" fmla="*/ 57 h 59"/>
                <a:gd name="T6" fmla="*/ 2 w 42"/>
                <a:gd name="T7" fmla="*/ 58 h 59"/>
                <a:gd name="T8" fmla="*/ 1 w 42"/>
                <a:gd name="T9" fmla="*/ 53 h 59"/>
                <a:gd name="T10" fmla="*/ 36 w 42"/>
                <a:gd name="T11" fmla="*/ 2 h 59"/>
                <a:gd name="T12" fmla="*/ 40 w 42"/>
                <a:gd name="T13" fmla="*/ 1 h 59"/>
                <a:gd name="T14" fmla="*/ 41 w 42"/>
                <a:gd name="T15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59">
                  <a:moveTo>
                    <a:pt x="41" y="2"/>
                  </a:moveTo>
                  <a:cubicBezTo>
                    <a:pt x="42" y="3"/>
                    <a:pt x="42" y="4"/>
                    <a:pt x="41" y="5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6" y="59"/>
                    <a:pt x="4" y="59"/>
                    <a:pt x="2" y="58"/>
                  </a:cubicBezTo>
                  <a:cubicBezTo>
                    <a:pt x="1" y="57"/>
                    <a:pt x="0" y="55"/>
                    <a:pt x="1" y="53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7" y="0"/>
                    <a:pt x="39" y="0"/>
                    <a:pt x="40" y="1"/>
                  </a:cubicBezTo>
                  <a:cubicBezTo>
                    <a:pt x="41" y="1"/>
                    <a:pt x="41" y="1"/>
                    <a:pt x="4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2" name="">
              <a:extLst>
                <a:ext uri="{FF2B5EF4-FFF2-40B4-BE49-F238E27FC236}">
                  <a16:creationId xmlns:a16="http://schemas.microsoft.com/office/drawing/2014/main" id="{CEAD2919-D391-4F64-AB16-4465B55065D8}"/>
                </a:ext>
              </a:extLst>
            </p:cNvPr>
            <p:cNvSpPr/>
            <p:nvPr/>
          </p:nvSpPr>
          <p:spPr bwMode="auto">
            <a:xfrm>
              <a:off x="3903663" y="5003801"/>
              <a:ext cx="133350" cy="144463"/>
            </a:xfrm>
            <a:custGeom>
              <a:avLst/>
              <a:gdLst>
                <a:gd name="T0" fmla="*/ 29 w 35"/>
                <a:gd name="T1" fmla="*/ 9 h 38"/>
                <a:gd name="T2" fmla="*/ 32 w 35"/>
                <a:gd name="T3" fmla="*/ 13 h 38"/>
                <a:gd name="T4" fmla="*/ 30 w 35"/>
                <a:gd name="T5" fmla="*/ 32 h 38"/>
                <a:gd name="T6" fmla="*/ 15 w 35"/>
                <a:gd name="T7" fmla="*/ 35 h 38"/>
                <a:gd name="T8" fmla="*/ 0 w 35"/>
                <a:gd name="T9" fmla="*/ 16 h 38"/>
                <a:gd name="T10" fmla="*/ 4 w 35"/>
                <a:gd name="T11" fmla="*/ 4 h 38"/>
                <a:gd name="T12" fmla="*/ 14 w 35"/>
                <a:gd name="T13" fmla="*/ 0 h 38"/>
                <a:gd name="T14" fmla="*/ 14 w 35"/>
                <a:gd name="T15" fmla="*/ 0 h 38"/>
                <a:gd name="T16" fmla="*/ 29 w 35"/>
                <a:gd name="T17" fmla="*/ 9 h 38"/>
                <a:gd name="T18" fmla="*/ 10 w 35"/>
                <a:gd name="T19" fmla="*/ 22 h 38"/>
                <a:gd name="T20" fmla="*/ 17 w 35"/>
                <a:gd name="T21" fmla="*/ 28 h 38"/>
                <a:gd name="T22" fmla="*/ 25 w 35"/>
                <a:gd name="T23" fmla="*/ 28 h 38"/>
                <a:gd name="T24" fmla="*/ 25 w 35"/>
                <a:gd name="T25" fmla="*/ 16 h 38"/>
                <a:gd name="T26" fmla="*/ 14 w 35"/>
                <a:gd name="T27" fmla="*/ 7 h 38"/>
                <a:gd name="T28" fmla="*/ 14 w 35"/>
                <a:gd name="T29" fmla="*/ 7 h 38"/>
                <a:gd name="T30" fmla="*/ 9 w 35"/>
                <a:gd name="T31" fmla="*/ 9 h 38"/>
                <a:gd name="T32" fmla="*/ 7 w 35"/>
                <a:gd name="T33" fmla="*/ 15 h 38"/>
                <a:gd name="T34" fmla="*/ 10 w 35"/>
                <a:gd name="T35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" h="38">
                  <a:moveTo>
                    <a:pt x="29" y="9"/>
                  </a:moveTo>
                  <a:cubicBezTo>
                    <a:pt x="30" y="10"/>
                    <a:pt x="31" y="12"/>
                    <a:pt x="32" y="13"/>
                  </a:cubicBezTo>
                  <a:cubicBezTo>
                    <a:pt x="35" y="20"/>
                    <a:pt x="34" y="28"/>
                    <a:pt x="30" y="32"/>
                  </a:cubicBezTo>
                  <a:cubicBezTo>
                    <a:pt x="28" y="34"/>
                    <a:pt x="23" y="38"/>
                    <a:pt x="15" y="35"/>
                  </a:cubicBezTo>
                  <a:cubicBezTo>
                    <a:pt x="8" y="32"/>
                    <a:pt x="1" y="24"/>
                    <a:pt x="0" y="16"/>
                  </a:cubicBezTo>
                  <a:cubicBezTo>
                    <a:pt x="0" y="11"/>
                    <a:pt x="1" y="7"/>
                    <a:pt x="4" y="4"/>
                  </a:cubicBezTo>
                  <a:cubicBezTo>
                    <a:pt x="7" y="1"/>
                    <a:pt x="10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0" y="1"/>
                    <a:pt x="26" y="4"/>
                    <a:pt x="29" y="9"/>
                  </a:cubicBezTo>
                  <a:close/>
                  <a:moveTo>
                    <a:pt x="10" y="22"/>
                  </a:moveTo>
                  <a:cubicBezTo>
                    <a:pt x="12" y="25"/>
                    <a:pt x="15" y="27"/>
                    <a:pt x="17" y="28"/>
                  </a:cubicBezTo>
                  <a:cubicBezTo>
                    <a:pt x="21" y="29"/>
                    <a:pt x="23" y="29"/>
                    <a:pt x="25" y="28"/>
                  </a:cubicBezTo>
                  <a:cubicBezTo>
                    <a:pt x="27" y="25"/>
                    <a:pt x="27" y="20"/>
                    <a:pt x="25" y="16"/>
                  </a:cubicBezTo>
                  <a:cubicBezTo>
                    <a:pt x="24" y="13"/>
                    <a:pt x="21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2" y="7"/>
                    <a:pt x="10" y="8"/>
                    <a:pt x="9" y="9"/>
                  </a:cubicBezTo>
                  <a:cubicBezTo>
                    <a:pt x="8" y="10"/>
                    <a:pt x="7" y="13"/>
                    <a:pt x="7" y="15"/>
                  </a:cubicBezTo>
                  <a:cubicBezTo>
                    <a:pt x="7" y="17"/>
                    <a:pt x="8" y="20"/>
                    <a:pt x="1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3" name="">
              <a:extLst>
                <a:ext uri="{FF2B5EF4-FFF2-40B4-BE49-F238E27FC236}">
                  <a16:creationId xmlns:a16="http://schemas.microsoft.com/office/drawing/2014/main" id="{CCEDFDFA-A79D-43BE-B5EB-FCAD44A90071}"/>
                </a:ext>
              </a:extLst>
            </p:cNvPr>
            <p:cNvSpPr/>
            <p:nvPr/>
          </p:nvSpPr>
          <p:spPr bwMode="auto">
            <a:xfrm>
              <a:off x="3778250" y="4559301"/>
              <a:ext cx="141288" cy="163513"/>
            </a:xfrm>
            <a:custGeom>
              <a:avLst/>
              <a:gdLst>
                <a:gd name="T0" fmla="*/ 29 w 37"/>
                <a:gd name="T1" fmla="*/ 9 h 43"/>
                <a:gd name="T2" fmla="*/ 35 w 37"/>
                <a:gd name="T3" fmla="*/ 32 h 43"/>
                <a:gd name="T4" fmla="*/ 28 w 37"/>
                <a:gd name="T5" fmla="*/ 41 h 43"/>
                <a:gd name="T6" fmla="*/ 9 w 37"/>
                <a:gd name="T7" fmla="*/ 37 h 43"/>
                <a:gd name="T8" fmla="*/ 1 w 37"/>
                <a:gd name="T9" fmla="*/ 21 h 43"/>
                <a:gd name="T10" fmla="*/ 3 w 37"/>
                <a:gd name="T11" fmla="*/ 8 h 43"/>
                <a:gd name="T12" fmla="*/ 13 w 37"/>
                <a:gd name="T13" fmla="*/ 0 h 43"/>
                <a:gd name="T14" fmla="*/ 29 w 37"/>
                <a:gd name="T15" fmla="*/ 9 h 43"/>
                <a:gd name="T16" fmla="*/ 29 w 37"/>
                <a:gd name="T17" fmla="*/ 9 h 43"/>
                <a:gd name="T18" fmla="*/ 11 w 37"/>
                <a:gd name="T19" fmla="*/ 29 h 43"/>
                <a:gd name="T20" fmla="*/ 14 w 37"/>
                <a:gd name="T21" fmla="*/ 32 h 43"/>
                <a:gd name="T22" fmla="*/ 25 w 37"/>
                <a:gd name="T23" fmla="*/ 35 h 43"/>
                <a:gd name="T24" fmla="*/ 28 w 37"/>
                <a:gd name="T25" fmla="*/ 31 h 43"/>
                <a:gd name="T26" fmla="*/ 24 w 37"/>
                <a:gd name="T27" fmla="*/ 13 h 43"/>
                <a:gd name="T28" fmla="*/ 23 w 37"/>
                <a:gd name="T29" fmla="*/ 13 h 43"/>
                <a:gd name="T30" fmla="*/ 23 w 37"/>
                <a:gd name="T31" fmla="*/ 13 h 43"/>
                <a:gd name="T32" fmla="*/ 14 w 37"/>
                <a:gd name="T33" fmla="*/ 7 h 43"/>
                <a:gd name="T34" fmla="*/ 9 w 37"/>
                <a:gd name="T35" fmla="*/ 12 h 43"/>
                <a:gd name="T36" fmla="*/ 8 w 37"/>
                <a:gd name="T37" fmla="*/ 20 h 43"/>
                <a:gd name="T38" fmla="*/ 11 w 37"/>
                <a:gd name="T39" fmla="*/ 2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" h="43">
                  <a:moveTo>
                    <a:pt x="29" y="9"/>
                  </a:moveTo>
                  <a:cubicBezTo>
                    <a:pt x="34" y="15"/>
                    <a:pt x="37" y="25"/>
                    <a:pt x="35" y="32"/>
                  </a:cubicBezTo>
                  <a:cubicBezTo>
                    <a:pt x="34" y="36"/>
                    <a:pt x="31" y="39"/>
                    <a:pt x="28" y="41"/>
                  </a:cubicBezTo>
                  <a:cubicBezTo>
                    <a:pt x="22" y="43"/>
                    <a:pt x="15" y="42"/>
                    <a:pt x="9" y="37"/>
                  </a:cubicBezTo>
                  <a:cubicBezTo>
                    <a:pt x="5" y="33"/>
                    <a:pt x="2" y="27"/>
                    <a:pt x="1" y="21"/>
                  </a:cubicBezTo>
                  <a:cubicBezTo>
                    <a:pt x="0" y="16"/>
                    <a:pt x="1" y="12"/>
                    <a:pt x="3" y="8"/>
                  </a:cubicBezTo>
                  <a:cubicBezTo>
                    <a:pt x="5" y="4"/>
                    <a:pt x="9" y="1"/>
                    <a:pt x="13" y="0"/>
                  </a:cubicBezTo>
                  <a:cubicBezTo>
                    <a:pt x="19" y="0"/>
                    <a:pt x="25" y="3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close/>
                  <a:moveTo>
                    <a:pt x="11" y="29"/>
                  </a:moveTo>
                  <a:cubicBezTo>
                    <a:pt x="12" y="30"/>
                    <a:pt x="13" y="31"/>
                    <a:pt x="14" y="32"/>
                  </a:cubicBezTo>
                  <a:cubicBezTo>
                    <a:pt x="17" y="35"/>
                    <a:pt x="22" y="36"/>
                    <a:pt x="25" y="35"/>
                  </a:cubicBezTo>
                  <a:cubicBezTo>
                    <a:pt x="27" y="34"/>
                    <a:pt x="28" y="32"/>
                    <a:pt x="28" y="31"/>
                  </a:cubicBezTo>
                  <a:cubicBezTo>
                    <a:pt x="30" y="26"/>
                    <a:pt x="27" y="18"/>
                    <a:pt x="24" y="13"/>
                  </a:cubicBezTo>
                  <a:cubicBezTo>
                    <a:pt x="24" y="13"/>
                    <a:pt x="24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1" y="10"/>
                    <a:pt x="18" y="7"/>
                    <a:pt x="14" y="7"/>
                  </a:cubicBezTo>
                  <a:cubicBezTo>
                    <a:pt x="12" y="8"/>
                    <a:pt x="10" y="9"/>
                    <a:pt x="9" y="12"/>
                  </a:cubicBezTo>
                  <a:cubicBezTo>
                    <a:pt x="7" y="14"/>
                    <a:pt x="7" y="18"/>
                    <a:pt x="8" y="20"/>
                  </a:cubicBezTo>
                  <a:cubicBezTo>
                    <a:pt x="8" y="23"/>
                    <a:pt x="9" y="27"/>
                    <a:pt x="1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4" name="">
              <a:extLst>
                <a:ext uri="{FF2B5EF4-FFF2-40B4-BE49-F238E27FC236}">
                  <a16:creationId xmlns:a16="http://schemas.microsoft.com/office/drawing/2014/main" id="{7FA571FC-0A6C-4121-A214-2BB61B105442}"/>
                </a:ext>
              </a:extLst>
            </p:cNvPr>
            <p:cNvSpPr/>
            <p:nvPr/>
          </p:nvSpPr>
          <p:spPr bwMode="auto">
            <a:xfrm>
              <a:off x="3933825" y="4073526"/>
              <a:ext cx="130175" cy="163513"/>
            </a:xfrm>
            <a:custGeom>
              <a:avLst/>
              <a:gdLst>
                <a:gd name="T0" fmla="*/ 31 w 34"/>
                <a:gd name="T1" fmla="*/ 7 h 43"/>
                <a:gd name="T2" fmla="*/ 34 w 34"/>
                <a:gd name="T3" fmla="*/ 16 h 43"/>
                <a:gd name="T4" fmla="*/ 24 w 34"/>
                <a:gd name="T5" fmla="*/ 38 h 43"/>
                <a:gd name="T6" fmla="*/ 12 w 34"/>
                <a:gd name="T7" fmla="*/ 42 h 43"/>
                <a:gd name="T8" fmla="*/ 3 w 34"/>
                <a:gd name="T9" fmla="*/ 35 h 43"/>
                <a:gd name="T10" fmla="*/ 0 w 34"/>
                <a:gd name="T11" fmla="*/ 24 h 43"/>
                <a:gd name="T12" fmla="*/ 12 w 34"/>
                <a:gd name="T13" fmla="*/ 4 h 43"/>
                <a:gd name="T14" fmla="*/ 29 w 34"/>
                <a:gd name="T15" fmla="*/ 4 h 43"/>
                <a:gd name="T16" fmla="*/ 31 w 34"/>
                <a:gd name="T17" fmla="*/ 7 h 43"/>
                <a:gd name="T18" fmla="*/ 9 w 34"/>
                <a:gd name="T19" fmla="*/ 32 h 43"/>
                <a:gd name="T20" fmla="*/ 13 w 34"/>
                <a:gd name="T21" fmla="*/ 35 h 43"/>
                <a:gd name="T22" fmla="*/ 19 w 34"/>
                <a:gd name="T23" fmla="*/ 33 h 43"/>
                <a:gd name="T24" fmla="*/ 27 w 34"/>
                <a:gd name="T25" fmla="*/ 16 h 43"/>
                <a:gd name="T26" fmla="*/ 27 w 34"/>
                <a:gd name="T27" fmla="*/ 16 h 43"/>
                <a:gd name="T28" fmla="*/ 25 w 34"/>
                <a:gd name="T29" fmla="*/ 9 h 43"/>
                <a:gd name="T30" fmla="*/ 15 w 34"/>
                <a:gd name="T31" fmla="*/ 10 h 43"/>
                <a:gd name="T32" fmla="*/ 7 w 34"/>
                <a:gd name="T33" fmla="*/ 24 h 43"/>
                <a:gd name="T34" fmla="*/ 9 w 34"/>
                <a:gd name="T35" fmla="*/ 31 h 43"/>
                <a:gd name="T36" fmla="*/ 9 w 34"/>
                <a:gd name="T37" fmla="*/ 3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43">
                  <a:moveTo>
                    <a:pt x="31" y="7"/>
                  </a:moveTo>
                  <a:cubicBezTo>
                    <a:pt x="33" y="9"/>
                    <a:pt x="34" y="13"/>
                    <a:pt x="34" y="16"/>
                  </a:cubicBezTo>
                  <a:cubicBezTo>
                    <a:pt x="34" y="23"/>
                    <a:pt x="30" y="32"/>
                    <a:pt x="24" y="38"/>
                  </a:cubicBezTo>
                  <a:cubicBezTo>
                    <a:pt x="21" y="41"/>
                    <a:pt x="16" y="43"/>
                    <a:pt x="12" y="42"/>
                  </a:cubicBezTo>
                  <a:cubicBezTo>
                    <a:pt x="8" y="41"/>
                    <a:pt x="5" y="38"/>
                    <a:pt x="3" y="35"/>
                  </a:cubicBezTo>
                  <a:cubicBezTo>
                    <a:pt x="1" y="31"/>
                    <a:pt x="0" y="28"/>
                    <a:pt x="0" y="24"/>
                  </a:cubicBezTo>
                  <a:cubicBezTo>
                    <a:pt x="1" y="16"/>
                    <a:pt x="5" y="8"/>
                    <a:pt x="12" y="4"/>
                  </a:cubicBezTo>
                  <a:cubicBezTo>
                    <a:pt x="16" y="1"/>
                    <a:pt x="23" y="0"/>
                    <a:pt x="29" y="4"/>
                  </a:cubicBezTo>
                  <a:cubicBezTo>
                    <a:pt x="30" y="5"/>
                    <a:pt x="31" y="6"/>
                    <a:pt x="31" y="7"/>
                  </a:cubicBezTo>
                  <a:close/>
                  <a:moveTo>
                    <a:pt x="9" y="32"/>
                  </a:moveTo>
                  <a:cubicBezTo>
                    <a:pt x="10" y="34"/>
                    <a:pt x="12" y="35"/>
                    <a:pt x="13" y="35"/>
                  </a:cubicBezTo>
                  <a:cubicBezTo>
                    <a:pt x="15" y="35"/>
                    <a:pt x="18" y="35"/>
                    <a:pt x="19" y="33"/>
                  </a:cubicBezTo>
                  <a:cubicBezTo>
                    <a:pt x="24" y="29"/>
                    <a:pt x="27" y="21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4"/>
                    <a:pt x="27" y="11"/>
                    <a:pt x="25" y="9"/>
                  </a:cubicBezTo>
                  <a:cubicBezTo>
                    <a:pt x="22" y="7"/>
                    <a:pt x="18" y="8"/>
                    <a:pt x="15" y="10"/>
                  </a:cubicBezTo>
                  <a:cubicBezTo>
                    <a:pt x="11" y="13"/>
                    <a:pt x="8" y="18"/>
                    <a:pt x="7" y="24"/>
                  </a:cubicBezTo>
                  <a:cubicBezTo>
                    <a:pt x="7" y="26"/>
                    <a:pt x="7" y="29"/>
                    <a:pt x="9" y="31"/>
                  </a:cubicBezTo>
                  <a:cubicBezTo>
                    <a:pt x="9" y="31"/>
                    <a:pt x="9" y="32"/>
                    <a:pt x="9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5" name="">
              <a:extLst>
                <a:ext uri="{FF2B5EF4-FFF2-40B4-BE49-F238E27FC236}">
                  <a16:creationId xmlns:a16="http://schemas.microsoft.com/office/drawing/2014/main" id="{F2C53587-D147-4AE9-9811-78F2BD194157}"/>
                </a:ext>
              </a:extLst>
            </p:cNvPr>
            <p:cNvSpPr/>
            <p:nvPr/>
          </p:nvSpPr>
          <p:spPr bwMode="auto">
            <a:xfrm>
              <a:off x="4279900" y="3633789"/>
              <a:ext cx="179388" cy="155575"/>
            </a:xfrm>
            <a:custGeom>
              <a:avLst/>
              <a:gdLst>
                <a:gd name="T0" fmla="*/ 43 w 47"/>
                <a:gd name="T1" fmla="*/ 9 h 41"/>
                <a:gd name="T2" fmla="*/ 45 w 47"/>
                <a:gd name="T3" fmla="*/ 21 h 41"/>
                <a:gd name="T4" fmla="*/ 19 w 47"/>
                <a:gd name="T5" fmla="*/ 40 h 41"/>
                <a:gd name="T6" fmla="*/ 3 w 47"/>
                <a:gd name="T7" fmla="*/ 35 h 41"/>
                <a:gd name="T8" fmla="*/ 3 w 47"/>
                <a:gd name="T9" fmla="*/ 18 h 41"/>
                <a:gd name="T10" fmla="*/ 21 w 47"/>
                <a:gd name="T11" fmla="*/ 2 h 41"/>
                <a:gd name="T12" fmla="*/ 41 w 47"/>
                <a:gd name="T13" fmla="*/ 6 h 41"/>
                <a:gd name="T14" fmla="*/ 41 w 47"/>
                <a:gd name="T15" fmla="*/ 6 h 41"/>
                <a:gd name="T16" fmla="*/ 43 w 47"/>
                <a:gd name="T17" fmla="*/ 9 h 41"/>
                <a:gd name="T18" fmla="*/ 39 w 47"/>
                <a:gd name="T19" fmla="*/ 8 h 41"/>
                <a:gd name="T20" fmla="*/ 39 w 47"/>
                <a:gd name="T21" fmla="*/ 8 h 41"/>
                <a:gd name="T22" fmla="*/ 9 w 47"/>
                <a:gd name="T23" fmla="*/ 30 h 41"/>
                <a:gd name="T24" fmla="*/ 9 w 47"/>
                <a:gd name="T25" fmla="*/ 31 h 41"/>
                <a:gd name="T26" fmla="*/ 18 w 47"/>
                <a:gd name="T27" fmla="*/ 33 h 41"/>
                <a:gd name="T28" fmla="*/ 38 w 47"/>
                <a:gd name="T29" fmla="*/ 19 h 41"/>
                <a:gd name="T30" fmla="*/ 36 w 47"/>
                <a:gd name="T31" fmla="*/ 11 h 41"/>
                <a:gd name="T32" fmla="*/ 23 w 47"/>
                <a:gd name="T33" fmla="*/ 9 h 41"/>
                <a:gd name="T34" fmla="*/ 9 w 47"/>
                <a:gd name="T35" fmla="*/ 21 h 41"/>
                <a:gd name="T36" fmla="*/ 9 w 47"/>
                <a:gd name="T37" fmla="*/ 3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7" h="41">
                  <a:moveTo>
                    <a:pt x="43" y="9"/>
                  </a:moveTo>
                  <a:cubicBezTo>
                    <a:pt x="47" y="14"/>
                    <a:pt x="46" y="18"/>
                    <a:pt x="45" y="21"/>
                  </a:cubicBezTo>
                  <a:cubicBezTo>
                    <a:pt x="41" y="31"/>
                    <a:pt x="28" y="39"/>
                    <a:pt x="19" y="40"/>
                  </a:cubicBezTo>
                  <a:cubicBezTo>
                    <a:pt x="12" y="41"/>
                    <a:pt x="6" y="39"/>
                    <a:pt x="3" y="35"/>
                  </a:cubicBezTo>
                  <a:cubicBezTo>
                    <a:pt x="0" y="30"/>
                    <a:pt x="0" y="24"/>
                    <a:pt x="3" y="18"/>
                  </a:cubicBezTo>
                  <a:cubicBezTo>
                    <a:pt x="7" y="10"/>
                    <a:pt x="13" y="5"/>
                    <a:pt x="21" y="2"/>
                  </a:cubicBezTo>
                  <a:cubicBezTo>
                    <a:pt x="27" y="0"/>
                    <a:pt x="36" y="0"/>
                    <a:pt x="41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2" y="7"/>
                    <a:pt x="43" y="8"/>
                    <a:pt x="43" y="9"/>
                  </a:cubicBezTo>
                  <a:close/>
                  <a:moveTo>
                    <a:pt x="39" y="8"/>
                  </a:moveTo>
                  <a:cubicBezTo>
                    <a:pt x="39" y="8"/>
                    <a:pt x="39" y="8"/>
                    <a:pt x="39" y="8"/>
                  </a:cubicBezTo>
                  <a:close/>
                  <a:moveTo>
                    <a:pt x="9" y="30"/>
                  </a:moveTo>
                  <a:cubicBezTo>
                    <a:pt x="9" y="30"/>
                    <a:pt x="9" y="31"/>
                    <a:pt x="9" y="31"/>
                  </a:cubicBezTo>
                  <a:cubicBezTo>
                    <a:pt x="11" y="34"/>
                    <a:pt x="17" y="33"/>
                    <a:pt x="18" y="33"/>
                  </a:cubicBezTo>
                  <a:cubicBezTo>
                    <a:pt x="25" y="32"/>
                    <a:pt x="36" y="26"/>
                    <a:pt x="38" y="19"/>
                  </a:cubicBezTo>
                  <a:cubicBezTo>
                    <a:pt x="40" y="16"/>
                    <a:pt x="39" y="14"/>
                    <a:pt x="36" y="11"/>
                  </a:cubicBezTo>
                  <a:cubicBezTo>
                    <a:pt x="33" y="7"/>
                    <a:pt x="27" y="8"/>
                    <a:pt x="23" y="9"/>
                  </a:cubicBezTo>
                  <a:cubicBezTo>
                    <a:pt x="17" y="11"/>
                    <a:pt x="12" y="15"/>
                    <a:pt x="9" y="21"/>
                  </a:cubicBezTo>
                  <a:cubicBezTo>
                    <a:pt x="8" y="24"/>
                    <a:pt x="7" y="28"/>
                    <a:pt x="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6" name="">
              <a:extLst>
                <a:ext uri="{FF2B5EF4-FFF2-40B4-BE49-F238E27FC236}">
                  <a16:creationId xmlns:a16="http://schemas.microsoft.com/office/drawing/2014/main" id="{5213D911-5E5C-4917-9968-888743C1B8AF}"/>
                </a:ext>
              </a:extLst>
            </p:cNvPr>
            <p:cNvSpPr/>
            <p:nvPr/>
          </p:nvSpPr>
          <p:spPr bwMode="auto">
            <a:xfrm>
              <a:off x="4808538" y="3462338"/>
              <a:ext cx="182563" cy="141288"/>
            </a:xfrm>
            <a:custGeom>
              <a:avLst/>
              <a:gdLst>
                <a:gd name="T0" fmla="*/ 45 w 48"/>
                <a:gd name="T1" fmla="*/ 12 h 37"/>
                <a:gd name="T2" fmla="*/ 45 w 48"/>
                <a:gd name="T3" fmla="*/ 12 h 37"/>
                <a:gd name="T4" fmla="*/ 47 w 48"/>
                <a:gd name="T5" fmla="*/ 25 h 37"/>
                <a:gd name="T6" fmla="*/ 17 w 48"/>
                <a:gd name="T7" fmla="*/ 35 h 37"/>
                <a:gd name="T8" fmla="*/ 1 w 48"/>
                <a:gd name="T9" fmla="*/ 17 h 37"/>
                <a:gd name="T10" fmla="*/ 9 w 48"/>
                <a:gd name="T11" fmla="*/ 5 h 37"/>
                <a:gd name="T12" fmla="*/ 36 w 48"/>
                <a:gd name="T13" fmla="*/ 4 h 37"/>
                <a:gd name="T14" fmla="*/ 45 w 48"/>
                <a:gd name="T15" fmla="*/ 12 h 37"/>
                <a:gd name="T16" fmla="*/ 9 w 48"/>
                <a:gd name="T17" fmla="*/ 23 h 37"/>
                <a:gd name="T18" fmla="*/ 18 w 48"/>
                <a:gd name="T19" fmla="*/ 28 h 37"/>
                <a:gd name="T20" fmla="*/ 41 w 48"/>
                <a:gd name="T21" fmla="*/ 22 h 37"/>
                <a:gd name="T22" fmla="*/ 41 w 48"/>
                <a:gd name="T23" fmla="*/ 22 h 37"/>
                <a:gd name="T24" fmla="*/ 40 w 48"/>
                <a:gd name="T25" fmla="*/ 16 h 37"/>
                <a:gd name="T26" fmla="*/ 33 w 48"/>
                <a:gd name="T27" fmla="*/ 11 h 37"/>
                <a:gd name="T28" fmla="*/ 13 w 48"/>
                <a:gd name="T29" fmla="*/ 11 h 37"/>
                <a:gd name="T30" fmla="*/ 8 w 48"/>
                <a:gd name="T31" fmla="*/ 17 h 37"/>
                <a:gd name="T32" fmla="*/ 9 w 48"/>
                <a:gd name="T33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" h="37">
                  <a:moveTo>
                    <a:pt x="45" y="12"/>
                  </a:moveTo>
                  <a:cubicBezTo>
                    <a:pt x="45" y="12"/>
                    <a:pt x="45" y="12"/>
                    <a:pt x="45" y="12"/>
                  </a:cubicBezTo>
                  <a:cubicBezTo>
                    <a:pt x="48" y="16"/>
                    <a:pt x="48" y="21"/>
                    <a:pt x="47" y="25"/>
                  </a:cubicBezTo>
                  <a:cubicBezTo>
                    <a:pt x="44" y="34"/>
                    <a:pt x="29" y="37"/>
                    <a:pt x="17" y="35"/>
                  </a:cubicBezTo>
                  <a:cubicBezTo>
                    <a:pt x="6" y="32"/>
                    <a:pt x="0" y="25"/>
                    <a:pt x="1" y="17"/>
                  </a:cubicBezTo>
                  <a:cubicBezTo>
                    <a:pt x="2" y="12"/>
                    <a:pt x="4" y="8"/>
                    <a:pt x="9" y="5"/>
                  </a:cubicBezTo>
                  <a:cubicBezTo>
                    <a:pt x="17" y="0"/>
                    <a:pt x="28" y="0"/>
                    <a:pt x="36" y="4"/>
                  </a:cubicBezTo>
                  <a:cubicBezTo>
                    <a:pt x="40" y="6"/>
                    <a:pt x="43" y="9"/>
                    <a:pt x="45" y="12"/>
                  </a:cubicBezTo>
                  <a:close/>
                  <a:moveTo>
                    <a:pt x="9" y="23"/>
                  </a:moveTo>
                  <a:cubicBezTo>
                    <a:pt x="11" y="26"/>
                    <a:pt x="16" y="27"/>
                    <a:pt x="18" y="28"/>
                  </a:cubicBezTo>
                  <a:cubicBezTo>
                    <a:pt x="28" y="30"/>
                    <a:pt x="39" y="27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1"/>
                    <a:pt x="41" y="18"/>
                    <a:pt x="40" y="16"/>
                  </a:cubicBezTo>
                  <a:cubicBezTo>
                    <a:pt x="38" y="14"/>
                    <a:pt x="36" y="12"/>
                    <a:pt x="33" y="11"/>
                  </a:cubicBezTo>
                  <a:cubicBezTo>
                    <a:pt x="27" y="7"/>
                    <a:pt x="19" y="7"/>
                    <a:pt x="13" y="11"/>
                  </a:cubicBezTo>
                  <a:cubicBezTo>
                    <a:pt x="11" y="12"/>
                    <a:pt x="8" y="14"/>
                    <a:pt x="8" y="17"/>
                  </a:cubicBezTo>
                  <a:cubicBezTo>
                    <a:pt x="8" y="19"/>
                    <a:pt x="8" y="21"/>
                    <a:pt x="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7" name="">
              <a:extLst>
                <a:ext uri="{FF2B5EF4-FFF2-40B4-BE49-F238E27FC236}">
                  <a16:creationId xmlns:a16="http://schemas.microsoft.com/office/drawing/2014/main" id="{5E4E5E6C-EB4E-4D66-8DEB-08D58B4D22C0}"/>
                </a:ext>
              </a:extLst>
            </p:cNvPr>
            <p:cNvSpPr/>
            <p:nvPr/>
          </p:nvSpPr>
          <p:spPr bwMode="auto">
            <a:xfrm>
              <a:off x="5316538" y="3709988"/>
              <a:ext cx="160338" cy="155575"/>
            </a:xfrm>
            <a:custGeom>
              <a:avLst/>
              <a:gdLst>
                <a:gd name="T0" fmla="*/ 35 w 42"/>
                <a:gd name="T1" fmla="*/ 16 h 41"/>
                <a:gd name="T2" fmla="*/ 40 w 42"/>
                <a:gd name="T3" fmla="*/ 25 h 41"/>
                <a:gd name="T4" fmla="*/ 40 w 42"/>
                <a:gd name="T5" fmla="*/ 36 h 41"/>
                <a:gd name="T6" fmla="*/ 30 w 42"/>
                <a:gd name="T7" fmla="*/ 41 h 41"/>
                <a:gd name="T8" fmla="*/ 30 w 42"/>
                <a:gd name="T9" fmla="*/ 41 h 41"/>
                <a:gd name="T10" fmla="*/ 6 w 42"/>
                <a:gd name="T11" fmla="*/ 29 h 41"/>
                <a:gd name="T12" fmla="*/ 1 w 42"/>
                <a:gd name="T13" fmla="*/ 13 h 41"/>
                <a:gd name="T14" fmla="*/ 15 w 42"/>
                <a:gd name="T15" fmla="*/ 1 h 41"/>
                <a:gd name="T16" fmla="*/ 35 w 42"/>
                <a:gd name="T17" fmla="*/ 16 h 41"/>
                <a:gd name="T18" fmla="*/ 10 w 42"/>
                <a:gd name="T19" fmla="*/ 23 h 41"/>
                <a:gd name="T20" fmla="*/ 11 w 42"/>
                <a:gd name="T21" fmla="*/ 24 h 41"/>
                <a:gd name="T22" fmla="*/ 29 w 42"/>
                <a:gd name="T23" fmla="*/ 34 h 41"/>
                <a:gd name="T24" fmla="*/ 29 w 42"/>
                <a:gd name="T25" fmla="*/ 34 h 41"/>
                <a:gd name="T26" fmla="*/ 34 w 42"/>
                <a:gd name="T27" fmla="*/ 32 h 41"/>
                <a:gd name="T28" fmla="*/ 34 w 42"/>
                <a:gd name="T29" fmla="*/ 27 h 41"/>
                <a:gd name="T30" fmla="*/ 14 w 42"/>
                <a:gd name="T31" fmla="*/ 8 h 41"/>
                <a:gd name="T32" fmla="*/ 8 w 42"/>
                <a:gd name="T33" fmla="*/ 14 h 41"/>
                <a:gd name="T34" fmla="*/ 10 w 42"/>
                <a:gd name="T35" fmla="*/ 23 h 41"/>
                <a:gd name="T36" fmla="*/ 29 w 42"/>
                <a:gd name="T37" fmla="*/ 37 h 41"/>
                <a:gd name="T38" fmla="*/ 29 w 42"/>
                <a:gd name="T39" fmla="*/ 3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" h="41">
                  <a:moveTo>
                    <a:pt x="35" y="16"/>
                  </a:moveTo>
                  <a:cubicBezTo>
                    <a:pt x="37" y="19"/>
                    <a:pt x="39" y="22"/>
                    <a:pt x="40" y="25"/>
                  </a:cubicBezTo>
                  <a:cubicBezTo>
                    <a:pt x="42" y="29"/>
                    <a:pt x="42" y="33"/>
                    <a:pt x="40" y="36"/>
                  </a:cubicBezTo>
                  <a:cubicBezTo>
                    <a:pt x="38" y="39"/>
                    <a:pt x="34" y="41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22" y="41"/>
                    <a:pt x="12" y="36"/>
                    <a:pt x="6" y="29"/>
                  </a:cubicBezTo>
                  <a:cubicBezTo>
                    <a:pt x="2" y="24"/>
                    <a:pt x="0" y="18"/>
                    <a:pt x="1" y="13"/>
                  </a:cubicBezTo>
                  <a:cubicBezTo>
                    <a:pt x="2" y="6"/>
                    <a:pt x="8" y="0"/>
                    <a:pt x="15" y="1"/>
                  </a:cubicBezTo>
                  <a:cubicBezTo>
                    <a:pt x="24" y="3"/>
                    <a:pt x="31" y="10"/>
                    <a:pt x="35" y="16"/>
                  </a:cubicBezTo>
                  <a:close/>
                  <a:moveTo>
                    <a:pt x="10" y="23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16" y="30"/>
                    <a:pt x="24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31" y="34"/>
                    <a:pt x="33" y="33"/>
                    <a:pt x="34" y="32"/>
                  </a:cubicBezTo>
                  <a:cubicBezTo>
                    <a:pt x="35" y="31"/>
                    <a:pt x="34" y="30"/>
                    <a:pt x="34" y="27"/>
                  </a:cubicBezTo>
                  <a:cubicBezTo>
                    <a:pt x="30" y="19"/>
                    <a:pt x="22" y="10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  <a:cubicBezTo>
                    <a:pt x="7" y="18"/>
                    <a:pt x="9" y="21"/>
                    <a:pt x="10" y="23"/>
                  </a:cubicBezTo>
                  <a:close/>
                  <a:moveTo>
                    <a:pt x="29" y="37"/>
                  </a:moveTo>
                  <a:cubicBezTo>
                    <a:pt x="29" y="37"/>
                    <a:pt x="29" y="37"/>
                    <a:pt x="29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8" name="">
              <a:extLst>
                <a:ext uri="{FF2B5EF4-FFF2-40B4-BE49-F238E27FC236}">
                  <a16:creationId xmlns:a16="http://schemas.microsoft.com/office/drawing/2014/main" id="{6BB95F4E-0B43-4465-B222-76B4EA788434}"/>
                </a:ext>
              </a:extLst>
            </p:cNvPr>
            <p:cNvSpPr/>
            <p:nvPr/>
          </p:nvSpPr>
          <p:spPr bwMode="auto">
            <a:xfrm>
              <a:off x="4287838" y="4976813"/>
              <a:ext cx="71438" cy="57150"/>
            </a:xfrm>
            <a:custGeom>
              <a:avLst/>
              <a:gdLst>
                <a:gd name="T0" fmla="*/ 18 w 19"/>
                <a:gd name="T1" fmla="*/ 2 h 15"/>
                <a:gd name="T2" fmla="*/ 17 w 19"/>
                <a:gd name="T3" fmla="*/ 7 h 15"/>
                <a:gd name="T4" fmla="*/ 5 w 19"/>
                <a:gd name="T5" fmla="*/ 14 h 15"/>
                <a:gd name="T6" fmla="*/ 1 w 19"/>
                <a:gd name="T7" fmla="*/ 12 h 15"/>
                <a:gd name="T8" fmla="*/ 3 w 19"/>
                <a:gd name="T9" fmla="*/ 7 h 15"/>
                <a:gd name="T10" fmla="*/ 12 w 19"/>
                <a:gd name="T11" fmla="*/ 2 h 15"/>
                <a:gd name="T12" fmla="*/ 17 w 19"/>
                <a:gd name="T13" fmla="*/ 2 h 15"/>
                <a:gd name="T14" fmla="*/ 18 w 19"/>
                <a:gd name="T15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5">
                  <a:moveTo>
                    <a:pt x="18" y="2"/>
                  </a:moveTo>
                  <a:cubicBezTo>
                    <a:pt x="19" y="4"/>
                    <a:pt x="18" y="6"/>
                    <a:pt x="17" y="7"/>
                  </a:cubicBezTo>
                  <a:cubicBezTo>
                    <a:pt x="14" y="10"/>
                    <a:pt x="10" y="12"/>
                    <a:pt x="5" y="14"/>
                  </a:cubicBezTo>
                  <a:cubicBezTo>
                    <a:pt x="3" y="15"/>
                    <a:pt x="1" y="14"/>
                    <a:pt x="1" y="12"/>
                  </a:cubicBezTo>
                  <a:cubicBezTo>
                    <a:pt x="0" y="10"/>
                    <a:pt x="1" y="8"/>
                    <a:pt x="3" y="7"/>
                  </a:cubicBezTo>
                  <a:cubicBezTo>
                    <a:pt x="6" y="6"/>
                    <a:pt x="10" y="4"/>
                    <a:pt x="12" y="2"/>
                  </a:cubicBezTo>
                  <a:cubicBezTo>
                    <a:pt x="14" y="0"/>
                    <a:pt x="16" y="1"/>
                    <a:pt x="17" y="2"/>
                  </a:cubicBezTo>
                  <a:cubicBezTo>
                    <a:pt x="17" y="2"/>
                    <a:pt x="18" y="2"/>
                    <a:pt x="1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9" name="">
              <a:extLst>
                <a:ext uri="{FF2B5EF4-FFF2-40B4-BE49-F238E27FC236}">
                  <a16:creationId xmlns:a16="http://schemas.microsoft.com/office/drawing/2014/main" id="{1090A9EE-7B04-4A8E-ADDA-D2CC673F5039}"/>
                </a:ext>
              </a:extLst>
            </p:cNvPr>
            <p:cNvSpPr/>
            <p:nvPr/>
          </p:nvSpPr>
          <p:spPr bwMode="auto">
            <a:xfrm>
              <a:off x="4208463" y="4813301"/>
              <a:ext cx="55563" cy="42863"/>
            </a:xfrm>
            <a:custGeom>
              <a:avLst/>
              <a:gdLst>
                <a:gd name="T0" fmla="*/ 14 w 15"/>
                <a:gd name="T1" fmla="*/ 2 h 11"/>
                <a:gd name="T2" fmla="*/ 14 w 15"/>
                <a:gd name="T3" fmla="*/ 2 h 11"/>
                <a:gd name="T4" fmla="*/ 13 w 15"/>
                <a:gd name="T5" fmla="*/ 7 h 11"/>
                <a:gd name="T6" fmla="*/ 4 w 15"/>
                <a:gd name="T7" fmla="*/ 10 h 11"/>
                <a:gd name="T8" fmla="*/ 0 w 15"/>
                <a:gd name="T9" fmla="*/ 8 h 11"/>
                <a:gd name="T10" fmla="*/ 3 w 15"/>
                <a:gd name="T11" fmla="*/ 4 h 11"/>
                <a:gd name="T12" fmla="*/ 10 w 15"/>
                <a:gd name="T13" fmla="*/ 1 h 11"/>
                <a:gd name="T14" fmla="*/ 14 w 15"/>
                <a:gd name="T15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1">
                  <a:moveTo>
                    <a:pt x="14" y="2"/>
                  </a:moveTo>
                  <a:cubicBezTo>
                    <a:pt x="14" y="2"/>
                    <a:pt x="14" y="2"/>
                    <a:pt x="14" y="2"/>
                  </a:cubicBezTo>
                  <a:cubicBezTo>
                    <a:pt x="15" y="4"/>
                    <a:pt x="15" y="6"/>
                    <a:pt x="13" y="7"/>
                  </a:cubicBezTo>
                  <a:cubicBezTo>
                    <a:pt x="10" y="9"/>
                    <a:pt x="7" y="10"/>
                    <a:pt x="4" y="10"/>
                  </a:cubicBezTo>
                  <a:cubicBezTo>
                    <a:pt x="2" y="11"/>
                    <a:pt x="0" y="9"/>
                    <a:pt x="0" y="8"/>
                  </a:cubicBezTo>
                  <a:cubicBezTo>
                    <a:pt x="0" y="6"/>
                    <a:pt x="1" y="4"/>
                    <a:pt x="3" y="4"/>
                  </a:cubicBezTo>
                  <a:cubicBezTo>
                    <a:pt x="5" y="3"/>
                    <a:pt x="8" y="2"/>
                    <a:pt x="10" y="1"/>
                  </a:cubicBezTo>
                  <a:cubicBezTo>
                    <a:pt x="11" y="0"/>
                    <a:pt x="13" y="0"/>
                    <a:pt x="1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0" name="">
              <a:extLst>
                <a:ext uri="{FF2B5EF4-FFF2-40B4-BE49-F238E27FC236}">
                  <a16:creationId xmlns:a16="http://schemas.microsoft.com/office/drawing/2014/main" id="{AC8B3671-9D80-4FDD-9A01-72316ACB9DE3}"/>
                </a:ext>
              </a:extLst>
            </p:cNvPr>
            <p:cNvSpPr/>
            <p:nvPr/>
          </p:nvSpPr>
          <p:spPr bwMode="auto">
            <a:xfrm>
              <a:off x="4132263" y="4654551"/>
              <a:ext cx="95250" cy="38100"/>
            </a:xfrm>
            <a:custGeom>
              <a:avLst/>
              <a:gdLst>
                <a:gd name="T0" fmla="*/ 24 w 25"/>
                <a:gd name="T1" fmla="*/ 1 h 10"/>
                <a:gd name="T2" fmla="*/ 25 w 25"/>
                <a:gd name="T3" fmla="*/ 3 h 10"/>
                <a:gd name="T4" fmla="*/ 22 w 25"/>
                <a:gd name="T5" fmla="*/ 7 h 10"/>
                <a:gd name="T6" fmla="*/ 5 w 25"/>
                <a:gd name="T7" fmla="*/ 9 h 10"/>
                <a:gd name="T8" fmla="*/ 1 w 25"/>
                <a:gd name="T9" fmla="*/ 6 h 10"/>
                <a:gd name="T10" fmla="*/ 4 w 25"/>
                <a:gd name="T11" fmla="*/ 3 h 10"/>
                <a:gd name="T12" fmla="*/ 21 w 25"/>
                <a:gd name="T13" fmla="*/ 0 h 10"/>
                <a:gd name="T14" fmla="*/ 24 w 25"/>
                <a:gd name="T15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0">
                  <a:moveTo>
                    <a:pt x="24" y="1"/>
                  </a:moveTo>
                  <a:cubicBezTo>
                    <a:pt x="25" y="2"/>
                    <a:pt x="25" y="2"/>
                    <a:pt x="25" y="3"/>
                  </a:cubicBezTo>
                  <a:cubicBezTo>
                    <a:pt x="25" y="5"/>
                    <a:pt x="24" y="6"/>
                    <a:pt x="22" y="7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3" y="10"/>
                    <a:pt x="1" y="8"/>
                    <a:pt x="1" y="6"/>
                  </a:cubicBezTo>
                  <a:cubicBezTo>
                    <a:pt x="0" y="5"/>
                    <a:pt x="2" y="3"/>
                    <a:pt x="4" y="3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2" y="0"/>
                    <a:pt x="24" y="0"/>
                    <a:pt x="2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1" name="">
              <a:extLst>
                <a:ext uri="{FF2B5EF4-FFF2-40B4-BE49-F238E27FC236}">
                  <a16:creationId xmlns:a16="http://schemas.microsoft.com/office/drawing/2014/main" id="{DAFD4EEE-C3D0-4BF2-88B0-9DABB2781D60}"/>
                </a:ext>
              </a:extLst>
            </p:cNvPr>
            <p:cNvSpPr/>
            <p:nvPr/>
          </p:nvSpPr>
          <p:spPr bwMode="auto">
            <a:xfrm>
              <a:off x="4154488" y="4479926"/>
              <a:ext cx="65088" cy="33338"/>
            </a:xfrm>
            <a:custGeom>
              <a:avLst/>
              <a:gdLst>
                <a:gd name="T0" fmla="*/ 16 w 17"/>
                <a:gd name="T1" fmla="*/ 2 h 9"/>
                <a:gd name="T2" fmla="*/ 17 w 17"/>
                <a:gd name="T3" fmla="*/ 3 h 9"/>
                <a:gd name="T4" fmla="*/ 15 w 17"/>
                <a:gd name="T5" fmla="*/ 7 h 9"/>
                <a:gd name="T6" fmla="*/ 4 w 17"/>
                <a:gd name="T7" fmla="*/ 9 h 9"/>
                <a:gd name="T8" fmla="*/ 0 w 17"/>
                <a:gd name="T9" fmla="*/ 5 h 9"/>
                <a:gd name="T10" fmla="*/ 4 w 17"/>
                <a:gd name="T11" fmla="*/ 2 h 9"/>
                <a:gd name="T12" fmla="*/ 12 w 17"/>
                <a:gd name="T13" fmla="*/ 1 h 9"/>
                <a:gd name="T14" fmla="*/ 16 w 17"/>
                <a:gd name="T15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9">
                  <a:moveTo>
                    <a:pt x="16" y="2"/>
                  </a:moveTo>
                  <a:cubicBezTo>
                    <a:pt x="17" y="2"/>
                    <a:pt x="17" y="2"/>
                    <a:pt x="17" y="3"/>
                  </a:cubicBezTo>
                  <a:cubicBezTo>
                    <a:pt x="17" y="4"/>
                    <a:pt x="16" y="6"/>
                    <a:pt x="15" y="7"/>
                  </a:cubicBezTo>
                  <a:cubicBezTo>
                    <a:pt x="11" y="8"/>
                    <a:pt x="7" y="9"/>
                    <a:pt x="4" y="9"/>
                  </a:cubicBezTo>
                  <a:cubicBezTo>
                    <a:pt x="2" y="8"/>
                    <a:pt x="0" y="7"/>
                    <a:pt x="0" y="5"/>
                  </a:cubicBezTo>
                  <a:cubicBezTo>
                    <a:pt x="1" y="3"/>
                    <a:pt x="2" y="2"/>
                    <a:pt x="4" y="2"/>
                  </a:cubicBezTo>
                  <a:cubicBezTo>
                    <a:pt x="7" y="2"/>
                    <a:pt x="10" y="1"/>
                    <a:pt x="12" y="1"/>
                  </a:cubicBezTo>
                  <a:cubicBezTo>
                    <a:pt x="14" y="0"/>
                    <a:pt x="15" y="1"/>
                    <a:pt x="1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2" name="">
              <a:extLst>
                <a:ext uri="{FF2B5EF4-FFF2-40B4-BE49-F238E27FC236}">
                  <a16:creationId xmlns:a16="http://schemas.microsoft.com/office/drawing/2014/main" id="{D274BAEF-9198-4154-A7E3-D5C9E6D150BA}"/>
                </a:ext>
              </a:extLst>
            </p:cNvPr>
            <p:cNvSpPr/>
            <p:nvPr/>
          </p:nvSpPr>
          <p:spPr bwMode="auto">
            <a:xfrm>
              <a:off x="4124325" y="4321176"/>
              <a:ext cx="128588" cy="30163"/>
            </a:xfrm>
            <a:custGeom>
              <a:avLst/>
              <a:gdLst>
                <a:gd name="T0" fmla="*/ 34 w 34"/>
                <a:gd name="T1" fmla="*/ 3 h 8"/>
                <a:gd name="T2" fmla="*/ 34 w 34"/>
                <a:gd name="T3" fmla="*/ 5 h 8"/>
                <a:gd name="T4" fmla="*/ 31 w 34"/>
                <a:gd name="T5" fmla="*/ 8 h 8"/>
                <a:gd name="T6" fmla="*/ 3 w 34"/>
                <a:gd name="T7" fmla="*/ 7 h 8"/>
                <a:gd name="T8" fmla="*/ 0 w 34"/>
                <a:gd name="T9" fmla="*/ 3 h 8"/>
                <a:gd name="T10" fmla="*/ 4 w 34"/>
                <a:gd name="T11" fmla="*/ 0 h 8"/>
                <a:gd name="T12" fmla="*/ 31 w 34"/>
                <a:gd name="T13" fmla="*/ 1 h 8"/>
                <a:gd name="T14" fmla="*/ 34 w 34"/>
                <a:gd name="T1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8">
                  <a:moveTo>
                    <a:pt x="34" y="3"/>
                  </a:moveTo>
                  <a:cubicBezTo>
                    <a:pt x="34" y="3"/>
                    <a:pt x="34" y="4"/>
                    <a:pt x="34" y="5"/>
                  </a:cubicBezTo>
                  <a:cubicBezTo>
                    <a:pt x="34" y="7"/>
                    <a:pt x="33" y="8"/>
                    <a:pt x="31" y="8"/>
                  </a:cubicBezTo>
                  <a:cubicBezTo>
                    <a:pt x="21" y="8"/>
                    <a:pt x="13" y="8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3" y="1"/>
                    <a:pt x="21" y="1"/>
                    <a:pt x="31" y="1"/>
                  </a:cubicBezTo>
                  <a:cubicBezTo>
                    <a:pt x="32" y="1"/>
                    <a:pt x="33" y="2"/>
                    <a:pt x="3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3" name="">
              <a:extLst>
                <a:ext uri="{FF2B5EF4-FFF2-40B4-BE49-F238E27FC236}">
                  <a16:creationId xmlns:a16="http://schemas.microsoft.com/office/drawing/2014/main" id="{52E1B5B2-ECE5-481C-A730-11E5D1CD926F}"/>
                </a:ext>
              </a:extLst>
            </p:cNvPr>
            <p:cNvSpPr/>
            <p:nvPr/>
          </p:nvSpPr>
          <p:spPr bwMode="auto">
            <a:xfrm>
              <a:off x="4227513" y="4103688"/>
              <a:ext cx="112713" cy="84138"/>
            </a:xfrm>
            <a:custGeom>
              <a:avLst/>
              <a:gdLst>
                <a:gd name="T0" fmla="*/ 29 w 30"/>
                <a:gd name="T1" fmla="*/ 16 h 22"/>
                <a:gd name="T2" fmla="*/ 29 w 30"/>
                <a:gd name="T3" fmla="*/ 20 h 22"/>
                <a:gd name="T4" fmla="*/ 25 w 30"/>
                <a:gd name="T5" fmla="*/ 21 h 22"/>
                <a:gd name="T6" fmla="*/ 2 w 30"/>
                <a:gd name="T7" fmla="*/ 6 h 22"/>
                <a:gd name="T8" fmla="*/ 1 w 30"/>
                <a:gd name="T9" fmla="*/ 2 h 22"/>
                <a:gd name="T10" fmla="*/ 6 w 30"/>
                <a:gd name="T11" fmla="*/ 1 h 22"/>
                <a:gd name="T12" fmla="*/ 28 w 30"/>
                <a:gd name="T13" fmla="*/ 15 h 22"/>
                <a:gd name="T14" fmla="*/ 29 w 30"/>
                <a:gd name="T15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22">
                  <a:moveTo>
                    <a:pt x="29" y="16"/>
                  </a:moveTo>
                  <a:cubicBezTo>
                    <a:pt x="30" y="17"/>
                    <a:pt x="30" y="18"/>
                    <a:pt x="29" y="20"/>
                  </a:cubicBezTo>
                  <a:cubicBezTo>
                    <a:pt x="28" y="21"/>
                    <a:pt x="26" y="22"/>
                    <a:pt x="25" y="21"/>
                  </a:cubicBezTo>
                  <a:cubicBezTo>
                    <a:pt x="17" y="16"/>
                    <a:pt x="9" y="11"/>
                    <a:pt x="2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0"/>
                    <a:pt x="4" y="0"/>
                    <a:pt x="6" y="1"/>
                  </a:cubicBezTo>
                  <a:cubicBezTo>
                    <a:pt x="13" y="6"/>
                    <a:pt x="21" y="10"/>
                    <a:pt x="28" y="15"/>
                  </a:cubicBezTo>
                  <a:cubicBezTo>
                    <a:pt x="29" y="15"/>
                    <a:pt x="29" y="15"/>
                    <a:pt x="2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4" name="">
              <a:extLst>
                <a:ext uri="{FF2B5EF4-FFF2-40B4-BE49-F238E27FC236}">
                  <a16:creationId xmlns:a16="http://schemas.microsoft.com/office/drawing/2014/main" id="{BC28AFF2-957B-4EC0-AE4D-E702D7CCE289}"/>
                </a:ext>
              </a:extLst>
            </p:cNvPr>
            <p:cNvSpPr/>
            <p:nvPr/>
          </p:nvSpPr>
          <p:spPr bwMode="auto">
            <a:xfrm>
              <a:off x="4416425" y="3986213"/>
              <a:ext cx="49213" cy="57150"/>
            </a:xfrm>
            <a:custGeom>
              <a:avLst/>
              <a:gdLst>
                <a:gd name="T0" fmla="*/ 12 w 13"/>
                <a:gd name="T1" fmla="*/ 9 h 15"/>
                <a:gd name="T2" fmla="*/ 11 w 13"/>
                <a:gd name="T3" fmla="*/ 13 h 15"/>
                <a:gd name="T4" fmla="*/ 7 w 13"/>
                <a:gd name="T5" fmla="*/ 13 h 15"/>
                <a:gd name="T6" fmla="*/ 1 w 13"/>
                <a:gd name="T7" fmla="*/ 6 h 15"/>
                <a:gd name="T8" fmla="*/ 2 w 13"/>
                <a:gd name="T9" fmla="*/ 2 h 15"/>
                <a:gd name="T10" fmla="*/ 6 w 13"/>
                <a:gd name="T11" fmla="*/ 2 h 15"/>
                <a:gd name="T12" fmla="*/ 6 w 13"/>
                <a:gd name="T13" fmla="*/ 3 h 15"/>
                <a:gd name="T14" fmla="*/ 11 w 13"/>
                <a:gd name="T15" fmla="*/ 8 h 15"/>
                <a:gd name="T16" fmla="*/ 12 w 13"/>
                <a:gd name="T17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5">
                  <a:moveTo>
                    <a:pt x="12" y="9"/>
                  </a:moveTo>
                  <a:cubicBezTo>
                    <a:pt x="13" y="10"/>
                    <a:pt x="12" y="12"/>
                    <a:pt x="11" y="13"/>
                  </a:cubicBezTo>
                  <a:cubicBezTo>
                    <a:pt x="10" y="15"/>
                    <a:pt x="8" y="15"/>
                    <a:pt x="7" y="13"/>
                  </a:cubicBezTo>
                  <a:cubicBezTo>
                    <a:pt x="4" y="11"/>
                    <a:pt x="2" y="9"/>
                    <a:pt x="1" y="6"/>
                  </a:cubicBezTo>
                  <a:cubicBezTo>
                    <a:pt x="0" y="5"/>
                    <a:pt x="0" y="3"/>
                    <a:pt x="2" y="2"/>
                  </a:cubicBezTo>
                  <a:cubicBezTo>
                    <a:pt x="3" y="0"/>
                    <a:pt x="5" y="1"/>
                    <a:pt x="6" y="2"/>
                  </a:cubicBezTo>
                  <a:cubicBezTo>
                    <a:pt x="6" y="2"/>
                    <a:pt x="6" y="3"/>
                    <a:pt x="6" y="3"/>
                  </a:cubicBezTo>
                  <a:cubicBezTo>
                    <a:pt x="8" y="5"/>
                    <a:pt x="9" y="7"/>
                    <a:pt x="11" y="8"/>
                  </a:cubicBezTo>
                  <a:cubicBezTo>
                    <a:pt x="11" y="8"/>
                    <a:pt x="12" y="9"/>
                    <a:pt x="1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5" name="">
              <a:extLst>
                <a:ext uri="{FF2B5EF4-FFF2-40B4-BE49-F238E27FC236}">
                  <a16:creationId xmlns:a16="http://schemas.microsoft.com/office/drawing/2014/main" id="{E22DBA34-C0DE-48A7-A158-DD3C392A40D3}"/>
                </a:ext>
              </a:extLst>
            </p:cNvPr>
            <p:cNvSpPr/>
            <p:nvPr/>
          </p:nvSpPr>
          <p:spPr bwMode="auto">
            <a:xfrm>
              <a:off x="4557713" y="3816351"/>
              <a:ext cx="76200" cy="139700"/>
            </a:xfrm>
            <a:custGeom>
              <a:avLst/>
              <a:gdLst>
                <a:gd name="T0" fmla="*/ 7 w 20"/>
                <a:gd name="T1" fmla="*/ 1 h 37"/>
                <a:gd name="T2" fmla="*/ 7 w 20"/>
                <a:gd name="T3" fmla="*/ 2 h 37"/>
                <a:gd name="T4" fmla="*/ 19 w 20"/>
                <a:gd name="T5" fmla="*/ 32 h 37"/>
                <a:gd name="T6" fmla="*/ 17 w 20"/>
                <a:gd name="T7" fmla="*/ 36 h 37"/>
                <a:gd name="T8" fmla="*/ 13 w 20"/>
                <a:gd name="T9" fmla="*/ 35 h 37"/>
                <a:gd name="T10" fmla="*/ 1 w 20"/>
                <a:gd name="T11" fmla="*/ 5 h 37"/>
                <a:gd name="T12" fmla="*/ 3 w 20"/>
                <a:gd name="T13" fmla="*/ 0 h 37"/>
                <a:gd name="T14" fmla="*/ 7 w 20"/>
                <a:gd name="T1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37">
                  <a:moveTo>
                    <a:pt x="7" y="1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0" y="34"/>
                    <a:pt x="19" y="36"/>
                    <a:pt x="17" y="36"/>
                  </a:cubicBezTo>
                  <a:cubicBezTo>
                    <a:pt x="15" y="37"/>
                    <a:pt x="13" y="36"/>
                    <a:pt x="13" y="3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3"/>
                    <a:pt x="1" y="1"/>
                    <a:pt x="3" y="0"/>
                  </a:cubicBezTo>
                  <a:cubicBezTo>
                    <a:pt x="4" y="0"/>
                    <a:pt x="6" y="0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6" name="">
              <a:extLst>
                <a:ext uri="{FF2B5EF4-FFF2-40B4-BE49-F238E27FC236}">
                  <a16:creationId xmlns:a16="http://schemas.microsoft.com/office/drawing/2014/main" id="{15A0B4B4-459E-406C-A043-D4FA5DD0BF0F}"/>
                </a:ext>
              </a:extLst>
            </p:cNvPr>
            <p:cNvSpPr/>
            <p:nvPr/>
          </p:nvSpPr>
          <p:spPr bwMode="auto">
            <a:xfrm>
              <a:off x="4800600" y="3854451"/>
              <a:ext cx="33338" cy="68263"/>
            </a:xfrm>
            <a:custGeom>
              <a:avLst/>
              <a:gdLst>
                <a:gd name="T0" fmla="*/ 6 w 9"/>
                <a:gd name="T1" fmla="*/ 1 h 18"/>
                <a:gd name="T2" fmla="*/ 7 w 9"/>
                <a:gd name="T3" fmla="*/ 2 h 18"/>
                <a:gd name="T4" fmla="*/ 8 w 9"/>
                <a:gd name="T5" fmla="*/ 15 h 18"/>
                <a:gd name="T6" fmla="*/ 4 w 9"/>
                <a:gd name="T7" fmla="*/ 17 h 18"/>
                <a:gd name="T8" fmla="*/ 1 w 9"/>
                <a:gd name="T9" fmla="*/ 13 h 18"/>
                <a:gd name="T10" fmla="*/ 0 w 9"/>
                <a:gd name="T11" fmla="*/ 5 h 18"/>
                <a:gd name="T12" fmla="*/ 2 w 9"/>
                <a:gd name="T13" fmla="*/ 0 h 18"/>
                <a:gd name="T14" fmla="*/ 6 w 9"/>
                <a:gd name="T15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8">
                  <a:moveTo>
                    <a:pt x="6" y="1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9" y="6"/>
                    <a:pt x="9" y="11"/>
                    <a:pt x="8" y="15"/>
                  </a:cubicBezTo>
                  <a:cubicBezTo>
                    <a:pt x="7" y="17"/>
                    <a:pt x="5" y="18"/>
                    <a:pt x="4" y="17"/>
                  </a:cubicBezTo>
                  <a:cubicBezTo>
                    <a:pt x="2" y="17"/>
                    <a:pt x="1" y="15"/>
                    <a:pt x="1" y="13"/>
                  </a:cubicBezTo>
                  <a:cubicBezTo>
                    <a:pt x="2" y="10"/>
                    <a:pt x="2" y="7"/>
                    <a:pt x="0" y="5"/>
                  </a:cubicBezTo>
                  <a:cubicBezTo>
                    <a:pt x="0" y="3"/>
                    <a:pt x="0" y="1"/>
                    <a:pt x="2" y="0"/>
                  </a:cubicBezTo>
                  <a:cubicBezTo>
                    <a:pt x="4" y="0"/>
                    <a:pt x="5" y="0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7" name="">
              <a:extLst>
                <a:ext uri="{FF2B5EF4-FFF2-40B4-BE49-F238E27FC236}">
                  <a16:creationId xmlns:a16="http://schemas.microsoft.com/office/drawing/2014/main" id="{708ED8D6-55E3-4C73-8AD3-70CA88319BAF}"/>
                </a:ext>
              </a:extLst>
            </p:cNvPr>
            <p:cNvSpPr/>
            <p:nvPr/>
          </p:nvSpPr>
          <p:spPr bwMode="auto">
            <a:xfrm>
              <a:off x="4945063" y="3792538"/>
              <a:ext cx="41275" cy="136525"/>
            </a:xfrm>
            <a:custGeom>
              <a:avLst/>
              <a:gdLst>
                <a:gd name="T0" fmla="*/ 9 w 11"/>
                <a:gd name="T1" fmla="*/ 2 h 36"/>
                <a:gd name="T2" fmla="*/ 9 w 11"/>
                <a:gd name="T3" fmla="*/ 3 h 36"/>
                <a:gd name="T4" fmla="*/ 7 w 11"/>
                <a:gd name="T5" fmla="*/ 33 h 36"/>
                <a:gd name="T6" fmla="*/ 3 w 11"/>
                <a:gd name="T7" fmla="*/ 36 h 36"/>
                <a:gd name="T8" fmla="*/ 0 w 11"/>
                <a:gd name="T9" fmla="*/ 31 h 36"/>
                <a:gd name="T10" fmla="*/ 2 w 11"/>
                <a:gd name="T11" fmla="*/ 4 h 36"/>
                <a:gd name="T12" fmla="*/ 5 w 11"/>
                <a:gd name="T13" fmla="*/ 0 h 36"/>
                <a:gd name="T14" fmla="*/ 9 w 11"/>
                <a:gd name="T15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36">
                  <a:moveTo>
                    <a:pt x="9" y="2"/>
                  </a:moveTo>
                  <a:cubicBezTo>
                    <a:pt x="9" y="2"/>
                    <a:pt x="9" y="2"/>
                    <a:pt x="9" y="3"/>
                  </a:cubicBezTo>
                  <a:cubicBezTo>
                    <a:pt x="11" y="13"/>
                    <a:pt x="10" y="24"/>
                    <a:pt x="7" y="33"/>
                  </a:cubicBezTo>
                  <a:cubicBezTo>
                    <a:pt x="6" y="35"/>
                    <a:pt x="4" y="36"/>
                    <a:pt x="3" y="36"/>
                  </a:cubicBezTo>
                  <a:cubicBezTo>
                    <a:pt x="1" y="35"/>
                    <a:pt x="0" y="33"/>
                    <a:pt x="0" y="31"/>
                  </a:cubicBezTo>
                  <a:cubicBezTo>
                    <a:pt x="3" y="23"/>
                    <a:pt x="4" y="13"/>
                    <a:pt x="2" y="4"/>
                  </a:cubicBezTo>
                  <a:cubicBezTo>
                    <a:pt x="2" y="2"/>
                    <a:pt x="3" y="0"/>
                    <a:pt x="5" y="0"/>
                  </a:cubicBezTo>
                  <a:cubicBezTo>
                    <a:pt x="7" y="0"/>
                    <a:pt x="8" y="1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8" name="">
              <a:extLst>
                <a:ext uri="{FF2B5EF4-FFF2-40B4-BE49-F238E27FC236}">
                  <a16:creationId xmlns:a16="http://schemas.microsoft.com/office/drawing/2014/main" id="{5F28BA88-B18B-4575-BAAC-4EA0703EA83C}"/>
                </a:ext>
              </a:extLst>
            </p:cNvPr>
            <p:cNvSpPr/>
            <p:nvPr/>
          </p:nvSpPr>
          <p:spPr bwMode="auto">
            <a:xfrm>
              <a:off x="5130800" y="3917951"/>
              <a:ext cx="49213" cy="76200"/>
            </a:xfrm>
            <a:custGeom>
              <a:avLst/>
              <a:gdLst>
                <a:gd name="T0" fmla="*/ 12 w 13"/>
                <a:gd name="T1" fmla="*/ 2 h 20"/>
                <a:gd name="T2" fmla="*/ 12 w 13"/>
                <a:gd name="T3" fmla="*/ 5 h 20"/>
                <a:gd name="T4" fmla="*/ 8 w 13"/>
                <a:gd name="T5" fmla="*/ 17 h 20"/>
                <a:gd name="T6" fmla="*/ 3 w 13"/>
                <a:gd name="T7" fmla="*/ 19 h 20"/>
                <a:gd name="T8" fmla="*/ 1 w 13"/>
                <a:gd name="T9" fmla="*/ 15 h 20"/>
                <a:gd name="T10" fmla="*/ 6 w 13"/>
                <a:gd name="T11" fmla="*/ 3 h 20"/>
                <a:gd name="T12" fmla="*/ 11 w 13"/>
                <a:gd name="T13" fmla="*/ 1 h 20"/>
                <a:gd name="T14" fmla="*/ 12 w 13"/>
                <a:gd name="T15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20">
                  <a:moveTo>
                    <a:pt x="12" y="2"/>
                  </a:moveTo>
                  <a:cubicBezTo>
                    <a:pt x="13" y="3"/>
                    <a:pt x="13" y="4"/>
                    <a:pt x="12" y="5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7" y="19"/>
                    <a:pt x="5" y="20"/>
                    <a:pt x="3" y="19"/>
                  </a:cubicBezTo>
                  <a:cubicBezTo>
                    <a:pt x="1" y="19"/>
                    <a:pt x="0" y="17"/>
                    <a:pt x="1" y="15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1"/>
                    <a:pt x="9" y="0"/>
                    <a:pt x="11" y="1"/>
                  </a:cubicBezTo>
                  <a:cubicBezTo>
                    <a:pt x="11" y="1"/>
                    <a:pt x="12" y="2"/>
                    <a:pt x="1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9" name="">
              <a:extLst>
                <a:ext uri="{FF2B5EF4-FFF2-40B4-BE49-F238E27FC236}">
                  <a16:creationId xmlns:a16="http://schemas.microsoft.com/office/drawing/2014/main" id="{DE1AF036-5FC8-4BE2-93C0-21077940B3EB}"/>
                </a:ext>
              </a:extLst>
            </p:cNvPr>
            <p:cNvSpPr/>
            <p:nvPr/>
          </p:nvSpPr>
          <p:spPr bwMode="auto">
            <a:xfrm>
              <a:off x="4230688" y="3933826"/>
              <a:ext cx="1265238" cy="1320800"/>
            </a:xfrm>
            <a:custGeom>
              <a:avLst/>
              <a:gdLst>
                <a:gd name="T0" fmla="*/ 302 w 333"/>
                <a:gd name="T1" fmla="*/ 93 h 348"/>
                <a:gd name="T2" fmla="*/ 332 w 333"/>
                <a:gd name="T3" fmla="*/ 196 h 348"/>
                <a:gd name="T4" fmla="*/ 283 w 333"/>
                <a:gd name="T5" fmla="*/ 310 h 348"/>
                <a:gd name="T6" fmla="*/ 172 w 333"/>
                <a:gd name="T7" fmla="*/ 342 h 348"/>
                <a:gd name="T8" fmla="*/ 63 w 333"/>
                <a:gd name="T9" fmla="*/ 281 h 348"/>
                <a:gd name="T10" fmla="*/ 79 w 333"/>
                <a:gd name="T11" fmla="*/ 46 h 348"/>
                <a:gd name="T12" fmla="*/ 79 w 333"/>
                <a:gd name="T13" fmla="*/ 46 h 348"/>
                <a:gd name="T14" fmla="*/ 185 w 333"/>
                <a:gd name="T15" fmla="*/ 14 h 348"/>
                <a:gd name="T16" fmla="*/ 289 w 333"/>
                <a:gd name="T17" fmla="*/ 76 h 348"/>
                <a:gd name="T18" fmla="*/ 302 w 333"/>
                <a:gd name="T19" fmla="*/ 93 h 348"/>
                <a:gd name="T20" fmla="*/ 56 w 333"/>
                <a:gd name="T21" fmla="*/ 262 h 348"/>
                <a:gd name="T22" fmla="*/ 68 w 333"/>
                <a:gd name="T23" fmla="*/ 277 h 348"/>
                <a:gd name="T24" fmla="*/ 173 w 333"/>
                <a:gd name="T25" fmla="*/ 335 h 348"/>
                <a:gd name="T26" fmla="*/ 278 w 333"/>
                <a:gd name="T27" fmla="*/ 305 h 348"/>
                <a:gd name="T28" fmla="*/ 325 w 333"/>
                <a:gd name="T29" fmla="*/ 196 h 348"/>
                <a:gd name="T30" fmla="*/ 283 w 333"/>
                <a:gd name="T31" fmla="*/ 80 h 348"/>
                <a:gd name="T32" fmla="*/ 84 w 333"/>
                <a:gd name="T33" fmla="*/ 51 h 348"/>
                <a:gd name="T34" fmla="*/ 56 w 333"/>
                <a:gd name="T35" fmla="*/ 262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3" h="348">
                  <a:moveTo>
                    <a:pt x="302" y="93"/>
                  </a:moveTo>
                  <a:cubicBezTo>
                    <a:pt x="322" y="122"/>
                    <a:pt x="333" y="159"/>
                    <a:pt x="332" y="196"/>
                  </a:cubicBezTo>
                  <a:cubicBezTo>
                    <a:pt x="331" y="241"/>
                    <a:pt x="313" y="282"/>
                    <a:pt x="283" y="310"/>
                  </a:cubicBezTo>
                  <a:cubicBezTo>
                    <a:pt x="253" y="337"/>
                    <a:pt x="214" y="348"/>
                    <a:pt x="172" y="342"/>
                  </a:cubicBezTo>
                  <a:cubicBezTo>
                    <a:pt x="132" y="336"/>
                    <a:pt x="93" y="314"/>
                    <a:pt x="63" y="281"/>
                  </a:cubicBezTo>
                  <a:cubicBezTo>
                    <a:pt x="0" y="212"/>
                    <a:pt x="20" y="100"/>
                    <a:pt x="79" y="46"/>
                  </a:cubicBezTo>
                  <a:cubicBezTo>
                    <a:pt x="79" y="46"/>
                    <a:pt x="79" y="46"/>
                    <a:pt x="79" y="46"/>
                  </a:cubicBezTo>
                  <a:cubicBezTo>
                    <a:pt x="109" y="18"/>
                    <a:pt x="146" y="8"/>
                    <a:pt x="185" y="14"/>
                  </a:cubicBezTo>
                  <a:cubicBezTo>
                    <a:pt x="222" y="21"/>
                    <a:pt x="258" y="42"/>
                    <a:pt x="289" y="76"/>
                  </a:cubicBezTo>
                  <a:cubicBezTo>
                    <a:pt x="293" y="81"/>
                    <a:pt x="298" y="87"/>
                    <a:pt x="302" y="93"/>
                  </a:cubicBezTo>
                  <a:close/>
                  <a:moveTo>
                    <a:pt x="56" y="262"/>
                  </a:moveTo>
                  <a:cubicBezTo>
                    <a:pt x="60" y="267"/>
                    <a:pt x="64" y="272"/>
                    <a:pt x="68" y="277"/>
                  </a:cubicBezTo>
                  <a:cubicBezTo>
                    <a:pt x="97" y="309"/>
                    <a:pt x="134" y="329"/>
                    <a:pt x="173" y="335"/>
                  </a:cubicBezTo>
                  <a:cubicBezTo>
                    <a:pt x="213" y="341"/>
                    <a:pt x="250" y="330"/>
                    <a:pt x="278" y="305"/>
                  </a:cubicBezTo>
                  <a:cubicBezTo>
                    <a:pt x="307" y="279"/>
                    <a:pt x="324" y="239"/>
                    <a:pt x="325" y="196"/>
                  </a:cubicBezTo>
                  <a:cubicBezTo>
                    <a:pt x="326" y="153"/>
                    <a:pt x="311" y="110"/>
                    <a:pt x="283" y="80"/>
                  </a:cubicBezTo>
                  <a:cubicBezTo>
                    <a:pt x="221" y="12"/>
                    <a:pt x="139" y="0"/>
                    <a:pt x="84" y="51"/>
                  </a:cubicBezTo>
                  <a:cubicBezTo>
                    <a:pt x="31" y="99"/>
                    <a:pt x="11" y="195"/>
                    <a:pt x="56" y="2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0" name="">
              <a:extLst>
                <a:ext uri="{FF2B5EF4-FFF2-40B4-BE49-F238E27FC236}">
                  <a16:creationId xmlns:a16="http://schemas.microsoft.com/office/drawing/2014/main" id="{F99BA58B-A5EC-44E9-A78D-0846F602D457}"/>
                </a:ext>
              </a:extLst>
            </p:cNvPr>
            <p:cNvSpPr/>
            <p:nvPr/>
          </p:nvSpPr>
          <p:spPr bwMode="auto">
            <a:xfrm>
              <a:off x="4678363" y="4070351"/>
              <a:ext cx="547688" cy="595313"/>
            </a:xfrm>
            <a:custGeom>
              <a:avLst/>
              <a:gdLst>
                <a:gd name="T0" fmla="*/ 124 w 144"/>
                <a:gd name="T1" fmla="*/ 37 h 157"/>
                <a:gd name="T2" fmla="*/ 116 w 144"/>
                <a:gd name="T3" fmla="*/ 133 h 157"/>
                <a:gd name="T4" fmla="*/ 19 w 144"/>
                <a:gd name="T5" fmla="*/ 121 h 157"/>
                <a:gd name="T6" fmla="*/ 2 w 144"/>
                <a:gd name="T7" fmla="*/ 67 h 157"/>
                <a:gd name="T8" fmla="*/ 26 w 144"/>
                <a:gd name="T9" fmla="*/ 17 h 157"/>
                <a:gd name="T10" fmla="*/ 26 w 144"/>
                <a:gd name="T11" fmla="*/ 17 h 157"/>
                <a:gd name="T12" fmla="*/ 73 w 144"/>
                <a:gd name="T13" fmla="*/ 3 h 157"/>
                <a:gd name="T14" fmla="*/ 119 w 144"/>
                <a:gd name="T15" fmla="*/ 30 h 157"/>
                <a:gd name="T16" fmla="*/ 124 w 144"/>
                <a:gd name="T17" fmla="*/ 37 h 157"/>
                <a:gd name="T18" fmla="*/ 19 w 144"/>
                <a:gd name="T19" fmla="*/ 110 h 157"/>
                <a:gd name="T20" fmla="*/ 24 w 144"/>
                <a:gd name="T21" fmla="*/ 116 h 157"/>
                <a:gd name="T22" fmla="*/ 111 w 144"/>
                <a:gd name="T23" fmla="*/ 128 h 157"/>
                <a:gd name="T24" fmla="*/ 113 w 144"/>
                <a:gd name="T25" fmla="*/ 34 h 157"/>
                <a:gd name="T26" fmla="*/ 72 w 144"/>
                <a:gd name="T27" fmla="*/ 10 h 157"/>
                <a:gd name="T28" fmla="*/ 31 w 144"/>
                <a:gd name="T29" fmla="*/ 22 h 157"/>
                <a:gd name="T30" fmla="*/ 31 w 144"/>
                <a:gd name="T31" fmla="*/ 22 h 157"/>
                <a:gd name="T32" fmla="*/ 9 w 144"/>
                <a:gd name="T33" fmla="*/ 68 h 157"/>
                <a:gd name="T34" fmla="*/ 19 w 144"/>
                <a:gd name="T35" fmla="*/ 11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4" h="157">
                  <a:moveTo>
                    <a:pt x="124" y="37"/>
                  </a:moveTo>
                  <a:cubicBezTo>
                    <a:pt x="144" y="66"/>
                    <a:pt x="141" y="110"/>
                    <a:pt x="116" y="133"/>
                  </a:cubicBezTo>
                  <a:cubicBezTo>
                    <a:pt x="90" y="157"/>
                    <a:pt x="47" y="151"/>
                    <a:pt x="19" y="121"/>
                  </a:cubicBezTo>
                  <a:cubicBezTo>
                    <a:pt x="6" y="107"/>
                    <a:pt x="0" y="88"/>
                    <a:pt x="2" y="67"/>
                  </a:cubicBezTo>
                  <a:cubicBezTo>
                    <a:pt x="4" y="47"/>
                    <a:pt x="13" y="29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39" y="5"/>
                    <a:pt x="56" y="0"/>
                    <a:pt x="73" y="3"/>
                  </a:cubicBezTo>
                  <a:cubicBezTo>
                    <a:pt x="89" y="6"/>
                    <a:pt x="105" y="15"/>
                    <a:pt x="119" y="30"/>
                  </a:cubicBezTo>
                  <a:cubicBezTo>
                    <a:pt x="121" y="32"/>
                    <a:pt x="123" y="35"/>
                    <a:pt x="124" y="37"/>
                  </a:cubicBezTo>
                  <a:close/>
                  <a:moveTo>
                    <a:pt x="19" y="110"/>
                  </a:moveTo>
                  <a:cubicBezTo>
                    <a:pt x="21" y="112"/>
                    <a:pt x="22" y="114"/>
                    <a:pt x="24" y="116"/>
                  </a:cubicBezTo>
                  <a:cubicBezTo>
                    <a:pt x="50" y="144"/>
                    <a:pt x="88" y="149"/>
                    <a:pt x="111" y="128"/>
                  </a:cubicBezTo>
                  <a:cubicBezTo>
                    <a:pt x="136" y="105"/>
                    <a:pt x="137" y="60"/>
                    <a:pt x="113" y="34"/>
                  </a:cubicBezTo>
                  <a:cubicBezTo>
                    <a:pt x="101" y="21"/>
                    <a:pt x="86" y="12"/>
                    <a:pt x="72" y="10"/>
                  </a:cubicBezTo>
                  <a:cubicBezTo>
                    <a:pt x="57" y="7"/>
                    <a:pt x="42" y="11"/>
                    <a:pt x="31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19" y="33"/>
                    <a:pt x="11" y="50"/>
                    <a:pt x="9" y="68"/>
                  </a:cubicBezTo>
                  <a:cubicBezTo>
                    <a:pt x="8" y="83"/>
                    <a:pt x="11" y="98"/>
                    <a:pt x="19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1" name="">
              <a:extLst>
                <a:ext uri="{FF2B5EF4-FFF2-40B4-BE49-F238E27FC236}">
                  <a16:creationId xmlns:a16="http://schemas.microsoft.com/office/drawing/2014/main" id="{E30BCF54-AAC1-47B9-86B1-3DF5A7D63C46}"/>
                </a:ext>
              </a:extLst>
            </p:cNvPr>
            <p:cNvSpPr/>
            <p:nvPr/>
          </p:nvSpPr>
          <p:spPr bwMode="auto">
            <a:xfrm>
              <a:off x="4413250" y="4357688"/>
              <a:ext cx="254000" cy="288925"/>
            </a:xfrm>
            <a:custGeom>
              <a:avLst/>
              <a:gdLst>
                <a:gd name="T0" fmla="*/ 60 w 67"/>
                <a:gd name="T1" fmla="*/ 18 h 76"/>
                <a:gd name="T2" fmla="*/ 66 w 67"/>
                <a:gd name="T3" fmla="*/ 40 h 76"/>
                <a:gd name="T4" fmla="*/ 56 w 67"/>
                <a:gd name="T5" fmla="*/ 64 h 76"/>
                <a:gd name="T6" fmla="*/ 9 w 67"/>
                <a:gd name="T7" fmla="*/ 58 h 76"/>
                <a:gd name="T8" fmla="*/ 1 w 67"/>
                <a:gd name="T9" fmla="*/ 32 h 76"/>
                <a:gd name="T10" fmla="*/ 12 w 67"/>
                <a:gd name="T11" fmla="*/ 8 h 76"/>
                <a:gd name="T12" fmla="*/ 35 w 67"/>
                <a:gd name="T13" fmla="*/ 1 h 76"/>
                <a:gd name="T14" fmla="*/ 57 w 67"/>
                <a:gd name="T15" fmla="*/ 14 h 76"/>
                <a:gd name="T16" fmla="*/ 60 w 67"/>
                <a:gd name="T17" fmla="*/ 18 h 76"/>
                <a:gd name="T18" fmla="*/ 12 w 67"/>
                <a:gd name="T19" fmla="*/ 51 h 76"/>
                <a:gd name="T20" fmla="*/ 14 w 67"/>
                <a:gd name="T21" fmla="*/ 53 h 76"/>
                <a:gd name="T22" fmla="*/ 51 w 67"/>
                <a:gd name="T23" fmla="*/ 59 h 76"/>
                <a:gd name="T24" fmla="*/ 59 w 67"/>
                <a:gd name="T25" fmla="*/ 39 h 76"/>
                <a:gd name="T26" fmla="*/ 52 w 67"/>
                <a:gd name="T27" fmla="*/ 19 h 76"/>
                <a:gd name="T28" fmla="*/ 34 w 67"/>
                <a:gd name="T29" fmla="*/ 8 h 76"/>
                <a:gd name="T30" fmla="*/ 17 w 67"/>
                <a:gd name="T31" fmla="*/ 13 h 76"/>
                <a:gd name="T32" fmla="*/ 17 w 67"/>
                <a:gd name="T33" fmla="*/ 13 h 76"/>
                <a:gd name="T34" fmla="*/ 7 w 67"/>
                <a:gd name="T35" fmla="*/ 33 h 76"/>
                <a:gd name="T36" fmla="*/ 12 w 67"/>
                <a:gd name="T37" fmla="*/ 5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76">
                  <a:moveTo>
                    <a:pt x="60" y="18"/>
                  </a:moveTo>
                  <a:cubicBezTo>
                    <a:pt x="64" y="24"/>
                    <a:pt x="67" y="32"/>
                    <a:pt x="66" y="40"/>
                  </a:cubicBezTo>
                  <a:cubicBezTo>
                    <a:pt x="66" y="49"/>
                    <a:pt x="62" y="58"/>
                    <a:pt x="56" y="64"/>
                  </a:cubicBezTo>
                  <a:cubicBezTo>
                    <a:pt x="43" y="76"/>
                    <a:pt x="22" y="73"/>
                    <a:pt x="9" y="58"/>
                  </a:cubicBezTo>
                  <a:cubicBezTo>
                    <a:pt x="3" y="51"/>
                    <a:pt x="0" y="42"/>
                    <a:pt x="1" y="32"/>
                  </a:cubicBezTo>
                  <a:cubicBezTo>
                    <a:pt x="1" y="23"/>
                    <a:pt x="6" y="14"/>
                    <a:pt x="12" y="8"/>
                  </a:cubicBezTo>
                  <a:cubicBezTo>
                    <a:pt x="19" y="2"/>
                    <a:pt x="27" y="0"/>
                    <a:pt x="35" y="1"/>
                  </a:cubicBezTo>
                  <a:cubicBezTo>
                    <a:pt x="43" y="2"/>
                    <a:pt x="51" y="7"/>
                    <a:pt x="57" y="14"/>
                  </a:cubicBezTo>
                  <a:cubicBezTo>
                    <a:pt x="58" y="15"/>
                    <a:pt x="59" y="16"/>
                    <a:pt x="60" y="18"/>
                  </a:cubicBezTo>
                  <a:close/>
                  <a:moveTo>
                    <a:pt x="12" y="51"/>
                  </a:moveTo>
                  <a:cubicBezTo>
                    <a:pt x="12" y="52"/>
                    <a:pt x="13" y="53"/>
                    <a:pt x="14" y="53"/>
                  </a:cubicBezTo>
                  <a:cubicBezTo>
                    <a:pt x="25" y="65"/>
                    <a:pt x="41" y="68"/>
                    <a:pt x="51" y="59"/>
                  </a:cubicBezTo>
                  <a:cubicBezTo>
                    <a:pt x="56" y="54"/>
                    <a:pt x="59" y="47"/>
                    <a:pt x="59" y="39"/>
                  </a:cubicBezTo>
                  <a:cubicBezTo>
                    <a:pt x="60" y="32"/>
                    <a:pt x="57" y="24"/>
                    <a:pt x="52" y="19"/>
                  </a:cubicBezTo>
                  <a:cubicBezTo>
                    <a:pt x="47" y="13"/>
                    <a:pt x="40" y="9"/>
                    <a:pt x="34" y="8"/>
                  </a:cubicBezTo>
                  <a:cubicBezTo>
                    <a:pt x="28" y="7"/>
                    <a:pt x="22" y="9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1" y="18"/>
                    <a:pt x="8" y="25"/>
                    <a:pt x="7" y="33"/>
                  </a:cubicBezTo>
                  <a:cubicBezTo>
                    <a:pt x="7" y="40"/>
                    <a:pt x="8" y="46"/>
                    <a:pt x="12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2" name="">
              <a:extLst>
                <a:ext uri="{FF2B5EF4-FFF2-40B4-BE49-F238E27FC236}">
                  <a16:creationId xmlns:a16="http://schemas.microsoft.com/office/drawing/2014/main" id="{A669566D-EA15-4DDF-81C5-5D17FF5A83A6}"/>
                </a:ext>
              </a:extLst>
            </p:cNvPr>
            <p:cNvSpPr/>
            <p:nvPr/>
          </p:nvSpPr>
          <p:spPr bwMode="auto">
            <a:xfrm>
              <a:off x="4633913" y="4589463"/>
              <a:ext cx="196850" cy="190500"/>
            </a:xfrm>
            <a:custGeom>
              <a:avLst/>
              <a:gdLst>
                <a:gd name="T0" fmla="*/ 45 w 52"/>
                <a:gd name="T1" fmla="*/ 12 h 50"/>
                <a:gd name="T2" fmla="*/ 43 w 52"/>
                <a:gd name="T3" fmla="*/ 44 h 50"/>
                <a:gd name="T4" fmla="*/ 28 w 52"/>
                <a:gd name="T5" fmla="*/ 49 h 50"/>
                <a:gd name="T6" fmla="*/ 10 w 52"/>
                <a:gd name="T7" fmla="*/ 41 h 50"/>
                <a:gd name="T8" fmla="*/ 11 w 52"/>
                <a:gd name="T9" fmla="*/ 6 h 50"/>
                <a:gd name="T10" fmla="*/ 11 w 52"/>
                <a:gd name="T11" fmla="*/ 6 h 50"/>
                <a:gd name="T12" fmla="*/ 25 w 52"/>
                <a:gd name="T13" fmla="*/ 1 h 50"/>
                <a:gd name="T14" fmla="*/ 43 w 52"/>
                <a:gd name="T15" fmla="*/ 9 h 50"/>
                <a:gd name="T16" fmla="*/ 45 w 52"/>
                <a:gd name="T17" fmla="*/ 12 h 50"/>
                <a:gd name="T18" fmla="*/ 13 w 52"/>
                <a:gd name="T19" fmla="*/ 34 h 50"/>
                <a:gd name="T20" fmla="*/ 15 w 52"/>
                <a:gd name="T21" fmla="*/ 36 h 50"/>
                <a:gd name="T22" fmla="*/ 28 w 52"/>
                <a:gd name="T23" fmla="*/ 43 h 50"/>
                <a:gd name="T24" fmla="*/ 38 w 52"/>
                <a:gd name="T25" fmla="*/ 39 h 50"/>
                <a:gd name="T26" fmla="*/ 38 w 52"/>
                <a:gd name="T27" fmla="*/ 14 h 50"/>
                <a:gd name="T28" fmla="*/ 25 w 52"/>
                <a:gd name="T29" fmla="*/ 8 h 50"/>
                <a:gd name="T30" fmla="*/ 16 w 52"/>
                <a:gd name="T31" fmla="*/ 11 h 50"/>
                <a:gd name="T32" fmla="*/ 16 w 52"/>
                <a:gd name="T33" fmla="*/ 11 h 50"/>
                <a:gd name="T34" fmla="*/ 13 w 52"/>
                <a:gd name="T35" fmla="*/ 3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" h="50">
                  <a:moveTo>
                    <a:pt x="45" y="12"/>
                  </a:moveTo>
                  <a:cubicBezTo>
                    <a:pt x="52" y="22"/>
                    <a:pt x="51" y="36"/>
                    <a:pt x="43" y="44"/>
                  </a:cubicBezTo>
                  <a:cubicBezTo>
                    <a:pt x="39" y="48"/>
                    <a:pt x="34" y="50"/>
                    <a:pt x="28" y="49"/>
                  </a:cubicBezTo>
                  <a:cubicBezTo>
                    <a:pt x="22" y="49"/>
                    <a:pt x="15" y="46"/>
                    <a:pt x="10" y="41"/>
                  </a:cubicBezTo>
                  <a:cubicBezTo>
                    <a:pt x="0" y="31"/>
                    <a:pt x="3" y="14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5" y="2"/>
                    <a:pt x="20" y="0"/>
                    <a:pt x="25" y="1"/>
                  </a:cubicBezTo>
                  <a:cubicBezTo>
                    <a:pt x="31" y="1"/>
                    <a:pt x="38" y="4"/>
                    <a:pt x="43" y="9"/>
                  </a:cubicBezTo>
                  <a:cubicBezTo>
                    <a:pt x="44" y="10"/>
                    <a:pt x="44" y="11"/>
                    <a:pt x="45" y="12"/>
                  </a:cubicBezTo>
                  <a:close/>
                  <a:moveTo>
                    <a:pt x="13" y="34"/>
                  </a:moveTo>
                  <a:cubicBezTo>
                    <a:pt x="14" y="35"/>
                    <a:pt x="14" y="35"/>
                    <a:pt x="15" y="36"/>
                  </a:cubicBezTo>
                  <a:cubicBezTo>
                    <a:pt x="19" y="40"/>
                    <a:pt x="24" y="42"/>
                    <a:pt x="28" y="43"/>
                  </a:cubicBezTo>
                  <a:cubicBezTo>
                    <a:pt x="32" y="43"/>
                    <a:pt x="35" y="41"/>
                    <a:pt x="38" y="39"/>
                  </a:cubicBezTo>
                  <a:cubicBezTo>
                    <a:pt x="44" y="33"/>
                    <a:pt x="44" y="21"/>
                    <a:pt x="38" y="14"/>
                  </a:cubicBezTo>
                  <a:cubicBezTo>
                    <a:pt x="34" y="10"/>
                    <a:pt x="29" y="8"/>
                    <a:pt x="25" y="8"/>
                  </a:cubicBezTo>
                  <a:cubicBezTo>
                    <a:pt x="22" y="7"/>
                    <a:pt x="19" y="9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1" y="16"/>
                    <a:pt x="8" y="27"/>
                    <a:pt x="1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3" name="">
              <a:extLst>
                <a:ext uri="{FF2B5EF4-FFF2-40B4-BE49-F238E27FC236}">
                  <a16:creationId xmlns:a16="http://schemas.microsoft.com/office/drawing/2014/main" id="{27DAA5A7-096B-4CAB-9766-1B964F72C60D}"/>
                </a:ext>
              </a:extLst>
            </p:cNvPr>
            <p:cNvSpPr/>
            <p:nvPr/>
          </p:nvSpPr>
          <p:spPr bwMode="auto">
            <a:xfrm>
              <a:off x="4822825" y="4141788"/>
              <a:ext cx="223838" cy="220663"/>
            </a:xfrm>
            <a:custGeom>
              <a:avLst/>
              <a:gdLst>
                <a:gd name="T0" fmla="*/ 52 w 59"/>
                <a:gd name="T1" fmla="*/ 15 h 58"/>
                <a:gd name="T2" fmla="*/ 57 w 59"/>
                <a:gd name="T3" fmla="*/ 38 h 58"/>
                <a:gd name="T4" fmla="*/ 47 w 59"/>
                <a:gd name="T5" fmla="*/ 53 h 58"/>
                <a:gd name="T6" fmla="*/ 24 w 59"/>
                <a:gd name="T7" fmla="*/ 56 h 58"/>
                <a:gd name="T8" fmla="*/ 3 w 59"/>
                <a:gd name="T9" fmla="*/ 19 h 58"/>
                <a:gd name="T10" fmla="*/ 13 w 59"/>
                <a:gd name="T11" fmla="*/ 4 h 58"/>
                <a:gd name="T12" fmla="*/ 36 w 59"/>
                <a:gd name="T13" fmla="*/ 2 h 58"/>
                <a:gd name="T14" fmla="*/ 52 w 59"/>
                <a:gd name="T15" fmla="*/ 15 h 58"/>
                <a:gd name="T16" fmla="*/ 14 w 59"/>
                <a:gd name="T17" fmla="*/ 41 h 58"/>
                <a:gd name="T18" fmla="*/ 25 w 59"/>
                <a:gd name="T19" fmla="*/ 49 h 58"/>
                <a:gd name="T20" fmla="*/ 43 w 59"/>
                <a:gd name="T21" fmla="*/ 47 h 58"/>
                <a:gd name="T22" fmla="*/ 50 w 59"/>
                <a:gd name="T23" fmla="*/ 37 h 58"/>
                <a:gd name="T24" fmla="*/ 34 w 59"/>
                <a:gd name="T25" fmla="*/ 9 h 58"/>
                <a:gd name="T26" fmla="*/ 17 w 59"/>
                <a:gd name="T27" fmla="*/ 10 h 58"/>
                <a:gd name="T28" fmla="*/ 10 w 59"/>
                <a:gd name="T29" fmla="*/ 20 h 58"/>
                <a:gd name="T30" fmla="*/ 10 w 59"/>
                <a:gd name="T31" fmla="*/ 20 h 58"/>
                <a:gd name="T32" fmla="*/ 14 w 59"/>
                <a:gd name="T33" fmla="*/ 4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58">
                  <a:moveTo>
                    <a:pt x="52" y="15"/>
                  </a:moveTo>
                  <a:cubicBezTo>
                    <a:pt x="57" y="21"/>
                    <a:pt x="59" y="30"/>
                    <a:pt x="57" y="38"/>
                  </a:cubicBezTo>
                  <a:cubicBezTo>
                    <a:pt x="56" y="45"/>
                    <a:pt x="52" y="50"/>
                    <a:pt x="47" y="53"/>
                  </a:cubicBezTo>
                  <a:cubicBezTo>
                    <a:pt x="40" y="57"/>
                    <a:pt x="32" y="58"/>
                    <a:pt x="24" y="56"/>
                  </a:cubicBezTo>
                  <a:cubicBezTo>
                    <a:pt x="8" y="52"/>
                    <a:pt x="0" y="33"/>
                    <a:pt x="3" y="19"/>
                  </a:cubicBezTo>
                  <a:cubicBezTo>
                    <a:pt x="4" y="13"/>
                    <a:pt x="8" y="8"/>
                    <a:pt x="13" y="4"/>
                  </a:cubicBezTo>
                  <a:cubicBezTo>
                    <a:pt x="19" y="1"/>
                    <a:pt x="27" y="0"/>
                    <a:pt x="36" y="2"/>
                  </a:cubicBezTo>
                  <a:cubicBezTo>
                    <a:pt x="42" y="4"/>
                    <a:pt x="48" y="9"/>
                    <a:pt x="52" y="15"/>
                  </a:cubicBezTo>
                  <a:close/>
                  <a:moveTo>
                    <a:pt x="14" y="41"/>
                  </a:moveTo>
                  <a:cubicBezTo>
                    <a:pt x="17" y="45"/>
                    <a:pt x="21" y="48"/>
                    <a:pt x="25" y="49"/>
                  </a:cubicBezTo>
                  <a:cubicBezTo>
                    <a:pt x="32" y="51"/>
                    <a:pt x="38" y="50"/>
                    <a:pt x="43" y="47"/>
                  </a:cubicBezTo>
                  <a:cubicBezTo>
                    <a:pt x="47" y="45"/>
                    <a:pt x="49" y="41"/>
                    <a:pt x="50" y="37"/>
                  </a:cubicBezTo>
                  <a:cubicBezTo>
                    <a:pt x="53" y="25"/>
                    <a:pt x="45" y="12"/>
                    <a:pt x="34" y="9"/>
                  </a:cubicBezTo>
                  <a:cubicBezTo>
                    <a:pt x="27" y="7"/>
                    <a:pt x="21" y="8"/>
                    <a:pt x="17" y="10"/>
                  </a:cubicBezTo>
                  <a:cubicBezTo>
                    <a:pt x="13" y="12"/>
                    <a:pt x="11" y="16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8" y="27"/>
                    <a:pt x="10" y="35"/>
                    <a:pt x="14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4" name="">
              <a:extLst>
                <a:ext uri="{FF2B5EF4-FFF2-40B4-BE49-F238E27FC236}">
                  <a16:creationId xmlns:a16="http://schemas.microsoft.com/office/drawing/2014/main" id="{44235FE7-1B9F-42DF-8D7A-045F1D42D9C2}"/>
                </a:ext>
              </a:extLst>
            </p:cNvPr>
            <p:cNvSpPr/>
            <p:nvPr/>
          </p:nvSpPr>
          <p:spPr bwMode="auto">
            <a:xfrm>
              <a:off x="4165600" y="3895726"/>
              <a:ext cx="1508125" cy="1422400"/>
            </a:xfrm>
            <a:custGeom>
              <a:avLst/>
              <a:gdLst>
                <a:gd name="T0" fmla="*/ 346 w 397"/>
                <a:gd name="T1" fmla="*/ 93 h 375"/>
                <a:gd name="T2" fmla="*/ 382 w 397"/>
                <a:gd name="T3" fmla="*/ 190 h 375"/>
                <a:gd name="T4" fmla="*/ 339 w 397"/>
                <a:gd name="T5" fmla="*/ 321 h 375"/>
                <a:gd name="T6" fmla="*/ 212 w 397"/>
                <a:gd name="T7" fmla="*/ 374 h 375"/>
                <a:gd name="T8" fmla="*/ 69 w 397"/>
                <a:gd name="T9" fmla="*/ 318 h 375"/>
                <a:gd name="T10" fmla="*/ 8 w 397"/>
                <a:gd name="T11" fmla="*/ 184 h 375"/>
                <a:gd name="T12" fmla="*/ 55 w 397"/>
                <a:gd name="T13" fmla="*/ 52 h 375"/>
                <a:gd name="T14" fmla="*/ 55 w 397"/>
                <a:gd name="T15" fmla="*/ 52 h 375"/>
                <a:gd name="T16" fmla="*/ 174 w 397"/>
                <a:gd name="T17" fmla="*/ 1 h 375"/>
                <a:gd name="T18" fmla="*/ 316 w 397"/>
                <a:gd name="T19" fmla="*/ 58 h 375"/>
                <a:gd name="T20" fmla="*/ 346 w 397"/>
                <a:gd name="T21" fmla="*/ 93 h 375"/>
                <a:gd name="T22" fmla="*/ 49 w 397"/>
                <a:gd name="T23" fmla="*/ 284 h 375"/>
                <a:gd name="T24" fmla="*/ 73 w 397"/>
                <a:gd name="T25" fmla="*/ 313 h 375"/>
                <a:gd name="T26" fmla="*/ 212 w 397"/>
                <a:gd name="T27" fmla="*/ 367 h 375"/>
                <a:gd name="T28" fmla="*/ 334 w 397"/>
                <a:gd name="T29" fmla="*/ 316 h 375"/>
                <a:gd name="T30" fmla="*/ 311 w 397"/>
                <a:gd name="T31" fmla="*/ 63 h 375"/>
                <a:gd name="T32" fmla="*/ 174 w 397"/>
                <a:gd name="T33" fmla="*/ 8 h 375"/>
                <a:gd name="T34" fmla="*/ 60 w 397"/>
                <a:gd name="T35" fmla="*/ 57 h 375"/>
                <a:gd name="T36" fmla="*/ 60 w 397"/>
                <a:gd name="T37" fmla="*/ 57 h 375"/>
                <a:gd name="T38" fmla="*/ 49 w 397"/>
                <a:gd name="T39" fmla="*/ 284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7" h="375">
                  <a:moveTo>
                    <a:pt x="346" y="93"/>
                  </a:moveTo>
                  <a:cubicBezTo>
                    <a:pt x="366" y="123"/>
                    <a:pt x="378" y="156"/>
                    <a:pt x="382" y="190"/>
                  </a:cubicBezTo>
                  <a:cubicBezTo>
                    <a:pt x="387" y="240"/>
                    <a:pt x="372" y="286"/>
                    <a:pt x="339" y="321"/>
                  </a:cubicBezTo>
                  <a:cubicBezTo>
                    <a:pt x="307" y="354"/>
                    <a:pt x="262" y="373"/>
                    <a:pt x="212" y="374"/>
                  </a:cubicBezTo>
                  <a:cubicBezTo>
                    <a:pt x="159" y="375"/>
                    <a:pt x="106" y="355"/>
                    <a:pt x="69" y="318"/>
                  </a:cubicBezTo>
                  <a:cubicBezTo>
                    <a:pt x="32" y="283"/>
                    <a:pt x="10" y="235"/>
                    <a:pt x="8" y="184"/>
                  </a:cubicBezTo>
                  <a:cubicBezTo>
                    <a:pt x="5" y="134"/>
                    <a:pt x="22" y="87"/>
                    <a:pt x="55" y="52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86" y="20"/>
                    <a:pt x="128" y="2"/>
                    <a:pt x="174" y="1"/>
                  </a:cubicBezTo>
                  <a:cubicBezTo>
                    <a:pt x="225" y="0"/>
                    <a:pt x="277" y="21"/>
                    <a:pt x="316" y="58"/>
                  </a:cubicBezTo>
                  <a:cubicBezTo>
                    <a:pt x="327" y="69"/>
                    <a:pt x="337" y="81"/>
                    <a:pt x="346" y="93"/>
                  </a:cubicBezTo>
                  <a:close/>
                  <a:moveTo>
                    <a:pt x="49" y="284"/>
                  </a:moveTo>
                  <a:cubicBezTo>
                    <a:pt x="56" y="294"/>
                    <a:pt x="64" y="304"/>
                    <a:pt x="73" y="313"/>
                  </a:cubicBezTo>
                  <a:cubicBezTo>
                    <a:pt x="110" y="348"/>
                    <a:pt x="160" y="368"/>
                    <a:pt x="212" y="367"/>
                  </a:cubicBezTo>
                  <a:cubicBezTo>
                    <a:pt x="260" y="366"/>
                    <a:pt x="304" y="348"/>
                    <a:pt x="334" y="316"/>
                  </a:cubicBezTo>
                  <a:cubicBezTo>
                    <a:pt x="397" y="250"/>
                    <a:pt x="387" y="137"/>
                    <a:pt x="311" y="63"/>
                  </a:cubicBezTo>
                  <a:cubicBezTo>
                    <a:pt x="274" y="27"/>
                    <a:pt x="224" y="7"/>
                    <a:pt x="174" y="8"/>
                  </a:cubicBezTo>
                  <a:cubicBezTo>
                    <a:pt x="130" y="8"/>
                    <a:pt x="90" y="26"/>
                    <a:pt x="60" y="57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3" y="117"/>
                    <a:pt x="0" y="213"/>
                    <a:pt x="49" y="2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5" name="">
              <a:extLst>
                <a:ext uri="{FF2B5EF4-FFF2-40B4-BE49-F238E27FC236}">
                  <a16:creationId xmlns:a16="http://schemas.microsoft.com/office/drawing/2014/main" id="{6A994852-0A93-44D9-8ED8-B9EF31E59E1D}"/>
                </a:ext>
              </a:extLst>
            </p:cNvPr>
            <p:cNvSpPr/>
            <p:nvPr/>
          </p:nvSpPr>
          <p:spPr bwMode="auto">
            <a:xfrm>
              <a:off x="5070475" y="4976813"/>
              <a:ext cx="82550" cy="49213"/>
            </a:xfrm>
            <a:custGeom>
              <a:avLst/>
              <a:gdLst>
                <a:gd name="T0" fmla="*/ 21 w 22"/>
                <a:gd name="T1" fmla="*/ 5 h 13"/>
                <a:gd name="T2" fmla="*/ 20 w 22"/>
                <a:gd name="T3" fmla="*/ 9 h 13"/>
                <a:gd name="T4" fmla="*/ 10 w 22"/>
                <a:gd name="T5" fmla="*/ 12 h 13"/>
                <a:gd name="T6" fmla="*/ 1 w 22"/>
                <a:gd name="T7" fmla="*/ 6 h 13"/>
                <a:gd name="T8" fmla="*/ 2 w 22"/>
                <a:gd name="T9" fmla="*/ 1 h 13"/>
                <a:gd name="T10" fmla="*/ 7 w 22"/>
                <a:gd name="T11" fmla="*/ 3 h 13"/>
                <a:gd name="T12" fmla="*/ 11 w 22"/>
                <a:gd name="T13" fmla="*/ 6 h 13"/>
                <a:gd name="T14" fmla="*/ 16 w 22"/>
                <a:gd name="T15" fmla="*/ 4 h 13"/>
                <a:gd name="T16" fmla="*/ 20 w 22"/>
                <a:gd name="T17" fmla="*/ 4 h 13"/>
                <a:gd name="T18" fmla="*/ 21 w 22"/>
                <a:gd name="T1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3">
                  <a:moveTo>
                    <a:pt x="21" y="5"/>
                  </a:moveTo>
                  <a:cubicBezTo>
                    <a:pt x="22" y="6"/>
                    <a:pt x="22" y="8"/>
                    <a:pt x="20" y="9"/>
                  </a:cubicBezTo>
                  <a:cubicBezTo>
                    <a:pt x="18" y="12"/>
                    <a:pt x="14" y="13"/>
                    <a:pt x="10" y="12"/>
                  </a:cubicBezTo>
                  <a:cubicBezTo>
                    <a:pt x="6" y="12"/>
                    <a:pt x="3" y="9"/>
                    <a:pt x="1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4" y="0"/>
                    <a:pt x="6" y="1"/>
                    <a:pt x="7" y="3"/>
                  </a:cubicBezTo>
                  <a:cubicBezTo>
                    <a:pt x="8" y="4"/>
                    <a:pt x="10" y="5"/>
                    <a:pt x="11" y="6"/>
                  </a:cubicBezTo>
                  <a:cubicBezTo>
                    <a:pt x="13" y="6"/>
                    <a:pt x="14" y="5"/>
                    <a:pt x="16" y="4"/>
                  </a:cubicBezTo>
                  <a:cubicBezTo>
                    <a:pt x="17" y="3"/>
                    <a:pt x="19" y="3"/>
                    <a:pt x="20" y="4"/>
                  </a:cubicBezTo>
                  <a:cubicBezTo>
                    <a:pt x="21" y="5"/>
                    <a:pt x="21" y="5"/>
                    <a:pt x="2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6" name="">
              <a:extLst>
                <a:ext uri="{FF2B5EF4-FFF2-40B4-BE49-F238E27FC236}">
                  <a16:creationId xmlns:a16="http://schemas.microsoft.com/office/drawing/2014/main" id="{470720DF-EE5B-4CFF-BA05-C9346F355C6F}"/>
                </a:ext>
              </a:extLst>
            </p:cNvPr>
            <p:cNvSpPr/>
            <p:nvPr/>
          </p:nvSpPr>
          <p:spPr bwMode="auto">
            <a:xfrm>
              <a:off x="4778375" y="5014913"/>
              <a:ext cx="82550" cy="57150"/>
            </a:xfrm>
            <a:custGeom>
              <a:avLst/>
              <a:gdLst>
                <a:gd name="T0" fmla="*/ 21 w 22"/>
                <a:gd name="T1" fmla="*/ 6 h 15"/>
                <a:gd name="T2" fmla="*/ 21 w 22"/>
                <a:gd name="T3" fmla="*/ 10 h 15"/>
                <a:gd name="T4" fmla="*/ 9 w 22"/>
                <a:gd name="T5" fmla="*/ 13 h 15"/>
                <a:gd name="T6" fmla="*/ 0 w 22"/>
                <a:gd name="T7" fmla="*/ 5 h 15"/>
                <a:gd name="T8" fmla="*/ 3 w 22"/>
                <a:gd name="T9" fmla="*/ 0 h 15"/>
                <a:gd name="T10" fmla="*/ 7 w 22"/>
                <a:gd name="T11" fmla="*/ 3 h 15"/>
                <a:gd name="T12" fmla="*/ 11 w 22"/>
                <a:gd name="T13" fmla="*/ 7 h 15"/>
                <a:gd name="T14" fmla="*/ 15 w 22"/>
                <a:gd name="T15" fmla="*/ 5 h 15"/>
                <a:gd name="T16" fmla="*/ 20 w 22"/>
                <a:gd name="T17" fmla="*/ 5 h 15"/>
                <a:gd name="T18" fmla="*/ 21 w 22"/>
                <a:gd name="T1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5">
                  <a:moveTo>
                    <a:pt x="21" y="6"/>
                  </a:moveTo>
                  <a:cubicBezTo>
                    <a:pt x="22" y="7"/>
                    <a:pt x="22" y="8"/>
                    <a:pt x="21" y="10"/>
                  </a:cubicBezTo>
                  <a:cubicBezTo>
                    <a:pt x="18" y="13"/>
                    <a:pt x="14" y="15"/>
                    <a:pt x="9" y="13"/>
                  </a:cubicBezTo>
                  <a:cubicBezTo>
                    <a:pt x="5" y="12"/>
                    <a:pt x="1" y="9"/>
                    <a:pt x="0" y="5"/>
                  </a:cubicBezTo>
                  <a:cubicBezTo>
                    <a:pt x="0" y="3"/>
                    <a:pt x="1" y="1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8" y="5"/>
                    <a:pt x="9" y="6"/>
                    <a:pt x="11" y="7"/>
                  </a:cubicBezTo>
                  <a:cubicBezTo>
                    <a:pt x="13" y="7"/>
                    <a:pt x="14" y="7"/>
                    <a:pt x="15" y="5"/>
                  </a:cubicBezTo>
                  <a:cubicBezTo>
                    <a:pt x="16" y="4"/>
                    <a:pt x="19" y="4"/>
                    <a:pt x="20" y="5"/>
                  </a:cubicBezTo>
                  <a:cubicBezTo>
                    <a:pt x="20" y="5"/>
                    <a:pt x="21" y="5"/>
                    <a:pt x="2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7" name="">
              <a:extLst>
                <a:ext uri="{FF2B5EF4-FFF2-40B4-BE49-F238E27FC236}">
                  <a16:creationId xmlns:a16="http://schemas.microsoft.com/office/drawing/2014/main" id="{D19D9C39-3084-4FBE-861D-4AFFAB2F9F01}"/>
                </a:ext>
              </a:extLst>
            </p:cNvPr>
            <p:cNvSpPr/>
            <p:nvPr/>
          </p:nvSpPr>
          <p:spPr bwMode="auto">
            <a:xfrm>
              <a:off x="4541838" y="4829176"/>
              <a:ext cx="87313" cy="49213"/>
            </a:xfrm>
            <a:custGeom>
              <a:avLst/>
              <a:gdLst>
                <a:gd name="T0" fmla="*/ 22 w 23"/>
                <a:gd name="T1" fmla="*/ 3 h 13"/>
                <a:gd name="T2" fmla="*/ 22 w 23"/>
                <a:gd name="T3" fmla="*/ 7 h 13"/>
                <a:gd name="T4" fmla="*/ 11 w 23"/>
                <a:gd name="T5" fmla="*/ 12 h 13"/>
                <a:gd name="T6" fmla="*/ 1 w 23"/>
                <a:gd name="T7" fmla="*/ 5 h 13"/>
                <a:gd name="T8" fmla="*/ 3 w 23"/>
                <a:gd name="T9" fmla="*/ 0 h 13"/>
                <a:gd name="T10" fmla="*/ 7 w 23"/>
                <a:gd name="T11" fmla="*/ 2 h 13"/>
                <a:gd name="T12" fmla="*/ 12 w 23"/>
                <a:gd name="T13" fmla="*/ 5 h 13"/>
                <a:gd name="T14" fmla="*/ 16 w 23"/>
                <a:gd name="T15" fmla="*/ 3 h 13"/>
                <a:gd name="T16" fmla="*/ 21 w 23"/>
                <a:gd name="T17" fmla="*/ 2 h 13"/>
                <a:gd name="T18" fmla="*/ 22 w 23"/>
                <a:gd name="T1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13">
                  <a:moveTo>
                    <a:pt x="22" y="3"/>
                  </a:moveTo>
                  <a:cubicBezTo>
                    <a:pt x="23" y="4"/>
                    <a:pt x="23" y="6"/>
                    <a:pt x="22" y="7"/>
                  </a:cubicBezTo>
                  <a:cubicBezTo>
                    <a:pt x="20" y="11"/>
                    <a:pt x="15" y="13"/>
                    <a:pt x="11" y="12"/>
                  </a:cubicBezTo>
                  <a:cubicBezTo>
                    <a:pt x="7" y="12"/>
                    <a:pt x="3" y="9"/>
                    <a:pt x="1" y="5"/>
                  </a:cubicBezTo>
                  <a:cubicBezTo>
                    <a:pt x="0" y="3"/>
                    <a:pt x="1" y="1"/>
                    <a:pt x="3" y="0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8" y="4"/>
                    <a:pt x="10" y="5"/>
                    <a:pt x="12" y="5"/>
                  </a:cubicBezTo>
                  <a:cubicBezTo>
                    <a:pt x="13" y="6"/>
                    <a:pt x="15" y="5"/>
                    <a:pt x="16" y="3"/>
                  </a:cubicBezTo>
                  <a:cubicBezTo>
                    <a:pt x="17" y="2"/>
                    <a:pt x="19" y="1"/>
                    <a:pt x="21" y="2"/>
                  </a:cubicBezTo>
                  <a:cubicBezTo>
                    <a:pt x="21" y="2"/>
                    <a:pt x="22" y="3"/>
                    <a:pt x="2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8" name="">
              <a:extLst>
                <a:ext uri="{FF2B5EF4-FFF2-40B4-BE49-F238E27FC236}">
                  <a16:creationId xmlns:a16="http://schemas.microsoft.com/office/drawing/2014/main" id="{87822FC2-BF25-415F-BC51-BE3586CAF19A}"/>
                </a:ext>
              </a:extLst>
            </p:cNvPr>
            <p:cNvSpPr/>
            <p:nvPr/>
          </p:nvSpPr>
          <p:spPr bwMode="auto">
            <a:xfrm>
              <a:off x="5065713" y="4692651"/>
              <a:ext cx="84138" cy="49213"/>
            </a:xfrm>
            <a:custGeom>
              <a:avLst/>
              <a:gdLst>
                <a:gd name="T0" fmla="*/ 21 w 22"/>
                <a:gd name="T1" fmla="*/ 4 h 13"/>
                <a:gd name="T2" fmla="*/ 21 w 22"/>
                <a:gd name="T3" fmla="*/ 8 h 13"/>
                <a:gd name="T4" fmla="*/ 11 w 22"/>
                <a:gd name="T5" fmla="*/ 12 h 13"/>
                <a:gd name="T6" fmla="*/ 1 w 22"/>
                <a:gd name="T7" fmla="*/ 5 h 13"/>
                <a:gd name="T8" fmla="*/ 3 w 22"/>
                <a:gd name="T9" fmla="*/ 1 h 13"/>
                <a:gd name="T10" fmla="*/ 8 w 22"/>
                <a:gd name="T11" fmla="*/ 2 h 13"/>
                <a:gd name="T12" fmla="*/ 12 w 22"/>
                <a:gd name="T13" fmla="*/ 6 h 13"/>
                <a:gd name="T14" fmla="*/ 16 w 22"/>
                <a:gd name="T15" fmla="*/ 4 h 13"/>
                <a:gd name="T16" fmla="*/ 21 w 22"/>
                <a:gd name="T17" fmla="*/ 3 h 13"/>
                <a:gd name="T18" fmla="*/ 21 w 22"/>
                <a:gd name="T19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3">
                  <a:moveTo>
                    <a:pt x="21" y="4"/>
                  </a:moveTo>
                  <a:cubicBezTo>
                    <a:pt x="22" y="5"/>
                    <a:pt x="22" y="7"/>
                    <a:pt x="21" y="8"/>
                  </a:cubicBezTo>
                  <a:cubicBezTo>
                    <a:pt x="19" y="11"/>
                    <a:pt x="15" y="13"/>
                    <a:pt x="11" y="12"/>
                  </a:cubicBezTo>
                  <a:cubicBezTo>
                    <a:pt x="7" y="12"/>
                    <a:pt x="3" y="9"/>
                    <a:pt x="1" y="5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5" y="0"/>
                    <a:pt x="7" y="1"/>
                    <a:pt x="8" y="2"/>
                  </a:cubicBezTo>
                  <a:cubicBezTo>
                    <a:pt x="8" y="4"/>
                    <a:pt x="10" y="5"/>
                    <a:pt x="12" y="6"/>
                  </a:cubicBezTo>
                  <a:cubicBezTo>
                    <a:pt x="13" y="6"/>
                    <a:pt x="15" y="5"/>
                    <a:pt x="16" y="4"/>
                  </a:cubicBezTo>
                  <a:cubicBezTo>
                    <a:pt x="17" y="2"/>
                    <a:pt x="19" y="2"/>
                    <a:pt x="21" y="3"/>
                  </a:cubicBezTo>
                  <a:cubicBezTo>
                    <a:pt x="21" y="3"/>
                    <a:pt x="21" y="4"/>
                    <a:pt x="2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9" name="">
              <a:extLst>
                <a:ext uri="{FF2B5EF4-FFF2-40B4-BE49-F238E27FC236}">
                  <a16:creationId xmlns:a16="http://schemas.microsoft.com/office/drawing/2014/main" id="{8C096DC3-67BA-4060-A5C0-476E2E67548C}"/>
                </a:ext>
              </a:extLst>
            </p:cNvPr>
            <p:cNvSpPr/>
            <p:nvPr/>
          </p:nvSpPr>
          <p:spPr bwMode="auto">
            <a:xfrm>
              <a:off x="4827588" y="4810126"/>
              <a:ext cx="79375" cy="46038"/>
            </a:xfrm>
            <a:custGeom>
              <a:avLst/>
              <a:gdLst>
                <a:gd name="T0" fmla="*/ 20 w 21"/>
                <a:gd name="T1" fmla="*/ 3 h 12"/>
                <a:gd name="T2" fmla="*/ 20 w 21"/>
                <a:gd name="T3" fmla="*/ 7 h 12"/>
                <a:gd name="T4" fmla="*/ 10 w 21"/>
                <a:gd name="T5" fmla="*/ 12 h 12"/>
                <a:gd name="T6" fmla="*/ 1 w 21"/>
                <a:gd name="T7" fmla="*/ 5 h 12"/>
                <a:gd name="T8" fmla="*/ 3 w 21"/>
                <a:gd name="T9" fmla="*/ 0 h 12"/>
                <a:gd name="T10" fmla="*/ 8 w 21"/>
                <a:gd name="T11" fmla="*/ 2 h 12"/>
                <a:gd name="T12" fmla="*/ 11 w 21"/>
                <a:gd name="T13" fmla="*/ 5 h 12"/>
                <a:gd name="T14" fmla="*/ 15 w 21"/>
                <a:gd name="T15" fmla="*/ 3 h 12"/>
                <a:gd name="T16" fmla="*/ 20 w 21"/>
                <a:gd name="T17" fmla="*/ 2 h 12"/>
                <a:gd name="T18" fmla="*/ 20 w 21"/>
                <a:gd name="T1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2">
                  <a:moveTo>
                    <a:pt x="20" y="3"/>
                  </a:moveTo>
                  <a:cubicBezTo>
                    <a:pt x="21" y="4"/>
                    <a:pt x="21" y="6"/>
                    <a:pt x="20" y="7"/>
                  </a:cubicBezTo>
                  <a:cubicBezTo>
                    <a:pt x="18" y="10"/>
                    <a:pt x="14" y="12"/>
                    <a:pt x="10" y="12"/>
                  </a:cubicBezTo>
                  <a:cubicBezTo>
                    <a:pt x="7" y="11"/>
                    <a:pt x="3" y="9"/>
                    <a:pt x="1" y="5"/>
                  </a:cubicBezTo>
                  <a:cubicBezTo>
                    <a:pt x="0" y="3"/>
                    <a:pt x="1" y="1"/>
                    <a:pt x="3" y="0"/>
                  </a:cubicBezTo>
                  <a:cubicBezTo>
                    <a:pt x="5" y="0"/>
                    <a:pt x="7" y="0"/>
                    <a:pt x="8" y="2"/>
                  </a:cubicBezTo>
                  <a:cubicBezTo>
                    <a:pt x="8" y="3"/>
                    <a:pt x="10" y="5"/>
                    <a:pt x="11" y="5"/>
                  </a:cubicBezTo>
                  <a:cubicBezTo>
                    <a:pt x="13" y="5"/>
                    <a:pt x="14" y="4"/>
                    <a:pt x="15" y="3"/>
                  </a:cubicBezTo>
                  <a:cubicBezTo>
                    <a:pt x="16" y="2"/>
                    <a:pt x="18" y="1"/>
                    <a:pt x="20" y="2"/>
                  </a:cubicBezTo>
                  <a:cubicBezTo>
                    <a:pt x="20" y="3"/>
                    <a:pt x="20" y="3"/>
                    <a:pt x="2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0" name="">
              <a:extLst>
                <a:ext uri="{FF2B5EF4-FFF2-40B4-BE49-F238E27FC236}">
                  <a16:creationId xmlns:a16="http://schemas.microsoft.com/office/drawing/2014/main" id="{5F5EF422-912A-40DF-9CA9-B7560C3DDE2B}"/>
                </a:ext>
              </a:extLst>
            </p:cNvPr>
            <p:cNvSpPr/>
            <p:nvPr/>
          </p:nvSpPr>
          <p:spPr bwMode="auto">
            <a:xfrm>
              <a:off x="5297488" y="4506913"/>
              <a:ext cx="73025" cy="44450"/>
            </a:xfrm>
            <a:custGeom>
              <a:avLst/>
              <a:gdLst>
                <a:gd name="T0" fmla="*/ 18 w 19"/>
                <a:gd name="T1" fmla="*/ 3 h 12"/>
                <a:gd name="T2" fmla="*/ 18 w 19"/>
                <a:gd name="T3" fmla="*/ 6 h 12"/>
                <a:gd name="T4" fmla="*/ 9 w 19"/>
                <a:gd name="T5" fmla="*/ 12 h 12"/>
                <a:gd name="T6" fmla="*/ 0 w 19"/>
                <a:gd name="T7" fmla="*/ 5 h 12"/>
                <a:gd name="T8" fmla="*/ 2 w 19"/>
                <a:gd name="T9" fmla="*/ 1 h 12"/>
                <a:gd name="T10" fmla="*/ 7 w 19"/>
                <a:gd name="T11" fmla="*/ 3 h 12"/>
                <a:gd name="T12" fmla="*/ 10 w 19"/>
                <a:gd name="T13" fmla="*/ 5 h 12"/>
                <a:gd name="T14" fmla="*/ 12 w 19"/>
                <a:gd name="T15" fmla="*/ 4 h 12"/>
                <a:gd name="T16" fmla="*/ 17 w 19"/>
                <a:gd name="T17" fmla="*/ 2 h 12"/>
                <a:gd name="T18" fmla="*/ 18 w 19"/>
                <a:gd name="T1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12">
                  <a:moveTo>
                    <a:pt x="18" y="3"/>
                  </a:moveTo>
                  <a:cubicBezTo>
                    <a:pt x="19" y="4"/>
                    <a:pt x="19" y="5"/>
                    <a:pt x="18" y="6"/>
                  </a:cubicBezTo>
                  <a:cubicBezTo>
                    <a:pt x="17" y="10"/>
                    <a:pt x="13" y="12"/>
                    <a:pt x="9" y="12"/>
                  </a:cubicBezTo>
                  <a:cubicBezTo>
                    <a:pt x="5" y="12"/>
                    <a:pt x="2" y="9"/>
                    <a:pt x="0" y="5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4" y="0"/>
                    <a:pt x="6" y="1"/>
                    <a:pt x="7" y="3"/>
                  </a:cubicBezTo>
                  <a:cubicBezTo>
                    <a:pt x="7" y="4"/>
                    <a:pt x="8" y="5"/>
                    <a:pt x="10" y="5"/>
                  </a:cubicBezTo>
                  <a:cubicBezTo>
                    <a:pt x="11" y="5"/>
                    <a:pt x="12" y="5"/>
                    <a:pt x="12" y="4"/>
                  </a:cubicBezTo>
                  <a:cubicBezTo>
                    <a:pt x="13" y="2"/>
                    <a:pt x="15" y="1"/>
                    <a:pt x="17" y="2"/>
                  </a:cubicBezTo>
                  <a:cubicBezTo>
                    <a:pt x="17" y="2"/>
                    <a:pt x="18" y="3"/>
                    <a:pt x="1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1" name="">
              <a:extLst>
                <a:ext uri="{FF2B5EF4-FFF2-40B4-BE49-F238E27FC236}">
                  <a16:creationId xmlns:a16="http://schemas.microsoft.com/office/drawing/2014/main" id="{B8D15BFC-85F6-4233-BBA6-BC1A28D310EA}"/>
                </a:ext>
              </a:extLst>
            </p:cNvPr>
            <p:cNvSpPr/>
            <p:nvPr/>
          </p:nvSpPr>
          <p:spPr bwMode="auto">
            <a:xfrm>
              <a:off x="5286375" y="4813301"/>
              <a:ext cx="73025" cy="53975"/>
            </a:xfrm>
            <a:custGeom>
              <a:avLst/>
              <a:gdLst>
                <a:gd name="T0" fmla="*/ 18 w 19"/>
                <a:gd name="T1" fmla="*/ 7 h 14"/>
                <a:gd name="T2" fmla="*/ 18 w 19"/>
                <a:gd name="T3" fmla="*/ 8 h 14"/>
                <a:gd name="T4" fmla="*/ 17 w 19"/>
                <a:gd name="T5" fmla="*/ 12 h 14"/>
                <a:gd name="T6" fmla="*/ 7 w 19"/>
                <a:gd name="T7" fmla="*/ 13 h 14"/>
                <a:gd name="T8" fmla="*/ 0 w 19"/>
                <a:gd name="T9" fmla="*/ 4 h 14"/>
                <a:gd name="T10" fmla="*/ 3 w 19"/>
                <a:gd name="T11" fmla="*/ 0 h 14"/>
                <a:gd name="T12" fmla="*/ 7 w 19"/>
                <a:gd name="T13" fmla="*/ 3 h 14"/>
                <a:gd name="T14" fmla="*/ 10 w 19"/>
                <a:gd name="T15" fmla="*/ 6 h 14"/>
                <a:gd name="T16" fmla="*/ 14 w 19"/>
                <a:gd name="T17" fmla="*/ 6 h 14"/>
                <a:gd name="T18" fmla="*/ 18 w 19"/>
                <a:gd name="T1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14">
                  <a:moveTo>
                    <a:pt x="18" y="7"/>
                  </a:moveTo>
                  <a:cubicBezTo>
                    <a:pt x="18" y="7"/>
                    <a:pt x="18" y="8"/>
                    <a:pt x="18" y="8"/>
                  </a:cubicBezTo>
                  <a:cubicBezTo>
                    <a:pt x="19" y="9"/>
                    <a:pt x="19" y="11"/>
                    <a:pt x="17" y="12"/>
                  </a:cubicBezTo>
                  <a:cubicBezTo>
                    <a:pt x="14" y="14"/>
                    <a:pt x="10" y="14"/>
                    <a:pt x="7" y="13"/>
                  </a:cubicBezTo>
                  <a:cubicBezTo>
                    <a:pt x="3" y="11"/>
                    <a:pt x="1" y="7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7" y="4"/>
                    <a:pt x="8" y="6"/>
                    <a:pt x="10" y="6"/>
                  </a:cubicBezTo>
                  <a:cubicBezTo>
                    <a:pt x="11" y="7"/>
                    <a:pt x="13" y="7"/>
                    <a:pt x="14" y="6"/>
                  </a:cubicBezTo>
                  <a:cubicBezTo>
                    <a:pt x="15" y="5"/>
                    <a:pt x="17" y="6"/>
                    <a:pt x="18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7" name=""/>
          <p:cNvGrpSpPr/>
          <p:nvPr userDrawn="1"/>
        </p:nvGrpSpPr>
        <p:grpSpPr>
          <a:xfrm>
            <a:off x="6846463" y="1250156"/>
            <a:ext cx="4668527" cy="4014788"/>
            <a:chOff x="6846463" y="1250156"/>
            <a:chExt cx="4668527" cy="4014788"/>
          </a:xfrm>
        </p:grpSpPr>
        <p:grpSp>
          <p:nvGrpSpPr>
            <p:cNvPr id="6" name=""/>
            <p:cNvGrpSpPr/>
            <p:nvPr userDrawn="1"/>
          </p:nvGrpSpPr>
          <p:grpSpPr>
            <a:xfrm>
              <a:off x="6846463" y="1308630"/>
              <a:ext cx="2666563" cy="2598804"/>
              <a:chOff x="6846463" y="1308630"/>
              <a:chExt cx="2666563" cy="2598804"/>
            </a:xfrm>
            <a:solidFill>
              <a:schemeClr val="accent2">
                <a:alpha val="85000"/>
              </a:schemeClr>
            </a:solidFill>
          </p:grpSpPr>
          <p:sp>
            <p:nvSpPr>
              <p:cNvPr id="47" name="">
                <a:extLst>
                  <a:ext uri="{FF2B5EF4-FFF2-40B4-BE49-F238E27FC236}">
                    <a16:creationId xmlns:a16="http://schemas.microsoft.com/office/drawing/2014/main" id="{B5C84063-6280-4452-BC96-5A98BC1E7A0F}"/>
                  </a:ext>
                </a:extLst>
              </p:cNvPr>
              <p:cNvSpPr/>
              <p:nvPr/>
            </p:nvSpPr>
            <p:spPr bwMode="auto">
              <a:xfrm>
                <a:off x="9386000" y="2668500"/>
                <a:ext cx="127026" cy="307993"/>
              </a:xfrm>
              <a:custGeom>
                <a:avLst/>
                <a:gdLst>
                  <a:gd name="T0" fmla="*/ 3 w 61"/>
                  <a:gd name="T1" fmla="*/ 44 h 148"/>
                  <a:gd name="T2" fmla="*/ 12 w 61"/>
                  <a:gd name="T3" fmla="*/ 17 h 148"/>
                  <a:gd name="T4" fmla="*/ 35 w 61"/>
                  <a:gd name="T5" fmla="*/ 1 h 148"/>
                  <a:gd name="T6" fmla="*/ 57 w 61"/>
                  <a:gd name="T7" fmla="*/ 15 h 148"/>
                  <a:gd name="T8" fmla="*/ 49 w 61"/>
                  <a:gd name="T9" fmla="*/ 52 h 148"/>
                  <a:gd name="T10" fmla="*/ 52 w 61"/>
                  <a:gd name="T11" fmla="*/ 82 h 148"/>
                  <a:gd name="T12" fmla="*/ 58 w 61"/>
                  <a:gd name="T13" fmla="*/ 111 h 148"/>
                  <a:gd name="T14" fmla="*/ 18 w 61"/>
                  <a:gd name="T15" fmla="*/ 126 h 148"/>
                  <a:gd name="T16" fmla="*/ 3 w 61"/>
                  <a:gd name="T17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148">
                    <a:moveTo>
                      <a:pt x="3" y="44"/>
                    </a:moveTo>
                    <a:cubicBezTo>
                      <a:pt x="4" y="34"/>
                      <a:pt x="6" y="25"/>
                      <a:pt x="12" y="17"/>
                    </a:cubicBezTo>
                    <a:cubicBezTo>
                      <a:pt x="17" y="9"/>
                      <a:pt x="25" y="2"/>
                      <a:pt x="35" y="1"/>
                    </a:cubicBezTo>
                    <a:cubicBezTo>
                      <a:pt x="44" y="0"/>
                      <a:pt x="54" y="6"/>
                      <a:pt x="57" y="15"/>
                    </a:cubicBezTo>
                    <a:cubicBezTo>
                      <a:pt x="61" y="27"/>
                      <a:pt x="51" y="40"/>
                      <a:pt x="49" y="52"/>
                    </a:cubicBezTo>
                    <a:cubicBezTo>
                      <a:pt x="47" y="62"/>
                      <a:pt x="49" y="72"/>
                      <a:pt x="52" y="82"/>
                    </a:cubicBezTo>
                    <a:cubicBezTo>
                      <a:pt x="55" y="91"/>
                      <a:pt x="58" y="101"/>
                      <a:pt x="58" y="111"/>
                    </a:cubicBezTo>
                    <a:cubicBezTo>
                      <a:pt x="58" y="135"/>
                      <a:pt x="32" y="148"/>
                      <a:pt x="18" y="126"/>
                    </a:cubicBezTo>
                    <a:cubicBezTo>
                      <a:pt x="3" y="104"/>
                      <a:pt x="0" y="70"/>
                      <a:pt x="3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">
                <a:extLst>
                  <a:ext uri="{FF2B5EF4-FFF2-40B4-BE49-F238E27FC236}">
                    <a16:creationId xmlns:a16="http://schemas.microsoft.com/office/drawing/2014/main" id="{F27B79F0-BE8C-406E-A72C-6FDA3F0FB34E}"/>
                  </a:ext>
                </a:extLst>
              </p:cNvPr>
              <p:cNvSpPr/>
              <p:nvPr/>
            </p:nvSpPr>
            <p:spPr bwMode="auto">
              <a:xfrm>
                <a:off x="9409595" y="2523203"/>
                <a:ext cx="85264" cy="103535"/>
              </a:xfrm>
              <a:custGeom>
                <a:avLst/>
                <a:gdLst>
                  <a:gd name="T0" fmla="*/ 2 w 41"/>
                  <a:gd name="T1" fmla="*/ 31 h 50"/>
                  <a:gd name="T2" fmla="*/ 11 w 41"/>
                  <a:gd name="T3" fmla="*/ 6 h 50"/>
                  <a:gd name="T4" fmla="*/ 31 w 41"/>
                  <a:gd name="T5" fmla="*/ 4 h 50"/>
                  <a:gd name="T6" fmla="*/ 41 w 41"/>
                  <a:gd name="T7" fmla="*/ 22 h 50"/>
                  <a:gd name="T8" fmla="*/ 25 w 41"/>
                  <a:gd name="T9" fmla="*/ 48 h 50"/>
                  <a:gd name="T10" fmla="*/ 2 w 41"/>
                  <a:gd name="T11" fmla="*/ 3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50">
                    <a:moveTo>
                      <a:pt x="2" y="31"/>
                    </a:moveTo>
                    <a:cubicBezTo>
                      <a:pt x="0" y="22"/>
                      <a:pt x="3" y="12"/>
                      <a:pt x="11" y="6"/>
                    </a:cubicBezTo>
                    <a:cubicBezTo>
                      <a:pt x="16" y="2"/>
                      <a:pt x="24" y="0"/>
                      <a:pt x="31" y="4"/>
                    </a:cubicBezTo>
                    <a:cubicBezTo>
                      <a:pt x="37" y="7"/>
                      <a:pt x="41" y="15"/>
                      <a:pt x="41" y="22"/>
                    </a:cubicBezTo>
                    <a:cubicBezTo>
                      <a:pt x="41" y="32"/>
                      <a:pt x="34" y="45"/>
                      <a:pt x="25" y="48"/>
                    </a:cubicBezTo>
                    <a:cubicBezTo>
                      <a:pt x="15" y="50"/>
                      <a:pt x="5" y="39"/>
                      <a:pt x="2" y="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">
                <a:extLst>
                  <a:ext uri="{FF2B5EF4-FFF2-40B4-BE49-F238E27FC236}">
                    <a16:creationId xmlns:a16="http://schemas.microsoft.com/office/drawing/2014/main" id="{216DE3C1-0B4D-43E3-BCC5-2CC30CD5E601}"/>
                  </a:ext>
                </a:extLst>
              </p:cNvPr>
              <p:cNvSpPr/>
              <p:nvPr/>
            </p:nvSpPr>
            <p:spPr bwMode="auto">
              <a:xfrm>
                <a:off x="6942167" y="2223040"/>
                <a:ext cx="164437" cy="461990"/>
              </a:xfrm>
              <a:custGeom>
                <a:avLst/>
                <a:gdLst>
                  <a:gd name="T0" fmla="*/ 60 w 79"/>
                  <a:gd name="T1" fmla="*/ 197 h 222"/>
                  <a:gd name="T2" fmla="*/ 28 w 79"/>
                  <a:gd name="T3" fmla="*/ 222 h 222"/>
                  <a:gd name="T4" fmla="*/ 3 w 79"/>
                  <a:gd name="T5" fmla="*/ 200 h 222"/>
                  <a:gd name="T6" fmla="*/ 10 w 79"/>
                  <a:gd name="T7" fmla="*/ 169 h 222"/>
                  <a:gd name="T8" fmla="*/ 10 w 79"/>
                  <a:gd name="T9" fmla="*/ 91 h 222"/>
                  <a:gd name="T10" fmla="*/ 1 w 79"/>
                  <a:gd name="T11" fmla="*/ 67 h 222"/>
                  <a:gd name="T12" fmla="*/ 6 w 79"/>
                  <a:gd name="T13" fmla="*/ 42 h 222"/>
                  <a:gd name="T14" fmla="*/ 68 w 79"/>
                  <a:gd name="T15" fmla="*/ 85 h 222"/>
                  <a:gd name="T16" fmla="*/ 60 w 79"/>
                  <a:gd name="T17" fmla="*/ 197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9" h="222">
                    <a:moveTo>
                      <a:pt x="60" y="197"/>
                    </a:moveTo>
                    <a:cubicBezTo>
                      <a:pt x="55" y="209"/>
                      <a:pt x="45" y="222"/>
                      <a:pt x="28" y="222"/>
                    </a:cubicBezTo>
                    <a:cubicBezTo>
                      <a:pt x="14" y="222"/>
                      <a:pt x="4" y="211"/>
                      <a:pt x="3" y="200"/>
                    </a:cubicBezTo>
                    <a:cubicBezTo>
                      <a:pt x="2" y="189"/>
                      <a:pt x="7" y="179"/>
                      <a:pt x="10" y="169"/>
                    </a:cubicBezTo>
                    <a:cubicBezTo>
                      <a:pt x="19" y="143"/>
                      <a:pt x="19" y="116"/>
                      <a:pt x="10" y="91"/>
                    </a:cubicBezTo>
                    <a:cubicBezTo>
                      <a:pt x="7" y="83"/>
                      <a:pt x="3" y="75"/>
                      <a:pt x="1" y="67"/>
                    </a:cubicBezTo>
                    <a:cubicBezTo>
                      <a:pt x="0" y="58"/>
                      <a:pt x="0" y="49"/>
                      <a:pt x="6" y="42"/>
                    </a:cubicBezTo>
                    <a:cubicBezTo>
                      <a:pt x="37" y="0"/>
                      <a:pt x="64" y="70"/>
                      <a:pt x="68" y="85"/>
                    </a:cubicBezTo>
                    <a:cubicBezTo>
                      <a:pt x="79" y="122"/>
                      <a:pt x="77" y="161"/>
                      <a:pt x="60" y="19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">
                <a:extLst>
                  <a:ext uri="{FF2B5EF4-FFF2-40B4-BE49-F238E27FC236}">
                    <a16:creationId xmlns:a16="http://schemas.microsoft.com/office/drawing/2014/main" id="{6202C984-AADA-4894-AC45-780AEE4FDFE3}"/>
                  </a:ext>
                </a:extLst>
              </p:cNvPr>
              <p:cNvSpPr/>
              <p:nvPr/>
            </p:nvSpPr>
            <p:spPr bwMode="auto">
              <a:xfrm>
                <a:off x="6846463" y="2786825"/>
                <a:ext cx="137466" cy="168787"/>
              </a:xfrm>
              <a:custGeom>
                <a:avLst/>
                <a:gdLst>
                  <a:gd name="T0" fmla="*/ 2 w 66"/>
                  <a:gd name="T1" fmla="*/ 54 h 81"/>
                  <a:gd name="T2" fmla="*/ 8 w 66"/>
                  <a:gd name="T3" fmla="*/ 21 h 81"/>
                  <a:gd name="T4" fmla="*/ 34 w 66"/>
                  <a:gd name="T5" fmla="*/ 2 h 81"/>
                  <a:gd name="T6" fmla="*/ 60 w 66"/>
                  <a:gd name="T7" fmla="*/ 7 h 81"/>
                  <a:gd name="T8" fmla="*/ 66 w 66"/>
                  <a:gd name="T9" fmla="*/ 25 h 81"/>
                  <a:gd name="T10" fmla="*/ 52 w 66"/>
                  <a:gd name="T11" fmla="*/ 60 h 81"/>
                  <a:gd name="T12" fmla="*/ 2 w 66"/>
                  <a:gd name="T13" fmla="*/ 5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81">
                    <a:moveTo>
                      <a:pt x="2" y="54"/>
                    </a:moveTo>
                    <a:cubicBezTo>
                      <a:pt x="0" y="43"/>
                      <a:pt x="2" y="31"/>
                      <a:pt x="8" y="21"/>
                    </a:cubicBezTo>
                    <a:cubicBezTo>
                      <a:pt x="13" y="12"/>
                      <a:pt x="23" y="5"/>
                      <a:pt x="34" y="2"/>
                    </a:cubicBezTo>
                    <a:cubicBezTo>
                      <a:pt x="43" y="0"/>
                      <a:pt x="53" y="0"/>
                      <a:pt x="60" y="7"/>
                    </a:cubicBezTo>
                    <a:cubicBezTo>
                      <a:pt x="64" y="12"/>
                      <a:pt x="66" y="19"/>
                      <a:pt x="66" y="25"/>
                    </a:cubicBezTo>
                    <a:cubicBezTo>
                      <a:pt x="66" y="38"/>
                      <a:pt x="61" y="51"/>
                      <a:pt x="52" y="60"/>
                    </a:cubicBezTo>
                    <a:cubicBezTo>
                      <a:pt x="37" y="75"/>
                      <a:pt x="8" y="81"/>
                      <a:pt x="2" y="5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" name="">
                <a:extLst>
                  <a:ext uri="{FF2B5EF4-FFF2-40B4-BE49-F238E27FC236}">
                    <a16:creationId xmlns:a16="http://schemas.microsoft.com/office/drawing/2014/main" id="{9D3006FE-86E6-4C4E-953D-DC5AC5F529AC}"/>
                  </a:ext>
                </a:extLst>
              </p:cNvPr>
              <p:cNvSpPr/>
              <p:nvPr/>
            </p:nvSpPr>
            <p:spPr bwMode="auto">
              <a:xfrm>
                <a:off x="8091488" y="1547891"/>
                <a:ext cx="31321" cy="68733"/>
              </a:xfrm>
              <a:custGeom>
                <a:avLst/>
                <a:gdLst>
                  <a:gd name="T0" fmla="*/ 9 w 15"/>
                  <a:gd name="T1" fmla="*/ 33 h 33"/>
                  <a:gd name="T2" fmla="*/ 5 w 15"/>
                  <a:gd name="T3" fmla="*/ 29 h 33"/>
                  <a:gd name="T4" fmla="*/ 1 w 15"/>
                  <a:gd name="T5" fmla="*/ 6 h 33"/>
                  <a:gd name="T6" fmla="*/ 5 w 15"/>
                  <a:gd name="T7" fmla="*/ 1 h 33"/>
                  <a:gd name="T8" fmla="*/ 10 w 15"/>
                  <a:gd name="T9" fmla="*/ 5 h 33"/>
                  <a:gd name="T10" fmla="*/ 14 w 15"/>
                  <a:gd name="T11" fmla="*/ 27 h 33"/>
                  <a:gd name="T12" fmla="*/ 10 w 15"/>
                  <a:gd name="T13" fmla="*/ 33 h 33"/>
                  <a:gd name="T14" fmla="*/ 9 w 15"/>
                  <a:gd name="T1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33">
                    <a:moveTo>
                      <a:pt x="9" y="33"/>
                    </a:moveTo>
                    <a:cubicBezTo>
                      <a:pt x="7" y="33"/>
                      <a:pt x="5" y="32"/>
                      <a:pt x="5" y="29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2" y="1"/>
                      <a:pt x="5" y="1"/>
                    </a:cubicBezTo>
                    <a:cubicBezTo>
                      <a:pt x="7" y="0"/>
                      <a:pt x="10" y="2"/>
                      <a:pt x="10" y="5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5" y="30"/>
                      <a:pt x="13" y="33"/>
                      <a:pt x="10" y="33"/>
                    </a:cubicBezTo>
                    <a:cubicBezTo>
                      <a:pt x="10" y="33"/>
                      <a:pt x="10" y="33"/>
                      <a:pt x="9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" name="">
                <a:extLst>
                  <a:ext uri="{FF2B5EF4-FFF2-40B4-BE49-F238E27FC236}">
                    <a16:creationId xmlns:a16="http://schemas.microsoft.com/office/drawing/2014/main" id="{8185F125-63D9-48AD-B4BB-631127282084}"/>
                  </a:ext>
                </a:extLst>
              </p:cNvPr>
              <p:cNvSpPr/>
              <p:nvPr/>
            </p:nvSpPr>
            <p:spPr bwMode="auto">
              <a:xfrm>
                <a:off x="7828736" y="1664476"/>
                <a:ext cx="56553" cy="51333"/>
              </a:xfrm>
              <a:custGeom>
                <a:avLst/>
                <a:gdLst>
                  <a:gd name="T0" fmla="*/ 21 w 27"/>
                  <a:gd name="T1" fmla="*/ 25 h 25"/>
                  <a:gd name="T2" fmla="*/ 17 w 27"/>
                  <a:gd name="T3" fmla="*/ 23 h 25"/>
                  <a:gd name="T4" fmla="*/ 3 w 27"/>
                  <a:gd name="T5" fmla="*/ 10 h 25"/>
                  <a:gd name="T6" fmla="*/ 1 w 27"/>
                  <a:gd name="T7" fmla="*/ 3 h 25"/>
                  <a:gd name="T8" fmla="*/ 8 w 27"/>
                  <a:gd name="T9" fmla="*/ 1 h 25"/>
                  <a:gd name="T10" fmla="*/ 25 w 27"/>
                  <a:gd name="T11" fmla="*/ 18 h 25"/>
                  <a:gd name="T12" fmla="*/ 24 w 27"/>
                  <a:gd name="T13" fmla="*/ 24 h 25"/>
                  <a:gd name="T14" fmla="*/ 21 w 27"/>
                  <a:gd name="T1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25">
                    <a:moveTo>
                      <a:pt x="21" y="25"/>
                    </a:moveTo>
                    <a:cubicBezTo>
                      <a:pt x="19" y="25"/>
                      <a:pt x="18" y="25"/>
                      <a:pt x="17" y="23"/>
                    </a:cubicBezTo>
                    <a:cubicBezTo>
                      <a:pt x="13" y="18"/>
                      <a:pt x="8" y="13"/>
                      <a:pt x="3" y="10"/>
                    </a:cubicBezTo>
                    <a:cubicBezTo>
                      <a:pt x="0" y="8"/>
                      <a:pt x="0" y="5"/>
                      <a:pt x="1" y="3"/>
                    </a:cubicBezTo>
                    <a:cubicBezTo>
                      <a:pt x="3" y="1"/>
                      <a:pt x="6" y="0"/>
                      <a:pt x="8" y="1"/>
                    </a:cubicBezTo>
                    <a:cubicBezTo>
                      <a:pt x="15" y="6"/>
                      <a:pt x="21" y="11"/>
                      <a:pt x="25" y="18"/>
                    </a:cubicBezTo>
                    <a:cubicBezTo>
                      <a:pt x="27" y="20"/>
                      <a:pt x="26" y="23"/>
                      <a:pt x="24" y="24"/>
                    </a:cubicBezTo>
                    <a:cubicBezTo>
                      <a:pt x="23" y="25"/>
                      <a:pt x="22" y="25"/>
                      <a:pt x="21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" name="">
                <a:extLst>
                  <a:ext uri="{FF2B5EF4-FFF2-40B4-BE49-F238E27FC236}">
                    <a16:creationId xmlns:a16="http://schemas.microsoft.com/office/drawing/2014/main" id="{7BB806F6-05FD-4944-B15A-F72D6CB72F58}"/>
                  </a:ext>
                </a:extLst>
              </p:cNvPr>
              <p:cNvSpPr/>
              <p:nvPr/>
            </p:nvSpPr>
            <p:spPr bwMode="auto">
              <a:xfrm>
                <a:off x="7662559" y="1841093"/>
                <a:ext cx="64383" cy="45242"/>
              </a:xfrm>
              <a:custGeom>
                <a:avLst/>
                <a:gdLst>
                  <a:gd name="T0" fmla="*/ 25 w 31"/>
                  <a:gd name="T1" fmla="*/ 22 h 22"/>
                  <a:gd name="T2" fmla="*/ 22 w 31"/>
                  <a:gd name="T3" fmla="*/ 21 h 22"/>
                  <a:gd name="T4" fmla="*/ 4 w 31"/>
                  <a:gd name="T5" fmla="*/ 10 h 22"/>
                  <a:gd name="T6" fmla="*/ 1 w 31"/>
                  <a:gd name="T7" fmla="*/ 3 h 22"/>
                  <a:gd name="T8" fmla="*/ 8 w 31"/>
                  <a:gd name="T9" fmla="*/ 1 h 22"/>
                  <a:gd name="T10" fmla="*/ 29 w 31"/>
                  <a:gd name="T11" fmla="*/ 13 h 22"/>
                  <a:gd name="T12" fmla="*/ 29 w 31"/>
                  <a:gd name="T13" fmla="*/ 20 h 22"/>
                  <a:gd name="T14" fmla="*/ 25 w 31"/>
                  <a:gd name="T1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22">
                    <a:moveTo>
                      <a:pt x="25" y="22"/>
                    </a:moveTo>
                    <a:cubicBezTo>
                      <a:pt x="24" y="22"/>
                      <a:pt x="23" y="22"/>
                      <a:pt x="22" y="21"/>
                    </a:cubicBezTo>
                    <a:cubicBezTo>
                      <a:pt x="17" y="16"/>
                      <a:pt x="11" y="13"/>
                      <a:pt x="4" y="10"/>
                    </a:cubicBezTo>
                    <a:cubicBezTo>
                      <a:pt x="2" y="9"/>
                      <a:pt x="0" y="6"/>
                      <a:pt x="1" y="3"/>
                    </a:cubicBezTo>
                    <a:cubicBezTo>
                      <a:pt x="3" y="1"/>
                      <a:pt x="5" y="0"/>
                      <a:pt x="8" y="1"/>
                    </a:cubicBezTo>
                    <a:cubicBezTo>
                      <a:pt x="15" y="4"/>
                      <a:pt x="22" y="8"/>
                      <a:pt x="29" y="13"/>
                    </a:cubicBezTo>
                    <a:cubicBezTo>
                      <a:pt x="31" y="15"/>
                      <a:pt x="31" y="18"/>
                      <a:pt x="29" y="20"/>
                    </a:cubicBezTo>
                    <a:cubicBezTo>
                      <a:pt x="28" y="21"/>
                      <a:pt x="27" y="22"/>
                      <a:pt x="25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" name="">
                <a:extLst>
                  <a:ext uri="{FF2B5EF4-FFF2-40B4-BE49-F238E27FC236}">
                    <a16:creationId xmlns:a16="http://schemas.microsoft.com/office/drawing/2014/main" id="{39844919-CEBE-4C19-B200-A10DA1A98F86}"/>
                  </a:ext>
                </a:extLst>
              </p:cNvPr>
              <p:cNvSpPr/>
              <p:nvPr/>
            </p:nvSpPr>
            <p:spPr bwMode="auto">
              <a:xfrm>
                <a:off x="7598176" y="2113415"/>
                <a:ext cx="70473" cy="26971"/>
              </a:xfrm>
              <a:custGeom>
                <a:avLst/>
                <a:gdLst>
                  <a:gd name="T0" fmla="*/ 6 w 34"/>
                  <a:gd name="T1" fmla="*/ 13 h 13"/>
                  <a:gd name="T2" fmla="*/ 1 w 34"/>
                  <a:gd name="T3" fmla="*/ 8 h 13"/>
                  <a:gd name="T4" fmla="*/ 5 w 34"/>
                  <a:gd name="T5" fmla="*/ 3 h 13"/>
                  <a:gd name="T6" fmla="*/ 28 w 34"/>
                  <a:gd name="T7" fmla="*/ 0 h 13"/>
                  <a:gd name="T8" fmla="*/ 34 w 34"/>
                  <a:gd name="T9" fmla="*/ 5 h 13"/>
                  <a:gd name="T10" fmla="*/ 29 w 34"/>
                  <a:gd name="T11" fmla="*/ 10 h 13"/>
                  <a:gd name="T12" fmla="*/ 6 w 34"/>
                  <a:gd name="T13" fmla="*/ 13 h 13"/>
                  <a:gd name="T14" fmla="*/ 6 w 34"/>
                  <a:gd name="T1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13">
                    <a:moveTo>
                      <a:pt x="6" y="13"/>
                    </a:moveTo>
                    <a:cubicBezTo>
                      <a:pt x="3" y="13"/>
                      <a:pt x="1" y="11"/>
                      <a:pt x="1" y="8"/>
                    </a:cubicBezTo>
                    <a:cubicBezTo>
                      <a:pt x="0" y="6"/>
                      <a:pt x="2" y="3"/>
                      <a:pt x="5" y="3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1" y="0"/>
                      <a:pt x="33" y="2"/>
                      <a:pt x="34" y="5"/>
                    </a:cubicBezTo>
                    <a:cubicBezTo>
                      <a:pt x="34" y="7"/>
                      <a:pt x="32" y="10"/>
                      <a:pt x="29" y="10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6" y="13"/>
                      <a:pt x="6" y="13"/>
                      <a:pt x="6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" name="">
                <a:extLst>
                  <a:ext uri="{FF2B5EF4-FFF2-40B4-BE49-F238E27FC236}">
                    <a16:creationId xmlns:a16="http://schemas.microsoft.com/office/drawing/2014/main" id="{93BCFCF5-9BBA-43FD-9998-041935E858A9}"/>
                  </a:ext>
                </a:extLst>
              </p:cNvPr>
              <p:cNvSpPr/>
              <p:nvPr/>
            </p:nvSpPr>
            <p:spPr bwMode="auto">
              <a:xfrm>
                <a:off x="7702581" y="2373557"/>
                <a:ext cx="61773" cy="57423"/>
              </a:xfrm>
              <a:custGeom>
                <a:avLst/>
                <a:gdLst>
                  <a:gd name="T0" fmla="*/ 5 w 30"/>
                  <a:gd name="T1" fmla="*/ 28 h 28"/>
                  <a:gd name="T2" fmla="*/ 1 w 30"/>
                  <a:gd name="T3" fmla="*/ 25 h 28"/>
                  <a:gd name="T4" fmla="*/ 4 w 30"/>
                  <a:gd name="T5" fmla="*/ 19 h 28"/>
                  <a:gd name="T6" fmla="*/ 21 w 30"/>
                  <a:gd name="T7" fmla="*/ 4 h 28"/>
                  <a:gd name="T8" fmla="*/ 27 w 30"/>
                  <a:gd name="T9" fmla="*/ 2 h 28"/>
                  <a:gd name="T10" fmla="*/ 29 w 30"/>
                  <a:gd name="T11" fmla="*/ 8 h 28"/>
                  <a:gd name="T12" fmla="*/ 7 w 30"/>
                  <a:gd name="T13" fmla="*/ 28 h 28"/>
                  <a:gd name="T14" fmla="*/ 5 w 30"/>
                  <a:gd name="T1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28">
                    <a:moveTo>
                      <a:pt x="5" y="28"/>
                    </a:moveTo>
                    <a:cubicBezTo>
                      <a:pt x="4" y="28"/>
                      <a:pt x="2" y="27"/>
                      <a:pt x="1" y="25"/>
                    </a:cubicBezTo>
                    <a:cubicBezTo>
                      <a:pt x="0" y="23"/>
                      <a:pt x="1" y="20"/>
                      <a:pt x="4" y="19"/>
                    </a:cubicBezTo>
                    <a:cubicBezTo>
                      <a:pt x="11" y="16"/>
                      <a:pt x="17" y="10"/>
                      <a:pt x="21" y="4"/>
                    </a:cubicBezTo>
                    <a:cubicBezTo>
                      <a:pt x="22" y="1"/>
                      <a:pt x="25" y="0"/>
                      <a:pt x="27" y="2"/>
                    </a:cubicBezTo>
                    <a:cubicBezTo>
                      <a:pt x="30" y="3"/>
                      <a:pt x="30" y="6"/>
                      <a:pt x="29" y="8"/>
                    </a:cubicBezTo>
                    <a:cubicBezTo>
                      <a:pt x="25" y="17"/>
                      <a:pt x="17" y="24"/>
                      <a:pt x="7" y="28"/>
                    </a:cubicBezTo>
                    <a:cubicBezTo>
                      <a:pt x="7" y="28"/>
                      <a:pt x="6" y="28"/>
                      <a:pt x="5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" name="">
                <a:extLst>
                  <a:ext uri="{FF2B5EF4-FFF2-40B4-BE49-F238E27FC236}">
                    <a16:creationId xmlns:a16="http://schemas.microsoft.com/office/drawing/2014/main" id="{610A0307-A70A-4F4B-B8B5-7EBA251AB1E6}"/>
                  </a:ext>
                </a:extLst>
              </p:cNvPr>
              <p:cNvSpPr/>
              <p:nvPr/>
            </p:nvSpPr>
            <p:spPr bwMode="auto">
              <a:xfrm>
                <a:off x="7920960" y="2516243"/>
                <a:ext cx="52202" cy="54813"/>
              </a:xfrm>
              <a:custGeom>
                <a:avLst/>
                <a:gdLst>
                  <a:gd name="T0" fmla="*/ 5 w 25"/>
                  <a:gd name="T1" fmla="*/ 26 h 26"/>
                  <a:gd name="T2" fmla="*/ 2 w 25"/>
                  <a:gd name="T3" fmla="*/ 25 h 26"/>
                  <a:gd name="T4" fmla="*/ 1 w 25"/>
                  <a:gd name="T5" fmla="*/ 18 h 26"/>
                  <a:gd name="T6" fmla="*/ 16 w 25"/>
                  <a:gd name="T7" fmla="*/ 2 h 26"/>
                  <a:gd name="T8" fmla="*/ 23 w 25"/>
                  <a:gd name="T9" fmla="*/ 1 h 26"/>
                  <a:gd name="T10" fmla="*/ 23 w 25"/>
                  <a:gd name="T11" fmla="*/ 8 h 26"/>
                  <a:gd name="T12" fmla="*/ 9 w 25"/>
                  <a:gd name="T13" fmla="*/ 24 h 26"/>
                  <a:gd name="T14" fmla="*/ 5 w 25"/>
                  <a:gd name="T1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26">
                    <a:moveTo>
                      <a:pt x="5" y="26"/>
                    </a:moveTo>
                    <a:cubicBezTo>
                      <a:pt x="4" y="26"/>
                      <a:pt x="3" y="26"/>
                      <a:pt x="2" y="25"/>
                    </a:cubicBezTo>
                    <a:cubicBezTo>
                      <a:pt x="0" y="23"/>
                      <a:pt x="0" y="20"/>
                      <a:pt x="1" y="18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7" y="0"/>
                      <a:pt x="21" y="0"/>
                      <a:pt x="23" y="1"/>
                    </a:cubicBezTo>
                    <a:cubicBezTo>
                      <a:pt x="25" y="3"/>
                      <a:pt x="25" y="6"/>
                      <a:pt x="23" y="8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8" y="26"/>
                      <a:pt x="6" y="26"/>
                      <a:pt x="5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" name="">
                <a:extLst>
                  <a:ext uri="{FF2B5EF4-FFF2-40B4-BE49-F238E27FC236}">
                    <a16:creationId xmlns:a16="http://schemas.microsoft.com/office/drawing/2014/main" id="{E197A04C-F4A3-48AC-9F30-3D3ED2DACAC7}"/>
                  </a:ext>
                </a:extLst>
              </p:cNvPr>
              <p:cNvSpPr/>
              <p:nvPr/>
            </p:nvSpPr>
            <p:spPr bwMode="auto">
              <a:xfrm>
                <a:off x="8249835" y="2539734"/>
                <a:ext cx="28712" cy="70473"/>
              </a:xfrm>
              <a:custGeom>
                <a:avLst/>
                <a:gdLst>
                  <a:gd name="T0" fmla="*/ 9 w 14"/>
                  <a:gd name="T1" fmla="*/ 34 h 34"/>
                  <a:gd name="T2" fmla="*/ 4 w 14"/>
                  <a:gd name="T3" fmla="*/ 30 h 34"/>
                  <a:gd name="T4" fmla="*/ 1 w 14"/>
                  <a:gd name="T5" fmla="*/ 6 h 34"/>
                  <a:gd name="T6" fmla="*/ 5 w 14"/>
                  <a:gd name="T7" fmla="*/ 0 h 34"/>
                  <a:gd name="T8" fmla="*/ 10 w 14"/>
                  <a:gd name="T9" fmla="*/ 4 h 34"/>
                  <a:gd name="T10" fmla="*/ 14 w 14"/>
                  <a:gd name="T11" fmla="*/ 28 h 34"/>
                  <a:gd name="T12" fmla="*/ 9 w 14"/>
                  <a:gd name="T13" fmla="*/ 34 h 34"/>
                  <a:gd name="T14" fmla="*/ 9 w 14"/>
                  <a:gd name="T1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34">
                    <a:moveTo>
                      <a:pt x="9" y="34"/>
                    </a:moveTo>
                    <a:cubicBezTo>
                      <a:pt x="6" y="34"/>
                      <a:pt x="4" y="32"/>
                      <a:pt x="4" y="30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3"/>
                      <a:pt x="2" y="1"/>
                      <a:pt x="5" y="0"/>
                    </a:cubicBezTo>
                    <a:cubicBezTo>
                      <a:pt x="7" y="0"/>
                      <a:pt x="10" y="2"/>
                      <a:pt x="10" y="4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31"/>
                      <a:pt x="12" y="33"/>
                      <a:pt x="9" y="34"/>
                    </a:cubicBezTo>
                    <a:cubicBezTo>
                      <a:pt x="9" y="34"/>
                      <a:pt x="9" y="34"/>
                      <a:pt x="9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" name="">
                <a:extLst>
                  <a:ext uri="{FF2B5EF4-FFF2-40B4-BE49-F238E27FC236}">
                    <a16:creationId xmlns:a16="http://schemas.microsoft.com/office/drawing/2014/main" id="{8FF08EAE-2F4F-4C08-BE44-BC0B33D06856}"/>
                  </a:ext>
                </a:extLst>
              </p:cNvPr>
              <p:cNvSpPr/>
              <p:nvPr/>
            </p:nvSpPr>
            <p:spPr bwMode="auto">
              <a:xfrm>
                <a:off x="7874848" y="1435656"/>
                <a:ext cx="116585" cy="218380"/>
              </a:xfrm>
              <a:custGeom>
                <a:avLst/>
                <a:gdLst>
                  <a:gd name="T0" fmla="*/ 51 w 56"/>
                  <a:gd name="T1" fmla="*/ 105 h 105"/>
                  <a:gd name="T2" fmla="*/ 46 w 56"/>
                  <a:gd name="T3" fmla="*/ 102 h 105"/>
                  <a:gd name="T4" fmla="*/ 1 w 56"/>
                  <a:gd name="T5" fmla="*/ 7 h 105"/>
                  <a:gd name="T6" fmla="*/ 4 w 56"/>
                  <a:gd name="T7" fmla="*/ 1 h 105"/>
                  <a:gd name="T8" fmla="*/ 10 w 56"/>
                  <a:gd name="T9" fmla="*/ 3 h 105"/>
                  <a:gd name="T10" fmla="*/ 55 w 56"/>
                  <a:gd name="T11" fmla="*/ 98 h 105"/>
                  <a:gd name="T12" fmla="*/ 53 w 56"/>
                  <a:gd name="T13" fmla="*/ 104 h 105"/>
                  <a:gd name="T14" fmla="*/ 51 w 56"/>
                  <a:gd name="T15" fmla="*/ 10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" h="105">
                    <a:moveTo>
                      <a:pt x="51" y="105"/>
                    </a:moveTo>
                    <a:cubicBezTo>
                      <a:pt x="49" y="105"/>
                      <a:pt x="47" y="104"/>
                      <a:pt x="46" y="102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1" y="2"/>
                      <a:pt x="4" y="1"/>
                    </a:cubicBezTo>
                    <a:cubicBezTo>
                      <a:pt x="6" y="0"/>
                      <a:pt x="9" y="1"/>
                      <a:pt x="10" y="3"/>
                    </a:cubicBezTo>
                    <a:cubicBezTo>
                      <a:pt x="55" y="98"/>
                      <a:pt x="55" y="98"/>
                      <a:pt x="55" y="98"/>
                    </a:cubicBezTo>
                    <a:cubicBezTo>
                      <a:pt x="56" y="100"/>
                      <a:pt x="55" y="103"/>
                      <a:pt x="53" y="104"/>
                    </a:cubicBezTo>
                    <a:cubicBezTo>
                      <a:pt x="52" y="104"/>
                      <a:pt x="51" y="105"/>
                      <a:pt x="51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" name="">
                <a:extLst>
                  <a:ext uri="{FF2B5EF4-FFF2-40B4-BE49-F238E27FC236}">
                    <a16:creationId xmlns:a16="http://schemas.microsoft.com/office/drawing/2014/main" id="{5EC1A264-6F4A-400E-BD65-F0D0FEA3C000}"/>
                  </a:ext>
                </a:extLst>
              </p:cNvPr>
              <p:cNvSpPr/>
              <p:nvPr/>
            </p:nvSpPr>
            <p:spPr bwMode="auto">
              <a:xfrm>
                <a:off x="7625147" y="1616623"/>
                <a:ext cx="173138" cy="178358"/>
              </a:xfrm>
              <a:custGeom>
                <a:avLst/>
                <a:gdLst>
                  <a:gd name="T0" fmla="*/ 77 w 83"/>
                  <a:gd name="T1" fmla="*/ 86 h 86"/>
                  <a:gd name="T2" fmla="*/ 74 w 83"/>
                  <a:gd name="T3" fmla="*/ 85 h 86"/>
                  <a:gd name="T4" fmla="*/ 1 w 83"/>
                  <a:gd name="T5" fmla="*/ 8 h 86"/>
                  <a:gd name="T6" fmla="*/ 3 w 83"/>
                  <a:gd name="T7" fmla="*/ 1 h 86"/>
                  <a:gd name="T8" fmla="*/ 9 w 83"/>
                  <a:gd name="T9" fmla="*/ 2 h 86"/>
                  <a:gd name="T10" fmla="*/ 80 w 83"/>
                  <a:gd name="T11" fmla="*/ 78 h 86"/>
                  <a:gd name="T12" fmla="*/ 81 w 83"/>
                  <a:gd name="T13" fmla="*/ 85 h 86"/>
                  <a:gd name="T14" fmla="*/ 77 w 83"/>
                  <a:gd name="T15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3" h="86">
                    <a:moveTo>
                      <a:pt x="77" y="86"/>
                    </a:moveTo>
                    <a:cubicBezTo>
                      <a:pt x="76" y="86"/>
                      <a:pt x="75" y="86"/>
                      <a:pt x="74" y="85"/>
                    </a:cubicBezTo>
                    <a:cubicBezTo>
                      <a:pt x="45" y="64"/>
                      <a:pt x="21" y="37"/>
                      <a:pt x="1" y="8"/>
                    </a:cubicBezTo>
                    <a:cubicBezTo>
                      <a:pt x="0" y="6"/>
                      <a:pt x="0" y="3"/>
                      <a:pt x="3" y="1"/>
                    </a:cubicBezTo>
                    <a:cubicBezTo>
                      <a:pt x="5" y="0"/>
                      <a:pt x="8" y="0"/>
                      <a:pt x="9" y="2"/>
                    </a:cubicBezTo>
                    <a:cubicBezTo>
                      <a:pt x="28" y="31"/>
                      <a:pt x="52" y="56"/>
                      <a:pt x="80" y="78"/>
                    </a:cubicBezTo>
                    <a:cubicBezTo>
                      <a:pt x="82" y="79"/>
                      <a:pt x="83" y="82"/>
                      <a:pt x="81" y="85"/>
                    </a:cubicBezTo>
                    <a:cubicBezTo>
                      <a:pt x="80" y="86"/>
                      <a:pt x="79" y="86"/>
                      <a:pt x="77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" name="">
                <a:extLst>
                  <a:ext uri="{FF2B5EF4-FFF2-40B4-BE49-F238E27FC236}">
                    <a16:creationId xmlns:a16="http://schemas.microsoft.com/office/drawing/2014/main" id="{81F52677-85A2-41DA-8241-67D79458E3C4}"/>
                  </a:ext>
                </a:extLst>
              </p:cNvPr>
              <p:cNvSpPr/>
              <p:nvPr/>
            </p:nvSpPr>
            <p:spPr bwMode="auto">
              <a:xfrm>
                <a:off x="7496382" y="1932448"/>
                <a:ext cx="182708" cy="80914"/>
              </a:xfrm>
              <a:custGeom>
                <a:avLst/>
                <a:gdLst>
                  <a:gd name="T0" fmla="*/ 83 w 88"/>
                  <a:gd name="T1" fmla="*/ 39 h 39"/>
                  <a:gd name="T2" fmla="*/ 81 w 88"/>
                  <a:gd name="T3" fmla="*/ 39 h 39"/>
                  <a:gd name="T4" fmla="*/ 4 w 88"/>
                  <a:gd name="T5" fmla="*/ 10 h 39"/>
                  <a:gd name="T6" fmla="*/ 1 w 88"/>
                  <a:gd name="T7" fmla="*/ 4 h 39"/>
                  <a:gd name="T8" fmla="*/ 8 w 88"/>
                  <a:gd name="T9" fmla="*/ 1 h 39"/>
                  <a:gd name="T10" fmla="*/ 85 w 88"/>
                  <a:gd name="T11" fmla="*/ 30 h 39"/>
                  <a:gd name="T12" fmla="*/ 87 w 88"/>
                  <a:gd name="T13" fmla="*/ 36 h 39"/>
                  <a:gd name="T14" fmla="*/ 83 w 88"/>
                  <a:gd name="T15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8" h="39">
                    <a:moveTo>
                      <a:pt x="83" y="39"/>
                    </a:moveTo>
                    <a:cubicBezTo>
                      <a:pt x="82" y="39"/>
                      <a:pt x="82" y="39"/>
                      <a:pt x="81" y="3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2" y="9"/>
                      <a:pt x="0" y="6"/>
                      <a:pt x="1" y="4"/>
                    </a:cubicBezTo>
                    <a:cubicBezTo>
                      <a:pt x="2" y="1"/>
                      <a:pt x="5" y="0"/>
                      <a:pt x="8" y="1"/>
                    </a:cubicBezTo>
                    <a:cubicBezTo>
                      <a:pt x="85" y="30"/>
                      <a:pt x="85" y="30"/>
                      <a:pt x="85" y="30"/>
                    </a:cubicBezTo>
                    <a:cubicBezTo>
                      <a:pt x="87" y="31"/>
                      <a:pt x="88" y="34"/>
                      <a:pt x="87" y="36"/>
                    </a:cubicBezTo>
                    <a:cubicBezTo>
                      <a:pt x="87" y="38"/>
                      <a:pt x="85" y="39"/>
                      <a:pt x="83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" name="">
                <a:extLst>
                  <a:ext uri="{FF2B5EF4-FFF2-40B4-BE49-F238E27FC236}">
                    <a16:creationId xmlns:a16="http://schemas.microsoft.com/office/drawing/2014/main" id="{FAF95DA0-0351-49DE-8ED0-B82A965D9EE9}"/>
                  </a:ext>
                </a:extLst>
              </p:cNvPr>
              <p:cNvSpPr/>
              <p:nvPr/>
            </p:nvSpPr>
            <p:spPr bwMode="auto">
              <a:xfrm>
                <a:off x="7504212" y="2264802"/>
                <a:ext cx="194019" cy="85264"/>
              </a:xfrm>
              <a:custGeom>
                <a:avLst/>
                <a:gdLst>
                  <a:gd name="T0" fmla="*/ 5 w 93"/>
                  <a:gd name="T1" fmla="*/ 41 h 41"/>
                  <a:gd name="T2" fmla="*/ 1 w 93"/>
                  <a:gd name="T3" fmla="*/ 38 h 41"/>
                  <a:gd name="T4" fmla="*/ 4 w 93"/>
                  <a:gd name="T5" fmla="*/ 32 h 41"/>
                  <a:gd name="T6" fmla="*/ 85 w 93"/>
                  <a:gd name="T7" fmla="*/ 1 h 41"/>
                  <a:gd name="T8" fmla="*/ 92 w 93"/>
                  <a:gd name="T9" fmla="*/ 4 h 41"/>
                  <a:gd name="T10" fmla="*/ 89 w 93"/>
                  <a:gd name="T11" fmla="*/ 10 h 41"/>
                  <a:gd name="T12" fmla="*/ 7 w 93"/>
                  <a:gd name="T13" fmla="*/ 41 h 41"/>
                  <a:gd name="T14" fmla="*/ 5 w 93"/>
                  <a:gd name="T15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3" h="41">
                    <a:moveTo>
                      <a:pt x="5" y="41"/>
                    </a:moveTo>
                    <a:cubicBezTo>
                      <a:pt x="3" y="41"/>
                      <a:pt x="1" y="40"/>
                      <a:pt x="1" y="38"/>
                    </a:cubicBezTo>
                    <a:cubicBezTo>
                      <a:pt x="0" y="35"/>
                      <a:pt x="1" y="33"/>
                      <a:pt x="4" y="32"/>
                    </a:cubicBezTo>
                    <a:cubicBezTo>
                      <a:pt x="31" y="23"/>
                      <a:pt x="59" y="13"/>
                      <a:pt x="85" y="1"/>
                    </a:cubicBezTo>
                    <a:cubicBezTo>
                      <a:pt x="88" y="0"/>
                      <a:pt x="91" y="1"/>
                      <a:pt x="92" y="4"/>
                    </a:cubicBezTo>
                    <a:cubicBezTo>
                      <a:pt x="93" y="6"/>
                      <a:pt x="92" y="9"/>
                      <a:pt x="89" y="10"/>
                    </a:cubicBezTo>
                    <a:cubicBezTo>
                      <a:pt x="63" y="22"/>
                      <a:pt x="35" y="32"/>
                      <a:pt x="7" y="41"/>
                    </a:cubicBezTo>
                    <a:cubicBezTo>
                      <a:pt x="6" y="41"/>
                      <a:pt x="6" y="41"/>
                      <a:pt x="5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" name="">
                <a:extLst>
                  <a:ext uri="{FF2B5EF4-FFF2-40B4-BE49-F238E27FC236}">
                    <a16:creationId xmlns:a16="http://schemas.microsoft.com/office/drawing/2014/main" id="{BF1B6AE6-213A-472A-9308-CE491E3E11C3}"/>
                  </a:ext>
                </a:extLst>
              </p:cNvPr>
              <p:cNvSpPr/>
              <p:nvPr/>
            </p:nvSpPr>
            <p:spPr bwMode="auto">
              <a:xfrm>
                <a:off x="7698231" y="2460560"/>
                <a:ext cx="164437" cy="197499"/>
              </a:xfrm>
              <a:custGeom>
                <a:avLst/>
                <a:gdLst>
                  <a:gd name="T0" fmla="*/ 5 w 79"/>
                  <a:gd name="T1" fmla="*/ 95 h 95"/>
                  <a:gd name="T2" fmla="*/ 2 w 79"/>
                  <a:gd name="T3" fmla="*/ 93 h 95"/>
                  <a:gd name="T4" fmla="*/ 2 w 79"/>
                  <a:gd name="T5" fmla="*/ 86 h 95"/>
                  <a:gd name="T6" fmla="*/ 69 w 79"/>
                  <a:gd name="T7" fmla="*/ 2 h 95"/>
                  <a:gd name="T8" fmla="*/ 76 w 79"/>
                  <a:gd name="T9" fmla="*/ 1 h 95"/>
                  <a:gd name="T10" fmla="*/ 77 w 79"/>
                  <a:gd name="T11" fmla="*/ 8 h 95"/>
                  <a:gd name="T12" fmla="*/ 9 w 79"/>
                  <a:gd name="T13" fmla="*/ 93 h 95"/>
                  <a:gd name="T14" fmla="*/ 5 w 79"/>
                  <a:gd name="T15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9" h="95">
                    <a:moveTo>
                      <a:pt x="5" y="95"/>
                    </a:moveTo>
                    <a:cubicBezTo>
                      <a:pt x="4" y="95"/>
                      <a:pt x="3" y="94"/>
                      <a:pt x="2" y="93"/>
                    </a:cubicBezTo>
                    <a:cubicBezTo>
                      <a:pt x="0" y="92"/>
                      <a:pt x="0" y="88"/>
                      <a:pt x="2" y="86"/>
                    </a:cubicBezTo>
                    <a:cubicBezTo>
                      <a:pt x="26" y="59"/>
                      <a:pt x="48" y="32"/>
                      <a:pt x="69" y="2"/>
                    </a:cubicBezTo>
                    <a:cubicBezTo>
                      <a:pt x="71" y="0"/>
                      <a:pt x="74" y="0"/>
                      <a:pt x="76" y="1"/>
                    </a:cubicBezTo>
                    <a:cubicBezTo>
                      <a:pt x="78" y="3"/>
                      <a:pt x="79" y="6"/>
                      <a:pt x="77" y="8"/>
                    </a:cubicBezTo>
                    <a:cubicBezTo>
                      <a:pt x="56" y="38"/>
                      <a:pt x="34" y="65"/>
                      <a:pt x="9" y="93"/>
                    </a:cubicBezTo>
                    <a:cubicBezTo>
                      <a:pt x="8" y="94"/>
                      <a:pt x="6" y="95"/>
                      <a:pt x="5" y="9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" name="">
                <a:extLst>
                  <a:ext uri="{FF2B5EF4-FFF2-40B4-BE49-F238E27FC236}">
                    <a16:creationId xmlns:a16="http://schemas.microsoft.com/office/drawing/2014/main" id="{BAEA67EA-D0A8-4AE3-8CDD-C36036E4B2CE}"/>
                  </a:ext>
                </a:extLst>
              </p:cNvPr>
              <p:cNvSpPr/>
              <p:nvPr/>
            </p:nvSpPr>
            <p:spPr bwMode="auto">
              <a:xfrm>
                <a:off x="8079307" y="2550175"/>
                <a:ext cx="39152" cy="187058"/>
              </a:xfrm>
              <a:custGeom>
                <a:avLst/>
                <a:gdLst>
                  <a:gd name="T0" fmla="*/ 6 w 19"/>
                  <a:gd name="T1" fmla="*/ 90 h 90"/>
                  <a:gd name="T2" fmla="*/ 5 w 19"/>
                  <a:gd name="T3" fmla="*/ 90 h 90"/>
                  <a:gd name="T4" fmla="*/ 1 w 19"/>
                  <a:gd name="T5" fmla="*/ 85 h 90"/>
                  <a:gd name="T6" fmla="*/ 9 w 19"/>
                  <a:gd name="T7" fmla="*/ 5 h 90"/>
                  <a:gd name="T8" fmla="*/ 15 w 19"/>
                  <a:gd name="T9" fmla="*/ 1 h 90"/>
                  <a:gd name="T10" fmla="*/ 19 w 19"/>
                  <a:gd name="T11" fmla="*/ 6 h 90"/>
                  <a:gd name="T12" fmla="*/ 10 w 19"/>
                  <a:gd name="T13" fmla="*/ 86 h 90"/>
                  <a:gd name="T14" fmla="*/ 6 w 19"/>
                  <a:gd name="T15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90">
                    <a:moveTo>
                      <a:pt x="6" y="90"/>
                    </a:moveTo>
                    <a:cubicBezTo>
                      <a:pt x="5" y="90"/>
                      <a:pt x="5" y="90"/>
                      <a:pt x="5" y="90"/>
                    </a:cubicBezTo>
                    <a:cubicBezTo>
                      <a:pt x="2" y="90"/>
                      <a:pt x="0" y="88"/>
                      <a:pt x="1" y="8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0" y="2"/>
                      <a:pt x="12" y="0"/>
                      <a:pt x="15" y="1"/>
                    </a:cubicBezTo>
                    <a:cubicBezTo>
                      <a:pt x="17" y="1"/>
                      <a:pt x="19" y="3"/>
                      <a:pt x="19" y="6"/>
                    </a:cubicBezTo>
                    <a:cubicBezTo>
                      <a:pt x="10" y="86"/>
                      <a:pt x="10" y="86"/>
                      <a:pt x="10" y="86"/>
                    </a:cubicBezTo>
                    <a:cubicBezTo>
                      <a:pt x="10" y="88"/>
                      <a:pt x="8" y="90"/>
                      <a:pt x="6" y="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" name="">
                <a:extLst>
                  <a:ext uri="{FF2B5EF4-FFF2-40B4-BE49-F238E27FC236}">
                    <a16:creationId xmlns:a16="http://schemas.microsoft.com/office/drawing/2014/main" id="{140752DC-BF39-449A-9925-CDA522CE0D76}"/>
                  </a:ext>
                </a:extLst>
              </p:cNvPr>
              <p:cNvSpPr/>
              <p:nvPr/>
            </p:nvSpPr>
            <p:spPr bwMode="auto">
              <a:xfrm>
                <a:off x="7820906" y="1368663"/>
                <a:ext cx="106145" cy="89614"/>
              </a:xfrm>
              <a:custGeom>
                <a:avLst/>
                <a:gdLst>
                  <a:gd name="T0" fmla="*/ 23 w 51"/>
                  <a:gd name="T1" fmla="*/ 43 h 43"/>
                  <a:gd name="T2" fmla="*/ 8 w 51"/>
                  <a:gd name="T3" fmla="*/ 38 h 43"/>
                  <a:gd name="T4" fmla="*/ 1 w 51"/>
                  <a:gd name="T5" fmla="*/ 25 h 43"/>
                  <a:gd name="T6" fmla="*/ 7 w 51"/>
                  <a:gd name="T7" fmla="*/ 10 h 43"/>
                  <a:gd name="T8" fmla="*/ 38 w 51"/>
                  <a:gd name="T9" fmla="*/ 3 h 43"/>
                  <a:gd name="T10" fmla="*/ 50 w 51"/>
                  <a:gd name="T11" fmla="*/ 18 h 43"/>
                  <a:gd name="T12" fmla="*/ 36 w 51"/>
                  <a:gd name="T13" fmla="*/ 39 h 43"/>
                  <a:gd name="T14" fmla="*/ 23 w 51"/>
                  <a:gd name="T15" fmla="*/ 43 h 43"/>
                  <a:gd name="T16" fmla="*/ 28 w 51"/>
                  <a:gd name="T17" fmla="*/ 12 h 43"/>
                  <a:gd name="T18" fmla="*/ 14 w 51"/>
                  <a:gd name="T19" fmla="*/ 17 h 43"/>
                  <a:gd name="T20" fmla="*/ 11 w 51"/>
                  <a:gd name="T21" fmla="*/ 25 h 43"/>
                  <a:gd name="T22" fmla="*/ 14 w 51"/>
                  <a:gd name="T23" fmla="*/ 30 h 43"/>
                  <a:gd name="T24" fmla="*/ 14 w 51"/>
                  <a:gd name="T25" fmla="*/ 30 h 43"/>
                  <a:gd name="T26" fmla="*/ 32 w 51"/>
                  <a:gd name="T27" fmla="*/ 31 h 43"/>
                  <a:gd name="T28" fmla="*/ 41 w 51"/>
                  <a:gd name="T29" fmla="*/ 19 h 43"/>
                  <a:gd name="T30" fmla="*/ 34 w 51"/>
                  <a:gd name="T31" fmla="*/ 13 h 43"/>
                  <a:gd name="T32" fmla="*/ 28 w 51"/>
                  <a:gd name="T33" fmla="*/ 1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" h="43">
                    <a:moveTo>
                      <a:pt x="23" y="43"/>
                    </a:moveTo>
                    <a:cubicBezTo>
                      <a:pt x="18" y="43"/>
                      <a:pt x="12" y="41"/>
                      <a:pt x="8" y="38"/>
                    </a:cubicBezTo>
                    <a:cubicBezTo>
                      <a:pt x="4" y="35"/>
                      <a:pt x="1" y="30"/>
                      <a:pt x="1" y="25"/>
                    </a:cubicBezTo>
                    <a:cubicBezTo>
                      <a:pt x="0" y="20"/>
                      <a:pt x="2" y="15"/>
                      <a:pt x="7" y="10"/>
                    </a:cubicBezTo>
                    <a:cubicBezTo>
                      <a:pt x="14" y="3"/>
                      <a:pt x="28" y="0"/>
                      <a:pt x="38" y="3"/>
                    </a:cubicBezTo>
                    <a:cubicBezTo>
                      <a:pt x="48" y="7"/>
                      <a:pt x="50" y="14"/>
                      <a:pt x="50" y="18"/>
                    </a:cubicBezTo>
                    <a:cubicBezTo>
                      <a:pt x="51" y="26"/>
                      <a:pt x="45" y="35"/>
                      <a:pt x="36" y="39"/>
                    </a:cubicBezTo>
                    <a:cubicBezTo>
                      <a:pt x="32" y="42"/>
                      <a:pt x="27" y="43"/>
                      <a:pt x="23" y="43"/>
                    </a:cubicBezTo>
                    <a:close/>
                    <a:moveTo>
                      <a:pt x="28" y="12"/>
                    </a:moveTo>
                    <a:cubicBezTo>
                      <a:pt x="23" y="12"/>
                      <a:pt x="17" y="14"/>
                      <a:pt x="14" y="17"/>
                    </a:cubicBezTo>
                    <a:cubicBezTo>
                      <a:pt x="11" y="19"/>
                      <a:pt x="10" y="22"/>
                      <a:pt x="11" y="25"/>
                    </a:cubicBezTo>
                    <a:cubicBezTo>
                      <a:pt x="11" y="27"/>
                      <a:pt x="12" y="29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21" y="36"/>
                      <a:pt x="29" y="32"/>
                      <a:pt x="32" y="31"/>
                    </a:cubicBezTo>
                    <a:cubicBezTo>
                      <a:pt x="37" y="28"/>
                      <a:pt x="41" y="23"/>
                      <a:pt x="41" y="19"/>
                    </a:cubicBezTo>
                    <a:cubicBezTo>
                      <a:pt x="40" y="16"/>
                      <a:pt x="38" y="14"/>
                      <a:pt x="34" y="13"/>
                    </a:cubicBezTo>
                    <a:cubicBezTo>
                      <a:pt x="32" y="12"/>
                      <a:pt x="30" y="12"/>
                      <a:pt x="2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" name="">
                <a:extLst>
                  <a:ext uri="{FF2B5EF4-FFF2-40B4-BE49-F238E27FC236}">
                    <a16:creationId xmlns:a16="http://schemas.microsoft.com/office/drawing/2014/main" id="{900608F5-CC31-4AB0-A379-36125C53EE95}"/>
                  </a:ext>
                </a:extLst>
              </p:cNvPr>
              <p:cNvSpPr/>
              <p:nvPr/>
            </p:nvSpPr>
            <p:spPr bwMode="auto">
              <a:xfrm>
                <a:off x="7554674" y="1545280"/>
                <a:ext cx="116585" cy="98315"/>
              </a:xfrm>
              <a:custGeom>
                <a:avLst/>
                <a:gdLst>
                  <a:gd name="T0" fmla="*/ 21 w 56"/>
                  <a:gd name="T1" fmla="*/ 47 h 47"/>
                  <a:gd name="T2" fmla="*/ 6 w 56"/>
                  <a:gd name="T3" fmla="*/ 41 h 47"/>
                  <a:gd name="T4" fmla="*/ 1 w 56"/>
                  <a:gd name="T5" fmla="*/ 24 h 47"/>
                  <a:gd name="T6" fmla="*/ 10 w 56"/>
                  <a:gd name="T7" fmla="*/ 10 h 47"/>
                  <a:gd name="T8" fmla="*/ 32 w 56"/>
                  <a:gd name="T9" fmla="*/ 1 h 47"/>
                  <a:gd name="T10" fmla="*/ 54 w 56"/>
                  <a:gd name="T11" fmla="*/ 12 h 47"/>
                  <a:gd name="T12" fmla="*/ 54 w 56"/>
                  <a:gd name="T13" fmla="*/ 27 h 47"/>
                  <a:gd name="T14" fmla="*/ 28 w 56"/>
                  <a:gd name="T15" fmla="*/ 46 h 47"/>
                  <a:gd name="T16" fmla="*/ 28 w 56"/>
                  <a:gd name="T17" fmla="*/ 46 h 47"/>
                  <a:gd name="T18" fmla="*/ 21 w 56"/>
                  <a:gd name="T19" fmla="*/ 47 h 47"/>
                  <a:gd name="T20" fmla="*/ 27 w 56"/>
                  <a:gd name="T21" fmla="*/ 42 h 47"/>
                  <a:gd name="T22" fmla="*/ 27 w 56"/>
                  <a:gd name="T23" fmla="*/ 42 h 47"/>
                  <a:gd name="T24" fmla="*/ 33 w 56"/>
                  <a:gd name="T25" fmla="*/ 10 h 47"/>
                  <a:gd name="T26" fmla="*/ 32 w 56"/>
                  <a:gd name="T27" fmla="*/ 10 h 47"/>
                  <a:gd name="T28" fmla="*/ 17 w 56"/>
                  <a:gd name="T29" fmla="*/ 17 h 47"/>
                  <a:gd name="T30" fmla="*/ 11 w 56"/>
                  <a:gd name="T31" fmla="*/ 26 h 47"/>
                  <a:gd name="T32" fmla="*/ 13 w 56"/>
                  <a:gd name="T33" fmla="*/ 35 h 47"/>
                  <a:gd name="T34" fmla="*/ 26 w 56"/>
                  <a:gd name="T35" fmla="*/ 37 h 47"/>
                  <a:gd name="T36" fmla="*/ 26 w 56"/>
                  <a:gd name="T37" fmla="*/ 37 h 47"/>
                  <a:gd name="T38" fmla="*/ 45 w 56"/>
                  <a:gd name="T39" fmla="*/ 23 h 47"/>
                  <a:gd name="T40" fmla="*/ 45 w 56"/>
                  <a:gd name="T41" fmla="*/ 17 h 47"/>
                  <a:gd name="T42" fmla="*/ 33 w 56"/>
                  <a:gd name="T43" fmla="*/ 1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47">
                    <a:moveTo>
                      <a:pt x="21" y="47"/>
                    </a:moveTo>
                    <a:cubicBezTo>
                      <a:pt x="15" y="47"/>
                      <a:pt x="9" y="45"/>
                      <a:pt x="6" y="41"/>
                    </a:cubicBezTo>
                    <a:cubicBezTo>
                      <a:pt x="1" y="37"/>
                      <a:pt x="0" y="31"/>
                      <a:pt x="1" y="24"/>
                    </a:cubicBezTo>
                    <a:cubicBezTo>
                      <a:pt x="2" y="19"/>
                      <a:pt x="5" y="14"/>
                      <a:pt x="10" y="10"/>
                    </a:cubicBezTo>
                    <a:cubicBezTo>
                      <a:pt x="16" y="4"/>
                      <a:pt x="24" y="1"/>
                      <a:pt x="32" y="1"/>
                    </a:cubicBezTo>
                    <a:cubicBezTo>
                      <a:pt x="41" y="0"/>
                      <a:pt x="50" y="5"/>
                      <a:pt x="54" y="12"/>
                    </a:cubicBezTo>
                    <a:cubicBezTo>
                      <a:pt x="56" y="17"/>
                      <a:pt x="56" y="22"/>
                      <a:pt x="54" y="27"/>
                    </a:cubicBezTo>
                    <a:cubicBezTo>
                      <a:pt x="50" y="37"/>
                      <a:pt x="38" y="44"/>
                      <a:pt x="28" y="46"/>
                    </a:cubicBezTo>
                    <a:cubicBezTo>
                      <a:pt x="28" y="46"/>
                      <a:pt x="28" y="46"/>
                      <a:pt x="28" y="46"/>
                    </a:cubicBezTo>
                    <a:cubicBezTo>
                      <a:pt x="26" y="47"/>
                      <a:pt x="23" y="47"/>
                      <a:pt x="21" y="47"/>
                    </a:cubicBezTo>
                    <a:close/>
                    <a:moveTo>
                      <a:pt x="27" y="42"/>
                    </a:moveTo>
                    <a:cubicBezTo>
                      <a:pt x="27" y="42"/>
                      <a:pt x="27" y="42"/>
                      <a:pt x="27" y="42"/>
                    </a:cubicBezTo>
                    <a:close/>
                    <a:moveTo>
                      <a:pt x="33" y="10"/>
                    </a:moveTo>
                    <a:cubicBezTo>
                      <a:pt x="33" y="10"/>
                      <a:pt x="32" y="10"/>
                      <a:pt x="32" y="10"/>
                    </a:cubicBezTo>
                    <a:cubicBezTo>
                      <a:pt x="27" y="10"/>
                      <a:pt x="21" y="13"/>
                      <a:pt x="17" y="17"/>
                    </a:cubicBezTo>
                    <a:cubicBezTo>
                      <a:pt x="14" y="19"/>
                      <a:pt x="12" y="23"/>
                      <a:pt x="11" y="26"/>
                    </a:cubicBezTo>
                    <a:cubicBezTo>
                      <a:pt x="10" y="30"/>
                      <a:pt x="11" y="33"/>
                      <a:pt x="13" y="35"/>
                    </a:cubicBezTo>
                    <a:cubicBezTo>
                      <a:pt x="15" y="37"/>
                      <a:pt x="21" y="38"/>
                      <a:pt x="26" y="37"/>
                    </a:cubicBezTo>
                    <a:cubicBezTo>
                      <a:pt x="26" y="37"/>
                      <a:pt x="26" y="37"/>
                      <a:pt x="26" y="37"/>
                    </a:cubicBezTo>
                    <a:cubicBezTo>
                      <a:pt x="33" y="35"/>
                      <a:pt x="43" y="29"/>
                      <a:pt x="45" y="23"/>
                    </a:cubicBezTo>
                    <a:cubicBezTo>
                      <a:pt x="46" y="21"/>
                      <a:pt x="46" y="19"/>
                      <a:pt x="45" y="17"/>
                    </a:cubicBezTo>
                    <a:cubicBezTo>
                      <a:pt x="43" y="13"/>
                      <a:pt x="38" y="10"/>
                      <a:pt x="3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6" name="">
                <a:extLst>
                  <a:ext uri="{FF2B5EF4-FFF2-40B4-BE49-F238E27FC236}">
                    <a16:creationId xmlns:a16="http://schemas.microsoft.com/office/drawing/2014/main" id="{DE3C7649-5A83-4D9D-B413-95D6E0D0591D}"/>
                  </a:ext>
                </a:extLst>
              </p:cNvPr>
              <p:cNvSpPr/>
              <p:nvPr/>
            </p:nvSpPr>
            <p:spPr bwMode="auto">
              <a:xfrm>
                <a:off x="7427648" y="1872415"/>
                <a:ext cx="93094" cy="113975"/>
              </a:xfrm>
              <a:custGeom>
                <a:avLst/>
                <a:gdLst>
                  <a:gd name="T0" fmla="*/ 21 w 45"/>
                  <a:gd name="T1" fmla="*/ 55 h 55"/>
                  <a:gd name="T2" fmla="*/ 21 w 45"/>
                  <a:gd name="T3" fmla="*/ 55 h 55"/>
                  <a:gd name="T4" fmla="*/ 3 w 45"/>
                  <a:gd name="T5" fmla="*/ 41 h 55"/>
                  <a:gd name="T6" fmla="*/ 8 w 45"/>
                  <a:gd name="T7" fmla="*/ 11 h 55"/>
                  <a:gd name="T8" fmla="*/ 19 w 45"/>
                  <a:gd name="T9" fmla="*/ 2 h 55"/>
                  <a:gd name="T10" fmla="*/ 35 w 45"/>
                  <a:gd name="T11" fmla="*/ 3 h 55"/>
                  <a:gd name="T12" fmla="*/ 44 w 45"/>
                  <a:gd name="T13" fmla="*/ 17 h 55"/>
                  <a:gd name="T14" fmla="*/ 36 w 45"/>
                  <a:gd name="T15" fmla="*/ 47 h 55"/>
                  <a:gd name="T16" fmla="*/ 36 w 45"/>
                  <a:gd name="T17" fmla="*/ 47 h 55"/>
                  <a:gd name="T18" fmla="*/ 21 w 45"/>
                  <a:gd name="T19" fmla="*/ 55 h 55"/>
                  <a:gd name="T20" fmla="*/ 27 w 45"/>
                  <a:gd name="T21" fmla="*/ 11 h 55"/>
                  <a:gd name="T22" fmla="*/ 23 w 45"/>
                  <a:gd name="T23" fmla="*/ 12 h 55"/>
                  <a:gd name="T24" fmla="*/ 16 w 45"/>
                  <a:gd name="T25" fmla="*/ 17 h 55"/>
                  <a:gd name="T26" fmla="*/ 13 w 45"/>
                  <a:gd name="T27" fmla="*/ 38 h 55"/>
                  <a:gd name="T28" fmla="*/ 21 w 45"/>
                  <a:gd name="T29" fmla="*/ 46 h 55"/>
                  <a:gd name="T30" fmla="*/ 21 w 45"/>
                  <a:gd name="T31" fmla="*/ 46 h 55"/>
                  <a:gd name="T32" fmla="*/ 28 w 45"/>
                  <a:gd name="T33" fmla="*/ 41 h 55"/>
                  <a:gd name="T34" fmla="*/ 28 w 45"/>
                  <a:gd name="T35" fmla="*/ 41 h 55"/>
                  <a:gd name="T36" fmla="*/ 34 w 45"/>
                  <a:gd name="T37" fmla="*/ 19 h 55"/>
                  <a:gd name="T38" fmla="*/ 30 w 45"/>
                  <a:gd name="T39" fmla="*/ 12 h 55"/>
                  <a:gd name="T40" fmla="*/ 27 w 45"/>
                  <a:gd name="T41" fmla="*/ 11 h 55"/>
                  <a:gd name="T42" fmla="*/ 32 w 45"/>
                  <a:gd name="T43" fmla="*/ 44 h 55"/>
                  <a:gd name="T44" fmla="*/ 32 w 45"/>
                  <a:gd name="T45" fmla="*/ 44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5" h="55">
                    <a:moveTo>
                      <a:pt x="21" y="55"/>
                    </a:moveTo>
                    <a:cubicBezTo>
                      <a:pt x="21" y="55"/>
                      <a:pt x="21" y="55"/>
                      <a:pt x="21" y="55"/>
                    </a:cubicBezTo>
                    <a:cubicBezTo>
                      <a:pt x="11" y="55"/>
                      <a:pt x="5" y="47"/>
                      <a:pt x="3" y="41"/>
                    </a:cubicBezTo>
                    <a:cubicBezTo>
                      <a:pt x="0" y="31"/>
                      <a:pt x="2" y="20"/>
                      <a:pt x="8" y="11"/>
                    </a:cubicBezTo>
                    <a:cubicBezTo>
                      <a:pt x="11" y="7"/>
                      <a:pt x="15" y="4"/>
                      <a:pt x="19" y="2"/>
                    </a:cubicBezTo>
                    <a:cubicBezTo>
                      <a:pt x="25" y="0"/>
                      <a:pt x="31" y="1"/>
                      <a:pt x="35" y="3"/>
                    </a:cubicBezTo>
                    <a:cubicBezTo>
                      <a:pt x="40" y="6"/>
                      <a:pt x="43" y="11"/>
                      <a:pt x="44" y="17"/>
                    </a:cubicBezTo>
                    <a:cubicBezTo>
                      <a:pt x="45" y="27"/>
                      <a:pt x="42" y="40"/>
                      <a:pt x="36" y="47"/>
                    </a:cubicBezTo>
                    <a:cubicBezTo>
                      <a:pt x="36" y="47"/>
                      <a:pt x="36" y="47"/>
                      <a:pt x="36" y="47"/>
                    </a:cubicBezTo>
                    <a:cubicBezTo>
                      <a:pt x="32" y="52"/>
                      <a:pt x="27" y="55"/>
                      <a:pt x="21" y="55"/>
                    </a:cubicBezTo>
                    <a:close/>
                    <a:moveTo>
                      <a:pt x="27" y="11"/>
                    </a:moveTo>
                    <a:cubicBezTo>
                      <a:pt x="26" y="11"/>
                      <a:pt x="24" y="11"/>
                      <a:pt x="23" y="12"/>
                    </a:cubicBezTo>
                    <a:cubicBezTo>
                      <a:pt x="20" y="13"/>
                      <a:pt x="17" y="15"/>
                      <a:pt x="16" y="17"/>
                    </a:cubicBezTo>
                    <a:cubicBezTo>
                      <a:pt x="12" y="23"/>
                      <a:pt x="10" y="31"/>
                      <a:pt x="13" y="38"/>
                    </a:cubicBezTo>
                    <a:cubicBezTo>
                      <a:pt x="14" y="41"/>
                      <a:pt x="17" y="46"/>
                      <a:pt x="21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3" y="46"/>
                      <a:pt x="26" y="44"/>
                      <a:pt x="28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33" y="36"/>
                      <a:pt x="35" y="26"/>
                      <a:pt x="34" y="19"/>
                    </a:cubicBezTo>
                    <a:cubicBezTo>
                      <a:pt x="34" y="15"/>
                      <a:pt x="33" y="13"/>
                      <a:pt x="30" y="12"/>
                    </a:cubicBezTo>
                    <a:cubicBezTo>
                      <a:pt x="29" y="11"/>
                      <a:pt x="28" y="11"/>
                      <a:pt x="27" y="11"/>
                    </a:cubicBezTo>
                    <a:close/>
                    <a:moveTo>
                      <a:pt x="32" y="44"/>
                    </a:moveTo>
                    <a:cubicBezTo>
                      <a:pt x="32" y="44"/>
                      <a:pt x="32" y="44"/>
                      <a:pt x="32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7" name="">
                <a:extLst>
                  <a:ext uri="{FF2B5EF4-FFF2-40B4-BE49-F238E27FC236}">
                    <a16:creationId xmlns:a16="http://schemas.microsoft.com/office/drawing/2014/main" id="{BE77489E-1963-4435-BC63-D63C10D4A9E7}"/>
                  </a:ext>
                </a:extLst>
              </p:cNvPr>
              <p:cNvSpPr/>
              <p:nvPr/>
            </p:nvSpPr>
            <p:spPr bwMode="auto">
              <a:xfrm>
                <a:off x="7423299" y="2270892"/>
                <a:ext cx="110495" cy="131376"/>
              </a:xfrm>
              <a:custGeom>
                <a:avLst/>
                <a:gdLst>
                  <a:gd name="T0" fmla="*/ 29 w 53"/>
                  <a:gd name="T1" fmla="*/ 63 h 63"/>
                  <a:gd name="T2" fmla="*/ 8 w 53"/>
                  <a:gd name="T3" fmla="*/ 50 h 63"/>
                  <a:gd name="T4" fmla="*/ 3 w 53"/>
                  <a:gd name="T5" fmla="*/ 19 h 63"/>
                  <a:gd name="T6" fmla="*/ 17 w 53"/>
                  <a:gd name="T7" fmla="*/ 2 h 63"/>
                  <a:gd name="T8" fmla="*/ 38 w 53"/>
                  <a:gd name="T9" fmla="*/ 10 h 63"/>
                  <a:gd name="T10" fmla="*/ 49 w 53"/>
                  <a:gd name="T11" fmla="*/ 50 h 63"/>
                  <a:gd name="T12" fmla="*/ 32 w 53"/>
                  <a:gd name="T13" fmla="*/ 62 h 63"/>
                  <a:gd name="T14" fmla="*/ 32 w 53"/>
                  <a:gd name="T15" fmla="*/ 62 h 63"/>
                  <a:gd name="T16" fmla="*/ 29 w 53"/>
                  <a:gd name="T17" fmla="*/ 63 h 63"/>
                  <a:gd name="T18" fmla="*/ 21 w 53"/>
                  <a:gd name="T19" fmla="*/ 11 h 63"/>
                  <a:gd name="T20" fmla="*/ 20 w 53"/>
                  <a:gd name="T21" fmla="*/ 11 h 63"/>
                  <a:gd name="T22" fmla="*/ 12 w 53"/>
                  <a:gd name="T23" fmla="*/ 21 h 63"/>
                  <a:gd name="T24" fmla="*/ 17 w 53"/>
                  <a:gd name="T25" fmla="*/ 44 h 63"/>
                  <a:gd name="T26" fmla="*/ 31 w 53"/>
                  <a:gd name="T27" fmla="*/ 53 h 63"/>
                  <a:gd name="T28" fmla="*/ 31 w 53"/>
                  <a:gd name="T29" fmla="*/ 53 h 63"/>
                  <a:gd name="T30" fmla="*/ 39 w 53"/>
                  <a:gd name="T31" fmla="*/ 47 h 63"/>
                  <a:gd name="T32" fmla="*/ 31 w 53"/>
                  <a:gd name="T33" fmla="*/ 16 h 63"/>
                  <a:gd name="T34" fmla="*/ 21 w 53"/>
                  <a:gd name="T35" fmla="*/ 1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3" h="63">
                    <a:moveTo>
                      <a:pt x="29" y="63"/>
                    </a:moveTo>
                    <a:cubicBezTo>
                      <a:pt x="20" y="63"/>
                      <a:pt x="13" y="56"/>
                      <a:pt x="8" y="50"/>
                    </a:cubicBezTo>
                    <a:cubicBezTo>
                      <a:pt x="2" y="41"/>
                      <a:pt x="0" y="29"/>
                      <a:pt x="3" y="19"/>
                    </a:cubicBezTo>
                    <a:cubicBezTo>
                      <a:pt x="5" y="10"/>
                      <a:pt x="10" y="3"/>
                      <a:pt x="17" y="2"/>
                    </a:cubicBezTo>
                    <a:cubicBezTo>
                      <a:pt x="24" y="0"/>
                      <a:pt x="32" y="3"/>
                      <a:pt x="38" y="10"/>
                    </a:cubicBezTo>
                    <a:cubicBezTo>
                      <a:pt x="46" y="18"/>
                      <a:pt x="53" y="37"/>
                      <a:pt x="49" y="50"/>
                    </a:cubicBezTo>
                    <a:cubicBezTo>
                      <a:pt x="47" y="55"/>
                      <a:pt x="42" y="61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1" y="63"/>
                      <a:pt x="30" y="63"/>
                      <a:pt x="29" y="63"/>
                    </a:cubicBezTo>
                    <a:close/>
                    <a:moveTo>
                      <a:pt x="21" y="11"/>
                    </a:moveTo>
                    <a:cubicBezTo>
                      <a:pt x="21" y="11"/>
                      <a:pt x="20" y="11"/>
                      <a:pt x="20" y="11"/>
                    </a:cubicBezTo>
                    <a:cubicBezTo>
                      <a:pt x="16" y="12"/>
                      <a:pt x="13" y="17"/>
                      <a:pt x="12" y="21"/>
                    </a:cubicBezTo>
                    <a:cubicBezTo>
                      <a:pt x="11" y="29"/>
                      <a:pt x="12" y="37"/>
                      <a:pt x="17" y="44"/>
                    </a:cubicBezTo>
                    <a:cubicBezTo>
                      <a:pt x="19" y="49"/>
                      <a:pt x="25" y="53"/>
                      <a:pt x="31" y="53"/>
                    </a:cubicBezTo>
                    <a:cubicBezTo>
                      <a:pt x="31" y="53"/>
                      <a:pt x="31" y="53"/>
                      <a:pt x="31" y="53"/>
                    </a:cubicBezTo>
                    <a:cubicBezTo>
                      <a:pt x="37" y="52"/>
                      <a:pt x="39" y="49"/>
                      <a:pt x="39" y="47"/>
                    </a:cubicBezTo>
                    <a:cubicBezTo>
                      <a:pt x="43" y="38"/>
                      <a:pt x="36" y="22"/>
                      <a:pt x="31" y="16"/>
                    </a:cubicBezTo>
                    <a:cubicBezTo>
                      <a:pt x="28" y="14"/>
                      <a:pt x="25" y="11"/>
                      <a:pt x="21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8" name="">
                <a:extLst>
                  <a:ext uri="{FF2B5EF4-FFF2-40B4-BE49-F238E27FC236}">
                    <a16:creationId xmlns:a16="http://schemas.microsoft.com/office/drawing/2014/main" id="{E72A83A7-B49C-4A92-A40E-952FCD0DDD01}"/>
                  </a:ext>
                </a:extLst>
              </p:cNvPr>
              <p:cNvSpPr/>
              <p:nvPr/>
            </p:nvSpPr>
            <p:spPr bwMode="auto">
              <a:xfrm>
                <a:off x="7626887" y="2616297"/>
                <a:ext cx="127026" cy="114845"/>
              </a:xfrm>
              <a:custGeom>
                <a:avLst/>
                <a:gdLst>
                  <a:gd name="T0" fmla="*/ 36 w 61"/>
                  <a:gd name="T1" fmla="*/ 55 h 55"/>
                  <a:gd name="T2" fmla="*/ 29 w 61"/>
                  <a:gd name="T3" fmla="*/ 54 h 55"/>
                  <a:gd name="T4" fmla="*/ 2 w 61"/>
                  <a:gd name="T5" fmla="*/ 30 h 55"/>
                  <a:gd name="T6" fmla="*/ 4 w 61"/>
                  <a:gd name="T7" fmla="*/ 12 h 55"/>
                  <a:gd name="T8" fmla="*/ 35 w 61"/>
                  <a:gd name="T9" fmla="*/ 7 h 55"/>
                  <a:gd name="T10" fmla="*/ 57 w 61"/>
                  <a:gd name="T11" fmla="*/ 42 h 55"/>
                  <a:gd name="T12" fmla="*/ 57 w 61"/>
                  <a:gd name="T13" fmla="*/ 42 h 55"/>
                  <a:gd name="T14" fmla="*/ 45 w 61"/>
                  <a:gd name="T15" fmla="*/ 53 h 55"/>
                  <a:gd name="T16" fmla="*/ 36 w 61"/>
                  <a:gd name="T17" fmla="*/ 55 h 55"/>
                  <a:gd name="T18" fmla="*/ 20 w 61"/>
                  <a:gd name="T19" fmla="*/ 13 h 55"/>
                  <a:gd name="T20" fmla="*/ 12 w 61"/>
                  <a:gd name="T21" fmla="*/ 17 h 55"/>
                  <a:gd name="T22" fmla="*/ 11 w 61"/>
                  <a:gd name="T23" fmla="*/ 27 h 55"/>
                  <a:gd name="T24" fmla="*/ 31 w 61"/>
                  <a:gd name="T25" fmla="*/ 44 h 55"/>
                  <a:gd name="T26" fmla="*/ 42 w 61"/>
                  <a:gd name="T27" fmla="*/ 44 h 55"/>
                  <a:gd name="T28" fmla="*/ 48 w 61"/>
                  <a:gd name="T29" fmla="*/ 39 h 55"/>
                  <a:gd name="T30" fmla="*/ 48 w 61"/>
                  <a:gd name="T31" fmla="*/ 39 h 55"/>
                  <a:gd name="T32" fmla="*/ 30 w 61"/>
                  <a:gd name="T33" fmla="*/ 15 h 55"/>
                  <a:gd name="T34" fmla="*/ 20 w 61"/>
                  <a:gd name="T35" fmla="*/ 1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1" h="55">
                    <a:moveTo>
                      <a:pt x="36" y="55"/>
                    </a:moveTo>
                    <a:cubicBezTo>
                      <a:pt x="34" y="55"/>
                      <a:pt x="32" y="54"/>
                      <a:pt x="29" y="54"/>
                    </a:cubicBezTo>
                    <a:cubicBezTo>
                      <a:pt x="17" y="51"/>
                      <a:pt x="6" y="42"/>
                      <a:pt x="2" y="30"/>
                    </a:cubicBezTo>
                    <a:cubicBezTo>
                      <a:pt x="0" y="23"/>
                      <a:pt x="0" y="17"/>
                      <a:pt x="4" y="12"/>
                    </a:cubicBezTo>
                    <a:cubicBezTo>
                      <a:pt x="10" y="2"/>
                      <a:pt x="22" y="0"/>
                      <a:pt x="35" y="7"/>
                    </a:cubicBezTo>
                    <a:cubicBezTo>
                      <a:pt x="49" y="14"/>
                      <a:pt x="61" y="30"/>
                      <a:pt x="57" y="42"/>
                    </a:cubicBezTo>
                    <a:cubicBezTo>
                      <a:pt x="57" y="42"/>
                      <a:pt x="57" y="42"/>
                      <a:pt x="57" y="42"/>
                    </a:cubicBezTo>
                    <a:cubicBezTo>
                      <a:pt x="55" y="47"/>
                      <a:pt x="51" y="51"/>
                      <a:pt x="45" y="53"/>
                    </a:cubicBezTo>
                    <a:cubicBezTo>
                      <a:pt x="42" y="54"/>
                      <a:pt x="39" y="55"/>
                      <a:pt x="36" y="55"/>
                    </a:cubicBezTo>
                    <a:close/>
                    <a:moveTo>
                      <a:pt x="20" y="13"/>
                    </a:moveTo>
                    <a:cubicBezTo>
                      <a:pt x="17" y="13"/>
                      <a:pt x="14" y="14"/>
                      <a:pt x="12" y="17"/>
                    </a:cubicBezTo>
                    <a:cubicBezTo>
                      <a:pt x="10" y="21"/>
                      <a:pt x="11" y="25"/>
                      <a:pt x="11" y="27"/>
                    </a:cubicBezTo>
                    <a:cubicBezTo>
                      <a:pt x="14" y="35"/>
                      <a:pt x="22" y="42"/>
                      <a:pt x="31" y="44"/>
                    </a:cubicBezTo>
                    <a:cubicBezTo>
                      <a:pt x="35" y="45"/>
                      <a:pt x="39" y="45"/>
                      <a:pt x="42" y="44"/>
                    </a:cubicBezTo>
                    <a:cubicBezTo>
                      <a:pt x="45" y="43"/>
                      <a:pt x="47" y="41"/>
                      <a:pt x="48" y="39"/>
                    </a:cubicBezTo>
                    <a:cubicBezTo>
                      <a:pt x="48" y="39"/>
                      <a:pt x="48" y="39"/>
                      <a:pt x="48" y="39"/>
                    </a:cubicBezTo>
                    <a:cubicBezTo>
                      <a:pt x="50" y="32"/>
                      <a:pt x="41" y="21"/>
                      <a:pt x="30" y="15"/>
                    </a:cubicBezTo>
                    <a:cubicBezTo>
                      <a:pt x="28" y="14"/>
                      <a:pt x="24" y="13"/>
                      <a:pt x="20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0" name="">
                <a:extLst>
                  <a:ext uri="{FF2B5EF4-FFF2-40B4-BE49-F238E27FC236}">
                    <a16:creationId xmlns:a16="http://schemas.microsoft.com/office/drawing/2014/main" id="{6C43ADA8-6F18-45D7-B81F-D7D0CB9236E8}"/>
                  </a:ext>
                </a:extLst>
              </p:cNvPr>
              <p:cNvSpPr/>
              <p:nvPr/>
            </p:nvSpPr>
            <p:spPr bwMode="auto">
              <a:xfrm>
                <a:off x="8021014" y="1582692"/>
                <a:ext cx="33061" cy="53942"/>
              </a:xfrm>
              <a:custGeom>
                <a:avLst/>
                <a:gdLst>
                  <a:gd name="T0" fmla="*/ 11 w 16"/>
                  <a:gd name="T1" fmla="*/ 26 h 26"/>
                  <a:gd name="T2" fmla="*/ 6 w 16"/>
                  <a:gd name="T3" fmla="*/ 22 h 26"/>
                  <a:gd name="T4" fmla="*/ 1 w 16"/>
                  <a:gd name="T5" fmla="*/ 9 h 26"/>
                  <a:gd name="T6" fmla="*/ 3 w 16"/>
                  <a:gd name="T7" fmla="*/ 2 h 26"/>
                  <a:gd name="T8" fmla="*/ 10 w 16"/>
                  <a:gd name="T9" fmla="*/ 4 h 26"/>
                  <a:gd name="T10" fmla="*/ 16 w 16"/>
                  <a:gd name="T11" fmla="*/ 21 h 26"/>
                  <a:gd name="T12" fmla="*/ 12 w 16"/>
                  <a:gd name="T13" fmla="*/ 26 h 26"/>
                  <a:gd name="T14" fmla="*/ 11 w 16"/>
                  <a:gd name="T1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26">
                    <a:moveTo>
                      <a:pt x="11" y="26"/>
                    </a:moveTo>
                    <a:cubicBezTo>
                      <a:pt x="9" y="26"/>
                      <a:pt x="7" y="25"/>
                      <a:pt x="6" y="22"/>
                    </a:cubicBezTo>
                    <a:cubicBezTo>
                      <a:pt x="5" y="17"/>
                      <a:pt x="4" y="13"/>
                      <a:pt x="1" y="9"/>
                    </a:cubicBezTo>
                    <a:cubicBezTo>
                      <a:pt x="0" y="6"/>
                      <a:pt x="1" y="3"/>
                      <a:pt x="3" y="2"/>
                    </a:cubicBezTo>
                    <a:cubicBezTo>
                      <a:pt x="5" y="0"/>
                      <a:pt x="8" y="1"/>
                      <a:pt x="10" y="4"/>
                    </a:cubicBezTo>
                    <a:cubicBezTo>
                      <a:pt x="13" y="9"/>
                      <a:pt x="15" y="15"/>
                      <a:pt x="16" y="21"/>
                    </a:cubicBezTo>
                    <a:cubicBezTo>
                      <a:pt x="16" y="23"/>
                      <a:pt x="14" y="26"/>
                      <a:pt x="12" y="26"/>
                    </a:cubicBezTo>
                    <a:cubicBezTo>
                      <a:pt x="11" y="26"/>
                      <a:pt x="11" y="26"/>
                      <a:pt x="11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1" name="">
                <a:extLst>
                  <a:ext uri="{FF2B5EF4-FFF2-40B4-BE49-F238E27FC236}">
                    <a16:creationId xmlns:a16="http://schemas.microsoft.com/office/drawing/2014/main" id="{C548F576-A4A2-4202-99D5-FF9551900DE6}"/>
                  </a:ext>
                </a:extLst>
              </p:cNvPr>
              <p:cNvSpPr/>
              <p:nvPr/>
            </p:nvSpPr>
            <p:spPr bwMode="auto">
              <a:xfrm>
                <a:off x="7895729" y="1643595"/>
                <a:ext cx="33061" cy="40892"/>
              </a:xfrm>
              <a:custGeom>
                <a:avLst/>
                <a:gdLst>
                  <a:gd name="T0" fmla="*/ 11 w 16"/>
                  <a:gd name="T1" fmla="*/ 20 h 20"/>
                  <a:gd name="T2" fmla="*/ 6 w 16"/>
                  <a:gd name="T3" fmla="*/ 17 h 20"/>
                  <a:gd name="T4" fmla="*/ 2 w 16"/>
                  <a:gd name="T5" fmla="*/ 9 h 20"/>
                  <a:gd name="T6" fmla="*/ 2 w 16"/>
                  <a:gd name="T7" fmla="*/ 2 h 20"/>
                  <a:gd name="T8" fmla="*/ 9 w 16"/>
                  <a:gd name="T9" fmla="*/ 3 h 20"/>
                  <a:gd name="T10" fmla="*/ 16 w 16"/>
                  <a:gd name="T11" fmla="*/ 14 h 20"/>
                  <a:gd name="T12" fmla="*/ 13 w 16"/>
                  <a:gd name="T13" fmla="*/ 20 h 20"/>
                  <a:gd name="T14" fmla="*/ 11 w 16"/>
                  <a:gd name="T1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20">
                    <a:moveTo>
                      <a:pt x="11" y="20"/>
                    </a:moveTo>
                    <a:cubicBezTo>
                      <a:pt x="9" y="20"/>
                      <a:pt x="7" y="19"/>
                      <a:pt x="6" y="17"/>
                    </a:cubicBezTo>
                    <a:cubicBezTo>
                      <a:pt x="5" y="14"/>
                      <a:pt x="4" y="11"/>
                      <a:pt x="2" y="9"/>
                    </a:cubicBezTo>
                    <a:cubicBezTo>
                      <a:pt x="0" y="7"/>
                      <a:pt x="0" y="4"/>
                      <a:pt x="2" y="2"/>
                    </a:cubicBezTo>
                    <a:cubicBezTo>
                      <a:pt x="4" y="0"/>
                      <a:pt x="7" y="1"/>
                      <a:pt x="9" y="3"/>
                    </a:cubicBezTo>
                    <a:cubicBezTo>
                      <a:pt x="12" y="6"/>
                      <a:pt x="14" y="10"/>
                      <a:pt x="16" y="14"/>
                    </a:cubicBezTo>
                    <a:cubicBezTo>
                      <a:pt x="16" y="17"/>
                      <a:pt x="15" y="19"/>
                      <a:pt x="13" y="20"/>
                    </a:cubicBezTo>
                    <a:cubicBezTo>
                      <a:pt x="12" y="20"/>
                      <a:pt x="11" y="20"/>
                      <a:pt x="11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2" name="">
                <a:extLst>
                  <a:ext uri="{FF2B5EF4-FFF2-40B4-BE49-F238E27FC236}">
                    <a16:creationId xmlns:a16="http://schemas.microsoft.com/office/drawing/2014/main" id="{15BF846D-853D-415F-8139-E0B9F6E97B1C}"/>
                  </a:ext>
                </a:extLst>
              </p:cNvPr>
              <p:cNvSpPr/>
              <p:nvPr/>
            </p:nvSpPr>
            <p:spPr bwMode="auto">
              <a:xfrm>
                <a:off x="7780884" y="1699277"/>
                <a:ext cx="54813" cy="58293"/>
              </a:xfrm>
              <a:custGeom>
                <a:avLst/>
                <a:gdLst>
                  <a:gd name="T0" fmla="*/ 21 w 26"/>
                  <a:gd name="T1" fmla="*/ 28 h 28"/>
                  <a:gd name="T2" fmla="*/ 17 w 26"/>
                  <a:gd name="T3" fmla="*/ 26 h 28"/>
                  <a:gd name="T4" fmla="*/ 2 w 26"/>
                  <a:gd name="T5" fmla="*/ 9 h 28"/>
                  <a:gd name="T6" fmla="*/ 2 w 26"/>
                  <a:gd name="T7" fmla="*/ 2 h 28"/>
                  <a:gd name="T8" fmla="*/ 9 w 26"/>
                  <a:gd name="T9" fmla="*/ 3 h 28"/>
                  <a:gd name="T10" fmla="*/ 25 w 26"/>
                  <a:gd name="T11" fmla="*/ 20 h 28"/>
                  <a:gd name="T12" fmla="*/ 24 w 26"/>
                  <a:gd name="T13" fmla="*/ 27 h 28"/>
                  <a:gd name="T14" fmla="*/ 21 w 26"/>
                  <a:gd name="T1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28">
                    <a:moveTo>
                      <a:pt x="21" y="28"/>
                    </a:moveTo>
                    <a:cubicBezTo>
                      <a:pt x="20" y="28"/>
                      <a:pt x="18" y="27"/>
                      <a:pt x="17" y="26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0" y="7"/>
                      <a:pt x="0" y="4"/>
                      <a:pt x="2" y="2"/>
                    </a:cubicBezTo>
                    <a:cubicBezTo>
                      <a:pt x="4" y="0"/>
                      <a:pt x="7" y="1"/>
                      <a:pt x="9" y="3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6" y="22"/>
                      <a:pt x="26" y="25"/>
                      <a:pt x="24" y="27"/>
                    </a:cubicBezTo>
                    <a:cubicBezTo>
                      <a:pt x="23" y="27"/>
                      <a:pt x="22" y="28"/>
                      <a:pt x="21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3" name="">
                <a:extLst>
                  <a:ext uri="{FF2B5EF4-FFF2-40B4-BE49-F238E27FC236}">
                    <a16:creationId xmlns:a16="http://schemas.microsoft.com/office/drawing/2014/main" id="{E9E6946A-06A8-4AFC-B848-68AB9B31B4BE}"/>
                  </a:ext>
                </a:extLst>
              </p:cNvPr>
              <p:cNvSpPr/>
              <p:nvPr/>
            </p:nvSpPr>
            <p:spPr bwMode="auto">
              <a:xfrm>
                <a:off x="7712151" y="1807162"/>
                <a:ext cx="41762" cy="41762"/>
              </a:xfrm>
              <a:custGeom>
                <a:avLst/>
                <a:gdLst>
                  <a:gd name="T0" fmla="*/ 14 w 20"/>
                  <a:gd name="T1" fmla="*/ 20 h 20"/>
                  <a:gd name="T2" fmla="*/ 10 w 20"/>
                  <a:gd name="T3" fmla="*/ 17 h 20"/>
                  <a:gd name="T4" fmla="*/ 3 w 20"/>
                  <a:gd name="T5" fmla="*/ 9 h 20"/>
                  <a:gd name="T6" fmla="*/ 2 w 20"/>
                  <a:gd name="T7" fmla="*/ 2 h 20"/>
                  <a:gd name="T8" fmla="*/ 9 w 20"/>
                  <a:gd name="T9" fmla="*/ 1 h 20"/>
                  <a:gd name="T10" fmla="*/ 18 w 20"/>
                  <a:gd name="T11" fmla="*/ 12 h 20"/>
                  <a:gd name="T12" fmla="*/ 17 w 20"/>
                  <a:gd name="T13" fmla="*/ 19 h 20"/>
                  <a:gd name="T14" fmla="*/ 14 w 20"/>
                  <a:gd name="T1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20">
                    <a:moveTo>
                      <a:pt x="14" y="20"/>
                    </a:moveTo>
                    <a:cubicBezTo>
                      <a:pt x="13" y="20"/>
                      <a:pt x="11" y="19"/>
                      <a:pt x="10" y="17"/>
                    </a:cubicBezTo>
                    <a:cubicBezTo>
                      <a:pt x="8" y="14"/>
                      <a:pt x="6" y="11"/>
                      <a:pt x="3" y="9"/>
                    </a:cubicBezTo>
                    <a:cubicBezTo>
                      <a:pt x="1" y="8"/>
                      <a:pt x="0" y="5"/>
                      <a:pt x="2" y="2"/>
                    </a:cubicBezTo>
                    <a:cubicBezTo>
                      <a:pt x="3" y="0"/>
                      <a:pt x="6" y="0"/>
                      <a:pt x="9" y="1"/>
                    </a:cubicBezTo>
                    <a:cubicBezTo>
                      <a:pt x="13" y="4"/>
                      <a:pt x="16" y="8"/>
                      <a:pt x="18" y="12"/>
                    </a:cubicBezTo>
                    <a:cubicBezTo>
                      <a:pt x="20" y="14"/>
                      <a:pt x="19" y="17"/>
                      <a:pt x="17" y="19"/>
                    </a:cubicBezTo>
                    <a:cubicBezTo>
                      <a:pt x="16" y="19"/>
                      <a:pt x="15" y="20"/>
                      <a:pt x="1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4" name="">
                <a:extLst>
                  <a:ext uri="{FF2B5EF4-FFF2-40B4-BE49-F238E27FC236}">
                    <a16:creationId xmlns:a16="http://schemas.microsoft.com/office/drawing/2014/main" id="{E3B3FAF8-0442-4398-91FE-C6652F171225}"/>
                  </a:ext>
                </a:extLst>
              </p:cNvPr>
              <p:cNvSpPr/>
              <p:nvPr/>
            </p:nvSpPr>
            <p:spPr bwMode="auto">
              <a:xfrm>
                <a:off x="7620797" y="1881985"/>
                <a:ext cx="85264" cy="71343"/>
              </a:xfrm>
              <a:custGeom>
                <a:avLst/>
                <a:gdLst>
                  <a:gd name="T0" fmla="*/ 36 w 41"/>
                  <a:gd name="T1" fmla="*/ 34 h 34"/>
                  <a:gd name="T2" fmla="*/ 32 w 41"/>
                  <a:gd name="T3" fmla="*/ 32 h 34"/>
                  <a:gd name="T4" fmla="*/ 3 w 41"/>
                  <a:gd name="T5" fmla="*/ 10 h 34"/>
                  <a:gd name="T6" fmla="*/ 1 w 41"/>
                  <a:gd name="T7" fmla="*/ 3 h 34"/>
                  <a:gd name="T8" fmla="*/ 8 w 41"/>
                  <a:gd name="T9" fmla="*/ 2 h 34"/>
                  <a:gd name="T10" fmla="*/ 39 w 41"/>
                  <a:gd name="T11" fmla="*/ 25 h 34"/>
                  <a:gd name="T12" fmla="*/ 39 w 41"/>
                  <a:gd name="T13" fmla="*/ 32 h 34"/>
                  <a:gd name="T14" fmla="*/ 36 w 41"/>
                  <a:gd name="T1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34">
                    <a:moveTo>
                      <a:pt x="36" y="34"/>
                    </a:moveTo>
                    <a:cubicBezTo>
                      <a:pt x="35" y="34"/>
                      <a:pt x="33" y="33"/>
                      <a:pt x="32" y="32"/>
                    </a:cubicBezTo>
                    <a:cubicBezTo>
                      <a:pt x="23" y="25"/>
                      <a:pt x="13" y="17"/>
                      <a:pt x="3" y="10"/>
                    </a:cubicBezTo>
                    <a:cubicBezTo>
                      <a:pt x="0" y="8"/>
                      <a:pt x="0" y="5"/>
                      <a:pt x="1" y="3"/>
                    </a:cubicBezTo>
                    <a:cubicBezTo>
                      <a:pt x="3" y="1"/>
                      <a:pt x="6" y="0"/>
                      <a:pt x="8" y="2"/>
                    </a:cubicBezTo>
                    <a:cubicBezTo>
                      <a:pt x="19" y="9"/>
                      <a:pt x="29" y="17"/>
                      <a:pt x="39" y="25"/>
                    </a:cubicBezTo>
                    <a:cubicBezTo>
                      <a:pt x="41" y="27"/>
                      <a:pt x="41" y="30"/>
                      <a:pt x="39" y="32"/>
                    </a:cubicBezTo>
                    <a:cubicBezTo>
                      <a:pt x="38" y="33"/>
                      <a:pt x="37" y="34"/>
                      <a:pt x="36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5" name="">
                <a:extLst>
                  <a:ext uri="{FF2B5EF4-FFF2-40B4-BE49-F238E27FC236}">
                    <a16:creationId xmlns:a16="http://schemas.microsoft.com/office/drawing/2014/main" id="{F9D38530-0624-4E4C-BB4B-4BAF9F7D7ADF}"/>
                  </a:ext>
                </a:extLst>
              </p:cNvPr>
              <p:cNvSpPr/>
              <p:nvPr/>
            </p:nvSpPr>
            <p:spPr bwMode="auto">
              <a:xfrm>
                <a:off x="7581645" y="2049033"/>
                <a:ext cx="91354" cy="31321"/>
              </a:xfrm>
              <a:custGeom>
                <a:avLst/>
                <a:gdLst>
                  <a:gd name="T0" fmla="*/ 39 w 44"/>
                  <a:gd name="T1" fmla="*/ 15 h 15"/>
                  <a:gd name="T2" fmla="*/ 38 w 44"/>
                  <a:gd name="T3" fmla="*/ 15 h 15"/>
                  <a:gd name="T4" fmla="*/ 4 w 44"/>
                  <a:gd name="T5" fmla="*/ 10 h 15"/>
                  <a:gd name="T6" fmla="*/ 0 w 44"/>
                  <a:gd name="T7" fmla="*/ 5 h 15"/>
                  <a:gd name="T8" fmla="*/ 5 w 44"/>
                  <a:gd name="T9" fmla="*/ 1 h 15"/>
                  <a:gd name="T10" fmla="*/ 40 w 44"/>
                  <a:gd name="T11" fmla="*/ 5 h 15"/>
                  <a:gd name="T12" fmla="*/ 44 w 44"/>
                  <a:gd name="T13" fmla="*/ 10 h 15"/>
                  <a:gd name="T14" fmla="*/ 39 w 44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" h="15">
                    <a:moveTo>
                      <a:pt x="39" y="15"/>
                    </a:moveTo>
                    <a:cubicBezTo>
                      <a:pt x="39" y="15"/>
                      <a:pt x="38" y="15"/>
                      <a:pt x="38" y="15"/>
                    </a:cubicBezTo>
                    <a:cubicBezTo>
                      <a:pt x="27" y="13"/>
                      <a:pt x="16" y="11"/>
                      <a:pt x="4" y="10"/>
                    </a:cubicBezTo>
                    <a:cubicBezTo>
                      <a:pt x="2" y="10"/>
                      <a:pt x="0" y="8"/>
                      <a:pt x="0" y="5"/>
                    </a:cubicBezTo>
                    <a:cubicBezTo>
                      <a:pt x="0" y="2"/>
                      <a:pt x="2" y="0"/>
                      <a:pt x="5" y="1"/>
                    </a:cubicBezTo>
                    <a:cubicBezTo>
                      <a:pt x="17" y="2"/>
                      <a:pt x="28" y="3"/>
                      <a:pt x="40" y="5"/>
                    </a:cubicBezTo>
                    <a:cubicBezTo>
                      <a:pt x="42" y="5"/>
                      <a:pt x="44" y="8"/>
                      <a:pt x="44" y="10"/>
                    </a:cubicBezTo>
                    <a:cubicBezTo>
                      <a:pt x="43" y="13"/>
                      <a:pt x="41" y="15"/>
                      <a:pt x="39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6" name="">
                <a:extLst>
                  <a:ext uri="{FF2B5EF4-FFF2-40B4-BE49-F238E27FC236}">
                    <a16:creationId xmlns:a16="http://schemas.microsoft.com/office/drawing/2014/main" id="{716ECFA0-1083-42E6-BD13-7BA578F0C7D4}"/>
                  </a:ext>
                </a:extLst>
              </p:cNvPr>
              <p:cNvSpPr/>
              <p:nvPr/>
            </p:nvSpPr>
            <p:spPr bwMode="auto">
              <a:xfrm>
                <a:off x="7631237" y="2194329"/>
                <a:ext cx="43502" cy="22621"/>
              </a:xfrm>
              <a:custGeom>
                <a:avLst/>
                <a:gdLst>
                  <a:gd name="T0" fmla="*/ 5 w 21"/>
                  <a:gd name="T1" fmla="*/ 11 h 11"/>
                  <a:gd name="T2" fmla="*/ 1 w 21"/>
                  <a:gd name="T3" fmla="*/ 8 h 11"/>
                  <a:gd name="T4" fmla="*/ 4 w 21"/>
                  <a:gd name="T5" fmla="*/ 2 h 11"/>
                  <a:gd name="T6" fmla="*/ 16 w 21"/>
                  <a:gd name="T7" fmla="*/ 0 h 11"/>
                  <a:gd name="T8" fmla="*/ 21 w 21"/>
                  <a:gd name="T9" fmla="*/ 4 h 11"/>
                  <a:gd name="T10" fmla="*/ 16 w 21"/>
                  <a:gd name="T11" fmla="*/ 9 h 11"/>
                  <a:gd name="T12" fmla="*/ 7 w 21"/>
                  <a:gd name="T13" fmla="*/ 11 h 11"/>
                  <a:gd name="T14" fmla="*/ 5 w 21"/>
                  <a:gd name="T1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11">
                    <a:moveTo>
                      <a:pt x="5" y="11"/>
                    </a:moveTo>
                    <a:cubicBezTo>
                      <a:pt x="3" y="11"/>
                      <a:pt x="1" y="10"/>
                      <a:pt x="1" y="8"/>
                    </a:cubicBezTo>
                    <a:cubicBezTo>
                      <a:pt x="0" y="5"/>
                      <a:pt x="1" y="3"/>
                      <a:pt x="4" y="2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18" y="0"/>
                      <a:pt x="21" y="2"/>
                      <a:pt x="21" y="4"/>
                    </a:cubicBezTo>
                    <a:cubicBezTo>
                      <a:pt x="21" y="7"/>
                      <a:pt x="19" y="9"/>
                      <a:pt x="16" y="9"/>
                    </a:cubicBezTo>
                    <a:cubicBezTo>
                      <a:pt x="13" y="10"/>
                      <a:pt x="10" y="10"/>
                      <a:pt x="7" y="11"/>
                    </a:cubicBezTo>
                    <a:cubicBezTo>
                      <a:pt x="6" y="11"/>
                      <a:pt x="6" y="11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7" name="">
                <a:extLst>
                  <a:ext uri="{FF2B5EF4-FFF2-40B4-BE49-F238E27FC236}">
                    <a16:creationId xmlns:a16="http://schemas.microsoft.com/office/drawing/2014/main" id="{87DDA5A4-B08E-42D5-85E6-8640DCBD8BC7}"/>
                  </a:ext>
                </a:extLst>
              </p:cNvPr>
              <p:cNvSpPr/>
              <p:nvPr/>
            </p:nvSpPr>
            <p:spPr bwMode="auto">
              <a:xfrm>
                <a:off x="7629497" y="2315264"/>
                <a:ext cx="100055" cy="61773"/>
              </a:xfrm>
              <a:custGeom>
                <a:avLst/>
                <a:gdLst>
                  <a:gd name="T0" fmla="*/ 6 w 48"/>
                  <a:gd name="T1" fmla="*/ 30 h 30"/>
                  <a:gd name="T2" fmla="*/ 2 w 48"/>
                  <a:gd name="T3" fmla="*/ 28 h 30"/>
                  <a:gd name="T4" fmla="*/ 4 w 48"/>
                  <a:gd name="T5" fmla="*/ 21 h 30"/>
                  <a:gd name="T6" fmla="*/ 40 w 48"/>
                  <a:gd name="T7" fmla="*/ 1 h 30"/>
                  <a:gd name="T8" fmla="*/ 47 w 48"/>
                  <a:gd name="T9" fmla="*/ 3 h 30"/>
                  <a:gd name="T10" fmla="*/ 45 w 48"/>
                  <a:gd name="T11" fmla="*/ 10 h 30"/>
                  <a:gd name="T12" fmla="*/ 8 w 48"/>
                  <a:gd name="T13" fmla="*/ 30 h 30"/>
                  <a:gd name="T14" fmla="*/ 6 w 48"/>
                  <a:gd name="T1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30">
                    <a:moveTo>
                      <a:pt x="6" y="30"/>
                    </a:moveTo>
                    <a:cubicBezTo>
                      <a:pt x="4" y="30"/>
                      <a:pt x="3" y="29"/>
                      <a:pt x="2" y="28"/>
                    </a:cubicBezTo>
                    <a:cubicBezTo>
                      <a:pt x="0" y="25"/>
                      <a:pt x="1" y="22"/>
                      <a:pt x="4" y="21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2" y="0"/>
                      <a:pt x="45" y="1"/>
                      <a:pt x="47" y="3"/>
                    </a:cubicBezTo>
                    <a:cubicBezTo>
                      <a:pt x="48" y="5"/>
                      <a:pt x="47" y="8"/>
                      <a:pt x="45" y="10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0"/>
                      <a:pt x="7" y="30"/>
                      <a:pt x="6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8" name="">
                <a:extLst>
                  <a:ext uri="{FF2B5EF4-FFF2-40B4-BE49-F238E27FC236}">
                    <a16:creationId xmlns:a16="http://schemas.microsoft.com/office/drawing/2014/main" id="{94C46792-4E3F-40D2-B081-77F6BB788EFC}"/>
                  </a:ext>
                </a:extLst>
              </p:cNvPr>
              <p:cNvSpPr/>
              <p:nvPr/>
            </p:nvSpPr>
            <p:spPr bwMode="auto">
              <a:xfrm>
                <a:off x="7779144" y="2424889"/>
                <a:ext cx="43502" cy="41762"/>
              </a:xfrm>
              <a:custGeom>
                <a:avLst/>
                <a:gdLst>
                  <a:gd name="T0" fmla="*/ 6 w 21"/>
                  <a:gd name="T1" fmla="*/ 20 h 20"/>
                  <a:gd name="T2" fmla="*/ 1 w 21"/>
                  <a:gd name="T3" fmla="*/ 17 h 20"/>
                  <a:gd name="T4" fmla="*/ 4 w 21"/>
                  <a:gd name="T5" fmla="*/ 10 h 20"/>
                  <a:gd name="T6" fmla="*/ 11 w 21"/>
                  <a:gd name="T7" fmla="*/ 3 h 20"/>
                  <a:gd name="T8" fmla="*/ 17 w 21"/>
                  <a:gd name="T9" fmla="*/ 1 h 20"/>
                  <a:gd name="T10" fmla="*/ 20 w 21"/>
                  <a:gd name="T11" fmla="*/ 7 h 20"/>
                  <a:gd name="T12" fmla="*/ 7 w 21"/>
                  <a:gd name="T13" fmla="*/ 19 h 20"/>
                  <a:gd name="T14" fmla="*/ 6 w 21"/>
                  <a:gd name="T1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20">
                    <a:moveTo>
                      <a:pt x="6" y="20"/>
                    </a:moveTo>
                    <a:cubicBezTo>
                      <a:pt x="4" y="20"/>
                      <a:pt x="2" y="19"/>
                      <a:pt x="1" y="17"/>
                    </a:cubicBezTo>
                    <a:cubicBezTo>
                      <a:pt x="0" y="14"/>
                      <a:pt x="1" y="11"/>
                      <a:pt x="4" y="10"/>
                    </a:cubicBezTo>
                    <a:cubicBezTo>
                      <a:pt x="7" y="9"/>
                      <a:pt x="9" y="6"/>
                      <a:pt x="11" y="3"/>
                    </a:cubicBezTo>
                    <a:cubicBezTo>
                      <a:pt x="12" y="1"/>
                      <a:pt x="14" y="0"/>
                      <a:pt x="17" y="1"/>
                    </a:cubicBezTo>
                    <a:cubicBezTo>
                      <a:pt x="19" y="2"/>
                      <a:pt x="21" y="5"/>
                      <a:pt x="20" y="7"/>
                    </a:cubicBezTo>
                    <a:cubicBezTo>
                      <a:pt x="17" y="12"/>
                      <a:pt x="13" y="17"/>
                      <a:pt x="7" y="19"/>
                    </a:cubicBezTo>
                    <a:cubicBezTo>
                      <a:pt x="7" y="20"/>
                      <a:pt x="6" y="20"/>
                      <a:pt x="6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9" name="">
                <a:extLst>
                  <a:ext uri="{FF2B5EF4-FFF2-40B4-BE49-F238E27FC236}">
                    <a16:creationId xmlns:a16="http://schemas.microsoft.com/office/drawing/2014/main" id="{46CAEE6E-41D7-4DE7-8904-353A33B9395B}"/>
                  </a:ext>
                </a:extLst>
              </p:cNvPr>
              <p:cNvSpPr/>
              <p:nvPr/>
            </p:nvSpPr>
            <p:spPr bwMode="auto">
              <a:xfrm>
                <a:off x="7835697" y="2483181"/>
                <a:ext cx="68733" cy="85264"/>
              </a:xfrm>
              <a:custGeom>
                <a:avLst/>
                <a:gdLst>
                  <a:gd name="T0" fmla="*/ 6 w 33"/>
                  <a:gd name="T1" fmla="*/ 41 h 41"/>
                  <a:gd name="T2" fmla="*/ 2 w 33"/>
                  <a:gd name="T3" fmla="*/ 39 h 41"/>
                  <a:gd name="T4" fmla="*/ 2 w 33"/>
                  <a:gd name="T5" fmla="*/ 32 h 41"/>
                  <a:gd name="T6" fmla="*/ 23 w 33"/>
                  <a:gd name="T7" fmla="*/ 4 h 41"/>
                  <a:gd name="T8" fmla="*/ 29 w 33"/>
                  <a:gd name="T9" fmla="*/ 1 h 41"/>
                  <a:gd name="T10" fmla="*/ 32 w 33"/>
                  <a:gd name="T11" fmla="*/ 7 h 41"/>
                  <a:gd name="T12" fmla="*/ 9 w 33"/>
                  <a:gd name="T13" fmla="*/ 39 h 41"/>
                  <a:gd name="T14" fmla="*/ 6 w 33"/>
                  <a:gd name="T15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41">
                    <a:moveTo>
                      <a:pt x="6" y="41"/>
                    </a:moveTo>
                    <a:cubicBezTo>
                      <a:pt x="4" y="41"/>
                      <a:pt x="3" y="40"/>
                      <a:pt x="2" y="39"/>
                    </a:cubicBezTo>
                    <a:cubicBezTo>
                      <a:pt x="0" y="37"/>
                      <a:pt x="0" y="34"/>
                      <a:pt x="2" y="32"/>
                    </a:cubicBezTo>
                    <a:cubicBezTo>
                      <a:pt x="11" y="24"/>
                      <a:pt x="18" y="14"/>
                      <a:pt x="23" y="4"/>
                    </a:cubicBezTo>
                    <a:cubicBezTo>
                      <a:pt x="24" y="1"/>
                      <a:pt x="26" y="0"/>
                      <a:pt x="29" y="1"/>
                    </a:cubicBezTo>
                    <a:cubicBezTo>
                      <a:pt x="32" y="2"/>
                      <a:pt x="33" y="5"/>
                      <a:pt x="32" y="7"/>
                    </a:cubicBezTo>
                    <a:cubicBezTo>
                      <a:pt x="27" y="19"/>
                      <a:pt x="19" y="31"/>
                      <a:pt x="9" y="39"/>
                    </a:cubicBezTo>
                    <a:cubicBezTo>
                      <a:pt x="8" y="40"/>
                      <a:pt x="7" y="41"/>
                      <a:pt x="6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0" name="">
                <a:extLst>
                  <a:ext uri="{FF2B5EF4-FFF2-40B4-BE49-F238E27FC236}">
                    <a16:creationId xmlns:a16="http://schemas.microsoft.com/office/drawing/2014/main" id="{E929FC98-14ED-4FE1-811C-C4D94D88762A}"/>
                  </a:ext>
                </a:extLst>
              </p:cNvPr>
              <p:cNvSpPr/>
              <p:nvPr/>
            </p:nvSpPr>
            <p:spPr bwMode="auto">
              <a:xfrm>
                <a:off x="8001874" y="2533644"/>
                <a:ext cx="33061" cy="55682"/>
              </a:xfrm>
              <a:custGeom>
                <a:avLst/>
                <a:gdLst>
                  <a:gd name="T0" fmla="*/ 6 w 16"/>
                  <a:gd name="T1" fmla="*/ 27 h 27"/>
                  <a:gd name="T2" fmla="*/ 4 w 16"/>
                  <a:gd name="T3" fmla="*/ 26 h 27"/>
                  <a:gd name="T4" fmla="*/ 1 w 16"/>
                  <a:gd name="T5" fmla="*/ 20 h 27"/>
                  <a:gd name="T6" fmla="*/ 6 w 16"/>
                  <a:gd name="T7" fmla="*/ 4 h 27"/>
                  <a:gd name="T8" fmla="*/ 12 w 16"/>
                  <a:gd name="T9" fmla="*/ 1 h 27"/>
                  <a:gd name="T10" fmla="*/ 15 w 16"/>
                  <a:gd name="T11" fmla="*/ 7 h 27"/>
                  <a:gd name="T12" fmla="*/ 10 w 16"/>
                  <a:gd name="T13" fmla="*/ 23 h 27"/>
                  <a:gd name="T14" fmla="*/ 6 w 16"/>
                  <a:gd name="T1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27">
                    <a:moveTo>
                      <a:pt x="6" y="27"/>
                    </a:moveTo>
                    <a:cubicBezTo>
                      <a:pt x="5" y="27"/>
                      <a:pt x="5" y="26"/>
                      <a:pt x="4" y="26"/>
                    </a:cubicBezTo>
                    <a:cubicBezTo>
                      <a:pt x="2" y="25"/>
                      <a:pt x="0" y="23"/>
                      <a:pt x="1" y="20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2"/>
                      <a:pt x="10" y="0"/>
                      <a:pt x="12" y="1"/>
                    </a:cubicBezTo>
                    <a:cubicBezTo>
                      <a:pt x="15" y="2"/>
                      <a:pt x="16" y="4"/>
                      <a:pt x="15" y="7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5"/>
                      <a:pt x="8" y="27"/>
                      <a:pt x="6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1" name="">
                <a:extLst>
                  <a:ext uri="{FF2B5EF4-FFF2-40B4-BE49-F238E27FC236}">
                    <a16:creationId xmlns:a16="http://schemas.microsoft.com/office/drawing/2014/main" id="{91CE107D-7E28-4D0F-8FB4-BC09DA4D9FD2}"/>
                  </a:ext>
                </a:extLst>
              </p:cNvPr>
              <p:cNvSpPr/>
              <p:nvPr/>
            </p:nvSpPr>
            <p:spPr bwMode="auto">
              <a:xfrm>
                <a:off x="8172401" y="2547564"/>
                <a:ext cx="44372" cy="108755"/>
              </a:xfrm>
              <a:custGeom>
                <a:avLst/>
                <a:gdLst>
                  <a:gd name="T0" fmla="*/ 15 w 21"/>
                  <a:gd name="T1" fmla="*/ 52 h 52"/>
                  <a:gd name="T2" fmla="*/ 11 w 21"/>
                  <a:gd name="T3" fmla="*/ 47 h 52"/>
                  <a:gd name="T4" fmla="*/ 1 w 21"/>
                  <a:gd name="T5" fmla="*/ 8 h 52"/>
                  <a:gd name="T6" fmla="*/ 4 w 21"/>
                  <a:gd name="T7" fmla="*/ 1 h 52"/>
                  <a:gd name="T8" fmla="*/ 11 w 21"/>
                  <a:gd name="T9" fmla="*/ 4 h 52"/>
                  <a:gd name="T10" fmla="*/ 20 w 21"/>
                  <a:gd name="T11" fmla="*/ 46 h 52"/>
                  <a:gd name="T12" fmla="*/ 16 w 21"/>
                  <a:gd name="T13" fmla="*/ 52 h 52"/>
                  <a:gd name="T14" fmla="*/ 15 w 21"/>
                  <a:gd name="T1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52">
                    <a:moveTo>
                      <a:pt x="15" y="52"/>
                    </a:moveTo>
                    <a:cubicBezTo>
                      <a:pt x="13" y="52"/>
                      <a:pt x="11" y="50"/>
                      <a:pt x="11" y="47"/>
                    </a:cubicBezTo>
                    <a:cubicBezTo>
                      <a:pt x="9" y="34"/>
                      <a:pt x="6" y="20"/>
                      <a:pt x="1" y="8"/>
                    </a:cubicBezTo>
                    <a:cubicBezTo>
                      <a:pt x="0" y="5"/>
                      <a:pt x="2" y="2"/>
                      <a:pt x="4" y="1"/>
                    </a:cubicBezTo>
                    <a:cubicBezTo>
                      <a:pt x="7" y="0"/>
                      <a:pt x="10" y="2"/>
                      <a:pt x="11" y="4"/>
                    </a:cubicBezTo>
                    <a:cubicBezTo>
                      <a:pt x="15" y="18"/>
                      <a:pt x="19" y="32"/>
                      <a:pt x="20" y="46"/>
                    </a:cubicBezTo>
                    <a:cubicBezTo>
                      <a:pt x="21" y="49"/>
                      <a:pt x="19" y="51"/>
                      <a:pt x="16" y="52"/>
                    </a:cubicBezTo>
                    <a:cubicBezTo>
                      <a:pt x="16" y="52"/>
                      <a:pt x="16" y="52"/>
                      <a:pt x="15" y="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2" name="">
                <a:extLst>
                  <a:ext uri="{FF2B5EF4-FFF2-40B4-BE49-F238E27FC236}">
                    <a16:creationId xmlns:a16="http://schemas.microsoft.com/office/drawing/2014/main" id="{9DEA50D1-F870-41A9-9A7D-2CA68082B9B0}"/>
                  </a:ext>
                </a:extLst>
              </p:cNvPr>
              <p:cNvSpPr/>
              <p:nvPr/>
            </p:nvSpPr>
            <p:spPr bwMode="auto">
              <a:xfrm>
                <a:off x="8309867" y="2526683"/>
                <a:ext cx="29581" cy="50462"/>
              </a:xfrm>
              <a:custGeom>
                <a:avLst/>
                <a:gdLst>
                  <a:gd name="T0" fmla="*/ 8 w 14"/>
                  <a:gd name="T1" fmla="*/ 24 h 24"/>
                  <a:gd name="T2" fmla="*/ 3 w 14"/>
                  <a:gd name="T3" fmla="*/ 20 h 24"/>
                  <a:gd name="T4" fmla="*/ 0 w 14"/>
                  <a:gd name="T5" fmla="*/ 6 h 24"/>
                  <a:gd name="T6" fmla="*/ 4 w 14"/>
                  <a:gd name="T7" fmla="*/ 0 h 24"/>
                  <a:gd name="T8" fmla="*/ 10 w 14"/>
                  <a:gd name="T9" fmla="*/ 4 h 24"/>
                  <a:gd name="T10" fmla="*/ 13 w 14"/>
                  <a:gd name="T11" fmla="*/ 18 h 24"/>
                  <a:gd name="T12" fmla="*/ 9 w 14"/>
                  <a:gd name="T13" fmla="*/ 23 h 24"/>
                  <a:gd name="T14" fmla="*/ 8 w 14"/>
                  <a:gd name="T1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24">
                    <a:moveTo>
                      <a:pt x="8" y="24"/>
                    </a:moveTo>
                    <a:cubicBezTo>
                      <a:pt x="6" y="24"/>
                      <a:pt x="4" y="22"/>
                      <a:pt x="3" y="2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1" y="1"/>
                      <a:pt x="4" y="0"/>
                    </a:cubicBezTo>
                    <a:cubicBezTo>
                      <a:pt x="7" y="0"/>
                      <a:pt x="9" y="1"/>
                      <a:pt x="10" y="4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4" y="20"/>
                      <a:pt x="12" y="23"/>
                      <a:pt x="9" y="23"/>
                    </a:cubicBezTo>
                    <a:cubicBezTo>
                      <a:pt x="9" y="24"/>
                      <a:pt x="9" y="24"/>
                      <a:pt x="8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3" name="">
                <a:extLst>
                  <a:ext uri="{FF2B5EF4-FFF2-40B4-BE49-F238E27FC236}">
                    <a16:creationId xmlns:a16="http://schemas.microsoft.com/office/drawing/2014/main" id="{C13ED9B2-D8DF-49E9-A894-4431518B27A5}"/>
                  </a:ext>
                </a:extLst>
              </p:cNvPr>
              <p:cNvSpPr/>
              <p:nvPr/>
            </p:nvSpPr>
            <p:spPr bwMode="auto">
              <a:xfrm>
                <a:off x="8351629" y="1582692"/>
                <a:ext cx="43502" cy="62643"/>
              </a:xfrm>
              <a:custGeom>
                <a:avLst/>
                <a:gdLst>
                  <a:gd name="T0" fmla="*/ 5 w 21"/>
                  <a:gd name="T1" fmla="*/ 30 h 30"/>
                  <a:gd name="T2" fmla="*/ 3 w 21"/>
                  <a:gd name="T3" fmla="*/ 29 h 30"/>
                  <a:gd name="T4" fmla="*/ 0 w 21"/>
                  <a:gd name="T5" fmla="*/ 23 h 30"/>
                  <a:gd name="T6" fmla="*/ 12 w 21"/>
                  <a:gd name="T7" fmla="*/ 3 h 30"/>
                  <a:gd name="T8" fmla="*/ 19 w 21"/>
                  <a:gd name="T9" fmla="*/ 2 h 30"/>
                  <a:gd name="T10" fmla="*/ 20 w 21"/>
                  <a:gd name="T11" fmla="*/ 9 h 30"/>
                  <a:gd name="T12" fmla="*/ 10 w 21"/>
                  <a:gd name="T13" fmla="*/ 26 h 30"/>
                  <a:gd name="T14" fmla="*/ 5 w 21"/>
                  <a:gd name="T1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30">
                    <a:moveTo>
                      <a:pt x="5" y="30"/>
                    </a:moveTo>
                    <a:cubicBezTo>
                      <a:pt x="4" y="30"/>
                      <a:pt x="4" y="29"/>
                      <a:pt x="3" y="29"/>
                    </a:cubicBezTo>
                    <a:cubicBezTo>
                      <a:pt x="1" y="28"/>
                      <a:pt x="0" y="26"/>
                      <a:pt x="0" y="23"/>
                    </a:cubicBezTo>
                    <a:cubicBezTo>
                      <a:pt x="3" y="16"/>
                      <a:pt x="7" y="9"/>
                      <a:pt x="12" y="3"/>
                    </a:cubicBezTo>
                    <a:cubicBezTo>
                      <a:pt x="14" y="1"/>
                      <a:pt x="17" y="0"/>
                      <a:pt x="19" y="2"/>
                    </a:cubicBezTo>
                    <a:cubicBezTo>
                      <a:pt x="21" y="4"/>
                      <a:pt x="21" y="7"/>
                      <a:pt x="20" y="9"/>
                    </a:cubicBezTo>
                    <a:cubicBezTo>
                      <a:pt x="15" y="14"/>
                      <a:pt x="12" y="20"/>
                      <a:pt x="10" y="26"/>
                    </a:cubicBezTo>
                    <a:cubicBezTo>
                      <a:pt x="9" y="28"/>
                      <a:pt x="7" y="30"/>
                      <a:pt x="5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4" name="">
                <a:extLst>
                  <a:ext uri="{FF2B5EF4-FFF2-40B4-BE49-F238E27FC236}">
                    <a16:creationId xmlns:a16="http://schemas.microsoft.com/office/drawing/2014/main" id="{0B295129-A6D3-4C15-B202-55E1AF7E3599}"/>
                  </a:ext>
                </a:extLst>
              </p:cNvPr>
              <p:cNvSpPr/>
              <p:nvPr/>
            </p:nvSpPr>
            <p:spPr bwMode="auto">
              <a:xfrm>
                <a:off x="8549128" y="1707978"/>
                <a:ext cx="54813" cy="55682"/>
              </a:xfrm>
              <a:custGeom>
                <a:avLst/>
                <a:gdLst>
                  <a:gd name="T0" fmla="*/ 5 w 26"/>
                  <a:gd name="T1" fmla="*/ 27 h 27"/>
                  <a:gd name="T2" fmla="*/ 2 w 26"/>
                  <a:gd name="T3" fmla="*/ 26 h 27"/>
                  <a:gd name="T4" fmla="*/ 1 w 26"/>
                  <a:gd name="T5" fmla="*/ 19 h 27"/>
                  <a:gd name="T6" fmla="*/ 17 w 26"/>
                  <a:gd name="T7" fmla="*/ 2 h 27"/>
                  <a:gd name="T8" fmla="*/ 24 w 26"/>
                  <a:gd name="T9" fmla="*/ 2 h 27"/>
                  <a:gd name="T10" fmla="*/ 24 w 26"/>
                  <a:gd name="T11" fmla="*/ 9 h 27"/>
                  <a:gd name="T12" fmla="*/ 9 w 26"/>
                  <a:gd name="T13" fmla="*/ 25 h 27"/>
                  <a:gd name="T14" fmla="*/ 5 w 26"/>
                  <a:gd name="T1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27">
                    <a:moveTo>
                      <a:pt x="5" y="27"/>
                    </a:moveTo>
                    <a:cubicBezTo>
                      <a:pt x="4" y="27"/>
                      <a:pt x="3" y="27"/>
                      <a:pt x="2" y="26"/>
                    </a:cubicBezTo>
                    <a:cubicBezTo>
                      <a:pt x="0" y="25"/>
                      <a:pt x="0" y="22"/>
                      <a:pt x="1" y="19"/>
                    </a:cubicBezTo>
                    <a:cubicBezTo>
                      <a:pt x="6" y="13"/>
                      <a:pt x="11" y="7"/>
                      <a:pt x="17" y="2"/>
                    </a:cubicBezTo>
                    <a:cubicBezTo>
                      <a:pt x="20" y="0"/>
                      <a:pt x="23" y="0"/>
                      <a:pt x="24" y="2"/>
                    </a:cubicBezTo>
                    <a:cubicBezTo>
                      <a:pt x="26" y="4"/>
                      <a:pt x="26" y="8"/>
                      <a:pt x="24" y="9"/>
                    </a:cubicBezTo>
                    <a:cubicBezTo>
                      <a:pt x="18" y="14"/>
                      <a:pt x="13" y="19"/>
                      <a:pt x="9" y="25"/>
                    </a:cubicBezTo>
                    <a:cubicBezTo>
                      <a:pt x="8" y="26"/>
                      <a:pt x="7" y="27"/>
                      <a:pt x="5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5" name="">
                <a:extLst>
                  <a:ext uri="{FF2B5EF4-FFF2-40B4-BE49-F238E27FC236}">
                    <a16:creationId xmlns:a16="http://schemas.microsoft.com/office/drawing/2014/main" id="{2E614D53-3987-4046-A62D-9F7C401878A7}"/>
                  </a:ext>
                </a:extLst>
              </p:cNvPr>
              <p:cNvSpPr/>
              <p:nvPr/>
            </p:nvSpPr>
            <p:spPr bwMode="auto">
              <a:xfrm>
                <a:off x="8672673" y="1957678"/>
                <a:ext cx="70473" cy="28712"/>
              </a:xfrm>
              <a:custGeom>
                <a:avLst/>
                <a:gdLst>
                  <a:gd name="T0" fmla="*/ 6 w 34"/>
                  <a:gd name="T1" fmla="*/ 14 h 14"/>
                  <a:gd name="T2" fmla="*/ 1 w 34"/>
                  <a:gd name="T3" fmla="*/ 10 h 14"/>
                  <a:gd name="T4" fmla="*/ 5 w 34"/>
                  <a:gd name="T5" fmla="*/ 4 h 14"/>
                  <a:gd name="T6" fmla="*/ 28 w 34"/>
                  <a:gd name="T7" fmla="*/ 0 h 14"/>
                  <a:gd name="T8" fmla="*/ 33 w 34"/>
                  <a:gd name="T9" fmla="*/ 4 h 14"/>
                  <a:gd name="T10" fmla="*/ 29 w 34"/>
                  <a:gd name="T11" fmla="*/ 10 h 14"/>
                  <a:gd name="T12" fmla="*/ 7 w 34"/>
                  <a:gd name="T13" fmla="*/ 14 h 14"/>
                  <a:gd name="T14" fmla="*/ 6 w 34"/>
                  <a:gd name="T1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14">
                    <a:moveTo>
                      <a:pt x="6" y="14"/>
                    </a:moveTo>
                    <a:cubicBezTo>
                      <a:pt x="3" y="14"/>
                      <a:pt x="1" y="12"/>
                      <a:pt x="1" y="10"/>
                    </a:cubicBezTo>
                    <a:cubicBezTo>
                      <a:pt x="0" y="7"/>
                      <a:pt x="2" y="5"/>
                      <a:pt x="5" y="4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3" y="2"/>
                      <a:pt x="33" y="4"/>
                    </a:cubicBezTo>
                    <a:cubicBezTo>
                      <a:pt x="34" y="7"/>
                      <a:pt x="32" y="9"/>
                      <a:pt x="29" y="10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6" y="14"/>
                      <a:pt x="6" y="14"/>
                      <a:pt x="6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6" name="">
                <a:extLst>
                  <a:ext uri="{FF2B5EF4-FFF2-40B4-BE49-F238E27FC236}">
                    <a16:creationId xmlns:a16="http://schemas.microsoft.com/office/drawing/2014/main" id="{6EF4D005-AD5B-4FE6-96C1-08F27D77CE5B}"/>
                  </a:ext>
                </a:extLst>
              </p:cNvPr>
              <p:cNvSpPr/>
              <p:nvPr/>
            </p:nvSpPr>
            <p:spPr bwMode="auto">
              <a:xfrm>
                <a:off x="8653532" y="2242181"/>
                <a:ext cx="71343" cy="46112"/>
              </a:xfrm>
              <a:custGeom>
                <a:avLst/>
                <a:gdLst>
                  <a:gd name="T0" fmla="*/ 28 w 34"/>
                  <a:gd name="T1" fmla="*/ 22 h 22"/>
                  <a:gd name="T2" fmla="*/ 28 w 34"/>
                  <a:gd name="T3" fmla="*/ 22 h 22"/>
                  <a:gd name="T4" fmla="*/ 1 w 34"/>
                  <a:gd name="T5" fmla="*/ 9 h 22"/>
                  <a:gd name="T6" fmla="*/ 2 w 34"/>
                  <a:gd name="T7" fmla="*/ 2 h 22"/>
                  <a:gd name="T8" fmla="*/ 9 w 34"/>
                  <a:gd name="T9" fmla="*/ 2 h 22"/>
                  <a:gd name="T10" fmla="*/ 29 w 34"/>
                  <a:gd name="T11" fmla="*/ 12 h 22"/>
                  <a:gd name="T12" fmla="*/ 33 w 34"/>
                  <a:gd name="T13" fmla="*/ 18 h 22"/>
                  <a:gd name="T14" fmla="*/ 28 w 34"/>
                  <a:gd name="T1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22">
                    <a:moveTo>
                      <a:pt x="28" y="22"/>
                    </a:moveTo>
                    <a:cubicBezTo>
                      <a:pt x="28" y="22"/>
                      <a:pt x="28" y="22"/>
                      <a:pt x="28" y="22"/>
                    </a:cubicBezTo>
                    <a:cubicBezTo>
                      <a:pt x="18" y="21"/>
                      <a:pt x="8" y="16"/>
                      <a:pt x="1" y="9"/>
                    </a:cubicBezTo>
                    <a:cubicBezTo>
                      <a:pt x="0" y="7"/>
                      <a:pt x="0" y="4"/>
                      <a:pt x="2" y="2"/>
                    </a:cubicBezTo>
                    <a:cubicBezTo>
                      <a:pt x="4" y="0"/>
                      <a:pt x="7" y="0"/>
                      <a:pt x="9" y="2"/>
                    </a:cubicBezTo>
                    <a:cubicBezTo>
                      <a:pt x="14" y="8"/>
                      <a:pt x="21" y="11"/>
                      <a:pt x="29" y="12"/>
                    </a:cubicBezTo>
                    <a:cubicBezTo>
                      <a:pt x="32" y="13"/>
                      <a:pt x="34" y="15"/>
                      <a:pt x="33" y="18"/>
                    </a:cubicBezTo>
                    <a:cubicBezTo>
                      <a:pt x="33" y="20"/>
                      <a:pt x="31" y="22"/>
                      <a:pt x="28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7" name="">
                <a:extLst>
                  <a:ext uri="{FF2B5EF4-FFF2-40B4-BE49-F238E27FC236}">
                    <a16:creationId xmlns:a16="http://schemas.microsoft.com/office/drawing/2014/main" id="{975CE16D-23A3-473B-8359-1429BE7C1E51}"/>
                  </a:ext>
                </a:extLst>
              </p:cNvPr>
              <p:cNvSpPr/>
              <p:nvPr/>
            </p:nvSpPr>
            <p:spPr bwMode="auto">
              <a:xfrm>
                <a:off x="8493445" y="2435330"/>
                <a:ext cx="60033" cy="46112"/>
              </a:xfrm>
              <a:custGeom>
                <a:avLst/>
                <a:gdLst>
                  <a:gd name="T0" fmla="*/ 23 w 29"/>
                  <a:gd name="T1" fmla="*/ 22 h 22"/>
                  <a:gd name="T2" fmla="*/ 21 w 29"/>
                  <a:gd name="T3" fmla="*/ 21 h 22"/>
                  <a:gd name="T4" fmla="*/ 3 w 29"/>
                  <a:gd name="T5" fmla="*/ 10 h 22"/>
                  <a:gd name="T6" fmla="*/ 1 w 29"/>
                  <a:gd name="T7" fmla="*/ 3 h 22"/>
                  <a:gd name="T8" fmla="*/ 8 w 29"/>
                  <a:gd name="T9" fmla="*/ 1 h 22"/>
                  <a:gd name="T10" fmla="*/ 26 w 29"/>
                  <a:gd name="T11" fmla="*/ 13 h 22"/>
                  <a:gd name="T12" fmla="*/ 28 w 29"/>
                  <a:gd name="T13" fmla="*/ 20 h 22"/>
                  <a:gd name="T14" fmla="*/ 23 w 29"/>
                  <a:gd name="T1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22">
                    <a:moveTo>
                      <a:pt x="23" y="22"/>
                    </a:moveTo>
                    <a:cubicBezTo>
                      <a:pt x="23" y="22"/>
                      <a:pt x="22" y="22"/>
                      <a:pt x="21" y="21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0" y="8"/>
                      <a:pt x="0" y="5"/>
                      <a:pt x="1" y="3"/>
                    </a:cubicBezTo>
                    <a:cubicBezTo>
                      <a:pt x="2" y="1"/>
                      <a:pt x="6" y="0"/>
                      <a:pt x="8" y="1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8" y="15"/>
                      <a:pt x="29" y="18"/>
                      <a:pt x="28" y="20"/>
                    </a:cubicBezTo>
                    <a:cubicBezTo>
                      <a:pt x="27" y="21"/>
                      <a:pt x="25" y="22"/>
                      <a:pt x="23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8" name="">
                <a:extLst>
                  <a:ext uri="{FF2B5EF4-FFF2-40B4-BE49-F238E27FC236}">
                    <a16:creationId xmlns:a16="http://schemas.microsoft.com/office/drawing/2014/main" id="{61CD06EE-E470-4B11-9953-667A0CDFAEE9}"/>
                  </a:ext>
                </a:extLst>
              </p:cNvPr>
              <p:cNvSpPr/>
              <p:nvPr/>
            </p:nvSpPr>
            <p:spPr bwMode="auto">
              <a:xfrm>
                <a:off x="8230694" y="1377363"/>
                <a:ext cx="56553" cy="234910"/>
              </a:xfrm>
              <a:custGeom>
                <a:avLst/>
                <a:gdLst>
                  <a:gd name="T0" fmla="*/ 5 w 27"/>
                  <a:gd name="T1" fmla="*/ 113 h 113"/>
                  <a:gd name="T2" fmla="*/ 4 w 27"/>
                  <a:gd name="T3" fmla="*/ 113 h 113"/>
                  <a:gd name="T4" fmla="*/ 0 w 27"/>
                  <a:gd name="T5" fmla="*/ 108 h 113"/>
                  <a:gd name="T6" fmla="*/ 17 w 27"/>
                  <a:gd name="T7" fmla="*/ 4 h 113"/>
                  <a:gd name="T8" fmla="*/ 23 w 27"/>
                  <a:gd name="T9" fmla="*/ 0 h 113"/>
                  <a:gd name="T10" fmla="*/ 27 w 27"/>
                  <a:gd name="T11" fmla="*/ 6 h 113"/>
                  <a:gd name="T12" fmla="*/ 10 w 27"/>
                  <a:gd name="T13" fmla="*/ 109 h 113"/>
                  <a:gd name="T14" fmla="*/ 5 w 27"/>
                  <a:gd name="T15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13">
                    <a:moveTo>
                      <a:pt x="5" y="113"/>
                    </a:moveTo>
                    <a:cubicBezTo>
                      <a:pt x="5" y="113"/>
                      <a:pt x="4" y="113"/>
                      <a:pt x="4" y="113"/>
                    </a:cubicBezTo>
                    <a:cubicBezTo>
                      <a:pt x="1" y="113"/>
                      <a:pt x="0" y="110"/>
                      <a:pt x="0" y="108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8" y="2"/>
                      <a:pt x="20" y="0"/>
                      <a:pt x="23" y="0"/>
                    </a:cubicBezTo>
                    <a:cubicBezTo>
                      <a:pt x="25" y="1"/>
                      <a:pt x="27" y="3"/>
                      <a:pt x="27" y="6"/>
                    </a:cubicBezTo>
                    <a:cubicBezTo>
                      <a:pt x="10" y="109"/>
                      <a:pt x="10" y="109"/>
                      <a:pt x="10" y="109"/>
                    </a:cubicBezTo>
                    <a:cubicBezTo>
                      <a:pt x="9" y="112"/>
                      <a:pt x="7" y="113"/>
                      <a:pt x="5" y="1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9" name="">
                <a:extLst>
                  <a:ext uri="{FF2B5EF4-FFF2-40B4-BE49-F238E27FC236}">
                    <a16:creationId xmlns:a16="http://schemas.microsoft.com/office/drawing/2014/main" id="{034CDE06-5F24-4147-8FCD-F2438F3AB843}"/>
                  </a:ext>
                </a:extLst>
              </p:cNvPr>
              <p:cNvSpPr/>
              <p:nvPr/>
            </p:nvSpPr>
            <p:spPr bwMode="auto">
              <a:xfrm>
                <a:off x="8456034" y="1480898"/>
                <a:ext cx="122676" cy="216640"/>
              </a:xfrm>
              <a:custGeom>
                <a:avLst/>
                <a:gdLst>
                  <a:gd name="T0" fmla="*/ 6 w 59"/>
                  <a:gd name="T1" fmla="*/ 104 h 104"/>
                  <a:gd name="T2" fmla="*/ 3 w 59"/>
                  <a:gd name="T3" fmla="*/ 103 h 104"/>
                  <a:gd name="T4" fmla="*/ 2 w 59"/>
                  <a:gd name="T5" fmla="*/ 96 h 104"/>
                  <a:gd name="T6" fmla="*/ 49 w 59"/>
                  <a:gd name="T7" fmla="*/ 4 h 104"/>
                  <a:gd name="T8" fmla="*/ 55 w 59"/>
                  <a:gd name="T9" fmla="*/ 1 h 104"/>
                  <a:gd name="T10" fmla="*/ 58 w 59"/>
                  <a:gd name="T11" fmla="*/ 7 h 104"/>
                  <a:gd name="T12" fmla="*/ 10 w 59"/>
                  <a:gd name="T13" fmla="*/ 102 h 104"/>
                  <a:gd name="T14" fmla="*/ 6 w 59"/>
                  <a:gd name="T15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" h="104">
                    <a:moveTo>
                      <a:pt x="6" y="104"/>
                    </a:moveTo>
                    <a:cubicBezTo>
                      <a:pt x="5" y="104"/>
                      <a:pt x="4" y="103"/>
                      <a:pt x="3" y="103"/>
                    </a:cubicBezTo>
                    <a:cubicBezTo>
                      <a:pt x="1" y="101"/>
                      <a:pt x="0" y="98"/>
                      <a:pt x="2" y="96"/>
                    </a:cubicBezTo>
                    <a:cubicBezTo>
                      <a:pt x="23" y="68"/>
                      <a:pt x="39" y="37"/>
                      <a:pt x="49" y="4"/>
                    </a:cubicBezTo>
                    <a:cubicBezTo>
                      <a:pt x="50" y="1"/>
                      <a:pt x="53" y="0"/>
                      <a:pt x="55" y="1"/>
                    </a:cubicBezTo>
                    <a:cubicBezTo>
                      <a:pt x="58" y="2"/>
                      <a:pt x="59" y="4"/>
                      <a:pt x="58" y="7"/>
                    </a:cubicBezTo>
                    <a:cubicBezTo>
                      <a:pt x="48" y="41"/>
                      <a:pt x="31" y="73"/>
                      <a:pt x="10" y="102"/>
                    </a:cubicBezTo>
                    <a:cubicBezTo>
                      <a:pt x="9" y="103"/>
                      <a:pt x="7" y="104"/>
                      <a:pt x="6" y="1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0" name="">
                <a:extLst>
                  <a:ext uri="{FF2B5EF4-FFF2-40B4-BE49-F238E27FC236}">
                    <a16:creationId xmlns:a16="http://schemas.microsoft.com/office/drawing/2014/main" id="{8EBECD28-AC9E-466E-AEE9-06DDDAE2DB03}"/>
                  </a:ext>
                </a:extLst>
              </p:cNvPr>
              <p:cNvSpPr/>
              <p:nvPr/>
            </p:nvSpPr>
            <p:spPr bwMode="auto">
              <a:xfrm>
                <a:off x="8628301" y="1749740"/>
                <a:ext cx="160957" cy="124416"/>
              </a:xfrm>
              <a:custGeom>
                <a:avLst/>
                <a:gdLst>
                  <a:gd name="T0" fmla="*/ 6 w 77"/>
                  <a:gd name="T1" fmla="*/ 60 h 60"/>
                  <a:gd name="T2" fmla="*/ 2 w 77"/>
                  <a:gd name="T3" fmla="*/ 58 h 60"/>
                  <a:gd name="T4" fmla="*/ 3 w 77"/>
                  <a:gd name="T5" fmla="*/ 51 h 60"/>
                  <a:gd name="T6" fmla="*/ 69 w 77"/>
                  <a:gd name="T7" fmla="*/ 2 h 60"/>
                  <a:gd name="T8" fmla="*/ 76 w 77"/>
                  <a:gd name="T9" fmla="*/ 3 h 60"/>
                  <a:gd name="T10" fmla="*/ 75 w 77"/>
                  <a:gd name="T11" fmla="*/ 10 h 60"/>
                  <a:gd name="T12" fmla="*/ 9 w 77"/>
                  <a:gd name="T13" fmla="*/ 59 h 60"/>
                  <a:gd name="T14" fmla="*/ 6 w 77"/>
                  <a:gd name="T15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60">
                    <a:moveTo>
                      <a:pt x="6" y="60"/>
                    </a:moveTo>
                    <a:cubicBezTo>
                      <a:pt x="4" y="60"/>
                      <a:pt x="3" y="59"/>
                      <a:pt x="2" y="58"/>
                    </a:cubicBezTo>
                    <a:cubicBezTo>
                      <a:pt x="0" y="56"/>
                      <a:pt x="1" y="53"/>
                      <a:pt x="3" y="51"/>
                    </a:cubicBezTo>
                    <a:cubicBezTo>
                      <a:pt x="69" y="2"/>
                      <a:pt x="69" y="2"/>
                      <a:pt x="69" y="2"/>
                    </a:cubicBezTo>
                    <a:cubicBezTo>
                      <a:pt x="71" y="0"/>
                      <a:pt x="74" y="1"/>
                      <a:pt x="76" y="3"/>
                    </a:cubicBezTo>
                    <a:cubicBezTo>
                      <a:pt x="77" y="5"/>
                      <a:pt x="77" y="8"/>
                      <a:pt x="75" y="10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8" y="60"/>
                      <a:pt x="7" y="60"/>
                      <a:pt x="6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1" name="">
                <a:extLst>
                  <a:ext uri="{FF2B5EF4-FFF2-40B4-BE49-F238E27FC236}">
                    <a16:creationId xmlns:a16="http://schemas.microsoft.com/office/drawing/2014/main" id="{E76DFC5E-CD2A-47FE-9948-CD0689D1C0D6}"/>
                  </a:ext>
                </a:extLst>
              </p:cNvPr>
              <p:cNvSpPr/>
              <p:nvPr/>
            </p:nvSpPr>
            <p:spPr bwMode="auto">
              <a:xfrm>
                <a:off x="8689204" y="2119505"/>
                <a:ext cx="201849" cy="35672"/>
              </a:xfrm>
              <a:custGeom>
                <a:avLst/>
                <a:gdLst>
                  <a:gd name="T0" fmla="*/ 92 w 97"/>
                  <a:gd name="T1" fmla="*/ 17 h 17"/>
                  <a:gd name="T2" fmla="*/ 92 w 97"/>
                  <a:gd name="T3" fmla="*/ 17 h 17"/>
                  <a:gd name="T4" fmla="*/ 4 w 97"/>
                  <a:gd name="T5" fmla="*/ 10 h 17"/>
                  <a:gd name="T6" fmla="*/ 0 w 97"/>
                  <a:gd name="T7" fmla="*/ 5 h 17"/>
                  <a:gd name="T8" fmla="*/ 5 w 97"/>
                  <a:gd name="T9" fmla="*/ 1 h 17"/>
                  <a:gd name="T10" fmla="*/ 92 w 97"/>
                  <a:gd name="T11" fmla="*/ 7 h 17"/>
                  <a:gd name="T12" fmla="*/ 97 w 97"/>
                  <a:gd name="T13" fmla="*/ 13 h 17"/>
                  <a:gd name="T14" fmla="*/ 92 w 97"/>
                  <a:gd name="T1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7" h="17">
                    <a:moveTo>
                      <a:pt x="92" y="17"/>
                    </a:moveTo>
                    <a:cubicBezTo>
                      <a:pt x="92" y="17"/>
                      <a:pt x="92" y="17"/>
                      <a:pt x="92" y="17"/>
                    </a:cubicBezTo>
                    <a:cubicBezTo>
                      <a:pt x="63" y="16"/>
                      <a:pt x="33" y="14"/>
                      <a:pt x="4" y="10"/>
                    </a:cubicBezTo>
                    <a:cubicBezTo>
                      <a:pt x="1" y="10"/>
                      <a:pt x="0" y="7"/>
                      <a:pt x="0" y="5"/>
                    </a:cubicBezTo>
                    <a:cubicBezTo>
                      <a:pt x="0" y="2"/>
                      <a:pt x="3" y="0"/>
                      <a:pt x="5" y="1"/>
                    </a:cubicBezTo>
                    <a:cubicBezTo>
                      <a:pt x="34" y="4"/>
                      <a:pt x="63" y="7"/>
                      <a:pt x="92" y="7"/>
                    </a:cubicBezTo>
                    <a:cubicBezTo>
                      <a:pt x="95" y="8"/>
                      <a:pt x="97" y="10"/>
                      <a:pt x="97" y="13"/>
                    </a:cubicBezTo>
                    <a:cubicBezTo>
                      <a:pt x="97" y="15"/>
                      <a:pt x="95" y="17"/>
                      <a:pt x="92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2" name="">
                <a:extLst>
                  <a:ext uri="{FF2B5EF4-FFF2-40B4-BE49-F238E27FC236}">
                    <a16:creationId xmlns:a16="http://schemas.microsoft.com/office/drawing/2014/main" id="{2C76C695-B725-4E75-BF2D-63B807773817}"/>
                  </a:ext>
                </a:extLst>
              </p:cNvPr>
              <p:cNvSpPr/>
              <p:nvPr/>
            </p:nvSpPr>
            <p:spPr bwMode="auto">
              <a:xfrm>
                <a:off x="8583059" y="2352676"/>
                <a:ext cx="207939" cy="151387"/>
              </a:xfrm>
              <a:custGeom>
                <a:avLst/>
                <a:gdLst>
                  <a:gd name="T0" fmla="*/ 95 w 100"/>
                  <a:gd name="T1" fmla="*/ 73 h 73"/>
                  <a:gd name="T2" fmla="*/ 92 w 100"/>
                  <a:gd name="T3" fmla="*/ 72 h 73"/>
                  <a:gd name="T4" fmla="*/ 3 w 100"/>
                  <a:gd name="T5" fmla="*/ 9 h 73"/>
                  <a:gd name="T6" fmla="*/ 2 w 100"/>
                  <a:gd name="T7" fmla="*/ 2 h 73"/>
                  <a:gd name="T8" fmla="*/ 9 w 100"/>
                  <a:gd name="T9" fmla="*/ 1 h 73"/>
                  <a:gd name="T10" fmla="*/ 97 w 100"/>
                  <a:gd name="T11" fmla="*/ 63 h 73"/>
                  <a:gd name="T12" fmla="*/ 99 w 100"/>
                  <a:gd name="T13" fmla="*/ 70 h 73"/>
                  <a:gd name="T14" fmla="*/ 95 w 100"/>
                  <a:gd name="T1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0" h="73">
                    <a:moveTo>
                      <a:pt x="95" y="73"/>
                    </a:moveTo>
                    <a:cubicBezTo>
                      <a:pt x="94" y="73"/>
                      <a:pt x="93" y="72"/>
                      <a:pt x="92" y="72"/>
                    </a:cubicBezTo>
                    <a:cubicBezTo>
                      <a:pt x="60" y="52"/>
                      <a:pt x="32" y="32"/>
                      <a:pt x="3" y="9"/>
                    </a:cubicBezTo>
                    <a:cubicBezTo>
                      <a:pt x="1" y="7"/>
                      <a:pt x="0" y="4"/>
                      <a:pt x="2" y="2"/>
                    </a:cubicBezTo>
                    <a:cubicBezTo>
                      <a:pt x="4" y="0"/>
                      <a:pt x="7" y="0"/>
                      <a:pt x="9" y="1"/>
                    </a:cubicBezTo>
                    <a:cubicBezTo>
                      <a:pt x="38" y="24"/>
                      <a:pt x="66" y="44"/>
                      <a:pt x="97" y="63"/>
                    </a:cubicBezTo>
                    <a:cubicBezTo>
                      <a:pt x="100" y="65"/>
                      <a:pt x="100" y="68"/>
                      <a:pt x="99" y="70"/>
                    </a:cubicBezTo>
                    <a:cubicBezTo>
                      <a:pt x="98" y="72"/>
                      <a:pt x="96" y="73"/>
                      <a:pt x="95" y="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3" name="">
                <a:extLst>
                  <a:ext uri="{FF2B5EF4-FFF2-40B4-BE49-F238E27FC236}">
                    <a16:creationId xmlns:a16="http://schemas.microsoft.com/office/drawing/2014/main" id="{7BA1D498-903B-4B3A-BB26-4869DDAED08F}"/>
                  </a:ext>
                </a:extLst>
              </p:cNvPr>
              <p:cNvSpPr/>
              <p:nvPr/>
            </p:nvSpPr>
            <p:spPr bwMode="auto">
              <a:xfrm>
                <a:off x="8360329" y="2508413"/>
                <a:ext cx="87004" cy="176618"/>
              </a:xfrm>
              <a:custGeom>
                <a:avLst/>
                <a:gdLst>
                  <a:gd name="T0" fmla="*/ 36 w 42"/>
                  <a:gd name="T1" fmla="*/ 85 h 85"/>
                  <a:gd name="T2" fmla="*/ 31 w 42"/>
                  <a:gd name="T3" fmla="*/ 82 h 85"/>
                  <a:gd name="T4" fmla="*/ 1 w 42"/>
                  <a:gd name="T5" fmla="*/ 8 h 85"/>
                  <a:gd name="T6" fmla="*/ 4 w 42"/>
                  <a:gd name="T7" fmla="*/ 1 h 85"/>
                  <a:gd name="T8" fmla="*/ 10 w 42"/>
                  <a:gd name="T9" fmla="*/ 4 h 85"/>
                  <a:gd name="T10" fmla="*/ 41 w 42"/>
                  <a:gd name="T11" fmla="*/ 79 h 85"/>
                  <a:gd name="T12" fmla="*/ 38 w 42"/>
                  <a:gd name="T13" fmla="*/ 85 h 85"/>
                  <a:gd name="T14" fmla="*/ 36 w 42"/>
                  <a:gd name="T15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85">
                    <a:moveTo>
                      <a:pt x="36" y="85"/>
                    </a:moveTo>
                    <a:cubicBezTo>
                      <a:pt x="34" y="85"/>
                      <a:pt x="32" y="84"/>
                      <a:pt x="31" y="82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5"/>
                      <a:pt x="1" y="2"/>
                      <a:pt x="4" y="1"/>
                    </a:cubicBezTo>
                    <a:cubicBezTo>
                      <a:pt x="6" y="0"/>
                      <a:pt x="9" y="2"/>
                      <a:pt x="10" y="4"/>
                    </a:cubicBezTo>
                    <a:cubicBezTo>
                      <a:pt x="41" y="79"/>
                      <a:pt x="41" y="79"/>
                      <a:pt x="41" y="79"/>
                    </a:cubicBezTo>
                    <a:cubicBezTo>
                      <a:pt x="42" y="81"/>
                      <a:pt x="40" y="84"/>
                      <a:pt x="38" y="85"/>
                    </a:cubicBezTo>
                    <a:cubicBezTo>
                      <a:pt x="37" y="85"/>
                      <a:pt x="37" y="85"/>
                      <a:pt x="36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4" name="">
                <a:extLst>
                  <a:ext uri="{FF2B5EF4-FFF2-40B4-BE49-F238E27FC236}">
                    <a16:creationId xmlns:a16="http://schemas.microsoft.com/office/drawing/2014/main" id="{52D31C54-C014-41D3-84F5-ACC63665E63A}"/>
                  </a:ext>
                </a:extLst>
              </p:cNvPr>
              <p:cNvSpPr/>
              <p:nvPr/>
            </p:nvSpPr>
            <p:spPr bwMode="auto">
              <a:xfrm>
                <a:off x="8227214" y="1308630"/>
                <a:ext cx="106145" cy="87004"/>
              </a:xfrm>
              <a:custGeom>
                <a:avLst/>
                <a:gdLst>
                  <a:gd name="T0" fmla="*/ 27 w 51"/>
                  <a:gd name="T1" fmla="*/ 42 h 42"/>
                  <a:gd name="T2" fmla="*/ 20 w 51"/>
                  <a:gd name="T3" fmla="*/ 42 h 42"/>
                  <a:gd name="T4" fmla="*/ 1 w 51"/>
                  <a:gd name="T5" fmla="*/ 25 h 42"/>
                  <a:gd name="T6" fmla="*/ 9 w 51"/>
                  <a:gd name="T7" fmla="*/ 7 h 42"/>
                  <a:gd name="T8" fmla="*/ 41 w 51"/>
                  <a:gd name="T9" fmla="*/ 5 h 42"/>
                  <a:gd name="T10" fmla="*/ 50 w 51"/>
                  <a:gd name="T11" fmla="*/ 18 h 42"/>
                  <a:gd name="T12" fmla="*/ 47 w 51"/>
                  <a:gd name="T13" fmla="*/ 32 h 42"/>
                  <a:gd name="T14" fmla="*/ 47 w 51"/>
                  <a:gd name="T15" fmla="*/ 32 h 42"/>
                  <a:gd name="T16" fmla="*/ 27 w 51"/>
                  <a:gd name="T17" fmla="*/ 42 h 42"/>
                  <a:gd name="T18" fmla="*/ 27 w 51"/>
                  <a:gd name="T19" fmla="*/ 12 h 42"/>
                  <a:gd name="T20" fmla="*/ 15 w 51"/>
                  <a:gd name="T21" fmla="*/ 15 h 42"/>
                  <a:gd name="T22" fmla="*/ 10 w 51"/>
                  <a:gd name="T23" fmla="*/ 23 h 42"/>
                  <a:gd name="T24" fmla="*/ 22 w 51"/>
                  <a:gd name="T25" fmla="*/ 32 h 42"/>
                  <a:gd name="T26" fmla="*/ 39 w 51"/>
                  <a:gd name="T27" fmla="*/ 26 h 42"/>
                  <a:gd name="T28" fmla="*/ 39 w 51"/>
                  <a:gd name="T29" fmla="*/ 26 h 42"/>
                  <a:gd name="T30" fmla="*/ 41 w 51"/>
                  <a:gd name="T31" fmla="*/ 20 h 42"/>
                  <a:gd name="T32" fmla="*/ 36 w 51"/>
                  <a:gd name="T33" fmla="*/ 14 h 42"/>
                  <a:gd name="T34" fmla="*/ 27 w 51"/>
                  <a:gd name="T35" fmla="*/ 12 h 42"/>
                  <a:gd name="T36" fmla="*/ 43 w 51"/>
                  <a:gd name="T37" fmla="*/ 29 h 42"/>
                  <a:gd name="T38" fmla="*/ 43 w 51"/>
                  <a:gd name="T39" fmla="*/ 2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" h="42">
                    <a:moveTo>
                      <a:pt x="27" y="42"/>
                    </a:moveTo>
                    <a:cubicBezTo>
                      <a:pt x="24" y="42"/>
                      <a:pt x="22" y="42"/>
                      <a:pt x="20" y="42"/>
                    </a:cubicBezTo>
                    <a:cubicBezTo>
                      <a:pt x="10" y="39"/>
                      <a:pt x="2" y="33"/>
                      <a:pt x="1" y="25"/>
                    </a:cubicBezTo>
                    <a:cubicBezTo>
                      <a:pt x="0" y="21"/>
                      <a:pt x="0" y="14"/>
                      <a:pt x="9" y="7"/>
                    </a:cubicBezTo>
                    <a:cubicBezTo>
                      <a:pt x="17" y="1"/>
                      <a:pt x="31" y="0"/>
                      <a:pt x="41" y="5"/>
                    </a:cubicBezTo>
                    <a:cubicBezTo>
                      <a:pt x="46" y="8"/>
                      <a:pt x="49" y="13"/>
                      <a:pt x="50" y="18"/>
                    </a:cubicBezTo>
                    <a:cubicBezTo>
                      <a:pt x="51" y="23"/>
                      <a:pt x="50" y="28"/>
                      <a:pt x="47" y="32"/>
                    </a:cubicBezTo>
                    <a:cubicBezTo>
                      <a:pt x="47" y="32"/>
                      <a:pt x="47" y="32"/>
                      <a:pt x="47" y="32"/>
                    </a:cubicBezTo>
                    <a:cubicBezTo>
                      <a:pt x="42" y="39"/>
                      <a:pt x="35" y="42"/>
                      <a:pt x="27" y="42"/>
                    </a:cubicBezTo>
                    <a:close/>
                    <a:moveTo>
                      <a:pt x="27" y="12"/>
                    </a:moveTo>
                    <a:cubicBezTo>
                      <a:pt x="22" y="12"/>
                      <a:pt x="18" y="13"/>
                      <a:pt x="15" y="15"/>
                    </a:cubicBezTo>
                    <a:cubicBezTo>
                      <a:pt x="11" y="18"/>
                      <a:pt x="10" y="20"/>
                      <a:pt x="10" y="23"/>
                    </a:cubicBezTo>
                    <a:cubicBezTo>
                      <a:pt x="11" y="27"/>
                      <a:pt x="16" y="31"/>
                      <a:pt x="22" y="32"/>
                    </a:cubicBezTo>
                    <a:cubicBezTo>
                      <a:pt x="25" y="33"/>
                      <a:pt x="34" y="34"/>
                      <a:pt x="39" y="26"/>
                    </a:cubicBezTo>
                    <a:cubicBezTo>
                      <a:pt x="39" y="26"/>
                      <a:pt x="39" y="26"/>
                      <a:pt x="39" y="26"/>
                    </a:cubicBezTo>
                    <a:cubicBezTo>
                      <a:pt x="41" y="24"/>
                      <a:pt x="41" y="22"/>
                      <a:pt x="41" y="20"/>
                    </a:cubicBezTo>
                    <a:cubicBezTo>
                      <a:pt x="40" y="18"/>
                      <a:pt x="39" y="15"/>
                      <a:pt x="36" y="14"/>
                    </a:cubicBezTo>
                    <a:cubicBezTo>
                      <a:pt x="33" y="12"/>
                      <a:pt x="30" y="12"/>
                      <a:pt x="27" y="12"/>
                    </a:cubicBezTo>
                    <a:close/>
                    <a:moveTo>
                      <a:pt x="43" y="29"/>
                    </a:moveTo>
                    <a:cubicBezTo>
                      <a:pt x="43" y="29"/>
                      <a:pt x="43" y="29"/>
                      <a:pt x="43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5" name="">
                <a:extLst>
                  <a:ext uri="{FF2B5EF4-FFF2-40B4-BE49-F238E27FC236}">
                    <a16:creationId xmlns:a16="http://schemas.microsoft.com/office/drawing/2014/main" id="{66ACE6D2-5099-4C07-AA52-B1BE0104D515}"/>
                  </a:ext>
                </a:extLst>
              </p:cNvPr>
              <p:cNvSpPr/>
              <p:nvPr/>
            </p:nvSpPr>
            <p:spPr bwMode="auto">
              <a:xfrm>
                <a:off x="8520416" y="1406074"/>
                <a:ext cx="122676" cy="93964"/>
              </a:xfrm>
              <a:custGeom>
                <a:avLst/>
                <a:gdLst>
                  <a:gd name="T0" fmla="*/ 35 w 59"/>
                  <a:gd name="T1" fmla="*/ 45 h 45"/>
                  <a:gd name="T2" fmla="*/ 5 w 59"/>
                  <a:gd name="T3" fmla="*/ 34 h 45"/>
                  <a:gd name="T4" fmla="*/ 1 w 59"/>
                  <a:gd name="T5" fmla="*/ 20 h 45"/>
                  <a:gd name="T6" fmla="*/ 19 w 59"/>
                  <a:gd name="T7" fmla="*/ 2 h 45"/>
                  <a:gd name="T8" fmla="*/ 43 w 59"/>
                  <a:gd name="T9" fmla="*/ 5 h 45"/>
                  <a:gd name="T10" fmla="*/ 55 w 59"/>
                  <a:gd name="T11" fmla="*/ 17 h 45"/>
                  <a:gd name="T12" fmla="*/ 56 w 59"/>
                  <a:gd name="T13" fmla="*/ 34 h 45"/>
                  <a:gd name="T14" fmla="*/ 35 w 59"/>
                  <a:gd name="T15" fmla="*/ 45 h 45"/>
                  <a:gd name="T16" fmla="*/ 35 w 59"/>
                  <a:gd name="T17" fmla="*/ 45 h 45"/>
                  <a:gd name="T18" fmla="*/ 35 w 59"/>
                  <a:gd name="T19" fmla="*/ 45 h 45"/>
                  <a:gd name="T20" fmla="*/ 35 w 59"/>
                  <a:gd name="T21" fmla="*/ 41 h 45"/>
                  <a:gd name="T22" fmla="*/ 35 w 59"/>
                  <a:gd name="T23" fmla="*/ 41 h 45"/>
                  <a:gd name="T24" fmla="*/ 27 w 59"/>
                  <a:gd name="T25" fmla="*/ 11 h 45"/>
                  <a:gd name="T26" fmla="*/ 21 w 59"/>
                  <a:gd name="T27" fmla="*/ 12 h 45"/>
                  <a:gd name="T28" fmla="*/ 11 w 59"/>
                  <a:gd name="T29" fmla="*/ 22 h 45"/>
                  <a:gd name="T30" fmla="*/ 13 w 59"/>
                  <a:gd name="T31" fmla="*/ 28 h 45"/>
                  <a:gd name="T32" fmla="*/ 35 w 59"/>
                  <a:gd name="T33" fmla="*/ 36 h 45"/>
                  <a:gd name="T34" fmla="*/ 47 w 59"/>
                  <a:gd name="T35" fmla="*/ 30 h 45"/>
                  <a:gd name="T36" fmla="*/ 47 w 59"/>
                  <a:gd name="T37" fmla="*/ 21 h 45"/>
                  <a:gd name="T38" fmla="*/ 38 w 59"/>
                  <a:gd name="T39" fmla="*/ 14 h 45"/>
                  <a:gd name="T40" fmla="*/ 27 w 59"/>
                  <a:gd name="T41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9" h="45">
                    <a:moveTo>
                      <a:pt x="35" y="45"/>
                    </a:moveTo>
                    <a:cubicBezTo>
                      <a:pt x="25" y="45"/>
                      <a:pt x="12" y="42"/>
                      <a:pt x="5" y="34"/>
                    </a:cubicBezTo>
                    <a:cubicBezTo>
                      <a:pt x="2" y="30"/>
                      <a:pt x="0" y="25"/>
                      <a:pt x="1" y="20"/>
                    </a:cubicBezTo>
                    <a:cubicBezTo>
                      <a:pt x="3" y="12"/>
                      <a:pt x="10" y="5"/>
                      <a:pt x="19" y="2"/>
                    </a:cubicBezTo>
                    <a:cubicBezTo>
                      <a:pt x="26" y="0"/>
                      <a:pt x="35" y="1"/>
                      <a:pt x="43" y="5"/>
                    </a:cubicBezTo>
                    <a:cubicBezTo>
                      <a:pt x="48" y="8"/>
                      <a:pt x="53" y="12"/>
                      <a:pt x="55" y="17"/>
                    </a:cubicBezTo>
                    <a:cubicBezTo>
                      <a:pt x="58" y="22"/>
                      <a:pt x="59" y="29"/>
                      <a:pt x="56" y="34"/>
                    </a:cubicBezTo>
                    <a:cubicBezTo>
                      <a:pt x="52" y="41"/>
                      <a:pt x="44" y="45"/>
                      <a:pt x="35" y="45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5" y="45"/>
                      <a:pt x="35" y="45"/>
                      <a:pt x="35" y="45"/>
                    </a:cubicBezTo>
                    <a:close/>
                    <a:moveTo>
                      <a:pt x="35" y="41"/>
                    </a:moveTo>
                    <a:cubicBezTo>
                      <a:pt x="35" y="41"/>
                      <a:pt x="35" y="41"/>
                      <a:pt x="35" y="41"/>
                    </a:cubicBezTo>
                    <a:close/>
                    <a:moveTo>
                      <a:pt x="27" y="11"/>
                    </a:moveTo>
                    <a:cubicBezTo>
                      <a:pt x="25" y="11"/>
                      <a:pt x="23" y="11"/>
                      <a:pt x="21" y="12"/>
                    </a:cubicBezTo>
                    <a:cubicBezTo>
                      <a:pt x="16" y="13"/>
                      <a:pt x="12" y="17"/>
                      <a:pt x="11" y="22"/>
                    </a:cubicBezTo>
                    <a:cubicBezTo>
                      <a:pt x="10" y="24"/>
                      <a:pt x="11" y="26"/>
                      <a:pt x="13" y="28"/>
                    </a:cubicBezTo>
                    <a:cubicBezTo>
                      <a:pt x="17" y="33"/>
                      <a:pt x="27" y="36"/>
                      <a:pt x="35" y="36"/>
                    </a:cubicBezTo>
                    <a:cubicBezTo>
                      <a:pt x="40" y="36"/>
                      <a:pt x="45" y="33"/>
                      <a:pt x="47" y="30"/>
                    </a:cubicBezTo>
                    <a:cubicBezTo>
                      <a:pt x="48" y="27"/>
                      <a:pt x="48" y="24"/>
                      <a:pt x="47" y="21"/>
                    </a:cubicBezTo>
                    <a:cubicBezTo>
                      <a:pt x="45" y="18"/>
                      <a:pt x="41" y="15"/>
                      <a:pt x="38" y="14"/>
                    </a:cubicBezTo>
                    <a:cubicBezTo>
                      <a:pt x="35" y="12"/>
                      <a:pt x="30" y="11"/>
                      <a:pt x="27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6" name="">
                <a:extLst>
                  <a:ext uri="{FF2B5EF4-FFF2-40B4-BE49-F238E27FC236}">
                    <a16:creationId xmlns:a16="http://schemas.microsoft.com/office/drawing/2014/main" id="{0D16A388-8709-415B-B4DC-32EA20FAB63F}"/>
                  </a:ext>
                </a:extLst>
              </p:cNvPr>
              <p:cNvSpPr/>
              <p:nvPr/>
            </p:nvSpPr>
            <p:spPr bwMode="auto">
              <a:xfrm>
                <a:off x="8755327" y="1684486"/>
                <a:ext cx="98315" cy="110495"/>
              </a:xfrm>
              <a:custGeom>
                <a:avLst/>
                <a:gdLst>
                  <a:gd name="T0" fmla="*/ 29 w 47"/>
                  <a:gd name="T1" fmla="*/ 53 h 53"/>
                  <a:gd name="T2" fmla="*/ 17 w 47"/>
                  <a:gd name="T3" fmla="*/ 49 h 53"/>
                  <a:gd name="T4" fmla="*/ 17 w 47"/>
                  <a:gd name="T5" fmla="*/ 49 h 53"/>
                  <a:gd name="T6" fmla="*/ 1 w 47"/>
                  <a:gd name="T7" fmla="*/ 22 h 53"/>
                  <a:gd name="T8" fmla="*/ 6 w 47"/>
                  <a:gd name="T9" fmla="*/ 6 h 53"/>
                  <a:gd name="T10" fmla="*/ 21 w 47"/>
                  <a:gd name="T11" fmla="*/ 1 h 53"/>
                  <a:gd name="T12" fmla="*/ 34 w 47"/>
                  <a:gd name="T13" fmla="*/ 6 h 53"/>
                  <a:gd name="T14" fmla="*/ 47 w 47"/>
                  <a:gd name="T15" fmla="*/ 33 h 53"/>
                  <a:gd name="T16" fmla="*/ 34 w 47"/>
                  <a:gd name="T17" fmla="*/ 52 h 53"/>
                  <a:gd name="T18" fmla="*/ 29 w 47"/>
                  <a:gd name="T19" fmla="*/ 53 h 53"/>
                  <a:gd name="T20" fmla="*/ 19 w 47"/>
                  <a:gd name="T21" fmla="*/ 10 h 53"/>
                  <a:gd name="T22" fmla="*/ 13 w 47"/>
                  <a:gd name="T23" fmla="*/ 13 h 53"/>
                  <a:gd name="T24" fmla="*/ 11 w 47"/>
                  <a:gd name="T25" fmla="*/ 20 h 53"/>
                  <a:gd name="T26" fmla="*/ 23 w 47"/>
                  <a:gd name="T27" fmla="*/ 41 h 53"/>
                  <a:gd name="T28" fmla="*/ 23 w 47"/>
                  <a:gd name="T29" fmla="*/ 41 h 53"/>
                  <a:gd name="T30" fmla="*/ 31 w 47"/>
                  <a:gd name="T31" fmla="*/ 43 h 53"/>
                  <a:gd name="T32" fmla="*/ 37 w 47"/>
                  <a:gd name="T33" fmla="*/ 33 h 53"/>
                  <a:gd name="T34" fmla="*/ 28 w 47"/>
                  <a:gd name="T35" fmla="*/ 14 h 53"/>
                  <a:gd name="T36" fmla="*/ 20 w 47"/>
                  <a:gd name="T37" fmla="*/ 11 h 53"/>
                  <a:gd name="T38" fmla="*/ 19 w 47"/>
                  <a:gd name="T39" fmla="*/ 1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7" h="53">
                    <a:moveTo>
                      <a:pt x="29" y="53"/>
                    </a:moveTo>
                    <a:cubicBezTo>
                      <a:pt x="25" y="53"/>
                      <a:pt x="21" y="51"/>
                      <a:pt x="17" y="49"/>
                    </a:cubicBezTo>
                    <a:cubicBezTo>
                      <a:pt x="17" y="49"/>
                      <a:pt x="17" y="49"/>
                      <a:pt x="17" y="49"/>
                    </a:cubicBezTo>
                    <a:cubicBezTo>
                      <a:pt x="9" y="43"/>
                      <a:pt x="3" y="32"/>
                      <a:pt x="1" y="22"/>
                    </a:cubicBezTo>
                    <a:cubicBezTo>
                      <a:pt x="0" y="16"/>
                      <a:pt x="2" y="10"/>
                      <a:pt x="6" y="6"/>
                    </a:cubicBezTo>
                    <a:cubicBezTo>
                      <a:pt x="9" y="2"/>
                      <a:pt x="15" y="0"/>
                      <a:pt x="21" y="1"/>
                    </a:cubicBezTo>
                    <a:cubicBezTo>
                      <a:pt x="25" y="1"/>
                      <a:pt x="30" y="3"/>
                      <a:pt x="34" y="6"/>
                    </a:cubicBezTo>
                    <a:cubicBezTo>
                      <a:pt x="42" y="13"/>
                      <a:pt x="47" y="23"/>
                      <a:pt x="47" y="33"/>
                    </a:cubicBezTo>
                    <a:cubicBezTo>
                      <a:pt x="46" y="40"/>
                      <a:pt x="43" y="49"/>
                      <a:pt x="34" y="52"/>
                    </a:cubicBezTo>
                    <a:cubicBezTo>
                      <a:pt x="33" y="53"/>
                      <a:pt x="31" y="53"/>
                      <a:pt x="29" y="53"/>
                    </a:cubicBezTo>
                    <a:close/>
                    <a:moveTo>
                      <a:pt x="19" y="10"/>
                    </a:moveTo>
                    <a:cubicBezTo>
                      <a:pt x="16" y="10"/>
                      <a:pt x="14" y="11"/>
                      <a:pt x="13" y="13"/>
                    </a:cubicBezTo>
                    <a:cubicBezTo>
                      <a:pt x="11" y="14"/>
                      <a:pt x="10" y="17"/>
                      <a:pt x="11" y="20"/>
                    </a:cubicBezTo>
                    <a:cubicBezTo>
                      <a:pt x="12" y="28"/>
                      <a:pt x="17" y="36"/>
                      <a:pt x="23" y="41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6" y="43"/>
                      <a:pt x="29" y="43"/>
                      <a:pt x="31" y="43"/>
                    </a:cubicBezTo>
                    <a:cubicBezTo>
                      <a:pt x="35" y="41"/>
                      <a:pt x="37" y="37"/>
                      <a:pt x="37" y="33"/>
                    </a:cubicBezTo>
                    <a:cubicBezTo>
                      <a:pt x="37" y="26"/>
                      <a:pt x="34" y="19"/>
                      <a:pt x="28" y="14"/>
                    </a:cubicBezTo>
                    <a:cubicBezTo>
                      <a:pt x="26" y="13"/>
                      <a:pt x="23" y="11"/>
                      <a:pt x="20" y="11"/>
                    </a:cubicBezTo>
                    <a:cubicBezTo>
                      <a:pt x="19" y="10"/>
                      <a:pt x="19" y="10"/>
                      <a:pt x="19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7" name="">
                <a:extLst>
                  <a:ext uri="{FF2B5EF4-FFF2-40B4-BE49-F238E27FC236}">
                    <a16:creationId xmlns:a16="http://schemas.microsoft.com/office/drawing/2014/main" id="{DEC1502A-693A-4C28-9801-310EA108FA77}"/>
                  </a:ext>
                </a:extLst>
              </p:cNvPr>
              <p:cNvSpPr/>
              <p:nvPr/>
            </p:nvSpPr>
            <p:spPr bwMode="auto">
              <a:xfrm>
                <a:off x="8864082" y="2065563"/>
                <a:ext cx="103535" cy="130506"/>
              </a:xfrm>
              <a:custGeom>
                <a:avLst/>
                <a:gdLst>
                  <a:gd name="T0" fmla="*/ 24 w 50"/>
                  <a:gd name="T1" fmla="*/ 63 h 63"/>
                  <a:gd name="T2" fmla="*/ 9 w 50"/>
                  <a:gd name="T3" fmla="*/ 55 h 63"/>
                  <a:gd name="T4" fmla="*/ 8 w 50"/>
                  <a:gd name="T5" fmla="*/ 14 h 63"/>
                  <a:gd name="T6" fmla="*/ 25 w 50"/>
                  <a:gd name="T7" fmla="*/ 0 h 63"/>
                  <a:gd name="T8" fmla="*/ 44 w 50"/>
                  <a:gd name="T9" fmla="*/ 13 h 63"/>
                  <a:gd name="T10" fmla="*/ 47 w 50"/>
                  <a:gd name="T11" fmla="*/ 44 h 63"/>
                  <a:gd name="T12" fmla="*/ 28 w 50"/>
                  <a:gd name="T13" fmla="*/ 63 h 63"/>
                  <a:gd name="T14" fmla="*/ 24 w 50"/>
                  <a:gd name="T15" fmla="*/ 63 h 63"/>
                  <a:gd name="T16" fmla="*/ 26 w 50"/>
                  <a:gd name="T17" fmla="*/ 10 h 63"/>
                  <a:gd name="T18" fmla="*/ 26 w 50"/>
                  <a:gd name="T19" fmla="*/ 10 h 63"/>
                  <a:gd name="T20" fmla="*/ 16 w 50"/>
                  <a:gd name="T21" fmla="*/ 18 h 63"/>
                  <a:gd name="T22" fmla="*/ 17 w 50"/>
                  <a:gd name="T23" fmla="*/ 50 h 63"/>
                  <a:gd name="T24" fmla="*/ 27 w 50"/>
                  <a:gd name="T25" fmla="*/ 53 h 63"/>
                  <a:gd name="T26" fmla="*/ 27 w 50"/>
                  <a:gd name="T27" fmla="*/ 53 h 63"/>
                  <a:gd name="T28" fmla="*/ 38 w 50"/>
                  <a:gd name="T29" fmla="*/ 41 h 63"/>
                  <a:gd name="T30" fmla="*/ 35 w 50"/>
                  <a:gd name="T31" fmla="*/ 17 h 63"/>
                  <a:gd name="T32" fmla="*/ 26 w 50"/>
                  <a:gd name="T33" fmla="*/ 1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63">
                    <a:moveTo>
                      <a:pt x="24" y="63"/>
                    </a:moveTo>
                    <a:cubicBezTo>
                      <a:pt x="16" y="63"/>
                      <a:pt x="11" y="59"/>
                      <a:pt x="9" y="55"/>
                    </a:cubicBezTo>
                    <a:cubicBezTo>
                      <a:pt x="0" y="44"/>
                      <a:pt x="3" y="24"/>
                      <a:pt x="8" y="14"/>
                    </a:cubicBezTo>
                    <a:cubicBezTo>
                      <a:pt x="12" y="6"/>
                      <a:pt x="18" y="1"/>
                      <a:pt x="25" y="0"/>
                    </a:cubicBezTo>
                    <a:cubicBezTo>
                      <a:pt x="33" y="0"/>
                      <a:pt x="40" y="5"/>
                      <a:pt x="44" y="13"/>
                    </a:cubicBezTo>
                    <a:cubicBezTo>
                      <a:pt x="49" y="22"/>
                      <a:pt x="50" y="34"/>
                      <a:pt x="47" y="44"/>
                    </a:cubicBezTo>
                    <a:cubicBezTo>
                      <a:pt x="45" y="52"/>
                      <a:pt x="38" y="61"/>
                      <a:pt x="28" y="63"/>
                    </a:cubicBezTo>
                    <a:cubicBezTo>
                      <a:pt x="27" y="63"/>
                      <a:pt x="25" y="63"/>
                      <a:pt x="24" y="63"/>
                    </a:cubicBezTo>
                    <a:close/>
                    <a:moveTo>
                      <a:pt x="26" y="10"/>
                    </a:moveTo>
                    <a:cubicBezTo>
                      <a:pt x="26" y="10"/>
                      <a:pt x="26" y="10"/>
                      <a:pt x="26" y="10"/>
                    </a:cubicBezTo>
                    <a:cubicBezTo>
                      <a:pt x="22" y="10"/>
                      <a:pt x="18" y="14"/>
                      <a:pt x="16" y="18"/>
                    </a:cubicBezTo>
                    <a:cubicBezTo>
                      <a:pt x="13" y="25"/>
                      <a:pt x="11" y="42"/>
                      <a:pt x="17" y="50"/>
                    </a:cubicBezTo>
                    <a:cubicBezTo>
                      <a:pt x="18" y="52"/>
                      <a:pt x="21" y="54"/>
                      <a:pt x="27" y="53"/>
                    </a:cubicBezTo>
                    <a:cubicBezTo>
                      <a:pt x="27" y="53"/>
                      <a:pt x="27" y="53"/>
                      <a:pt x="27" y="53"/>
                    </a:cubicBezTo>
                    <a:cubicBezTo>
                      <a:pt x="33" y="52"/>
                      <a:pt x="36" y="46"/>
                      <a:pt x="38" y="41"/>
                    </a:cubicBezTo>
                    <a:cubicBezTo>
                      <a:pt x="40" y="33"/>
                      <a:pt x="39" y="25"/>
                      <a:pt x="35" y="17"/>
                    </a:cubicBezTo>
                    <a:cubicBezTo>
                      <a:pt x="33" y="14"/>
                      <a:pt x="30" y="10"/>
                      <a:pt x="2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8" name="">
                <a:extLst>
                  <a:ext uri="{FF2B5EF4-FFF2-40B4-BE49-F238E27FC236}">
                    <a16:creationId xmlns:a16="http://schemas.microsoft.com/office/drawing/2014/main" id="{41742ABF-0383-4989-9211-9D43C57986FF}"/>
                  </a:ext>
                </a:extLst>
              </p:cNvPr>
              <p:cNvSpPr/>
              <p:nvPr/>
            </p:nvSpPr>
            <p:spPr bwMode="auto">
              <a:xfrm>
                <a:off x="8743146" y="2450120"/>
                <a:ext cx="120936" cy="122676"/>
              </a:xfrm>
              <a:custGeom>
                <a:avLst/>
                <a:gdLst>
                  <a:gd name="T0" fmla="*/ 24 w 58"/>
                  <a:gd name="T1" fmla="*/ 59 h 59"/>
                  <a:gd name="T2" fmla="*/ 23 w 58"/>
                  <a:gd name="T3" fmla="*/ 59 h 59"/>
                  <a:gd name="T4" fmla="*/ 8 w 58"/>
                  <a:gd name="T5" fmla="*/ 52 h 59"/>
                  <a:gd name="T6" fmla="*/ 8 w 58"/>
                  <a:gd name="T7" fmla="*/ 52 h 59"/>
                  <a:gd name="T8" fmla="*/ 20 w 58"/>
                  <a:gd name="T9" fmla="*/ 12 h 59"/>
                  <a:gd name="T10" fmla="*/ 51 w 58"/>
                  <a:gd name="T11" fmla="*/ 8 h 59"/>
                  <a:gd name="T12" fmla="*/ 57 w 58"/>
                  <a:gd name="T13" fmla="*/ 25 h 59"/>
                  <a:gd name="T14" fmla="*/ 38 w 58"/>
                  <a:gd name="T15" fmla="*/ 55 h 59"/>
                  <a:gd name="T16" fmla="*/ 24 w 58"/>
                  <a:gd name="T17" fmla="*/ 59 h 59"/>
                  <a:gd name="T18" fmla="*/ 16 w 58"/>
                  <a:gd name="T19" fmla="*/ 46 h 59"/>
                  <a:gd name="T20" fmla="*/ 23 w 58"/>
                  <a:gd name="T21" fmla="*/ 49 h 59"/>
                  <a:gd name="T22" fmla="*/ 33 w 58"/>
                  <a:gd name="T23" fmla="*/ 47 h 59"/>
                  <a:gd name="T24" fmla="*/ 48 w 58"/>
                  <a:gd name="T25" fmla="*/ 25 h 59"/>
                  <a:gd name="T26" fmla="*/ 45 w 58"/>
                  <a:gd name="T27" fmla="*/ 15 h 59"/>
                  <a:gd name="T28" fmla="*/ 26 w 58"/>
                  <a:gd name="T29" fmla="*/ 19 h 59"/>
                  <a:gd name="T30" fmla="*/ 16 w 58"/>
                  <a:gd name="T31" fmla="*/ 4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8" h="59">
                    <a:moveTo>
                      <a:pt x="24" y="59"/>
                    </a:moveTo>
                    <a:cubicBezTo>
                      <a:pt x="24" y="59"/>
                      <a:pt x="23" y="59"/>
                      <a:pt x="23" y="59"/>
                    </a:cubicBezTo>
                    <a:cubicBezTo>
                      <a:pt x="17" y="59"/>
                      <a:pt x="11" y="56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0" y="41"/>
                      <a:pt x="8" y="22"/>
                      <a:pt x="20" y="12"/>
                    </a:cubicBezTo>
                    <a:cubicBezTo>
                      <a:pt x="30" y="2"/>
                      <a:pt x="42" y="0"/>
                      <a:pt x="51" y="8"/>
                    </a:cubicBezTo>
                    <a:cubicBezTo>
                      <a:pt x="56" y="12"/>
                      <a:pt x="58" y="18"/>
                      <a:pt x="57" y="25"/>
                    </a:cubicBezTo>
                    <a:cubicBezTo>
                      <a:pt x="57" y="37"/>
                      <a:pt x="49" y="49"/>
                      <a:pt x="38" y="55"/>
                    </a:cubicBezTo>
                    <a:cubicBezTo>
                      <a:pt x="33" y="58"/>
                      <a:pt x="28" y="59"/>
                      <a:pt x="24" y="59"/>
                    </a:cubicBezTo>
                    <a:close/>
                    <a:moveTo>
                      <a:pt x="16" y="46"/>
                    </a:moveTo>
                    <a:cubicBezTo>
                      <a:pt x="17" y="48"/>
                      <a:pt x="20" y="49"/>
                      <a:pt x="23" y="49"/>
                    </a:cubicBezTo>
                    <a:cubicBezTo>
                      <a:pt x="26" y="49"/>
                      <a:pt x="30" y="49"/>
                      <a:pt x="33" y="47"/>
                    </a:cubicBezTo>
                    <a:cubicBezTo>
                      <a:pt x="42" y="42"/>
                      <a:pt x="47" y="34"/>
                      <a:pt x="48" y="25"/>
                    </a:cubicBezTo>
                    <a:cubicBezTo>
                      <a:pt x="48" y="23"/>
                      <a:pt x="48" y="18"/>
                      <a:pt x="45" y="15"/>
                    </a:cubicBezTo>
                    <a:cubicBezTo>
                      <a:pt x="38" y="10"/>
                      <a:pt x="30" y="15"/>
                      <a:pt x="26" y="19"/>
                    </a:cubicBezTo>
                    <a:cubicBezTo>
                      <a:pt x="17" y="27"/>
                      <a:pt x="12" y="41"/>
                      <a:pt x="16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0" name="">
                <a:extLst>
                  <a:ext uri="{FF2B5EF4-FFF2-40B4-BE49-F238E27FC236}">
                    <a16:creationId xmlns:a16="http://schemas.microsoft.com/office/drawing/2014/main" id="{489BF300-0FAD-4959-B17F-571DDE510C5E}"/>
                  </a:ext>
                </a:extLst>
              </p:cNvPr>
              <p:cNvSpPr/>
              <p:nvPr/>
            </p:nvSpPr>
            <p:spPr bwMode="auto">
              <a:xfrm>
                <a:off x="8164571" y="1560071"/>
                <a:ext cx="24361" cy="56553"/>
              </a:xfrm>
              <a:custGeom>
                <a:avLst/>
                <a:gdLst>
                  <a:gd name="T0" fmla="*/ 6 w 12"/>
                  <a:gd name="T1" fmla="*/ 27 h 27"/>
                  <a:gd name="T2" fmla="*/ 1 w 12"/>
                  <a:gd name="T3" fmla="*/ 22 h 27"/>
                  <a:gd name="T4" fmla="*/ 2 w 12"/>
                  <a:gd name="T5" fmla="*/ 4 h 27"/>
                  <a:gd name="T6" fmla="*/ 8 w 12"/>
                  <a:gd name="T7" fmla="*/ 1 h 27"/>
                  <a:gd name="T8" fmla="*/ 11 w 12"/>
                  <a:gd name="T9" fmla="*/ 7 h 27"/>
                  <a:gd name="T10" fmla="*/ 11 w 12"/>
                  <a:gd name="T11" fmla="*/ 21 h 27"/>
                  <a:gd name="T12" fmla="*/ 6 w 12"/>
                  <a:gd name="T13" fmla="*/ 27 h 27"/>
                  <a:gd name="T14" fmla="*/ 6 w 12"/>
                  <a:gd name="T1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27">
                    <a:moveTo>
                      <a:pt x="6" y="27"/>
                    </a:moveTo>
                    <a:cubicBezTo>
                      <a:pt x="3" y="27"/>
                      <a:pt x="1" y="25"/>
                      <a:pt x="1" y="22"/>
                    </a:cubicBezTo>
                    <a:cubicBezTo>
                      <a:pt x="0" y="16"/>
                      <a:pt x="0" y="10"/>
                      <a:pt x="2" y="4"/>
                    </a:cubicBezTo>
                    <a:cubicBezTo>
                      <a:pt x="3" y="2"/>
                      <a:pt x="5" y="0"/>
                      <a:pt x="8" y="1"/>
                    </a:cubicBezTo>
                    <a:cubicBezTo>
                      <a:pt x="11" y="1"/>
                      <a:pt x="12" y="4"/>
                      <a:pt x="11" y="7"/>
                    </a:cubicBezTo>
                    <a:cubicBezTo>
                      <a:pt x="10" y="11"/>
                      <a:pt x="10" y="16"/>
                      <a:pt x="11" y="21"/>
                    </a:cubicBezTo>
                    <a:cubicBezTo>
                      <a:pt x="11" y="24"/>
                      <a:pt x="9" y="26"/>
                      <a:pt x="6" y="27"/>
                    </a:cubicBezTo>
                    <a:cubicBezTo>
                      <a:pt x="6" y="27"/>
                      <a:pt x="6" y="27"/>
                      <a:pt x="6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1" name="">
                <a:extLst>
                  <a:ext uri="{FF2B5EF4-FFF2-40B4-BE49-F238E27FC236}">
                    <a16:creationId xmlns:a16="http://schemas.microsoft.com/office/drawing/2014/main" id="{F03F8259-7654-48FC-AE71-B5A27174F3A7}"/>
                  </a:ext>
                </a:extLst>
              </p:cNvPr>
              <p:cNvSpPr/>
              <p:nvPr/>
            </p:nvSpPr>
            <p:spPr bwMode="auto">
              <a:xfrm>
                <a:off x="8299427" y="1582692"/>
                <a:ext cx="26971" cy="43502"/>
              </a:xfrm>
              <a:custGeom>
                <a:avLst/>
                <a:gdLst>
                  <a:gd name="T0" fmla="*/ 5 w 13"/>
                  <a:gd name="T1" fmla="*/ 21 h 21"/>
                  <a:gd name="T2" fmla="*/ 5 w 13"/>
                  <a:gd name="T3" fmla="*/ 21 h 21"/>
                  <a:gd name="T4" fmla="*/ 0 w 13"/>
                  <a:gd name="T5" fmla="*/ 16 h 21"/>
                  <a:gd name="T6" fmla="*/ 3 w 13"/>
                  <a:gd name="T7" fmla="*/ 4 h 21"/>
                  <a:gd name="T8" fmla="*/ 9 w 13"/>
                  <a:gd name="T9" fmla="*/ 1 h 21"/>
                  <a:gd name="T10" fmla="*/ 12 w 13"/>
                  <a:gd name="T11" fmla="*/ 8 h 21"/>
                  <a:gd name="T12" fmla="*/ 10 w 13"/>
                  <a:gd name="T13" fmla="*/ 17 h 21"/>
                  <a:gd name="T14" fmla="*/ 5 w 13"/>
                  <a:gd name="T1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21">
                    <a:moveTo>
                      <a:pt x="5" y="21"/>
                    </a:moveTo>
                    <a:cubicBezTo>
                      <a:pt x="5" y="21"/>
                      <a:pt x="5" y="21"/>
                      <a:pt x="5" y="21"/>
                    </a:cubicBezTo>
                    <a:cubicBezTo>
                      <a:pt x="2" y="21"/>
                      <a:pt x="0" y="19"/>
                      <a:pt x="0" y="16"/>
                    </a:cubicBezTo>
                    <a:cubicBezTo>
                      <a:pt x="0" y="12"/>
                      <a:pt x="1" y="8"/>
                      <a:pt x="3" y="4"/>
                    </a:cubicBezTo>
                    <a:cubicBezTo>
                      <a:pt x="4" y="1"/>
                      <a:pt x="7" y="0"/>
                      <a:pt x="9" y="1"/>
                    </a:cubicBezTo>
                    <a:cubicBezTo>
                      <a:pt x="12" y="2"/>
                      <a:pt x="13" y="5"/>
                      <a:pt x="12" y="8"/>
                    </a:cubicBezTo>
                    <a:cubicBezTo>
                      <a:pt x="11" y="10"/>
                      <a:pt x="10" y="14"/>
                      <a:pt x="10" y="17"/>
                    </a:cubicBezTo>
                    <a:cubicBezTo>
                      <a:pt x="10" y="19"/>
                      <a:pt x="7" y="21"/>
                      <a:pt x="5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2" name="">
                <a:extLst>
                  <a:ext uri="{FF2B5EF4-FFF2-40B4-BE49-F238E27FC236}">
                    <a16:creationId xmlns:a16="http://schemas.microsoft.com/office/drawing/2014/main" id="{1FD89219-BF66-434F-B42D-F15241979B5A}"/>
                  </a:ext>
                </a:extLst>
              </p:cNvPr>
              <p:cNvSpPr/>
              <p:nvPr/>
            </p:nvSpPr>
            <p:spPr bwMode="auto">
              <a:xfrm>
                <a:off x="8408182" y="1606183"/>
                <a:ext cx="43502" cy="64383"/>
              </a:xfrm>
              <a:custGeom>
                <a:avLst/>
                <a:gdLst>
                  <a:gd name="T0" fmla="*/ 6 w 21"/>
                  <a:gd name="T1" fmla="*/ 31 h 31"/>
                  <a:gd name="T2" fmla="*/ 3 w 21"/>
                  <a:gd name="T3" fmla="*/ 30 h 31"/>
                  <a:gd name="T4" fmla="*/ 1 w 21"/>
                  <a:gd name="T5" fmla="*/ 24 h 31"/>
                  <a:gd name="T6" fmla="*/ 11 w 21"/>
                  <a:gd name="T7" fmla="*/ 3 h 31"/>
                  <a:gd name="T8" fmla="*/ 18 w 21"/>
                  <a:gd name="T9" fmla="*/ 1 h 31"/>
                  <a:gd name="T10" fmla="*/ 20 w 21"/>
                  <a:gd name="T11" fmla="*/ 7 h 31"/>
                  <a:gd name="T12" fmla="*/ 10 w 21"/>
                  <a:gd name="T13" fmla="*/ 28 h 31"/>
                  <a:gd name="T14" fmla="*/ 6 w 21"/>
                  <a:gd name="T1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31">
                    <a:moveTo>
                      <a:pt x="6" y="31"/>
                    </a:moveTo>
                    <a:cubicBezTo>
                      <a:pt x="5" y="31"/>
                      <a:pt x="4" y="31"/>
                      <a:pt x="3" y="30"/>
                    </a:cubicBezTo>
                    <a:cubicBezTo>
                      <a:pt x="1" y="29"/>
                      <a:pt x="0" y="26"/>
                      <a:pt x="1" y="24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2" y="1"/>
                      <a:pt x="15" y="0"/>
                      <a:pt x="18" y="1"/>
                    </a:cubicBezTo>
                    <a:cubicBezTo>
                      <a:pt x="20" y="2"/>
                      <a:pt x="21" y="5"/>
                      <a:pt x="20" y="7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9" y="30"/>
                      <a:pt x="7" y="31"/>
                      <a:pt x="6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3" name="">
                <a:extLst>
                  <a:ext uri="{FF2B5EF4-FFF2-40B4-BE49-F238E27FC236}">
                    <a16:creationId xmlns:a16="http://schemas.microsoft.com/office/drawing/2014/main" id="{4334DF1D-4DC9-4CAD-BDE8-CEF7ED752ADE}"/>
                  </a:ext>
                </a:extLst>
              </p:cNvPr>
              <p:cNvSpPr/>
              <p:nvPr/>
            </p:nvSpPr>
            <p:spPr bwMode="auto">
              <a:xfrm>
                <a:off x="8511716" y="1688837"/>
                <a:ext cx="35672" cy="46112"/>
              </a:xfrm>
              <a:custGeom>
                <a:avLst/>
                <a:gdLst>
                  <a:gd name="T0" fmla="*/ 6 w 17"/>
                  <a:gd name="T1" fmla="*/ 22 h 22"/>
                  <a:gd name="T2" fmla="*/ 5 w 17"/>
                  <a:gd name="T3" fmla="*/ 22 h 22"/>
                  <a:gd name="T4" fmla="*/ 1 w 17"/>
                  <a:gd name="T5" fmla="*/ 16 h 22"/>
                  <a:gd name="T6" fmla="*/ 8 w 17"/>
                  <a:gd name="T7" fmla="*/ 3 h 22"/>
                  <a:gd name="T8" fmla="*/ 14 w 17"/>
                  <a:gd name="T9" fmla="*/ 2 h 22"/>
                  <a:gd name="T10" fmla="*/ 15 w 17"/>
                  <a:gd name="T11" fmla="*/ 9 h 22"/>
                  <a:gd name="T12" fmla="*/ 10 w 17"/>
                  <a:gd name="T13" fmla="*/ 18 h 22"/>
                  <a:gd name="T14" fmla="*/ 6 w 17"/>
                  <a:gd name="T1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22">
                    <a:moveTo>
                      <a:pt x="6" y="22"/>
                    </a:moveTo>
                    <a:cubicBezTo>
                      <a:pt x="5" y="22"/>
                      <a:pt x="5" y="22"/>
                      <a:pt x="5" y="22"/>
                    </a:cubicBezTo>
                    <a:cubicBezTo>
                      <a:pt x="2" y="21"/>
                      <a:pt x="0" y="18"/>
                      <a:pt x="1" y="16"/>
                    </a:cubicBezTo>
                    <a:cubicBezTo>
                      <a:pt x="2" y="11"/>
                      <a:pt x="4" y="7"/>
                      <a:pt x="8" y="3"/>
                    </a:cubicBezTo>
                    <a:cubicBezTo>
                      <a:pt x="9" y="1"/>
                      <a:pt x="12" y="0"/>
                      <a:pt x="14" y="2"/>
                    </a:cubicBezTo>
                    <a:cubicBezTo>
                      <a:pt x="17" y="4"/>
                      <a:pt x="17" y="7"/>
                      <a:pt x="15" y="9"/>
                    </a:cubicBezTo>
                    <a:cubicBezTo>
                      <a:pt x="13" y="12"/>
                      <a:pt x="11" y="15"/>
                      <a:pt x="10" y="18"/>
                    </a:cubicBezTo>
                    <a:cubicBezTo>
                      <a:pt x="10" y="21"/>
                      <a:pt x="8" y="22"/>
                      <a:pt x="6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4" name="">
                <a:extLst>
                  <a:ext uri="{FF2B5EF4-FFF2-40B4-BE49-F238E27FC236}">
                    <a16:creationId xmlns:a16="http://schemas.microsoft.com/office/drawing/2014/main" id="{1C23F479-06AF-4D05-8300-FFFD79A29F0B}"/>
                  </a:ext>
                </a:extLst>
              </p:cNvPr>
              <p:cNvSpPr/>
              <p:nvPr/>
            </p:nvSpPr>
            <p:spPr bwMode="auto">
              <a:xfrm>
                <a:off x="8589150" y="1736689"/>
                <a:ext cx="68733" cy="80914"/>
              </a:xfrm>
              <a:custGeom>
                <a:avLst/>
                <a:gdLst>
                  <a:gd name="T0" fmla="*/ 6 w 33"/>
                  <a:gd name="T1" fmla="*/ 39 h 39"/>
                  <a:gd name="T2" fmla="*/ 3 w 33"/>
                  <a:gd name="T3" fmla="*/ 38 h 39"/>
                  <a:gd name="T4" fmla="*/ 2 w 33"/>
                  <a:gd name="T5" fmla="*/ 31 h 39"/>
                  <a:gd name="T6" fmla="*/ 23 w 33"/>
                  <a:gd name="T7" fmla="*/ 2 h 39"/>
                  <a:gd name="T8" fmla="*/ 30 w 33"/>
                  <a:gd name="T9" fmla="*/ 2 h 39"/>
                  <a:gd name="T10" fmla="*/ 31 w 33"/>
                  <a:gd name="T11" fmla="*/ 9 h 39"/>
                  <a:gd name="T12" fmla="*/ 10 w 33"/>
                  <a:gd name="T13" fmla="*/ 37 h 39"/>
                  <a:gd name="T14" fmla="*/ 6 w 33"/>
                  <a:gd name="T15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39">
                    <a:moveTo>
                      <a:pt x="6" y="39"/>
                    </a:moveTo>
                    <a:cubicBezTo>
                      <a:pt x="5" y="39"/>
                      <a:pt x="4" y="39"/>
                      <a:pt x="3" y="38"/>
                    </a:cubicBezTo>
                    <a:cubicBezTo>
                      <a:pt x="1" y="36"/>
                      <a:pt x="0" y="33"/>
                      <a:pt x="2" y="31"/>
                    </a:cubicBezTo>
                    <a:cubicBezTo>
                      <a:pt x="9" y="21"/>
                      <a:pt x="15" y="12"/>
                      <a:pt x="23" y="2"/>
                    </a:cubicBezTo>
                    <a:cubicBezTo>
                      <a:pt x="25" y="0"/>
                      <a:pt x="28" y="0"/>
                      <a:pt x="30" y="2"/>
                    </a:cubicBezTo>
                    <a:cubicBezTo>
                      <a:pt x="32" y="3"/>
                      <a:pt x="33" y="6"/>
                      <a:pt x="31" y="9"/>
                    </a:cubicBezTo>
                    <a:cubicBezTo>
                      <a:pt x="23" y="18"/>
                      <a:pt x="17" y="26"/>
                      <a:pt x="10" y="37"/>
                    </a:cubicBezTo>
                    <a:cubicBezTo>
                      <a:pt x="9" y="38"/>
                      <a:pt x="7" y="39"/>
                      <a:pt x="6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5" name="">
                <a:extLst>
                  <a:ext uri="{FF2B5EF4-FFF2-40B4-BE49-F238E27FC236}">
                    <a16:creationId xmlns:a16="http://schemas.microsoft.com/office/drawing/2014/main" id="{D4C8CD7E-8C73-49B4-A539-F27B04282345}"/>
                  </a:ext>
                </a:extLst>
              </p:cNvPr>
              <p:cNvSpPr/>
              <p:nvPr/>
            </p:nvSpPr>
            <p:spPr bwMode="auto">
              <a:xfrm>
                <a:off x="8653532" y="1884595"/>
                <a:ext cx="89614" cy="49592"/>
              </a:xfrm>
              <a:custGeom>
                <a:avLst/>
                <a:gdLst>
                  <a:gd name="T0" fmla="*/ 5 w 43"/>
                  <a:gd name="T1" fmla="*/ 24 h 24"/>
                  <a:gd name="T2" fmla="*/ 1 w 43"/>
                  <a:gd name="T3" fmla="*/ 21 h 24"/>
                  <a:gd name="T4" fmla="*/ 3 w 43"/>
                  <a:gd name="T5" fmla="*/ 15 h 24"/>
                  <a:gd name="T6" fmla="*/ 35 w 43"/>
                  <a:gd name="T7" fmla="*/ 1 h 24"/>
                  <a:gd name="T8" fmla="*/ 42 w 43"/>
                  <a:gd name="T9" fmla="*/ 4 h 24"/>
                  <a:gd name="T10" fmla="*/ 39 w 43"/>
                  <a:gd name="T11" fmla="*/ 10 h 24"/>
                  <a:gd name="T12" fmla="*/ 7 w 43"/>
                  <a:gd name="T13" fmla="*/ 24 h 24"/>
                  <a:gd name="T14" fmla="*/ 5 w 43"/>
                  <a:gd name="T1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24">
                    <a:moveTo>
                      <a:pt x="5" y="24"/>
                    </a:moveTo>
                    <a:cubicBezTo>
                      <a:pt x="3" y="24"/>
                      <a:pt x="2" y="23"/>
                      <a:pt x="1" y="21"/>
                    </a:cubicBezTo>
                    <a:cubicBezTo>
                      <a:pt x="0" y="19"/>
                      <a:pt x="1" y="16"/>
                      <a:pt x="3" y="15"/>
                    </a:cubicBezTo>
                    <a:cubicBezTo>
                      <a:pt x="14" y="10"/>
                      <a:pt x="24" y="5"/>
                      <a:pt x="35" y="1"/>
                    </a:cubicBezTo>
                    <a:cubicBezTo>
                      <a:pt x="38" y="0"/>
                      <a:pt x="41" y="1"/>
                      <a:pt x="42" y="4"/>
                    </a:cubicBezTo>
                    <a:cubicBezTo>
                      <a:pt x="43" y="6"/>
                      <a:pt x="41" y="9"/>
                      <a:pt x="39" y="10"/>
                    </a:cubicBezTo>
                    <a:cubicBezTo>
                      <a:pt x="28" y="14"/>
                      <a:pt x="18" y="19"/>
                      <a:pt x="7" y="24"/>
                    </a:cubicBezTo>
                    <a:cubicBezTo>
                      <a:pt x="7" y="24"/>
                      <a:pt x="6" y="24"/>
                      <a:pt x="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6" name="">
                <a:extLst>
                  <a:ext uri="{FF2B5EF4-FFF2-40B4-BE49-F238E27FC236}">
                    <a16:creationId xmlns:a16="http://schemas.microsoft.com/office/drawing/2014/main" id="{376A679C-6426-4647-8C7D-A9D9ECF60374}"/>
                  </a:ext>
                </a:extLst>
              </p:cNvPr>
              <p:cNvSpPr/>
              <p:nvPr/>
            </p:nvSpPr>
            <p:spPr bwMode="auto">
              <a:xfrm>
                <a:off x="8689204" y="2042942"/>
                <a:ext cx="43502" cy="22621"/>
              </a:xfrm>
              <a:custGeom>
                <a:avLst/>
                <a:gdLst>
                  <a:gd name="T0" fmla="*/ 5 w 21"/>
                  <a:gd name="T1" fmla="*/ 11 h 11"/>
                  <a:gd name="T2" fmla="*/ 0 w 21"/>
                  <a:gd name="T3" fmla="*/ 7 h 11"/>
                  <a:gd name="T4" fmla="*/ 4 w 21"/>
                  <a:gd name="T5" fmla="*/ 1 h 11"/>
                  <a:gd name="T6" fmla="*/ 16 w 21"/>
                  <a:gd name="T7" fmla="*/ 0 h 11"/>
                  <a:gd name="T8" fmla="*/ 21 w 21"/>
                  <a:gd name="T9" fmla="*/ 5 h 11"/>
                  <a:gd name="T10" fmla="*/ 16 w 21"/>
                  <a:gd name="T11" fmla="*/ 10 h 11"/>
                  <a:gd name="T12" fmla="*/ 16 w 21"/>
                  <a:gd name="T13" fmla="*/ 10 h 11"/>
                  <a:gd name="T14" fmla="*/ 6 w 21"/>
                  <a:gd name="T15" fmla="*/ 11 h 11"/>
                  <a:gd name="T16" fmla="*/ 5 w 21"/>
                  <a:gd name="T1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11">
                    <a:moveTo>
                      <a:pt x="5" y="11"/>
                    </a:moveTo>
                    <a:cubicBezTo>
                      <a:pt x="3" y="11"/>
                      <a:pt x="1" y="9"/>
                      <a:pt x="0" y="7"/>
                    </a:cubicBezTo>
                    <a:cubicBezTo>
                      <a:pt x="0" y="4"/>
                      <a:pt x="1" y="2"/>
                      <a:pt x="4" y="1"/>
                    </a:cubicBezTo>
                    <a:cubicBezTo>
                      <a:pt x="8" y="0"/>
                      <a:pt x="12" y="0"/>
                      <a:pt x="16" y="0"/>
                    </a:cubicBezTo>
                    <a:cubicBezTo>
                      <a:pt x="19" y="0"/>
                      <a:pt x="21" y="2"/>
                      <a:pt x="21" y="5"/>
                    </a:cubicBezTo>
                    <a:cubicBezTo>
                      <a:pt x="21" y="8"/>
                      <a:pt x="19" y="10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2" y="10"/>
                      <a:pt x="9" y="10"/>
                      <a:pt x="6" y="11"/>
                    </a:cubicBezTo>
                    <a:cubicBezTo>
                      <a:pt x="6" y="11"/>
                      <a:pt x="5" y="11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7" name="">
                <a:extLst>
                  <a:ext uri="{FF2B5EF4-FFF2-40B4-BE49-F238E27FC236}">
                    <a16:creationId xmlns:a16="http://schemas.microsoft.com/office/drawing/2014/main" id="{7316AC7D-1ACE-4F8E-A49D-B3B4860496A2}"/>
                  </a:ext>
                </a:extLst>
              </p:cNvPr>
              <p:cNvSpPr/>
              <p:nvPr/>
            </p:nvSpPr>
            <p:spPr bwMode="auto">
              <a:xfrm>
                <a:off x="8672673" y="2175188"/>
                <a:ext cx="106145" cy="41762"/>
              </a:xfrm>
              <a:custGeom>
                <a:avLst/>
                <a:gdLst>
                  <a:gd name="T0" fmla="*/ 45 w 51"/>
                  <a:gd name="T1" fmla="*/ 20 h 20"/>
                  <a:gd name="T2" fmla="*/ 44 w 51"/>
                  <a:gd name="T3" fmla="*/ 19 h 20"/>
                  <a:gd name="T4" fmla="*/ 4 w 51"/>
                  <a:gd name="T5" fmla="*/ 10 h 20"/>
                  <a:gd name="T6" fmla="*/ 0 w 51"/>
                  <a:gd name="T7" fmla="*/ 4 h 20"/>
                  <a:gd name="T8" fmla="*/ 6 w 51"/>
                  <a:gd name="T9" fmla="*/ 1 h 20"/>
                  <a:gd name="T10" fmla="*/ 47 w 51"/>
                  <a:gd name="T11" fmla="*/ 10 h 20"/>
                  <a:gd name="T12" fmla="*/ 50 w 51"/>
                  <a:gd name="T13" fmla="*/ 16 h 20"/>
                  <a:gd name="T14" fmla="*/ 45 w 51"/>
                  <a:gd name="T1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20">
                    <a:moveTo>
                      <a:pt x="45" y="20"/>
                    </a:moveTo>
                    <a:cubicBezTo>
                      <a:pt x="45" y="20"/>
                      <a:pt x="45" y="20"/>
                      <a:pt x="44" y="1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1" y="9"/>
                      <a:pt x="0" y="7"/>
                      <a:pt x="0" y="4"/>
                    </a:cubicBezTo>
                    <a:cubicBezTo>
                      <a:pt x="1" y="2"/>
                      <a:pt x="3" y="0"/>
                      <a:pt x="6" y="1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9" y="11"/>
                      <a:pt x="51" y="13"/>
                      <a:pt x="50" y="16"/>
                    </a:cubicBezTo>
                    <a:cubicBezTo>
                      <a:pt x="50" y="18"/>
                      <a:pt x="48" y="20"/>
                      <a:pt x="45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8" name="">
                <a:extLst>
                  <a:ext uri="{FF2B5EF4-FFF2-40B4-BE49-F238E27FC236}">
                    <a16:creationId xmlns:a16="http://schemas.microsoft.com/office/drawing/2014/main" id="{6722C49E-154A-479C-9ACF-933774D7B977}"/>
                  </a:ext>
                </a:extLst>
              </p:cNvPr>
              <p:cNvSpPr/>
              <p:nvPr/>
            </p:nvSpPr>
            <p:spPr bwMode="auto">
              <a:xfrm>
                <a:off x="8611771" y="2306564"/>
                <a:ext cx="47852" cy="35672"/>
              </a:xfrm>
              <a:custGeom>
                <a:avLst/>
                <a:gdLst>
                  <a:gd name="T0" fmla="*/ 17 w 23"/>
                  <a:gd name="T1" fmla="*/ 17 h 17"/>
                  <a:gd name="T2" fmla="*/ 17 w 23"/>
                  <a:gd name="T3" fmla="*/ 17 h 17"/>
                  <a:gd name="T4" fmla="*/ 2 w 23"/>
                  <a:gd name="T5" fmla="*/ 9 h 17"/>
                  <a:gd name="T6" fmla="*/ 2 w 23"/>
                  <a:gd name="T7" fmla="*/ 2 h 17"/>
                  <a:gd name="T8" fmla="*/ 9 w 23"/>
                  <a:gd name="T9" fmla="*/ 3 h 17"/>
                  <a:gd name="T10" fmla="*/ 18 w 23"/>
                  <a:gd name="T11" fmla="*/ 7 h 17"/>
                  <a:gd name="T12" fmla="*/ 22 w 23"/>
                  <a:gd name="T13" fmla="*/ 13 h 17"/>
                  <a:gd name="T14" fmla="*/ 17 w 23"/>
                  <a:gd name="T1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7">
                    <a:moveTo>
                      <a:pt x="17" y="17"/>
                    </a:moveTo>
                    <a:cubicBezTo>
                      <a:pt x="17" y="17"/>
                      <a:pt x="17" y="17"/>
                      <a:pt x="17" y="17"/>
                    </a:cubicBezTo>
                    <a:cubicBezTo>
                      <a:pt x="11" y="16"/>
                      <a:pt x="5" y="13"/>
                      <a:pt x="2" y="9"/>
                    </a:cubicBezTo>
                    <a:cubicBezTo>
                      <a:pt x="0" y="7"/>
                      <a:pt x="0" y="3"/>
                      <a:pt x="2" y="2"/>
                    </a:cubicBezTo>
                    <a:cubicBezTo>
                      <a:pt x="5" y="0"/>
                      <a:pt x="8" y="0"/>
                      <a:pt x="9" y="3"/>
                    </a:cubicBezTo>
                    <a:cubicBezTo>
                      <a:pt x="11" y="5"/>
                      <a:pt x="15" y="7"/>
                      <a:pt x="18" y="7"/>
                    </a:cubicBezTo>
                    <a:cubicBezTo>
                      <a:pt x="21" y="8"/>
                      <a:pt x="23" y="10"/>
                      <a:pt x="22" y="13"/>
                    </a:cubicBezTo>
                    <a:cubicBezTo>
                      <a:pt x="22" y="15"/>
                      <a:pt x="20" y="17"/>
                      <a:pt x="17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9" name="">
                <a:extLst>
                  <a:ext uri="{FF2B5EF4-FFF2-40B4-BE49-F238E27FC236}">
                    <a16:creationId xmlns:a16="http://schemas.microsoft.com/office/drawing/2014/main" id="{6788B638-B704-4FED-9AF5-DCD00F92BC11}"/>
                  </a:ext>
                </a:extLst>
              </p:cNvPr>
              <p:cNvSpPr/>
              <p:nvPr/>
            </p:nvSpPr>
            <p:spPr bwMode="auto">
              <a:xfrm>
                <a:off x="8549128" y="2385737"/>
                <a:ext cx="86134" cy="70473"/>
              </a:xfrm>
              <a:custGeom>
                <a:avLst/>
                <a:gdLst>
                  <a:gd name="T0" fmla="*/ 35 w 41"/>
                  <a:gd name="T1" fmla="*/ 34 h 34"/>
                  <a:gd name="T2" fmla="*/ 33 w 41"/>
                  <a:gd name="T3" fmla="*/ 33 h 34"/>
                  <a:gd name="T4" fmla="*/ 2 w 41"/>
                  <a:gd name="T5" fmla="*/ 8 h 34"/>
                  <a:gd name="T6" fmla="*/ 3 w 41"/>
                  <a:gd name="T7" fmla="*/ 1 h 34"/>
                  <a:gd name="T8" fmla="*/ 10 w 41"/>
                  <a:gd name="T9" fmla="*/ 2 h 34"/>
                  <a:gd name="T10" fmla="*/ 37 w 41"/>
                  <a:gd name="T11" fmla="*/ 24 h 34"/>
                  <a:gd name="T12" fmla="*/ 39 w 41"/>
                  <a:gd name="T13" fmla="*/ 31 h 34"/>
                  <a:gd name="T14" fmla="*/ 35 w 41"/>
                  <a:gd name="T1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34">
                    <a:moveTo>
                      <a:pt x="35" y="34"/>
                    </a:moveTo>
                    <a:cubicBezTo>
                      <a:pt x="34" y="34"/>
                      <a:pt x="34" y="33"/>
                      <a:pt x="33" y="33"/>
                    </a:cubicBezTo>
                    <a:cubicBezTo>
                      <a:pt x="21" y="27"/>
                      <a:pt x="10" y="19"/>
                      <a:pt x="2" y="8"/>
                    </a:cubicBezTo>
                    <a:cubicBezTo>
                      <a:pt x="0" y="6"/>
                      <a:pt x="1" y="3"/>
                      <a:pt x="3" y="1"/>
                    </a:cubicBezTo>
                    <a:cubicBezTo>
                      <a:pt x="5" y="0"/>
                      <a:pt x="8" y="0"/>
                      <a:pt x="10" y="2"/>
                    </a:cubicBezTo>
                    <a:cubicBezTo>
                      <a:pt x="17" y="12"/>
                      <a:pt x="26" y="19"/>
                      <a:pt x="37" y="24"/>
                    </a:cubicBezTo>
                    <a:cubicBezTo>
                      <a:pt x="39" y="25"/>
                      <a:pt x="41" y="28"/>
                      <a:pt x="39" y="31"/>
                    </a:cubicBezTo>
                    <a:cubicBezTo>
                      <a:pt x="39" y="33"/>
                      <a:pt x="37" y="34"/>
                      <a:pt x="35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0" name="">
                <a:extLst>
                  <a:ext uri="{FF2B5EF4-FFF2-40B4-BE49-F238E27FC236}">
                    <a16:creationId xmlns:a16="http://schemas.microsoft.com/office/drawing/2014/main" id="{30B1D9BC-4F3B-4F63-B4CB-34170FB97085}"/>
                  </a:ext>
                </a:extLst>
              </p:cNvPr>
              <p:cNvSpPr/>
              <p:nvPr/>
            </p:nvSpPr>
            <p:spPr bwMode="auto">
              <a:xfrm>
                <a:off x="8436893" y="2471001"/>
                <a:ext cx="41762" cy="49592"/>
              </a:xfrm>
              <a:custGeom>
                <a:avLst/>
                <a:gdLst>
                  <a:gd name="T0" fmla="*/ 15 w 20"/>
                  <a:gd name="T1" fmla="*/ 24 h 24"/>
                  <a:gd name="T2" fmla="*/ 11 w 20"/>
                  <a:gd name="T3" fmla="*/ 22 h 24"/>
                  <a:gd name="T4" fmla="*/ 1 w 20"/>
                  <a:gd name="T5" fmla="*/ 8 h 24"/>
                  <a:gd name="T6" fmla="*/ 3 w 20"/>
                  <a:gd name="T7" fmla="*/ 1 h 24"/>
                  <a:gd name="T8" fmla="*/ 9 w 20"/>
                  <a:gd name="T9" fmla="*/ 2 h 24"/>
                  <a:gd name="T10" fmla="*/ 19 w 20"/>
                  <a:gd name="T11" fmla="*/ 16 h 24"/>
                  <a:gd name="T12" fmla="*/ 17 w 20"/>
                  <a:gd name="T13" fmla="*/ 23 h 24"/>
                  <a:gd name="T14" fmla="*/ 15 w 20"/>
                  <a:gd name="T1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24">
                    <a:moveTo>
                      <a:pt x="15" y="24"/>
                    </a:moveTo>
                    <a:cubicBezTo>
                      <a:pt x="13" y="24"/>
                      <a:pt x="12" y="23"/>
                      <a:pt x="11" y="22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6"/>
                      <a:pt x="0" y="3"/>
                      <a:pt x="3" y="1"/>
                    </a:cubicBezTo>
                    <a:cubicBezTo>
                      <a:pt x="5" y="0"/>
                      <a:pt x="8" y="0"/>
                      <a:pt x="9" y="2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20" y="19"/>
                      <a:pt x="20" y="22"/>
                      <a:pt x="17" y="23"/>
                    </a:cubicBezTo>
                    <a:cubicBezTo>
                      <a:pt x="17" y="24"/>
                      <a:pt x="16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1" name="">
                <a:extLst>
                  <a:ext uri="{FF2B5EF4-FFF2-40B4-BE49-F238E27FC236}">
                    <a16:creationId xmlns:a16="http://schemas.microsoft.com/office/drawing/2014/main" id="{7A91AED8-A240-4736-AA40-252264C4B3EF}"/>
                  </a:ext>
                </a:extLst>
              </p:cNvPr>
              <p:cNvSpPr/>
              <p:nvPr/>
            </p:nvSpPr>
            <p:spPr bwMode="auto">
              <a:xfrm>
                <a:off x="7692140" y="1639244"/>
                <a:ext cx="959652" cy="856988"/>
              </a:xfrm>
              <a:custGeom>
                <a:avLst/>
                <a:gdLst>
                  <a:gd name="T0" fmla="*/ 233 w 461"/>
                  <a:gd name="T1" fmla="*/ 412 h 412"/>
                  <a:gd name="T2" fmla="*/ 100 w 461"/>
                  <a:gd name="T3" fmla="*/ 368 h 412"/>
                  <a:gd name="T4" fmla="*/ 15 w 461"/>
                  <a:gd name="T5" fmla="*/ 232 h 412"/>
                  <a:gd name="T6" fmla="*/ 206 w 461"/>
                  <a:gd name="T7" fmla="*/ 17 h 412"/>
                  <a:gd name="T8" fmla="*/ 447 w 461"/>
                  <a:gd name="T9" fmla="*/ 208 h 412"/>
                  <a:gd name="T10" fmla="*/ 447 w 461"/>
                  <a:gd name="T11" fmla="*/ 208 h 412"/>
                  <a:gd name="T12" fmla="*/ 261 w 461"/>
                  <a:gd name="T13" fmla="*/ 410 h 412"/>
                  <a:gd name="T14" fmla="*/ 233 w 461"/>
                  <a:gd name="T15" fmla="*/ 412 h 412"/>
                  <a:gd name="T16" fmla="*/ 232 w 461"/>
                  <a:gd name="T17" fmla="*/ 25 h 412"/>
                  <a:gd name="T18" fmla="*/ 207 w 461"/>
                  <a:gd name="T19" fmla="*/ 27 h 412"/>
                  <a:gd name="T20" fmla="*/ 24 w 461"/>
                  <a:gd name="T21" fmla="*/ 231 h 412"/>
                  <a:gd name="T22" fmla="*/ 106 w 461"/>
                  <a:gd name="T23" fmla="*/ 360 h 412"/>
                  <a:gd name="T24" fmla="*/ 260 w 461"/>
                  <a:gd name="T25" fmla="*/ 400 h 412"/>
                  <a:gd name="T26" fmla="*/ 437 w 461"/>
                  <a:gd name="T27" fmla="*/ 209 h 412"/>
                  <a:gd name="T28" fmla="*/ 437 w 461"/>
                  <a:gd name="T29" fmla="*/ 209 h 412"/>
                  <a:gd name="T30" fmla="*/ 232 w 461"/>
                  <a:gd name="T31" fmla="*/ 25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61" h="412">
                    <a:moveTo>
                      <a:pt x="233" y="412"/>
                    </a:moveTo>
                    <a:cubicBezTo>
                      <a:pt x="187" y="412"/>
                      <a:pt x="140" y="396"/>
                      <a:pt x="100" y="368"/>
                    </a:cubicBezTo>
                    <a:cubicBezTo>
                      <a:pt x="53" y="333"/>
                      <a:pt x="22" y="284"/>
                      <a:pt x="15" y="232"/>
                    </a:cubicBezTo>
                    <a:cubicBezTo>
                      <a:pt x="0" y="129"/>
                      <a:pt x="84" y="34"/>
                      <a:pt x="206" y="17"/>
                    </a:cubicBezTo>
                    <a:cubicBezTo>
                      <a:pt x="326" y="0"/>
                      <a:pt x="432" y="104"/>
                      <a:pt x="447" y="208"/>
                    </a:cubicBezTo>
                    <a:cubicBezTo>
                      <a:pt x="447" y="208"/>
                      <a:pt x="447" y="208"/>
                      <a:pt x="447" y="208"/>
                    </a:cubicBezTo>
                    <a:cubicBezTo>
                      <a:pt x="461" y="309"/>
                      <a:pt x="385" y="392"/>
                      <a:pt x="261" y="410"/>
                    </a:cubicBezTo>
                    <a:cubicBezTo>
                      <a:pt x="252" y="411"/>
                      <a:pt x="242" y="412"/>
                      <a:pt x="233" y="412"/>
                    </a:cubicBezTo>
                    <a:close/>
                    <a:moveTo>
                      <a:pt x="232" y="25"/>
                    </a:moveTo>
                    <a:cubicBezTo>
                      <a:pt x="224" y="25"/>
                      <a:pt x="216" y="26"/>
                      <a:pt x="207" y="27"/>
                    </a:cubicBezTo>
                    <a:cubicBezTo>
                      <a:pt x="91" y="43"/>
                      <a:pt x="10" y="133"/>
                      <a:pt x="24" y="231"/>
                    </a:cubicBezTo>
                    <a:cubicBezTo>
                      <a:pt x="31" y="280"/>
                      <a:pt x="61" y="327"/>
                      <a:pt x="106" y="360"/>
                    </a:cubicBezTo>
                    <a:cubicBezTo>
                      <a:pt x="151" y="393"/>
                      <a:pt x="207" y="407"/>
                      <a:pt x="260" y="400"/>
                    </a:cubicBezTo>
                    <a:cubicBezTo>
                      <a:pt x="378" y="383"/>
                      <a:pt x="450" y="305"/>
                      <a:pt x="437" y="209"/>
                    </a:cubicBezTo>
                    <a:cubicBezTo>
                      <a:pt x="437" y="209"/>
                      <a:pt x="437" y="209"/>
                      <a:pt x="437" y="209"/>
                    </a:cubicBezTo>
                    <a:cubicBezTo>
                      <a:pt x="424" y="117"/>
                      <a:pt x="336" y="25"/>
                      <a:pt x="232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2" name="">
                <a:extLst>
                  <a:ext uri="{FF2B5EF4-FFF2-40B4-BE49-F238E27FC236}">
                    <a16:creationId xmlns:a16="http://schemas.microsoft.com/office/drawing/2014/main" id="{D884E925-E9D1-49CD-8424-7D300078AAF3}"/>
                  </a:ext>
                </a:extLst>
              </p:cNvPr>
              <p:cNvSpPr/>
              <p:nvPr/>
            </p:nvSpPr>
            <p:spPr bwMode="auto">
              <a:xfrm>
                <a:off x="8103668" y="2022061"/>
                <a:ext cx="410658" cy="369766"/>
              </a:xfrm>
              <a:custGeom>
                <a:avLst/>
                <a:gdLst>
                  <a:gd name="T0" fmla="*/ 99 w 197"/>
                  <a:gd name="T1" fmla="*/ 178 h 178"/>
                  <a:gd name="T2" fmla="*/ 41 w 197"/>
                  <a:gd name="T3" fmla="*/ 159 h 178"/>
                  <a:gd name="T4" fmla="*/ 3 w 197"/>
                  <a:gd name="T5" fmla="*/ 99 h 178"/>
                  <a:gd name="T6" fmla="*/ 24 w 197"/>
                  <a:gd name="T7" fmla="*/ 36 h 178"/>
                  <a:gd name="T8" fmla="*/ 87 w 197"/>
                  <a:gd name="T9" fmla="*/ 4 h 178"/>
                  <a:gd name="T10" fmla="*/ 157 w 197"/>
                  <a:gd name="T11" fmla="*/ 25 h 178"/>
                  <a:gd name="T12" fmla="*/ 193 w 197"/>
                  <a:gd name="T13" fmla="*/ 88 h 178"/>
                  <a:gd name="T14" fmla="*/ 174 w 197"/>
                  <a:gd name="T15" fmla="*/ 148 h 178"/>
                  <a:gd name="T16" fmla="*/ 112 w 197"/>
                  <a:gd name="T17" fmla="*/ 177 h 178"/>
                  <a:gd name="T18" fmla="*/ 99 w 197"/>
                  <a:gd name="T19" fmla="*/ 178 h 178"/>
                  <a:gd name="T20" fmla="*/ 99 w 197"/>
                  <a:gd name="T21" fmla="*/ 13 h 178"/>
                  <a:gd name="T22" fmla="*/ 89 w 197"/>
                  <a:gd name="T23" fmla="*/ 13 h 178"/>
                  <a:gd name="T24" fmla="*/ 31 w 197"/>
                  <a:gd name="T25" fmla="*/ 42 h 178"/>
                  <a:gd name="T26" fmla="*/ 13 w 197"/>
                  <a:gd name="T27" fmla="*/ 97 h 178"/>
                  <a:gd name="T28" fmla="*/ 46 w 197"/>
                  <a:gd name="T29" fmla="*/ 151 h 178"/>
                  <a:gd name="T30" fmla="*/ 110 w 197"/>
                  <a:gd name="T31" fmla="*/ 168 h 178"/>
                  <a:gd name="T32" fmla="*/ 167 w 197"/>
                  <a:gd name="T33" fmla="*/ 141 h 178"/>
                  <a:gd name="T34" fmla="*/ 184 w 197"/>
                  <a:gd name="T35" fmla="*/ 89 h 178"/>
                  <a:gd name="T36" fmla="*/ 151 w 197"/>
                  <a:gd name="T37" fmla="*/ 33 h 178"/>
                  <a:gd name="T38" fmla="*/ 99 w 197"/>
                  <a:gd name="T39" fmla="*/ 13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97" h="178">
                    <a:moveTo>
                      <a:pt x="99" y="178"/>
                    </a:moveTo>
                    <a:cubicBezTo>
                      <a:pt x="79" y="178"/>
                      <a:pt x="58" y="171"/>
                      <a:pt x="41" y="159"/>
                    </a:cubicBezTo>
                    <a:cubicBezTo>
                      <a:pt x="20" y="144"/>
                      <a:pt x="6" y="122"/>
                      <a:pt x="3" y="99"/>
                    </a:cubicBezTo>
                    <a:cubicBezTo>
                      <a:pt x="0" y="76"/>
                      <a:pt x="7" y="53"/>
                      <a:pt x="24" y="36"/>
                    </a:cubicBezTo>
                    <a:cubicBezTo>
                      <a:pt x="40" y="19"/>
                      <a:pt x="62" y="7"/>
                      <a:pt x="87" y="4"/>
                    </a:cubicBezTo>
                    <a:cubicBezTo>
                      <a:pt x="112" y="0"/>
                      <a:pt x="136" y="8"/>
                      <a:pt x="157" y="25"/>
                    </a:cubicBezTo>
                    <a:cubicBezTo>
                      <a:pt x="177" y="41"/>
                      <a:pt x="190" y="64"/>
                      <a:pt x="193" y="88"/>
                    </a:cubicBezTo>
                    <a:cubicBezTo>
                      <a:pt x="197" y="111"/>
                      <a:pt x="190" y="132"/>
                      <a:pt x="174" y="148"/>
                    </a:cubicBezTo>
                    <a:cubicBezTo>
                      <a:pt x="159" y="163"/>
                      <a:pt x="137" y="174"/>
                      <a:pt x="112" y="177"/>
                    </a:cubicBezTo>
                    <a:cubicBezTo>
                      <a:pt x="108" y="178"/>
                      <a:pt x="103" y="178"/>
                      <a:pt x="99" y="178"/>
                    </a:cubicBezTo>
                    <a:close/>
                    <a:moveTo>
                      <a:pt x="99" y="13"/>
                    </a:moveTo>
                    <a:cubicBezTo>
                      <a:pt x="95" y="13"/>
                      <a:pt x="92" y="13"/>
                      <a:pt x="89" y="13"/>
                    </a:cubicBezTo>
                    <a:cubicBezTo>
                      <a:pt x="66" y="17"/>
                      <a:pt x="45" y="27"/>
                      <a:pt x="31" y="42"/>
                    </a:cubicBezTo>
                    <a:cubicBezTo>
                      <a:pt x="16" y="58"/>
                      <a:pt x="10" y="78"/>
                      <a:pt x="13" y="97"/>
                    </a:cubicBezTo>
                    <a:cubicBezTo>
                      <a:pt x="15" y="118"/>
                      <a:pt x="28" y="137"/>
                      <a:pt x="46" y="151"/>
                    </a:cubicBezTo>
                    <a:cubicBezTo>
                      <a:pt x="65" y="165"/>
                      <a:pt x="89" y="171"/>
                      <a:pt x="110" y="168"/>
                    </a:cubicBezTo>
                    <a:cubicBezTo>
                      <a:pt x="134" y="164"/>
                      <a:pt x="154" y="155"/>
                      <a:pt x="167" y="141"/>
                    </a:cubicBezTo>
                    <a:cubicBezTo>
                      <a:pt x="181" y="127"/>
                      <a:pt x="187" y="109"/>
                      <a:pt x="184" y="89"/>
                    </a:cubicBezTo>
                    <a:cubicBezTo>
                      <a:pt x="181" y="68"/>
                      <a:pt x="169" y="47"/>
                      <a:pt x="151" y="33"/>
                    </a:cubicBezTo>
                    <a:cubicBezTo>
                      <a:pt x="135" y="20"/>
                      <a:pt x="117" y="13"/>
                      <a:pt x="99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3" name="">
                <a:extLst>
                  <a:ext uri="{FF2B5EF4-FFF2-40B4-BE49-F238E27FC236}">
                    <a16:creationId xmlns:a16="http://schemas.microsoft.com/office/drawing/2014/main" id="{D9F12728-4F3F-4A27-8741-B91CFCD7DE0C}"/>
                  </a:ext>
                </a:extLst>
              </p:cNvPr>
              <p:cNvSpPr/>
              <p:nvPr/>
            </p:nvSpPr>
            <p:spPr bwMode="auto">
              <a:xfrm>
                <a:off x="8288986" y="1826303"/>
                <a:ext cx="201849" cy="180968"/>
              </a:xfrm>
              <a:custGeom>
                <a:avLst/>
                <a:gdLst>
                  <a:gd name="T0" fmla="*/ 48 w 97"/>
                  <a:gd name="T1" fmla="*/ 87 h 87"/>
                  <a:gd name="T2" fmla="*/ 2 w 97"/>
                  <a:gd name="T3" fmla="*/ 48 h 87"/>
                  <a:gd name="T4" fmla="*/ 12 w 97"/>
                  <a:gd name="T5" fmla="*/ 17 h 87"/>
                  <a:gd name="T6" fmla="*/ 43 w 97"/>
                  <a:gd name="T7" fmla="*/ 2 h 87"/>
                  <a:gd name="T8" fmla="*/ 77 w 97"/>
                  <a:gd name="T9" fmla="*/ 12 h 87"/>
                  <a:gd name="T10" fmla="*/ 94 w 97"/>
                  <a:gd name="T11" fmla="*/ 43 h 87"/>
                  <a:gd name="T12" fmla="*/ 55 w 97"/>
                  <a:gd name="T13" fmla="*/ 87 h 87"/>
                  <a:gd name="T14" fmla="*/ 48 w 97"/>
                  <a:gd name="T15" fmla="*/ 87 h 87"/>
                  <a:gd name="T16" fmla="*/ 48 w 97"/>
                  <a:gd name="T17" fmla="*/ 11 h 87"/>
                  <a:gd name="T18" fmla="*/ 44 w 97"/>
                  <a:gd name="T19" fmla="*/ 12 h 87"/>
                  <a:gd name="T20" fmla="*/ 19 w 97"/>
                  <a:gd name="T21" fmla="*/ 24 h 87"/>
                  <a:gd name="T22" fmla="*/ 11 w 97"/>
                  <a:gd name="T23" fmla="*/ 47 h 87"/>
                  <a:gd name="T24" fmla="*/ 53 w 97"/>
                  <a:gd name="T25" fmla="*/ 77 h 87"/>
                  <a:gd name="T26" fmla="*/ 85 w 97"/>
                  <a:gd name="T27" fmla="*/ 44 h 87"/>
                  <a:gd name="T28" fmla="*/ 71 w 97"/>
                  <a:gd name="T29" fmla="*/ 20 h 87"/>
                  <a:gd name="T30" fmla="*/ 48 w 97"/>
                  <a:gd name="T31" fmla="*/ 1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7" h="87">
                    <a:moveTo>
                      <a:pt x="48" y="87"/>
                    </a:moveTo>
                    <a:cubicBezTo>
                      <a:pt x="26" y="87"/>
                      <a:pt x="5" y="70"/>
                      <a:pt x="2" y="48"/>
                    </a:cubicBezTo>
                    <a:cubicBezTo>
                      <a:pt x="0" y="37"/>
                      <a:pt x="4" y="26"/>
                      <a:pt x="12" y="17"/>
                    </a:cubicBezTo>
                    <a:cubicBezTo>
                      <a:pt x="20" y="9"/>
                      <a:pt x="31" y="4"/>
                      <a:pt x="43" y="2"/>
                    </a:cubicBezTo>
                    <a:cubicBezTo>
                      <a:pt x="55" y="0"/>
                      <a:pt x="67" y="4"/>
                      <a:pt x="77" y="12"/>
                    </a:cubicBezTo>
                    <a:cubicBezTo>
                      <a:pt x="86" y="20"/>
                      <a:pt x="93" y="31"/>
                      <a:pt x="94" y="43"/>
                    </a:cubicBezTo>
                    <a:cubicBezTo>
                      <a:pt x="97" y="65"/>
                      <a:pt x="81" y="83"/>
                      <a:pt x="55" y="87"/>
                    </a:cubicBezTo>
                    <a:cubicBezTo>
                      <a:pt x="52" y="87"/>
                      <a:pt x="50" y="87"/>
                      <a:pt x="48" y="87"/>
                    </a:cubicBezTo>
                    <a:close/>
                    <a:moveTo>
                      <a:pt x="48" y="11"/>
                    </a:moveTo>
                    <a:cubicBezTo>
                      <a:pt x="47" y="11"/>
                      <a:pt x="45" y="11"/>
                      <a:pt x="44" y="12"/>
                    </a:cubicBezTo>
                    <a:cubicBezTo>
                      <a:pt x="34" y="13"/>
                      <a:pt x="25" y="17"/>
                      <a:pt x="19" y="24"/>
                    </a:cubicBezTo>
                    <a:cubicBezTo>
                      <a:pt x="13" y="31"/>
                      <a:pt x="10" y="39"/>
                      <a:pt x="11" y="47"/>
                    </a:cubicBezTo>
                    <a:cubicBezTo>
                      <a:pt x="14" y="65"/>
                      <a:pt x="34" y="80"/>
                      <a:pt x="53" y="77"/>
                    </a:cubicBezTo>
                    <a:cubicBezTo>
                      <a:pt x="71" y="75"/>
                      <a:pt x="87" y="63"/>
                      <a:pt x="85" y="44"/>
                    </a:cubicBezTo>
                    <a:cubicBezTo>
                      <a:pt x="83" y="35"/>
                      <a:pt x="78" y="26"/>
                      <a:pt x="71" y="20"/>
                    </a:cubicBezTo>
                    <a:cubicBezTo>
                      <a:pt x="64" y="14"/>
                      <a:pt x="56" y="11"/>
                      <a:pt x="48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4" name="">
                <a:extLst>
                  <a:ext uri="{FF2B5EF4-FFF2-40B4-BE49-F238E27FC236}">
                    <a16:creationId xmlns:a16="http://schemas.microsoft.com/office/drawing/2014/main" id="{E4C033F5-A987-470C-8709-2529E017F274}"/>
                  </a:ext>
                </a:extLst>
              </p:cNvPr>
              <p:cNvSpPr/>
              <p:nvPr/>
            </p:nvSpPr>
            <p:spPr bwMode="auto">
              <a:xfrm>
                <a:off x="8130639" y="1888946"/>
                <a:ext cx="137466" cy="130506"/>
              </a:xfrm>
              <a:custGeom>
                <a:avLst/>
                <a:gdLst>
                  <a:gd name="T0" fmla="*/ 33 w 66"/>
                  <a:gd name="T1" fmla="*/ 63 h 63"/>
                  <a:gd name="T2" fmla="*/ 1 w 66"/>
                  <a:gd name="T3" fmla="*/ 36 h 63"/>
                  <a:gd name="T4" fmla="*/ 6 w 66"/>
                  <a:gd name="T5" fmla="*/ 17 h 63"/>
                  <a:gd name="T6" fmla="*/ 29 w 66"/>
                  <a:gd name="T7" fmla="*/ 3 h 63"/>
                  <a:gd name="T8" fmla="*/ 65 w 66"/>
                  <a:gd name="T9" fmla="*/ 31 h 63"/>
                  <a:gd name="T10" fmla="*/ 65 w 66"/>
                  <a:gd name="T11" fmla="*/ 31 h 63"/>
                  <a:gd name="T12" fmla="*/ 61 w 66"/>
                  <a:gd name="T13" fmla="*/ 49 h 63"/>
                  <a:gd name="T14" fmla="*/ 38 w 66"/>
                  <a:gd name="T15" fmla="*/ 62 h 63"/>
                  <a:gd name="T16" fmla="*/ 33 w 66"/>
                  <a:gd name="T17" fmla="*/ 63 h 63"/>
                  <a:gd name="T18" fmla="*/ 33 w 66"/>
                  <a:gd name="T19" fmla="*/ 13 h 63"/>
                  <a:gd name="T20" fmla="*/ 30 w 66"/>
                  <a:gd name="T21" fmla="*/ 13 h 63"/>
                  <a:gd name="T22" fmla="*/ 14 w 66"/>
                  <a:gd name="T23" fmla="*/ 22 h 63"/>
                  <a:gd name="T24" fmla="*/ 11 w 66"/>
                  <a:gd name="T25" fmla="*/ 35 h 63"/>
                  <a:gd name="T26" fmla="*/ 37 w 66"/>
                  <a:gd name="T27" fmla="*/ 52 h 63"/>
                  <a:gd name="T28" fmla="*/ 53 w 66"/>
                  <a:gd name="T29" fmla="*/ 44 h 63"/>
                  <a:gd name="T30" fmla="*/ 56 w 66"/>
                  <a:gd name="T31" fmla="*/ 32 h 63"/>
                  <a:gd name="T32" fmla="*/ 56 w 66"/>
                  <a:gd name="T33" fmla="*/ 32 h 63"/>
                  <a:gd name="T34" fmla="*/ 33 w 66"/>
                  <a:gd name="T35" fmla="*/ 1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6" h="63">
                    <a:moveTo>
                      <a:pt x="33" y="63"/>
                    </a:moveTo>
                    <a:cubicBezTo>
                      <a:pt x="18" y="63"/>
                      <a:pt x="3" y="51"/>
                      <a:pt x="1" y="36"/>
                    </a:cubicBezTo>
                    <a:cubicBezTo>
                      <a:pt x="0" y="29"/>
                      <a:pt x="1" y="22"/>
                      <a:pt x="6" y="17"/>
                    </a:cubicBezTo>
                    <a:cubicBezTo>
                      <a:pt x="11" y="9"/>
                      <a:pt x="19" y="5"/>
                      <a:pt x="29" y="3"/>
                    </a:cubicBezTo>
                    <a:cubicBezTo>
                      <a:pt x="47" y="0"/>
                      <a:pt x="63" y="15"/>
                      <a:pt x="65" y="31"/>
                    </a:cubicBezTo>
                    <a:cubicBezTo>
                      <a:pt x="65" y="31"/>
                      <a:pt x="65" y="31"/>
                      <a:pt x="65" y="31"/>
                    </a:cubicBezTo>
                    <a:cubicBezTo>
                      <a:pt x="66" y="38"/>
                      <a:pt x="65" y="44"/>
                      <a:pt x="61" y="49"/>
                    </a:cubicBezTo>
                    <a:cubicBezTo>
                      <a:pt x="56" y="56"/>
                      <a:pt x="48" y="61"/>
                      <a:pt x="38" y="62"/>
                    </a:cubicBezTo>
                    <a:cubicBezTo>
                      <a:pt x="36" y="62"/>
                      <a:pt x="35" y="63"/>
                      <a:pt x="33" y="63"/>
                    </a:cubicBezTo>
                    <a:close/>
                    <a:moveTo>
                      <a:pt x="33" y="13"/>
                    </a:moveTo>
                    <a:cubicBezTo>
                      <a:pt x="32" y="13"/>
                      <a:pt x="31" y="13"/>
                      <a:pt x="30" y="13"/>
                    </a:cubicBezTo>
                    <a:cubicBezTo>
                      <a:pt x="23" y="14"/>
                      <a:pt x="17" y="17"/>
                      <a:pt x="14" y="22"/>
                    </a:cubicBezTo>
                    <a:cubicBezTo>
                      <a:pt x="11" y="26"/>
                      <a:pt x="10" y="30"/>
                      <a:pt x="11" y="35"/>
                    </a:cubicBezTo>
                    <a:cubicBezTo>
                      <a:pt x="12" y="46"/>
                      <a:pt x="25" y="54"/>
                      <a:pt x="37" y="52"/>
                    </a:cubicBezTo>
                    <a:cubicBezTo>
                      <a:pt x="44" y="51"/>
                      <a:pt x="50" y="48"/>
                      <a:pt x="53" y="44"/>
                    </a:cubicBezTo>
                    <a:cubicBezTo>
                      <a:pt x="55" y="40"/>
                      <a:pt x="56" y="37"/>
                      <a:pt x="56" y="32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4" y="22"/>
                      <a:pt x="44" y="13"/>
                      <a:pt x="33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5" name="">
                <a:extLst>
                  <a:ext uri="{FF2B5EF4-FFF2-40B4-BE49-F238E27FC236}">
                    <a16:creationId xmlns:a16="http://schemas.microsoft.com/office/drawing/2014/main" id="{E374BB28-5F38-4C25-9A6B-7A758307CE99}"/>
                  </a:ext>
                </a:extLst>
              </p:cNvPr>
              <p:cNvSpPr/>
              <p:nvPr/>
            </p:nvSpPr>
            <p:spPr bwMode="auto">
              <a:xfrm>
                <a:off x="8291597" y="2165618"/>
                <a:ext cx="164437" cy="155737"/>
              </a:xfrm>
              <a:custGeom>
                <a:avLst/>
                <a:gdLst>
                  <a:gd name="T0" fmla="*/ 38 w 79"/>
                  <a:gd name="T1" fmla="*/ 75 h 75"/>
                  <a:gd name="T2" fmla="*/ 9 w 79"/>
                  <a:gd name="T3" fmla="*/ 63 h 75"/>
                  <a:gd name="T4" fmla="*/ 1 w 79"/>
                  <a:gd name="T5" fmla="*/ 40 h 75"/>
                  <a:gd name="T6" fmla="*/ 15 w 79"/>
                  <a:gd name="T7" fmla="*/ 14 h 75"/>
                  <a:gd name="T8" fmla="*/ 70 w 79"/>
                  <a:gd name="T9" fmla="*/ 19 h 75"/>
                  <a:gd name="T10" fmla="*/ 70 w 79"/>
                  <a:gd name="T11" fmla="*/ 19 h 75"/>
                  <a:gd name="T12" fmla="*/ 78 w 79"/>
                  <a:gd name="T13" fmla="*/ 40 h 75"/>
                  <a:gd name="T14" fmla="*/ 64 w 79"/>
                  <a:gd name="T15" fmla="*/ 66 h 75"/>
                  <a:gd name="T16" fmla="*/ 38 w 79"/>
                  <a:gd name="T17" fmla="*/ 75 h 75"/>
                  <a:gd name="T18" fmla="*/ 38 w 79"/>
                  <a:gd name="T19" fmla="*/ 16 h 75"/>
                  <a:gd name="T20" fmla="*/ 21 w 79"/>
                  <a:gd name="T21" fmla="*/ 21 h 75"/>
                  <a:gd name="T22" fmla="*/ 10 w 79"/>
                  <a:gd name="T23" fmla="*/ 41 h 75"/>
                  <a:gd name="T24" fmla="*/ 16 w 79"/>
                  <a:gd name="T25" fmla="*/ 56 h 75"/>
                  <a:gd name="T26" fmla="*/ 58 w 79"/>
                  <a:gd name="T27" fmla="*/ 59 h 75"/>
                  <a:gd name="T28" fmla="*/ 68 w 79"/>
                  <a:gd name="T29" fmla="*/ 40 h 75"/>
                  <a:gd name="T30" fmla="*/ 63 w 79"/>
                  <a:gd name="T31" fmla="*/ 26 h 75"/>
                  <a:gd name="T32" fmla="*/ 63 w 79"/>
                  <a:gd name="T33" fmla="*/ 26 h 75"/>
                  <a:gd name="T34" fmla="*/ 38 w 79"/>
                  <a:gd name="T35" fmla="*/ 16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9" h="75">
                    <a:moveTo>
                      <a:pt x="38" y="75"/>
                    </a:moveTo>
                    <a:cubicBezTo>
                      <a:pt x="27" y="75"/>
                      <a:pt x="17" y="71"/>
                      <a:pt x="9" y="63"/>
                    </a:cubicBezTo>
                    <a:cubicBezTo>
                      <a:pt x="3" y="57"/>
                      <a:pt x="0" y="49"/>
                      <a:pt x="1" y="40"/>
                    </a:cubicBezTo>
                    <a:cubicBezTo>
                      <a:pt x="1" y="30"/>
                      <a:pt x="6" y="21"/>
                      <a:pt x="15" y="14"/>
                    </a:cubicBezTo>
                    <a:cubicBezTo>
                      <a:pt x="31" y="0"/>
                      <a:pt x="57" y="5"/>
                      <a:pt x="70" y="19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6" y="25"/>
                      <a:pt x="79" y="32"/>
                      <a:pt x="78" y="40"/>
                    </a:cubicBezTo>
                    <a:cubicBezTo>
                      <a:pt x="78" y="50"/>
                      <a:pt x="73" y="59"/>
                      <a:pt x="64" y="66"/>
                    </a:cubicBezTo>
                    <a:cubicBezTo>
                      <a:pt x="57" y="72"/>
                      <a:pt x="48" y="75"/>
                      <a:pt x="38" y="75"/>
                    </a:cubicBezTo>
                    <a:close/>
                    <a:moveTo>
                      <a:pt x="38" y="16"/>
                    </a:moveTo>
                    <a:cubicBezTo>
                      <a:pt x="32" y="16"/>
                      <a:pt x="26" y="17"/>
                      <a:pt x="21" y="21"/>
                    </a:cubicBezTo>
                    <a:cubicBezTo>
                      <a:pt x="15" y="26"/>
                      <a:pt x="11" y="34"/>
                      <a:pt x="10" y="41"/>
                    </a:cubicBezTo>
                    <a:cubicBezTo>
                      <a:pt x="10" y="47"/>
                      <a:pt x="12" y="52"/>
                      <a:pt x="16" y="56"/>
                    </a:cubicBezTo>
                    <a:cubicBezTo>
                      <a:pt x="26" y="67"/>
                      <a:pt x="46" y="68"/>
                      <a:pt x="58" y="59"/>
                    </a:cubicBezTo>
                    <a:cubicBezTo>
                      <a:pt x="64" y="53"/>
                      <a:pt x="68" y="46"/>
                      <a:pt x="68" y="40"/>
                    </a:cubicBezTo>
                    <a:cubicBezTo>
                      <a:pt x="69" y="35"/>
                      <a:pt x="67" y="30"/>
                      <a:pt x="63" y="26"/>
                    </a:cubicBezTo>
                    <a:cubicBezTo>
                      <a:pt x="63" y="26"/>
                      <a:pt x="63" y="26"/>
                      <a:pt x="63" y="26"/>
                    </a:cubicBezTo>
                    <a:cubicBezTo>
                      <a:pt x="57" y="19"/>
                      <a:pt x="47" y="16"/>
                      <a:pt x="38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6" name="">
                <a:extLst>
                  <a:ext uri="{FF2B5EF4-FFF2-40B4-BE49-F238E27FC236}">
                    <a16:creationId xmlns:a16="http://schemas.microsoft.com/office/drawing/2014/main" id="{270116F5-C46E-4787-BF8F-404356F0EEBA}"/>
                  </a:ext>
                </a:extLst>
              </p:cNvPr>
              <p:cNvSpPr/>
              <p:nvPr/>
            </p:nvSpPr>
            <p:spPr bwMode="auto">
              <a:xfrm>
                <a:off x="7635588" y="1580952"/>
                <a:ext cx="1082327" cy="1010984"/>
              </a:xfrm>
              <a:custGeom>
                <a:avLst/>
                <a:gdLst>
                  <a:gd name="T0" fmla="*/ 250 w 520"/>
                  <a:gd name="T1" fmla="*/ 475 h 486"/>
                  <a:gd name="T2" fmla="*/ 121 w 520"/>
                  <a:gd name="T3" fmla="*/ 442 h 486"/>
                  <a:gd name="T4" fmla="*/ 12 w 520"/>
                  <a:gd name="T5" fmla="*/ 301 h 486"/>
                  <a:gd name="T6" fmla="*/ 48 w 520"/>
                  <a:gd name="T7" fmla="*/ 127 h 486"/>
                  <a:gd name="T8" fmla="*/ 213 w 520"/>
                  <a:gd name="T9" fmla="*/ 14 h 486"/>
                  <a:gd name="T10" fmla="*/ 401 w 520"/>
                  <a:gd name="T11" fmla="*/ 46 h 486"/>
                  <a:gd name="T12" fmla="*/ 508 w 520"/>
                  <a:gd name="T13" fmla="*/ 194 h 486"/>
                  <a:gd name="T14" fmla="*/ 508 w 520"/>
                  <a:gd name="T15" fmla="*/ 194 h 486"/>
                  <a:gd name="T16" fmla="*/ 476 w 520"/>
                  <a:gd name="T17" fmla="*/ 359 h 486"/>
                  <a:gd name="T18" fmla="*/ 310 w 520"/>
                  <a:gd name="T19" fmla="*/ 469 h 486"/>
                  <a:gd name="T20" fmla="*/ 250 w 520"/>
                  <a:gd name="T21" fmla="*/ 475 h 486"/>
                  <a:gd name="T22" fmla="*/ 264 w 520"/>
                  <a:gd name="T23" fmla="*/ 18 h 486"/>
                  <a:gd name="T24" fmla="*/ 215 w 520"/>
                  <a:gd name="T25" fmla="*/ 23 h 486"/>
                  <a:gd name="T26" fmla="*/ 56 w 520"/>
                  <a:gd name="T27" fmla="*/ 132 h 486"/>
                  <a:gd name="T28" fmla="*/ 21 w 520"/>
                  <a:gd name="T29" fmla="*/ 299 h 486"/>
                  <a:gd name="T30" fmla="*/ 308 w 520"/>
                  <a:gd name="T31" fmla="*/ 459 h 486"/>
                  <a:gd name="T32" fmla="*/ 467 w 520"/>
                  <a:gd name="T33" fmla="*/ 353 h 486"/>
                  <a:gd name="T34" fmla="*/ 498 w 520"/>
                  <a:gd name="T35" fmla="*/ 196 h 486"/>
                  <a:gd name="T36" fmla="*/ 264 w 520"/>
                  <a:gd name="T37" fmla="*/ 18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20" h="486">
                    <a:moveTo>
                      <a:pt x="250" y="475"/>
                    </a:moveTo>
                    <a:cubicBezTo>
                      <a:pt x="204" y="475"/>
                      <a:pt x="160" y="464"/>
                      <a:pt x="121" y="442"/>
                    </a:cubicBezTo>
                    <a:cubicBezTo>
                      <a:pt x="63" y="411"/>
                      <a:pt x="25" y="361"/>
                      <a:pt x="12" y="301"/>
                    </a:cubicBezTo>
                    <a:cubicBezTo>
                      <a:pt x="0" y="243"/>
                      <a:pt x="12" y="181"/>
                      <a:pt x="48" y="127"/>
                    </a:cubicBezTo>
                    <a:cubicBezTo>
                      <a:pt x="86" y="68"/>
                      <a:pt x="146" y="27"/>
                      <a:pt x="213" y="14"/>
                    </a:cubicBezTo>
                    <a:cubicBezTo>
                      <a:pt x="278" y="0"/>
                      <a:pt x="344" y="12"/>
                      <a:pt x="401" y="46"/>
                    </a:cubicBezTo>
                    <a:cubicBezTo>
                      <a:pt x="457" y="81"/>
                      <a:pt x="495" y="133"/>
                      <a:pt x="508" y="194"/>
                    </a:cubicBezTo>
                    <a:cubicBezTo>
                      <a:pt x="508" y="194"/>
                      <a:pt x="508" y="194"/>
                      <a:pt x="508" y="194"/>
                    </a:cubicBezTo>
                    <a:cubicBezTo>
                      <a:pt x="520" y="250"/>
                      <a:pt x="508" y="309"/>
                      <a:pt x="476" y="359"/>
                    </a:cubicBezTo>
                    <a:cubicBezTo>
                      <a:pt x="439" y="415"/>
                      <a:pt x="378" y="455"/>
                      <a:pt x="310" y="469"/>
                    </a:cubicBezTo>
                    <a:cubicBezTo>
                      <a:pt x="290" y="473"/>
                      <a:pt x="270" y="475"/>
                      <a:pt x="250" y="475"/>
                    </a:cubicBezTo>
                    <a:close/>
                    <a:moveTo>
                      <a:pt x="264" y="18"/>
                    </a:moveTo>
                    <a:cubicBezTo>
                      <a:pt x="248" y="18"/>
                      <a:pt x="231" y="20"/>
                      <a:pt x="215" y="23"/>
                    </a:cubicBezTo>
                    <a:cubicBezTo>
                      <a:pt x="151" y="36"/>
                      <a:pt x="93" y="76"/>
                      <a:pt x="56" y="132"/>
                    </a:cubicBezTo>
                    <a:cubicBezTo>
                      <a:pt x="22" y="184"/>
                      <a:pt x="10" y="243"/>
                      <a:pt x="21" y="299"/>
                    </a:cubicBezTo>
                    <a:cubicBezTo>
                      <a:pt x="46" y="414"/>
                      <a:pt x="174" y="486"/>
                      <a:pt x="308" y="459"/>
                    </a:cubicBezTo>
                    <a:cubicBezTo>
                      <a:pt x="374" y="446"/>
                      <a:pt x="432" y="407"/>
                      <a:pt x="467" y="353"/>
                    </a:cubicBezTo>
                    <a:cubicBezTo>
                      <a:pt x="499" y="306"/>
                      <a:pt x="509" y="250"/>
                      <a:pt x="498" y="196"/>
                    </a:cubicBezTo>
                    <a:cubicBezTo>
                      <a:pt x="476" y="92"/>
                      <a:pt x="375" y="18"/>
                      <a:pt x="26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7" name="">
                <a:extLst>
                  <a:ext uri="{FF2B5EF4-FFF2-40B4-BE49-F238E27FC236}">
                    <a16:creationId xmlns:a16="http://schemas.microsoft.com/office/drawing/2014/main" id="{D4D23F82-4071-4B03-AD7F-A9D98D4CC767}"/>
                  </a:ext>
                </a:extLst>
              </p:cNvPr>
              <p:cNvSpPr/>
              <p:nvPr/>
            </p:nvSpPr>
            <p:spPr bwMode="auto">
              <a:xfrm>
                <a:off x="7839177" y="2028152"/>
                <a:ext cx="50462" cy="47852"/>
              </a:xfrm>
              <a:custGeom>
                <a:avLst/>
                <a:gdLst>
                  <a:gd name="T0" fmla="*/ 6 w 24"/>
                  <a:gd name="T1" fmla="*/ 23 h 23"/>
                  <a:gd name="T2" fmla="*/ 1 w 24"/>
                  <a:gd name="T3" fmla="*/ 19 h 23"/>
                  <a:gd name="T4" fmla="*/ 6 w 24"/>
                  <a:gd name="T5" fmla="*/ 5 h 23"/>
                  <a:gd name="T6" fmla="*/ 19 w 24"/>
                  <a:gd name="T7" fmla="*/ 1 h 23"/>
                  <a:gd name="T8" fmla="*/ 24 w 24"/>
                  <a:gd name="T9" fmla="*/ 6 h 23"/>
                  <a:gd name="T10" fmla="*/ 18 w 24"/>
                  <a:gd name="T11" fmla="*/ 10 h 23"/>
                  <a:gd name="T12" fmla="*/ 12 w 24"/>
                  <a:gd name="T13" fmla="*/ 12 h 23"/>
                  <a:gd name="T14" fmla="*/ 11 w 24"/>
                  <a:gd name="T15" fmla="*/ 17 h 23"/>
                  <a:gd name="T16" fmla="*/ 7 w 24"/>
                  <a:gd name="T17" fmla="*/ 23 h 23"/>
                  <a:gd name="T18" fmla="*/ 6 w 24"/>
                  <a:gd name="T1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3">
                    <a:moveTo>
                      <a:pt x="6" y="23"/>
                    </a:moveTo>
                    <a:cubicBezTo>
                      <a:pt x="4" y="23"/>
                      <a:pt x="2" y="21"/>
                      <a:pt x="1" y="19"/>
                    </a:cubicBezTo>
                    <a:cubicBezTo>
                      <a:pt x="0" y="14"/>
                      <a:pt x="2" y="9"/>
                      <a:pt x="6" y="5"/>
                    </a:cubicBezTo>
                    <a:cubicBezTo>
                      <a:pt x="9" y="2"/>
                      <a:pt x="14" y="0"/>
                      <a:pt x="19" y="1"/>
                    </a:cubicBezTo>
                    <a:cubicBezTo>
                      <a:pt x="22" y="1"/>
                      <a:pt x="24" y="3"/>
                      <a:pt x="24" y="6"/>
                    </a:cubicBezTo>
                    <a:cubicBezTo>
                      <a:pt x="23" y="9"/>
                      <a:pt x="21" y="11"/>
                      <a:pt x="18" y="10"/>
                    </a:cubicBezTo>
                    <a:cubicBezTo>
                      <a:pt x="16" y="10"/>
                      <a:pt x="14" y="11"/>
                      <a:pt x="12" y="12"/>
                    </a:cubicBezTo>
                    <a:cubicBezTo>
                      <a:pt x="11" y="14"/>
                      <a:pt x="10" y="16"/>
                      <a:pt x="11" y="17"/>
                    </a:cubicBezTo>
                    <a:cubicBezTo>
                      <a:pt x="11" y="20"/>
                      <a:pt x="9" y="23"/>
                      <a:pt x="7" y="23"/>
                    </a:cubicBezTo>
                    <a:cubicBezTo>
                      <a:pt x="6" y="23"/>
                      <a:pt x="6" y="23"/>
                      <a:pt x="6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8" name="">
                <a:extLst>
                  <a:ext uri="{FF2B5EF4-FFF2-40B4-BE49-F238E27FC236}">
                    <a16:creationId xmlns:a16="http://schemas.microsoft.com/office/drawing/2014/main" id="{4CE19444-9215-416B-BCDA-6B4008F1F18C}"/>
                  </a:ext>
                </a:extLst>
              </p:cNvPr>
              <p:cNvSpPr/>
              <p:nvPr/>
            </p:nvSpPr>
            <p:spPr bwMode="auto">
              <a:xfrm>
                <a:off x="7931401" y="1838483"/>
                <a:ext cx="55682" cy="50462"/>
              </a:xfrm>
              <a:custGeom>
                <a:avLst/>
                <a:gdLst>
                  <a:gd name="T0" fmla="*/ 7 w 27"/>
                  <a:gd name="T1" fmla="*/ 24 h 24"/>
                  <a:gd name="T2" fmla="*/ 2 w 27"/>
                  <a:gd name="T3" fmla="*/ 21 h 24"/>
                  <a:gd name="T4" fmla="*/ 7 w 27"/>
                  <a:gd name="T5" fmla="*/ 5 h 24"/>
                  <a:gd name="T6" fmla="*/ 23 w 27"/>
                  <a:gd name="T7" fmla="*/ 2 h 24"/>
                  <a:gd name="T8" fmla="*/ 26 w 27"/>
                  <a:gd name="T9" fmla="*/ 9 h 24"/>
                  <a:gd name="T10" fmla="*/ 20 w 27"/>
                  <a:gd name="T11" fmla="*/ 11 h 24"/>
                  <a:gd name="T12" fmla="*/ 13 w 27"/>
                  <a:gd name="T13" fmla="*/ 13 h 24"/>
                  <a:gd name="T14" fmla="*/ 11 w 27"/>
                  <a:gd name="T15" fmla="*/ 18 h 24"/>
                  <a:gd name="T16" fmla="*/ 8 w 27"/>
                  <a:gd name="T17" fmla="*/ 24 h 24"/>
                  <a:gd name="T18" fmla="*/ 7 w 27"/>
                  <a:gd name="T1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4">
                    <a:moveTo>
                      <a:pt x="7" y="24"/>
                    </a:moveTo>
                    <a:cubicBezTo>
                      <a:pt x="5" y="24"/>
                      <a:pt x="3" y="23"/>
                      <a:pt x="2" y="21"/>
                    </a:cubicBezTo>
                    <a:cubicBezTo>
                      <a:pt x="0" y="15"/>
                      <a:pt x="2" y="9"/>
                      <a:pt x="7" y="5"/>
                    </a:cubicBezTo>
                    <a:cubicBezTo>
                      <a:pt x="11" y="1"/>
                      <a:pt x="18" y="0"/>
                      <a:pt x="23" y="2"/>
                    </a:cubicBezTo>
                    <a:cubicBezTo>
                      <a:pt x="26" y="3"/>
                      <a:pt x="27" y="6"/>
                      <a:pt x="26" y="9"/>
                    </a:cubicBezTo>
                    <a:cubicBezTo>
                      <a:pt x="25" y="11"/>
                      <a:pt x="22" y="12"/>
                      <a:pt x="20" y="11"/>
                    </a:cubicBezTo>
                    <a:cubicBezTo>
                      <a:pt x="17" y="11"/>
                      <a:pt x="15" y="11"/>
                      <a:pt x="13" y="13"/>
                    </a:cubicBezTo>
                    <a:cubicBezTo>
                      <a:pt x="12" y="14"/>
                      <a:pt x="11" y="16"/>
                      <a:pt x="11" y="18"/>
                    </a:cubicBezTo>
                    <a:cubicBezTo>
                      <a:pt x="12" y="20"/>
                      <a:pt x="11" y="23"/>
                      <a:pt x="8" y="24"/>
                    </a:cubicBezTo>
                    <a:cubicBezTo>
                      <a:pt x="8" y="24"/>
                      <a:pt x="7" y="24"/>
                      <a:pt x="7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9" name="">
                <a:extLst>
                  <a:ext uri="{FF2B5EF4-FFF2-40B4-BE49-F238E27FC236}">
                    <a16:creationId xmlns:a16="http://schemas.microsoft.com/office/drawing/2014/main" id="{911058F8-6033-4E07-A45D-329B3112C220}"/>
                  </a:ext>
                </a:extLst>
              </p:cNvPr>
              <p:cNvSpPr/>
              <p:nvPr/>
            </p:nvSpPr>
            <p:spPr bwMode="auto">
              <a:xfrm>
                <a:off x="8139340" y="1778451"/>
                <a:ext cx="49592" cy="53942"/>
              </a:xfrm>
              <a:custGeom>
                <a:avLst/>
                <a:gdLst>
                  <a:gd name="T0" fmla="*/ 6 w 24"/>
                  <a:gd name="T1" fmla="*/ 26 h 26"/>
                  <a:gd name="T2" fmla="*/ 2 w 24"/>
                  <a:gd name="T3" fmla="*/ 23 h 26"/>
                  <a:gd name="T4" fmla="*/ 4 w 24"/>
                  <a:gd name="T5" fmla="*/ 7 h 26"/>
                  <a:gd name="T6" fmla="*/ 20 w 24"/>
                  <a:gd name="T7" fmla="*/ 1 h 26"/>
                  <a:gd name="T8" fmla="*/ 24 w 24"/>
                  <a:gd name="T9" fmla="*/ 7 h 26"/>
                  <a:gd name="T10" fmla="*/ 18 w 24"/>
                  <a:gd name="T11" fmla="*/ 11 h 26"/>
                  <a:gd name="T12" fmla="*/ 12 w 24"/>
                  <a:gd name="T13" fmla="*/ 13 h 26"/>
                  <a:gd name="T14" fmla="*/ 11 w 24"/>
                  <a:gd name="T15" fmla="*/ 19 h 26"/>
                  <a:gd name="T16" fmla="*/ 9 w 24"/>
                  <a:gd name="T17" fmla="*/ 25 h 26"/>
                  <a:gd name="T18" fmla="*/ 6 w 24"/>
                  <a:gd name="T1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6">
                    <a:moveTo>
                      <a:pt x="6" y="26"/>
                    </a:moveTo>
                    <a:cubicBezTo>
                      <a:pt x="5" y="26"/>
                      <a:pt x="3" y="25"/>
                      <a:pt x="2" y="23"/>
                    </a:cubicBezTo>
                    <a:cubicBezTo>
                      <a:pt x="0" y="18"/>
                      <a:pt x="0" y="11"/>
                      <a:pt x="4" y="7"/>
                    </a:cubicBezTo>
                    <a:cubicBezTo>
                      <a:pt x="8" y="2"/>
                      <a:pt x="14" y="0"/>
                      <a:pt x="20" y="1"/>
                    </a:cubicBezTo>
                    <a:cubicBezTo>
                      <a:pt x="22" y="2"/>
                      <a:pt x="24" y="4"/>
                      <a:pt x="24" y="7"/>
                    </a:cubicBezTo>
                    <a:cubicBezTo>
                      <a:pt x="23" y="9"/>
                      <a:pt x="21" y="11"/>
                      <a:pt x="18" y="11"/>
                    </a:cubicBezTo>
                    <a:cubicBezTo>
                      <a:pt x="16" y="10"/>
                      <a:pt x="13" y="11"/>
                      <a:pt x="12" y="13"/>
                    </a:cubicBezTo>
                    <a:cubicBezTo>
                      <a:pt x="10" y="15"/>
                      <a:pt x="10" y="17"/>
                      <a:pt x="11" y="19"/>
                    </a:cubicBezTo>
                    <a:cubicBezTo>
                      <a:pt x="12" y="21"/>
                      <a:pt x="11" y="24"/>
                      <a:pt x="9" y="25"/>
                    </a:cubicBezTo>
                    <a:cubicBezTo>
                      <a:pt x="8" y="25"/>
                      <a:pt x="7" y="26"/>
                      <a:pt x="6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0" name="">
                <a:extLst>
                  <a:ext uri="{FF2B5EF4-FFF2-40B4-BE49-F238E27FC236}">
                    <a16:creationId xmlns:a16="http://schemas.microsoft.com/office/drawing/2014/main" id="{C5C3F5F7-6D41-4710-A10C-51F7127A9C79}"/>
                  </a:ext>
                </a:extLst>
              </p:cNvPr>
              <p:cNvSpPr/>
              <p:nvPr/>
            </p:nvSpPr>
            <p:spPr bwMode="auto">
              <a:xfrm>
                <a:off x="8007964" y="2140386"/>
                <a:ext cx="50462" cy="49592"/>
              </a:xfrm>
              <a:custGeom>
                <a:avLst/>
                <a:gdLst>
                  <a:gd name="T0" fmla="*/ 6 w 24"/>
                  <a:gd name="T1" fmla="*/ 24 h 24"/>
                  <a:gd name="T2" fmla="*/ 2 w 24"/>
                  <a:gd name="T3" fmla="*/ 21 h 24"/>
                  <a:gd name="T4" fmla="*/ 5 w 24"/>
                  <a:gd name="T5" fmla="*/ 6 h 24"/>
                  <a:gd name="T6" fmla="*/ 20 w 24"/>
                  <a:gd name="T7" fmla="*/ 1 h 24"/>
                  <a:gd name="T8" fmla="*/ 24 w 24"/>
                  <a:gd name="T9" fmla="*/ 7 h 24"/>
                  <a:gd name="T10" fmla="*/ 18 w 24"/>
                  <a:gd name="T11" fmla="*/ 11 h 24"/>
                  <a:gd name="T12" fmla="*/ 12 w 24"/>
                  <a:gd name="T13" fmla="*/ 13 h 24"/>
                  <a:gd name="T14" fmla="*/ 11 w 24"/>
                  <a:gd name="T15" fmla="*/ 18 h 24"/>
                  <a:gd name="T16" fmla="*/ 8 w 24"/>
                  <a:gd name="T17" fmla="*/ 24 h 24"/>
                  <a:gd name="T18" fmla="*/ 6 w 24"/>
                  <a:gd name="T1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4">
                    <a:moveTo>
                      <a:pt x="6" y="24"/>
                    </a:moveTo>
                    <a:cubicBezTo>
                      <a:pt x="4" y="24"/>
                      <a:pt x="2" y="23"/>
                      <a:pt x="2" y="21"/>
                    </a:cubicBezTo>
                    <a:cubicBezTo>
                      <a:pt x="0" y="16"/>
                      <a:pt x="1" y="10"/>
                      <a:pt x="5" y="6"/>
                    </a:cubicBezTo>
                    <a:cubicBezTo>
                      <a:pt x="9" y="2"/>
                      <a:pt x="15" y="0"/>
                      <a:pt x="20" y="1"/>
                    </a:cubicBezTo>
                    <a:cubicBezTo>
                      <a:pt x="23" y="2"/>
                      <a:pt x="24" y="4"/>
                      <a:pt x="24" y="7"/>
                    </a:cubicBezTo>
                    <a:cubicBezTo>
                      <a:pt x="23" y="9"/>
                      <a:pt x="21" y="11"/>
                      <a:pt x="18" y="11"/>
                    </a:cubicBezTo>
                    <a:cubicBezTo>
                      <a:pt x="16" y="10"/>
                      <a:pt x="13" y="11"/>
                      <a:pt x="12" y="13"/>
                    </a:cubicBezTo>
                    <a:cubicBezTo>
                      <a:pt x="11" y="14"/>
                      <a:pt x="10" y="16"/>
                      <a:pt x="11" y="18"/>
                    </a:cubicBezTo>
                    <a:cubicBezTo>
                      <a:pt x="12" y="20"/>
                      <a:pt x="10" y="23"/>
                      <a:pt x="8" y="24"/>
                    </a:cubicBezTo>
                    <a:cubicBezTo>
                      <a:pt x="7" y="24"/>
                      <a:pt x="7" y="24"/>
                      <a:pt x="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1" name="">
                <a:extLst>
                  <a:ext uri="{FF2B5EF4-FFF2-40B4-BE49-F238E27FC236}">
                    <a16:creationId xmlns:a16="http://schemas.microsoft.com/office/drawing/2014/main" id="{C818A6A3-F31B-4F2B-B86B-79FC9E018D4E}"/>
                  </a:ext>
                </a:extLst>
              </p:cNvPr>
              <p:cNvSpPr/>
              <p:nvPr/>
            </p:nvSpPr>
            <p:spPr bwMode="auto">
              <a:xfrm>
                <a:off x="8037545" y="1953328"/>
                <a:ext cx="47852" cy="49592"/>
              </a:xfrm>
              <a:custGeom>
                <a:avLst/>
                <a:gdLst>
                  <a:gd name="T0" fmla="*/ 7 w 23"/>
                  <a:gd name="T1" fmla="*/ 24 h 24"/>
                  <a:gd name="T2" fmla="*/ 2 w 23"/>
                  <a:gd name="T3" fmla="*/ 21 h 24"/>
                  <a:gd name="T4" fmla="*/ 5 w 23"/>
                  <a:gd name="T5" fmla="*/ 6 h 24"/>
                  <a:gd name="T6" fmla="*/ 19 w 23"/>
                  <a:gd name="T7" fmla="*/ 1 h 24"/>
                  <a:gd name="T8" fmla="*/ 23 w 23"/>
                  <a:gd name="T9" fmla="*/ 7 h 24"/>
                  <a:gd name="T10" fmla="*/ 17 w 23"/>
                  <a:gd name="T11" fmla="*/ 11 h 24"/>
                  <a:gd name="T12" fmla="*/ 12 w 23"/>
                  <a:gd name="T13" fmla="*/ 13 h 24"/>
                  <a:gd name="T14" fmla="*/ 11 w 23"/>
                  <a:gd name="T15" fmla="*/ 17 h 24"/>
                  <a:gd name="T16" fmla="*/ 8 w 23"/>
                  <a:gd name="T17" fmla="*/ 23 h 24"/>
                  <a:gd name="T18" fmla="*/ 7 w 23"/>
                  <a:gd name="T1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24">
                    <a:moveTo>
                      <a:pt x="7" y="24"/>
                    </a:moveTo>
                    <a:cubicBezTo>
                      <a:pt x="5" y="24"/>
                      <a:pt x="3" y="23"/>
                      <a:pt x="2" y="21"/>
                    </a:cubicBezTo>
                    <a:cubicBezTo>
                      <a:pt x="0" y="16"/>
                      <a:pt x="1" y="10"/>
                      <a:pt x="5" y="6"/>
                    </a:cubicBezTo>
                    <a:cubicBezTo>
                      <a:pt x="8" y="2"/>
                      <a:pt x="14" y="0"/>
                      <a:pt x="19" y="1"/>
                    </a:cubicBezTo>
                    <a:cubicBezTo>
                      <a:pt x="22" y="2"/>
                      <a:pt x="23" y="4"/>
                      <a:pt x="23" y="7"/>
                    </a:cubicBezTo>
                    <a:cubicBezTo>
                      <a:pt x="23" y="9"/>
                      <a:pt x="20" y="11"/>
                      <a:pt x="17" y="11"/>
                    </a:cubicBezTo>
                    <a:cubicBezTo>
                      <a:pt x="16" y="11"/>
                      <a:pt x="13" y="11"/>
                      <a:pt x="12" y="13"/>
                    </a:cubicBezTo>
                    <a:cubicBezTo>
                      <a:pt x="11" y="14"/>
                      <a:pt x="11" y="16"/>
                      <a:pt x="11" y="17"/>
                    </a:cubicBezTo>
                    <a:cubicBezTo>
                      <a:pt x="12" y="20"/>
                      <a:pt x="11" y="22"/>
                      <a:pt x="8" y="23"/>
                    </a:cubicBezTo>
                    <a:cubicBezTo>
                      <a:pt x="8" y="24"/>
                      <a:pt x="7" y="24"/>
                      <a:pt x="7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2" name="">
                <a:extLst>
                  <a:ext uri="{FF2B5EF4-FFF2-40B4-BE49-F238E27FC236}">
                    <a16:creationId xmlns:a16="http://schemas.microsoft.com/office/drawing/2014/main" id="{4B5BCB3B-B946-417A-966B-EDF54BCF4582}"/>
                  </a:ext>
                </a:extLst>
              </p:cNvPr>
              <p:cNvSpPr/>
              <p:nvPr/>
            </p:nvSpPr>
            <p:spPr bwMode="auto">
              <a:xfrm>
                <a:off x="8028845" y="2348326"/>
                <a:ext cx="46112" cy="45242"/>
              </a:xfrm>
              <a:custGeom>
                <a:avLst/>
                <a:gdLst>
                  <a:gd name="T0" fmla="*/ 7 w 22"/>
                  <a:gd name="T1" fmla="*/ 22 h 22"/>
                  <a:gd name="T2" fmla="*/ 3 w 22"/>
                  <a:gd name="T3" fmla="*/ 20 h 22"/>
                  <a:gd name="T4" fmla="*/ 4 w 22"/>
                  <a:gd name="T5" fmla="*/ 6 h 22"/>
                  <a:gd name="T6" fmla="*/ 18 w 22"/>
                  <a:gd name="T7" fmla="*/ 1 h 22"/>
                  <a:gd name="T8" fmla="*/ 22 w 22"/>
                  <a:gd name="T9" fmla="*/ 7 h 22"/>
                  <a:gd name="T10" fmla="*/ 16 w 22"/>
                  <a:gd name="T11" fmla="*/ 10 h 22"/>
                  <a:gd name="T12" fmla="*/ 12 w 22"/>
                  <a:gd name="T13" fmla="*/ 12 h 22"/>
                  <a:gd name="T14" fmla="*/ 12 w 22"/>
                  <a:gd name="T15" fmla="*/ 15 h 22"/>
                  <a:gd name="T16" fmla="*/ 10 w 22"/>
                  <a:gd name="T17" fmla="*/ 22 h 22"/>
                  <a:gd name="T18" fmla="*/ 7 w 22"/>
                  <a:gd name="T1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22">
                    <a:moveTo>
                      <a:pt x="7" y="22"/>
                    </a:moveTo>
                    <a:cubicBezTo>
                      <a:pt x="6" y="22"/>
                      <a:pt x="4" y="22"/>
                      <a:pt x="3" y="20"/>
                    </a:cubicBezTo>
                    <a:cubicBezTo>
                      <a:pt x="0" y="16"/>
                      <a:pt x="1" y="10"/>
                      <a:pt x="4" y="6"/>
                    </a:cubicBezTo>
                    <a:cubicBezTo>
                      <a:pt x="7" y="2"/>
                      <a:pt x="13" y="0"/>
                      <a:pt x="18" y="1"/>
                    </a:cubicBezTo>
                    <a:cubicBezTo>
                      <a:pt x="21" y="2"/>
                      <a:pt x="22" y="4"/>
                      <a:pt x="22" y="7"/>
                    </a:cubicBezTo>
                    <a:cubicBezTo>
                      <a:pt x="21" y="10"/>
                      <a:pt x="18" y="11"/>
                      <a:pt x="16" y="10"/>
                    </a:cubicBezTo>
                    <a:cubicBezTo>
                      <a:pt x="14" y="10"/>
                      <a:pt x="13" y="11"/>
                      <a:pt x="12" y="12"/>
                    </a:cubicBezTo>
                    <a:cubicBezTo>
                      <a:pt x="11" y="13"/>
                      <a:pt x="11" y="14"/>
                      <a:pt x="12" y="15"/>
                    </a:cubicBezTo>
                    <a:cubicBezTo>
                      <a:pt x="13" y="17"/>
                      <a:pt x="12" y="20"/>
                      <a:pt x="10" y="22"/>
                    </a:cubicBezTo>
                    <a:cubicBezTo>
                      <a:pt x="9" y="22"/>
                      <a:pt x="8" y="22"/>
                      <a:pt x="7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3" name="">
                <a:extLst>
                  <a:ext uri="{FF2B5EF4-FFF2-40B4-BE49-F238E27FC236}">
                    <a16:creationId xmlns:a16="http://schemas.microsoft.com/office/drawing/2014/main" id="{428A7F72-E612-4209-BA2B-1E869D4E9250}"/>
                  </a:ext>
                </a:extLst>
              </p:cNvPr>
              <p:cNvSpPr/>
              <p:nvPr/>
            </p:nvSpPr>
            <p:spPr bwMode="auto">
              <a:xfrm>
                <a:off x="7847877" y="2216950"/>
                <a:ext cx="53942" cy="41762"/>
              </a:xfrm>
              <a:custGeom>
                <a:avLst/>
                <a:gdLst>
                  <a:gd name="T0" fmla="*/ 5 w 26"/>
                  <a:gd name="T1" fmla="*/ 20 h 20"/>
                  <a:gd name="T2" fmla="*/ 5 w 26"/>
                  <a:gd name="T3" fmla="*/ 20 h 20"/>
                  <a:gd name="T4" fmla="*/ 0 w 26"/>
                  <a:gd name="T5" fmla="*/ 15 h 20"/>
                  <a:gd name="T6" fmla="*/ 8 w 26"/>
                  <a:gd name="T7" fmla="*/ 3 h 20"/>
                  <a:gd name="T8" fmla="*/ 23 w 26"/>
                  <a:gd name="T9" fmla="*/ 3 h 20"/>
                  <a:gd name="T10" fmla="*/ 25 w 26"/>
                  <a:gd name="T11" fmla="*/ 9 h 20"/>
                  <a:gd name="T12" fmla="*/ 18 w 26"/>
                  <a:gd name="T13" fmla="*/ 11 h 20"/>
                  <a:gd name="T14" fmla="*/ 13 w 26"/>
                  <a:gd name="T15" fmla="*/ 12 h 20"/>
                  <a:gd name="T16" fmla="*/ 10 w 26"/>
                  <a:gd name="T17" fmla="*/ 15 h 20"/>
                  <a:gd name="T18" fmla="*/ 5 w 26"/>
                  <a:gd name="T1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20">
                    <a:moveTo>
                      <a:pt x="5" y="20"/>
                    </a:moveTo>
                    <a:cubicBezTo>
                      <a:pt x="5" y="20"/>
                      <a:pt x="5" y="20"/>
                      <a:pt x="5" y="20"/>
                    </a:cubicBezTo>
                    <a:cubicBezTo>
                      <a:pt x="2" y="20"/>
                      <a:pt x="0" y="18"/>
                      <a:pt x="0" y="15"/>
                    </a:cubicBezTo>
                    <a:cubicBezTo>
                      <a:pt x="1" y="10"/>
                      <a:pt x="4" y="5"/>
                      <a:pt x="8" y="3"/>
                    </a:cubicBezTo>
                    <a:cubicBezTo>
                      <a:pt x="13" y="1"/>
                      <a:pt x="18" y="0"/>
                      <a:pt x="23" y="3"/>
                    </a:cubicBezTo>
                    <a:cubicBezTo>
                      <a:pt x="25" y="4"/>
                      <a:pt x="26" y="7"/>
                      <a:pt x="25" y="9"/>
                    </a:cubicBezTo>
                    <a:cubicBezTo>
                      <a:pt x="24" y="12"/>
                      <a:pt x="21" y="13"/>
                      <a:pt x="18" y="11"/>
                    </a:cubicBezTo>
                    <a:cubicBezTo>
                      <a:pt x="17" y="11"/>
                      <a:pt x="15" y="11"/>
                      <a:pt x="13" y="12"/>
                    </a:cubicBezTo>
                    <a:cubicBezTo>
                      <a:pt x="11" y="12"/>
                      <a:pt x="10" y="14"/>
                      <a:pt x="10" y="15"/>
                    </a:cubicBezTo>
                    <a:cubicBezTo>
                      <a:pt x="10" y="18"/>
                      <a:pt x="8" y="20"/>
                      <a:pt x="5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6" name="">
                <a:extLst>
                  <a:ext uri="{FF2B5EF4-FFF2-40B4-BE49-F238E27FC236}">
                    <a16:creationId xmlns:a16="http://schemas.microsoft.com/office/drawing/2014/main" id="{8E5972E7-00EF-4811-BA69-E09D941DAD74}"/>
                  </a:ext>
                </a:extLst>
              </p:cNvPr>
              <p:cNvSpPr/>
              <p:nvPr/>
            </p:nvSpPr>
            <p:spPr bwMode="auto">
              <a:xfrm>
                <a:off x="9107692" y="3082638"/>
                <a:ext cx="47852" cy="30452"/>
              </a:xfrm>
              <a:custGeom>
                <a:avLst/>
                <a:gdLst>
                  <a:gd name="T0" fmla="*/ 2 w 23"/>
                  <a:gd name="T1" fmla="*/ 14 h 15"/>
                  <a:gd name="T2" fmla="*/ 1 w 23"/>
                  <a:gd name="T3" fmla="*/ 13 h 15"/>
                  <a:gd name="T4" fmla="*/ 2 w 23"/>
                  <a:gd name="T5" fmla="*/ 8 h 15"/>
                  <a:gd name="T6" fmla="*/ 19 w 23"/>
                  <a:gd name="T7" fmla="*/ 1 h 15"/>
                  <a:gd name="T8" fmla="*/ 23 w 23"/>
                  <a:gd name="T9" fmla="*/ 3 h 15"/>
                  <a:gd name="T10" fmla="*/ 20 w 23"/>
                  <a:gd name="T11" fmla="*/ 7 h 15"/>
                  <a:gd name="T12" fmla="*/ 6 w 23"/>
                  <a:gd name="T13" fmla="*/ 14 h 15"/>
                  <a:gd name="T14" fmla="*/ 2 w 23"/>
                  <a:gd name="T15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5">
                    <a:moveTo>
                      <a:pt x="2" y="14"/>
                    </a:moveTo>
                    <a:cubicBezTo>
                      <a:pt x="2" y="14"/>
                      <a:pt x="2" y="13"/>
                      <a:pt x="1" y="13"/>
                    </a:cubicBezTo>
                    <a:cubicBezTo>
                      <a:pt x="0" y="12"/>
                      <a:pt x="1" y="9"/>
                      <a:pt x="2" y="8"/>
                    </a:cubicBezTo>
                    <a:cubicBezTo>
                      <a:pt x="7" y="5"/>
                      <a:pt x="13" y="2"/>
                      <a:pt x="19" y="1"/>
                    </a:cubicBezTo>
                    <a:cubicBezTo>
                      <a:pt x="21" y="0"/>
                      <a:pt x="22" y="1"/>
                      <a:pt x="23" y="3"/>
                    </a:cubicBezTo>
                    <a:cubicBezTo>
                      <a:pt x="23" y="5"/>
                      <a:pt x="22" y="7"/>
                      <a:pt x="20" y="7"/>
                    </a:cubicBezTo>
                    <a:cubicBezTo>
                      <a:pt x="15" y="9"/>
                      <a:pt x="10" y="11"/>
                      <a:pt x="6" y="14"/>
                    </a:cubicBezTo>
                    <a:cubicBezTo>
                      <a:pt x="5" y="15"/>
                      <a:pt x="3" y="15"/>
                      <a:pt x="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7" name="">
                <a:extLst>
                  <a:ext uri="{FF2B5EF4-FFF2-40B4-BE49-F238E27FC236}">
                    <a16:creationId xmlns:a16="http://schemas.microsoft.com/office/drawing/2014/main" id="{938004DF-8ED1-40FA-A496-A70D150E4516}"/>
                  </a:ext>
                </a:extLst>
              </p:cNvPr>
              <p:cNvSpPr/>
              <p:nvPr/>
            </p:nvSpPr>
            <p:spPr bwMode="auto">
              <a:xfrm>
                <a:off x="9182516" y="3254905"/>
                <a:ext cx="52202" cy="22621"/>
              </a:xfrm>
              <a:custGeom>
                <a:avLst/>
                <a:gdLst>
                  <a:gd name="T0" fmla="*/ 2 w 25"/>
                  <a:gd name="T1" fmla="*/ 10 h 11"/>
                  <a:gd name="T2" fmla="*/ 0 w 25"/>
                  <a:gd name="T3" fmla="*/ 8 h 11"/>
                  <a:gd name="T4" fmla="*/ 2 w 25"/>
                  <a:gd name="T5" fmla="*/ 4 h 11"/>
                  <a:gd name="T6" fmla="*/ 21 w 25"/>
                  <a:gd name="T7" fmla="*/ 0 h 11"/>
                  <a:gd name="T8" fmla="*/ 24 w 25"/>
                  <a:gd name="T9" fmla="*/ 3 h 11"/>
                  <a:gd name="T10" fmla="*/ 21 w 25"/>
                  <a:gd name="T11" fmla="*/ 7 h 11"/>
                  <a:gd name="T12" fmla="*/ 5 w 25"/>
                  <a:gd name="T13" fmla="*/ 10 h 11"/>
                  <a:gd name="T14" fmla="*/ 2 w 25"/>
                  <a:gd name="T15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1">
                    <a:moveTo>
                      <a:pt x="2" y="10"/>
                    </a:moveTo>
                    <a:cubicBezTo>
                      <a:pt x="1" y="10"/>
                      <a:pt x="1" y="9"/>
                      <a:pt x="0" y="8"/>
                    </a:cubicBezTo>
                    <a:cubicBezTo>
                      <a:pt x="0" y="7"/>
                      <a:pt x="1" y="5"/>
                      <a:pt x="2" y="4"/>
                    </a:cubicBezTo>
                    <a:cubicBezTo>
                      <a:pt x="8" y="2"/>
                      <a:pt x="14" y="0"/>
                      <a:pt x="21" y="0"/>
                    </a:cubicBezTo>
                    <a:cubicBezTo>
                      <a:pt x="23" y="0"/>
                      <a:pt x="24" y="1"/>
                      <a:pt x="24" y="3"/>
                    </a:cubicBezTo>
                    <a:cubicBezTo>
                      <a:pt x="25" y="5"/>
                      <a:pt x="23" y="7"/>
                      <a:pt x="21" y="7"/>
                    </a:cubicBezTo>
                    <a:cubicBezTo>
                      <a:pt x="16" y="7"/>
                      <a:pt x="10" y="8"/>
                      <a:pt x="5" y="10"/>
                    </a:cubicBezTo>
                    <a:cubicBezTo>
                      <a:pt x="4" y="11"/>
                      <a:pt x="2" y="11"/>
                      <a:pt x="2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8" name="">
                <a:extLst>
                  <a:ext uri="{FF2B5EF4-FFF2-40B4-BE49-F238E27FC236}">
                    <a16:creationId xmlns:a16="http://schemas.microsoft.com/office/drawing/2014/main" id="{9789F3B1-D828-4E28-9386-CA0BA20E4DFB}"/>
                  </a:ext>
                </a:extLst>
              </p:cNvPr>
              <p:cNvSpPr/>
              <p:nvPr/>
            </p:nvSpPr>
            <p:spPr bwMode="auto">
              <a:xfrm>
                <a:off x="9163375" y="3458494"/>
                <a:ext cx="50462" cy="33061"/>
              </a:xfrm>
              <a:custGeom>
                <a:avLst/>
                <a:gdLst>
                  <a:gd name="T0" fmla="*/ 1 w 24"/>
                  <a:gd name="T1" fmla="*/ 7 h 16"/>
                  <a:gd name="T2" fmla="*/ 0 w 24"/>
                  <a:gd name="T3" fmla="*/ 3 h 16"/>
                  <a:gd name="T4" fmla="*/ 5 w 24"/>
                  <a:gd name="T5" fmla="*/ 1 h 16"/>
                  <a:gd name="T6" fmla="*/ 21 w 24"/>
                  <a:gd name="T7" fmla="*/ 8 h 16"/>
                  <a:gd name="T8" fmla="*/ 23 w 24"/>
                  <a:gd name="T9" fmla="*/ 13 h 16"/>
                  <a:gd name="T10" fmla="*/ 18 w 24"/>
                  <a:gd name="T11" fmla="*/ 15 h 16"/>
                  <a:gd name="T12" fmla="*/ 2 w 24"/>
                  <a:gd name="T13" fmla="*/ 7 h 16"/>
                  <a:gd name="T14" fmla="*/ 1 w 24"/>
                  <a:gd name="T15" fmla="*/ 7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16">
                    <a:moveTo>
                      <a:pt x="1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3" y="0"/>
                      <a:pt x="5" y="1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3" y="9"/>
                      <a:pt x="24" y="11"/>
                      <a:pt x="23" y="13"/>
                    </a:cubicBezTo>
                    <a:cubicBezTo>
                      <a:pt x="22" y="15"/>
                      <a:pt x="20" y="16"/>
                      <a:pt x="18" y="15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9" name="">
                <a:extLst>
                  <a:ext uri="{FF2B5EF4-FFF2-40B4-BE49-F238E27FC236}">
                    <a16:creationId xmlns:a16="http://schemas.microsoft.com/office/drawing/2014/main" id="{2F33FC2D-2328-4332-9C89-29D58099BBFA}"/>
                  </a:ext>
                </a:extLst>
              </p:cNvPr>
              <p:cNvSpPr/>
              <p:nvPr/>
            </p:nvSpPr>
            <p:spPr bwMode="auto">
              <a:xfrm>
                <a:off x="9026779" y="3629022"/>
                <a:ext cx="37412" cy="52202"/>
              </a:xfrm>
              <a:custGeom>
                <a:avLst/>
                <a:gdLst>
                  <a:gd name="T0" fmla="*/ 12 w 18"/>
                  <a:gd name="T1" fmla="*/ 24 h 25"/>
                  <a:gd name="T2" fmla="*/ 12 w 18"/>
                  <a:gd name="T3" fmla="*/ 24 h 25"/>
                  <a:gd name="T4" fmla="*/ 0 w 18"/>
                  <a:gd name="T5" fmla="*/ 4 h 25"/>
                  <a:gd name="T6" fmla="*/ 3 w 18"/>
                  <a:gd name="T7" fmla="*/ 0 h 25"/>
                  <a:gd name="T8" fmla="*/ 7 w 18"/>
                  <a:gd name="T9" fmla="*/ 3 h 25"/>
                  <a:gd name="T10" fmla="*/ 16 w 18"/>
                  <a:gd name="T11" fmla="*/ 18 h 25"/>
                  <a:gd name="T12" fmla="*/ 17 w 18"/>
                  <a:gd name="T13" fmla="*/ 23 h 25"/>
                  <a:gd name="T14" fmla="*/ 12 w 18"/>
                  <a:gd name="T15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25">
                    <a:moveTo>
                      <a:pt x="12" y="24"/>
                    </a:moveTo>
                    <a:cubicBezTo>
                      <a:pt x="12" y="24"/>
                      <a:pt x="12" y="24"/>
                      <a:pt x="12" y="24"/>
                    </a:cubicBezTo>
                    <a:cubicBezTo>
                      <a:pt x="6" y="19"/>
                      <a:pt x="2" y="11"/>
                      <a:pt x="0" y="4"/>
                    </a:cubicBezTo>
                    <a:cubicBezTo>
                      <a:pt x="0" y="2"/>
                      <a:pt x="2" y="0"/>
                      <a:pt x="3" y="0"/>
                    </a:cubicBezTo>
                    <a:cubicBezTo>
                      <a:pt x="5" y="0"/>
                      <a:pt x="7" y="1"/>
                      <a:pt x="7" y="3"/>
                    </a:cubicBezTo>
                    <a:cubicBezTo>
                      <a:pt x="8" y="9"/>
                      <a:pt x="11" y="14"/>
                      <a:pt x="16" y="18"/>
                    </a:cubicBezTo>
                    <a:cubicBezTo>
                      <a:pt x="18" y="20"/>
                      <a:pt x="18" y="22"/>
                      <a:pt x="17" y="23"/>
                    </a:cubicBezTo>
                    <a:cubicBezTo>
                      <a:pt x="15" y="25"/>
                      <a:pt x="13" y="25"/>
                      <a:pt x="12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1" name="">
                <a:extLst>
                  <a:ext uri="{FF2B5EF4-FFF2-40B4-BE49-F238E27FC236}">
                    <a16:creationId xmlns:a16="http://schemas.microsoft.com/office/drawing/2014/main" id="{25478514-EA7C-4549-BCAC-51B03449A2B1}"/>
                  </a:ext>
                </a:extLst>
              </p:cNvPr>
              <p:cNvSpPr/>
              <p:nvPr/>
            </p:nvSpPr>
            <p:spPr bwMode="auto">
              <a:xfrm>
                <a:off x="9045050" y="2901670"/>
                <a:ext cx="133116" cy="136596"/>
              </a:xfrm>
              <a:custGeom>
                <a:avLst/>
                <a:gdLst>
                  <a:gd name="T0" fmla="*/ 2 w 64"/>
                  <a:gd name="T1" fmla="*/ 65 h 66"/>
                  <a:gd name="T2" fmla="*/ 1 w 64"/>
                  <a:gd name="T3" fmla="*/ 65 h 66"/>
                  <a:gd name="T4" fmla="*/ 1 w 64"/>
                  <a:gd name="T5" fmla="*/ 60 h 66"/>
                  <a:gd name="T6" fmla="*/ 58 w 64"/>
                  <a:gd name="T7" fmla="*/ 1 h 66"/>
                  <a:gd name="T8" fmla="*/ 63 w 64"/>
                  <a:gd name="T9" fmla="*/ 1 h 66"/>
                  <a:gd name="T10" fmla="*/ 63 w 64"/>
                  <a:gd name="T11" fmla="*/ 6 h 66"/>
                  <a:gd name="T12" fmla="*/ 6 w 64"/>
                  <a:gd name="T13" fmla="*/ 65 h 66"/>
                  <a:gd name="T14" fmla="*/ 2 w 64"/>
                  <a:gd name="T15" fmla="*/ 65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4" h="66">
                    <a:moveTo>
                      <a:pt x="2" y="65"/>
                    </a:moveTo>
                    <a:cubicBezTo>
                      <a:pt x="2" y="65"/>
                      <a:pt x="1" y="65"/>
                      <a:pt x="1" y="65"/>
                    </a:cubicBezTo>
                    <a:cubicBezTo>
                      <a:pt x="0" y="64"/>
                      <a:pt x="0" y="61"/>
                      <a:pt x="1" y="60"/>
                    </a:cubicBezTo>
                    <a:cubicBezTo>
                      <a:pt x="58" y="1"/>
                      <a:pt x="58" y="1"/>
                      <a:pt x="58" y="1"/>
                    </a:cubicBezTo>
                    <a:cubicBezTo>
                      <a:pt x="59" y="0"/>
                      <a:pt x="62" y="0"/>
                      <a:pt x="63" y="1"/>
                    </a:cubicBezTo>
                    <a:cubicBezTo>
                      <a:pt x="64" y="3"/>
                      <a:pt x="64" y="5"/>
                      <a:pt x="63" y="6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5" y="66"/>
                      <a:pt x="3" y="66"/>
                      <a:pt x="2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2" name="">
                <a:extLst>
                  <a:ext uri="{FF2B5EF4-FFF2-40B4-BE49-F238E27FC236}">
                    <a16:creationId xmlns:a16="http://schemas.microsoft.com/office/drawing/2014/main" id="{7BAD87D7-27BA-4BAB-80B5-8B233B84F54C}"/>
                  </a:ext>
                </a:extLst>
              </p:cNvPr>
              <p:cNvSpPr/>
              <p:nvPr/>
            </p:nvSpPr>
            <p:spPr bwMode="auto">
              <a:xfrm>
                <a:off x="9152934" y="3096559"/>
                <a:ext cx="167047" cy="95704"/>
              </a:xfrm>
              <a:custGeom>
                <a:avLst/>
                <a:gdLst>
                  <a:gd name="T0" fmla="*/ 2 w 80"/>
                  <a:gd name="T1" fmla="*/ 46 h 46"/>
                  <a:gd name="T2" fmla="*/ 0 w 80"/>
                  <a:gd name="T3" fmla="*/ 44 h 46"/>
                  <a:gd name="T4" fmla="*/ 2 w 80"/>
                  <a:gd name="T5" fmla="*/ 39 h 46"/>
                  <a:gd name="T6" fmla="*/ 73 w 80"/>
                  <a:gd name="T7" fmla="*/ 1 h 46"/>
                  <a:gd name="T8" fmla="*/ 78 w 80"/>
                  <a:gd name="T9" fmla="*/ 2 h 46"/>
                  <a:gd name="T10" fmla="*/ 78 w 80"/>
                  <a:gd name="T11" fmla="*/ 7 h 46"/>
                  <a:gd name="T12" fmla="*/ 5 w 80"/>
                  <a:gd name="T13" fmla="*/ 46 h 46"/>
                  <a:gd name="T14" fmla="*/ 2 w 80"/>
                  <a:gd name="T15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0" h="46">
                    <a:moveTo>
                      <a:pt x="2" y="46"/>
                    </a:moveTo>
                    <a:cubicBezTo>
                      <a:pt x="1" y="45"/>
                      <a:pt x="1" y="44"/>
                      <a:pt x="0" y="44"/>
                    </a:cubicBezTo>
                    <a:cubicBezTo>
                      <a:pt x="0" y="42"/>
                      <a:pt x="1" y="40"/>
                      <a:pt x="2" y="39"/>
                    </a:cubicBezTo>
                    <a:cubicBezTo>
                      <a:pt x="28" y="31"/>
                      <a:pt x="52" y="18"/>
                      <a:pt x="73" y="1"/>
                    </a:cubicBezTo>
                    <a:cubicBezTo>
                      <a:pt x="75" y="0"/>
                      <a:pt x="77" y="0"/>
                      <a:pt x="78" y="2"/>
                    </a:cubicBezTo>
                    <a:cubicBezTo>
                      <a:pt x="80" y="4"/>
                      <a:pt x="79" y="6"/>
                      <a:pt x="78" y="7"/>
                    </a:cubicBezTo>
                    <a:cubicBezTo>
                      <a:pt x="56" y="24"/>
                      <a:pt x="31" y="37"/>
                      <a:pt x="5" y="46"/>
                    </a:cubicBezTo>
                    <a:cubicBezTo>
                      <a:pt x="4" y="46"/>
                      <a:pt x="2" y="46"/>
                      <a:pt x="2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3" name="">
                <a:extLst>
                  <a:ext uri="{FF2B5EF4-FFF2-40B4-BE49-F238E27FC236}">
                    <a16:creationId xmlns:a16="http://schemas.microsoft.com/office/drawing/2014/main" id="{969ABC33-A1F7-4C2D-848B-5541457A0A53}"/>
                  </a:ext>
                </a:extLst>
              </p:cNvPr>
              <p:cNvSpPr/>
              <p:nvPr/>
            </p:nvSpPr>
            <p:spPr bwMode="auto">
              <a:xfrm>
                <a:off x="9184256" y="3362790"/>
                <a:ext cx="150517" cy="20881"/>
              </a:xfrm>
              <a:custGeom>
                <a:avLst/>
                <a:gdLst>
                  <a:gd name="T0" fmla="*/ 2 w 72"/>
                  <a:gd name="T1" fmla="*/ 9 h 10"/>
                  <a:gd name="T2" fmla="*/ 1 w 72"/>
                  <a:gd name="T3" fmla="*/ 6 h 10"/>
                  <a:gd name="T4" fmla="*/ 4 w 72"/>
                  <a:gd name="T5" fmla="*/ 3 h 10"/>
                  <a:gd name="T6" fmla="*/ 68 w 72"/>
                  <a:gd name="T7" fmla="*/ 0 h 10"/>
                  <a:gd name="T8" fmla="*/ 71 w 72"/>
                  <a:gd name="T9" fmla="*/ 4 h 10"/>
                  <a:gd name="T10" fmla="*/ 68 w 72"/>
                  <a:gd name="T11" fmla="*/ 7 h 10"/>
                  <a:gd name="T12" fmla="*/ 4 w 72"/>
                  <a:gd name="T13" fmla="*/ 10 h 10"/>
                  <a:gd name="T14" fmla="*/ 2 w 72"/>
                  <a:gd name="T15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" h="10">
                    <a:moveTo>
                      <a:pt x="2" y="9"/>
                    </a:moveTo>
                    <a:cubicBezTo>
                      <a:pt x="1" y="8"/>
                      <a:pt x="1" y="7"/>
                      <a:pt x="1" y="6"/>
                    </a:cubicBezTo>
                    <a:cubicBezTo>
                      <a:pt x="0" y="4"/>
                      <a:pt x="2" y="3"/>
                      <a:pt x="4" y="3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70" y="0"/>
                      <a:pt x="71" y="2"/>
                      <a:pt x="71" y="4"/>
                    </a:cubicBezTo>
                    <a:cubicBezTo>
                      <a:pt x="72" y="6"/>
                      <a:pt x="70" y="7"/>
                      <a:pt x="68" y="7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0"/>
                      <a:pt x="3" y="9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4" name="">
                <a:extLst>
                  <a:ext uri="{FF2B5EF4-FFF2-40B4-BE49-F238E27FC236}">
                    <a16:creationId xmlns:a16="http://schemas.microsoft.com/office/drawing/2014/main" id="{70CE81DD-2C00-4F07-8B0B-AA6F01EEC5CE}"/>
                  </a:ext>
                </a:extLst>
              </p:cNvPr>
              <p:cNvSpPr/>
              <p:nvPr/>
            </p:nvSpPr>
            <p:spPr bwMode="auto">
              <a:xfrm>
                <a:off x="9103342" y="3564639"/>
                <a:ext cx="127026" cy="106145"/>
              </a:xfrm>
              <a:custGeom>
                <a:avLst/>
                <a:gdLst>
                  <a:gd name="T0" fmla="*/ 55 w 61"/>
                  <a:gd name="T1" fmla="*/ 50 h 51"/>
                  <a:gd name="T2" fmla="*/ 55 w 61"/>
                  <a:gd name="T3" fmla="*/ 50 h 51"/>
                  <a:gd name="T4" fmla="*/ 2 w 61"/>
                  <a:gd name="T5" fmla="*/ 6 h 51"/>
                  <a:gd name="T6" fmla="*/ 1 w 61"/>
                  <a:gd name="T7" fmla="*/ 1 h 51"/>
                  <a:gd name="T8" fmla="*/ 6 w 61"/>
                  <a:gd name="T9" fmla="*/ 1 h 51"/>
                  <a:gd name="T10" fmla="*/ 59 w 61"/>
                  <a:gd name="T11" fmla="*/ 44 h 51"/>
                  <a:gd name="T12" fmla="*/ 60 w 61"/>
                  <a:gd name="T13" fmla="*/ 49 h 51"/>
                  <a:gd name="T14" fmla="*/ 55 w 61"/>
                  <a:gd name="T15" fmla="*/ 5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1" h="51">
                    <a:moveTo>
                      <a:pt x="55" y="50"/>
                    </a:moveTo>
                    <a:cubicBezTo>
                      <a:pt x="55" y="50"/>
                      <a:pt x="55" y="50"/>
                      <a:pt x="55" y="50"/>
                    </a:cubicBezTo>
                    <a:cubicBezTo>
                      <a:pt x="36" y="36"/>
                      <a:pt x="19" y="22"/>
                      <a:pt x="2" y="6"/>
                    </a:cubicBezTo>
                    <a:cubicBezTo>
                      <a:pt x="0" y="5"/>
                      <a:pt x="0" y="3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ubicBezTo>
                      <a:pt x="23" y="16"/>
                      <a:pt x="41" y="31"/>
                      <a:pt x="59" y="44"/>
                    </a:cubicBezTo>
                    <a:cubicBezTo>
                      <a:pt x="60" y="45"/>
                      <a:pt x="61" y="47"/>
                      <a:pt x="60" y="49"/>
                    </a:cubicBezTo>
                    <a:cubicBezTo>
                      <a:pt x="58" y="51"/>
                      <a:pt x="56" y="51"/>
                      <a:pt x="55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5" name="">
                <a:extLst>
                  <a:ext uri="{FF2B5EF4-FFF2-40B4-BE49-F238E27FC236}">
                    <a16:creationId xmlns:a16="http://schemas.microsoft.com/office/drawing/2014/main" id="{7E969AE7-7DDE-43C0-BEEE-7560FB98A2FA}"/>
                  </a:ext>
                </a:extLst>
              </p:cNvPr>
              <p:cNvSpPr/>
              <p:nvPr/>
            </p:nvSpPr>
            <p:spPr bwMode="auto">
              <a:xfrm>
                <a:off x="8932814" y="3666433"/>
                <a:ext cx="79174" cy="180968"/>
              </a:xfrm>
              <a:custGeom>
                <a:avLst/>
                <a:gdLst>
                  <a:gd name="T0" fmla="*/ 32 w 38"/>
                  <a:gd name="T1" fmla="*/ 86 h 87"/>
                  <a:gd name="T2" fmla="*/ 30 w 38"/>
                  <a:gd name="T3" fmla="*/ 85 h 87"/>
                  <a:gd name="T4" fmla="*/ 1 w 38"/>
                  <a:gd name="T5" fmla="*/ 5 h 87"/>
                  <a:gd name="T6" fmla="*/ 3 w 38"/>
                  <a:gd name="T7" fmla="*/ 1 h 87"/>
                  <a:gd name="T8" fmla="*/ 8 w 38"/>
                  <a:gd name="T9" fmla="*/ 3 h 87"/>
                  <a:gd name="T10" fmla="*/ 37 w 38"/>
                  <a:gd name="T11" fmla="*/ 82 h 87"/>
                  <a:gd name="T12" fmla="*/ 35 w 38"/>
                  <a:gd name="T13" fmla="*/ 87 h 87"/>
                  <a:gd name="T14" fmla="*/ 32 w 38"/>
                  <a:gd name="T15" fmla="*/ 8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">
                    <a:moveTo>
                      <a:pt x="32" y="86"/>
                    </a:moveTo>
                    <a:cubicBezTo>
                      <a:pt x="31" y="86"/>
                      <a:pt x="31" y="86"/>
                      <a:pt x="30" y="85"/>
                    </a:cubicBezTo>
                    <a:cubicBezTo>
                      <a:pt x="19" y="58"/>
                      <a:pt x="10" y="33"/>
                      <a:pt x="1" y="5"/>
                    </a:cubicBezTo>
                    <a:cubicBezTo>
                      <a:pt x="0" y="3"/>
                      <a:pt x="1" y="2"/>
                      <a:pt x="3" y="1"/>
                    </a:cubicBezTo>
                    <a:cubicBezTo>
                      <a:pt x="5" y="0"/>
                      <a:pt x="7" y="1"/>
                      <a:pt x="8" y="3"/>
                    </a:cubicBezTo>
                    <a:cubicBezTo>
                      <a:pt x="16" y="31"/>
                      <a:pt x="25" y="56"/>
                      <a:pt x="37" y="82"/>
                    </a:cubicBezTo>
                    <a:cubicBezTo>
                      <a:pt x="38" y="84"/>
                      <a:pt x="37" y="86"/>
                      <a:pt x="35" y="87"/>
                    </a:cubicBezTo>
                    <a:cubicBezTo>
                      <a:pt x="34" y="87"/>
                      <a:pt x="33" y="87"/>
                      <a:pt x="32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7" name="">
                <a:extLst>
                  <a:ext uri="{FF2B5EF4-FFF2-40B4-BE49-F238E27FC236}">
                    <a16:creationId xmlns:a16="http://schemas.microsoft.com/office/drawing/2014/main" id="{BEC18990-3918-4E1D-9F54-62A67DD36096}"/>
                  </a:ext>
                </a:extLst>
              </p:cNvPr>
              <p:cNvSpPr/>
              <p:nvPr/>
            </p:nvSpPr>
            <p:spPr bwMode="auto">
              <a:xfrm>
                <a:off x="9146844" y="2855558"/>
                <a:ext cx="81784" cy="70473"/>
              </a:xfrm>
              <a:custGeom>
                <a:avLst/>
                <a:gdLst>
                  <a:gd name="T0" fmla="*/ 11 w 39"/>
                  <a:gd name="T1" fmla="*/ 30 h 34"/>
                  <a:gd name="T2" fmla="*/ 8 w 39"/>
                  <a:gd name="T3" fmla="*/ 26 h 34"/>
                  <a:gd name="T4" fmla="*/ 3 w 39"/>
                  <a:gd name="T5" fmla="*/ 7 h 34"/>
                  <a:gd name="T6" fmla="*/ 15 w 39"/>
                  <a:gd name="T7" fmla="*/ 0 h 34"/>
                  <a:gd name="T8" fmla="*/ 36 w 39"/>
                  <a:gd name="T9" fmla="*/ 13 h 34"/>
                  <a:gd name="T10" fmla="*/ 37 w 39"/>
                  <a:gd name="T11" fmla="*/ 25 h 34"/>
                  <a:gd name="T12" fmla="*/ 29 w 39"/>
                  <a:gd name="T13" fmla="*/ 32 h 34"/>
                  <a:gd name="T14" fmla="*/ 29 w 39"/>
                  <a:gd name="T15" fmla="*/ 32 h 34"/>
                  <a:gd name="T16" fmla="*/ 11 w 39"/>
                  <a:gd name="T17" fmla="*/ 30 h 34"/>
                  <a:gd name="T18" fmla="*/ 25 w 39"/>
                  <a:gd name="T19" fmla="*/ 10 h 34"/>
                  <a:gd name="T20" fmla="*/ 16 w 39"/>
                  <a:gd name="T21" fmla="*/ 7 h 34"/>
                  <a:gd name="T22" fmla="*/ 9 w 39"/>
                  <a:gd name="T23" fmla="*/ 10 h 34"/>
                  <a:gd name="T24" fmla="*/ 13 w 39"/>
                  <a:gd name="T25" fmla="*/ 22 h 34"/>
                  <a:gd name="T26" fmla="*/ 27 w 39"/>
                  <a:gd name="T27" fmla="*/ 25 h 34"/>
                  <a:gd name="T28" fmla="*/ 27 w 39"/>
                  <a:gd name="T29" fmla="*/ 25 h 34"/>
                  <a:gd name="T30" fmla="*/ 31 w 39"/>
                  <a:gd name="T31" fmla="*/ 22 h 34"/>
                  <a:gd name="T32" fmla="*/ 30 w 39"/>
                  <a:gd name="T33" fmla="*/ 16 h 34"/>
                  <a:gd name="T34" fmla="*/ 25 w 39"/>
                  <a:gd name="T35" fmla="*/ 1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9" h="34">
                    <a:moveTo>
                      <a:pt x="11" y="30"/>
                    </a:moveTo>
                    <a:cubicBezTo>
                      <a:pt x="10" y="29"/>
                      <a:pt x="9" y="27"/>
                      <a:pt x="8" y="26"/>
                    </a:cubicBezTo>
                    <a:cubicBezTo>
                      <a:pt x="2" y="21"/>
                      <a:pt x="0" y="13"/>
                      <a:pt x="3" y="7"/>
                    </a:cubicBezTo>
                    <a:cubicBezTo>
                      <a:pt x="4" y="5"/>
                      <a:pt x="7" y="0"/>
                      <a:pt x="15" y="0"/>
                    </a:cubicBezTo>
                    <a:cubicBezTo>
                      <a:pt x="24" y="0"/>
                      <a:pt x="33" y="5"/>
                      <a:pt x="36" y="13"/>
                    </a:cubicBezTo>
                    <a:cubicBezTo>
                      <a:pt x="38" y="17"/>
                      <a:pt x="39" y="21"/>
                      <a:pt x="37" y="25"/>
                    </a:cubicBezTo>
                    <a:cubicBezTo>
                      <a:pt x="35" y="28"/>
                      <a:pt x="33" y="31"/>
                      <a:pt x="29" y="32"/>
                    </a:cubicBezTo>
                    <a:cubicBezTo>
                      <a:pt x="29" y="32"/>
                      <a:pt x="29" y="32"/>
                      <a:pt x="29" y="32"/>
                    </a:cubicBezTo>
                    <a:cubicBezTo>
                      <a:pt x="23" y="34"/>
                      <a:pt x="17" y="33"/>
                      <a:pt x="11" y="30"/>
                    </a:cubicBezTo>
                    <a:close/>
                    <a:moveTo>
                      <a:pt x="25" y="10"/>
                    </a:moveTo>
                    <a:cubicBezTo>
                      <a:pt x="22" y="8"/>
                      <a:pt x="19" y="7"/>
                      <a:pt x="16" y="7"/>
                    </a:cubicBezTo>
                    <a:cubicBezTo>
                      <a:pt x="12" y="7"/>
                      <a:pt x="10" y="8"/>
                      <a:pt x="9" y="10"/>
                    </a:cubicBezTo>
                    <a:cubicBezTo>
                      <a:pt x="8" y="13"/>
                      <a:pt x="9" y="18"/>
                      <a:pt x="13" y="22"/>
                    </a:cubicBezTo>
                    <a:cubicBezTo>
                      <a:pt x="15" y="23"/>
                      <a:pt x="20" y="28"/>
                      <a:pt x="27" y="25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9" y="25"/>
                      <a:pt x="30" y="24"/>
                      <a:pt x="31" y="22"/>
                    </a:cubicBezTo>
                    <a:cubicBezTo>
                      <a:pt x="31" y="20"/>
                      <a:pt x="31" y="18"/>
                      <a:pt x="30" y="16"/>
                    </a:cubicBezTo>
                    <a:cubicBezTo>
                      <a:pt x="29" y="13"/>
                      <a:pt x="27" y="12"/>
                      <a:pt x="2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8" name="">
                <a:extLst>
                  <a:ext uri="{FF2B5EF4-FFF2-40B4-BE49-F238E27FC236}">
                    <a16:creationId xmlns:a16="http://schemas.microsoft.com/office/drawing/2014/main" id="{6C36492F-DB31-4FC2-A0FD-3EA92F79936F}"/>
                  </a:ext>
                </a:extLst>
              </p:cNvPr>
              <p:cNvSpPr/>
              <p:nvPr/>
            </p:nvSpPr>
            <p:spPr bwMode="auto">
              <a:xfrm>
                <a:off x="9294750" y="3045226"/>
                <a:ext cx="83524" cy="87004"/>
              </a:xfrm>
              <a:custGeom>
                <a:avLst/>
                <a:gdLst>
                  <a:gd name="T0" fmla="*/ 14 w 40"/>
                  <a:gd name="T1" fmla="*/ 37 h 42"/>
                  <a:gd name="T2" fmla="*/ 0 w 40"/>
                  <a:gd name="T3" fmla="*/ 17 h 42"/>
                  <a:gd name="T4" fmla="*/ 4 w 40"/>
                  <a:gd name="T5" fmla="*/ 6 h 42"/>
                  <a:gd name="T6" fmla="*/ 23 w 40"/>
                  <a:gd name="T7" fmla="*/ 3 h 42"/>
                  <a:gd name="T8" fmla="*/ 36 w 40"/>
                  <a:gd name="T9" fmla="*/ 15 h 42"/>
                  <a:gd name="T10" fmla="*/ 39 w 40"/>
                  <a:gd name="T11" fmla="*/ 28 h 42"/>
                  <a:gd name="T12" fmla="*/ 32 w 40"/>
                  <a:gd name="T13" fmla="*/ 39 h 42"/>
                  <a:gd name="T14" fmla="*/ 14 w 40"/>
                  <a:gd name="T15" fmla="*/ 37 h 42"/>
                  <a:gd name="T16" fmla="*/ 14 w 40"/>
                  <a:gd name="T17" fmla="*/ 37 h 42"/>
                  <a:gd name="T18" fmla="*/ 24 w 40"/>
                  <a:gd name="T19" fmla="*/ 11 h 42"/>
                  <a:gd name="T20" fmla="*/ 20 w 40"/>
                  <a:gd name="T21" fmla="*/ 9 h 42"/>
                  <a:gd name="T22" fmla="*/ 9 w 40"/>
                  <a:gd name="T23" fmla="*/ 11 h 42"/>
                  <a:gd name="T24" fmla="*/ 7 w 40"/>
                  <a:gd name="T25" fmla="*/ 16 h 42"/>
                  <a:gd name="T26" fmla="*/ 18 w 40"/>
                  <a:gd name="T27" fmla="*/ 31 h 42"/>
                  <a:gd name="T28" fmla="*/ 18 w 40"/>
                  <a:gd name="T29" fmla="*/ 31 h 42"/>
                  <a:gd name="T30" fmla="*/ 18 w 40"/>
                  <a:gd name="T31" fmla="*/ 31 h 42"/>
                  <a:gd name="T32" fmla="*/ 29 w 40"/>
                  <a:gd name="T33" fmla="*/ 33 h 42"/>
                  <a:gd name="T34" fmla="*/ 32 w 40"/>
                  <a:gd name="T35" fmla="*/ 27 h 42"/>
                  <a:gd name="T36" fmla="*/ 30 w 40"/>
                  <a:gd name="T37" fmla="*/ 18 h 42"/>
                  <a:gd name="T38" fmla="*/ 24 w 40"/>
                  <a:gd name="T39" fmla="*/ 1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0" h="42">
                    <a:moveTo>
                      <a:pt x="14" y="37"/>
                    </a:moveTo>
                    <a:cubicBezTo>
                      <a:pt x="7" y="32"/>
                      <a:pt x="1" y="24"/>
                      <a:pt x="0" y="17"/>
                    </a:cubicBezTo>
                    <a:cubicBezTo>
                      <a:pt x="0" y="13"/>
                      <a:pt x="1" y="9"/>
                      <a:pt x="4" y="6"/>
                    </a:cubicBezTo>
                    <a:cubicBezTo>
                      <a:pt x="8" y="2"/>
                      <a:pt x="16" y="0"/>
                      <a:pt x="23" y="3"/>
                    </a:cubicBezTo>
                    <a:cubicBezTo>
                      <a:pt x="28" y="5"/>
                      <a:pt x="33" y="9"/>
                      <a:pt x="36" y="15"/>
                    </a:cubicBezTo>
                    <a:cubicBezTo>
                      <a:pt x="39" y="19"/>
                      <a:pt x="40" y="24"/>
                      <a:pt x="39" y="28"/>
                    </a:cubicBezTo>
                    <a:cubicBezTo>
                      <a:pt x="39" y="33"/>
                      <a:pt x="36" y="37"/>
                      <a:pt x="32" y="39"/>
                    </a:cubicBezTo>
                    <a:cubicBezTo>
                      <a:pt x="27" y="42"/>
                      <a:pt x="20" y="41"/>
                      <a:pt x="14" y="37"/>
                    </a:cubicBezTo>
                    <a:cubicBezTo>
                      <a:pt x="14" y="37"/>
                      <a:pt x="14" y="37"/>
                      <a:pt x="14" y="37"/>
                    </a:cubicBezTo>
                    <a:close/>
                    <a:moveTo>
                      <a:pt x="24" y="11"/>
                    </a:moveTo>
                    <a:cubicBezTo>
                      <a:pt x="23" y="10"/>
                      <a:pt x="21" y="10"/>
                      <a:pt x="20" y="9"/>
                    </a:cubicBezTo>
                    <a:cubicBezTo>
                      <a:pt x="16" y="8"/>
                      <a:pt x="11" y="8"/>
                      <a:pt x="9" y="11"/>
                    </a:cubicBezTo>
                    <a:cubicBezTo>
                      <a:pt x="7" y="12"/>
                      <a:pt x="7" y="14"/>
                      <a:pt x="7" y="16"/>
                    </a:cubicBezTo>
                    <a:cubicBezTo>
                      <a:pt x="7" y="21"/>
                      <a:pt x="13" y="28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21" y="33"/>
                      <a:pt x="25" y="35"/>
                      <a:pt x="29" y="33"/>
                    </a:cubicBezTo>
                    <a:cubicBezTo>
                      <a:pt x="31" y="32"/>
                      <a:pt x="32" y="29"/>
                      <a:pt x="32" y="27"/>
                    </a:cubicBezTo>
                    <a:cubicBezTo>
                      <a:pt x="33" y="24"/>
                      <a:pt x="31" y="21"/>
                      <a:pt x="30" y="18"/>
                    </a:cubicBezTo>
                    <a:cubicBezTo>
                      <a:pt x="29" y="15"/>
                      <a:pt x="26" y="13"/>
                      <a:pt x="24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9" name="">
                <a:extLst>
                  <a:ext uri="{FF2B5EF4-FFF2-40B4-BE49-F238E27FC236}">
                    <a16:creationId xmlns:a16="http://schemas.microsoft.com/office/drawing/2014/main" id="{B5FEF113-81E2-4E54-9A3F-E2AFAB728137}"/>
                  </a:ext>
                </a:extLst>
              </p:cNvPr>
              <p:cNvSpPr/>
              <p:nvPr/>
            </p:nvSpPr>
            <p:spPr bwMode="auto">
              <a:xfrm>
                <a:off x="9319982" y="3323638"/>
                <a:ext cx="70473" cy="93094"/>
              </a:xfrm>
              <a:custGeom>
                <a:avLst/>
                <a:gdLst>
                  <a:gd name="T0" fmla="*/ 8 w 34"/>
                  <a:gd name="T1" fmla="*/ 41 h 45"/>
                  <a:gd name="T2" fmla="*/ 2 w 34"/>
                  <a:gd name="T3" fmla="*/ 33 h 45"/>
                  <a:gd name="T4" fmla="*/ 4 w 34"/>
                  <a:gd name="T5" fmla="*/ 9 h 45"/>
                  <a:gd name="T6" fmla="*/ 14 w 34"/>
                  <a:gd name="T7" fmla="*/ 1 h 45"/>
                  <a:gd name="T8" fmla="*/ 25 w 34"/>
                  <a:gd name="T9" fmla="*/ 4 h 45"/>
                  <a:gd name="T10" fmla="*/ 31 w 34"/>
                  <a:gd name="T11" fmla="*/ 14 h 45"/>
                  <a:gd name="T12" fmla="*/ 27 w 34"/>
                  <a:gd name="T13" fmla="*/ 36 h 45"/>
                  <a:gd name="T14" fmla="*/ 11 w 34"/>
                  <a:gd name="T15" fmla="*/ 43 h 45"/>
                  <a:gd name="T16" fmla="*/ 8 w 34"/>
                  <a:gd name="T17" fmla="*/ 41 h 45"/>
                  <a:gd name="T18" fmla="*/ 20 w 34"/>
                  <a:gd name="T19" fmla="*/ 9 h 45"/>
                  <a:gd name="T20" fmla="*/ 15 w 34"/>
                  <a:gd name="T21" fmla="*/ 8 h 45"/>
                  <a:gd name="T22" fmla="*/ 10 w 34"/>
                  <a:gd name="T23" fmla="*/ 12 h 45"/>
                  <a:gd name="T24" fmla="*/ 9 w 34"/>
                  <a:gd name="T25" fmla="*/ 31 h 45"/>
                  <a:gd name="T26" fmla="*/ 9 w 34"/>
                  <a:gd name="T27" fmla="*/ 31 h 45"/>
                  <a:gd name="T28" fmla="*/ 13 w 34"/>
                  <a:gd name="T29" fmla="*/ 36 h 45"/>
                  <a:gd name="T30" fmla="*/ 22 w 34"/>
                  <a:gd name="T31" fmla="*/ 32 h 45"/>
                  <a:gd name="T32" fmla="*/ 25 w 34"/>
                  <a:gd name="T33" fmla="*/ 16 h 45"/>
                  <a:gd name="T34" fmla="*/ 21 w 34"/>
                  <a:gd name="T35" fmla="*/ 10 h 45"/>
                  <a:gd name="T36" fmla="*/ 20 w 34"/>
                  <a:gd name="T37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" h="45">
                    <a:moveTo>
                      <a:pt x="8" y="41"/>
                    </a:moveTo>
                    <a:cubicBezTo>
                      <a:pt x="5" y="39"/>
                      <a:pt x="3" y="36"/>
                      <a:pt x="2" y="33"/>
                    </a:cubicBezTo>
                    <a:cubicBezTo>
                      <a:pt x="0" y="26"/>
                      <a:pt x="0" y="16"/>
                      <a:pt x="4" y="9"/>
                    </a:cubicBezTo>
                    <a:cubicBezTo>
                      <a:pt x="6" y="5"/>
                      <a:pt x="9" y="2"/>
                      <a:pt x="14" y="1"/>
                    </a:cubicBezTo>
                    <a:cubicBezTo>
                      <a:pt x="18" y="0"/>
                      <a:pt x="22" y="2"/>
                      <a:pt x="25" y="4"/>
                    </a:cubicBezTo>
                    <a:cubicBezTo>
                      <a:pt x="28" y="7"/>
                      <a:pt x="30" y="10"/>
                      <a:pt x="31" y="14"/>
                    </a:cubicBezTo>
                    <a:cubicBezTo>
                      <a:pt x="34" y="21"/>
                      <a:pt x="32" y="30"/>
                      <a:pt x="27" y="36"/>
                    </a:cubicBezTo>
                    <a:cubicBezTo>
                      <a:pt x="24" y="41"/>
                      <a:pt x="18" y="45"/>
                      <a:pt x="11" y="43"/>
                    </a:cubicBezTo>
                    <a:cubicBezTo>
                      <a:pt x="10" y="42"/>
                      <a:pt x="9" y="42"/>
                      <a:pt x="8" y="41"/>
                    </a:cubicBezTo>
                    <a:close/>
                    <a:moveTo>
                      <a:pt x="20" y="9"/>
                    </a:moveTo>
                    <a:cubicBezTo>
                      <a:pt x="18" y="8"/>
                      <a:pt x="16" y="8"/>
                      <a:pt x="15" y="8"/>
                    </a:cubicBezTo>
                    <a:cubicBezTo>
                      <a:pt x="13" y="8"/>
                      <a:pt x="11" y="10"/>
                      <a:pt x="10" y="12"/>
                    </a:cubicBezTo>
                    <a:cubicBezTo>
                      <a:pt x="8" y="18"/>
                      <a:pt x="7" y="26"/>
                      <a:pt x="9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9" y="33"/>
                      <a:pt x="11" y="35"/>
                      <a:pt x="13" y="36"/>
                    </a:cubicBezTo>
                    <a:cubicBezTo>
                      <a:pt x="17" y="37"/>
                      <a:pt x="20" y="35"/>
                      <a:pt x="22" y="32"/>
                    </a:cubicBezTo>
                    <a:cubicBezTo>
                      <a:pt x="25" y="28"/>
                      <a:pt x="26" y="21"/>
                      <a:pt x="25" y="16"/>
                    </a:cubicBezTo>
                    <a:cubicBezTo>
                      <a:pt x="24" y="14"/>
                      <a:pt x="23" y="12"/>
                      <a:pt x="21" y="10"/>
                    </a:cubicBezTo>
                    <a:cubicBezTo>
                      <a:pt x="20" y="10"/>
                      <a:pt x="20" y="9"/>
                      <a:pt x="2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0" name="">
                <a:extLst>
                  <a:ext uri="{FF2B5EF4-FFF2-40B4-BE49-F238E27FC236}">
                    <a16:creationId xmlns:a16="http://schemas.microsoft.com/office/drawing/2014/main" id="{AC9BCCBA-75C9-4CDF-A71F-FF58D50C47B2}"/>
                  </a:ext>
                </a:extLst>
              </p:cNvPr>
              <p:cNvSpPr/>
              <p:nvPr/>
            </p:nvSpPr>
            <p:spPr bwMode="auto">
              <a:xfrm>
                <a:off x="9207746" y="3622931"/>
                <a:ext cx="87004" cy="97444"/>
              </a:xfrm>
              <a:custGeom>
                <a:avLst/>
                <a:gdLst>
                  <a:gd name="T0" fmla="*/ 6 w 42"/>
                  <a:gd name="T1" fmla="*/ 42 h 47"/>
                  <a:gd name="T2" fmla="*/ 0 w 42"/>
                  <a:gd name="T3" fmla="*/ 30 h 47"/>
                  <a:gd name="T4" fmla="*/ 18 w 42"/>
                  <a:gd name="T5" fmla="*/ 3 h 47"/>
                  <a:gd name="T6" fmla="*/ 35 w 42"/>
                  <a:gd name="T7" fmla="*/ 3 h 47"/>
                  <a:gd name="T8" fmla="*/ 41 w 42"/>
                  <a:gd name="T9" fmla="*/ 18 h 47"/>
                  <a:gd name="T10" fmla="*/ 29 w 42"/>
                  <a:gd name="T11" fmla="*/ 40 h 47"/>
                  <a:gd name="T12" fmla="*/ 9 w 42"/>
                  <a:gd name="T13" fmla="*/ 43 h 47"/>
                  <a:gd name="T14" fmla="*/ 9 w 42"/>
                  <a:gd name="T15" fmla="*/ 43 h 47"/>
                  <a:gd name="T16" fmla="*/ 6 w 42"/>
                  <a:gd name="T17" fmla="*/ 42 h 47"/>
                  <a:gd name="T18" fmla="*/ 11 w 42"/>
                  <a:gd name="T19" fmla="*/ 40 h 47"/>
                  <a:gd name="T20" fmla="*/ 11 w 42"/>
                  <a:gd name="T21" fmla="*/ 40 h 47"/>
                  <a:gd name="T22" fmla="*/ 31 w 42"/>
                  <a:gd name="T23" fmla="*/ 9 h 47"/>
                  <a:gd name="T24" fmla="*/ 31 w 42"/>
                  <a:gd name="T25" fmla="*/ 8 h 47"/>
                  <a:gd name="T26" fmla="*/ 21 w 42"/>
                  <a:gd name="T27" fmla="*/ 9 h 47"/>
                  <a:gd name="T28" fmla="*/ 7 w 42"/>
                  <a:gd name="T29" fmla="*/ 30 h 47"/>
                  <a:gd name="T30" fmla="*/ 12 w 42"/>
                  <a:gd name="T31" fmla="*/ 37 h 47"/>
                  <a:gd name="T32" fmla="*/ 25 w 42"/>
                  <a:gd name="T33" fmla="*/ 34 h 47"/>
                  <a:gd name="T34" fmla="*/ 34 w 42"/>
                  <a:gd name="T35" fmla="*/ 18 h 47"/>
                  <a:gd name="T36" fmla="*/ 31 w 42"/>
                  <a:gd name="T37" fmla="*/ 9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2" h="47">
                    <a:moveTo>
                      <a:pt x="6" y="42"/>
                    </a:moveTo>
                    <a:cubicBezTo>
                      <a:pt x="1" y="38"/>
                      <a:pt x="0" y="34"/>
                      <a:pt x="0" y="30"/>
                    </a:cubicBezTo>
                    <a:cubicBezTo>
                      <a:pt x="0" y="19"/>
                      <a:pt x="10" y="7"/>
                      <a:pt x="18" y="3"/>
                    </a:cubicBezTo>
                    <a:cubicBezTo>
                      <a:pt x="24" y="0"/>
                      <a:pt x="30" y="0"/>
                      <a:pt x="35" y="3"/>
                    </a:cubicBezTo>
                    <a:cubicBezTo>
                      <a:pt x="39" y="6"/>
                      <a:pt x="42" y="11"/>
                      <a:pt x="41" y="18"/>
                    </a:cubicBezTo>
                    <a:cubicBezTo>
                      <a:pt x="40" y="27"/>
                      <a:pt x="36" y="35"/>
                      <a:pt x="29" y="40"/>
                    </a:cubicBezTo>
                    <a:cubicBezTo>
                      <a:pt x="24" y="44"/>
                      <a:pt x="16" y="47"/>
                      <a:pt x="9" y="43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8" y="43"/>
                      <a:pt x="7" y="42"/>
                      <a:pt x="6" y="42"/>
                    </a:cubicBezTo>
                    <a:close/>
                    <a:moveTo>
                      <a:pt x="11" y="40"/>
                    </a:moveTo>
                    <a:cubicBezTo>
                      <a:pt x="11" y="40"/>
                      <a:pt x="11" y="40"/>
                      <a:pt x="11" y="40"/>
                    </a:cubicBezTo>
                    <a:close/>
                    <a:moveTo>
                      <a:pt x="31" y="9"/>
                    </a:moveTo>
                    <a:cubicBezTo>
                      <a:pt x="31" y="9"/>
                      <a:pt x="31" y="8"/>
                      <a:pt x="31" y="8"/>
                    </a:cubicBezTo>
                    <a:cubicBezTo>
                      <a:pt x="27" y="6"/>
                      <a:pt x="22" y="9"/>
                      <a:pt x="21" y="9"/>
                    </a:cubicBezTo>
                    <a:cubicBezTo>
                      <a:pt x="15" y="12"/>
                      <a:pt x="7" y="23"/>
                      <a:pt x="7" y="30"/>
                    </a:cubicBezTo>
                    <a:cubicBezTo>
                      <a:pt x="7" y="33"/>
                      <a:pt x="9" y="35"/>
                      <a:pt x="12" y="37"/>
                    </a:cubicBezTo>
                    <a:cubicBezTo>
                      <a:pt x="16" y="39"/>
                      <a:pt x="22" y="37"/>
                      <a:pt x="25" y="34"/>
                    </a:cubicBezTo>
                    <a:cubicBezTo>
                      <a:pt x="30" y="30"/>
                      <a:pt x="33" y="24"/>
                      <a:pt x="34" y="18"/>
                    </a:cubicBezTo>
                    <a:cubicBezTo>
                      <a:pt x="34" y="14"/>
                      <a:pt x="34" y="10"/>
                      <a:pt x="3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1" name="">
                <a:extLst>
                  <a:ext uri="{FF2B5EF4-FFF2-40B4-BE49-F238E27FC236}">
                    <a16:creationId xmlns:a16="http://schemas.microsoft.com/office/drawing/2014/main" id="{6EF9B3C8-1234-4739-8C1A-AC9B2D7C8701}"/>
                  </a:ext>
                </a:extLst>
              </p:cNvPr>
              <p:cNvSpPr/>
              <p:nvPr/>
            </p:nvSpPr>
            <p:spPr bwMode="auto">
              <a:xfrm>
                <a:off x="8961526" y="3829131"/>
                <a:ext cx="98315" cy="78303"/>
              </a:xfrm>
              <a:custGeom>
                <a:avLst/>
                <a:gdLst>
                  <a:gd name="T0" fmla="*/ 7 w 47"/>
                  <a:gd name="T1" fmla="*/ 33 h 38"/>
                  <a:gd name="T2" fmla="*/ 6 w 47"/>
                  <a:gd name="T3" fmla="*/ 32 h 38"/>
                  <a:gd name="T4" fmla="*/ 0 w 47"/>
                  <a:gd name="T5" fmla="*/ 21 h 38"/>
                  <a:gd name="T6" fmla="*/ 25 w 47"/>
                  <a:gd name="T7" fmla="*/ 1 h 38"/>
                  <a:gd name="T8" fmla="*/ 46 w 47"/>
                  <a:gd name="T9" fmla="*/ 12 h 38"/>
                  <a:gd name="T10" fmla="*/ 43 w 47"/>
                  <a:gd name="T11" fmla="*/ 26 h 38"/>
                  <a:gd name="T12" fmla="*/ 17 w 47"/>
                  <a:gd name="T13" fmla="*/ 37 h 38"/>
                  <a:gd name="T14" fmla="*/ 7 w 47"/>
                  <a:gd name="T15" fmla="*/ 33 h 38"/>
                  <a:gd name="T16" fmla="*/ 37 w 47"/>
                  <a:gd name="T17" fmla="*/ 10 h 38"/>
                  <a:gd name="T18" fmla="*/ 26 w 47"/>
                  <a:gd name="T19" fmla="*/ 8 h 38"/>
                  <a:gd name="T20" fmla="*/ 7 w 47"/>
                  <a:gd name="T21" fmla="*/ 21 h 38"/>
                  <a:gd name="T22" fmla="*/ 7 w 47"/>
                  <a:gd name="T23" fmla="*/ 21 h 38"/>
                  <a:gd name="T24" fmla="*/ 10 w 47"/>
                  <a:gd name="T25" fmla="*/ 27 h 38"/>
                  <a:gd name="T26" fmla="*/ 18 w 47"/>
                  <a:gd name="T27" fmla="*/ 30 h 38"/>
                  <a:gd name="T28" fmla="*/ 37 w 47"/>
                  <a:gd name="T29" fmla="*/ 22 h 38"/>
                  <a:gd name="T30" fmla="*/ 40 w 47"/>
                  <a:gd name="T31" fmla="*/ 14 h 38"/>
                  <a:gd name="T32" fmla="*/ 37 w 47"/>
                  <a:gd name="T33" fmla="*/ 1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38">
                    <a:moveTo>
                      <a:pt x="7" y="33"/>
                    </a:moveTo>
                    <a:cubicBezTo>
                      <a:pt x="6" y="33"/>
                      <a:pt x="6" y="32"/>
                      <a:pt x="6" y="32"/>
                    </a:cubicBezTo>
                    <a:cubicBezTo>
                      <a:pt x="2" y="30"/>
                      <a:pt x="0" y="25"/>
                      <a:pt x="0" y="21"/>
                    </a:cubicBezTo>
                    <a:cubicBezTo>
                      <a:pt x="0" y="11"/>
                      <a:pt x="13" y="3"/>
                      <a:pt x="25" y="1"/>
                    </a:cubicBezTo>
                    <a:cubicBezTo>
                      <a:pt x="36" y="0"/>
                      <a:pt x="44" y="4"/>
                      <a:pt x="46" y="12"/>
                    </a:cubicBezTo>
                    <a:cubicBezTo>
                      <a:pt x="47" y="17"/>
                      <a:pt x="46" y="22"/>
                      <a:pt x="43" y="26"/>
                    </a:cubicBezTo>
                    <a:cubicBezTo>
                      <a:pt x="37" y="33"/>
                      <a:pt x="27" y="38"/>
                      <a:pt x="17" y="37"/>
                    </a:cubicBezTo>
                    <a:cubicBezTo>
                      <a:pt x="13" y="36"/>
                      <a:pt x="10" y="35"/>
                      <a:pt x="7" y="33"/>
                    </a:cubicBezTo>
                    <a:close/>
                    <a:moveTo>
                      <a:pt x="37" y="10"/>
                    </a:moveTo>
                    <a:cubicBezTo>
                      <a:pt x="33" y="7"/>
                      <a:pt x="28" y="8"/>
                      <a:pt x="26" y="8"/>
                    </a:cubicBezTo>
                    <a:cubicBezTo>
                      <a:pt x="16" y="9"/>
                      <a:pt x="7" y="16"/>
                      <a:pt x="7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3"/>
                      <a:pt x="8" y="25"/>
                      <a:pt x="10" y="27"/>
                    </a:cubicBezTo>
                    <a:cubicBezTo>
                      <a:pt x="12" y="28"/>
                      <a:pt x="15" y="29"/>
                      <a:pt x="18" y="30"/>
                    </a:cubicBezTo>
                    <a:cubicBezTo>
                      <a:pt x="25" y="30"/>
                      <a:pt x="33" y="27"/>
                      <a:pt x="37" y="22"/>
                    </a:cubicBezTo>
                    <a:cubicBezTo>
                      <a:pt x="38" y="21"/>
                      <a:pt x="40" y="17"/>
                      <a:pt x="40" y="14"/>
                    </a:cubicBezTo>
                    <a:cubicBezTo>
                      <a:pt x="39" y="12"/>
                      <a:pt x="38" y="11"/>
                      <a:pt x="37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3" name="">
                <a:extLst>
                  <a:ext uri="{FF2B5EF4-FFF2-40B4-BE49-F238E27FC236}">
                    <a16:creationId xmlns:a16="http://schemas.microsoft.com/office/drawing/2014/main" id="{F1826946-7DE4-48E2-8520-9F336DF90C1D}"/>
                  </a:ext>
                </a:extLst>
              </p:cNvPr>
              <p:cNvSpPr/>
              <p:nvPr/>
            </p:nvSpPr>
            <p:spPr bwMode="auto">
              <a:xfrm>
                <a:off x="9001548" y="2976493"/>
                <a:ext cx="33061" cy="34802"/>
              </a:xfrm>
              <a:custGeom>
                <a:avLst/>
                <a:gdLst>
                  <a:gd name="T0" fmla="*/ 2 w 16"/>
                  <a:gd name="T1" fmla="*/ 16 h 17"/>
                  <a:gd name="T2" fmla="*/ 1 w 16"/>
                  <a:gd name="T3" fmla="*/ 12 h 17"/>
                  <a:gd name="T4" fmla="*/ 10 w 16"/>
                  <a:gd name="T5" fmla="*/ 1 h 17"/>
                  <a:gd name="T6" fmla="*/ 15 w 16"/>
                  <a:gd name="T7" fmla="*/ 1 h 17"/>
                  <a:gd name="T8" fmla="*/ 14 w 16"/>
                  <a:gd name="T9" fmla="*/ 6 h 17"/>
                  <a:gd name="T10" fmla="*/ 7 w 16"/>
                  <a:gd name="T11" fmla="*/ 15 h 17"/>
                  <a:gd name="T12" fmla="*/ 3 w 16"/>
                  <a:gd name="T13" fmla="*/ 17 h 17"/>
                  <a:gd name="T14" fmla="*/ 2 w 16"/>
                  <a:gd name="T15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7">
                    <a:moveTo>
                      <a:pt x="2" y="16"/>
                    </a:moveTo>
                    <a:cubicBezTo>
                      <a:pt x="1" y="15"/>
                      <a:pt x="0" y="13"/>
                      <a:pt x="1" y="12"/>
                    </a:cubicBezTo>
                    <a:cubicBezTo>
                      <a:pt x="3" y="8"/>
                      <a:pt x="6" y="4"/>
                      <a:pt x="10" y="1"/>
                    </a:cubicBezTo>
                    <a:cubicBezTo>
                      <a:pt x="11" y="0"/>
                      <a:pt x="13" y="0"/>
                      <a:pt x="15" y="1"/>
                    </a:cubicBezTo>
                    <a:cubicBezTo>
                      <a:pt x="16" y="3"/>
                      <a:pt x="16" y="5"/>
                      <a:pt x="14" y="6"/>
                    </a:cubicBezTo>
                    <a:cubicBezTo>
                      <a:pt x="11" y="9"/>
                      <a:pt x="9" y="12"/>
                      <a:pt x="7" y="15"/>
                    </a:cubicBezTo>
                    <a:cubicBezTo>
                      <a:pt x="6" y="17"/>
                      <a:pt x="4" y="17"/>
                      <a:pt x="3" y="17"/>
                    </a:cubicBezTo>
                    <a:cubicBezTo>
                      <a:pt x="2" y="17"/>
                      <a:pt x="2" y="16"/>
                      <a:pt x="2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4" name="">
                <a:extLst>
                  <a:ext uri="{FF2B5EF4-FFF2-40B4-BE49-F238E27FC236}">
                    <a16:creationId xmlns:a16="http://schemas.microsoft.com/office/drawing/2014/main" id="{A1987E36-DB32-491F-BBE3-9220F896EA78}"/>
                  </a:ext>
                </a:extLst>
              </p:cNvPr>
              <p:cNvSpPr/>
              <p:nvPr/>
            </p:nvSpPr>
            <p:spPr bwMode="auto">
              <a:xfrm>
                <a:off x="9082461" y="3051317"/>
                <a:ext cx="29581" cy="28712"/>
              </a:xfrm>
              <a:custGeom>
                <a:avLst/>
                <a:gdLst>
                  <a:gd name="T0" fmla="*/ 2 w 14"/>
                  <a:gd name="T1" fmla="*/ 12 h 14"/>
                  <a:gd name="T2" fmla="*/ 2 w 14"/>
                  <a:gd name="T3" fmla="*/ 12 h 14"/>
                  <a:gd name="T4" fmla="*/ 1 w 14"/>
                  <a:gd name="T5" fmla="*/ 7 h 14"/>
                  <a:gd name="T6" fmla="*/ 8 w 14"/>
                  <a:gd name="T7" fmla="*/ 1 h 14"/>
                  <a:gd name="T8" fmla="*/ 13 w 14"/>
                  <a:gd name="T9" fmla="*/ 2 h 14"/>
                  <a:gd name="T10" fmla="*/ 12 w 14"/>
                  <a:gd name="T11" fmla="*/ 7 h 14"/>
                  <a:gd name="T12" fmla="*/ 6 w 14"/>
                  <a:gd name="T13" fmla="*/ 12 h 14"/>
                  <a:gd name="T14" fmla="*/ 2 w 14"/>
                  <a:gd name="T15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14">
                    <a:moveTo>
                      <a:pt x="2" y="12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0" y="11"/>
                      <a:pt x="0" y="9"/>
                      <a:pt x="1" y="7"/>
                    </a:cubicBezTo>
                    <a:cubicBezTo>
                      <a:pt x="3" y="5"/>
                      <a:pt x="5" y="3"/>
                      <a:pt x="8" y="1"/>
                    </a:cubicBezTo>
                    <a:cubicBezTo>
                      <a:pt x="10" y="0"/>
                      <a:pt x="12" y="0"/>
                      <a:pt x="13" y="2"/>
                    </a:cubicBezTo>
                    <a:cubicBezTo>
                      <a:pt x="14" y="4"/>
                      <a:pt x="14" y="6"/>
                      <a:pt x="12" y="7"/>
                    </a:cubicBezTo>
                    <a:cubicBezTo>
                      <a:pt x="10" y="8"/>
                      <a:pt x="8" y="10"/>
                      <a:pt x="6" y="12"/>
                    </a:cubicBezTo>
                    <a:cubicBezTo>
                      <a:pt x="5" y="13"/>
                      <a:pt x="3" y="14"/>
                      <a:pt x="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5" name="">
                <a:extLst>
                  <a:ext uri="{FF2B5EF4-FFF2-40B4-BE49-F238E27FC236}">
                    <a16:creationId xmlns:a16="http://schemas.microsoft.com/office/drawing/2014/main" id="{22404B39-4E37-46C8-8A88-45CFE69B875B}"/>
                  </a:ext>
                </a:extLst>
              </p:cNvPr>
              <p:cNvSpPr/>
              <p:nvPr/>
            </p:nvSpPr>
            <p:spPr bwMode="auto">
              <a:xfrm>
                <a:off x="9132923" y="3120049"/>
                <a:ext cx="49592" cy="34802"/>
              </a:xfrm>
              <a:custGeom>
                <a:avLst/>
                <a:gdLst>
                  <a:gd name="T0" fmla="*/ 2 w 24"/>
                  <a:gd name="T1" fmla="*/ 16 h 17"/>
                  <a:gd name="T2" fmla="*/ 1 w 24"/>
                  <a:gd name="T3" fmla="*/ 15 h 17"/>
                  <a:gd name="T4" fmla="*/ 3 w 24"/>
                  <a:gd name="T5" fmla="*/ 10 h 17"/>
                  <a:gd name="T6" fmla="*/ 18 w 24"/>
                  <a:gd name="T7" fmla="*/ 1 h 17"/>
                  <a:gd name="T8" fmla="*/ 23 w 24"/>
                  <a:gd name="T9" fmla="*/ 3 h 17"/>
                  <a:gd name="T10" fmla="*/ 22 w 24"/>
                  <a:gd name="T11" fmla="*/ 7 h 17"/>
                  <a:gd name="T12" fmla="*/ 6 w 24"/>
                  <a:gd name="T13" fmla="*/ 16 h 17"/>
                  <a:gd name="T14" fmla="*/ 2 w 24"/>
                  <a:gd name="T15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17">
                    <a:moveTo>
                      <a:pt x="2" y="16"/>
                    </a:moveTo>
                    <a:cubicBezTo>
                      <a:pt x="2" y="16"/>
                      <a:pt x="2" y="15"/>
                      <a:pt x="1" y="15"/>
                    </a:cubicBezTo>
                    <a:cubicBezTo>
                      <a:pt x="0" y="13"/>
                      <a:pt x="1" y="11"/>
                      <a:pt x="3" y="10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20" y="0"/>
                      <a:pt x="22" y="1"/>
                      <a:pt x="23" y="3"/>
                    </a:cubicBezTo>
                    <a:cubicBezTo>
                      <a:pt x="24" y="4"/>
                      <a:pt x="23" y="6"/>
                      <a:pt x="22" y="7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5" y="17"/>
                      <a:pt x="4" y="17"/>
                      <a:pt x="2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6" name="">
                <a:extLst>
                  <a:ext uri="{FF2B5EF4-FFF2-40B4-BE49-F238E27FC236}">
                    <a16:creationId xmlns:a16="http://schemas.microsoft.com/office/drawing/2014/main" id="{1D1B827F-8035-4C4B-A477-2C5D5A3FAC9F}"/>
                  </a:ext>
                </a:extLst>
              </p:cNvPr>
              <p:cNvSpPr/>
              <p:nvPr/>
            </p:nvSpPr>
            <p:spPr bwMode="auto">
              <a:xfrm>
                <a:off x="9172075" y="3217494"/>
                <a:ext cx="33061" cy="25231"/>
              </a:xfrm>
              <a:custGeom>
                <a:avLst/>
                <a:gdLst>
                  <a:gd name="T0" fmla="*/ 2 w 16"/>
                  <a:gd name="T1" fmla="*/ 11 h 12"/>
                  <a:gd name="T2" fmla="*/ 1 w 16"/>
                  <a:gd name="T3" fmla="*/ 11 h 12"/>
                  <a:gd name="T4" fmla="*/ 1 w 16"/>
                  <a:gd name="T5" fmla="*/ 6 h 12"/>
                  <a:gd name="T6" fmla="*/ 11 w 16"/>
                  <a:gd name="T7" fmla="*/ 0 h 12"/>
                  <a:gd name="T8" fmla="*/ 16 w 16"/>
                  <a:gd name="T9" fmla="*/ 3 h 12"/>
                  <a:gd name="T10" fmla="*/ 13 w 16"/>
                  <a:gd name="T11" fmla="*/ 7 h 12"/>
                  <a:gd name="T12" fmla="*/ 6 w 16"/>
                  <a:gd name="T13" fmla="*/ 11 h 12"/>
                  <a:gd name="T14" fmla="*/ 2 w 16"/>
                  <a:gd name="T15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2">
                    <a:moveTo>
                      <a:pt x="2" y="11"/>
                    </a:moveTo>
                    <a:cubicBezTo>
                      <a:pt x="2" y="11"/>
                      <a:pt x="1" y="11"/>
                      <a:pt x="1" y="11"/>
                    </a:cubicBezTo>
                    <a:cubicBezTo>
                      <a:pt x="0" y="9"/>
                      <a:pt x="0" y="7"/>
                      <a:pt x="1" y="6"/>
                    </a:cubicBezTo>
                    <a:cubicBezTo>
                      <a:pt x="4" y="3"/>
                      <a:pt x="8" y="1"/>
                      <a:pt x="11" y="0"/>
                    </a:cubicBezTo>
                    <a:cubicBezTo>
                      <a:pt x="13" y="0"/>
                      <a:pt x="15" y="1"/>
                      <a:pt x="16" y="3"/>
                    </a:cubicBezTo>
                    <a:cubicBezTo>
                      <a:pt x="16" y="4"/>
                      <a:pt x="15" y="6"/>
                      <a:pt x="13" y="7"/>
                    </a:cubicBezTo>
                    <a:cubicBezTo>
                      <a:pt x="11" y="8"/>
                      <a:pt x="8" y="9"/>
                      <a:pt x="6" y="11"/>
                    </a:cubicBezTo>
                    <a:cubicBezTo>
                      <a:pt x="5" y="12"/>
                      <a:pt x="3" y="12"/>
                      <a:pt x="2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7" name="">
                <a:extLst>
                  <a:ext uri="{FF2B5EF4-FFF2-40B4-BE49-F238E27FC236}">
                    <a16:creationId xmlns:a16="http://schemas.microsoft.com/office/drawing/2014/main" id="{B0BD665F-A3A4-4D12-8008-BD00C9B8E2BA}"/>
                  </a:ext>
                </a:extLst>
              </p:cNvPr>
              <p:cNvSpPr/>
              <p:nvPr/>
            </p:nvSpPr>
            <p:spPr bwMode="auto">
              <a:xfrm>
                <a:off x="9184256" y="3296667"/>
                <a:ext cx="71343" cy="33061"/>
              </a:xfrm>
              <a:custGeom>
                <a:avLst/>
                <a:gdLst>
                  <a:gd name="T0" fmla="*/ 2 w 34"/>
                  <a:gd name="T1" fmla="*/ 15 h 16"/>
                  <a:gd name="T2" fmla="*/ 1 w 34"/>
                  <a:gd name="T3" fmla="*/ 14 h 16"/>
                  <a:gd name="T4" fmla="*/ 3 w 34"/>
                  <a:gd name="T5" fmla="*/ 9 h 16"/>
                  <a:gd name="T6" fmla="*/ 29 w 34"/>
                  <a:gd name="T7" fmla="*/ 0 h 16"/>
                  <a:gd name="T8" fmla="*/ 33 w 34"/>
                  <a:gd name="T9" fmla="*/ 3 h 16"/>
                  <a:gd name="T10" fmla="*/ 31 w 34"/>
                  <a:gd name="T11" fmla="*/ 7 h 16"/>
                  <a:gd name="T12" fmla="*/ 5 w 34"/>
                  <a:gd name="T13" fmla="*/ 16 h 16"/>
                  <a:gd name="T14" fmla="*/ 2 w 34"/>
                  <a:gd name="T15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16">
                    <a:moveTo>
                      <a:pt x="2" y="15"/>
                    </a:moveTo>
                    <a:cubicBezTo>
                      <a:pt x="1" y="15"/>
                      <a:pt x="1" y="14"/>
                      <a:pt x="1" y="14"/>
                    </a:cubicBezTo>
                    <a:cubicBezTo>
                      <a:pt x="0" y="12"/>
                      <a:pt x="1" y="10"/>
                      <a:pt x="3" y="9"/>
                    </a:cubicBezTo>
                    <a:cubicBezTo>
                      <a:pt x="12" y="6"/>
                      <a:pt x="19" y="3"/>
                      <a:pt x="29" y="0"/>
                    </a:cubicBezTo>
                    <a:cubicBezTo>
                      <a:pt x="31" y="0"/>
                      <a:pt x="33" y="1"/>
                      <a:pt x="33" y="3"/>
                    </a:cubicBezTo>
                    <a:cubicBezTo>
                      <a:pt x="34" y="4"/>
                      <a:pt x="33" y="6"/>
                      <a:pt x="31" y="7"/>
                    </a:cubicBezTo>
                    <a:cubicBezTo>
                      <a:pt x="22" y="10"/>
                      <a:pt x="14" y="12"/>
                      <a:pt x="5" y="16"/>
                    </a:cubicBezTo>
                    <a:cubicBezTo>
                      <a:pt x="4" y="16"/>
                      <a:pt x="3" y="16"/>
                      <a:pt x="2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8" name="">
                <a:extLst>
                  <a:ext uri="{FF2B5EF4-FFF2-40B4-BE49-F238E27FC236}">
                    <a16:creationId xmlns:a16="http://schemas.microsoft.com/office/drawing/2014/main" id="{D4263676-521D-4093-8E6C-669DDAC0DC9A}"/>
                  </a:ext>
                </a:extLst>
              </p:cNvPr>
              <p:cNvSpPr/>
              <p:nvPr/>
            </p:nvSpPr>
            <p:spPr bwMode="auto">
              <a:xfrm>
                <a:off x="9173815" y="3416733"/>
                <a:ext cx="68733" cy="26971"/>
              </a:xfrm>
              <a:custGeom>
                <a:avLst/>
                <a:gdLst>
                  <a:gd name="T0" fmla="*/ 1 w 33"/>
                  <a:gd name="T1" fmla="*/ 7 h 13"/>
                  <a:gd name="T2" fmla="*/ 0 w 33"/>
                  <a:gd name="T3" fmla="*/ 3 h 13"/>
                  <a:gd name="T4" fmla="*/ 4 w 33"/>
                  <a:gd name="T5" fmla="*/ 0 h 13"/>
                  <a:gd name="T6" fmla="*/ 30 w 33"/>
                  <a:gd name="T7" fmla="*/ 6 h 13"/>
                  <a:gd name="T8" fmla="*/ 33 w 33"/>
                  <a:gd name="T9" fmla="*/ 10 h 13"/>
                  <a:gd name="T10" fmla="*/ 29 w 33"/>
                  <a:gd name="T11" fmla="*/ 13 h 13"/>
                  <a:gd name="T12" fmla="*/ 3 w 33"/>
                  <a:gd name="T13" fmla="*/ 7 h 13"/>
                  <a:gd name="T14" fmla="*/ 1 w 33"/>
                  <a:gd name="T15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13">
                    <a:moveTo>
                      <a:pt x="1" y="7"/>
                    </a:moveTo>
                    <a:cubicBezTo>
                      <a:pt x="0" y="6"/>
                      <a:pt x="0" y="5"/>
                      <a:pt x="0" y="3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13" y="2"/>
                      <a:pt x="22" y="4"/>
                      <a:pt x="30" y="6"/>
                    </a:cubicBezTo>
                    <a:cubicBezTo>
                      <a:pt x="32" y="6"/>
                      <a:pt x="33" y="8"/>
                      <a:pt x="33" y="10"/>
                    </a:cubicBezTo>
                    <a:cubicBezTo>
                      <a:pt x="33" y="12"/>
                      <a:pt x="31" y="13"/>
                      <a:pt x="29" y="13"/>
                    </a:cubicBezTo>
                    <a:cubicBezTo>
                      <a:pt x="20" y="11"/>
                      <a:pt x="11" y="9"/>
                      <a:pt x="3" y="7"/>
                    </a:cubicBezTo>
                    <a:cubicBezTo>
                      <a:pt x="2" y="7"/>
                      <a:pt x="2" y="7"/>
                      <a:pt x="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9" name="">
                <a:extLst>
                  <a:ext uri="{FF2B5EF4-FFF2-40B4-BE49-F238E27FC236}">
                    <a16:creationId xmlns:a16="http://schemas.microsoft.com/office/drawing/2014/main" id="{A8C915D7-933C-40C4-A2C3-A005C56C0319}"/>
                  </a:ext>
                </a:extLst>
              </p:cNvPr>
              <p:cNvSpPr/>
              <p:nvPr/>
            </p:nvSpPr>
            <p:spPr bwMode="auto">
              <a:xfrm>
                <a:off x="9139014" y="3516787"/>
                <a:ext cx="31321" cy="22621"/>
              </a:xfrm>
              <a:custGeom>
                <a:avLst/>
                <a:gdLst>
                  <a:gd name="T0" fmla="*/ 1 w 15"/>
                  <a:gd name="T1" fmla="*/ 6 h 11"/>
                  <a:gd name="T2" fmla="*/ 0 w 15"/>
                  <a:gd name="T3" fmla="*/ 2 h 11"/>
                  <a:gd name="T4" fmla="*/ 5 w 15"/>
                  <a:gd name="T5" fmla="*/ 0 h 11"/>
                  <a:gd name="T6" fmla="*/ 13 w 15"/>
                  <a:gd name="T7" fmla="*/ 5 h 11"/>
                  <a:gd name="T8" fmla="*/ 14 w 15"/>
                  <a:gd name="T9" fmla="*/ 10 h 11"/>
                  <a:gd name="T10" fmla="*/ 9 w 15"/>
                  <a:gd name="T11" fmla="*/ 10 h 11"/>
                  <a:gd name="T12" fmla="*/ 9 w 15"/>
                  <a:gd name="T13" fmla="*/ 10 h 11"/>
                  <a:gd name="T14" fmla="*/ 2 w 15"/>
                  <a:gd name="T15" fmla="*/ 7 h 11"/>
                  <a:gd name="T16" fmla="*/ 1 w 15"/>
                  <a:gd name="T1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11">
                    <a:moveTo>
                      <a:pt x="1" y="6"/>
                    </a:moveTo>
                    <a:cubicBezTo>
                      <a:pt x="0" y="5"/>
                      <a:pt x="0" y="4"/>
                      <a:pt x="0" y="2"/>
                    </a:cubicBezTo>
                    <a:cubicBezTo>
                      <a:pt x="1" y="0"/>
                      <a:pt x="3" y="0"/>
                      <a:pt x="5" y="0"/>
                    </a:cubicBezTo>
                    <a:cubicBezTo>
                      <a:pt x="8" y="1"/>
                      <a:pt x="10" y="3"/>
                      <a:pt x="13" y="5"/>
                    </a:cubicBezTo>
                    <a:cubicBezTo>
                      <a:pt x="14" y="6"/>
                      <a:pt x="15" y="8"/>
                      <a:pt x="14" y="10"/>
                    </a:cubicBezTo>
                    <a:cubicBezTo>
                      <a:pt x="12" y="11"/>
                      <a:pt x="10" y="11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7" y="9"/>
                      <a:pt x="4" y="8"/>
                      <a:pt x="2" y="7"/>
                    </a:cubicBezTo>
                    <a:cubicBezTo>
                      <a:pt x="2" y="7"/>
                      <a:pt x="2" y="6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0" name="">
                <a:extLst>
                  <a:ext uri="{FF2B5EF4-FFF2-40B4-BE49-F238E27FC236}">
                    <a16:creationId xmlns:a16="http://schemas.microsoft.com/office/drawing/2014/main" id="{ABEEBAD9-B013-4F34-9D0B-EEF9A5E1B17E}"/>
                  </a:ext>
                </a:extLst>
              </p:cNvPr>
              <p:cNvSpPr/>
              <p:nvPr/>
            </p:nvSpPr>
            <p:spPr bwMode="auto">
              <a:xfrm>
                <a:off x="9067671" y="3594220"/>
                <a:ext cx="62643" cy="64383"/>
              </a:xfrm>
              <a:custGeom>
                <a:avLst/>
                <a:gdLst>
                  <a:gd name="T0" fmla="*/ 24 w 30"/>
                  <a:gd name="T1" fmla="*/ 30 h 31"/>
                  <a:gd name="T2" fmla="*/ 23 w 30"/>
                  <a:gd name="T3" fmla="*/ 30 h 31"/>
                  <a:gd name="T4" fmla="*/ 1 w 30"/>
                  <a:gd name="T5" fmla="*/ 6 h 31"/>
                  <a:gd name="T6" fmla="*/ 2 w 30"/>
                  <a:gd name="T7" fmla="*/ 1 h 31"/>
                  <a:gd name="T8" fmla="*/ 7 w 30"/>
                  <a:gd name="T9" fmla="*/ 1 h 31"/>
                  <a:gd name="T10" fmla="*/ 28 w 30"/>
                  <a:gd name="T11" fmla="*/ 25 h 31"/>
                  <a:gd name="T12" fmla="*/ 28 w 30"/>
                  <a:gd name="T13" fmla="*/ 30 h 31"/>
                  <a:gd name="T14" fmla="*/ 24 w 30"/>
                  <a:gd name="T15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31">
                    <a:moveTo>
                      <a:pt x="24" y="30"/>
                    </a:moveTo>
                    <a:cubicBezTo>
                      <a:pt x="24" y="30"/>
                      <a:pt x="23" y="30"/>
                      <a:pt x="23" y="30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30" y="27"/>
                      <a:pt x="30" y="29"/>
                      <a:pt x="28" y="30"/>
                    </a:cubicBezTo>
                    <a:cubicBezTo>
                      <a:pt x="27" y="31"/>
                      <a:pt x="25" y="31"/>
                      <a:pt x="24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4" name="">
                <a:extLst>
                  <a:ext uri="{FF2B5EF4-FFF2-40B4-BE49-F238E27FC236}">
                    <a16:creationId xmlns:a16="http://schemas.microsoft.com/office/drawing/2014/main" id="{713FAC0C-58F2-41C6-9515-DD95BC977DB1}"/>
                  </a:ext>
                </a:extLst>
              </p:cNvPr>
              <p:cNvSpPr/>
              <p:nvPr/>
            </p:nvSpPr>
            <p:spPr bwMode="auto">
              <a:xfrm>
                <a:off x="8447333" y="2970403"/>
                <a:ext cx="716042" cy="700381"/>
              </a:xfrm>
              <a:custGeom>
                <a:avLst/>
                <a:gdLst>
                  <a:gd name="T0" fmla="*/ 81 w 344"/>
                  <a:gd name="T1" fmla="*/ 291 h 337"/>
                  <a:gd name="T2" fmla="*/ 15 w 344"/>
                  <a:gd name="T3" fmla="*/ 204 h 337"/>
                  <a:gd name="T4" fmla="*/ 21 w 344"/>
                  <a:gd name="T5" fmla="*/ 79 h 337"/>
                  <a:gd name="T6" fmla="*/ 114 w 344"/>
                  <a:gd name="T7" fmla="*/ 9 h 337"/>
                  <a:gd name="T8" fmla="*/ 238 w 344"/>
                  <a:gd name="T9" fmla="*/ 26 h 337"/>
                  <a:gd name="T10" fmla="*/ 308 w 344"/>
                  <a:gd name="T11" fmla="*/ 255 h 337"/>
                  <a:gd name="T12" fmla="*/ 308 w 344"/>
                  <a:gd name="T13" fmla="*/ 255 h 337"/>
                  <a:gd name="T14" fmla="*/ 219 w 344"/>
                  <a:gd name="T15" fmla="*/ 322 h 337"/>
                  <a:gd name="T16" fmla="*/ 100 w 344"/>
                  <a:gd name="T17" fmla="*/ 302 h 337"/>
                  <a:gd name="T18" fmla="*/ 81 w 344"/>
                  <a:gd name="T19" fmla="*/ 291 h 337"/>
                  <a:gd name="T20" fmla="*/ 252 w 344"/>
                  <a:gd name="T21" fmla="*/ 43 h 337"/>
                  <a:gd name="T22" fmla="*/ 235 w 344"/>
                  <a:gd name="T23" fmla="*/ 33 h 337"/>
                  <a:gd name="T24" fmla="*/ 115 w 344"/>
                  <a:gd name="T25" fmla="*/ 16 h 337"/>
                  <a:gd name="T26" fmla="*/ 27 w 344"/>
                  <a:gd name="T27" fmla="*/ 82 h 337"/>
                  <a:gd name="T28" fmla="*/ 22 w 344"/>
                  <a:gd name="T29" fmla="*/ 201 h 337"/>
                  <a:gd name="T30" fmla="*/ 103 w 344"/>
                  <a:gd name="T31" fmla="*/ 296 h 337"/>
                  <a:gd name="T32" fmla="*/ 301 w 344"/>
                  <a:gd name="T33" fmla="*/ 251 h 337"/>
                  <a:gd name="T34" fmla="*/ 252 w 344"/>
                  <a:gd name="T35" fmla="*/ 43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4" h="337">
                    <a:moveTo>
                      <a:pt x="81" y="291"/>
                    </a:moveTo>
                    <a:cubicBezTo>
                      <a:pt x="51" y="270"/>
                      <a:pt x="28" y="239"/>
                      <a:pt x="15" y="204"/>
                    </a:cubicBezTo>
                    <a:cubicBezTo>
                      <a:pt x="0" y="161"/>
                      <a:pt x="2" y="115"/>
                      <a:pt x="21" y="79"/>
                    </a:cubicBezTo>
                    <a:cubicBezTo>
                      <a:pt x="39" y="43"/>
                      <a:pt x="72" y="18"/>
                      <a:pt x="114" y="9"/>
                    </a:cubicBezTo>
                    <a:cubicBezTo>
                      <a:pt x="154" y="0"/>
                      <a:pt x="198" y="6"/>
                      <a:pt x="238" y="26"/>
                    </a:cubicBezTo>
                    <a:cubicBezTo>
                      <a:pt x="322" y="69"/>
                      <a:pt x="344" y="182"/>
                      <a:pt x="308" y="255"/>
                    </a:cubicBezTo>
                    <a:cubicBezTo>
                      <a:pt x="308" y="255"/>
                      <a:pt x="308" y="255"/>
                      <a:pt x="308" y="255"/>
                    </a:cubicBezTo>
                    <a:cubicBezTo>
                      <a:pt x="289" y="291"/>
                      <a:pt x="259" y="314"/>
                      <a:pt x="219" y="322"/>
                    </a:cubicBezTo>
                    <a:cubicBezTo>
                      <a:pt x="183" y="329"/>
                      <a:pt x="140" y="322"/>
                      <a:pt x="100" y="302"/>
                    </a:cubicBezTo>
                    <a:cubicBezTo>
                      <a:pt x="93" y="298"/>
                      <a:pt x="87" y="295"/>
                      <a:pt x="81" y="291"/>
                    </a:cubicBezTo>
                    <a:close/>
                    <a:moveTo>
                      <a:pt x="252" y="43"/>
                    </a:moveTo>
                    <a:cubicBezTo>
                      <a:pt x="246" y="39"/>
                      <a:pt x="241" y="36"/>
                      <a:pt x="235" y="33"/>
                    </a:cubicBezTo>
                    <a:cubicBezTo>
                      <a:pt x="196" y="13"/>
                      <a:pt x="154" y="7"/>
                      <a:pt x="115" y="16"/>
                    </a:cubicBezTo>
                    <a:cubicBezTo>
                      <a:pt x="75" y="24"/>
                      <a:pt x="44" y="48"/>
                      <a:pt x="27" y="82"/>
                    </a:cubicBezTo>
                    <a:cubicBezTo>
                      <a:pt x="9" y="117"/>
                      <a:pt x="8" y="160"/>
                      <a:pt x="22" y="201"/>
                    </a:cubicBezTo>
                    <a:cubicBezTo>
                      <a:pt x="36" y="243"/>
                      <a:pt x="66" y="277"/>
                      <a:pt x="103" y="296"/>
                    </a:cubicBezTo>
                    <a:cubicBezTo>
                      <a:pt x="186" y="337"/>
                      <a:pt x="267" y="319"/>
                      <a:pt x="301" y="251"/>
                    </a:cubicBezTo>
                    <a:cubicBezTo>
                      <a:pt x="334" y="187"/>
                      <a:pt x="318" y="89"/>
                      <a:pt x="252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6" name="">
                <a:extLst>
                  <a:ext uri="{FF2B5EF4-FFF2-40B4-BE49-F238E27FC236}">
                    <a16:creationId xmlns:a16="http://schemas.microsoft.com/office/drawing/2014/main" id="{91089797-CA69-4DAE-A552-4026ADF24161}"/>
                  </a:ext>
                </a:extLst>
              </p:cNvPr>
              <p:cNvSpPr/>
              <p:nvPr/>
            </p:nvSpPr>
            <p:spPr bwMode="auto">
              <a:xfrm>
                <a:off x="8932814" y="3219234"/>
                <a:ext cx="147906" cy="153997"/>
              </a:xfrm>
              <a:custGeom>
                <a:avLst/>
                <a:gdLst>
                  <a:gd name="T0" fmla="*/ 17 w 71"/>
                  <a:gd name="T1" fmla="*/ 66 h 74"/>
                  <a:gd name="T2" fmla="*/ 4 w 71"/>
                  <a:gd name="T3" fmla="*/ 47 h 74"/>
                  <a:gd name="T4" fmla="*/ 5 w 71"/>
                  <a:gd name="T5" fmla="*/ 21 h 74"/>
                  <a:gd name="T6" fmla="*/ 51 w 71"/>
                  <a:gd name="T7" fmla="*/ 9 h 74"/>
                  <a:gd name="T8" fmla="*/ 68 w 71"/>
                  <a:gd name="T9" fmla="*/ 31 h 74"/>
                  <a:gd name="T10" fmla="*/ 66 w 71"/>
                  <a:gd name="T11" fmla="*/ 58 h 74"/>
                  <a:gd name="T12" fmla="*/ 47 w 71"/>
                  <a:gd name="T13" fmla="*/ 72 h 74"/>
                  <a:gd name="T14" fmla="*/ 22 w 71"/>
                  <a:gd name="T15" fmla="*/ 68 h 74"/>
                  <a:gd name="T16" fmla="*/ 17 w 71"/>
                  <a:gd name="T17" fmla="*/ 66 h 74"/>
                  <a:gd name="T18" fmla="*/ 51 w 71"/>
                  <a:gd name="T19" fmla="*/ 17 h 74"/>
                  <a:gd name="T20" fmla="*/ 48 w 71"/>
                  <a:gd name="T21" fmla="*/ 15 h 74"/>
                  <a:gd name="T22" fmla="*/ 11 w 71"/>
                  <a:gd name="T23" fmla="*/ 24 h 74"/>
                  <a:gd name="T24" fmla="*/ 10 w 71"/>
                  <a:gd name="T25" fmla="*/ 45 h 74"/>
                  <a:gd name="T26" fmla="*/ 25 w 71"/>
                  <a:gd name="T27" fmla="*/ 62 h 74"/>
                  <a:gd name="T28" fmla="*/ 45 w 71"/>
                  <a:gd name="T29" fmla="*/ 66 h 74"/>
                  <a:gd name="T30" fmla="*/ 60 w 71"/>
                  <a:gd name="T31" fmla="*/ 55 h 74"/>
                  <a:gd name="T32" fmla="*/ 60 w 71"/>
                  <a:gd name="T33" fmla="*/ 55 h 74"/>
                  <a:gd name="T34" fmla="*/ 62 w 71"/>
                  <a:gd name="T35" fmla="*/ 33 h 74"/>
                  <a:gd name="T36" fmla="*/ 51 w 71"/>
                  <a:gd name="T37" fmla="*/ 17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1" h="74">
                    <a:moveTo>
                      <a:pt x="17" y="66"/>
                    </a:moveTo>
                    <a:cubicBezTo>
                      <a:pt x="11" y="61"/>
                      <a:pt x="6" y="55"/>
                      <a:pt x="4" y="47"/>
                    </a:cubicBezTo>
                    <a:cubicBezTo>
                      <a:pt x="0" y="38"/>
                      <a:pt x="1" y="28"/>
                      <a:pt x="5" y="21"/>
                    </a:cubicBezTo>
                    <a:cubicBezTo>
                      <a:pt x="13" y="5"/>
                      <a:pt x="33" y="0"/>
                      <a:pt x="51" y="9"/>
                    </a:cubicBezTo>
                    <a:cubicBezTo>
                      <a:pt x="59" y="13"/>
                      <a:pt x="65" y="21"/>
                      <a:pt x="68" y="31"/>
                    </a:cubicBezTo>
                    <a:cubicBezTo>
                      <a:pt x="71" y="40"/>
                      <a:pt x="70" y="50"/>
                      <a:pt x="66" y="58"/>
                    </a:cubicBezTo>
                    <a:cubicBezTo>
                      <a:pt x="62" y="66"/>
                      <a:pt x="55" y="71"/>
                      <a:pt x="47" y="72"/>
                    </a:cubicBezTo>
                    <a:cubicBezTo>
                      <a:pt x="39" y="74"/>
                      <a:pt x="30" y="72"/>
                      <a:pt x="22" y="68"/>
                    </a:cubicBezTo>
                    <a:cubicBezTo>
                      <a:pt x="20" y="67"/>
                      <a:pt x="19" y="67"/>
                      <a:pt x="17" y="66"/>
                    </a:cubicBezTo>
                    <a:close/>
                    <a:moveTo>
                      <a:pt x="51" y="17"/>
                    </a:moveTo>
                    <a:cubicBezTo>
                      <a:pt x="50" y="16"/>
                      <a:pt x="49" y="16"/>
                      <a:pt x="48" y="15"/>
                    </a:cubicBezTo>
                    <a:cubicBezTo>
                      <a:pt x="33" y="8"/>
                      <a:pt x="17" y="12"/>
                      <a:pt x="11" y="24"/>
                    </a:cubicBezTo>
                    <a:cubicBezTo>
                      <a:pt x="8" y="30"/>
                      <a:pt x="8" y="38"/>
                      <a:pt x="10" y="45"/>
                    </a:cubicBezTo>
                    <a:cubicBezTo>
                      <a:pt x="13" y="52"/>
                      <a:pt x="18" y="59"/>
                      <a:pt x="25" y="62"/>
                    </a:cubicBezTo>
                    <a:cubicBezTo>
                      <a:pt x="32" y="66"/>
                      <a:pt x="39" y="67"/>
                      <a:pt x="45" y="66"/>
                    </a:cubicBezTo>
                    <a:cubicBezTo>
                      <a:pt x="52" y="64"/>
                      <a:pt x="57" y="60"/>
                      <a:pt x="60" y="55"/>
                    </a:cubicBezTo>
                    <a:cubicBezTo>
                      <a:pt x="60" y="55"/>
                      <a:pt x="60" y="55"/>
                      <a:pt x="60" y="55"/>
                    </a:cubicBezTo>
                    <a:cubicBezTo>
                      <a:pt x="63" y="48"/>
                      <a:pt x="64" y="40"/>
                      <a:pt x="62" y="33"/>
                    </a:cubicBezTo>
                    <a:cubicBezTo>
                      <a:pt x="60" y="26"/>
                      <a:pt x="56" y="21"/>
                      <a:pt x="51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9" name="">
                <a:extLst>
                  <a:ext uri="{FF2B5EF4-FFF2-40B4-BE49-F238E27FC236}">
                    <a16:creationId xmlns:a16="http://schemas.microsoft.com/office/drawing/2014/main" id="{4C07DECF-BCF6-433A-9C44-A48606209C41}"/>
                  </a:ext>
                </a:extLst>
              </p:cNvPr>
              <p:cNvSpPr/>
              <p:nvPr/>
            </p:nvSpPr>
            <p:spPr bwMode="auto">
              <a:xfrm>
                <a:off x="8351629" y="2919941"/>
                <a:ext cx="874389" cy="786514"/>
              </a:xfrm>
              <a:custGeom>
                <a:avLst/>
                <a:gdLst>
                  <a:gd name="T0" fmla="*/ 105 w 420"/>
                  <a:gd name="T1" fmla="*/ 333 h 378"/>
                  <a:gd name="T2" fmla="*/ 36 w 420"/>
                  <a:gd name="T3" fmla="*/ 255 h 378"/>
                  <a:gd name="T4" fmla="*/ 29 w 420"/>
                  <a:gd name="T5" fmla="*/ 116 h 378"/>
                  <a:gd name="T6" fmla="*/ 130 w 420"/>
                  <a:gd name="T7" fmla="*/ 20 h 378"/>
                  <a:gd name="T8" fmla="*/ 285 w 420"/>
                  <a:gd name="T9" fmla="*/ 21 h 378"/>
                  <a:gd name="T10" fmla="*/ 391 w 420"/>
                  <a:gd name="T11" fmla="*/ 125 h 378"/>
                  <a:gd name="T12" fmla="*/ 394 w 420"/>
                  <a:gd name="T13" fmla="*/ 267 h 378"/>
                  <a:gd name="T14" fmla="*/ 394 w 420"/>
                  <a:gd name="T15" fmla="*/ 267 h 378"/>
                  <a:gd name="T16" fmla="*/ 300 w 420"/>
                  <a:gd name="T17" fmla="*/ 358 h 378"/>
                  <a:gd name="T18" fmla="*/ 146 w 420"/>
                  <a:gd name="T19" fmla="*/ 355 h 378"/>
                  <a:gd name="T20" fmla="*/ 105 w 420"/>
                  <a:gd name="T21" fmla="*/ 333 h 378"/>
                  <a:gd name="T22" fmla="*/ 316 w 420"/>
                  <a:gd name="T23" fmla="*/ 46 h 378"/>
                  <a:gd name="T24" fmla="*/ 282 w 420"/>
                  <a:gd name="T25" fmla="*/ 28 h 378"/>
                  <a:gd name="T26" fmla="*/ 132 w 420"/>
                  <a:gd name="T27" fmla="*/ 27 h 378"/>
                  <a:gd name="T28" fmla="*/ 36 w 420"/>
                  <a:gd name="T29" fmla="*/ 119 h 378"/>
                  <a:gd name="T30" fmla="*/ 148 w 420"/>
                  <a:gd name="T31" fmla="*/ 349 h 378"/>
                  <a:gd name="T32" fmla="*/ 298 w 420"/>
                  <a:gd name="T33" fmla="*/ 352 h 378"/>
                  <a:gd name="T34" fmla="*/ 387 w 420"/>
                  <a:gd name="T35" fmla="*/ 264 h 378"/>
                  <a:gd name="T36" fmla="*/ 387 w 420"/>
                  <a:gd name="T37" fmla="*/ 264 h 378"/>
                  <a:gd name="T38" fmla="*/ 316 w 420"/>
                  <a:gd name="T39" fmla="*/ 46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0" h="378">
                    <a:moveTo>
                      <a:pt x="105" y="333"/>
                    </a:moveTo>
                    <a:cubicBezTo>
                      <a:pt x="76" y="312"/>
                      <a:pt x="52" y="286"/>
                      <a:pt x="36" y="255"/>
                    </a:cubicBezTo>
                    <a:cubicBezTo>
                      <a:pt x="14" y="209"/>
                      <a:pt x="11" y="160"/>
                      <a:pt x="29" y="116"/>
                    </a:cubicBezTo>
                    <a:cubicBezTo>
                      <a:pt x="47" y="73"/>
                      <a:pt x="83" y="39"/>
                      <a:pt x="130" y="20"/>
                    </a:cubicBezTo>
                    <a:cubicBezTo>
                      <a:pt x="180" y="0"/>
                      <a:pt x="237" y="0"/>
                      <a:pt x="285" y="21"/>
                    </a:cubicBezTo>
                    <a:cubicBezTo>
                      <a:pt x="333" y="42"/>
                      <a:pt x="370" y="79"/>
                      <a:pt x="391" y="125"/>
                    </a:cubicBezTo>
                    <a:cubicBezTo>
                      <a:pt x="411" y="172"/>
                      <a:pt x="412" y="222"/>
                      <a:pt x="394" y="267"/>
                    </a:cubicBezTo>
                    <a:cubicBezTo>
                      <a:pt x="394" y="267"/>
                      <a:pt x="394" y="267"/>
                      <a:pt x="394" y="267"/>
                    </a:cubicBezTo>
                    <a:cubicBezTo>
                      <a:pt x="377" y="309"/>
                      <a:pt x="343" y="341"/>
                      <a:pt x="300" y="358"/>
                    </a:cubicBezTo>
                    <a:cubicBezTo>
                      <a:pt x="252" y="378"/>
                      <a:pt x="196" y="377"/>
                      <a:pt x="146" y="355"/>
                    </a:cubicBezTo>
                    <a:cubicBezTo>
                      <a:pt x="131" y="349"/>
                      <a:pt x="118" y="341"/>
                      <a:pt x="105" y="333"/>
                    </a:cubicBezTo>
                    <a:close/>
                    <a:moveTo>
                      <a:pt x="316" y="46"/>
                    </a:moveTo>
                    <a:cubicBezTo>
                      <a:pt x="306" y="39"/>
                      <a:pt x="295" y="33"/>
                      <a:pt x="282" y="28"/>
                    </a:cubicBezTo>
                    <a:cubicBezTo>
                      <a:pt x="235" y="8"/>
                      <a:pt x="181" y="7"/>
                      <a:pt x="132" y="27"/>
                    </a:cubicBezTo>
                    <a:cubicBezTo>
                      <a:pt x="87" y="45"/>
                      <a:pt x="53" y="78"/>
                      <a:pt x="36" y="119"/>
                    </a:cubicBezTo>
                    <a:cubicBezTo>
                      <a:pt x="0" y="204"/>
                      <a:pt x="51" y="307"/>
                      <a:pt x="148" y="349"/>
                    </a:cubicBezTo>
                    <a:cubicBezTo>
                      <a:pt x="197" y="369"/>
                      <a:pt x="251" y="371"/>
                      <a:pt x="298" y="352"/>
                    </a:cubicBezTo>
                    <a:cubicBezTo>
                      <a:pt x="339" y="335"/>
                      <a:pt x="371" y="304"/>
                      <a:pt x="387" y="264"/>
                    </a:cubicBezTo>
                    <a:cubicBezTo>
                      <a:pt x="387" y="264"/>
                      <a:pt x="387" y="264"/>
                      <a:pt x="387" y="264"/>
                    </a:cubicBezTo>
                    <a:cubicBezTo>
                      <a:pt x="420" y="188"/>
                      <a:pt x="387" y="95"/>
                      <a:pt x="316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4" name="">
                <a:extLst>
                  <a:ext uri="{FF2B5EF4-FFF2-40B4-BE49-F238E27FC236}">
                    <a16:creationId xmlns:a16="http://schemas.microsoft.com/office/drawing/2014/main" id="{5213D911-5E5C-4917-9968-888743C1B8AF}"/>
                  </a:ext>
                </a:extLst>
              </p:cNvPr>
              <p:cNvSpPr/>
              <p:nvPr/>
            </p:nvSpPr>
            <p:spPr bwMode="auto">
              <a:xfrm>
                <a:off x="7465060" y="2649358"/>
                <a:ext cx="100055" cy="77434"/>
              </a:xfrm>
              <a:custGeom>
                <a:avLst/>
                <a:gdLst>
                  <a:gd name="T0" fmla="*/ 45 w 48"/>
                  <a:gd name="T1" fmla="*/ 12 h 37"/>
                  <a:gd name="T2" fmla="*/ 45 w 48"/>
                  <a:gd name="T3" fmla="*/ 12 h 37"/>
                  <a:gd name="T4" fmla="*/ 47 w 48"/>
                  <a:gd name="T5" fmla="*/ 25 h 37"/>
                  <a:gd name="T6" fmla="*/ 17 w 48"/>
                  <a:gd name="T7" fmla="*/ 35 h 37"/>
                  <a:gd name="T8" fmla="*/ 1 w 48"/>
                  <a:gd name="T9" fmla="*/ 17 h 37"/>
                  <a:gd name="T10" fmla="*/ 9 w 48"/>
                  <a:gd name="T11" fmla="*/ 5 h 37"/>
                  <a:gd name="T12" fmla="*/ 36 w 48"/>
                  <a:gd name="T13" fmla="*/ 4 h 37"/>
                  <a:gd name="T14" fmla="*/ 45 w 48"/>
                  <a:gd name="T15" fmla="*/ 12 h 37"/>
                  <a:gd name="T16" fmla="*/ 9 w 48"/>
                  <a:gd name="T17" fmla="*/ 23 h 37"/>
                  <a:gd name="T18" fmla="*/ 18 w 48"/>
                  <a:gd name="T19" fmla="*/ 28 h 37"/>
                  <a:gd name="T20" fmla="*/ 41 w 48"/>
                  <a:gd name="T21" fmla="*/ 22 h 37"/>
                  <a:gd name="T22" fmla="*/ 41 w 48"/>
                  <a:gd name="T23" fmla="*/ 22 h 37"/>
                  <a:gd name="T24" fmla="*/ 40 w 48"/>
                  <a:gd name="T25" fmla="*/ 16 h 37"/>
                  <a:gd name="T26" fmla="*/ 33 w 48"/>
                  <a:gd name="T27" fmla="*/ 11 h 37"/>
                  <a:gd name="T28" fmla="*/ 13 w 48"/>
                  <a:gd name="T29" fmla="*/ 11 h 37"/>
                  <a:gd name="T30" fmla="*/ 8 w 48"/>
                  <a:gd name="T31" fmla="*/ 17 h 37"/>
                  <a:gd name="T32" fmla="*/ 9 w 48"/>
                  <a:gd name="T33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" h="37">
                    <a:moveTo>
                      <a:pt x="45" y="12"/>
                    </a:moveTo>
                    <a:cubicBezTo>
                      <a:pt x="45" y="12"/>
                      <a:pt x="45" y="12"/>
                      <a:pt x="45" y="12"/>
                    </a:cubicBezTo>
                    <a:cubicBezTo>
                      <a:pt x="48" y="16"/>
                      <a:pt x="48" y="21"/>
                      <a:pt x="47" y="25"/>
                    </a:cubicBezTo>
                    <a:cubicBezTo>
                      <a:pt x="44" y="34"/>
                      <a:pt x="29" y="37"/>
                      <a:pt x="17" y="35"/>
                    </a:cubicBezTo>
                    <a:cubicBezTo>
                      <a:pt x="6" y="32"/>
                      <a:pt x="0" y="25"/>
                      <a:pt x="1" y="17"/>
                    </a:cubicBezTo>
                    <a:cubicBezTo>
                      <a:pt x="2" y="12"/>
                      <a:pt x="4" y="8"/>
                      <a:pt x="9" y="5"/>
                    </a:cubicBezTo>
                    <a:cubicBezTo>
                      <a:pt x="17" y="0"/>
                      <a:pt x="28" y="0"/>
                      <a:pt x="36" y="4"/>
                    </a:cubicBezTo>
                    <a:cubicBezTo>
                      <a:pt x="40" y="6"/>
                      <a:pt x="43" y="9"/>
                      <a:pt x="45" y="12"/>
                    </a:cubicBezTo>
                    <a:close/>
                    <a:moveTo>
                      <a:pt x="9" y="23"/>
                    </a:moveTo>
                    <a:cubicBezTo>
                      <a:pt x="11" y="26"/>
                      <a:pt x="16" y="27"/>
                      <a:pt x="18" y="28"/>
                    </a:cubicBezTo>
                    <a:cubicBezTo>
                      <a:pt x="28" y="30"/>
                      <a:pt x="39" y="27"/>
                      <a:pt x="41" y="22"/>
                    </a:cubicBezTo>
                    <a:cubicBezTo>
                      <a:pt x="41" y="22"/>
                      <a:pt x="41" y="22"/>
                      <a:pt x="41" y="22"/>
                    </a:cubicBezTo>
                    <a:cubicBezTo>
                      <a:pt x="41" y="21"/>
                      <a:pt x="41" y="18"/>
                      <a:pt x="40" y="16"/>
                    </a:cubicBezTo>
                    <a:cubicBezTo>
                      <a:pt x="38" y="14"/>
                      <a:pt x="36" y="12"/>
                      <a:pt x="33" y="11"/>
                    </a:cubicBezTo>
                    <a:cubicBezTo>
                      <a:pt x="27" y="7"/>
                      <a:pt x="19" y="7"/>
                      <a:pt x="13" y="11"/>
                    </a:cubicBezTo>
                    <a:cubicBezTo>
                      <a:pt x="11" y="12"/>
                      <a:pt x="8" y="14"/>
                      <a:pt x="8" y="17"/>
                    </a:cubicBezTo>
                    <a:cubicBezTo>
                      <a:pt x="8" y="19"/>
                      <a:pt x="8" y="21"/>
                      <a:pt x="9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3" name=""/>
            <p:cNvGrpSpPr/>
            <p:nvPr userDrawn="1"/>
          </p:nvGrpSpPr>
          <p:grpSpPr>
            <a:xfrm>
              <a:off x="6900405" y="2656319"/>
              <a:ext cx="2096792" cy="1232845"/>
              <a:chOff x="7129005" y="2656319"/>
              <a:chExt cx="2096792" cy="1232845"/>
            </a:xfrm>
            <a:solidFill>
              <a:schemeClr val="accent2">
                <a:alpha val="40000"/>
              </a:schemeClr>
            </a:solidFill>
          </p:grpSpPr>
          <p:sp>
            <p:nvSpPr>
              <p:cNvPr id="69" name="">
                <a:extLst>
                  <a:ext uri="{FF2B5EF4-FFF2-40B4-BE49-F238E27FC236}">
                    <a16:creationId xmlns:a16="http://schemas.microsoft.com/office/drawing/2014/main" id="{F9044E4D-730A-4D06-B0A3-710A651B0F96}"/>
                  </a:ext>
                </a:extLst>
              </p:cNvPr>
              <p:cNvSpPr/>
              <p:nvPr/>
            </p:nvSpPr>
            <p:spPr bwMode="auto">
              <a:xfrm>
                <a:off x="8239174" y="2714612"/>
                <a:ext cx="130506" cy="87004"/>
              </a:xfrm>
              <a:custGeom>
                <a:avLst/>
                <a:gdLst>
                  <a:gd name="T0" fmla="*/ 25 w 63"/>
                  <a:gd name="T1" fmla="*/ 42 h 42"/>
                  <a:gd name="T2" fmla="*/ 9 w 63"/>
                  <a:gd name="T3" fmla="*/ 38 h 42"/>
                  <a:gd name="T4" fmla="*/ 4 w 63"/>
                  <a:gd name="T5" fmla="*/ 14 h 42"/>
                  <a:gd name="T6" fmla="*/ 22 w 63"/>
                  <a:gd name="T7" fmla="*/ 2 h 42"/>
                  <a:gd name="T8" fmla="*/ 56 w 63"/>
                  <a:gd name="T9" fmla="*/ 10 h 42"/>
                  <a:gd name="T10" fmla="*/ 56 w 63"/>
                  <a:gd name="T11" fmla="*/ 10 h 42"/>
                  <a:gd name="T12" fmla="*/ 62 w 63"/>
                  <a:gd name="T13" fmla="*/ 23 h 42"/>
                  <a:gd name="T14" fmla="*/ 53 w 63"/>
                  <a:gd name="T15" fmla="*/ 35 h 42"/>
                  <a:gd name="T16" fmla="*/ 25 w 63"/>
                  <a:gd name="T17" fmla="*/ 42 h 42"/>
                  <a:gd name="T18" fmla="*/ 30 w 63"/>
                  <a:gd name="T19" fmla="*/ 11 h 42"/>
                  <a:gd name="T20" fmla="*/ 24 w 63"/>
                  <a:gd name="T21" fmla="*/ 12 h 42"/>
                  <a:gd name="T22" fmla="*/ 12 w 63"/>
                  <a:gd name="T23" fmla="*/ 19 h 42"/>
                  <a:gd name="T24" fmla="*/ 14 w 63"/>
                  <a:gd name="T25" fmla="*/ 30 h 42"/>
                  <a:gd name="T26" fmla="*/ 49 w 63"/>
                  <a:gd name="T27" fmla="*/ 26 h 42"/>
                  <a:gd name="T28" fmla="*/ 53 w 63"/>
                  <a:gd name="T29" fmla="*/ 22 h 42"/>
                  <a:gd name="T30" fmla="*/ 50 w 63"/>
                  <a:gd name="T31" fmla="*/ 17 h 42"/>
                  <a:gd name="T32" fmla="*/ 30 w 63"/>
                  <a:gd name="T33" fmla="*/ 1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42">
                    <a:moveTo>
                      <a:pt x="25" y="42"/>
                    </a:moveTo>
                    <a:cubicBezTo>
                      <a:pt x="20" y="42"/>
                      <a:pt x="14" y="41"/>
                      <a:pt x="9" y="38"/>
                    </a:cubicBezTo>
                    <a:cubicBezTo>
                      <a:pt x="0" y="33"/>
                      <a:pt x="0" y="22"/>
                      <a:pt x="4" y="14"/>
                    </a:cubicBezTo>
                    <a:cubicBezTo>
                      <a:pt x="7" y="8"/>
                      <a:pt x="14" y="4"/>
                      <a:pt x="22" y="2"/>
                    </a:cubicBezTo>
                    <a:cubicBezTo>
                      <a:pt x="34" y="0"/>
                      <a:pt x="48" y="3"/>
                      <a:pt x="56" y="10"/>
                    </a:cubicBezTo>
                    <a:cubicBezTo>
                      <a:pt x="56" y="10"/>
                      <a:pt x="56" y="10"/>
                      <a:pt x="56" y="10"/>
                    </a:cubicBezTo>
                    <a:cubicBezTo>
                      <a:pt x="60" y="14"/>
                      <a:pt x="63" y="19"/>
                      <a:pt x="62" y="23"/>
                    </a:cubicBezTo>
                    <a:cubicBezTo>
                      <a:pt x="62" y="28"/>
                      <a:pt x="59" y="32"/>
                      <a:pt x="53" y="35"/>
                    </a:cubicBezTo>
                    <a:cubicBezTo>
                      <a:pt x="47" y="39"/>
                      <a:pt x="36" y="42"/>
                      <a:pt x="25" y="42"/>
                    </a:cubicBezTo>
                    <a:close/>
                    <a:moveTo>
                      <a:pt x="30" y="11"/>
                    </a:moveTo>
                    <a:cubicBezTo>
                      <a:pt x="28" y="11"/>
                      <a:pt x="26" y="11"/>
                      <a:pt x="24" y="12"/>
                    </a:cubicBezTo>
                    <a:cubicBezTo>
                      <a:pt x="20" y="12"/>
                      <a:pt x="15" y="14"/>
                      <a:pt x="12" y="19"/>
                    </a:cubicBezTo>
                    <a:cubicBezTo>
                      <a:pt x="11" y="22"/>
                      <a:pt x="10" y="27"/>
                      <a:pt x="14" y="30"/>
                    </a:cubicBezTo>
                    <a:cubicBezTo>
                      <a:pt x="23" y="35"/>
                      <a:pt x="38" y="32"/>
                      <a:pt x="49" y="26"/>
                    </a:cubicBezTo>
                    <a:cubicBezTo>
                      <a:pt x="51" y="25"/>
                      <a:pt x="52" y="24"/>
                      <a:pt x="53" y="22"/>
                    </a:cubicBezTo>
                    <a:cubicBezTo>
                      <a:pt x="53" y="21"/>
                      <a:pt x="52" y="19"/>
                      <a:pt x="50" y="17"/>
                    </a:cubicBezTo>
                    <a:cubicBezTo>
                      <a:pt x="45" y="13"/>
                      <a:pt x="37" y="11"/>
                      <a:pt x="30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9" name="">
                <a:extLst>
                  <a:ext uri="{FF2B5EF4-FFF2-40B4-BE49-F238E27FC236}">
                    <a16:creationId xmlns:a16="http://schemas.microsoft.com/office/drawing/2014/main" id="{BB5FA719-81B8-4CE4-B4C3-CF682702962E}"/>
                  </a:ext>
                </a:extLst>
              </p:cNvPr>
              <p:cNvSpPr/>
              <p:nvPr/>
            </p:nvSpPr>
            <p:spPr bwMode="auto">
              <a:xfrm>
                <a:off x="8621991" y="2656319"/>
                <a:ext cx="133116" cy="87004"/>
              </a:xfrm>
              <a:custGeom>
                <a:avLst/>
                <a:gdLst>
                  <a:gd name="T0" fmla="*/ 26 w 64"/>
                  <a:gd name="T1" fmla="*/ 42 h 42"/>
                  <a:gd name="T2" fmla="*/ 14 w 64"/>
                  <a:gd name="T3" fmla="*/ 41 h 42"/>
                  <a:gd name="T4" fmla="*/ 2 w 64"/>
                  <a:gd name="T5" fmla="*/ 32 h 42"/>
                  <a:gd name="T6" fmla="*/ 4 w 64"/>
                  <a:gd name="T7" fmla="*/ 17 h 42"/>
                  <a:gd name="T8" fmla="*/ 4 w 64"/>
                  <a:gd name="T9" fmla="*/ 17 h 42"/>
                  <a:gd name="T10" fmla="*/ 34 w 64"/>
                  <a:gd name="T11" fmla="*/ 1 h 42"/>
                  <a:gd name="T12" fmla="*/ 56 w 64"/>
                  <a:gd name="T13" fmla="*/ 8 h 42"/>
                  <a:gd name="T14" fmla="*/ 57 w 64"/>
                  <a:gd name="T15" fmla="*/ 32 h 42"/>
                  <a:gd name="T16" fmla="*/ 26 w 64"/>
                  <a:gd name="T17" fmla="*/ 42 h 42"/>
                  <a:gd name="T18" fmla="*/ 12 w 64"/>
                  <a:gd name="T19" fmla="*/ 23 h 42"/>
                  <a:gd name="T20" fmla="*/ 11 w 64"/>
                  <a:gd name="T21" fmla="*/ 29 h 42"/>
                  <a:gd name="T22" fmla="*/ 16 w 64"/>
                  <a:gd name="T23" fmla="*/ 31 h 42"/>
                  <a:gd name="T24" fmla="*/ 50 w 64"/>
                  <a:gd name="T25" fmla="*/ 25 h 42"/>
                  <a:gd name="T26" fmla="*/ 49 w 64"/>
                  <a:gd name="T27" fmla="*/ 14 h 42"/>
                  <a:gd name="T28" fmla="*/ 35 w 64"/>
                  <a:gd name="T29" fmla="*/ 10 h 42"/>
                  <a:gd name="T30" fmla="*/ 12 w 64"/>
                  <a:gd name="T31" fmla="*/ 2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42">
                    <a:moveTo>
                      <a:pt x="26" y="42"/>
                    </a:moveTo>
                    <a:cubicBezTo>
                      <a:pt x="22" y="42"/>
                      <a:pt x="17" y="42"/>
                      <a:pt x="14" y="41"/>
                    </a:cubicBezTo>
                    <a:cubicBezTo>
                      <a:pt x="8" y="40"/>
                      <a:pt x="4" y="37"/>
                      <a:pt x="2" y="32"/>
                    </a:cubicBezTo>
                    <a:cubicBezTo>
                      <a:pt x="0" y="28"/>
                      <a:pt x="1" y="22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10" y="9"/>
                      <a:pt x="23" y="2"/>
                      <a:pt x="34" y="1"/>
                    </a:cubicBezTo>
                    <a:cubicBezTo>
                      <a:pt x="43" y="0"/>
                      <a:pt x="51" y="2"/>
                      <a:pt x="56" y="8"/>
                    </a:cubicBezTo>
                    <a:cubicBezTo>
                      <a:pt x="62" y="14"/>
                      <a:pt x="64" y="24"/>
                      <a:pt x="57" y="32"/>
                    </a:cubicBezTo>
                    <a:cubicBezTo>
                      <a:pt x="50" y="40"/>
                      <a:pt x="37" y="42"/>
                      <a:pt x="26" y="42"/>
                    </a:cubicBezTo>
                    <a:close/>
                    <a:moveTo>
                      <a:pt x="12" y="23"/>
                    </a:moveTo>
                    <a:cubicBezTo>
                      <a:pt x="11" y="25"/>
                      <a:pt x="10" y="27"/>
                      <a:pt x="11" y="29"/>
                    </a:cubicBezTo>
                    <a:cubicBezTo>
                      <a:pt x="11" y="30"/>
                      <a:pt x="13" y="31"/>
                      <a:pt x="16" y="31"/>
                    </a:cubicBezTo>
                    <a:cubicBezTo>
                      <a:pt x="27" y="34"/>
                      <a:pt x="43" y="32"/>
                      <a:pt x="50" y="25"/>
                    </a:cubicBezTo>
                    <a:cubicBezTo>
                      <a:pt x="53" y="22"/>
                      <a:pt x="51" y="17"/>
                      <a:pt x="49" y="14"/>
                    </a:cubicBezTo>
                    <a:cubicBezTo>
                      <a:pt x="45" y="10"/>
                      <a:pt x="39" y="10"/>
                      <a:pt x="35" y="10"/>
                    </a:cubicBezTo>
                    <a:cubicBezTo>
                      <a:pt x="26" y="11"/>
                      <a:pt x="17" y="17"/>
                      <a:pt x="12" y="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4" name="">
                <a:extLst>
                  <a:ext uri="{FF2B5EF4-FFF2-40B4-BE49-F238E27FC236}">
                    <a16:creationId xmlns:a16="http://schemas.microsoft.com/office/drawing/2014/main" id="{D20122C0-95FB-421F-A859-F793EFAAA4E0}"/>
                  </a:ext>
                </a:extLst>
              </p:cNvPr>
              <p:cNvSpPr/>
              <p:nvPr/>
            </p:nvSpPr>
            <p:spPr bwMode="auto">
              <a:xfrm>
                <a:off x="9188386" y="2934731"/>
                <a:ext cx="31321" cy="49592"/>
              </a:xfrm>
              <a:custGeom>
                <a:avLst/>
                <a:gdLst>
                  <a:gd name="T0" fmla="*/ 2 w 15"/>
                  <a:gd name="T1" fmla="*/ 23 h 24"/>
                  <a:gd name="T2" fmla="*/ 1 w 15"/>
                  <a:gd name="T3" fmla="*/ 19 h 24"/>
                  <a:gd name="T4" fmla="*/ 8 w 15"/>
                  <a:gd name="T5" fmla="*/ 2 h 24"/>
                  <a:gd name="T6" fmla="*/ 13 w 15"/>
                  <a:gd name="T7" fmla="*/ 0 h 24"/>
                  <a:gd name="T8" fmla="*/ 15 w 15"/>
                  <a:gd name="T9" fmla="*/ 5 h 24"/>
                  <a:gd name="T10" fmla="*/ 7 w 15"/>
                  <a:gd name="T11" fmla="*/ 22 h 24"/>
                  <a:gd name="T12" fmla="*/ 2 w 15"/>
                  <a:gd name="T13" fmla="*/ 23 h 24"/>
                  <a:gd name="T14" fmla="*/ 2 w 15"/>
                  <a:gd name="T15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24">
                    <a:moveTo>
                      <a:pt x="2" y="23"/>
                    </a:moveTo>
                    <a:cubicBezTo>
                      <a:pt x="1" y="22"/>
                      <a:pt x="0" y="20"/>
                      <a:pt x="1" y="19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0"/>
                      <a:pt x="11" y="0"/>
                      <a:pt x="13" y="0"/>
                    </a:cubicBezTo>
                    <a:cubicBezTo>
                      <a:pt x="15" y="1"/>
                      <a:pt x="15" y="3"/>
                      <a:pt x="15" y="5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6" y="23"/>
                      <a:pt x="4" y="24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5" name="">
                <a:extLst>
                  <a:ext uri="{FF2B5EF4-FFF2-40B4-BE49-F238E27FC236}">
                    <a16:creationId xmlns:a16="http://schemas.microsoft.com/office/drawing/2014/main" id="{285AB737-4FA3-441D-B5C3-CD76A6BB680C}"/>
                  </a:ext>
                </a:extLst>
              </p:cNvPr>
              <p:cNvSpPr/>
              <p:nvPr/>
            </p:nvSpPr>
            <p:spPr bwMode="auto">
              <a:xfrm>
                <a:off x="8983927" y="2892970"/>
                <a:ext cx="23491" cy="49592"/>
              </a:xfrm>
              <a:custGeom>
                <a:avLst/>
                <a:gdLst>
                  <a:gd name="T0" fmla="*/ 5 w 11"/>
                  <a:gd name="T1" fmla="*/ 23 h 24"/>
                  <a:gd name="T2" fmla="*/ 4 w 11"/>
                  <a:gd name="T3" fmla="*/ 20 h 24"/>
                  <a:gd name="T4" fmla="*/ 1 w 11"/>
                  <a:gd name="T5" fmla="*/ 5 h 24"/>
                  <a:gd name="T6" fmla="*/ 2 w 11"/>
                  <a:gd name="T7" fmla="*/ 0 h 24"/>
                  <a:gd name="T8" fmla="*/ 7 w 11"/>
                  <a:gd name="T9" fmla="*/ 2 h 24"/>
                  <a:gd name="T10" fmla="*/ 11 w 11"/>
                  <a:gd name="T11" fmla="*/ 20 h 24"/>
                  <a:gd name="T12" fmla="*/ 7 w 11"/>
                  <a:gd name="T13" fmla="*/ 24 h 24"/>
                  <a:gd name="T14" fmla="*/ 5 w 11"/>
                  <a:gd name="T15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24">
                    <a:moveTo>
                      <a:pt x="5" y="23"/>
                    </a:moveTo>
                    <a:cubicBezTo>
                      <a:pt x="4" y="22"/>
                      <a:pt x="4" y="21"/>
                      <a:pt x="4" y="20"/>
                    </a:cubicBezTo>
                    <a:cubicBezTo>
                      <a:pt x="4" y="15"/>
                      <a:pt x="3" y="10"/>
                      <a:pt x="1" y="5"/>
                    </a:cubicBezTo>
                    <a:cubicBezTo>
                      <a:pt x="0" y="3"/>
                      <a:pt x="1" y="1"/>
                      <a:pt x="2" y="0"/>
                    </a:cubicBezTo>
                    <a:cubicBezTo>
                      <a:pt x="4" y="0"/>
                      <a:pt x="6" y="1"/>
                      <a:pt x="7" y="2"/>
                    </a:cubicBezTo>
                    <a:cubicBezTo>
                      <a:pt x="9" y="8"/>
                      <a:pt x="11" y="14"/>
                      <a:pt x="11" y="20"/>
                    </a:cubicBezTo>
                    <a:cubicBezTo>
                      <a:pt x="11" y="22"/>
                      <a:pt x="9" y="24"/>
                      <a:pt x="7" y="24"/>
                    </a:cubicBezTo>
                    <a:cubicBezTo>
                      <a:pt x="6" y="24"/>
                      <a:pt x="6" y="23"/>
                      <a:pt x="5" y="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6" name="">
                <a:extLst>
                  <a:ext uri="{FF2B5EF4-FFF2-40B4-BE49-F238E27FC236}">
                    <a16:creationId xmlns:a16="http://schemas.microsoft.com/office/drawing/2014/main" id="{2505E51A-E6A3-4251-99A5-0E25CA5EBE17}"/>
                  </a:ext>
                </a:extLst>
              </p:cNvPr>
              <p:cNvSpPr/>
              <p:nvPr/>
            </p:nvSpPr>
            <p:spPr bwMode="auto">
              <a:xfrm>
                <a:off x="8798609" y="2932121"/>
                <a:ext cx="33932" cy="50462"/>
              </a:xfrm>
              <a:custGeom>
                <a:avLst/>
                <a:gdLst>
                  <a:gd name="T0" fmla="*/ 10 w 16"/>
                  <a:gd name="T1" fmla="*/ 23 h 24"/>
                  <a:gd name="T2" fmla="*/ 8 w 16"/>
                  <a:gd name="T3" fmla="*/ 21 h 24"/>
                  <a:gd name="T4" fmla="*/ 1 w 16"/>
                  <a:gd name="T5" fmla="*/ 6 h 24"/>
                  <a:gd name="T6" fmla="*/ 3 w 16"/>
                  <a:gd name="T7" fmla="*/ 1 h 24"/>
                  <a:gd name="T8" fmla="*/ 7 w 16"/>
                  <a:gd name="T9" fmla="*/ 2 h 24"/>
                  <a:gd name="T10" fmla="*/ 15 w 16"/>
                  <a:gd name="T11" fmla="*/ 19 h 24"/>
                  <a:gd name="T12" fmla="*/ 13 w 16"/>
                  <a:gd name="T13" fmla="*/ 23 h 24"/>
                  <a:gd name="T14" fmla="*/ 10 w 16"/>
                  <a:gd name="T15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24">
                    <a:moveTo>
                      <a:pt x="10" y="23"/>
                    </a:moveTo>
                    <a:cubicBezTo>
                      <a:pt x="9" y="22"/>
                      <a:pt x="9" y="22"/>
                      <a:pt x="8" y="21"/>
                    </a:cubicBezTo>
                    <a:cubicBezTo>
                      <a:pt x="7" y="16"/>
                      <a:pt x="4" y="10"/>
                      <a:pt x="1" y="6"/>
                    </a:cubicBezTo>
                    <a:cubicBezTo>
                      <a:pt x="0" y="4"/>
                      <a:pt x="1" y="2"/>
                      <a:pt x="3" y="1"/>
                    </a:cubicBezTo>
                    <a:cubicBezTo>
                      <a:pt x="4" y="0"/>
                      <a:pt x="6" y="0"/>
                      <a:pt x="7" y="2"/>
                    </a:cubicBezTo>
                    <a:cubicBezTo>
                      <a:pt x="11" y="7"/>
                      <a:pt x="13" y="13"/>
                      <a:pt x="15" y="19"/>
                    </a:cubicBezTo>
                    <a:cubicBezTo>
                      <a:pt x="16" y="21"/>
                      <a:pt x="14" y="23"/>
                      <a:pt x="13" y="23"/>
                    </a:cubicBezTo>
                    <a:cubicBezTo>
                      <a:pt x="12" y="24"/>
                      <a:pt x="11" y="23"/>
                      <a:pt x="10" y="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7" name="">
                <a:extLst>
                  <a:ext uri="{FF2B5EF4-FFF2-40B4-BE49-F238E27FC236}">
                    <a16:creationId xmlns:a16="http://schemas.microsoft.com/office/drawing/2014/main" id="{94085DFC-762E-49D0-8EB7-D0AFFD336CD5}"/>
                  </a:ext>
                </a:extLst>
              </p:cNvPr>
              <p:cNvSpPr/>
              <p:nvPr/>
            </p:nvSpPr>
            <p:spPr bwMode="auto">
              <a:xfrm>
                <a:off x="8634171" y="3080028"/>
                <a:ext cx="50462" cy="35672"/>
              </a:xfrm>
              <a:custGeom>
                <a:avLst/>
                <a:gdLst>
                  <a:gd name="T0" fmla="*/ 2 w 24"/>
                  <a:gd name="T1" fmla="*/ 7 h 17"/>
                  <a:gd name="T2" fmla="*/ 1 w 24"/>
                  <a:gd name="T3" fmla="*/ 3 h 17"/>
                  <a:gd name="T4" fmla="*/ 6 w 24"/>
                  <a:gd name="T5" fmla="*/ 1 h 17"/>
                  <a:gd name="T6" fmla="*/ 22 w 24"/>
                  <a:gd name="T7" fmla="*/ 10 h 17"/>
                  <a:gd name="T8" fmla="*/ 23 w 24"/>
                  <a:gd name="T9" fmla="*/ 15 h 17"/>
                  <a:gd name="T10" fmla="*/ 18 w 24"/>
                  <a:gd name="T11" fmla="*/ 16 h 17"/>
                  <a:gd name="T12" fmla="*/ 2 w 24"/>
                  <a:gd name="T13" fmla="*/ 7 h 17"/>
                  <a:gd name="T14" fmla="*/ 2 w 24"/>
                  <a:gd name="T15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17">
                    <a:moveTo>
                      <a:pt x="2" y="7"/>
                    </a:moveTo>
                    <a:cubicBezTo>
                      <a:pt x="1" y="6"/>
                      <a:pt x="0" y="4"/>
                      <a:pt x="1" y="3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3" y="11"/>
                      <a:pt x="24" y="13"/>
                      <a:pt x="23" y="15"/>
                    </a:cubicBezTo>
                    <a:cubicBezTo>
                      <a:pt x="22" y="16"/>
                      <a:pt x="20" y="17"/>
                      <a:pt x="18" y="1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8" name="">
                <a:extLst>
                  <a:ext uri="{FF2B5EF4-FFF2-40B4-BE49-F238E27FC236}">
                    <a16:creationId xmlns:a16="http://schemas.microsoft.com/office/drawing/2014/main" id="{60DCCF43-4041-4CFA-851E-CC7188EFD16A}"/>
                  </a:ext>
                </a:extLst>
              </p:cNvPr>
              <p:cNvSpPr/>
              <p:nvPr/>
            </p:nvSpPr>
            <p:spPr bwMode="auto">
              <a:xfrm>
                <a:off x="8572399" y="3308848"/>
                <a:ext cx="58293" cy="25231"/>
              </a:xfrm>
              <a:custGeom>
                <a:avLst/>
                <a:gdLst>
                  <a:gd name="T0" fmla="*/ 2 w 28"/>
                  <a:gd name="T1" fmla="*/ 9 h 12"/>
                  <a:gd name="T2" fmla="*/ 0 w 28"/>
                  <a:gd name="T3" fmla="*/ 6 h 12"/>
                  <a:gd name="T4" fmla="*/ 4 w 28"/>
                  <a:gd name="T5" fmla="*/ 3 h 12"/>
                  <a:gd name="T6" fmla="*/ 22 w 28"/>
                  <a:gd name="T7" fmla="*/ 1 h 12"/>
                  <a:gd name="T8" fmla="*/ 27 w 28"/>
                  <a:gd name="T9" fmla="*/ 2 h 12"/>
                  <a:gd name="T10" fmla="*/ 26 w 28"/>
                  <a:gd name="T11" fmla="*/ 7 h 12"/>
                  <a:gd name="T12" fmla="*/ 3 w 28"/>
                  <a:gd name="T13" fmla="*/ 10 h 12"/>
                  <a:gd name="T14" fmla="*/ 2 w 28"/>
                  <a:gd name="T15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2">
                    <a:moveTo>
                      <a:pt x="2" y="9"/>
                    </a:moveTo>
                    <a:cubicBezTo>
                      <a:pt x="1" y="9"/>
                      <a:pt x="0" y="7"/>
                      <a:pt x="0" y="6"/>
                    </a:cubicBezTo>
                    <a:cubicBezTo>
                      <a:pt x="1" y="4"/>
                      <a:pt x="3" y="3"/>
                      <a:pt x="4" y="3"/>
                    </a:cubicBezTo>
                    <a:cubicBezTo>
                      <a:pt x="11" y="5"/>
                      <a:pt x="17" y="4"/>
                      <a:pt x="22" y="1"/>
                    </a:cubicBezTo>
                    <a:cubicBezTo>
                      <a:pt x="24" y="0"/>
                      <a:pt x="26" y="1"/>
                      <a:pt x="27" y="2"/>
                    </a:cubicBezTo>
                    <a:cubicBezTo>
                      <a:pt x="28" y="4"/>
                      <a:pt x="27" y="6"/>
                      <a:pt x="26" y="7"/>
                    </a:cubicBezTo>
                    <a:cubicBezTo>
                      <a:pt x="19" y="11"/>
                      <a:pt x="11" y="12"/>
                      <a:pt x="3" y="10"/>
                    </a:cubicBezTo>
                    <a:cubicBezTo>
                      <a:pt x="2" y="10"/>
                      <a:pt x="2" y="10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9" name="">
                <a:extLst>
                  <a:ext uri="{FF2B5EF4-FFF2-40B4-BE49-F238E27FC236}">
                    <a16:creationId xmlns:a16="http://schemas.microsoft.com/office/drawing/2014/main" id="{5027DA37-90B4-4567-B695-7B73B4828548}"/>
                  </a:ext>
                </a:extLst>
              </p:cNvPr>
              <p:cNvSpPr/>
              <p:nvPr/>
            </p:nvSpPr>
            <p:spPr bwMode="auto">
              <a:xfrm>
                <a:off x="8648962" y="3491556"/>
                <a:ext cx="50462" cy="23491"/>
              </a:xfrm>
              <a:custGeom>
                <a:avLst/>
                <a:gdLst>
                  <a:gd name="T0" fmla="*/ 2 w 24"/>
                  <a:gd name="T1" fmla="*/ 11 h 11"/>
                  <a:gd name="T2" fmla="*/ 1 w 24"/>
                  <a:gd name="T3" fmla="*/ 9 h 11"/>
                  <a:gd name="T4" fmla="*/ 3 w 24"/>
                  <a:gd name="T5" fmla="*/ 4 h 11"/>
                  <a:gd name="T6" fmla="*/ 20 w 24"/>
                  <a:gd name="T7" fmla="*/ 0 h 11"/>
                  <a:gd name="T8" fmla="*/ 24 w 24"/>
                  <a:gd name="T9" fmla="*/ 3 h 11"/>
                  <a:gd name="T10" fmla="*/ 21 w 24"/>
                  <a:gd name="T11" fmla="*/ 7 h 11"/>
                  <a:gd name="T12" fmla="*/ 5 w 24"/>
                  <a:gd name="T13" fmla="*/ 11 h 11"/>
                  <a:gd name="T14" fmla="*/ 2 w 24"/>
                  <a:gd name="T1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11">
                    <a:moveTo>
                      <a:pt x="2" y="11"/>
                    </a:moveTo>
                    <a:cubicBezTo>
                      <a:pt x="1" y="10"/>
                      <a:pt x="1" y="9"/>
                      <a:pt x="1" y="9"/>
                    </a:cubicBezTo>
                    <a:cubicBezTo>
                      <a:pt x="0" y="7"/>
                      <a:pt x="1" y="5"/>
                      <a:pt x="3" y="4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1" y="0"/>
                      <a:pt x="23" y="1"/>
                      <a:pt x="24" y="3"/>
                    </a:cubicBezTo>
                    <a:cubicBezTo>
                      <a:pt x="24" y="5"/>
                      <a:pt x="23" y="7"/>
                      <a:pt x="21" y="7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11"/>
                      <a:pt x="3" y="11"/>
                      <a:pt x="2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0" name="">
                <a:extLst>
                  <a:ext uri="{FF2B5EF4-FFF2-40B4-BE49-F238E27FC236}">
                    <a16:creationId xmlns:a16="http://schemas.microsoft.com/office/drawing/2014/main" id="{F879BFC6-3D56-4EDB-B029-ACC4A81CEEDA}"/>
                  </a:ext>
                </a:extLst>
              </p:cNvPr>
              <p:cNvSpPr/>
              <p:nvPr/>
            </p:nvSpPr>
            <p:spPr bwMode="auto">
              <a:xfrm>
                <a:off x="8846461" y="3639462"/>
                <a:ext cx="35672" cy="49592"/>
              </a:xfrm>
              <a:custGeom>
                <a:avLst/>
                <a:gdLst>
                  <a:gd name="T0" fmla="*/ 2 w 17"/>
                  <a:gd name="T1" fmla="*/ 23 h 24"/>
                  <a:gd name="T2" fmla="*/ 1 w 17"/>
                  <a:gd name="T3" fmla="*/ 19 h 24"/>
                  <a:gd name="T4" fmla="*/ 10 w 17"/>
                  <a:gd name="T5" fmla="*/ 2 h 24"/>
                  <a:gd name="T6" fmla="*/ 14 w 17"/>
                  <a:gd name="T7" fmla="*/ 1 h 24"/>
                  <a:gd name="T8" fmla="*/ 16 w 17"/>
                  <a:gd name="T9" fmla="*/ 5 h 24"/>
                  <a:gd name="T10" fmla="*/ 7 w 17"/>
                  <a:gd name="T11" fmla="*/ 22 h 24"/>
                  <a:gd name="T12" fmla="*/ 3 w 17"/>
                  <a:gd name="T13" fmla="*/ 23 h 24"/>
                  <a:gd name="T14" fmla="*/ 2 w 17"/>
                  <a:gd name="T15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24">
                    <a:moveTo>
                      <a:pt x="2" y="23"/>
                    </a:moveTo>
                    <a:cubicBezTo>
                      <a:pt x="1" y="22"/>
                      <a:pt x="0" y="20"/>
                      <a:pt x="1" y="19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1" y="0"/>
                      <a:pt x="13" y="0"/>
                      <a:pt x="14" y="1"/>
                    </a:cubicBezTo>
                    <a:cubicBezTo>
                      <a:pt x="16" y="1"/>
                      <a:pt x="17" y="3"/>
                      <a:pt x="16" y="5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4"/>
                      <a:pt x="4" y="24"/>
                      <a:pt x="3" y="23"/>
                    </a:cubicBezTo>
                    <a:cubicBezTo>
                      <a:pt x="3" y="23"/>
                      <a:pt x="2" y="23"/>
                      <a:pt x="2" y="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1" name="">
                <a:extLst>
                  <a:ext uri="{FF2B5EF4-FFF2-40B4-BE49-F238E27FC236}">
                    <a16:creationId xmlns:a16="http://schemas.microsoft.com/office/drawing/2014/main" id="{8394B83D-D995-44D7-AED0-B27B97487391}"/>
                  </a:ext>
                </a:extLst>
              </p:cNvPr>
              <p:cNvSpPr/>
              <p:nvPr/>
            </p:nvSpPr>
            <p:spPr bwMode="auto">
              <a:xfrm>
                <a:off x="9088331" y="2765944"/>
                <a:ext cx="43502" cy="183578"/>
              </a:xfrm>
              <a:custGeom>
                <a:avLst/>
                <a:gdLst>
                  <a:gd name="T0" fmla="*/ 2 w 21"/>
                  <a:gd name="T1" fmla="*/ 87 h 88"/>
                  <a:gd name="T2" fmla="*/ 1 w 21"/>
                  <a:gd name="T3" fmla="*/ 84 h 88"/>
                  <a:gd name="T4" fmla="*/ 14 w 21"/>
                  <a:gd name="T5" fmla="*/ 3 h 88"/>
                  <a:gd name="T6" fmla="*/ 18 w 21"/>
                  <a:gd name="T7" fmla="*/ 0 h 88"/>
                  <a:gd name="T8" fmla="*/ 21 w 21"/>
                  <a:gd name="T9" fmla="*/ 4 h 88"/>
                  <a:gd name="T10" fmla="*/ 7 w 21"/>
                  <a:gd name="T11" fmla="*/ 85 h 88"/>
                  <a:gd name="T12" fmla="*/ 3 w 21"/>
                  <a:gd name="T13" fmla="*/ 88 h 88"/>
                  <a:gd name="T14" fmla="*/ 2 w 21"/>
                  <a:gd name="T15" fmla="*/ 87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88">
                    <a:moveTo>
                      <a:pt x="2" y="87"/>
                    </a:moveTo>
                    <a:cubicBezTo>
                      <a:pt x="1" y="87"/>
                      <a:pt x="0" y="85"/>
                      <a:pt x="1" y="84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1"/>
                      <a:pt x="16" y="0"/>
                      <a:pt x="18" y="0"/>
                    </a:cubicBezTo>
                    <a:cubicBezTo>
                      <a:pt x="20" y="1"/>
                      <a:pt x="21" y="2"/>
                      <a:pt x="21" y="4"/>
                    </a:cubicBezTo>
                    <a:cubicBezTo>
                      <a:pt x="7" y="85"/>
                      <a:pt x="7" y="85"/>
                      <a:pt x="7" y="85"/>
                    </a:cubicBezTo>
                    <a:cubicBezTo>
                      <a:pt x="7" y="87"/>
                      <a:pt x="5" y="88"/>
                      <a:pt x="3" y="88"/>
                    </a:cubicBezTo>
                    <a:cubicBezTo>
                      <a:pt x="3" y="88"/>
                      <a:pt x="2" y="88"/>
                      <a:pt x="2" y="8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2" name="">
                <a:extLst>
                  <a:ext uri="{FF2B5EF4-FFF2-40B4-BE49-F238E27FC236}">
                    <a16:creationId xmlns:a16="http://schemas.microsoft.com/office/drawing/2014/main" id="{97A4B1F5-1F5C-4A6A-91FD-010932969BFC}"/>
                  </a:ext>
                </a:extLst>
              </p:cNvPr>
              <p:cNvSpPr/>
              <p:nvPr/>
            </p:nvSpPr>
            <p:spPr bwMode="auto">
              <a:xfrm>
                <a:off x="8874302" y="2772034"/>
                <a:ext cx="40892" cy="183578"/>
              </a:xfrm>
              <a:custGeom>
                <a:avLst/>
                <a:gdLst>
                  <a:gd name="T0" fmla="*/ 15 w 20"/>
                  <a:gd name="T1" fmla="*/ 87 h 88"/>
                  <a:gd name="T2" fmla="*/ 13 w 20"/>
                  <a:gd name="T3" fmla="*/ 85 h 88"/>
                  <a:gd name="T4" fmla="*/ 1 w 20"/>
                  <a:gd name="T5" fmla="*/ 3 h 88"/>
                  <a:gd name="T6" fmla="*/ 4 w 20"/>
                  <a:gd name="T7" fmla="*/ 0 h 88"/>
                  <a:gd name="T8" fmla="*/ 8 w 20"/>
                  <a:gd name="T9" fmla="*/ 3 h 88"/>
                  <a:gd name="T10" fmla="*/ 20 w 20"/>
                  <a:gd name="T11" fmla="*/ 83 h 88"/>
                  <a:gd name="T12" fmla="*/ 18 w 20"/>
                  <a:gd name="T13" fmla="*/ 87 h 88"/>
                  <a:gd name="T14" fmla="*/ 15 w 20"/>
                  <a:gd name="T15" fmla="*/ 87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88">
                    <a:moveTo>
                      <a:pt x="15" y="87"/>
                    </a:moveTo>
                    <a:cubicBezTo>
                      <a:pt x="14" y="86"/>
                      <a:pt x="13" y="86"/>
                      <a:pt x="13" y="85"/>
                    </a:cubicBezTo>
                    <a:cubicBezTo>
                      <a:pt x="4" y="58"/>
                      <a:pt x="0" y="31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6" y="0"/>
                      <a:pt x="8" y="1"/>
                      <a:pt x="8" y="3"/>
                    </a:cubicBezTo>
                    <a:cubicBezTo>
                      <a:pt x="7" y="30"/>
                      <a:pt x="11" y="57"/>
                      <a:pt x="20" y="83"/>
                    </a:cubicBezTo>
                    <a:cubicBezTo>
                      <a:pt x="20" y="85"/>
                      <a:pt x="19" y="87"/>
                      <a:pt x="18" y="87"/>
                    </a:cubicBezTo>
                    <a:cubicBezTo>
                      <a:pt x="17" y="88"/>
                      <a:pt x="15" y="87"/>
                      <a:pt x="15" y="8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3" name="">
                <a:extLst>
                  <a:ext uri="{FF2B5EF4-FFF2-40B4-BE49-F238E27FC236}">
                    <a16:creationId xmlns:a16="http://schemas.microsoft.com/office/drawing/2014/main" id="{2CEE8D1A-6FEF-41BC-8B80-193B8911D300}"/>
                  </a:ext>
                </a:extLst>
              </p:cNvPr>
              <p:cNvSpPr/>
              <p:nvPr/>
            </p:nvSpPr>
            <p:spPr bwMode="auto">
              <a:xfrm>
                <a:off x="8653312" y="2915591"/>
                <a:ext cx="91354" cy="127026"/>
              </a:xfrm>
              <a:custGeom>
                <a:avLst/>
                <a:gdLst>
                  <a:gd name="T0" fmla="*/ 38 w 44"/>
                  <a:gd name="T1" fmla="*/ 60 h 61"/>
                  <a:gd name="T2" fmla="*/ 37 w 44"/>
                  <a:gd name="T3" fmla="*/ 59 h 61"/>
                  <a:gd name="T4" fmla="*/ 1 w 44"/>
                  <a:gd name="T5" fmla="*/ 6 h 61"/>
                  <a:gd name="T6" fmla="*/ 2 w 44"/>
                  <a:gd name="T7" fmla="*/ 2 h 61"/>
                  <a:gd name="T8" fmla="*/ 7 w 44"/>
                  <a:gd name="T9" fmla="*/ 2 h 61"/>
                  <a:gd name="T10" fmla="*/ 43 w 44"/>
                  <a:gd name="T11" fmla="*/ 55 h 61"/>
                  <a:gd name="T12" fmla="*/ 42 w 44"/>
                  <a:gd name="T13" fmla="*/ 60 h 61"/>
                  <a:gd name="T14" fmla="*/ 38 w 44"/>
                  <a:gd name="T15" fmla="*/ 6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" h="61">
                    <a:moveTo>
                      <a:pt x="38" y="60"/>
                    </a:moveTo>
                    <a:cubicBezTo>
                      <a:pt x="38" y="60"/>
                      <a:pt x="37" y="60"/>
                      <a:pt x="37" y="59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0" y="3"/>
                      <a:pt x="2" y="2"/>
                    </a:cubicBezTo>
                    <a:cubicBezTo>
                      <a:pt x="3" y="0"/>
                      <a:pt x="5" y="1"/>
                      <a:pt x="7" y="2"/>
                    </a:cubicBezTo>
                    <a:cubicBezTo>
                      <a:pt x="43" y="55"/>
                      <a:pt x="43" y="55"/>
                      <a:pt x="43" y="55"/>
                    </a:cubicBezTo>
                    <a:cubicBezTo>
                      <a:pt x="44" y="57"/>
                      <a:pt x="44" y="59"/>
                      <a:pt x="42" y="60"/>
                    </a:cubicBezTo>
                    <a:cubicBezTo>
                      <a:pt x="41" y="61"/>
                      <a:pt x="39" y="61"/>
                      <a:pt x="38" y="6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4" name="">
                <a:extLst>
                  <a:ext uri="{FF2B5EF4-FFF2-40B4-BE49-F238E27FC236}">
                    <a16:creationId xmlns:a16="http://schemas.microsoft.com/office/drawing/2014/main" id="{0FCF7146-2AA8-4E08-A3CD-DFB3DEF6F96B}"/>
                  </a:ext>
                </a:extLst>
              </p:cNvPr>
              <p:cNvSpPr/>
              <p:nvPr/>
            </p:nvSpPr>
            <p:spPr bwMode="auto">
              <a:xfrm>
                <a:off x="8480175" y="3175732"/>
                <a:ext cx="153997" cy="49592"/>
              </a:xfrm>
              <a:custGeom>
                <a:avLst/>
                <a:gdLst>
                  <a:gd name="T0" fmla="*/ 2 w 74"/>
                  <a:gd name="T1" fmla="*/ 6 h 24"/>
                  <a:gd name="T2" fmla="*/ 1 w 74"/>
                  <a:gd name="T3" fmla="*/ 2 h 24"/>
                  <a:gd name="T4" fmla="*/ 5 w 74"/>
                  <a:gd name="T5" fmla="*/ 0 h 24"/>
                  <a:gd name="T6" fmla="*/ 71 w 74"/>
                  <a:gd name="T7" fmla="*/ 17 h 24"/>
                  <a:gd name="T8" fmla="*/ 74 w 74"/>
                  <a:gd name="T9" fmla="*/ 21 h 24"/>
                  <a:gd name="T10" fmla="*/ 70 w 74"/>
                  <a:gd name="T11" fmla="*/ 23 h 24"/>
                  <a:gd name="T12" fmla="*/ 3 w 74"/>
                  <a:gd name="T13" fmla="*/ 7 h 24"/>
                  <a:gd name="T14" fmla="*/ 2 w 74"/>
                  <a:gd name="T15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4" h="24">
                    <a:moveTo>
                      <a:pt x="2" y="6"/>
                    </a:moveTo>
                    <a:cubicBezTo>
                      <a:pt x="1" y="5"/>
                      <a:pt x="0" y="4"/>
                      <a:pt x="1" y="2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27" y="7"/>
                      <a:pt x="49" y="12"/>
                      <a:pt x="71" y="17"/>
                    </a:cubicBezTo>
                    <a:cubicBezTo>
                      <a:pt x="73" y="17"/>
                      <a:pt x="74" y="19"/>
                      <a:pt x="74" y="21"/>
                    </a:cubicBezTo>
                    <a:cubicBezTo>
                      <a:pt x="73" y="23"/>
                      <a:pt x="71" y="24"/>
                      <a:pt x="70" y="23"/>
                    </a:cubicBezTo>
                    <a:cubicBezTo>
                      <a:pt x="47" y="19"/>
                      <a:pt x="25" y="13"/>
                      <a:pt x="3" y="7"/>
                    </a:cubicBezTo>
                    <a:cubicBezTo>
                      <a:pt x="3" y="7"/>
                      <a:pt x="2" y="6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5" name="">
                <a:extLst>
                  <a:ext uri="{FF2B5EF4-FFF2-40B4-BE49-F238E27FC236}">
                    <a16:creationId xmlns:a16="http://schemas.microsoft.com/office/drawing/2014/main" id="{09E18431-8ECF-4758-81FE-F16598A78684}"/>
                  </a:ext>
                </a:extLst>
              </p:cNvPr>
              <p:cNvSpPr/>
              <p:nvPr/>
            </p:nvSpPr>
            <p:spPr bwMode="auto">
              <a:xfrm>
                <a:off x="8467994" y="3406292"/>
                <a:ext cx="185318" cy="66993"/>
              </a:xfrm>
              <a:custGeom>
                <a:avLst/>
                <a:gdLst>
                  <a:gd name="T0" fmla="*/ 2 w 89"/>
                  <a:gd name="T1" fmla="*/ 31 h 32"/>
                  <a:gd name="T2" fmla="*/ 1 w 89"/>
                  <a:gd name="T3" fmla="*/ 29 h 32"/>
                  <a:gd name="T4" fmla="*/ 3 w 89"/>
                  <a:gd name="T5" fmla="*/ 25 h 32"/>
                  <a:gd name="T6" fmla="*/ 84 w 89"/>
                  <a:gd name="T7" fmla="*/ 1 h 32"/>
                  <a:gd name="T8" fmla="*/ 89 w 89"/>
                  <a:gd name="T9" fmla="*/ 3 h 32"/>
                  <a:gd name="T10" fmla="*/ 86 w 89"/>
                  <a:gd name="T11" fmla="*/ 7 h 32"/>
                  <a:gd name="T12" fmla="*/ 5 w 89"/>
                  <a:gd name="T13" fmla="*/ 31 h 32"/>
                  <a:gd name="T14" fmla="*/ 2 w 89"/>
                  <a:gd name="T15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9" h="32">
                    <a:moveTo>
                      <a:pt x="2" y="31"/>
                    </a:moveTo>
                    <a:cubicBezTo>
                      <a:pt x="1" y="30"/>
                      <a:pt x="1" y="30"/>
                      <a:pt x="1" y="29"/>
                    </a:cubicBezTo>
                    <a:cubicBezTo>
                      <a:pt x="0" y="27"/>
                      <a:pt x="1" y="25"/>
                      <a:pt x="3" y="25"/>
                    </a:cubicBezTo>
                    <a:cubicBezTo>
                      <a:pt x="31" y="18"/>
                      <a:pt x="57" y="10"/>
                      <a:pt x="84" y="1"/>
                    </a:cubicBezTo>
                    <a:cubicBezTo>
                      <a:pt x="86" y="0"/>
                      <a:pt x="88" y="1"/>
                      <a:pt x="89" y="3"/>
                    </a:cubicBezTo>
                    <a:cubicBezTo>
                      <a:pt x="89" y="5"/>
                      <a:pt x="88" y="7"/>
                      <a:pt x="86" y="7"/>
                    </a:cubicBezTo>
                    <a:cubicBezTo>
                      <a:pt x="59" y="17"/>
                      <a:pt x="33" y="25"/>
                      <a:pt x="5" y="31"/>
                    </a:cubicBezTo>
                    <a:cubicBezTo>
                      <a:pt x="4" y="32"/>
                      <a:pt x="3" y="31"/>
                      <a:pt x="2" y="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6" name="">
                <a:extLst>
                  <a:ext uri="{FF2B5EF4-FFF2-40B4-BE49-F238E27FC236}">
                    <a16:creationId xmlns:a16="http://schemas.microsoft.com/office/drawing/2014/main" id="{C6077BCC-6E93-45B3-B328-50933B23A78A}"/>
                  </a:ext>
                </a:extLst>
              </p:cNvPr>
              <p:cNvSpPr/>
              <p:nvPr/>
            </p:nvSpPr>
            <p:spPr bwMode="auto">
              <a:xfrm>
                <a:off x="8678544" y="3579429"/>
                <a:ext cx="99184" cy="113975"/>
              </a:xfrm>
              <a:custGeom>
                <a:avLst/>
                <a:gdLst>
                  <a:gd name="T0" fmla="*/ 2 w 48"/>
                  <a:gd name="T1" fmla="*/ 54 h 55"/>
                  <a:gd name="T2" fmla="*/ 1 w 48"/>
                  <a:gd name="T3" fmla="*/ 54 h 55"/>
                  <a:gd name="T4" fmla="*/ 1 w 48"/>
                  <a:gd name="T5" fmla="*/ 49 h 55"/>
                  <a:gd name="T6" fmla="*/ 42 w 48"/>
                  <a:gd name="T7" fmla="*/ 1 h 55"/>
                  <a:gd name="T8" fmla="*/ 47 w 48"/>
                  <a:gd name="T9" fmla="*/ 1 h 55"/>
                  <a:gd name="T10" fmla="*/ 47 w 48"/>
                  <a:gd name="T11" fmla="*/ 6 h 55"/>
                  <a:gd name="T12" fmla="*/ 6 w 48"/>
                  <a:gd name="T13" fmla="*/ 53 h 55"/>
                  <a:gd name="T14" fmla="*/ 2 w 48"/>
                  <a:gd name="T15" fmla="*/ 54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5">
                    <a:moveTo>
                      <a:pt x="2" y="54"/>
                    </a:moveTo>
                    <a:cubicBezTo>
                      <a:pt x="1" y="54"/>
                      <a:pt x="1" y="54"/>
                      <a:pt x="1" y="54"/>
                    </a:cubicBezTo>
                    <a:cubicBezTo>
                      <a:pt x="0" y="52"/>
                      <a:pt x="0" y="50"/>
                      <a:pt x="1" y="49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43" y="0"/>
                      <a:pt x="45" y="0"/>
                      <a:pt x="47" y="1"/>
                    </a:cubicBezTo>
                    <a:cubicBezTo>
                      <a:pt x="48" y="2"/>
                      <a:pt x="48" y="4"/>
                      <a:pt x="47" y="6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5" y="55"/>
                      <a:pt x="3" y="55"/>
                      <a:pt x="2" y="5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7" name="">
                <a:extLst>
                  <a:ext uri="{FF2B5EF4-FFF2-40B4-BE49-F238E27FC236}">
                    <a16:creationId xmlns:a16="http://schemas.microsoft.com/office/drawing/2014/main" id="{00F2F988-52E2-4D1A-8E36-1619BBB71ECF}"/>
                  </a:ext>
                </a:extLst>
              </p:cNvPr>
              <p:cNvSpPr/>
              <p:nvPr/>
            </p:nvSpPr>
            <p:spPr bwMode="auto">
              <a:xfrm>
                <a:off x="9088331" y="2712002"/>
                <a:ext cx="83524" cy="70473"/>
              </a:xfrm>
              <a:custGeom>
                <a:avLst/>
                <a:gdLst>
                  <a:gd name="T0" fmla="*/ 9 w 40"/>
                  <a:gd name="T1" fmla="*/ 29 h 34"/>
                  <a:gd name="T2" fmla="*/ 2 w 40"/>
                  <a:gd name="T3" fmla="*/ 20 h 34"/>
                  <a:gd name="T4" fmla="*/ 2 w 40"/>
                  <a:gd name="T5" fmla="*/ 20 h 34"/>
                  <a:gd name="T6" fmla="*/ 3 w 40"/>
                  <a:gd name="T7" fmla="*/ 9 h 34"/>
                  <a:gd name="T8" fmla="*/ 13 w 40"/>
                  <a:gd name="T9" fmla="*/ 2 h 34"/>
                  <a:gd name="T10" fmla="*/ 36 w 40"/>
                  <a:gd name="T11" fmla="*/ 11 h 34"/>
                  <a:gd name="T12" fmla="*/ 37 w 40"/>
                  <a:gd name="T13" fmla="*/ 26 h 34"/>
                  <a:gd name="T14" fmla="*/ 19 w 40"/>
                  <a:gd name="T15" fmla="*/ 33 h 34"/>
                  <a:gd name="T16" fmla="*/ 9 w 40"/>
                  <a:gd name="T17" fmla="*/ 29 h 34"/>
                  <a:gd name="T18" fmla="*/ 8 w 40"/>
                  <a:gd name="T19" fmla="*/ 17 h 34"/>
                  <a:gd name="T20" fmla="*/ 20 w 40"/>
                  <a:gd name="T21" fmla="*/ 26 h 34"/>
                  <a:gd name="T22" fmla="*/ 31 w 40"/>
                  <a:gd name="T23" fmla="*/ 22 h 34"/>
                  <a:gd name="T24" fmla="*/ 30 w 40"/>
                  <a:gd name="T25" fmla="*/ 15 h 34"/>
                  <a:gd name="T26" fmla="*/ 14 w 40"/>
                  <a:gd name="T27" fmla="*/ 9 h 34"/>
                  <a:gd name="T28" fmla="*/ 9 w 40"/>
                  <a:gd name="T29" fmla="*/ 12 h 34"/>
                  <a:gd name="T30" fmla="*/ 8 w 40"/>
                  <a:gd name="T31" fmla="*/ 1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0" h="34">
                    <a:moveTo>
                      <a:pt x="9" y="29"/>
                    </a:moveTo>
                    <a:cubicBezTo>
                      <a:pt x="6" y="27"/>
                      <a:pt x="3" y="24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0" y="16"/>
                      <a:pt x="1" y="12"/>
                      <a:pt x="3" y="9"/>
                    </a:cubicBezTo>
                    <a:cubicBezTo>
                      <a:pt x="5" y="5"/>
                      <a:pt x="9" y="3"/>
                      <a:pt x="13" y="2"/>
                    </a:cubicBezTo>
                    <a:cubicBezTo>
                      <a:pt x="21" y="0"/>
                      <a:pt x="31" y="4"/>
                      <a:pt x="36" y="11"/>
                    </a:cubicBezTo>
                    <a:cubicBezTo>
                      <a:pt x="40" y="18"/>
                      <a:pt x="39" y="23"/>
                      <a:pt x="37" y="26"/>
                    </a:cubicBezTo>
                    <a:cubicBezTo>
                      <a:pt x="34" y="31"/>
                      <a:pt x="27" y="34"/>
                      <a:pt x="19" y="33"/>
                    </a:cubicBezTo>
                    <a:cubicBezTo>
                      <a:pt x="15" y="33"/>
                      <a:pt x="12" y="31"/>
                      <a:pt x="9" y="29"/>
                    </a:cubicBezTo>
                    <a:close/>
                    <a:moveTo>
                      <a:pt x="8" y="17"/>
                    </a:moveTo>
                    <a:cubicBezTo>
                      <a:pt x="11" y="24"/>
                      <a:pt x="17" y="26"/>
                      <a:pt x="20" y="26"/>
                    </a:cubicBezTo>
                    <a:cubicBezTo>
                      <a:pt x="25" y="27"/>
                      <a:pt x="29" y="25"/>
                      <a:pt x="31" y="22"/>
                    </a:cubicBezTo>
                    <a:cubicBezTo>
                      <a:pt x="32" y="20"/>
                      <a:pt x="32" y="18"/>
                      <a:pt x="30" y="15"/>
                    </a:cubicBezTo>
                    <a:cubicBezTo>
                      <a:pt x="27" y="11"/>
                      <a:pt x="20" y="8"/>
                      <a:pt x="14" y="9"/>
                    </a:cubicBezTo>
                    <a:cubicBezTo>
                      <a:pt x="12" y="9"/>
                      <a:pt x="10" y="10"/>
                      <a:pt x="9" y="12"/>
                    </a:cubicBezTo>
                    <a:cubicBezTo>
                      <a:pt x="8" y="14"/>
                      <a:pt x="8" y="16"/>
                      <a:pt x="8" y="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8" name="">
                <a:extLst>
                  <a:ext uri="{FF2B5EF4-FFF2-40B4-BE49-F238E27FC236}">
                    <a16:creationId xmlns:a16="http://schemas.microsoft.com/office/drawing/2014/main" id="{6BAAD8B8-42FD-4654-9CB5-ABC71C6ACCD0}"/>
                  </a:ext>
                </a:extLst>
              </p:cNvPr>
              <p:cNvSpPr/>
              <p:nvPr/>
            </p:nvSpPr>
            <p:spPr bwMode="auto">
              <a:xfrm>
                <a:off x="8834280" y="2712002"/>
                <a:ext cx="93964" cy="73083"/>
              </a:xfrm>
              <a:custGeom>
                <a:avLst/>
                <a:gdLst>
                  <a:gd name="T0" fmla="*/ 8 w 45"/>
                  <a:gd name="T1" fmla="*/ 29 h 35"/>
                  <a:gd name="T2" fmla="*/ 1 w 45"/>
                  <a:gd name="T3" fmla="*/ 19 h 35"/>
                  <a:gd name="T4" fmla="*/ 6 w 45"/>
                  <a:gd name="T5" fmla="*/ 6 h 35"/>
                  <a:gd name="T6" fmla="*/ 18 w 45"/>
                  <a:gd name="T7" fmla="*/ 1 h 35"/>
                  <a:gd name="T8" fmla="*/ 36 w 45"/>
                  <a:gd name="T9" fmla="*/ 5 h 35"/>
                  <a:gd name="T10" fmla="*/ 44 w 45"/>
                  <a:gd name="T11" fmla="*/ 22 h 35"/>
                  <a:gd name="T12" fmla="*/ 38 w 45"/>
                  <a:gd name="T13" fmla="*/ 31 h 35"/>
                  <a:gd name="T14" fmla="*/ 13 w 45"/>
                  <a:gd name="T15" fmla="*/ 32 h 35"/>
                  <a:gd name="T16" fmla="*/ 13 w 45"/>
                  <a:gd name="T17" fmla="*/ 32 h 35"/>
                  <a:gd name="T18" fmla="*/ 8 w 45"/>
                  <a:gd name="T19" fmla="*/ 29 h 35"/>
                  <a:gd name="T20" fmla="*/ 32 w 45"/>
                  <a:gd name="T21" fmla="*/ 11 h 35"/>
                  <a:gd name="T22" fmla="*/ 32 w 45"/>
                  <a:gd name="T23" fmla="*/ 10 h 35"/>
                  <a:gd name="T24" fmla="*/ 19 w 45"/>
                  <a:gd name="T25" fmla="*/ 8 h 35"/>
                  <a:gd name="T26" fmla="*/ 11 w 45"/>
                  <a:gd name="T27" fmla="*/ 11 h 35"/>
                  <a:gd name="T28" fmla="*/ 8 w 45"/>
                  <a:gd name="T29" fmla="*/ 18 h 35"/>
                  <a:gd name="T30" fmla="*/ 16 w 45"/>
                  <a:gd name="T31" fmla="*/ 25 h 35"/>
                  <a:gd name="T32" fmla="*/ 16 w 45"/>
                  <a:gd name="T33" fmla="*/ 25 h 35"/>
                  <a:gd name="T34" fmla="*/ 34 w 45"/>
                  <a:gd name="T35" fmla="*/ 25 h 35"/>
                  <a:gd name="T36" fmla="*/ 37 w 45"/>
                  <a:gd name="T37" fmla="*/ 21 h 35"/>
                  <a:gd name="T38" fmla="*/ 32 w 45"/>
                  <a:gd name="T39" fmla="*/ 1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5" h="35">
                    <a:moveTo>
                      <a:pt x="8" y="29"/>
                    </a:moveTo>
                    <a:cubicBezTo>
                      <a:pt x="4" y="26"/>
                      <a:pt x="2" y="23"/>
                      <a:pt x="1" y="19"/>
                    </a:cubicBezTo>
                    <a:cubicBezTo>
                      <a:pt x="0" y="14"/>
                      <a:pt x="2" y="9"/>
                      <a:pt x="6" y="6"/>
                    </a:cubicBezTo>
                    <a:cubicBezTo>
                      <a:pt x="9" y="3"/>
                      <a:pt x="13" y="2"/>
                      <a:pt x="18" y="1"/>
                    </a:cubicBezTo>
                    <a:cubicBezTo>
                      <a:pt x="24" y="0"/>
                      <a:pt x="31" y="1"/>
                      <a:pt x="36" y="5"/>
                    </a:cubicBezTo>
                    <a:cubicBezTo>
                      <a:pt x="42" y="9"/>
                      <a:pt x="45" y="15"/>
                      <a:pt x="44" y="22"/>
                    </a:cubicBezTo>
                    <a:cubicBezTo>
                      <a:pt x="44" y="26"/>
                      <a:pt x="42" y="29"/>
                      <a:pt x="38" y="31"/>
                    </a:cubicBezTo>
                    <a:cubicBezTo>
                      <a:pt x="31" y="35"/>
                      <a:pt x="21" y="34"/>
                      <a:pt x="13" y="32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11" y="31"/>
                      <a:pt x="10" y="30"/>
                      <a:pt x="8" y="29"/>
                    </a:cubicBezTo>
                    <a:close/>
                    <a:moveTo>
                      <a:pt x="32" y="11"/>
                    </a:moveTo>
                    <a:cubicBezTo>
                      <a:pt x="32" y="10"/>
                      <a:pt x="32" y="10"/>
                      <a:pt x="32" y="10"/>
                    </a:cubicBezTo>
                    <a:cubicBezTo>
                      <a:pt x="28" y="8"/>
                      <a:pt x="23" y="7"/>
                      <a:pt x="19" y="8"/>
                    </a:cubicBezTo>
                    <a:cubicBezTo>
                      <a:pt x="16" y="8"/>
                      <a:pt x="13" y="9"/>
                      <a:pt x="11" y="11"/>
                    </a:cubicBezTo>
                    <a:cubicBezTo>
                      <a:pt x="9" y="13"/>
                      <a:pt x="8" y="15"/>
                      <a:pt x="8" y="18"/>
                    </a:cubicBezTo>
                    <a:cubicBezTo>
                      <a:pt x="9" y="21"/>
                      <a:pt x="12" y="24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21" y="27"/>
                      <a:pt x="30" y="28"/>
                      <a:pt x="34" y="25"/>
                    </a:cubicBezTo>
                    <a:cubicBezTo>
                      <a:pt x="36" y="24"/>
                      <a:pt x="37" y="23"/>
                      <a:pt x="37" y="21"/>
                    </a:cubicBezTo>
                    <a:cubicBezTo>
                      <a:pt x="38" y="17"/>
                      <a:pt x="36" y="13"/>
                      <a:pt x="32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9" name="">
                <a:extLst>
                  <a:ext uri="{FF2B5EF4-FFF2-40B4-BE49-F238E27FC236}">
                    <a16:creationId xmlns:a16="http://schemas.microsoft.com/office/drawing/2014/main" id="{1E0EE790-369D-4C78-90BB-772427456D06}"/>
                  </a:ext>
                </a:extLst>
              </p:cNvPr>
              <p:cNvSpPr/>
              <p:nvPr/>
            </p:nvSpPr>
            <p:spPr bwMode="auto">
              <a:xfrm>
                <a:off x="8605460" y="2864258"/>
                <a:ext cx="83524" cy="78303"/>
              </a:xfrm>
              <a:custGeom>
                <a:avLst/>
                <a:gdLst>
                  <a:gd name="T0" fmla="*/ 6 w 40"/>
                  <a:gd name="T1" fmla="*/ 35 h 38"/>
                  <a:gd name="T2" fmla="*/ 6 w 40"/>
                  <a:gd name="T3" fmla="*/ 35 h 38"/>
                  <a:gd name="T4" fmla="*/ 1 w 40"/>
                  <a:gd name="T5" fmla="*/ 18 h 38"/>
                  <a:gd name="T6" fmla="*/ 17 w 40"/>
                  <a:gd name="T7" fmla="*/ 1 h 38"/>
                  <a:gd name="T8" fmla="*/ 28 w 40"/>
                  <a:gd name="T9" fmla="*/ 1 h 38"/>
                  <a:gd name="T10" fmla="*/ 38 w 40"/>
                  <a:gd name="T11" fmla="*/ 8 h 38"/>
                  <a:gd name="T12" fmla="*/ 37 w 40"/>
                  <a:gd name="T13" fmla="*/ 21 h 38"/>
                  <a:gd name="T14" fmla="*/ 19 w 40"/>
                  <a:gd name="T15" fmla="*/ 36 h 38"/>
                  <a:gd name="T16" fmla="*/ 19 w 40"/>
                  <a:gd name="T17" fmla="*/ 36 h 38"/>
                  <a:gd name="T18" fmla="*/ 6 w 40"/>
                  <a:gd name="T19" fmla="*/ 35 h 38"/>
                  <a:gd name="T20" fmla="*/ 29 w 40"/>
                  <a:gd name="T21" fmla="*/ 9 h 38"/>
                  <a:gd name="T22" fmla="*/ 27 w 40"/>
                  <a:gd name="T23" fmla="*/ 7 h 38"/>
                  <a:gd name="T24" fmla="*/ 19 w 40"/>
                  <a:gd name="T25" fmla="*/ 8 h 38"/>
                  <a:gd name="T26" fmla="*/ 8 w 40"/>
                  <a:gd name="T27" fmla="*/ 20 h 38"/>
                  <a:gd name="T28" fmla="*/ 10 w 40"/>
                  <a:gd name="T29" fmla="*/ 29 h 38"/>
                  <a:gd name="T30" fmla="*/ 17 w 40"/>
                  <a:gd name="T31" fmla="*/ 30 h 38"/>
                  <a:gd name="T32" fmla="*/ 17 w 40"/>
                  <a:gd name="T33" fmla="*/ 30 h 38"/>
                  <a:gd name="T34" fmla="*/ 31 w 40"/>
                  <a:gd name="T35" fmla="*/ 17 h 38"/>
                  <a:gd name="T36" fmla="*/ 32 w 40"/>
                  <a:gd name="T37" fmla="*/ 11 h 38"/>
                  <a:gd name="T38" fmla="*/ 29 w 40"/>
                  <a:gd name="T39" fmla="*/ 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0" h="38">
                    <a:moveTo>
                      <a:pt x="6" y="35"/>
                    </a:moveTo>
                    <a:cubicBezTo>
                      <a:pt x="6" y="35"/>
                      <a:pt x="6" y="35"/>
                      <a:pt x="6" y="35"/>
                    </a:cubicBezTo>
                    <a:cubicBezTo>
                      <a:pt x="0" y="30"/>
                      <a:pt x="0" y="23"/>
                      <a:pt x="1" y="18"/>
                    </a:cubicBezTo>
                    <a:cubicBezTo>
                      <a:pt x="3" y="10"/>
                      <a:pt x="9" y="4"/>
                      <a:pt x="17" y="1"/>
                    </a:cubicBezTo>
                    <a:cubicBezTo>
                      <a:pt x="21" y="0"/>
                      <a:pt x="25" y="0"/>
                      <a:pt x="28" y="1"/>
                    </a:cubicBezTo>
                    <a:cubicBezTo>
                      <a:pt x="32" y="2"/>
                      <a:pt x="36" y="4"/>
                      <a:pt x="38" y="8"/>
                    </a:cubicBezTo>
                    <a:cubicBezTo>
                      <a:pt x="40" y="12"/>
                      <a:pt x="39" y="17"/>
                      <a:pt x="37" y="21"/>
                    </a:cubicBezTo>
                    <a:cubicBezTo>
                      <a:pt x="33" y="28"/>
                      <a:pt x="26" y="34"/>
                      <a:pt x="19" y="36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14" y="38"/>
                      <a:pt x="9" y="37"/>
                      <a:pt x="6" y="35"/>
                    </a:cubicBezTo>
                    <a:close/>
                    <a:moveTo>
                      <a:pt x="29" y="9"/>
                    </a:moveTo>
                    <a:cubicBezTo>
                      <a:pt x="29" y="8"/>
                      <a:pt x="28" y="8"/>
                      <a:pt x="27" y="7"/>
                    </a:cubicBezTo>
                    <a:cubicBezTo>
                      <a:pt x="24" y="7"/>
                      <a:pt x="21" y="7"/>
                      <a:pt x="19" y="8"/>
                    </a:cubicBezTo>
                    <a:cubicBezTo>
                      <a:pt x="14" y="10"/>
                      <a:pt x="9" y="14"/>
                      <a:pt x="8" y="20"/>
                    </a:cubicBezTo>
                    <a:cubicBezTo>
                      <a:pt x="7" y="23"/>
                      <a:pt x="7" y="27"/>
                      <a:pt x="10" y="29"/>
                    </a:cubicBezTo>
                    <a:cubicBezTo>
                      <a:pt x="12" y="30"/>
                      <a:pt x="15" y="30"/>
                      <a:pt x="17" y="30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22" y="28"/>
                      <a:pt x="28" y="23"/>
                      <a:pt x="31" y="17"/>
                    </a:cubicBezTo>
                    <a:cubicBezTo>
                      <a:pt x="32" y="15"/>
                      <a:pt x="32" y="13"/>
                      <a:pt x="32" y="11"/>
                    </a:cubicBezTo>
                    <a:cubicBezTo>
                      <a:pt x="31" y="10"/>
                      <a:pt x="30" y="9"/>
                      <a:pt x="29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0" name="">
                <a:extLst>
                  <a:ext uri="{FF2B5EF4-FFF2-40B4-BE49-F238E27FC236}">
                    <a16:creationId xmlns:a16="http://schemas.microsoft.com/office/drawing/2014/main" id="{C044508D-ECE0-455D-B280-F682795D420A}"/>
                  </a:ext>
                </a:extLst>
              </p:cNvPr>
              <p:cNvSpPr/>
              <p:nvPr/>
            </p:nvSpPr>
            <p:spPr bwMode="auto">
              <a:xfrm>
                <a:off x="8426232" y="3111349"/>
                <a:ext cx="79174" cy="106145"/>
              </a:xfrm>
              <a:custGeom>
                <a:avLst/>
                <a:gdLst>
                  <a:gd name="T0" fmla="*/ 8 w 38"/>
                  <a:gd name="T1" fmla="*/ 46 h 51"/>
                  <a:gd name="T2" fmla="*/ 0 w 38"/>
                  <a:gd name="T3" fmla="*/ 29 h 51"/>
                  <a:gd name="T4" fmla="*/ 10 w 38"/>
                  <a:gd name="T5" fmla="*/ 7 h 51"/>
                  <a:gd name="T6" fmla="*/ 27 w 38"/>
                  <a:gd name="T7" fmla="*/ 2 h 51"/>
                  <a:gd name="T8" fmla="*/ 36 w 38"/>
                  <a:gd name="T9" fmla="*/ 16 h 51"/>
                  <a:gd name="T10" fmla="*/ 25 w 38"/>
                  <a:gd name="T11" fmla="*/ 47 h 51"/>
                  <a:gd name="T12" fmla="*/ 9 w 38"/>
                  <a:gd name="T13" fmla="*/ 47 h 51"/>
                  <a:gd name="T14" fmla="*/ 9 w 38"/>
                  <a:gd name="T15" fmla="*/ 47 h 51"/>
                  <a:gd name="T16" fmla="*/ 8 w 38"/>
                  <a:gd name="T17" fmla="*/ 46 h 51"/>
                  <a:gd name="T18" fmla="*/ 11 w 38"/>
                  <a:gd name="T19" fmla="*/ 44 h 51"/>
                  <a:gd name="T20" fmla="*/ 11 w 38"/>
                  <a:gd name="T21" fmla="*/ 44 h 51"/>
                  <a:gd name="T22" fmla="*/ 25 w 38"/>
                  <a:gd name="T23" fmla="*/ 10 h 51"/>
                  <a:gd name="T24" fmla="*/ 24 w 38"/>
                  <a:gd name="T25" fmla="*/ 9 h 51"/>
                  <a:gd name="T26" fmla="*/ 15 w 38"/>
                  <a:gd name="T27" fmla="*/ 12 h 51"/>
                  <a:gd name="T28" fmla="*/ 7 w 38"/>
                  <a:gd name="T29" fmla="*/ 29 h 51"/>
                  <a:gd name="T30" fmla="*/ 13 w 38"/>
                  <a:gd name="T31" fmla="*/ 41 h 51"/>
                  <a:gd name="T32" fmla="*/ 21 w 38"/>
                  <a:gd name="T33" fmla="*/ 41 h 51"/>
                  <a:gd name="T34" fmla="*/ 29 w 38"/>
                  <a:gd name="T35" fmla="*/ 17 h 51"/>
                  <a:gd name="T36" fmla="*/ 25 w 38"/>
                  <a:gd name="T37" fmla="*/ 1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" h="51">
                    <a:moveTo>
                      <a:pt x="8" y="46"/>
                    </a:moveTo>
                    <a:cubicBezTo>
                      <a:pt x="2" y="42"/>
                      <a:pt x="0" y="35"/>
                      <a:pt x="0" y="29"/>
                    </a:cubicBezTo>
                    <a:cubicBezTo>
                      <a:pt x="0" y="21"/>
                      <a:pt x="4" y="12"/>
                      <a:pt x="10" y="7"/>
                    </a:cubicBezTo>
                    <a:cubicBezTo>
                      <a:pt x="15" y="2"/>
                      <a:pt x="22" y="0"/>
                      <a:pt x="27" y="2"/>
                    </a:cubicBezTo>
                    <a:cubicBezTo>
                      <a:pt x="32" y="4"/>
                      <a:pt x="35" y="10"/>
                      <a:pt x="36" y="16"/>
                    </a:cubicBezTo>
                    <a:cubicBezTo>
                      <a:pt x="38" y="25"/>
                      <a:pt x="34" y="40"/>
                      <a:pt x="25" y="47"/>
                    </a:cubicBezTo>
                    <a:cubicBezTo>
                      <a:pt x="22" y="49"/>
                      <a:pt x="16" y="51"/>
                      <a:pt x="9" y="47"/>
                    </a:cubicBezTo>
                    <a:cubicBezTo>
                      <a:pt x="9" y="47"/>
                      <a:pt x="9" y="47"/>
                      <a:pt x="9" y="47"/>
                    </a:cubicBezTo>
                    <a:cubicBezTo>
                      <a:pt x="9" y="47"/>
                      <a:pt x="8" y="47"/>
                      <a:pt x="8" y="46"/>
                    </a:cubicBezTo>
                    <a:close/>
                    <a:moveTo>
                      <a:pt x="11" y="44"/>
                    </a:moveTo>
                    <a:cubicBezTo>
                      <a:pt x="11" y="44"/>
                      <a:pt x="11" y="44"/>
                      <a:pt x="11" y="44"/>
                    </a:cubicBezTo>
                    <a:close/>
                    <a:moveTo>
                      <a:pt x="25" y="10"/>
                    </a:moveTo>
                    <a:cubicBezTo>
                      <a:pt x="25" y="9"/>
                      <a:pt x="25" y="9"/>
                      <a:pt x="24" y="9"/>
                    </a:cubicBezTo>
                    <a:cubicBezTo>
                      <a:pt x="21" y="8"/>
                      <a:pt x="17" y="10"/>
                      <a:pt x="15" y="12"/>
                    </a:cubicBezTo>
                    <a:cubicBezTo>
                      <a:pt x="10" y="16"/>
                      <a:pt x="7" y="23"/>
                      <a:pt x="7" y="29"/>
                    </a:cubicBezTo>
                    <a:cubicBezTo>
                      <a:pt x="7" y="33"/>
                      <a:pt x="8" y="39"/>
                      <a:pt x="13" y="41"/>
                    </a:cubicBezTo>
                    <a:cubicBezTo>
                      <a:pt x="16" y="43"/>
                      <a:pt x="19" y="43"/>
                      <a:pt x="21" y="41"/>
                    </a:cubicBezTo>
                    <a:cubicBezTo>
                      <a:pt x="27" y="37"/>
                      <a:pt x="30" y="24"/>
                      <a:pt x="29" y="17"/>
                    </a:cubicBezTo>
                    <a:cubicBezTo>
                      <a:pt x="29" y="16"/>
                      <a:pt x="28" y="12"/>
                      <a:pt x="25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1" name="">
                <a:extLst>
                  <a:ext uri="{FF2B5EF4-FFF2-40B4-BE49-F238E27FC236}">
                    <a16:creationId xmlns:a16="http://schemas.microsoft.com/office/drawing/2014/main" id="{4485888C-25E3-41F2-8536-33FF3DCD1990}"/>
                  </a:ext>
                </a:extLst>
              </p:cNvPr>
              <p:cNvSpPr/>
              <p:nvPr/>
            </p:nvSpPr>
            <p:spPr bwMode="auto">
              <a:xfrm>
                <a:off x="8407961" y="3421082"/>
                <a:ext cx="85264" cy="101795"/>
              </a:xfrm>
              <a:custGeom>
                <a:avLst/>
                <a:gdLst>
                  <a:gd name="T0" fmla="*/ 14 w 41"/>
                  <a:gd name="T1" fmla="*/ 45 h 49"/>
                  <a:gd name="T2" fmla="*/ 10 w 41"/>
                  <a:gd name="T3" fmla="*/ 41 h 49"/>
                  <a:gd name="T4" fmla="*/ 3 w 41"/>
                  <a:gd name="T5" fmla="*/ 15 h 49"/>
                  <a:gd name="T6" fmla="*/ 12 w 41"/>
                  <a:gd name="T7" fmla="*/ 4 h 49"/>
                  <a:gd name="T8" fmla="*/ 34 w 41"/>
                  <a:gd name="T9" fmla="*/ 14 h 49"/>
                  <a:gd name="T10" fmla="*/ 32 w 41"/>
                  <a:gd name="T11" fmla="*/ 46 h 49"/>
                  <a:gd name="T12" fmla="*/ 32 w 41"/>
                  <a:gd name="T13" fmla="*/ 46 h 49"/>
                  <a:gd name="T14" fmla="*/ 20 w 41"/>
                  <a:gd name="T15" fmla="*/ 48 h 49"/>
                  <a:gd name="T16" fmla="*/ 14 w 41"/>
                  <a:gd name="T17" fmla="*/ 45 h 49"/>
                  <a:gd name="T18" fmla="*/ 22 w 41"/>
                  <a:gd name="T19" fmla="*/ 11 h 49"/>
                  <a:gd name="T20" fmla="*/ 14 w 41"/>
                  <a:gd name="T21" fmla="*/ 10 h 49"/>
                  <a:gd name="T22" fmla="*/ 10 w 41"/>
                  <a:gd name="T23" fmla="*/ 16 h 49"/>
                  <a:gd name="T24" fmla="*/ 15 w 41"/>
                  <a:gd name="T25" fmla="*/ 36 h 49"/>
                  <a:gd name="T26" fmla="*/ 22 w 41"/>
                  <a:gd name="T27" fmla="*/ 41 h 49"/>
                  <a:gd name="T28" fmla="*/ 28 w 41"/>
                  <a:gd name="T29" fmla="*/ 40 h 49"/>
                  <a:gd name="T30" fmla="*/ 28 w 41"/>
                  <a:gd name="T31" fmla="*/ 40 h 49"/>
                  <a:gd name="T32" fmla="*/ 27 w 41"/>
                  <a:gd name="T33" fmla="*/ 17 h 49"/>
                  <a:gd name="T34" fmla="*/ 22 w 41"/>
                  <a:gd name="T35" fmla="*/ 1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1" h="49">
                    <a:moveTo>
                      <a:pt x="14" y="45"/>
                    </a:moveTo>
                    <a:cubicBezTo>
                      <a:pt x="12" y="44"/>
                      <a:pt x="11" y="43"/>
                      <a:pt x="10" y="41"/>
                    </a:cubicBezTo>
                    <a:cubicBezTo>
                      <a:pt x="3" y="34"/>
                      <a:pt x="0" y="24"/>
                      <a:pt x="3" y="15"/>
                    </a:cubicBezTo>
                    <a:cubicBezTo>
                      <a:pt x="4" y="9"/>
                      <a:pt x="8" y="5"/>
                      <a:pt x="12" y="4"/>
                    </a:cubicBezTo>
                    <a:cubicBezTo>
                      <a:pt x="20" y="0"/>
                      <a:pt x="28" y="4"/>
                      <a:pt x="34" y="14"/>
                    </a:cubicBezTo>
                    <a:cubicBezTo>
                      <a:pt x="40" y="25"/>
                      <a:pt x="41" y="40"/>
                      <a:pt x="32" y="46"/>
                    </a:cubicBezTo>
                    <a:cubicBezTo>
                      <a:pt x="32" y="46"/>
                      <a:pt x="32" y="46"/>
                      <a:pt x="32" y="46"/>
                    </a:cubicBezTo>
                    <a:cubicBezTo>
                      <a:pt x="29" y="48"/>
                      <a:pt x="24" y="49"/>
                      <a:pt x="20" y="48"/>
                    </a:cubicBezTo>
                    <a:cubicBezTo>
                      <a:pt x="18" y="47"/>
                      <a:pt x="16" y="46"/>
                      <a:pt x="14" y="45"/>
                    </a:cubicBezTo>
                    <a:close/>
                    <a:moveTo>
                      <a:pt x="22" y="11"/>
                    </a:moveTo>
                    <a:cubicBezTo>
                      <a:pt x="20" y="9"/>
                      <a:pt x="17" y="9"/>
                      <a:pt x="14" y="10"/>
                    </a:cubicBezTo>
                    <a:cubicBezTo>
                      <a:pt x="11" y="11"/>
                      <a:pt x="10" y="15"/>
                      <a:pt x="10" y="16"/>
                    </a:cubicBezTo>
                    <a:cubicBezTo>
                      <a:pt x="8" y="23"/>
                      <a:pt x="10" y="31"/>
                      <a:pt x="15" y="36"/>
                    </a:cubicBezTo>
                    <a:cubicBezTo>
                      <a:pt x="17" y="39"/>
                      <a:pt x="19" y="40"/>
                      <a:pt x="22" y="41"/>
                    </a:cubicBezTo>
                    <a:cubicBezTo>
                      <a:pt x="24" y="42"/>
                      <a:pt x="27" y="42"/>
                      <a:pt x="28" y="40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33" y="37"/>
                      <a:pt x="32" y="26"/>
                      <a:pt x="27" y="17"/>
                    </a:cubicBezTo>
                    <a:cubicBezTo>
                      <a:pt x="27" y="16"/>
                      <a:pt x="25" y="13"/>
                      <a:pt x="22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2" name="">
                <a:extLst>
                  <a:ext uri="{FF2B5EF4-FFF2-40B4-BE49-F238E27FC236}">
                    <a16:creationId xmlns:a16="http://schemas.microsoft.com/office/drawing/2014/main" id="{57DE2F71-68C2-4289-B2D7-FD5E13282257}"/>
                  </a:ext>
                </a:extLst>
              </p:cNvPr>
              <p:cNvSpPr/>
              <p:nvPr/>
            </p:nvSpPr>
            <p:spPr bwMode="auto">
              <a:xfrm>
                <a:off x="8611550" y="3658603"/>
                <a:ext cx="95704" cy="78303"/>
              </a:xfrm>
              <a:custGeom>
                <a:avLst/>
                <a:gdLst>
                  <a:gd name="T0" fmla="*/ 12 w 46"/>
                  <a:gd name="T1" fmla="*/ 30 h 38"/>
                  <a:gd name="T2" fmla="*/ 3 w 46"/>
                  <a:gd name="T3" fmla="*/ 20 h 38"/>
                  <a:gd name="T4" fmla="*/ 10 w 46"/>
                  <a:gd name="T5" fmla="*/ 3 h 38"/>
                  <a:gd name="T6" fmla="*/ 27 w 46"/>
                  <a:gd name="T7" fmla="*/ 3 h 38"/>
                  <a:gd name="T8" fmla="*/ 45 w 46"/>
                  <a:gd name="T9" fmla="*/ 23 h 38"/>
                  <a:gd name="T10" fmla="*/ 45 w 46"/>
                  <a:gd name="T11" fmla="*/ 23 h 38"/>
                  <a:gd name="T12" fmla="*/ 43 w 46"/>
                  <a:gd name="T13" fmla="*/ 34 h 38"/>
                  <a:gd name="T14" fmla="*/ 32 w 46"/>
                  <a:gd name="T15" fmla="*/ 37 h 38"/>
                  <a:gd name="T16" fmla="*/ 12 w 46"/>
                  <a:gd name="T17" fmla="*/ 30 h 38"/>
                  <a:gd name="T18" fmla="*/ 28 w 46"/>
                  <a:gd name="T19" fmla="*/ 12 h 38"/>
                  <a:gd name="T20" fmla="*/ 24 w 46"/>
                  <a:gd name="T21" fmla="*/ 10 h 38"/>
                  <a:gd name="T22" fmla="*/ 13 w 46"/>
                  <a:gd name="T23" fmla="*/ 9 h 38"/>
                  <a:gd name="T24" fmla="*/ 9 w 46"/>
                  <a:gd name="T25" fmla="*/ 17 h 38"/>
                  <a:gd name="T26" fmla="*/ 33 w 46"/>
                  <a:gd name="T27" fmla="*/ 31 h 38"/>
                  <a:gd name="T28" fmla="*/ 38 w 46"/>
                  <a:gd name="T29" fmla="*/ 30 h 38"/>
                  <a:gd name="T30" fmla="*/ 38 w 46"/>
                  <a:gd name="T31" fmla="*/ 25 h 38"/>
                  <a:gd name="T32" fmla="*/ 28 w 46"/>
                  <a:gd name="T33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38">
                    <a:moveTo>
                      <a:pt x="12" y="30"/>
                    </a:moveTo>
                    <a:cubicBezTo>
                      <a:pt x="8" y="27"/>
                      <a:pt x="5" y="24"/>
                      <a:pt x="3" y="20"/>
                    </a:cubicBezTo>
                    <a:cubicBezTo>
                      <a:pt x="0" y="13"/>
                      <a:pt x="4" y="6"/>
                      <a:pt x="10" y="3"/>
                    </a:cubicBezTo>
                    <a:cubicBezTo>
                      <a:pt x="15" y="0"/>
                      <a:pt x="21" y="1"/>
                      <a:pt x="27" y="3"/>
                    </a:cubicBezTo>
                    <a:cubicBezTo>
                      <a:pt x="35" y="7"/>
                      <a:pt x="43" y="15"/>
                      <a:pt x="45" y="2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6" y="27"/>
                      <a:pt x="45" y="31"/>
                      <a:pt x="43" y="34"/>
                    </a:cubicBezTo>
                    <a:cubicBezTo>
                      <a:pt x="41" y="37"/>
                      <a:pt x="37" y="38"/>
                      <a:pt x="32" y="37"/>
                    </a:cubicBezTo>
                    <a:cubicBezTo>
                      <a:pt x="26" y="37"/>
                      <a:pt x="18" y="34"/>
                      <a:pt x="12" y="30"/>
                    </a:cubicBezTo>
                    <a:close/>
                    <a:moveTo>
                      <a:pt x="28" y="12"/>
                    </a:moveTo>
                    <a:cubicBezTo>
                      <a:pt x="27" y="11"/>
                      <a:pt x="25" y="10"/>
                      <a:pt x="24" y="10"/>
                    </a:cubicBezTo>
                    <a:cubicBezTo>
                      <a:pt x="21" y="8"/>
                      <a:pt x="17" y="7"/>
                      <a:pt x="13" y="9"/>
                    </a:cubicBezTo>
                    <a:cubicBezTo>
                      <a:pt x="10" y="11"/>
                      <a:pt x="8" y="14"/>
                      <a:pt x="9" y="17"/>
                    </a:cubicBezTo>
                    <a:cubicBezTo>
                      <a:pt x="12" y="24"/>
                      <a:pt x="24" y="30"/>
                      <a:pt x="33" y="31"/>
                    </a:cubicBezTo>
                    <a:cubicBezTo>
                      <a:pt x="35" y="31"/>
                      <a:pt x="37" y="31"/>
                      <a:pt x="38" y="30"/>
                    </a:cubicBezTo>
                    <a:cubicBezTo>
                      <a:pt x="39" y="29"/>
                      <a:pt x="39" y="26"/>
                      <a:pt x="38" y="25"/>
                    </a:cubicBezTo>
                    <a:cubicBezTo>
                      <a:pt x="37" y="20"/>
                      <a:pt x="33" y="15"/>
                      <a:pt x="28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3" name="">
                <a:extLst>
                  <a:ext uri="{FF2B5EF4-FFF2-40B4-BE49-F238E27FC236}">
                    <a16:creationId xmlns:a16="http://schemas.microsoft.com/office/drawing/2014/main" id="{C524DC60-B22C-46E7-9602-6D1DBD92E389}"/>
                  </a:ext>
                </a:extLst>
              </p:cNvPr>
              <p:cNvSpPr/>
              <p:nvPr/>
            </p:nvSpPr>
            <p:spPr bwMode="auto">
              <a:xfrm>
                <a:off x="9136184" y="2926031"/>
                <a:ext cx="22621" cy="41762"/>
              </a:xfrm>
              <a:custGeom>
                <a:avLst/>
                <a:gdLst>
                  <a:gd name="T0" fmla="*/ 2 w 11"/>
                  <a:gd name="T1" fmla="*/ 19 h 20"/>
                  <a:gd name="T2" fmla="*/ 1 w 11"/>
                  <a:gd name="T3" fmla="*/ 15 h 20"/>
                  <a:gd name="T4" fmla="*/ 3 w 11"/>
                  <a:gd name="T5" fmla="*/ 4 h 20"/>
                  <a:gd name="T6" fmla="*/ 7 w 11"/>
                  <a:gd name="T7" fmla="*/ 0 h 20"/>
                  <a:gd name="T8" fmla="*/ 10 w 11"/>
                  <a:gd name="T9" fmla="*/ 4 h 20"/>
                  <a:gd name="T10" fmla="*/ 7 w 11"/>
                  <a:gd name="T11" fmla="*/ 18 h 20"/>
                  <a:gd name="T12" fmla="*/ 2 w 11"/>
                  <a:gd name="T13" fmla="*/ 19 h 20"/>
                  <a:gd name="T14" fmla="*/ 2 w 11"/>
                  <a:gd name="T15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20">
                    <a:moveTo>
                      <a:pt x="2" y="19"/>
                    </a:moveTo>
                    <a:cubicBezTo>
                      <a:pt x="0" y="18"/>
                      <a:pt x="0" y="16"/>
                      <a:pt x="1" y="15"/>
                    </a:cubicBezTo>
                    <a:cubicBezTo>
                      <a:pt x="2" y="11"/>
                      <a:pt x="3" y="7"/>
                      <a:pt x="3" y="4"/>
                    </a:cubicBezTo>
                    <a:cubicBezTo>
                      <a:pt x="4" y="2"/>
                      <a:pt x="5" y="0"/>
                      <a:pt x="7" y="0"/>
                    </a:cubicBezTo>
                    <a:cubicBezTo>
                      <a:pt x="9" y="1"/>
                      <a:pt x="11" y="2"/>
                      <a:pt x="10" y="4"/>
                    </a:cubicBezTo>
                    <a:cubicBezTo>
                      <a:pt x="10" y="9"/>
                      <a:pt x="9" y="13"/>
                      <a:pt x="7" y="18"/>
                    </a:cubicBezTo>
                    <a:cubicBezTo>
                      <a:pt x="6" y="19"/>
                      <a:pt x="4" y="20"/>
                      <a:pt x="2" y="19"/>
                    </a:cubicBezTo>
                    <a:cubicBezTo>
                      <a:pt x="2" y="19"/>
                      <a:pt x="2" y="19"/>
                      <a:pt x="2" y="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4" name="">
                <a:extLst>
                  <a:ext uri="{FF2B5EF4-FFF2-40B4-BE49-F238E27FC236}">
                    <a16:creationId xmlns:a16="http://schemas.microsoft.com/office/drawing/2014/main" id="{EC80F0CE-5346-4F53-8E3A-A52DE51412D0}"/>
                  </a:ext>
                </a:extLst>
              </p:cNvPr>
              <p:cNvSpPr/>
              <p:nvPr/>
            </p:nvSpPr>
            <p:spPr bwMode="auto">
              <a:xfrm>
                <a:off x="9034389" y="2909500"/>
                <a:ext cx="16531" cy="33061"/>
              </a:xfrm>
              <a:custGeom>
                <a:avLst/>
                <a:gdLst>
                  <a:gd name="T0" fmla="*/ 2 w 8"/>
                  <a:gd name="T1" fmla="*/ 15 h 16"/>
                  <a:gd name="T2" fmla="*/ 1 w 8"/>
                  <a:gd name="T3" fmla="*/ 11 h 16"/>
                  <a:gd name="T4" fmla="*/ 1 w 8"/>
                  <a:gd name="T5" fmla="*/ 4 h 16"/>
                  <a:gd name="T6" fmla="*/ 4 w 8"/>
                  <a:gd name="T7" fmla="*/ 0 h 16"/>
                  <a:gd name="T8" fmla="*/ 8 w 8"/>
                  <a:gd name="T9" fmla="*/ 3 h 16"/>
                  <a:gd name="T10" fmla="*/ 7 w 8"/>
                  <a:gd name="T11" fmla="*/ 13 h 16"/>
                  <a:gd name="T12" fmla="*/ 3 w 8"/>
                  <a:gd name="T13" fmla="*/ 16 h 16"/>
                  <a:gd name="T14" fmla="*/ 2 w 8"/>
                  <a:gd name="T15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6">
                    <a:moveTo>
                      <a:pt x="2" y="15"/>
                    </a:moveTo>
                    <a:cubicBezTo>
                      <a:pt x="1" y="14"/>
                      <a:pt x="0" y="13"/>
                      <a:pt x="1" y="11"/>
                    </a:cubicBezTo>
                    <a:cubicBezTo>
                      <a:pt x="1" y="9"/>
                      <a:pt x="1" y="7"/>
                      <a:pt x="1" y="4"/>
                    </a:cubicBezTo>
                    <a:cubicBezTo>
                      <a:pt x="1" y="2"/>
                      <a:pt x="2" y="0"/>
                      <a:pt x="4" y="0"/>
                    </a:cubicBezTo>
                    <a:cubicBezTo>
                      <a:pt x="6" y="0"/>
                      <a:pt x="8" y="1"/>
                      <a:pt x="8" y="3"/>
                    </a:cubicBezTo>
                    <a:cubicBezTo>
                      <a:pt x="8" y="7"/>
                      <a:pt x="8" y="10"/>
                      <a:pt x="7" y="13"/>
                    </a:cubicBezTo>
                    <a:cubicBezTo>
                      <a:pt x="7" y="15"/>
                      <a:pt x="5" y="16"/>
                      <a:pt x="3" y="16"/>
                    </a:cubicBezTo>
                    <a:cubicBezTo>
                      <a:pt x="3" y="16"/>
                      <a:pt x="2" y="15"/>
                      <a:pt x="2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5" name="">
                <a:extLst>
                  <a:ext uri="{FF2B5EF4-FFF2-40B4-BE49-F238E27FC236}">
                    <a16:creationId xmlns:a16="http://schemas.microsoft.com/office/drawing/2014/main" id="{267CE330-E2C8-4E0A-B46D-7931CCFCFD84}"/>
                  </a:ext>
                </a:extLst>
              </p:cNvPr>
              <p:cNvSpPr/>
              <p:nvPr/>
            </p:nvSpPr>
            <p:spPr bwMode="auto">
              <a:xfrm>
                <a:off x="8938685" y="2894710"/>
                <a:ext cx="20881" cy="52202"/>
              </a:xfrm>
              <a:custGeom>
                <a:avLst/>
                <a:gdLst>
                  <a:gd name="T0" fmla="*/ 4 w 10"/>
                  <a:gd name="T1" fmla="*/ 24 h 25"/>
                  <a:gd name="T2" fmla="*/ 2 w 10"/>
                  <a:gd name="T3" fmla="*/ 22 h 25"/>
                  <a:gd name="T4" fmla="*/ 0 w 10"/>
                  <a:gd name="T5" fmla="*/ 4 h 25"/>
                  <a:gd name="T6" fmla="*/ 3 w 10"/>
                  <a:gd name="T7" fmla="*/ 0 h 25"/>
                  <a:gd name="T8" fmla="*/ 7 w 10"/>
                  <a:gd name="T9" fmla="*/ 3 h 25"/>
                  <a:gd name="T10" fmla="*/ 9 w 10"/>
                  <a:gd name="T11" fmla="*/ 21 h 25"/>
                  <a:gd name="T12" fmla="*/ 6 w 10"/>
                  <a:gd name="T13" fmla="*/ 25 h 25"/>
                  <a:gd name="T14" fmla="*/ 4 w 10"/>
                  <a:gd name="T15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25">
                    <a:moveTo>
                      <a:pt x="4" y="24"/>
                    </a:moveTo>
                    <a:cubicBezTo>
                      <a:pt x="3" y="24"/>
                      <a:pt x="2" y="23"/>
                      <a:pt x="2" y="2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5" y="0"/>
                      <a:pt x="7" y="1"/>
                      <a:pt x="7" y="3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10" y="23"/>
                      <a:pt x="8" y="25"/>
                      <a:pt x="6" y="25"/>
                    </a:cubicBezTo>
                    <a:cubicBezTo>
                      <a:pt x="5" y="25"/>
                      <a:pt x="5" y="25"/>
                      <a:pt x="4" y="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6" name="">
                <a:extLst>
                  <a:ext uri="{FF2B5EF4-FFF2-40B4-BE49-F238E27FC236}">
                    <a16:creationId xmlns:a16="http://schemas.microsoft.com/office/drawing/2014/main" id="{310E4129-670C-4983-B8A0-4F23C1243BF3}"/>
                  </a:ext>
                </a:extLst>
              </p:cNvPr>
              <p:cNvSpPr/>
              <p:nvPr/>
            </p:nvSpPr>
            <p:spPr bwMode="auto">
              <a:xfrm>
                <a:off x="8846461" y="2932121"/>
                <a:ext cx="19141" cy="35672"/>
              </a:xfrm>
              <a:custGeom>
                <a:avLst/>
                <a:gdLst>
                  <a:gd name="T0" fmla="*/ 3 w 9"/>
                  <a:gd name="T1" fmla="*/ 17 h 17"/>
                  <a:gd name="T2" fmla="*/ 2 w 9"/>
                  <a:gd name="T3" fmla="*/ 14 h 17"/>
                  <a:gd name="T4" fmla="*/ 0 w 9"/>
                  <a:gd name="T5" fmla="*/ 5 h 17"/>
                  <a:gd name="T6" fmla="*/ 3 w 9"/>
                  <a:gd name="T7" fmla="*/ 1 h 17"/>
                  <a:gd name="T8" fmla="*/ 7 w 9"/>
                  <a:gd name="T9" fmla="*/ 3 h 17"/>
                  <a:gd name="T10" fmla="*/ 8 w 9"/>
                  <a:gd name="T11" fmla="*/ 14 h 17"/>
                  <a:gd name="T12" fmla="*/ 5 w 9"/>
                  <a:gd name="T13" fmla="*/ 17 h 17"/>
                  <a:gd name="T14" fmla="*/ 3 w 9"/>
                  <a:gd name="T1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17">
                    <a:moveTo>
                      <a:pt x="3" y="17"/>
                    </a:moveTo>
                    <a:cubicBezTo>
                      <a:pt x="2" y="16"/>
                      <a:pt x="1" y="15"/>
                      <a:pt x="2" y="14"/>
                    </a:cubicBezTo>
                    <a:cubicBezTo>
                      <a:pt x="2" y="11"/>
                      <a:pt x="1" y="8"/>
                      <a:pt x="0" y="5"/>
                    </a:cubicBezTo>
                    <a:cubicBezTo>
                      <a:pt x="0" y="3"/>
                      <a:pt x="1" y="1"/>
                      <a:pt x="3" y="1"/>
                    </a:cubicBezTo>
                    <a:cubicBezTo>
                      <a:pt x="4" y="0"/>
                      <a:pt x="6" y="1"/>
                      <a:pt x="7" y="3"/>
                    </a:cubicBezTo>
                    <a:cubicBezTo>
                      <a:pt x="8" y="6"/>
                      <a:pt x="9" y="10"/>
                      <a:pt x="8" y="14"/>
                    </a:cubicBezTo>
                    <a:cubicBezTo>
                      <a:pt x="8" y="16"/>
                      <a:pt x="7" y="17"/>
                      <a:pt x="5" y="17"/>
                    </a:cubicBezTo>
                    <a:cubicBezTo>
                      <a:pt x="4" y="17"/>
                      <a:pt x="4" y="17"/>
                      <a:pt x="3" y="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7" name="">
                <a:extLst>
                  <a:ext uri="{FF2B5EF4-FFF2-40B4-BE49-F238E27FC236}">
                    <a16:creationId xmlns:a16="http://schemas.microsoft.com/office/drawing/2014/main" id="{77AE74B7-7319-41A7-B25E-F61EA0B02674}"/>
                  </a:ext>
                </a:extLst>
              </p:cNvPr>
              <p:cNvSpPr/>
              <p:nvPr/>
            </p:nvSpPr>
            <p:spPr bwMode="auto">
              <a:xfrm>
                <a:off x="8753367" y="2940821"/>
                <a:ext cx="34802" cy="73083"/>
              </a:xfrm>
              <a:custGeom>
                <a:avLst/>
                <a:gdLst>
                  <a:gd name="T0" fmla="*/ 11 w 17"/>
                  <a:gd name="T1" fmla="*/ 35 h 35"/>
                  <a:gd name="T2" fmla="*/ 10 w 17"/>
                  <a:gd name="T3" fmla="*/ 33 h 35"/>
                  <a:gd name="T4" fmla="*/ 1 w 17"/>
                  <a:gd name="T5" fmla="*/ 5 h 35"/>
                  <a:gd name="T6" fmla="*/ 3 w 17"/>
                  <a:gd name="T7" fmla="*/ 0 h 35"/>
                  <a:gd name="T8" fmla="*/ 7 w 17"/>
                  <a:gd name="T9" fmla="*/ 2 h 35"/>
                  <a:gd name="T10" fmla="*/ 17 w 17"/>
                  <a:gd name="T11" fmla="*/ 31 h 35"/>
                  <a:gd name="T12" fmla="*/ 14 w 17"/>
                  <a:gd name="T13" fmla="*/ 35 h 35"/>
                  <a:gd name="T14" fmla="*/ 11 w 17"/>
                  <a:gd name="T1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35">
                    <a:moveTo>
                      <a:pt x="11" y="35"/>
                    </a:moveTo>
                    <a:cubicBezTo>
                      <a:pt x="11" y="34"/>
                      <a:pt x="10" y="34"/>
                      <a:pt x="10" y="33"/>
                    </a:cubicBezTo>
                    <a:cubicBezTo>
                      <a:pt x="7" y="23"/>
                      <a:pt x="4" y="14"/>
                      <a:pt x="1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5" y="0"/>
                      <a:pt x="7" y="1"/>
                      <a:pt x="7" y="2"/>
                    </a:cubicBezTo>
                    <a:cubicBezTo>
                      <a:pt x="11" y="12"/>
                      <a:pt x="14" y="21"/>
                      <a:pt x="17" y="31"/>
                    </a:cubicBezTo>
                    <a:cubicBezTo>
                      <a:pt x="17" y="33"/>
                      <a:pt x="16" y="35"/>
                      <a:pt x="14" y="35"/>
                    </a:cubicBezTo>
                    <a:cubicBezTo>
                      <a:pt x="13" y="35"/>
                      <a:pt x="12" y="35"/>
                      <a:pt x="11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8" name="">
                <a:extLst>
                  <a:ext uri="{FF2B5EF4-FFF2-40B4-BE49-F238E27FC236}">
                    <a16:creationId xmlns:a16="http://schemas.microsoft.com/office/drawing/2014/main" id="{0A4BA44E-FCC8-4679-9980-E4A7F6C02A38}"/>
                  </a:ext>
                </a:extLst>
              </p:cNvPr>
              <p:cNvSpPr/>
              <p:nvPr/>
            </p:nvSpPr>
            <p:spPr bwMode="auto">
              <a:xfrm>
                <a:off x="8653312" y="3027825"/>
                <a:ext cx="58293" cy="54813"/>
              </a:xfrm>
              <a:custGeom>
                <a:avLst/>
                <a:gdLst>
                  <a:gd name="T0" fmla="*/ 22 w 28"/>
                  <a:gd name="T1" fmla="*/ 25 h 26"/>
                  <a:gd name="T2" fmla="*/ 22 w 28"/>
                  <a:gd name="T3" fmla="*/ 24 h 26"/>
                  <a:gd name="T4" fmla="*/ 2 w 28"/>
                  <a:gd name="T5" fmla="*/ 7 h 26"/>
                  <a:gd name="T6" fmla="*/ 1 w 28"/>
                  <a:gd name="T7" fmla="*/ 2 h 26"/>
                  <a:gd name="T8" fmla="*/ 6 w 28"/>
                  <a:gd name="T9" fmla="*/ 1 h 26"/>
                  <a:gd name="T10" fmla="*/ 27 w 28"/>
                  <a:gd name="T11" fmla="*/ 19 h 26"/>
                  <a:gd name="T12" fmla="*/ 27 w 28"/>
                  <a:gd name="T13" fmla="*/ 24 h 26"/>
                  <a:gd name="T14" fmla="*/ 22 w 28"/>
                  <a:gd name="T15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26">
                    <a:moveTo>
                      <a:pt x="22" y="25"/>
                    </a:moveTo>
                    <a:cubicBezTo>
                      <a:pt x="22" y="25"/>
                      <a:pt x="22" y="25"/>
                      <a:pt x="22" y="24"/>
                    </a:cubicBezTo>
                    <a:cubicBezTo>
                      <a:pt x="15" y="18"/>
                      <a:pt x="9" y="12"/>
                      <a:pt x="2" y="7"/>
                    </a:cubicBezTo>
                    <a:cubicBezTo>
                      <a:pt x="0" y="6"/>
                      <a:pt x="0" y="3"/>
                      <a:pt x="1" y="2"/>
                    </a:cubicBezTo>
                    <a:cubicBezTo>
                      <a:pt x="3" y="0"/>
                      <a:pt x="5" y="0"/>
                      <a:pt x="6" y="1"/>
                    </a:cubicBezTo>
                    <a:cubicBezTo>
                      <a:pt x="13" y="7"/>
                      <a:pt x="20" y="13"/>
                      <a:pt x="27" y="19"/>
                    </a:cubicBezTo>
                    <a:cubicBezTo>
                      <a:pt x="28" y="21"/>
                      <a:pt x="28" y="23"/>
                      <a:pt x="27" y="24"/>
                    </a:cubicBezTo>
                    <a:cubicBezTo>
                      <a:pt x="26" y="26"/>
                      <a:pt x="24" y="26"/>
                      <a:pt x="22" y="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9" name="">
                <a:extLst>
                  <a:ext uri="{FF2B5EF4-FFF2-40B4-BE49-F238E27FC236}">
                    <a16:creationId xmlns:a16="http://schemas.microsoft.com/office/drawing/2014/main" id="{D1DEE29C-7681-4AA4-A26C-0999E277EE4A}"/>
                  </a:ext>
                </a:extLst>
              </p:cNvPr>
              <p:cNvSpPr/>
              <p:nvPr/>
            </p:nvSpPr>
            <p:spPr bwMode="auto">
              <a:xfrm>
                <a:off x="8621991" y="3147021"/>
                <a:ext cx="31321" cy="22621"/>
              </a:xfrm>
              <a:custGeom>
                <a:avLst/>
                <a:gdLst>
                  <a:gd name="T0" fmla="*/ 2 w 15"/>
                  <a:gd name="T1" fmla="*/ 6 h 11"/>
                  <a:gd name="T2" fmla="*/ 0 w 15"/>
                  <a:gd name="T3" fmla="*/ 2 h 11"/>
                  <a:gd name="T4" fmla="*/ 5 w 15"/>
                  <a:gd name="T5" fmla="*/ 0 h 11"/>
                  <a:gd name="T6" fmla="*/ 13 w 15"/>
                  <a:gd name="T7" fmla="*/ 4 h 11"/>
                  <a:gd name="T8" fmla="*/ 14 w 15"/>
                  <a:gd name="T9" fmla="*/ 9 h 11"/>
                  <a:gd name="T10" fmla="*/ 9 w 15"/>
                  <a:gd name="T11" fmla="*/ 10 h 11"/>
                  <a:gd name="T12" fmla="*/ 2 w 15"/>
                  <a:gd name="T13" fmla="*/ 7 h 11"/>
                  <a:gd name="T14" fmla="*/ 2 w 15"/>
                  <a:gd name="T1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1">
                    <a:moveTo>
                      <a:pt x="2" y="6"/>
                    </a:moveTo>
                    <a:cubicBezTo>
                      <a:pt x="0" y="5"/>
                      <a:pt x="0" y="4"/>
                      <a:pt x="0" y="2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7" y="1"/>
                      <a:pt x="10" y="2"/>
                      <a:pt x="13" y="4"/>
                    </a:cubicBezTo>
                    <a:cubicBezTo>
                      <a:pt x="15" y="5"/>
                      <a:pt x="15" y="7"/>
                      <a:pt x="14" y="9"/>
                    </a:cubicBezTo>
                    <a:cubicBezTo>
                      <a:pt x="13" y="10"/>
                      <a:pt x="11" y="11"/>
                      <a:pt x="9" y="10"/>
                    </a:cubicBezTo>
                    <a:cubicBezTo>
                      <a:pt x="7" y="9"/>
                      <a:pt x="5" y="8"/>
                      <a:pt x="2" y="7"/>
                    </a:cubicBezTo>
                    <a:cubicBezTo>
                      <a:pt x="2" y="7"/>
                      <a:pt x="2" y="7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0" name="">
                <a:extLst>
                  <a:ext uri="{FF2B5EF4-FFF2-40B4-BE49-F238E27FC236}">
                    <a16:creationId xmlns:a16="http://schemas.microsoft.com/office/drawing/2014/main" id="{603B0F6E-B806-4CF8-9AEA-FABAD8124DA5}"/>
                  </a:ext>
                </a:extLst>
              </p:cNvPr>
              <p:cNvSpPr/>
              <p:nvPr/>
            </p:nvSpPr>
            <p:spPr bwMode="auto">
              <a:xfrm>
                <a:off x="8551518" y="3248815"/>
                <a:ext cx="80914" cy="20881"/>
              </a:xfrm>
              <a:custGeom>
                <a:avLst/>
                <a:gdLst>
                  <a:gd name="T0" fmla="*/ 1 w 39"/>
                  <a:gd name="T1" fmla="*/ 7 h 10"/>
                  <a:gd name="T2" fmla="*/ 0 w 39"/>
                  <a:gd name="T3" fmla="*/ 3 h 10"/>
                  <a:gd name="T4" fmla="*/ 3 w 39"/>
                  <a:gd name="T5" fmla="*/ 0 h 10"/>
                  <a:gd name="T6" fmla="*/ 36 w 39"/>
                  <a:gd name="T7" fmla="*/ 3 h 10"/>
                  <a:gd name="T8" fmla="*/ 39 w 39"/>
                  <a:gd name="T9" fmla="*/ 7 h 10"/>
                  <a:gd name="T10" fmla="*/ 35 w 39"/>
                  <a:gd name="T11" fmla="*/ 10 h 10"/>
                  <a:gd name="T12" fmla="*/ 3 w 39"/>
                  <a:gd name="T13" fmla="*/ 7 h 10"/>
                  <a:gd name="T14" fmla="*/ 1 w 39"/>
                  <a:gd name="T15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10">
                    <a:moveTo>
                      <a:pt x="1" y="7"/>
                    </a:moveTo>
                    <a:cubicBezTo>
                      <a:pt x="0" y="6"/>
                      <a:pt x="0" y="5"/>
                      <a:pt x="0" y="3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8" y="4"/>
                      <a:pt x="39" y="5"/>
                      <a:pt x="39" y="7"/>
                    </a:cubicBezTo>
                    <a:cubicBezTo>
                      <a:pt x="39" y="9"/>
                      <a:pt x="37" y="10"/>
                      <a:pt x="35" y="10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7"/>
                      <a:pt x="2" y="7"/>
                      <a:pt x="1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1" name="">
                <a:extLst>
                  <a:ext uri="{FF2B5EF4-FFF2-40B4-BE49-F238E27FC236}">
                    <a16:creationId xmlns:a16="http://schemas.microsoft.com/office/drawing/2014/main" id="{01435734-731F-4629-9471-F0FA61AF92AE}"/>
                  </a:ext>
                </a:extLst>
              </p:cNvPr>
              <p:cNvSpPr/>
              <p:nvPr/>
            </p:nvSpPr>
            <p:spPr bwMode="auto">
              <a:xfrm>
                <a:off x="8605460" y="3367140"/>
                <a:ext cx="39152" cy="20881"/>
              </a:xfrm>
              <a:custGeom>
                <a:avLst/>
                <a:gdLst>
                  <a:gd name="T0" fmla="*/ 2 w 19"/>
                  <a:gd name="T1" fmla="*/ 8 h 10"/>
                  <a:gd name="T2" fmla="*/ 1 w 19"/>
                  <a:gd name="T3" fmla="*/ 5 h 10"/>
                  <a:gd name="T4" fmla="*/ 5 w 19"/>
                  <a:gd name="T5" fmla="*/ 2 h 10"/>
                  <a:gd name="T6" fmla="*/ 13 w 19"/>
                  <a:gd name="T7" fmla="*/ 1 h 10"/>
                  <a:gd name="T8" fmla="*/ 17 w 19"/>
                  <a:gd name="T9" fmla="*/ 2 h 10"/>
                  <a:gd name="T10" fmla="*/ 16 w 19"/>
                  <a:gd name="T11" fmla="*/ 7 h 10"/>
                  <a:gd name="T12" fmla="*/ 4 w 19"/>
                  <a:gd name="T13" fmla="*/ 9 h 10"/>
                  <a:gd name="T14" fmla="*/ 2 w 19"/>
                  <a:gd name="T15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10">
                    <a:moveTo>
                      <a:pt x="2" y="8"/>
                    </a:moveTo>
                    <a:cubicBezTo>
                      <a:pt x="1" y="8"/>
                      <a:pt x="0" y="6"/>
                      <a:pt x="1" y="5"/>
                    </a:cubicBezTo>
                    <a:cubicBezTo>
                      <a:pt x="1" y="3"/>
                      <a:pt x="3" y="2"/>
                      <a:pt x="5" y="2"/>
                    </a:cubicBezTo>
                    <a:cubicBezTo>
                      <a:pt x="8" y="3"/>
                      <a:pt x="10" y="2"/>
                      <a:pt x="13" y="1"/>
                    </a:cubicBezTo>
                    <a:cubicBezTo>
                      <a:pt x="14" y="0"/>
                      <a:pt x="16" y="0"/>
                      <a:pt x="17" y="2"/>
                    </a:cubicBezTo>
                    <a:cubicBezTo>
                      <a:pt x="19" y="3"/>
                      <a:pt x="18" y="6"/>
                      <a:pt x="16" y="7"/>
                    </a:cubicBezTo>
                    <a:cubicBezTo>
                      <a:pt x="13" y="9"/>
                      <a:pt x="8" y="10"/>
                      <a:pt x="4" y="9"/>
                    </a:cubicBezTo>
                    <a:cubicBezTo>
                      <a:pt x="3" y="9"/>
                      <a:pt x="3" y="9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2" name="">
                <a:extLst>
                  <a:ext uri="{FF2B5EF4-FFF2-40B4-BE49-F238E27FC236}">
                    <a16:creationId xmlns:a16="http://schemas.microsoft.com/office/drawing/2014/main" id="{EE059ED2-0FFA-4522-90AC-751653A6A109}"/>
                  </a:ext>
                </a:extLst>
              </p:cNvPr>
              <p:cNvSpPr/>
              <p:nvPr/>
            </p:nvSpPr>
            <p:spPr bwMode="auto">
              <a:xfrm>
                <a:off x="8596760" y="3440223"/>
                <a:ext cx="73083" cy="34802"/>
              </a:xfrm>
              <a:custGeom>
                <a:avLst/>
                <a:gdLst>
                  <a:gd name="T0" fmla="*/ 2 w 35"/>
                  <a:gd name="T1" fmla="*/ 17 h 17"/>
                  <a:gd name="T2" fmla="*/ 0 w 35"/>
                  <a:gd name="T3" fmla="*/ 14 h 17"/>
                  <a:gd name="T4" fmla="*/ 3 w 35"/>
                  <a:gd name="T5" fmla="*/ 10 h 17"/>
                  <a:gd name="T6" fmla="*/ 29 w 35"/>
                  <a:gd name="T7" fmla="*/ 1 h 17"/>
                  <a:gd name="T8" fmla="*/ 34 w 35"/>
                  <a:gd name="T9" fmla="*/ 2 h 17"/>
                  <a:gd name="T10" fmla="*/ 33 w 35"/>
                  <a:gd name="T11" fmla="*/ 7 h 17"/>
                  <a:gd name="T12" fmla="*/ 4 w 35"/>
                  <a:gd name="T13" fmla="*/ 17 h 17"/>
                  <a:gd name="T14" fmla="*/ 2 w 35"/>
                  <a:gd name="T1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" h="17">
                    <a:moveTo>
                      <a:pt x="2" y="17"/>
                    </a:moveTo>
                    <a:cubicBezTo>
                      <a:pt x="1" y="16"/>
                      <a:pt x="0" y="15"/>
                      <a:pt x="0" y="14"/>
                    </a:cubicBezTo>
                    <a:cubicBezTo>
                      <a:pt x="0" y="12"/>
                      <a:pt x="1" y="11"/>
                      <a:pt x="3" y="10"/>
                    </a:cubicBezTo>
                    <a:cubicBezTo>
                      <a:pt x="13" y="9"/>
                      <a:pt x="22" y="6"/>
                      <a:pt x="29" y="1"/>
                    </a:cubicBezTo>
                    <a:cubicBezTo>
                      <a:pt x="31" y="0"/>
                      <a:pt x="33" y="0"/>
                      <a:pt x="34" y="2"/>
                    </a:cubicBezTo>
                    <a:cubicBezTo>
                      <a:pt x="35" y="4"/>
                      <a:pt x="35" y="6"/>
                      <a:pt x="33" y="7"/>
                    </a:cubicBezTo>
                    <a:cubicBezTo>
                      <a:pt x="25" y="12"/>
                      <a:pt x="15" y="16"/>
                      <a:pt x="4" y="17"/>
                    </a:cubicBezTo>
                    <a:cubicBezTo>
                      <a:pt x="3" y="17"/>
                      <a:pt x="2" y="17"/>
                      <a:pt x="2" y="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3" name="">
                <a:extLst>
                  <a:ext uri="{FF2B5EF4-FFF2-40B4-BE49-F238E27FC236}">
                    <a16:creationId xmlns:a16="http://schemas.microsoft.com/office/drawing/2014/main" id="{984278DB-55B9-471A-A6C1-2737D2D6C4BE}"/>
                  </a:ext>
                </a:extLst>
              </p:cNvPr>
              <p:cNvSpPr/>
              <p:nvPr/>
            </p:nvSpPr>
            <p:spPr bwMode="auto">
              <a:xfrm>
                <a:off x="8695074" y="3531578"/>
                <a:ext cx="37412" cy="31321"/>
              </a:xfrm>
              <a:custGeom>
                <a:avLst/>
                <a:gdLst>
                  <a:gd name="T0" fmla="*/ 2 w 18"/>
                  <a:gd name="T1" fmla="*/ 15 h 15"/>
                  <a:gd name="T2" fmla="*/ 1 w 18"/>
                  <a:gd name="T3" fmla="*/ 14 h 15"/>
                  <a:gd name="T4" fmla="*/ 2 w 18"/>
                  <a:gd name="T5" fmla="*/ 9 h 15"/>
                  <a:gd name="T6" fmla="*/ 12 w 18"/>
                  <a:gd name="T7" fmla="*/ 1 h 15"/>
                  <a:gd name="T8" fmla="*/ 17 w 18"/>
                  <a:gd name="T9" fmla="*/ 2 h 15"/>
                  <a:gd name="T10" fmla="*/ 16 w 18"/>
                  <a:gd name="T11" fmla="*/ 6 h 15"/>
                  <a:gd name="T12" fmla="*/ 6 w 18"/>
                  <a:gd name="T13" fmla="*/ 14 h 15"/>
                  <a:gd name="T14" fmla="*/ 2 w 18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15">
                    <a:moveTo>
                      <a:pt x="2" y="15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0" y="12"/>
                      <a:pt x="0" y="10"/>
                      <a:pt x="2" y="9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3" y="0"/>
                      <a:pt x="16" y="0"/>
                      <a:pt x="17" y="2"/>
                    </a:cubicBezTo>
                    <a:cubicBezTo>
                      <a:pt x="18" y="3"/>
                      <a:pt x="18" y="5"/>
                      <a:pt x="16" y="6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5" y="15"/>
                      <a:pt x="3" y="15"/>
                      <a:pt x="2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4" name="">
                <a:extLst>
                  <a:ext uri="{FF2B5EF4-FFF2-40B4-BE49-F238E27FC236}">
                    <a16:creationId xmlns:a16="http://schemas.microsoft.com/office/drawing/2014/main" id="{AD13E294-C603-45CD-91AD-56FEAEE3D26E}"/>
                  </a:ext>
                </a:extLst>
              </p:cNvPr>
              <p:cNvSpPr/>
              <p:nvPr/>
            </p:nvSpPr>
            <p:spPr bwMode="auto">
              <a:xfrm>
                <a:off x="8786428" y="3612491"/>
                <a:ext cx="41762" cy="79174"/>
              </a:xfrm>
              <a:custGeom>
                <a:avLst/>
                <a:gdLst>
                  <a:gd name="T0" fmla="*/ 2 w 20"/>
                  <a:gd name="T1" fmla="*/ 37 h 38"/>
                  <a:gd name="T2" fmla="*/ 1 w 20"/>
                  <a:gd name="T3" fmla="*/ 32 h 38"/>
                  <a:gd name="T4" fmla="*/ 13 w 20"/>
                  <a:gd name="T5" fmla="*/ 3 h 38"/>
                  <a:gd name="T6" fmla="*/ 17 w 20"/>
                  <a:gd name="T7" fmla="*/ 0 h 38"/>
                  <a:gd name="T8" fmla="*/ 20 w 20"/>
                  <a:gd name="T9" fmla="*/ 5 h 38"/>
                  <a:gd name="T10" fmla="*/ 7 w 20"/>
                  <a:gd name="T11" fmla="*/ 36 h 38"/>
                  <a:gd name="T12" fmla="*/ 3 w 20"/>
                  <a:gd name="T13" fmla="*/ 37 h 38"/>
                  <a:gd name="T14" fmla="*/ 2 w 20"/>
                  <a:gd name="T15" fmla="*/ 3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38">
                    <a:moveTo>
                      <a:pt x="2" y="37"/>
                    </a:moveTo>
                    <a:cubicBezTo>
                      <a:pt x="1" y="36"/>
                      <a:pt x="0" y="34"/>
                      <a:pt x="1" y="32"/>
                    </a:cubicBezTo>
                    <a:cubicBezTo>
                      <a:pt x="6" y="23"/>
                      <a:pt x="10" y="13"/>
                      <a:pt x="13" y="3"/>
                    </a:cubicBezTo>
                    <a:cubicBezTo>
                      <a:pt x="13" y="1"/>
                      <a:pt x="15" y="0"/>
                      <a:pt x="17" y="0"/>
                    </a:cubicBezTo>
                    <a:cubicBezTo>
                      <a:pt x="19" y="1"/>
                      <a:pt x="20" y="3"/>
                      <a:pt x="20" y="5"/>
                    </a:cubicBezTo>
                    <a:cubicBezTo>
                      <a:pt x="17" y="15"/>
                      <a:pt x="13" y="26"/>
                      <a:pt x="7" y="36"/>
                    </a:cubicBezTo>
                    <a:cubicBezTo>
                      <a:pt x="6" y="37"/>
                      <a:pt x="4" y="38"/>
                      <a:pt x="3" y="37"/>
                    </a:cubicBezTo>
                    <a:cubicBezTo>
                      <a:pt x="2" y="37"/>
                      <a:pt x="2" y="37"/>
                      <a:pt x="2" y="3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5" name="">
                <a:extLst>
                  <a:ext uri="{FF2B5EF4-FFF2-40B4-BE49-F238E27FC236}">
                    <a16:creationId xmlns:a16="http://schemas.microsoft.com/office/drawing/2014/main" id="{5FACDEF8-6D50-4F59-9B93-4507885EB018}"/>
                  </a:ext>
                </a:extLst>
              </p:cNvPr>
              <p:cNvSpPr/>
              <p:nvPr/>
            </p:nvSpPr>
            <p:spPr bwMode="auto">
              <a:xfrm>
                <a:off x="8901273" y="3658603"/>
                <a:ext cx="24361" cy="37412"/>
              </a:xfrm>
              <a:custGeom>
                <a:avLst/>
                <a:gdLst>
                  <a:gd name="T0" fmla="*/ 2 w 12"/>
                  <a:gd name="T1" fmla="*/ 16 h 18"/>
                  <a:gd name="T2" fmla="*/ 1 w 12"/>
                  <a:gd name="T3" fmla="*/ 12 h 18"/>
                  <a:gd name="T4" fmla="*/ 5 w 12"/>
                  <a:gd name="T5" fmla="*/ 2 h 18"/>
                  <a:gd name="T6" fmla="*/ 9 w 12"/>
                  <a:gd name="T7" fmla="*/ 0 h 18"/>
                  <a:gd name="T8" fmla="*/ 11 w 12"/>
                  <a:gd name="T9" fmla="*/ 5 h 18"/>
                  <a:gd name="T10" fmla="*/ 7 w 12"/>
                  <a:gd name="T11" fmla="*/ 15 h 18"/>
                  <a:gd name="T12" fmla="*/ 2 w 12"/>
                  <a:gd name="T13" fmla="*/ 17 h 18"/>
                  <a:gd name="T14" fmla="*/ 2 w 12"/>
                  <a:gd name="T15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8">
                    <a:moveTo>
                      <a:pt x="2" y="16"/>
                    </a:moveTo>
                    <a:cubicBezTo>
                      <a:pt x="0" y="16"/>
                      <a:pt x="0" y="14"/>
                      <a:pt x="1" y="1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0"/>
                      <a:pt x="7" y="0"/>
                      <a:pt x="9" y="0"/>
                    </a:cubicBezTo>
                    <a:cubicBezTo>
                      <a:pt x="11" y="1"/>
                      <a:pt x="12" y="3"/>
                      <a:pt x="11" y="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6" y="17"/>
                      <a:pt x="4" y="18"/>
                      <a:pt x="2" y="17"/>
                    </a:cubicBezTo>
                    <a:cubicBezTo>
                      <a:pt x="2" y="17"/>
                      <a:pt x="2" y="17"/>
                      <a:pt x="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0" name="">
                <a:extLst>
                  <a:ext uri="{FF2B5EF4-FFF2-40B4-BE49-F238E27FC236}">
                    <a16:creationId xmlns:a16="http://schemas.microsoft.com/office/drawing/2014/main" id="{2FE858A4-C43C-4ADF-9561-E558B22162D6}"/>
                  </a:ext>
                </a:extLst>
              </p:cNvPr>
              <p:cNvSpPr/>
              <p:nvPr/>
            </p:nvSpPr>
            <p:spPr bwMode="auto">
              <a:xfrm>
                <a:off x="9067450" y="3681224"/>
                <a:ext cx="29581" cy="47852"/>
              </a:xfrm>
              <a:custGeom>
                <a:avLst/>
                <a:gdLst>
                  <a:gd name="T0" fmla="*/ 8 w 14"/>
                  <a:gd name="T1" fmla="*/ 22 h 23"/>
                  <a:gd name="T2" fmla="*/ 7 w 14"/>
                  <a:gd name="T3" fmla="*/ 21 h 23"/>
                  <a:gd name="T4" fmla="*/ 0 w 14"/>
                  <a:gd name="T5" fmla="*/ 5 h 23"/>
                  <a:gd name="T6" fmla="*/ 2 w 14"/>
                  <a:gd name="T7" fmla="*/ 1 h 23"/>
                  <a:gd name="T8" fmla="*/ 7 w 14"/>
                  <a:gd name="T9" fmla="*/ 2 h 23"/>
                  <a:gd name="T10" fmla="*/ 13 w 14"/>
                  <a:gd name="T11" fmla="*/ 18 h 23"/>
                  <a:gd name="T12" fmla="*/ 11 w 14"/>
                  <a:gd name="T13" fmla="*/ 22 h 23"/>
                  <a:gd name="T14" fmla="*/ 8 w 14"/>
                  <a:gd name="T15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23">
                    <a:moveTo>
                      <a:pt x="8" y="22"/>
                    </a:moveTo>
                    <a:cubicBezTo>
                      <a:pt x="8" y="22"/>
                      <a:pt x="7" y="21"/>
                      <a:pt x="7" y="2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4" y="0"/>
                      <a:pt x="6" y="1"/>
                      <a:pt x="7" y="2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4" y="20"/>
                      <a:pt x="13" y="22"/>
                      <a:pt x="11" y="22"/>
                    </a:cubicBezTo>
                    <a:cubicBezTo>
                      <a:pt x="10" y="23"/>
                      <a:pt x="9" y="23"/>
                      <a:pt x="8" y="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6" name="">
                <a:extLst>
                  <a:ext uri="{FF2B5EF4-FFF2-40B4-BE49-F238E27FC236}">
                    <a16:creationId xmlns:a16="http://schemas.microsoft.com/office/drawing/2014/main" id="{C9DC6C49-7173-48A2-AAD9-E4BC10CE55F0}"/>
                  </a:ext>
                </a:extLst>
              </p:cNvPr>
              <p:cNvSpPr/>
              <p:nvPr/>
            </p:nvSpPr>
            <p:spPr bwMode="auto">
              <a:xfrm>
                <a:off x="8922154" y="3669044"/>
                <a:ext cx="43502" cy="143557"/>
              </a:xfrm>
              <a:custGeom>
                <a:avLst/>
                <a:gdLst>
                  <a:gd name="T0" fmla="*/ 2 w 21"/>
                  <a:gd name="T1" fmla="*/ 68 h 69"/>
                  <a:gd name="T2" fmla="*/ 0 w 21"/>
                  <a:gd name="T3" fmla="*/ 65 h 69"/>
                  <a:gd name="T4" fmla="*/ 14 w 21"/>
                  <a:gd name="T5" fmla="*/ 4 h 69"/>
                  <a:gd name="T6" fmla="*/ 18 w 21"/>
                  <a:gd name="T7" fmla="*/ 1 h 69"/>
                  <a:gd name="T8" fmla="*/ 21 w 21"/>
                  <a:gd name="T9" fmla="*/ 5 h 69"/>
                  <a:gd name="T10" fmla="*/ 7 w 21"/>
                  <a:gd name="T11" fmla="*/ 66 h 69"/>
                  <a:gd name="T12" fmla="*/ 3 w 21"/>
                  <a:gd name="T13" fmla="*/ 69 h 69"/>
                  <a:gd name="T14" fmla="*/ 2 w 21"/>
                  <a:gd name="T15" fmla="*/ 68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69">
                    <a:moveTo>
                      <a:pt x="2" y="68"/>
                    </a:moveTo>
                    <a:cubicBezTo>
                      <a:pt x="0" y="67"/>
                      <a:pt x="0" y="66"/>
                      <a:pt x="0" y="6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2"/>
                      <a:pt x="16" y="0"/>
                      <a:pt x="18" y="1"/>
                    </a:cubicBezTo>
                    <a:cubicBezTo>
                      <a:pt x="20" y="1"/>
                      <a:pt x="21" y="3"/>
                      <a:pt x="21" y="5"/>
                    </a:cubicBezTo>
                    <a:cubicBezTo>
                      <a:pt x="7" y="66"/>
                      <a:pt x="7" y="66"/>
                      <a:pt x="7" y="66"/>
                    </a:cubicBezTo>
                    <a:cubicBezTo>
                      <a:pt x="7" y="68"/>
                      <a:pt x="5" y="69"/>
                      <a:pt x="3" y="69"/>
                    </a:cubicBezTo>
                    <a:cubicBezTo>
                      <a:pt x="2" y="69"/>
                      <a:pt x="2" y="68"/>
                      <a:pt x="2" y="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2" name="">
                <a:extLst>
                  <a:ext uri="{FF2B5EF4-FFF2-40B4-BE49-F238E27FC236}">
                    <a16:creationId xmlns:a16="http://schemas.microsoft.com/office/drawing/2014/main" id="{F034C80A-02CF-4DB5-9094-5D4C883770AF}"/>
                  </a:ext>
                </a:extLst>
              </p:cNvPr>
              <p:cNvSpPr/>
              <p:nvPr/>
            </p:nvSpPr>
            <p:spPr bwMode="auto">
              <a:xfrm>
                <a:off x="8882132" y="3795199"/>
                <a:ext cx="98315" cy="77434"/>
              </a:xfrm>
              <a:custGeom>
                <a:avLst/>
                <a:gdLst>
                  <a:gd name="T0" fmla="*/ 12 w 47"/>
                  <a:gd name="T1" fmla="*/ 28 h 37"/>
                  <a:gd name="T2" fmla="*/ 5 w 47"/>
                  <a:gd name="T3" fmla="*/ 22 h 37"/>
                  <a:gd name="T4" fmla="*/ 1 w 47"/>
                  <a:gd name="T5" fmla="*/ 11 h 37"/>
                  <a:gd name="T6" fmla="*/ 9 w 47"/>
                  <a:gd name="T7" fmla="*/ 3 h 37"/>
                  <a:gd name="T8" fmla="*/ 9 w 47"/>
                  <a:gd name="T9" fmla="*/ 3 h 37"/>
                  <a:gd name="T10" fmla="*/ 36 w 47"/>
                  <a:gd name="T11" fmla="*/ 6 h 37"/>
                  <a:gd name="T12" fmla="*/ 46 w 47"/>
                  <a:gd name="T13" fmla="*/ 19 h 37"/>
                  <a:gd name="T14" fmla="*/ 36 w 47"/>
                  <a:gd name="T15" fmla="*/ 35 h 37"/>
                  <a:gd name="T16" fmla="*/ 12 w 47"/>
                  <a:gd name="T17" fmla="*/ 28 h 37"/>
                  <a:gd name="T18" fmla="*/ 34 w 47"/>
                  <a:gd name="T19" fmla="*/ 13 h 37"/>
                  <a:gd name="T20" fmla="*/ 32 w 47"/>
                  <a:gd name="T21" fmla="*/ 12 h 37"/>
                  <a:gd name="T22" fmla="*/ 12 w 47"/>
                  <a:gd name="T23" fmla="*/ 9 h 37"/>
                  <a:gd name="T24" fmla="*/ 12 w 47"/>
                  <a:gd name="T25" fmla="*/ 9 h 37"/>
                  <a:gd name="T26" fmla="*/ 8 w 47"/>
                  <a:gd name="T27" fmla="*/ 13 h 37"/>
                  <a:gd name="T28" fmla="*/ 10 w 47"/>
                  <a:gd name="T29" fmla="*/ 17 h 37"/>
                  <a:gd name="T30" fmla="*/ 35 w 47"/>
                  <a:gd name="T31" fmla="*/ 28 h 37"/>
                  <a:gd name="T32" fmla="*/ 39 w 47"/>
                  <a:gd name="T33" fmla="*/ 20 h 37"/>
                  <a:gd name="T34" fmla="*/ 34 w 47"/>
                  <a:gd name="T35" fmla="*/ 13 h 37"/>
                  <a:gd name="T36" fmla="*/ 10 w 47"/>
                  <a:gd name="T37" fmla="*/ 6 h 37"/>
                  <a:gd name="T38" fmla="*/ 10 w 47"/>
                  <a:gd name="T39" fmla="*/ 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7" h="37">
                    <a:moveTo>
                      <a:pt x="12" y="28"/>
                    </a:moveTo>
                    <a:cubicBezTo>
                      <a:pt x="9" y="26"/>
                      <a:pt x="7" y="24"/>
                      <a:pt x="5" y="22"/>
                    </a:cubicBezTo>
                    <a:cubicBezTo>
                      <a:pt x="2" y="18"/>
                      <a:pt x="0" y="15"/>
                      <a:pt x="1" y="11"/>
                    </a:cubicBezTo>
                    <a:cubicBezTo>
                      <a:pt x="2" y="8"/>
                      <a:pt x="5" y="5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6" y="0"/>
                      <a:pt x="28" y="1"/>
                      <a:pt x="36" y="6"/>
                    </a:cubicBezTo>
                    <a:cubicBezTo>
                      <a:pt x="41" y="9"/>
                      <a:pt x="45" y="14"/>
                      <a:pt x="46" y="19"/>
                    </a:cubicBezTo>
                    <a:cubicBezTo>
                      <a:pt x="47" y="26"/>
                      <a:pt x="44" y="33"/>
                      <a:pt x="36" y="35"/>
                    </a:cubicBezTo>
                    <a:cubicBezTo>
                      <a:pt x="28" y="37"/>
                      <a:pt x="19" y="33"/>
                      <a:pt x="12" y="28"/>
                    </a:cubicBezTo>
                    <a:close/>
                    <a:moveTo>
                      <a:pt x="34" y="13"/>
                    </a:moveTo>
                    <a:cubicBezTo>
                      <a:pt x="33" y="12"/>
                      <a:pt x="33" y="12"/>
                      <a:pt x="32" y="12"/>
                    </a:cubicBezTo>
                    <a:cubicBezTo>
                      <a:pt x="26" y="8"/>
                      <a:pt x="17" y="7"/>
                      <a:pt x="12" y="9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0" y="10"/>
                      <a:pt x="8" y="11"/>
                      <a:pt x="8" y="13"/>
                    </a:cubicBezTo>
                    <a:cubicBezTo>
                      <a:pt x="8" y="14"/>
                      <a:pt x="8" y="15"/>
                      <a:pt x="10" y="17"/>
                    </a:cubicBezTo>
                    <a:cubicBezTo>
                      <a:pt x="16" y="24"/>
                      <a:pt x="27" y="30"/>
                      <a:pt x="35" y="28"/>
                    </a:cubicBezTo>
                    <a:cubicBezTo>
                      <a:pt x="39" y="27"/>
                      <a:pt x="40" y="23"/>
                      <a:pt x="39" y="20"/>
                    </a:cubicBezTo>
                    <a:cubicBezTo>
                      <a:pt x="38" y="17"/>
                      <a:pt x="36" y="14"/>
                      <a:pt x="34" y="13"/>
                    </a:cubicBezTo>
                    <a:close/>
                    <a:moveTo>
                      <a:pt x="10" y="6"/>
                    </a:moveTo>
                    <a:cubicBezTo>
                      <a:pt x="10" y="6"/>
                      <a:pt x="10" y="6"/>
                      <a:pt x="10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1" name="">
                <a:extLst>
                  <a:ext uri="{FF2B5EF4-FFF2-40B4-BE49-F238E27FC236}">
                    <a16:creationId xmlns:a16="http://schemas.microsoft.com/office/drawing/2014/main" id="{29E73961-840D-45C8-8457-EF938715B915}"/>
                  </a:ext>
                </a:extLst>
              </p:cNvPr>
              <p:cNvSpPr/>
              <p:nvPr/>
            </p:nvSpPr>
            <p:spPr bwMode="auto">
              <a:xfrm>
                <a:off x="9200566" y="3651643"/>
                <a:ext cx="25231" cy="35672"/>
              </a:xfrm>
              <a:custGeom>
                <a:avLst/>
                <a:gdLst>
                  <a:gd name="T0" fmla="*/ 6 w 12"/>
                  <a:gd name="T1" fmla="*/ 16 h 17"/>
                  <a:gd name="T2" fmla="*/ 6 w 12"/>
                  <a:gd name="T3" fmla="*/ 15 h 17"/>
                  <a:gd name="T4" fmla="*/ 0 w 12"/>
                  <a:gd name="T5" fmla="*/ 4 h 17"/>
                  <a:gd name="T6" fmla="*/ 4 w 12"/>
                  <a:gd name="T7" fmla="*/ 0 h 17"/>
                  <a:gd name="T8" fmla="*/ 7 w 12"/>
                  <a:gd name="T9" fmla="*/ 3 h 17"/>
                  <a:gd name="T10" fmla="*/ 11 w 12"/>
                  <a:gd name="T11" fmla="*/ 10 h 17"/>
                  <a:gd name="T12" fmla="*/ 11 w 12"/>
                  <a:gd name="T13" fmla="*/ 15 h 17"/>
                  <a:gd name="T14" fmla="*/ 6 w 12"/>
                  <a:gd name="T15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7">
                    <a:moveTo>
                      <a:pt x="6" y="16"/>
                    </a:moveTo>
                    <a:cubicBezTo>
                      <a:pt x="6" y="16"/>
                      <a:pt x="6" y="16"/>
                      <a:pt x="6" y="15"/>
                    </a:cubicBezTo>
                    <a:cubicBezTo>
                      <a:pt x="3" y="12"/>
                      <a:pt x="1" y="8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5" y="0"/>
                      <a:pt x="7" y="1"/>
                      <a:pt x="7" y="3"/>
                    </a:cubicBezTo>
                    <a:cubicBezTo>
                      <a:pt x="7" y="6"/>
                      <a:pt x="9" y="8"/>
                      <a:pt x="11" y="10"/>
                    </a:cubicBezTo>
                    <a:cubicBezTo>
                      <a:pt x="12" y="12"/>
                      <a:pt x="12" y="14"/>
                      <a:pt x="11" y="15"/>
                    </a:cubicBezTo>
                    <a:cubicBezTo>
                      <a:pt x="10" y="17"/>
                      <a:pt x="8" y="17"/>
                      <a:pt x="6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2" name="">
                <a:extLst>
                  <a:ext uri="{FF2B5EF4-FFF2-40B4-BE49-F238E27FC236}">
                    <a16:creationId xmlns:a16="http://schemas.microsoft.com/office/drawing/2014/main" id="{441D852D-63B9-4AAD-8F2B-5AEB5650C7B2}"/>
                  </a:ext>
                </a:extLst>
              </p:cNvPr>
              <p:cNvSpPr/>
              <p:nvPr/>
            </p:nvSpPr>
            <p:spPr bwMode="auto">
              <a:xfrm>
                <a:off x="9125743" y="3675134"/>
                <a:ext cx="33061" cy="72213"/>
              </a:xfrm>
              <a:custGeom>
                <a:avLst/>
                <a:gdLst>
                  <a:gd name="T0" fmla="*/ 10 w 16"/>
                  <a:gd name="T1" fmla="*/ 34 h 35"/>
                  <a:gd name="T2" fmla="*/ 9 w 16"/>
                  <a:gd name="T3" fmla="*/ 33 h 35"/>
                  <a:gd name="T4" fmla="*/ 0 w 16"/>
                  <a:gd name="T5" fmla="*/ 4 h 35"/>
                  <a:gd name="T6" fmla="*/ 4 w 16"/>
                  <a:gd name="T7" fmla="*/ 0 h 35"/>
                  <a:gd name="T8" fmla="*/ 7 w 16"/>
                  <a:gd name="T9" fmla="*/ 3 h 35"/>
                  <a:gd name="T10" fmla="*/ 15 w 16"/>
                  <a:gd name="T11" fmla="*/ 30 h 35"/>
                  <a:gd name="T12" fmla="*/ 14 w 16"/>
                  <a:gd name="T13" fmla="*/ 34 h 35"/>
                  <a:gd name="T14" fmla="*/ 10 w 16"/>
                  <a:gd name="T15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35">
                    <a:moveTo>
                      <a:pt x="10" y="34"/>
                    </a:moveTo>
                    <a:cubicBezTo>
                      <a:pt x="10" y="34"/>
                      <a:pt x="10" y="34"/>
                      <a:pt x="9" y="33"/>
                    </a:cubicBezTo>
                    <a:cubicBezTo>
                      <a:pt x="4" y="24"/>
                      <a:pt x="1" y="1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7" y="1"/>
                      <a:pt x="7" y="3"/>
                    </a:cubicBezTo>
                    <a:cubicBezTo>
                      <a:pt x="8" y="12"/>
                      <a:pt x="11" y="21"/>
                      <a:pt x="15" y="30"/>
                    </a:cubicBezTo>
                    <a:cubicBezTo>
                      <a:pt x="16" y="31"/>
                      <a:pt x="16" y="33"/>
                      <a:pt x="14" y="34"/>
                    </a:cubicBezTo>
                    <a:cubicBezTo>
                      <a:pt x="13" y="35"/>
                      <a:pt x="11" y="35"/>
                      <a:pt x="10" y="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3" name="">
                <a:extLst>
                  <a:ext uri="{FF2B5EF4-FFF2-40B4-BE49-F238E27FC236}">
                    <a16:creationId xmlns:a16="http://schemas.microsoft.com/office/drawing/2014/main" id="{680049BF-BB41-41A9-A91D-8EF08020E3FD}"/>
                  </a:ext>
                </a:extLst>
              </p:cNvPr>
              <p:cNvSpPr/>
              <p:nvPr/>
            </p:nvSpPr>
            <p:spPr bwMode="auto">
              <a:xfrm>
                <a:off x="9015248" y="3679484"/>
                <a:ext cx="16531" cy="40892"/>
              </a:xfrm>
              <a:custGeom>
                <a:avLst/>
                <a:gdLst>
                  <a:gd name="T0" fmla="*/ 2 w 8"/>
                  <a:gd name="T1" fmla="*/ 19 h 20"/>
                  <a:gd name="T2" fmla="*/ 0 w 8"/>
                  <a:gd name="T3" fmla="*/ 17 h 20"/>
                  <a:gd name="T4" fmla="*/ 1 w 8"/>
                  <a:gd name="T5" fmla="*/ 3 h 20"/>
                  <a:gd name="T6" fmla="*/ 4 w 8"/>
                  <a:gd name="T7" fmla="*/ 0 h 20"/>
                  <a:gd name="T8" fmla="*/ 7 w 8"/>
                  <a:gd name="T9" fmla="*/ 4 h 20"/>
                  <a:gd name="T10" fmla="*/ 7 w 8"/>
                  <a:gd name="T11" fmla="*/ 17 h 20"/>
                  <a:gd name="T12" fmla="*/ 4 w 8"/>
                  <a:gd name="T13" fmla="*/ 20 h 20"/>
                  <a:gd name="T14" fmla="*/ 2 w 8"/>
                  <a:gd name="T15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20">
                    <a:moveTo>
                      <a:pt x="2" y="19"/>
                    </a:moveTo>
                    <a:cubicBezTo>
                      <a:pt x="1" y="19"/>
                      <a:pt x="0" y="18"/>
                      <a:pt x="0" y="17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7" y="4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9"/>
                      <a:pt x="6" y="20"/>
                      <a:pt x="4" y="20"/>
                    </a:cubicBezTo>
                    <a:cubicBezTo>
                      <a:pt x="3" y="20"/>
                      <a:pt x="2" y="20"/>
                      <a:pt x="2" y="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5" name="">
                <a:extLst>
                  <a:ext uri="{FF2B5EF4-FFF2-40B4-BE49-F238E27FC236}">
                    <a16:creationId xmlns:a16="http://schemas.microsoft.com/office/drawing/2014/main" id="{E3265E3E-030B-46C5-B02B-B71057DA6D12}"/>
                  </a:ext>
                </a:extLst>
              </p:cNvPr>
              <p:cNvSpPr/>
              <p:nvPr/>
            </p:nvSpPr>
            <p:spPr bwMode="auto">
              <a:xfrm>
                <a:off x="8888222" y="3286227"/>
                <a:ext cx="316694" cy="315824"/>
              </a:xfrm>
              <a:custGeom>
                <a:avLst/>
                <a:gdLst>
                  <a:gd name="T0" fmla="*/ 42 w 152"/>
                  <a:gd name="T1" fmla="*/ 135 h 152"/>
                  <a:gd name="T2" fmla="*/ 15 w 152"/>
                  <a:gd name="T3" fmla="*/ 42 h 152"/>
                  <a:gd name="T4" fmla="*/ 111 w 152"/>
                  <a:gd name="T5" fmla="*/ 19 h 152"/>
                  <a:gd name="T6" fmla="*/ 146 w 152"/>
                  <a:gd name="T7" fmla="*/ 63 h 152"/>
                  <a:gd name="T8" fmla="*/ 142 w 152"/>
                  <a:gd name="T9" fmla="*/ 119 h 152"/>
                  <a:gd name="T10" fmla="*/ 142 w 152"/>
                  <a:gd name="T11" fmla="*/ 119 h 152"/>
                  <a:gd name="T12" fmla="*/ 103 w 152"/>
                  <a:gd name="T13" fmla="*/ 149 h 152"/>
                  <a:gd name="T14" fmla="*/ 50 w 152"/>
                  <a:gd name="T15" fmla="*/ 140 h 152"/>
                  <a:gd name="T16" fmla="*/ 42 w 152"/>
                  <a:gd name="T17" fmla="*/ 135 h 152"/>
                  <a:gd name="T18" fmla="*/ 115 w 152"/>
                  <a:gd name="T19" fmla="*/ 29 h 152"/>
                  <a:gd name="T20" fmla="*/ 108 w 152"/>
                  <a:gd name="T21" fmla="*/ 25 h 152"/>
                  <a:gd name="T22" fmla="*/ 22 w 152"/>
                  <a:gd name="T23" fmla="*/ 45 h 152"/>
                  <a:gd name="T24" fmla="*/ 53 w 152"/>
                  <a:gd name="T25" fmla="*/ 134 h 152"/>
                  <a:gd name="T26" fmla="*/ 101 w 152"/>
                  <a:gd name="T27" fmla="*/ 142 h 152"/>
                  <a:gd name="T28" fmla="*/ 136 w 152"/>
                  <a:gd name="T29" fmla="*/ 116 h 152"/>
                  <a:gd name="T30" fmla="*/ 136 w 152"/>
                  <a:gd name="T31" fmla="*/ 116 h 152"/>
                  <a:gd name="T32" fmla="*/ 140 w 152"/>
                  <a:gd name="T33" fmla="*/ 65 h 152"/>
                  <a:gd name="T34" fmla="*/ 115 w 152"/>
                  <a:gd name="T35" fmla="*/ 29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2" h="152">
                    <a:moveTo>
                      <a:pt x="42" y="135"/>
                    </a:moveTo>
                    <a:cubicBezTo>
                      <a:pt x="13" y="115"/>
                      <a:pt x="0" y="73"/>
                      <a:pt x="15" y="42"/>
                    </a:cubicBezTo>
                    <a:cubicBezTo>
                      <a:pt x="32" y="10"/>
                      <a:pt x="74" y="0"/>
                      <a:pt x="111" y="19"/>
                    </a:cubicBezTo>
                    <a:cubicBezTo>
                      <a:pt x="128" y="27"/>
                      <a:pt x="141" y="43"/>
                      <a:pt x="146" y="63"/>
                    </a:cubicBezTo>
                    <a:cubicBezTo>
                      <a:pt x="152" y="82"/>
                      <a:pt x="150" y="103"/>
                      <a:pt x="142" y="119"/>
                    </a:cubicBezTo>
                    <a:cubicBezTo>
                      <a:pt x="142" y="119"/>
                      <a:pt x="142" y="119"/>
                      <a:pt x="142" y="119"/>
                    </a:cubicBezTo>
                    <a:cubicBezTo>
                      <a:pt x="134" y="135"/>
                      <a:pt x="120" y="146"/>
                      <a:pt x="103" y="149"/>
                    </a:cubicBezTo>
                    <a:cubicBezTo>
                      <a:pt x="87" y="152"/>
                      <a:pt x="68" y="149"/>
                      <a:pt x="50" y="140"/>
                    </a:cubicBezTo>
                    <a:cubicBezTo>
                      <a:pt x="47" y="139"/>
                      <a:pt x="45" y="137"/>
                      <a:pt x="42" y="135"/>
                    </a:cubicBezTo>
                    <a:close/>
                    <a:moveTo>
                      <a:pt x="115" y="29"/>
                    </a:moveTo>
                    <a:cubicBezTo>
                      <a:pt x="113" y="28"/>
                      <a:pt x="110" y="26"/>
                      <a:pt x="108" y="25"/>
                    </a:cubicBezTo>
                    <a:cubicBezTo>
                      <a:pt x="74" y="8"/>
                      <a:pt x="36" y="17"/>
                      <a:pt x="22" y="45"/>
                    </a:cubicBezTo>
                    <a:cubicBezTo>
                      <a:pt x="6" y="76"/>
                      <a:pt x="21" y="118"/>
                      <a:pt x="53" y="134"/>
                    </a:cubicBezTo>
                    <a:cubicBezTo>
                      <a:pt x="70" y="142"/>
                      <a:pt x="87" y="145"/>
                      <a:pt x="101" y="142"/>
                    </a:cubicBezTo>
                    <a:cubicBezTo>
                      <a:pt x="117" y="139"/>
                      <a:pt x="129" y="130"/>
                      <a:pt x="136" y="116"/>
                    </a:cubicBezTo>
                    <a:cubicBezTo>
                      <a:pt x="136" y="116"/>
                      <a:pt x="136" y="116"/>
                      <a:pt x="136" y="116"/>
                    </a:cubicBezTo>
                    <a:cubicBezTo>
                      <a:pt x="143" y="101"/>
                      <a:pt x="145" y="83"/>
                      <a:pt x="140" y="65"/>
                    </a:cubicBezTo>
                    <a:cubicBezTo>
                      <a:pt x="135" y="50"/>
                      <a:pt x="127" y="37"/>
                      <a:pt x="115" y="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7" name="">
                <a:extLst>
                  <a:ext uri="{FF2B5EF4-FFF2-40B4-BE49-F238E27FC236}">
                    <a16:creationId xmlns:a16="http://schemas.microsoft.com/office/drawing/2014/main" id="{68AD3968-579D-454F-8DD1-D44F56FD3D60}"/>
                  </a:ext>
                </a:extLst>
              </p:cNvPr>
              <p:cNvSpPr/>
              <p:nvPr/>
            </p:nvSpPr>
            <p:spPr bwMode="auto">
              <a:xfrm>
                <a:off x="9042219" y="3187912"/>
                <a:ext cx="110495" cy="104405"/>
              </a:xfrm>
              <a:custGeom>
                <a:avLst/>
                <a:gdLst>
                  <a:gd name="T0" fmla="*/ 14 w 53"/>
                  <a:gd name="T1" fmla="*/ 44 h 50"/>
                  <a:gd name="T2" fmla="*/ 5 w 53"/>
                  <a:gd name="T3" fmla="*/ 13 h 50"/>
                  <a:gd name="T4" fmla="*/ 16 w 53"/>
                  <a:gd name="T5" fmla="*/ 3 h 50"/>
                  <a:gd name="T6" fmla="*/ 37 w 53"/>
                  <a:gd name="T7" fmla="*/ 4 h 50"/>
                  <a:gd name="T8" fmla="*/ 48 w 53"/>
                  <a:gd name="T9" fmla="*/ 38 h 50"/>
                  <a:gd name="T10" fmla="*/ 48 w 53"/>
                  <a:gd name="T11" fmla="*/ 38 h 50"/>
                  <a:gd name="T12" fmla="*/ 37 w 53"/>
                  <a:gd name="T13" fmla="*/ 48 h 50"/>
                  <a:gd name="T14" fmla="*/ 17 w 53"/>
                  <a:gd name="T15" fmla="*/ 46 h 50"/>
                  <a:gd name="T16" fmla="*/ 14 w 53"/>
                  <a:gd name="T17" fmla="*/ 44 h 50"/>
                  <a:gd name="T18" fmla="*/ 36 w 53"/>
                  <a:gd name="T19" fmla="*/ 12 h 50"/>
                  <a:gd name="T20" fmla="*/ 34 w 53"/>
                  <a:gd name="T21" fmla="*/ 10 h 50"/>
                  <a:gd name="T22" fmla="*/ 19 w 53"/>
                  <a:gd name="T23" fmla="*/ 9 h 50"/>
                  <a:gd name="T24" fmla="*/ 11 w 53"/>
                  <a:gd name="T25" fmla="*/ 16 h 50"/>
                  <a:gd name="T26" fmla="*/ 20 w 53"/>
                  <a:gd name="T27" fmla="*/ 39 h 50"/>
                  <a:gd name="T28" fmla="*/ 34 w 53"/>
                  <a:gd name="T29" fmla="*/ 41 h 50"/>
                  <a:gd name="T30" fmla="*/ 41 w 53"/>
                  <a:gd name="T31" fmla="*/ 35 h 50"/>
                  <a:gd name="T32" fmla="*/ 41 w 53"/>
                  <a:gd name="T33" fmla="*/ 35 h 50"/>
                  <a:gd name="T34" fmla="*/ 36 w 53"/>
                  <a:gd name="T35" fmla="*/ 1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3" h="50">
                    <a:moveTo>
                      <a:pt x="14" y="44"/>
                    </a:moveTo>
                    <a:cubicBezTo>
                      <a:pt x="4" y="37"/>
                      <a:pt x="0" y="23"/>
                      <a:pt x="5" y="13"/>
                    </a:cubicBezTo>
                    <a:cubicBezTo>
                      <a:pt x="7" y="8"/>
                      <a:pt x="11" y="4"/>
                      <a:pt x="16" y="3"/>
                    </a:cubicBezTo>
                    <a:cubicBezTo>
                      <a:pt x="23" y="0"/>
                      <a:pt x="30" y="1"/>
                      <a:pt x="37" y="4"/>
                    </a:cubicBezTo>
                    <a:cubicBezTo>
                      <a:pt x="49" y="10"/>
                      <a:pt x="53" y="27"/>
                      <a:pt x="48" y="38"/>
                    </a:cubicBezTo>
                    <a:cubicBezTo>
                      <a:pt x="48" y="38"/>
                      <a:pt x="48" y="38"/>
                      <a:pt x="48" y="38"/>
                    </a:cubicBezTo>
                    <a:cubicBezTo>
                      <a:pt x="45" y="42"/>
                      <a:pt x="42" y="46"/>
                      <a:pt x="37" y="48"/>
                    </a:cubicBezTo>
                    <a:cubicBezTo>
                      <a:pt x="31" y="50"/>
                      <a:pt x="24" y="49"/>
                      <a:pt x="17" y="46"/>
                    </a:cubicBezTo>
                    <a:cubicBezTo>
                      <a:pt x="16" y="45"/>
                      <a:pt x="15" y="44"/>
                      <a:pt x="14" y="44"/>
                    </a:cubicBezTo>
                    <a:close/>
                    <a:moveTo>
                      <a:pt x="36" y="12"/>
                    </a:moveTo>
                    <a:cubicBezTo>
                      <a:pt x="35" y="11"/>
                      <a:pt x="34" y="11"/>
                      <a:pt x="34" y="10"/>
                    </a:cubicBezTo>
                    <a:cubicBezTo>
                      <a:pt x="29" y="8"/>
                      <a:pt x="23" y="8"/>
                      <a:pt x="19" y="9"/>
                    </a:cubicBezTo>
                    <a:cubicBezTo>
                      <a:pt x="15" y="10"/>
                      <a:pt x="12" y="13"/>
                      <a:pt x="11" y="16"/>
                    </a:cubicBezTo>
                    <a:cubicBezTo>
                      <a:pt x="7" y="24"/>
                      <a:pt x="11" y="35"/>
                      <a:pt x="20" y="39"/>
                    </a:cubicBezTo>
                    <a:cubicBezTo>
                      <a:pt x="25" y="42"/>
                      <a:pt x="30" y="42"/>
                      <a:pt x="34" y="41"/>
                    </a:cubicBezTo>
                    <a:cubicBezTo>
                      <a:pt x="38" y="40"/>
                      <a:pt x="40" y="38"/>
                      <a:pt x="41" y="35"/>
                    </a:cubicBezTo>
                    <a:cubicBezTo>
                      <a:pt x="41" y="35"/>
                      <a:pt x="41" y="35"/>
                      <a:pt x="41" y="35"/>
                    </a:cubicBezTo>
                    <a:cubicBezTo>
                      <a:pt x="45" y="28"/>
                      <a:pt x="43" y="17"/>
                      <a:pt x="36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8" name="">
                <a:extLst>
                  <a:ext uri="{FF2B5EF4-FFF2-40B4-BE49-F238E27FC236}">
                    <a16:creationId xmlns:a16="http://schemas.microsoft.com/office/drawing/2014/main" id="{C72E1714-9D13-4683-B492-5BD1B4839F3C}"/>
                  </a:ext>
                </a:extLst>
              </p:cNvPr>
              <p:cNvSpPr/>
              <p:nvPr/>
            </p:nvSpPr>
            <p:spPr bwMode="auto">
              <a:xfrm>
                <a:off x="9015248" y="3443703"/>
                <a:ext cx="125285" cy="119195"/>
              </a:xfrm>
              <a:custGeom>
                <a:avLst/>
                <a:gdLst>
                  <a:gd name="T0" fmla="*/ 15 w 60"/>
                  <a:gd name="T1" fmla="*/ 50 h 57"/>
                  <a:gd name="T2" fmla="*/ 1 w 60"/>
                  <a:gd name="T3" fmla="*/ 30 h 57"/>
                  <a:gd name="T4" fmla="*/ 6 w 60"/>
                  <a:gd name="T5" fmla="*/ 12 h 57"/>
                  <a:gd name="T6" fmla="*/ 27 w 60"/>
                  <a:gd name="T7" fmla="*/ 1 h 57"/>
                  <a:gd name="T8" fmla="*/ 59 w 60"/>
                  <a:gd name="T9" fmla="*/ 29 h 57"/>
                  <a:gd name="T10" fmla="*/ 55 w 60"/>
                  <a:gd name="T11" fmla="*/ 46 h 57"/>
                  <a:gd name="T12" fmla="*/ 35 w 60"/>
                  <a:gd name="T13" fmla="*/ 56 h 57"/>
                  <a:gd name="T14" fmla="*/ 15 w 60"/>
                  <a:gd name="T15" fmla="*/ 50 h 57"/>
                  <a:gd name="T16" fmla="*/ 41 w 60"/>
                  <a:gd name="T17" fmla="*/ 12 h 57"/>
                  <a:gd name="T18" fmla="*/ 27 w 60"/>
                  <a:gd name="T19" fmla="*/ 8 h 57"/>
                  <a:gd name="T20" fmla="*/ 11 w 60"/>
                  <a:gd name="T21" fmla="*/ 16 h 57"/>
                  <a:gd name="T22" fmla="*/ 8 w 60"/>
                  <a:gd name="T23" fmla="*/ 29 h 57"/>
                  <a:gd name="T24" fmla="*/ 34 w 60"/>
                  <a:gd name="T25" fmla="*/ 49 h 57"/>
                  <a:gd name="T26" fmla="*/ 50 w 60"/>
                  <a:gd name="T27" fmla="*/ 42 h 57"/>
                  <a:gd name="T28" fmla="*/ 52 w 60"/>
                  <a:gd name="T29" fmla="*/ 30 h 57"/>
                  <a:gd name="T30" fmla="*/ 52 w 60"/>
                  <a:gd name="T31" fmla="*/ 30 h 57"/>
                  <a:gd name="T32" fmla="*/ 41 w 60"/>
                  <a:gd name="T33" fmla="*/ 1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57">
                    <a:moveTo>
                      <a:pt x="15" y="50"/>
                    </a:moveTo>
                    <a:cubicBezTo>
                      <a:pt x="8" y="46"/>
                      <a:pt x="3" y="38"/>
                      <a:pt x="1" y="30"/>
                    </a:cubicBezTo>
                    <a:cubicBezTo>
                      <a:pt x="0" y="23"/>
                      <a:pt x="2" y="17"/>
                      <a:pt x="6" y="12"/>
                    </a:cubicBezTo>
                    <a:cubicBezTo>
                      <a:pt x="11" y="6"/>
                      <a:pt x="18" y="2"/>
                      <a:pt x="27" y="1"/>
                    </a:cubicBezTo>
                    <a:cubicBezTo>
                      <a:pt x="43" y="0"/>
                      <a:pt x="57" y="15"/>
                      <a:pt x="59" y="29"/>
                    </a:cubicBezTo>
                    <a:cubicBezTo>
                      <a:pt x="60" y="35"/>
                      <a:pt x="59" y="41"/>
                      <a:pt x="55" y="46"/>
                    </a:cubicBezTo>
                    <a:cubicBezTo>
                      <a:pt x="51" y="52"/>
                      <a:pt x="43" y="55"/>
                      <a:pt x="35" y="56"/>
                    </a:cubicBezTo>
                    <a:cubicBezTo>
                      <a:pt x="28" y="57"/>
                      <a:pt x="21" y="54"/>
                      <a:pt x="15" y="50"/>
                    </a:cubicBezTo>
                    <a:close/>
                    <a:moveTo>
                      <a:pt x="41" y="12"/>
                    </a:moveTo>
                    <a:cubicBezTo>
                      <a:pt x="37" y="9"/>
                      <a:pt x="32" y="8"/>
                      <a:pt x="27" y="8"/>
                    </a:cubicBezTo>
                    <a:cubicBezTo>
                      <a:pt x="21" y="9"/>
                      <a:pt x="15" y="12"/>
                      <a:pt x="11" y="16"/>
                    </a:cubicBezTo>
                    <a:cubicBezTo>
                      <a:pt x="9" y="20"/>
                      <a:pt x="8" y="24"/>
                      <a:pt x="8" y="29"/>
                    </a:cubicBezTo>
                    <a:cubicBezTo>
                      <a:pt x="10" y="40"/>
                      <a:pt x="22" y="50"/>
                      <a:pt x="34" y="49"/>
                    </a:cubicBezTo>
                    <a:cubicBezTo>
                      <a:pt x="41" y="48"/>
                      <a:pt x="46" y="46"/>
                      <a:pt x="50" y="42"/>
                    </a:cubicBezTo>
                    <a:cubicBezTo>
                      <a:pt x="52" y="38"/>
                      <a:pt x="53" y="34"/>
                      <a:pt x="52" y="30"/>
                    </a:cubicBezTo>
                    <a:cubicBezTo>
                      <a:pt x="52" y="30"/>
                      <a:pt x="52" y="30"/>
                      <a:pt x="52" y="30"/>
                    </a:cubicBezTo>
                    <a:cubicBezTo>
                      <a:pt x="51" y="23"/>
                      <a:pt x="47" y="16"/>
                      <a:pt x="41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0" name="">
                <a:extLst>
                  <a:ext uri="{FF2B5EF4-FFF2-40B4-BE49-F238E27FC236}">
                    <a16:creationId xmlns:a16="http://schemas.microsoft.com/office/drawing/2014/main" id="{7250C381-F984-4E39-8377-EE7B5276F6A7}"/>
                  </a:ext>
                </a:extLst>
              </p:cNvPr>
              <p:cNvSpPr/>
              <p:nvPr/>
            </p:nvSpPr>
            <p:spPr bwMode="auto">
              <a:xfrm>
                <a:off x="8817750" y="3138320"/>
                <a:ext cx="46112" cy="25231"/>
              </a:xfrm>
              <a:custGeom>
                <a:avLst/>
                <a:gdLst>
                  <a:gd name="T0" fmla="*/ 2 w 22"/>
                  <a:gd name="T1" fmla="*/ 11 h 12"/>
                  <a:gd name="T2" fmla="*/ 1 w 22"/>
                  <a:gd name="T3" fmla="*/ 7 h 12"/>
                  <a:gd name="T4" fmla="*/ 10 w 22"/>
                  <a:gd name="T5" fmla="*/ 0 h 12"/>
                  <a:gd name="T6" fmla="*/ 20 w 22"/>
                  <a:gd name="T7" fmla="*/ 3 h 12"/>
                  <a:gd name="T8" fmla="*/ 21 w 22"/>
                  <a:gd name="T9" fmla="*/ 8 h 12"/>
                  <a:gd name="T10" fmla="*/ 16 w 22"/>
                  <a:gd name="T11" fmla="*/ 9 h 12"/>
                  <a:gd name="T12" fmla="*/ 11 w 22"/>
                  <a:gd name="T13" fmla="*/ 7 h 12"/>
                  <a:gd name="T14" fmla="*/ 7 w 22"/>
                  <a:gd name="T15" fmla="*/ 10 h 12"/>
                  <a:gd name="T16" fmla="*/ 3 w 22"/>
                  <a:gd name="T17" fmla="*/ 12 h 12"/>
                  <a:gd name="T18" fmla="*/ 2 w 22"/>
                  <a:gd name="T19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12">
                    <a:moveTo>
                      <a:pt x="2" y="11"/>
                    </a:moveTo>
                    <a:cubicBezTo>
                      <a:pt x="1" y="10"/>
                      <a:pt x="0" y="8"/>
                      <a:pt x="1" y="7"/>
                    </a:cubicBezTo>
                    <a:cubicBezTo>
                      <a:pt x="3" y="4"/>
                      <a:pt x="6" y="1"/>
                      <a:pt x="10" y="0"/>
                    </a:cubicBezTo>
                    <a:cubicBezTo>
                      <a:pt x="13" y="0"/>
                      <a:pt x="17" y="1"/>
                      <a:pt x="20" y="3"/>
                    </a:cubicBezTo>
                    <a:cubicBezTo>
                      <a:pt x="22" y="4"/>
                      <a:pt x="22" y="7"/>
                      <a:pt x="21" y="8"/>
                    </a:cubicBezTo>
                    <a:cubicBezTo>
                      <a:pt x="20" y="10"/>
                      <a:pt x="17" y="10"/>
                      <a:pt x="16" y="9"/>
                    </a:cubicBezTo>
                    <a:cubicBezTo>
                      <a:pt x="15" y="7"/>
                      <a:pt x="13" y="7"/>
                      <a:pt x="11" y="7"/>
                    </a:cubicBezTo>
                    <a:cubicBezTo>
                      <a:pt x="9" y="7"/>
                      <a:pt x="8" y="8"/>
                      <a:pt x="7" y="10"/>
                    </a:cubicBezTo>
                    <a:cubicBezTo>
                      <a:pt x="7" y="12"/>
                      <a:pt x="4" y="12"/>
                      <a:pt x="3" y="12"/>
                    </a:cubicBezTo>
                    <a:cubicBezTo>
                      <a:pt x="3" y="11"/>
                      <a:pt x="2" y="11"/>
                      <a:pt x="2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1" name="">
                <a:extLst>
                  <a:ext uri="{FF2B5EF4-FFF2-40B4-BE49-F238E27FC236}">
                    <a16:creationId xmlns:a16="http://schemas.microsoft.com/office/drawing/2014/main" id="{B171B51F-E25D-4621-88EF-E0BFB31134F9}"/>
                  </a:ext>
                </a:extLst>
              </p:cNvPr>
              <p:cNvSpPr/>
              <p:nvPr/>
            </p:nvSpPr>
            <p:spPr bwMode="auto">
              <a:xfrm>
                <a:off x="8961306" y="3057407"/>
                <a:ext cx="47852" cy="28712"/>
              </a:xfrm>
              <a:custGeom>
                <a:avLst/>
                <a:gdLst>
                  <a:gd name="T0" fmla="*/ 2 w 23"/>
                  <a:gd name="T1" fmla="*/ 13 h 14"/>
                  <a:gd name="T2" fmla="*/ 0 w 23"/>
                  <a:gd name="T3" fmla="*/ 9 h 14"/>
                  <a:gd name="T4" fmla="*/ 10 w 23"/>
                  <a:gd name="T5" fmla="*/ 1 h 14"/>
                  <a:gd name="T6" fmla="*/ 21 w 23"/>
                  <a:gd name="T7" fmla="*/ 6 h 14"/>
                  <a:gd name="T8" fmla="*/ 21 w 23"/>
                  <a:gd name="T9" fmla="*/ 11 h 14"/>
                  <a:gd name="T10" fmla="*/ 16 w 23"/>
                  <a:gd name="T11" fmla="*/ 10 h 14"/>
                  <a:gd name="T12" fmla="*/ 11 w 23"/>
                  <a:gd name="T13" fmla="*/ 8 h 14"/>
                  <a:gd name="T14" fmla="*/ 7 w 23"/>
                  <a:gd name="T15" fmla="*/ 11 h 14"/>
                  <a:gd name="T16" fmla="*/ 3 w 23"/>
                  <a:gd name="T17" fmla="*/ 13 h 14"/>
                  <a:gd name="T18" fmla="*/ 2 w 23"/>
                  <a:gd name="T19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14">
                    <a:moveTo>
                      <a:pt x="2" y="13"/>
                    </a:moveTo>
                    <a:cubicBezTo>
                      <a:pt x="1" y="12"/>
                      <a:pt x="0" y="10"/>
                      <a:pt x="0" y="9"/>
                    </a:cubicBezTo>
                    <a:cubicBezTo>
                      <a:pt x="2" y="5"/>
                      <a:pt x="6" y="1"/>
                      <a:pt x="10" y="1"/>
                    </a:cubicBezTo>
                    <a:cubicBezTo>
                      <a:pt x="14" y="0"/>
                      <a:pt x="19" y="3"/>
                      <a:pt x="21" y="6"/>
                    </a:cubicBezTo>
                    <a:cubicBezTo>
                      <a:pt x="23" y="8"/>
                      <a:pt x="22" y="10"/>
                      <a:pt x="21" y="11"/>
                    </a:cubicBezTo>
                    <a:cubicBezTo>
                      <a:pt x="19" y="12"/>
                      <a:pt x="17" y="12"/>
                      <a:pt x="16" y="10"/>
                    </a:cubicBezTo>
                    <a:cubicBezTo>
                      <a:pt x="15" y="9"/>
                      <a:pt x="13" y="8"/>
                      <a:pt x="11" y="8"/>
                    </a:cubicBezTo>
                    <a:cubicBezTo>
                      <a:pt x="9" y="8"/>
                      <a:pt x="8" y="9"/>
                      <a:pt x="7" y="11"/>
                    </a:cubicBezTo>
                    <a:cubicBezTo>
                      <a:pt x="7" y="13"/>
                      <a:pt x="5" y="14"/>
                      <a:pt x="3" y="13"/>
                    </a:cubicBezTo>
                    <a:cubicBezTo>
                      <a:pt x="2" y="13"/>
                      <a:pt x="2" y="13"/>
                      <a:pt x="2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2" name="">
                <a:extLst>
                  <a:ext uri="{FF2B5EF4-FFF2-40B4-BE49-F238E27FC236}">
                    <a16:creationId xmlns:a16="http://schemas.microsoft.com/office/drawing/2014/main" id="{3941B6F8-5A9D-4F20-80B6-A2EA548064E0}"/>
                  </a:ext>
                </a:extLst>
              </p:cNvPr>
              <p:cNvSpPr/>
              <p:nvPr/>
            </p:nvSpPr>
            <p:spPr bwMode="auto">
              <a:xfrm>
                <a:off x="9119653" y="3109609"/>
                <a:ext cx="46112" cy="30452"/>
              </a:xfrm>
              <a:custGeom>
                <a:avLst/>
                <a:gdLst>
                  <a:gd name="T0" fmla="*/ 2 w 22"/>
                  <a:gd name="T1" fmla="*/ 14 h 15"/>
                  <a:gd name="T2" fmla="*/ 0 w 22"/>
                  <a:gd name="T3" fmla="*/ 11 h 15"/>
                  <a:gd name="T4" fmla="*/ 9 w 22"/>
                  <a:gd name="T5" fmla="*/ 2 h 15"/>
                  <a:gd name="T6" fmla="*/ 21 w 22"/>
                  <a:gd name="T7" fmla="*/ 5 h 15"/>
                  <a:gd name="T8" fmla="*/ 21 w 22"/>
                  <a:gd name="T9" fmla="*/ 10 h 15"/>
                  <a:gd name="T10" fmla="*/ 16 w 22"/>
                  <a:gd name="T11" fmla="*/ 10 h 15"/>
                  <a:gd name="T12" fmla="*/ 11 w 22"/>
                  <a:gd name="T13" fmla="*/ 8 h 15"/>
                  <a:gd name="T14" fmla="*/ 7 w 22"/>
                  <a:gd name="T15" fmla="*/ 12 h 15"/>
                  <a:gd name="T16" fmla="*/ 3 w 22"/>
                  <a:gd name="T17" fmla="*/ 15 h 15"/>
                  <a:gd name="T18" fmla="*/ 2 w 22"/>
                  <a:gd name="T1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15">
                    <a:moveTo>
                      <a:pt x="2" y="14"/>
                    </a:moveTo>
                    <a:cubicBezTo>
                      <a:pt x="1" y="13"/>
                      <a:pt x="0" y="12"/>
                      <a:pt x="0" y="11"/>
                    </a:cubicBezTo>
                    <a:cubicBezTo>
                      <a:pt x="1" y="6"/>
                      <a:pt x="4" y="3"/>
                      <a:pt x="9" y="2"/>
                    </a:cubicBezTo>
                    <a:cubicBezTo>
                      <a:pt x="13" y="0"/>
                      <a:pt x="18" y="2"/>
                      <a:pt x="21" y="5"/>
                    </a:cubicBezTo>
                    <a:cubicBezTo>
                      <a:pt x="22" y="6"/>
                      <a:pt x="22" y="8"/>
                      <a:pt x="21" y="10"/>
                    </a:cubicBezTo>
                    <a:cubicBezTo>
                      <a:pt x="20" y="11"/>
                      <a:pt x="17" y="11"/>
                      <a:pt x="16" y="10"/>
                    </a:cubicBezTo>
                    <a:cubicBezTo>
                      <a:pt x="15" y="8"/>
                      <a:pt x="12" y="8"/>
                      <a:pt x="11" y="8"/>
                    </a:cubicBezTo>
                    <a:cubicBezTo>
                      <a:pt x="9" y="9"/>
                      <a:pt x="8" y="10"/>
                      <a:pt x="7" y="12"/>
                    </a:cubicBezTo>
                    <a:cubicBezTo>
                      <a:pt x="7" y="14"/>
                      <a:pt x="5" y="15"/>
                      <a:pt x="3" y="15"/>
                    </a:cubicBezTo>
                    <a:cubicBezTo>
                      <a:pt x="3" y="15"/>
                      <a:pt x="2" y="14"/>
                      <a:pt x="2" y="1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3" name="">
                <a:extLst>
                  <a:ext uri="{FF2B5EF4-FFF2-40B4-BE49-F238E27FC236}">
                    <a16:creationId xmlns:a16="http://schemas.microsoft.com/office/drawing/2014/main" id="{82066424-FD4E-4A2E-9222-CD7083A647FA}"/>
                  </a:ext>
                </a:extLst>
              </p:cNvPr>
              <p:cNvSpPr/>
              <p:nvPr/>
            </p:nvSpPr>
            <p:spPr bwMode="auto">
              <a:xfrm>
                <a:off x="8876042" y="3283616"/>
                <a:ext cx="46112" cy="29581"/>
              </a:xfrm>
              <a:custGeom>
                <a:avLst/>
                <a:gdLst>
                  <a:gd name="T0" fmla="*/ 2 w 22"/>
                  <a:gd name="T1" fmla="*/ 13 h 14"/>
                  <a:gd name="T2" fmla="*/ 0 w 22"/>
                  <a:gd name="T3" fmla="*/ 9 h 14"/>
                  <a:gd name="T4" fmla="*/ 9 w 22"/>
                  <a:gd name="T5" fmla="*/ 1 h 14"/>
                  <a:gd name="T6" fmla="*/ 21 w 22"/>
                  <a:gd name="T7" fmla="*/ 4 h 14"/>
                  <a:gd name="T8" fmla="*/ 20 w 22"/>
                  <a:gd name="T9" fmla="*/ 9 h 14"/>
                  <a:gd name="T10" fmla="*/ 16 w 22"/>
                  <a:gd name="T11" fmla="*/ 9 h 14"/>
                  <a:gd name="T12" fmla="*/ 10 w 22"/>
                  <a:gd name="T13" fmla="*/ 8 h 14"/>
                  <a:gd name="T14" fmla="*/ 7 w 22"/>
                  <a:gd name="T15" fmla="*/ 11 h 14"/>
                  <a:gd name="T16" fmla="*/ 3 w 22"/>
                  <a:gd name="T17" fmla="*/ 13 h 14"/>
                  <a:gd name="T18" fmla="*/ 2 w 22"/>
                  <a:gd name="T19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14">
                    <a:moveTo>
                      <a:pt x="2" y="13"/>
                    </a:moveTo>
                    <a:cubicBezTo>
                      <a:pt x="1" y="12"/>
                      <a:pt x="0" y="10"/>
                      <a:pt x="0" y="9"/>
                    </a:cubicBezTo>
                    <a:cubicBezTo>
                      <a:pt x="1" y="5"/>
                      <a:pt x="5" y="2"/>
                      <a:pt x="9" y="1"/>
                    </a:cubicBezTo>
                    <a:cubicBezTo>
                      <a:pt x="13" y="0"/>
                      <a:pt x="18" y="1"/>
                      <a:pt x="21" y="4"/>
                    </a:cubicBezTo>
                    <a:cubicBezTo>
                      <a:pt x="22" y="6"/>
                      <a:pt x="22" y="8"/>
                      <a:pt x="20" y="9"/>
                    </a:cubicBezTo>
                    <a:cubicBezTo>
                      <a:pt x="19" y="11"/>
                      <a:pt x="17" y="11"/>
                      <a:pt x="16" y="9"/>
                    </a:cubicBezTo>
                    <a:cubicBezTo>
                      <a:pt x="14" y="8"/>
                      <a:pt x="12" y="7"/>
                      <a:pt x="10" y="8"/>
                    </a:cubicBezTo>
                    <a:cubicBezTo>
                      <a:pt x="9" y="8"/>
                      <a:pt x="8" y="9"/>
                      <a:pt x="7" y="11"/>
                    </a:cubicBezTo>
                    <a:cubicBezTo>
                      <a:pt x="7" y="13"/>
                      <a:pt x="5" y="14"/>
                      <a:pt x="3" y="13"/>
                    </a:cubicBezTo>
                    <a:cubicBezTo>
                      <a:pt x="2" y="13"/>
                      <a:pt x="2" y="13"/>
                      <a:pt x="2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4" name="">
                <a:extLst>
                  <a:ext uri="{FF2B5EF4-FFF2-40B4-BE49-F238E27FC236}">
                    <a16:creationId xmlns:a16="http://schemas.microsoft.com/office/drawing/2014/main" id="{B129089B-0F9F-4722-8FF2-9611E79ADA71}"/>
                  </a:ext>
                </a:extLst>
              </p:cNvPr>
              <p:cNvSpPr/>
              <p:nvPr/>
            </p:nvSpPr>
            <p:spPr bwMode="auto">
              <a:xfrm>
                <a:off x="8977837" y="3178342"/>
                <a:ext cx="43502" cy="26971"/>
              </a:xfrm>
              <a:custGeom>
                <a:avLst/>
                <a:gdLst>
                  <a:gd name="T0" fmla="*/ 2 w 21"/>
                  <a:gd name="T1" fmla="*/ 12 h 13"/>
                  <a:gd name="T2" fmla="*/ 1 w 21"/>
                  <a:gd name="T3" fmla="*/ 8 h 13"/>
                  <a:gd name="T4" fmla="*/ 9 w 21"/>
                  <a:gd name="T5" fmla="*/ 1 h 13"/>
                  <a:gd name="T6" fmla="*/ 20 w 21"/>
                  <a:gd name="T7" fmla="*/ 4 h 13"/>
                  <a:gd name="T8" fmla="*/ 20 w 21"/>
                  <a:gd name="T9" fmla="*/ 8 h 13"/>
                  <a:gd name="T10" fmla="*/ 15 w 21"/>
                  <a:gd name="T11" fmla="*/ 9 h 13"/>
                  <a:gd name="T12" fmla="*/ 10 w 21"/>
                  <a:gd name="T13" fmla="*/ 7 h 13"/>
                  <a:gd name="T14" fmla="*/ 8 w 21"/>
                  <a:gd name="T15" fmla="*/ 10 h 13"/>
                  <a:gd name="T16" fmla="*/ 3 w 21"/>
                  <a:gd name="T17" fmla="*/ 13 h 13"/>
                  <a:gd name="T18" fmla="*/ 2 w 21"/>
                  <a:gd name="T1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13">
                    <a:moveTo>
                      <a:pt x="2" y="12"/>
                    </a:moveTo>
                    <a:cubicBezTo>
                      <a:pt x="1" y="11"/>
                      <a:pt x="0" y="10"/>
                      <a:pt x="1" y="8"/>
                    </a:cubicBezTo>
                    <a:cubicBezTo>
                      <a:pt x="2" y="5"/>
                      <a:pt x="5" y="2"/>
                      <a:pt x="9" y="1"/>
                    </a:cubicBezTo>
                    <a:cubicBezTo>
                      <a:pt x="13" y="0"/>
                      <a:pt x="17" y="1"/>
                      <a:pt x="20" y="4"/>
                    </a:cubicBezTo>
                    <a:cubicBezTo>
                      <a:pt x="21" y="5"/>
                      <a:pt x="21" y="7"/>
                      <a:pt x="20" y="8"/>
                    </a:cubicBezTo>
                    <a:cubicBezTo>
                      <a:pt x="18" y="10"/>
                      <a:pt x="16" y="10"/>
                      <a:pt x="15" y="9"/>
                    </a:cubicBezTo>
                    <a:cubicBezTo>
                      <a:pt x="14" y="8"/>
                      <a:pt x="12" y="7"/>
                      <a:pt x="10" y="7"/>
                    </a:cubicBezTo>
                    <a:cubicBezTo>
                      <a:pt x="9" y="8"/>
                      <a:pt x="8" y="9"/>
                      <a:pt x="8" y="10"/>
                    </a:cubicBezTo>
                    <a:cubicBezTo>
                      <a:pt x="7" y="12"/>
                      <a:pt x="5" y="13"/>
                      <a:pt x="3" y="13"/>
                    </a:cubicBezTo>
                    <a:cubicBezTo>
                      <a:pt x="3" y="12"/>
                      <a:pt x="3" y="12"/>
                      <a:pt x="2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5" name="">
                <a:extLst>
                  <a:ext uri="{FF2B5EF4-FFF2-40B4-BE49-F238E27FC236}">
                    <a16:creationId xmlns:a16="http://schemas.microsoft.com/office/drawing/2014/main" id="{F0CF82F7-6795-4270-BF92-AC02DBD43C0F}"/>
                  </a:ext>
                </a:extLst>
              </p:cNvPr>
              <p:cNvSpPr/>
              <p:nvPr/>
            </p:nvSpPr>
            <p:spPr bwMode="auto">
              <a:xfrm>
                <a:off x="8801219" y="3425433"/>
                <a:ext cx="39152" cy="26971"/>
              </a:xfrm>
              <a:custGeom>
                <a:avLst/>
                <a:gdLst>
                  <a:gd name="T0" fmla="*/ 1 w 19"/>
                  <a:gd name="T1" fmla="*/ 12 h 13"/>
                  <a:gd name="T2" fmla="*/ 0 w 19"/>
                  <a:gd name="T3" fmla="*/ 10 h 13"/>
                  <a:gd name="T4" fmla="*/ 7 w 19"/>
                  <a:gd name="T5" fmla="*/ 1 h 13"/>
                  <a:gd name="T6" fmla="*/ 17 w 19"/>
                  <a:gd name="T7" fmla="*/ 4 h 13"/>
                  <a:gd name="T8" fmla="*/ 17 w 19"/>
                  <a:gd name="T9" fmla="*/ 9 h 13"/>
                  <a:gd name="T10" fmla="*/ 12 w 19"/>
                  <a:gd name="T11" fmla="*/ 8 h 13"/>
                  <a:gd name="T12" fmla="*/ 9 w 19"/>
                  <a:gd name="T13" fmla="*/ 7 h 13"/>
                  <a:gd name="T14" fmla="*/ 7 w 19"/>
                  <a:gd name="T15" fmla="*/ 10 h 13"/>
                  <a:gd name="T16" fmla="*/ 3 w 19"/>
                  <a:gd name="T17" fmla="*/ 13 h 13"/>
                  <a:gd name="T18" fmla="*/ 1 w 19"/>
                  <a:gd name="T1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13">
                    <a:moveTo>
                      <a:pt x="1" y="12"/>
                    </a:moveTo>
                    <a:cubicBezTo>
                      <a:pt x="1" y="12"/>
                      <a:pt x="0" y="11"/>
                      <a:pt x="0" y="10"/>
                    </a:cubicBezTo>
                    <a:cubicBezTo>
                      <a:pt x="0" y="6"/>
                      <a:pt x="3" y="2"/>
                      <a:pt x="7" y="1"/>
                    </a:cubicBezTo>
                    <a:cubicBezTo>
                      <a:pt x="10" y="0"/>
                      <a:pt x="15" y="1"/>
                      <a:pt x="17" y="4"/>
                    </a:cubicBezTo>
                    <a:cubicBezTo>
                      <a:pt x="19" y="5"/>
                      <a:pt x="18" y="8"/>
                      <a:pt x="17" y="9"/>
                    </a:cubicBezTo>
                    <a:cubicBezTo>
                      <a:pt x="16" y="10"/>
                      <a:pt x="13" y="10"/>
                      <a:pt x="12" y="8"/>
                    </a:cubicBezTo>
                    <a:cubicBezTo>
                      <a:pt x="11" y="8"/>
                      <a:pt x="10" y="7"/>
                      <a:pt x="9" y="7"/>
                    </a:cubicBezTo>
                    <a:cubicBezTo>
                      <a:pt x="8" y="8"/>
                      <a:pt x="7" y="9"/>
                      <a:pt x="7" y="10"/>
                    </a:cubicBezTo>
                    <a:cubicBezTo>
                      <a:pt x="7" y="12"/>
                      <a:pt x="5" y="13"/>
                      <a:pt x="3" y="13"/>
                    </a:cubicBezTo>
                    <a:cubicBezTo>
                      <a:pt x="3" y="13"/>
                      <a:pt x="2" y="13"/>
                      <a:pt x="1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6" name="">
                <a:extLst>
                  <a:ext uri="{FF2B5EF4-FFF2-40B4-BE49-F238E27FC236}">
                    <a16:creationId xmlns:a16="http://schemas.microsoft.com/office/drawing/2014/main" id="{2B577366-9FE3-4A9E-AAB7-12130376DCC3}"/>
                  </a:ext>
                </a:extLst>
              </p:cNvPr>
              <p:cNvSpPr/>
              <p:nvPr/>
            </p:nvSpPr>
            <p:spPr bwMode="auto">
              <a:xfrm>
                <a:off x="8740316" y="3263606"/>
                <a:ext cx="46112" cy="24361"/>
              </a:xfrm>
              <a:custGeom>
                <a:avLst/>
                <a:gdLst>
                  <a:gd name="T0" fmla="*/ 2 w 22"/>
                  <a:gd name="T1" fmla="*/ 9 h 12"/>
                  <a:gd name="T2" fmla="*/ 2 w 22"/>
                  <a:gd name="T3" fmla="*/ 9 h 12"/>
                  <a:gd name="T4" fmla="*/ 2 w 22"/>
                  <a:gd name="T5" fmla="*/ 4 h 12"/>
                  <a:gd name="T6" fmla="*/ 12 w 22"/>
                  <a:gd name="T7" fmla="*/ 0 h 12"/>
                  <a:gd name="T8" fmla="*/ 21 w 22"/>
                  <a:gd name="T9" fmla="*/ 6 h 12"/>
                  <a:gd name="T10" fmla="*/ 19 w 22"/>
                  <a:gd name="T11" fmla="*/ 11 h 12"/>
                  <a:gd name="T12" fmla="*/ 15 w 22"/>
                  <a:gd name="T13" fmla="*/ 9 h 12"/>
                  <a:gd name="T14" fmla="*/ 11 w 22"/>
                  <a:gd name="T15" fmla="*/ 7 h 12"/>
                  <a:gd name="T16" fmla="*/ 7 w 22"/>
                  <a:gd name="T17" fmla="*/ 8 h 12"/>
                  <a:gd name="T18" fmla="*/ 2 w 22"/>
                  <a:gd name="T19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12">
                    <a:moveTo>
                      <a:pt x="2" y="9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1" y="8"/>
                      <a:pt x="0" y="6"/>
                      <a:pt x="2" y="4"/>
                    </a:cubicBezTo>
                    <a:cubicBezTo>
                      <a:pt x="4" y="1"/>
                      <a:pt x="8" y="0"/>
                      <a:pt x="12" y="0"/>
                    </a:cubicBezTo>
                    <a:cubicBezTo>
                      <a:pt x="15" y="0"/>
                      <a:pt x="19" y="3"/>
                      <a:pt x="21" y="6"/>
                    </a:cubicBezTo>
                    <a:cubicBezTo>
                      <a:pt x="22" y="8"/>
                      <a:pt x="21" y="10"/>
                      <a:pt x="19" y="11"/>
                    </a:cubicBezTo>
                    <a:cubicBezTo>
                      <a:pt x="18" y="12"/>
                      <a:pt x="16" y="11"/>
                      <a:pt x="15" y="9"/>
                    </a:cubicBezTo>
                    <a:cubicBezTo>
                      <a:pt x="14" y="8"/>
                      <a:pt x="12" y="7"/>
                      <a:pt x="11" y="7"/>
                    </a:cubicBezTo>
                    <a:cubicBezTo>
                      <a:pt x="9" y="7"/>
                      <a:pt x="8" y="7"/>
                      <a:pt x="7" y="8"/>
                    </a:cubicBezTo>
                    <a:cubicBezTo>
                      <a:pt x="6" y="10"/>
                      <a:pt x="4" y="10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7" name="">
                <a:extLst>
                  <a:ext uri="{FF2B5EF4-FFF2-40B4-BE49-F238E27FC236}">
                    <a16:creationId xmlns:a16="http://schemas.microsoft.com/office/drawing/2014/main" id="{366D778B-6E5B-4544-BE9F-AD507EAC5D3C}"/>
                  </a:ext>
                </a:extLst>
              </p:cNvPr>
              <p:cNvSpPr/>
              <p:nvPr/>
            </p:nvSpPr>
            <p:spPr bwMode="auto">
              <a:xfrm>
                <a:off x="7433519" y="3521137"/>
                <a:ext cx="43502" cy="41762"/>
              </a:xfrm>
              <a:custGeom>
                <a:avLst/>
                <a:gdLst>
                  <a:gd name="T0" fmla="*/ 20 w 21"/>
                  <a:gd name="T1" fmla="*/ 2 h 20"/>
                  <a:gd name="T2" fmla="*/ 19 w 21"/>
                  <a:gd name="T3" fmla="*/ 6 h 20"/>
                  <a:gd name="T4" fmla="*/ 6 w 21"/>
                  <a:gd name="T5" fmla="*/ 19 h 20"/>
                  <a:gd name="T6" fmla="*/ 2 w 21"/>
                  <a:gd name="T7" fmla="*/ 19 h 20"/>
                  <a:gd name="T8" fmla="*/ 2 w 21"/>
                  <a:gd name="T9" fmla="*/ 14 h 20"/>
                  <a:gd name="T10" fmla="*/ 14 w 21"/>
                  <a:gd name="T11" fmla="*/ 1 h 20"/>
                  <a:gd name="T12" fmla="*/ 19 w 21"/>
                  <a:gd name="T13" fmla="*/ 1 h 20"/>
                  <a:gd name="T14" fmla="*/ 20 w 21"/>
                  <a:gd name="T15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20">
                    <a:moveTo>
                      <a:pt x="20" y="2"/>
                    </a:moveTo>
                    <a:cubicBezTo>
                      <a:pt x="21" y="3"/>
                      <a:pt x="20" y="5"/>
                      <a:pt x="19" y="6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5" y="20"/>
                      <a:pt x="3" y="20"/>
                      <a:pt x="2" y="19"/>
                    </a:cubicBezTo>
                    <a:cubicBezTo>
                      <a:pt x="0" y="17"/>
                      <a:pt x="0" y="15"/>
                      <a:pt x="2" y="14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6" y="0"/>
                      <a:pt x="18" y="0"/>
                      <a:pt x="19" y="1"/>
                    </a:cubicBezTo>
                    <a:cubicBezTo>
                      <a:pt x="19" y="2"/>
                      <a:pt x="20" y="2"/>
                      <a:pt x="20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8" name="">
                <a:extLst>
                  <a:ext uri="{FF2B5EF4-FFF2-40B4-BE49-F238E27FC236}">
                    <a16:creationId xmlns:a16="http://schemas.microsoft.com/office/drawing/2014/main" id="{0BEAE63E-2D3A-4B5B-89DF-FF8AE7027809}"/>
                  </a:ext>
                </a:extLst>
              </p:cNvPr>
              <p:cNvSpPr/>
              <p:nvPr/>
            </p:nvSpPr>
            <p:spPr bwMode="auto">
              <a:xfrm>
                <a:off x="7622317" y="3629022"/>
                <a:ext cx="20881" cy="50462"/>
              </a:xfrm>
              <a:custGeom>
                <a:avLst/>
                <a:gdLst>
                  <a:gd name="T0" fmla="*/ 9 w 10"/>
                  <a:gd name="T1" fmla="*/ 2 h 24"/>
                  <a:gd name="T2" fmla="*/ 10 w 10"/>
                  <a:gd name="T3" fmla="*/ 5 h 24"/>
                  <a:gd name="T4" fmla="*/ 7 w 10"/>
                  <a:gd name="T5" fmla="*/ 20 h 24"/>
                  <a:gd name="T6" fmla="*/ 4 w 10"/>
                  <a:gd name="T7" fmla="*/ 24 h 24"/>
                  <a:gd name="T8" fmla="*/ 0 w 10"/>
                  <a:gd name="T9" fmla="*/ 20 h 24"/>
                  <a:gd name="T10" fmla="*/ 3 w 10"/>
                  <a:gd name="T11" fmla="*/ 3 h 24"/>
                  <a:gd name="T12" fmla="*/ 8 w 10"/>
                  <a:gd name="T13" fmla="*/ 1 h 24"/>
                  <a:gd name="T14" fmla="*/ 9 w 10"/>
                  <a:gd name="T15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24">
                    <a:moveTo>
                      <a:pt x="9" y="2"/>
                    </a:moveTo>
                    <a:cubicBezTo>
                      <a:pt x="10" y="3"/>
                      <a:pt x="10" y="4"/>
                      <a:pt x="10" y="5"/>
                    </a:cubicBezTo>
                    <a:cubicBezTo>
                      <a:pt x="8" y="10"/>
                      <a:pt x="7" y="15"/>
                      <a:pt x="7" y="20"/>
                    </a:cubicBezTo>
                    <a:cubicBezTo>
                      <a:pt x="7" y="22"/>
                      <a:pt x="6" y="24"/>
                      <a:pt x="4" y="24"/>
                    </a:cubicBezTo>
                    <a:cubicBezTo>
                      <a:pt x="2" y="24"/>
                      <a:pt x="0" y="22"/>
                      <a:pt x="0" y="20"/>
                    </a:cubicBezTo>
                    <a:cubicBezTo>
                      <a:pt x="0" y="14"/>
                      <a:pt x="1" y="8"/>
                      <a:pt x="3" y="3"/>
                    </a:cubicBezTo>
                    <a:cubicBezTo>
                      <a:pt x="4" y="1"/>
                      <a:pt x="6" y="0"/>
                      <a:pt x="8" y="1"/>
                    </a:cubicBezTo>
                    <a:cubicBezTo>
                      <a:pt x="8" y="1"/>
                      <a:pt x="9" y="1"/>
                      <a:pt x="9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9" name="">
                <a:extLst>
                  <a:ext uri="{FF2B5EF4-FFF2-40B4-BE49-F238E27FC236}">
                    <a16:creationId xmlns:a16="http://schemas.microsoft.com/office/drawing/2014/main" id="{3291AACB-05B4-4D83-A364-F5492DD992A0}"/>
                  </a:ext>
                </a:extLst>
              </p:cNvPr>
              <p:cNvSpPr/>
              <p:nvPr/>
            </p:nvSpPr>
            <p:spPr bwMode="auto">
              <a:xfrm>
                <a:off x="7804155" y="3655993"/>
                <a:ext cx="18271" cy="52202"/>
              </a:xfrm>
              <a:custGeom>
                <a:avLst/>
                <a:gdLst>
                  <a:gd name="T0" fmla="*/ 7 w 9"/>
                  <a:gd name="T1" fmla="*/ 1 h 25"/>
                  <a:gd name="T2" fmla="*/ 8 w 9"/>
                  <a:gd name="T3" fmla="*/ 4 h 25"/>
                  <a:gd name="T4" fmla="*/ 9 w 9"/>
                  <a:gd name="T5" fmla="*/ 20 h 25"/>
                  <a:gd name="T6" fmla="*/ 6 w 9"/>
                  <a:gd name="T7" fmla="*/ 24 h 25"/>
                  <a:gd name="T8" fmla="*/ 2 w 9"/>
                  <a:gd name="T9" fmla="*/ 22 h 25"/>
                  <a:gd name="T10" fmla="*/ 1 w 9"/>
                  <a:gd name="T11" fmla="*/ 3 h 25"/>
                  <a:gd name="T12" fmla="*/ 5 w 9"/>
                  <a:gd name="T13" fmla="*/ 0 h 25"/>
                  <a:gd name="T14" fmla="*/ 7 w 9"/>
                  <a:gd name="T15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25">
                    <a:moveTo>
                      <a:pt x="7" y="1"/>
                    </a:moveTo>
                    <a:cubicBezTo>
                      <a:pt x="8" y="2"/>
                      <a:pt x="8" y="3"/>
                      <a:pt x="8" y="4"/>
                    </a:cubicBezTo>
                    <a:cubicBezTo>
                      <a:pt x="7" y="9"/>
                      <a:pt x="8" y="15"/>
                      <a:pt x="9" y="20"/>
                    </a:cubicBezTo>
                    <a:cubicBezTo>
                      <a:pt x="9" y="22"/>
                      <a:pt x="8" y="24"/>
                      <a:pt x="6" y="24"/>
                    </a:cubicBezTo>
                    <a:cubicBezTo>
                      <a:pt x="4" y="25"/>
                      <a:pt x="2" y="23"/>
                      <a:pt x="2" y="22"/>
                    </a:cubicBezTo>
                    <a:cubicBezTo>
                      <a:pt x="1" y="15"/>
                      <a:pt x="0" y="9"/>
                      <a:pt x="1" y="3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6" y="0"/>
                      <a:pt x="7" y="1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0" name="">
                <a:extLst>
                  <a:ext uri="{FF2B5EF4-FFF2-40B4-BE49-F238E27FC236}">
                    <a16:creationId xmlns:a16="http://schemas.microsoft.com/office/drawing/2014/main" id="{A66BD7C6-5DA8-4010-9176-33F5E284C95B}"/>
                  </a:ext>
                </a:extLst>
              </p:cNvPr>
              <p:cNvSpPr/>
              <p:nvPr/>
            </p:nvSpPr>
            <p:spPr bwMode="auto">
              <a:xfrm>
                <a:off x="7989473" y="3583780"/>
                <a:ext cx="39152" cy="45242"/>
              </a:xfrm>
              <a:custGeom>
                <a:avLst/>
                <a:gdLst>
                  <a:gd name="T0" fmla="*/ 18 w 19"/>
                  <a:gd name="T1" fmla="*/ 16 h 22"/>
                  <a:gd name="T2" fmla="*/ 17 w 19"/>
                  <a:gd name="T3" fmla="*/ 20 h 22"/>
                  <a:gd name="T4" fmla="*/ 12 w 19"/>
                  <a:gd name="T5" fmla="*/ 20 h 22"/>
                  <a:gd name="T6" fmla="*/ 1 w 19"/>
                  <a:gd name="T7" fmla="*/ 6 h 22"/>
                  <a:gd name="T8" fmla="*/ 1 w 19"/>
                  <a:gd name="T9" fmla="*/ 2 h 22"/>
                  <a:gd name="T10" fmla="*/ 6 w 19"/>
                  <a:gd name="T11" fmla="*/ 2 h 22"/>
                  <a:gd name="T12" fmla="*/ 18 w 19"/>
                  <a:gd name="T13" fmla="*/ 16 h 22"/>
                  <a:gd name="T14" fmla="*/ 18 w 19"/>
                  <a:gd name="T15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22">
                    <a:moveTo>
                      <a:pt x="18" y="16"/>
                    </a:moveTo>
                    <a:cubicBezTo>
                      <a:pt x="19" y="17"/>
                      <a:pt x="19" y="19"/>
                      <a:pt x="17" y="20"/>
                    </a:cubicBezTo>
                    <a:cubicBezTo>
                      <a:pt x="16" y="22"/>
                      <a:pt x="14" y="21"/>
                      <a:pt x="12" y="20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3" y="0"/>
                      <a:pt x="5" y="0"/>
                      <a:pt x="6" y="2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8" y="16"/>
                      <a:pt x="18" y="16"/>
                      <a:pt x="18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1" name="">
                <a:extLst>
                  <a:ext uri="{FF2B5EF4-FFF2-40B4-BE49-F238E27FC236}">
                    <a16:creationId xmlns:a16="http://schemas.microsoft.com/office/drawing/2014/main" id="{AACFE6E4-8E97-45CB-A3DD-85B52B9BAED3}"/>
                  </a:ext>
                </a:extLst>
              </p:cNvPr>
              <p:cNvSpPr/>
              <p:nvPr/>
            </p:nvSpPr>
            <p:spPr bwMode="auto">
              <a:xfrm>
                <a:off x="8113889" y="3406292"/>
                <a:ext cx="56553" cy="27841"/>
              </a:xfrm>
              <a:custGeom>
                <a:avLst/>
                <a:gdLst>
                  <a:gd name="T0" fmla="*/ 26 w 27"/>
                  <a:gd name="T1" fmla="*/ 8 h 13"/>
                  <a:gd name="T2" fmla="*/ 26 w 27"/>
                  <a:gd name="T3" fmla="*/ 11 h 13"/>
                  <a:gd name="T4" fmla="*/ 21 w 27"/>
                  <a:gd name="T5" fmla="*/ 12 h 13"/>
                  <a:gd name="T6" fmla="*/ 4 w 27"/>
                  <a:gd name="T7" fmla="*/ 8 h 13"/>
                  <a:gd name="T8" fmla="*/ 0 w 27"/>
                  <a:gd name="T9" fmla="*/ 5 h 13"/>
                  <a:gd name="T10" fmla="*/ 3 w 27"/>
                  <a:gd name="T11" fmla="*/ 1 h 13"/>
                  <a:gd name="T12" fmla="*/ 25 w 27"/>
                  <a:gd name="T13" fmla="*/ 7 h 13"/>
                  <a:gd name="T14" fmla="*/ 26 w 27"/>
                  <a:gd name="T15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3">
                    <a:moveTo>
                      <a:pt x="26" y="8"/>
                    </a:moveTo>
                    <a:cubicBezTo>
                      <a:pt x="27" y="9"/>
                      <a:pt x="27" y="10"/>
                      <a:pt x="26" y="11"/>
                    </a:cubicBezTo>
                    <a:cubicBezTo>
                      <a:pt x="25" y="13"/>
                      <a:pt x="23" y="13"/>
                      <a:pt x="21" y="12"/>
                    </a:cubicBezTo>
                    <a:cubicBezTo>
                      <a:pt x="16" y="9"/>
                      <a:pt x="10" y="7"/>
                      <a:pt x="4" y="8"/>
                    </a:cubicBezTo>
                    <a:cubicBezTo>
                      <a:pt x="2" y="8"/>
                      <a:pt x="0" y="7"/>
                      <a:pt x="0" y="5"/>
                    </a:cubicBezTo>
                    <a:cubicBezTo>
                      <a:pt x="0" y="3"/>
                      <a:pt x="1" y="2"/>
                      <a:pt x="3" y="1"/>
                    </a:cubicBezTo>
                    <a:cubicBezTo>
                      <a:pt x="10" y="0"/>
                      <a:pt x="18" y="2"/>
                      <a:pt x="25" y="7"/>
                    </a:cubicBezTo>
                    <a:cubicBezTo>
                      <a:pt x="25" y="7"/>
                      <a:pt x="26" y="7"/>
                      <a:pt x="26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2" name="">
                <a:extLst>
                  <a:ext uri="{FF2B5EF4-FFF2-40B4-BE49-F238E27FC236}">
                    <a16:creationId xmlns:a16="http://schemas.microsoft.com/office/drawing/2014/main" id="{0D1E5B63-E258-4981-9BAD-2BAEF3546AE5}"/>
                  </a:ext>
                </a:extLst>
              </p:cNvPr>
              <p:cNvSpPr/>
              <p:nvPr/>
            </p:nvSpPr>
            <p:spPr bwMode="auto">
              <a:xfrm>
                <a:off x="8113889" y="3215753"/>
                <a:ext cx="47852" cy="18271"/>
              </a:xfrm>
              <a:custGeom>
                <a:avLst/>
                <a:gdLst>
                  <a:gd name="T0" fmla="*/ 23 w 23"/>
                  <a:gd name="T1" fmla="*/ 4 h 9"/>
                  <a:gd name="T2" fmla="*/ 23 w 23"/>
                  <a:gd name="T3" fmla="*/ 6 h 9"/>
                  <a:gd name="T4" fmla="*/ 20 w 23"/>
                  <a:gd name="T5" fmla="*/ 9 h 9"/>
                  <a:gd name="T6" fmla="*/ 3 w 23"/>
                  <a:gd name="T7" fmla="*/ 7 h 9"/>
                  <a:gd name="T8" fmla="*/ 0 w 23"/>
                  <a:gd name="T9" fmla="*/ 3 h 9"/>
                  <a:gd name="T10" fmla="*/ 4 w 23"/>
                  <a:gd name="T11" fmla="*/ 0 h 9"/>
                  <a:gd name="T12" fmla="*/ 20 w 23"/>
                  <a:gd name="T13" fmla="*/ 2 h 9"/>
                  <a:gd name="T14" fmla="*/ 23 w 23"/>
                  <a:gd name="T15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9">
                    <a:moveTo>
                      <a:pt x="23" y="4"/>
                    </a:moveTo>
                    <a:cubicBezTo>
                      <a:pt x="23" y="5"/>
                      <a:pt x="23" y="5"/>
                      <a:pt x="23" y="6"/>
                    </a:cubicBezTo>
                    <a:cubicBezTo>
                      <a:pt x="23" y="8"/>
                      <a:pt x="21" y="9"/>
                      <a:pt x="20" y="9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1" y="7"/>
                      <a:pt x="0" y="5"/>
                      <a:pt x="0" y="3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1" y="3"/>
                      <a:pt x="22" y="3"/>
                      <a:pt x="23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3" name="">
                <a:extLst>
                  <a:ext uri="{FF2B5EF4-FFF2-40B4-BE49-F238E27FC236}">
                    <a16:creationId xmlns:a16="http://schemas.microsoft.com/office/drawing/2014/main" id="{B94BADFF-8857-4129-B122-93819DD663E0}"/>
                  </a:ext>
                </a:extLst>
              </p:cNvPr>
              <p:cNvSpPr/>
              <p:nvPr/>
            </p:nvSpPr>
            <p:spPr bwMode="auto">
              <a:xfrm>
                <a:off x="7997303" y="2988674"/>
                <a:ext cx="43502" cy="41762"/>
              </a:xfrm>
              <a:custGeom>
                <a:avLst/>
                <a:gdLst>
                  <a:gd name="T0" fmla="*/ 20 w 21"/>
                  <a:gd name="T1" fmla="*/ 2 h 20"/>
                  <a:gd name="T2" fmla="*/ 20 w 21"/>
                  <a:gd name="T3" fmla="*/ 6 h 20"/>
                  <a:gd name="T4" fmla="*/ 6 w 21"/>
                  <a:gd name="T5" fmla="*/ 19 h 20"/>
                  <a:gd name="T6" fmla="*/ 1 w 21"/>
                  <a:gd name="T7" fmla="*/ 18 h 20"/>
                  <a:gd name="T8" fmla="*/ 1 w 21"/>
                  <a:gd name="T9" fmla="*/ 14 h 20"/>
                  <a:gd name="T10" fmla="*/ 15 w 21"/>
                  <a:gd name="T11" fmla="*/ 1 h 20"/>
                  <a:gd name="T12" fmla="*/ 20 w 21"/>
                  <a:gd name="T13" fmla="*/ 1 h 20"/>
                  <a:gd name="T14" fmla="*/ 20 w 21"/>
                  <a:gd name="T15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20">
                    <a:moveTo>
                      <a:pt x="20" y="2"/>
                    </a:moveTo>
                    <a:cubicBezTo>
                      <a:pt x="21" y="3"/>
                      <a:pt x="21" y="5"/>
                      <a:pt x="20" y="6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5" y="20"/>
                      <a:pt x="2" y="20"/>
                      <a:pt x="1" y="18"/>
                    </a:cubicBezTo>
                    <a:cubicBezTo>
                      <a:pt x="0" y="17"/>
                      <a:pt x="0" y="15"/>
                      <a:pt x="1" y="14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6" y="0"/>
                      <a:pt x="19" y="0"/>
                      <a:pt x="20" y="1"/>
                    </a:cubicBezTo>
                    <a:cubicBezTo>
                      <a:pt x="20" y="1"/>
                      <a:pt x="20" y="2"/>
                      <a:pt x="20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4" name="">
                <a:extLst>
                  <a:ext uri="{FF2B5EF4-FFF2-40B4-BE49-F238E27FC236}">
                    <a16:creationId xmlns:a16="http://schemas.microsoft.com/office/drawing/2014/main" id="{F5417253-03A3-499B-822C-A441E3D4BBA2}"/>
                  </a:ext>
                </a:extLst>
              </p:cNvPr>
              <p:cNvSpPr/>
              <p:nvPr/>
            </p:nvSpPr>
            <p:spPr bwMode="auto">
              <a:xfrm>
                <a:off x="7456140" y="3587260"/>
                <a:ext cx="100055" cy="162697"/>
              </a:xfrm>
              <a:custGeom>
                <a:avLst/>
                <a:gdLst>
                  <a:gd name="T0" fmla="*/ 47 w 48"/>
                  <a:gd name="T1" fmla="*/ 2 h 78"/>
                  <a:gd name="T2" fmla="*/ 47 w 48"/>
                  <a:gd name="T3" fmla="*/ 6 h 78"/>
                  <a:gd name="T4" fmla="*/ 7 w 48"/>
                  <a:gd name="T5" fmla="*/ 76 h 78"/>
                  <a:gd name="T6" fmla="*/ 2 w 48"/>
                  <a:gd name="T7" fmla="*/ 77 h 78"/>
                  <a:gd name="T8" fmla="*/ 1 w 48"/>
                  <a:gd name="T9" fmla="*/ 73 h 78"/>
                  <a:gd name="T10" fmla="*/ 41 w 48"/>
                  <a:gd name="T11" fmla="*/ 3 h 78"/>
                  <a:gd name="T12" fmla="*/ 46 w 48"/>
                  <a:gd name="T13" fmla="*/ 1 h 78"/>
                  <a:gd name="T14" fmla="*/ 47 w 48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78">
                    <a:moveTo>
                      <a:pt x="47" y="2"/>
                    </a:moveTo>
                    <a:cubicBezTo>
                      <a:pt x="48" y="3"/>
                      <a:pt x="48" y="5"/>
                      <a:pt x="47" y="6"/>
                    </a:cubicBezTo>
                    <a:cubicBezTo>
                      <a:pt x="7" y="76"/>
                      <a:pt x="7" y="76"/>
                      <a:pt x="7" y="76"/>
                    </a:cubicBezTo>
                    <a:cubicBezTo>
                      <a:pt x="6" y="78"/>
                      <a:pt x="4" y="78"/>
                      <a:pt x="2" y="77"/>
                    </a:cubicBezTo>
                    <a:cubicBezTo>
                      <a:pt x="0" y="76"/>
                      <a:pt x="0" y="74"/>
                      <a:pt x="1" y="73"/>
                    </a:cubicBezTo>
                    <a:cubicBezTo>
                      <a:pt x="41" y="3"/>
                      <a:pt x="41" y="3"/>
                      <a:pt x="41" y="3"/>
                    </a:cubicBezTo>
                    <a:cubicBezTo>
                      <a:pt x="42" y="1"/>
                      <a:pt x="44" y="0"/>
                      <a:pt x="46" y="1"/>
                    </a:cubicBezTo>
                    <a:cubicBezTo>
                      <a:pt x="46" y="2"/>
                      <a:pt x="47" y="2"/>
                      <a:pt x="47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5" name="">
                <a:extLst>
                  <a:ext uri="{FF2B5EF4-FFF2-40B4-BE49-F238E27FC236}">
                    <a16:creationId xmlns:a16="http://schemas.microsoft.com/office/drawing/2014/main" id="{7EFCE656-55D9-4F4F-9AAB-54A225C4CB63}"/>
                  </a:ext>
                </a:extLst>
              </p:cNvPr>
              <p:cNvSpPr/>
              <p:nvPr/>
            </p:nvSpPr>
            <p:spPr bwMode="auto">
              <a:xfrm>
                <a:off x="7680610" y="3649903"/>
                <a:ext cx="50462" cy="180968"/>
              </a:xfrm>
              <a:custGeom>
                <a:avLst/>
                <a:gdLst>
                  <a:gd name="T0" fmla="*/ 24 w 24"/>
                  <a:gd name="T1" fmla="*/ 2 h 87"/>
                  <a:gd name="T2" fmla="*/ 24 w 24"/>
                  <a:gd name="T3" fmla="*/ 4 h 87"/>
                  <a:gd name="T4" fmla="*/ 7 w 24"/>
                  <a:gd name="T5" fmla="*/ 84 h 87"/>
                  <a:gd name="T6" fmla="*/ 2 w 24"/>
                  <a:gd name="T7" fmla="*/ 86 h 87"/>
                  <a:gd name="T8" fmla="*/ 0 w 24"/>
                  <a:gd name="T9" fmla="*/ 82 h 87"/>
                  <a:gd name="T10" fmla="*/ 18 w 24"/>
                  <a:gd name="T11" fmla="*/ 4 h 87"/>
                  <a:gd name="T12" fmla="*/ 21 w 24"/>
                  <a:gd name="T13" fmla="*/ 0 h 87"/>
                  <a:gd name="T14" fmla="*/ 24 w 24"/>
                  <a:gd name="T15" fmla="*/ 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87">
                    <a:moveTo>
                      <a:pt x="24" y="2"/>
                    </a:moveTo>
                    <a:cubicBezTo>
                      <a:pt x="24" y="3"/>
                      <a:pt x="24" y="3"/>
                      <a:pt x="24" y="4"/>
                    </a:cubicBezTo>
                    <a:cubicBezTo>
                      <a:pt x="23" y="32"/>
                      <a:pt x="17" y="59"/>
                      <a:pt x="7" y="84"/>
                    </a:cubicBezTo>
                    <a:cubicBezTo>
                      <a:pt x="6" y="86"/>
                      <a:pt x="4" y="87"/>
                      <a:pt x="2" y="86"/>
                    </a:cubicBezTo>
                    <a:cubicBezTo>
                      <a:pt x="1" y="85"/>
                      <a:pt x="0" y="83"/>
                      <a:pt x="0" y="82"/>
                    </a:cubicBezTo>
                    <a:cubicBezTo>
                      <a:pt x="10" y="57"/>
                      <a:pt x="16" y="31"/>
                      <a:pt x="18" y="4"/>
                    </a:cubicBezTo>
                    <a:cubicBezTo>
                      <a:pt x="18" y="2"/>
                      <a:pt x="19" y="0"/>
                      <a:pt x="21" y="0"/>
                    </a:cubicBezTo>
                    <a:cubicBezTo>
                      <a:pt x="22" y="0"/>
                      <a:pt x="23" y="1"/>
                      <a:pt x="24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6" name="">
                <a:extLst>
                  <a:ext uri="{FF2B5EF4-FFF2-40B4-BE49-F238E27FC236}">
                    <a16:creationId xmlns:a16="http://schemas.microsoft.com/office/drawing/2014/main" id="{7D06D73B-CAA7-4FA5-B042-8E3C39C4B47C}"/>
                  </a:ext>
                </a:extLst>
              </p:cNvPr>
              <p:cNvSpPr/>
              <p:nvPr/>
            </p:nvSpPr>
            <p:spPr bwMode="auto">
              <a:xfrm>
                <a:off x="7907690" y="3629022"/>
                <a:ext cx="46112" cy="145297"/>
              </a:xfrm>
              <a:custGeom>
                <a:avLst/>
                <a:gdLst>
                  <a:gd name="T0" fmla="*/ 6 w 22"/>
                  <a:gd name="T1" fmla="*/ 2 h 70"/>
                  <a:gd name="T2" fmla="*/ 7 w 22"/>
                  <a:gd name="T3" fmla="*/ 3 h 70"/>
                  <a:gd name="T4" fmla="*/ 22 w 22"/>
                  <a:gd name="T5" fmla="*/ 65 h 70"/>
                  <a:gd name="T6" fmla="*/ 19 w 22"/>
                  <a:gd name="T7" fmla="*/ 69 h 70"/>
                  <a:gd name="T8" fmla="*/ 15 w 22"/>
                  <a:gd name="T9" fmla="*/ 67 h 70"/>
                  <a:gd name="T10" fmla="*/ 0 w 22"/>
                  <a:gd name="T11" fmla="*/ 5 h 70"/>
                  <a:gd name="T12" fmla="*/ 3 w 22"/>
                  <a:gd name="T13" fmla="*/ 1 h 70"/>
                  <a:gd name="T14" fmla="*/ 6 w 22"/>
                  <a:gd name="T15" fmla="*/ 2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70">
                    <a:moveTo>
                      <a:pt x="6" y="2"/>
                    </a:moveTo>
                    <a:cubicBezTo>
                      <a:pt x="6" y="2"/>
                      <a:pt x="7" y="3"/>
                      <a:pt x="7" y="3"/>
                    </a:cubicBezTo>
                    <a:cubicBezTo>
                      <a:pt x="22" y="65"/>
                      <a:pt x="22" y="65"/>
                      <a:pt x="22" y="65"/>
                    </a:cubicBezTo>
                    <a:cubicBezTo>
                      <a:pt x="22" y="67"/>
                      <a:pt x="21" y="69"/>
                      <a:pt x="19" y="69"/>
                    </a:cubicBezTo>
                    <a:cubicBezTo>
                      <a:pt x="17" y="70"/>
                      <a:pt x="15" y="68"/>
                      <a:pt x="15" y="6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1"/>
                      <a:pt x="3" y="1"/>
                    </a:cubicBezTo>
                    <a:cubicBezTo>
                      <a:pt x="4" y="0"/>
                      <a:pt x="5" y="1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7" name="">
                <a:extLst>
                  <a:ext uri="{FF2B5EF4-FFF2-40B4-BE49-F238E27FC236}">
                    <a16:creationId xmlns:a16="http://schemas.microsoft.com/office/drawing/2014/main" id="{4E49CB50-43F7-46EB-9C9D-1370BE237CBB}"/>
                  </a:ext>
                </a:extLst>
              </p:cNvPr>
              <p:cNvSpPr/>
              <p:nvPr/>
            </p:nvSpPr>
            <p:spPr bwMode="auto">
              <a:xfrm>
                <a:off x="8072127" y="3498516"/>
                <a:ext cx="131376" cy="97444"/>
              </a:xfrm>
              <a:custGeom>
                <a:avLst/>
                <a:gdLst>
                  <a:gd name="T0" fmla="*/ 62 w 63"/>
                  <a:gd name="T1" fmla="*/ 41 h 47"/>
                  <a:gd name="T2" fmla="*/ 62 w 63"/>
                  <a:gd name="T3" fmla="*/ 45 h 47"/>
                  <a:gd name="T4" fmla="*/ 57 w 63"/>
                  <a:gd name="T5" fmla="*/ 46 h 47"/>
                  <a:gd name="T6" fmla="*/ 2 w 63"/>
                  <a:gd name="T7" fmla="*/ 7 h 47"/>
                  <a:gd name="T8" fmla="*/ 1 w 63"/>
                  <a:gd name="T9" fmla="*/ 3 h 47"/>
                  <a:gd name="T10" fmla="*/ 6 w 63"/>
                  <a:gd name="T11" fmla="*/ 1 h 47"/>
                  <a:gd name="T12" fmla="*/ 62 w 63"/>
                  <a:gd name="T13" fmla="*/ 40 h 47"/>
                  <a:gd name="T14" fmla="*/ 62 w 63"/>
                  <a:gd name="T15" fmla="*/ 4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" h="47">
                    <a:moveTo>
                      <a:pt x="62" y="41"/>
                    </a:moveTo>
                    <a:cubicBezTo>
                      <a:pt x="63" y="42"/>
                      <a:pt x="63" y="44"/>
                      <a:pt x="62" y="45"/>
                    </a:cubicBezTo>
                    <a:cubicBezTo>
                      <a:pt x="61" y="47"/>
                      <a:pt x="59" y="47"/>
                      <a:pt x="57" y="46"/>
                    </a:cubicBezTo>
                    <a:cubicBezTo>
                      <a:pt x="40" y="32"/>
                      <a:pt x="21" y="19"/>
                      <a:pt x="2" y="7"/>
                    </a:cubicBezTo>
                    <a:cubicBezTo>
                      <a:pt x="1" y="6"/>
                      <a:pt x="0" y="4"/>
                      <a:pt x="1" y="3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25" y="13"/>
                      <a:pt x="44" y="27"/>
                      <a:pt x="62" y="40"/>
                    </a:cubicBezTo>
                    <a:cubicBezTo>
                      <a:pt x="62" y="41"/>
                      <a:pt x="62" y="41"/>
                      <a:pt x="62" y="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8" name="">
                <a:extLst>
                  <a:ext uri="{FF2B5EF4-FFF2-40B4-BE49-F238E27FC236}">
                    <a16:creationId xmlns:a16="http://schemas.microsoft.com/office/drawing/2014/main" id="{E18D8B01-294C-4844-B8E2-32529B3F475F}"/>
                  </a:ext>
                </a:extLst>
              </p:cNvPr>
              <p:cNvSpPr/>
              <p:nvPr/>
            </p:nvSpPr>
            <p:spPr bwMode="auto">
              <a:xfrm>
                <a:off x="8126069" y="3310588"/>
                <a:ext cx="189668" cy="27841"/>
              </a:xfrm>
              <a:custGeom>
                <a:avLst/>
                <a:gdLst>
                  <a:gd name="T0" fmla="*/ 90 w 91"/>
                  <a:gd name="T1" fmla="*/ 8 h 13"/>
                  <a:gd name="T2" fmla="*/ 90 w 91"/>
                  <a:gd name="T3" fmla="*/ 10 h 13"/>
                  <a:gd name="T4" fmla="*/ 87 w 91"/>
                  <a:gd name="T5" fmla="*/ 13 h 13"/>
                  <a:gd name="T6" fmla="*/ 3 w 91"/>
                  <a:gd name="T7" fmla="*/ 7 h 13"/>
                  <a:gd name="T8" fmla="*/ 0 w 91"/>
                  <a:gd name="T9" fmla="*/ 3 h 13"/>
                  <a:gd name="T10" fmla="*/ 4 w 91"/>
                  <a:gd name="T11" fmla="*/ 0 h 13"/>
                  <a:gd name="T12" fmla="*/ 87 w 91"/>
                  <a:gd name="T13" fmla="*/ 6 h 13"/>
                  <a:gd name="T14" fmla="*/ 90 w 91"/>
                  <a:gd name="T15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1" h="13">
                    <a:moveTo>
                      <a:pt x="90" y="8"/>
                    </a:moveTo>
                    <a:cubicBezTo>
                      <a:pt x="90" y="9"/>
                      <a:pt x="91" y="9"/>
                      <a:pt x="90" y="10"/>
                    </a:cubicBezTo>
                    <a:cubicBezTo>
                      <a:pt x="90" y="12"/>
                      <a:pt x="88" y="13"/>
                      <a:pt x="87" y="13"/>
                    </a:cubicBezTo>
                    <a:cubicBezTo>
                      <a:pt x="58" y="9"/>
                      <a:pt x="32" y="7"/>
                      <a:pt x="3" y="7"/>
                    </a:cubicBezTo>
                    <a:cubicBezTo>
                      <a:pt x="2" y="7"/>
                      <a:pt x="0" y="5"/>
                      <a:pt x="0" y="3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32" y="0"/>
                      <a:pt x="59" y="3"/>
                      <a:pt x="87" y="6"/>
                    </a:cubicBezTo>
                    <a:cubicBezTo>
                      <a:pt x="89" y="6"/>
                      <a:pt x="89" y="7"/>
                      <a:pt x="90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9" name="">
                <a:extLst>
                  <a:ext uri="{FF2B5EF4-FFF2-40B4-BE49-F238E27FC236}">
                    <a16:creationId xmlns:a16="http://schemas.microsoft.com/office/drawing/2014/main" id="{ADE37A58-CEA8-4446-BBE8-DD46441B3229}"/>
                  </a:ext>
                </a:extLst>
              </p:cNvPr>
              <p:cNvSpPr/>
              <p:nvPr/>
            </p:nvSpPr>
            <p:spPr bwMode="auto">
              <a:xfrm>
                <a:off x="8070387" y="3045226"/>
                <a:ext cx="131376" cy="76563"/>
              </a:xfrm>
              <a:custGeom>
                <a:avLst/>
                <a:gdLst>
                  <a:gd name="T0" fmla="*/ 61 w 63"/>
                  <a:gd name="T1" fmla="*/ 2 h 37"/>
                  <a:gd name="T2" fmla="*/ 62 w 63"/>
                  <a:gd name="T3" fmla="*/ 2 h 37"/>
                  <a:gd name="T4" fmla="*/ 60 w 63"/>
                  <a:gd name="T5" fmla="*/ 7 h 37"/>
                  <a:gd name="T6" fmla="*/ 6 w 63"/>
                  <a:gd name="T7" fmla="*/ 36 h 37"/>
                  <a:gd name="T8" fmla="*/ 1 w 63"/>
                  <a:gd name="T9" fmla="*/ 35 h 37"/>
                  <a:gd name="T10" fmla="*/ 2 w 63"/>
                  <a:gd name="T11" fmla="*/ 30 h 37"/>
                  <a:gd name="T12" fmla="*/ 57 w 63"/>
                  <a:gd name="T13" fmla="*/ 1 h 37"/>
                  <a:gd name="T14" fmla="*/ 61 w 63"/>
                  <a:gd name="T15" fmla="*/ 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" h="37">
                    <a:moveTo>
                      <a:pt x="61" y="2"/>
                    </a:moveTo>
                    <a:cubicBezTo>
                      <a:pt x="62" y="2"/>
                      <a:pt x="62" y="2"/>
                      <a:pt x="62" y="2"/>
                    </a:cubicBezTo>
                    <a:cubicBezTo>
                      <a:pt x="63" y="4"/>
                      <a:pt x="62" y="6"/>
                      <a:pt x="60" y="7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4" y="37"/>
                      <a:pt x="2" y="37"/>
                      <a:pt x="1" y="35"/>
                    </a:cubicBezTo>
                    <a:cubicBezTo>
                      <a:pt x="0" y="33"/>
                      <a:pt x="1" y="31"/>
                      <a:pt x="2" y="30"/>
                    </a:cubicBezTo>
                    <a:cubicBezTo>
                      <a:pt x="57" y="1"/>
                      <a:pt x="57" y="1"/>
                      <a:pt x="57" y="1"/>
                    </a:cubicBezTo>
                    <a:cubicBezTo>
                      <a:pt x="59" y="0"/>
                      <a:pt x="61" y="1"/>
                      <a:pt x="61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0" name="">
                <a:extLst>
                  <a:ext uri="{FF2B5EF4-FFF2-40B4-BE49-F238E27FC236}">
                    <a16:creationId xmlns:a16="http://schemas.microsoft.com/office/drawing/2014/main" id="{62EBE9C1-5CE4-42FD-854B-4CD3732558E9}"/>
                  </a:ext>
                </a:extLst>
              </p:cNvPr>
              <p:cNvSpPr/>
              <p:nvPr/>
            </p:nvSpPr>
            <p:spPr bwMode="auto">
              <a:xfrm>
                <a:off x="7410028" y="3727336"/>
                <a:ext cx="74823" cy="72213"/>
              </a:xfrm>
              <a:custGeom>
                <a:avLst/>
                <a:gdLst>
                  <a:gd name="T0" fmla="*/ 33 w 36"/>
                  <a:gd name="T1" fmla="*/ 10 h 35"/>
                  <a:gd name="T2" fmla="*/ 36 w 36"/>
                  <a:gd name="T3" fmla="*/ 22 h 35"/>
                  <a:gd name="T4" fmla="*/ 36 w 36"/>
                  <a:gd name="T5" fmla="*/ 22 h 35"/>
                  <a:gd name="T6" fmla="*/ 31 w 36"/>
                  <a:gd name="T7" fmla="*/ 32 h 35"/>
                  <a:gd name="T8" fmla="*/ 20 w 36"/>
                  <a:gd name="T9" fmla="*/ 35 h 35"/>
                  <a:gd name="T10" fmla="*/ 2 w 36"/>
                  <a:gd name="T11" fmla="*/ 18 h 35"/>
                  <a:gd name="T12" fmla="*/ 6 w 36"/>
                  <a:gd name="T13" fmla="*/ 4 h 35"/>
                  <a:gd name="T14" fmla="*/ 25 w 36"/>
                  <a:gd name="T15" fmla="*/ 3 h 35"/>
                  <a:gd name="T16" fmla="*/ 33 w 36"/>
                  <a:gd name="T17" fmla="*/ 10 h 35"/>
                  <a:gd name="T18" fmla="*/ 29 w 36"/>
                  <a:gd name="T19" fmla="*/ 22 h 35"/>
                  <a:gd name="T20" fmla="*/ 22 w 36"/>
                  <a:gd name="T21" fmla="*/ 10 h 35"/>
                  <a:gd name="T22" fmla="*/ 10 w 36"/>
                  <a:gd name="T23" fmla="*/ 9 h 35"/>
                  <a:gd name="T24" fmla="*/ 9 w 36"/>
                  <a:gd name="T25" fmla="*/ 16 h 35"/>
                  <a:gd name="T26" fmla="*/ 21 w 36"/>
                  <a:gd name="T27" fmla="*/ 28 h 35"/>
                  <a:gd name="T28" fmla="*/ 27 w 36"/>
                  <a:gd name="T29" fmla="*/ 26 h 35"/>
                  <a:gd name="T30" fmla="*/ 29 w 36"/>
                  <a:gd name="T31" fmla="*/ 2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6" h="35">
                    <a:moveTo>
                      <a:pt x="33" y="10"/>
                    </a:moveTo>
                    <a:cubicBezTo>
                      <a:pt x="35" y="14"/>
                      <a:pt x="36" y="18"/>
                      <a:pt x="36" y="22"/>
                    </a:cubicBezTo>
                    <a:cubicBezTo>
                      <a:pt x="36" y="22"/>
                      <a:pt x="36" y="22"/>
                      <a:pt x="36" y="22"/>
                    </a:cubicBezTo>
                    <a:cubicBezTo>
                      <a:pt x="36" y="26"/>
                      <a:pt x="34" y="29"/>
                      <a:pt x="31" y="32"/>
                    </a:cubicBezTo>
                    <a:cubicBezTo>
                      <a:pt x="28" y="34"/>
                      <a:pt x="24" y="35"/>
                      <a:pt x="20" y="35"/>
                    </a:cubicBezTo>
                    <a:cubicBezTo>
                      <a:pt x="12" y="33"/>
                      <a:pt x="4" y="26"/>
                      <a:pt x="2" y="18"/>
                    </a:cubicBezTo>
                    <a:cubicBezTo>
                      <a:pt x="0" y="10"/>
                      <a:pt x="3" y="6"/>
                      <a:pt x="6" y="4"/>
                    </a:cubicBezTo>
                    <a:cubicBezTo>
                      <a:pt x="10" y="0"/>
                      <a:pt x="18" y="0"/>
                      <a:pt x="25" y="3"/>
                    </a:cubicBezTo>
                    <a:cubicBezTo>
                      <a:pt x="28" y="5"/>
                      <a:pt x="31" y="8"/>
                      <a:pt x="33" y="10"/>
                    </a:cubicBezTo>
                    <a:close/>
                    <a:moveTo>
                      <a:pt x="29" y="22"/>
                    </a:moveTo>
                    <a:cubicBezTo>
                      <a:pt x="30" y="14"/>
                      <a:pt x="24" y="11"/>
                      <a:pt x="22" y="10"/>
                    </a:cubicBezTo>
                    <a:cubicBezTo>
                      <a:pt x="17" y="7"/>
                      <a:pt x="12" y="7"/>
                      <a:pt x="10" y="9"/>
                    </a:cubicBezTo>
                    <a:cubicBezTo>
                      <a:pt x="8" y="11"/>
                      <a:pt x="8" y="13"/>
                      <a:pt x="9" y="16"/>
                    </a:cubicBezTo>
                    <a:cubicBezTo>
                      <a:pt x="10" y="22"/>
                      <a:pt x="16" y="27"/>
                      <a:pt x="21" y="28"/>
                    </a:cubicBezTo>
                    <a:cubicBezTo>
                      <a:pt x="23" y="28"/>
                      <a:pt x="25" y="28"/>
                      <a:pt x="27" y="26"/>
                    </a:cubicBezTo>
                    <a:cubicBezTo>
                      <a:pt x="28" y="25"/>
                      <a:pt x="29" y="24"/>
                      <a:pt x="29" y="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1" name="">
                <a:extLst>
                  <a:ext uri="{FF2B5EF4-FFF2-40B4-BE49-F238E27FC236}">
                    <a16:creationId xmlns:a16="http://schemas.microsoft.com/office/drawing/2014/main" id="{29AD9D76-89DE-401C-9284-0DC40FFFD3CE}"/>
                  </a:ext>
                </a:extLst>
              </p:cNvPr>
              <p:cNvSpPr/>
              <p:nvPr/>
            </p:nvSpPr>
            <p:spPr bwMode="auto">
              <a:xfrm>
                <a:off x="7635368" y="3809990"/>
                <a:ext cx="87004" cy="79174"/>
              </a:xfrm>
              <a:custGeom>
                <a:avLst/>
                <a:gdLst>
                  <a:gd name="T0" fmla="*/ 39 w 42"/>
                  <a:gd name="T1" fmla="*/ 14 h 38"/>
                  <a:gd name="T2" fmla="*/ 41 w 42"/>
                  <a:gd name="T3" fmla="*/ 26 h 38"/>
                  <a:gd name="T4" fmla="*/ 33 w 42"/>
                  <a:gd name="T5" fmla="*/ 36 h 38"/>
                  <a:gd name="T6" fmla="*/ 20 w 42"/>
                  <a:gd name="T7" fmla="*/ 37 h 38"/>
                  <a:gd name="T8" fmla="*/ 4 w 42"/>
                  <a:gd name="T9" fmla="*/ 27 h 38"/>
                  <a:gd name="T10" fmla="*/ 3 w 42"/>
                  <a:gd name="T11" fmla="*/ 9 h 38"/>
                  <a:gd name="T12" fmla="*/ 12 w 42"/>
                  <a:gd name="T13" fmla="*/ 2 h 38"/>
                  <a:gd name="T14" fmla="*/ 35 w 42"/>
                  <a:gd name="T15" fmla="*/ 10 h 38"/>
                  <a:gd name="T16" fmla="*/ 35 w 42"/>
                  <a:gd name="T17" fmla="*/ 10 h 38"/>
                  <a:gd name="T18" fmla="*/ 39 w 42"/>
                  <a:gd name="T19" fmla="*/ 14 h 38"/>
                  <a:gd name="T20" fmla="*/ 10 w 42"/>
                  <a:gd name="T21" fmla="*/ 23 h 38"/>
                  <a:gd name="T22" fmla="*/ 10 w 42"/>
                  <a:gd name="T23" fmla="*/ 23 h 38"/>
                  <a:gd name="T24" fmla="*/ 21 w 42"/>
                  <a:gd name="T25" fmla="*/ 30 h 38"/>
                  <a:gd name="T26" fmla="*/ 30 w 42"/>
                  <a:gd name="T27" fmla="*/ 30 h 38"/>
                  <a:gd name="T28" fmla="*/ 35 w 42"/>
                  <a:gd name="T29" fmla="*/ 25 h 38"/>
                  <a:gd name="T30" fmla="*/ 30 w 42"/>
                  <a:gd name="T31" fmla="*/ 15 h 38"/>
                  <a:gd name="T32" fmla="*/ 30 w 42"/>
                  <a:gd name="T33" fmla="*/ 15 h 38"/>
                  <a:gd name="T34" fmla="*/ 13 w 42"/>
                  <a:gd name="T35" fmla="*/ 9 h 38"/>
                  <a:gd name="T36" fmla="*/ 9 w 42"/>
                  <a:gd name="T37" fmla="*/ 12 h 38"/>
                  <a:gd name="T38" fmla="*/ 10 w 42"/>
                  <a:gd name="T39" fmla="*/ 2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" h="38">
                    <a:moveTo>
                      <a:pt x="39" y="14"/>
                    </a:moveTo>
                    <a:cubicBezTo>
                      <a:pt x="41" y="18"/>
                      <a:pt x="42" y="23"/>
                      <a:pt x="41" y="26"/>
                    </a:cubicBezTo>
                    <a:cubicBezTo>
                      <a:pt x="40" y="31"/>
                      <a:pt x="37" y="35"/>
                      <a:pt x="33" y="36"/>
                    </a:cubicBezTo>
                    <a:cubicBezTo>
                      <a:pt x="29" y="38"/>
                      <a:pt x="25" y="38"/>
                      <a:pt x="20" y="37"/>
                    </a:cubicBezTo>
                    <a:cubicBezTo>
                      <a:pt x="14" y="36"/>
                      <a:pt x="8" y="32"/>
                      <a:pt x="4" y="27"/>
                    </a:cubicBezTo>
                    <a:cubicBezTo>
                      <a:pt x="0" y="21"/>
                      <a:pt x="0" y="14"/>
                      <a:pt x="3" y="9"/>
                    </a:cubicBezTo>
                    <a:cubicBezTo>
                      <a:pt x="4" y="5"/>
                      <a:pt x="8" y="3"/>
                      <a:pt x="12" y="2"/>
                    </a:cubicBezTo>
                    <a:cubicBezTo>
                      <a:pt x="19" y="0"/>
                      <a:pt x="29" y="5"/>
                      <a:pt x="35" y="10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6" y="11"/>
                      <a:pt x="38" y="13"/>
                      <a:pt x="39" y="14"/>
                    </a:cubicBezTo>
                    <a:close/>
                    <a:moveTo>
                      <a:pt x="10" y="23"/>
                    </a:moveTo>
                    <a:cubicBezTo>
                      <a:pt x="10" y="23"/>
                      <a:pt x="10" y="23"/>
                      <a:pt x="10" y="23"/>
                    </a:cubicBezTo>
                    <a:cubicBezTo>
                      <a:pt x="12" y="27"/>
                      <a:pt x="17" y="29"/>
                      <a:pt x="21" y="30"/>
                    </a:cubicBezTo>
                    <a:cubicBezTo>
                      <a:pt x="24" y="31"/>
                      <a:pt x="27" y="31"/>
                      <a:pt x="30" y="30"/>
                    </a:cubicBezTo>
                    <a:cubicBezTo>
                      <a:pt x="32" y="29"/>
                      <a:pt x="34" y="27"/>
                      <a:pt x="35" y="25"/>
                    </a:cubicBezTo>
                    <a:cubicBezTo>
                      <a:pt x="35" y="21"/>
                      <a:pt x="33" y="18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26" y="11"/>
                      <a:pt x="18" y="8"/>
                      <a:pt x="13" y="9"/>
                    </a:cubicBezTo>
                    <a:cubicBezTo>
                      <a:pt x="11" y="9"/>
                      <a:pt x="10" y="10"/>
                      <a:pt x="9" y="12"/>
                    </a:cubicBezTo>
                    <a:cubicBezTo>
                      <a:pt x="7" y="15"/>
                      <a:pt x="7" y="19"/>
                      <a:pt x="10" y="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2" name="">
                <a:extLst>
                  <a:ext uri="{FF2B5EF4-FFF2-40B4-BE49-F238E27FC236}">
                    <a16:creationId xmlns:a16="http://schemas.microsoft.com/office/drawing/2014/main" id="{1678ACBA-8C25-47B5-A01E-0EFAA6C30020}"/>
                  </a:ext>
                </a:extLst>
              </p:cNvPr>
              <p:cNvSpPr/>
              <p:nvPr/>
            </p:nvSpPr>
            <p:spPr bwMode="auto">
              <a:xfrm>
                <a:off x="7907690" y="3757787"/>
                <a:ext cx="89614" cy="68733"/>
              </a:xfrm>
              <a:custGeom>
                <a:avLst/>
                <a:gdLst>
                  <a:gd name="T0" fmla="*/ 39 w 43"/>
                  <a:gd name="T1" fmla="*/ 6 h 33"/>
                  <a:gd name="T2" fmla="*/ 40 w 43"/>
                  <a:gd name="T3" fmla="*/ 6 h 33"/>
                  <a:gd name="T4" fmla="*/ 38 w 43"/>
                  <a:gd name="T5" fmla="*/ 23 h 33"/>
                  <a:gd name="T6" fmla="*/ 17 w 43"/>
                  <a:gd name="T7" fmla="*/ 33 h 33"/>
                  <a:gd name="T8" fmla="*/ 7 w 43"/>
                  <a:gd name="T9" fmla="*/ 30 h 33"/>
                  <a:gd name="T10" fmla="*/ 0 w 43"/>
                  <a:gd name="T11" fmla="*/ 20 h 33"/>
                  <a:gd name="T12" fmla="*/ 6 w 43"/>
                  <a:gd name="T13" fmla="*/ 8 h 33"/>
                  <a:gd name="T14" fmla="*/ 28 w 43"/>
                  <a:gd name="T15" fmla="*/ 0 h 33"/>
                  <a:gd name="T16" fmla="*/ 28 w 43"/>
                  <a:gd name="T17" fmla="*/ 0 h 33"/>
                  <a:gd name="T18" fmla="*/ 39 w 43"/>
                  <a:gd name="T19" fmla="*/ 6 h 33"/>
                  <a:gd name="T20" fmla="*/ 8 w 43"/>
                  <a:gd name="T21" fmla="*/ 22 h 33"/>
                  <a:gd name="T22" fmla="*/ 11 w 43"/>
                  <a:gd name="T23" fmla="*/ 24 h 33"/>
                  <a:gd name="T24" fmla="*/ 18 w 43"/>
                  <a:gd name="T25" fmla="*/ 26 h 33"/>
                  <a:gd name="T26" fmla="*/ 32 w 43"/>
                  <a:gd name="T27" fmla="*/ 19 h 33"/>
                  <a:gd name="T28" fmla="*/ 34 w 43"/>
                  <a:gd name="T29" fmla="*/ 10 h 33"/>
                  <a:gd name="T30" fmla="*/ 28 w 43"/>
                  <a:gd name="T31" fmla="*/ 7 h 33"/>
                  <a:gd name="T32" fmla="*/ 28 w 43"/>
                  <a:gd name="T33" fmla="*/ 7 h 33"/>
                  <a:gd name="T34" fmla="*/ 10 w 43"/>
                  <a:gd name="T35" fmla="*/ 13 h 33"/>
                  <a:gd name="T36" fmla="*/ 7 w 43"/>
                  <a:gd name="T37" fmla="*/ 19 h 33"/>
                  <a:gd name="T38" fmla="*/ 8 w 43"/>
                  <a:gd name="T39" fmla="*/ 2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3" h="33">
                    <a:moveTo>
                      <a:pt x="39" y="6"/>
                    </a:moveTo>
                    <a:cubicBezTo>
                      <a:pt x="39" y="6"/>
                      <a:pt x="39" y="6"/>
                      <a:pt x="40" y="6"/>
                    </a:cubicBezTo>
                    <a:cubicBezTo>
                      <a:pt x="43" y="12"/>
                      <a:pt x="41" y="19"/>
                      <a:pt x="38" y="23"/>
                    </a:cubicBezTo>
                    <a:cubicBezTo>
                      <a:pt x="33" y="30"/>
                      <a:pt x="25" y="33"/>
                      <a:pt x="17" y="33"/>
                    </a:cubicBezTo>
                    <a:cubicBezTo>
                      <a:pt x="13" y="33"/>
                      <a:pt x="10" y="32"/>
                      <a:pt x="7" y="30"/>
                    </a:cubicBezTo>
                    <a:cubicBezTo>
                      <a:pt x="3" y="27"/>
                      <a:pt x="1" y="24"/>
                      <a:pt x="0" y="20"/>
                    </a:cubicBezTo>
                    <a:cubicBezTo>
                      <a:pt x="0" y="16"/>
                      <a:pt x="2" y="11"/>
                      <a:pt x="6" y="8"/>
                    </a:cubicBezTo>
                    <a:cubicBezTo>
                      <a:pt x="11" y="3"/>
                      <a:pt x="21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3" y="0"/>
                      <a:pt x="37" y="3"/>
                      <a:pt x="39" y="6"/>
                    </a:cubicBezTo>
                    <a:close/>
                    <a:moveTo>
                      <a:pt x="8" y="22"/>
                    </a:moveTo>
                    <a:cubicBezTo>
                      <a:pt x="9" y="23"/>
                      <a:pt x="10" y="23"/>
                      <a:pt x="11" y="24"/>
                    </a:cubicBezTo>
                    <a:cubicBezTo>
                      <a:pt x="13" y="26"/>
                      <a:pt x="16" y="26"/>
                      <a:pt x="18" y="26"/>
                    </a:cubicBezTo>
                    <a:cubicBezTo>
                      <a:pt x="23" y="26"/>
                      <a:pt x="29" y="24"/>
                      <a:pt x="32" y="19"/>
                    </a:cubicBezTo>
                    <a:cubicBezTo>
                      <a:pt x="34" y="17"/>
                      <a:pt x="35" y="13"/>
                      <a:pt x="34" y="10"/>
                    </a:cubicBezTo>
                    <a:cubicBezTo>
                      <a:pt x="32" y="8"/>
                      <a:pt x="30" y="7"/>
                      <a:pt x="28" y="7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2" y="7"/>
                      <a:pt x="15" y="9"/>
                      <a:pt x="10" y="13"/>
                    </a:cubicBezTo>
                    <a:cubicBezTo>
                      <a:pt x="8" y="15"/>
                      <a:pt x="7" y="17"/>
                      <a:pt x="7" y="19"/>
                    </a:cubicBezTo>
                    <a:cubicBezTo>
                      <a:pt x="7" y="20"/>
                      <a:pt x="8" y="21"/>
                      <a:pt x="8" y="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3" name="">
                <a:extLst>
                  <a:ext uri="{FF2B5EF4-FFF2-40B4-BE49-F238E27FC236}">
                    <a16:creationId xmlns:a16="http://schemas.microsoft.com/office/drawing/2014/main" id="{F7A5559E-E3E6-423A-B707-F354361D0CDF}"/>
                  </a:ext>
                </a:extLst>
              </p:cNvPr>
              <p:cNvSpPr/>
              <p:nvPr/>
            </p:nvSpPr>
            <p:spPr bwMode="auto">
              <a:xfrm>
                <a:off x="8167831" y="3566379"/>
                <a:ext cx="87874" cy="93964"/>
              </a:xfrm>
              <a:custGeom>
                <a:avLst/>
                <a:gdLst>
                  <a:gd name="T0" fmla="*/ 38 w 42"/>
                  <a:gd name="T1" fmla="*/ 7 h 45"/>
                  <a:gd name="T2" fmla="*/ 39 w 42"/>
                  <a:gd name="T3" fmla="*/ 26 h 45"/>
                  <a:gd name="T4" fmla="*/ 22 w 42"/>
                  <a:gd name="T5" fmla="*/ 43 h 45"/>
                  <a:gd name="T6" fmla="*/ 5 w 42"/>
                  <a:gd name="T7" fmla="*/ 41 h 45"/>
                  <a:gd name="T8" fmla="*/ 1 w 42"/>
                  <a:gd name="T9" fmla="*/ 25 h 45"/>
                  <a:gd name="T10" fmla="*/ 22 w 42"/>
                  <a:gd name="T11" fmla="*/ 1 h 45"/>
                  <a:gd name="T12" fmla="*/ 37 w 42"/>
                  <a:gd name="T13" fmla="*/ 6 h 45"/>
                  <a:gd name="T14" fmla="*/ 37 w 42"/>
                  <a:gd name="T15" fmla="*/ 6 h 45"/>
                  <a:gd name="T16" fmla="*/ 38 w 42"/>
                  <a:gd name="T17" fmla="*/ 7 h 45"/>
                  <a:gd name="T18" fmla="*/ 35 w 42"/>
                  <a:gd name="T19" fmla="*/ 8 h 45"/>
                  <a:gd name="T20" fmla="*/ 35 w 42"/>
                  <a:gd name="T21" fmla="*/ 8 h 45"/>
                  <a:gd name="T22" fmla="*/ 9 w 42"/>
                  <a:gd name="T23" fmla="*/ 35 h 45"/>
                  <a:gd name="T24" fmla="*/ 10 w 42"/>
                  <a:gd name="T25" fmla="*/ 36 h 45"/>
                  <a:gd name="T26" fmla="*/ 20 w 42"/>
                  <a:gd name="T27" fmla="*/ 36 h 45"/>
                  <a:gd name="T28" fmla="*/ 33 w 42"/>
                  <a:gd name="T29" fmla="*/ 23 h 45"/>
                  <a:gd name="T30" fmla="*/ 32 w 42"/>
                  <a:gd name="T31" fmla="*/ 10 h 45"/>
                  <a:gd name="T32" fmla="*/ 24 w 42"/>
                  <a:gd name="T33" fmla="*/ 7 h 45"/>
                  <a:gd name="T34" fmla="*/ 8 w 42"/>
                  <a:gd name="T35" fmla="*/ 26 h 45"/>
                  <a:gd name="T36" fmla="*/ 9 w 42"/>
                  <a:gd name="T37" fmla="*/ 3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2" h="45">
                    <a:moveTo>
                      <a:pt x="38" y="7"/>
                    </a:moveTo>
                    <a:cubicBezTo>
                      <a:pt x="42" y="13"/>
                      <a:pt x="42" y="20"/>
                      <a:pt x="39" y="26"/>
                    </a:cubicBezTo>
                    <a:cubicBezTo>
                      <a:pt x="36" y="34"/>
                      <a:pt x="30" y="40"/>
                      <a:pt x="22" y="43"/>
                    </a:cubicBezTo>
                    <a:cubicBezTo>
                      <a:pt x="16" y="45"/>
                      <a:pt x="9" y="45"/>
                      <a:pt x="5" y="41"/>
                    </a:cubicBezTo>
                    <a:cubicBezTo>
                      <a:pt x="1" y="38"/>
                      <a:pt x="0" y="31"/>
                      <a:pt x="1" y="25"/>
                    </a:cubicBezTo>
                    <a:cubicBezTo>
                      <a:pt x="3" y="16"/>
                      <a:pt x="12" y="3"/>
                      <a:pt x="22" y="1"/>
                    </a:cubicBezTo>
                    <a:cubicBezTo>
                      <a:pt x="26" y="0"/>
                      <a:pt x="32" y="0"/>
                      <a:pt x="37" y="6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8" y="6"/>
                      <a:pt x="38" y="7"/>
                      <a:pt x="38" y="7"/>
                    </a:cubicBezTo>
                    <a:close/>
                    <a:moveTo>
                      <a:pt x="35" y="8"/>
                    </a:moveTo>
                    <a:cubicBezTo>
                      <a:pt x="35" y="8"/>
                      <a:pt x="35" y="8"/>
                      <a:pt x="35" y="8"/>
                    </a:cubicBezTo>
                    <a:close/>
                    <a:moveTo>
                      <a:pt x="9" y="35"/>
                    </a:moveTo>
                    <a:cubicBezTo>
                      <a:pt x="9" y="35"/>
                      <a:pt x="10" y="36"/>
                      <a:pt x="10" y="36"/>
                    </a:cubicBezTo>
                    <a:cubicBezTo>
                      <a:pt x="12" y="38"/>
                      <a:pt x="17" y="38"/>
                      <a:pt x="20" y="36"/>
                    </a:cubicBezTo>
                    <a:cubicBezTo>
                      <a:pt x="26" y="34"/>
                      <a:pt x="31" y="29"/>
                      <a:pt x="33" y="23"/>
                    </a:cubicBezTo>
                    <a:cubicBezTo>
                      <a:pt x="35" y="19"/>
                      <a:pt x="35" y="14"/>
                      <a:pt x="32" y="10"/>
                    </a:cubicBezTo>
                    <a:cubicBezTo>
                      <a:pt x="30" y="7"/>
                      <a:pt x="27" y="7"/>
                      <a:pt x="24" y="7"/>
                    </a:cubicBezTo>
                    <a:cubicBezTo>
                      <a:pt x="17" y="9"/>
                      <a:pt x="10" y="20"/>
                      <a:pt x="8" y="26"/>
                    </a:cubicBezTo>
                    <a:cubicBezTo>
                      <a:pt x="8" y="28"/>
                      <a:pt x="7" y="32"/>
                      <a:pt x="9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4" name="">
                <a:extLst>
                  <a:ext uri="{FF2B5EF4-FFF2-40B4-BE49-F238E27FC236}">
                    <a16:creationId xmlns:a16="http://schemas.microsoft.com/office/drawing/2014/main" id="{A4701991-B6E4-4C6B-8E69-040FA79ADC1C}"/>
                  </a:ext>
                </a:extLst>
              </p:cNvPr>
              <p:cNvSpPr/>
              <p:nvPr/>
            </p:nvSpPr>
            <p:spPr bwMode="auto">
              <a:xfrm>
                <a:off x="8297467" y="3281876"/>
                <a:ext cx="79174" cy="100055"/>
              </a:xfrm>
              <a:custGeom>
                <a:avLst/>
                <a:gdLst>
                  <a:gd name="T0" fmla="*/ 31 w 38"/>
                  <a:gd name="T1" fmla="*/ 8 h 48"/>
                  <a:gd name="T2" fmla="*/ 34 w 38"/>
                  <a:gd name="T3" fmla="*/ 13 h 48"/>
                  <a:gd name="T4" fmla="*/ 31 w 38"/>
                  <a:gd name="T5" fmla="*/ 40 h 48"/>
                  <a:gd name="T6" fmla="*/ 19 w 38"/>
                  <a:gd name="T7" fmla="*/ 47 h 48"/>
                  <a:gd name="T8" fmla="*/ 2 w 38"/>
                  <a:gd name="T9" fmla="*/ 30 h 48"/>
                  <a:gd name="T10" fmla="*/ 15 w 38"/>
                  <a:gd name="T11" fmla="*/ 1 h 48"/>
                  <a:gd name="T12" fmla="*/ 15 w 38"/>
                  <a:gd name="T13" fmla="*/ 1 h 48"/>
                  <a:gd name="T14" fmla="*/ 27 w 38"/>
                  <a:gd name="T15" fmla="*/ 4 h 48"/>
                  <a:gd name="T16" fmla="*/ 31 w 38"/>
                  <a:gd name="T17" fmla="*/ 8 h 48"/>
                  <a:gd name="T18" fmla="*/ 12 w 38"/>
                  <a:gd name="T19" fmla="*/ 37 h 48"/>
                  <a:gd name="T20" fmla="*/ 18 w 38"/>
                  <a:gd name="T21" fmla="*/ 41 h 48"/>
                  <a:gd name="T22" fmla="*/ 25 w 38"/>
                  <a:gd name="T23" fmla="*/ 36 h 48"/>
                  <a:gd name="T24" fmla="*/ 28 w 38"/>
                  <a:gd name="T25" fmla="*/ 16 h 48"/>
                  <a:gd name="T26" fmla="*/ 23 w 38"/>
                  <a:gd name="T27" fmla="*/ 9 h 48"/>
                  <a:gd name="T28" fmla="*/ 16 w 38"/>
                  <a:gd name="T29" fmla="*/ 8 h 48"/>
                  <a:gd name="T30" fmla="*/ 16 w 38"/>
                  <a:gd name="T31" fmla="*/ 8 h 48"/>
                  <a:gd name="T32" fmla="*/ 9 w 38"/>
                  <a:gd name="T33" fmla="*/ 29 h 48"/>
                  <a:gd name="T34" fmla="*/ 12 w 38"/>
                  <a:gd name="T35" fmla="*/ 3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" h="48">
                    <a:moveTo>
                      <a:pt x="31" y="8"/>
                    </a:moveTo>
                    <a:cubicBezTo>
                      <a:pt x="32" y="10"/>
                      <a:pt x="33" y="12"/>
                      <a:pt x="34" y="13"/>
                    </a:cubicBezTo>
                    <a:cubicBezTo>
                      <a:pt x="38" y="22"/>
                      <a:pt x="36" y="33"/>
                      <a:pt x="31" y="40"/>
                    </a:cubicBezTo>
                    <a:cubicBezTo>
                      <a:pt x="28" y="45"/>
                      <a:pt x="23" y="47"/>
                      <a:pt x="19" y="47"/>
                    </a:cubicBezTo>
                    <a:cubicBezTo>
                      <a:pt x="10" y="48"/>
                      <a:pt x="4" y="41"/>
                      <a:pt x="2" y="30"/>
                    </a:cubicBezTo>
                    <a:cubicBezTo>
                      <a:pt x="0" y="18"/>
                      <a:pt x="5" y="3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9" y="0"/>
                      <a:pt x="23" y="1"/>
                      <a:pt x="27" y="4"/>
                    </a:cubicBezTo>
                    <a:cubicBezTo>
                      <a:pt x="29" y="5"/>
                      <a:pt x="30" y="7"/>
                      <a:pt x="31" y="8"/>
                    </a:cubicBezTo>
                    <a:close/>
                    <a:moveTo>
                      <a:pt x="12" y="37"/>
                    </a:moveTo>
                    <a:cubicBezTo>
                      <a:pt x="13" y="39"/>
                      <a:pt x="15" y="41"/>
                      <a:pt x="18" y="41"/>
                    </a:cubicBezTo>
                    <a:cubicBezTo>
                      <a:pt x="22" y="40"/>
                      <a:pt x="24" y="38"/>
                      <a:pt x="25" y="36"/>
                    </a:cubicBezTo>
                    <a:cubicBezTo>
                      <a:pt x="29" y="31"/>
                      <a:pt x="30" y="23"/>
                      <a:pt x="28" y="16"/>
                    </a:cubicBezTo>
                    <a:cubicBezTo>
                      <a:pt x="26" y="13"/>
                      <a:pt x="25" y="11"/>
                      <a:pt x="23" y="9"/>
                    </a:cubicBezTo>
                    <a:cubicBezTo>
                      <a:pt x="21" y="8"/>
                      <a:pt x="18" y="7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1" y="9"/>
                      <a:pt x="8" y="20"/>
                      <a:pt x="9" y="29"/>
                    </a:cubicBezTo>
                    <a:cubicBezTo>
                      <a:pt x="9" y="31"/>
                      <a:pt x="10" y="34"/>
                      <a:pt x="12" y="3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5" name="">
                <a:extLst>
                  <a:ext uri="{FF2B5EF4-FFF2-40B4-BE49-F238E27FC236}">
                    <a16:creationId xmlns:a16="http://schemas.microsoft.com/office/drawing/2014/main" id="{344C0D6D-EAB4-42CA-806B-457B34341390}"/>
                  </a:ext>
                </a:extLst>
              </p:cNvPr>
              <p:cNvSpPr/>
              <p:nvPr/>
            </p:nvSpPr>
            <p:spPr bwMode="auto">
              <a:xfrm>
                <a:off x="8180882" y="3003464"/>
                <a:ext cx="80914" cy="89614"/>
              </a:xfrm>
              <a:custGeom>
                <a:avLst/>
                <a:gdLst>
                  <a:gd name="T0" fmla="*/ 34 w 39"/>
                  <a:gd name="T1" fmla="*/ 17 h 43"/>
                  <a:gd name="T2" fmla="*/ 38 w 39"/>
                  <a:gd name="T3" fmla="*/ 29 h 43"/>
                  <a:gd name="T4" fmla="*/ 26 w 39"/>
                  <a:gd name="T5" fmla="*/ 42 h 43"/>
                  <a:gd name="T6" fmla="*/ 10 w 39"/>
                  <a:gd name="T7" fmla="*/ 36 h 43"/>
                  <a:gd name="T8" fmla="*/ 1 w 39"/>
                  <a:gd name="T9" fmla="*/ 12 h 43"/>
                  <a:gd name="T10" fmla="*/ 1 w 39"/>
                  <a:gd name="T11" fmla="*/ 12 h 43"/>
                  <a:gd name="T12" fmla="*/ 6 w 39"/>
                  <a:gd name="T13" fmla="*/ 2 h 43"/>
                  <a:gd name="T14" fmla="*/ 17 w 39"/>
                  <a:gd name="T15" fmla="*/ 3 h 43"/>
                  <a:gd name="T16" fmla="*/ 34 w 39"/>
                  <a:gd name="T17" fmla="*/ 17 h 43"/>
                  <a:gd name="T18" fmla="*/ 12 w 39"/>
                  <a:gd name="T19" fmla="*/ 28 h 43"/>
                  <a:gd name="T20" fmla="*/ 15 w 39"/>
                  <a:gd name="T21" fmla="*/ 31 h 43"/>
                  <a:gd name="T22" fmla="*/ 25 w 39"/>
                  <a:gd name="T23" fmla="*/ 36 h 43"/>
                  <a:gd name="T24" fmla="*/ 32 w 39"/>
                  <a:gd name="T25" fmla="*/ 30 h 43"/>
                  <a:gd name="T26" fmla="*/ 14 w 39"/>
                  <a:gd name="T27" fmla="*/ 9 h 43"/>
                  <a:gd name="T28" fmla="*/ 10 w 39"/>
                  <a:gd name="T29" fmla="*/ 8 h 43"/>
                  <a:gd name="T30" fmla="*/ 7 w 39"/>
                  <a:gd name="T31" fmla="*/ 12 h 43"/>
                  <a:gd name="T32" fmla="*/ 12 w 39"/>
                  <a:gd name="T33" fmla="*/ 2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" h="43">
                    <a:moveTo>
                      <a:pt x="34" y="17"/>
                    </a:moveTo>
                    <a:cubicBezTo>
                      <a:pt x="36" y="21"/>
                      <a:pt x="38" y="25"/>
                      <a:pt x="38" y="29"/>
                    </a:cubicBezTo>
                    <a:cubicBezTo>
                      <a:pt x="39" y="37"/>
                      <a:pt x="32" y="42"/>
                      <a:pt x="26" y="42"/>
                    </a:cubicBezTo>
                    <a:cubicBezTo>
                      <a:pt x="20" y="43"/>
                      <a:pt x="15" y="41"/>
                      <a:pt x="10" y="36"/>
                    </a:cubicBezTo>
                    <a:cubicBezTo>
                      <a:pt x="4" y="30"/>
                      <a:pt x="0" y="19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7"/>
                      <a:pt x="3" y="4"/>
                      <a:pt x="6" y="2"/>
                    </a:cubicBezTo>
                    <a:cubicBezTo>
                      <a:pt x="9" y="0"/>
                      <a:pt x="13" y="0"/>
                      <a:pt x="17" y="3"/>
                    </a:cubicBezTo>
                    <a:cubicBezTo>
                      <a:pt x="22" y="5"/>
                      <a:pt x="29" y="10"/>
                      <a:pt x="34" y="17"/>
                    </a:cubicBezTo>
                    <a:close/>
                    <a:moveTo>
                      <a:pt x="12" y="28"/>
                    </a:moveTo>
                    <a:cubicBezTo>
                      <a:pt x="13" y="29"/>
                      <a:pt x="14" y="30"/>
                      <a:pt x="15" y="31"/>
                    </a:cubicBezTo>
                    <a:cubicBezTo>
                      <a:pt x="17" y="33"/>
                      <a:pt x="21" y="36"/>
                      <a:pt x="25" y="36"/>
                    </a:cubicBezTo>
                    <a:cubicBezTo>
                      <a:pt x="28" y="35"/>
                      <a:pt x="32" y="33"/>
                      <a:pt x="32" y="30"/>
                    </a:cubicBezTo>
                    <a:cubicBezTo>
                      <a:pt x="31" y="22"/>
                      <a:pt x="22" y="13"/>
                      <a:pt x="14" y="9"/>
                    </a:cubicBezTo>
                    <a:cubicBezTo>
                      <a:pt x="12" y="8"/>
                      <a:pt x="11" y="7"/>
                      <a:pt x="10" y="8"/>
                    </a:cubicBezTo>
                    <a:cubicBezTo>
                      <a:pt x="8" y="9"/>
                      <a:pt x="8" y="11"/>
                      <a:pt x="7" y="12"/>
                    </a:cubicBezTo>
                    <a:cubicBezTo>
                      <a:pt x="7" y="17"/>
                      <a:pt x="9" y="23"/>
                      <a:pt x="12" y="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6" name="">
                <a:extLst>
                  <a:ext uri="{FF2B5EF4-FFF2-40B4-BE49-F238E27FC236}">
                    <a16:creationId xmlns:a16="http://schemas.microsoft.com/office/drawing/2014/main" id="{86AA440F-0A92-46B0-A4EB-A58AAD60A212}"/>
                  </a:ext>
                </a:extLst>
              </p:cNvPr>
              <p:cNvSpPr/>
              <p:nvPr/>
            </p:nvSpPr>
            <p:spPr bwMode="auto">
              <a:xfrm>
                <a:off x="7487461" y="3554199"/>
                <a:ext cx="31321" cy="37412"/>
              </a:xfrm>
              <a:custGeom>
                <a:avLst/>
                <a:gdLst>
                  <a:gd name="T0" fmla="*/ 14 w 15"/>
                  <a:gd name="T1" fmla="*/ 2 h 18"/>
                  <a:gd name="T2" fmla="*/ 14 w 15"/>
                  <a:gd name="T3" fmla="*/ 7 h 18"/>
                  <a:gd name="T4" fmla="*/ 7 w 15"/>
                  <a:gd name="T5" fmla="*/ 16 h 18"/>
                  <a:gd name="T6" fmla="*/ 3 w 15"/>
                  <a:gd name="T7" fmla="*/ 17 h 18"/>
                  <a:gd name="T8" fmla="*/ 1 w 15"/>
                  <a:gd name="T9" fmla="*/ 13 h 18"/>
                  <a:gd name="T10" fmla="*/ 9 w 15"/>
                  <a:gd name="T11" fmla="*/ 2 h 18"/>
                  <a:gd name="T12" fmla="*/ 14 w 15"/>
                  <a:gd name="T13" fmla="*/ 2 h 18"/>
                  <a:gd name="T14" fmla="*/ 14 w 15"/>
                  <a:gd name="T15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8">
                    <a:moveTo>
                      <a:pt x="14" y="2"/>
                    </a:moveTo>
                    <a:cubicBezTo>
                      <a:pt x="15" y="4"/>
                      <a:pt x="15" y="6"/>
                      <a:pt x="14" y="7"/>
                    </a:cubicBezTo>
                    <a:cubicBezTo>
                      <a:pt x="11" y="9"/>
                      <a:pt x="9" y="12"/>
                      <a:pt x="7" y="16"/>
                    </a:cubicBezTo>
                    <a:cubicBezTo>
                      <a:pt x="6" y="18"/>
                      <a:pt x="4" y="18"/>
                      <a:pt x="3" y="17"/>
                    </a:cubicBezTo>
                    <a:cubicBezTo>
                      <a:pt x="1" y="17"/>
                      <a:pt x="0" y="15"/>
                      <a:pt x="1" y="13"/>
                    </a:cubicBezTo>
                    <a:cubicBezTo>
                      <a:pt x="3" y="9"/>
                      <a:pt x="6" y="5"/>
                      <a:pt x="9" y="2"/>
                    </a:cubicBezTo>
                    <a:cubicBezTo>
                      <a:pt x="10" y="0"/>
                      <a:pt x="13" y="0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7" name="">
                <a:extLst>
                  <a:ext uri="{FF2B5EF4-FFF2-40B4-BE49-F238E27FC236}">
                    <a16:creationId xmlns:a16="http://schemas.microsoft.com/office/drawing/2014/main" id="{359E421E-F1C0-49BF-BB71-4978A13156C9}"/>
                  </a:ext>
                </a:extLst>
              </p:cNvPr>
              <p:cNvSpPr/>
              <p:nvPr/>
            </p:nvSpPr>
            <p:spPr bwMode="auto">
              <a:xfrm>
                <a:off x="7580555" y="3612491"/>
                <a:ext cx="23491" cy="33061"/>
              </a:xfrm>
              <a:custGeom>
                <a:avLst/>
                <a:gdLst>
                  <a:gd name="T0" fmla="*/ 10 w 11"/>
                  <a:gd name="T1" fmla="*/ 2 h 16"/>
                  <a:gd name="T2" fmla="*/ 10 w 11"/>
                  <a:gd name="T3" fmla="*/ 6 h 16"/>
                  <a:gd name="T4" fmla="*/ 7 w 11"/>
                  <a:gd name="T5" fmla="*/ 13 h 16"/>
                  <a:gd name="T6" fmla="*/ 3 w 11"/>
                  <a:gd name="T7" fmla="*/ 15 h 16"/>
                  <a:gd name="T8" fmla="*/ 0 w 11"/>
                  <a:gd name="T9" fmla="*/ 11 h 16"/>
                  <a:gd name="T10" fmla="*/ 5 w 11"/>
                  <a:gd name="T11" fmla="*/ 2 h 16"/>
                  <a:gd name="T12" fmla="*/ 9 w 11"/>
                  <a:gd name="T13" fmla="*/ 2 h 16"/>
                  <a:gd name="T14" fmla="*/ 10 w 11"/>
                  <a:gd name="T15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16">
                    <a:moveTo>
                      <a:pt x="10" y="2"/>
                    </a:moveTo>
                    <a:cubicBezTo>
                      <a:pt x="11" y="4"/>
                      <a:pt x="11" y="5"/>
                      <a:pt x="10" y="6"/>
                    </a:cubicBezTo>
                    <a:cubicBezTo>
                      <a:pt x="9" y="8"/>
                      <a:pt x="8" y="11"/>
                      <a:pt x="7" y="13"/>
                    </a:cubicBezTo>
                    <a:cubicBezTo>
                      <a:pt x="6" y="15"/>
                      <a:pt x="4" y="16"/>
                      <a:pt x="3" y="15"/>
                    </a:cubicBezTo>
                    <a:cubicBezTo>
                      <a:pt x="1" y="15"/>
                      <a:pt x="0" y="13"/>
                      <a:pt x="0" y="11"/>
                    </a:cubicBezTo>
                    <a:cubicBezTo>
                      <a:pt x="1" y="8"/>
                      <a:pt x="3" y="5"/>
                      <a:pt x="5" y="2"/>
                    </a:cubicBezTo>
                    <a:cubicBezTo>
                      <a:pt x="6" y="1"/>
                      <a:pt x="8" y="0"/>
                      <a:pt x="9" y="2"/>
                    </a:cubicBezTo>
                    <a:cubicBezTo>
                      <a:pt x="10" y="2"/>
                      <a:pt x="10" y="2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8" name="">
                <a:extLst>
                  <a:ext uri="{FF2B5EF4-FFF2-40B4-BE49-F238E27FC236}">
                    <a16:creationId xmlns:a16="http://schemas.microsoft.com/office/drawing/2014/main" id="{08CE4DFF-8794-4133-9AA0-B31E6B8DE744}"/>
                  </a:ext>
                </a:extLst>
              </p:cNvPr>
              <p:cNvSpPr/>
              <p:nvPr/>
            </p:nvSpPr>
            <p:spPr bwMode="auto">
              <a:xfrm>
                <a:off x="7666689" y="3642072"/>
                <a:ext cx="22621" cy="51333"/>
              </a:xfrm>
              <a:custGeom>
                <a:avLst/>
                <a:gdLst>
                  <a:gd name="T0" fmla="*/ 11 w 11"/>
                  <a:gd name="T1" fmla="*/ 2 h 25"/>
                  <a:gd name="T2" fmla="*/ 11 w 11"/>
                  <a:gd name="T3" fmla="*/ 5 h 25"/>
                  <a:gd name="T4" fmla="*/ 7 w 11"/>
                  <a:gd name="T5" fmla="*/ 22 h 25"/>
                  <a:gd name="T6" fmla="*/ 3 w 11"/>
                  <a:gd name="T7" fmla="*/ 25 h 25"/>
                  <a:gd name="T8" fmla="*/ 0 w 11"/>
                  <a:gd name="T9" fmla="*/ 20 h 25"/>
                  <a:gd name="T10" fmla="*/ 5 w 11"/>
                  <a:gd name="T11" fmla="*/ 3 h 25"/>
                  <a:gd name="T12" fmla="*/ 9 w 11"/>
                  <a:gd name="T13" fmla="*/ 1 h 25"/>
                  <a:gd name="T14" fmla="*/ 11 w 11"/>
                  <a:gd name="T15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25">
                    <a:moveTo>
                      <a:pt x="11" y="2"/>
                    </a:moveTo>
                    <a:cubicBezTo>
                      <a:pt x="11" y="3"/>
                      <a:pt x="11" y="4"/>
                      <a:pt x="11" y="5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4"/>
                      <a:pt x="5" y="25"/>
                      <a:pt x="3" y="25"/>
                    </a:cubicBezTo>
                    <a:cubicBezTo>
                      <a:pt x="1" y="24"/>
                      <a:pt x="0" y="22"/>
                      <a:pt x="0" y="20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1"/>
                      <a:pt x="7" y="0"/>
                      <a:pt x="9" y="1"/>
                    </a:cubicBezTo>
                    <a:cubicBezTo>
                      <a:pt x="10" y="1"/>
                      <a:pt x="10" y="1"/>
                      <a:pt x="11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9" name="">
                <a:extLst>
                  <a:ext uri="{FF2B5EF4-FFF2-40B4-BE49-F238E27FC236}">
                    <a16:creationId xmlns:a16="http://schemas.microsoft.com/office/drawing/2014/main" id="{9E7C7EEB-294E-455F-9D4E-2D6D3545D1CA}"/>
                  </a:ext>
                </a:extLst>
              </p:cNvPr>
              <p:cNvSpPr/>
              <p:nvPr/>
            </p:nvSpPr>
            <p:spPr bwMode="auto">
              <a:xfrm>
                <a:off x="7764133" y="3654253"/>
                <a:ext cx="20881" cy="34802"/>
              </a:xfrm>
              <a:custGeom>
                <a:avLst/>
                <a:gdLst>
                  <a:gd name="T0" fmla="*/ 9 w 10"/>
                  <a:gd name="T1" fmla="*/ 2 h 17"/>
                  <a:gd name="T2" fmla="*/ 9 w 10"/>
                  <a:gd name="T3" fmla="*/ 6 h 17"/>
                  <a:gd name="T4" fmla="*/ 7 w 10"/>
                  <a:gd name="T5" fmla="*/ 14 h 17"/>
                  <a:gd name="T6" fmla="*/ 4 w 10"/>
                  <a:gd name="T7" fmla="*/ 17 h 17"/>
                  <a:gd name="T8" fmla="*/ 0 w 10"/>
                  <a:gd name="T9" fmla="*/ 14 h 17"/>
                  <a:gd name="T10" fmla="*/ 3 w 10"/>
                  <a:gd name="T11" fmla="*/ 3 h 17"/>
                  <a:gd name="T12" fmla="*/ 8 w 10"/>
                  <a:gd name="T13" fmla="*/ 1 h 17"/>
                  <a:gd name="T14" fmla="*/ 9 w 10"/>
                  <a:gd name="T15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17">
                    <a:moveTo>
                      <a:pt x="9" y="2"/>
                    </a:moveTo>
                    <a:cubicBezTo>
                      <a:pt x="10" y="3"/>
                      <a:pt x="10" y="5"/>
                      <a:pt x="9" y="6"/>
                    </a:cubicBezTo>
                    <a:cubicBezTo>
                      <a:pt x="8" y="8"/>
                      <a:pt x="7" y="11"/>
                      <a:pt x="7" y="14"/>
                    </a:cubicBezTo>
                    <a:cubicBezTo>
                      <a:pt x="7" y="16"/>
                      <a:pt x="6" y="17"/>
                      <a:pt x="4" y="17"/>
                    </a:cubicBezTo>
                    <a:cubicBezTo>
                      <a:pt x="2" y="17"/>
                      <a:pt x="0" y="16"/>
                      <a:pt x="0" y="14"/>
                    </a:cubicBezTo>
                    <a:cubicBezTo>
                      <a:pt x="1" y="10"/>
                      <a:pt x="1" y="6"/>
                      <a:pt x="3" y="3"/>
                    </a:cubicBezTo>
                    <a:cubicBezTo>
                      <a:pt x="4" y="1"/>
                      <a:pt x="6" y="0"/>
                      <a:pt x="8" y="1"/>
                    </a:cubicBezTo>
                    <a:cubicBezTo>
                      <a:pt x="8" y="1"/>
                      <a:pt x="9" y="2"/>
                      <a:pt x="9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0" name="">
                <a:extLst>
                  <a:ext uri="{FF2B5EF4-FFF2-40B4-BE49-F238E27FC236}">
                    <a16:creationId xmlns:a16="http://schemas.microsoft.com/office/drawing/2014/main" id="{386928A8-5A0D-49B8-B6C6-29D96D5AB720}"/>
                  </a:ext>
                </a:extLst>
              </p:cNvPr>
              <p:cNvSpPr/>
              <p:nvPr/>
            </p:nvSpPr>
            <p:spPr bwMode="auto">
              <a:xfrm>
                <a:off x="7853747" y="3639462"/>
                <a:ext cx="16531" cy="77434"/>
              </a:xfrm>
              <a:custGeom>
                <a:avLst/>
                <a:gdLst>
                  <a:gd name="T0" fmla="*/ 8 w 8"/>
                  <a:gd name="T1" fmla="*/ 2 h 37"/>
                  <a:gd name="T2" fmla="*/ 8 w 8"/>
                  <a:gd name="T3" fmla="*/ 4 h 37"/>
                  <a:gd name="T4" fmla="*/ 7 w 8"/>
                  <a:gd name="T5" fmla="*/ 33 h 37"/>
                  <a:gd name="T6" fmla="*/ 3 w 8"/>
                  <a:gd name="T7" fmla="*/ 37 h 37"/>
                  <a:gd name="T8" fmla="*/ 0 w 8"/>
                  <a:gd name="T9" fmla="*/ 33 h 37"/>
                  <a:gd name="T10" fmla="*/ 1 w 8"/>
                  <a:gd name="T11" fmla="*/ 4 h 37"/>
                  <a:gd name="T12" fmla="*/ 5 w 8"/>
                  <a:gd name="T13" fmla="*/ 0 h 37"/>
                  <a:gd name="T14" fmla="*/ 8 w 8"/>
                  <a:gd name="T15" fmla="*/ 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37">
                    <a:moveTo>
                      <a:pt x="8" y="2"/>
                    </a:moveTo>
                    <a:cubicBezTo>
                      <a:pt x="8" y="3"/>
                      <a:pt x="8" y="3"/>
                      <a:pt x="8" y="4"/>
                    </a:cubicBezTo>
                    <a:cubicBezTo>
                      <a:pt x="7" y="14"/>
                      <a:pt x="7" y="24"/>
                      <a:pt x="7" y="33"/>
                    </a:cubicBezTo>
                    <a:cubicBezTo>
                      <a:pt x="7" y="35"/>
                      <a:pt x="5" y="37"/>
                      <a:pt x="3" y="37"/>
                    </a:cubicBezTo>
                    <a:cubicBezTo>
                      <a:pt x="1" y="37"/>
                      <a:pt x="0" y="35"/>
                      <a:pt x="0" y="33"/>
                    </a:cubicBezTo>
                    <a:cubicBezTo>
                      <a:pt x="0" y="23"/>
                      <a:pt x="0" y="13"/>
                      <a:pt x="1" y="4"/>
                    </a:cubicBezTo>
                    <a:cubicBezTo>
                      <a:pt x="2" y="2"/>
                      <a:pt x="3" y="0"/>
                      <a:pt x="5" y="0"/>
                    </a:cubicBezTo>
                    <a:cubicBezTo>
                      <a:pt x="6" y="1"/>
                      <a:pt x="7" y="1"/>
                      <a:pt x="8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1" name="">
                <a:extLst>
                  <a:ext uri="{FF2B5EF4-FFF2-40B4-BE49-F238E27FC236}">
                    <a16:creationId xmlns:a16="http://schemas.microsoft.com/office/drawing/2014/main" id="{7496771E-53E4-4865-92C3-F91D0ACA7BBC}"/>
                  </a:ext>
                </a:extLst>
              </p:cNvPr>
              <p:cNvSpPr/>
              <p:nvPr/>
            </p:nvSpPr>
            <p:spPr bwMode="auto">
              <a:xfrm>
                <a:off x="7951192" y="3603790"/>
                <a:ext cx="41762" cy="66993"/>
              </a:xfrm>
              <a:custGeom>
                <a:avLst/>
                <a:gdLst>
                  <a:gd name="T0" fmla="*/ 6 w 20"/>
                  <a:gd name="T1" fmla="*/ 2 h 32"/>
                  <a:gd name="T2" fmla="*/ 7 w 20"/>
                  <a:gd name="T3" fmla="*/ 3 h 32"/>
                  <a:gd name="T4" fmla="*/ 19 w 20"/>
                  <a:gd name="T5" fmla="*/ 26 h 32"/>
                  <a:gd name="T6" fmla="*/ 17 w 20"/>
                  <a:gd name="T7" fmla="*/ 31 h 32"/>
                  <a:gd name="T8" fmla="*/ 13 w 20"/>
                  <a:gd name="T9" fmla="*/ 30 h 32"/>
                  <a:gd name="T10" fmla="*/ 0 w 20"/>
                  <a:gd name="T11" fmla="*/ 6 h 32"/>
                  <a:gd name="T12" fmla="*/ 2 w 20"/>
                  <a:gd name="T13" fmla="*/ 1 h 32"/>
                  <a:gd name="T14" fmla="*/ 6 w 20"/>
                  <a:gd name="T15" fmla="*/ 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32">
                    <a:moveTo>
                      <a:pt x="6" y="2"/>
                    </a:moveTo>
                    <a:cubicBezTo>
                      <a:pt x="6" y="2"/>
                      <a:pt x="7" y="3"/>
                      <a:pt x="7" y="3"/>
                    </a:cubicBezTo>
                    <a:cubicBezTo>
                      <a:pt x="11" y="11"/>
                      <a:pt x="15" y="19"/>
                      <a:pt x="19" y="26"/>
                    </a:cubicBezTo>
                    <a:cubicBezTo>
                      <a:pt x="20" y="28"/>
                      <a:pt x="19" y="30"/>
                      <a:pt x="17" y="31"/>
                    </a:cubicBezTo>
                    <a:cubicBezTo>
                      <a:pt x="16" y="32"/>
                      <a:pt x="14" y="31"/>
                      <a:pt x="13" y="30"/>
                    </a:cubicBezTo>
                    <a:cubicBezTo>
                      <a:pt x="9" y="22"/>
                      <a:pt x="4" y="14"/>
                      <a:pt x="0" y="6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4" y="0"/>
                      <a:pt x="5" y="1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2" name="">
                <a:extLst>
                  <a:ext uri="{FF2B5EF4-FFF2-40B4-BE49-F238E27FC236}">
                    <a16:creationId xmlns:a16="http://schemas.microsoft.com/office/drawing/2014/main" id="{42DA14FF-0C25-499E-84E6-5C7448234616}"/>
                  </a:ext>
                </a:extLst>
              </p:cNvPr>
              <p:cNvSpPr/>
              <p:nvPr/>
            </p:nvSpPr>
            <p:spPr bwMode="auto">
              <a:xfrm>
                <a:off x="8037325" y="3543758"/>
                <a:ext cx="26971" cy="29581"/>
              </a:xfrm>
              <a:custGeom>
                <a:avLst/>
                <a:gdLst>
                  <a:gd name="T0" fmla="*/ 12 w 13"/>
                  <a:gd name="T1" fmla="*/ 8 h 14"/>
                  <a:gd name="T2" fmla="*/ 12 w 13"/>
                  <a:gd name="T3" fmla="*/ 12 h 14"/>
                  <a:gd name="T4" fmla="*/ 7 w 13"/>
                  <a:gd name="T5" fmla="*/ 13 h 14"/>
                  <a:gd name="T6" fmla="*/ 1 w 13"/>
                  <a:gd name="T7" fmla="*/ 6 h 14"/>
                  <a:gd name="T8" fmla="*/ 1 w 13"/>
                  <a:gd name="T9" fmla="*/ 2 h 14"/>
                  <a:gd name="T10" fmla="*/ 6 w 13"/>
                  <a:gd name="T11" fmla="*/ 2 h 14"/>
                  <a:gd name="T12" fmla="*/ 11 w 13"/>
                  <a:gd name="T13" fmla="*/ 8 h 14"/>
                  <a:gd name="T14" fmla="*/ 12 w 13"/>
                  <a:gd name="T15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4">
                    <a:moveTo>
                      <a:pt x="12" y="8"/>
                    </a:moveTo>
                    <a:cubicBezTo>
                      <a:pt x="13" y="10"/>
                      <a:pt x="13" y="11"/>
                      <a:pt x="12" y="12"/>
                    </a:cubicBezTo>
                    <a:cubicBezTo>
                      <a:pt x="11" y="14"/>
                      <a:pt x="9" y="14"/>
                      <a:pt x="7" y="13"/>
                    </a:cubicBezTo>
                    <a:cubicBezTo>
                      <a:pt x="5" y="11"/>
                      <a:pt x="3" y="9"/>
                      <a:pt x="1" y="6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3" y="0"/>
                      <a:pt x="5" y="1"/>
                      <a:pt x="6" y="2"/>
                    </a:cubicBezTo>
                    <a:cubicBezTo>
                      <a:pt x="8" y="4"/>
                      <a:pt x="9" y="6"/>
                      <a:pt x="11" y="8"/>
                    </a:cubicBezTo>
                    <a:cubicBezTo>
                      <a:pt x="12" y="8"/>
                      <a:pt x="12" y="8"/>
                      <a:pt x="12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3" name="">
                <a:extLst>
                  <a:ext uri="{FF2B5EF4-FFF2-40B4-BE49-F238E27FC236}">
                    <a16:creationId xmlns:a16="http://schemas.microsoft.com/office/drawing/2014/main" id="{BF74D005-72BF-4FB2-8255-93638E05CE23}"/>
                  </a:ext>
                </a:extLst>
              </p:cNvPr>
              <p:cNvSpPr/>
              <p:nvPr/>
            </p:nvSpPr>
            <p:spPr bwMode="auto">
              <a:xfrm>
                <a:off x="8091268" y="3458494"/>
                <a:ext cx="74823" cy="46112"/>
              </a:xfrm>
              <a:custGeom>
                <a:avLst/>
                <a:gdLst>
                  <a:gd name="T0" fmla="*/ 35 w 36"/>
                  <a:gd name="T1" fmla="*/ 16 h 22"/>
                  <a:gd name="T2" fmla="*/ 36 w 36"/>
                  <a:gd name="T3" fmla="*/ 19 h 22"/>
                  <a:gd name="T4" fmla="*/ 31 w 36"/>
                  <a:gd name="T5" fmla="*/ 21 h 22"/>
                  <a:gd name="T6" fmla="*/ 2 w 36"/>
                  <a:gd name="T7" fmla="*/ 7 h 22"/>
                  <a:gd name="T8" fmla="*/ 1 w 36"/>
                  <a:gd name="T9" fmla="*/ 2 h 22"/>
                  <a:gd name="T10" fmla="*/ 5 w 36"/>
                  <a:gd name="T11" fmla="*/ 0 h 22"/>
                  <a:gd name="T12" fmla="*/ 34 w 36"/>
                  <a:gd name="T13" fmla="*/ 15 h 22"/>
                  <a:gd name="T14" fmla="*/ 35 w 36"/>
                  <a:gd name="T15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22">
                    <a:moveTo>
                      <a:pt x="35" y="16"/>
                    </a:moveTo>
                    <a:cubicBezTo>
                      <a:pt x="36" y="17"/>
                      <a:pt x="36" y="18"/>
                      <a:pt x="36" y="19"/>
                    </a:cubicBezTo>
                    <a:cubicBezTo>
                      <a:pt x="35" y="21"/>
                      <a:pt x="33" y="22"/>
                      <a:pt x="31" y="21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0"/>
                      <a:pt x="4" y="0"/>
                      <a:pt x="5" y="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5" y="15"/>
                      <a:pt x="35" y="15"/>
                      <a:pt x="35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4" name="">
                <a:extLst>
                  <a:ext uri="{FF2B5EF4-FFF2-40B4-BE49-F238E27FC236}">
                    <a16:creationId xmlns:a16="http://schemas.microsoft.com/office/drawing/2014/main" id="{5822DC06-8141-4A56-A86D-908E13FC0D41}"/>
                  </a:ext>
                </a:extLst>
              </p:cNvPr>
              <p:cNvSpPr/>
              <p:nvPr/>
            </p:nvSpPr>
            <p:spPr bwMode="auto">
              <a:xfrm>
                <a:off x="8119979" y="3350610"/>
                <a:ext cx="37412" cy="20881"/>
              </a:xfrm>
              <a:custGeom>
                <a:avLst/>
                <a:gdLst>
                  <a:gd name="T0" fmla="*/ 17 w 18"/>
                  <a:gd name="T1" fmla="*/ 4 h 10"/>
                  <a:gd name="T2" fmla="*/ 17 w 18"/>
                  <a:gd name="T3" fmla="*/ 8 h 10"/>
                  <a:gd name="T4" fmla="*/ 12 w 18"/>
                  <a:gd name="T5" fmla="*/ 9 h 10"/>
                  <a:gd name="T6" fmla="*/ 5 w 18"/>
                  <a:gd name="T7" fmla="*/ 7 h 10"/>
                  <a:gd name="T8" fmla="*/ 1 w 18"/>
                  <a:gd name="T9" fmla="*/ 5 h 10"/>
                  <a:gd name="T10" fmla="*/ 3 w 18"/>
                  <a:gd name="T11" fmla="*/ 0 h 10"/>
                  <a:gd name="T12" fmla="*/ 16 w 18"/>
                  <a:gd name="T13" fmla="*/ 3 h 10"/>
                  <a:gd name="T14" fmla="*/ 17 w 18"/>
                  <a:gd name="T1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10">
                    <a:moveTo>
                      <a:pt x="17" y="4"/>
                    </a:moveTo>
                    <a:cubicBezTo>
                      <a:pt x="18" y="5"/>
                      <a:pt x="18" y="6"/>
                      <a:pt x="17" y="8"/>
                    </a:cubicBezTo>
                    <a:cubicBezTo>
                      <a:pt x="16" y="9"/>
                      <a:pt x="14" y="10"/>
                      <a:pt x="12" y="9"/>
                    </a:cubicBezTo>
                    <a:cubicBezTo>
                      <a:pt x="10" y="7"/>
                      <a:pt x="7" y="7"/>
                      <a:pt x="5" y="7"/>
                    </a:cubicBezTo>
                    <a:cubicBezTo>
                      <a:pt x="3" y="8"/>
                      <a:pt x="1" y="6"/>
                      <a:pt x="1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8" y="0"/>
                      <a:pt x="12" y="0"/>
                      <a:pt x="16" y="3"/>
                    </a:cubicBezTo>
                    <a:cubicBezTo>
                      <a:pt x="16" y="3"/>
                      <a:pt x="17" y="3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5" name="">
                <a:extLst>
                  <a:ext uri="{FF2B5EF4-FFF2-40B4-BE49-F238E27FC236}">
                    <a16:creationId xmlns:a16="http://schemas.microsoft.com/office/drawing/2014/main" id="{F760E4DF-9A0E-421C-B051-6DC79D793B63}"/>
                  </a:ext>
                </a:extLst>
              </p:cNvPr>
              <p:cNvSpPr/>
              <p:nvPr/>
            </p:nvSpPr>
            <p:spPr bwMode="auto">
              <a:xfrm>
                <a:off x="8122589" y="3269696"/>
                <a:ext cx="74823" cy="20881"/>
              </a:xfrm>
              <a:custGeom>
                <a:avLst/>
                <a:gdLst>
                  <a:gd name="T0" fmla="*/ 36 w 36"/>
                  <a:gd name="T1" fmla="*/ 4 h 10"/>
                  <a:gd name="T2" fmla="*/ 36 w 36"/>
                  <a:gd name="T3" fmla="*/ 7 h 10"/>
                  <a:gd name="T4" fmla="*/ 32 w 36"/>
                  <a:gd name="T5" fmla="*/ 10 h 10"/>
                  <a:gd name="T6" fmla="*/ 5 w 36"/>
                  <a:gd name="T7" fmla="*/ 9 h 10"/>
                  <a:gd name="T8" fmla="*/ 0 w 36"/>
                  <a:gd name="T9" fmla="*/ 6 h 10"/>
                  <a:gd name="T10" fmla="*/ 3 w 36"/>
                  <a:gd name="T11" fmla="*/ 2 h 10"/>
                  <a:gd name="T12" fmla="*/ 34 w 36"/>
                  <a:gd name="T13" fmla="*/ 3 h 10"/>
                  <a:gd name="T14" fmla="*/ 36 w 36"/>
                  <a:gd name="T1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10">
                    <a:moveTo>
                      <a:pt x="36" y="4"/>
                    </a:moveTo>
                    <a:cubicBezTo>
                      <a:pt x="36" y="5"/>
                      <a:pt x="36" y="6"/>
                      <a:pt x="36" y="7"/>
                    </a:cubicBezTo>
                    <a:cubicBezTo>
                      <a:pt x="36" y="9"/>
                      <a:pt x="34" y="10"/>
                      <a:pt x="32" y="10"/>
                    </a:cubicBezTo>
                    <a:cubicBezTo>
                      <a:pt x="23" y="7"/>
                      <a:pt x="13" y="7"/>
                      <a:pt x="5" y="9"/>
                    </a:cubicBezTo>
                    <a:cubicBezTo>
                      <a:pt x="3" y="10"/>
                      <a:pt x="1" y="8"/>
                      <a:pt x="0" y="6"/>
                    </a:cubicBezTo>
                    <a:cubicBezTo>
                      <a:pt x="0" y="5"/>
                      <a:pt x="1" y="3"/>
                      <a:pt x="3" y="2"/>
                    </a:cubicBezTo>
                    <a:cubicBezTo>
                      <a:pt x="13" y="0"/>
                      <a:pt x="23" y="0"/>
                      <a:pt x="34" y="3"/>
                    </a:cubicBezTo>
                    <a:cubicBezTo>
                      <a:pt x="34" y="3"/>
                      <a:pt x="35" y="4"/>
                      <a:pt x="36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6" name="">
                <a:extLst>
                  <a:ext uri="{FF2B5EF4-FFF2-40B4-BE49-F238E27FC236}">
                    <a16:creationId xmlns:a16="http://schemas.microsoft.com/office/drawing/2014/main" id="{A9DBBE9E-7CF9-4D7B-A95E-418ABB1F17C1}"/>
                  </a:ext>
                </a:extLst>
              </p:cNvPr>
              <p:cNvSpPr/>
              <p:nvPr/>
            </p:nvSpPr>
            <p:spPr bwMode="auto">
              <a:xfrm>
                <a:off x="8097358" y="3159201"/>
                <a:ext cx="41762" cy="25231"/>
              </a:xfrm>
              <a:custGeom>
                <a:avLst/>
                <a:gdLst>
                  <a:gd name="T0" fmla="*/ 19 w 20"/>
                  <a:gd name="T1" fmla="*/ 2 h 12"/>
                  <a:gd name="T2" fmla="*/ 19 w 20"/>
                  <a:gd name="T3" fmla="*/ 3 h 12"/>
                  <a:gd name="T4" fmla="*/ 17 w 20"/>
                  <a:gd name="T5" fmla="*/ 7 h 12"/>
                  <a:gd name="T6" fmla="*/ 5 w 20"/>
                  <a:gd name="T7" fmla="*/ 11 h 12"/>
                  <a:gd name="T8" fmla="*/ 0 w 20"/>
                  <a:gd name="T9" fmla="*/ 9 h 12"/>
                  <a:gd name="T10" fmla="*/ 3 w 20"/>
                  <a:gd name="T11" fmla="*/ 4 h 12"/>
                  <a:gd name="T12" fmla="*/ 15 w 20"/>
                  <a:gd name="T13" fmla="*/ 1 h 12"/>
                  <a:gd name="T14" fmla="*/ 19 w 20"/>
                  <a:gd name="T15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12">
                    <a:moveTo>
                      <a:pt x="19" y="2"/>
                    </a:moveTo>
                    <a:cubicBezTo>
                      <a:pt x="19" y="2"/>
                      <a:pt x="19" y="3"/>
                      <a:pt x="19" y="3"/>
                    </a:cubicBezTo>
                    <a:cubicBezTo>
                      <a:pt x="20" y="5"/>
                      <a:pt x="19" y="7"/>
                      <a:pt x="17" y="7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3" y="12"/>
                      <a:pt x="1" y="10"/>
                      <a:pt x="0" y="9"/>
                    </a:cubicBezTo>
                    <a:cubicBezTo>
                      <a:pt x="0" y="7"/>
                      <a:pt x="1" y="5"/>
                      <a:pt x="3" y="4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7" y="0"/>
                      <a:pt x="18" y="1"/>
                      <a:pt x="19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7" name="">
                <a:extLst>
                  <a:ext uri="{FF2B5EF4-FFF2-40B4-BE49-F238E27FC236}">
                    <a16:creationId xmlns:a16="http://schemas.microsoft.com/office/drawing/2014/main" id="{1F98ACB4-DA31-4C1D-8D7D-02023C38C296}"/>
                  </a:ext>
                </a:extLst>
              </p:cNvPr>
              <p:cNvSpPr/>
              <p:nvPr/>
            </p:nvSpPr>
            <p:spPr bwMode="auto">
              <a:xfrm>
                <a:off x="8037325" y="3007815"/>
                <a:ext cx="60033" cy="66123"/>
              </a:xfrm>
              <a:custGeom>
                <a:avLst/>
                <a:gdLst>
                  <a:gd name="T0" fmla="*/ 28 w 29"/>
                  <a:gd name="T1" fmla="*/ 2 h 32"/>
                  <a:gd name="T2" fmla="*/ 28 w 29"/>
                  <a:gd name="T3" fmla="*/ 7 h 32"/>
                  <a:gd name="T4" fmla="*/ 6 w 29"/>
                  <a:gd name="T5" fmla="*/ 30 h 32"/>
                  <a:gd name="T6" fmla="*/ 2 w 29"/>
                  <a:gd name="T7" fmla="*/ 31 h 32"/>
                  <a:gd name="T8" fmla="*/ 1 w 29"/>
                  <a:gd name="T9" fmla="*/ 26 h 32"/>
                  <a:gd name="T10" fmla="*/ 23 w 29"/>
                  <a:gd name="T11" fmla="*/ 2 h 32"/>
                  <a:gd name="T12" fmla="*/ 28 w 29"/>
                  <a:gd name="T13" fmla="*/ 2 h 32"/>
                  <a:gd name="T14" fmla="*/ 28 w 29"/>
                  <a:gd name="T15" fmla="*/ 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32">
                    <a:moveTo>
                      <a:pt x="28" y="2"/>
                    </a:moveTo>
                    <a:cubicBezTo>
                      <a:pt x="29" y="4"/>
                      <a:pt x="29" y="6"/>
                      <a:pt x="28" y="7"/>
                    </a:cubicBezTo>
                    <a:cubicBezTo>
                      <a:pt x="20" y="14"/>
                      <a:pt x="13" y="22"/>
                      <a:pt x="6" y="30"/>
                    </a:cubicBezTo>
                    <a:cubicBezTo>
                      <a:pt x="5" y="32"/>
                      <a:pt x="3" y="32"/>
                      <a:pt x="2" y="31"/>
                    </a:cubicBezTo>
                    <a:cubicBezTo>
                      <a:pt x="0" y="30"/>
                      <a:pt x="0" y="28"/>
                      <a:pt x="1" y="26"/>
                    </a:cubicBezTo>
                    <a:cubicBezTo>
                      <a:pt x="7" y="17"/>
                      <a:pt x="15" y="9"/>
                      <a:pt x="23" y="2"/>
                    </a:cubicBezTo>
                    <a:cubicBezTo>
                      <a:pt x="25" y="0"/>
                      <a:pt x="27" y="1"/>
                      <a:pt x="28" y="2"/>
                    </a:cubicBezTo>
                    <a:cubicBezTo>
                      <a:pt x="28" y="2"/>
                      <a:pt x="28" y="2"/>
                      <a:pt x="28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8" name="">
                <a:extLst>
                  <a:ext uri="{FF2B5EF4-FFF2-40B4-BE49-F238E27FC236}">
                    <a16:creationId xmlns:a16="http://schemas.microsoft.com/office/drawing/2014/main" id="{C7CB4792-FE91-47CB-994F-1514996DCC1A}"/>
                  </a:ext>
                </a:extLst>
              </p:cNvPr>
              <p:cNvSpPr/>
              <p:nvPr/>
            </p:nvSpPr>
            <p:spPr bwMode="auto">
              <a:xfrm>
                <a:off x="7961632" y="2966053"/>
                <a:ext cx="31321" cy="31321"/>
              </a:xfrm>
              <a:custGeom>
                <a:avLst/>
                <a:gdLst>
                  <a:gd name="T0" fmla="*/ 14 w 15"/>
                  <a:gd name="T1" fmla="*/ 2 h 15"/>
                  <a:gd name="T2" fmla="*/ 14 w 15"/>
                  <a:gd name="T3" fmla="*/ 6 h 15"/>
                  <a:gd name="T4" fmla="*/ 7 w 15"/>
                  <a:gd name="T5" fmla="*/ 14 h 15"/>
                  <a:gd name="T6" fmla="*/ 2 w 15"/>
                  <a:gd name="T7" fmla="*/ 14 h 15"/>
                  <a:gd name="T8" fmla="*/ 2 w 15"/>
                  <a:gd name="T9" fmla="*/ 9 h 15"/>
                  <a:gd name="T10" fmla="*/ 9 w 15"/>
                  <a:gd name="T11" fmla="*/ 1 h 15"/>
                  <a:gd name="T12" fmla="*/ 14 w 15"/>
                  <a:gd name="T13" fmla="*/ 1 h 15"/>
                  <a:gd name="T14" fmla="*/ 14 w 15"/>
                  <a:gd name="T15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5">
                    <a:moveTo>
                      <a:pt x="14" y="2"/>
                    </a:moveTo>
                    <a:cubicBezTo>
                      <a:pt x="15" y="3"/>
                      <a:pt x="15" y="5"/>
                      <a:pt x="14" y="6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6" y="15"/>
                      <a:pt x="3" y="15"/>
                      <a:pt x="2" y="14"/>
                    </a:cubicBezTo>
                    <a:cubicBezTo>
                      <a:pt x="1" y="13"/>
                      <a:pt x="0" y="11"/>
                      <a:pt x="2" y="9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0" y="0"/>
                      <a:pt x="13" y="0"/>
                      <a:pt x="14" y="1"/>
                    </a:cubicBezTo>
                    <a:cubicBezTo>
                      <a:pt x="14" y="1"/>
                      <a:pt x="14" y="1"/>
                      <a:pt x="14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9" name="">
                <a:extLst>
                  <a:ext uri="{FF2B5EF4-FFF2-40B4-BE49-F238E27FC236}">
                    <a16:creationId xmlns:a16="http://schemas.microsoft.com/office/drawing/2014/main" id="{88C4D1F7-AAC7-4DD5-8C84-2926C5ADB97D}"/>
                  </a:ext>
                </a:extLst>
              </p:cNvPr>
              <p:cNvSpPr/>
              <p:nvPr/>
            </p:nvSpPr>
            <p:spPr bwMode="auto">
              <a:xfrm>
                <a:off x="7333465" y="3350610"/>
                <a:ext cx="52202" cy="18271"/>
              </a:xfrm>
              <a:custGeom>
                <a:avLst/>
                <a:gdLst>
                  <a:gd name="T0" fmla="*/ 24 w 25"/>
                  <a:gd name="T1" fmla="*/ 1 h 9"/>
                  <a:gd name="T2" fmla="*/ 24 w 25"/>
                  <a:gd name="T3" fmla="*/ 2 h 9"/>
                  <a:gd name="T4" fmla="*/ 22 w 25"/>
                  <a:gd name="T5" fmla="*/ 7 h 9"/>
                  <a:gd name="T6" fmla="*/ 4 w 25"/>
                  <a:gd name="T7" fmla="*/ 8 h 9"/>
                  <a:gd name="T8" fmla="*/ 1 w 25"/>
                  <a:gd name="T9" fmla="*/ 4 h 9"/>
                  <a:gd name="T10" fmla="*/ 4 w 25"/>
                  <a:gd name="T11" fmla="*/ 1 h 9"/>
                  <a:gd name="T12" fmla="*/ 20 w 25"/>
                  <a:gd name="T13" fmla="*/ 0 h 9"/>
                  <a:gd name="T14" fmla="*/ 24 w 25"/>
                  <a:gd name="T15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9">
                    <a:moveTo>
                      <a:pt x="24" y="1"/>
                    </a:moveTo>
                    <a:cubicBezTo>
                      <a:pt x="24" y="2"/>
                      <a:pt x="24" y="2"/>
                      <a:pt x="24" y="2"/>
                    </a:cubicBezTo>
                    <a:cubicBezTo>
                      <a:pt x="25" y="4"/>
                      <a:pt x="23" y="6"/>
                      <a:pt x="22" y="7"/>
                    </a:cubicBezTo>
                    <a:cubicBezTo>
                      <a:pt x="16" y="8"/>
                      <a:pt x="10" y="9"/>
                      <a:pt x="4" y="8"/>
                    </a:cubicBezTo>
                    <a:cubicBezTo>
                      <a:pt x="2" y="8"/>
                      <a:pt x="0" y="6"/>
                      <a:pt x="1" y="4"/>
                    </a:cubicBezTo>
                    <a:cubicBezTo>
                      <a:pt x="1" y="2"/>
                      <a:pt x="3" y="1"/>
                      <a:pt x="4" y="1"/>
                    </a:cubicBezTo>
                    <a:cubicBezTo>
                      <a:pt x="10" y="2"/>
                      <a:pt x="15" y="1"/>
                      <a:pt x="20" y="0"/>
                    </a:cubicBezTo>
                    <a:cubicBezTo>
                      <a:pt x="21" y="0"/>
                      <a:pt x="23" y="0"/>
                      <a:pt x="2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0" name="">
                <a:extLst>
                  <a:ext uri="{FF2B5EF4-FFF2-40B4-BE49-F238E27FC236}">
                    <a16:creationId xmlns:a16="http://schemas.microsoft.com/office/drawing/2014/main" id="{0190AFAA-DD03-4257-9A30-160F3DE421BB}"/>
                  </a:ext>
                </a:extLst>
              </p:cNvPr>
              <p:cNvSpPr/>
              <p:nvPr/>
            </p:nvSpPr>
            <p:spPr bwMode="auto">
              <a:xfrm>
                <a:off x="7323024" y="3165291"/>
                <a:ext cx="49592" cy="20881"/>
              </a:xfrm>
              <a:custGeom>
                <a:avLst/>
                <a:gdLst>
                  <a:gd name="T0" fmla="*/ 24 w 24"/>
                  <a:gd name="T1" fmla="*/ 5 h 10"/>
                  <a:gd name="T2" fmla="*/ 24 w 24"/>
                  <a:gd name="T3" fmla="*/ 7 h 10"/>
                  <a:gd name="T4" fmla="*/ 21 w 24"/>
                  <a:gd name="T5" fmla="*/ 10 h 10"/>
                  <a:gd name="T6" fmla="*/ 3 w 24"/>
                  <a:gd name="T7" fmla="*/ 7 h 10"/>
                  <a:gd name="T8" fmla="*/ 0 w 24"/>
                  <a:gd name="T9" fmla="*/ 3 h 10"/>
                  <a:gd name="T10" fmla="*/ 4 w 24"/>
                  <a:gd name="T11" fmla="*/ 1 h 10"/>
                  <a:gd name="T12" fmla="*/ 21 w 24"/>
                  <a:gd name="T13" fmla="*/ 3 h 10"/>
                  <a:gd name="T14" fmla="*/ 24 w 24"/>
                  <a:gd name="T15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10">
                    <a:moveTo>
                      <a:pt x="24" y="5"/>
                    </a:moveTo>
                    <a:cubicBezTo>
                      <a:pt x="24" y="5"/>
                      <a:pt x="24" y="6"/>
                      <a:pt x="24" y="7"/>
                    </a:cubicBezTo>
                    <a:cubicBezTo>
                      <a:pt x="24" y="8"/>
                      <a:pt x="23" y="10"/>
                      <a:pt x="21" y="10"/>
                    </a:cubicBezTo>
                    <a:cubicBezTo>
                      <a:pt x="15" y="10"/>
                      <a:pt x="9" y="9"/>
                      <a:pt x="3" y="7"/>
                    </a:cubicBezTo>
                    <a:cubicBezTo>
                      <a:pt x="1" y="7"/>
                      <a:pt x="0" y="5"/>
                      <a:pt x="0" y="3"/>
                    </a:cubicBezTo>
                    <a:cubicBezTo>
                      <a:pt x="1" y="1"/>
                      <a:pt x="3" y="0"/>
                      <a:pt x="4" y="1"/>
                    </a:cubicBezTo>
                    <a:cubicBezTo>
                      <a:pt x="10" y="2"/>
                      <a:pt x="15" y="3"/>
                      <a:pt x="21" y="3"/>
                    </a:cubicBezTo>
                    <a:cubicBezTo>
                      <a:pt x="22" y="3"/>
                      <a:pt x="23" y="4"/>
                      <a:pt x="24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1" name="">
                <a:extLst>
                  <a:ext uri="{FF2B5EF4-FFF2-40B4-BE49-F238E27FC236}">
                    <a16:creationId xmlns:a16="http://schemas.microsoft.com/office/drawing/2014/main" id="{47A4B99C-15A0-484D-950E-1AA0FF34A9CA}"/>
                  </a:ext>
                </a:extLst>
              </p:cNvPr>
              <p:cNvSpPr/>
              <p:nvPr/>
            </p:nvSpPr>
            <p:spPr bwMode="auto">
              <a:xfrm>
                <a:off x="7420468" y="2967793"/>
                <a:ext cx="41762" cy="43502"/>
              </a:xfrm>
              <a:custGeom>
                <a:avLst/>
                <a:gdLst>
                  <a:gd name="T0" fmla="*/ 19 w 20"/>
                  <a:gd name="T1" fmla="*/ 15 h 21"/>
                  <a:gd name="T2" fmla="*/ 18 w 20"/>
                  <a:gd name="T3" fmla="*/ 19 h 21"/>
                  <a:gd name="T4" fmla="*/ 14 w 20"/>
                  <a:gd name="T5" fmla="*/ 19 h 21"/>
                  <a:gd name="T6" fmla="*/ 1 w 20"/>
                  <a:gd name="T7" fmla="*/ 7 h 21"/>
                  <a:gd name="T8" fmla="*/ 1 w 20"/>
                  <a:gd name="T9" fmla="*/ 2 h 21"/>
                  <a:gd name="T10" fmla="*/ 6 w 20"/>
                  <a:gd name="T11" fmla="*/ 2 h 21"/>
                  <a:gd name="T12" fmla="*/ 18 w 20"/>
                  <a:gd name="T13" fmla="*/ 15 h 21"/>
                  <a:gd name="T14" fmla="*/ 19 w 20"/>
                  <a:gd name="T15" fmla="*/ 1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21">
                    <a:moveTo>
                      <a:pt x="19" y="15"/>
                    </a:moveTo>
                    <a:cubicBezTo>
                      <a:pt x="20" y="16"/>
                      <a:pt x="20" y="18"/>
                      <a:pt x="18" y="19"/>
                    </a:cubicBezTo>
                    <a:cubicBezTo>
                      <a:pt x="17" y="21"/>
                      <a:pt x="15" y="21"/>
                      <a:pt x="14" y="19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5" y="0"/>
                      <a:pt x="6" y="2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9" y="15"/>
                      <a:pt x="19" y="15"/>
                      <a:pt x="19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2" name="">
                <a:extLst>
                  <a:ext uri="{FF2B5EF4-FFF2-40B4-BE49-F238E27FC236}">
                    <a16:creationId xmlns:a16="http://schemas.microsoft.com/office/drawing/2014/main" id="{AC90CED7-B504-49C0-92F6-E49992D1D6E4}"/>
                  </a:ext>
                </a:extLst>
              </p:cNvPr>
              <p:cNvSpPr/>
              <p:nvPr/>
            </p:nvSpPr>
            <p:spPr bwMode="auto">
              <a:xfrm>
                <a:off x="7626667" y="2845117"/>
                <a:ext cx="22621" cy="58293"/>
              </a:xfrm>
              <a:custGeom>
                <a:avLst/>
                <a:gdLst>
                  <a:gd name="T0" fmla="*/ 6 w 11"/>
                  <a:gd name="T1" fmla="*/ 2 h 28"/>
                  <a:gd name="T2" fmla="*/ 7 w 11"/>
                  <a:gd name="T3" fmla="*/ 2 h 28"/>
                  <a:gd name="T4" fmla="*/ 10 w 11"/>
                  <a:gd name="T5" fmla="*/ 25 h 28"/>
                  <a:gd name="T6" fmla="*/ 6 w 11"/>
                  <a:gd name="T7" fmla="*/ 27 h 28"/>
                  <a:gd name="T8" fmla="*/ 3 w 11"/>
                  <a:gd name="T9" fmla="*/ 23 h 28"/>
                  <a:gd name="T10" fmla="*/ 0 w 11"/>
                  <a:gd name="T11" fmla="*/ 6 h 28"/>
                  <a:gd name="T12" fmla="*/ 2 w 11"/>
                  <a:gd name="T13" fmla="*/ 1 h 28"/>
                  <a:gd name="T14" fmla="*/ 6 w 11"/>
                  <a:gd name="T15" fmla="*/ 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28">
                    <a:moveTo>
                      <a:pt x="6" y="2"/>
                    </a:moveTo>
                    <a:cubicBezTo>
                      <a:pt x="6" y="2"/>
                      <a:pt x="6" y="2"/>
                      <a:pt x="7" y="2"/>
                    </a:cubicBezTo>
                    <a:cubicBezTo>
                      <a:pt x="10" y="9"/>
                      <a:pt x="11" y="17"/>
                      <a:pt x="10" y="25"/>
                    </a:cubicBezTo>
                    <a:cubicBezTo>
                      <a:pt x="9" y="26"/>
                      <a:pt x="8" y="28"/>
                      <a:pt x="6" y="27"/>
                    </a:cubicBezTo>
                    <a:cubicBezTo>
                      <a:pt x="4" y="27"/>
                      <a:pt x="3" y="25"/>
                      <a:pt x="3" y="23"/>
                    </a:cubicBezTo>
                    <a:cubicBezTo>
                      <a:pt x="4" y="17"/>
                      <a:pt x="3" y="11"/>
                      <a:pt x="0" y="6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3" y="0"/>
                      <a:pt x="5" y="1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3" name="">
                <a:extLst>
                  <a:ext uri="{FF2B5EF4-FFF2-40B4-BE49-F238E27FC236}">
                    <a16:creationId xmlns:a16="http://schemas.microsoft.com/office/drawing/2014/main" id="{1020BE31-C1D9-474D-8276-5579BF7BAED4}"/>
                  </a:ext>
                </a:extLst>
              </p:cNvPr>
              <p:cNvSpPr/>
              <p:nvPr/>
            </p:nvSpPr>
            <p:spPr bwMode="auto">
              <a:xfrm>
                <a:off x="7824166" y="2870349"/>
                <a:ext cx="17401" cy="49592"/>
              </a:xfrm>
              <a:custGeom>
                <a:avLst/>
                <a:gdLst>
                  <a:gd name="T0" fmla="*/ 6 w 8"/>
                  <a:gd name="T1" fmla="*/ 2 h 24"/>
                  <a:gd name="T2" fmla="*/ 7 w 8"/>
                  <a:gd name="T3" fmla="*/ 3 h 24"/>
                  <a:gd name="T4" fmla="*/ 8 w 8"/>
                  <a:gd name="T5" fmla="*/ 20 h 24"/>
                  <a:gd name="T6" fmla="*/ 4 w 8"/>
                  <a:gd name="T7" fmla="*/ 24 h 24"/>
                  <a:gd name="T8" fmla="*/ 1 w 8"/>
                  <a:gd name="T9" fmla="*/ 20 h 24"/>
                  <a:gd name="T10" fmla="*/ 0 w 8"/>
                  <a:gd name="T11" fmla="*/ 4 h 24"/>
                  <a:gd name="T12" fmla="*/ 3 w 8"/>
                  <a:gd name="T13" fmla="*/ 0 h 24"/>
                  <a:gd name="T14" fmla="*/ 6 w 8"/>
                  <a:gd name="T15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24">
                    <a:moveTo>
                      <a:pt x="6" y="2"/>
                    </a:moveTo>
                    <a:cubicBezTo>
                      <a:pt x="7" y="2"/>
                      <a:pt x="7" y="3"/>
                      <a:pt x="7" y="3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2"/>
                      <a:pt x="6" y="24"/>
                      <a:pt x="4" y="24"/>
                    </a:cubicBezTo>
                    <a:cubicBezTo>
                      <a:pt x="2" y="24"/>
                      <a:pt x="1" y="22"/>
                      <a:pt x="1" y="2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3" y="0"/>
                    </a:cubicBezTo>
                    <a:cubicBezTo>
                      <a:pt x="5" y="0"/>
                      <a:pt x="6" y="1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4" name="">
                <a:extLst>
                  <a:ext uri="{FF2B5EF4-FFF2-40B4-BE49-F238E27FC236}">
                    <a16:creationId xmlns:a16="http://schemas.microsoft.com/office/drawing/2014/main" id="{18700E73-419A-4983-AD5E-E90BE454A6A3}"/>
                  </a:ext>
                </a:extLst>
              </p:cNvPr>
              <p:cNvSpPr/>
              <p:nvPr/>
            </p:nvSpPr>
            <p:spPr bwMode="auto">
              <a:xfrm>
                <a:off x="7248201" y="3440223"/>
                <a:ext cx="167918" cy="87004"/>
              </a:xfrm>
              <a:custGeom>
                <a:avLst/>
                <a:gdLst>
                  <a:gd name="T0" fmla="*/ 80 w 81"/>
                  <a:gd name="T1" fmla="*/ 2 h 42"/>
                  <a:gd name="T2" fmla="*/ 81 w 81"/>
                  <a:gd name="T3" fmla="*/ 3 h 42"/>
                  <a:gd name="T4" fmla="*/ 79 w 81"/>
                  <a:gd name="T5" fmla="*/ 7 h 42"/>
                  <a:gd name="T6" fmla="*/ 6 w 81"/>
                  <a:gd name="T7" fmla="*/ 41 h 42"/>
                  <a:gd name="T8" fmla="*/ 1 w 81"/>
                  <a:gd name="T9" fmla="*/ 40 h 42"/>
                  <a:gd name="T10" fmla="*/ 3 w 81"/>
                  <a:gd name="T11" fmla="*/ 35 h 42"/>
                  <a:gd name="T12" fmla="*/ 76 w 81"/>
                  <a:gd name="T13" fmla="*/ 1 h 42"/>
                  <a:gd name="T14" fmla="*/ 80 w 81"/>
                  <a:gd name="T15" fmla="*/ 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1" h="42">
                    <a:moveTo>
                      <a:pt x="80" y="2"/>
                    </a:moveTo>
                    <a:cubicBezTo>
                      <a:pt x="80" y="2"/>
                      <a:pt x="80" y="2"/>
                      <a:pt x="81" y="3"/>
                    </a:cubicBezTo>
                    <a:cubicBezTo>
                      <a:pt x="81" y="4"/>
                      <a:pt x="81" y="6"/>
                      <a:pt x="79" y="7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4" y="42"/>
                      <a:pt x="2" y="41"/>
                      <a:pt x="1" y="40"/>
                    </a:cubicBezTo>
                    <a:cubicBezTo>
                      <a:pt x="0" y="38"/>
                      <a:pt x="1" y="36"/>
                      <a:pt x="3" y="35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77" y="0"/>
                      <a:pt x="79" y="1"/>
                      <a:pt x="80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5" name="">
                <a:extLst>
                  <a:ext uri="{FF2B5EF4-FFF2-40B4-BE49-F238E27FC236}">
                    <a16:creationId xmlns:a16="http://schemas.microsoft.com/office/drawing/2014/main" id="{7A9A5F34-7038-40F9-8F42-59BD6BA5FA8B}"/>
                  </a:ext>
                </a:extLst>
              </p:cNvPr>
              <p:cNvSpPr/>
              <p:nvPr/>
            </p:nvSpPr>
            <p:spPr bwMode="auto">
              <a:xfrm>
                <a:off x="7187298" y="3256646"/>
                <a:ext cx="183578" cy="40022"/>
              </a:xfrm>
              <a:custGeom>
                <a:avLst/>
                <a:gdLst>
                  <a:gd name="T0" fmla="*/ 87 w 88"/>
                  <a:gd name="T1" fmla="*/ 3 h 19"/>
                  <a:gd name="T2" fmla="*/ 88 w 88"/>
                  <a:gd name="T3" fmla="*/ 5 h 19"/>
                  <a:gd name="T4" fmla="*/ 84 w 88"/>
                  <a:gd name="T5" fmla="*/ 8 h 19"/>
                  <a:gd name="T6" fmla="*/ 5 w 88"/>
                  <a:gd name="T7" fmla="*/ 18 h 19"/>
                  <a:gd name="T8" fmla="*/ 1 w 88"/>
                  <a:gd name="T9" fmla="*/ 16 h 19"/>
                  <a:gd name="T10" fmla="*/ 3 w 88"/>
                  <a:gd name="T11" fmla="*/ 12 h 19"/>
                  <a:gd name="T12" fmla="*/ 85 w 88"/>
                  <a:gd name="T13" fmla="*/ 2 h 19"/>
                  <a:gd name="T14" fmla="*/ 87 w 88"/>
                  <a:gd name="T15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8" h="19">
                    <a:moveTo>
                      <a:pt x="87" y="3"/>
                    </a:moveTo>
                    <a:cubicBezTo>
                      <a:pt x="88" y="4"/>
                      <a:pt x="88" y="4"/>
                      <a:pt x="88" y="5"/>
                    </a:cubicBezTo>
                    <a:cubicBezTo>
                      <a:pt x="88" y="7"/>
                      <a:pt x="86" y="9"/>
                      <a:pt x="84" y="8"/>
                    </a:cubicBezTo>
                    <a:cubicBezTo>
                      <a:pt x="57" y="7"/>
                      <a:pt x="31" y="11"/>
                      <a:pt x="5" y="18"/>
                    </a:cubicBezTo>
                    <a:cubicBezTo>
                      <a:pt x="3" y="19"/>
                      <a:pt x="2" y="18"/>
                      <a:pt x="1" y="16"/>
                    </a:cubicBezTo>
                    <a:cubicBezTo>
                      <a:pt x="0" y="14"/>
                      <a:pt x="1" y="12"/>
                      <a:pt x="3" y="12"/>
                    </a:cubicBezTo>
                    <a:cubicBezTo>
                      <a:pt x="29" y="4"/>
                      <a:pt x="57" y="0"/>
                      <a:pt x="85" y="2"/>
                    </a:cubicBezTo>
                    <a:cubicBezTo>
                      <a:pt x="86" y="2"/>
                      <a:pt x="87" y="2"/>
                      <a:pt x="87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6" name="">
                <a:extLst>
                  <a:ext uri="{FF2B5EF4-FFF2-40B4-BE49-F238E27FC236}">
                    <a16:creationId xmlns:a16="http://schemas.microsoft.com/office/drawing/2014/main" id="{5835E7D6-403C-48DE-A839-B9157E4AE533}"/>
                  </a:ext>
                </a:extLst>
              </p:cNvPr>
              <p:cNvSpPr/>
              <p:nvPr/>
            </p:nvSpPr>
            <p:spPr bwMode="auto">
              <a:xfrm>
                <a:off x="7269082" y="3030436"/>
                <a:ext cx="139206" cy="58293"/>
              </a:xfrm>
              <a:custGeom>
                <a:avLst/>
                <a:gdLst>
                  <a:gd name="T0" fmla="*/ 67 w 67"/>
                  <a:gd name="T1" fmla="*/ 22 h 28"/>
                  <a:gd name="T2" fmla="*/ 67 w 67"/>
                  <a:gd name="T3" fmla="*/ 25 h 28"/>
                  <a:gd name="T4" fmla="*/ 63 w 67"/>
                  <a:gd name="T5" fmla="*/ 27 h 28"/>
                  <a:gd name="T6" fmla="*/ 2 w 67"/>
                  <a:gd name="T7" fmla="*/ 7 h 28"/>
                  <a:gd name="T8" fmla="*/ 0 w 67"/>
                  <a:gd name="T9" fmla="*/ 2 h 28"/>
                  <a:gd name="T10" fmla="*/ 5 w 67"/>
                  <a:gd name="T11" fmla="*/ 0 h 28"/>
                  <a:gd name="T12" fmla="*/ 65 w 67"/>
                  <a:gd name="T13" fmla="*/ 21 h 28"/>
                  <a:gd name="T14" fmla="*/ 67 w 67"/>
                  <a:gd name="T15" fmla="*/ 2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" h="28">
                    <a:moveTo>
                      <a:pt x="67" y="22"/>
                    </a:moveTo>
                    <a:cubicBezTo>
                      <a:pt x="67" y="23"/>
                      <a:pt x="67" y="24"/>
                      <a:pt x="67" y="25"/>
                    </a:cubicBezTo>
                    <a:cubicBezTo>
                      <a:pt x="66" y="27"/>
                      <a:pt x="64" y="28"/>
                      <a:pt x="63" y="2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6"/>
                      <a:pt x="0" y="4"/>
                      <a:pt x="0" y="2"/>
                    </a:cubicBezTo>
                    <a:cubicBezTo>
                      <a:pt x="1" y="0"/>
                      <a:pt x="3" y="0"/>
                      <a:pt x="5" y="0"/>
                    </a:cubicBezTo>
                    <a:cubicBezTo>
                      <a:pt x="65" y="21"/>
                      <a:pt x="65" y="21"/>
                      <a:pt x="65" y="21"/>
                    </a:cubicBezTo>
                    <a:cubicBezTo>
                      <a:pt x="66" y="21"/>
                      <a:pt x="66" y="21"/>
                      <a:pt x="67" y="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7" name="">
                <a:extLst>
                  <a:ext uri="{FF2B5EF4-FFF2-40B4-BE49-F238E27FC236}">
                    <a16:creationId xmlns:a16="http://schemas.microsoft.com/office/drawing/2014/main" id="{8FAE11D6-DA28-400A-A0F6-DC0BD281FF6C}"/>
                  </a:ext>
                </a:extLst>
              </p:cNvPr>
              <p:cNvSpPr/>
              <p:nvPr/>
            </p:nvSpPr>
            <p:spPr bwMode="auto">
              <a:xfrm>
                <a:off x="7468320" y="2795525"/>
                <a:ext cx="85264" cy="139206"/>
              </a:xfrm>
              <a:custGeom>
                <a:avLst/>
                <a:gdLst>
                  <a:gd name="T0" fmla="*/ 7 w 41"/>
                  <a:gd name="T1" fmla="*/ 2 h 67"/>
                  <a:gd name="T2" fmla="*/ 7 w 41"/>
                  <a:gd name="T3" fmla="*/ 2 h 67"/>
                  <a:gd name="T4" fmla="*/ 40 w 41"/>
                  <a:gd name="T5" fmla="*/ 61 h 67"/>
                  <a:gd name="T6" fmla="*/ 39 w 41"/>
                  <a:gd name="T7" fmla="*/ 66 h 67"/>
                  <a:gd name="T8" fmla="*/ 34 w 41"/>
                  <a:gd name="T9" fmla="*/ 65 h 67"/>
                  <a:gd name="T10" fmla="*/ 1 w 41"/>
                  <a:gd name="T11" fmla="*/ 6 h 67"/>
                  <a:gd name="T12" fmla="*/ 2 w 41"/>
                  <a:gd name="T13" fmla="*/ 1 h 67"/>
                  <a:gd name="T14" fmla="*/ 7 w 41"/>
                  <a:gd name="T15" fmla="*/ 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67">
                    <a:moveTo>
                      <a:pt x="7" y="2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19" y="22"/>
                      <a:pt x="30" y="41"/>
                      <a:pt x="40" y="61"/>
                    </a:cubicBezTo>
                    <a:cubicBezTo>
                      <a:pt x="41" y="63"/>
                      <a:pt x="41" y="65"/>
                      <a:pt x="39" y="66"/>
                    </a:cubicBezTo>
                    <a:cubicBezTo>
                      <a:pt x="37" y="67"/>
                      <a:pt x="35" y="66"/>
                      <a:pt x="34" y="65"/>
                    </a:cubicBezTo>
                    <a:cubicBezTo>
                      <a:pt x="24" y="45"/>
                      <a:pt x="13" y="25"/>
                      <a:pt x="1" y="6"/>
                    </a:cubicBezTo>
                    <a:cubicBezTo>
                      <a:pt x="0" y="5"/>
                      <a:pt x="0" y="2"/>
                      <a:pt x="2" y="1"/>
                    </a:cubicBezTo>
                    <a:cubicBezTo>
                      <a:pt x="3" y="0"/>
                      <a:pt x="5" y="1"/>
                      <a:pt x="7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8" name="">
                <a:extLst>
                  <a:ext uri="{FF2B5EF4-FFF2-40B4-BE49-F238E27FC236}">
                    <a16:creationId xmlns:a16="http://schemas.microsoft.com/office/drawing/2014/main" id="{2530C49A-21D3-457D-83F7-0E40DD3815D5}"/>
                  </a:ext>
                </a:extLst>
              </p:cNvPr>
              <p:cNvSpPr/>
              <p:nvPr/>
            </p:nvSpPr>
            <p:spPr bwMode="auto">
              <a:xfrm>
                <a:off x="7732812" y="2710262"/>
                <a:ext cx="19141" cy="188799"/>
              </a:xfrm>
              <a:custGeom>
                <a:avLst/>
                <a:gdLst>
                  <a:gd name="T0" fmla="*/ 7 w 9"/>
                  <a:gd name="T1" fmla="*/ 1 h 91"/>
                  <a:gd name="T2" fmla="*/ 8 w 9"/>
                  <a:gd name="T3" fmla="*/ 3 h 91"/>
                  <a:gd name="T4" fmla="*/ 7 w 9"/>
                  <a:gd name="T5" fmla="*/ 87 h 91"/>
                  <a:gd name="T6" fmla="*/ 3 w 9"/>
                  <a:gd name="T7" fmla="*/ 91 h 91"/>
                  <a:gd name="T8" fmla="*/ 0 w 9"/>
                  <a:gd name="T9" fmla="*/ 87 h 91"/>
                  <a:gd name="T10" fmla="*/ 1 w 9"/>
                  <a:gd name="T11" fmla="*/ 3 h 91"/>
                  <a:gd name="T12" fmla="*/ 4 w 9"/>
                  <a:gd name="T13" fmla="*/ 0 h 91"/>
                  <a:gd name="T14" fmla="*/ 7 w 9"/>
                  <a:gd name="T15" fmla="*/ 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91">
                    <a:moveTo>
                      <a:pt x="7" y="1"/>
                    </a:moveTo>
                    <a:cubicBezTo>
                      <a:pt x="8" y="2"/>
                      <a:pt x="8" y="2"/>
                      <a:pt x="8" y="3"/>
                    </a:cubicBezTo>
                    <a:cubicBezTo>
                      <a:pt x="9" y="32"/>
                      <a:pt x="9" y="59"/>
                      <a:pt x="7" y="87"/>
                    </a:cubicBezTo>
                    <a:cubicBezTo>
                      <a:pt x="7" y="89"/>
                      <a:pt x="5" y="91"/>
                      <a:pt x="3" y="91"/>
                    </a:cubicBezTo>
                    <a:cubicBezTo>
                      <a:pt x="1" y="90"/>
                      <a:pt x="0" y="89"/>
                      <a:pt x="0" y="87"/>
                    </a:cubicBezTo>
                    <a:cubicBezTo>
                      <a:pt x="2" y="59"/>
                      <a:pt x="2" y="32"/>
                      <a:pt x="1" y="3"/>
                    </a:cubicBezTo>
                    <a:cubicBezTo>
                      <a:pt x="1" y="2"/>
                      <a:pt x="2" y="0"/>
                      <a:pt x="4" y="0"/>
                    </a:cubicBezTo>
                    <a:cubicBezTo>
                      <a:pt x="5" y="0"/>
                      <a:pt x="7" y="0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9" name="">
                <a:extLst>
                  <a:ext uri="{FF2B5EF4-FFF2-40B4-BE49-F238E27FC236}">
                    <a16:creationId xmlns:a16="http://schemas.microsoft.com/office/drawing/2014/main" id="{2BA146FB-E6E2-44BD-9ED8-015020C89AD6}"/>
                  </a:ext>
                </a:extLst>
              </p:cNvPr>
              <p:cNvSpPr/>
              <p:nvPr/>
            </p:nvSpPr>
            <p:spPr bwMode="auto">
              <a:xfrm>
                <a:off x="7928571" y="2849468"/>
                <a:ext cx="87874" cy="122676"/>
              </a:xfrm>
              <a:custGeom>
                <a:avLst/>
                <a:gdLst>
                  <a:gd name="T0" fmla="*/ 41 w 42"/>
                  <a:gd name="T1" fmla="*/ 2 h 59"/>
                  <a:gd name="T2" fmla="*/ 41 w 42"/>
                  <a:gd name="T3" fmla="*/ 5 h 59"/>
                  <a:gd name="T4" fmla="*/ 7 w 42"/>
                  <a:gd name="T5" fmla="*/ 57 h 59"/>
                  <a:gd name="T6" fmla="*/ 2 w 42"/>
                  <a:gd name="T7" fmla="*/ 58 h 59"/>
                  <a:gd name="T8" fmla="*/ 1 w 42"/>
                  <a:gd name="T9" fmla="*/ 53 h 59"/>
                  <a:gd name="T10" fmla="*/ 36 w 42"/>
                  <a:gd name="T11" fmla="*/ 2 h 59"/>
                  <a:gd name="T12" fmla="*/ 40 w 42"/>
                  <a:gd name="T13" fmla="*/ 1 h 59"/>
                  <a:gd name="T14" fmla="*/ 41 w 42"/>
                  <a:gd name="T15" fmla="*/ 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59">
                    <a:moveTo>
                      <a:pt x="41" y="2"/>
                    </a:moveTo>
                    <a:cubicBezTo>
                      <a:pt x="42" y="3"/>
                      <a:pt x="42" y="4"/>
                      <a:pt x="41" y="5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6" y="59"/>
                      <a:pt x="4" y="59"/>
                      <a:pt x="2" y="58"/>
                    </a:cubicBezTo>
                    <a:cubicBezTo>
                      <a:pt x="1" y="57"/>
                      <a:pt x="0" y="55"/>
                      <a:pt x="1" y="53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7" y="0"/>
                      <a:pt x="39" y="0"/>
                      <a:pt x="40" y="1"/>
                    </a:cubicBezTo>
                    <a:cubicBezTo>
                      <a:pt x="41" y="1"/>
                      <a:pt x="41" y="1"/>
                      <a:pt x="41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0" name="">
                <a:extLst>
                  <a:ext uri="{FF2B5EF4-FFF2-40B4-BE49-F238E27FC236}">
                    <a16:creationId xmlns:a16="http://schemas.microsoft.com/office/drawing/2014/main" id="{CEAD2919-D391-4F64-AB16-4465B55065D8}"/>
                  </a:ext>
                </a:extLst>
              </p:cNvPr>
              <p:cNvSpPr/>
              <p:nvPr/>
            </p:nvSpPr>
            <p:spPr bwMode="auto">
              <a:xfrm>
                <a:off x="7197739" y="3494166"/>
                <a:ext cx="73083" cy="79174"/>
              </a:xfrm>
              <a:custGeom>
                <a:avLst/>
                <a:gdLst>
                  <a:gd name="T0" fmla="*/ 29 w 35"/>
                  <a:gd name="T1" fmla="*/ 9 h 38"/>
                  <a:gd name="T2" fmla="*/ 32 w 35"/>
                  <a:gd name="T3" fmla="*/ 13 h 38"/>
                  <a:gd name="T4" fmla="*/ 30 w 35"/>
                  <a:gd name="T5" fmla="*/ 32 h 38"/>
                  <a:gd name="T6" fmla="*/ 15 w 35"/>
                  <a:gd name="T7" fmla="*/ 35 h 38"/>
                  <a:gd name="T8" fmla="*/ 0 w 35"/>
                  <a:gd name="T9" fmla="*/ 16 h 38"/>
                  <a:gd name="T10" fmla="*/ 4 w 35"/>
                  <a:gd name="T11" fmla="*/ 4 h 38"/>
                  <a:gd name="T12" fmla="*/ 14 w 35"/>
                  <a:gd name="T13" fmla="*/ 0 h 38"/>
                  <a:gd name="T14" fmla="*/ 14 w 35"/>
                  <a:gd name="T15" fmla="*/ 0 h 38"/>
                  <a:gd name="T16" fmla="*/ 29 w 35"/>
                  <a:gd name="T17" fmla="*/ 9 h 38"/>
                  <a:gd name="T18" fmla="*/ 10 w 35"/>
                  <a:gd name="T19" fmla="*/ 22 h 38"/>
                  <a:gd name="T20" fmla="*/ 17 w 35"/>
                  <a:gd name="T21" fmla="*/ 28 h 38"/>
                  <a:gd name="T22" fmla="*/ 25 w 35"/>
                  <a:gd name="T23" fmla="*/ 28 h 38"/>
                  <a:gd name="T24" fmla="*/ 25 w 35"/>
                  <a:gd name="T25" fmla="*/ 16 h 38"/>
                  <a:gd name="T26" fmla="*/ 14 w 35"/>
                  <a:gd name="T27" fmla="*/ 7 h 38"/>
                  <a:gd name="T28" fmla="*/ 14 w 35"/>
                  <a:gd name="T29" fmla="*/ 7 h 38"/>
                  <a:gd name="T30" fmla="*/ 9 w 35"/>
                  <a:gd name="T31" fmla="*/ 9 h 38"/>
                  <a:gd name="T32" fmla="*/ 7 w 35"/>
                  <a:gd name="T33" fmla="*/ 15 h 38"/>
                  <a:gd name="T34" fmla="*/ 10 w 35"/>
                  <a:gd name="T3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5" h="38">
                    <a:moveTo>
                      <a:pt x="29" y="9"/>
                    </a:moveTo>
                    <a:cubicBezTo>
                      <a:pt x="30" y="10"/>
                      <a:pt x="31" y="12"/>
                      <a:pt x="32" y="13"/>
                    </a:cubicBezTo>
                    <a:cubicBezTo>
                      <a:pt x="35" y="20"/>
                      <a:pt x="34" y="28"/>
                      <a:pt x="30" y="32"/>
                    </a:cubicBezTo>
                    <a:cubicBezTo>
                      <a:pt x="28" y="34"/>
                      <a:pt x="23" y="38"/>
                      <a:pt x="15" y="35"/>
                    </a:cubicBezTo>
                    <a:cubicBezTo>
                      <a:pt x="8" y="32"/>
                      <a:pt x="1" y="24"/>
                      <a:pt x="0" y="16"/>
                    </a:cubicBezTo>
                    <a:cubicBezTo>
                      <a:pt x="0" y="11"/>
                      <a:pt x="1" y="7"/>
                      <a:pt x="4" y="4"/>
                    </a:cubicBezTo>
                    <a:cubicBezTo>
                      <a:pt x="7" y="1"/>
                      <a:pt x="10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20" y="1"/>
                      <a:pt x="26" y="4"/>
                      <a:pt x="29" y="9"/>
                    </a:cubicBezTo>
                    <a:close/>
                    <a:moveTo>
                      <a:pt x="10" y="22"/>
                    </a:moveTo>
                    <a:cubicBezTo>
                      <a:pt x="12" y="25"/>
                      <a:pt x="15" y="27"/>
                      <a:pt x="17" y="28"/>
                    </a:cubicBezTo>
                    <a:cubicBezTo>
                      <a:pt x="21" y="29"/>
                      <a:pt x="23" y="29"/>
                      <a:pt x="25" y="28"/>
                    </a:cubicBezTo>
                    <a:cubicBezTo>
                      <a:pt x="27" y="25"/>
                      <a:pt x="27" y="20"/>
                      <a:pt x="25" y="16"/>
                    </a:cubicBezTo>
                    <a:cubicBezTo>
                      <a:pt x="24" y="13"/>
                      <a:pt x="21" y="7"/>
                      <a:pt x="14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2" y="7"/>
                      <a:pt x="10" y="8"/>
                      <a:pt x="9" y="9"/>
                    </a:cubicBezTo>
                    <a:cubicBezTo>
                      <a:pt x="8" y="10"/>
                      <a:pt x="7" y="13"/>
                      <a:pt x="7" y="15"/>
                    </a:cubicBezTo>
                    <a:cubicBezTo>
                      <a:pt x="7" y="17"/>
                      <a:pt x="8" y="20"/>
                      <a:pt x="10" y="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1" name="">
                <a:extLst>
                  <a:ext uri="{FF2B5EF4-FFF2-40B4-BE49-F238E27FC236}">
                    <a16:creationId xmlns:a16="http://schemas.microsoft.com/office/drawing/2014/main" id="{CCEDFDFA-A79D-43BE-B5EB-FCAD44A90071}"/>
                  </a:ext>
                </a:extLst>
              </p:cNvPr>
              <p:cNvSpPr/>
              <p:nvPr/>
            </p:nvSpPr>
            <p:spPr bwMode="auto">
              <a:xfrm>
                <a:off x="7129005" y="3250555"/>
                <a:ext cx="77434" cy="89614"/>
              </a:xfrm>
              <a:custGeom>
                <a:avLst/>
                <a:gdLst>
                  <a:gd name="T0" fmla="*/ 29 w 37"/>
                  <a:gd name="T1" fmla="*/ 9 h 43"/>
                  <a:gd name="T2" fmla="*/ 35 w 37"/>
                  <a:gd name="T3" fmla="*/ 32 h 43"/>
                  <a:gd name="T4" fmla="*/ 28 w 37"/>
                  <a:gd name="T5" fmla="*/ 41 h 43"/>
                  <a:gd name="T6" fmla="*/ 9 w 37"/>
                  <a:gd name="T7" fmla="*/ 37 h 43"/>
                  <a:gd name="T8" fmla="*/ 1 w 37"/>
                  <a:gd name="T9" fmla="*/ 21 h 43"/>
                  <a:gd name="T10" fmla="*/ 3 w 37"/>
                  <a:gd name="T11" fmla="*/ 8 h 43"/>
                  <a:gd name="T12" fmla="*/ 13 w 37"/>
                  <a:gd name="T13" fmla="*/ 0 h 43"/>
                  <a:gd name="T14" fmla="*/ 29 w 37"/>
                  <a:gd name="T15" fmla="*/ 9 h 43"/>
                  <a:gd name="T16" fmla="*/ 29 w 37"/>
                  <a:gd name="T17" fmla="*/ 9 h 43"/>
                  <a:gd name="T18" fmla="*/ 11 w 37"/>
                  <a:gd name="T19" fmla="*/ 29 h 43"/>
                  <a:gd name="T20" fmla="*/ 14 w 37"/>
                  <a:gd name="T21" fmla="*/ 32 h 43"/>
                  <a:gd name="T22" fmla="*/ 25 w 37"/>
                  <a:gd name="T23" fmla="*/ 35 h 43"/>
                  <a:gd name="T24" fmla="*/ 28 w 37"/>
                  <a:gd name="T25" fmla="*/ 31 h 43"/>
                  <a:gd name="T26" fmla="*/ 24 w 37"/>
                  <a:gd name="T27" fmla="*/ 13 h 43"/>
                  <a:gd name="T28" fmla="*/ 23 w 37"/>
                  <a:gd name="T29" fmla="*/ 13 h 43"/>
                  <a:gd name="T30" fmla="*/ 23 w 37"/>
                  <a:gd name="T31" fmla="*/ 13 h 43"/>
                  <a:gd name="T32" fmla="*/ 14 w 37"/>
                  <a:gd name="T33" fmla="*/ 7 h 43"/>
                  <a:gd name="T34" fmla="*/ 9 w 37"/>
                  <a:gd name="T35" fmla="*/ 12 h 43"/>
                  <a:gd name="T36" fmla="*/ 8 w 37"/>
                  <a:gd name="T37" fmla="*/ 20 h 43"/>
                  <a:gd name="T38" fmla="*/ 11 w 37"/>
                  <a:gd name="T39" fmla="*/ 2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7" h="43">
                    <a:moveTo>
                      <a:pt x="29" y="9"/>
                    </a:moveTo>
                    <a:cubicBezTo>
                      <a:pt x="34" y="15"/>
                      <a:pt x="37" y="25"/>
                      <a:pt x="35" y="32"/>
                    </a:cubicBezTo>
                    <a:cubicBezTo>
                      <a:pt x="34" y="36"/>
                      <a:pt x="31" y="39"/>
                      <a:pt x="28" y="41"/>
                    </a:cubicBezTo>
                    <a:cubicBezTo>
                      <a:pt x="22" y="43"/>
                      <a:pt x="15" y="42"/>
                      <a:pt x="9" y="37"/>
                    </a:cubicBezTo>
                    <a:cubicBezTo>
                      <a:pt x="5" y="33"/>
                      <a:pt x="2" y="27"/>
                      <a:pt x="1" y="21"/>
                    </a:cubicBezTo>
                    <a:cubicBezTo>
                      <a:pt x="0" y="16"/>
                      <a:pt x="1" y="12"/>
                      <a:pt x="3" y="8"/>
                    </a:cubicBezTo>
                    <a:cubicBezTo>
                      <a:pt x="5" y="4"/>
                      <a:pt x="9" y="1"/>
                      <a:pt x="13" y="0"/>
                    </a:cubicBezTo>
                    <a:cubicBezTo>
                      <a:pt x="19" y="0"/>
                      <a:pt x="25" y="3"/>
                      <a:pt x="29" y="9"/>
                    </a:cubicBezTo>
                    <a:cubicBezTo>
                      <a:pt x="29" y="9"/>
                      <a:pt x="29" y="9"/>
                      <a:pt x="29" y="9"/>
                    </a:cubicBezTo>
                    <a:close/>
                    <a:moveTo>
                      <a:pt x="11" y="29"/>
                    </a:moveTo>
                    <a:cubicBezTo>
                      <a:pt x="12" y="30"/>
                      <a:pt x="13" y="31"/>
                      <a:pt x="14" y="32"/>
                    </a:cubicBezTo>
                    <a:cubicBezTo>
                      <a:pt x="17" y="35"/>
                      <a:pt x="22" y="36"/>
                      <a:pt x="25" y="35"/>
                    </a:cubicBezTo>
                    <a:cubicBezTo>
                      <a:pt x="27" y="34"/>
                      <a:pt x="28" y="32"/>
                      <a:pt x="28" y="31"/>
                    </a:cubicBezTo>
                    <a:cubicBezTo>
                      <a:pt x="30" y="26"/>
                      <a:pt x="27" y="18"/>
                      <a:pt x="24" y="13"/>
                    </a:cubicBezTo>
                    <a:cubicBezTo>
                      <a:pt x="24" y="13"/>
                      <a:pt x="24" y="13"/>
                      <a:pt x="23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1" y="10"/>
                      <a:pt x="18" y="7"/>
                      <a:pt x="14" y="7"/>
                    </a:cubicBezTo>
                    <a:cubicBezTo>
                      <a:pt x="12" y="8"/>
                      <a:pt x="10" y="9"/>
                      <a:pt x="9" y="12"/>
                    </a:cubicBezTo>
                    <a:cubicBezTo>
                      <a:pt x="7" y="14"/>
                      <a:pt x="7" y="18"/>
                      <a:pt x="8" y="20"/>
                    </a:cubicBezTo>
                    <a:cubicBezTo>
                      <a:pt x="8" y="23"/>
                      <a:pt x="9" y="27"/>
                      <a:pt x="11" y="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2" name="">
                <a:extLst>
                  <a:ext uri="{FF2B5EF4-FFF2-40B4-BE49-F238E27FC236}">
                    <a16:creationId xmlns:a16="http://schemas.microsoft.com/office/drawing/2014/main" id="{7FA571FC-0A6C-4121-A214-2BB61B105442}"/>
                  </a:ext>
                </a:extLst>
              </p:cNvPr>
              <p:cNvSpPr/>
              <p:nvPr/>
            </p:nvSpPr>
            <p:spPr bwMode="auto">
              <a:xfrm>
                <a:off x="7214269" y="2984323"/>
                <a:ext cx="71343" cy="89614"/>
              </a:xfrm>
              <a:custGeom>
                <a:avLst/>
                <a:gdLst>
                  <a:gd name="T0" fmla="*/ 31 w 34"/>
                  <a:gd name="T1" fmla="*/ 7 h 43"/>
                  <a:gd name="T2" fmla="*/ 34 w 34"/>
                  <a:gd name="T3" fmla="*/ 16 h 43"/>
                  <a:gd name="T4" fmla="*/ 24 w 34"/>
                  <a:gd name="T5" fmla="*/ 38 h 43"/>
                  <a:gd name="T6" fmla="*/ 12 w 34"/>
                  <a:gd name="T7" fmla="*/ 42 h 43"/>
                  <a:gd name="T8" fmla="*/ 3 w 34"/>
                  <a:gd name="T9" fmla="*/ 35 h 43"/>
                  <a:gd name="T10" fmla="*/ 0 w 34"/>
                  <a:gd name="T11" fmla="*/ 24 h 43"/>
                  <a:gd name="T12" fmla="*/ 12 w 34"/>
                  <a:gd name="T13" fmla="*/ 4 h 43"/>
                  <a:gd name="T14" fmla="*/ 29 w 34"/>
                  <a:gd name="T15" fmla="*/ 4 h 43"/>
                  <a:gd name="T16" fmla="*/ 31 w 34"/>
                  <a:gd name="T17" fmla="*/ 7 h 43"/>
                  <a:gd name="T18" fmla="*/ 9 w 34"/>
                  <a:gd name="T19" fmla="*/ 32 h 43"/>
                  <a:gd name="T20" fmla="*/ 13 w 34"/>
                  <a:gd name="T21" fmla="*/ 35 h 43"/>
                  <a:gd name="T22" fmla="*/ 19 w 34"/>
                  <a:gd name="T23" fmla="*/ 33 h 43"/>
                  <a:gd name="T24" fmla="*/ 27 w 34"/>
                  <a:gd name="T25" fmla="*/ 16 h 43"/>
                  <a:gd name="T26" fmla="*/ 27 w 34"/>
                  <a:gd name="T27" fmla="*/ 16 h 43"/>
                  <a:gd name="T28" fmla="*/ 25 w 34"/>
                  <a:gd name="T29" fmla="*/ 9 h 43"/>
                  <a:gd name="T30" fmla="*/ 15 w 34"/>
                  <a:gd name="T31" fmla="*/ 10 h 43"/>
                  <a:gd name="T32" fmla="*/ 7 w 34"/>
                  <a:gd name="T33" fmla="*/ 24 h 43"/>
                  <a:gd name="T34" fmla="*/ 9 w 34"/>
                  <a:gd name="T35" fmla="*/ 31 h 43"/>
                  <a:gd name="T36" fmla="*/ 9 w 34"/>
                  <a:gd name="T37" fmla="*/ 3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" h="43">
                    <a:moveTo>
                      <a:pt x="31" y="7"/>
                    </a:moveTo>
                    <a:cubicBezTo>
                      <a:pt x="33" y="9"/>
                      <a:pt x="34" y="13"/>
                      <a:pt x="34" y="16"/>
                    </a:cubicBezTo>
                    <a:cubicBezTo>
                      <a:pt x="34" y="23"/>
                      <a:pt x="30" y="32"/>
                      <a:pt x="24" y="38"/>
                    </a:cubicBezTo>
                    <a:cubicBezTo>
                      <a:pt x="21" y="41"/>
                      <a:pt x="16" y="43"/>
                      <a:pt x="12" y="42"/>
                    </a:cubicBezTo>
                    <a:cubicBezTo>
                      <a:pt x="8" y="41"/>
                      <a:pt x="5" y="38"/>
                      <a:pt x="3" y="35"/>
                    </a:cubicBezTo>
                    <a:cubicBezTo>
                      <a:pt x="1" y="31"/>
                      <a:pt x="0" y="28"/>
                      <a:pt x="0" y="24"/>
                    </a:cubicBezTo>
                    <a:cubicBezTo>
                      <a:pt x="1" y="16"/>
                      <a:pt x="5" y="8"/>
                      <a:pt x="12" y="4"/>
                    </a:cubicBezTo>
                    <a:cubicBezTo>
                      <a:pt x="16" y="1"/>
                      <a:pt x="23" y="0"/>
                      <a:pt x="29" y="4"/>
                    </a:cubicBezTo>
                    <a:cubicBezTo>
                      <a:pt x="30" y="5"/>
                      <a:pt x="31" y="6"/>
                      <a:pt x="31" y="7"/>
                    </a:cubicBezTo>
                    <a:close/>
                    <a:moveTo>
                      <a:pt x="9" y="32"/>
                    </a:moveTo>
                    <a:cubicBezTo>
                      <a:pt x="10" y="34"/>
                      <a:pt x="12" y="35"/>
                      <a:pt x="13" y="35"/>
                    </a:cubicBezTo>
                    <a:cubicBezTo>
                      <a:pt x="15" y="35"/>
                      <a:pt x="18" y="35"/>
                      <a:pt x="19" y="33"/>
                    </a:cubicBezTo>
                    <a:cubicBezTo>
                      <a:pt x="24" y="29"/>
                      <a:pt x="27" y="21"/>
                      <a:pt x="27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7" y="14"/>
                      <a:pt x="27" y="11"/>
                      <a:pt x="25" y="9"/>
                    </a:cubicBezTo>
                    <a:cubicBezTo>
                      <a:pt x="22" y="7"/>
                      <a:pt x="18" y="8"/>
                      <a:pt x="15" y="10"/>
                    </a:cubicBezTo>
                    <a:cubicBezTo>
                      <a:pt x="11" y="13"/>
                      <a:pt x="8" y="18"/>
                      <a:pt x="7" y="24"/>
                    </a:cubicBezTo>
                    <a:cubicBezTo>
                      <a:pt x="7" y="26"/>
                      <a:pt x="7" y="29"/>
                      <a:pt x="9" y="31"/>
                    </a:cubicBezTo>
                    <a:cubicBezTo>
                      <a:pt x="9" y="31"/>
                      <a:pt x="9" y="32"/>
                      <a:pt x="9" y="3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3" name="">
                <a:extLst>
                  <a:ext uri="{FF2B5EF4-FFF2-40B4-BE49-F238E27FC236}">
                    <a16:creationId xmlns:a16="http://schemas.microsoft.com/office/drawing/2014/main" id="{F2C53587-D147-4AE9-9811-78F2BD194157}"/>
                  </a:ext>
                </a:extLst>
              </p:cNvPr>
              <p:cNvSpPr/>
              <p:nvPr/>
            </p:nvSpPr>
            <p:spPr bwMode="auto">
              <a:xfrm>
                <a:off x="7403937" y="2743323"/>
                <a:ext cx="98315" cy="85264"/>
              </a:xfrm>
              <a:custGeom>
                <a:avLst/>
                <a:gdLst>
                  <a:gd name="T0" fmla="*/ 43 w 47"/>
                  <a:gd name="T1" fmla="*/ 9 h 41"/>
                  <a:gd name="T2" fmla="*/ 45 w 47"/>
                  <a:gd name="T3" fmla="*/ 21 h 41"/>
                  <a:gd name="T4" fmla="*/ 19 w 47"/>
                  <a:gd name="T5" fmla="*/ 40 h 41"/>
                  <a:gd name="T6" fmla="*/ 3 w 47"/>
                  <a:gd name="T7" fmla="*/ 35 h 41"/>
                  <a:gd name="T8" fmla="*/ 3 w 47"/>
                  <a:gd name="T9" fmla="*/ 18 h 41"/>
                  <a:gd name="T10" fmla="*/ 21 w 47"/>
                  <a:gd name="T11" fmla="*/ 2 h 41"/>
                  <a:gd name="T12" fmla="*/ 41 w 47"/>
                  <a:gd name="T13" fmla="*/ 6 h 41"/>
                  <a:gd name="T14" fmla="*/ 41 w 47"/>
                  <a:gd name="T15" fmla="*/ 6 h 41"/>
                  <a:gd name="T16" fmla="*/ 43 w 47"/>
                  <a:gd name="T17" fmla="*/ 9 h 41"/>
                  <a:gd name="T18" fmla="*/ 39 w 47"/>
                  <a:gd name="T19" fmla="*/ 8 h 41"/>
                  <a:gd name="T20" fmla="*/ 39 w 47"/>
                  <a:gd name="T21" fmla="*/ 8 h 41"/>
                  <a:gd name="T22" fmla="*/ 9 w 47"/>
                  <a:gd name="T23" fmla="*/ 30 h 41"/>
                  <a:gd name="T24" fmla="*/ 9 w 47"/>
                  <a:gd name="T25" fmla="*/ 31 h 41"/>
                  <a:gd name="T26" fmla="*/ 18 w 47"/>
                  <a:gd name="T27" fmla="*/ 33 h 41"/>
                  <a:gd name="T28" fmla="*/ 38 w 47"/>
                  <a:gd name="T29" fmla="*/ 19 h 41"/>
                  <a:gd name="T30" fmla="*/ 36 w 47"/>
                  <a:gd name="T31" fmla="*/ 11 h 41"/>
                  <a:gd name="T32" fmla="*/ 23 w 47"/>
                  <a:gd name="T33" fmla="*/ 9 h 41"/>
                  <a:gd name="T34" fmla="*/ 9 w 47"/>
                  <a:gd name="T35" fmla="*/ 21 h 41"/>
                  <a:gd name="T36" fmla="*/ 9 w 47"/>
                  <a:gd name="T37" fmla="*/ 3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7" h="41">
                    <a:moveTo>
                      <a:pt x="43" y="9"/>
                    </a:moveTo>
                    <a:cubicBezTo>
                      <a:pt x="47" y="14"/>
                      <a:pt x="46" y="18"/>
                      <a:pt x="45" y="21"/>
                    </a:cubicBezTo>
                    <a:cubicBezTo>
                      <a:pt x="41" y="31"/>
                      <a:pt x="28" y="39"/>
                      <a:pt x="19" y="40"/>
                    </a:cubicBezTo>
                    <a:cubicBezTo>
                      <a:pt x="12" y="41"/>
                      <a:pt x="6" y="39"/>
                      <a:pt x="3" y="35"/>
                    </a:cubicBezTo>
                    <a:cubicBezTo>
                      <a:pt x="0" y="30"/>
                      <a:pt x="0" y="24"/>
                      <a:pt x="3" y="18"/>
                    </a:cubicBezTo>
                    <a:cubicBezTo>
                      <a:pt x="7" y="10"/>
                      <a:pt x="13" y="5"/>
                      <a:pt x="21" y="2"/>
                    </a:cubicBezTo>
                    <a:cubicBezTo>
                      <a:pt x="27" y="0"/>
                      <a:pt x="36" y="0"/>
                      <a:pt x="41" y="6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42" y="7"/>
                      <a:pt x="43" y="8"/>
                      <a:pt x="43" y="9"/>
                    </a:cubicBezTo>
                    <a:close/>
                    <a:moveTo>
                      <a:pt x="39" y="8"/>
                    </a:moveTo>
                    <a:cubicBezTo>
                      <a:pt x="39" y="8"/>
                      <a:pt x="39" y="8"/>
                      <a:pt x="39" y="8"/>
                    </a:cubicBezTo>
                    <a:close/>
                    <a:moveTo>
                      <a:pt x="9" y="30"/>
                    </a:moveTo>
                    <a:cubicBezTo>
                      <a:pt x="9" y="30"/>
                      <a:pt x="9" y="31"/>
                      <a:pt x="9" y="31"/>
                    </a:cubicBezTo>
                    <a:cubicBezTo>
                      <a:pt x="11" y="34"/>
                      <a:pt x="17" y="33"/>
                      <a:pt x="18" y="33"/>
                    </a:cubicBezTo>
                    <a:cubicBezTo>
                      <a:pt x="25" y="32"/>
                      <a:pt x="36" y="26"/>
                      <a:pt x="38" y="19"/>
                    </a:cubicBezTo>
                    <a:cubicBezTo>
                      <a:pt x="40" y="16"/>
                      <a:pt x="39" y="14"/>
                      <a:pt x="36" y="11"/>
                    </a:cubicBezTo>
                    <a:cubicBezTo>
                      <a:pt x="33" y="7"/>
                      <a:pt x="27" y="8"/>
                      <a:pt x="23" y="9"/>
                    </a:cubicBezTo>
                    <a:cubicBezTo>
                      <a:pt x="17" y="11"/>
                      <a:pt x="12" y="15"/>
                      <a:pt x="9" y="21"/>
                    </a:cubicBezTo>
                    <a:cubicBezTo>
                      <a:pt x="8" y="24"/>
                      <a:pt x="7" y="28"/>
                      <a:pt x="9" y="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5" name="">
                <a:extLst>
                  <a:ext uri="{FF2B5EF4-FFF2-40B4-BE49-F238E27FC236}">
                    <a16:creationId xmlns:a16="http://schemas.microsoft.com/office/drawing/2014/main" id="{5E4E5E6C-EB4E-4D66-8DEB-08D58B4D22C0}"/>
                  </a:ext>
                </a:extLst>
              </p:cNvPr>
              <p:cNvSpPr/>
              <p:nvPr/>
            </p:nvSpPr>
            <p:spPr bwMode="auto">
              <a:xfrm>
                <a:off x="7972073" y="2785084"/>
                <a:ext cx="87874" cy="85264"/>
              </a:xfrm>
              <a:custGeom>
                <a:avLst/>
                <a:gdLst>
                  <a:gd name="T0" fmla="*/ 35 w 42"/>
                  <a:gd name="T1" fmla="*/ 16 h 41"/>
                  <a:gd name="T2" fmla="*/ 40 w 42"/>
                  <a:gd name="T3" fmla="*/ 25 h 41"/>
                  <a:gd name="T4" fmla="*/ 40 w 42"/>
                  <a:gd name="T5" fmla="*/ 36 h 41"/>
                  <a:gd name="T6" fmla="*/ 30 w 42"/>
                  <a:gd name="T7" fmla="*/ 41 h 41"/>
                  <a:gd name="T8" fmla="*/ 30 w 42"/>
                  <a:gd name="T9" fmla="*/ 41 h 41"/>
                  <a:gd name="T10" fmla="*/ 6 w 42"/>
                  <a:gd name="T11" fmla="*/ 29 h 41"/>
                  <a:gd name="T12" fmla="*/ 1 w 42"/>
                  <a:gd name="T13" fmla="*/ 13 h 41"/>
                  <a:gd name="T14" fmla="*/ 15 w 42"/>
                  <a:gd name="T15" fmla="*/ 1 h 41"/>
                  <a:gd name="T16" fmla="*/ 35 w 42"/>
                  <a:gd name="T17" fmla="*/ 16 h 41"/>
                  <a:gd name="T18" fmla="*/ 10 w 42"/>
                  <a:gd name="T19" fmla="*/ 23 h 41"/>
                  <a:gd name="T20" fmla="*/ 11 w 42"/>
                  <a:gd name="T21" fmla="*/ 24 h 41"/>
                  <a:gd name="T22" fmla="*/ 29 w 42"/>
                  <a:gd name="T23" fmla="*/ 34 h 41"/>
                  <a:gd name="T24" fmla="*/ 29 w 42"/>
                  <a:gd name="T25" fmla="*/ 34 h 41"/>
                  <a:gd name="T26" fmla="*/ 34 w 42"/>
                  <a:gd name="T27" fmla="*/ 32 h 41"/>
                  <a:gd name="T28" fmla="*/ 34 w 42"/>
                  <a:gd name="T29" fmla="*/ 27 h 41"/>
                  <a:gd name="T30" fmla="*/ 14 w 42"/>
                  <a:gd name="T31" fmla="*/ 8 h 41"/>
                  <a:gd name="T32" fmla="*/ 8 w 42"/>
                  <a:gd name="T33" fmla="*/ 14 h 41"/>
                  <a:gd name="T34" fmla="*/ 10 w 42"/>
                  <a:gd name="T35" fmla="*/ 23 h 41"/>
                  <a:gd name="T36" fmla="*/ 29 w 42"/>
                  <a:gd name="T37" fmla="*/ 37 h 41"/>
                  <a:gd name="T38" fmla="*/ 29 w 42"/>
                  <a:gd name="T39" fmla="*/ 3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" h="41">
                    <a:moveTo>
                      <a:pt x="35" y="16"/>
                    </a:moveTo>
                    <a:cubicBezTo>
                      <a:pt x="37" y="19"/>
                      <a:pt x="39" y="22"/>
                      <a:pt x="40" y="25"/>
                    </a:cubicBezTo>
                    <a:cubicBezTo>
                      <a:pt x="42" y="29"/>
                      <a:pt x="42" y="33"/>
                      <a:pt x="40" y="36"/>
                    </a:cubicBezTo>
                    <a:cubicBezTo>
                      <a:pt x="38" y="39"/>
                      <a:pt x="34" y="41"/>
                      <a:pt x="30" y="41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22" y="41"/>
                      <a:pt x="12" y="36"/>
                      <a:pt x="6" y="29"/>
                    </a:cubicBezTo>
                    <a:cubicBezTo>
                      <a:pt x="2" y="24"/>
                      <a:pt x="0" y="18"/>
                      <a:pt x="1" y="13"/>
                    </a:cubicBezTo>
                    <a:cubicBezTo>
                      <a:pt x="2" y="6"/>
                      <a:pt x="8" y="0"/>
                      <a:pt x="15" y="1"/>
                    </a:cubicBezTo>
                    <a:cubicBezTo>
                      <a:pt x="24" y="3"/>
                      <a:pt x="31" y="10"/>
                      <a:pt x="35" y="16"/>
                    </a:cubicBezTo>
                    <a:close/>
                    <a:moveTo>
                      <a:pt x="10" y="23"/>
                    </a:moveTo>
                    <a:cubicBezTo>
                      <a:pt x="11" y="24"/>
                      <a:pt x="11" y="24"/>
                      <a:pt x="11" y="24"/>
                    </a:cubicBezTo>
                    <a:cubicBezTo>
                      <a:pt x="16" y="30"/>
                      <a:pt x="24" y="34"/>
                      <a:pt x="29" y="34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31" y="34"/>
                      <a:pt x="33" y="33"/>
                      <a:pt x="34" y="32"/>
                    </a:cubicBezTo>
                    <a:cubicBezTo>
                      <a:pt x="35" y="31"/>
                      <a:pt x="34" y="30"/>
                      <a:pt x="34" y="27"/>
                    </a:cubicBezTo>
                    <a:cubicBezTo>
                      <a:pt x="30" y="19"/>
                      <a:pt x="22" y="10"/>
                      <a:pt x="14" y="8"/>
                    </a:cubicBezTo>
                    <a:cubicBezTo>
                      <a:pt x="11" y="8"/>
                      <a:pt x="8" y="11"/>
                      <a:pt x="8" y="14"/>
                    </a:cubicBezTo>
                    <a:cubicBezTo>
                      <a:pt x="7" y="18"/>
                      <a:pt x="9" y="21"/>
                      <a:pt x="10" y="23"/>
                    </a:cubicBezTo>
                    <a:close/>
                    <a:moveTo>
                      <a:pt x="29" y="37"/>
                    </a:moveTo>
                    <a:cubicBezTo>
                      <a:pt x="29" y="37"/>
                      <a:pt x="29" y="37"/>
                      <a:pt x="29" y="3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6" name="">
                <a:extLst>
                  <a:ext uri="{FF2B5EF4-FFF2-40B4-BE49-F238E27FC236}">
                    <a16:creationId xmlns:a16="http://schemas.microsoft.com/office/drawing/2014/main" id="{6BB95F4E-0B43-4465-B222-76B4EA788434}"/>
                  </a:ext>
                </a:extLst>
              </p:cNvPr>
              <p:cNvSpPr/>
              <p:nvPr/>
            </p:nvSpPr>
            <p:spPr bwMode="auto">
              <a:xfrm>
                <a:off x="7408288" y="3479375"/>
                <a:ext cx="39152" cy="31321"/>
              </a:xfrm>
              <a:custGeom>
                <a:avLst/>
                <a:gdLst>
                  <a:gd name="T0" fmla="*/ 18 w 19"/>
                  <a:gd name="T1" fmla="*/ 2 h 15"/>
                  <a:gd name="T2" fmla="*/ 17 w 19"/>
                  <a:gd name="T3" fmla="*/ 7 h 15"/>
                  <a:gd name="T4" fmla="*/ 5 w 19"/>
                  <a:gd name="T5" fmla="*/ 14 h 15"/>
                  <a:gd name="T6" fmla="*/ 1 w 19"/>
                  <a:gd name="T7" fmla="*/ 12 h 15"/>
                  <a:gd name="T8" fmla="*/ 3 w 19"/>
                  <a:gd name="T9" fmla="*/ 7 h 15"/>
                  <a:gd name="T10" fmla="*/ 12 w 19"/>
                  <a:gd name="T11" fmla="*/ 2 h 15"/>
                  <a:gd name="T12" fmla="*/ 17 w 19"/>
                  <a:gd name="T13" fmla="*/ 2 h 15"/>
                  <a:gd name="T14" fmla="*/ 18 w 19"/>
                  <a:gd name="T15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15">
                    <a:moveTo>
                      <a:pt x="18" y="2"/>
                    </a:moveTo>
                    <a:cubicBezTo>
                      <a:pt x="19" y="4"/>
                      <a:pt x="18" y="6"/>
                      <a:pt x="17" y="7"/>
                    </a:cubicBezTo>
                    <a:cubicBezTo>
                      <a:pt x="14" y="10"/>
                      <a:pt x="10" y="12"/>
                      <a:pt x="5" y="14"/>
                    </a:cubicBezTo>
                    <a:cubicBezTo>
                      <a:pt x="3" y="15"/>
                      <a:pt x="1" y="14"/>
                      <a:pt x="1" y="12"/>
                    </a:cubicBezTo>
                    <a:cubicBezTo>
                      <a:pt x="0" y="10"/>
                      <a:pt x="1" y="8"/>
                      <a:pt x="3" y="7"/>
                    </a:cubicBezTo>
                    <a:cubicBezTo>
                      <a:pt x="6" y="6"/>
                      <a:pt x="10" y="4"/>
                      <a:pt x="12" y="2"/>
                    </a:cubicBezTo>
                    <a:cubicBezTo>
                      <a:pt x="14" y="0"/>
                      <a:pt x="16" y="1"/>
                      <a:pt x="17" y="2"/>
                    </a:cubicBezTo>
                    <a:cubicBezTo>
                      <a:pt x="17" y="2"/>
                      <a:pt x="18" y="2"/>
                      <a:pt x="18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7" name="">
                <a:extLst>
                  <a:ext uri="{FF2B5EF4-FFF2-40B4-BE49-F238E27FC236}">
                    <a16:creationId xmlns:a16="http://schemas.microsoft.com/office/drawing/2014/main" id="{1090A9EE-7B04-4A8E-ADDA-D2CC673F5039}"/>
                  </a:ext>
                </a:extLst>
              </p:cNvPr>
              <p:cNvSpPr/>
              <p:nvPr/>
            </p:nvSpPr>
            <p:spPr bwMode="auto">
              <a:xfrm>
                <a:off x="7364786" y="3389761"/>
                <a:ext cx="30452" cy="23491"/>
              </a:xfrm>
              <a:custGeom>
                <a:avLst/>
                <a:gdLst>
                  <a:gd name="T0" fmla="*/ 14 w 15"/>
                  <a:gd name="T1" fmla="*/ 2 h 11"/>
                  <a:gd name="T2" fmla="*/ 14 w 15"/>
                  <a:gd name="T3" fmla="*/ 2 h 11"/>
                  <a:gd name="T4" fmla="*/ 13 w 15"/>
                  <a:gd name="T5" fmla="*/ 7 h 11"/>
                  <a:gd name="T6" fmla="*/ 4 w 15"/>
                  <a:gd name="T7" fmla="*/ 10 h 11"/>
                  <a:gd name="T8" fmla="*/ 0 w 15"/>
                  <a:gd name="T9" fmla="*/ 8 h 11"/>
                  <a:gd name="T10" fmla="*/ 3 w 15"/>
                  <a:gd name="T11" fmla="*/ 4 h 11"/>
                  <a:gd name="T12" fmla="*/ 10 w 15"/>
                  <a:gd name="T13" fmla="*/ 1 h 11"/>
                  <a:gd name="T14" fmla="*/ 14 w 15"/>
                  <a:gd name="T15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1">
                    <a:moveTo>
                      <a:pt x="14" y="2"/>
                    </a:moveTo>
                    <a:cubicBezTo>
                      <a:pt x="14" y="2"/>
                      <a:pt x="14" y="2"/>
                      <a:pt x="14" y="2"/>
                    </a:cubicBezTo>
                    <a:cubicBezTo>
                      <a:pt x="15" y="4"/>
                      <a:pt x="15" y="6"/>
                      <a:pt x="13" y="7"/>
                    </a:cubicBezTo>
                    <a:cubicBezTo>
                      <a:pt x="10" y="9"/>
                      <a:pt x="7" y="10"/>
                      <a:pt x="4" y="10"/>
                    </a:cubicBezTo>
                    <a:cubicBezTo>
                      <a:pt x="2" y="11"/>
                      <a:pt x="0" y="9"/>
                      <a:pt x="0" y="8"/>
                    </a:cubicBezTo>
                    <a:cubicBezTo>
                      <a:pt x="0" y="6"/>
                      <a:pt x="1" y="4"/>
                      <a:pt x="3" y="4"/>
                    </a:cubicBezTo>
                    <a:cubicBezTo>
                      <a:pt x="5" y="3"/>
                      <a:pt x="8" y="2"/>
                      <a:pt x="10" y="1"/>
                    </a:cubicBezTo>
                    <a:cubicBezTo>
                      <a:pt x="11" y="0"/>
                      <a:pt x="13" y="0"/>
                      <a:pt x="14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8" name="">
                <a:extLst>
                  <a:ext uri="{FF2B5EF4-FFF2-40B4-BE49-F238E27FC236}">
                    <a16:creationId xmlns:a16="http://schemas.microsoft.com/office/drawing/2014/main" id="{AC8B3671-9D80-4FDD-9A01-72316ACB9DE3}"/>
                  </a:ext>
                </a:extLst>
              </p:cNvPr>
              <p:cNvSpPr/>
              <p:nvPr/>
            </p:nvSpPr>
            <p:spPr bwMode="auto">
              <a:xfrm>
                <a:off x="7323024" y="3302757"/>
                <a:ext cx="52202" cy="20881"/>
              </a:xfrm>
              <a:custGeom>
                <a:avLst/>
                <a:gdLst>
                  <a:gd name="T0" fmla="*/ 24 w 25"/>
                  <a:gd name="T1" fmla="*/ 1 h 10"/>
                  <a:gd name="T2" fmla="*/ 25 w 25"/>
                  <a:gd name="T3" fmla="*/ 3 h 10"/>
                  <a:gd name="T4" fmla="*/ 22 w 25"/>
                  <a:gd name="T5" fmla="*/ 7 h 10"/>
                  <a:gd name="T6" fmla="*/ 5 w 25"/>
                  <a:gd name="T7" fmla="*/ 9 h 10"/>
                  <a:gd name="T8" fmla="*/ 1 w 25"/>
                  <a:gd name="T9" fmla="*/ 6 h 10"/>
                  <a:gd name="T10" fmla="*/ 4 w 25"/>
                  <a:gd name="T11" fmla="*/ 3 h 10"/>
                  <a:gd name="T12" fmla="*/ 21 w 25"/>
                  <a:gd name="T13" fmla="*/ 0 h 10"/>
                  <a:gd name="T14" fmla="*/ 24 w 25"/>
                  <a:gd name="T15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0">
                    <a:moveTo>
                      <a:pt x="24" y="1"/>
                    </a:moveTo>
                    <a:cubicBezTo>
                      <a:pt x="25" y="2"/>
                      <a:pt x="25" y="2"/>
                      <a:pt x="25" y="3"/>
                    </a:cubicBezTo>
                    <a:cubicBezTo>
                      <a:pt x="25" y="5"/>
                      <a:pt x="24" y="6"/>
                      <a:pt x="22" y="7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3" y="10"/>
                      <a:pt x="1" y="8"/>
                      <a:pt x="1" y="6"/>
                    </a:cubicBezTo>
                    <a:cubicBezTo>
                      <a:pt x="0" y="5"/>
                      <a:pt x="2" y="3"/>
                      <a:pt x="4" y="3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2" y="0"/>
                      <a:pt x="24" y="0"/>
                      <a:pt x="2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9" name="">
                <a:extLst>
                  <a:ext uri="{FF2B5EF4-FFF2-40B4-BE49-F238E27FC236}">
                    <a16:creationId xmlns:a16="http://schemas.microsoft.com/office/drawing/2014/main" id="{DAFD4EEE-C3D0-4BF2-88B0-9DABB2781D60}"/>
                  </a:ext>
                </a:extLst>
              </p:cNvPr>
              <p:cNvSpPr/>
              <p:nvPr/>
            </p:nvSpPr>
            <p:spPr bwMode="auto">
              <a:xfrm>
                <a:off x="7335205" y="3207053"/>
                <a:ext cx="35672" cy="18271"/>
              </a:xfrm>
              <a:custGeom>
                <a:avLst/>
                <a:gdLst>
                  <a:gd name="T0" fmla="*/ 16 w 17"/>
                  <a:gd name="T1" fmla="*/ 2 h 9"/>
                  <a:gd name="T2" fmla="*/ 17 w 17"/>
                  <a:gd name="T3" fmla="*/ 3 h 9"/>
                  <a:gd name="T4" fmla="*/ 15 w 17"/>
                  <a:gd name="T5" fmla="*/ 7 h 9"/>
                  <a:gd name="T6" fmla="*/ 4 w 17"/>
                  <a:gd name="T7" fmla="*/ 9 h 9"/>
                  <a:gd name="T8" fmla="*/ 0 w 17"/>
                  <a:gd name="T9" fmla="*/ 5 h 9"/>
                  <a:gd name="T10" fmla="*/ 4 w 17"/>
                  <a:gd name="T11" fmla="*/ 2 h 9"/>
                  <a:gd name="T12" fmla="*/ 12 w 17"/>
                  <a:gd name="T13" fmla="*/ 1 h 9"/>
                  <a:gd name="T14" fmla="*/ 16 w 17"/>
                  <a:gd name="T15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9">
                    <a:moveTo>
                      <a:pt x="16" y="2"/>
                    </a:moveTo>
                    <a:cubicBezTo>
                      <a:pt x="17" y="2"/>
                      <a:pt x="17" y="2"/>
                      <a:pt x="17" y="3"/>
                    </a:cubicBezTo>
                    <a:cubicBezTo>
                      <a:pt x="17" y="4"/>
                      <a:pt x="16" y="6"/>
                      <a:pt x="15" y="7"/>
                    </a:cubicBezTo>
                    <a:cubicBezTo>
                      <a:pt x="11" y="8"/>
                      <a:pt x="7" y="9"/>
                      <a:pt x="4" y="9"/>
                    </a:cubicBezTo>
                    <a:cubicBezTo>
                      <a:pt x="2" y="8"/>
                      <a:pt x="0" y="7"/>
                      <a:pt x="0" y="5"/>
                    </a:cubicBezTo>
                    <a:cubicBezTo>
                      <a:pt x="1" y="3"/>
                      <a:pt x="2" y="2"/>
                      <a:pt x="4" y="2"/>
                    </a:cubicBezTo>
                    <a:cubicBezTo>
                      <a:pt x="7" y="2"/>
                      <a:pt x="10" y="1"/>
                      <a:pt x="12" y="1"/>
                    </a:cubicBezTo>
                    <a:cubicBezTo>
                      <a:pt x="14" y="0"/>
                      <a:pt x="15" y="1"/>
                      <a:pt x="16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0" name="">
                <a:extLst>
                  <a:ext uri="{FF2B5EF4-FFF2-40B4-BE49-F238E27FC236}">
                    <a16:creationId xmlns:a16="http://schemas.microsoft.com/office/drawing/2014/main" id="{D274BAEF-9198-4154-A7E3-D5C9E6D150BA}"/>
                  </a:ext>
                </a:extLst>
              </p:cNvPr>
              <p:cNvSpPr/>
              <p:nvPr/>
            </p:nvSpPr>
            <p:spPr bwMode="auto">
              <a:xfrm>
                <a:off x="7318674" y="3120049"/>
                <a:ext cx="70473" cy="16531"/>
              </a:xfrm>
              <a:custGeom>
                <a:avLst/>
                <a:gdLst>
                  <a:gd name="T0" fmla="*/ 34 w 34"/>
                  <a:gd name="T1" fmla="*/ 3 h 8"/>
                  <a:gd name="T2" fmla="*/ 34 w 34"/>
                  <a:gd name="T3" fmla="*/ 5 h 8"/>
                  <a:gd name="T4" fmla="*/ 31 w 34"/>
                  <a:gd name="T5" fmla="*/ 8 h 8"/>
                  <a:gd name="T6" fmla="*/ 3 w 34"/>
                  <a:gd name="T7" fmla="*/ 7 h 8"/>
                  <a:gd name="T8" fmla="*/ 0 w 34"/>
                  <a:gd name="T9" fmla="*/ 3 h 8"/>
                  <a:gd name="T10" fmla="*/ 4 w 34"/>
                  <a:gd name="T11" fmla="*/ 0 h 8"/>
                  <a:gd name="T12" fmla="*/ 31 w 34"/>
                  <a:gd name="T13" fmla="*/ 1 h 8"/>
                  <a:gd name="T14" fmla="*/ 34 w 34"/>
                  <a:gd name="T15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8">
                    <a:moveTo>
                      <a:pt x="34" y="3"/>
                    </a:moveTo>
                    <a:cubicBezTo>
                      <a:pt x="34" y="3"/>
                      <a:pt x="34" y="4"/>
                      <a:pt x="34" y="5"/>
                    </a:cubicBezTo>
                    <a:cubicBezTo>
                      <a:pt x="34" y="7"/>
                      <a:pt x="33" y="8"/>
                      <a:pt x="31" y="8"/>
                    </a:cubicBezTo>
                    <a:cubicBezTo>
                      <a:pt x="21" y="8"/>
                      <a:pt x="13" y="8"/>
                      <a:pt x="3" y="7"/>
                    </a:cubicBezTo>
                    <a:cubicBezTo>
                      <a:pt x="1" y="7"/>
                      <a:pt x="0" y="5"/>
                      <a:pt x="0" y="3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13" y="1"/>
                      <a:pt x="21" y="1"/>
                      <a:pt x="31" y="1"/>
                    </a:cubicBezTo>
                    <a:cubicBezTo>
                      <a:pt x="32" y="1"/>
                      <a:pt x="33" y="2"/>
                      <a:pt x="34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1" name="">
                <a:extLst>
                  <a:ext uri="{FF2B5EF4-FFF2-40B4-BE49-F238E27FC236}">
                    <a16:creationId xmlns:a16="http://schemas.microsoft.com/office/drawing/2014/main" id="{52E1B5B2-ECE5-481C-A730-11E5D1CD926F}"/>
                  </a:ext>
                </a:extLst>
              </p:cNvPr>
              <p:cNvSpPr/>
              <p:nvPr/>
            </p:nvSpPr>
            <p:spPr bwMode="auto">
              <a:xfrm>
                <a:off x="7375226" y="3000854"/>
                <a:ext cx="61773" cy="46112"/>
              </a:xfrm>
              <a:custGeom>
                <a:avLst/>
                <a:gdLst>
                  <a:gd name="T0" fmla="*/ 29 w 30"/>
                  <a:gd name="T1" fmla="*/ 16 h 22"/>
                  <a:gd name="T2" fmla="*/ 29 w 30"/>
                  <a:gd name="T3" fmla="*/ 20 h 22"/>
                  <a:gd name="T4" fmla="*/ 25 w 30"/>
                  <a:gd name="T5" fmla="*/ 21 h 22"/>
                  <a:gd name="T6" fmla="*/ 2 w 30"/>
                  <a:gd name="T7" fmla="*/ 6 h 22"/>
                  <a:gd name="T8" fmla="*/ 1 w 30"/>
                  <a:gd name="T9" fmla="*/ 2 h 22"/>
                  <a:gd name="T10" fmla="*/ 6 w 30"/>
                  <a:gd name="T11" fmla="*/ 1 h 22"/>
                  <a:gd name="T12" fmla="*/ 28 w 30"/>
                  <a:gd name="T13" fmla="*/ 15 h 22"/>
                  <a:gd name="T14" fmla="*/ 29 w 30"/>
                  <a:gd name="T15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22">
                    <a:moveTo>
                      <a:pt x="29" y="16"/>
                    </a:moveTo>
                    <a:cubicBezTo>
                      <a:pt x="30" y="17"/>
                      <a:pt x="30" y="18"/>
                      <a:pt x="29" y="20"/>
                    </a:cubicBezTo>
                    <a:cubicBezTo>
                      <a:pt x="28" y="21"/>
                      <a:pt x="26" y="22"/>
                      <a:pt x="25" y="21"/>
                    </a:cubicBezTo>
                    <a:cubicBezTo>
                      <a:pt x="17" y="16"/>
                      <a:pt x="9" y="11"/>
                      <a:pt x="2" y="6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4" y="0"/>
                      <a:pt x="6" y="1"/>
                    </a:cubicBezTo>
                    <a:cubicBezTo>
                      <a:pt x="13" y="6"/>
                      <a:pt x="21" y="10"/>
                      <a:pt x="28" y="15"/>
                    </a:cubicBezTo>
                    <a:cubicBezTo>
                      <a:pt x="29" y="15"/>
                      <a:pt x="29" y="15"/>
                      <a:pt x="29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2" name="">
                <a:extLst>
                  <a:ext uri="{FF2B5EF4-FFF2-40B4-BE49-F238E27FC236}">
                    <a16:creationId xmlns:a16="http://schemas.microsoft.com/office/drawing/2014/main" id="{BC28AFF2-957B-4EC0-AE4D-E702D7CCE289}"/>
                  </a:ext>
                </a:extLst>
              </p:cNvPr>
              <p:cNvSpPr/>
              <p:nvPr/>
            </p:nvSpPr>
            <p:spPr bwMode="auto">
              <a:xfrm>
                <a:off x="7478761" y="2936471"/>
                <a:ext cx="26971" cy="31321"/>
              </a:xfrm>
              <a:custGeom>
                <a:avLst/>
                <a:gdLst>
                  <a:gd name="T0" fmla="*/ 12 w 13"/>
                  <a:gd name="T1" fmla="*/ 9 h 15"/>
                  <a:gd name="T2" fmla="*/ 11 w 13"/>
                  <a:gd name="T3" fmla="*/ 13 h 15"/>
                  <a:gd name="T4" fmla="*/ 7 w 13"/>
                  <a:gd name="T5" fmla="*/ 13 h 15"/>
                  <a:gd name="T6" fmla="*/ 1 w 13"/>
                  <a:gd name="T7" fmla="*/ 6 h 15"/>
                  <a:gd name="T8" fmla="*/ 2 w 13"/>
                  <a:gd name="T9" fmla="*/ 2 h 15"/>
                  <a:gd name="T10" fmla="*/ 6 w 13"/>
                  <a:gd name="T11" fmla="*/ 2 h 15"/>
                  <a:gd name="T12" fmla="*/ 6 w 13"/>
                  <a:gd name="T13" fmla="*/ 3 h 15"/>
                  <a:gd name="T14" fmla="*/ 11 w 13"/>
                  <a:gd name="T15" fmla="*/ 8 h 15"/>
                  <a:gd name="T16" fmla="*/ 12 w 13"/>
                  <a:gd name="T17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15">
                    <a:moveTo>
                      <a:pt x="12" y="9"/>
                    </a:moveTo>
                    <a:cubicBezTo>
                      <a:pt x="13" y="10"/>
                      <a:pt x="12" y="12"/>
                      <a:pt x="11" y="13"/>
                    </a:cubicBezTo>
                    <a:cubicBezTo>
                      <a:pt x="10" y="15"/>
                      <a:pt x="8" y="15"/>
                      <a:pt x="7" y="13"/>
                    </a:cubicBezTo>
                    <a:cubicBezTo>
                      <a:pt x="4" y="11"/>
                      <a:pt x="2" y="9"/>
                      <a:pt x="1" y="6"/>
                    </a:cubicBezTo>
                    <a:cubicBezTo>
                      <a:pt x="0" y="5"/>
                      <a:pt x="0" y="3"/>
                      <a:pt x="2" y="2"/>
                    </a:cubicBezTo>
                    <a:cubicBezTo>
                      <a:pt x="3" y="0"/>
                      <a:pt x="5" y="1"/>
                      <a:pt x="6" y="2"/>
                    </a:cubicBezTo>
                    <a:cubicBezTo>
                      <a:pt x="6" y="2"/>
                      <a:pt x="6" y="3"/>
                      <a:pt x="6" y="3"/>
                    </a:cubicBezTo>
                    <a:cubicBezTo>
                      <a:pt x="8" y="5"/>
                      <a:pt x="9" y="7"/>
                      <a:pt x="11" y="8"/>
                    </a:cubicBezTo>
                    <a:cubicBezTo>
                      <a:pt x="11" y="8"/>
                      <a:pt x="12" y="9"/>
                      <a:pt x="12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3" name="">
                <a:extLst>
                  <a:ext uri="{FF2B5EF4-FFF2-40B4-BE49-F238E27FC236}">
                    <a16:creationId xmlns:a16="http://schemas.microsoft.com/office/drawing/2014/main" id="{E22DBA34-C0DE-48A7-A158-DD3C392A40D3}"/>
                  </a:ext>
                </a:extLst>
              </p:cNvPr>
              <p:cNvSpPr/>
              <p:nvPr/>
            </p:nvSpPr>
            <p:spPr bwMode="auto">
              <a:xfrm>
                <a:off x="7556194" y="2843377"/>
                <a:ext cx="41762" cy="76563"/>
              </a:xfrm>
              <a:custGeom>
                <a:avLst/>
                <a:gdLst>
                  <a:gd name="T0" fmla="*/ 7 w 20"/>
                  <a:gd name="T1" fmla="*/ 1 h 37"/>
                  <a:gd name="T2" fmla="*/ 7 w 20"/>
                  <a:gd name="T3" fmla="*/ 2 h 37"/>
                  <a:gd name="T4" fmla="*/ 19 w 20"/>
                  <a:gd name="T5" fmla="*/ 32 h 37"/>
                  <a:gd name="T6" fmla="*/ 17 w 20"/>
                  <a:gd name="T7" fmla="*/ 36 h 37"/>
                  <a:gd name="T8" fmla="*/ 13 w 20"/>
                  <a:gd name="T9" fmla="*/ 35 h 37"/>
                  <a:gd name="T10" fmla="*/ 1 w 20"/>
                  <a:gd name="T11" fmla="*/ 5 h 37"/>
                  <a:gd name="T12" fmla="*/ 3 w 20"/>
                  <a:gd name="T13" fmla="*/ 0 h 37"/>
                  <a:gd name="T14" fmla="*/ 7 w 20"/>
                  <a:gd name="T15" fmla="*/ 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37">
                    <a:moveTo>
                      <a:pt x="7" y="1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20" y="34"/>
                      <a:pt x="19" y="36"/>
                      <a:pt x="17" y="36"/>
                    </a:cubicBezTo>
                    <a:cubicBezTo>
                      <a:pt x="15" y="37"/>
                      <a:pt x="13" y="36"/>
                      <a:pt x="13" y="3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4" y="0"/>
                      <a:pt x="6" y="0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4" name="">
                <a:extLst>
                  <a:ext uri="{FF2B5EF4-FFF2-40B4-BE49-F238E27FC236}">
                    <a16:creationId xmlns:a16="http://schemas.microsoft.com/office/drawing/2014/main" id="{15A0B4B4-459E-406C-A043-D4FA5DD0BF0F}"/>
                  </a:ext>
                </a:extLst>
              </p:cNvPr>
              <p:cNvSpPr/>
              <p:nvPr/>
            </p:nvSpPr>
            <p:spPr bwMode="auto">
              <a:xfrm>
                <a:off x="7689310" y="2864258"/>
                <a:ext cx="18271" cy="37412"/>
              </a:xfrm>
              <a:custGeom>
                <a:avLst/>
                <a:gdLst>
                  <a:gd name="T0" fmla="*/ 6 w 9"/>
                  <a:gd name="T1" fmla="*/ 1 h 18"/>
                  <a:gd name="T2" fmla="*/ 7 w 9"/>
                  <a:gd name="T3" fmla="*/ 2 h 18"/>
                  <a:gd name="T4" fmla="*/ 8 w 9"/>
                  <a:gd name="T5" fmla="*/ 15 h 18"/>
                  <a:gd name="T6" fmla="*/ 4 w 9"/>
                  <a:gd name="T7" fmla="*/ 17 h 18"/>
                  <a:gd name="T8" fmla="*/ 1 w 9"/>
                  <a:gd name="T9" fmla="*/ 13 h 18"/>
                  <a:gd name="T10" fmla="*/ 0 w 9"/>
                  <a:gd name="T11" fmla="*/ 5 h 18"/>
                  <a:gd name="T12" fmla="*/ 2 w 9"/>
                  <a:gd name="T13" fmla="*/ 0 h 18"/>
                  <a:gd name="T14" fmla="*/ 6 w 9"/>
                  <a:gd name="T15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18">
                    <a:moveTo>
                      <a:pt x="6" y="1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9" y="6"/>
                      <a:pt x="9" y="11"/>
                      <a:pt x="8" y="15"/>
                    </a:cubicBezTo>
                    <a:cubicBezTo>
                      <a:pt x="7" y="17"/>
                      <a:pt x="5" y="18"/>
                      <a:pt x="4" y="17"/>
                    </a:cubicBezTo>
                    <a:cubicBezTo>
                      <a:pt x="2" y="17"/>
                      <a:pt x="1" y="15"/>
                      <a:pt x="1" y="13"/>
                    </a:cubicBezTo>
                    <a:cubicBezTo>
                      <a:pt x="2" y="10"/>
                      <a:pt x="2" y="7"/>
                      <a:pt x="0" y="5"/>
                    </a:cubicBezTo>
                    <a:cubicBezTo>
                      <a:pt x="0" y="3"/>
                      <a:pt x="0" y="1"/>
                      <a:pt x="2" y="0"/>
                    </a:cubicBezTo>
                    <a:cubicBezTo>
                      <a:pt x="4" y="0"/>
                      <a:pt x="5" y="0"/>
                      <a:pt x="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5" name="">
                <a:extLst>
                  <a:ext uri="{FF2B5EF4-FFF2-40B4-BE49-F238E27FC236}">
                    <a16:creationId xmlns:a16="http://schemas.microsoft.com/office/drawing/2014/main" id="{708ED8D6-55E3-4C73-8AD3-70CA88319BAF}"/>
                  </a:ext>
                </a:extLst>
              </p:cNvPr>
              <p:cNvSpPr/>
              <p:nvPr/>
            </p:nvSpPr>
            <p:spPr bwMode="auto">
              <a:xfrm>
                <a:off x="7768484" y="2830326"/>
                <a:ext cx="22621" cy="74823"/>
              </a:xfrm>
              <a:custGeom>
                <a:avLst/>
                <a:gdLst>
                  <a:gd name="T0" fmla="*/ 9 w 11"/>
                  <a:gd name="T1" fmla="*/ 2 h 36"/>
                  <a:gd name="T2" fmla="*/ 9 w 11"/>
                  <a:gd name="T3" fmla="*/ 3 h 36"/>
                  <a:gd name="T4" fmla="*/ 7 w 11"/>
                  <a:gd name="T5" fmla="*/ 33 h 36"/>
                  <a:gd name="T6" fmla="*/ 3 w 11"/>
                  <a:gd name="T7" fmla="*/ 36 h 36"/>
                  <a:gd name="T8" fmla="*/ 0 w 11"/>
                  <a:gd name="T9" fmla="*/ 31 h 36"/>
                  <a:gd name="T10" fmla="*/ 2 w 11"/>
                  <a:gd name="T11" fmla="*/ 4 h 36"/>
                  <a:gd name="T12" fmla="*/ 5 w 11"/>
                  <a:gd name="T13" fmla="*/ 0 h 36"/>
                  <a:gd name="T14" fmla="*/ 9 w 11"/>
                  <a:gd name="T15" fmla="*/ 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36">
                    <a:moveTo>
                      <a:pt x="9" y="2"/>
                    </a:moveTo>
                    <a:cubicBezTo>
                      <a:pt x="9" y="2"/>
                      <a:pt x="9" y="2"/>
                      <a:pt x="9" y="3"/>
                    </a:cubicBezTo>
                    <a:cubicBezTo>
                      <a:pt x="11" y="13"/>
                      <a:pt x="10" y="24"/>
                      <a:pt x="7" y="33"/>
                    </a:cubicBezTo>
                    <a:cubicBezTo>
                      <a:pt x="6" y="35"/>
                      <a:pt x="4" y="36"/>
                      <a:pt x="3" y="36"/>
                    </a:cubicBezTo>
                    <a:cubicBezTo>
                      <a:pt x="1" y="35"/>
                      <a:pt x="0" y="33"/>
                      <a:pt x="0" y="31"/>
                    </a:cubicBezTo>
                    <a:cubicBezTo>
                      <a:pt x="3" y="23"/>
                      <a:pt x="4" y="13"/>
                      <a:pt x="2" y="4"/>
                    </a:cubicBezTo>
                    <a:cubicBezTo>
                      <a:pt x="2" y="2"/>
                      <a:pt x="3" y="0"/>
                      <a:pt x="5" y="0"/>
                    </a:cubicBezTo>
                    <a:cubicBezTo>
                      <a:pt x="7" y="0"/>
                      <a:pt x="8" y="1"/>
                      <a:pt x="9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6" name="">
                <a:extLst>
                  <a:ext uri="{FF2B5EF4-FFF2-40B4-BE49-F238E27FC236}">
                    <a16:creationId xmlns:a16="http://schemas.microsoft.com/office/drawing/2014/main" id="{5F28BA88-B18B-4575-BAAC-4EA0703EA83C}"/>
                  </a:ext>
                </a:extLst>
              </p:cNvPr>
              <p:cNvSpPr/>
              <p:nvPr/>
            </p:nvSpPr>
            <p:spPr bwMode="auto">
              <a:xfrm>
                <a:off x="7870278" y="2899060"/>
                <a:ext cx="26971" cy="41762"/>
              </a:xfrm>
              <a:custGeom>
                <a:avLst/>
                <a:gdLst>
                  <a:gd name="T0" fmla="*/ 12 w 13"/>
                  <a:gd name="T1" fmla="*/ 2 h 20"/>
                  <a:gd name="T2" fmla="*/ 12 w 13"/>
                  <a:gd name="T3" fmla="*/ 5 h 20"/>
                  <a:gd name="T4" fmla="*/ 8 w 13"/>
                  <a:gd name="T5" fmla="*/ 17 h 20"/>
                  <a:gd name="T6" fmla="*/ 3 w 13"/>
                  <a:gd name="T7" fmla="*/ 19 h 20"/>
                  <a:gd name="T8" fmla="*/ 1 w 13"/>
                  <a:gd name="T9" fmla="*/ 15 h 20"/>
                  <a:gd name="T10" fmla="*/ 6 w 13"/>
                  <a:gd name="T11" fmla="*/ 3 h 20"/>
                  <a:gd name="T12" fmla="*/ 11 w 13"/>
                  <a:gd name="T13" fmla="*/ 1 h 20"/>
                  <a:gd name="T14" fmla="*/ 12 w 13"/>
                  <a:gd name="T15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20">
                    <a:moveTo>
                      <a:pt x="12" y="2"/>
                    </a:moveTo>
                    <a:cubicBezTo>
                      <a:pt x="13" y="3"/>
                      <a:pt x="13" y="4"/>
                      <a:pt x="12" y="5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7" y="19"/>
                      <a:pt x="5" y="20"/>
                      <a:pt x="3" y="19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9" y="0"/>
                      <a:pt x="11" y="1"/>
                    </a:cubicBezTo>
                    <a:cubicBezTo>
                      <a:pt x="11" y="1"/>
                      <a:pt x="12" y="2"/>
                      <a:pt x="12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7" name="">
                <a:extLst>
                  <a:ext uri="{FF2B5EF4-FFF2-40B4-BE49-F238E27FC236}">
                    <a16:creationId xmlns:a16="http://schemas.microsoft.com/office/drawing/2014/main" id="{DE1AF036-5FC8-4BE2-93C0-21077940B3EB}"/>
                  </a:ext>
                </a:extLst>
              </p:cNvPr>
              <p:cNvSpPr/>
              <p:nvPr/>
            </p:nvSpPr>
            <p:spPr bwMode="auto">
              <a:xfrm>
                <a:off x="7376967" y="2907760"/>
                <a:ext cx="693421" cy="723872"/>
              </a:xfrm>
              <a:custGeom>
                <a:avLst/>
                <a:gdLst>
                  <a:gd name="T0" fmla="*/ 302 w 333"/>
                  <a:gd name="T1" fmla="*/ 93 h 348"/>
                  <a:gd name="T2" fmla="*/ 332 w 333"/>
                  <a:gd name="T3" fmla="*/ 196 h 348"/>
                  <a:gd name="T4" fmla="*/ 283 w 333"/>
                  <a:gd name="T5" fmla="*/ 310 h 348"/>
                  <a:gd name="T6" fmla="*/ 172 w 333"/>
                  <a:gd name="T7" fmla="*/ 342 h 348"/>
                  <a:gd name="T8" fmla="*/ 63 w 333"/>
                  <a:gd name="T9" fmla="*/ 281 h 348"/>
                  <a:gd name="T10" fmla="*/ 79 w 333"/>
                  <a:gd name="T11" fmla="*/ 46 h 348"/>
                  <a:gd name="T12" fmla="*/ 79 w 333"/>
                  <a:gd name="T13" fmla="*/ 46 h 348"/>
                  <a:gd name="T14" fmla="*/ 185 w 333"/>
                  <a:gd name="T15" fmla="*/ 14 h 348"/>
                  <a:gd name="T16" fmla="*/ 289 w 333"/>
                  <a:gd name="T17" fmla="*/ 76 h 348"/>
                  <a:gd name="T18" fmla="*/ 302 w 333"/>
                  <a:gd name="T19" fmla="*/ 93 h 348"/>
                  <a:gd name="T20" fmla="*/ 56 w 333"/>
                  <a:gd name="T21" fmla="*/ 262 h 348"/>
                  <a:gd name="T22" fmla="*/ 68 w 333"/>
                  <a:gd name="T23" fmla="*/ 277 h 348"/>
                  <a:gd name="T24" fmla="*/ 173 w 333"/>
                  <a:gd name="T25" fmla="*/ 335 h 348"/>
                  <a:gd name="T26" fmla="*/ 278 w 333"/>
                  <a:gd name="T27" fmla="*/ 305 h 348"/>
                  <a:gd name="T28" fmla="*/ 325 w 333"/>
                  <a:gd name="T29" fmla="*/ 196 h 348"/>
                  <a:gd name="T30" fmla="*/ 283 w 333"/>
                  <a:gd name="T31" fmla="*/ 80 h 348"/>
                  <a:gd name="T32" fmla="*/ 84 w 333"/>
                  <a:gd name="T33" fmla="*/ 51 h 348"/>
                  <a:gd name="T34" fmla="*/ 56 w 333"/>
                  <a:gd name="T35" fmla="*/ 262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33" h="348">
                    <a:moveTo>
                      <a:pt x="302" y="93"/>
                    </a:moveTo>
                    <a:cubicBezTo>
                      <a:pt x="322" y="122"/>
                      <a:pt x="333" y="159"/>
                      <a:pt x="332" y="196"/>
                    </a:cubicBezTo>
                    <a:cubicBezTo>
                      <a:pt x="331" y="241"/>
                      <a:pt x="313" y="282"/>
                      <a:pt x="283" y="310"/>
                    </a:cubicBezTo>
                    <a:cubicBezTo>
                      <a:pt x="253" y="337"/>
                      <a:pt x="214" y="348"/>
                      <a:pt x="172" y="342"/>
                    </a:cubicBezTo>
                    <a:cubicBezTo>
                      <a:pt x="132" y="336"/>
                      <a:pt x="93" y="314"/>
                      <a:pt x="63" y="281"/>
                    </a:cubicBezTo>
                    <a:cubicBezTo>
                      <a:pt x="0" y="212"/>
                      <a:pt x="20" y="100"/>
                      <a:pt x="79" y="46"/>
                    </a:cubicBezTo>
                    <a:cubicBezTo>
                      <a:pt x="79" y="46"/>
                      <a:pt x="79" y="46"/>
                      <a:pt x="79" y="46"/>
                    </a:cubicBezTo>
                    <a:cubicBezTo>
                      <a:pt x="109" y="18"/>
                      <a:pt x="146" y="8"/>
                      <a:pt x="185" y="14"/>
                    </a:cubicBezTo>
                    <a:cubicBezTo>
                      <a:pt x="222" y="21"/>
                      <a:pt x="258" y="42"/>
                      <a:pt x="289" y="76"/>
                    </a:cubicBezTo>
                    <a:cubicBezTo>
                      <a:pt x="293" y="81"/>
                      <a:pt x="298" y="87"/>
                      <a:pt x="302" y="93"/>
                    </a:cubicBezTo>
                    <a:close/>
                    <a:moveTo>
                      <a:pt x="56" y="262"/>
                    </a:moveTo>
                    <a:cubicBezTo>
                      <a:pt x="60" y="267"/>
                      <a:pt x="64" y="272"/>
                      <a:pt x="68" y="277"/>
                    </a:cubicBezTo>
                    <a:cubicBezTo>
                      <a:pt x="97" y="309"/>
                      <a:pt x="134" y="329"/>
                      <a:pt x="173" y="335"/>
                    </a:cubicBezTo>
                    <a:cubicBezTo>
                      <a:pt x="213" y="341"/>
                      <a:pt x="250" y="330"/>
                      <a:pt x="278" y="305"/>
                    </a:cubicBezTo>
                    <a:cubicBezTo>
                      <a:pt x="307" y="279"/>
                      <a:pt x="324" y="239"/>
                      <a:pt x="325" y="196"/>
                    </a:cubicBezTo>
                    <a:cubicBezTo>
                      <a:pt x="326" y="153"/>
                      <a:pt x="311" y="110"/>
                      <a:pt x="283" y="80"/>
                    </a:cubicBezTo>
                    <a:cubicBezTo>
                      <a:pt x="221" y="12"/>
                      <a:pt x="139" y="0"/>
                      <a:pt x="84" y="51"/>
                    </a:cubicBezTo>
                    <a:cubicBezTo>
                      <a:pt x="31" y="99"/>
                      <a:pt x="11" y="195"/>
                      <a:pt x="56" y="2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8" name="">
                <a:extLst>
                  <a:ext uri="{FF2B5EF4-FFF2-40B4-BE49-F238E27FC236}">
                    <a16:creationId xmlns:a16="http://schemas.microsoft.com/office/drawing/2014/main" id="{F99BA58B-A5EC-44E9-A78D-0846F602D457}"/>
                  </a:ext>
                </a:extLst>
              </p:cNvPr>
              <p:cNvSpPr/>
              <p:nvPr/>
            </p:nvSpPr>
            <p:spPr bwMode="auto">
              <a:xfrm>
                <a:off x="7622317" y="2982583"/>
                <a:ext cx="300163" cy="326265"/>
              </a:xfrm>
              <a:custGeom>
                <a:avLst/>
                <a:gdLst>
                  <a:gd name="T0" fmla="*/ 124 w 144"/>
                  <a:gd name="T1" fmla="*/ 37 h 157"/>
                  <a:gd name="T2" fmla="*/ 116 w 144"/>
                  <a:gd name="T3" fmla="*/ 133 h 157"/>
                  <a:gd name="T4" fmla="*/ 19 w 144"/>
                  <a:gd name="T5" fmla="*/ 121 h 157"/>
                  <a:gd name="T6" fmla="*/ 2 w 144"/>
                  <a:gd name="T7" fmla="*/ 67 h 157"/>
                  <a:gd name="T8" fmla="*/ 26 w 144"/>
                  <a:gd name="T9" fmla="*/ 17 h 157"/>
                  <a:gd name="T10" fmla="*/ 26 w 144"/>
                  <a:gd name="T11" fmla="*/ 17 h 157"/>
                  <a:gd name="T12" fmla="*/ 73 w 144"/>
                  <a:gd name="T13" fmla="*/ 3 h 157"/>
                  <a:gd name="T14" fmla="*/ 119 w 144"/>
                  <a:gd name="T15" fmla="*/ 30 h 157"/>
                  <a:gd name="T16" fmla="*/ 124 w 144"/>
                  <a:gd name="T17" fmla="*/ 37 h 157"/>
                  <a:gd name="T18" fmla="*/ 19 w 144"/>
                  <a:gd name="T19" fmla="*/ 110 h 157"/>
                  <a:gd name="T20" fmla="*/ 24 w 144"/>
                  <a:gd name="T21" fmla="*/ 116 h 157"/>
                  <a:gd name="T22" fmla="*/ 111 w 144"/>
                  <a:gd name="T23" fmla="*/ 128 h 157"/>
                  <a:gd name="T24" fmla="*/ 113 w 144"/>
                  <a:gd name="T25" fmla="*/ 34 h 157"/>
                  <a:gd name="T26" fmla="*/ 72 w 144"/>
                  <a:gd name="T27" fmla="*/ 10 h 157"/>
                  <a:gd name="T28" fmla="*/ 31 w 144"/>
                  <a:gd name="T29" fmla="*/ 22 h 157"/>
                  <a:gd name="T30" fmla="*/ 31 w 144"/>
                  <a:gd name="T31" fmla="*/ 22 h 157"/>
                  <a:gd name="T32" fmla="*/ 9 w 144"/>
                  <a:gd name="T33" fmla="*/ 68 h 157"/>
                  <a:gd name="T34" fmla="*/ 19 w 144"/>
                  <a:gd name="T35" fmla="*/ 11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4" h="157">
                    <a:moveTo>
                      <a:pt x="124" y="37"/>
                    </a:moveTo>
                    <a:cubicBezTo>
                      <a:pt x="144" y="66"/>
                      <a:pt x="141" y="110"/>
                      <a:pt x="116" y="133"/>
                    </a:cubicBezTo>
                    <a:cubicBezTo>
                      <a:pt x="90" y="157"/>
                      <a:pt x="47" y="151"/>
                      <a:pt x="19" y="121"/>
                    </a:cubicBezTo>
                    <a:cubicBezTo>
                      <a:pt x="6" y="107"/>
                      <a:pt x="0" y="88"/>
                      <a:pt x="2" y="67"/>
                    </a:cubicBezTo>
                    <a:cubicBezTo>
                      <a:pt x="4" y="47"/>
                      <a:pt x="13" y="29"/>
                      <a:pt x="26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39" y="5"/>
                      <a:pt x="56" y="0"/>
                      <a:pt x="73" y="3"/>
                    </a:cubicBezTo>
                    <a:cubicBezTo>
                      <a:pt x="89" y="6"/>
                      <a:pt x="105" y="15"/>
                      <a:pt x="119" y="30"/>
                    </a:cubicBezTo>
                    <a:cubicBezTo>
                      <a:pt x="121" y="32"/>
                      <a:pt x="123" y="35"/>
                      <a:pt x="124" y="37"/>
                    </a:cubicBezTo>
                    <a:close/>
                    <a:moveTo>
                      <a:pt x="19" y="110"/>
                    </a:moveTo>
                    <a:cubicBezTo>
                      <a:pt x="21" y="112"/>
                      <a:pt x="22" y="114"/>
                      <a:pt x="24" y="116"/>
                    </a:cubicBezTo>
                    <a:cubicBezTo>
                      <a:pt x="50" y="144"/>
                      <a:pt x="88" y="149"/>
                      <a:pt x="111" y="128"/>
                    </a:cubicBezTo>
                    <a:cubicBezTo>
                      <a:pt x="136" y="105"/>
                      <a:pt x="137" y="60"/>
                      <a:pt x="113" y="34"/>
                    </a:cubicBezTo>
                    <a:cubicBezTo>
                      <a:pt x="101" y="21"/>
                      <a:pt x="86" y="12"/>
                      <a:pt x="72" y="10"/>
                    </a:cubicBezTo>
                    <a:cubicBezTo>
                      <a:pt x="57" y="7"/>
                      <a:pt x="42" y="11"/>
                      <a:pt x="31" y="22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19" y="33"/>
                      <a:pt x="11" y="50"/>
                      <a:pt x="9" y="68"/>
                    </a:cubicBezTo>
                    <a:cubicBezTo>
                      <a:pt x="8" y="83"/>
                      <a:pt x="11" y="98"/>
                      <a:pt x="19" y="1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9" name="">
                <a:extLst>
                  <a:ext uri="{FF2B5EF4-FFF2-40B4-BE49-F238E27FC236}">
                    <a16:creationId xmlns:a16="http://schemas.microsoft.com/office/drawing/2014/main" id="{E30BCF54-AAC1-47B9-86B1-3DF5A7D63C46}"/>
                  </a:ext>
                </a:extLst>
              </p:cNvPr>
              <p:cNvSpPr/>
              <p:nvPr/>
            </p:nvSpPr>
            <p:spPr bwMode="auto">
              <a:xfrm>
                <a:off x="7477021" y="3140060"/>
                <a:ext cx="139206" cy="158347"/>
              </a:xfrm>
              <a:custGeom>
                <a:avLst/>
                <a:gdLst>
                  <a:gd name="T0" fmla="*/ 60 w 67"/>
                  <a:gd name="T1" fmla="*/ 18 h 76"/>
                  <a:gd name="T2" fmla="*/ 66 w 67"/>
                  <a:gd name="T3" fmla="*/ 40 h 76"/>
                  <a:gd name="T4" fmla="*/ 56 w 67"/>
                  <a:gd name="T5" fmla="*/ 64 h 76"/>
                  <a:gd name="T6" fmla="*/ 9 w 67"/>
                  <a:gd name="T7" fmla="*/ 58 h 76"/>
                  <a:gd name="T8" fmla="*/ 1 w 67"/>
                  <a:gd name="T9" fmla="*/ 32 h 76"/>
                  <a:gd name="T10" fmla="*/ 12 w 67"/>
                  <a:gd name="T11" fmla="*/ 8 h 76"/>
                  <a:gd name="T12" fmla="*/ 35 w 67"/>
                  <a:gd name="T13" fmla="*/ 1 h 76"/>
                  <a:gd name="T14" fmla="*/ 57 w 67"/>
                  <a:gd name="T15" fmla="*/ 14 h 76"/>
                  <a:gd name="T16" fmla="*/ 60 w 67"/>
                  <a:gd name="T17" fmla="*/ 18 h 76"/>
                  <a:gd name="T18" fmla="*/ 12 w 67"/>
                  <a:gd name="T19" fmla="*/ 51 h 76"/>
                  <a:gd name="T20" fmla="*/ 14 w 67"/>
                  <a:gd name="T21" fmla="*/ 53 h 76"/>
                  <a:gd name="T22" fmla="*/ 51 w 67"/>
                  <a:gd name="T23" fmla="*/ 59 h 76"/>
                  <a:gd name="T24" fmla="*/ 59 w 67"/>
                  <a:gd name="T25" fmla="*/ 39 h 76"/>
                  <a:gd name="T26" fmla="*/ 52 w 67"/>
                  <a:gd name="T27" fmla="*/ 19 h 76"/>
                  <a:gd name="T28" fmla="*/ 34 w 67"/>
                  <a:gd name="T29" fmla="*/ 8 h 76"/>
                  <a:gd name="T30" fmla="*/ 17 w 67"/>
                  <a:gd name="T31" fmla="*/ 13 h 76"/>
                  <a:gd name="T32" fmla="*/ 17 w 67"/>
                  <a:gd name="T33" fmla="*/ 13 h 76"/>
                  <a:gd name="T34" fmla="*/ 7 w 67"/>
                  <a:gd name="T35" fmla="*/ 33 h 76"/>
                  <a:gd name="T36" fmla="*/ 12 w 67"/>
                  <a:gd name="T37" fmla="*/ 51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7" h="76">
                    <a:moveTo>
                      <a:pt x="60" y="18"/>
                    </a:moveTo>
                    <a:cubicBezTo>
                      <a:pt x="64" y="24"/>
                      <a:pt x="67" y="32"/>
                      <a:pt x="66" y="40"/>
                    </a:cubicBezTo>
                    <a:cubicBezTo>
                      <a:pt x="66" y="49"/>
                      <a:pt x="62" y="58"/>
                      <a:pt x="56" y="64"/>
                    </a:cubicBezTo>
                    <a:cubicBezTo>
                      <a:pt x="43" y="76"/>
                      <a:pt x="22" y="73"/>
                      <a:pt x="9" y="58"/>
                    </a:cubicBezTo>
                    <a:cubicBezTo>
                      <a:pt x="3" y="51"/>
                      <a:pt x="0" y="42"/>
                      <a:pt x="1" y="32"/>
                    </a:cubicBezTo>
                    <a:cubicBezTo>
                      <a:pt x="1" y="23"/>
                      <a:pt x="6" y="14"/>
                      <a:pt x="12" y="8"/>
                    </a:cubicBezTo>
                    <a:cubicBezTo>
                      <a:pt x="19" y="2"/>
                      <a:pt x="27" y="0"/>
                      <a:pt x="35" y="1"/>
                    </a:cubicBezTo>
                    <a:cubicBezTo>
                      <a:pt x="43" y="2"/>
                      <a:pt x="51" y="7"/>
                      <a:pt x="57" y="14"/>
                    </a:cubicBezTo>
                    <a:cubicBezTo>
                      <a:pt x="58" y="15"/>
                      <a:pt x="59" y="16"/>
                      <a:pt x="60" y="18"/>
                    </a:cubicBezTo>
                    <a:close/>
                    <a:moveTo>
                      <a:pt x="12" y="51"/>
                    </a:moveTo>
                    <a:cubicBezTo>
                      <a:pt x="12" y="52"/>
                      <a:pt x="13" y="53"/>
                      <a:pt x="14" y="53"/>
                    </a:cubicBezTo>
                    <a:cubicBezTo>
                      <a:pt x="25" y="65"/>
                      <a:pt x="41" y="68"/>
                      <a:pt x="51" y="59"/>
                    </a:cubicBezTo>
                    <a:cubicBezTo>
                      <a:pt x="56" y="54"/>
                      <a:pt x="59" y="47"/>
                      <a:pt x="59" y="39"/>
                    </a:cubicBezTo>
                    <a:cubicBezTo>
                      <a:pt x="60" y="32"/>
                      <a:pt x="57" y="24"/>
                      <a:pt x="52" y="19"/>
                    </a:cubicBezTo>
                    <a:cubicBezTo>
                      <a:pt x="47" y="13"/>
                      <a:pt x="40" y="9"/>
                      <a:pt x="34" y="8"/>
                    </a:cubicBezTo>
                    <a:cubicBezTo>
                      <a:pt x="28" y="7"/>
                      <a:pt x="22" y="9"/>
                      <a:pt x="17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1" y="18"/>
                      <a:pt x="8" y="25"/>
                      <a:pt x="7" y="33"/>
                    </a:cubicBezTo>
                    <a:cubicBezTo>
                      <a:pt x="7" y="40"/>
                      <a:pt x="8" y="46"/>
                      <a:pt x="12" y="5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0" name="">
                <a:extLst>
                  <a:ext uri="{FF2B5EF4-FFF2-40B4-BE49-F238E27FC236}">
                    <a16:creationId xmlns:a16="http://schemas.microsoft.com/office/drawing/2014/main" id="{A669566D-EA15-4DDF-81C5-5D17FF5A83A6}"/>
                  </a:ext>
                </a:extLst>
              </p:cNvPr>
              <p:cNvSpPr/>
              <p:nvPr/>
            </p:nvSpPr>
            <p:spPr bwMode="auto">
              <a:xfrm>
                <a:off x="7597956" y="3267085"/>
                <a:ext cx="107885" cy="104405"/>
              </a:xfrm>
              <a:custGeom>
                <a:avLst/>
                <a:gdLst>
                  <a:gd name="T0" fmla="*/ 45 w 52"/>
                  <a:gd name="T1" fmla="*/ 12 h 50"/>
                  <a:gd name="T2" fmla="*/ 43 w 52"/>
                  <a:gd name="T3" fmla="*/ 44 h 50"/>
                  <a:gd name="T4" fmla="*/ 28 w 52"/>
                  <a:gd name="T5" fmla="*/ 49 h 50"/>
                  <a:gd name="T6" fmla="*/ 10 w 52"/>
                  <a:gd name="T7" fmla="*/ 41 h 50"/>
                  <a:gd name="T8" fmla="*/ 11 w 52"/>
                  <a:gd name="T9" fmla="*/ 6 h 50"/>
                  <a:gd name="T10" fmla="*/ 11 w 52"/>
                  <a:gd name="T11" fmla="*/ 6 h 50"/>
                  <a:gd name="T12" fmla="*/ 25 w 52"/>
                  <a:gd name="T13" fmla="*/ 1 h 50"/>
                  <a:gd name="T14" fmla="*/ 43 w 52"/>
                  <a:gd name="T15" fmla="*/ 9 h 50"/>
                  <a:gd name="T16" fmla="*/ 45 w 52"/>
                  <a:gd name="T17" fmla="*/ 12 h 50"/>
                  <a:gd name="T18" fmla="*/ 13 w 52"/>
                  <a:gd name="T19" fmla="*/ 34 h 50"/>
                  <a:gd name="T20" fmla="*/ 15 w 52"/>
                  <a:gd name="T21" fmla="*/ 36 h 50"/>
                  <a:gd name="T22" fmla="*/ 28 w 52"/>
                  <a:gd name="T23" fmla="*/ 43 h 50"/>
                  <a:gd name="T24" fmla="*/ 38 w 52"/>
                  <a:gd name="T25" fmla="*/ 39 h 50"/>
                  <a:gd name="T26" fmla="*/ 38 w 52"/>
                  <a:gd name="T27" fmla="*/ 14 h 50"/>
                  <a:gd name="T28" fmla="*/ 25 w 52"/>
                  <a:gd name="T29" fmla="*/ 8 h 50"/>
                  <a:gd name="T30" fmla="*/ 16 w 52"/>
                  <a:gd name="T31" fmla="*/ 11 h 50"/>
                  <a:gd name="T32" fmla="*/ 16 w 52"/>
                  <a:gd name="T33" fmla="*/ 11 h 50"/>
                  <a:gd name="T34" fmla="*/ 13 w 52"/>
                  <a:gd name="T35" fmla="*/ 3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2" h="50">
                    <a:moveTo>
                      <a:pt x="45" y="12"/>
                    </a:moveTo>
                    <a:cubicBezTo>
                      <a:pt x="52" y="22"/>
                      <a:pt x="51" y="36"/>
                      <a:pt x="43" y="44"/>
                    </a:cubicBezTo>
                    <a:cubicBezTo>
                      <a:pt x="39" y="48"/>
                      <a:pt x="34" y="50"/>
                      <a:pt x="28" y="49"/>
                    </a:cubicBezTo>
                    <a:cubicBezTo>
                      <a:pt x="22" y="49"/>
                      <a:pt x="15" y="46"/>
                      <a:pt x="10" y="41"/>
                    </a:cubicBezTo>
                    <a:cubicBezTo>
                      <a:pt x="0" y="31"/>
                      <a:pt x="3" y="14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5" y="2"/>
                      <a:pt x="20" y="0"/>
                      <a:pt x="25" y="1"/>
                    </a:cubicBezTo>
                    <a:cubicBezTo>
                      <a:pt x="31" y="1"/>
                      <a:pt x="38" y="4"/>
                      <a:pt x="43" y="9"/>
                    </a:cubicBezTo>
                    <a:cubicBezTo>
                      <a:pt x="44" y="10"/>
                      <a:pt x="44" y="11"/>
                      <a:pt x="45" y="12"/>
                    </a:cubicBezTo>
                    <a:close/>
                    <a:moveTo>
                      <a:pt x="13" y="34"/>
                    </a:moveTo>
                    <a:cubicBezTo>
                      <a:pt x="14" y="35"/>
                      <a:pt x="14" y="35"/>
                      <a:pt x="15" y="36"/>
                    </a:cubicBezTo>
                    <a:cubicBezTo>
                      <a:pt x="19" y="40"/>
                      <a:pt x="24" y="42"/>
                      <a:pt x="28" y="43"/>
                    </a:cubicBezTo>
                    <a:cubicBezTo>
                      <a:pt x="32" y="43"/>
                      <a:pt x="35" y="41"/>
                      <a:pt x="38" y="39"/>
                    </a:cubicBezTo>
                    <a:cubicBezTo>
                      <a:pt x="44" y="33"/>
                      <a:pt x="44" y="21"/>
                      <a:pt x="38" y="14"/>
                    </a:cubicBezTo>
                    <a:cubicBezTo>
                      <a:pt x="34" y="10"/>
                      <a:pt x="29" y="8"/>
                      <a:pt x="25" y="8"/>
                    </a:cubicBezTo>
                    <a:cubicBezTo>
                      <a:pt x="22" y="7"/>
                      <a:pt x="19" y="9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1" y="16"/>
                      <a:pt x="8" y="27"/>
                      <a:pt x="13" y="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1" name="">
                <a:extLst>
                  <a:ext uri="{FF2B5EF4-FFF2-40B4-BE49-F238E27FC236}">
                    <a16:creationId xmlns:a16="http://schemas.microsoft.com/office/drawing/2014/main" id="{27DAA5A7-096B-4CAB-9766-1B964F72C60D}"/>
                  </a:ext>
                </a:extLst>
              </p:cNvPr>
              <p:cNvSpPr/>
              <p:nvPr/>
            </p:nvSpPr>
            <p:spPr bwMode="auto">
              <a:xfrm>
                <a:off x="7701490" y="3021735"/>
                <a:ext cx="122676" cy="120936"/>
              </a:xfrm>
              <a:custGeom>
                <a:avLst/>
                <a:gdLst>
                  <a:gd name="T0" fmla="*/ 52 w 59"/>
                  <a:gd name="T1" fmla="*/ 15 h 58"/>
                  <a:gd name="T2" fmla="*/ 57 w 59"/>
                  <a:gd name="T3" fmla="*/ 38 h 58"/>
                  <a:gd name="T4" fmla="*/ 47 w 59"/>
                  <a:gd name="T5" fmla="*/ 53 h 58"/>
                  <a:gd name="T6" fmla="*/ 24 w 59"/>
                  <a:gd name="T7" fmla="*/ 56 h 58"/>
                  <a:gd name="T8" fmla="*/ 3 w 59"/>
                  <a:gd name="T9" fmla="*/ 19 h 58"/>
                  <a:gd name="T10" fmla="*/ 13 w 59"/>
                  <a:gd name="T11" fmla="*/ 4 h 58"/>
                  <a:gd name="T12" fmla="*/ 36 w 59"/>
                  <a:gd name="T13" fmla="*/ 2 h 58"/>
                  <a:gd name="T14" fmla="*/ 52 w 59"/>
                  <a:gd name="T15" fmla="*/ 15 h 58"/>
                  <a:gd name="T16" fmla="*/ 14 w 59"/>
                  <a:gd name="T17" fmla="*/ 41 h 58"/>
                  <a:gd name="T18" fmla="*/ 25 w 59"/>
                  <a:gd name="T19" fmla="*/ 49 h 58"/>
                  <a:gd name="T20" fmla="*/ 43 w 59"/>
                  <a:gd name="T21" fmla="*/ 47 h 58"/>
                  <a:gd name="T22" fmla="*/ 50 w 59"/>
                  <a:gd name="T23" fmla="*/ 37 h 58"/>
                  <a:gd name="T24" fmla="*/ 34 w 59"/>
                  <a:gd name="T25" fmla="*/ 9 h 58"/>
                  <a:gd name="T26" fmla="*/ 17 w 59"/>
                  <a:gd name="T27" fmla="*/ 10 h 58"/>
                  <a:gd name="T28" fmla="*/ 10 w 59"/>
                  <a:gd name="T29" fmla="*/ 20 h 58"/>
                  <a:gd name="T30" fmla="*/ 10 w 59"/>
                  <a:gd name="T31" fmla="*/ 20 h 58"/>
                  <a:gd name="T32" fmla="*/ 14 w 59"/>
                  <a:gd name="T33" fmla="*/ 4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58">
                    <a:moveTo>
                      <a:pt x="52" y="15"/>
                    </a:moveTo>
                    <a:cubicBezTo>
                      <a:pt x="57" y="21"/>
                      <a:pt x="59" y="30"/>
                      <a:pt x="57" y="38"/>
                    </a:cubicBezTo>
                    <a:cubicBezTo>
                      <a:pt x="56" y="45"/>
                      <a:pt x="52" y="50"/>
                      <a:pt x="47" y="53"/>
                    </a:cubicBezTo>
                    <a:cubicBezTo>
                      <a:pt x="40" y="57"/>
                      <a:pt x="32" y="58"/>
                      <a:pt x="24" y="56"/>
                    </a:cubicBezTo>
                    <a:cubicBezTo>
                      <a:pt x="8" y="52"/>
                      <a:pt x="0" y="33"/>
                      <a:pt x="3" y="19"/>
                    </a:cubicBezTo>
                    <a:cubicBezTo>
                      <a:pt x="4" y="13"/>
                      <a:pt x="8" y="8"/>
                      <a:pt x="13" y="4"/>
                    </a:cubicBezTo>
                    <a:cubicBezTo>
                      <a:pt x="19" y="1"/>
                      <a:pt x="27" y="0"/>
                      <a:pt x="36" y="2"/>
                    </a:cubicBezTo>
                    <a:cubicBezTo>
                      <a:pt x="42" y="4"/>
                      <a:pt x="48" y="9"/>
                      <a:pt x="52" y="15"/>
                    </a:cubicBezTo>
                    <a:close/>
                    <a:moveTo>
                      <a:pt x="14" y="41"/>
                    </a:moveTo>
                    <a:cubicBezTo>
                      <a:pt x="17" y="45"/>
                      <a:pt x="21" y="48"/>
                      <a:pt x="25" y="49"/>
                    </a:cubicBezTo>
                    <a:cubicBezTo>
                      <a:pt x="32" y="51"/>
                      <a:pt x="38" y="50"/>
                      <a:pt x="43" y="47"/>
                    </a:cubicBezTo>
                    <a:cubicBezTo>
                      <a:pt x="47" y="45"/>
                      <a:pt x="49" y="41"/>
                      <a:pt x="50" y="37"/>
                    </a:cubicBezTo>
                    <a:cubicBezTo>
                      <a:pt x="53" y="25"/>
                      <a:pt x="45" y="12"/>
                      <a:pt x="34" y="9"/>
                    </a:cubicBezTo>
                    <a:cubicBezTo>
                      <a:pt x="27" y="7"/>
                      <a:pt x="21" y="8"/>
                      <a:pt x="17" y="10"/>
                    </a:cubicBezTo>
                    <a:cubicBezTo>
                      <a:pt x="13" y="12"/>
                      <a:pt x="11" y="16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8" y="27"/>
                      <a:pt x="10" y="35"/>
                      <a:pt x="14" y="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2" name="">
                <a:extLst>
                  <a:ext uri="{FF2B5EF4-FFF2-40B4-BE49-F238E27FC236}">
                    <a16:creationId xmlns:a16="http://schemas.microsoft.com/office/drawing/2014/main" id="{44235FE7-1B9F-42DF-8D7A-045F1D42D9C2}"/>
                  </a:ext>
                </a:extLst>
              </p:cNvPr>
              <p:cNvSpPr/>
              <p:nvPr/>
            </p:nvSpPr>
            <p:spPr bwMode="auto">
              <a:xfrm>
                <a:off x="7341295" y="2886879"/>
                <a:ext cx="826536" cy="779554"/>
              </a:xfrm>
              <a:custGeom>
                <a:avLst/>
                <a:gdLst>
                  <a:gd name="T0" fmla="*/ 346 w 397"/>
                  <a:gd name="T1" fmla="*/ 93 h 375"/>
                  <a:gd name="T2" fmla="*/ 382 w 397"/>
                  <a:gd name="T3" fmla="*/ 190 h 375"/>
                  <a:gd name="T4" fmla="*/ 339 w 397"/>
                  <a:gd name="T5" fmla="*/ 321 h 375"/>
                  <a:gd name="T6" fmla="*/ 212 w 397"/>
                  <a:gd name="T7" fmla="*/ 374 h 375"/>
                  <a:gd name="T8" fmla="*/ 69 w 397"/>
                  <a:gd name="T9" fmla="*/ 318 h 375"/>
                  <a:gd name="T10" fmla="*/ 8 w 397"/>
                  <a:gd name="T11" fmla="*/ 184 h 375"/>
                  <a:gd name="T12" fmla="*/ 55 w 397"/>
                  <a:gd name="T13" fmla="*/ 52 h 375"/>
                  <a:gd name="T14" fmla="*/ 55 w 397"/>
                  <a:gd name="T15" fmla="*/ 52 h 375"/>
                  <a:gd name="T16" fmla="*/ 174 w 397"/>
                  <a:gd name="T17" fmla="*/ 1 h 375"/>
                  <a:gd name="T18" fmla="*/ 316 w 397"/>
                  <a:gd name="T19" fmla="*/ 58 h 375"/>
                  <a:gd name="T20" fmla="*/ 346 w 397"/>
                  <a:gd name="T21" fmla="*/ 93 h 375"/>
                  <a:gd name="T22" fmla="*/ 49 w 397"/>
                  <a:gd name="T23" fmla="*/ 284 h 375"/>
                  <a:gd name="T24" fmla="*/ 73 w 397"/>
                  <a:gd name="T25" fmla="*/ 313 h 375"/>
                  <a:gd name="T26" fmla="*/ 212 w 397"/>
                  <a:gd name="T27" fmla="*/ 367 h 375"/>
                  <a:gd name="T28" fmla="*/ 334 w 397"/>
                  <a:gd name="T29" fmla="*/ 316 h 375"/>
                  <a:gd name="T30" fmla="*/ 311 w 397"/>
                  <a:gd name="T31" fmla="*/ 63 h 375"/>
                  <a:gd name="T32" fmla="*/ 174 w 397"/>
                  <a:gd name="T33" fmla="*/ 8 h 375"/>
                  <a:gd name="T34" fmla="*/ 60 w 397"/>
                  <a:gd name="T35" fmla="*/ 57 h 375"/>
                  <a:gd name="T36" fmla="*/ 60 w 397"/>
                  <a:gd name="T37" fmla="*/ 57 h 375"/>
                  <a:gd name="T38" fmla="*/ 49 w 397"/>
                  <a:gd name="T39" fmla="*/ 284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97" h="375">
                    <a:moveTo>
                      <a:pt x="346" y="93"/>
                    </a:moveTo>
                    <a:cubicBezTo>
                      <a:pt x="366" y="123"/>
                      <a:pt x="378" y="156"/>
                      <a:pt x="382" y="190"/>
                    </a:cubicBezTo>
                    <a:cubicBezTo>
                      <a:pt x="387" y="240"/>
                      <a:pt x="372" y="286"/>
                      <a:pt x="339" y="321"/>
                    </a:cubicBezTo>
                    <a:cubicBezTo>
                      <a:pt x="307" y="354"/>
                      <a:pt x="262" y="373"/>
                      <a:pt x="212" y="374"/>
                    </a:cubicBezTo>
                    <a:cubicBezTo>
                      <a:pt x="159" y="375"/>
                      <a:pt x="106" y="355"/>
                      <a:pt x="69" y="318"/>
                    </a:cubicBezTo>
                    <a:cubicBezTo>
                      <a:pt x="32" y="283"/>
                      <a:pt x="10" y="235"/>
                      <a:pt x="8" y="184"/>
                    </a:cubicBezTo>
                    <a:cubicBezTo>
                      <a:pt x="5" y="134"/>
                      <a:pt x="22" y="87"/>
                      <a:pt x="55" y="52"/>
                    </a:cubicBezTo>
                    <a:cubicBezTo>
                      <a:pt x="55" y="52"/>
                      <a:pt x="55" y="52"/>
                      <a:pt x="55" y="52"/>
                    </a:cubicBezTo>
                    <a:cubicBezTo>
                      <a:pt x="86" y="20"/>
                      <a:pt x="128" y="2"/>
                      <a:pt x="174" y="1"/>
                    </a:cubicBezTo>
                    <a:cubicBezTo>
                      <a:pt x="225" y="0"/>
                      <a:pt x="277" y="21"/>
                      <a:pt x="316" y="58"/>
                    </a:cubicBezTo>
                    <a:cubicBezTo>
                      <a:pt x="327" y="69"/>
                      <a:pt x="337" y="81"/>
                      <a:pt x="346" y="93"/>
                    </a:cubicBezTo>
                    <a:close/>
                    <a:moveTo>
                      <a:pt x="49" y="284"/>
                    </a:moveTo>
                    <a:cubicBezTo>
                      <a:pt x="56" y="294"/>
                      <a:pt x="64" y="304"/>
                      <a:pt x="73" y="313"/>
                    </a:cubicBezTo>
                    <a:cubicBezTo>
                      <a:pt x="110" y="348"/>
                      <a:pt x="160" y="368"/>
                      <a:pt x="212" y="367"/>
                    </a:cubicBezTo>
                    <a:cubicBezTo>
                      <a:pt x="260" y="366"/>
                      <a:pt x="304" y="348"/>
                      <a:pt x="334" y="316"/>
                    </a:cubicBezTo>
                    <a:cubicBezTo>
                      <a:pt x="397" y="250"/>
                      <a:pt x="387" y="137"/>
                      <a:pt x="311" y="63"/>
                    </a:cubicBezTo>
                    <a:cubicBezTo>
                      <a:pt x="274" y="27"/>
                      <a:pt x="224" y="7"/>
                      <a:pt x="174" y="8"/>
                    </a:cubicBezTo>
                    <a:cubicBezTo>
                      <a:pt x="130" y="8"/>
                      <a:pt x="90" y="26"/>
                      <a:pt x="60" y="57"/>
                    </a:cubicBezTo>
                    <a:cubicBezTo>
                      <a:pt x="60" y="57"/>
                      <a:pt x="60" y="57"/>
                      <a:pt x="60" y="57"/>
                    </a:cubicBezTo>
                    <a:cubicBezTo>
                      <a:pt x="3" y="117"/>
                      <a:pt x="0" y="213"/>
                      <a:pt x="49" y="28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3" name="">
                <a:extLst>
                  <a:ext uri="{FF2B5EF4-FFF2-40B4-BE49-F238E27FC236}">
                    <a16:creationId xmlns:a16="http://schemas.microsoft.com/office/drawing/2014/main" id="{6A994852-0A93-44D9-8ED8-B9EF31E59E1D}"/>
                  </a:ext>
                </a:extLst>
              </p:cNvPr>
              <p:cNvSpPr/>
              <p:nvPr/>
            </p:nvSpPr>
            <p:spPr bwMode="auto">
              <a:xfrm>
                <a:off x="7837216" y="3479375"/>
                <a:ext cx="45242" cy="26971"/>
              </a:xfrm>
              <a:custGeom>
                <a:avLst/>
                <a:gdLst>
                  <a:gd name="T0" fmla="*/ 21 w 22"/>
                  <a:gd name="T1" fmla="*/ 5 h 13"/>
                  <a:gd name="T2" fmla="*/ 20 w 22"/>
                  <a:gd name="T3" fmla="*/ 9 h 13"/>
                  <a:gd name="T4" fmla="*/ 10 w 22"/>
                  <a:gd name="T5" fmla="*/ 12 h 13"/>
                  <a:gd name="T6" fmla="*/ 1 w 22"/>
                  <a:gd name="T7" fmla="*/ 6 h 13"/>
                  <a:gd name="T8" fmla="*/ 2 w 22"/>
                  <a:gd name="T9" fmla="*/ 1 h 13"/>
                  <a:gd name="T10" fmla="*/ 7 w 22"/>
                  <a:gd name="T11" fmla="*/ 3 h 13"/>
                  <a:gd name="T12" fmla="*/ 11 w 22"/>
                  <a:gd name="T13" fmla="*/ 6 h 13"/>
                  <a:gd name="T14" fmla="*/ 16 w 22"/>
                  <a:gd name="T15" fmla="*/ 4 h 13"/>
                  <a:gd name="T16" fmla="*/ 20 w 22"/>
                  <a:gd name="T17" fmla="*/ 4 h 13"/>
                  <a:gd name="T18" fmla="*/ 21 w 22"/>
                  <a:gd name="T19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13">
                    <a:moveTo>
                      <a:pt x="21" y="5"/>
                    </a:moveTo>
                    <a:cubicBezTo>
                      <a:pt x="22" y="6"/>
                      <a:pt x="22" y="8"/>
                      <a:pt x="20" y="9"/>
                    </a:cubicBezTo>
                    <a:cubicBezTo>
                      <a:pt x="18" y="12"/>
                      <a:pt x="14" y="13"/>
                      <a:pt x="10" y="12"/>
                    </a:cubicBezTo>
                    <a:cubicBezTo>
                      <a:pt x="6" y="12"/>
                      <a:pt x="3" y="9"/>
                      <a:pt x="1" y="6"/>
                    </a:cubicBezTo>
                    <a:cubicBezTo>
                      <a:pt x="0" y="4"/>
                      <a:pt x="1" y="2"/>
                      <a:pt x="2" y="1"/>
                    </a:cubicBezTo>
                    <a:cubicBezTo>
                      <a:pt x="4" y="0"/>
                      <a:pt x="6" y="1"/>
                      <a:pt x="7" y="3"/>
                    </a:cubicBezTo>
                    <a:cubicBezTo>
                      <a:pt x="8" y="4"/>
                      <a:pt x="10" y="5"/>
                      <a:pt x="11" y="6"/>
                    </a:cubicBezTo>
                    <a:cubicBezTo>
                      <a:pt x="13" y="6"/>
                      <a:pt x="14" y="5"/>
                      <a:pt x="16" y="4"/>
                    </a:cubicBezTo>
                    <a:cubicBezTo>
                      <a:pt x="17" y="3"/>
                      <a:pt x="19" y="3"/>
                      <a:pt x="20" y="4"/>
                    </a:cubicBezTo>
                    <a:cubicBezTo>
                      <a:pt x="21" y="5"/>
                      <a:pt x="21" y="5"/>
                      <a:pt x="21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4" name="">
                <a:extLst>
                  <a:ext uri="{FF2B5EF4-FFF2-40B4-BE49-F238E27FC236}">
                    <a16:creationId xmlns:a16="http://schemas.microsoft.com/office/drawing/2014/main" id="{470720DF-EE5B-4CFF-BA05-C9346F355C6F}"/>
                  </a:ext>
                </a:extLst>
              </p:cNvPr>
              <p:cNvSpPr/>
              <p:nvPr/>
            </p:nvSpPr>
            <p:spPr bwMode="auto">
              <a:xfrm>
                <a:off x="7677129" y="3500256"/>
                <a:ext cx="45242" cy="31321"/>
              </a:xfrm>
              <a:custGeom>
                <a:avLst/>
                <a:gdLst>
                  <a:gd name="T0" fmla="*/ 21 w 22"/>
                  <a:gd name="T1" fmla="*/ 6 h 15"/>
                  <a:gd name="T2" fmla="*/ 21 w 22"/>
                  <a:gd name="T3" fmla="*/ 10 h 15"/>
                  <a:gd name="T4" fmla="*/ 9 w 22"/>
                  <a:gd name="T5" fmla="*/ 13 h 15"/>
                  <a:gd name="T6" fmla="*/ 0 w 22"/>
                  <a:gd name="T7" fmla="*/ 5 h 15"/>
                  <a:gd name="T8" fmla="*/ 3 w 22"/>
                  <a:gd name="T9" fmla="*/ 0 h 15"/>
                  <a:gd name="T10" fmla="*/ 7 w 22"/>
                  <a:gd name="T11" fmla="*/ 3 h 15"/>
                  <a:gd name="T12" fmla="*/ 11 w 22"/>
                  <a:gd name="T13" fmla="*/ 7 h 15"/>
                  <a:gd name="T14" fmla="*/ 15 w 22"/>
                  <a:gd name="T15" fmla="*/ 5 h 15"/>
                  <a:gd name="T16" fmla="*/ 20 w 22"/>
                  <a:gd name="T17" fmla="*/ 5 h 15"/>
                  <a:gd name="T18" fmla="*/ 21 w 22"/>
                  <a:gd name="T19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15">
                    <a:moveTo>
                      <a:pt x="21" y="6"/>
                    </a:moveTo>
                    <a:cubicBezTo>
                      <a:pt x="22" y="7"/>
                      <a:pt x="22" y="8"/>
                      <a:pt x="21" y="10"/>
                    </a:cubicBezTo>
                    <a:cubicBezTo>
                      <a:pt x="18" y="13"/>
                      <a:pt x="14" y="15"/>
                      <a:pt x="9" y="13"/>
                    </a:cubicBezTo>
                    <a:cubicBezTo>
                      <a:pt x="5" y="12"/>
                      <a:pt x="1" y="9"/>
                      <a:pt x="0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5" y="0"/>
                      <a:pt x="7" y="1"/>
                      <a:pt x="7" y="3"/>
                    </a:cubicBezTo>
                    <a:cubicBezTo>
                      <a:pt x="8" y="5"/>
                      <a:pt x="9" y="6"/>
                      <a:pt x="11" y="7"/>
                    </a:cubicBezTo>
                    <a:cubicBezTo>
                      <a:pt x="13" y="7"/>
                      <a:pt x="14" y="7"/>
                      <a:pt x="15" y="5"/>
                    </a:cubicBezTo>
                    <a:cubicBezTo>
                      <a:pt x="16" y="4"/>
                      <a:pt x="19" y="4"/>
                      <a:pt x="20" y="5"/>
                    </a:cubicBezTo>
                    <a:cubicBezTo>
                      <a:pt x="20" y="5"/>
                      <a:pt x="21" y="5"/>
                      <a:pt x="21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5" name="">
                <a:extLst>
                  <a:ext uri="{FF2B5EF4-FFF2-40B4-BE49-F238E27FC236}">
                    <a16:creationId xmlns:a16="http://schemas.microsoft.com/office/drawing/2014/main" id="{D19D9C39-3084-4FBE-861D-4AFFAB2F9F01}"/>
                  </a:ext>
                </a:extLst>
              </p:cNvPr>
              <p:cNvSpPr/>
              <p:nvPr/>
            </p:nvSpPr>
            <p:spPr bwMode="auto">
              <a:xfrm>
                <a:off x="7547494" y="3398461"/>
                <a:ext cx="47852" cy="26971"/>
              </a:xfrm>
              <a:custGeom>
                <a:avLst/>
                <a:gdLst>
                  <a:gd name="T0" fmla="*/ 22 w 23"/>
                  <a:gd name="T1" fmla="*/ 3 h 13"/>
                  <a:gd name="T2" fmla="*/ 22 w 23"/>
                  <a:gd name="T3" fmla="*/ 7 h 13"/>
                  <a:gd name="T4" fmla="*/ 11 w 23"/>
                  <a:gd name="T5" fmla="*/ 12 h 13"/>
                  <a:gd name="T6" fmla="*/ 1 w 23"/>
                  <a:gd name="T7" fmla="*/ 5 h 13"/>
                  <a:gd name="T8" fmla="*/ 3 w 23"/>
                  <a:gd name="T9" fmla="*/ 0 h 13"/>
                  <a:gd name="T10" fmla="*/ 7 w 23"/>
                  <a:gd name="T11" fmla="*/ 2 h 13"/>
                  <a:gd name="T12" fmla="*/ 12 w 23"/>
                  <a:gd name="T13" fmla="*/ 5 h 13"/>
                  <a:gd name="T14" fmla="*/ 16 w 23"/>
                  <a:gd name="T15" fmla="*/ 3 h 13"/>
                  <a:gd name="T16" fmla="*/ 21 w 23"/>
                  <a:gd name="T17" fmla="*/ 2 h 13"/>
                  <a:gd name="T18" fmla="*/ 22 w 23"/>
                  <a:gd name="T19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13">
                    <a:moveTo>
                      <a:pt x="22" y="3"/>
                    </a:moveTo>
                    <a:cubicBezTo>
                      <a:pt x="23" y="4"/>
                      <a:pt x="23" y="6"/>
                      <a:pt x="22" y="7"/>
                    </a:cubicBezTo>
                    <a:cubicBezTo>
                      <a:pt x="20" y="11"/>
                      <a:pt x="15" y="13"/>
                      <a:pt x="11" y="12"/>
                    </a:cubicBezTo>
                    <a:cubicBezTo>
                      <a:pt x="7" y="12"/>
                      <a:pt x="3" y="9"/>
                      <a:pt x="1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4" y="0"/>
                      <a:pt x="6" y="0"/>
                      <a:pt x="7" y="2"/>
                    </a:cubicBezTo>
                    <a:cubicBezTo>
                      <a:pt x="8" y="4"/>
                      <a:pt x="10" y="5"/>
                      <a:pt x="12" y="5"/>
                    </a:cubicBezTo>
                    <a:cubicBezTo>
                      <a:pt x="13" y="6"/>
                      <a:pt x="15" y="5"/>
                      <a:pt x="16" y="3"/>
                    </a:cubicBezTo>
                    <a:cubicBezTo>
                      <a:pt x="17" y="2"/>
                      <a:pt x="19" y="1"/>
                      <a:pt x="21" y="2"/>
                    </a:cubicBezTo>
                    <a:cubicBezTo>
                      <a:pt x="21" y="2"/>
                      <a:pt x="22" y="3"/>
                      <a:pt x="22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6" name="">
                <a:extLst>
                  <a:ext uri="{FF2B5EF4-FFF2-40B4-BE49-F238E27FC236}">
                    <a16:creationId xmlns:a16="http://schemas.microsoft.com/office/drawing/2014/main" id="{87822FC2-BF25-415F-BC51-BE3586CAF19A}"/>
                  </a:ext>
                </a:extLst>
              </p:cNvPr>
              <p:cNvSpPr/>
              <p:nvPr/>
            </p:nvSpPr>
            <p:spPr bwMode="auto">
              <a:xfrm>
                <a:off x="7834607" y="3323638"/>
                <a:ext cx="46112" cy="26971"/>
              </a:xfrm>
              <a:custGeom>
                <a:avLst/>
                <a:gdLst>
                  <a:gd name="T0" fmla="*/ 21 w 22"/>
                  <a:gd name="T1" fmla="*/ 4 h 13"/>
                  <a:gd name="T2" fmla="*/ 21 w 22"/>
                  <a:gd name="T3" fmla="*/ 8 h 13"/>
                  <a:gd name="T4" fmla="*/ 11 w 22"/>
                  <a:gd name="T5" fmla="*/ 12 h 13"/>
                  <a:gd name="T6" fmla="*/ 1 w 22"/>
                  <a:gd name="T7" fmla="*/ 5 h 13"/>
                  <a:gd name="T8" fmla="*/ 3 w 22"/>
                  <a:gd name="T9" fmla="*/ 1 h 13"/>
                  <a:gd name="T10" fmla="*/ 8 w 22"/>
                  <a:gd name="T11" fmla="*/ 2 h 13"/>
                  <a:gd name="T12" fmla="*/ 12 w 22"/>
                  <a:gd name="T13" fmla="*/ 6 h 13"/>
                  <a:gd name="T14" fmla="*/ 16 w 22"/>
                  <a:gd name="T15" fmla="*/ 4 h 13"/>
                  <a:gd name="T16" fmla="*/ 21 w 22"/>
                  <a:gd name="T17" fmla="*/ 3 h 13"/>
                  <a:gd name="T18" fmla="*/ 21 w 22"/>
                  <a:gd name="T19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13">
                    <a:moveTo>
                      <a:pt x="21" y="4"/>
                    </a:moveTo>
                    <a:cubicBezTo>
                      <a:pt x="22" y="5"/>
                      <a:pt x="22" y="7"/>
                      <a:pt x="21" y="8"/>
                    </a:cubicBezTo>
                    <a:cubicBezTo>
                      <a:pt x="19" y="11"/>
                      <a:pt x="15" y="13"/>
                      <a:pt x="11" y="12"/>
                    </a:cubicBezTo>
                    <a:cubicBezTo>
                      <a:pt x="7" y="12"/>
                      <a:pt x="3" y="9"/>
                      <a:pt x="1" y="5"/>
                    </a:cubicBezTo>
                    <a:cubicBezTo>
                      <a:pt x="0" y="3"/>
                      <a:pt x="1" y="1"/>
                      <a:pt x="3" y="1"/>
                    </a:cubicBezTo>
                    <a:cubicBezTo>
                      <a:pt x="5" y="0"/>
                      <a:pt x="7" y="1"/>
                      <a:pt x="8" y="2"/>
                    </a:cubicBezTo>
                    <a:cubicBezTo>
                      <a:pt x="8" y="4"/>
                      <a:pt x="10" y="5"/>
                      <a:pt x="12" y="6"/>
                    </a:cubicBezTo>
                    <a:cubicBezTo>
                      <a:pt x="13" y="6"/>
                      <a:pt x="15" y="5"/>
                      <a:pt x="16" y="4"/>
                    </a:cubicBezTo>
                    <a:cubicBezTo>
                      <a:pt x="17" y="2"/>
                      <a:pt x="19" y="2"/>
                      <a:pt x="21" y="3"/>
                    </a:cubicBezTo>
                    <a:cubicBezTo>
                      <a:pt x="21" y="3"/>
                      <a:pt x="21" y="4"/>
                      <a:pt x="21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7" name="">
                <a:extLst>
                  <a:ext uri="{FF2B5EF4-FFF2-40B4-BE49-F238E27FC236}">
                    <a16:creationId xmlns:a16="http://schemas.microsoft.com/office/drawing/2014/main" id="{8C096DC3-67BA-4060-A5C0-476E2E67548C}"/>
                  </a:ext>
                </a:extLst>
              </p:cNvPr>
              <p:cNvSpPr/>
              <p:nvPr/>
            </p:nvSpPr>
            <p:spPr bwMode="auto">
              <a:xfrm>
                <a:off x="7704101" y="3388021"/>
                <a:ext cx="43502" cy="25231"/>
              </a:xfrm>
              <a:custGeom>
                <a:avLst/>
                <a:gdLst>
                  <a:gd name="T0" fmla="*/ 20 w 21"/>
                  <a:gd name="T1" fmla="*/ 3 h 12"/>
                  <a:gd name="T2" fmla="*/ 20 w 21"/>
                  <a:gd name="T3" fmla="*/ 7 h 12"/>
                  <a:gd name="T4" fmla="*/ 10 w 21"/>
                  <a:gd name="T5" fmla="*/ 12 h 12"/>
                  <a:gd name="T6" fmla="*/ 1 w 21"/>
                  <a:gd name="T7" fmla="*/ 5 h 12"/>
                  <a:gd name="T8" fmla="*/ 3 w 21"/>
                  <a:gd name="T9" fmla="*/ 0 h 12"/>
                  <a:gd name="T10" fmla="*/ 8 w 21"/>
                  <a:gd name="T11" fmla="*/ 2 h 12"/>
                  <a:gd name="T12" fmla="*/ 11 w 21"/>
                  <a:gd name="T13" fmla="*/ 5 h 12"/>
                  <a:gd name="T14" fmla="*/ 15 w 21"/>
                  <a:gd name="T15" fmla="*/ 3 h 12"/>
                  <a:gd name="T16" fmla="*/ 20 w 21"/>
                  <a:gd name="T17" fmla="*/ 2 h 12"/>
                  <a:gd name="T18" fmla="*/ 20 w 21"/>
                  <a:gd name="T19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12">
                    <a:moveTo>
                      <a:pt x="20" y="3"/>
                    </a:moveTo>
                    <a:cubicBezTo>
                      <a:pt x="21" y="4"/>
                      <a:pt x="21" y="6"/>
                      <a:pt x="20" y="7"/>
                    </a:cubicBezTo>
                    <a:cubicBezTo>
                      <a:pt x="18" y="10"/>
                      <a:pt x="14" y="12"/>
                      <a:pt x="10" y="12"/>
                    </a:cubicBezTo>
                    <a:cubicBezTo>
                      <a:pt x="7" y="11"/>
                      <a:pt x="3" y="9"/>
                      <a:pt x="1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5" y="0"/>
                      <a:pt x="7" y="0"/>
                      <a:pt x="8" y="2"/>
                    </a:cubicBezTo>
                    <a:cubicBezTo>
                      <a:pt x="8" y="3"/>
                      <a:pt x="10" y="5"/>
                      <a:pt x="11" y="5"/>
                    </a:cubicBezTo>
                    <a:cubicBezTo>
                      <a:pt x="13" y="5"/>
                      <a:pt x="14" y="4"/>
                      <a:pt x="15" y="3"/>
                    </a:cubicBezTo>
                    <a:cubicBezTo>
                      <a:pt x="16" y="2"/>
                      <a:pt x="18" y="1"/>
                      <a:pt x="20" y="2"/>
                    </a:cubicBezTo>
                    <a:cubicBezTo>
                      <a:pt x="20" y="3"/>
                      <a:pt x="20" y="3"/>
                      <a:pt x="20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8" name="">
                <a:extLst>
                  <a:ext uri="{FF2B5EF4-FFF2-40B4-BE49-F238E27FC236}">
                    <a16:creationId xmlns:a16="http://schemas.microsoft.com/office/drawing/2014/main" id="{5F5EF422-912A-40DF-9CA9-B7560C3DDE2B}"/>
                  </a:ext>
                </a:extLst>
              </p:cNvPr>
              <p:cNvSpPr/>
              <p:nvPr/>
            </p:nvSpPr>
            <p:spPr bwMode="auto">
              <a:xfrm>
                <a:off x="7961632" y="3221843"/>
                <a:ext cx="40022" cy="24361"/>
              </a:xfrm>
              <a:custGeom>
                <a:avLst/>
                <a:gdLst>
                  <a:gd name="T0" fmla="*/ 18 w 19"/>
                  <a:gd name="T1" fmla="*/ 3 h 12"/>
                  <a:gd name="T2" fmla="*/ 18 w 19"/>
                  <a:gd name="T3" fmla="*/ 6 h 12"/>
                  <a:gd name="T4" fmla="*/ 9 w 19"/>
                  <a:gd name="T5" fmla="*/ 12 h 12"/>
                  <a:gd name="T6" fmla="*/ 0 w 19"/>
                  <a:gd name="T7" fmla="*/ 5 h 12"/>
                  <a:gd name="T8" fmla="*/ 2 w 19"/>
                  <a:gd name="T9" fmla="*/ 1 h 12"/>
                  <a:gd name="T10" fmla="*/ 7 w 19"/>
                  <a:gd name="T11" fmla="*/ 3 h 12"/>
                  <a:gd name="T12" fmla="*/ 10 w 19"/>
                  <a:gd name="T13" fmla="*/ 5 h 12"/>
                  <a:gd name="T14" fmla="*/ 12 w 19"/>
                  <a:gd name="T15" fmla="*/ 4 h 12"/>
                  <a:gd name="T16" fmla="*/ 17 w 19"/>
                  <a:gd name="T17" fmla="*/ 2 h 12"/>
                  <a:gd name="T18" fmla="*/ 18 w 19"/>
                  <a:gd name="T19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12">
                    <a:moveTo>
                      <a:pt x="18" y="3"/>
                    </a:moveTo>
                    <a:cubicBezTo>
                      <a:pt x="19" y="4"/>
                      <a:pt x="19" y="5"/>
                      <a:pt x="18" y="6"/>
                    </a:cubicBezTo>
                    <a:cubicBezTo>
                      <a:pt x="17" y="10"/>
                      <a:pt x="13" y="12"/>
                      <a:pt x="9" y="12"/>
                    </a:cubicBezTo>
                    <a:cubicBezTo>
                      <a:pt x="5" y="12"/>
                      <a:pt x="2" y="9"/>
                      <a:pt x="0" y="5"/>
                    </a:cubicBezTo>
                    <a:cubicBezTo>
                      <a:pt x="0" y="4"/>
                      <a:pt x="1" y="2"/>
                      <a:pt x="2" y="1"/>
                    </a:cubicBezTo>
                    <a:cubicBezTo>
                      <a:pt x="4" y="0"/>
                      <a:pt x="6" y="1"/>
                      <a:pt x="7" y="3"/>
                    </a:cubicBezTo>
                    <a:cubicBezTo>
                      <a:pt x="7" y="4"/>
                      <a:pt x="8" y="5"/>
                      <a:pt x="10" y="5"/>
                    </a:cubicBezTo>
                    <a:cubicBezTo>
                      <a:pt x="11" y="5"/>
                      <a:pt x="12" y="5"/>
                      <a:pt x="12" y="4"/>
                    </a:cubicBezTo>
                    <a:cubicBezTo>
                      <a:pt x="13" y="2"/>
                      <a:pt x="15" y="1"/>
                      <a:pt x="17" y="2"/>
                    </a:cubicBezTo>
                    <a:cubicBezTo>
                      <a:pt x="17" y="2"/>
                      <a:pt x="18" y="3"/>
                      <a:pt x="18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9" name="">
                <a:extLst>
                  <a:ext uri="{FF2B5EF4-FFF2-40B4-BE49-F238E27FC236}">
                    <a16:creationId xmlns:a16="http://schemas.microsoft.com/office/drawing/2014/main" id="{B8D15BFC-85F6-4233-BBA6-BC1A28D310EA}"/>
                  </a:ext>
                </a:extLst>
              </p:cNvPr>
              <p:cNvSpPr/>
              <p:nvPr/>
            </p:nvSpPr>
            <p:spPr bwMode="auto">
              <a:xfrm>
                <a:off x="7955542" y="3389761"/>
                <a:ext cx="40022" cy="29581"/>
              </a:xfrm>
              <a:custGeom>
                <a:avLst/>
                <a:gdLst>
                  <a:gd name="T0" fmla="*/ 18 w 19"/>
                  <a:gd name="T1" fmla="*/ 7 h 14"/>
                  <a:gd name="T2" fmla="*/ 18 w 19"/>
                  <a:gd name="T3" fmla="*/ 8 h 14"/>
                  <a:gd name="T4" fmla="*/ 17 w 19"/>
                  <a:gd name="T5" fmla="*/ 12 h 14"/>
                  <a:gd name="T6" fmla="*/ 7 w 19"/>
                  <a:gd name="T7" fmla="*/ 13 h 14"/>
                  <a:gd name="T8" fmla="*/ 0 w 19"/>
                  <a:gd name="T9" fmla="*/ 4 h 14"/>
                  <a:gd name="T10" fmla="*/ 3 w 19"/>
                  <a:gd name="T11" fmla="*/ 0 h 14"/>
                  <a:gd name="T12" fmla="*/ 7 w 19"/>
                  <a:gd name="T13" fmla="*/ 3 h 14"/>
                  <a:gd name="T14" fmla="*/ 10 w 19"/>
                  <a:gd name="T15" fmla="*/ 6 h 14"/>
                  <a:gd name="T16" fmla="*/ 14 w 19"/>
                  <a:gd name="T17" fmla="*/ 6 h 14"/>
                  <a:gd name="T18" fmla="*/ 18 w 19"/>
                  <a:gd name="T1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14">
                    <a:moveTo>
                      <a:pt x="18" y="7"/>
                    </a:moveTo>
                    <a:cubicBezTo>
                      <a:pt x="18" y="7"/>
                      <a:pt x="18" y="8"/>
                      <a:pt x="18" y="8"/>
                    </a:cubicBezTo>
                    <a:cubicBezTo>
                      <a:pt x="19" y="9"/>
                      <a:pt x="19" y="11"/>
                      <a:pt x="17" y="12"/>
                    </a:cubicBezTo>
                    <a:cubicBezTo>
                      <a:pt x="14" y="14"/>
                      <a:pt x="10" y="14"/>
                      <a:pt x="7" y="13"/>
                    </a:cubicBezTo>
                    <a:cubicBezTo>
                      <a:pt x="3" y="11"/>
                      <a:pt x="1" y="7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5" y="0"/>
                      <a:pt x="7" y="1"/>
                      <a:pt x="7" y="3"/>
                    </a:cubicBezTo>
                    <a:cubicBezTo>
                      <a:pt x="7" y="4"/>
                      <a:pt x="8" y="6"/>
                      <a:pt x="10" y="6"/>
                    </a:cubicBezTo>
                    <a:cubicBezTo>
                      <a:pt x="11" y="7"/>
                      <a:pt x="13" y="7"/>
                      <a:pt x="14" y="6"/>
                    </a:cubicBezTo>
                    <a:cubicBezTo>
                      <a:pt x="15" y="5"/>
                      <a:pt x="17" y="6"/>
                      <a:pt x="18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503" name="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  <p:cNvGrpSpPr>
              <a:grpSpLocks noChangeAspect="1"/>
            </p:cNvGrpSpPr>
            <p:nvPr userDrawn="1">
              <p:custDataLst>
                <p:tags r:id="rId3"/>
              </p:custDataLst>
            </p:nvPr>
          </p:nvGrpSpPr>
          <p:grpSpPr>
            <a:xfrm rot="3544926">
              <a:off x="10059306" y="2920760"/>
              <a:ext cx="1474417" cy="1436951"/>
              <a:chOff x="3679825" y="1016001"/>
              <a:chExt cx="4865498" cy="4741863"/>
            </a:xfrm>
            <a:solidFill>
              <a:schemeClr val="accent2">
                <a:alpha val="85000"/>
              </a:schemeClr>
            </a:solidFill>
          </p:grpSpPr>
          <p:sp>
            <p:nvSpPr>
              <p:cNvPr id="504" name="">
                <a:extLst>
                  <a:ext uri="{FF2B5EF4-FFF2-40B4-BE49-F238E27FC236}">
                    <a16:creationId xmlns:a16="http://schemas.microsoft.com/office/drawing/2014/main" id="{B5C84063-6280-4452-BC96-5A98BC1E7A0F}"/>
                  </a:ext>
                </a:extLst>
              </p:cNvPr>
              <p:cNvSpPr/>
              <p:nvPr/>
            </p:nvSpPr>
            <p:spPr bwMode="auto">
              <a:xfrm>
                <a:off x="8313548" y="3497264"/>
                <a:ext cx="231775" cy="561975"/>
              </a:xfrm>
              <a:custGeom>
                <a:avLst/>
                <a:gdLst>
                  <a:gd name="T0" fmla="*/ 3 w 61"/>
                  <a:gd name="T1" fmla="*/ 44 h 148"/>
                  <a:gd name="T2" fmla="*/ 12 w 61"/>
                  <a:gd name="T3" fmla="*/ 17 h 148"/>
                  <a:gd name="T4" fmla="*/ 35 w 61"/>
                  <a:gd name="T5" fmla="*/ 1 h 148"/>
                  <a:gd name="T6" fmla="*/ 57 w 61"/>
                  <a:gd name="T7" fmla="*/ 15 h 148"/>
                  <a:gd name="T8" fmla="*/ 49 w 61"/>
                  <a:gd name="T9" fmla="*/ 52 h 148"/>
                  <a:gd name="T10" fmla="*/ 52 w 61"/>
                  <a:gd name="T11" fmla="*/ 82 h 148"/>
                  <a:gd name="T12" fmla="*/ 58 w 61"/>
                  <a:gd name="T13" fmla="*/ 111 h 148"/>
                  <a:gd name="T14" fmla="*/ 18 w 61"/>
                  <a:gd name="T15" fmla="*/ 126 h 148"/>
                  <a:gd name="T16" fmla="*/ 3 w 61"/>
                  <a:gd name="T17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148">
                    <a:moveTo>
                      <a:pt x="3" y="44"/>
                    </a:moveTo>
                    <a:cubicBezTo>
                      <a:pt x="4" y="34"/>
                      <a:pt x="6" y="25"/>
                      <a:pt x="12" y="17"/>
                    </a:cubicBezTo>
                    <a:cubicBezTo>
                      <a:pt x="17" y="9"/>
                      <a:pt x="25" y="2"/>
                      <a:pt x="35" y="1"/>
                    </a:cubicBezTo>
                    <a:cubicBezTo>
                      <a:pt x="44" y="0"/>
                      <a:pt x="54" y="6"/>
                      <a:pt x="57" y="15"/>
                    </a:cubicBezTo>
                    <a:cubicBezTo>
                      <a:pt x="61" y="27"/>
                      <a:pt x="51" y="40"/>
                      <a:pt x="49" y="52"/>
                    </a:cubicBezTo>
                    <a:cubicBezTo>
                      <a:pt x="47" y="62"/>
                      <a:pt x="49" y="72"/>
                      <a:pt x="52" y="82"/>
                    </a:cubicBezTo>
                    <a:cubicBezTo>
                      <a:pt x="55" y="91"/>
                      <a:pt x="58" y="101"/>
                      <a:pt x="58" y="111"/>
                    </a:cubicBezTo>
                    <a:cubicBezTo>
                      <a:pt x="58" y="135"/>
                      <a:pt x="32" y="148"/>
                      <a:pt x="18" y="126"/>
                    </a:cubicBezTo>
                    <a:cubicBezTo>
                      <a:pt x="3" y="104"/>
                      <a:pt x="0" y="70"/>
                      <a:pt x="3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5" name="">
                <a:extLst>
                  <a:ext uri="{FF2B5EF4-FFF2-40B4-BE49-F238E27FC236}">
                    <a16:creationId xmlns:a16="http://schemas.microsoft.com/office/drawing/2014/main" id="{F27B79F0-BE8C-406E-A72C-6FDA3F0FB34E}"/>
                  </a:ext>
                </a:extLst>
              </p:cNvPr>
              <p:cNvSpPr/>
              <p:nvPr/>
            </p:nvSpPr>
            <p:spPr bwMode="auto">
              <a:xfrm>
                <a:off x="8356600" y="3232151"/>
                <a:ext cx="155575" cy="188913"/>
              </a:xfrm>
              <a:custGeom>
                <a:avLst/>
                <a:gdLst>
                  <a:gd name="T0" fmla="*/ 2 w 41"/>
                  <a:gd name="T1" fmla="*/ 31 h 50"/>
                  <a:gd name="T2" fmla="*/ 11 w 41"/>
                  <a:gd name="T3" fmla="*/ 6 h 50"/>
                  <a:gd name="T4" fmla="*/ 31 w 41"/>
                  <a:gd name="T5" fmla="*/ 4 h 50"/>
                  <a:gd name="T6" fmla="*/ 41 w 41"/>
                  <a:gd name="T7" fmla="*/ 22 h 50"/>
                  <a:gd name="T8" fmla="*/ 25 w 41"/>
                  <a:gd name="T9" fmla="*/ 48 h 50"/>
                  <a:gd name="T10" fmla="*/ 2 w 41"/>
                  <a:gd name="T11" fmla="*/ 3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50">
                    <a:moveTo>
                      <a:pt x="2" y="31"/>
                    </a:moveTo>
                    <a:cubicBezTo>
                      <a:pt x="0" y="22"/>
                      <a:pt x="3" y="12"/>
                      <a:pt x="11" y="6"/>
                    </a:cubicBezTo>
                    <a:cubicBezTo>
                      <a:pt x="16" y="2"/>
                      <a:pt x="24" y="0"/>
                      <a:pt x="31" y="4"/>
                    </a:cubicBezTo>
                    <a:cubicBezTo>
                      <a:pt x="37" y="7"/>
                      <a:pt x="41" y="15"/>
                      <a:pt x="41" y="22"/>
                    </a:cubicBezTo>
                    <a:cubicBezTo>
                      <a:pt x="41" y="32"/>
                      <a:pt x="34" y="45"/>
                      <a:pt x="25" y="48"/>
                    </a:cubicBezTo>
                    <a:cubicBezTo>
                      <a:pt x="15" y="50"/>
                      <a:pt x="5" y="39"/>
                      <a:pt x="2" y="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6" name="">
                <a:extLst>
                  <a:ext uri="{FF2B5EF4-FFF2-40B4-BE49-F238E27FC236}">
                    <a16:creationId xmlns:a16="http://schemas.microsoft.com/office/drawing/2014/main" id="{216DE3C1-0B4D-43E3-BCC5-2CC30CD5E601}"/>
                  </a:ext>
                </a:extLst>
              </p:cNvPr>
              <p:cNvSpPr/>
              <p:nvPr/>
            </p:nvSpPr>
            <p:spPr bwMode="auto">
              <a:xfrm>
                <a:off x="3854450" y="2684464"/>
                <a:ext cx="300038" cy="842963"/>
              </a:xfrm>
              <a:custGeom>
                <a:avLst/>
                <a:gdLst>
                  <a:gd name="T0" fmla="*/ 60 w 79"/>
                  <a:gd name="T1" fmla="*/ 197 h 222"/>
                  <a:gd name="T2" fmla="*/ 28 w 79"/>
                  <a:gd name="T3" fmla="*/ 222 h 222"/>
                  <a:gd name="T4" fmla="*/ 3 w 79"/>
                  <a:gd name="T5" fmla="*/ 200 h 222"/>
                  <a:gd name="T6" fmla="*/ 10 w 79"/>
                  <a:gd name="T7" fmla="*/ 169 h 222"/>
                  <a:gd name="T8" fmla="*/ 10 w 79"/>
                  <a:gd name="T9" fmla="*/ 91 h 222"/>
                  <a:gd name="T10" fmla="*/ 1 w 79"/>
                  <a:gd name="T11" fmla="*/ 67 h 222"/>
                  <a:gd name="T12" fmla="*/ 6 w 79"/>
                  <a:gd name="T13" fmla="*/ 42 h 222"/>
                  <a:gd name="T14" fmla="*/ 68 w 79"/>
                  <a:gd name="T15" fmla="*/ 85 h 222"/>
                  <a:gd name="T16" fmla="*/ 60 w 79"/>
                  <a:gd name="T17" fmla="*/ 197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9" h="222">
                    <a:moveTo>
                      <a:pt x="60" y="197"/>
                    </a:moveTo>
                    <a:cubicBezTo>
                      <a:pt x="55" y="209"/>
                      <a:pt x="45" y="222"/>
                      <a:pt x="28" y="222"/>
                    </a:cubicBezTo>
                    <a:cubicBezTo>
                      <a:pt x="14" y="222"/>
                      <a:pt x="4" y="211"/>
                      <a:pt x="3" y="200"/>
                    </a:cubicBezTo>
                    <a:cubicBezTo>
                      <a:pt x="2" y="189"/>
                      <a:pt x="7" y="179"/>
                      <a:pt x="10" y="169"/>
                    </a:cubicBezTo>
                    <a:cubicBezTo>
                      <a:pt x="19" y="143"/>
                      <a:pt x="19" y="116"/>
                      <a:pt x="10" y="91"/>
                    </a:cubicBezTo>
                    <a:cubicBezTo>
                      <a:pt x="7" y="83"/>
                      <a:pt x="3" y="75"/>
                      <a:pt x="1" y="67"/>
                    </a:cubicBezTo>
                    <a:cubicBezTo>
                      <a:pt x="0" y="58"/>
                      <a:pt x="0" y="49"/>
                      <a:pt x="6" y="42"/>
                    </a:cubicBezTo>
                    <a:cubicBezTo>
                      <a:pt x="37" y="0"/>
                      <a:pt x="64" y="70"/>
                      <a:pt x="68" y="85"/>
                    </a:cubicBezTo>
                    <a:cubicBezTo>
                      <a:pt x="79" y="122"/>
                      <a:pt x="77" y="161"/>
                      <a:pt x="60" y="19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7" name="">
                <a:extLst>
                  <a:ext uri="{FF2B5EF4-FFF2-40B4-BE49-F238E27FC236}">
                    <a16:creationId xmlns:a16="http://schemas.microsoft.com/office/drawing/2014/main" id="{6202C984-AADA-4894-AC45-780AEE4FDFE3}"/>
                  </a:ext>
                </a:extLst>
              </p:cNvPr>
              <p:cNvSpPr/>
              <p:nvPr/>
            </p:nvSpPr>
            <p:spPr bwMode="auto">
              <a:xfrm>
                <a:off x="3679825" y="3713164"/>
                <a:ext cx="250825" cy="307975"/>
              </a:xfrm>
              <a:custGeom>
                <a:avLst/>
                <a:gdLst>
                  <a:gd name="T0" fmla="*/ 2 w 66"/>
                  <a:gd name="T1" fmla="*/ 54 h 81"/>
                  <a:gd name="T2" fmla="*/ 8 w 66"/>
                  <a:gd name="T3" fmla="*/ 21 h 81"/>
                  <a:gd name="T4" fmla="*/ 34 w 66"/>
                  <a:gd name="T5" fmla="*/ 2 h 81"/>
                  <a:gd name="T6" fmla="*/ 60 w 66"/>
                  <a:gd name="T7" fmla="*/ 7 h 81"/>
                  <a:gd name="T8" fmla="*/ 66 w 66"/>
                  <a:gd name="T9" fmla="*/ 25 h 81"/>
                  <a:gd name="T10" fmla="*/ 52 w 66"/>
                  <a:gd name="T11" fmla="*/ 60 h 81"/>
                  <a:gd name="T12" fmla="*/ 2 w 66"/>
                  <a:gd name="T13" fmla="*/ 5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81">
                    <a:moveTo>
                      <a:pt x="2" y="54"/>
                    </a:moveTo>
                    <a:cubicBezTo>
                      <a:pt x="0" y="43"/>
                      <a:pt x="2" y="31"/>
                      <a:pt x="8" y="21"/>
                    </a:cubicBezTo>
                    <a:cubicBezTo>
                      <a:pt x="13" y="12"/>
                      <a:pt x="23" y="5"/>
                      <a:pt x="34" y="2"/>
                    </a:cubicBezTo>
                    <a:cubicBezTo>
                      <a:pt x="43" y="0"/>
                      <a:pt x="53" y="0"/>
                      <a:pt x="60" y="7"/>
                    </a:cubicBezTo>
                    <a:cubicBezTo>
                      <a:pt x="64" y="12"/>
                      <a:pt x="66" y="19"/>
                      <a:pt x="66" y="25"/>
                    </a:cubicBezTo>
                    <a:cubicBezTo>
                      <a:pt x="66" y="38"/>
                      <a:pt x="61" y="51"/>
                      <a:pt x="52" y="60"/>
                    </a:cubicBezTo>
                    <a:cubicBezTo>
                      <a:pt x="37" y="75"/>
                      <a:pt x="8" y="81"/>
                      <a:pt x="2" y="5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8" name="">
                <a:extLst>
                  <a:ext uri="{FF2B5EF4-FFF2-40B4-BE49-F238E27FC236}">
                    <a16:creationId xmlns:a16="http://schemas.microsoft.com/office/drawing/2014/main" id="{9D3006FE-86E6-4C4E-953D-DC5AC5F529AC}"/>
                  </a:ext>
                </a:extLst>
              </p:cNvPr>
              <p:cNvSpPr/>
              <p:nvPr/>
            </p:nvSpPr>
            <p:spPr bwMode="auto">
              <a:xfrm>
                <a:off x="5951538" y="1452564"/>
                <a:ext cx="57150" cy="125413"/>
              </a:xfrm>
              <a:custGeom>
                <a:avLst/>
                <a:gdLst>
                  <a:gd name="T0" fmla="*/ 9 w 15"/>
                  <a:gd name="T1" fmla="*/ 33 h 33"/>
                  <a:gd name="T2" fmla="*/ 5 w 15"/>
                  <a:gd name="T3" fmla="*/ 29 h 33"/>
                  <a:gd name="T4" fmla="*/ 1 w 15"/>
                  <a:gd name="T5" fmla="*/ 6 h 33"/>
                  <a:gd name="T6" fmla="*/ 5 w 15"/>
                  <a:gd name="T7" fmla="*/ 1 h 33"/>
                  <a:gd name="T8" fmla="*/ 10 w 15"/>
                  <a:gd name="T9" fmla="*/ 5 h 33"/>
                  <a:gd name="T10" fmla="*/ 14 w 15"/>
                  <a:gd name="T11" fmla="*/ 27 h 33"/>
                  <a:gd name="T12" fmla="*/ 10 w 15"/>
                  <a:gd name="T13" fmla="*/ 33 h 33"/>
                  <a:gd name="T14" fmla="*/ 9 w 15"/>
                  <a:gd name="T1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33">
                    <a:moveTo>
                      <a:pt x="9" y="33"/>
                    </a:moveTo>
                    <a:cubicBezTo>
                      <a:pt x="7" y="33"/>
                      <a:pt x="5" y="32"/>
                      <a:pt x="5" y="29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2" y="1"/>
                      <a:pt x="5" y="1"/>
                    </a:cubicBezTo>
                    <a:cubicBezTo>
                      <a:pt x="7" y="0"/>
                      <a:pt x="10" y="2"/>
                      <a:pt x="10" y="5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5" y="30"/>
                      <a:pt x="13" y="33"/>
                      <a:pt x="10" y="33"/>
                    </a:cubicBezTo>
                    <a:cubicBezTo>
                      <a:pt x="10" y="33"/>
                      <a:pt x="10" y="33"/>
                      <a:pt x="9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9" name="">
                <a:extLst>
                  <a:ext uri="{FF2B5EF4-FFF2-40B4-BE49-F238E27FC236}">
                    <a16:creationId xmlns:a16="http://schemas.microsoft.com/office/drawing/2014/main" id="{8185F125-63D9-48AD-B4BB-631127282084}"/>
                  </a:ext>
                </a:extLst>
              </p:cNvPr>
              <p:cNvSpPr/>
              <p:nvPr/>
            </p:nvSpPr>
            <p:spPr bwMode="auto">
              <a:xfrm>
                <a:off x="5472113" y="1665289"/>
                <a:ext cx="103188" cy="93663"/>
              </a:xfrm>
              <a:custGeom>
                <a:avLst/>
                <a:gdLst>
                  <a:gd name="T0" fmla="*/ 21 w 27"/>
                  <a:gd name="T1" fmla="*/ 25 h 25"/>
                  <a:gd name="T2" fmla="*/ 17 w 27"/>
                  <a:gd name="T3" fmla="*/ 23 h 25"/>
                  <a:gd name="T4" fmla="*/ 3 w 27"/>
                  <a:gd name="T5" fmla="*/ 10 h 25"/>
                  <a:gd name="T6" fmla="*/ 1 w 27"/>
                  <a:gd name="T7" fmla="*/ 3 h 25"/>
                  <a:gd name="T8" fmla="*/ 8 w 27"/>
                  <a:gd name="T9" fmla="*/ 1 h 25"/>
                  <a:gd name="T10" fmla="*/ 25 w 27"/>
                  <a:gd name="T11" fmla="*/ 18 h 25"/>
                  <a:gd name="T12" fmla="*/ 24 w 27"/>
                  <a:gd name="T13" fmla="*/ 24 h 25"/>
                  <a:gd name="T14" fmla="*/ 21 w 27"/>
                  <a:gd name="T1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25">
                    <a:moveTo>
                      <a:pt x="21" y="25"/>
                    </a:moveTo>
                    <a:cubicBezTo>
                      <a:pt x="19" y="25"/>
                      <a:pt x="18" y="25"/>
                      <a:pt x="17" y="23"/>
                    </a:cubicBezTo>
                    <a:cubicBezTo>
                      <a:pt x="13" y="18"/>
                      <a:pt x="8" y="13"/>
                      <a:pt x="3" y="10"/>
                    </a:cubicBezTo>
                    <a:cubicBezTo>
                      <a:pt x="0" y="8"/>
                      <a:pt x="0" y="5"/>
                      <a:pt x="1" y="3"/>
                    </a:cubicBezTo>
                    <a:cubicBezTo>
                      <a:pt x="3" y="1"/>
                      <a:pt x="6" y="0"/>
                      <a:pt x="8" y="1"/>
                    </a:cubicBezTo>
                    <a:cubicBezTo>
                      <a:pt x="15" y="6"/>
                      <a:pt x="21" y="11"/>
                      <a:pt x="25" y="18"/>
                    </a:cubicBezTo>
                    <a:cubicBezTo>
                      <a:pt x="27" y="20"/>
                      <a:pt x="26" y="23"/>
                      <a:pt x="24" y="24"/>
                    </a:cubicBezTo>
                    <a:cubicBezTo>
                      <a:pt x="23" y="25"/>
                      <a:pt x="22" y="25"/>
                      <a:pt x="21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0" name="">
                <a:extLst>
                  <a:ext uri="{FF2B5EF4-FFF2-40B4-BE49-F238E27FC236}">
                    <a16:creationId xmlns:a16="http://schemas.microsoft.com/office/drawing/2014/main" id="{7BB806F6-05FD-4944-B15A-F72D6CB72F58}"/>
                  </a:ext>
                </a:extLst>
              </p:cNvPr>
              <p:cNvSpPr/>
              <p:nvPr/>
            </p:nvSpPr>
            <p:spPr bwMode="auto">
              <a:xfrm>
                <a:off x="5168900" y="1987551"/>
                <a:ext cx="117475" cy="82550"/>
              </a:xfrm>
              <a:custGeom>
                <a:avLst/>
                <a:gdLst>
                  <a:gd name="T0" fmla="*/ 25 w 31"/>
                  <a:gd name="T1" fmla="*/ 22 h 22"/>
                  <a:gd name="T2" fmla="*/ 22 w 31"/>
                  <a:gd name="T3" fmla="*/ 21 h 22"/>
                  <a:gd name="T4" fmla="*/ 4 w 31"/>
                  <a:gd name="T5" fmla="*/ 10 h 22"/>
                  <a:gd name="T6" fmla="*/ 1 w 31"/>
                  <a:gd name="T7" fmla="*/ 3 h 22"/>
                  <a:gd name="T8" fmla="*/ 8 w 31"/>
                  <a:gd name="T9" fmla="*/ 1 h 22"/>
                  <a:gd name="T10" fmla="*/ 29 w 31"/>
                  <a:gd name="T11" fmla="*/ 13 h 22"/>
                  <a:gd name="T12" fmla="*/ 29 w 31"/>
                  <a:gd name="T13" fmla="*/ 20 h 22"/>
                  <a:gd name="T14" fmla="*/ 25 w 31"/>
                  <a:gd name="T1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22">
                    <a:moveTo>
                      <a:pt x="25" y="22"/>
                    </a:moveTo>
                    <a:cubicBezTo>
                      <a:pt x="24" y="22"/>
                      <a:pt x="23" y="22"/>
                      <a:pt x="22" y="21"/>
                    </a:cubicBezTo>
                    <a:cubicBezTo>
                      <a:pt x="17" y="16"/>
                      <a:pt x="11" y="13"/>
                      <a:pt x="4" y="10"/>
                    </a:cubicBezTo>
                    <a:cubicBezTo>
                      <a:pt x="2" y="9"/>
                      <a:pt x="0" y="6"/>
                      <a:pt x="1" y="3"/>
                    </a:cubicBezTo>
                    <a:cubicBezTo>
                      <a:pt x="3" y="1"/>
                      <a:pt x="5" y="0"/>
                      <a:pt x="8" y="1"/>
                    </a:cubicBezTo>
                    <a:cubicBezTo>
                      <a:pt x="15" y="4"/>
                      <a:pt x="22" y="8"/>
                      <a:pt x="29" y="13"/>
                    </a:cubicBezTo>
                    <a:cubicBezTo>
                      <a:pt x="31" y="15"/>
                      <a:pt x="31" y="18"/>
                      <a:pt x="29" y="20"/>
                    </a:cubicBezTo>
                    <a:cubicBezTo>
                      <a:pt x="28" y="21"/>
                      <a:pt x="27" y="22"/>
                      <a:pt x="25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1" name="">
                <a:extLst>
                  <a:ext uri="{FF2B5EF4-FFF2-40B4-BE49-F238E27FC236}">
                    <a16:creationId xmlns:a16="http://schemas.microsoft.com/office/drawing/2014/main" id="{39844919-CEBE-4C19-B200-A10DA1A98F86}"/>
                  </a:ext>
                </a:extLst>
              </p:cNvPr>
              <p:cNvSpPr/>
              <p:nvPr/>
            </p:nvSpPr>
            <p:spPr bwMode="auto">
              <a:xfrm>
                <a:off x="5051425" y="2484439"/>
                <a:ext cx="128588" cy="49213"/>
              </a:xfrm>
              <a:custGeom>
                <a:avLst/>
                <a:gdLst>
                  <a:gd name="T0" fmla="*/ 6 w 34"/>
                  <a:gd name="T1" fmla="*/ 13 h 13"/>
                  <a:gd name="T2" fmla="*/ 1 w 34"/>
                  <a:gd name="T3" fmla="*/ 8 h 13"/>
                  <a:gd name="T4" fmla="*/ 5 w 34"/>
                  <a:gd name="T5" fmla="*/ 3 h 13"/>
                  <a:gd name="T6" fmla="*/ 28 w 34"/>
                  <a:gd name="T7" fmla="*/ 0 h 13"/>
                  <a:gd name="T8" fmla="*/ 34 w 34"/>
                  <a:gd name="T9" fmla="*/ 5 h 13"/>
                  <a:gd name="T10" fmla="*/ 29 w 34"/>
                  <a:gd name="T11" fmla="*/ 10 h 13"/>
                  <a:gd name="T12" fmla="*/ 6 w 34"/>
                  <a:gd name="T13" fmla="*/ 13 h 13"/>
                  <a:gd name="T14" fmla="*/ 6 w 34"/>
                  <a:gd name="T1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13">
                    <a:moveTo>
                      <a:pt x="6" y="13"/>
                    </a:moveTo>
                    <a:cubicBezTo>
                      <a:pt x="3" y="13"/>
                      <a:pt x="1" y="11"/>
                      <a:pt x="1" y="8"/>
                    </a:cubicBezTo>
                    <a:cubicBezTo>
                      <a:pt x="0" y="6"/>
                      <a:pt x="2" y="3"/>
                      <a:pt x="5" y="3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1" y="0"/>
                      <a:pt x="33" y="2"/>
                      <a:pt x="34" y="5"/>
                    </a:cubicBezTo>
                    <a:cubicBezTo>
                      <a:pt x="34" y="7"/>
                      <a:pt x="32" y="10"/>
                      <a:pt x="29" y="10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6" y="13"/>
                      <a:pt x="6" y="13"/>
                      <a:pt x="6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2" name="">
                <a:extLst>
                  <a:ext uri="{FF2B5EF4-FFF2-40B4-BE49-F238E27FC236}">
                    <a16:creationId xmlns:a16="http://schemas.microsoft.com/office/drawing/2014/main" id="{93BCFCF5-9BBA-43FD-9998-041935E858A9}"/>
                  </a:ext>
                </a:extLst>
              </p:cNvPr>
              <p:cNvSpPr/>
              <p:nvPr/>
            </p:nvSpPr>
            <p:spPr bwMode="auto">
              <a:xfrm>
                <a:off x="5241925" y="2959101"/>
                <a:ext cx="112713" cy="104775"/>
              </a:xfrm>
              <a:custGeom>
                <a:avLst/>
                <a:gdLst>
                  <a:gd name="T0" fmla="*/ 5 w 30"/>
                  <a:gd name="T1" fmla="*/ 28 h 28"/>
                  <a:gd name="T2" fmla="*/ 1 w 30"/>
                  <a:gd name="T3" fmla="*/ 25 h 28"/>
                  <a:gd name="T4" fmla="*/ 4 w 30"/>
                  <a:gd name="T5" fmla="*/ 19 h 28"/>
                  <a:gd name="T6" fmla="*/ 21 w 30"/>
                  <a:gd name="T7" fmla="*/ 4 h 28"/>
                  <a:gd name="T8" fmla="*/ 27 w 30"/>
                  <a:gd name="T9" fmla="*/ 2 h 28"/>
                  <a:gd name="T10" fmla="*/ 29 w 30"/>
                  <a:gd name="T11" fmla="*/ 8 h 28"/>
                  <a:gd name="T12" fmla="*/ 7 w 30"/>
                  <a:gd name="T13" fmla="*/ 28 h 28"/>
                  <a:gd name="T14" fmla="*/ 5 w 30"/>
                  <a:gd name="T1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28">
                    <a:moveTo>
                      <a:pt x="5" y="28"/>
                    </a:moveTo>
                    <a:cubicBezTo>
                      <a:pt x="4" y="28"/>
                      <a:pt x="2" y="27"/>
                      <a:pt x="1" y="25"/>
                    </a:cubicBezTo>
                    <a:cubicBezTo>
                      <a:pt x="0" y="23"/>
                      <a:pt x="1" y="20"/>
                      <a:pt x="4" y="19"/>
                    </a:cubicBezTo>
                    <a:cubicBezTo>
                      <a:pt x="11" y="16"/>
                      <a:pt x="17" y="10"/>
                      <a:pt x="21" y="4"/>
                    </a:cubicBezTo>
                    <a:cubicBezTo>
                      <a:pt x="22" y="1"/>
                      <a:pt x="25" y="0"/>
                      <a:pt x="27" y="2"/>
                    </a:cubicBezTo>
                    <a:cubicBezTo>
                      <a:pt x="30" y="3"/>
                      <a:pt x="30" y="6"/>
                      <a:pt x="29" y="8"/>
                    </a:cubicBezTo>
                    <a:cubicBezTo>
                      <a:pt x="25" y="17"/>
                      <a:pt x="17" y="24"/>
                      <a:pt x="7" y="28"/>
                    </a:cubicBezTo>
                    <a:cubicBezTo>
                      <a:pt x="7" y="28"/>
                      <a:pt x="6" y="28"/>
                      <a:pt x="5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3" name="">
                <a:extLst>
                  <a:ext uri="{FF2B5EF4-FFF2-40B4-BE49-F238E27FC236}">
                    <a16:creationId xmlns:a16="http://schemas.microsoft.com/office/drawing/2014/main" id="{610A0307-A70A-4F4B-B8B5-7EBA251AB1E6}"/>
                  </a:ext>
                </a:extLst>
              </p:cNvPr>
              <p:cNvSpPr/>
              <p:nvPr/>
            </p:nvSpPr>
            <p:spPr bwMode="auto">
              <a:xfrm>
                <a:off x="5640388" y="3219451"/>
                <a:ext cx="95250" cy="100013"/>
              </a:xfrm>
              <a:custGeom>
                <a:avLst/>
                <a:gdLst>
                  <a:gd name="T0" fmla="*/ 5 w 25"/>
                  <a:gd name="T1" fmla="*/ 26 h 26"/>
                  <a:gd name="T2" fmla="*/ 2 w 25"/>
                  <a:gd name="T3" fmla="*/ 25 h 26"/>
                  <a:gd name="T4" fmla="*/ 1 w 25"/>
                  <a:gd name="T5" fmla="*/ 18 h 26"/>
                  <a:gd name="T6" fmla="*/ 16 w 25"/>
                  <a:gd name="T7" fmla="*/ 2 h 26"/>
                  <a:gd name="T8" fmla="*/ 23 w 25"/>
                  <a:gd name="T9" fmla="*/ 1 h 26"/>
                  <a:gd name="T10" fmla="*/ 23 w 25"/>
                  <a:gd name="T11" fmla="*/ 8 h 26"/>
                  <a:gd name="T12" fmla="*/ 9 w 25"/>
                  <a:gd name="T13" fmla="*/ 24 h 26"/>
                  <a:gd name="T14" fmla="*/ 5 w 25"/>
                  <a:gd name="T1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26">
                    <a:moveTo>
                      <a:pt x="5" y="26"/>
                    </a:moveTo>
                    <a:cubicBezTo>
                      <a:pt x="4" y="26"/>
                      <a:pt x="3" y="26"/>
                      <a:pt x="2" y="25"/>
                    </a:cubicBezTo>
                    <a:cubicBezTo>
                      <a:pt x="0" y="23"/>
                      <a:pt x="0" y="20"/>
                      <a:pt x="1" y="18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7" y="0"/>
                      <a:pt x="21" y="0"/>
                      <a:pt x="23" y="1"/>
                    </a:cubicBezTo>
                    <a:cubicBezTo>
                      <a:pt x="25" y="3"/>
                      <a:pt x="25" y="6"/>
                      <a:pt x="23" y="8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8" y="26"/>
                      <a:pt x="6" y="26"/>
                      <a:pt x="5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4" name="">
                <a:extLst>
                  <a:ext uri="{FF2B5EF4-FFF2-40B4-BE49-F238E27FC236}">
                    <a16:creationId xmlns:a16="http://schemas.microsoft.com/office/drawing/2014/main" id="{E197A04C-F4A3-48AC-9F30-3D3ED2DACAC7}"/>
                  </a:ext>
                </a:extLst>
              </p:cNvPr>
              <p:cNvSpPr/>
              <p:nvPr/>
            </p:nvSpPr>
            <p:spPr bwMode="auto">
              <a:xfrm>
                <a:off x="6240463" y="3262314"/>
                <a:ext cx="52388" cy="128588"/>
              </a:xfrm>
              <a:custGeom>
                <a:avLst/>
                <a:gdLst>
                  <a:gd name="T0" fmla="*/ 9 w 14"/>
                  <a:gd name="T1" fmla="*/ 34 h 34"/>
                  <a:gd name="T2" fmla="*/ 4 w 14"/>
                  <a:gd name="T3" fmla="*/ 30 h 34"/>
                  <a:gd name="T4" fmla="*/ 1 w 14"/>
                  <a:gd name="T5" fmla="*/ 6 h 34"/>
                  <a:gd name="T6" fmla="*/ 5 w 14"/>
                  <a:gd name="T7" fmla="*/ 0 h 34"/>
                  <a:gd name="T8" fmla="*/ 10 w 14"/>
                  <a:gd name="T9" fmla="*/ 4 h 34"/>
                  <a:gd name="T10" fmla="*/ 14 w 14"/>
                  <a:gd name="T11" fmla="*/ 28 h 34"/>
                  <a:gd name="T12" fmla="*/ 9 w 14"/>
                  <a:gd name="T13" fmla="*/ 34 h 34"/>
                  <a:gd name="T14" fmla="*/ 9 w 14"/>
                  <a:gd name="T1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34">
                    <a:moveTo>
                      <a:pt x="9" y="34"/>
                    </a:moveTo>
                    <a:cubicBezTo>
                      <a:pt x="6" y="34"/>
                      <a:pt x="4" y="32"/>
                      <a:pt x="4" y="30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3"/>
                      <a:pt x="2" y="1"/>
                      <a:pt x="5" y="0"/>
                    </a:cubicBezTo>
                    <a:cubicBezTo>
                      <a:pt x="7" y="0"/>
                      <a:pt x="10" y="2"/>
                      <a:pt x="10" y="4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31"/>
                      <a:pt x="12" y="33"/>
                      <a:pt x="9" y="34"/>
                    </a:cubicBezTo>
                    <a:cubicBezTo>
                      <a:pt x="9" y="34"/>
                      <a:pt x="9" y="34"/>
                      <a:pt x="9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5" name="">
                <a:extLst>
                  <a:ext uri="{FF2B5EF4-FFF2-40B4-BE49-F238E27FC236}">
                    <a16:creationId xmlns:a16="http://schemas.microsoft.com/office/drawing/2014/main" id="{8FF08EAE-2F4F-4C08-BE44-BC0B33D06856}"/>
                  </a:ext>
                </a:extLst>
              </p:cNvPr>
              <p:cNvSpPr/>
              <p:nvPr/>
            </p:nvSpPr>
            <p:spPr bwMode="auto">
              <a:xfrm>
                <a:off x="5556250" y="1247776"/>
                <a:ext cx="212725" cy="398463"/>
              </a:xfrm>
              <a:custGeom>
                <a:avLst/>
                <a:gdLst>
                  <a:gd name="T0" fmla="*/ 51 w 56"/>
                  <a:gd name="T1" fmla="*/ 105 h 105"/>
                  <a:gd name="T2" fmla="*/ 46 w 56"/>
                  <a:gd name="T3" fmla="*/ 102 h 105"/>
                  <a:gd name="T4" fmla="*/ 1 w 56"/>
                  <a:gd name="T5" fmla="*/ 7 h 105"/>
                  <a:gd name="T6" fmla="*/ 4 w 56"/>
                  <a:gd name="T7" fmla="*/ 1 h 105"/>
                  <a:gd name="T8" fmla="*/ 10 w 56"/>
                  <a:gd name="T9" fmla="*/ 3 h 105"/>
                  <a:gd name="T10" fmla="*/ 55 w 56"/>
                  <a:gd name="T11" fmla="*/ 98 h 105"/>
                  <a:gd name="T12" fmla="*/ 53 w 56"/>
                  <a:gd name="T13" fmla="*/ 104 h 105"/>
                  <a:gd name="T14" fmla="*/ 51 w 56"/>
                  <a:gd name="T15" fmla="*/ 10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" h="105">
                    <a:moveTo>
                      <a:pt x="51" y="105"/>
                    </a:moveTo>
                    <a:cubicBezTo>
                      <a:pt x="49" y="105"/>
                      <a:pt x="47" y="104"/>
                      <a:pt x="46" y="102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1" y="2"/>
                      <a:pt x="4" y="1"/>
                    </a:cubicBezTo>
                    <a:cubicBezTo>
                      <a:pt x="6" y="0"/>
                      <a:pt x="9" y="1"/>
                      <a:pt x="10" y="3"/>
                    </a:cubicBezTo>
                    <a:cubicBezTo>
                      <a:pt x="55" y="98"/>
                      <a:pt x="55" y="98"/>
                      <a:pt x="55" y="98"/>
                    </a:cubicBezTo>
                    <a:cubicBezTo>
                      <a:pt x="56" y="100"/>
                      <a:pt x="55" y="103"/>
                      <a:pt x="53" y="104"/>
                    </a:cubicBezTo>
                    <a:cubicBezTo>
                      <a:pt x="52" y="104"/>
                      <a:pt x="51" y="105"/>
                      <a:pt x="51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6" name="">
                <a:extLst>
                  <a:ext uri="{FF2B5EF4-FFF2-40B4-BE49-F238E27FC236}">
                    <a16:creationId xmlns:a16="http://schemas.microsoft.com/office/drawing/2014/main" id="{5EC1A264-6F4A-400E-BD65-F0D0FEA3C000}"/>
                  </a:ext>
                </a:extLst>
              </p:cNvPr>
              <p:cNvSpPr/>
              <p:nvPr/>
            </p:nvSpPr>
            <p:spPr bwMode="auto">
              <a:xfrm>
                <a:off x="5100638" y="1577976"/>
                <a:ext cx="315913" cy="325438"/>
              </a:xfrm>
              <a:custGeom>
                <a:avLst/>
                <a:gdLst>
                  <a:gd name="T0" fmla="*/ 77 w 83"/>
                  <a:gd name="T1" fmla="*/ 86 h 86"/>
                  <a:gd name="T2" fmla="*/ 74 w 83"/>
                  <a:gd name="T3" fmla="*/ 85 h 86"/>
                  <a:gd name="T4" fmla="*/ 1 w 83"/>
                  <a:gd name="T5" fmla="*/ 8 h 86"/>
                  <a:gd name="T6" fmla="*/ 3 w 83"/>
                  <a:gd name="T7" fmla="*/ 1 h 86"/>
                  <a:gd name="T8" fmla="*/ 9 w 83"/>
                  <a:gd name="T9" fmla="*/ 2 h 86"/>
                  <a:gd name="T10" fmla="*/ 80 w 83"/>
                  <a:gd name="T11" fmla="*/ 78 h 86"/>
                  <a:gd name="T12" fmla="*/ 81 w 83"/>
                  <a:gd name="T13" fmla="*/ 85 h 86"/>
                  <a:gd name="T14" fmla="*/ 77 w 83"/>
                  <a:gd name="T15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3" h="86">
                    <a:moveTo>
                      <a:pt x="77" y="86"/>
                    </a:moveTo>
                    <a:cubicBezTo>
                      <a:pt x="76" y="86"/>
                      <a:pt x="75" y="86"/>
                      <a:pt x="74" y="85"/>
                    </a:cubicBezTo>
                    <a:cubicBezTo>
                      <a:pt x="45" y="64"/>
                      <a:pt x="21" y="37"/>
                      <a:pt x="1" y="8"/>
                    </a:cubicBezTo>
                    <a:cubicBezTo>
                      <a:pt x="0" y="6"/>
                      <a:pt x="0" y="3"/>
                      <a:pt x="3" y="1"/>
                    </a:cubicBezTo>
                    <a:cubicBezTo>
                      <a:pt x="5" y="0"/>
                      <a:pt x="8" y="0"/>
                      <a:pt x="9" y="2"/>
                    </a:cubicBezTo>
                    <a:cubicBezTo>
                      <a:pt x="28" y="31"/>
                      <a:pt x="52" y="56"/>
                      <a:pt x="80" y="78"/>
                    </a:cubicBezTo>
                    <a:cubicBezTo>
                      <a:pt x="82" y="79"/>
                      <a:pt x="83" y="82"/>
                      <a:pt x="81" y="85"/>
                    </a:cubicBezTo>
                    <a:cubicBezTo>
                      <a:pt x="80" y="86"/>
                      <a:pt x="79" y="86"/>
                      <a:pt x="77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7" name="">
                <a:extLst>
                  <a:ext uri="{FF2B5EF4-FFF2-40B4-BE49-F238E27FC236}">
                    <a16:creationId xmlns:a16="http://schemas.microsoft.com/office/drawing/2014/main" id="{81F52677-85A2-41DA-8241-67D79458E3C4}"/>
                  </a:ext>
                </a:extLst>
              </p:cNvPr>
              <p:cNvSpPr/>
              <p:nvPr/>
            </p:nvSpPr>
            <p:spPr bwMode="auto">
              <a:xfrm>
                <a:off x="4865688" y="2154239"/>
                <a:ext cx="333375" cy="147638"/>
              </a:xfrm>
              <a:custGeom>
                <a:avLst/>
                <a:gdLst>
                  <a:gd name="T0" fmla="*/ 83 w 88"/>
                  <a:gd name="T1" fmla="*/ 39 h 39"/>
                  <a:gd name="T2" fmla="*/ 81 w 88"/>
                  <a:gd name="T3" fmla="*/ 39 h 39"/>
                  <a:gd name="T4" fmla="*/ 4 w 88"/>
                  <a:gd name="T5" fmla="*/ 10 h 39"/>
                  <a:gd name="T6" fmla="*/ 1 w 88"/>
                  <a:gd name="T7" fmla="*/ 4 h 39"/>
                  <a:gd name="T8" fmla="*/ 8 w 88"/>
                  <a:gd name="T9" fmla="*/ 1 h 39"/>
                  <a:gd name="T10" fmla="*/ 85 w 88"/>
                  <a:gd name="T11" fmla="*/ 30 h 39"/>
                  <a:gd name="T12" fmla="*/ 87 w 88"/>
                  <a:gd name="T13" fmla="*/ 36 h 39"/>
                  <a:gd name="T14" fmla="*/ 83 w 88"/>
                  <a:gd name="T15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8" h="39">
                    <a:moveTo>
                      <a:pt x="83" y="39"/>
                    </a:moveTo>
                    <a:cubicBezTo>
                      <a:pt x="82" y="39"/>
                      <a:pt x="82" y="39"/>
                      <a:pt x="81" y="3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2" y="9"/>
                      <a:pt x="0" y="6"/>
                      <a:pt x="1" y="4"/>
                    </a:cubicBezTo>
                    <a:cubicBezTo>
                      <a:pt x="2" y="1"/>
                      <a:pt x="5" y="0"/>
                      <a:pt x="8" y="1"/>
                    </a:cubicBezTo>
                    <a:cubicBezTo>
                      <a:pt x="85" y="30"/>
                      <a:pt x="85" y="30"/>
                      <a:pt x="85" y="30"/>
                    </a:cubicBezTo>
                    <a:cubicBezTo>
                      <a:pt x="87" y="31"/>
                      <a:pt x="88" y="34"/>
                      <a:pt x="87" y="36"/>
                    </a:cubicBezTo>
                    <a:cubicBezTo>
                      <a:pt x="87" y="38"/>
                      <a:pt x="85" y="39"/>
                      <a:pt x="83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8" name="">
                <a:extLst>
                  <a:ext uri="{FF2B5EF4-FFF2-40B4-BE49-F238E27FC236}">
                    <a16:creationId xmlns:a16="http://schemas.microsoft.com/office/drawing/2014/main" id="{FAF95DA0-0351-49DE-8ED0-B82A965D9EE9}"/>
                  </a:ext>
                </a:extLst>
              </p:cNvPr>
              <p:cNvSpPr/>
              <p:nvPr/>
            </p:nvSpPr>
            <p:spPr bwMode="auto">
              <a:xfrm>
                <a:off x="4879975" y="2760664"/>
                <a:ext cx="354013" cy="155575"/>
              </a:xfrm>
              <a:custGeom>
                <a:avLst/>
                <a:gdLst>
                  <a:gd name="T0" fmla="*/ 5 w 93"/>
                  <a:gd name="T1" fmla="*/ 41 h 41"/>
                  <a:gd name="T2" fmla="*/ 1 w 93"/>
                  <a:gd name="T3" fmla="*/ 38 h 41"/>
                  <a:gd name="T4" fmla="*/ 4 w 93"/>
                  <a:gd name="T5" fmla="*/ 32 h 41"/>
                  <a:gd name="T6" fmla="*/ 85 w 93"/>
                  <a:gd name="T7" fmla="*/ 1 h 41"/>
                  <a:gd name="T8" fmla="*/ 92 w 93"/>
                  <a:gd name="T9" fmla="*/ 4 h 41"/>
                  <a:gd name="T10" fmla="*/ 89 w 93"/>
                  <a:gd name="T11" fmla="*/ 10 h 41"/>
                  <a:gd name="T12" fmla="*/ 7 w 93"/>
                  <a:gd name="T13" fmla="*/ 41 h 41"/>
                  <a:gd name="T14" fmla="*/ 5 w 93"/>
                  <a:gd name="T15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3" h="41">
                    <a:moveTo>
                      <a:pt x="5" y="41"/>
                    </a:moveTo>
                    <a:cubicBezTo>
                      <a:pt x="3" y="41"/>
                      <a:pt x="1" y="40"/>
                      <a:pt x="1" y="38"/>
                    </a:cubicBezTo>
                    <a:cubicBezTo>
                      <a:pt x="0" y="35"/>
                      <a:pt x="1" y="33"/>
                      <a:pt x="4" y="32"/>
                    </a:cubicBezTo>
                    <a:cubicBezTo>
                      <a:pt x="31" y="23"/>
                      <a:pt x="59" y="13"/>
                      <a:pt x="85" y="1"/>
                    </a:cubicBezTo>
                    <a:cubicBezTo>
                      <a:pt x="88" y="0"/>
                      <a:pt x="91" y="1"/>
                      <a:pt x="92" y="4"/>
                    </a:cubicBezTo>
                    <a:cubicBezTo>
                      <a:pt x="93" y="6"/>
                      <a:pt x="92" y="9"/>
                      <a:pt x="89" y="10"/>
                    </a:cubicBezTo>
                    <a:cubicBezTo>
                      <a:pt x="63" y="22"/>
                      <a:pt x="35" y="32"/>
                      <a:pt x="7" y="41"/>
                    </a:cubicBezTo>
                    <a:cubicBezTo>
                      <a:pt x="6" y="41"/>
                      <a:pt x="6" y="41"/>
                      <a:pt x="5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9" name="">
                <a:extLst>
                  <a:ext uri="{FF2B5EF4-FFF2-40B4-BE49-F238E27FC236}">
                    <a16:creationId xmlns:a16="http://schemas.microsoft.com/office/drawing/2014/main" id="{BF1B6AE6-213A-472A-9308-CE491E3E11C3}"/>
                  </a:ext>
                </a:extLst>
              </p:cNvPr>
              <p:cNvSpPr/>
              <p:nvPr/>
            </p:nvSpPr>
            <p:spPr bwMode="auto">
              <a:xfrm>
                <a:off x="5233988" y="3117851"/>
                <a:ext cx="300038" cy="360363"/>
              </a:xfrm>
              <a:custGeom>
                <a:avLst/>
                <a:gdLst>
                  <a:gd name="T0" fmla="*/ 5 w 79"/>
                  <a:gd name="T1" fmla="*/ 95 h 95"/>
                  <a:gd name="T2" fmla="*/ 2 w 79"/>
                  <a:gd name="T3" fmla="*/ 93 h 95"/>
                  <a:gd name="T4" fmla="*/ 2 w 79"/>
                  <a:gd name="T5" fmla="*/ 86 h 95"/>
                  <a:gd name="T6" fmla="*/ 69 w 79"/>
                  <a:gd name="T7" fmla="*/ 2 h 95"/>
                  <a:gd name="T8" fmla="*/ 76 w 79"/>
                  <a:gd name="T9" fmla="*/ 1 h 95"/>
                  <a:gd name="T10" fmla="*/ 77 w 79"/>
                  <a:gd name="T11" fmla="*/ 8 h 95"/>
                  <a:gd name="T12" fmla="*/ 9 w 79"/>
                  <a:gd name="T13" fmla="*/ 93 h 95"/>
                  <a:gd name="T14" fmla="*/ 5 w 79"/>
                  <a:gd name="T15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9" h="95">
                    <a:moveTo>
                      <a:pt x="5" y="95"/>
                    </a:moveTo>
                    <a:cubicBezTo>
                      <a:pt x="4" y="95"/>
                      <a:pt x="3" y="94"/>
                      <a:pt x="2" y="93"/>
                    </a:cubicBezTo>
                    <a:cubicBezTo>
                      <a:pt x="0" y="92"/>
                      <a:pt x="0" y="88"/>
                      <a:pt x="2" y="86"/>
                    </a:cubicBezTo>
                    <a:cubicBezTo>
                      <a:pt x="26" y="59"/>
                      <a:pt x="48" y="32"/>
                      <a:pt x="69" y="2"/>
                    </a:cubicBezTo>
                    <a:cubicBezTo>
                      <a:pt x="71" y="0"/>
                      <a:pt x="74" y="0"/>
                      <a:pt x="76" y="1"/>
                    </a:cubicBezTo>
                    <a:cubicBezTo>
                      <a:pt x="78" y="3"/>
                      <a:pt x="79" y="6"/>
                      <a:pt x="77" y="8"/>
                    </a:cubicBezTo>
                    <a:cubicBezTo>
                      <a:pt x="56" y="38"/>
                      <a:pt x="34" y="65"/>
                      <a:pt x="9" y="93"/>
                    </a:cubicBezTo>
                    <a:cubicBezTo>
                      <a:pt x="8" y="94"/>
                      <a:pt x="6" y="95"/>
                      <a:pt x="5" y="9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0" name="">
                <a:extLst>
                  <a:ext uri="{FF2B5EF4-FFF2-40B4-BE49-F238E27FC236}">
                    <a16:creationId xmlns:a16="http://schemas.microsoft.com/office/drawing/2014/main" id="{BAEA67EA-D0A8-4AE3-8CDD-C36036E4B2CE}"/>
                  </a:ext>
                </a:extLst>
              </p:cNvPr>
              <p:cNvSpPr/>
              <p:nvPr/>
            </p:nvSpPr>
            <p:spPr bwMode="auto">
              <a:xfrm>
                <a:off x="5929313" y="3281364"/>
                <a:ext cx="71438" cy="341313"/>
              </a:xfrm>
              <a:custGeom>
                <a:avLst/>
                <a:gdLst>
                  <a:gd name="T0" fmla="*/ 6 w 19"/>
                  <a:gd name="T1" fmla="*/ 90 h 90"/>
                  <a:gd name="T2" fmla="*/ 5 w 19"/>
                  <a:gd name="T3" fmla="*/ 90 h 90"/>
                  <a:gd name="T4" fmla="*/ 1 w 19"/>
                  <a:gd name="T5" fmla="*/ 85 h 90"/>
                  <a:gd name="T6" fmla="*/ 9 w 19"/>
                  <a:gd name="T7" fmla="*/ 5 h 90"/>
                  <a:gd name="T8" fmla="*/ 15 w 19"/>
                  <a:gd name="T9" fmla="*/ 1 h 90"/>
                  <a:gd name="T10" fmla="*/ 19 w 19"/>
                  <a:gd name="T11" fmla="*/ 6 h 90"/>
                  <a:gd name="T12" fmla="*/ 10 w 19"/>
                  <a:gd name="T13" fmla="*/ 86 h 90"/>
                  <a:gd name="T14" fmla="*/ 6 w 19"/>
                  <a:gd name="T15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90">
                    <a:moveTo>
                      <a:pt x="6" y="90"/>
                    </a:moveTo>
                    <a:cubicBezTo>
                      <a:pt x="5" y="90"/>
                      <a:pt x="5" y="90"/>
                      <a:pt x="5" y="90"/>
                    </a:cubicBezTo>
                    <a:cubicBezTo>
                      <a:pt x="2" y="90"/>
                      <a:pt x="0" y="88"/>
                      <a:pt x="1" y="8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0" y="2"/>
                      <a:pt x="12" y="0"/>
                      <a:pt x="15" y="1"/>
                    </a:cubicBezTo>
                    <a:cubicBezTo>
                      <a:pt x="17" y="1"/>
                      <a:pt x="19" y="3"/>
                      <a:pt x="19" y="6"/>
                    </a:cubicBezTo>
                    <a:cubicBezTo>
                      <a:pt x="10" y="86"/>
                      <a:pt x="10" y="86"/>
                      <a:pt x="10" y="86"/>
                    </a:cubicBezTo>
                    <a:cubicBezTo>
                      <a:pt x="10" y="88"/>
                      <a:pt x="8" y="90"/>
                      <a:pt x="6" y="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1" name="">
                <a:extLst>
                  <a:ext uri="{FF2B5EF4-FFF2-40B4-BE49-F238E27FC236}">
                    <a16:creationId xmlns:a16="http://schemas.microsoft.com/office/drawing/2014/main" id="{140752DC-BF39-449A-9925-CDA522CE0D76}"/>
                  </a:ext>
                </a:extLst>
              </p:cNvPr>
              <p:cNvSpPr/>
              <p:nvPr/>
            </p:nvSpPr>
            <p:spPr bwMode="auto">
              <a:xfrm>
                <a:off x="5457825" y="1125539"/>
                <a:ext cx="193675" cy="163513"/>
              </a:xfrm>
              <a:custGeom>
                <a:avLst/>
                <a:gdLst>
                  <a:gd name="T0" fmla="*/ 23 w 51"/>
                  <a:gd name="T1" fmla="*/ 43 h 43"/>
                  <a:gd name="T2" fmla="*/ 8 w 51"/>
                  <a:gd name="T3" fmla="*/ 38 h 43"/>
                  <a:gd name="T4" fmla="*/ 1 w 51"/>
                  <a:gd name="T5" fmla="*/ 25 h 43"/>
                  <a:gd name="T6" fmla="*/ 7 w 51"/>
                  <a:gd name="T7" fmla="*/ 10 h 43"/>
                  <a:gd name="T8" fmla="*/ 38 w 51"/>
                  <a:gd name="T9" fmla="*/ 3 h 43"/>
                  <a:gd name="T10" fmla="*/ 50 w 51"/>
                  <a:gd name="T11" fmla="*/ 18 h 43"/>
                  <a:gd name="T12" fmla="*/ 36 w 51"/>
                  <a:gd name="T13" fmla="*/ 39 h 43"/>
                  <a:gd name="T14" fmla="*/ 23 w 51"/>
                  <a:gd name="T15" fmla="*/ 43 h 43"/>
                  <a:gd name="T16" fmla="*/ 28 w 51"/>
                  <a:gd name="T17" fmla="*/ 12 h 43"/>
                  <a:gd name="T18" fmla="*/ 14 w 51"/>
                  <a:gd name="T19" fmla="*/ 17 h 43"/>
                  <a:gd name="T20" fmla="*/ 11 w 51"/>
                  <a:gd name="T21" fmla="*/ 25 h 43"/>
                  <a:gd name="T22" fmla="*/ 14 w 51"/>
                  <a:gd name="T23" fmla="*/ 30 h 43"/>
                  <a:gd name="T24" fmla="*/ 14 w 51"/>
                  <a:gd name="T25" fmla="*/ 30 h 43"/>
                  <a:gd name="T26" fmla="*/ 32 w 51"/>
                  <a:gd name="T27" fmla="*/ 31 h 43"/>
                  <a:gd name="T28" fmla="*/ 41 w 51"/>
                  <a:gd name="T29" fmla="*/ 19 h 43"/>
                  <a:gd name="T30" fmla="*/ 34 w 51"/>
                  <a:gd name="T31" fmla="*/ 13 h 43"/>
                  <a:gd name="T32" fmla="*/ 28 w 51"/>
                  <a:gd name="T33" fmla="*/ 1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" h="43">
                    <a:moveTo>
                      <a:pt x="23" y="43"/>
                    </a:moveTo>
                    <a:cubicBezTo>
                      <a:pt x="18" y="43"/>
                      <a:pt x="12" y="41"/>
                      <a:pt x="8" y="38"/>
                    </a:cubicBezTo>
                    <a:cubicBezTo>
                      <a:pt x="4" y="35"/>
                      <a:pt x="1" y="30"/>
                      <a:pt x="1" y="25"/>
                    </a:cubicBezTo>
                    <a:cubicBezTo>
                      <a:pt x="0" y="20"/>
                      <a:pt x="2" y="15"/>
                      <a:pt x="7" y="10"/>
                    </a:cubicBezTo>
                    <a:cubicBezTo>
                      <a:pt x="14" y="3"/>
                      <a:pt x="28" y="0"/>
                      <a:pt x="38" y="3"/>
                    </a:cubicBezTo>
                    <a:cubicBezTo>
                      <a:pt x="48" y="7"/>
                      <a:pt x="50" y="14"/>
                      <a:pt x="50" y="18"/>
                    </a:cubicBezTo>
                    <a:cubicBezTo>
                      <a:pt x="51" y="26"/>
                      <a:pt x="45" y="35"/>
                      <a:pt x="36" y="39"/>
                    </a:cubicBezTo>
                    <a:cubicBezTo>
                      <a:pt x="32" y="42"/>
                      <a:pt x="27" y="43"/>
                      <a:pt x="23" y="43"/>
                    </a:cubicBezTo>
                    <a:close/>
                    <a:moveTo>
                      <a:pt x="28" y="12"/>
                    </a:moveTo>
                    <a:cubicBezTo>
                      <a:pt x="23" y="12"/>
                      <a:pt x="17" y="14"/>
                      <a:pt x="14" y="17"/>
                    </a:cubicBezTo>
                    <a:cubicBezTo>
                      <a:pt x="11" y="19"/>
                      <a:pt x="10" y="22"/>
                      <a:pt x="11" y="25"/>
                    </a:cubicBezTo>
                    <a:cubicBezTo>
                      <a:pt x="11" y="27"/>
                      <a:pt x="12" y="29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21" y="36"/>
                      <a:pt x="29" y="32"/>
                      <a:pt x="32" y="31"/>
                    </a:cubicBezTo>
                    <a:cubicBezTo>
                      <a:pt x="37" y="28"/>
                      <a:pt x="41" y="23"/>
                      <a:pt x="41" y="19"/>
                    </a:cubicBezTo>
                    <a:cubicBezTo>
                      <a:pt x="40" y="16"/>
                      <a:pt x="38" y="14"/>
                      <a:pt x="34" y="13"/>
                    </a:cubicBezTo>
                    <a:cubicBezTo>
                      <a:pt x="32" y="12"/>
                      <a:pt x="30" y="12"/>
                      <a:pt x="2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2" name="">
                <a:extLst>
                  <a:ext uri="{FF2B5EF4-FFF2-40B4-BE49-F238E27FC236}">
                    <a16:creationId xmlns:a16="http://schemas.microsoft.com/office/drawing/2014/main" id="{900608F5-CC31-4AB0-A379-36125C53EE95}"/>
                  </a:ext>
                </a:extLst>
              </p:cNvPr>
              <p:cNvSpPr/>
              <p:nvPr/>
            </p:nvSpPr>
            <p:spPr bwMode="auto">
              <a:xfrm>
                <a:off x="4972050" y="1447801"/>
                <a:ext cx="212725" cy="179388"/>
              </a:xfrm>
              <a:custGeom>
                <a:avLst/>
                <a:gdLst>
                  <a:gd name="T0" fmla="*/ 21 w 56"/>
                  <a:gd name="T1" fmla="*/ 47 h 47"/>
                  <a:gd name="T2" fmla="*/ 6 w 56"/>
                  <a:gd name="T3" fmla="*/ 41 h 47"/>
                  <a:gd name="T4" fmla="*/ 1 w 56"/>
                  <a:gd name="T5" fmla="*/ 24 h 47"/>
                  <a:gd name="T6" fmla="*/ 10 w 56"/>
                  <a:gd name="T7" fmla="*/ 10 h 47"/>
                  <a:gd name="T8" fmla="*/ 32 w 56"/>
                  <a:gd name="T9" fmla="*/ 1 h 47"/>
                  <a:gd name="T10" fmla="*/ 54 w 56"/>
                  <a:gd name="T11" fmla="*/ 12 h 47"/>
                  <a:gd name="T12" fmla="*/ 54 w 56"/>
                  <a:gd name="T13" fmla="*/ 27 h 47"/>
                  <a:gd name="T14" fmla="*/ 28 w 56"/>
                  <a:gd name="T15" fmla="*/ 46 h 47"/>
                  <a:gd name="T16" fmla="*/ 28 w 56"/>
                  <a:gd name="T17" fmla="*/ 46 h 47"/>
                  <a:gd name="T18" fmla="*/ 21 w 56"/>
                  <a:gd name="T19" fmla="*/ 47 h 47"/>
                  <a:gd name="T20" fmla="*/ 27 w 56"/>
                  <a:gd name="T21" fmla="*/ 42 h 47"/>
                  <a:gd name="T22" fmla="*/ 27 w 56"/>
                  <a:gd name="T23" fmla="*/ 42 h 47"/>
                  <a:gd name="T24" fmla="*/ 33 w 56"/>
                  <a:gd name="T25" fmla="*/ 10 h 47"/>
                  <a:gd name="T26" fmla="*/ 32 w 56"/>
                  <a:gd name="T27" fmla="*/ 10 h 47"/>
                  <a:gd name="T28" fmla="*/ 17 w 56"/>
                  <a:gd name="T29" fmla="*/ 17 h 47"/>
                  <a:gd name="T30" fmla="*/ 11 w 56"/>
                  <a:gd name="T31" fmla="*/ 26 h 47"/>
                  <a:gd name="T32" fmla="*/ 13 w 56"/>
                  <a:gd name="T33" fmla="*/ 35 h 47"/>
                  <a:gd name="T34" fmla="*/ 26 w 56"/>
                  <a:gd name="T35" fmla="*/ 37 h 47"/>
                  <a:gd name="T36" fmla="*/ 26 w 56"/>
                  <a:gd name="T37" fmla="*/ 37 h 47"/>
                  <a:gd name="T38" fmla="*/ 45 w 56"/>
                  <a:gd name="T39" fmla="*/ 23 h 47"/>
                  <a:gd name="T40" fmla="*/ 45 w 56"/>
                  <a:gd name="T41" fmla="*/ 17 h 47"/>
                  <a:gd name="T42" fmla="*/ 33 w 56"/>
                  <a:gd name="T43" fmla="*/ 1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47">
                    <a:moveTo>
                      <a:pt x="21" y="47"/>
                    </a:moveTo>
                    <a:cubicBezTo>
                      <a:pt x="15" y="47"/>
                      <a:pt x="9" y="45"/>
                      <a:pt x="6" y="41"/>
                    </a:cubicBezTo>
                    <a:cubicBezTo>
                      <a:pt x="1" y="37"/>
                      <a:pt x="0" y="31"/>
                      <a:pt x="1" y="24"/>
                    </a:cubicBezTo>
                    <a:cubicBezTo>
                      <a:pt x="2" y="19"/>
                      <a:pt x="5" y="14"/>
                      <a:pt x="10" y="10"/>
                    </a:cubicBezTo>
                    <a:cubicBezTo>
                      <a:pt x="16" y="4"/>
                      <a:pt x="24" y="1"/>
                      <a:pt x="32" y="1"/>
                    </a:cubicBezTo>
                    <a:cubicBezTo>
                      <a:pt x="41" y="0"/>
                      <a:pt x="50" y="5"/>
                      <a:pt x="54" y="12"/>
                    </a:cubicBezTo>
                    <a:cubicBezTo>
                      <a:pt x="56" y="17"/>
                      <a:pt x="56" y="22"/>
                      <a:pt x="54" y="27"/>
                    </a:cubicBezTo>
                    <a:cubicBezTo>
                      <a:pt x="50" y="37"/>
                      <a:pt x="38" y="44"/>
                      <a:pt x="28" y="46"/>
                    </a:cubicBezTo>
                    <a:cubicBezTo>
                      <a:pt x="28" y="46"/>
                      <a:pt x="28" y="46"/>
                      <a:pt x="28" y="46"/>
                    </a:cubicBezTo>
                    <a:cubicBezTo>
                      <a:pt x="26" y="47"/>
                      <a:pt x="23" y="47"/>
                      <a:pt x="21" y="47"/>
                    </a:cubicBezTo>
                    <a:close/>
                    <a:moveTo>
                      <a:pt x="27" y="42"/>
                    </a:moveTo>
                    <a:cubicBezTo>
                      <a:pt x="27" y="42"/>
                      <a:pt x="27" y="42"/>
                      <a:pt x="27" y="42"/>
                    </a:cubicBezTo>
                    <a:close/>
                    <a:moveTo>
                      <a:pt x="33" y="10"/>
                    </a:moveTo>
                    <a:cubicBezTo>
                      <a:pt x="33" y="10"/>
                      <a:pt x="32" y="10"/>
                      <a:pt x="32" y="10"/>
                    </a:cubicBezTo>
                    <a:cubicBezTo>
                      <a:pt x="27" y="10"/>
                      <a:pt x="21" y="13"/>
                      <a:pt x="17" y="17"/>
                    </a:cubicBezTo>
                    <a:cubicBezTo>
                      <a:pt x="14" y="19"/>
                      <a:pt x="12" y="23"/>
                      <a:pt x="11" y="26"/>
                    </a:cubicBezTo>
                    <a:cubicBezTo>
                      <a:pt x="10" y="30"/>
                      <a:pt x="11" y="33"/>
                      <a:pt x="13" y="35"/>
                    </a:cubicBezTo>
                    <a:cubicBezTo>
                      <a:pt x="15" y="37"/>
                      <a:pt x="21" y="38"/>
                      <a:pt x="26" y="37"/>
                    </a:cubicBezTo>
                    <a:cubicBezTo>
                      <a:pt x="26" y="37"/>
                      <a:pt x="26" y="37"/>
                      <a:pt x="26" y="37"/>
                    </a:cubicBezTo>
                    <a:cubicBezTo>
                      <a:pt x="33" y="35"/>
                      <a:pt x="43" y="29"/>
                      <a:pt x="45" y="23"/>
                    </a:cubicBezTo>
                    <a:cubicBezTo>
                      <a:pt x="46" y="21"/>
                      <a:pt x="46" y="19"/>
                      <a:pt x="45" y="17"/>
                    </a:cubicBezTo>
                    <a:cubicBezTo>
                      <a:pt x="43" y="13"/>
                      <a:pt x="38" y="10"/>
                      <a:pt x="3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3" name="">
                <a:extLst>
                  <a:ext uri="{FF2B5EF4-FFF2-40B4-BE49-F238E27FC236}">
                    <a16:creationId xmlns:a16="http://schemas.microsoft.com/office/drawing/2014/main" id="{DE3C7649-5A83-4D9D-B413-95D6E0D0591D}"/>
                  </a:ext>
                </a:extLst>
              </p:cNvPr>
              <p:cNvSpPr/>
              <p:nvPr/>
            </p:nvSpPr>
            <p:spPr bwMode="auto">
              <a:xfrm>
                <a:off x="4740275" y="2044701"/>
                <a:ext cx="169863" cy="207963"/>
              </a:xfrm>
              <a:custGeom>
                <a:avLst/>
                <a:gdLst>
                  <a:gd name="T0" fmla="*/ 21 w 45"/>
                  <a:gd name="T1" fmla="*/ 55 h 55"/>
                  <a:gd name="T2" fmla="*/ 21 w 45"/>
                  <a:gd name="T3" fmla="*/ 55 h 55"/>
                  <a:gd name="T4" fmla="*/ 3 w 45"/>
                  <a:gd name="T5" fmla="*/ 41 h 55"/>
                  <a:gd name="T6" fmla="*/ 8 w 45"/>
                  <a:gd name="T7" fmla="*/ 11 h 55"/>
                  <a:gd name="T8" fmla="*/ 19 w 45"/>
                  <a:gd name="T9" fmla="*/ 2 h 55"/>
                  <a:gd name="T10" fmla="*/ 35 w 45"/>
                  <a:gd name="T11" fmla="*/ 3 h 55"/>
                  <a:gd name="T12" fmla="*/ 44 w 45"/>
                  <a:gd name="T13" fmla="*/ 17 h 55"/>
                  <a:gd name="T14" fmla="*/ 36 w 45"/>
                  <a:gd name="T15" fmla="*/ 47 h 55"/>
                  <a:gd name="T16" fmla="*/ 36 w 45"/>
                  <a:gd name="T17" fmla="*/ 47 h 55"/>
                  <a:gd name="T18" fmla="*/ 21 w 45"/>
                  <a:gd name="T19" fmla="*/ 55 h 55"/>
                  <a:gd name="T20" fmla="*/ 27 w 45"/>
                  <a:gd name="T21" fmla="*/ 11 h 55"/>
                  <a:gd name="T22" fmla="*/ 23 w 45"/>
                  <a:gd name="T23" fmla="*/ 12 h 55"/>
                  <a:gd name="T24" fmla="*/ 16 w 45"/>
                  <a:gd name="T25" fmla="*/ 17 h 55"/>
                  <a:gd name="T26" fmla="*/ 13 w 45"/>
                  <a:gd name="T27" fmla="*/ 38 h 55"/>
                  <a:gd name="T28" fmla="*/ 21 w 45"/>
                  <a:gd name="T29" fmla="*/ 46 h 55"/>
                  <a:gd name="T30" fmla="*/ 21 w 45"/>
                  <a:gd name="T31" fmla="*/ 46 h 55"/>
                  <a:gd name="T32" fmla="*/ 28 w 45"/>
                  <a:gd name="T33" fmla="*/ 41 h 55"/>
                  <a:gd name="T34" fmla="*/ 28 w 45"/>
                  <a:gd name="T35" fmla="*/ 41 h 55"/>
                  <a:gd name="T36" fmla="*/ 34 w 45"/>
                  <a:gd name="T37" fmla="*/ 19 h 55"/>
                  <a:gd name="T38" fmla="*/ 30 w 45"/>
                  <a:gd name="T39" fmla="*/ 12 h 55"/>
                  <a:gd name="T40" fmla="*/ 27 w 45"/>
                  <a:gd name="T41" fmla="*/ 11 h 55"/>
                  <a:gd name="T42" fmla="*/ 32 w 45"/>
                  <a:gd name="T43" fmla="*/ 44 h 55"/>
                  <a:gd name="T44" fmla="*/ 32 w 45"/>
                  <a:gd name="T45" fmla="*/ 44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5" h="55">
                    <a:moveTo>
                      <a:pt x="21" y="55"/>
                    </a:moveTo>
                    <a:cubicBezTo>
                      <a:pt x="21" y="55"/>
                      <a:pt x="21" y="55"/>
                      <a:pt x="21" y="55"/>
                    </a:cubicBezTo>
                    <a:cubicBezTo>
                      <a:pt x="11" y="55"/>
                      <a:pt x="5" y="47"/>
                      <a:pt x="3" y="41"/>
                    </a:cubicBezTo>
                    <a:cubicBezTo>
                      <a:pt x="0" y="31"/>
                      <a:pt x="2" y="20"/>
                      <a:pt x="8" y="11"/>
                    </a:cubicBezTo>
                    <a:cubicBezTo>
                      <a:pt x="11" y="7"/>
                      <a:pt x="15" y="4"/>
                      <a:pt x="19" y="2"/>
                    </a:cubicBezTo>
                    <a:cubicBezTo>
                      <a:pt x="25" y="0"/>
                      <a:pt x="31" y="1"/>
                      <a:pt x="35" y="3"/>
                    </a:cubicBezTo>
                    <a:cubicBezTo>
                      <a:pt x="40" y="6"/>
                      <a:pt x="43" y="11"/>
                      <a:pt x="44" y="17"/>
                    </a:cubicBezTo>
                    <a:cubicBezTo>
                      <a:pt x="45" y="27"/>
                      <a:pt x="42" y="40"/>
                      <a:pt x="36" y="47"/>
                    </a:cubicBezTo>
                    <a:cubicBezTo>
                      <a:pt x="36" y="47"/>
                      <a:pt x="36" y="47"/>
                      <a:pt x="36" y="47"/>
                    </a:cubicBezTo>
                    <a:cubicBezTo>
                      <a:pt x="32" y="52"/>
                      <a:pt x="27" y="55"/>
                      <a:pt x="21" y="55"/>
                    </a:cubicBezTo>
                    <a:close/>
                    <a:moveTo>
                      <a:pt x="27" y="11"/>
                    </a:moveTo>
                    <a:cubicBezTo>
                      <a:pt x="26" y="11"/>
                      <a:pt x="24" y="11"/>
                      <a:pt x="23" y="12"/>
                    </a:cubicBezTo>
                    <a:cubicBezTo>
                      <a:pt x="20" y="13"/>
                      <a:pt x="17" y="15"/>
                      <a:pt x="16" y="17"/>
                    </a:cubicBezTo>
                    <a:cubicBezTo>
                      <a:pt x="12" y="23"/>
                      <a:pt x="10" y="31"/>
                      <a:pt x="13" y="38"/>
                    </a:cubicBezTo>
                    <a:cubicBezTo>
                      <a:pt x="14" y="41"/>
                      <a:pt x="17" y="46"/>
                      <a:pt x="21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3" y="46"/>
                      <a:pt x="26" y="44"/>
                      <a:pt x="28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33" y="36"/>
                      <a:pt x="35" y="26"/>
                      <a:pt x="34" y="19"/>
                    </a:cubicBezTo>
                    <a:cubicBezTo>
                      <a:pt x="34" y="15"/>
                      <a:pt x="33" y="13"/>
                      <a:pt x="30" y="12"/>
                    </a:cubicBezTo>
                    <a:cubicBezTo>
                      <a:pt x="29" y="11"/>
                      <a:pt x="28" y="11"/>
                      <a:pt x="27" y="11"/>
                    </a:cubicBezTo>
                    <a:close/>
                    <a:moveTo>
                      <a:pt x="32" y="44"/>
                    </a:moveTo>
                    <a:cubicBezTo>
                      <a:pt x="32" y="44"/>
                      <a:pt x="32" y="44"/>
                      <a:pt x="32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4" name="">
                <a:extLst>
                  <a:ext uri="{FF2B5EF4-FFF2-40B4-BE49-F238E27FC236}">
                    <a16:creationId xmlns:a16="http://schemas.microsoft.com/office/drawing/2014/main" id="{BE77489E-1963-4435-BC63-D63C10D4A9E7}"/>
                  </a:ext>
                </a:extLst>
              </p:cNvPr>
              <p:cNvSpPr/>
              <p:nvPr/>
            </p:nvSpPr>
            <p:spPr bwMode="auto">
              <a:xfrm>
                <a:off x="4732338" y="2771776"/>
                <a:ext cx="201613" cy="239713"/>
              </a:xfrm>
              <a:custGeom>
                <a:avLst/>
                <a:gdLst>
                  <a:gd name="T0" fmla="*/ 29 w 53"/>
                  <a:gd name="T1" fmla="*/ 63 h 63"/>
                  <a:gd name="T2" fmla="*/ 8 w 53"/>
                  <a:gd name="T3" fmla="*/ 50 h 63"/>
                  <a:gd name="T4" fmla="*/ 3 w 53"/>
                  <a:gd name="T5" fmla="*/ 19 h 63"/>
                  <a:gd name="T6" fmla="*/ 17 w 53"/>
                  <a:gd name="T7" fmla="*/ 2 h 63"/>
                  <a:gd name="T8" fmla="*/ 38 w 53"/>
                  <a:gd name="T9" fmla="*/ 10 h 63"/>
                  <a:gd name="T10" fmla="*/ 49 w 53"/>
                  <a:gd name="T11" fmla="*/ 50 h 63"/>
                  <a:gd name="T12" fmla="*/ 32 w 53"/>
                  <a:gd name="T13" fmla="*/ 62 h 63"/>
                  <a:gd name="T14" fmla="*/ 32 w 53"/>
                  <a:gd name="T15" fmla="*/ 62 h 63"/>
                  <a:gd name="T16" fmla="*/ 29 w 53"/>
                  <a:gd name="T17" fmla="*/ 63 h 63"/>
                  <a:gd name="T18" fmla="*/ 21 w 53"/>
                  <a:gd name="T19" fmla="*/ 11 h 63"/>
                  <a:gd name="T20" fmla="*/ 20 w 53"/>
                  <a:gd name="T21" fmla="*/ 11 h 63"/>
                  <a:gd name="T22" fmla="*/ 12 w 53"/>
                  <a:gd name="T23" fmla="*/ 21 h 63"/>
                  <a:gd name="T24" fmla="*/ 17 w 53"/>
                  <a:gd name="T25" fmla="*/ 44 h 63"/>
                  <a:gd name="T26" fmla="*/ 31 w 53"/>
                  <a:gd name="T27" fmla="*/ 53 h 63"/>
                  <a:gd name="T28" fmla="*/ 31 w 53"/>
                  <a:gd name="T29" fmla="*/ 53 h 63"/>
                  <a:gd name="T30" fmla="*/ 39 w 53"/>
                  <a:gd name="T31" fmla="*/ 47 h 63"/>
                  <a:gd name="T32" fmla="*/ 31 w 53"/>
                  <a:gd name="T33" fmla="*/ 16 h 63"/>
                  <a:gd name="T34" fmla="*/ 21 w 53"/>
                  <a:gd name="T35" fmla="*/ 1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3" h="63">
                    <a:moveTo>
                      <a:pt x="29" y="63"/>
                    </a:moveTo>
                    <a:cubicBezTo>
                      <a:pt x="20" y="63"/>
                      <a:pt x="13" y="56"/>
                      <a:pt x="8" y="50"/>
                    </a:cubicBezTo>
                    <a:cubicBezTo>
                      <a:pt x="2" y="41"/>
                      <a:pt x="0" y="29"/>
                      <a:pt x="3" y="19"/>
                    </a:cubicBezTo>
                    <a:cubicBezTo>
                      <a:pt x="5" y="10"/>
                      <a:pt x="10" y="3"/>
                      <a:pt x="17" y="2"/>
                    </a:cubicBezTo>
                    <a:cubicBezTo>
                      <a:pt x="24" y="0"/>
                      <a:pt x="32" y="3"/>
                      <a:pt x="38" y="10"/>
                    </a:cubicBezTo>
                    <a:cubicBezTo>
                      <a:pt x="46" y="18"/>
                      <a:pt x="53" y="37"/>
                      <a:pt x="49" y="50"/>
                    </a:cubicBezTo>
                    <a:cubicBezTo>
                      <a:pt x="47" y="55"/>
                      <a:pt x="42" y="61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1" y="63"/>
                      <a:pt x="30" y="63"/>
                      <a:pt x="29" y="63"/>
                    </a:cubicBezTo>
                    <a:close/>
                    <a:moveTo>
                      <a:pt x="21" y="11"/>
                    </a:moveTo>
                    <a:cubicBezTo>
                      <a:pt x="21" y="11"/>
                      <a:pt x="20" y="11"/>
                      <a:pt x="20" y="11"/>
                    </a:cubicBezTo>
                    <a:cubicBezTo>
                      <a:pt x="16" y="12"/>
                      <a:pt x="13" y="17"/>
                      <a:pt x="12" y="21"/>
                    </a:cubicBezTo>
                    <a:cubicBezTo>
                      <a:pt x="11" y="29"/>
                      <a:pt x="12" y="37"/>
                      <a:pt x="17" y="44"/>
                    </a:cubicBezTo>
                    <a:cubicBezTo>
                      <a:pt x="19" y="49"/>
                      <a:pt x="25" y="53"/>
                      <a:pt x="31" y="53"/>
                    </a:cubicBezTo>
                    <a:cubicBezTo>
                      <a:pt x="31" y="53"/>
                      <a:pt x="31" y="53"/>
                      <a:pt x="31" y="53"/>
                    </a:cubicBezTo>
                    <a:cubicBezTo>
                      <a:pt x="37" y="52"/>
                      <a:pt x="39" y="49"/>
                      <a:pt x="39" y="47"/>
                    </a:cubicBezTo>
                    <a:cubicBezTo>
                      <a:pt x="43" y="38"/>
                      <a:pt x="36" y="22"/>
                      <a:pt x="31" y="16"/>
                    </a:cubicBezTo>
                    <a:cubicBezTo>
                      <a:pt x="28" y="14"/>
                      <a:pt x="25" y="11"/>
                      <a:pt x="21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5" name="">
                <a:extLst>
                  <a:ext uri="{FF2B5EF4-FFF2-40B4-BE49-F238E27FC236}">
                    <a16:creationId xmlns:a16="http://schemas.microsoft.com/office/drawing/2014/main" id="{E72A83A7-B49C-4A92-A40E-952FCD0DDD01}"/>
                  </a:ext>
                </a:extLst>
              </p:cNvPr>
              <p:cNvSpPr/>
              <p:nvPr/>
            </p:nvSpPr>
            <p:spPr bwMode="auto">
              <a:xfrm>
                <a:off x="5103813" y="3402014"/>
                <a:ext cx="231775" cy="209550"/>
              </a:xfrm>
              <a:custGeom>
                <a:avLst/>
                <a:gdLst>
                  <a:gd name="T0" fmla="*/ 36 w 61"/>
                  <a:gd name="T1" fmla="*/ 55 h 55"/>
                  <a:gd name="T2" fmla="*/ 29 w 61"/>
                  <a:gd name="T3" fmla="*/ 54 h 55"/>
                  <a:gd name="T4" fmla="*/ 2 w 61"/>
                  <a:gd name="T5" fmla="*/ 30 h 55"/>
                  <a:gd name="T6" fmla="*/ 4 w 61"/>
                  <a:gd name="T7" fmla="*/ 12 h 55"/>
                  <a:gd name="T8" fmla="*/ 35 w 61"/>
                  <a:gd name="T9" fmla="*/ 7 h 55"/>
                  <a:gd name="T10" fmla="*/ 57 w 61"/>
                  <a:gd name="T11" fmla="*/ 42 h 55"/>
                  <a:gd name="T12" fmla="*/ 57 w 61"/>
                  <a:gd name="T13" fmla="*/ 42 h 55"/>
                  <a:gd name="T14" fmla="*/ 45 w 61"/>
                  <a:gd name="T15" fmla="*/ 53 h 55"/>
                  <a:gd name="T16" fmla="*/ 36 w 61"/>
                  <a:gd name="T17" fmla="*/ 55 h 55"/>
                  <a:gd name="T18" fmla="*/ 20 w 61"/>
                  <a:gd name="T19" fmla="*/ 13 h 55"/>
                  <a:gd name="T20" fmla="*/ 12 w 61"/>
                  <a:gd name="T21" fmla="*/ 17 h 55"/>
                  <a:gd name="T22" fmla="*/ 11 w 61"/>
                  <a:gd name="T23" fmla="*/ 27 h 55"/>
                  <a:gd name="T24" fmla="*/ 31 w 61"/>
                  <a:gd name="T25" fmla="*/ 44 h 55"/>
                  <a:gd name="T26" fmla="*/ 42 w 61"/>
                  <a:gd name="T27" fmla="*/ 44 h 55"/>
                  <a:gd name="T28" fmla="*/ 48 w 61"/>
                  <a:gd name="T29" fmla="*/ 39 h 55"/>
                  <a:gd name="T30" fmla="*/ 48 w 61"/>
                  <a:gd name="T31" fmla="*/ 39 h 55"/>
                  <a:gd name="T32" fmla="*/ 30 w 61"/>
                  <a:gd name="T33" fmla="*/ 15 h 55"/>
                  <a:gd name="T34" fmla="*/ 20 w 61"/>
                  <a:gd name="T35" fmla="*/ 1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1" h="55">
                    <a:moveTo>
                      <a:pt x="36" y="55"/>
                    </a:moveTo>
                    <a:cubicBezTo>
                      <a:pt x="34" y="55"/>
                      <a:pt x="32" y="54"/>
                      <a:pt x="29" y="54"/>
                    </a:cubicBezTo>
                    <a:cubicBezTo>
                      <a:pt x="17" y="51"/>
                      <a:pt x="6" y="42"/>
                      <a:pt x="2" y="30"/>
                    </a:cubicBezTo>
                    <a:cubicBezTo>
                      <a:pt x="0" y="23"/>
                      <a:pt x="0" y="17"/>
                      <a:pt x="4" y="12"/>
                    </a:cubicBezTo>
                    <a:cubicBezTo>
                      <a:pt x="10" y="2"/>
                      <a:pt x="22" y="0"/>
                      <a:pt x="35" y="7"/>
                    </a:cubicBezTo>
                    <a:cubicBezTo>
                      <a:pt x="49" y="14"/>
                      <a:pt x="61" y="30"/>
                      <a:pt x="57" y="42"/>
                    </a:cubicBezTo>
                    <a:cubicBezTo>
                      <a:pt x="57" y="42"/>
                      <a:pt x="57" y="42"/>
                      <a:pt x="57" y="42"/>
                    </a:cubicBezTo>
                    <a:cubicBezTo>
                      <a:pt x="55" y="47"/>
                      <a:pt x="51" y="51"/>
                      <a:pt x="45" y="53"/>
                    </a:cubicBezTo>
                    <a:cubicBezTo>
                      <a:pt x="42" y="54"/>
                      <a:pt x="39" y="55"/>
                      <a:pt x="36" y="55"/>
                    </a:cubicBezTo>
                    <a:close/>
                    <a:moveTo>
                      <a:pt x="20" y="13"/>
                    </a:moveTo>
                    <a:cubicBezTo>
                      <a:pt x="17" y="13"/>
                      <a:pt x="14" y="14"/>
                      <a:pt x="12" y="17"/>
                    </a:cubicBezTo>
                    <a:cubicBezTo>
                      <a:pt x="10" y="21"/>
                      <a:pt x="11" y="25"/>
                      <a:pt x="11" y="27"/>
                    </a:cubicBezTo>
                    <a:cubicBezTo>
                      <a:pt x="14" y="35"/>
                      <a:pt x="22" y="42"/>
                      <a:pt x="31" y="44"/>
                    </a:cubicBezTo>
                    <a:cubicBezTo>
                      <a:pt x="35" y="45"/>
                      <a:pt x="39" y="45"/>
                      <a:pt x="42" y="44"/>
                    </a:cubicBezTo>
                    <a:cubicBezTo>
                      <a:pt x="45" y="43"/>
                      <a:pt x="47" y="41"/>
                      <a:pt x="48" y="39"/>
                    </a:cubicBezTo>
                    <a:cubicBezTo>
                      <a:pt x="48" y="39"/>
                      <a:pt x="48" y="39"/>
                      <a:pt x="48" y="39"/>
                    </a:cubicBezTo>
                    <a:cubicBezTo>
                      <a:pt x="50" y="32"/>
                      <a:pt x="41" y="21"/>
                      <a:pt x="30" y="15"/>
                    </a:cubicBezTo>
                    <a:cubicBezTo>
                      <a:pt x="28" y="14"/>
                      <a:pt x="24" y="13"/>
                      <a:pt x="20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6" name="">
                <a:extLst>
                  <a:ext uri="{FF2B5EF4-FFF2-40B4-BE49-F238E27FC236}">
                    <a16:creationId xmlns:a16="http://schemas.microsoft.com/office/drawing/2014/main" id="{F9044E4D-730A-4D06-B0A3-710A651B0F96}"/>
                  </a:ext>
                </a:extLst>
              </p:cNvPr>
              <p:cNvSpPr/>
              <p:nvPr/>
            </p:nvSpPr>
            <p:spPr bwMode="auto">
              <a:xfrm>
                <a:off x="5803900" y="3581401"/>
                <a:ext cx="238125" cy="158750"/>
              </a:xfrm>
              <a:custGeom>
                <a:avLst/>
                <a:gdLst>
                  <a:gd name="T0" fmla="*/ 25 w 63"/>
                  <a:gd name="T1" fmla="*/ 42 h 42"/>
                  <a:gd name="T2" fmla="*/ 9 w 63"/>
                  <a:gd name="T3" fmla="*/ 38 h 42"/>
                  <a:gd name="T4" fmla="*/ 4 w 63"/>
                  <a:gd name="T5" fmla="*/ 14 h 42"/>
                  <a:gd name="T6" fmla="*/ 22 w 63"/>
                  <a:gd name="T7" fmla="*/ 2 h 42"/>
                  <a:gd name="T8" fmla="*/ 56 w 63"/>
                  <a:gd name="T9" fmla="*/ 10 h 42"/>
                  <a:gd name="T10" fmla="*/ 56 w 63"/>
                  <a:gd name="T11" fmla="*/ 10 h 42"/>
                  <a:gd name="T12" fmla="*/ 62 w 63"/>
                  <a:gd name="T13" fmla="*/ 23 h 42"/>
                  <a:gd name="T14" fmla="*/ 53 w 63"/>
                  <a:gd name="T15" fmla="*/ 35 h 42"/>
                  <a:gd name="T16" fmla="*/ 25 w 63"/>
                  <a:gd name="T17" fmla="*/ 42 h 42"/>
                  <a:gd name="T18" fmla="*/ 30 w 63"/>
                  <a:gd name="T19" fmla="*/ 11 h 42"/>
                  <a:gd name="T20" fmla="*/ 24 w 63"/>
                  <a:gd name="T21" fmla="*/ 12 h 42"/>
                  <a:gd name="T22" fmla="*/ 12 w 63"/>
                  <a:gd name="T23" fmla="*/ 19 h 42"/>
                  <a:gd name="T24" fmla="*/ 14 w 63"/>
                  <a:gd name="T25" fmla="*/ 30 h 42"/>
                  <a:gd name="T26" fmla="*/ 49 w 63"/>
                  <a:gd name="T27" fmla="*/ 26 h 42"/>
                  <a:gd name="T28" fmla="*/ 53 w 63"/>
                  <a:gd name="T29" fmla="*/ 22 h 42"/>
                  <a:gd name="T30" fmla="*/ 50 w 63"/>
                  <a:gd name="T31" fmla="*/ 17 h 42"/>
                  <a:gd name="T32" fmla="*/ 30 w 63"/>
                  <a:gd name="T33" fmla="*/ 1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42">
                    <a:moveTo>
                      <a:pt x="25" y="42"/>
                    </a:moveTo>
                    <a:cubicBezTo>
                      <a:pt x="20" y="42"/>
                      <a:pt x="14" y="41"/>
                      <a:pt x="9" y="38"/>
                    </a:cubicBezTo>
                    <a:cubicBezTo>
                      <a:pt x="0" y="33"/>
                      <a:pt x="0" y="22"/>
                      <a:pt x="4" y="14"/>
                    </a:cubicBezTo>
                    <a:cubicBezTo>
                      <a:pt x="7" y="8"/>
                      <a:pt x="14" y="4"/>
                      <a:pt x="22" y="2"/>
                    </a:cubicBezTo>
                    <a:cubicBezTo>
                      <a:pt x="34" y="0"/>
                      <a:pt x="48" y="3"/>
                      <a:pt x="56" y="10"/>
                    </a:cubicBezTo>
                    <a:cubicBezTo>
                      <a:pt x="56" y="10"/>
                      <a:pt x="56" y="10"/>
                      <a:pt x="56" y="10"/>
                    </a:cubicBezTo>
                    <a:cubicBezTo>
                      <a:pt x="60" y="14"/>
                      <a:pt x="63" y="19"/>
                      <a:pt x="62" y="23"/>
                    </a:cubicBezTo>
                    <a:cubicBezTo>
                      <a:pt x="62" y="28"/>
                      <a:pt x="59" y="32"/>
                      <a:pt x="53" y="35"/>
                    </a:cubicBezTo>
                    <a:cubicBezTo>
                      <a:pt x="47" y="39"/>
                      <a:pt x="36" y="42"/>
                      <a:pt x="25" y="42"/>
                    </a:cubicBezTo>
                    <a:close/>
                    <a:moveTo>
                      <a:pt x="30" y="11"/>
                    </a:moveTo>
                    <a:cubicBezTo>
                      <a:pt x="28" y="11"/>
                      <a:pt x="26" y="11"/>
                      <a:pt x="24" y="12"/>
                    </a:cubicBezTo>
                    <a:cubicBezTo>
                      <a:pt x="20" y="12"/>
                      <a:pt x="15" y="14"/>
                      <a:pt x="12" y="19"/>
                    </a:cubicBezTo>
                    <a:cubicBezTo>
                      <a:pt x="11" y="22"/>
                      <a:pt x="10" y="27"/>
                      <a:pt x="14" y="30"/>
                    </a:cubicBezTo>
                    <a:cubicBezTo>
                      <a:pt x="23" y="35"/>
                      <a:pt x="38" y="32"/>
                      <a:pt x="49" y="26"/>
                    </a:cubicBezTo>
                    <a:cubicBezTo>
                      <a:pt x="51" y="25"/>
                      <a:pt x="52" y="24"/>
                      <a:pt x="53" y="22"/>
                    </a:cubicBezTo>
                    <a:cubicBezTo>
                      <a:pt x="53" y="21"/>
                      <a:pt x="52" y="19"/>
                      <a:pt x="50" y="17"/>
                    </a:cubicBezTo>
                    <a:cubicBezTo>
                      <a:pt x="45" y="13"/>
                      <a:pt x="37" y="11"/>
                      <a:pt x="3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7" name="">
                <a:extLst>
                  <a:ext uri="{FF2B5EF4-FFF2-40B4-BE49-F238E27FC236}">
                    <a16:creationId xmlns:a16="http://schemas.microsoft.com/office/drawing/2014/main" id="{6C43ADA8-6F18-45D7-B81F-D7D0CB9236E8}"/>
                  </a:ext>
                </a:extLst>
              </p:cNvPr>
              <p:cNvSpPr/>
              <p:nvPr/>
            </p:nvSpPr>
            <p:spPr bwMode="auto">
              <a:xfrm>
                <a:off x="5822950" y="1516064"/>
                <a:ext cx="60325" cy="98425"/>
              </a:xfrm>
              <a:custGeom>
                <a:avLst/>
                <a:gdLst>
                  <a:gd name="T0" fmla="*/ 11 w 16"/>
                  <a:gd name="T1" fmla="*/ 26 h 26"/>
                  <a:gd name="T2" fmla="*/ 6 w 16"/>
                  <a:gd name="T3" fmla="*/ 22 h 26"/>
                  <a:gd name="T4" fmla="*/ 1 w 16"/>
                  <a:gd name="T5" fmla="*/ 9 h 26"/>
                  <a:gd name="T6" fmla="*/ 3 w 16"/>
                  <a:gd name="T7" fmla="*/ 2 h 26"/>
                  <a:gd name="T8" fmla="*/ 10 w 16"/>
                  <a:gd name="T9" fmla="*/ 4 h 26"/>
                  <a:gd name="T10" fmla="*/ 16 w 16"/>
                  <a:gd name="T11" fmla="*/ 21 h 26"/>
                  <a:gd name="T12" fmla="*/ 12 w 16"/>
                  <a:gd name="T13" fmla="*/ 26 h 26"/>
                  <a:gd name="T14" fmla="*/ 11 w 16"/>
                  <a:gd name="T1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26">
                    <a:moveTo>
                      <a:pt x="11" y="26"/>
                    </a:moveTo>
                    <a:cubicBezTo>
                      <a:pt x="9" y="26"/>
                      <a:pt x="7" y="25"/>
                      <a:pt x="6" y="22"/>
                    </a:cubicBezTo>
                    <a:cubicBezTo>
                      <a:pt x="5" y="17"/>
                      <a:pt x="4" y="13"/>
                      <a:pt x="1" y="9"/>
                    </a:cubicBezTo>
                    <a:cubicBezTo>
                      <a:pt x="0" y="6"/>
                      <a:pt x="1" y="3"/>
                      <a:pt x="3" y="2"/>
                    </a:cubicBezTo>
                    <a:cubicBezTo>
                      <a:pt x="5" y="0"/>
                      <a:pt x="8" y="1"/>
                      <a:pt x="10" y="4"/>
                    </a:cubicBezTo>
                    <a:cubicBezTo>
                      <a:pt x="13" y="9"/>
                      <a:pt x="15" y="15"/>
                      <a:pt x="16" y="21"/>
                    </a:cubicBezTo>
                    <a:cubicBezTo>
                      <a:pt x="16" y="23"/>
                      <a:pt x="14" y="26"/>
                      <a:pt x="12" y="26"/>
                    </a:cubicBezTo>
                    <a:cubicBezTo>
                      <a:pt x="11" y="26"/>
                      <a:pt x="11" y="26"/>
                      <a:pt x="11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8" name="">
                <a:extLst>
                  <a:ext uri="{FF2B5EF4-FFF2-40B4-BE49-F238E27FC236}">
                    <a16:creationId xmlns:a16="http://schemas.microsoft.com/office/drawing/2014/main" id="{C548F576-A4A2-4202-99D5-FF9551900DE6}"/>
                  </a:ext>
                </a:extLst>
              </p:cNvPr>
              <p:cNvSpPr/>
              <p:nvPr/>
            </p:nvSpPr>
            <p:spPr bwMode="auto">
              <a:xfrm>
                <a:off x="5594350" y="1627189"/>
                <a:ext cx="60325" cy="74613"/>
              </a:xfrm>
              <a:custGeom>
                <a:avLst/>
                <a:gdLst>
                  <a:gd name="T0" fmla="*/ 11 w 16"/>
                  <a:gd name="T1" fmla="*/ 20 h 20"/>
                  <a:gd name="T2" fmla="*/ 6 w 16"/>
                  <a:gd name="T3" fmla="*/ 17 h 20"/>
                  <a:gd name="T4" fmla="*/ 2 w 16"/>
                  <a:gd name="T5" fmla="*/ 9 h 20"/>
                  <a:gd name="T6" fmla="*/ 2 w 16"/>
                  <a:gd name="T7" fmla="*/ 2 h 20"/>
                  <a:gd name="T8" fmla="*/ 9 w 16"/>
                  <a:gd name="T9" fmla="*/ 3 h 20"/>
                  <a:gd name="T10" fmla="*/ 16 w 16"/>
                  <a:gd name="T11" fmla="*/ 14 h 20"/>
                  <a:gd name="T12" fmla="*/ 13 w 16"/>
                  <a:gd name="T13" fmla="*/ 20 h 20"/>
                  <a:gd name="T14" fmla="*/ 11 w 16"/>
                  <a:gd name="T1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20">
                    <a:moveTo>
                      <a:pt x="11" y="20"/>
                    </a:moveTo>
                    <a:cubicBezTo>
                      <a:pt x="9" y="20"/>
                      <a:pt x="7" y="19"/>
                      <a:pt x="6" y="17"/>
                    </a:cubicBezTo>
                    <a:cubicBezTo>
                      <a:pt x="5" y="14"/>
                      <a:pt x="4" y="11"/>
                      <a:pt x="2" y="9"/>
                    </a:cubicBezTo>
                    <a:cubicBezTo>
                      <a:pt x="0" y="7"/>
                      <a:pt x="0" y="4"/>
                      <a:pt x="2" y="2"/>
                    </a:cubicBezTo>
                    <a:cubicBezTo>
                      <a:pt x="4" y="0"/>
                      <a:pt x="7" y="1"/>
                      <a:pt x="9" y="3"/>
                    </a:cubicBezTo>
                    <a:cubicBezTo>
                      <a:pt x="12" y="6"/>
                      <a:pt x="14" y="10"/>
                      <a:pt x="16" y="14"/>
                    </a:cubicBezTo>
                    <a:cubicBezTo>
                      <a:pt x="16" y="17"/>
                      <a:pt x="15" y="19"/>
                      <a:pt x="13" y="20"/>
                    </a:cubicBezTo>
                    <a:cubicBezTo>
                      <a:pt x="12" y="20"/>
                      <a:pt x="11" y="20"/>
                      <a:pt x="11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9" name="">
                <a:extLst>
                  <a:ext uri="{FF2B5EF4-FFF2-40B4-BE49-F238E27FC236}">
                    <a16:creationId xmlns:a16="http://schemas.microsoft.com/office/drawing/2014/main" id="{15BF846D-853D-415F-8139-E0B9F6E97B1C}"/>
                  </a:ext>
                </a:extLst>
              </p:cNvPr>
              <p:cNvSpPr/>
              <p:nvPr/>
            </p:nvSpPr>
            <p:spPr bwMode="auto">
              <a:xfrm>
                <a:off x="5384800" y="1728789"/>
                <a:ext cx="100013" cy="106363"/>
              </a:xfrm>
              <a:custGeom>
                <a:avLst/>
                <a:gdLst>
                  <a:gd name="T0" fmla="*/ 21 w 26"/>
                  <a:gd name="T1" fmla="*/ 28 h 28"/>
                  <a:gd name="T2" fmla="*/ 17 w 26"/>
                  <a:gd name="T3" fmla="*/ 26 h 28"/>
                  <a:gd name="T4" fmla="*/ 2 w 26"/>
                  <a:gd name="T5" fmla="*/ 9 h 28"/>
                  <a:gd name="T6" fmla="*/ 2 w 26"/>
                  <a:gd name="T7" fmla="*/ 2 h 28"/>
                  <a:gd name="T8" fmla="*/ 9 w 26"/>
                  <a:gd name="T9" fmla="*/ 3 h 28"/>
                  <a:gd name="T10" fmla="*/ 25 w 26"/>
                  <a:gd name="T11" fmla="*/ 20 h 28"/>
                  <a:gd name="T12" fmla="*/ 24 w 26"/>
                  <a:gd name="T13" fmla="*/ 27 h 28"/>
                  <a:gd name="T14" fmla="*/ 21 w 26"/>
                  <a:gd name="T1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28">
                    <a:moveTo>
                      <a:pt x="21" y="28"/>
                    </a:moveTo>
                    <a:cubicBezTo>
                      <a:pt x="20" y="28"/>
                      <a:pt x="18" y="27"/>
                      <a:pt x="17" y="26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0" y="7"/>
                      <a:pt x="0" y="4"/>
                      <a:pt x="2" y="2"/>
                    </a:cubicBezTo>
                    <a:cubicBezTo>
                      <a:pt x="4" y="0"/>
                      <a:pt x="7" y="1"/>
                      <a:pt x="9" y="3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6" y="22"/>
                      <a:pt x="26" y="25"/>
                      <a:pt x="24" y="27"/>
                    </a:cubicBezTo>
                    <a:cubicBezTo>
                      <a:pt x="23" y="27"/>
                      <a:pt x="22" y="28"/>
                      <a:pt x="21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0" name="">
                <a:extLst>
                  <a:ext uri="{FF2B5EF4-FFF2-40B4-BE49-F238E27FC236}">
                    <a16:creationId xmlns:a16="http://schemas.microsoft.com/office/drawing/2014/main" id="{E9E6946A-06A8-4AFC-B848-68AB9B31B4BE}"/>
                  </a:ext>
                </a:extLst>
              </p:cNvPr>
              <p:cNvSpPr/>
              <p:nvPr/>
            </p:nvSpPr>
            <p:spPr bwMode="auto">
              <a:xfrm>
                <a:off x="5259388" y="1925639"/>
                <a:ext cx="76200" cy="76200"/>
              </a:xfrm>
              <a:custGeom>
                <a:avLst/>
                <a:gdLst>
                  <a:gd name="T0" fmla="*/ 14 w 20"/>
                  <a:gd name="T1" fmla="*/ 20 h 20"/>
                  <a:gd name="T2" fmla="*/ 10 w 20"/>
                  <a:gd name="T3" fmla="*/ 17 h 20"/>
                  <a:gd name="T4" fmla="*/ 3 w 20"/>
                  <a:gd name="T5" fmla="*/ 9 h 20"/>
                  <a:gd name="T6" fmla="*/ 2 w 20"/>
                  <a:gd name="T7" fmla="*/ 2 h 20"/>
                  <a:gd name="T8" fmla="*/ 9 w 20"/>
                  <a:gd name="T9" fmla="*/ 1 h 20"/>
                  <a:gd name="T10" fmla="*/ 18 w 20"/>
                  <a:gd name="T11" fmla="*/ 12 h 20"/>
                  <a:gd name="T12" fmla="*/ 17 w 20"/>
                  <a:gd name="T13" fmla="*/ 19 h 20"/>
                  <a:gd name="T14" fmla="*/ 14 w 20"/>
                  <a:gd name="T1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20">
                    <a:moveTo>
                      <a:pt x="14" y="20"/>
                    </a:moveTo>
                    <a:cubicBezTo>
                      <a:pt x="13" y="20"/>
                      <a:pt x="11" y="19"/>
                      <a:pt x="10" y="17"/>
                    </a:cubicBezTo>
                    <a:cubicBezTo>
                      <a:pt x="8" y="14"/>
                      <a:pt x="6" y="11"/>
                      <a:pt x="3" y="9"/>
                    </a:cubicBezTo>
                    <a:cubicBezTo>
                      <a:pt x="1" y="8"/>
                      <a:pt x="0" y="5"/>
                      <a:pt x="2" y="2"/>
                    </a:cubicBezTo>
                    <a:cubicBezTo>
                      <a:pt x="3" y="0"/>
                      <a:pt x="6" y="0"/>
                      <a:pt x="9" y="1"/>
                    </a:cubicBezTo>
                    <a:cubicBezTo>
                      <a:pt x="13" y="4"/>
                      <a:pt x="16" y="8"/>
                      <a:pt x="18" y="12"/>
                    </a:cubicBezTo>
                    <a:cubicBezTo>
                      <a:pt x="20" y="14"/>
                      <a:pt x="19" y="17"/>
                      <a:pt x="17" y="19"/>
                    </a:cubicBezTo>
                    <a:cubicBezTo>
                      <a:pt x="16" y="19"/>
                      <a:pt x="15" y="20"/>
                      <a:pt x="1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1" name="">
                <a:extLst>
                  <a:ext uri="{FF2B5EF4-FFF2-40B4-BE49-F238E27FC236}">
                    <a16:creationId xmlns:a16="http://schemas.microsoft.com/office/drawing/2014/main" id="{E3B3FAF8-0442-4398-91FE-C6652F171225}"/>
                  </a:ext>
                </a:extLst>
              </p:cNvPr>
              <p:cNvSpPr/>
              <p:nvPr/>
            </p:nvSpPr>
            <p:spPr bwMode="auto">
              <a:xfrm>
                <a:off x="5092700" y="2062164"/>
                <a:ext cx="155575" cy="130175"/>
              </a:xfrm>
              <a:custGeom>
                <a:avLst/>
                <a:gdLst>
                  <a:gd name="T0" fmla="*/ 36 w 41"/>
                  <a:gd name="T1" fmla="*/ 34 h 34"/>
                  <a:gd name="T2" fmla="*/ 32 w 41"/>
                  <a:gd name="T3" fmla="*/ 32 h 34"/>
                  <a:gd name="T4" fmla="*/ 3 w 41"/>
                  <a:gd name="T5" fmla="*/ 10 h 34"/>
                  <a:gd name="T6" fmla="*/ 1 w 41"/>
                  <a:gd name="T7" fmla="*/ 3 h 34"/>
                  <a:gd name="T8" fmla="*/ 8 w 41"/>
                  <a:gd name="T9" fmla="*/ 2 h 34"/>
                  <a:gd name="T10" fmla="*/ 39 w 41"/>
                  <a:gd name="T11" fmla="*/ 25 h 34"/>
                  <a:gd name="T12" fmla="*/ 39 w 41"/>
                  <a:gd name="T13" fmla="*/ 32 h 34"/>
                  <a:gd name="T14" fmla="*/ 36 w 41"/>
                  <a:gd name="T1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34">
                    <a:moveTo>
                      <a:pt x="36" y="34"/>
                    </a:moveTo>
                    <a:cubicBezTo>
                      <a:pt x="35" y="34"/>
                      <a:pt x="33" y="33"/>
                      <a:pt x="32" y="32"/>
                    </a:cubicBezTo>
                    <a:cubicBezTo>
                      <a:pt x="23" y="25"/>
                      <a:pt x="13" y="17"/>
                      <a:pt x="3" y="10"/>
                    </a:cubicBezTo>
                    <a:cubicBezTo>
                      <a:pt x="0" y="8"/>
                      <a:pt x="0" y="5"/>
                      <a:pt x="1" y="3"/>
                    </a:cubicBezTo>
                    <a:cubicBezTo>
                      <a:pt x="3" y="1"/>
                      <a:pt x="6" y="0"/>
                      <a:pt x="8" y="2"/>
                    </a:cubicBezTo>
                    <a:cubicBezTo>
                      <a:pt x="19" y="9"/>
                      <a:pt x="29" y="17"/>
                      <a:pt x="39" y="25"/>
                    </a:cubicBezTo>
                    <a:cubicBezTo>
                      <a:pt x="41" y="27"/>
                      <a:pt x="41" y="30"/>
                      <a:pt x="39" y="32"/>
                    </a:cubicBezTo>
                    <a:cubicBezTo>
                      <a:pt x="38" y="33"/>
                      <a:pt x="37" y="34"/>
                      <a:pt x="36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2" name="">
                <a:extLst>
                  <a:ext uri="{FF2B5EF4-FFF2-40B4-BE49-F238E27FC236}">
                    <a16:creationId xmlns:a16="http://schemas.microsoft.com/office/drawing/2014/main" id="{F9D38530-0624-4E4C-BB4B-4BAF9F7D7ADF}"/>
                  </a:ext>
                </a:extLst>
              </p:cNvPr>
              <p:cNvSpPr/>
              <p:nvPr/>
            </p:nvSpPr>
            <p:spPr bwMode="auto">
              <a:xfrm>
                <a:off x="5021263" y="2366964"/>
                <a:ext cx="166688" cy="57150"/>
              </a:xfrm>
              <a:custGeom>
                <a:avLst/>
                <a:gdLst>
                  <a:gd name="T0" fmla="*/ 39 w 44"/>
                  <a:gd name="T1" fmla="*/ 15 h 15"/>
                  <a:gd name="T2" fmla="*/ 38 w 44"/>
                  <a:gd name="T3" fmla="*/ 15 h 15"/>
                  <a:gd name="T4" fmla="*/ 4 w 44"/>
                  <a:gd name="T5" fmla="*/ 10 h 15"/>
                  <a:gd name="T6" fmla="*/ 0 w 44"/>
                  <a:gd name="T7" fmla="*/ 5 h 15"/>
                  <a:gd name="T8" fmla="*/ 5 w 44"/>
                  <a:gd name="T9" fmla="*/ 1 h 15"/>
                  <a:gd name="T10" fmla="*/ 40 w 44"/>
                  <a:gd name="T11" fmla="*/ 5 h 15"/>
                  <a:gd name="T12" fmla="*/ 44 w 44"/>
                  <a:gd name="T13" fmla="*/ 10 h 15"/>
                  <a:gd name="T14" fmla="*/ 39 w 44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" h="15">
                    <a:moveTo>
                      <a:pt x="39" y="15"/>
                    </a:moveTo>
                    <a:cubicBezTo>
                      <a:pt x="39" y="15"/>
                      <a:pt x="38" y="15"/>
                      <a:pt x="38" y="15"/>
                    </a:cubicBezTo>
                    <a:cubicBezTo>
                      <a:pt x="27" y="13"/>
                      <a:pt x="16" y="11"/>
                      <a:pt x="4" y="10"/>
                    </a:cubicBezTo>
                    <a:cubicBezTo>
                      <a:pt x="2" y="10"/>
                      <a:pt x="0" y="8"/>
                      <a:pt x="0" y="5"/>
                    </a:cubicBezTo>
                    <a:cubicBezTo>
                      <a:pt x="0" y="2"/>
                      <a:pt x="2" y="0"/>
                      <a:pt x="5" y="1"/>
                    </a:cubicBezTo>
                    <a:cubicBezTo>
                      <a:pt x="17" y="2"/>
                      <a:pt x="28" y="3"/>
                      <a:pt x="40" y="5"/>
                    </a:cubicBezTo>
                    <a:cubicBezTo>
                      <a:pt x="42" y="5"/>
                      <a:pt x="44" y="8"/>
                      <a:pt x="44" y="10"/>
                    </a:cubicBezTo>
                    <a:cubicBezTo>
                      <a:pt x="43" y="13"/>
                      <a:pt x="41" y="15"/>
                      <a:pt x="39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3" name="">
                <a:extLst>
                  <a:ext uri="{FF2B5EF4-FFF2-40B4-BE49-F238E27FC236}">
                    <a16:creationId xmlns:a16="http://schemas.microsoft.com/office/drawing/2014/main" id="{716ECFA0-1083-42E6-BD13-7BA578F0C7D4}"/>
                  </a:ext>
                </a:extLst>
              </p:cNvPr>
              <p:cNvSpPr/>
              <p:nvPr/>
            </p:nvSpPr>
            <p:spPr bwMode="auto">
              <a:xfrm>
                <a:off x="5111750" y="2632076"/>
                <a:ext cx="79375" cy="41275"/>
              </a:xfrm>
              <a:custGeom>
                <a:avLst/>
                <a:gdLst>
                  <a:gd name="T0" fmla="*/ 5 w 21"/>
                  <a:gd name="T1" fmla="*/ 11 h 11"/>
                  <a:gd name="T2" fmla="*/ 1 w 21"/>
                  <a:gd name="T3" fmla="*/ 8 h 11"/>
                  <a:gd name="T4" fmla="*/ 4 w 21"/>
                  <a:gd name="T5" fmla="*/ 2 h 11"/>
                  <a:gd name="T6" fmla="*/ 16 w 21"/>
                  <a:gd name="T7" fmla="*/ 0 h 11"/>
                  <a:gd name="T8" fmla="*/ 21 w 21"/>
                  <a:gd name="T9" fmla="*/ 4 h 11"/>
                  <a:gd name="T10" fmla="*/ 16 w 21"/>
                  <a:gd name="T11" fmla="*/ 9 h 11"/>
                  <a:gd name="T12" fmla="*/ 7 w 21"/>
                  <a:gd name="T13" fmla="*/ 11 h 11"/>
                  <a:gd name="T14" fmla="*/ 5 w 21"/>
                  <a:gd name="T1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11">
                    <a:moveTo>
                      <a:pt x="5" y="11"/>
                    </a:moveTo>
                    <a:cubicBezTo>
                      <a:pt x="3" y="11"/>
                      <a:pt x="1" y="10"/>
                      <a:pt x="1" y="8"/>
                    </a:cubicBezTo>
                    <a:cubicBezTo>
                      <a:pt x="0" y="5"/>
                      <a:pt x="1" y="3"/>
                      <a:pt x="4" y="2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18" y="0"/>
                      <a:pt x="21" y="2"/>
                      <a:pt x="21" y="4"/>
                    </a:cubicBezTo>
                    <a:cubicBezTo>
                      <a:pt x="21" y="7"/>
                      <a:pt x="19" y="9"/>
                      <a:pt x="16" y="9"/>
                    </a:cubicBezTo>
                    <a:cubicBezTo>
                      <a:pt x="13" y="10"/>
                      <a:pt x="10" y="10"/>
                      <a:pt x="7" y="11"/>
                    </a:cubicBezTo>
                    <a:cubicBezTo>
                      <a:pt x="6" y="11"/>
                      <a:pt x="6" y="11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4" name="">
                <a:extLst>
                  <a:ext uri="{FF2B5EF4-FFF2-40B4-BE49-F238E27FC236}">
                    <a16:creationId xmlns:a16="http://schemas.microsoft.com/office/drawing/2014/main" id="{87DDA5A4-B08E-42D5-85E6-8640DCBD8BC7}"/>
                  </a:ext>
                </a:extLst>
              </p:cNvPr>
              <p:cNvSpPr/>
              <p:nvPr/>
            </p:nvSpPr>
            <p:spPr bwMode="auto">
              <a:xfrm>
                <a:off x="5108575" y="2852739"/>
                <a:ext cx="182563" cy="112713"/>
              </a:xfrm>
              <a:custGeom>
                <a:avLst/>
                <a:gdLst>
                  <a:gd name="T0" fmla="*/ 6 w 48"/>
                  <a:gd name="T1" fmla="*/ 30 h 30"/>
                  <a:gd name="T2" fmla="*/ 2 w 48"/>
                  <a:gd name="T3" fmla="*/ 28 h 30"/>
                  <a:gd name="T4" fmla="*/ 4 w 48"/>
                  <a:gd name="T5" fmla="*/ 21 h 30"/>
                  <a:gd name="T6" fmla="*/ 40 w 48"/>
                  <a:gd name="T7" fmla="*/ 1 h 30"/>
                  <a:gd name="T8" fmla="*/ 47 w 48"/>
                  <a:gd name="T9" fmla="*/ 3 h 30"/>
                  <a:gd name="T10" fmla="*/ 45 w 48"/>
                  <a:gd name="T11" fmla="*/ 10 h 30"/>
                  <a:gd name="T12" fmla="*/ 8 w 48"/>
                  <a:gd name="T13" fmla="*/ 30 h 30"/>
                  <a:gd name="T14" fmla="*/ 6 w 48"/>
                  <a:gd name="T1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30">
                    <a:moveTo>
                      <a:pt x="6" y="30"/>
                    </a:moveTo>
                    <a:cubicBezTo>
                      <a:pt x="4" y="30"/>
                      <a:pt x="3" y="29"/>
                      <a:pt x="2" y="28"/>
                    </a:cubicBezTo>
                    <a:cubicBezTo>
                      <a:pt x="0" y="25"/>
                      <a:pt x="1" y="22"/>
                      <a:pt x="4" y="21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2" y="0"/>
                      <a:pt x="45" y="1"/>
                      <a:pt x="47" y="3"/>
                    </a:cubicBezTo>
                    <a:cubicBezTo>
                      <a:pt x="48" y="5"/>
                      <a:pt x="47" y="8"/>
                      <a:pt x="45" y="10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0"/>
                      <a:pt x="7" y="30"/>
                      <a:pt x="6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5" name="">
                <a:extLst>
                  <a:ext uri="{FF2B5EF4-FFF2-40B4-BE49-F238E27FC236}">
                    <a16:creationId xmlns:a16="http://schemas.microsoft.com/office/drawing/2014/main" id="{94C46792-4E3F-40D2-B081-77F6BB788EFC}"/>
                  </a:ext>
                </a:extLst>
              </p:cNvPr>
              <p:cNvSpPr/>
              <p:nvPr/>
            </p:nvSpPr>
            <p:spPr bwMode="auto">
              <a:xfrm>
                <a:off x="5381625" y="3052764"/>
                <a:ext cx="79375" cy="76200"/>
              </a:xfrm>
              <a:custGeom>
                <a:avLst/>
                <a:gdLst>
                  <a:gd name="T0" fmla="*/ 6 w 21"/>
                  <a:gd name="T1" fmla="*/ 20 h 20"/>
                  <a:gd name="T2" fmla="*/ 1 w 21"/>
                  <a:gd name="T3" fmla="*/ 17 h 20"/>
                  <a:gd name="T4" fmla="*/ 4 w 21"/>
                  <a:gd name="T5" fmla="*/ 10 h 20"/>
                  <a:gd name="T6" fmla="*/ 11 w 21"/>
                  <a:gd name="T7" fmla="*/ 3 h 20"/>
                  <a:gd name="T8" fmla="*/ 17 w 21"/>
                  <a:gd name="T9" fmla="*/ 1 h 20"/>
                  <a:gd name="T10" fmla="*/ 20 w 21"/>
                  <a:gd name="T11" fmla="*/ 7 h 20"/>
                  <a:gd name="T12" fmla="*/ 7 w 21"/>
                  <a:gd name="T13" fmla="*/ 19 h 20"/>
                  <a:gd name="T14" fmla="*/ 6 w 21"/>
                  <a:gd name="T1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20">
                    <a:moveTo>
                      <a:pt x="6" y="20"/>
                    </a:moveTo>
                    <a:cubicBezTo>
                      <a:pt x="4" y="20"/>
                      <a:pt x="2" y="19"/>
                      <a:pt x="1" y="17"/>
                    </a:cubicBezTo>
                    <a:cubicBezTo>
                      <a:pt x="0" y="14"/>
                      <a:pt x="1" y="11"/>
                      <a:pt x="4" y="10"/>
                    </a:cubicBezTo>
                    <a:cubicBezTo>
                      <a:pt x="7" y="9"/>
                      <a:pt x="9" y="6"/>
                      <a:pt x="11" y="3"/>
                    </a:cubicBezTo>
                    <a:cubicBezTo>
                      <a:pt x="12" y="1"/>
                      <a:pt x="14" y="0"/>
                      <a:pt x="17" y="1"/>
                    </a:cubicBezTo>
                    <a:cubicBezTo>
                      <a:pt x="19" y="2"/>
                      <a:pt x="21" y="5"/>
                      <a:pt x="20" y="7"/>
                    </a:cubicBezTo>
                    <a:cubicBezTo>
                      <a:pt x="17" y="12"/>
                      <a:pt x="13" y="17"/>
                      <a:pt x="7" y="19"/>
                    </a:cubicBezTo>
                    <a:cubicBezTo>
                      <a:pt x="7" y="20"/>
                      <a:pt x="6" y="20"/>
                      <a:pt x="6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6" name="">
                <a:extLst>
                  <a:ext uri="{FF2B5EF4-FFF2-40B4-BE49-F238E27FC236}">
                    <a16:creationId xmlns:a16="http://schemas.microsoft.com/office/drawing/2014/main" id="{46CAEE6E-41D7-4DE7-8904-353A33B9395B}"/>
                  </a:ext>
                </a:extLst>
              </p:cNvPr>
              <p:cNvSpPr/>
              <p:nvPr/>
            </p:nvSpPr>
            <p:spPr bwMode="auto">
              <a:xfrm>
                <a:off x="5484813" y="3159126"/>
                <a:ext cx="125413" cy="155575"/>
              </a:xfrm>
              <a:custGeom>
                <a:avLst/>
                <a:gdLst>
                  <a:gd name="T0" fmla="*/ 6 w 33"/>
                  <a:gd name="T1" fmla="*/ 41 h 41"/>
                  <a:gd name="T2" fmla="*/ 2 w 33"/>
                  <a:gd name="T3" fmla="*/ 39 h 41"/>
                  <a:gd name="T4" fmla="*/ 2 w 33"/>
                  <a:gd name="T5" fmla="*/ 32 h 41"/>
                  <a:gd name="T6" fmla="*/ 23 w 33"/>
                  <a:gd name="T7" fmla="*/ 4 h 41"/>
                  <a:gd name="T8" fmla="*/ 29 w 33"/>
                  <a:gd name="T9" fmla="*/ 1 h 41"/>
                  <a:gd name="T10" fmla="*/ 32 w 33"/>
                  <a:gd name="T11" fmla="*/ 7 h 41"/>
                  <a:gd name="T12" fmla="*/ 9 w 33"/>
                  <a:gd name="T13" fmla="*/ 39 h 41"/>
                  <a:gd name="T14" fmla="*/ 6 w 33"/>
                  <a:gd name="T15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41">
                    <a:moveTo>
                      <a:pt x="6" y="41"/>
                    </a:moveTo>
                    <a:cubicBezTo>
                      <a:pt x="4" y="41"/>
                      <a:pt x="3" y="40"/>
                      <a:pt x="2" y="39"/>
                    </a:cubicBezTo>
                    <a:cubicBezTo>
                      <a:pt x="0" y="37"/>
                      <a:pt x="0" y="34"/>
                      <a:pt x="2" y="32"/>
                    </a:cubicBezTo>
                    <a:cubicBezTo>
                      <a:pt x="11" y="24"/>
                      <a:pt x="18" y="14"/>
                      <a:pt x="23" y="4"/>
                    </a:cubicBezTo>
                    <a:cubicBezTo>
                      <a:pt x="24" y="1"/>
                      <a:pt x="26" y="0"/>
                      <a:pt x="29" y="1"/>
                    </a:cubicBezTo>
                    <a:cubicBezTo>
                      <a:pt x="32" y="2"/>
                      <a:pt x="33" y="5"/>
                      <a:pt x="32" y="7"/>
                    </a:cubicBezTo>
                    <a:cubicBezTo>
                      <a:pt x="27" y="19"/>
                      <a:pt x="19" y="31"/>
                      <a:pt x="9" y="39"/>
                    </a:cubicBezTo>
                    <a:cubicBezTo>
                      <a:pt x="8" y="40"/>
                      <a:pt x="7" y="41"/>
                      <a:pt x="6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7" name="">
                <a:extLst>
                  <a:ext uri="{FF2B5EF4-FFF2-40B4-BE49-F238E27FC236}">
                    <a16:creationId xmlns:a16="http://schemas.microsoft.com/office/drawing/2014/main" id="{E929FC98-14ED-4FE1-811C-C4D94D88762A}"/>
                  </a:ext>
                </a:extLst>
              </p:cNvPr>
              <p:cNvSpPr/>
              <p:nvPr/>
            </p:nvSpPr>
            <p:spPr bwMode="auto">
              <a:xfrm>
                <a:off x="5788025" y="3251201"/>
                <a:ext cx="60325" cy="101600"/>
              </a:xfrm>
              <a:custGeom>
                <a:avLst/>
                <a:gdLst>
                  <a:gd name="T0" fmla="*/ 6 w 16"/>
                  <a:gd name="T1" fmla="*/ 27 h 27"/>
                  <a:gd name="T2" fmla="*/ 4 w 16"/>
                  <a:gd name="T3" fmla="*/ 26 h 27"/>
                  <a:gd name="T4" fmla="*/ 1 w 16"/>
                  <a:gd name="T5" fmla="*/ 20 h 27"/>
                  <a:gd name="T6" fmla="*/ 6 w 16"/>
                  <a:gd name="T7" fmla="*/ 4 h 27"/>
                  <a:gd name="T8" fmla="*/ 12 w 16"/>
                  <a:gd name="T9" fmla="*/ 1 h 27"/>
                  <a:gd name="T10" fmla="*/ 15 w 16"/>
                  <a:gd name="T11" fmla="*/ 7 h 27"/>
                  <a:gd name="T12" fmla="*/ 10 w 16"/>
                  <a:gd name="T13" fmla="*/ 23 h 27"/>
                  <a:gd name="T14" fmla="*/ 6 w 16"/>
                  <a:gd name="T1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27">
                    <a:moveTo>
                      <a:pt x="6" y="27"/>
                    </a:moveTo>
                    <a:cubicBezTo>
                      <a:pt x="5" y="27"/>
                      <a:pt x="5" y="26"/>
                      <a:pt x="4" y="26"/>
                    </a:cubicBezTo>
                    <a:cubicBezTo>
                      <a:pt x="2" y="25"/>
                      <a:pt x="0" y="23"/>
                      <a:pt x="1" y="20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2"/>
                      <a:pt x="10" y="0"/>
                      <a:pt x="12" y="1"/>
                    </a:cubicBezTo>
                    <a:cubicBezTo>
                      <a:pt x="15" y="2"/>
                      <a:pt x="16" y="4"/>
                      <a:pt x="15" y="7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5"/>
                      <a:pt x="8" y="27"/>
                      <a:pt x="6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8" name="">
                <a:extLst>
                  <a:ext uri="{FF2B5EF4-FFF2-40B4-BE49-F238E27FC236}">
                    <a16:creationId xmlns:a16="http://schemas.microsoft.com/office/drawing/2014/main" id="{91CE107D-7E28-4D0F-8FB4-BC09DA4D9FD2}"/>
                  </a:ext>
                </a:extLst>
              </p:cNvPr>
              <p:cNvSpPr/>
              <p:nvPr/>
            </p:nvSpPr>
            <p:spPr bwMode="auto">
              <a:xfrm>
                <a:off x="6099175" y="3276601"/>
                <a:ext cx="80963" cy="198438"/>
              </a:xfrm>
              <a:custGeom>
                <a:avLst/>
                <a:gdLst>
                  <a:gd name="T0" fmla="*/ 15 w 21"/>
                  <a:gd name="T1" fmla="*/ 52 h 52"/>
                  <a:gd name="T2" fmla="*/ 11 w 21"/>
                  <a:gd name="T3" fmla="*/ 47 h 52"/>
                  <a:gd name="T4" fmla="*/ 1 w 21"/>
                  <a:gd name="T5" fmla="*/ 8 h 52"/>
                  <a:gd name="T6" fmla="*/ 4 w 21"/>
                  <a:gd name="T7" fmla="*/ 1 h 52"/>
                  <a:gd name="T8" fmla="*/ 11 w 21"/>
                  <a:gd name="T9" fmla="*/ 4 h 52"/>
                  <a:gd name="T10" fmla="*/ 20 w 21"/>
                  <a:gd name="T11" fmla="*/ 46 h 52"/>
                  <a:gd name="T12" fmla="*/ 16 w 21"/>
                  <a:gd name="T13" fmla="*/ 52 h 52"/>
                  <a:gd name="T14" fmla="*/ 15 w 21"/>
                  <a:gd name="T1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52">
                    <a:moveTo>
                      <a:pt x="15" y="52"/>
                    </a:moveTo>
                    <a:cubicBezTo>
                      <a:pt x="13" y="52"/>
                      <a:pt x="11" y="50"/>
                      <a:pt x="11" y="47"/>
                    </a:cubicBezTo>
                    <a:cubicBezTo>
                      <a:pt x="9" y="34"/>
                      <a:pt x="6" y="20"/>
                      <a:pt x="1" y="8"/>
                    </a:cubicBezTo>
                    <a:cubicBezTo>
                      <a:pt x="0" y="5"/>
                      <a:pt x="2" y="2"/>
                      <a:pt x="4" y="1"/>
                    </a:cubicBezTo>
                    <a:cubicBezTo>
                      <a:pt x="7" y="0"/>
                      <a:pt x="10" y="2"/>
                      <a:pt x="11" y="4"/>
                    </a:cubicBezTo>
                    <a:cubicBezTo>
                      <a:pt x="15" y="18"/>
                      <a:pt x="19" y="32"/>
                      <a:pt x="20" y="46"/>
                    </a:cubicBezTo>
                    <a:cubicBezTo>
                      <a:pt x="21" y="49"/>
                      <a:pt x="19" y="51"/>
                      <a:pt x="16" y="52"/>
                    </a:cubicBezTo>
                    <a:cubicBezTo>
                      <a:pt x="16" y="52"/>
                      <a:pt x="16" y="52"/>
                      <a:pt x="15" y="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9" name="">
                <a:extLst>
                  <a:ext uri="{FF2B5EF4-FFF2-40B4-BE49-F238E27FC236}">
                    <a16:creationId xmlns:a16="http://schemas.microsoft.com/office/drawing/2014/main" id="{9DEA50D1-F870-41A9-9A7D-2CA68082B9B0}"/>
                  </a:ext>
                </a:extLst>
              </p:cNvPr>
              <p:cNvSpPr/>
              <p:nvPr/>
            </p:nvSpPr>
            <p:spPr bwMode="auto">
              <a:xfrm>
                <a:off x="6350000" y="3238501"/>
                <a:ext cx="53975" cy="92075"/>
              </a:xfrm>
              <a:custGeom>
                <a:avLst/>
                <a:gdLst>
                  <a:gd name="T0" fmla="*/ 8 w 14"/>
                  <a:gd name="T1" fmla="*/ 24 h 24"/>
                  <a:gd name="T2" fmla="*/ 3 w 14"/>
                  <a:gd name="T3" fmla="*/ 20 h 24"/>
                  <a:gd name="T4" fmla="*/ 0 w 14"/>
                  <a:gd name="T5" fmla="*/ 6 h 24"/>
                  <a:gd name="T6" fmla="*/ 4 w 14"/>
                  <a:gd name="T7" fmla="*/ 0 h 24"/>
                  <a:gd name="T8" fmla="*/ 10 w 14"/>
                  <a:gd name="T9" fmla="*/ 4 h 24"/>
                  <a:gd name="T10" fmla="*/ 13 w 14"/>
                  <a:gd name="T11" fmla="*/ 18 h 24"/>
                  <a:gd name="T12" fmla="*/ 9 w 14"/>
                  <a:gd name="T13" fmla="*/ 23 h 24"/>
                  <a:gd name="T14" fmla="*/ 8 w 14"/>
                  <a:gd name="T1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24">
                    <a:moveTo>
                      <a:pt x="8" y="24"/>
                    </a:moveTo>
                    <a:cubicBezTo>
                      <a:pt x="6" y="24"/>
                      <a:pt x="4" y="22"/>
                      <a:pt x="3" y="2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1" y="1"/>
                      <a:pt x="4" y="0"/>
                    </a:cubicBezTo>
                    <a:cubicBezTo>
                      <a:pt x="7" y="0"/>
                      <a:pt x="9" y="1"/>
                      <a:pt x="10" y="4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4" y="20"/>
                      <a:pt x="12" y="23"/>
                      <a:pt x="9" y="23"/>
                    </a:cubicBezTo>
                    <a:cubicBezTo>
                      <a:pt x="9" y="24"/>
                      <a:pt x="9" y="24"/>
                      <a:pt x="8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0" name="">
                <a:extLst>
                  <a:ext uri="{FF2B5EF4-FFF2-40B4-BE49-F238E27FC236}">
                    <a16:creationId xmlns:a16="http://schemas.microsoft.com/office/drawing/2014/main" id="{C13ED9B2-D8DF-49E9-A894-4431518B27A5}"/>
                  </a:ext>
                </a:extLst>
              </p:cNvPr>
              <p:cNvSpPr/>
              <p:nvPr/>
            </p:nvSpPr>
            <p:spPr bwMode="auto">
              <a:xfrm>
                <a:off x="6426200" y="1516064"/>
                <a:ext cx="79375" cy="114300"/>
              </a:xfrm>
              <a:custGeom>
                <a:avLst/>
                <a:gdLst>
                  <a:gd name="T0" fmla="*/ 5 w 21"/>
                  <a:gd name="T1" fmla="*/ 30 h 30"/>
                  <a:gd name="T2" fmla="*/ 3 w 21"/>
                  <a:gd name="T3" fmla="*/ 29 h 30"/>
                  <a:gd name="T4" fmla="*/ 0 w 21"/>
                  <a:gd name="T5" fmla="*/ 23 h 30"/>
                  <a:gd name="T6" fmla="*/ 12 w 21"/>
                  <a:gd name="T7" fmla="*/ 3 h 30"/>
                  <a:gd name="T8" fmla="*/ 19 w 21"/>
                  <a:gd name="T9" fmla="*/ 2 h 30"/>
                  <a:gd name="T10" fmla="*/ 20 w 21"/>
                  <a:gd name="T11" fmla="*/ 9 h 30"/>
                  <a:gd name="T12" fmla="*/ 10 w 21"/>
                  <a:gd name="T13" fmla="*/ 26 h 30"/>
                  <a:gd name="T14" fmla="*/ 5 w 21"/>
                  <a:gd name="T1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30">
                    <a:moveTo>
                      <a:pt x="5" y="30"/>
                    </a:moveTo>
                    <a:cubicBezTo>
                      <a:pt x="4" y="30"/>
                      <a:pt x="4" y="29"/>
                      <a:pt x="3" y="29"/>
                    </a:cubicBezTo>
                    <a:cubicBezTo>
                      <a:pt x="1" y="28"/>
                      <a:pt x="0" y="26"/>
                      <a:pt x="0" y="23"/>
                    </a:cubicBezTo>
                    <a:cubicBezTo>
                      <a:pt x="3" y="16"/>
                      <a:pt x="7" y="9"/>
                      <a:pt x="12" y="3"/>
                    </a:cubicBezTo>
                    <a:cubicBezTo>
                      <a:pt x="14" y="1"/>
                      <a:pt x="17" y="0"/>
                      <a:pt x="19" y="2"/>
                    </a:cubicBezTo>
                    <a:cubicBezTo>
                      <a:pt x="21" y="4"/>
                      <a:pt x="21" y="7"/>
                      <a:pt x="20" y="9"/>
                    </a:cubicBezTo>
                    <a:cubicBezTo>
                      <a:pt x="15" y="14"/>
                      <a:pt x="12" y="20"/>
                      <a:pt x="10" y="26"/>
                    </a:cubicBezTo>
                    <a:cubicBezTo>
                      <a:pt x="9" y="28"/>
                      <a:pt x="7" y="30"/>
                      <a:pt x="5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1" name="">
                <a:extLst>
                  <a:ext uri="{FF2B5EF4-FFF2-40B4-BE49-F238E27FC236}">
                    <a16:creationId xmlns:a16="http://schemas.microsoft.com/office/drawing/2014/main" id="{0B295129-A6D3-4C15-B202-55E1AF7E3599}"/>
                  </a:ext>
                </a:extLst>
              </p:cNvPr>
              <p:cNvSpPr/>
              <p:nvPr/>
            </p:nvSpPr>
            <p:spPr bwMode="auto">
              <a:xfrm>
                <a:off x="6786563" y="1744664"/>
                <a:ext cx="100013" cy="101600"/>
              </a:xfrm>
              <a:custGeom>
                <a:avLst/>
                <a:gdLst>
                  <a:gd name="T0" fmla="*/ 5 w 26"/>
                  <a:gd name="T1" fmla="*/ 27 h 27"/>
                  <a:gd name="T2" fmla="*/ 2 w 26"/>
                  <a:gd name="T3" fmla="*/ 26 h 27"/>
                  <a:gd name="T4" fmla="*/ 1 w 26"/>
                  <a:gd name="T5" fmla="*/ 19 h 27"/>
                  <a:gd name="T6" fmla="*/ 17 w 26"/>
                  <a:gd name="T7" fmla="*/ 2 h 27"/>
                  <a:gd name="T8" fmla="*/ 24 w 26"/>
                  <a:gd name="T9" fmla="*/ 2 h 27"/>
                  <a:gd name="T10" fmla="*/ 24 w 26"/>
                  <a:gd name="T11" fmla="*/ 9 h 27"/>
                  <a:gd name="T12" fmla="*/ 9 w 26"/>
                  <a:gd name="T13" fmla="*/ 25 h 27"/>
                  <a:gd name="T14" fmla="*/ 5 w 26"/>
                  <a:gd name="T1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27">
                    <a:moveTo>
                      <a:pt x="5" y="27"/>
                    </a:moveTo>
                    <a:cubicBezTo>
                      <a:pt x="4" y="27"/>
                      <a:pt x="3" y="27"/>
                      <a:pt x="2" y="26"/>
                    </a:cubicBezTo>
                    <a:cubicBezTo>
                      <a:pt x="0" y="25"/>
                      <a:pt x="0" y="22"/>
                      <a:pt x="1" y="19"/>
                    </a:cubicBezTo>
                    <a:cubicBezTo>
                      <a:pt x="6" y="13"/>
                      <a:pt x="11" y="7"/>
                      <a:pt x="17" y="2"/>
                    </a:cubicBezTo>
                    <a:cubicBezTo>
                      <a:pt x="20" y="0"/>
                      <a:pt x="23" y="0"/>
                      <a:pt x="24" y="2"/>
                    </a:cubicBezTo>
                    <a:cubicBezTo>
                      <a:pt x="26" y="4"/>
                      <a:pt x="26" y="8"/>
                      <a:pt x="24" y="9"/>
                    </a:cubicBezTo>
                    <a:cubicBezTo>
                      <a:pt x="18" y="14"/>
                      <a:pt x="13" y="19"/>
                      <a:pt x="9" y="25"/>
                    </a:cubicBezTo>
                    <a:cubicBezTo>
                      <a:pt x="8" y="26"/>
                      <a:pt x="7" y="27"/>
                      <a:pt x="5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2" name="">
                <a:extLst>
                  <a:ext uri="{FF2B5EF4-FFF2-40B4-BE49-F238E27FC236}">
                    <a16:creationId xmlns:a16="http://schemas.microsoft.com/office/drawing/2014/main" id="{2E614D53-3987-4046-A62D-9F7C401878A7}"/>
                  </a:ext>
                </a:extLst>
              </p:cNvPr>
              <p:cNvSpPr/>
              <p:nvPr/>
            </p:nvSpPr>
            <p:spPr bwMode="auto">
              <a:xfrm>
                <a:off x="7011988" y="2200276"/>
                <a:ext cx="128588" cy="52388"/>
              </a:xfrm>
              <a:custGeom>
                <a:avLst/>
                <a:gdLst>
                  <a:gd name="T0" fmla="*/ 6 w 34"/>
                  <a:gd name="T1" fmla="*/ 14 h 14"/>
                  <a:gd name="T2" fmla="*/ 1 w 34"/>
                  <a:gd name="T3" fmla="*/ 10 h 14"/>
                  <a:gd name="T4" fmla="*/ 5 w 34"/>
                  <a:gd name="T5" fmla="*/ 4 h 14"/>
                  <a:gd name="T6" fmla="*/ 28 w 34"/>
                  <a:gd name="T7" fmla="*/ 0 h 14"/>
                  <a:gd name="T8" fmla="*/ 33 w 34"/>
                  <a:gd name="T9" fmla="*/ 4 h 14"/>
                  <a:gd name="T10" fmla="*/ 29 w 34"/>
                  <a:gd name="T11" fmla="*/ 10 h 14"/>
                  <a:gd name="T12" fmla="*/ 7 w 34"/>
                  <a:gd name="T13" fmla="*/ 14 h 14"/>
                  <a:gd name="T14" fmla="*/ 6 w 34"/>
                  <a:gd name="T1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14">
                    <a:moveTo>
                      <a:pt x="6" y="14"/>
                    </a:moveTo>
                    <a:cubicBezTo>
                      <a:pt x="3" y="14"/>
                      <a:pt x="1" y="12"/>
                      <a:pt x="1" y="10"/>
                    </a:cubicBezTo>
                    <a:cubicBezTo>
                      <a:pt x="0" y="7"/>
                      <a:pt x="2" y="5"/>
                      <a:pt x="5" y="4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3" y="2"/>
                      <a:pt x="33" y="4"/>
                    </a:cubicBezTo>
                    <a:cubicBezTo>
                      <a:pt x="34" y="7"/>
                      <a:pt x="32" y="9"/>
                      <a:pt x="29" y="10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6" y="14"/>
                      <a:pt x="6" y="14"/>
                      <a:pt x="6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3" name="">
                <a:extLst>
                  <a:ext uri="{FF2B5EF4-FFF2-40B4-BE49-F238E27FC236}">
                    <a16:creationId xmlns:a16="http://schemas.microsoft.com/office/drawing/2014/main" id="{6EF4D005-AD5B-4FE6-96C1-08F27D77CE5B}"/>
                  </a:ext>
                </a:extLst>
              </p:cNvPr>
              <p:cNvSpPr/>
              <p:nvPr/>
            </p:nvSpPr>
            <p:spPr bwMode="auto">
              <a:xfrm>
                <a:off x="6977063" y="2719389"/>
                <a:ext cx="130175" cy="84138"/>
              </a:xfrm>
              <a:custGeom>
                <a:avLst/>
                <a:gdLst>
                  <a:gd name="T0" fmla="*/ 28 w 34"/>
                  <a:gd name="T1" fmla="*/ 22 h 22"/>
                  <a:gd name="T2" fmla="*/ 28 w 34"/>
                  <a:gd name="T3" fmla="*/ 22 h 22"/>
                  <a:gd name="T4" fmla="*/ 1 w 34"/>
                  <a:gd name="T5" fmla="*/ 9 h 22"/>
                  <a:gd name="T6" fmla="*/ 2 w 34"/>
                  <a:gd name="T7" fmla="*/ 2 h 22"/>
                  <a:gd name="T8" fmla="*/ 9 w 34"/>
                  <a:gd name="T9" fmla="*/ 2 h 22"/>
                  <a:gd name="T10" fmla="*/ 29 w 34"/>
                  <a:gd name="T11" fmla="*/ 12 h 22"/>
                  <a:gd name="T12" fmla="*/ 33 w 34"/>
                  <a:gd name="T13" fmla="*/ 18 h 22"/>
                  <a:gd name="T14" fmla="*/ 28 w 34"/>
                  <a:gd name="T1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22">
                    <a:moveTo>
                      <a:pt x="28" y="22"/>
                    </a:moveTo>
                    <a:cubicBezTo>
                      <a:pt x="28" y="22"/>
                      <a:pt x="28" y="22"/>
                      <a:pt x="28" y="22"/>
                    </a:cubicBezTo>
                    <a:cubicBezTo>
                      <a:pt x="18" y="21"/>
                      <a:pt x="8" y="16"/>
                      <a:pt x="1" y="9"/>
                    </a:cubicBezTo>
                    <a:cubicBezTo>
                      <a:pt x="0" y="7"/>
                      <a:pt x="0" y="4"/>
                      <a:pt x="2" y="2"/>
                    </a:cubicBezTo>
                    <a:cubicBezTo>
                      <a:pt x="4" y="0"/>
                      <a:pt x="7" y="0"/>
                      <a:pt x="9" y="2"/>
                    </a:cubicBezTo>
                    <a:cubicBezTo>
                      <a:pt x="14" y="8"/>
                      <a:pt x="21" y="11"/>
                      <a:pt x="29" y="12"/>
                    </a:cubicBezTo>
                    <a:cubicBezTo>
                      <a:pt x="32" y="13"/>
                      <a:pt x="34" y="15"/>
                      <a:pt x="33" y="18"/>
                    </a:cubicBezTo>
                    <a:cubicBezTo>
                      <a:pt x="33" y="20"/>
                      <a:pt x="31" y="22"/>
                      <a:pt x="28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4" name="">
                <a:extLst>
                  <a:ext uri="{FF2B5EF4-FFF2-40B4-BE49-F238E27FC236}">
                    <a16:creationId xmlns:a16="http://schemas.microsoft.com/office/drawing/2014/main" id="{975CE16D-23A3-473B-8359-1429BE7C1E51}"/>
                  </a:ext>
                </a:extLst>
              </p:cNvPr>
              <p:cNvSpPr/>
              <p:nvPr/>
            </p:nvSpPr>
            <p:spPr bwMode="auto">
              <a:xfrm>
                <a:off x="6684963" y="3071814"/>
                <a:ext cx="109538" cy="84138"/>
              </a:xfrm>
              <a:custGeom>
                <a:avLst/>
                <a:gdLst>
                  <a:gd name="T0" fmla="*/ 23 w 29"/>
                  <a:gd name="T1" fmla="*/ 22 h 22"/>
                  <a:gd name="T2" fmla="*/ 21 w 29"/>
                  <a:gd name="T3" fmla="*/ 21 h 22"/>
                  <a:gd name="T4" fmla="*/ 3 w 29"/>
                  <a:gd name="T5" fmla="*/ 10 h 22"/>
                  <a:gd name="T6" fmla="*/ 1 w 29"/>
                  <a:gd name="T7" fmla="*/ 3 h 22"/>
                  <a:gd name="T8" fmla="*/ 8 w 29"/>
                  <a:gd name="T9" fmla="*/ 1 h 22"/>
                  <a:gd name="T10" fmla="*/ 26 w 29"/>
                  <a:gd name="T11" fmla="*/ 13 h 22"/>
                  <a:gd name="T12" fmla="*/ 28 w 29"/>
                  <a:gd name="T13" fmla="*/ 20 h 22"/>
                  <a:gd name="T14" fmla="*/ 23 w 29"/>
                  <a:gd name="T1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22">
                    <a:moveTo>
                      <a:pt x="23" y="22"/>
                    </a:moveTo>
                    <a:cubicBezTo>
                      <a:pt x="23" y="22"/>
                      <a:pt x="22" y="22"/>
                      <a:pt x="21" y="21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0" y="8"/>
                      <a:pt x="0" y="5"/>
                      <a:pt x="1" y="3"/>
                    </a:cubicBezTo>
                    <a:cubicBezTo>
                      <a:pt x="2" y="1"/>
                      <a:pt x="6" y="0"/>
                      <a:pt x="8" y="1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8" y="15"/>
                      <a:pt x="29" y="18"/>
                      <a:pt x="28" y="20"/>
                    </a:cubicBezTo>
                    <a:cubicBezTo>
                      <a:pt x="27" y="21"/>
                      <a:pt x="25" y="22"/>
                      <a:pt x="23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5" name="">
                <a:extLst>
                  <a:ext uri="{FF2B5EF4-FFF2-40B4-BE49-F238E27FC236}">
                    <a16:creationId xmlns:a16="http://schemas.microsoft.com/office/drawing/2014/main" id="{61CD06EE-E470-4B11-9953-667A0CDFAEE9}"/>
                  </a:ext>
                </a:extLst>
              </p:cNvPr>
              <p:cNvSpPr/>
              <p:nvPr/>
            </p:nvSpPr>
            <p:spPr bwMode="auto">
              <a:xfrm>
                <a:off x="6205538" y="1141414"/>
                <a:ext cx="103188" cy="428625"/>
              </a:xfrm>
              <a:custGeom>
                <a:avLst/>
                <a:gdLst>
                  <a:gd name="T0" fmla="*/ 5 w 27"/>
                  <a:gd name="T1" fmla="*/ 113 h 113"/>
                  <a:gd name="T2" fmla="*/ 4 w 27"/>
                  <a:gd name="T3" fmla="*/ 113 h 113"/>
                  <a:gd name="T4" fmla="*/ 0 w 27"/>
                  <a:gd name="T5" fmla="*/ 108 h 113"/>
                  <a:gd name="T6" fmla="*/ 17 w 27"/>
                  <a:gd name="T7" fmla="*/ 4 h 113"/>
                  <a:gd name="T8" fmla="*/ 23 w 27"/>
                  <a:gd name="T9" fmla="*/ 0 h 113"/>
                  <a:gd name="T10" fmla="*/ 27 w 27"/>
                  <a:gd name="T11" fmla="*/ 6 h 113"/>
                  <a:gd name="T12" fmla="*/ 10 w 27"/>
                  <a:gd name="T13" fmla="*/ 109 h 113"/>
                  <a:gd name="T14" fmla="*/ 5 w 27"/>
                  <a:gd name="T15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13">
                    <a:moveTo>
                      <a:pt x="5" y="113"/>
                    </a:moveTo>
                    <a:cubicBezTo>
                      <a:pt x="5" y="113"/>
                      <a:pt x="4" y="113"/>
                      <a:pt x="4" y="113"/>
                    </a:cubicBezTo>
                    <a:cubicBezTo>
                      <a:pt x="1" y="113"/>
                      <a:pt x="0" y="110"/>
                      <a:pt x="0" y="108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8" y="2"/>
                      <a:pt x="20" y="0"/>
                      <a:pt x="23" y="0"/>
                    </a:cubicBezTo>
                    <a:cubicBezTo>
                      <a:pt x="25" y="1"/>
                      <a:pt x="27" y="3"/>
                      <a:pt x="27" y="6"/>
                    </a:cubicBezTo>
                    <a:cubicBezTo>
                      <a:pt x="10" y="109"/>
                      <a:pt x="10" y="109"/>
                      <a:pt x="10" y="109"/>
                    </a:cubicBezTo>
                    <a:cubicBezTo>
                      <a:pt x="9" y="112"/>
                      <a:pt x="7" y="113"/>
                      <a:pt x="5" y="1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6" name="">
                <a:extLst>
                  <a:ext uri="{FF2B5EF4-FFF2-40B4-BE49-F238E27FC236}">
                    <a16:creationId xmlns:a16="http://schemas.microsoft.com/office/drawing/2014/main" id="{034CDE06-5F24-4147-8FCD-F2438F3AB843}"/>
                  </a:ext>
                </a:extLst>
              </p:cNvPr>
              <p:cNvSpPr/>
              <p:nvPr/>
            </p:nvSpPr>
            <p:spPr bwMode="auto">
              <a:xfrm>
                <a:off x="6616700" y="1330326"/>
                <a:ext cx="223838" cy="395288"/>
              </a:xfrm>
              <a:custGeom>
                <a:avLst/>
                <a:gdLst>
                  <a:gd name="T0" fmla="*/ 6 w 59"/>
                  <a:gd name="T1" fmla="*/ 104 h 104"/>
                  <a:gd name="T2" fmla="*/ 3 w 59"/>
                  <a:gd name="T3" fmla="*/ 103 h 104"/>
                  <a:gd name="T4" fmla="*/ 2 w 59"/>
                  <a:gd name="T5" fmla="*/ 96 h 104"/>
                  <a:gd name="T6" fmla="*/ 49 w 59"/>
                  <a:gd name="T7" fmla="*/ 4 h 104"/>
                  <a:gd name="T8" fmla="*/ 55 w 59"/>
                  <a:gd name="T9" fmla="*/ 1 h 104"/>
                  <a:gd name="T10" fmla="*/ 58 w 59"/>
                  <a:gd name="T11" fmla="*/ 7 h 104"/>
                  <a:gd name="T12" fmla="*/ 10 w 59"/>
                  <a:gd name="T13" fmla="*/ 102 h 104"/>
                  <a:gd name="T14" fmla="*/ 6 w 59"/>
                  <a:gd name="T15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" h="104">
                    <a:moveTo>
                      <a:pt x="6" y="104"/>
                    </a:moveTo>
                    <a:cubicBezTo>
                      <a:pt x="5" y="104"/>
                      <a:pt x="4" y="103"/>
                      <a:pt x="3" y="103"/>
                    </a:cubicBezTo>
                    <a:cubicBezTo>
                      <a:pt x="1" y="101"/>
                      <a:pt x="0" y="98"/>
                      <a:pt x="2" y="96"/>
                    </a:cubicBezTo>
                    <a:cubicBezTo>
                      <a:pt x="23" y="68"/>
                      <a:pt x="39" y="37"/>
                      <a:pt x="49" y="4"/>
                    </a:cubicBezTo>
                    <a:cubicBezTo>
                      <a:pt x="50" y="1"/>
                      <a:pt x="53" y="0"/>
                      <a:pt x="55" y="1"/>
                    </a:cubicBezTo>
                    <a:cubicBezTo>
                      <a:pt x="58" y="2"/>
                      <a:pt x="59" y="4"/>
                      <a:pt x="58" y="7"/>
                    </a:cubicBezTo>
                    <a:cubicBezTo>
                      <a:pt x="48" y="41"/>
                      <a:pt x="31" y="73"/>
                      <a:pt x="10" y="102"/>
                    </a:cubicBezTo>
                    <a:cubicBezTo>
                      <a:pt x="9" y="103"/>
                      <a:pt x="7" y="104"/>
                      <a:pt x="6" y="1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7" name="">
                <a:extLst>
                  <a:ext uri="{FF2B5EF4-FFF2-40B4-BE49-F238E27FC236}">
                    <a16:creationId xmlns:a16="http://schemas.microsoft.com/office/drawing/2014/main" id="{8EBECD28-AC9E-466E-AEE9-06DDDAE2DB03}"/>
                  </a:ext>
                </a:extLst>
              </p:cNvPr>
              <p:cNvSpPr/>
              <p:nvPr/>
            </p:nvSpPr>
            <p:spPr bwMode="auto">
              <a:xfrm>
                <a:off x="6931025" y="1820864"/>
                <a:ext cx="293688" cy="227013"/>
              </a:xfrm>
              <a:custGeom>
                <a:avLst/>
                <a:gdLst>
                  <a:gd name="T0" fmla="*/ 6 w 77"/>
                  <a:gd name="T1" fmla="*/ 60 h 60"/>
                  <a:gd name="T2" fmla="*/ 2 w 77"/>
                  <a:gd name="T3" fmla="*/ 58 h 60"/>
                  <a:gd name="T4" fmla="*/ 3 w 77"/>
                  <a:gd name="T5" fmla="*/ 51 h 60"/>
                  <a:gd name="T6" fmla="*/ 69 w 77"/>
                  <a:gd name="T7" fmla="*/ 2 h 60"/>
                  <a:gd name="T8" fmla="*/ 76 w 77"/>
                  <a:gd name="T9" fmla="*/ 3 h 60"/>
                  <a:gd name="T10" fmla="*/ 75 w 77"/>
                  <a:gd name="T11" fmla="*/ 10 h 60"/>
                  <a:gd name="T12" fmla="*/ 9 w 77"/>
                  <a:gd name="T13" fmla="*/ 59 h 60"/>
                  <a:gd name="T14" fmla="*/ 6 w 77"/>
                  <a:gd name="T15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60">
                    <a:moveTo>
                      <a:pt x="6" y="60"/>
                    </a:moveTo>
                    <a:cubicBezTo>
                      <a:pt x="4" y="60"/>
                      <a:pt x="3" y="59"/>
                      <a:pt x="2" y="58"/>
                    </a:cubicBezTo>
                    <a:cubicBezTo>
                      <a:pt x="0" y="56"/>
                      <a:pt x="1" y="53"/>
                      <a:pt x="3" y="51"/>
                    </a:cubicBezTo>
                    <a:cubicBezTo>
                      <a:pt x="69" y="2"/>
                      <a:pt x="69" y="2"/>
                      <a:pt x="69" y="2"/>
                    </a:cubicBezTo>
                    <a:cubicBezTo>
                      <a:pt x="71" y="0"/>
                      <a:pt x="74" y="1"/>
                      <a:pt x="76" y="3"/>
                    </a:cubicBezTo>
                    <a:cubicBezTo>
                      <a:pt x="77" y="5"/>
                      <a:pt x="77" y="8"/>
                      <a:pt x="75" y="10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8" y="60"/>
                      <a:pt x="7" y="60"/>
                      <a:pt x="6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8" name="">
                <a:extLst>
                  <a:ext uri="{FF2B5EF4-FFF2-40B4-BE49-F238E27FC236}">
                    <a16:creationId xmlns:a16="http://schemas.microsoft.com/office/drawing/2014/main" id="{E76DFC5E-CD2A-47FE-9948-CD0689D1C0D6}"/>
                  </a:ext>
                </a:extLst>
              </p:cNvPr>
              <p:cNvSpPr/>
              <p:nvPr/>
            </p:nvSpPr>
            <p:spPr bwMode="auto">
              <a:xfrm>
                <a:off x="7042150" y="2495551"/>
                <a:ext cx="368300" cy="65088"/>
              </a:xfrm>
              <a:custGeom>
                <a:avLst/>
                <a:gdLst>
                  <a:gd name="T0" fmla="*/ 92 w 97"/>
                  <a:gd name="T1" fmla="*/ 17 h 17"/>
                  <a:gd name="T2" fmla="*/ 92 w 97"/>
                  <a:gd name="T3" fmla="*/ 17 h 17"/>
                  <a:gd name="T4" fmla="*/ 4 w 97"/>
                  <a:gd name="T5" fmla="*/ 10 h 17"/>
                  <a:gd name="T6" fmla="*/ 0 w 97"/>
                  <a:gd name="T7" fmla="*/ 5 h 17"/>
                  <a:gd name="T8" fmla="*/ 5 w 97"/>
                  <a:gd name="T9" fmla="*/ 1 h 17"/>
                  <a:gd name="T10" fmla="*/ 92 w 97"/>
                  <a:gd name="T11" fmla="*/ 7 h 17"/>
                  <a:gd name="T12" fmla="*/ 97 w 97"/>
                  <a:gd name="T13" fmla="*/ 13 h 17"/>
                  <a:gd name="T14" fmla="*/ 92 w 97"/>
                  <a:gd name="T1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7" h="17">
                    <a:moveTo>
                      <a:pt x="92" y="17"/>
                    </a:moveTo>
                    <a:cubicBezTo>
                      <a:pt x="92" y="17"/>
                      <a:pt x="92" y="17"/>
                      <a:pt x="92" y="17"/>
                    </a:cubicBezTo>
                    <a:cubicBezTo>
                      <a:pt x="63" y="16"/>
                      <a:pt x="33" y="14"/>
                      <a:pt x="4" y="10"/>
                    </a:cubicBezTo>
                    <a:cubicBezTo>
                      <a:pt x="1" y="10"/>
                      <a:pt x="0" y="7"/>
                      <a:pt x="0" y="5"/>
                    </a:cubicBezTo>
                    <a:cubicBezTo>
                      <a:pt x="0" y="2"/>
                      <a:pt x="3" y="0"/>
                      <a:pt x="5" y="1"/>
                    </a:cubicBezTo>
                    <a:cubicBezTo>
                      <a:pt x="34" y="4"/>
                      <a:pt x="63" y="7"/>
                      <a:pt x="92" y="7"/>
                    </a:cubicBezTo>
                    <a:cubicBezTo>
                      <a:pt x="95" y="8"/>
                      <a:pt x="97" y="10"/>
                      <a:pt x="97" y="13"/>
                    </a:cubicBezTo>
                    <a:cubicBezTo>
                      <a:pt x="97" y="15"/>
                      <a:pt x="95" y="17"/>
                      <a:pt x="92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9" name="">
                <a:extLst>
                  <a:ext uri="{FF2B5EF4-FFF2-40B4-BE49-F238E27FC236}">
                    <a16:creationId xmlns:a16="http://schemas.microsoft.com/office/drawing/2014/main" id="{2C76C695-B725-4E75-BF2D-63B807773817}"/>
                  </a:ext>
                </a:extLst>
              </p:cNvPr>
              <p:cNvSpPr/>
              <p:nvPr/>
            </p:nvSpPr>
            <p:spPr bwMode="auto">
              <a:xfrm>
                <a:off x="6848475" y="2921001"/>
                <a:ext cx="379413" cy="276225"/>
              </a:xfrm>
              <a:custGeom>
                <a:avLst/>
                <a:gdLst>
                  <a:gd name="T0" fmla="*/ 95 w 100"/>
                  <a:gd name="T1" fmla="*/ 73 h 73"/>
                  <a:gd name="T2" fmla="*/ 92 w 100"/>
                  <a:gd name="T3" fmla="*/ 72 h 73"/>
                  <a:gd name="T4" fmla="*/ 3 w 100"/>
                  <a:gd name="T5" fmla="*/ 9 h 73"/>
                  <a:gd name="T6" fmla="*/ 2 w 100"/>
                  <a:gd name="T7" fmla="*/ 2 h 73"/>
                  <a:gd name="T8" fmla="*/ 9 w 100"/>
                  <a:gd name="T9" fmla="*/ 1 h 73"/>
                  <a:gd name="T10" fmla="*/ 97 w 100"/>
                  <a:gd name="T11" fmla="*/ 63 h 73"/>
                  <a:gd name="T12" fmla="*/ 99 w 100"/>
                  <a:gd name="T13" fmla="*/ 70 h 73"/>
                  <a:gd name="T14" fmla="*/ 95 w 100"/>
                  <a:gd name="T1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0" h="73">
                    <a:moveTo>
                      <a:pt x="95" y="73"/>
                    </a:moveTo>
                    <a:cubicBezTo>
                      <a:pt x="94" y="73"/>
                      <a:pt x="93" y="72"/>
                      <a:pt x="92" y="72"/>
                    </a:cubicBezTo>
                    <a:cubicBezTo>
                      <a:pt x="60" y="52"/>
                      <a:pt x="32" y="32"/>
                      <a:pt x="3" y="9"/>
                    </a:cubicBezTo>
                    <a:cubicBezTo>
                      <a:pt x="1" y="7"/>
                      <a:pt x="0" y="4"/>
                      <a:pt x="2" y="2"/>
                    </a:cubicBezTo>
                    <a:cubicBezTo>
                      <a:pt x="4" y="0"/>
                      <a:pt x="7" y="0"/>
                      <a:pt x="9" y="1"/>
                    </a:cubicBezTo>
                    <a:cubicBezTo>
                      <a:pt x="38" y="24"/>
                      <a:pt x="66" y="44"/>
                      <a:pt x="97" y="63"/>
                    </a:cubicBezTo>
                    <a:cubicBezTo>
                      <a:pt x="100" y="65"/>
                      <a:pt x="100" y="68"/>
                      <a:pt x="99" y="70"/>
                    </a:cubicBezTo>
                    <a:cubicBezTo>
                      <a:pt x="98" y="72"/>
                      <a:pt x="96" y="73"/>
                      <a:pt x="95" y="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0" name="">
                <a:extLst>
                  <a:ext uri="{FF2B5EF4-FFF2-40B4-BE49-F238E27FC236}">
                    <a16:creationId xmlns:a16="http://schemas.microsoft.com/office/drawing/2014/main" id="{7BA1D498-903B-4B3A-BB26-4869DDAED08F}"/>
                  </a:ext>
                </a:extLst>
              </p:cNvPr>
              <p:cNvSpPr/>
              <p:nvPr/>
            </p:nvSpPr>
            <p:spPr bwMode="auto">
              <a:xfrm>
                <a:off x="6442075" y="3205164"/>
                <a:ext cx="158750" cy="322263"/>
              </a:xfrm>
              <a:custGeom>
                <a:avLst/>
                <a:gdLst>
                  <a:gd name="T0" fmla="*/ 36 w 42"/>
                  <a:gd name="T1" fmla="*/ 85 h 85"/>
                  <a:gd name="T2" fmla="*/ 31 w 42"/>
                  <a:gd name="T3" fmla="*/ 82 h 85"/>
                  <a:gd name="T4" fmla="*/ 1 w 42"/>
                  <a:gd name="T5" fmla="*/ 8 h 85"/>
                  <a:gd name="T6" fmla="*/ 4 w 42"/>
                  <a:gd name="T7" fmla="*/ 1 h 85"/>
                  <a:gd name="T8" fmla="*/ 10 w 42"/>
                  <a:gd name="T9" fmla="*/ 4 h 85"/>
                  <a:gd name="T10" fmla="*/ 41 w 42"/>
                  <a:gd name="T11" fmla="*/ 79 h 85"/>
                  <a:gd name="T12" fmla="*/ 38 w 42"/>
                  <a:gd name="T13" fmla="*/ 85 h 85"/>
                  <a:gd name="T14" fmla="*/ 36 w 42"/>
                  <a:gd name="T15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85">
                    <a:moveTo>
                      <a:pt x="36" y="85"/>
                    </a:moveTo>
                    <a:cubicBezTo>
                      <a:pt x="34" y="85"/>
                      <a:pt x="32" y="84"/>
                      <a:pt x="31" y="82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5"/>
                      <a:pt x="1" y="2"/>
                      <a:pt x="4" y="1"/>
                    </a:cubicBezTo>
                    <a:cubicBezTo>
                      <a:pt x="6" y="0"/>
                      <a:pt x="9" y="2"/>
                      <a:pt x="10" y="4"/>
                    </a:cubicBezTo>
                    <a:cubicBezTo>
                      <a:pt x="41" y="79"/>
                      <a:pt x="41" y="79"/>
                      <a:pt x="41" y="79"/>
                    </a:cubicBezTo>
                    <a:cubicBezTo>
                      <a:pt x="42" y="81"/>
                      <a:pt x="40" y="84"/>
                      <a:pt x="38" y="85"/>
                    </a:cubicBezTo>
                    <a:cubicBezTo>
                      <a:pt x="37" y="85"/>
                      <a:pt x="37" y="85"/>
                      <a:pt x="36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1" name="">
                <a:extLst>
                  <a:ext uri="{FF2B5EF4-FFF2-40B4-BE49-F238E27FC236}">
                    <a16:creationId xmlns:a16="http://schemas.microsoft.com/office/drawing/2014/main" id="{52D31C54-C014-41D3-84F5-ACC63665E63A}"/>
                  </a:ext>
                </a:extLst>
              </p:cNvPr>
              <p:cNvSpPr/>
              <p:nvPr/>
            </p:nvSpPr>
            <p:spPr bwMode="auto">
              <a:xfrm>
                <a:off x="6199188" y="1016001"/>
                <a:ext cx="193675" cy="158750"/>
              </a:xfrm>
              <a:custGeom>
                <a:avLst/>
                <a:gdLst>
                  <a:gd name="T0" fmla="*/ 27 w 51"/>
                  <a:gd name="T1" fmla="*/ 42 h 42"/>
                  <a:gd name="T2" fmla="*/ 20 w 51"/>
                  <a:gd name="T3" fmla="*/ 42 h 42"/>
                  <a:gd name="T4" fmla="*/ 1 w 51"/>
                  <a:gd name="T5" fmla="*/ 25 h 42"/>
                  <a:gd name="T6" fmla="*/ 9 w 51"/>
                  <a:gd name="T7" fmla="*/ 7 h 42"/>
                  <a:gd name="T8" fmla="*/ 41 w 51"/>
                  <a:gd name="T9" fmla="*/ 5 h 42"/>
                  <a:gd name="T10" fmla="*/ 50 w 51"/>
                  <a:gd name="T11" fmla="*/ 18 h 42"/>
                  <a:gd name="T12" fmla="*/ 47 w 51"/>
                  <a:gd name="T13" fmla="*/ 32 h 42"/>
                  <a:gd name="T14" fmla="*/ 47 w 51"/>
                  <a:gd name="T15" fmla="*/ 32 h 42"/>
                  <a:gd name="T16" fmla="*/ 27 w 51"/>
                  <a:gd name="T17" fmla="*/ 42 h 42"/>
                  <a:gd name="T18" fmla="*/ 27 w 51"/>
                  <a:gd name="T19" fmla="*/ 12 h 42"/>
                  <a:gd name="T20" fmla="*/ 15 w 51"/>
                  <a:gd name="T21" fmla="*/ 15 h 42"/>
                  <a:gd name="T22" fmla="*/ 10 w 51"/>
                  <a:gd name="T23" fmla="*/ 23 h 42"/>
                  <a:gd name="T24" fmla="*/ 22 w 51"/>
                  <a:gd name="T25" fmla="*/ 32 h 42"/>
                  <a:gd name="T26" fmla="*/ 39 w 51"/>
                  <a:gd name="T27" fmla="*/ 26 h 42"/>
                  <a:gd name="T28" fmla="*/ 39 w 51"/>
                  <a:gd name="T29" fmla="*/ 26 h 42"/>
                  <a:gd name="T30" fmla="*/ 41 w 51"/>
                  <a:gd name="T31" fmla="*/ 20 h 42"/>
                  <a:gd name="T32" fmla="*/ 36 w 51"/>
                  <a:gd name="T33" fmla="*/ 14 h 42"/>
                  <a:gd name="T34" fmla="*/ 27 w 51"/>
                  <a:gd name="T35" fmla="*/ 12 h 42"/>
                  <a:gd name="T36" fmla="*/ 43 w 51"/>
                  <a:gd name="T37" fmla="*/ 29 h 42"/>
                  <a:gd name="T38" fmla="*/ 43 w 51"/>
                  <a:gd name="T39" fmla="*/ 2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" h="42">
                    <a:moveTo>
                      <a:pt x="27" y="42"/>
                    </a:moveTo>
                    <a:cubicBezTo>
                      <a:pt x="24" y="42"/>
                      <a:pt x="22" y="42"/>
                      <a:pt x="20" y="42"/>
                    </a:cubicBezTo>
                    <a:cubicBezTo>
                      <a:pt x="10" y="39"/>
                      <a:pt x="2" y="33"/>
                      <a:pt x="1" y="25"/>
                    </a:cubicBezTo>
                    <a:cubicBezTo>
                      <a:pt x="0" y="21"/>
                      <a:pt x="0" y="14"/>
                      <a:pt x="9" y="7"/>
                    </a:cubicBezTo>
                    <a:cubicBezTo>
                      <a:pt x="17" y="1"/>
                      <a:pt x="31" y="0"/>
                      <a:pt x="41" y="5"/>
                    </a:cubicBezTo>
                    <a:cubicBezTo>
                      <a:pt x="46" y="8"/>
                      <a:pt x="49" y="13"/>
                      <a:pt x="50" y="18"/>
                    </a:cubicBezTo>
                    <a:cubicBezTo>
                      <a:pt x="51" y="23"/>
                      <a:pt x="50" y="28"/>
                      <a:pt x="47" y="32"/>
                    </a:cubicBezTo>
                    <a:cubicBezTo>
                      <a:pt x="47" y="32"/>
                      <a:pt x="47" y="32"/>
                      <a:pt x="47" y="32"/>
                    </a:cubicBezTo>
                    <a:cubicBezTo>
                      <a:pt x="42" y="39"/>
                      <a:pt x="35" y="42"/>
                      <a:pt x="27" y="42"/>
                    </a:cubicBezTo>
                    <a:close/>
                    <a:moveTo>
                      <a:pt x="27" y="12"/>
                    </a:moveTo>
                    <a:cubicBezTo>
                      <a:pt x="22" y="12"/>
                      <a:pt x="18" y="13"/>
                      <a:pt x="15" y="15"/>
                    </a:cubicBezTo>
                    <a:cubicBezTo>
                      <a:pt x="11" y="18"/>
                      <a:pt x="10" y="20"/>
                      <a:pt x="10" y="23"/>
                    </a:cubicBezTo>
                    <a:cubicBezTo>
                      <a:pt x="11" y="27"/>
                      <a:pt x="16" y="31"/>
                      <a:pt x="22" y="32"/>
                    </a:cubicBezTo>
                    <a:cubicBezTo>
                      <a:pt x="25" y="33"/>
                      <a:pt x="34" y="34"/>
                      <a:pt x="39" y="26"/>
                    </a:cubicBezTo>
                    <a:cubicBezTo>
                      <a:pt x="39" y="26"/>
                      <a:pt x="39" y="26"/>
                      <a:pt x="39" y="26"/>
                    </a:cubicBezTo>
                    <a:cubicBezTo>
                      <a:pt x="41" y="24"/>
                      <a:pt x="41" y="22"/>
                      <a:pt x="41" y="20"/>
                    </a:cubicBezTo>
                    <a:cubicBezTo>
                      <a:pt x="40" y="18"/>
                      <a:pt x="39" y="15"/>
                      <a:pt x="36" y="14"/>
                    </a:cubicBezTo>
                    <a:cubicBezTo>
                      <a:pt x="33" y="12"/>
                      <a:pt x="30" y="12"/>
                      <a:pt x="27" y="12"/>
                    </a:cubicBezTo>
                    <a:close/>
                    <a:moveTo>
                      <a:pt x="43" y="29"/>
                    </a:moveTo>
                    <a:cubicBezTo>
                      <a:pt x="43" y="29"/>
                      <a:pt x="43" y="29"/>
                      <a:pt x="43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2" name="">
                <a:extLst>
                  <a:ext uri="{FF2B5EF4-FFF2-40B4-BE49-F238E27FC236}">
                    <a16:creationId xmlns:a16="http://schemas.microsoft.com/office/drawing/2014/main" id="{66ACE6D2-5099-4C07-AA52-B1BE0104D515}"/>
                  </a:ext>
                </a:extLst>
              </p:cNvPr>
              <p:cNvSpPr/>
              <p:nvPr/>
            </p:nvSpPr>
            <p:spPr bwMode="auto">
              <a:xfrm>
                <a:off x="6734175" y="1193801"/>
                <a:ext cx="223838" cy="171450"/>
              </a:xfrm>
              <a:custGeom>
                <a:avLst/>
                <a:gdLst>
                  <a:gd name="T0" fmla="*/ 35 w 59"/>
                  <a:gd name="T1" fmla="*/ 45 h 45"/>
                  <a:gd name="T2" fmla="*/ 5 w 59"/>
                  <a:gd name="T3" fmla="*/ 34 h 45"/>
                  <a:gd name="T4" fmla="*/ 1 w 59"/>
                  <a:gd name="T5" fmla="*/ 20 h 45"/>
                  <a:gd name="T6" fmla="*/ 19 w 59"/>
                  <a:gd name="T7" fmla="*/ 2 h 45"/>
                  <a:gd name="T8" fmla="*/ 43 w 59"/>
                  <a:gd name="T9" fmla="*/ 5 h 45"/>
                  <a:gd name="T10" fmla="*/ 55 w 59"/>
                  <a:gd name="T11" fmla="*/ 17 h 45"/>
                  <a:gd name="T12" fmla="*/ 56 w 59"/>
                  <a:gd name="T13" fmla="*/ 34 h 45"/>
                  <a:gd name="T14" fmla="*/ 35 w 59"/>
                  <a:gd name="T15" fmla="*/ 45 h 45"/>
                  <a:gd name="T16" fmla="*/ 35 w 59"/>
                  <a:gd name="T17" fmla="*/ 45 h 45"/>
                  <a:gd name="T18" fmla="*/ 35 w 59"/>
                  <a:gd name="T19" fmla="*/ 45 h 45"/>
                  <a:gd name="T20" fmla="*/ 35 w 59"/>
                  <a:gd name="T21" fmla="*/ 41 h 45"/>
                  <a:gd name="T22" fmla="*/ 35 w 59"/>
                  <a:gd name="T23" fmla="*/ 41 h 45"/>
                  <a:gd name="T24" fmla="*/ 27 w 59"/>
                  <a:gd name="T25" fmla="*/ 11 h 45"/>
                  <a:gd name="T26" fmla="*/ 21 w 59"/>
                  <a:gd name="T27" fmla="*/ 12 h 45"/>
                  <a:gd name="T28" fmla="*/ 11 w 59"/>
                  <a:gd name="T29" fmla="*/ 22 h 45"/>
                  <a:gd name="T30" fmla="*/ 13 w 59"/>
                  <a:gd name="T31" fmla="*/ 28 h 45"/>
                  <a:gd name="T32" fmla="*/ 35 w 59"/>
                  <a:gd name="T33" fmla="*/ 36 h 45"/>
                  <a:gd name="T34" fmla="*/ 47 w 59"/>
                  <a:gd name="T35" fmla="*/ 30 h 45"/>
                  <a:gd name="T36" fmla="*/ 47 w 59"/>
                  <a:gd name="T37" fmla="*/ 21 h 45"/>
                  <a:gd name="T38" fmla="*/ 38 w 59"/>
                  <a:gd name="T39" fmla="*/ 14 h 45"/>
                  <a:gd name="T40" fmla="*/ 27 w 59"/>
                  <a:gd name="T41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9" h="45">
                    <a:moveTo>
                      <a:pt x="35" y="45"/>
                    </a:moveTo>
                    <a:cubicBezTo>
                      <a:pt x="25" y="45"/>
                      <a:pt x="12" y="42"/>
                      <a:pt x="5" y="34"/>
                    </a:cubicBezTo>
                    <a:cubicBezTo>
                      <a:pt x="2" y="30"/>
                      <a:pt x="0" y="25"/>
                      <a:pt x="1" y="20"/>
                    </a:cubicBezTo>
                    <a:cubicBezTo>
                      <a:pt x="3" y="12"/>
                      <a:pt x="10" y="5"/>
                      <a:pt x="19" y="2"/>
                    </a:cubicBezTo>
                    <a:cubicBezTo>
                      <a:pt x="26" y="0"/>
                      <a:pt x="35" y="1"/>
                      <a:pt x="43" y="5"/>
                    </a:cubicBezTo>
                    <a:cubicBezTo>
                      <a:pt x="48" y="8"/>
                      <a:pt x="53" y="12"/>
                      <a:pt x="55" y="17"/>
                    </a:cubicBezTo>
                    <a:cubicBezTo>
                      <a:pt x="58" y="22"/>
                      <a:pt x="59" y="29"/>
                      <a:pt x="56" y="34"/>
                    </a:cubicBezTo>
                    <a:cubicBezTo>
                      <a:pt x="52" y="41"/>
                      <a:pt x="44" y="45"/>
                      <a:pt x="35" y="45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5" y="45"/>
                      <a:pt x="35" y="45"/>
                      <a:pt x="35" y="45"/>
                    </a:cubicBezTo>
                    <a:close/>
                    <a:moveTo>
                      <a:pt x="35" y="41"/>
                    </a:moveTo>
                    <a:cubicBezTo>
                      <a:pt x="35" y="41"/>
                      <a:pt x="35" y="41"/>
                      <a:pt x="35" y="41"/>
                    </a:cubicBezTo>
                    <a:close/>
                    <a:moveTo>
                      <a:pt x="27" y="11"/>
                    </a:moveTo>
                    <a:cubicBezTo>
                      <a:pt x="25" y="11"/>
                      <a:pt x="23" y="11"/>
                      <a:pt x="21" y="12"/>
                    </a:cubicBezTo>
                    <a:cubicBezTo>
                      <a:pt x="16" y="13"/>
                      <a:pt x="12" y="17"/>
                      <a:pt x="11" y="22"/>
                    </a:cubicBezTo>
                    <a:cubicBezTo>
                      <a:pt x="10" y="24"/>
                      <a:pt x="11" y="26"/>
                      <a:pt x="13" y="28"/>
                    </a:cubicBezTo>
                    <a:cubicBezTo>
                      <a:pt x="17" y="33"/>
                      <a:pt x="27" y="36"/>
                      <a:pt x="35" y="36"/>
                    </a:cubicBezTo>
                    <a:cubicBezTo>
                      <a:pt x="40" y="36"/>
                      <a:pt x="45" y="33"/>
                      <a:pt x="47" y="30"/>
                    </a:cubicBezTo>
                    <a:cubicBezTo>
                      <a:pt x="48" y="27"/>
                      <a:pt x="48" y="24"/>
                      <a:pt x="47" y="21"/>
                    </a:cubicBezTo>
                    <a:cubicBezTo>
                      <a:pt x="45" y="18"/>
                      <a:pt x="41" y="15"/>
                      <a:pt x="38" y="14"/>
                    </a:cubicBezTo>
                    <a:cubicBezTo>
                      <a:pt x="35" y="12"/>
                      <a:pt x="30" y="11"/>
                      <a:pt x="27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3" name="">
                <a:extLst>
                  <a:ext uri="{FF2B5EF4-FFF2-40B4-BE49-F238E27FC236}">
                    <a16:creationId xmlns:a16="http://schemas.microsoft.com/office/drawing/2014/main" id="{0D16A388-8709-415B-B4DC-32EA20FAB63F}"/>
                  </a:ext>
                </a:extLst>
              </p:cNvPr>
              <p:cNvSpPr/>
              <p:nvPr/>
            </p:nvSpPr>
            <p:spPr bwMode="auto">
              <a:xfrm>
                <a:off x="7162800" y="1701801"/>
                <a:ext cx="179388" cy="201613"/>
              </a:xfrm>
              <a:custGeom>
                <a:avLst/>
                <a:gdLst>
                  <a:gd name="T0" fmla="*/ 29 w 47"/>
                  <a:gd name="T1" fmla="*/ 53 h 53"/>
                  <a:gd name="T2" fmla="*/ 17 w 47"/>
                  <a:gd name="T3" fmla="*/ 49 h 53"/>
                  <a:gd name="T4" fmla="*/ 17 w 47"/>
                  <a:gd name="T5" fmla="*/ 49 h 53"/>
                  <a:gd name="T6" fmla="*/ 1 w 47"/>
                  <a:gd name="T7" fmla="*/ 22 h 53"/>
                  <a:gd name="T8" fmla="*/ 6 w 47"/>
                  <a:gd name="T9" fmla="*/ 6 h 53"/>
                  <a:gd name="T10" fmla="*/ 21 w 47"/>
                  <a:gd name="T11" fmla="*/ 1 h 53"/>
                  <a:gd name="T12" fmla="*/ 34 w 47"/>
                  <a:gd name="T13" fmla="*/ 6 h 53"/>
                  <a:gd name="T14" fmla="*/ 47 w 47"/>
                  <a:gd name="T15" fmla="*/ 33 h 53"/>
                  <a:gd name="T16" fmla="*/ 34 w 47"/>
                  <a:gd name="T17" fmla="*/ 52 h 53"/>
                  <a:gd name="T18" fmla="*/ 29 w 47"/>
                  <a:gd name="T19" fmla="*/ 53 h 53"/>
                  <a:gd name="T20" fmla="*/ 19 w 47"/>
                  <a:gd name="T21" fmla="*/ 10 h 53"/>
                  <a:gd name="T22" fmla="*/ 13 w 47"/>
                  <a:gd name="T23" fmla="*/ 13 h 53"/>
                  <a:gd name="T24" fmla="*/ 11 w 47"/>
                  <a:gd name="T25" fmla="*/ 20 h 53"/>
                  <a:gd name="T26" fmla="*/ 23 w 47"/>
                  <a:gd name="T27" fmla="*/ 41 h 53"/>
                  <a:gd name="T28" fmla="*/ 23 w 47"/>
                  <a:gd name="T29" fmla="*/ 41 h 53"/>
                  <a:gd name="T30" fmla="*/ 31 w 47"/>
                  <a:gd name="T31" fmla="*/ 43 h 53"/>
                  <a:gd name="T32" fmla="*/ 37 w 47"/>
                  <a:gd name="T33" fmla="*/ 33 h 53"/>
                  <a:gd name="T34" fmla="*/ 28 w 47"/>
                  <a:gd name="T35" fmla="*/ 14 h 53"/>
                  <a:gd name="T36" fmla="*/ 20 w 47"/>
                  <a:gd name="T37" fmla="*/ 11 h 53"/>
                  <a:gd name="T38" fmla="*/ 19 w 47"/>
                  <a:gd name="T39" fmla="*/ 1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7" h="53">
                    <a:moveTo>
                      <a:pt x="29" y="53"/>
                    </a:moveTo>
                    <a:cubicBezTo>
                      <a:pt x="25" y="53"/>
                      <a:pt x="21" y="51"/>
                      <a:pt x="17" y="49"/>
                    </a:cubicBezTo>
                    <a:cubicBezTo>
                      <a:pt x="17" y="49"/>
                      <a:pt x="17" y="49"/>
                      <a:pt x="17" y="49"/>
                    </a:cubicBezTo>
                    <a:cubicBezTo>
                      <a:pt x="9" y="43"/>
                      <a:pt x="3" y="32"/>
                      <a:pt x="1" y="22"/>
                    </a:cubicBezTo>
                    <a:cubicBezTo>
                      <a:pt x="0" y="16"/>
                      <a:pt x="2" y="10"/>
                      <a:pt x="6" y="6"/>
                    </a:cubicBezTo>
                    <a:cubicBezTo>
                      <a:pt x="9" y="2"/>
                      <a:pt x="15" y="0"/>
                      <a:pt x="21" y="1"/>
                    </a:cubicBezTo>
                    <a:cubicBezTo>
                      <a:pt x="25" y="1"/>
                      <a:pt x="30" y="3"/>
                      <a:pt x="34" y="6"/>
                    </a:cubicBezTo>
                    <a:cubicBezTo>
                      <a:pt x="42" y="13"/>
                      <a:pt x="47" y="23"/>
                      <a:pt x="47" y="33"/>
                    </a:cubicBezTo>
                    <a:cubicBezTo>
                      <a:pt x="46" y="40"/>
                      <a:pt x="43" y="49"/>
                      <a:pt x="34" y="52"/>
                    </a:cubicBezTo>
                    <a:cubicBezTo>
                      <a:pt x="33" y="53"/>
                      <a:pt x="31" y="53"/>
                      <a:pt x="29" y="53"/>
                    </a:cubicBezTo>
                    <a:close/>
                    <a:moveTo>
                      <a:pt x="19" y="10"/>
                    </a:moveTo>
                    <a:cubicBezTo>
                      <a:pt x="16" y="10"/>
                      <a:pt x="14" y="11"/>
                      <a:pt x="13" y="13"/>
                    </a:cubicBezTo>
                    <a:cubicBezTo>
                      <a:pt x="11" y="14"/>
                      <a:pt x="10" y="17"/>
                      <a:pt x="11" y="20"/>
                    </a:cubicBezTo>
                    <a:cubicBezTo>
                      <a:pt x="12" y="28"/>
                      <a:pt x="17" y="36"/>
                      <a:pt x="23" y="41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6" y="43"/>
                      <a:pt x="29" y="43"/>
                      <a:pt x="31" y="43"/>
                    </a:cubicBezTo>
                    <a:cubicBezTo>
                      <a:pt x="35" y="41"/>
                      <a:pt x="37" y="37"/>
                      <a:pt x="37" y="33"/>
                    </a:cubicBezTo>
                    <a:cubicBezTo>
                      <a:pt x="37" y="26"/>
                      <a:pt x="34" y="19"/>
                      <a:pt x="28" y="14"/>
                    </a:cubicBezTo>
                    <a:cubicBezTo>
                      <a:pt x="26" y="13"/>
                      <a:pt x="23" y="11"/>
                      <a:pt x="20" y="11"/>
                    </a:cubicBezTo>
                    <a:cubicBezTo>
                      <a:pt x="19" y="10"/>
                      <a:pt x="19" y="10"/>
                      <a:pt x="19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4" name="">
                <a:extLst>
                  <a:ext uri="{FF2B5EF4-FFF2-40B4-BE49-F238E27FC236}">
                    <a16:creationId xmlns:a16="http://schemas.microsoft.com/office/drawing/2014/main" id="{DEC1502A-693A-4C28-9801-310EA108FA77}"/>
                  </a:ext>
                </a:extLst>
              </p:cNvPr>
              <p:cNvSpPr/>
              <p:nvPr/>
            </p:nvSpPr>
            <p:spPr bwMode="auto">
              <a:xfrm>
                <a:off x="7361238" y="2397126"/>
                <a:ext cx="188913" cy="238125"/>
              </a:xfrm>
              <a:custGeom>
                <a:avLst/>
                <a:gdLst>
                  <a:gd name="T0" fmla="*/ 24 w 50"/>
                  <a:gd name="T1" fmla="*/ 63 h 63"/>
                  <a:gd name="T2" fmla="*/ 9 w 50"/>
                  <a:gd name="T3" fmla="*/ 55 h 63"/>
                  <a:gd name="T4" fmla="*/ 8 w 50"/>
                  <a:gd name="T5" fmla="*/ 14 h 63"/>
                  <a:gd name="T6" fmla="*/ 25 w 50"/>
                  <a:gd name="T7" fmla="*/ 0 h 63"/>
                  <a:gd name="T8" fmla="*/ 44 w 50"/>
                  <a:gd name="T9" fmla="*/ 13 h 63"/>
                  <a:gd name="T10" fmla="*/ 47 w 50"/>
                  <a:gd name="T11" fmla="*/ 44 h 63"/>
                  <a:gd name="T12" fmla="*/ 28 w 50"/>
                  <a:gd name="T13" fmla="*/ 63 h 63"/>
                  <a:gd name="T14" fmla="*/ 24 w 50"/>
                  <a:gd name="T15" fmla="*/ 63 h 63"/>
                  <a:gd name="T16" fmla="*/ 26 w 50"/>
                  <a:gd name="T17" fmla="*/ 10 h 63"/>
                  <a:gd name="T18" fmla="*/ 26 w 50"/>
                  <a:gd name="T19" fmla="*/ 10 h 63"/>
                  <a:gd name="T20" fmla="*/ 16 w 50"/>
                  <a:gd name="T21" fmla="*/ 18 h 63"/>
                  <a:gd name="T22" fmla="*/ 17 w 50"/>
                  <a:gd name="T23" fmla="*/ 50 h 63"/>
                  <a:gd name="T24" fmla="*/ 27 w 50"/>
                  <a:gd name="T25" fmla="*/ 53 h 63"/>
                  <a:gd name="T26" fmla="*/ 27 w 50"/>
                  <a:gd name="T27" fmla="*/ 53 h 63"/>
                  <a:gd name="T28" fmla="*/ 38 w 50"/>
                  <a:gd name="T29" fmla="*/ 41 h 63"/>
                  <a:gd name="T30" fmla="*/ 35 w 50"/>
                  <a:gd name="T31" fmla="*/ 17 h 63"/>
                  <a:gd name="T32" fmla="*/ 26 w 50"/>
                  <a:gd name="T33" fmla="*/ 1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63">
                    <a:moveTo>
                      <a:pt x="24" y="63"/>
                    </a:moveTo>
                    <a:cubicBezTo>
                      <a:pt x="16" y="63"/>
                      <a:pt x="11" y="59"/>
                      <a:pt x="9" y="55"/>
                    </a:cubicBezTo>
                    <a:cubicBezTo>
                      <a:pt x="0" y="44"/>
                      <a:pt x="3" y="24"/>
                      <a:pt x="8" y="14"/>
                    </a:cubicBezTo>
                    <a:cubicBezTo>
                      <a:pt x="12" y="6"/>
                      <a:pt x="18" y="1"/>
                      <a:pt x="25" y="0"/>
                    </a:cubicBezTo>
                    <a:cubicBezTo>
                      <a:pt x="33" y="0"/>
                      <a:pt x="40" y="5"/>
                      <a:pt x="44" y="13"/>
                    </a:cubicBezTo>
                    <a:cubicBezTo>
                      <a:pt x="49" y="22"/>
                      <a:pt x="50" y="34"/>
                      <a:pt x="47" y="44"/>
                    </a:cubicBezTo>
                    <a:cubicBezTo>
                      <a:pt x="45" y="52"/>
                      <a:pt x="38" y="61"/>
                      <a:pt x="28" y="63"/>
                    </a:cubicBezTo>
                    <a:cubicBezTo>
                      <a:pt x="27" y="63"/>
                      <a:pt x="25" y="63"/>
                      <a:pt x="24" y="63"/>
                    </a:cubicBezTo>
                    <a:close/>
                    <a:moveTo>
                      <a:pt x="26" y="10"/>
                    </a:moveTo>
                    <a:cubicBezTo>
                      <a:pt x="26" y="10"/>
                      <a:pt x="26" y="10"/>
                      <a:pt x="26" y="10"/>
                    </a:cubicBezTo>
                    <a:cubicBezTo>
                      <a:pt x="22" y="10"/>
                      <a:pt x="18" y="14"/>
                      <a:pt x="16" y="18"/>
                    </a:cubicBezTo>
                    <a:cubicBezTo>
                      <a:pt x="13" y="25"/>
                      <a:pt x="11" y="42"/>
                      <a:pt x="17" y="50"/>
                    </a:cubicBezTo>
                    <a:cubicBezTo>
                      <a:pt x="18" y="52"/>
                      <a:pt x="21" y="54"/>
                      <a:pt x="27" y="53"/>
                    </a:cubicBezTo>
                    <a:cubicBezTo>
                      <a:pt x="27" y="53"/>
                      <a:pt x="27" y="53"/>
                      <a:pt x="27" y="53"/>
                    </a:cubicBezTo>
                    <a:cubicBezTo>
                      <a:pt x="33" y="52"/>
                      <a:pt x="36" y="46"/>
                      <a:pt x="38" y="41"/>
                    </a:cubicBezTo>
                    <a:cubicBezTo>
                      <a:pt x="40" y="33"/>
                      <a:pt x="39" y="25"/>
                      <a:pt x="35" y="17"/>
                    </a:cubicBezTo>
                    <a:cubicBezTo>
                      <a:pt x="33" y="14"/>
                      <a:pt x="30" y="10"/>
                      <a:pt x="2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5" name="">
                <a:extLst>
                  <a:ext uri="{FF2B5EF4-FFF2-40B4-BE49-F238E27FC236}">
                    <a16:creationId xmlns:a16="http://schemas.microsoft.com/office/drawing/2014/main" id="{41742ABF-0383-4989-9211-9D43C57986FF}"/>
                  </a:ext>
                </a:extLst>
              </p:cNvPr>
              <p:cNvSpPr/>
              <p:nvPr/>
            </p:nvSpPr>
            <p:spPr bwMode="auto">
              <a:xfrm>
                <a:off x="7140575" y="3098801"/>
                <a:ext cx="220663" cy="223838"/>
              </a:xfrm>
              <a:custGeom>
                <a:avLst/>
                <a:gdLst>
                  <a:gd name="T0" fmla="*/ 24 w 58"/>
                  <a:gd name="T1" fmla="*/ 59 h 59"/>
                  <a:gd name="T2" fmla="*/ 23 w 58"/>
                  <a:gd name="T3" fmla="*/ 59 h 59"/>
                  <a:gd name="T4" fmla="*/ 8 w 58"/>
                  <a:gd name="T5" fmla="*/ 52 h 59"/>
                  <a:gd name="T6" fmla="*/ 8 w 58"/>
                  <a:gd name="T7" fmla="*/ 52 h 59"/>
                  <a:gd name="T8" fmla="*/ 20 w 58"/>
                  <a:gd name="T9" fmla="*/ 12 h 59"/>
                  <a:gd name="T10" fmla="*/ 51 w 58"/>
                  <a:gd name="T11" fmla="*/ 8 h 59"/>
                  <a:gd name="T12" fmla="*/ 57 w 58"/>
                  <a:gd name="T13" fmla="*/ 25 h 59"/>
                  <a:gd name="T14" fmla="*/ 38 w 58"/>
                  <a:gd name="T15" fmla="*/ 55 h 59"/>
                  <a:gd name="T16" fmla="*/ 24 w 58"/>
                  <a:gd name="T17" fmla="*/ 59 h 59"/>
                  <a:gd name="T18" fmla="*/ 16 w 58"/>
                  <a:gd name="T19" fmla="*/ 46 h 59"/>
                  <a:gd name="T20" fmla="*/ 23 w 58"/>
                  <a:gd name="T21" fmla="*/ 49 h 59"/>
                  <a:gd name="T22" fmla="*/ 33 w 58"/>
                  <a:gd name="T23" fmla="*/ 47 h 59"/>
                  <a:gd name="T24" fmla="*/ 48 w 58"/>
                  <a:gd name="T25" fmla="*/ 25 h 59"/>
                  <a:gd name="T26" fmla="*/ 45 w 58"/>
                  <a:gd name="T27" fmla="*/ 15 h 59"/>
                  <a:gd name="T28" fmla="*/ 26 w 58"/>
                  <a:gd name="T29" fmla="*/ 19 h 59"/>
                  <a:gd name="T30" fmla="*/ 16 w 58"/>
                  <a:gd name="T31" fmla="*/ 4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8" h="59">
                    <a:moveTo>
                      <a:pt x="24" y="59"/>
                    </a:moveTo>
                    <a:cubicBezTo>
                      <a:pt x="24" y="59"/>
                      <a:pt x="23" y="59"/>
                      <a:pt x="23" y="59"/>
                    </a:cubicBezTo>
                    <a:cubicBezTo>
                      <a:pt x="17" y="59"/>
                      <a:pt x="11" y="56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0" y="41"/>
                      <a:pt x="8" y="22"/>
                      <a:pt x="20" y="12"/>
                    </a:cubicBezTo>
                    <a:cubicBezTo>
                      <a:pt x="30" y="2"/>
                      <a:pt x="42" y="0"/>
                      <a:pt x="51" y="8"/>
                    </a:cubicBezTo>
                    <a:cubicBezTo>
                      <a:pt x="56" y="12"/>
                      <a:pt x="58" y="18"/>
                      <a:pt x="57" y="25"/>
                    </a:cubicBezTo>
                    <a:cubicBezTo>
                      <a:pt x="57" y="37"/>
                      <a:pt x="49" y="49"/>
                      <a:pt x="38" y="55"/>
                    </a:cubicBezTo>
                    <a:cubicBezTo>
                      <a:pt x="33" y="58"/>
                      <a:pt x="28" y="59"/>
                      <a:pt x="24" y="59"/>
                    </a:cubicBezTo>
                    <a:close/>
                    <a:moveTo>
                      <a:pt x="16" y="46"/>
                    </a:moveTo>
                    <a:cubicBezTo>
                      <a:pt x="17" y="48"/>
                      <a:pt x="20" y="49"/>
                      <a:pt x="23" y="49"/>
                    </a:cubicBezTo>
                    <a:cubicBezTo>
                      <a:pt x="26" y="49"/>
                      <a:pt x="30" y="49"/>
                      <a:pt x="33" y="47"/>
                    </a:cubicBezTo>
                    <a:cubicBezTo>
                      <a:pt x="42" y="42"/>
                      <a:pt x="47" y="34"/>
                      <a:pt x="48" y="25"/>
                    </a:cubicBezTo>
                    <a:cubicBezTo>
                      <a:pt x="48" y="23"/>
                      <a:pt x="48" y="18"/>
                      <a:pt x="45" y="15"/>
                    </a:cubicBezTo>
                    <a:cubicBezTo>
                      <a:pt x="38" y="10"/>
                      <a:pt x="30" y="15"/>
                      <a:pt x="26" y="19"/>
                    </a:cubicBezTo>
                    <a:cubicBezTo>
                      <a:pt x="17" y="27"/>
                      <a:pt x="12" y="41"/>
                      <a:pt x="16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6" name="">
                <a:extLst>
                  <a:ext uri="{FF2B5EF4-FFF2-40B4-BE49-F238E27FC236}">
                    <a16:creationId xmlns:a16="http://schemas.microsoft.com/office/drawing/2014/main" id="{BB5FA719-81B8-4CE4-B4C3-CF682702962E}"/>
                  </a:ext>
                </a:extLst>
              </p:cNvPr>
              <p:cNvSpPr/>
              <p:nvPr/>
            </p:nvSpPr>
            <p:spPr bwMode="auto">
              <a:xfrm>
                <a:off x="6502400" y="3475039"/>
                <a:ext cx="242888" cy="158750"/>
              </a:xfrm>
              <a:custGeom>
                <a:avLst/>
                <a:gdLst>
                  <a:gd name="T0" fmla="*/ 26 w 64"/>
                  <a:gd name="T1" fmla="*/ 42 h 42"/>
                  <a:gd name="T2" fmla="*/ 14 w 64"/>
                  <a:gd name="T3" fmla="*/ 41 h 42"/>
                  <a:gd name="T4" fmla="*/ 2 w 64"/>
                  <a:gd name="T5" fmla="*/ 32 h 42"/>
                  <a:gd name="T6" fmla="*/ 4 w 64"/>
                  <a:gd name="T7" fmla="*/ 17 h 42"/>
                  <a:gd name="T8" fmla="*/ 4 w 64"/>
                  <a:gd name="T9" fmla="*/ 17 h 42"/>
                  <a:gd name="T10" fmla="*/ 34 w 64"/>
                  <a:gd name="T11" fmla="*/ 1 h 42"/>
                  <a:gd name="T12" fmla="*/ 56 w 64"/>
                  <a:gd name="T13" fmla="*/ 8 h 42"/>
                  <a:gd name="T14" fmla="*/ 57 w 64"/>
                  <a:gd name="T15" fmla="*/ 32 h 42"/>
                  <a:gd name="T16" fmla="*/ 26 w 64"/>
                  <a:gd name="T17" fmla="*/ 42 h 42"/>
                  <a:gd name="T18" fmla="*/ 12 w 64"/>
                  <a:gd name="T19" fmla="*/ 23 h 42"/>
                  <a:gd name="T20" fmla="*/ 11 w 64"/>
                  <a:gd name="T21" fmla="*/ 29 h 42"/>
                  <a:gd name="T22" fmla="*/ 16 w 64"/>
                  <a:gd name="T23" fmla="*/ 31 h 42"/>
                  <a:gd name="T24" fmla="*/ 50 w 64"/>
                  <a:gd name="T25" fmla="*/ 25 h 42"/>
                  <a:gd name="T26" fmla="*/ 49 w 64"/>
                  <a:gd name="T27" fmla="*/ 14 h 42"/>
                  <a:gd name="T28" fmla="*/ 35 w 64"/>
                  <a:gd name="T29" fmla="*/ 10 h 42"/>
                  <a:gd name="T30" fmla="*/ 12 w 64"/>
                  <a:gd name="T31" fmla="*/ 2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42">
                    <a:moveTo>
                      <a:pt x="26" y="42"/>
                    </a:moveTo>
                    <a:cubicBezTo>
                      <a:pt x="22" y="42"/>
                      <a:pt x="17" y="42"/>
                      <a:pt x="14" y="41"/>
                    </a:cubicBezTo>
                    <a:cubicBezTo>
                      <a:pt x="8" y="40"/>
                      <a:pt x="4" y="37"/>
                      <a:pt x="2" y="32"/>
                    </a:cubicBezTo>
                    <a:cubicBezTo>
                      <a:pt x="0" y="28"/>
                      <a:pt x="1" y="22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10" y="9"/>
                      <a:pt x="23" y="2"/>
                      <a:pt x="34" y="1"/>
                    </a:cubicBezTo>
                    <a:cubicBezTo>
                      <a:pt x="43" y="0"/>
                      <a:pt x="51" y="2"/>
                      <a:pt x="56" y="8"/>
                    </a:cubicBezTo>
                    <a:cubicBezTo>
                      <a:pt x="62" y="14"/>
                      <a:pt x="64" y="24"/>
                      <a:pt x="57" y="32"/>
                    </a:cubicBezTo>
                    <a:cubicBezTo>
                      <a:pt x="50" y="40"/>
                      <a:pt x="37" y="42"/>
                      <a:pt x="26" y="42"/>
                    </a:cubicBezTo>
                    <a:close/>
                    <a:moveTo>
                      <a:pt x="12" y="23"/>
                    </a:moveTo>
                    <a:cubicBezTo>
                      <a:pt x="11" y="25"/>
                      <a:pt x="10" y="27"/>
                      <a:pt x="11" y="29"/>
                    </a:cubicBezTo>
                    <a:cubicBezTo>
                      <a:pt x="11" y="30"/>
                      <a:pt x="13" y="31"/>
                      <a:pt x="16" y="31"/>
                    </a:cubicBezTo>
                    <a:cubicBezTo>
                      <a:pt x="27" y="34"/>
                      <a:pt x="43" y="32"/>
                      <a:pt x="50" y="25"/>
                    </a:cubicBezTo>
                    <a:cubicBezTo>
                      <a:pt x="53" y="22"/>
                      <a:pt x="51" y="17"/>
                      <a:pt x="49" y="14"/>
                    </a:cubicBezTo>
                    <a:cubicBezTo>
                      <a:pt x="45" y="10"/>
                      <a:pt x="39" y="10"/>
                      <a:pt x="35" y="10"/>
                    </a:cubicBezTo>
                    <a:cubicBezTo>
                      <a:pt x="26" y="11"/>
                      <a:pt x="17" y="17"/>
                      <a:pt x="12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7" name="">
                <a:extLst>
                  <a:ext uri="{FF2B5EF4-FFF2-40B4-BE49-F238E27FC236}">
                    <a16:creationId xmlns:a16="http://schemas.microsoft.com/office/drawing/2014/main" id="{489BF300-0FAD-4959-B17F-571DDE510C5E}"/>
                  </a:ext>
                </a:extLst>
              </p:cNvPr>
              <p:cNvSpPr/>
              <p:nvPr/>
            </p:nvSpPr>
            <p:spPr bwMode="auto">
              <a:xfrm>
                <a:off x="6084888" y="1474789"/>
                <a:ext cx="44450" cy="103188"/>
              </a:xfrm>
              <a:custGeom>
                <a:avLst/>
                <a:gdLst>
                  <a:gd name="T0" fmla="*/ 6 w 12"/>
                  <a:gd name="T1" fmla="*/ 27 h 27"/>
                  <a:gd name="T2" fmla="*/ 1 w 12"/>
                  <a:gd name="T3" fmla="*/ 22 h 27"/>
                  <a:gd name="T4" fmla="*/ 2 w 12"/>
                  <a:gd name="T5" fmla="*/ 4 h 27"/>
                  <a:gd name="T6" fmla="*/ 8 w 12"/>
                  <a:gd name="T7" fmla="*/ 1 h 27"/>
                  <a:gd name="T8" fmla="*/ 11 w 12"/>
                  <a:gd name="T9" fmla="*/ 7 h 27"/>
                  <a:gd name="T10" fmla="*/ 11 w 12"/>
                  <a:gd name="T11" fmla="*/ 21 h 27"/>
                  <a:gd name="T12" fmla="*/ 6 w 12"/>
                  <a:gd name="T13" fmla="*/ 27 h 27"/>
                  <a:gd name="T14" fmla="*/ 6 w 12"/>
                  <a:gd name="T1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27">
                    <a:moveTo>
                      <a:pt x="6" y="27"/>
                    </a:moveTo>
                    <a:cubicBezTo>
                      <a:pt x="3" y="27"/>
                      <a:pt x="1" y="25"/>
                      <a:pt x="1" y="22"/>
                    </a:cubicBezTo>
                    <a:cubicBezTo>
                      <a:pt x="0" y="16"/>
                      <a:pt x="0" y="10"/>
                      <a:pt x="2" y="4"/>
                    </a:cubicBezTo>
                    <a:cubicBezTo>
                      <a:pt x="3" y="2"/>
                      <a:pt x="5" y="0"/>
                      <a:pt x="8" y="1"/>
                    </a:cubicBezTo>
                    <a:cubicBezTo>
                      <a:pt x="11" y="1"/>
                      <a:pt x="12" y="4"/>
                      <a:pt x="11" y="7"/>
                    </a:cubicBezTo>
                    <a:cubicBezTo>
                      <a:pt x="10" y="11"/>
                      <a:pt x="10" y="16"/>
                      <a:pt x="11" y="21"/>
                    </a:cubicBezTo>
                    <a:cubicBezTo>
                      <a:pt x="11" y="24"/>
                      <a:pt x="9" y="26"/>
                      <a:pt x="6" y="27"/>
                    </a:cubicBezTo>
                    <a:cubicBezTo>
                      <a:pt x="6" y="27"/>
                      <a:pt x="6" y="27"/>
                      <a:pt x="6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8" name="">
                <a:extLst>
                  <a:ext uri="{FF2B5EF4-FFF2-40B4-BE49-F238E27FC236}">
                    <a16:creationId xmlns:a16="http://schemas.microsoft.com/office/drawing/2014/main" id="{F03F8259-7654-48FC-AE71-B5A27174F3A7}"/>
                  </a:ext>
                </a:extLst>
              </p:cNvPr>
              <p:cNvSpPr/>
              <p:nvPr/>
            </p:nvSpPr>
            <p:spPr bwMode="auto">
              <a:xfrm>
                <a:off x="6330950" y="1516064"/>
                <a:ext cx="49213" cy="79375"/>
              </a:xfrm>
              <a:custGeom>
                <a:avLst/>
                <a:gdLst>
                  <a:gd name="T0" fmla="*/ 5 w 13"/>
                  <a:gd name="T1" fmla="*/ 21 h 21"/>
                  <a:gd name="T2" fmla="*/ 5 w 13"/>
                  <a:gd name="T3" fmla="*/ 21 h 21"/>
                  <a:gd name="T4" fmla="*/ 0 w 13"/>
                  <a:gd name="T5" fmla="*/ 16 h 21"/>
                  <a:gd name="T6" fmla="*/ 3 w 13"/>
                  <a:gd name="T7" fmla="*/ 4 h 21"/>
                  <a:gd name="T8" fmla="*/ 9 w 13"/>
                  <a:gd name="T9" fmla="*/ 1 h 21"/>
                  <a:gd name="T10" fmla="*/ 12 w 13"/>
                  <a:gd name="T11" fmla="*/ 8 h 21"/>
                  <a:gd name="T12" fmla="*/ 10 w 13"/>
                  <a:gd name="T13" fmla="*/ 17 h 21"/>
                  <a:gd name="T14" fmla="*/ 5 w 13"/>
                  <a:gd name="T1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21">
                    <a:moveTo>
                      <a:pt x="5" y="21"/>
                    </a:moveTo>
                    <a:cubicBezTo>
                      <a:pt x="5" y="21"/>
                      <a:pt x="5" y="21"/>
                      <a:pt x="5" y="21"/>
                    </a:cubicBezTo>
                    <a:cubicBezTo>
                      <a:pt x="2" y="21"/>
                      <a:pt x="0" y="19"/>
                      <a:pt x="0" y="16"/>
                    </a:cubicBezTo>
                    <a:cubicBezTo>
                      <a:pt x="0" y="12"/>
                      <a:pt x="1" y="8"/>
                      <a:pt x="3" y="4"/>
                    </a:cubicBezTo>
                    <a:cubicBezTo>
                      <a:pt x="4" y="1"/>
                      <a:pt x="7" y="0"/>
                      <a:pt x="9" y="1"/>
                    </a:cubicBezTo>
                    <a:cubicBezTo>
                      <a:pt x="12" y="2"/>
                      <a:pt x="13" y="5"/>
                      <a:pt x="12" y="8"/>
                    </a:cubicBezTo>
                    <a:cubicBezTo>
                      <a:pt x="11" y="10"/>
                      <a:pt x="10" y="14"/>
                      <a:pt x="10" y="17"/>
                    </a:cubicBezTo>
                    <a:cubicBezTo>
                      <a:pt x="10" y="19"/>
                      <a:pt x="7" y="21"/>
                      <a:pt x="5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9" name="">
                <a:extLst>
                  <a:ext uri="{FF2B5EF4-FFF2-40B4-BE49-F238E27FC236}">
                    <a16:creationId xmlns:a16="http://schemas.microsoft.com/office/drawing/2014/main" id="{1FD89219-BF66-434F-B42D-F15241979B5A}"/>
                  </a:ext>
                </a:extLst>
              </p:cNvPr>
              <p:cNvSpPr/>
              <p:nvPr/>
            </p:nvSpPr>
            <p:spPr bwMode="auto">
              <a:xfrm>
                <a:off x="6529388" y="1558926"/>
                <a:ext cx="79375" cy="117475"/>
              </a:xfrm>
              <a:custGeom>
                <a:avLst/>
                <a:gdLst>
                  <a:gd name="T0" fmla="*/ 6 w 21"/>
                  <a:gd name="T1" fmla="*/ 31 h 31"/>
                  <a:gd name="T2" fmla="*/ 3 w 21"/>
                  <a:gd name="T3" fmla="*/ 30 h 31"/>
                  <a:gd name="T4" fmla="*/ 1 w 21"/>
                  <a:gd name="T5" fmla="*/ 24 h 31"/>
                  <a:gd name="T6" fmla="*/ 11 w 21"/>
                  <a:gd name="T7" fmla="*/ 3 h 31"/>
                  <a:gd name="T8" fmla="*/ 18 w 21"/>
                  <a:gd name="T9" fmla="*/ 1 h 31"/>
                  <a:gd name="T10" fmla="*/ 20 w 21"/>
                  <a:gd name="T11" fmla="*/ 7 h 31"/>
                  <a:gd name="T12" fmla="*/ 10 w 21"/>
                  <a:gd name="T13" fmla="*/ 28 h 31"/>
                  <a:gd name="T14" fmla="*/ 6 w 21"/>
                  <a:gd name="T1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31">
                    <a:moveTo>
                      <a:pt x="6" y="31"/>
                    </a:moveTo>
                    <a:cubicBezTo>
                      <a:pt x="5" y="31"/>
                      <a:pt x="4" y="31"/>
                      <a:pt x="3" y="30"/>
                    </a:cubicBezTo>
                    <a:cubicBezTo>
                      <a:pt x="1" y="29"/>
                      <a:pt x="0" y="26"/>
                      <a:pt x="1" y="24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2" y="1"/>
                      <a:pt x="15" y="0"/>
                      <a:pt x="18" y="1"/>
                    </a:cubicBezTo>
                    <a:cubicBezTo>
                      <a:pt x="20" y="2"/>
                      <a:pt x="21" y="5"/>
                      <a:pt x="20" y="7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9" y="30"/>
                      <a:pt x="7" y="31"/>
                      <a:pt x="6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0" name="">
                <a:extLst>
                  <a:ext uri="{FF2B5EF4-FFF2-40B4-BE49-F238E27FC236}">
                    <a16:creationId xmlns:a16="http://schemas.microsoft.com/office/drawing/2014/main" id="{4334DF1D-4DC9-4CAD-BDE8-CEF7ED752ADE}"/>
                  </a:ext>
                </a:extLst>
              </p:cNvPr>
              <p:cNvSpPr/>
              <p:nvPr/>
            </p:nvSpPr>
            <p:spPr bwMode="auto">
              <a:xfrm>
                <a:off x="6718300" y="1709739"/>
                <a:ext cx="65088" cy="84138"/>
              </a:xfrm>
              <a:custGeom>
                <a:avLst/>
                <a:gdLst>
                  <a:gd name="T0" fmla="*/ 6 w 17"/>
                  <a:gd name="T1" fmla="*/ 22 h 22"/>
                  <a:gd name="T2" fmla="*/ 5 w 17"/>
                  <a:gd name="T3" fmla="*/ 22 h 22"/>
                  <a:gd name="T4" fmla="*/ 1 w 17"/>
                  <a:gd name="T5" fmla="*/ 16 h 22"/>
                  <a:gd name="T6" fmla="*/ 8 w 17"/>
                  <a:gd name="T7" fmla="*/ 3 h 22"/>
                  <a:gd name="T8" fmla="*/ 14 w 17"/>
                  <a:gd name="T9" fmla="*/ 2 h 22"/>
                  <a:gd name="T10" fmla="*/ 15 w 17"/>
                  <a:gd name="T11" fmla="*/ 9 h 22"/>
                  <a:gd name="T12" fmla="*/ 10 w 17"/>
                  <a:gd name="T13" fmla="*/ 18 h 22"/>
                  <a:gd name="T14" fmla="*/ 6 w 17"/>
                  <a:gd name="T1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22">
                    <a:moveTo>
                      <a:pt x="6" y="22"/>
                    </a:moveTo>
                    <a:cubicBezTo>
                      <a:pt x="5" y="22"/>
                      <a:pt x="5" y="22"/>
                      <a:pt x="5" y="22"/>
                    </a:cubicBezTo>
                    <a:cubicBezTo>
                      <a:pt x="2" y="21"/>
                      <a:pt x="0" y="18"/>
                      <a:pt x="1" y="16"/>
                    </a:cubicBezTo>
                    <a:cubicBezTo>
                      <a:pt x="2" y="11"/>
                      <a:pt x="4" y="7"/>
                      <a:pt x="8" y="3"/>
                    </a:cubicBezTo>
                    <a:cubicBezTo>
                      <a:pt x="9" y="1"/>
                      <a:pt x="12" y="0"/>
                      <a:pt x="14" y="2"/>
                    </a:cubicBezTo>
                    <a:cubicBezTo>
                      <a:pt x="17" y="4"/>
                      <a:pt x="17" y="7"/>
                      <a:pt x="15" y="9"/>
                    </a:cubicBezTo>
                    <a:cubicBezTo>
                      <a:pt x="13" y="12"/>
                      <a:pt x="11" y="15"/>
                      <a:pt x="10" y="18"/>
                    </a:cubicBezTo>
                    <a:cubicBezTo>
                      <a:pt x="10" y="21"/>
                      <a:pt x="8" y="22"/>
                      <a:pt x="6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1" name="">
                <a:extLst>
                  <a:ext uri="{FF2B5EF4-FFF2-40B4-BE49-F238E27FC236}">
                    <a16:creationId xmlns:a16="http://schemas.microsoft.com/office/drawing/2014/main" id="{1C23F479-06AF-4D05-8300-FFFD79A29F0B}"/>
                  </a:ext>
                </a:extLst>
              </p:cNvPr>
              <p:cNvSpPr/>
              <p:nvPr/>
            </p:nvSpPr>
            <p:spPr bwMode="auto">
              <a:xfrm>
                <a:off x="6859588" y="1797051"/>
                <a:ext cx="125413" cy="147638"/>
              </a:xfrm>
              <a:custGeom>
                <a:avLst/>
                <a:gdLst>
                  <a:gd name="T0" fmla="*/ 6 w 33"/>
                  <a:gd name="T1" fmla="*/ 39 h 39"/>
                  <a:gd name="T2" fmla="*/ 3 w 33"/>
                  <a:gd name="T3" fmla="*/ 38 h 39"/>
                  <a:gd name="T4" fmla="*/ 2 w 33"/>
                  <a:gd name="T5" fmla="*/ 31 h 39"/>
                  <a:gd name="T6" fmla="*/ 23 w 33"/>
                  <a:gd name="T7" fmla="*/ 2 h 39"/>
                  <a:gd name="T8" fmla="*/ 30 w 33"/>
                  <a:gd name="T9" fmla="*/ 2 h 39"/>
                  <a:gd name="T10" fmla="*/ 31 w 33"/>
                  <a:gd name="T11" fmla="*/ 9 h 39"/>
                  <a:gd name="T12" fmla="*/ 10 w 33"/>
                  <a:gd name="T13" fmla="*/ 37 h 39"/>
                  <a:gd name="T14" fmla="*/ 6 w 33"/>
                  <a:gd name="T15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39">
                    <a:moveTo>
                      <a:pt x="6" y="39"/>
                    </a:moveTo>
                    <a:cubicBezTo>
                      <a:pt x="5" y="39"/>
                      <a:pt x="4" y="39"/>
                      <a:pt x="3" y="38"/>
                    </a:cubicBezTo>
                    <a:cubicBezTo>
                      <a:pt x="1" y="36"/>
                      <a:pt x="0" y="33"/>
                      <a:pt x="2" y="31"/>
                    </a:cubicBezTo>
                    <a:cubicBezTo>
                      <a:pt x="9" y="21"/>
                      <a:pt x="15" y="12"/>
                      <a:pt x="23" y="2"/>
                    </a:cubicBezTo>
                    <a:cubicBezTo>
                      <a:pt x="25" y="0"/>
                      <a:pt x="28" y="0"/>
                      <a:pt x="30" y="2"/>
                    </a:cubicBezTo>
                    <a:cubicBezTo>
                      <a:pt x="32" y="3"/>
                      <a:pt x="33" y="6"/>
                      <a:pt x="31" y="9"/>
                    </a:cubicBezTo>
                    <a:cubicBezTo>
                      <a:pt x="23" y="18"/>
                      <a:pt x="17" y="26"/>
                      <a:pt x="10" y="37"/>
                    </a:cubicBezTo>
                    <a:cubicBezTo>
                      <a:pt x="9" y="38"/>
                      <a:pt x="7" y="39"/>
                      <a:pt x="6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2" name="">
                <a:extLst>
                  <a:ext uri="{FF2B5EF4-FFF2-40B4-BE49-F238E27FC236}">
                    <a16:creationId xmlns:a16="http://schemas.microsoft.com/office/drawing/2014/main" id="{D4C8CD7E-8C73-49B4-A539-F27B04282345}"/>
                  </a:ext>
                </a:extLst>
              </p:cNvPr>
              <p:cNvSpPr/>
              <p:nvPr/>
            </p:nvSpPr>
            <p:spPr bwMode="auto">
              <a:xfrm>
                <a:off x="6977063" y="2066926"/>
                <a:ext cx="163513" cy="90488"/>
              </a:xfrm>
              <a:custGeom>
                <a:avLst/>
                <a:gdLst>
                  <a:gd name="T0" fmla="*/ 5 w 43"/>
                  <a:gd name="T1" fmla="*/ 24 h 24"/>
                  <a:gd name="T2" fmla="*/ 1 w 43"/>
                  <a:gd name="T3" fmla="*/ 21 h 24"/>
                  <a:gd name="T4" fmla="*/ 3 w 43"/>
                  <a:gd name="T5" fmla="*/ 15 h 24"/>
                  <a:gd name="T6" fmla="*/ 35 w 43"/>
                  <a:gd name="T7" fmla="*/ 1 h 24"/>
                  <a:gd name="T8" fmla="*/ 42 w 43"/>
                  <a:gd name="T9" fmla="*/ 4 h 24"/>
                  <a:gd name="T10" fmla="*/ 39 w 43"/>
                  <a:gd name="T11" fmla="*/ 10 h 24"/>
                  <a:gd name="T12" fmla="*/ 7 w 43"/>
                  <a:gd name="T13" fmla="*/ 24 h 24"/>
                  <a:gd name="T14" fmla="*/ 5 w 43"/>
                  <a:gd name="T1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24">
                    <a:moveTo>
                      <a:pt x="5" y="24"/>
                    </a:moveTo>
                    <a:cubicBezTo>
                      <a:pt x="3" y="24"/>
                      <a:pt x="2" y="23"/>
                      <a:pt x="1" y="21"/>
                    </a:cubicBezTo>
                    <a:cubicBezTo>
                      <a:pt x="0" y="19"/>
                      <a:pt x="1" y="16"/>
                      <a:pt x="3" y="15"/>
                    </a:cubicBezTo>
                    <a:cubicBezTo>
                      <a:pt x="14" y="10"/>
                      <a:pt x="24" y="5"/>
                      <a:pt x="35" y="1"/>
                    </a:cubicBezTo>
                    <a:cubicBezTo>
                      <a:pt x="38" y="0"/>
                      <a:pt x="41" y="1"/>
                      <a:pt x="42" y="4"/>
                    </a:cubicBezTo>
                    <a:cubicBezTo>
                      <a:pt x="43" y="6"/>
                      <a:pt x="41" y="9"/>
                      <a:pt x="39" y="10"/>
                    </a:cubicBezTo>
                    <a:cubicBezTo>
                      <a:pt x="28" y="14"/>
                      <a:pt x="18" y="19"/>
                      <a:pt x="7" y="24"/>
                    </a:cubicBezTo>
                    <a:cubicBezTo>
                      <a:pt x="7" y="24"/>
                      <a:pt x="6" y="24"/>
                      <a:pt x="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3" name="">
                <a:extLst>
                  <a:ext uri="{FF2B5EF4-FFF2-40B4-BE49-F238E27FC236}">
                    <a16:creationId xmlns:a16="http://schemas.microsoft.com/office/drawing/2014/main" id="{376A679C-6426-4647-8C7D-A9D9ECF60374}"/>
                  </a:ext>
                </a:extLst>
              </p:cNvPr>
              <p:cNvSpPr/>
              <p:nvPr/>
            </p:nvSpPr>
            <p:spPr bwMode="auto">
              <a:xfrm>
                <a:off x="7042150" y="2355851"/>
                <a:ext cx="79375" cy="41275"/>
              </a:xfrm>
              <a:custGeom>
                <a:avLst/>
                <a:gdLst>
                  <a:gd name="T0" fmla="*/ 5 w 21"/>
                  <a:gd name="T1" fmla="*/ 11 h 11"/>
                  <a:gd name="T2" fmla="*/ 0 w 21"/>
                  <a:gd name="T3" fmla="*/ 7 h 11"/>
                  <a:gd name="T4" fmla="*/ 4 w 21"/>
                  <a:gd name="T5" fmla="*/ 1 h 11"/>
                  <a:gd name="T6" fmla="*/ 16 w 21"/>
                  <a:gd name="T7" fmla="*/ 0 h 11"/>
                  <a:gd name="T8" fmla="*/ 21 w 21"/>
                  <a:gd name="T9" fmla="*/ 5 h 11"/>
                  <a:gd name="T10" fmla="*/ 16 w 21"/>
                  <a:gd name="T11" fmla="*/ 10 h 11"/>
                  <a:gd name="T12" fmla="*/ 16 w 21"/>
                  <a:gd name="T13" fmla="*/ 10 h 11"/>
                  <a:gd name="T14" fmla="*/ 6 w 21"/>
                  <a:gd name="T15" fmla="*/ 11 h 11"/>
                  <a:gd name="T16" fmla="*/ 5 w 21"/>
                  <a:gd name="T1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11">
                    <a:moveTo>
                      <a:pt x="5" y="11"/>
                    </a:moveTo>
                    <a:cubicBezTo>
                      <a:pt x="3" y="11"/>
                      <a:pt x="1" y="9"/>
                      <a:pt x="0" y="7"/>
                    </a:cubicBezTo>
                    <a:cubicBezTo>
                      <a:pt x="0" y="4"/>
                      <a:pt x="1" y="2"/>
                      <a:pt x="4" y="1"/>
                    </a:cubicBezTo>
                    <a:cubicBezTo>
                      <a:pt x="8" y="0"/>
                      <a:pt x="12" y="0"/>
                      <a:pt x="16" y="0"/>
                    </a:cubicBezTo>
                    <a:cubicBezTo>
                      <a:pt x="19" y="0"/>
                      <a:pt x="21" y="2"/>
                      <a:pt x="21" y="5"/>
                    </a:cubicBezTo>
                    <a:cubicBezTo>
                      <a:pt x="21" y="8"/>
                      <a:pt x="19" y="10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2" y="10"/>
                      <a:pt x="9" y="10"/>
                      <a:pt x="6" y="11"/>
                    </a:cubicBezTo>
                    <a:cubicBezTo>
                      <a:pt x="6" y="11"/>
                      <a:pt x="5" y="11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4" name="">
                <a:extLst>
                  <a:ext uri="{FF2B5EF4-FFF2-40B4-BE49-F238E27FC236}">
                    <a16:creationId xmlns:a16="http://schemas.microsoft.com/office/drawing/2014/main" id="{7316AC7D-1ACE-4F8E-A49D-B3B4860496A2}"/>
                  </a:ext>
                </a:extLst>
              </p:cNvPr>
              <p:cNvSpPr/>
              <p:nvPr/>
            </p:nvSpPr>
            <p:spPr bwMode="auto">
              <a:xfrm>
                <a:off x="7011988" y="2597151"/>
                <a:ext cx="193675" cy="76200"/>
              </a:xfrm>
              <a:custGeom>
                <a:avLst/>
                <a:gdLst>
                  <a:gd name="T0" fmla="*/ 45 w 51"/>
                  <a:gd name="T1" fmla="*/ 20 h 20"/>
                  <a:gd name="T2" fmla="*/ 44 w 51"/>
                  <a:gd name="T3" fmla="*/ 19 h 20"/>
                  <a:gd name="T4" fmla="*/ 4 w 51"/>
                  <a:gd name="T5" fmla="*/ 10 h 20"/>
                  <a:gd name="T6" fmla="*/ 0 w 51"/>
                  <a:gd name="T7" fmla="*/ 4 h 20"/>
                  <a:gd name="T8" fmla="*/ 6 w 51"/>
                  <a:gd name="T9" fmla="*/ 1 h 20"/>
                  <a:gd name="T10" fmla="*/ 47 w 51"/>
                  <a:gd name="T11" fmla="*/ 10 h 20"/>
                  <a:gd name="T12" fmla="*/ 50 w 51"/>
                  <a:gd name="T13" fmla="*/ 16 h 20"/>
                  <a:gd name="T14" fmla="*/ 45 w 51"/>
                  <a:gd name="T1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20">
                    <a:moveTo>
                      <a:pt x="45" y="20"/>
                    </a:moveTo>
                    <a:cubicBezTo>
                      <a:pt x="45" y="20"/>
                      <a:pt x="45" y="20"/>
                      <a:pt x="44" y="1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1" y="9"/>
                      <a:pt x="0" y="7"/>
                      <a:pt x="0" y="4"/>
                    </a:cubicBezTo>
                    <a:cubicBezTo>
                      <a:pt x="1" y="2"/>
                      <a:pt x="3" y="0"/>
                      <a:pt x="6" y="1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9" y="11"/>
                      <a:pt x="51" y="13"/>
                      <a:pt x="50" y="16"/>
                    </a:cubicBezTo>
                    <a:cubicBezTo>
                      <a:pt x="50" y="18"/>
                      <a:pt x="48" y="20"/>
                      <a:pt x="45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5" name="">
                <a:extLst>
                  <a:ext uri="{FF2B5EF4-FFF2-40B4-BE49-F238E27FC236}">
                    <a16:creationId xmlns:a16="http://schemas.microsoft.com/office/drawing/2014/main" id="{6722C49E-154A-479C-9ACF-933774D7B977}"/>
                  </a:ext>
                </a:extLst>
              </p:cNvPr>
              <p:cNvSpPr/>
              <p:nvPr/>
            </p:nvSpPr>
            <p:spPr bwMode="auto">
              <a:xfrm>
                <a:off x="6900863" y="2836864"/>
                <a:ext cx="87313" cy="65088"/>
              </a:xfrm>
              <a:custGeom>
                <a:avLst/>
                <a:gdLst>
                  <a:gd name="T0" fmla="*/ 17 w 23"/>
                  <a:gd name="T1" fmla="*/ 17 h 17"/>
                  <a:gd name="T2" fmla="*/ 17 w 23"/>
                  <a:gd name="T3" fmla="*/ 17 h 17"/>
                  <a:gd name="T4" fmla="*/ 2 w 23"/>
                  <a:gd name="T5" fmla="*/ 9 h 17"/>
                  <a:gd name="T6" fmla="*/ 2 w 23"/>
                  <a:gd name="T7" fmla="*/ 2 h 17"/>
                  <a:gd name="T8" fmla="*/ 9 w 23"/>
                  <a:gd name="T9" fmla="*/ 3 h 17"/>
                  <a:gd name="T10" fmla="*/ 18 w 23"/>
                  <a:gd name="T11" fmla="*/ 7 h 17"/>
                  <a:gd name="T12" fmla="*/ 22 w 23"/>
                  <a:gd name="T13" fmla="*/ 13 h 17"/>
                  <a:gd name="T14" fmla="*/ 17 w 23"/>
                  <a:gd name="T1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7">
                    <a:moveTo>
                      <a:pt x="17" y="17"/>
                    </a:moveTo>
                    <a:cubicBezTo>
                      <a:pt x="17" y="17"/>
                      <a:pt x="17" y="17"/>
                      <a:pt x="17" y="17"/>
                    </a:cubicBezTo>
                    <a:cubicBezTo>
                      <a:pt x="11" y="16"/>
                      <a:pt x="5" y="13"/>
                      <a:pt x="2" y="9"/>
                    </a:cubicBezTo>
                    <a:cubicBezTo>
                      <a:pt x="0" y="7"/>
                      <a:pt x="0" y="3"/>
                      <a:pt x="2" y="2"/>
                    </a:cubicBezTo>
                    <a:cubicBezTo>
                      <a:pt x="5" y="0"/>
                      <a:pt x="8" y="0"/>
                      <a:pt x="9" y="3"/>
                    </a:cubicBezTo>
                    <a:cubicBezTo>
                      <a:pt x="11" y="5"/>
                      <a:pt x="15" y="7"/>
                      <a:pt x="18" y="7"/>
                    </a:cubicBezTo>
                    <a:cubicBezTo>
                      <a:pt x="21" y="8"/>
                      <a:pt x="23" y="10"/>
                      <a:pt x="22" y="13"/>
                    </a:cubicBezTo>
                    <a:cubicBezTo>
                      <a:pt x="22" y="15"/>
                      <a:pt x="20" y="17"/>
                      <a:pt x="17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6" name="">
                <a:extLst>
                  <a:ext uri="{FF2B5EF4-FFF2-40B4-BE49-F238E27FC236}">
                    <a16:creationId xmlns:a16="http://schemas.microsoft.com/office/drawing/2014/main" id="{6788B638-B704-4FED-9AF5-DCD00F92BC11}"/>
                  </a:ext>
                </a:extLst>
              </p:cNvPr>
              <p:cNvSpPr/>
              <p:nvPr/>
            </p:nvSpPr>
            <p:spPr bwMode="auto">
              <a:xfrm>
                <a:off x="6786563" y="2981326"/>
                <a:ext cx="157163" cy="128588"/>
              </a:xfrm>
              <a:custGeom>
                <a:avLst/>
                <a:gdLst>
                  <a:gd name="T0" fmla="*/ 35 w 41"/>
                  <a:gd name="T1" fmla="*/ 34 h 34"/>
                  <a:gd name="T2" fmla="*/ 33 w 41"/>
                  <a:gd name="T3" fmla="*/ 33 h 34"/>
                  <a:gd name="T4" fmla="*/ 2 w 41"/>
                  <a:gd name="T5" fmla="*/ 8 h 34"/>
                  <a:gd name="T6" fmla="*/ 3 w 41"/>
                  <a:gd name="T7" fmla="*/ 1 h 34"/>
                  <a:gd name="T8" fmla="*/ 10 w 41"/>
                  <a:gd name="T9" fmla="*/ 2 h 34"/>
                  <a:gd name="T10" fmla="*/ 37 w 41"/>
                  <a:gd name="T11" fmla="*/ 24 h 34"/>
                  <a:gd name="T12" fmla="*/ 39 w 41"/>
                  <a:gd name="T13" fmla="*/ 31 h 34"/>
                  <a:gd name="T14" fmla="*/ 35 w 41"/>
                  <a:gd name="T1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34">
                    <a:moveTo>
                      <a:pt x="35" y="34"/>
                    </a:moveTo>
                    <a:cubicBezTo>
                      <a:pt x="34" y="34"/>
                      <a:pt x="34" y="33"/>
                      <a:pt x="33" y="33"/>
                    </a:cubicBezTo>
                    <a:cubicBezTo>
                      <a:pt x="21" y="27"/>
                      <a:pt x="10" y="19"/>
                      <a:pt x="2" y="8"/>
                    </a:cubicBezTo>
                    <a:cubicBezTo>
                      <a:pt x="0" y="6"/>
                      <a:pt x="1" y="3"/>
                      <a:pt x="3" y="1"/>
                    </a:cubicBezTo>
                    <a:cubicBezTo>
                      <a:pt x="5" y="0"/>
                      <a:pt x="8" y="0"/>
                      <a:pt x="10" y="2"/>
                    </a:cubicBezTo>
                    <a:cubicBezTo>
                      <a:pt x="17" y="12"/>
                      <a:pt x="26" y="19"/>
                      <a:pt x="37" y="24"/>
                    </a:cubicBezTo>
                    <a:cubicBezTo>
                      <a:pt x="39" y="25"/>
                      <a:pt x="41" y="28"/>
                      <a:pt x="39" y="31"/>
                    </a:cubicBezTo>
                    <a:cubicBezTo>
                      <a:pt x="39" y="33"/>
                      <a:pt x="37" y="34"/>
                      <a:pt x="35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7" name="">
                <a:extLst>
                  <a:ext uri="{FF2B5EF4-FFF2-40B4-BE49-F238E27FC236}">
                    <a16:creationId xmlns:a16="http://schemas.microsoft.com/office/drawing/2014/main" id="{30B1D9BC-4F3B-4F63-B4CB-34170FB97085}"/>
                  </a:ext>
                </a:extLst>
              </p:cNvPr>
              <p:cNvSpPr/>
              <p:nvPr/>
            </p:nvSpPr>
            <p:spPr bwMode="auto">
              <a:xfrm>
                <a:off x="6581775" y="3136901"/>
                <a:ext cx="76200" cy="90488"/>
              </a:xfrm>
              <a:custGeom>
                <a:avLst/>
                <a:gdLst>
                  <a:gd name="T0" fmla="*/ 15 w 20"/>
                  <a:gd name="T1" fmla="*/ 24 h 24"/>
                  <a:gd name="T2" fmla="*/ 11 w 20"/>
                  <a:gd name="T3" fmla="*/ 22 h 24"/>
                  <a:gd name="T4" fmla="*/ 1 w 20"/>
                  <a:gd name="T5" fmla="*/ 8 h 24"/>
                  <a:gd name="T6" fmla="*/ 3 w 20"/>
                  <a:gd name="T7" fmla="*/ 1 h 24"/>
                  <a:gd name="T8" fmla="*/ 9 w 20"/>
                  <a:gd name="T9" fmla="*/ 2 h 24"/>
                  <a:gd name="T10" fmla="*/ 19 w 20"/>
                  <a:gd name="T11" fmla="*/ 16 h 24"/>
                  <a:gd name="T12" fmla="*/ 17 w 20"/>
                  <a:gd name="T13" fmla="*/ 23 h 24"/>
                  <a:gd name="T14" fmla="*/ 15 w 20"/>
                  <a:gd name="T1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24">
                    <a:moveTo>
                      <a:pt x="15" y="24"/>
                    </a:moveTo>
                    <a:cubicBezTo>
                      <a:pt x="13" y="24"/>
                      <a:pt x="12" y="23"/>
                      <a:pt x="11" y="22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6"/>
                      <a:pt x="0" y="3"/>
                      <a:pt x="3" y="1"/>
                    </a:cubicBezTo>
                    <a:cubicBezTo>
                      <a:pt x="5" y="0"/>
                      <a:pt x="8" y="0"/>
                      <a:pt x="9" y="2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20" y="19"/>
                      <a:pt x="20" y="22"/>
                      <a:pt x="17" y="23"/>
                    </a:cubicBezTo>
                    <a:cubicBezTo>
                      <a:pt x="17" y="24"/>
                      <a:pt x="16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8" name="">
                <a:extLst>
                  <a:ext uri="{FF2B5EF4-FFF2-40B4-BE49-F238E27FC236}">
                    <a16:creationId xmlns:a16="http://schemas.microsoft.com/office/drawing/2014/main" id="{7A91AED8-A240-4736-AA40-252264C4B3EF}"/>
                  </a:ext>
                </a:extLst>
              </p:cNvPr>
              <p:cNvSpPr/>
              <p:nvPr/>
            </p:nvSpPr>
            <p:spPr bwMode="auto">
              <a:xfrm>
                <a:off x="5222875" y="1619251"/>
                <a:ext cx="1751013" cy="1563688"/>
              </a:xfrm>
              <a:custGeom>
                <a:avLst/>
                <a:gdLst>
                  <a:gd name="T0" fmla="*/ 233 w 461"/>
                  <a:gd name="T1" fmla="*/ 412 h 412"/>
                  <a:gd name="T2" fmla="*/ 100 w 461"/>
                  <a:gd name="T3" fmla="*/ 368 h 412"/>
                  <a:gd name="T4" fmla="*/ 15 w 461"/>
                  <a:gd name="T5" fmla="*/ 232 h 412"/>
                  <a:gd name="T6" fmla="*/ 206 w 461"/>
                  <a:gd name="T7" fmla="*/ 17 h 412"/>
                  <a:gd name="T8" fmla="*/ 447 w 461"/>
                  <a:gd name="T9" fmla="*/ 208 h 412"/>
                  <a:gd name="T10" fmla="*/ 447 w 461"/>
                  <a:gd name="T11" fmla="*/ 208 h 412"/>
                  <a:gd name="T12" fmla="*/ 261 w 461"/>
                  <a:gd name="T13" fmla="*/ 410 h 412"/>
                  <a:gd name="T14" fmla="*/ 233 w 461"/>
                  <a:gd name="T15" fmla="*/ 412 h 412"/>
                  <a:gd name="T16" fmla="*/ 232 w 461"/>
                  <a:gd name="T17" fmla="*/ 25 h 412"/>
                  <a:gd name="T18" fmla="*/ 207 w 461"/>
                  <a:gd name="T19" fmla="*/ 27 h 412"/>
                  <a:gd name="T20" fmla="*/ 24 w 461"/>
                  <a:gd name="T21" fmla="*/ 231 h 412"/>
                  <a:gd name="T22" fmla="*/ 106 w 461"/>
                  <a:gd name="T23" fmla="*/ 360 h 412"/>
                  <a:gd name="T24" fmla="*/ 260 w 461"/>
                  <a:gd name="T25" fmla="*/ 400 h 412"/>
                  <a:gd name="T26" fmla="*/ 437 w 461"/>
                  <a:gd name="T27" fmla="*/ 209 h 412"/>
                  <a:gd name="T28" fmla="*/ 437 w 461"/>
                  <a:gd name="T29" fmla="*/ 209 h 412"/>
                  <a:gd name="T30" fmla="*/ 232 w 461"/>
                  <a:gd name="T31" fmla="*/ 25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61" h="412">
                    <a:moveTo>
                      <a:pt x="233" y="412"/>
                    </a:moveTo>
                    <a:cubicBezTo>
                      <a:pt x="187" y="412"/>
                      <a:pt x="140" y="396"/>
                      <a:pt x="100" y="368"/>
                    </a:cubicBezTo>
                    <a:cubicBezTo>
                      <a:pt x="53" y="333"/>
                      <a:pt x="22" y="284"/>
                      <a:pt x="15" y="232"/>
                    </a:cubicBezTo>
                    <a:cubicBezTo>
                      <a:pt x="0" y="129"/>
                      <a:pt x="84" y="34"/>
                      <a:pt x="206" y="17"/>
                    </a:cubicBezTo>
                    <a:cubicBezTo>
                      <a:pt x="326" y="0"/>
                      <a:pt x="432" y="104"/>
                      <a:pt x="447" y="208"/>
                    </a:cubicBezTo>
                    <a:cubicBezTo>
                      <a:pt x="447" y="208"/>
                      <a:pt x="447" y="208"/>
                      <a:pt x="447" y="208"/>
                    </a:cubicBezTo>
                    <a:cubicBezTo>
                      <a:pt x="461" y="309"/>
                      <a:pt x="385" y="392"/>
                      <a:pt x="261" y="410"/>
                    </a:cubicBezTo>
                    <a:cubicBezTo>
                      <a:pt x="252" y="411"/>
                      <a:pt x="242" y="412"/>
                      <a:pt x="233" y="412"/>
                    </a:cubicBezTo>
                    <a:close/>
                    <a:moveTo>
                      <a:pt x="232" y="25"/>
                    </a:moveTo>
                    <a:cubicBezTo>
                      <a:pt x="224" y="25"/>
                      <a:pt x="216" y="26"/>
                      <a:pt x="207" y="27"/>
                    </a:cubicBezTo>
                    <a:cubicBezTo>
                      <a:pt x="91" y="43"/>
                      <a:pt x="10" y="133"/>
                      <a:pt x="24" y="231"/>
                    </a:cubicBezTo>
                    <a:cubicBezTo>
                      <a:pt x="31" y="280"/>
                      <a:pt x="61" y="327"/>
                      <a:pt x="106" y="360"/>
                    </a:cubicBezTo>
                    <a:cubicBezTo>
                      <a:pt x="151" y="393"/>
                      <a:pt x="207" y="407"/>
                      <a:pt x="260" y="400"/>
                    </a:cubicBezTo>
                    <a:cubicBezTo>
                      <a:pt x="378" y="383"/>
                      <a:pt x="450" y="305"/>
                      <a:pt x="437" y="209"/>
                    </a:cubicBezTo>
                    <a:cubicBezTo>
                      <a:pt x="437" y="209"/>
                      <a:pt x="437" y="209"/>
                      <a:pt x="437" y="209"/>
                    </a:cubicBezTo>
                    <a:cubicBezTo>
                      <a:pt x="424" y="117"/>
                      <a:pt x="336" y="25"/>
                      <a:pt x="232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9" name="">
                <a:extLst>
                  <a:ext uri="{FF2B5EF4-FFF2-40B4-BE49-F238E27FC236}">
                    <a16:creationId xmlns:a16="http://schemas.microsoft.com/office/drawing/2014/main" id="{D884E925-E9D1-49CD-8424-7D300078AAF3}"/>
                  </a:ext>
                </a:extLst>
              </p:cNvPr>
              <p:cNvSpPr/>
              <p:nvPr/>
            </p:nvSpPr>
            <p:spPr bwMode="auto">
              <a:xfrm>
                <a:off x="5973763" y="2317751"/>
                <a:ext cx="749300" cy="674688"/>
              </a:xfrm>
              <a:custGeom>
                <a:avLst/>
                <a:gdLst>
                  <a:gd name="T0" fmla="*/ 99 w 197"/>
                  <a:gd name="T1" fmla="*/ 178 h 178"/>
                  <a:gd name="T2" fmla="*/ 41 w 197"/>
                  <a:gd name="T3" fmla="*/ 159 h 178"/>
                  <a:gd name="T4" fmla="*/ 3 w 197"/>
                  <a:gd name="T5" fmla="*/ 99 h 178"/>
                  <a:gd name="T6" fmla="*/ 24 w 197"/>
                  <a:gd name="T7" fmla="*/ 36 h 178"/>
                  <a:gd name="T8" fmla="*/ 87 w 197"/>
                  <a:gd name="T9" fmla="*/ 4 h 178"/>
                  <a:gd name="T10" fmla="*/ 157 w 197"/>
                  <a:gd name="T11" fmla="*/ 25 h 178"/>
                  <a:gd name="T12" fmla="*/ 193 w 197"/>
                  <a:gd name="T13" fmla="*/ 88 h 178"/>
                  <a:gd name="T14" fmla="*/ 174 w 197"/>
                  <a:gd name="T15" fmla="*/ 148 h 178"/>
                  <a:gd name="T16" fmla="*/ 112 w 197"/>
                  <a:gd name="T17" fmla="*/ 177 h 178"/>
                  <a:gd name="T18" fmla="*/ 99 w 197"/>
                  <a:gd name="T19" fmla="*/ 178 h 178"/>
                  <a:gd name="T20" fmla="*/ 99 w 197"/>
                  <a:gd name="T21" fmla="*/ 13 h 178"/>
                  <a:gd name="T22" fmla="*/ 89 w 197"/>
                  <a:gd name="T23" fmla="*/ 13 h 178"/>
                  <a:gd name="T24" fmla="*/ 31 w 197"/>
                  <a:gd name="T25" fmla="*/ 42 h 178"/>
                  <a:gd name="T26" fmla="*/ 13 w 197"/>
                  <a:gd name="T27" fmla="*/ 97 h 178"/>
                  <a:gd name="T28" fmla="*/ 46 w 197"/>
                  <a:gd name="T29" fmla="*/ 151 h 178"/>
                  <a:gd name="T30" fmla="*/ 110 w 197"/>
                  <a:gd name="T31" fmla="*/ 168 h 178"/>
                  <a:gd name="T32" fmla="*/ 167 w 197"/>
                  <a:gd name="T33" fmla="*/ 141 h 178"/>
                  <a:gd name="T34" fmla="*/ 184 w 197"/>
                  <a:gd name="T35" fmla="*/ 89 h 178"/>
                  <a:gd name="T36" fmla="*/ 151 w 197"/>
                  <a:gd name="T37" fmla="*/ 33 h 178"/>
                  <a:gd name="T38" fmla="*/ 99 w 197"/>
                  <a:gd name="T39" fmla="*/ 13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97" h="178">
                    <a:moveTo>
                      <a:pt x="99" y="178"/>
                    </a:moveTo>
                    <a:cubicBezTo>
                      <a:pt x="79" y="178"/>
                      <a:pt x="58" y="171"/>
                      <a:pt x="41" y="159"/>
                    </a:cubicBezTo>
                    <a:cubicBezTo>
                      <a:pt x="20" y="144"/>
                      <a:pt x="6" y="122"/>
                      <a:pt x="3" y="99"/>
                    </a:cubicBezTo>
                    <a:cubicBezTo>
                      <a:pt x="0" y="76"/>
                      <a:pt x="7" y="53"/>
                      <a:pt x="24" y="36"/>
                    </a:cubicBezTo>
                    <a:cubicBezTo>
                      <a:pt x="40" y="19"/>
                      <a:pt x="62" y="7"/>
                      <a:pt x="87" y="4"/>
                    </a:cubicBezTo>
                    <a:cubicBezTo>
                      <a:pt x="112" y="0"/>
                      <a:pt x="136" y="8"/>
                      <a:pt x="157" y="25"/>
                    </a:cubicBezTo>
                    <a:cubicBezTo>
                      <a:pt x="177" y="41"/>
                      <a:pt x="190" y="64"/>
                      <a:pt x="193" y="88"/>
                    </a:cubicBezTo>
                    <a:cubicBezTo>
                      <a:pt x="197" y="111"/>
                      <a:pt x="190" y="132"/>
                      <a:pt x="174" y="148"/>
                    </a:cubicBezTo>
                    <a:cubicBezTo>
                      <a:pt x="159" y="163"/>
                      <a:pt x="137" y="174"/>
                      <a:pt x="112" y="177"/>
                    </a:cubicBezTo>
                    <a:cubicBezTo>
                      <a:pt x="108" y="178"/>
                      <a:pt x="103" y="178"/>
                      <a:pt x="99" y="178"/>
                    </a:cubicBezTo>
                    <a:close/>
                    <a:moveTo>
                      <a:pt x="99" y="13"/>
                    </a:moveTo>
                    <a:cubicBezTo>
                      <a:pt x="95" y="13"/>
                      <a:pt x="92" y="13"/>
                      <a:pt x="89" y="13"/>
                    </a:cubicBezTo>
                    <a:cubicBezTo>
                      <a:pt x="66" y="17"/>
                      <a:pt x="45" y="27"/>
                      <a:pt x="31" y="42"/>
                    </a:cubicBezTo>
                    <a:cubicBezTo>
                      <a:pt x="16" y="58"/>
                      <a:pt x="10" y="78"/>
                      <a:pt x="13" y="97"/>
                    </a:cubicBezTo>
                    <a:cubicBezTo>
                      <a:pt x="15" y="118"/>
                      <a:pt x="28" y="137"/>
                      <a:pt x="46" y="151"/>
                    </a:cubicBezTo>
                    <a:cubicBezTo>
                      <a:pt x="65" y="165"/>
                      <a:pt x="89" y="171"/>
                      <a:pt x="110" y="168"/>
                    </a:cubicBezTo>
                    <a:cubicBezTo>
                      <a:pt x="134" y="164"/>
                      <a:pt x="154" y="155"/>
                      <a:pt x="167" y="141"/>
                    </a:cubicBezTo>
                    <a:cubicBezTo>
                      <a:pt x="181" y="127"/>
                      <a:pt x="187" y="109"/>
                      <a:pt x="184" y="89"/>
                    </a:cubicBezTo>
                    <a:cubicBezTo>
                      <a:pt x="181" y="68"/>
                      <a:pt x="169" y="47"/>
                      <a:pt x="151" y="33"/>
                    </a:cubicBezTo>
                    <a:cubicBezTo>
                      <a:pt x="135" y="20"/>
                      <a:pt x="117" y="13"/>
                      <a:pt x="99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0" name="">
                <a:extLst>
                  <a:ext uri="{FF2B5EF4-FFF2-40B4-BE49-F238E27FC236}">
                    <a16:creationId xmlns:a16="http://schemas.microsoft.com/office/drawing/2014/main" id="{D9F12728-4F3F-4A27-8741-B91CFCD7DE0C}"/>
                  </a:ext>
                </a:extLst>
              </p:cNvPr>
              <p:cNvSpPr/>
              <p:nvPr/>
            </p:nvSpPr>
            <p:spPr bwMode="auto">
              <a:xfrm>
                <a:off x="6311900" y="1960564"/>
                <a:ext cx="368300" cy="330200"/>
              </a:xfrm>
              <a:custGeom>
                <a:avLst/>
                <a:gdLst>
                  <a:gd name="T0" fmla="*/ 48 w 97"/>
                  <a:gd name="T1" fmla="*/ 87 h 87"/>
                  <a:gd name="T2" fmla="*/ 2 w 97"/>
                  <a:gd name="T3" fmla="*/ 48 h 87"/>
                  <a:gd name="T4" fmla="*/ 12 w 97"/>
                  <a:gd name="T5" fmla="*/ 17 h 87"/>
                  <a:gd name="T6" fmla="*/ 43 w 97"/>
                  <a:gd name="T7" fmla="*/ 2 h 87"/>
                  <a:gd name="T8" fmla="*/ 77 w 97"/>
                  <a:gd name="T9" fmla="*/ 12 h 87"/>
                  <a:gd name="T10" fmla="*/ 94 w 97"/>
                  <a:gd name="T11" fmla="*/ 43 h 87"/>
                  <a:gd name="T12" fmla="*/ 55 w 97"/>
                  <a:gd name="T13" fmla="*/ 87 h 87"/>
                  <a:gd name="T14" fmla="*/ 48 w 97"/>
                  <a:gd name="T15" fmla="*/ 87 h 87"/>
                  <a:gd name="T16" fmla="*/ 48 w 97"/>
                  <a:gd name="T17" fmla="*/ 11 h 87"/>
                  <a:gd name="T18" fmla="*/ 44 w 97"/>
                  <a:gd name="T19" fmla="*/ 12 h 87"/>
                  <a:gd name="T20" fmla="*/ 19 w 97"/>
                  <a:gd name="T21" fmla="*/ 24 h 87"/>
                  <a:gd name="T22" fmla="*/ 11 w 97"/>
                  <a:gd name="T23" fmla="*/ 47 h 87"/>
                  <a:gd name="T24" fmla="*/ 53 w 97"/>
                  <a:gd name="T25" fmla="*/ 77 h 87"/>
                  <a:gd name="T26" fmla="*/ 85 w 97"/>
                  <a:gd name="T27" fmla="*/ 44 h 87"/>
                  <a:gd name="T28" fmla="*/ 71 w 97"/>
                  <a:gd name="T29" fmla="*/ 20 h 87"/>
                  <a:gd name="T30" fmla="*/ 48 w 97"/>
                  <a:gd name="T31" fmla="*/ 1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7" h="87">
                    <a:moveTo>
                      <a:pt x="48" y="87"/>
                    </a:moveTo>
                    <a:cubicBezTo>
                      <a:pt x="26" y="87"/>
                      <a:pt x="5" y="70"/>
                      <a:pt x="2" y="48"/>
                    </a:cubicBezTo>
                    <a:cubicBezTo>
                      <a:pt x="0" y="37"/>
                      <a:pt x="4" y="26"/>
                      <a:pt x="12" y="17"/>
                    </a:cubicBezTo>
                    <a:cubicBezTo>
                      <a:pt x="20" y="9"/>
                      <a:pt x="31" y="4"/>
                      <a:pt x="43" y="2"/>
                    </a:cubicBezTo>
                    <a:cubicBezTo>
                      <a:pt x="55" y="0"/>
                      <a:pt x="67" y="4"/>
                      <a:pt x="77" y="12"/>
                    </a:cubicBezTo>
                    <a:cubicBezTo>
                      <a:pt x="86" y="20"/>
                      <a:pt x="93" y="31"/>
                      <a:pt x="94" y="43"/>
                    </a:cubicBezTo>
                    <a:cubicBezTo>
                      <a:pt x="97" y="65"/>
                      <a:pt x="81" y="83"/>
                      <a:pt x="55" y="87"/>
                    </a:cubicBezTo>
                    <a:cubicBezTo>
                      <a:pt x="52" y="87"/>
                      <a:pt x="50" y="87"/>
                      <a:pt x="48" y="87"/>
                    </a:cubicBezTo>
                    <a:close/>
                    <a:moveTo>
                      <a:pt x="48" y="11"/>
                    </a:moveTo>
                    <a:cubicBezTo>
                      <a:pt x="47" y="11"/>
                      <a:pt x="45" y="11"/>
                      <a:pt x="44" y="12"/>
                    </a:cubicBezTo>
                    <a:cubicBezTo>
                      <a:pt x="34" y="13"/>
                      <a:pt x="25" y="17"/>
                      <a:pt x="19" y="24"/>
                    </a:cubicBezTo>
                    <a:cubicBezTo>
                      <a:pt x="13" y="31"/>
                      <a:pt x="10" y="39"/>
                      <a:pt x="11" y="47"/>
                    </a:cubicBezTo>
                    <a:cubicBezTo>
                      <a:pt x="14" y="65"/>
                      <a:pt x="34" y="80"/>
                      <a:pt x="53" y="77"/>
                    </a:cubicBezTo>
                    <a:cubicBezTo>
                      <a:pt x="71" y="75"/>
                      <a:pt x="87" y="63"/>
                      <a:pt x="85" y="44"/>
                    </a:cubicBezTo>
                    <a:cubicBezTo>
                      <a:pt x="83" y="35"/>
                      <a:pt x="78" y="26"/>
                      <a:pt x="71" y="20"/>
                    </a:cubicBezTo>
                    <a:cubicBezTo>
                      <a:pt x="64" y="14"/>
                      <a:pt x="56" y="11"/>
                      <a:pt x="48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1" name="">
                <a:extLst>
                  <a:ext uri="{FF2B5EF4-FFF2-40B4-BE49-F238E27FC236}">
                    <a16:creationId xmlns:a16="http://schemas.microsoft.com/office/drawing/2014/main" id="{E4C033F5-A987-470C-8709-2529E017F274}"/>
                  </a:ext>
                </a:extLst>
              </p:cNvPr>
              <p:cNvSpPr/>
              <p:nvPr/>
            </p:nvSpPr>
            <p:spPr bwMode="auto">
              <a:xfrm>
                <a:off x="6022975" y="2074864"/>
                <a:ext cx="250825" cy="238125"/>
              </a:xfrm>
              <a:custGeom>
                <a:avLst/>
                <a:gdLst>
                  <a:gd name="T0" fmla="*/ 33 w 66"/>
                  <a:gd name="T1" fmla="*/ 63 h 63"/>
                  <a:gd name="T2" fmla="*/ 1 w 66"/>
                  <a:gd name="T3" fmla="*/ 36 h 63"/>
                  <a:gd name="T4" fmla="*/ 6 w 66"/>
                  <a:gd name="T5" fmla="*/ 17 h 63"/>
                  <a:gd name="T6" fmla="*/ 29 w 66"/>
                  <a:gd name="T7" fmla="*/ 3 h 63"/>
                  <a:gd name="T8" fmla="*/ 65 w 66"/>
                  <a:gd name="T9" fmla="*/ 31 h 63"/>
                  <a:gd name="T10" fmla="*/ 65 w 66"/>
                  <a:gd name="T11" fmla="*/ 31 h 63"/>
                  <a:gd name="T12" fmla="*/ 61 w 66"/>
                  <a:gd name="T13" fmla="*/ 49 h 63"/>
                  <a:gd name="T14" fmla="*/ 38 w 66"/>
                  <a:gd name="T15" fmla="*/ 62 h 63"/>
                  <a:gd name="T16" fmla="*/ 33 w 66"/>
                  <a:gd name="T17" fmla="*/ 63 h 63"/>
                  <a:gd name="T18" fmla="*/ 33 w 66"/>
                  <a:gd name="T19" fmla="*/ 13 h 63"/>
                  <a:gd name="T20" fmla="*/ 30 w 66"/>
                  <a:gd name="T21" fmla="*/ 13 h 63"/>
                  <a:gd name="T22" fmla="*/ 14 w 66"/>
                  <a:gd name="T23" fmla="*/ 22 h 63"/>
                  <a:gd name="T24" fmla="*/ 11 w 66"/>
                  <a:gd name="T25" fmla="*/ 35 h 63"/>
                  <a:gd name="T26" fmla="*/ 37 w 66"/>
                  <a:gd name="T27" fmla="*/ 52 h 63"/>
                  <a:gd name="T28" fmla="*/ 53 w 66"/>
                  <a:gd name="T29" fmla="*/ 44 h 63"/>
                  <a:gd name="T30" fmla="*/ 56 w 66"/>
                  <a:gd name="T31" fmla="*/ 32 h 63"/>
                  <a:gd name="T32" fmla="*/ 56 w 66"/>
                  <a:gd name="T33" fmla="*/ 32 h 63"/>
                  <a:gd name="T34" fmla="*/ 33 w 66"/>
                  <a:gd name="T35" fmla="*/ 1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6" h="63">
                    <a:moveTo>
                      <a:pt x="33" y="63"/>
                    </a:moveTo>
                    <a:cubicBezTo>
                      <a:pt x="18" y="63"/>
                      <a:pt x="3" y="51"/>
                      <a:pt x="1" y="36"/>
                    </a:cubicBezTo>
                    <a:cubicBezTo>
                      <a:pt x="0" y="29"/>
                      <a:pt x="1" y="22"/>
                      <a:pt x="6" y="17"/>
                    </a:cubicBezTo>
                    <a:cubicBezTo>
                      <a:pt x="11" y="9"/>
                      <a:pt x="19" y="5"/>
                      <a:pt x="29" y="3"/>
                    </a:cubicBezTo>
                    <a:cubicBezTo>
                      <a:pt x="47" y="0"/>
                      <a:pt x="63" y="15"/>
                      <a:pt x="65" y="31"/>
                    </a:cubicBezTo>
                    <a:cubicBezTo>
                      <a:pt x="65" y="31"/>
                      <a:pt x="65" y="31"/>
                      <a:pt x="65" y="31"/>
                    </a:cubicBezTo>
                    <a:cubicBezTo>
                      <a:pt x="66" y="38"/>
                      <a:pt x="65" y="44"/>
                      <a:pt x="61" y="49"/>
                    </a:cubicBezTo>
                    <a:cubicBezTo>
                      <a:pt x="56" y="56"/>
                      <a:pt x="48" y="61"/>
                      <a:pt x="38" y="62"/>
                    </a:cubicBezTo>
                    <a:cubicBezTo>
                      <a:pt x="36" y="62"/>
                      <a:pt x="35" y="63"/>
                      <a:pt x="33" y="63"/>
                    </a:cubicBezTo>
                    <a:close/>
                    <a:moveTo>
                      <a:pt x="33" y="13"/>
                    </a:moveTo>
                    <a:cubicBezTo>
                      <a:pt x="32" y="13"/>
                      <a:pt x="31" y="13"/>
                      <a:pt x="30" y="13"/>
                    </a:cubicBezTo>
                    <a:cubicBezTo>
                      <a:pt x="23" y="14"/>
                      <a:pt x="17" y="17"/>
                      <a:pt x="14" y="22"/>
                    </a:cubicBezTo>
                    <a:cubicBezTo>
                      <a:pt x="11" y="26"/>
                      <a:pt x="10" y="30"/>
                      <a:pt x="11" y="35"/>
                    </a:cubicBezTo>
                    <a:cubicBezTo>
                      <a:pt x="12" y="46"/>
                      <a:pt x="25" y="54"/>
                      <a:pt x="37" y="52"/>
                    </a:cubicBezTo>
                    <a:cubicBezTo>
                      <a:pt x="44" y="51"/>
                      <a:pt x="50" y="48"/>
                      <a:pt x="53" y="44"/>
                    </a:cubicBezTo>
                    <a:cubicBezTo>
                      <a:pt x="55" y="40"/>
                      <a:pt x="56" y="37"/>
                      <a:pt x="56" y="32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4" y="22"/>
                      <a:pt x="44" y="13"/>
                      <a:pt x="33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2" name="">
                <a:extLst>
                  <a:ext uri="{FF2B5EF4-FFF2-40B4-BE49-F238E27FC236}">
                    <a16:creationId xmlns:a16="http://schemas.microsoft.com/office/drawing/2014/main" id="{E374BB28-5F38-4C25-9A6B-7A758307CE99}"/>
                  </a:ext>
                </a:extLst>
              </p:cNvPr>
              <p:cNvSpPr/>
              <p:nvPr/>
            </p:nvSpPr>
            <p:spPr bwMode="auto">
              <a:xfrm>
                <a:off x="6316663" y="2579689"/>
                <a:ext cx="300038" cy="284163"/>
              </a:xfrm>
              <a:custGeom>
                <a:avLst/>
                <a:gdLst>
                  <a:gd name="T0" fmla="*/ 38 w 79"/>
                  <a:gd name="T1" fmla="*/ 75 h 75"/>
                  <a:gd name="T2" fmla="*/ 9 w 79"/>
                  <a:gd name="T3" fmla="*/ 63 h 75"/>
                  <a:gd name="T4" fmla="*/ 1 w 79"/>
                  <a:gd name="T5" fmla="*/ 40 h 75"/>
                  <a:gd name="T6" fmla="*/ 15 w 79"/>
                  <a:gd name="T7" fmla="*/ 14 h 75"/>
                  <a:gd name="T8" fmla="*/ 70 w 79"/>
                  <a:gd name="T9" fmla="*/ 19 h 75"/>
                  <a:gd name="T10" fmla="*/ 70 w 79"/>
                  <a:gd name="T11" fmla="*/ 19 h 75"/>
                  <a:gd name="T12" fmla="*/ 78 w 79"/>
                  <a:gd name="T13" fmla="*/ 40 h 75"/>
                  <a:gd name="T14" fmla="*/ 64 w 79"/>
                  <a:gd name="T15" fmla="*/ 66 h 75"/>
                  <a:gd name="T16" fmla="*/ 38 w 79"/>
                  <a:gd name="T17" fmla="*/ 75 h 75"/>
                  <a:gd name="T18" fmla="*/ 38 w 79"/>
                  <a:gd name="T19" fmla="*/ 16 h 75"/>
                  <a:gd name="T20" fmla="*/ 21 w 79"/>
                  <a:gd name="T21" fmla="*/ 21 h 75"/>
                  <a:gd name="T22" fmla="*/ 10 w 79"/>
                  <a:gd name="T23" fmla="*/ 41 h 75"/>
                  <a:gd name="T24" fmla="*/ 16 w 79"/>
                  <a:gd name="T25" fmla="*/ 56 h 75"/>
                  <a:gd name="T26" fmla="*/ 58 w 79"/>
                  <a:gd name="T27" fmla="*/ 59 h 75"/>
                  <a:gd name="T28" fmla="*/ 68 w 79"/>
                  <a:gd name="T29" fmla="*/ 40 h 75"/>
                  <a:gd name="T30" fmla="*/ 63 w 79"/>
                  <a:gd name="T31" fmla="*/ 26 h 75"/>
                  <a:gd name="T32" fmla="*/ 63 w 79"/>
                  <a:gd name="T33" fmla="*/ 26 h 75"/>
                  <a:gd name="T34" fmla="*/ 38 w 79"/>
                  <a:gd name="T35" fmla="*/ 16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9" h="75">
                    <a:moveTo>
                      <a:pt x="38" y="75"/>
                    </a:moveTo>
                    <a:cubicBezTo>
                      <a:pt x="27" y="75"/>
                      <a:pt x="17" y="71"/>
                      <a:pt x="9" y="63"/>
                    </a:cubicBezTo>
                    <a:cubicBezTo>
                      <a:pt x="3" y="57"/>
                      <a:pt x="0" y="49"/>
                      <a:pt x="1" y="40"/>
                    </a:cubicBezTo>
                    <a:cubicBezTo>
                      <a:pt x="1" y="30"/>
                      <a:pt x="6" y="21"/>
                      <a:pt x="15" y="14"/>
                    </a:cubicBezTo>
                    <a:cubicBezTo>
                      <a:pt x="31" y="0"/>
                      <a:pt x="57" y="5"/>
                      <a:pt x="70" y="19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6" y="25"/>
                      <a:pt x="79" y="32"/>
                      <a:pt x="78" y="40"/>
                    </a:cubicBezTo>
                    <a:cubicBezTo>
                      <a:pt x="78" y="50"/>
                      <a:pt x="73" y="59"/>
                      <a:pt x="64" y="66"/>
                    </a:cubicBezTo>
                    <a:cubicBezTo>
                      <a:pt x="57" y="72"/>
                      <a:pt x="48" y="75"/>
                      <a:pt x="38" y="75"/>
                    </a:cubicBezTo>
                    <a:close/>
                    <a:moveTo>
                      <a:pt x="38" y="16"/>
                    </a:moveTo>
                    <a:cubicBezTo>
                      <a:pt x="32" y="16"/>
                      <a:pt x="26" y="17"/>
                      <a:pt x="21" y="21"/>
                    </a:cubicBezTo>
                    <a:cubicBezTo>
                      <a:pt x="15" y="26"/>
                      <a:pt x="11" y="34"/>
                      <a:pt x="10" y="41"/>
                    </a:cubicBezTo>
                    <a:cubicBezTo>
                      <a:pt x="10" y="47"/>
                      <a:pt x="12" y="52"/>
                      <a:pt x="16" y="56"/>
                    </a:cubicBezTo>
                    <a:cubicBezTo>
                      <a:pt x="26" y="67"/>
                      <a:pt x="46" y="68"/>
                      <a:pt x="58" y="59"/>
                    </a:cubicBezTo>
                    <a:cubicBezTo>
                      <a:pt x="64" y="53"/>
                      <a:pt x="68" y="46"/>
                      <a:pt x="68" y="40"/>
                    </a:cubicBezTo>
                    <a:cubicBezTo>
                      <a:pt x="69" y="35"/>
                      <a:pt x="67" y="30"/>
                      <a:pt x="63" y="26"/>
                    </a:cubicBezTo>
                    <a:cubicBezTo>
                      <a:pt x="63" y="26"/>
                      <a:pt x="63" y="26"/>
                      <a:pt x="63" y="26"/>
                    </a:cubicBezTo>
                    <a:cubicBezTo>
                      <a:pt x="57" y="19"/>
                      <a:pt x="47" y="16"/>
                      <a:pt x="38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3" name="">
                <a:extLst>
                  <a:ext uri="{FF2B5EF4-FFF2-40B4-BE49-F238E27FC236}">
                    <a16:creationId xmlns:a16="http://schemas.microsoft.com/office/drawing/2014/main" id="{270116F5-C46E-4787-BF8F-404356F0EEBA}"/>
                  </a:ext>
                </a:extLst>
              </p:cNvPr>
              <p:cNvSpPr/>
              <p:nvPr/>
            </p:nvSpPr>
            <p:spPr bwMode="auto">
              <a:xfrm>
                <a:off x="5119688" y="1512889"/>
                <a:ext cx="1974850" cy="1844675"/>
              </a:xfrm>
              <a:custGeom>
                <a:avLst/>
                <a:gdLst>
                  <a:gd name="T0" fmla="*/ 250 w 520"/>
                  <a:gd name="T1" fmla="*/ 475 h 486"/>
                  <a:gd name="T2" fmla="*/ 121 w 520"/>
                  <a:gd name="T3" fmla="*/ 442 h 486"/>
                  <a:gd name="T4" fmla="*/ 12 w 520"/>
                  <a:gd name="T5" fmla="*/ 301 h 486"/>
                  <a:gd name="T6" fmla="*/ 48 w 520"/>
                  <a:gd name="T7" fmla="*/ 127 h 486"/>
                  <a:gd name="T8" fmla="*/ 213 w 520"/>
                  <a:gd name="T9" fmla="*/ 14 h 486"/>
                  <a:gd name="T10" fmla="*/ 401 w 520"/>
                  <a:gd name="T11" fmla="*/ 46 h 486"/>
                  <a:gd name="T12" fmla="*/ 508 w 520"/>
                  <a:gd name="T13" fmla="*/ 194 h 486"/>
                  <a:gd name="T14" fmla="*/ 508 w 520"/>
                  <a:gd name="T15" fmla="*/ 194 h 486"/>
                  <a:gd name="T16" fmla="*/ 476 w 520"/>
                  <a:gd name="T17" fmla="*/ 359 h 486"/>
                  <a:gd name="T18" fmla="*/ 310 w 520"/>
                  <a:gd name="T19" fmla="*/ 469 h 486"/>
                  <a:gd name="T20" fmla="*/ 250 w 520"/>
                  <a:gd name="T21" fmla="*/ 475 h 486"/>
                  <a:gd name="T22" fmla="*/ 264 w 520"/>
                  <a:gd name="T23" fmla="*/ 18 h 486"/>
                  <a:gd name="T24" fmla="*/ 215 w 520"/>
                  <a:gd name="T25" fmla="*/ 23 h 486"/>
                  <a:gd name="T26" fmla="*/ 56 w 520"/>
                  <a:gd name="T27" fmla="*/ 132 h 486"/>
                  <a:gd name="T28" fmla="*/ 21 w 520"/>
                  <a:gd name="T29" fmla="*/ 299 h 486"/>
                  <a:gd name="T30" fmla="*/ 308 w 520"/>
                  <a:gd name="T31" fmla="*/ 459 h 486"/>
                  <a:gd name="T32" fmla="*/ 467 w 520"/>
                  <a:gd name="T33" fmla="*/ 353 h 486"/>
                  <a:gd name="T34" fmla="*/ 498 w 520"/>
                  <a:gd name="T35" fmla="*/ 196 h 486"/>
                  <a:gd name="T36" fmla="*/ 264 w 520"/>
                  <a:gd name="T37" fmla="*/ 18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20" h="486">
                    <a:moveTo>
                      <a:pt x="250" y="475"/>
                    </a:moveTo>
                    <a:cubicBezTo>
                      <a:pt x="204" y="475"/>
                      <a:pt x="160" y="464"/>
                      <a:pt x="121" y="442"/>
                    </a:cubicBezTo>
                    <a:cubicBezTo>
                      <a:pt x="63" y="411"/>
                      <a:pt x="25" y="361"/>
                      <a:pt x="12" y="301"/>
                    </a:cubicBezTo>
                    <a:cubicBezTo>
                      <a:pt x="0" y="243"/>
                      <a:pt x="12" y="181"/>
                      <a:pt x="48" y="127"/>
                    </a:cubicBezTo>
                    <a:cubicBezTo>
                      <a:pt x="86" y="68"/>
                      <a:pt x="146" y="27"/>
                      <a:pt x="213" y="14"/>
                    </a:cubicBezTo>
                    <a:cubicBezTo>
                      <a:pt x="278" y="0"/>
                      <a:pt x="344" y="12"/>
                      <a:pt x="401" y="46"/>
                    </a:cubicBezTo>
                    <a:cubicBezTo>
                      <a:pt x="457" y="81"/>
                      <a:pt x="495" y="133"/>
                      <a:pt x="508" y="194"/>
                    </a:cubicBezTo>
                    <a:cubicBezTo>
                      <a:pt x="508" y="194"/>
                      <a:pt x="508" y="194"/>
                      <a:pt x="508" y="194"/>
                    </a:cubicBezTo>
                    <a:cubicBezTo>
                      <a:pt x="520" y="250"/>
                      <a:pt x="508" y="309"/>
                      <a:pt x="476" y="359"/>
                    </a:cubicBezTo>
                    <a:cubicBezTo>
                      <a:pt x="439" y="415"/>
                      <a:pt x="378" y="455"/>
                      <a:pt x="310" y="469"/>
                    </a:cubicBezTo>
                    <a:cubicBezTo>
                      <a:pt x="290" y="473"/>
                      <a:pt x="270" y="475"/>
                      <a:pt x="250" y="475"/>
                    </a:cubicBezTo>
                    <a:close/>
                    <a:moveTo>
                      <a:pt x="264" y="18"/>
                    </a:moveTo>
                    <a:cubicBezTo>
                      <a:pt x="248" y="18"/>
                      <a:pt x="231" y="20"/>
                      <a:pt x="215" y="23"/>
                    </a:cubicBezTo>
                    <a:cubicBezTo>
                      <a:pt x="151" y="36"/>
                      <a:pt x="93" y="76"/>
                      <a:pt x="56" y="132"/>
                    </a:cubicBezTo>
                    <a:cubicBezTo>
                      <a:pt x="22" y="184"/>
                      <a:pt x="10" y="243"/>
                      <a:pt x="21" y="299"/>
                    </a:cubicBezTo>
                    <a:cubicBezTo>
                      <a:pt x="46" y="414"/>
                      <a:pt x="174" y="486"/>
                      <a:pt x="308" y="459"/>
                    </a:cubicBezTo>
                    <a:cubicBezTo>
                      <a:pt x="374" y="446"/>
                      <a:pt x="432" y="407"/>
                      <a:pt x="467" y="353"/>
                    </a:cubicBezTo>
                    <a:cubicBezTo>
                      <a:pt x="499" y="306"/>
                      <a:pt x="509" y="250"/>
                      <a:pt x="498" y="196"/>
                    </a:cubicBezTo>
                    <a:cubicBezTo>
                      <a:pt x="476" y="92"/>
                      <a:pt x="375" y="18"/>
                      <a:pt x="26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4" name="">
                <a:extLst>
                  <a:ext uri="{FF2B5EF4-FFF2-40B4-BE49-F238E27FC236}">
                    <a16:creationId xmlns:a16="http://schemas.microsoft.com/office/drawing/2014/main" id="{D4D23F82-4071-4B03-AD7F-A9D98D4CC767}"/>
                  </a:ext>
                </a:extLst>
              </p:cNvPr>
              <p:cNvSpPr/>
              <p:nvPr/>
            </p:nvSpPr>
            <p:spPr bwMode="auto">
              <a:xfrm>
                <a:off x="5491163" y="2328864"/>
                <a:ext cx="92075" cy="87313"/>
              </a:xfrm>
              <a:custGeom>
                <a:avLst/>
                <a:gdLst>
                  <a:gd name="T0" fmla="*/ 6 w 24"/>
                  <a:gd name="T1" fmla="*/ 23 h 23"/>
                  <a:gd name="T2" fmla="*/ 1 w 24"/>
                  <a:gd name="T3" fmla="*/ 19 h 23"/>
                  <a:gd name="T4" fmla="*/ 6 w 24"/>
                  <a:gd name="T5" fmla="*/ 5 h 23"/>
                  <a:gd name="T6" fmla="*/ 19 w 24"/>
                  <a:gd name="T7" fmla="*/ 1 h 23"/>
                  <a:gd name="T8" fmla="*/ 24 w 24"/>
                  <a:gd name="T9" fmla="*/ 6 h 23"/>
                  <a:gd name="T10" fmla="*/ 18 w 24"/>
                  <a:gd name="T11" fmla="*/ 10 h 23"/>
                  <a:gd name="T12" fmla="*/ 12 w 24"/>
                  <a:gd name="T13" fmla="*/ 12 h 23"/>
                  <a:gd name="T14" fmla="*/ 11 w 24"/>
                  <a:gd name="T15" fmla="*/ 17 h 23"/>
                  <a:gd name="T16" fmla="*/ 7 w 24"/>
                  <a:gd name="T17" fmla="*/ 23 h 23"/>
                  <a:gd name="T18" fmla="*/ 6 w 24"/>
                  <a:gd name="T1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3">
                    <a:moveTo>
                      <a:pt x="6" y="23"/>
                    </a:moveTo>
                    <a:cubicBezTo>
                      <a:pt x="4" y="23"/>
                      <a:pt x="2" y="21"/>
                      <a:pt x="1" y="19"/>
                    </a:cubicBezTo>
                    <a:cubicBezTo>
                      <a:pt x="0" y="14"/>
                      <a:pt x="2" y="9"/>
                      <a:pt x="6" y="5"/>
                    </a:cubicBezTo>
                    <a:cubicBezTo>
                      <a:pt x="9" y="2"/>
                      <a:pt x="14" y="0"/>
                      <a:pt x="19" y="1"/>
                    </a:cubicBezTo>
                    <a:cubicBezTo>
                      <a:pt x="22" y="1"/>
                      <a:pt x="24" y="3"/>
                      <a:pt x="24" y="6"/>
                    </a:cubicBezTo>
                    <a:cubicBezTo>
                      <a:pt x="23" y="9"/>
                      <a:pt x="21" y="11"/>
                      <a:pt x="18" y="10"/>
                    </a:cubicBezTo>
                    <a:cubicBezTo>
                      <a:pt x="16" y="10"/>
                      <a:pt x="14" y="11"/>
                      <a:pt x="12" y="12"/>
                    </a:cubicBezTo>
                    <a:cubicBezTo>
                      <a:pt x="11" y="14"/>
                      <a:pt x="10" y="16"/>
                      <a:pt x="11" y="17"/>
                    </a:cubicBezTo>
                    <a:cubicBezTo>
                      <a:pt x="11" y="20"/>
                      <a:pt x="9" y="23"/>
                      <a:pt x="7" y="23"/>
                    </a:cubicBezTo>
                    <a:cubicBezTo>
                      <a:pt x="6" y="23"/>
                      <a:pt x="6" y="23"/>
                      <a:pt x="6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5" name="">
                <a:extLst>
                  <a:ext uri="{FF2B5EF4-FFF2-40B4-BE49-F238E27FC236}">
                    <a16:creationId xmlns:a16="http://schemas.microsoft.com/office/drawing/2014/main" id="{4CE19444-9215-416B-BCDA-6B4008F1F18C}"/>
                  </a:ext>
                </a:extLst>
              </p:cNvPr>
              <p:cNvSpPr/>
              <p:nvPr/>
            </p:nvSpPr>
            <p:spPr bwMode="auto">
              <a:xfrm>
                <a:off x="5659438" y="1982789"/>
                <a:ext cx="101600" cy="92075"/>
              </a:xfrm>
              <a:custGeom>
                <a:avLst/>
                <a:gdLst>
                  <a:gd name="T0" fmla="*/ 7 w 27"/>
                  <a:gd name="T1" fmla="*/ 24 h 24"/>
                  <a:gd name="T2" fmla="*/ 2 w 27"/>
                  <a:gd name="T3" fmla="*/ 21 h 24"/>
                  <a:gd name="T4" fmla="*/ 7 w 27"/>
                  <a:gd name="T5" fmla="*/ 5 h 24"/>
                  <a:gd name="T6" fmla="*/ 23 w 27"/>
                  <a:gd name="T7" fmla="*/ 2 h 24"/>
                  <a:gd name="T8" fmla="*/ 26 w 27"/>
                  <a:gd name="T9" fmla="*/ 9 h 24"/>
                  <a:gd name="T10" fmla="*/ 20 w 27"/>
                  <a:gd name="T11" fmla="*/ 11 h 24"/>
                  <a:gd name="T12" fmla="*/ 13 w 27"/>
                  <a:gd name="T13" fmla="*/ 13 h 24"/>
                  <a:gd name="T14" fmla="*/ 11 w 27"/>
                  <a:gd name="T15" fmla="*/ 18 h 24"/>
                  <a:gd name="T16" fmla="*/ 8 w 27"/>
                  <a:gd name="T17" fmla="*/ 24 h 24"/>
                  <a:gd name="T18" fmla="*/ 7 w 27"/>
                  <a:gd name="T1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4">
                    <a:moveTo>
                      <a:pt x="7" y="24"/>
                    </a:moveTo>
                    <a:cubicBezTo>
                      <a:pt x="5" y="24"/>
                      <a:pt x="3" y="23"/>
                      <a:pt x="2" y="21"/>
                    </a:cubicBezTo>
                    <a:cubicBezTo>
                      <a:pt x="0" y="15"/>
                      <a:pt x="2" y="9"/>
                      <a:pt x="7" y="5"/>
                    </a:cubicBezTo>
                    <a:cubicBezTo>
                      <a:pt x="11" y="1"/>
                      <a:pt x="18" y="0"/>
                      <a:pt x="23" y="2"/>
                    </a:cubicBezTo>
                    <a:cubicBezTo>
                      <a:pt x="26" y="3"/>
                      <a:pt x="27" y="6"/>
                      <a:pt x="26" y="9"/>
                    </a:cubicBezTo>
                    <a:cubicBezTo>
                      <a:pt x="25" y="11"/>
                      <a:pt x="22" y="12"/>
                      <a:pt x="20" y="11"/>
                    </a:cubicBezTo>
                    <a:cubicBezTo>
                      <a:pt x="17" y="11"/>
                      <a:pt x="15" y="11"/>
                      <a:pt x="13" y="13"/>
                    </a:cubicBezTo>
                    <a:cubicBezTo>
                      <a:pt x="12" y="14"/>
                      <a:pt x="11" y="16"/>
                      <a:pt x="11" y="18"/>
                    </a:cubicBezTo>
                    <a:cubicBezTo>
                      <a:pt x="12" y="20"/>
                      <a:pt x="11" y="23"/>
                      <a:pt x="8" y="24"/>
                    </a:cubicBezTo>
                    <a:cubicBezTo>
                      <a:pt x="8" y="24"/>
                      <a:pt x="7" y="24"/>
                      <a:pt x="7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6" name="">
                <a:extLst>
                  <a:ext uri="{FF2B5EF4-FFF2-40B4-BE49-F238E27FC236}">
                    <a16:creationId xmlns:a16="http://schemas.microsoft.com/office/drawing/2014/main" id="{911058F8-6033-4E07-A45D-329B3112C220}"/>
                  </a:ext>
                </a:extLst>
              </p:cNvPr>
              <p:cNvSpPr/>
              <p:nvPr/>
            </p:nvSpPr>
            <p:spPr bwMode="auto">
              <a:xfrm>
                <a:off x="6038850" y="1873251"/>
                <a:ext cx="90488" cy="98425"/>
              </a:xfrm>
              <a:custGeom>
                <a:avLst/>
                <a:gdLst>
                  <a:gd name="T0" fmla="*/ 6 w 24"/>
                  <a:gd name="T1" fmla="*/ 26 h 26"/>
                  <a:gd name="T2" fmla="*/ 2 w 24"/>
                  <a:gd name="T3" fmla="*/ 23 h 26"/>
                  <a:gd name="T4" fmla="*/ 4 w 24"/>
                  <a:gd name="T5" fmla="*/ 7 h 26"/>
                  <a:gd name="T6" fmla="*/ 20 w 24"/>
                  <a:gd name="T7" fmla="*/ 1 h 26"/>
                  <a:gd name="T8" fmla="*/ 24 w 24"/>
                  <a:gd name="T9" fmla="*/ 7 h 26"/>
                  <a:gd name="T10" fmla="*/ 18 w 24"/>
                  <a:gd name="T11" fmla="*/ 11 h 26"/>
                  <a:gd name="T12" fmla="*/ 12 w 24"/>
                  <a:gd name="T13" fmla="*/ 13 h 26"/>
                  <a:gd name="T14" fmla="*/ 11 w 24"/>
                  <a:gd name="T15" fmla="*/ 19 h 26"/>
                  <a:gd name="T16" fmla="*/ 9 w 24"/>
                  <a:gd name="T17" fmla="*/ 25 h 26"/>
                  <a:gd name="T18" fmla="*/ 6 w 24"/>
                  <a:gd name="T1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6">
                    <a:moveTo>
                      <a:pt x="6" y="26"/>
                    </a:moveTo>
                    <a:cubicBezTo>
                      <a:pt x="5" y="26"/>
                      <a:pt x="3" y="25"/>
                      <a:pt x="2" y="23"/>
                    </a:cubicBezTo>
                    <a:cubicBezTo>
                      <a:pt x="0" y="18"/>
                      <a:pt x="0" y="11"/>
                      <a:pt x="4" y="7"/>
                    </a:cubicBezTo>
                    <a:cubicBezTo>
                      <a:pt x="8" y="2"/>
                      <a:pt x="14" y="0"/>
                      <a:pt x="20" y="1"/>
                    </a:cubicBezTo>
                    <a:cubicBezTo>
                      <a:pt x="22" y="2"/>
                      <a:pt x="24" y="4"/>
                      <a:pt x="24" y="7"/>
                    </a:cubicBezTo>
                    <a:cubicBezTo>
                      <a:pt x="23" y="9"/>
                      <a:pt x="21" y="11"/>
                      <a:pt x="18" y="11"/>
                    </a:cubicBezTo>
                    <a:cubicBezTo>
                      <a:pt x="16" y="10"/>
                      <a:pt x="13" y="11"/>
                      <a:pt x="12" y="13"/>
                    </a:cubicBezTo>
                    <a:cubicBezTo>
                      <a:pt x="10" y="15"/>
                      <a:pt x="10" y="17"/>
                      <a:pt x="11" y="19"/>
                    </a:cubicBezTo>
                    <a:cubicBezTo>
                      <a:pt x="12" y="21"/>
                      <a:pt x="11" y="24"/>
                      <a:pt x="9" y="25"/>
                    </a:cubicBezTo>
                    <a:cubicBezTo>
                      <a:pt x="8" y="25"/>
                      <a:pt x="7" y="26"/>
                      <a:pt x="6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7" name="">
                <a:extLst>
                  <a:ext uri="{FF2B5EF4-FFF2-40B4-BE49-F238E27FC236}">
                    <a16:creationId xmlns:a16="http://schemas.microsoft.com/office/drawing/2014/main" id="{C5C3F5F7-6D41-4710-A10C-51F7127A9C79}"/>
                  </a:ext>
                </a:extLst>
              </p:cNvPr>
              <p:cNvSpPr/>
              <p:nvPr/>
            </p:nvSpPr>
            <p:spPr bwMode="auto">
              <a:xfrm>
                <a:off x="5799138" y="2533651"/>
                <a:ext cx="92075" cy="90488"/>
              </a:xfrm>
              <a:custGeom>
                <a:avLst/>
                <a:gdLst>
                  <a:gd name="T0" fmla="*/ 6 w 24"/>
                  <a:gd name="T1" fmla="*/ 24 h 24"/>
                  <a:gd name="T2" fmla="*/ 2 w 24"/>
                  <a:gd name="T3" fmla="*/ 21 h 24"/>
                  <a:gd name="T4" fmla="*/ 5 w 24"/>
                  <a:gd name="T5" fmla="*/ 6 h 24"/>
                  <a:gd name="T6" fmla="*/ 20 w 24"/>
                  <a:gd name="T7" fmla="*/ 1 h 24"/>
                  <a:gd name="T8" fmla="*/ 24 w 24"/>
                  <a:gd name="T9" fmla="*/ 7 h 24"/>
                  <a:gd name="T10" fmla="*/ 18 w 24"/>
                  <a:gd name="T11" fmla="*/ 11 h 24"/>
                  <a:gd name="T12" fmla="*/ 12 w 24"/>
                  <a:gd name="T13" fmla="*/ 13 h 24"/>
                  <a:gd name="T14" fmla="*/ 11 w 24"/>
                  <a:gd name="T15" fmla="*/ 18 h 24"/>
                  <a:gd name="T16" fmla="*/ 8 w 24"/>
                  <a:gd name="T17" fmla="*/ 24 h 24"/>
                  <a:gd name="T18" fmla="*/ 6 w 24"/>
                  <a:gd name="T1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4">
                    <a:moveTo>
                      <a:pt x="6" y="24"/>
                    </a:moveTo>
                    <a:cubicBezTo>
                      <a:pt x="4" y="24"/>
                      <a:pt x="2" y="23"/>
                      <a:pt x="2" y="21"/>
                    </a:cubicBezTo>
                    <a:cubicBezTo>
                      <a:pt x="0" y="16"/>
                      <a:pt x="1" y="10"/>
                      <a:pt x="5" y="6"/>
                    </a:cubicBezTo>
                    <a:cubicBezTo>
                      <a:pt x="9" y="2"/>
                      <a:pt x="15" y="0"/>
                      <a:pt x="20" y="1"/>
                    </a:cubicBezTo>
                    <a:cubicBezTo>
                      <a:pt x="23" y="2"/>
                      <a:pt x="24" y="4"/>
                      <a:pt x="24" y="7"/>
                    </a:cubicBezTo>
                    <a:cubicBezTo>
                      <a:pt x="23" y="9"/>
                      <a:pt x="21" y="11"/>
                      <a:pt x="18" y="11"/>
                    </a:cubicBezTo>
                    <a:cubicBezTo>
                      <a:pt x="16" y="10"/>
                      <a:pt x="13" y="11"/>
                      <a:pt x="12" y="13"/>
                    </a:cubicBezTo>
                    <a:cubicBezTo>
                      <a:pt x="11" y="14"/>
                      <a:pt x="10" y="16"/>
                      <a:pt x="11" y="18"/>
                    </a:cubicBezTo>
                    <a:cubicBezTo>
                      <a:pt x="12" y="20"/>
                      <a:pt x="10" y="23"/>
                      <a:pt x="8" y="24"/>
                    </a:cubicBezTo>
                    <a:cubicBezTo>
                      <a:pt x="7" y="24"/>
                      <a:pt x="7" y="24"/>
                      <a:pt x="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8" name="">
                <a:extLst>
                  <a:ext uri="{FF2B5EF4-FFF2-40B4-BE49-F238E27FC236}">
                    <a16:creationId xmlns:a16="http://schemas.microsoft.com/office/drawing/2014/main" id="{C818A6A3-F31B-4F2B-B86B-79FC9E018D4E}"/>
                  </a:ext>
                </a:extLst>
              </p:cNvPr>
              <p:cNvSpPr/>
              <p:nvPr/>
            </p:nvSpPr>
            <p:spPr bwMode="auto">
              <a:xfrm>
                <a:off x="5853113" y="2192339"/>
                <a:ext cx="87313" cy="90488"/>
              </a:xfrm>
              <a:custGeom>
                <a:avLst/>
                <a:gdLst>
                  <a:gd name="T0" fmla="*/ 7 w 23"/>
                  <a:gd name="T1" fmla="*/ 24 h 24"/>
                  <a:gd name="T2" fmla="*/ 2 w 23"/>
                  <a:gd name="T3" fmla="*/ 21 h 24"/>
                  <a:gd name="T4" fmla="*/ 5 w 23"/>
                  <a:gd name="T5" fmla="*/ 6 h 24"/>
                  <a:gd name="T6" fmla="*/ 19 w 23"/>
                  <a:gd name="T7" fmla="*/ 1 h 24"/>
                  <a:gd name="T8" fmla="*/ 23 w 23"/>
                  <a:gd name="T9" fmla="*/ 7 h 24"/>
                  <a:gd name="T10" fmla="*/ 17 w 23"/>
                  <a:gd name="T11" fmla="*/ 11 h 24"/>
                  <a:gd name="T12" fmla="*/ 12 w 23"/>
                  <a:gd name="T13" fmla="*/ 13 h 24"/>
                  <a:gd name="T14" fmla="*/ 11 w 23"/>
                  <a:gd name="T15" fmla="*/ 17 h 24"/>
                  <a:gd name="T16" fmla="*/ 8 w 23"/>
                  <a:gd name="T17" fmla="*/ 23 h 24"/>
                  <a:gd name="T18" fmla="*/ 7 w 23"/>
                  <a:gd name="T1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24">
                    <a:moveTo>
                      <a:pt x="7" y="24"/>
                    </a:moveTo>
                    <a:cubicBezTo>
                      <a:pt x="5" y="24"/>
                      <a:pt x="3" y="23"/>
                      <a:pt x="2" y="21"/>
                    </a:cubicBezTo>
                    <a:cubicBezTo>
                      <a:pt x="0" y="16"/>
                      <a:pt x="1" y="10"/>
                      <a:pt x="5" y="6"/>
                    </a:cubicBezTo>
                    <a:cubicBezTo>
                      <a:pt x="8" y="2"/>
                      <a:pt x="14" y="0"/>
                      <a:pt x="19" y="1"/>
                    </a:cubicBezTo>
                    <a:cubicBezTo>
                      <a:pt x="22" y="2"/>
                      <a:pt x="23" y="4"/>
                      <a:pt x="23" y="7"/>
                    </a:cubicBezTo>
                    <a:cubicBezTo>
                      <a:pt x="23" y="9"/>
                      <a:pt x="20" y="11"/>
                      <a:pt x="17" y="11"/>
                    </a:cubicBezTo>
                    <a:cubicBezTo>
                      <a:pt x="16" y="11"/>
                      <a:pt x="13" y="11"/>
                      <a:pt x="12" y="13"/>
                    </a:cubicBezTo>
                    <a:cubicBezTo>
                      <a:pt x="11" y="14"/>
                      <a:pt x="11" y="16"/>
                      <a:pt x="11" y="17"/>
                    </a:cubicBezTo>
                    <a:cubicBezTo>
                      <a:pt x="12" y="20"/>
                      <a:pt x="11" y="22"/>
                      <a:pt x="8" y="23"/>
                    </a:cubicBezTo>
                    <a:cubicBezTo>
                      <a:pt x="8" y="24"/>
                      <a:pt x="7" y="24"/>
                      <a:pt x="7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9" name="">
                <a:extLst>
                  <a:ext uri="{FF2B5EF4-FFF2-40B4-BE49-F238E27FC236}">
                    <a16:creationId xmlns:a16="http://schemas.microsoft.com/office/drawing/2014/main" id="{4B5BCB3B-B946-417A-966B-EDF54BCF4582}"/>
                  </a:ext>
                </a:extLst>
              </p:cNvPr>
              <p:cNvSpPr/>
              <p:nvPr/>
            </p:nvSpPr>
            <p:spPr bwMode="auto">
              <a:xfrm>
                <a:off x="5837238" y="2913064"/>
                <a:ext cx="84138" cy="82550"/>
              </a:xfrm>
              <a:custGeom>
                <a:avLst/>
                <a:gdLst>
                  <a:gd name="T0" fmla="*/ 7 w 22"/>
                  <a:gd name="T1" fmla="*/ 22 h 22"/>
                  <a:gd name="T2" fmla="*/ 3 w 22"/>
                  <a:gd name="T3" fmla="*/ 20 h 22"/>
                  <a:gd name="T4" fmla="*/ 4 w 22"/>
                  <a:gd name="T5" fmla="*/ 6 h 22"/>
                  <a:gd name="T6" fmla="*/ 18 w 22"/>
                  <a:gd name="T7" fmla="*/ 1 h 22"/>
                  <a:gd name="T8" fmla="*/ 22 w 22"/>
                  <a:gd name="T9" fmla="*/ 7 h 22"/>
                  <a:gd name="T10" fmla="*/ 16 w 22"/>
                  <a:gd name="T11" fmla="*/ 10 h 22"/>
                  <a:gd name="T12" fmla="*/ 12 w 22"/>
                  <a:gd name="T13" fmla="*/ 12 h 22"/>
                  <a:gd name="T14" fmla="*/ 12 w 22"/>
                  <a:gd name="T15" fmla="*/ 15 h 22"/>
                  <a:gd name="T16" fmla="*/ 10 w 22"/>
                  <a:gd name="T17" fmla="*/ 22 h 22"/>
                  <a:gd name="T18" fmla="*/ 7 w 22"/>
                  <a:gd name="T1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22">
                    <a:moveTo>
                      <a:pt x="7" y="22"/>
                    </a:moveTo>
                    <a:cubicBezTo>
                      <a:pt x="6" y="22"/>
                      <a:pt x="4" y="22"/>
                      <a:pt x="3" y="20"/>
                    </a:cubicBezTo>
                    <a:cubicBezTo>
                      <a:pt x="0" y="16"/>
                      <a:pt x="1" y="10"/>
                      <a:pt x="4" y="6"/>
                    </a:cubicBezTo>
                    <a:cubicBezTo>
                      <a:pt x="7" y="2"/>
                      <a:pt x="13" y="0"/>
                      <a:pt x="18" y="1"/>
                    </a:cubicBezTo>
                    <a:cubicBezTo>
                      <a:pt x="21" y="2"/>
                      <a:pt x="22" y="4"/>
                      <a:pt x="22" y="7"/>
                    </a:cubicBezTo>
                    <a:cubicBezTo>
                      <a:pt x="21" y="10"/>
                      <a:pt x="18" y="11"/>
                      <a:pt x="16" y="10"/>
                    </a:cubicBezTo>
                    <a:cubicBezTo>
                      <a:pt x="14" y="10"/>
                      <a:pt x="13" y="11"/>
                      <a:pt x="12" y="12"/>
                    </a:cubicBezTo>
                    <a:cubicBezTo>
                      <a:pt x="11" y="13"/>
                      <a:pt x="11" y="14"/>
                      <a:pt x="12" y="15"/>
                    </a:cubicBezTo>
                    <a:cubicBezTo>
                      <a:pt x="13" y="17"/>
                      <a:pt x="12" y="20"/>
                      <a:pt x="10" y="22"/>
                    </a:cubicBezTo>
                    <a:cubicBezTo>
                      <a:pt x="9" y="22"/>
                      <a:pt x="8" y="22"/>
                      <a:pt x="7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0" name="">
                <a:extLst>
                  <a:ext uri="{FF2B5EF4-FFF2-40B4-BE49-F238E27FC236}">
                    <a16:creationId xmlns:a16="http://schemas.microsoft.com/office/drawing/2014/main" id="{428A7F72-E612-4209-BA2B-1E869D4E9250}"/>
                  </a:ext>
                </a:extLst>
              </p:cNvPr>
              <p:cNvSpPr/>
              <p:nvPr/>
            </p:nvSpPr>
            <p:spPr bwMode="auto">
              <a:xfrm>
                <a:off x="5507038" y="2673351"/>
                <a:ext cx="98425" cy="76200"/>
              </a:xfrm>
              <a:custGeom>
                <a:avLst/>
                <a:gdLst>
                  <a:gd name="T0" fmla="*/ 5 w 26"/>
                  <a:gd name="T1" fmla="*/ 20 h 20"/>
                  <a:gd name="T2" fmla="*/ 5 w 26"/>
                  <a:gd name="T3" fmla="*/ 20 h 20"/>
                  <a:gd name="T4" fmla="*/ 0 w 26"/>
                  <a:gd name="T5" fmla="*/ 15 h 20"/>
                  <a:gd name="T6" fmla="*/ 8 w 26"/>
                  <a:gd name="T7" fmla="*/ 3 h 20"/>
                  <a:gd name="T8" fmla="*/ 23 w 26"/>
                  <a:gd name="T9" fmla="*/ 3 h 20"/>
                  <a:gd name="T10" fmla="*/ 25 w 26"/>
                  <a:gd name="T11" fmla="*/ 9 h 20"/>
                  <a:gd name="T12" fmla="*/ 18 w 26"/>
                  <a:gd name="T13" fmla="*/ 11 h 20"/>
                  <a:gd name="T14" fmla="*/ 13 w 26"/>
                  <a:gd name="T15" fmla="*/ 12 h 20"/>
                  <a:gd name="T16" fmla="*/ 10 w 26"/>
                  <a:gd name="T17" fmla="*/ 15 h 20"/>
                  <a:gd name="T18" fmla="*/ 5 w 26"/>
                  <a:gd name="T1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20">
                    <a:moveTo>
                      <a:pt x="5" y="20"/>
                    </a:moveTo>
                    <a:cubicBezTo>
                      <a:pt x="5" y="20"/>
                      <a:pt x="5" y="20"/>
                      <a:pt x="5" y="20"/>
                    </a:cubicBezTo>
                    <a:cubicBezTo>
                      <a:pt x="2" y="20"/>
                      <a:pt x="0" y="18"/>
                      <a:pt x="0" y="15"/>
                    </a:cubicBezTo>
                    <a:cubicBezTo>
                      <a:pt x="1" y="10"/>
                      <a:pt x="4" y="5"/>
                      <a:pt x="8" y="3"/>
                    </a:cubicBezTo>
                    <a:cubicBezTo>
                      <a:pt x="13" y="1"/>
                      <a:pt x="18" y="0"/>
                      <a:pt x="23" y="3"/>
                    </a:cubicBezTo>
                    <a:cubicBezTo>
                      <a:pt x="25" y="4"/>
                      <a:pt x="26" y="7"/>
                      <a:pt x="25" y="9"/>
                    </a:cubicBezTo>
                    <a:cubicBezTo>
                      <a:pt x="24" y="12"/>
                      <a:pt x="21" y="13"/>
                      <a:pt x="18" y="11"/>
                    </a:cubicBezTo>
                    <a:cubicBezTo>
                      <a:pt x="17" y="11"/>
                      <a:pt x="15" y="11"/>
                      <a:pt x="13" y="12"/>
                    </a:cubicBezTo>
                    <a:cubicBezTo>
                      <a:pt x="11" y="12"/>
                      <a:pt x="10" y="14"/>
                      <a:pt x="10" y="15"/>
                    </a:cubicBezTo>
                    <a:cubicBezTo>
                      <a:pt x="10" y="18"/>
                      <a:pt x="8" y="20"/>
                      <a:pt x="5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1" name="">
                <a:extLst>
                  <a:ext uri="{FF2B5EF4-FFF2-40B4-BE49-F238E27FC236}">
                    <a16:creationId xmlns:a16="http://schemas.microsoft.com/office/drawing/2014/main" id="{D20122C0-95FB-421F-A859-F793EFAAA4E0}"/>
                  </a:ext>
                </a:extLst>
              </p:cNvPr>
              <p:cNvSpPr/>
              <p:nvPr/>
            </p:nvSpPr>
            <p:spPr bwMode="auto">
              <a:xfrm>
                <a:off x="7535863" y="3983039"/>
                <a:ext cx="57150" cy="90488"/>
              </a:xfrm>
              <a:custGeom>
                <a:avLst/>
                <a:gdLst>
                  <a:gd name="T0" fmla="*/ 2 w 15"/>
                  <a:gd name="T1" fmla="*/ 23 h 24"/>
                  <a:gd name="T2" fmla="*/ 1 w 15"/>
                  <a:gd name="T3" fmla="*/ 19 h 24"/>
                  <a:gd name="T4" fmla="*/ 8 w 15"/>
                  <a:gd name="T5" fmla="*/ 2 h 24"/>
                  <a:gd name="T6" fmla="*/ 13 w 15"/>
                  <a:gd name="T7" fmla="*/ 0 h 24"/>
                  <a:gd name="T8" fmla="*/ 15 w 15"/>
                  <a:gd name="T9" fmla="*/ 5 h 24"/>
                  <a:gd name="T10" fmla="*/ 7 w 15"/>
                  <a:gd name="T11" fmla="*/ 22 h 24"/>
                  <a:gd name="T12" fmla="*/ 2 w 15"/>
                  <a:gd name="T13" fmla="*/ 23 h 24"/>
                  <a:gd name="T14" fmla="*/ 2 w 15"/>
                  <a:gd name="T15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24">
                    <a:moveTo>
                      <a:pt x="2" y="23"/>
                    </a:moveTo>
                    <a:cubicBezTo>
                      <a:pt x="1" y="22"/>
                      <a:pt x="0" y="20"/>
                      <a:pt x="1" y="19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0"/>
                      <a:pt x="11" y="0"/>
                      <a:pt x="13" y="0"/>
                    </a:cubicBezTo>
                    <a:cubicBezTo>
                      <a:pt x="15" y="1"/>
                      <a:pt x="15" y="3"/>
                      <a:pt x="15" y="5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6" y="23"/>
                      <a:pt x="4" y="24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2" name="">
                <a:extLst>
                  <a:ext uri="{FF2B5EF4-FFF2-40B4-BE49-F238E27FC236}">
                    <a16:creationId xmlns:a16="http://schemas.microsoft.com/office/drawing/2014/main" id="{285AB737-4FA3-441D-B5C3-CD76A6BB680C}"/>
                  </a:ext>
                </a:extLst>
              </p:cNvPr>
              <p:cNvSpPr/>
              <p:nvPr/>
            </p:nvSpPr>
            <p:spPr bwMode="auto">
              <a:xfrm>
                <a:off x="7162800" y="3906839"/>
                <a:ext cx="42863" cy="90488"/>
              </a:xfrm>
              <a:custGeom>
                <a:avLst/>
                <a:gdLst>
                  <a:gd name="T0" fmla="*/ 5 w 11"/>
                  <a:gd name="T1" fmla="*/ 23 h 24"/>
                  <a:gd name="T2" fmla="*/ 4 w 11"/>
                  <a:gd name="T3" fmla="*/ 20 h 24"/>
                  <a:gd name="T4" fmla="*/ 1 w 11"/>
                  <a:gd name="T5" fmla="*/ 5 h 24"/>
                  <a:gd name="T6" fmla="*/ 2 w 11"/>
                  <a:gd name="T7" fmla="*/ 0 h 24"/>
                  <a:gd name="T8" fmla="*/ 7 w 11"/>
                  <a:gd name="T9" fmla="*/ 2 h 24"/>
                  <a:gd name="T10" fmla="*/ 11 w 11"/>
                  <a:gd name="T11" fmla="*/ 20 h 24"/>
                  <a:gd name="T12" fmla="*/ 7 w 11"/>
                  <a:gd name="T13" fmla="*/ 24 h 24"/>
                  <a:gd name="T14" fmla="*/ 5 w 11"/>
                  <a:gd name="T15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24">
                    <a:moveTo>
                      <a:pt x="5" y="23"/>
                    </a:moveTo>
                    <a:cubicBezTo>
                      <a:pt x="4" y="22"/>
                      <a:pt x="4" y="21"/>
                      <a:pt x="4" y="20"/>
                    </a:cubicBezTo>
                    <a:cubicBezTo>
                      <a:pt x="4" y="15"/>
                      <a:pt x="3" y="10"/>
                      <a:pt x="1" y="5"/>
                    </a:cubicBezTo>
                    <a:cubicBezTo>
                      <a:pt x="0" y="3"/>
                      <a:pt x="1" y="1"/>
                      <a:pt x="2" y="0"/>
                    </a:cubicBezTo>
                    <a:cubicBezTo>
                      <a:pt x="4" y="0"/>
                      <a:pt x="6" y="1"/>
                      <a:pt x="7" y="2"/>
                    </a:cubicBezTo>
                    <a:cubicBezTo>
                      <a:pt x="9" y="8"/>
                      <a:pt x="11" y="14"/>
                      <a:pt x="11" y="20"/>
                    </a:cubicBezTo>
                    <a:cubicBezTo>
                      <a:pt x="11" y="22"/>
                      <a:pt x="9" y="24"/>
                      <a:pt x="7" y="24"/>
                    </a:cubicBezTo>
                    <a:cubicBezTo>
                      <a:pt x="6" y="24"/>
                      <a:pt x="6" y="23"/>
                      <a:pt x="5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3" name="">
                <a:extLst>
                  <a:ext uri="{FF2B5EF4-FFF2-40B4-BE49-F238E27FC236}">
                    <a16:creationId xmlns:a16="http://schemas.microsoft.com/office/drawing/2014/main" id="{2505E51A-E6A3-4251-99A5-0E25CA5EBE17}"/>
                  </a:ext>
                </a:extLst>
              </p:cNvPr>
              <p:cNvSpPr/>
              <p:nvPr/>
            </p:nvSpPr>
            <p:spPr bwMode="auto">
              <a:xfrm>
                <a:off x="6824663" y="3978276"/>
                <a:ext cx="61913" cy="92075"/>
              </a:xfrm>
              <a:custGeom>
                <a:avLst/>
                <a:gdLst>
                  <a:gd name="T0" fmla="*/ 10 w 16"/>
                  <a:gd name="T1" fmla="*/ 23 h 24"/>
                  <a:gd name="T2" fmla="*/ 8 w 16"/>
                  <a:gd name="T3" fmla="*/ 21 h 24"/>
                  <a:gd name="T4" fmla="*/ 1 w 16"/>
                  <a:gd name="T5" fmla="*/ 6 h 24"/>
                  <a:gd name="T6" fmla="*/ 3 w 16"/>
                  <a:gd name="T7" fmla="*/ 1 h 24"/>
                  <a:gd name="T8" fmla="*/ 7 w 16"/>
                  <a:gd name="T9" fmla="*/ 2 h 24"/>
                  <a:gd name="T10" fmla="*/ 15 w 16"/>
                  <a:gd name="T11" fmla="*/ 19 h 24"/>
                  <a:gd name="T12" fmla="*/ 13 w 16"/>
                  <a:gd name="T13" fmla="*/ 23 h 24"/>
                  <a:gd name="T14" fmla="*/ 10 w 16"/>
                  <a:gd name="T15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24">
                    <a:moveTo>
                      <a:pt x="10" y="23"/>
                    </a:moveTo>
                    <a:cubicBezTo>
                      <a:pt x="9" y="22"/>
                      <a:pt x="9" y="22"/>
                      <a:pt x="8" y="21"/>
                    </a:cubicBezTo>
                    <a:cubicBezTo>
                      <a:pt x="7" y="16"/>
                      <a:pt x="4" y="10"/>
                      <a:pt x="1" y="6"/>
                    </a:cubicBezTo>
                    <a:cubicBezTo>
                      <a:pt x="0" y="4"/>
                      <a:pt x="1" y="2"/>
                      <a:pt x="3" y="1"/>
                    </a:cubicBezTo>
                    <a:cubicBezTo>
                      <a:pt x="4" y="0"/>
                      <a:pt x="6" y="0"/>
                      <a:pt x="7" y="2"/>
                    </a:cubicBezTo>
                    <a:cubicBezTo>
                      <a:pt x="11" y="7"/>
                      <a:pt x="13" y="13"/>
                      <a:pt x="15" y="19"/>
                    </a:cubicBezTo>
                    <a:cubicBezTo>
                      <a:pt x="16" y="21"/>
                      <a:pt x="14" y="23"/>
                      <a:pt x="13" y="23"/>
                    </a:cubicBezTo>
                    <a:cubicBezTo>
                      <a:pt x="12" y="24"/>
                      <a:pt x="11" y="23"/>
                      <a:pt x="10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4" name="">
                <a:extLst>
                  <a:ext uri="{FF2B5EF4-FFF2-40B4-BE49-F238E27FC236}">
                    <a16:creationId xmlns:a16="http://schemas.microsoft.com/office/drawing/2014/main" id="{94085DFC-762E-49D0-8EB7-D0AFFD336CD5}"/>
                  </a:ext>
                </a:extLst>
              </p:cNvPr>
              <p:cNvSpPr/>
              <p:nvPr/>
            </p:nvSpPr>
            <p:spPr bwMode="auto">
              <a:xfrm>
                <a:off x="6524625" y="4248151"/>
                <a:ext cx="92075" cy="65088"/>
              </a:xfrm>
              <a:custGeom>
                <a:avLst/>
                <a:gdLst>
                  <a:gd name="T0" fmla="*/ 2 w 24"/>
                  <a:gd name="T1" fmla="*/ 7 h 17"/>
                  <a:gd name="T2" fmla="*/ 1 w 24"/>
                  <a:gd name="T3" fmla="*/ 3 h 17"/>
                  <a:gd name="T4" fmla="*/ 6 w 24"/>
                  <a:gd name="T5" fmla="*/ 1 h 17"/>
                  <a:gd name="T6" fmla="*/ 22 w 24"/>
                  <a:gd name="T7" fmla="*/ 10 h 17"/>
                  <a:gd name="T8" fmla="*/ 23 w 24"/>
                  <a:gd name="T9" fmla="*/ 15 h 17"/>
                  <a:gd name="T10" fmla="*/ 18 w 24"/>
                  <a:gd name="T11" fmla="*/ 16 h 17"/>
                  <a:gd name="T12" fmla="*/ 2 w 24"/>
                  <a:gd name="T13" fmla="*/ 7 h 17"/>
                  <a:gd name="T14" fmla="*/ 2 w 24"/>
                  <a:gd name="T15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17">
                    <a:moveTo>
                      <a:pt x="2" y="7"/>
                    </a:moveTo>
                    <a:cubicBezTo>
                      <a:pt x="1" y="6"/>
                      <a:pt x="0" y="4"/>
                      <a:pt x="1" y="3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3" y="11"/>
                      <a:pt x="24" y="13"/>
                      <a:pt x="23" y="15"/>
                    </a:cubicBezTo>
                    <a:cubicBezTo>
                      <a:pt x="22" y="16"/>
                      <a:pt x="20" y="17"/>
                      <a:pt x="18" y="1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5" name="">
                <a:extLst>
                  <a:ext uri="{FF2B5EF4-FFF2-40B4-BE49-F238E27FC236}">
                    <a16:creationId xmlns:a16="http://schemas.microsoft.com/office/drawing/2014/main" id="{60DCCF43-4041-4CFA-851E-CC7188EFD16A}"/>
                  </a:ext>
                </a:extLst>
              </p:cNvPr>
              <p:cNvSpPr/>
              <p:nvPr/>
            </p:nvSpPr>
            <p:spPr bwMode="auto">
              <a:xfrm>
                <a:off x="6411913" y="4665664"/>
                <a:ext cx="106363" cy="46038"/>
              </a:xfrm>
              <a:custGeom>
                <a:avLst/>
                <a:gdLst>
                  <a:gd name="T0" fmla="*/ 2 w 28"/>
                  <a:gd name="T1" fmla="*/ 9 h 12"/>
                  <a:gd name="T2" fmla="*/ 0 w 28"/>
                  <a:gd name="T3" fmla="*/ 6 h 12"/>
                  <a:gd name="T4" fmla="*/ 4 w 28"/>
                  <a:gd name="T5" fmla="*/ 3 h 12"/>
                  <a:gd name="T6" fmla="*/ 22 w 28"/>
                  <a:gd name="T7" fmla="*/ 1 h 12"/>
                  <a:gd name="T8" fmla="*/ 27 w 28"/>
                  <a:gd name="T9" fmla="*/ 2 h 12"/>
                  <a:gd name="T10" fmla="*/ 26 w 28"/>
                  <a:gd name="T11" fmla="*/ 7 h 12"/>
                  <a:gd name="T12" fmla="*/ 3 w 28"/>
                  <a:gd name="T13" fmla="*/ 10 h 12"/>
                  <a:gd name="T14" fmla="*/ 2 w 28"/>
                  <a:gd name="T15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2">
                    <a:moveTo>
                      <a:pt x="2" y="9"/>
                    </a:moveTo>
                    <a:cubicBezTo>
                      <a:pt x="1" y="9"/>
                      <a:pt x="0" y="7"/>
                      <a:pt x="0" y="6"/>
                    </a:cubicBezTo>
                    <a:cubicBezTo>
                      <a:pt x="1" y="4"/>
                      <a:pt x="3" y="3"/>
                      <a:pt x="4" y="3"/>
                    </a:cubicBezTo>
                    <a:cubicBezTo>
                      <a:pt x="11" y="5"/>
                      <a:pt x="17" y="4"/>
                      <a:pt x="22" y="1"/>
                    </a:cubicBezTo>
                    <a:cubicBezTo>
                      <a:pt x="24" y="0"/>
                      <a:pt x="26" y="1"/>
                      <a:pt x="27" y="2"/>
                    </a:cubicBezTo>
                    <a:cubicBezTo>
                      <a:pt x="28" y="4"/>
                      <a:pt x="27" y="6"/>
                      <a:pt x="26" y="7"/>
                    </a:cubicBezTo>
                    <a:cubicBezTo>
                      <a:pt x="19" y="11"/>
                      <a:pt x="11" y="12"/>
                      <a:pt x="3" y="10"/>
                    </a:cubicBezTo>
                    <a:cubicBezTo>
                      <a:pt x="2" y="10"/>
                      <a:pt x="2" y="10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6" name="">
                <a:extLst>
                  <a:ext uri="{FF2B5EF4-FFF2-40B4-BE49-F238E27FC236}">
                    <a16:creationId xmlns:a16="http://schemas.microsoft.com/office/drawing/2014/main" id="{5027DA37-90B4-4567-B695-7B73B4828548}"/>
                  </a:ext>
                </a:extLst>
              </p:cNvPr>
              <p:cNvSpPr/>
              <p:nvPr/>
            </p:nvSpPr>
            <p:spPr bwMode="auto">
              <a:xfrm>
                <a:off x="6551613" y="4999039"/>
                <a:ext cx="92075" cy="42863"/>
              </a:xfrm>
              <a:custGeom>
                <a:avLst/>
                <a:gdLst>
                  <a:gd name="T0" fmla="*/ 2 w 24"/>
                  <a:gd name="T1" fmla="*/ 11 h 11"/>
                  <a:gd name="T2" fmla="*/ 1 w 24"/>
                  <a:gd name="T3" fmla="*/ 9 h 11"/>
                  <a:gd name="T4" fmla="*/ 3 w 24"/>
                  <a:gd name="T5" fmla="*/ 4 h 11"/>
                  <a:gd name="T6" fmla="*/ 20 w 24"/>
                  <a:gd name="T7" fmla="*/ 0 h 11"/>
                  <a:gd name="T8" fmla="*/ 24 w 24"/>
                  <a:gd name="T9" fmla="*/ 3 h 11"/>
                  <a:gd name="T10" fmla="*/ 21 w 24"/>
                  <a:gd name="T11" fmla="*/ 7 h 11"/>
                  <a:gd name="T12" fmla="*/ 5 w 24"/>
                  <a:gd name="T13" fmla="*/ 11 h 11"/>
                  <a:gd name="T14" fmla="*/ 2 w 24"/>
                  <a:gd name="T1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11">
                    <a:moveTo>
                      <a:pt x="2" y="11"/>
                    </a:moveTo>
                    <a:cubicBezTo>
                      <a:pt x="1" y="10"/>
                      <a:pt x="1" y="9"/>
                      <a:pt x="1" y="9"/>
                    </a:cubicBezTo>
                    <a:cubicBezTo>
                      <a:pt x="0" y="7"/>
                      <a:pt x="1" y="5"/>
                      <a:pt x="3" y="4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1" y="0"/>
                      <a:pt x="23" y="1"/>
                      <a:pt x="24" y="3"/>
                    </a:cubicBezTo>
                    <a:cubicBezTo>
                      <a:pt x="24" y="5"/>
                      <a:pt x="23" y="7"/>
                      <a:pt x="21" y="7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11"/>
                      <a:pt x="3" y="11"/>
                      <a:pt x="2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7" name="">
                <a:extLst>
                  <a:ext uri="{FF2B5EF4-FFF2-40B4-BE49-F238E27FC236}">
                    <a16:creationId xmlns:a16="http://schemas.microsoft.com/office/drawing/2014/main" id="{F879BFC6-3D56-4EDB-B029-ACC4A81CEEDA}"/>
                  </a:ext>
                </a:extLst>
              </p:cNvPr>
              <p:cNvSpPr/>
              <p:nvPr/>
            </p:nvSpPr>
            <p:spPr bwMode="auto">
              <a:xfrm>
                <a:off x="6911975" y="5268914"/>
                <a:ext cx="65088" cy="90488"/>
              </a:xfrm>
              <a:custGeom>
                <a:avLst/>
                <a:gdLst>
                  <a:gd name="T0" fmla="*/ 2 w 17"/>
                  <a:gd name="T1" fmla="*/ 23 h 24"/>
                  <a:gd name="T2" fmla="*/ 1 w 17"/>
                  <a:gd name="T3" fmla="*/ 19 h 24"/>
                  <a:gd name="T4" fmla="*/ 10 w 17"/>
                  <a:gd name="T5" fmla="*/ 2 h 24"/>
                  <a:gd name="T6" fmla="*/ 14 w 17"/>
                  <a:gd name="T7" fmla="*/ 1 h 24"/>
                  <a:gd name="T8" fmla="*/ 16 w 17"/>
                  <a:gd name="T9" fmla="*/ 5 h 24"/>
                  <a:gd name="T10" fmla="*/ 7 w 17"/>
                  <a:gd name="T11" fmla="*/ 22 h 24"/>
                  <a:gd name="T12" fmla="*/ 3 w 17"/>
                  <a:gd name="T13" fmla="*/ 23 h 24"/>
                  <a:gd name="T14" fmla="*/ 2 w 17"/>
                  <a:gd name="T15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24">
                    <a:moveTo>
                      <a:pt x="2" y="23"/>
                    </a:moveTo>
                    <a:cubicBezTo>
                      <a:pt x="1" y="22"/>
                      <a:pt x="0" y="20"/>
                      <a:pt x="1" y="19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1" y="0"/>
                      <a:pt x="13" y="0"/>
                      <a:pt x="14" y="1"/>
                    </a:cubicBezTo>
                    <a:cubicBezTo>
                      <a:pt x="16" y="1"/>
                      <a:pt x="17" y="3"/>
                      <a:pt x="16" y="5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4"/>
                      <a:pt x="4" y="24"/>
                      <a:pt x="3" y="23"/>
                    </a:cubicBezTo>
                    <a:cubicBezTo>
                      <a:pt x="3" y="23"/>
                      <a:pt x="2" y="23"/>
                      <a:pt x="2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8" name="">
                <a:extLst>
                  <a:ext uri="{FF2B5EF4-FFF2-40B4-BE49-F238E27FC236}">
                    <a16:creationId xmlns:a16="http://schemas.microsoft.com/office/drawing/2014/main" id="{8394B83D-D995-44D7-AED0-B27B97487391}"/>
                  </a:ext>
                </a:extLst>
              </p:cNvPr>
              <p:cNvSpPr/>
              <p:nvPr/>
            </p:nvSpPr>
            <p:spPr bwMode="auto">
              <a:xfrm>
                <a:off x="7353300" y="3675064"/>
                <a:ext cx="79375" cy="334963"/>
              </a:xfrm>
              <a:custGeom>
                <a:avLst/>
                <a:gdLst>
                  <a:gd name="T0" fmla="*/ 2 w 21"/>
                  <a:gd name="T1" fmla="*/ 87 h 88"/>
                  <a:gd name="T2" fmla="*/ 1 w 21"/>
                  <a:gd name="T3" fmla="*/ 84 h 88"/>
                  <a:gd name="T4" fmla="*/ 14 w 21"/>
                  <a:gd name="T5" fmla="*/ 3 h 88"/>
                  <a:gd name="T6" fmla="*/ 18 w 21"/>
                  <a:gd name="T7" fmla="*/ 0 h 88"/>
                  <a:gd name="T8" fmla="*/ 21 w 21"/>
                  <a:gd name="T9" fmla="*/ 4 h 88"/>
                  <a:gd name="T10" fmla="*/ 7 w 21"/>
                  <a:gd name="T11" fmla="*/ 85 h 88"/>
                  <a:gd name="T12" fmla="*/ 3 w 21"/>
                  <a:gd name="T13" fmla="*/ 88 h 88"/>
                  <a:gd name="T14" fmla="*/ 2 w 21"/>
                  <a:gd name="T15" fmla="*/ 87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88">
                    <a:moveTo>
                      <a:pt x="2" y="87"/>
                    </a:moveTo>
                    <a:cubicBezTo>
                      <a:pt x="1" y="87"/>
                      <a:pt x="0" y="85"/>
                      <a:pt x="1" y="84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1"/>
                      <a:pt x="16" y="0"/>
                      <a:pt x="18" y="0"/>
                    </a:cubicBezTo>
                    <a:cubicBezTo>
                      <a:pt x="20" y="1"/>
                      <a:pt x="21" y="2"/>
                      <a:pt x="21" y="4"/>
                    </a:cubicBezTo>
                    <a:cubicBezTo>
                      <a:pt x="7" y="85"/>
                      <a:pt x="7" y="85"/>
                      <a:pt x="7" y="85"/>
                    </a:cubicBezTo>
                    <a:cubicBezTo>
                      <a:pt x="7" y="87"/>
                      <a:pt x="5" y="88"/>
                      <a:pt x="3" y="88"/>
                    </a:cubicBezTo>
                    <a:cubicBezTo>
                      <a:pt x="3" y="88"/>
                      <a:pt x="2" y="88"/>
                      <a:pt x="2" y="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9" name="">
                <a:extLst>
                  <a:ext uri="{FF2B5EF4-FFF2-40B4-BE49-F238E27FC236}">
                    <a16:creationId xmlns:a16="http://schemas.microsoft.com/office/drawing/2014/main" id="{97A4B1F5-1F5C-4A6A-91FD-010932969BFC}"/>
                  </a:ext>
                </a:extLst>
              </p:cNvPr>
              <p:cNvSpPr/>
              <p:nvPr/>
            </p:nvSpPr>
            <p:spPr bwMode="auto">
              <a:xfrm>
                <a:off x="6962775" y="3686176"/>
                <a:ext cx="74613" cy="334963"/>
              </a:xfrm>
              <a:custGeom>
                <a:avLst/>
                <a:gdLst>
                  <a:gd name="T0" fmla="*/ 15 w 20"/>
                  <a:gd name="T1" fmla="*/ 87 h 88"/>
                  <a:gd name="T2" fmla="*/ 13 w 20"/>
                  <a:gd name="T3" fmla="*/ 85 h 88"/>
                  <a:gd name="T4" fmla="*/ 1 w 20"/>
                  <a:gd name="T5" fmla="*/ 3 h 88"/>
                  <a:gd name="T6" fmla="*/ 4 w 20"/>
                  <a:gd name="T7" fmla="*/ 0 h 88"/>
                  <a:gd name="T8" fmla="*/ 8 w 20"/>
                  <a:gd name="T9" fmla="*/ 3 h 88"/>
                  <a:gd name="T10" fmla="*/ 20 w 20"/>
                  <a:gd name="T11" fmla="*/ 83 h 88"/>
                  <a:gd name="T12" fmla="*/ 18 w 20"/>
                  <a:gd name="T13" fmla="*/ 87 h 88"/>
                  <a:gd name="T14" fmla="*/ 15 w 20"/>
                  <a:gd name="T15" fmla="*/ 87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88">
                    <a:moveTo>
                      <a:pt x="15" y="87"/>
                    </a:moveTo>
                    <a:cubicBezTo>
                      <a:pt x="14" y="86"/>
                      <a:pt x="13" y="86"/>
                      <a:pt x="13" y="85"/>
                    </a:cubicBezTo>
                    <a:cubicBezTo>
                      <a:pt x="4" y="58"/>
                      <a:pt x="0" y="31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6" y="0"/>
                      <a:pt x="8" y="1"/>
                      <a:pt x="8" y="3"/>
                    </a:cubicBezTo>
                    <a:cubicBezTo>
                      <a:pt x="7" y="30"/>
                      <a:pt x="11" y="57"/>
                      <a:pt x="20" y="83"/>
                    </a:cubicBezTo>
                    <a:cubicBezTo>
                      <a:pt x="20" y="85"/>
                      <a:pt x="19" y="87"/>
                      <a:pt x="18" y="87"/>
                    </a:cubicBezTo>
                    <a:cubicBezTo>
                      <a:pt x="17" y="88"/>
                      <a:pt x="15" y="87"/>
                      <a:pt x="15" y="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0" name="">
                <a:extLst>
                  <a:ext uri="{FF2B5EF4-FFF2-40B4-BE49-F238E27FC236}">
                    <a16:creationId xmlns:a16="http://schemas.microsoft.com/office/drawing/2014/main" id="{2CEE8D1A-6FEF-41BC-8B80-193B8911D300}"/>
                  </a:ext>
                </a:extLst>
              </p:cNvPr>
              <p:cNvSpPr/>
              <p:nvPr/>
            </p:nvSpPr>
            <p:spPr bwMode="auto">
              <a:xfrm>
                <a:off x="6559550" y="3948114"/>
                <a:ext cx="166688" cy="231775"/>
              </a:xfrm>
              <a:custGeom>
                <a:avLst/>
                <a:gdLst>
                  <a:gd name="T0" fmla="*/ 38 w 44"/>
                  <a:gd name="T1" fmla="*/ 60 h 61"/>
                  <a:gd name="T2" fmla="*/ 37 w 44"/>
                  <a:gd name="T3" fmla="*/ 59 h 61"/>
                  <a:gd name="T4" fmla="*/ 1 w 44"/>
                  <a:gd name="T5" fmla="*/ 6 h 61"/>
                  <a:gd name="T6" fmla="*/ 2 w 44"/>
                  <a:gd name="T7" fmla="*/ 2 h 61"/>
                  <a:gd name="T8" fmla="*/ 7 w 44"/>
                  <a:gd name="T9" fmla="*/ 2 h 61"/>
                  <a:gd name="T10" fmla="*/ 43 w 44"/>
                  <a:gd name="T11" fmla="*/ 55 h 61"/>
                  <a:gd name="T12" fmla="*/ 42 w 44"/>
                  <a:gd name="T13" fmla="*/ 60 h 61"/>
                  <a:gd name="T14" fmla="*/ 38 w 44"/>
                  <a:gd name="T15" fmla="*/ 6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" h="61">
                    <a:moveTo>
                      <a:pt x="38" y="60"/>
                    </a:moveTo>
                    <a:cubicBezTo>
                      <a:pt x="38" y="60"/>
                      <a:pt x="37" y="60"/>
                      <a:pt x="37" y="59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0" y="3"/>
                      <a:pt x="2" y="2"/>
                    </a:cubicBezTo>
                    <a:cubicBezTo>
                      <a:pt x="3" y="0"/>
                      <a:pt x="5" y="1"/>
                      <a:pt x="7" y="2"/>
                    </a:cubicBezTo>
                    <a:cubicBezTo>
                      <a:pt x="43" y="55"/>
                      <a:pt x="43" y="55"/>
                      <a:pt x="43" y="55"/>
                    </a:cubicBezTo>
                    <a:cubicBezTo>
                      <a:pt x="44" y="57"/>
                      <a:pt x="44" y="59"/>
                      <a:pt x="42" y="60"/>
                    </a:cubicBezTo>
                    <a:cubicBezTo>
                      <a:pt x="41" y="61"/>
                      <a:pt x="39" y="61"/>
                      <a:pt x="38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1" name="">
                <a:extLst>
                  <a:ext uri="{FF2B5EF4-FFF2-40B4-BE49-F238E27FC236}">
                    <a16:creationId xmlns:a16="http://schemas.microsoft.com/office/drawing/2014/main" id="{0FCF7146-2AA8-4E08-A3CD-DFB3DEF6F96B}"/>
                  </a:ext>
                </a:extLst>
              </p:cNvPr>
              <p:cNvSpPr/>
              <p:nvPr/>
            </p:nvSpPr>
            <p:spPr bwMode="auto">
              <a:xfrm>
                <a:off x="6243638" y="4422776"/>
                <a:ext cx="280988" cy="90488"/>
              </a:xfrm>
              <a:custGeom>
                <a:avLst/>
                <a:gdLst>
                  <a:gd name="T0" fmla="*/ 2 w 74"/>
                  <a:gd name="T1" fmla="*/ 6 h 24"/>
                  <a:gd name="T2" fmla="*/ 1 w 74"/>
                  <a:gd name="T3" fmla="*/ 2 h 24"/>
                  <a:gd name="T4" fmla="*/ 5 w 74"/>
                  <a:gd name="T5" fmla="*/ 0 h 24"/>
                  <a:gd name="T6" fmla="*/ 71 w 74"/>
                  <a:gd name="T7" fmla="*/ 17 h 24"/>
                  <a:gd name="T8" fmla="*/ 74 w 74"/>
                  <a:gd name="T9" fmla="*/ 21 h 24"/>
                  <a:gd name="T10" fmla="*/ 70 w 74"/>
                  <a:gd name="T11" fmla="*/ 23 h 24"/>
                  <a:gd name="T12" fmla="*/ 3 w 74"/>
                  <a:gd name="T13" fmla="*/ 7 h 24"/>
                  <a:gd name="T14" fmla="*/ 2 w 74"/>
                  <a:gd name="T15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4" h="24">
                    <a:moveTo>
                      <a:pt x="2" y="6"/>
                    </a:moveTo>
                    <a:cubicBezTo>
                      <a:pt x="1" y="5"/>
                      <a:pt x="0" y="4"/>
                      <a:pt x="1" y="2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27" y="7"/>
                      <a:pt x="49" y="12"/>
                      <a:pt x="71" y="17"/>
                    </a:cubicBezTo>
                    <a:cubicBezTo>
                      <a:pt x="73" y="17"/>
                      <a:pt x="74" y="19"/>
                      <a:pt x="74" y="21"/>
                    </a:cubicBezTo>
                    <a:cubicBezTo>
                      <a:pt x="73" y="23"/>
                      <a:pt x="71" y="24"/>
                      <a:pt x="70" y="23"/>
                    </a:cubicBezTo>
                    <a:cubicBezTo>
                      <a:pt x="47" y="19"/>
                      <a:pt x="25" y="13"/>
                      <a:pt x="3" y="7"/>
                    </a:cubicBezTo>
                    <a:cubicBezTo>
                      <a:pt x="3" y="7"/>
                      <a:pt x="2" y="6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2" name="">
                <a:extLst>
                  <a:ext uri="{FF2B5EF4-FFF2-40B4-BE49-F238E27FC236}">
                    <a16:creationId xmlns:a16="http://schemas.microsoft.com/office/drawing/2014/main" id="{09E18431-8ECF-4758-81FE-F16598A78684}"/>
                  </a:ext>
                </a:extLst>
              </p:cNvPr>
              <p:cNvSpPr/>
              <p:nvPr/>
            </p:nvSpPr>
            <p:spPr bwMode="auto">
              <a:xfrm>
                <a:off x="6221413" y="4843464"/>
                <a:ext cx="338138" cy="122238"/>
              </a:xfrm>
              <a:custGeom>
                <a:avLst/>
                <a:gdLst>
                  <a:gd name="T0" fmla="*/ 2 w 89"/>
                  <a:gd name="T1" fmla="*/ 31 h 32"/>
                  <a:gd name="T2" fmla="*/ 1 w 89"/>
                  <a:gd name="T3" fmla="*/ 29 h 32"/>
                  <a:gd name="T4" fmla="*/ 3 w 89"/>
                  <a:gd name="T5" fmla="*/ 25 h 32"/>
                  <a:gd name="T6" fmla="*/ 84 w 89"/>
                  <a:gd name="T7" fmla="*/ 1 h 32"/>
                  <a:gd name="T8" fmla="*/ 89 w 89"/>
                  <a:gd name="T9" fmla="*/ 3 h 32"/>
                  <a:gd name="T10" fmla="*/ 86 w 89"/>
                  <a:gd name="T11" fmla="*/ 7 h 32"/>
                  <a:gd name="T12" fmla="*/ 5 w 89"/>
                  <a:gd name="T13" fmla="*/ 31 h 32"/>
                  <a:gd name="T14" fmla="*/ 2 w 89"/>
                  <a:gd name="T15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9" h="32">
                    <a:moveTo>
                      <a:pt x="2" y="31"/>
                    </a:moveTo>
                    <a:cubicBezTo>
                      <a:pt x="1" y="30"/>
                      <a:pt x="1" y="30"/>
                      <a:pt x="1" y="29"/>
                    </a:cubicBezTo>
                    <a:cubicBezTo>
                      <a:pt x="0" y="27"/>
                      <a:pt x="1" y="25"/>
                      <a:pt x="3" y="25"/>
                    </a:cubicBezTo>
                    <a:cubicBezTo>
                      <a:pt x="31" y="18"/>
                      <a:pt x="57" y="10"/>
                      <a:pt x="84" y="1"/>
                    </a:cubicBezTo>
                    <a:cubicBezTo>
                      <a:pt x="86" y="0"/>
                      <a:pt x="88" y="1"/>
                      <a:pt x="89" y="3"/>
                    </a:cubicBezTo>
                    <a:cubicBezTo>
                      <a:pt x="89" y="5"/>
                      <a:pt x="88" y="7"/>
                      <a:pt x="86" y="7"/>
                    </a:cubicBezTo>
                    <a:cubicBezTo>
                      <a:pt x="59" y="17"/>
                      <a:pt x="33" y="25"/>
                      <a:pt x="5" y="31"/>
                    </a:cubicBezTo>
                    <a:cubicBezTo>
                      <a:pt x="4" y="32"/>
                      <a:pt x="3" y="31"/>
                      <a:pt x="2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3" name="">
                <a:extLst>
                  <a:ext uri="{FF2B5EF4-FFF2-40B4-BE49-F238E27FC236}">
                    <a16:creationId xmlns:a16="http://schemas.microsoft.com/office/drawing/2014/main" id="{C6077BCC-6E93-45B3-B328-50933B23A78A}"/>
                  </a:ext>
                </a:extLst>
              </p:cNvPr>
              <p:cNvSpPr/>
              <p:nvPr/>
            </p:nvSpPr>
            <p:spPr bwMode="auto">
              <a:xfrm>
                <a:off x="6605588" y="5159376"/>
                <a:ext cx="180975" cy="207963"/>
              </a:xfrm>
              <a:custGeom>
                <a:avLst/>
                <a:gdLst>
                  <a:gd name="T0" fmla="*/ 2 w 48"/>
                  <a:gd name="T1" fmla="*/ 54 h 55"/>
                  <a:gd name="T2" fmla="*/ 1 w 48"/>
                  <a:gd name="T3" fmla="*/ 54 h 55"/>
                  <a:gd name="T4" fmla="*/ 1 w 48"/>
                  <a:gd name="T5" fmla="*/ 49 h 55"/>
                  <a:gd name="T6" fmla="*/ 42 w 48"/>
                  <a:gd name="T7" fmla="*/ 1 h 55"/>
                  <a:gd name="T8" fmla="*/ 47 w 48"/>
                  <a:gd name="T9" fmla="*/ 1 h 55"/>
                  <a:gd name="T10" fmla="*/ 47 w 48"/>
                  <a:gd name="T11" fmla="*/ 6 h 55"/>
                  <a:gd name="T12" fmla="*/ 6 w 48"/>
                  <a:gd name="T13" fmla="*/ 53 h 55"/>
                  <a:gd name="T14" fmla="*/ 2 w 48"/>
                  <a:gd name="T15" fmla="*/ 54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5">
                    <a:moveTo>
                      <a:pt x="2" y="54"/>
                    </a:moveTo>
                    <a:cubicBezTo>
                      <a:pt x="1" y="54"/>
                      <a:pt x="1" y="54"/>
                      <a:pt x="1" y="54"/>
                    </a:cubicBezTo>
                    <a:cubicBezTo>
                      <a:pt x="0" y="52"/>
                      <a:pt x="0" y="50"/>
                      <a:pt x="1" y="49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43" y="0"/>
                      <a:pt x="45" y="0"/>
                      <a:pt x="47" y="1"/>
                    </a:cubicBezTo>
                    <a:cubicBezTo>
                      <a:pt x="48" y="2"/>
                      <a:pt x="48" y="4"/>
                      <a:pt x="47" y="6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5" y="55"/>
                      <a:pt x="3" y="55"/>
                      <a:pt x="2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4" name="">
                <a:extLst>
                  <a:ext uri="{FF2B5EF4-FFF2-40B4-BE49-F238E27FC236}">
                    <a16:creationId xmlns:a16="http://schemas.microsoft.com/office/drawing/2014/main" id="{00F2F988-52E2-4D1A-8E36-1619BBB71ECF}"/>
                  </a:ext>
                </a:extLst>
              </p:cNvPr>
              <p:cNvSpPr/>
              <p:nvPr/>
            </p:nvSpPr>
            <p:spPr bwMode="auto">
              <a:xfrm>
                <a:off x="7353300" y="3576639"/>
                <a:ext cx="152400" cy="128588"/>
              </a:xfrm>
              <a:custGeom>
                <a:avLst/>
                <a:gdLst>
                  <a:gd name="T0" fmla="*/ 9 w 40"/>
                  <a:gd name="T1" fmla="*/ 29 h 34"/>
                  <a:gd name="T2" fmla="*/ 2 w 40"/>
                  <a:gd name="T3" fmla="*/ 20 h 34"/>
                  <a:gd name="T4" fmla="*/ 2 w 40"/>
                  <a:gd name="T5" fmla="*/ 20 h 34"/>
                  <a:gd name="T6" fmla="*/ 3 w 40"/>
                  <a:gd name="T7" fmla="*/ 9 h 34"/>
                  <a:gd name="T8" fmla="*/ 13 w 40"/>
                  <a:gd name="T9" fmla="*/ 2 h 34"/>
                  <a:gd name="T10" fmla="*/ 36 w 40"/>
                  <a:gd name="T11" fmla="*/ 11 h 34"/>
                  <a:gd name="T12" fmla="*/ 37 w 40"/>
                  <a:gd name="T13" fmla="*/ 26 h 34"/>
                  <a:gd name="T14" fmla="*/ 19 w 40"/>
                  <a:gd name="T15" fmla="*/ 33 h 34"/>
                  <a:gd name="T16" fmla="*/ 9 w 40"/>
                  <a:gd name="T17" fmla="*/ 29 h 34"/>
                  <a:gd name="T18" fmla="*/ 8 w 40"/>
                  <a:gd name="T19" fmla="*/ 17 h 34"/>
                  <a:gd name="T20" fmla="*/ 20 w 40"/>
                  <a:gd name="T21" fmla="*/ 26 h 34"/>
                  <a:gd name="T22" fmla="*/ 31 w 40"/>
                  <a:gd name="T23" fmla="*/ 22 h 34"/>
                  <a:gd name="T24" fmla="*/ 30 w 40"/>
                  <a:gd name="T25" fmla="*/ 15 h 34"/>
                  <a:gd name="T26" fmla="*/ 14 w 40"/>
                  <a:gd name="T27" fmla="*/ 9 h 34"/>
                  <a:gd name="T28" fmla="*/ 9 w 40"/>
                  <a:gd name="T29" fmla="*/ 12 h 34"/>
                  <a:gd name="T30" fmla="*/ 8 w 40"/>
                  <a:gd name="T31" fmla="*/ 1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0" h="34">
                    <a:moveTo>
                      <a:pt x="9" y="29"/>
                    </a:moveTo>
                    <a:cubicBezTo>
                      <a:pt x="6" y="27"/>
                      <a:pt x="3" y="24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0" y="16"/>
                      <a:pt x="1" y="12"/>
                      <a:pt x="3" y="9"/>
                    </a:cubicBezTo>
                    <a:cubicBezTo>
                      <a:pt x="5" y="5"/>
                      <a:pt x="9" y="3"/>
                      <a:pt x="13" y="2"/>
                    </a:cubicBezTo>
                    <a:cubicBezTo>
                      <a:pt x="21" y="0"/>
                      <a:pt x="31" y="4"/>
                      <a:pt x="36" y="11"/>
                    </a:cubicBezTo>
                    <a:cubicBezTo>
                      <a:pt x="40" y="18"/>
                      <a:pt x="39" y="23"/>
                      <a:pt x="37" y="26"/>
                    </a:cubicBezTo>
                    <a:cubicBezTo>
                      <a:pt x="34" y="31"/>
                      <a:pt x="27" y="34"/>
                      <a:pt x="19" y="33"/>
                    </a:cubicBezTo>
                    <a:cubicBezTo>
                      <a:pt x="15" y="33"/>
                      <a:pt x="12" y="31"/>
                      <a:pt x="9" y="29"/>
                    </a:cubicBezTo>
                    <a:close/>
                    <a:moveTo>
                      <a:pt x="8" y="17"/>
                    </a:moveTo>
                    <a:cubicBezTo>
                      <a:pt x="11" y="24"/>
                      <a:pt x="17" y="26"/>
                      <a:pt x="20" y="26"/>
                    </a:cubicBezTo>
                    <a:cubicBezTo>
                      <a:pt x="25" y="27"/>
                      <a:pt x="29" y="25"/>
                      <a:pt x="31" y="22"/>
                    </a:cubicBezTo>
                    <a:cubicBezTo>
                      <a:pt x="32" y="20"/>
                      <a:pt x="32" y="18"/>
                      <a:pt x="30" y="15"/>
                    </a:cubicBezTo>
                    <a:cubicBezTo>
                      <a:pt x="27" y="11"/>
                      <a:pt x="20" y="8"/>
                      <a:pt x="14" y="9"/>
                    </a:cubicBezTo>
                    <a:cubicBezTo>
                      <a:pt x="12" y="9"/>
                      <a:pt x="10" y="10"/>
                      <a:pt x="9" y="12"/>
                    </a:cubicBezTo>
                    <a:cubicBezTo>
                      <a:pt x="8" y="14"/>
                      <a:pt x="8" y="16"/>
                      <a:pt x="8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5" name="">
                <a:extLst>
                  <a:ext uri="{FF2B5EF4-FFF2-40B4-BE49-F238E27FC236}">
                    <a16:creationId xmlns:a16="http://schemas.microsoft.com/office/drawing/2014/main" id="{6BAAD8B8-42FD-4654-9CB5-ABC71C6ACCD0}"/>
                  </a:ext>
                </a:extLst>
              </p:cNvPr>
              <p:cNvSpPr/>
              <p:nvPr/>
            </p:nvSpPr>
            <p:spPr bwMode="auto">
              <a:xfrm>
                <a:off x="6889750" y="3576639"/>
                <a:ext cx="171450" cy="133350"/>
              </a:xfrm>
              <a:custGeom>
                <a:avLst/>
                <a:gdLst>
                  <a:gd name="T0" fmla="*/ 8 w 45"/>
                  <a:gd name="T1" fmla="*/ 29 h 35"/>
                  <a:gd name="T2" fmla="*/ 1 w 45"/>
                  <a:gd name="T3" fmla="*/ 19 h 35"/>
                  <a:gd name="T4" fmla="*/ 6 w 45"/>
                  <a:gd name="T5" fmla="*/ 6 h 35"/>
                  <a:gd name="T6" fmla="*/ 18 w 45"/>
                  <a:gd name="T7" fmla="*/ 1 h 35"/>
                  <a:gd name="T8" fmla="*/ 36 w 45"/>
                  <a:gd name="T9" fmla="*/ 5 h 35"/>
                  <a:gd name="T10" fmla="*/ 44 w 45"/>
                  <a:gd name="T11" fmla="*/ 22 h 35"/>
                  <a:gd name="T12" fmla="*/ 38 w 45"/>
                  <a:gd name="T13" fmla="*/ 31 h 35"/>
                  <a:gd name="T14" fmla="*/ 13 w 45"/>
                  <a:gd name="T15" fmla="*/ 32 h 35"/>
                  <a:gd name="T16" fmla="*/ 13 w 45"/>
                  <a:gd name="T17" fmla="*/ 32 h 35"/>
                  <a:gd name="T18" fmla="*/ 8 w 45"/>
                  <a:gd name="T19" fmla="*/ 29 h 35"/>
                  <a:gd name="T20" fmla="*/ 32 w 45"/>
                  <a:gd name="T21" fmla="*/ 11 h 35"/>
                  <a:gd name="T22" fmla="*/ 32 w 45"/>
                  <a:gd name="T23" fmla="*/ 10 h 35"/>
                  <a:gd name="T24" fmla="*/ 19 w 45"/>
                  <a:gd name="T25" fmla="*/ 8 h 35"/>
                  <a:gd name="T26" fmla="*/ 11 w 45"/>
                  <a:gd name="T27" fmla="*/ 11 h 35"/>
                  <a:gd name="T28" fmla="*/ 8 w 45"/>
                  <a:gd name="T29" fmla="*/ 18 h 35"/>
                  <a:gd name="T30" fmla="*/ 16 w 45"/>
                  <a:gd name="T31" fmla="*/ 25 h 35"/>
                  <a:gd name="T32" fmla="*/ 16 w 45"/>
                  <a:gd name="T33" fmla="*/ 25 h 35"/>
                  <a:gd name="T34" fmla="*/ 34 w 45"/>
                  <a:gd name="T35" fmla="*/ 25 h 35"/>
                  <a:gd name="T36" fmla="*/ 37 w 45"/>
                  <a:gd name="T37" fmla="*/ 21 h 35"/>
                  <a:gd name="T38" fmla="*/ 32 w 45"/>
                  <a:gd name="T39" fmla="*/ 1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5" h="35">
                    <a:moveTo>
                      <a:pt x="8" y="29"/>
                    </a:moveTo>
                    <a:cubicBezTo>
                      <a:pt x="4" y="26"/>
                      <a:pt x="2" y="23"/>
                      <a:pt x="1" y="19"/>
                    </a:cubicBezTo>
                    <a:cubicBezTo>
                      <a:pt x="0" y="14"/>
                      <a:pt x="2" y="9"/>
                      <a:pt x="6" y="6"/>
                    </a:cubicBezTo>
                    <a:cubicBezTo>
                      <a:pt x="9" y="3"/>
                      <a:pt x="13" y="2"/>
                      <a:pt x="18" y="1"/>
                    </a:cubicBezTo>
                    <a:cubicBezTo>
                      <a:pt x="24" y="0"/>
                      <a:pt x="31" y="1"/>
                      <a:pt x="36" y="5"/>
                    </a:cubicBezTo>
                    <a:cubicBezTo>
                      <a:pt x="42" y="9"/>
                      <a:pt x="45" y="15"/>
                      <a:pt x="44" y="22"/>
                    </a:cubicBezTo>
                    <a:cubicBezTo>
                      <a:pt x="44" y="26"/>
                      <a:pt x="42" y="29"/>
                      <a:pt x="38" y="31"/>
                    </a:cubicBezTo>
                    <a:cubicBezTo>
                      <a:pt x="31" y="35"/>
                      <a:pt x="21" y="34"/>
                      <a:pt x="13" y="32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11" y="31"/>
                      <a:pt x="10" y="30"/>
                      <a:pt x="8" y="29"/>
                    </a:cubicBezTo>
                    <a:close/>
                    <a:moveTo>
                      <a:pt x="32" y="11"/>
                    </a:moveTo>
                    <a:cubicBezTo>
                      <a:pt x="32" y="10"/>
                      <a:pt x="32" y="10"/>
                      <a:pt x="32" y="10"/>
                    </a:cubicBezTo>
                    <a:cubicBezTo>
                      <a:pt x="28" y="8"/>
                      <a:pt x="23" y="7"/>
                      <a:pt x="19" y="8"/>
                    </a:cubicBezTo>
                    <a:cubicBezTo>
                      <a:pt x="16" y="8"/>
                      <a:pt x="13" y="9"/>
                      <a:pt x="11" y="11"/>
                    </a:cubicBezTo>
                    <a:cubicBezTo>
                      <a:pt x="9" y="13"/>
                      <a:pt x="8" y="15"/>
                      <a:pt x="8" y="18"/>
                    </a:cubicBezTo>
                    <a:cubicBezTo>
                      <a:pt x="9" y="21"/>
                      <a:pt x="12" y="24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21" y="27"/>
                      <a:pt x="30" y="28"/>
                      <a:pt x="34" y="25"/>
                    </a:cubicBezTo>
                    <a:cubicBezTo>
                      <a:pt x="36" y="24"/>
                      <a:pt x="37" y="23"/>
                      <a:pt x="37" y="21"/>
                    </a:cubicBezTo>
                    <a:cubicBezTo>
                      <a:pt x="38" y="17"/>
                      <a:pt x="36" y="13"/>
                      <a:pt x="32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6" name="">
                <a:extLst>
                  <a:ext uri="{FF2B5EF4-FFF2-40B4-BE49-F238E27FC236}">
                    <a16:creationId xmlns:a16="http://schemas.microsoft.com/office/drawing/2014/main" id="{1E0EE790-369D-4C78-90BB-772427456D06}"/>
                  </a:ext>
                </a:extLst>
              </p:cNvPr>
              <p:cNvSpPr/>
              <p:nvPr/>
            </p:nvSpPr>
            <p:spPr bwMode="auto">
              <a:xfrm>
                <a:off x="6472238" y="3854451"/>
                <a:ext cx="152400" cy="142875"/>
              </a:xfrm>
              <a:custGeom>
                <a:avLst/>
                <a:gdLst>
                  <a:gd name="T0" fmla="*/ 6 w 40"/>
                  <a:gd name="T1" fmla="*/ 35 h 38"/>
                  <a:gd name="T2" fmla="*/ 6 w 40"/>
                  <a:gd name="T3" fmla="*/ 35 h 38"/>
                  <a:gd name="T4" fmla="*/ 1 w 40"/>
                  <a:gd name="T5" fmla="*/ 18 h 38"/>
                  <a:gd name="T6" fmla="*/ 17 w 40"/>
                  <a:gd name="T7" fmla="*/ 1 h 38"/>
                  <a:gd name="T8" fmla="*/ 28 w 40"/>
                  <a:gd name="T9" fmla="*/ 1 h 38"/>
                  <a:gd name="T10" fmla="*/ 38 w 40"/>
                  <a:gd name="T11" fmla="*/ 8 h 38"/>
                  <a:gd name="T12" fmla="*/ 37 w 40"/>
                  <a:gd name="T13" fmla="*/ 21 h 38"/>
                  <a:gd name="T14" fmla="*/ 19 w 40"/>
                  <a:gd name="T15" fmla="*/ 36 h 38"/>
                  <a:gd name="T16" fmla="*/ 19 w 40"/>
                  <a:gd name="T17" fmla="*/ 36 h 38"/>
                  <a:gd name="T18" fmla="*/ 6 w 40"/>
                  <a:gd name="T19" fmla="*/ 35 h 38"/>
                  <a:gd name="T20" fmla="*/ 29 w 40"/>
                  <a:gd name="T21" fmla="*/ 9 h 38"/>
                  <a:gd name="T22" fmla="*/ 27 w 40"/>
                  <a:gd name="T23" fmla="*/ 7 h 38"/>
                  <a:gd name="T24" fmla="*/ 19 w 40"/>
                  <a:gd name="T25" fmla="*/ 8 h 38"/>
                  <a:gd name="T26" fmla="*/ 8 w 40"/>
                  <a:gd name="T27" fmla="*/ 20 h 38"/>
                  <a:gd name="T28" fmla="*/ 10 w 40"/>
                  <a:gd name="T29" fmla="*/ 29 h 38"/>
                  <a:gd name="T30" fmla="*/ 17 w 40"/>
                  <a:gd name="T31" fmla="*/ 30 h 38"/>
                  <a:gd name="T32" fmla="*/ 17 w 40"/>
                  <a:gd name="T33" fmla="*/ 30 h 38"/>
                  <a:gd name="T34" fmla="*/ 31 w 40"/>
                  <a:gd name="T35" fmla="*/ 17 h 38"/>
                  <a:gd name="T36" fmla="*/ 32 w 40"/>
                  <a:gd name="T37" fmla="*/ 11 h 38"/>
                  <a:gd name="T38" fmla="*/ 29 w 40"/>
                  <a:gd name="T39" fmla="*/ 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0" h="38">
                    <a:moveTo>
                      <a:pt x="6" y="35"/>
                    </a:moveTo>
                    <a:cubicBezTo>
                      <a:pt x="6" y="35"/>
                      <a:pt x="6" y="35"/>
                      <a:pt x="6" y="35"/>
                    </a:cubicBezTo>
                    <a:cubicBezTo>
                      <a:pt x="0" y="30"/>
                      <a:pt x="0" y="23"/>
                      <a:pt x="1" y="18"/>
                    </a:cubicBezTo>
                    <a:cubicBezTo>
                      <a:pt x="3" y="10"/>
                      <a:pt x="9" y="4"/>
                      <a:pt x="17" y="1"/>
                    </a:cubicBezTo>
                    <a:cubicBezTo>
                      <a:pt x="21" y="0"/>
                      <a:pt x="25" y="0"/>
                      <a:pt x="28" y="1"/>
                    </a:cubicBezTo>
                    <a:cubicBezTo>
                      <a:pt x="32" y="2"/>
                      <a:pt x="36" y="4"/>
                      <a:pt x="38" y="8"/>
                    </a:cubicBezTo>
                    <a:cubicBezTo>
                      <a:pt x="40" y="12"/>
                      <a:pt x="39" y="17"/>
                      <a:pt x="37" y="21"/>
                    </a:cubicBezTo>
                    <a:cubicBezTo>
                      <a:pt x="33" y="28"/>
                      <a:pt x="26" y="34"/>
                      <a:pt x="19" y="36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14" y="38"/>
                      <a:pt x="9" y="37"/>
                      <a:pt x="6" y="35"/>
                    </a:cubicBezTo>
                    <a:close/>
                    <a:moveTo>
                      <a:pt x="29" y="9"/>
                    </a:moveTo>
                    <a:cubicBezTo>
                      <a:pt x="29" y="8"/>
                      <a:pt x="28" y="8"/>
                      <a:pt x="27" y="7"/>
                    </a:cubicBezTo>
                    <a:cubicBezTo>
                      <a:pt x="24" y="7"/>
                      <a:pt x="21" y="7"/>
                      <a:pt x="19" y="8"/>
                    </a:cubicBezTo>
                    <a:cubicBezTo>
                      <a:pt x="14" y="10"/>
                      <a:pt x="9" y="14"/>
                      <a:pt x="8" y="20"/>
                    </a:cubicBezTo>
                    <a:cubicBezTo>
                      <a:pt x="7" y="23"/>
                      <a:pt x="7" y="27"/>
                      <a:pt x="10" y="29"/>
                    </a:cubicBezTo>
                    <a:cubicBezTo>
                      <a:pt x="12" y="30"/>
                      <a:pt x="15" y="30"/>
                      <a:pt x="17" y="30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22" y="28"/>
                      <a:pt x="28" y="23"/>
                      <a:pt x="31" y="17"/>
                    </a:cubicBezTo>
                    <a:cubicBezTo>
                      <a:pt x="32" y="15"/>
                      <a:pt x="32" y="13"/>
                      <a:pt x="32" y="11"/>
                    </a:cubicBezTo>
                    <a:cubicBezTo>
                      <a:pt x="31" y="10"/>
                      <a:pt x="30" y="9"/>
                      <a:pt x="29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7" name="">
                <a:extLst>
                  <a:ext uri="{FF2B5EF4-FFF2-40B4-BE49-F238E27FC236}">
                    <a16:creationId xmlns:a16="http://schemas.microsoft.com/office/drawing/2014/main" id="{C044508D-ECE0-455D-B280-F682795D420A}"/>
                  </a:ext>
                </a:extLst>
              </p:cNvPr>
              <p:cNvSpPr/>
              <p:nvPr/>
            </p:nvSpPr>
            <p:spPr bwMode="auto">
              <a:xfrm>
                <a:off x="6145213" y="4305301"/>
                <a:ext cx="144463" cy="193675"/>
              </a:xfrm>
              <a:custGeom>
                <a:avLst/>
                <a:gdLst>
                  <a:gd name="T0" fmla="*/ 8 w 38"/>
                  <a:gd name="T1" fmla="*/ 46 h 51"/>
                  <a:gd name="T2" fmla="*/ 0 w 38"/>
                  <a:gd name="T3" fmla="*/ 29 h 51"/>
                  <a:gd name="T4" fmla="*/ 10 w 38"/>
                  <a:gd name="T5" fmla="*/ 7 h 51"/>
                  <a:gd name="T6" fmla="*/ 27 w 38"/>
                  <a:gd name="T7" fmla="*/ 2 h 51"/>
                  <a:gd name="T8" fmla="*/ 36 w 38"/>
                  <a:gd name="T9" fmla="*/ 16 h 51"/>
                  <a:gd name="T10" fmla="*/ 25 w 38"/>
                  <a:gd name="T11" fmla="*/ 47 h 51"/>
                  <a:gd name="T12" fmla="*/ 9 w 38"/>
                  <a:gd name="T13" fmla="*/ 47 h 51"/>
                  <a:gd name="T14" fmla="*/ 9 w 38"/>
                  <a:gd name="T15" fmla="*/ 47 h 51"/>
                  <a:gd name="T16" fmla="*/ 8 w 38"/>
                  <a:gd name="T17" fmla="*/ 46 h 51"/>
                  <a:gd name="T18" fmla="*/ 11 w 38"/>
                  <a:gd name="T19" fmla="*/ 44 h 51"/>
                  <a:gd name="T20" fmla="*/ 11 w 38"/>
                  <a:gd name="T21" fmla="*/ 44 h 51"/>
                  <a:gd name="T22" fmla="*/ 25 w 38"/>
                  <a:gd name="T23" fmla="*/ 10 h 51"/>
                  <a:gd name="T24" fmla="*/ 24 w 38"/>
                  <a:gd name="T25" fmla="*/ 9 h 51"/>
                  <a:gd name="T26" fmla="*/ 15 w 38"/>
                  <a:gd name="T27" fmla="*/ 12 h 51"/>
                  <a:gd name="T28" fmla="*/ 7 w 38"/>
                  <a:gd name="T29" fmla="*/ 29 h 51"/>
                  <a:gd name="T30" fmla="*/ 13 w 38"/>
                  <a:gd name="T31" fmla="*/ 41 h 51"/>
                  <a:gd name="T32" fmla="*/ 21 w 38"/>
                  <a:gd name="T33" fmla="*/ 41 h 51"/>
                  <a:gd name="T34" fmla="*/ 29 w 38"/>
                  <a:gd name="T35" fmla="*/ 17 h 51"/>
                  <a:gd name="T36" fmla="*/ 25 w 38"/>
                  <a:gd name="T37" fmla="*/ 1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" h="51">
                    <a:moveTo>
                      <a:pt x="8" y="46"/>
                    </a:moveTo>
                    <a:cubicBezTo>
                      <a:pt x="2" y="42"/>
                      <a:pt x="0" y="35"/>
                      <a:pt x="0" y="29"/>
                    </a:cubicBezTo>
                    <a:cubicBezTo>
                      <a:pt x="0" y="21"/>
                      <a:pt x="4" y="12"/>
                      <a:pt x="10" y="7"/>
                    </a:cubicBezTo>
                    <a:cubicBezTo>
                      <a:pt x="15" y="2"/>
                      <a:pt x="22" y="0"/>
                      <a:pt x="27" y="2"/>
                    </a:cubicBezTo>
                    <a:cubicBezTo>
                      <a:pt x="32" y="4"/>
                      <a:pt x="35" y="10"/>
                      <a:pt x="36" y="16"/>
                    </a:cubicBezTo>
                    <a:cubicBezTo>
                      <a:pt x="38" y="25"/>
                      <a:pt x="34" y="40"/>
                      <a:pt x="25" y="47"/>
                    </a:cubicBezTo>
                    <a:cubicBezTo>
                      <a:pt x="22" y="49"/>
                      <a:pt x="16" y="51"/>
                      <a:pt x="9" y="47"/>
                    </a:cubicBezTo>
                    <a:cubicBezTo>
                      <a:pt x="9" y="47"/>
                      <a:pt x="9" y="47"/>
                      <a:pt x="9" y="47"/>
                    </a:cubicBezTo>
                    <a:cubicBezTo>
                      <a:pt x="9" y="47"/>
                      <a:pt x="8" y="47"/>
                      <a:pt x="8" y="46"/>
                    </a:cubicBezTo>
                    <a:close/>
                    <a:moveTo>
                      <a:pt x="11" y="44"/>
                    </a:moveTo>
                    <a:cubicBezTo>
                      <a:pt x="11" y="44"/>
                      <a:pt x="11" y="44"/>
                      <a:pt x="11" y="44"/>
                    </a:cubicBezTo>
                    <a:close/>
                    <a:moveTo>
                      <a:pt x="25" y="10"/>
                    </a:moveTo>
                    <a:cubicBezTo>
                      <a:pt x="25" y="9"/>
                      <a:pt x="25" y="9"/>
                      <a:pt x="24" y="9"/>
                    </a:cubicBezTo>
                    <a:cubicBezTo>
                      <a:pt x="21" y="8"/>
                      <a:pt x="17" y="10"/>
                      <a:pt x="15" y="12"/>
                    </a:cubicBezTo>
                    <a:cubicBezTo>
                      <a:pt x="10" y="16"/>
                      <a:pt x="7" y="23"/>
                      <a:pt x="7" y="29"/>
                    </a:cubicBezTo>
                    <a:cubicBezTo>
                      <a:pt x="7" y="33"/>
                      <a:pt x="8" y="39"/>
                      <a:pt x="13" y="41"/>
                    </a:cubicBezTo>
                    <a:cubicBezTo>
                      <a:pt x="16" y="43"/>
                      <a:pt x="19" y="43"/>
                      <a:pt x="21" y="41"/>
                    </a:cubicBezTo>
                    <a:cubicBezTo>
                      <a:pt x="27" y="37"/>
                      <a:pt x="30" y="24"/>
                      <a:pt x="29" y="17"/>
                    </a:cubicBezTo>
                    <a:cubicBezTo>
                      <a:pt x="29" y="16"/>
                      <a:pt x="28" y="12"/>
                      <a:pt x="2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8" name="">
                <a:extLst>
                  <a:ext uri="{FF2B5EF4-FFF2-40B4-BE49-F238E27FC236}">
                    <a16:creationId xmlns:a16="http://schemas.microsoft.com/office/drawing/2014/main" id="{4485888C-25E3-41F2-8536-33FF3DCD1990}"/>
                  </a:ext>
                </a:extLst>
              </p:cNvPr>
              <p:cNvSpPr/>
              <p:nvPr/>
            </p:nvSpPr>
            <p:spPr bwMode="auto">
              <a:xfrm>
                <a:off x="6111875" y="4870451"/>
                <a:ext cx="155575" cy="185738"/>
              </a:xfrm>
              <a:custGeom>
                <a:avLst/>
                <a:gdLst>
                  <a:gd name="T0" fmla="*/ 14 w 41"/>
                  <a:gd name="T1" fmla="*/ 45 h 49"/>
                  <a:gd name="T2" fmla="*/ 10 w 41"/>
                  <a:gd name="T3" fmla="*/ 41 h 49"/>
                  <a:gd name="T4" fmla="*/ 3 w 41"/>
                  <a:gd name="T5" fmla="*/ 15 h 49"/>
                  <a:gd name="T6" fmla="*/ 12 w 41"/>
                  <a:gd name="T7" fmla="*/ 4 h 49"/>
                  <a:gd name="T8" fmla="*/ 34 w 41"/>
                  <a:gd name="T9" fmla="*/ 14 h 49"/>
                  <a:gd name="T10" fmla="*/ 32 w 41"/>
                  <a:gd name="T11" fmla="*/ 46 h 49"/>
                  <a:gd name="T12" fmla="*/ 32 w 41"/>
                  <a:gd name="T13" fmla="*/ 46 h 49"/>
                  <a:gd name="T14" fmla="*/ 20 w 41"/>
                  <a:gd name="T15" fmla="*/ 48 h 49"/>
                  <a:gd name="T16" fmla="*/ 14 w 41"/>
                  <a:gd name="T17" fmla="*/ 45 h 49"/>
                  <a:gd name="T18" fmla="*/ 22 w 41"/>
                  <a:gd name="T19" fmla="*/ 11 h 49"/>
                  <a:gd name="T20" fmla="*/ 14 w 41"/>
                  <a:gd name="T21" fmla="*/ 10 h 49"/>
                  <a:gd name="T22" fmla="*/ 10 w 41"/>
                  <a:gd name="T23" fmla="*/ 16 h 49"/>
                  <a:gd name="T24" fmla="*/ 15 w 41"/>
                  <a:gd name="T25" fmla="*/ 36 h 49"/>
                  <a:gd name="T26" fmla="*/ 22 w 41"/>
                  <a:gd name="T27" fmla="*/ 41 h 49"/>
                  <a:gd name="T28" fmla="*/ 28 w 41"/>
                  <a:gd name="T29" fmla="*/ 40 h 49"/>
                  <a:gd name="T30" fmla="*/ 28 w 41"/>
                  <a:gd name="T31" fmla="*/ 40 h 49"/>
                  <a:gd name="T32" fmla="*/ 27 w 41"/>
                  <a:gd name="T33" fmla="*/ 17 h 49"/>
                  <a:gd name="T34" fmla="*/ 22 w 41"/>
                  <a:gd name="T35" fmla="*/ 1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1" h="49">
                    <a:moveTo>
                      <a:pt x="14" y="45"/>
                    </a:moveTo>
                    <a:cubicBezTo>
                      <a:pt x="12" y="44"/>
                      <a:pt x="11" y="43"/>
                      <a:pt x="10" y="41"/>
                    </a:cubicBezTo>
                    <a:cubicBezTo>
                      <a:pt x="3" y="34"/>
                      <a:pt x="0" y="24"/>
                      <a:pt x="3" y="15"/>
                    </a:cubicBezTo>
                    <a:cubicBezTo>
                      <a:pt x="4" y="9"/>
                      <a:pt x="8" y="5"/>
                      <a:pt x="12" y="4"/>
                    </a:cubicBezTo>
                    <a:cubicBezTo>
                      <a:pt x="20" y="0"/>
                      <a:pt x="28" y="4"/>
                      <a:pt x="34" y="14"/>
                    </a:cubicBezTo>
                    <a:cubicBezTo>
                      <a:pt x="40" y="25"/>
                      <a:pt x="41" y="40"/>
                      <a:pt x="32" y="46"/>
                    </a:cubicBezTo>
                    <a:cubicBezTo>
                      <a:pt x="32" y="46"/>
                      <a:pt x="32" y="46"/>
                      <a:pt x="32" y="46"/>
                    </a:cubicBezTo>
                    <a:cubicBezTo>
                      <a:pt x="29" y="48"/>
                      <a:pt x="24" y="49"/>
                      <a:pt x="20" y="48"/>
                    </a:cubicBezTo>
                    <a:cubicBezTo>
                      <a:pt x="18" y="47"/>
                      <a:pt x="16" y="46"/>
                      <a:pt x="14" y="45"/>
                    </a:cubicBezTo>
                    <a:close/>
                    <a:moveTo>
                      <a:pt x="22" y="11"/>
                    </a:moveTo>
                    <a:cubicBezTo>
                      <a:pt x="20" y="9"/>
                      <a:pt x="17" y="9"/>
                      <a:pt x="14" y="10"/>
                    </a:cubicBezTo>
                    <a:cubicBezTo>
                      <a:pt x="11" y="11"/>
                      <a:pt x="10" y="15"/>
                      <a:pt x="10" y="16"/>
                    </a:cubicBezTo>
                    <a:cubicBezTo>
                      <a:pt x="8" y="23"/>
                      <a:pt x="10" y="31"/>
                      <a:pt x="15" y="36"/>
                    </a:cubicBezTo>
                    <a:cubicBezTo>
                      <a:pt x="17" y="39"/>
                      <a:pt x="19" y="40"/>
                      <a:pt x="22" y="41"/>
                    </a:cubicBezTo>
                    <a:cubicBezTo>
                      <a:pt x="24" y="42"/>
                      <a:pt x="27" y="42"/>
                      <a:pt x="28" y="40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33" y="37"/>
                      <a:pt x="32" y="26"/>
                      <a:pt x="27" y="17"/>
                    </a:cubicBezTo>
                    <a:cubicBezTo>
                      <a:pt x="27" y="16"/>
                      <a:pt x="25" y="13"/>
                      <a:pt x="22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9" name="">
                <a:extLst>
                  <a:ext uri="{FF2B5EF4-FFF2-40B4-BE49-F238E27FC236}">
                    <a16:creationId xmlns:a16="http://schemas.microsoft.com/office/drawing/2014/main" id="{57DE2F71-68C2-4289-B2D7-FD5E13282257}"/>
                  </a:ext>
                </a:extLst>
              </p:cNvPr>
              <p:cNvSpPr/>
              <p:nvPr/>
            </p:nvSpPr>
            <p:spPr bwMode="auto">
              <a:xfrm>
                <a:off x="6483350" y="5303839"/>
                <a:ext cx="174625" cy="142875"/>
              </a:xfrm>
              <a:custGeom>
                <a:avLst/>
                <a:gdLst>
                  <a:gd name="T0" fmla="*/ 12 w 46"/>
                  <a:gd name="T1" fmla="*/ 30 h 38"/>
                  <a:gd name="T2" fmla="*/ 3 w 46"/>
                  <a:gd name="T3" fmla="*/ 20 h 38"/>
                  <a:gd name="T4" fmla="*/ 10 w 46"/>
                  <a:gd name="T5" fmla="*/ 3 h 38"/>
                  <a:gd name="T6" fmla="*/ 27 w 46"/>
                  <a:gd name="T7" fmla="*/ 3 h 38"/>
                  <a:gd name="T8" fmla="*/ 45 w 46"/>
                  <a:gd name="T9" fmla="*/ 23 h 38"/>
                  <a:gd name="T10" fmla="*/ 45 w 46"/>
                  <a:gd name="T11" fmla="*/ 23 h 38"/>
                  <a:gd name="T12" fmla="*/ 43 w 46"/>
                  <a:gd name="T13" fmla="*/ 34 h 38"/>
                  <a:gd name="T14" fmla="*/ 32 w 46"/>
                  <a:gd name="T15" fmla="*/ 37 h 38"/>
                  <a:gd name="T16" fmla="*/ 12 w 46"/>
                  <a:gd name="T17" fmla="*/ 30 h 38"/>
                  <a:gd name="T18" fmla="*/ 28 w 46"/>
                  <a:gd name="T19" fmla="*/ 12 h 38"/>
                  <a:gd name="T20" fmla="*/ 24 w 46"/>
                  <a:gd name="T21" fmla="*/ 10 h 38"/>
                  <a:gd name="T22" fmla="*/ 13 w 46"/>
                  <a:gd name="T23" fmla="*/ 9 h 38"/>
                  <a:gd name="T24" fmla="*/ 9 w 46"/>
                  <a:gd name="T25" fmla="*/ 17 h 38"/>
                  <a:gd name="T26" fmla="*/ 33 w 46"/>
                  <a:gd name="T27" fmla="*/ 31 h 38"/>
                  <a:gd name="T28" fmla="*/ 38 w 46"/>
                  <a:gd name="T29" fmla="*/ 30 h 38"/>
                  <a:gd name="T30" fmla="*/ 38 w 46"/>
                  <a:gd name="T31" fmla="*/ 25 h 38"/>
                  <a:gd name="T32" fmla="*/ 28 w 46"/>
                  <a:gd name="T33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38">
                    <a:moveTo>
                      <a:pt x="12" y="30"/>
                    </a:moveTo>
                    <a:cubicBezTo>
                      <a:pt x="8" y="27"/>
                      <a:pt x="5" y="24"/>
                      <a:pt x="3" y="20"/>
                    </a:cubicBezTo>
                    <a:cubicBezTo>
                      <a:pt x="0" y="13"/>
                      <a:pt x="4" y="6"/>
                      <a:pt x="10" y="3"/>
                    </a:cubicBezTo>
                    <a:cubicBezTo>
                      <a:pt x="15" y="0"/>
                      <a:pt x="21" y="1"/>
                      <a:pt x="27" y="3"/>
                    </a:cubicBezTo>
                    <a:cubicBezTo>
                      <a:pt x="35" y="7"/>
                      <a:pt x="43" y="15"/>
                      <a:pt x="45" y="2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6" y="27"/>
                      <a:pt x="45" y="31"/>
                      <a:pt x="43" y="34"/>
                    </a:cubicBezTo>
                    <a:cubicBezTo>
                      <a:pt x="41" y="37"/>
                      <a:pt x="37" y="38"/>
                      <a:pt x="32" y="37"/>
                    </a:cubicBezTo>
                    <a:cubicBezTo>
                      <a:pt x="26" y="37"/>
                      <a:pt x="18" y="34"/>
                      <a:pt x="12" y="30"/>
                    </a:cubicBezTo>
                    <a:close/>
                    <a:moveTo>
                      <a:pt x="28" y="12"/>
                    </a:moveTo>
                    <a:cubicBezTo>
                      <a:pt x="27" y="11"/>
                      <a:pt x="25" y="10"/>
                      <a:pt x="24" y="10"/>
                    </a:cubicBezTo>
                    <a:cubicBezTo>
                      <a:pt x="21" y="8"/>
                      <a:pt x="17" y="7"/>
                      <a:pt x="13" y="9"/>
                    </a:cubicBezTo>
                    <a:cubicBezTo>
                      <a:pt x="10" y="11"/>
                      <a:pt x="8" y="14"/>
                      <a:pt x="9" y="17"/>
                    </a:cubicBezTo>
                    <a:cubicBezTo>
                      <a:pt x="12" y="24"/>
                      <a:pt x="24" y="30"/>
                      <a:pt x="33" y="31"/>
                    </a:cubicBezTo>
                    <a:cubicBezTo>
                      <a:pt x="35" y="31"/>
                      <a:pt x="37" y="31"/>
                      <a:pt x="38" y="30"/>
                    </a:cubicBezTo>
                    <a:cubicBezTo>
                      <a:pt x="39" y="29"/>
                      <a:pt x="39" y="26"/>
                      <a:pt x="38" y="25"/>
                    </a:cubicBezTo>
                    <a:cubicBezTo>
                      <a:pt x="37" y="20"/>
                      <a:pt x="33" y="15"/>
                      <a:pt x="2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0" name="">
                <a:extLst>
                  <a:ext uri="{FF2B5EF4-FFF2-40B4-BE49-F238E27FC236}">
                    <a16:creationId xmlns:a16="http://schemas.microsoft.com/office/drawing/2014/main" id="{C524DC60-B22C-46E7-9602-6D1DBD92E389}"/>
                  </a:ext>
                </a:extLst>
              </p:cNvPr>
              <p:cNvSpPr/>
              <p:nvPr/>
            </p:nvSpPr>
            <p:spPr bwMode="auto">
              <a:xfrm>
                <a:off x="7440613" y="3967164"/>
                <a:ext cx="41275" cy="76200"/>
              </a:xfrm>
              <a:custGeom>
                <a:avLst/>
                <a:gdLst>
                  <a:gd name="T0" fmla="*/ 2 w 11"/>
                  <a:gd name="T1" fmla="*/ 19 h 20"/>
                  <a:gd name="T2" fmla="*/ 1 w 11"/>
                  <a:gd name="T3" fmla="*/ 15 h 20"/>
                  <a:gd name="T4" fmla="*/ 3 w 11"/>
                  <a:gd name="T5" fmla="*/ 4 h 20"/>
                  <a:gd name="T6" fmla="*/ 7 w 11"/>
                  <a:gd name="T7" fmla="*/ 0 h 20"/>
                  <a:gd name="T8" fmla="*/ 10 w 11"/>
                  <a:gd name="T9" fmla="*/ 4 h 20"/>
                  <a:gd name="T10" fmla="*/ 7 w 11"/>
                  <a:gd name="T11" fmla="*/ 18 h 20"/>
                  <a:gd name="T12" fmla="*/ 2 w 11"/>
                  <a:gd name="T13" fmla="*/ 19 h 20"/>
                  <a:gd name="T14" fmla="*/ 2 w 11"/>
                  <a:gd name="T15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20">
                    <a:moveTo>
                      <a:pt x="2" y="19"/>
                    </a:moveTo>
                    <a:cubicBezTo>
                      <a:pt x="0" y="18"/>
                      <a:pt x="0" y="16"/>
                      <a:pt x="1" y="15"/>
                    </a:cubicBezTo>
                    <a:cubicBezTo>
                      <a:pt x="2" y="11"/>
                      <a:pt x="3" y="7"/>
                      <a:pt x="3" y="4"/>
                    </a:cubicBezTo>
                    <a:cubicBezTo>
                      <a:pt x="4" y="2"/>
                      <a:pt x="5" y="0"/>
                      <a:pt x="7" y="0"/>
                    </a:cubicBezTo>
                    <a:cubicBezTo>
                      <a:pt x="9" y="1"/>
                      <a:pt x="11" y="2"/>
                      <a:pt x="10" y="4"/>
                    </a:cubicBezTo>
                    <a:cubicBezTo>
                      <a:pt x="10" y="9"/>
                      <a:pt x="9" y="13"/>
                      <a:pt x="7" y="18"/>
                    </a:cubicBezTo>
                    <a:cubicBezTo>
                      <a:pt x="6" y="19"/>
                      <a:pt x="4" y="20"/>
                      <a:pt x="2" y="19"/>
                    </a:cubicBezTo>
                    <a:cubicBezTo>
                      <a:pt x="2" y="19"/>
                      <a:pt x="2" y="19"/>
                      <a:pt x="2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1" name="">
                <a:extLst>
                  <a:ext uri="{FF2B5EF4-FFF2-40B4-BE49-F238E27FC236}">
                    <a16:creationId xmlns:a16="http://schemas.microsoft.com/office/drawing/2014/main" id="{EC80F0CE-5346-4F53-8E3A-A52DE51412D0}"/>
                  </a:ext>
                </a:extLst>
              </p:cNvPr>
              <p:cNvSpPr/>
              <p:nvPr/>
            </p:nvSpPr>
            <p:spPr bwMode="auto">
              <a:xfrm>
                <a:off x="7254875" y="3937001"/>
                <a:ext cx="30163" cy="60325"/>
              </a:xfrm>
              <a:custGeom>
                <a:avLst/>
                <a:gdLst>
                  <a:gd name="T0" fmla="*/ 2 w 8"/>
                  <a:gd name="T1" fmla="*/ 15 h 16"/>
                  <a:gd name="T2" fmla="*/ 1 w 8"/>
                  <a:gd name="T3" fmla="*/ 11 h 16"/>
                  <a:gd name="T4" fmla="*/ 1 w 8"/>
                  <a:gd name="T5" fmla="*/ 4 h 16"/>
                  <a:gd name="T6" fmla="*/ 4 w 8"/>
                  <a:gd name="T7" fmla="*/ 0 h 16"/>
                  <a:gd name="T8" fmla="*/ 8 w 8"/>
                  <a:gd name="T9" fmla="*/ 3 h 16"/>
                  <a:gd name="T10" fmla="*/ 7 w 8"/>
                  <a:gd name="T11" fmla="*/ 13 h 16"/>
                  <a:gd name="T12" fmla="*/ 3 w 8"/>
                  <a:gd name="T13" fmla="*/ 16 h 16"/>
                  <a:gd name="T14" fmla="*/ 2 w 8"/>
                  <a:gd name="T15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6">
                    <a:moveTo>
                      <a:pt x="2" y="15"/>
                    </a:moveTo>
                    <a:cubicBezTo>
                      <a:pt x="1" y="14"/>
                      <a:pt x="0" y="13"/>
                      <a:pt x="1" y="11"/>
                    </a:cubicBezTo>
                    <a:cubicBezTo>
                      <a:pt x="1" y="9"/>
                      <a:pt x="1" y="7"/>
                      <a:pt x="1" y="4"/>
                    </a:cubicBezTo>
                    <a:cubicBezTo>
                      <a:pt x="1" y="2"/>
                      <a:pt x="2" y="0"/>
                      <a:pt x="4" y="0"/>
                    </a:cubicBezTo>
                    <a:cubicBezTo>
                      <a:pt x="6" y="0"/>
                      <a:pt x="8" y="1"/>
                      <a:pt x="8" y="3"/>
                    </a:cubicBezTo>
                    <a:cubicBezTo>
                      <a:pt x="8" y="7"/>
                      <a:pt x="8" y="10"/>
                      <a:pt x="7" y="13"/>
                    </a:cubicBezTo>
                    <a:cubicBezTo>
                      <a:pt x="7" y="15"/>
                      <a:pt x="5" y="16"/>
                      <a:pt x="3" y="16"/>
                    </a:cubicBezTo>
                    <a:cubicBezTo>
                      <a:pt x="3" y="16"/>
                      <a:pt x="2" y="15"/>
                      <a:pt x="2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2" name="">
                <a:extLst>
                  <a:ext uri="{FF2B5EF4-FFF2-40B4-BE49-F238E27FC236}">
                    <a16:creationId xmlns:a16="http://schemas.microsoft.com/office/drawing/2014/main" id="{267CE330-E2C8-4E0A-B46D-7931CCFCFD84}"/>
                  </a:ext>
                </a:extLst>
              </p:cNvPr>
              <p:cNvSpPr/>
              <p:nvPr/>
            </p:nvSpPr>
            <p:spPr bwMode="auto">
              <a:xfrm>
                <a:off x="7080250" y="3910014"/>
                <a:ext cx="38100" cy="95250"/>
              </a:xfrm>
              <a:custGeom>
                <a:avLst/>
                <a:gdLst>
                  <a:gd name="T0" fmla="*/ 4 w 10"/>
                  <a:gd name="T1" fmla="*/ 24 h 25"/>
                  <a:gd name="T2" fmla="*/ 2 w 10"/>
                  <a:gd name="T3" fmla="*/ 22 h 25"/>
                  <a:gd name="T4" fmla="*/ 0 w 10"/>
                  <a:gd name="T5" fmla="*/ 4 h 25"/>
                  <a:gd name="T6" fmla="*/ 3 w 10"/>
                  <a:gd name="T7" fmla="*/ 0 h 25"/>
                  <a:gd name="T8" fmla="*/ 7 w 10"/>
                  <a:gd name="T9" fmla="*/ 3 h 25"/>
                  <a:gd name="T10" fmla="*/ 9 w 10"/>
                  <a:gd name="T11" fmla="*/ 21 h 25"/>
                  <a:gd name="T12" fmla="*/ 6 w 10"/>
                  <a:gd name="T13" fmla="*/ 25 h 25"/>
                  <a:gd name="T14" fmla="*/ 4 w 10"/>
                  <a:gd name="T15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25">
                    <a:moveTo>
                      <a:pt x="4" y="24"/>
                    </a:moveTo>
                    <a:cubicBezTo>
                      <a:pt x="3" y="24"/>
                      <a:pt x="2" y="23"/>
                      <a:pt x="2" y="2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5" y="0"/>
                      <a:pt x="7" y="1"/>
                      <a:pt x="7" y="3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10" y="23"/>
                      <a:pt x="8" y="25"/>
                      <a:pt x="6" y="25"/>
                    </a:cubicBezTo>
                    <a:cubicBezTo>
                      <a:pt x="5" y="25"/>
                      <a:pt x="5" y="25"/>
                      <a:pt x="4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3" name="">
                <a:extLst>
                  <a:ext uri="{FF2B5EF4-FFF2-40B4-BE49-F238E27FC236}">
                    <a16:creationId xmlns:a16="http://schemas.microsoft.com/office/drawing/2014/main" id="{310E4129-670C-4983-B8A0-4F23C1243BF3}"/>
                  </a:ext>
                </a:extLst>
              </p:cNvPr>
              <p:cNvSpPr/>
              <p:nvPr/>
            </p:nvSpPr>
            <p:spPr bwMode="auto">
              <a:xfrm>
                <a:off x="6911975" y="3978276"/>
                <a:ext cx="34925" cy="65088"/>
              </a:xfrm>
              <a:custGeom>
                <a:avLst/>
                <a:gdLst>
                  <a:gd name="T0" fmla="*/ 3 w 9"/>
                  <a:gd name="T1" fmla="*/ 17 h 17"/>
                  <a:gd name="T2" fmla="*/ 2 w 9"/>
                  <a:gd name="T3" fmla="*/ 14 h 17"/>
                  <a:gd name="T4" fmla="*/ 0 w 9"/>
                  <a:gd name="T5" fmla="*/ 5 h 17"/>
                  <a:gd name="T6" fmla="*/ 3 w 9"/>
                  <a:gd name="T7" fmla="*/ 1 h 17"/>
                  <a:gd name="T8" fmla="*/ 7 w 9"/>
                  <a:gd name="T9" fmla="*/ 3 h 17"/>
                  <a:gd name="T10" fmla="*/ 8 w 9"/>
                  <a:gd name="T11" fmla="*/ 14 h 17"/>
                  <a:gd name="T12" fmla="*/ 5 w 9"/>
                  <a:gd name="T13" fmla="*/ 17 h 17"/>
                  <a:gd name="T14" fmla="*/ 3 w 9"/>
                  <a:gd name="T1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17">
                    <a:moveTo>
                      <a:pt x="3" y="17"/>
                    </a:moveTo>
                    <a:cubicBezTo>
                      <a:pt x="2" y="16"/>
                      <a:pt x="1" y="15"/>
                      <a:pt x="2" y="14"/>
                    </a:cubicBezTo>
                    <a:cubicBezTo>
                      <a:pt x="2" y="11"/>
                      <a:pt x="1" y="8"/>
                      <a:pt x="0" y="5"/>
                    </a:cubicBezTo>
                    <a:cubicBezTo>
                      <a:pt x="0" y="3"/>
                      <a:pt x="1" y="1"/>
                      <a:pt x="3" y="1"/>
                    </a:cubicBezTo>
                    <a:cubicBezTo>
                      <a:pt x="4" y="0"/>
                      <a:pt x="6" y="1"/>
                      <a:pt x="7" y="3"/>
                    </a:cubicBezTo>
                    <a:cubicBezTo>
                      <a:pt x="8" y="6"/>
                      <a:pt x="9" y="10"/>
                      <a:pt x="8" y="14"/>
                    </a:cubicBezTo>
                    <a:cubicBezTo>
                      <a:pt x="8" y="16"/>
                      <a:pt x="7" y="17"/>
                      <a:pt x="5" y="17"/>
                    </a:cubicBezTo>
                    <a:cubicBezTo>
                      <a:pt x="4" y="17"/>
                      <a:pt x="4" y="17"/>
                      <a:pt x="3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4" name="">
                <a:extLst>
                  <a:ext uri="{FF2B5EF4-FFF2-40B4-BE49-F238E27FC236}">
                    <a16:creationId xmlns:a16="http://schemas.microsoft.com/office/drawing/2014/main" id="{77AE74B7-7319-41A7-B25E-F61EA0B02674}"/>
                  </a:ext>
                </a:extLst>
              </p:cNvPr>
              <p:cNvSpPr/>
              <p:nvPr/>
            </p:nvSpPr>
            <p:spPr bwMode="auto">
              <a:xfrm>
                <a:off x="6742113" y="3994151"/>
                <a:ext cx="63500" cy="133350"/>
              </a:xfrm>
              <a:custGeom>
                <a:avLst/>
                <a:gdLst>
                  <a:gd name="T0" fmla="*/ 11 w 17"/>
                  <a:gd name="T1" fmla="*/ 35 h 35"/>
                  <a:gd name="T2" fmla="*/ 10 w 17"/>
                  <a:gd name="T3" fmla="*/ 33 h 35"/>
                  <a:gd name="T4" fmla="*/ 1 w 17"/>
                  <a:gd name="T5" fmla="*/ 5 h 35"/>
                  <a:gd name="T6" fmla="*/ 3 w 17"/>
                  <a:gd name="T7" fmla="*/ 0 h 35"/>
                  <a:gd name="T8" fmla="*/ 7 w 17"/>
                  <a:gd name="T9" fmla="*/ 2 h 35"/>
                  <a:gd name="T10" fmla="*/ 17 w 17"/>
                  <a:gd name="T11" fmla="*/ 31 h 35"/>
                  <a:gd name="T12" fmla="*/ 14 w 17"/>
                  <a:gd name="T13" fmla="*/ 35 h 35"/>
                  <a:gd name="T14" fmla="*/ 11 w 17"/>
                  <a:gd name="T1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35">
                    <a:moveTo>
                      <a:pt x="11" y="35"/>
                    </a:moveTo>
                    <a:cubicBezTo>
                      <a:pt x="11" y="34"/>
                      <a:pt x="10" y="34"/>
                      <a:pt x="10" y="33"/>
                    </a:cubicBezTo>
                    <a:cubicBezTo>
                      <a:pt x="7" y="23"/>
                      <a:pt x="4" y="14"/>
                      <a:pt x="1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5" y="0"/>
                      <a:pt x="7" y="1"/>
                      <a:pt x="7" y="2"/>
                    </a:cubicBezTo>
                    <a:cubicBezTo>
                      <a:pt x="11" y="12"/>
                      <a:pt x="14" y="21"/>
                      <a:pt x="17" y="31"/>
                    </a:cubicBezTo>
                    <a:cubicBezTo>
                      <a:pt x="17" y="33"/>
                      <a:pt x="16" y="35"/>
                      <a:pt x="14" y="35"/>
                    </a:cubicBezTo>
                    <a:cubicBezTo>
                      <a:pt x="13" y="35"/>
                      <a:pt x="12" y="35"/>
                      <a:pt x="11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5" name="">
                <a:extLst>
                  <a:ext uri="{FF2B5EF4-FFF2-40B4-BE49-F238E27FC236}">
                    <a16:creationId xmlns:a16="http://schemas.microsoft.com/office/drawing/2014/main" id="{0A4BA44E-FCC8-4679-9980-E4A7F6C02A38}"/>
                  </a:ext>
                </a:extLst>
              </p:cNvPr>
              <p:cNvSpPr/>
              <p:nvPr/>
            </p:nvSpPr>
            <p:spPr bwMode="auto">
              <a:xfrm>
                <a:off x="6559550" y="4152901"/>
                <a:ext cx="106363" cy="100013"/>
              </a:xfrm>
              <a:custGeom>
                <a:avLst/>
                <a:gdLst>
                  <a:gd name="T0" fmla="*/ 22 w 28"/>
                  <a:gd name="T1" fmla="*/ 25 h 26"/>
                  <a:gd name="T2" fmla="*/ 22 w 28"/>
                  <a:gd name="T3" fmla="*/ 24 h 26"/>
                  <a:gd name="T4" fmla="*/ 2 w 28"/>
                  <a:gd name="T5" fmla="*/ 7 h 26"/>
                  <a:gd name="T6" fmla="*/ 1 w 28"/>
                  <a:gd name="T7" fmla="*/ 2 h 26"/>
                  <a:gd name="T8" fmla="*/ 6 w 28"/>
                  <a:gd name="T9" fmla="*/ 1 h 26"/>
                  <a:gd name="T10" fmla="*/ 27 w 28"/>
                  <a:gd name="T11" fmla="*/ 19 h 26"/>
                  <a:gd name="T12" fmla="*/ 27 w 28"/>
                  <a:gd name="T13" fmla="*/ 24 h 26"/>
                  <a:gd name="T14" fmla="*/ 22 w 28"/>
                  <a:gd name="T15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26">
                    <a:moveTo>
                      <a:pt x="22" y="25"/>
                    </a:moveTo>
                    <a:cubicBezTo>
                      <a:pt x="22" y="25"/>
                      <a:pt x="22" y="25"/>
                      <a:pt x="22" y="24"/>
                    </a:cubicBezTo>
                    <a:cubicBezTo>
                      <a:pt x="15" y="18"/>
                      <a:pt x="9" y="12"/>
                      <a:pt x="2" y="7"/>
                    </a:cubicBezTo>
                    <a:cubicBezTo>
                      <a:pt x="0" y="6"/>
                      <a:pt x="0" y="3"/>
                      <a:pt x="1" y="2"/>
                    </a:cubicBezTo>
                    <a:cubicBezTo>
                      <a:pt x="3" y="0"/>
                      <a:pt x="5" y="0"/>
                      <a:pt x="6" y="1"/>
                    </a:cubicBezTo>
                    <a:cubicBezTo>
                      <a:pt x="13" y="7"/>
                      <a:pt x="20" y="13"/>
                      <a:pt x="27" y="19"/>
                    </a:cubicBezTo>
                    <a:cubicBezTo>
                      <a:pt x="28" y="21"/>
                      <a:pt x="28" y="23"/>
                      <a:pt x="27" y="24"/>
                    </a:cubicBezTo>
                    <a:cubicBezTo>
                      <a:pt x="26" y="26"/>
                      <a:pt x="24" y="26"/>
                      <a:pt x="22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6" name="">
                <a:extLst>
                  <a:ext uri="{FF2B5EF4-FFF2-40B4-BE49-F238E27FC236}">
                    <a16:creationId xmlns:a16="http://schemas.microsoft.com/office/drawing/2014/main" id="{D1DEE29C-7681-4AA4-A26C-0999E277EE4A}"/>
                  </a:ext>
                </a:extLst>
              </p:cNvPr>
              <p:cNvSpPr/>
              <p:nvPr/>
            </p:nvSpPr>
            <p:spPr bwMode="auto">
              <a:xfrm>
                <a:off x="6502400" y="4370389"/>
                <a:ext cx="57150" cy="41275"/>
              </a:xfrm>
              <a:custGeom>
                <a:avLst/>
                <a:gdLst>
                  <a:gd name="T0" fmla="*/ 2 w 15"/>
                  <a:gd name="T1" fmla="*/ 6 h 11"/>
                  <a:gd name="T2" fmla="*/ 0 w 15"/>
                  <a:gd name="T3" fmla="*/ 2 h 11"/>
                  <a:gd name="T4" fmla="*/ 5 w 15"/>
                  <a:gd name="T5" fmla="*/ 0 h 11"/>
                  <a:gd name="T6" fmla="*/ 13 w 15"/>
                  <a:gd name="T7" fmla="*/ 4 h 11"/>
                  <a:gd name="T8" fmla="*/ 14 w 15"/>
                  <a:gd name="T9" fmla="*/ 9 h 11"/>
                  <a:gd name="T10" fmla="*/ 9 w 15"/>
                  <a:gd name="T11" fmla="*/ 10 h 11"/>
                  <a:gd name="T12" fmla="*/ 2 w 15"/>
                  <a:gd name="T13" fmla="*/ 7 h 11"/>
                  <a:gd name="T14" fmla="*/ 2 w 15"/>
                  <a:gd name="T1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1">
                    <a:moveTo>
                      <a:pt x="2" y="6"/>
                    </a:moveTo>
                    <a:cubicBezTo>
                      <a:pt x="0" y="5"/>
                      <a:pt x="0" y="4"/>
                      <a:pt x="0" y="2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7" y="1"/>
                      <a:pt x="10" y="2"/>
                      <a:pt x="13" y="4"/>
                    </a:cubicBezTo>
                    <a:cubicBezTo>
                      <a:pt x="15" y="5"/>
                      <a:pt x="15" y="7"/>
                      <a:pt x="14" y="9"/>
                    </a:cubicBezTo>
                    <a:cubicBezTo>
                      <a:pt x="13" y="10"/>
                      <a:pt x="11" y="11"/>
                      <a:pt x="9" y="10"/>
                    </a:cubicBezTo>
                    <a:cubicBezTo>
                      <a:pt x="7" y="9"/>
                      <a:pt x="5" y="8"/>
                      <a:pt x="2" y="7"/>
                    </a:cubicBezTo>
                    <a:cubicBezTo>
                      <a:pt x="2" y="7"/>
                      <a:pt x="2" y="7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7" name="">
                <a:extLst>
                  <a:ext uri="{FF2B5EF4-FFF2-40B4-BE49-F238E27FC236}">
                    <a16:creationId xmlns:a16="http://schemas.microsoft.com/office/drawing/2014/main" id="{603B0F6E-B806-4CF8-9AEA-FABAD8124DA5}"/>
                  </a:ext>
                </a:extLst>
              </p:cNvPr>
              <p:cNvSpPr/>
              <p:nvPr/>
            </p:nvSpPr>
            <p:spPr bwMode="auto">
              <a:xfrm>
                <a:off x="6373813" y="4556126"/>
                <a:ext cx="147638" cy="38100"/>
              </a:xfrm>
              <a:custGeom>
                <a:avLst/>
                <a:gdLst>
                  <a:gd name="T0" fmla="*/ 1 w 39"/>
                  <a:gd name="T1" fmla="*/ 7 h 10"/>
                  <a:gd name="T2" fmla="*/ 0 w 39"/>
                  <a:gd name="T3" fmla="*/ 3 h 10"/>
                  <a:gd name="T4" fmla="*/ 3 w 39"/>
                  <a:gd name="T5" fmla="*/ 0 h 10"/>
                  <a:gd name="T6" fmla="*/ 36 w 39"/>
                  <a:gd name="T7" fmla="*/ 3 h 10"/>
                  <a:gd name="T8" fmla="*/ 39 w 39"/>
                  <a:gd name="T9" fmla="*/ 7 h 10"/>
                  <a:gd name="T10" fmla="*/ 35 w 39"/>
                  <a:gd name="T11" fmla="*/ 10 h 10"/>
                  <a:gd name="T12" fmla="*/ 3 w 39"/>
                  <a:gd name="T13" fmla="*/ 7 h 10"/>
                  <a:gd name="T14" fmla="*/ 1 w 39"/>
                  <a:gd name="T15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10">
                    <a:moveTo>
                      <a:pt x="1" y="7"/>
                    </a:moveTo>
                    <a:cubicBezTo>
                      <a:pt x="0" y="6"/>
                      <a:pt x="0" y="5"/>
                      <a:pt x="0" y="3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8" y="4"/>
                      <a:pt x="39" y="5"/>
                      <a:pt x="39" y="7"/>
                    </a:cubicBezTo>
                    <a:cubicBezTo>
                      <a:pt x="39" y="9"/>
                      <a:pt x="37" y="10"/>
                      <a:pt x="35" y="10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7"/>
                      <a:pt x="2" y="7"/>
                      <a:pt x="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8" name="">
                <a:extLst>
                  <a:ext uri="{FF2B5EF4-FFF2-40B4-BE49-F238E27FC236}">
                    <a16:creationId xmlns:a16="http://schemas.microsoft.com/office/drawing/2014/main" id="{01435734-731F-4629-9471-F0FA61AF92AE}"/>
                  </a:ext>
                </a:extLst>
              </p:cNvPr>
              <p:cNvSpPr/>
              <p:nvPr/>
            </p:nvSpPr>
            <p:spPr bwMode="auto">
              <a:xfrm>
                <a:off x="6472238" y="4772026"/>
                <a:ext cx="71438" cy="38100"/>
              </a:xfrm>
              <a:custGeom>
                <a:avLst/>
                <a:gdLst>
                  <a:gd name="T0" fmla="*/ 2 w 19"/>
                  <a:gd name="T1" fmla="*/ 8 h 10"/>
                  <a:gd name="T2" fmla="*/ 1 w 19"/>
                  <a:gd name="T3" fmla="*/ 5 h 10"/>
                  <a:gd name="T4" fmla="*/ 5 w 19"/>
                  <a:gd name="T5" fmla="*/ 2 h 10"/>
                  <a:gd name="T6" fmla="*/ 13 w 19"/>
                  <a:gd name="T7" fmla="*/ 1 h 10"/>
                  <a:gd name="T8" fmla="*/ 17 w 19"/>
                  <a:gd name="T9" fmla="*/ 2 h 10"/>
                  <a:gd name="T10" fmla="*/ 16 w 19"/>
                  <a:gd name="T11" fmla="*/ 7 h 10"/>
                  <a:gd name="T12" fmla="*/ 4 w 19"/>
                  <a:gd name="T13" fmla="*/ 9 h 10"/>
                  <a:gd name="T14" fmla="*/ 2 w 19"/>
                  <a:gd name="T15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10">
                    <a:moveTo>
                      <a:pt x="2" y="8"/>
                    </a:moveTo>
                    <a:cubicBezTo>
                      <a:pt x="1" y="8"/>
                      <a:pt x="0" y="6"/>
                      <a:pt x="1" y="5"/>
                    </a:cubicBezTo>
                    <a:cubicBezTo>
                      <a:pt x="1" y="3"/>
                      <a:pt x="3" y="2"/>
                      <a:pt x="5" y="2"/>
                    </a:cubicBezTo>
                    <a:cubicBezTo>
                      <a:pt x="8" y="3"/>
                      <a:pt x="10" y="2"/>
                      <a:pt x="13" y="1"/>
                    </a:cubicBezTo>
                    <a:cubicBezTo>
                      <a:pt x="14" y="0"/>
                      <a:pt x="16" y="0"/>
                      <a:pt x="17" y="2"/>
                    </a:cubicBezTo>
                    <a:cubicBezTo>
                      <a:pt x="19" y="3"/>
                      <a:pt x="18" y="6"/>
                      <a:pt x="16" y="7"/>
                    </a:cubicBezTo>
                    <a:cubicBezTo>
                      <a:pt x="13" y="9"/>
                      <a:pt x="8" y="10"/>
                      <a:pt x="4" y="9"/>
                    </a:cubicBezTo>
                    <a:cubicBezTo>
                      <a:pt x="3" y="9"/>
                      <a:pt x="3" y="9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9" name="">
                <a:extLst>
                  <a:ext uri="{FF2B5EF4-FFF2-40B4-BE49-F238E27FC236}">
                    <a16:creationId xmlns:a16="http://schemas.microsoft.com/office/drawing/2014/main" id="{EE059ED2-0FFA-4522-90AC-751653A6A109}"/>
                  </a:ext>
                </a:extLst>
              </p:cNvPr>
              <p:cNvSpPr/>
              <p:nvPr/>
            </p:nvSpPr>
            <p:spPr bwMode="auto">
              <a:xfrm>
                <a:off x="6456363" y="4905376"/>
                <a:ext cx="133350" cy="63500"/>
              </a:xfrm>
              <a:custGeom>
                <a:avLst/>
                <a:gdLst>
                  <a:gd name="T0" fmla="*/ 2 w 35"/>
                  <a:gd name="T1" fmla="*/ 17 h 17"/>
                  <a:gd name="T2" fmla="*/ 0 w 35"/>
                  <a:gd name="T3" fmla="*/ 14 h 17"/>
                  <a:gd name="T4" fmla="*/ 3 w 35"/>
                  <a:gd name="T5" fmla="*/ 10 h 17"/>
                  <a:gd name="T6" fmla="*/ 29 w 35"/>
                  <a:gd name="T7" fmla="*/ 1 h 17"/>
                  <a:gd name="T8" fmla="*/ 34 w 35"/>
                  <a:gd name="T9" fmla="*/ 2 h 17"/>
                  <a:gd name="T10" fmla="*/ 33 w 35"/>
                  <a:gd name="T11" fmla="*/ 7 h 17"/>
                  <a:gd name="T12" fmla="*/ 4 w 35"/>
                  <a:gd name="T13" fmla="*/ 17 h 17"/>
                  <a:gd name="T14" fmla="*/ 2 w 35"/>
                  <a:gd name="T1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" h="17">
                    <a:moveTo>
                      <a:pt x="2" y="17"/>
                    </a:moveTo>
                    <a:cubicBezTo>
                      <a:pt x="1" y="16"/>
                      <a:pt x="0" y="15"/>
                      <a:pt x="0" y="14"/>
                    </a:cubicBezTo>
                    <a:cubicBezTo>
                      <a:pt x="0" y="12"/>
                      <a:pt x="1" y="11"/>
                      <a:pt x="3" y="10"/>
                    </a:cubicBezTo>
                    <a:cubicBezTo>
                      <a:pt x="13" y="9"/>
                      <a:pt x="22" y="6"/>
                      <a:pt x="29" y="1"/>
                    </a:cubicBezTo>
                    <a:cubicBezTo>
                      <a:pt x="31" y="0"/>
                      <a:pt x="33" y="0"/>
                      <a:pt x="34" y="2"/>
                    </a:cubicBezTo>
                    <a:cubicBezTo>
                      <a:pt x="35" y="4"/>
                      <a:pt x="35" y="6"/>
                      <a:pt x="33" y="7"/>
                    </a:cubicBezTo>
                    <a:cubicBezTo>
                      <a:pt x="25" y="12"/>
                      <a:pt x="15" y="16"/>
                      <a:pt x="4" y="17"/>
                    </a:cubicBezTo>
                    <a:cubicBezTo>
                      <a:pt x="3" y="17"/>
                      <a:pt x="2" y="17"/>
                      <a:pt x="2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0" name="">
                <a:extLst>
                  <a:ext uri="{FF2B5EF4-FFF2-40B4-BE49-F238E27FC236}">
                    <a16:creationId xmlns:a16="http://schemas.microsoft.com/office/drawing/2014/main" id="{984278DB-55B9-471A-A6C1-2737D2D6C4BE}"/>
                  </a:ext>
                </a:extLst>
              </p:cNvPr>
              <p:cNvSpPr/>
              <p:nvPr/>
            </p:nvSpPr>
            <p:spPr bwMode="auto">
              <a:xfrm>
                <a:off x="6635750" y="5072064"/>
                <a:ext cx="68263" cy="57150"/>
              </a:xfrm>
              <a:custGeom>
                <a:avLst/>
                <a:gdLst>
                  <a:gd name="T0" fmla="*/ 2 w 18"/>
                  <a:gd name="T1" fmla="*/ 15 h 15"/>
                  <a:gd name="T2" fmla="*/ 1 w 18"/>
                  <a:gd name="T3" fmla="*/ 14 h 15"/>
                  <a:gd name="T4" fmla="*/ 2 w 18"/>
                  <a:gd name="T5" fmla="*/ 9 h 15"/>
                  <a:gd name="T6" fmla="*/ 12 w 18"/>
                  <a:gd name="T7" fmla="*/ 1 h 15"/>
                  <a:gd name="T8" fmla="*/ 17 w 18"/>
                  <a:gd name="T9" fmla="*/ 2 h 15"/>
                  <a:gd name="T10" fmla="*/ 16 w 18"/>
                  <a:gd name="T11" fmla="*/ 6 h 15"/>
                  <a:gd name="T12" fmla="*/ 6 w 18"/>
                  <a:gd name="T13" fmla="*/ 14 h 15"/>
                  <a:gd name="T14" fmla="*/ 2 w 18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15">
                    <a:moveTo>
                      <a:pt x="2" y="15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0" y="12"/>
                      <a:pt x="0" y="10"/>
                      <a:pt x="2" y="9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3" y="0"/>
                      <a:pt x="16" y="0"/>
                      <a:pt x="17" y="2"/>
                    </a:cubicBezTo>
                    <a:cubicBezTo>
                      <a:pt x="18" y="3"/>
                      <a:pt x="18" y="5"/>
                      <a:pt x="16" y="6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5" y="15"/>
                      <a:pt x="3" y="15"/>
                      <a:pt x="2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1" name="">
                <a:extLst>
                  <a:ext uri="{FF2B5EF4-FFF2-40B4-BE49-F238E27FC236}">
                    <a16:creationId xmlns:a16="http://schemas.microsoft.com/office/drawing/2014/main" id="{AD13E294-C603-45CD-91AD-56FEAEE3D26E}"/>
                  </a:ext>
                </a:extLst>
              </p:cNvPr>
              <p:cNvSpPr/>
              <p:nvPr/>
            </p:nvSpPr>
            <p:spPr bwMode="auto">
              <a:xfrm>
                <a:off x="6802438" y="5219701"/>
                <a:ext cx="76200" cy="144463"/>
              </a:xfrm>
              <a:custGeom>
                <a:avLst/>
                <a:gdLst>
                  <a:gd name="T0" fmla="*/ 2 w 20"/>
                  <a:gd name="T1" fmla="*/ 37 h 38"/>
                  <a:gd name="T2" fmla="*/ 1 w 20"/>
                  <a:gd name="T3" fmla="*/ 32 h 38"/>
                  <a:gd name="T4" fmla="*/ 13 w 20"/>
                  <a:gd name="T5" fmla="*/ 3 h 38"/>
                  <a:gd name="T6" fmla="*/ 17 w 20"/>
                  <a:gd name="T7" fmla="*/ 0 h 38"/>
                  <a:gd name="T8" fmla="*/ 20 w 20"/>
                  <a:gd name="T9" fmla="*/ 5 h 38"/>
                  <a:gd name="T10" fmla="*/ 7 w 20"/>
                  <a:gd name="T11" fmla="*/ 36 h 38"/>
                  <a:gd name="T12" fmla="*/ 3 w 20"/>
                  <a:gd name="T13" fmla="*/ 37 h 38"/>
                  <a:gd name="T14" fmla="*/ 2 w 20"/>
                  <a:gd name="T15" fmla="*/ 3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38">
                    <a:moveTo>
                      <a:pt x="2" y="37"/>
                    </a:moveTo>
                    <a:cubicBezTo>
                      <a:pt x="1" y="36"/>
                      <a:pt x="0" y="34"/>
                      <a:pt x="1" y="32"/>
                    </a:cubicBezTo>
                    <a:cubicBezTo>
                      <a:pt x="6" y="23"/>
                      <a:pt x="10" y="13"/>
                      <a:pt x="13" y="3"/>
                    </a:cubicBezTo>
                    <a:cubicBezTo>
                      <a:pt x="13" y="1"/>
                      <a:pt x="15" y="0"/>
                      <a:pt x="17" y="0"/>
                    </a:cubicBezTo>
                    <a:cubicBezTo>
                      <a:pt x="19" y="1"/>
                      <a:pt x="20" y="3"/>
                      <a:pt x="20" y="5"/>
                    </a:cubicBezTo>
                    <a:cubicBezTo>
                      <a:pt x="17" y="15"/>
                      <a:pt x="13" y="26"/>
                      <a:pt x="7" y="36"/>
                    </a:cubicBezTo>
                    <a:cubicBezTo>
                      <a:pt x="6" y="37"/>
                      <a:pt x="4" y="38"/>
                      <a:pt x="3" y="37"/>
                    </a:cubicBezTo>
                    <a:cubicBezTo>
                      <a:pt x="2" y="37"/>
                      <a:pt x="2" y="37"/>
                      <a:pt x="2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2" name="">
                <a:extLst>
                  <a:ext uri="{FF2B5EF4-FFF2-40B4-BE49-F238E27FC236}">
                    <a16:creationId xmlns:a16="http://schemas.microsoft.com/office/drawing/2014/main" id="{5FACDEF8-6D50-4F59-9B93-4507885EB018}"/>
                  </a:ext>
                </a:extLst>
              </p:cNvPr>
              <p:cNvSpPr/>
              <p:nvPr/>
            </p:nvSpPr>
            <p:spPr bwMode="auto">
              <a:xfrm>
                <a:off x="7011988" y="5303839"/>
                <a:ext cx="44450" cy="68263"/>
              </a:xfrm>
              <a:custGeom>
                <a:avLst/>
                <a:gdLst>
                  <a:gd name="T0" fmla="*/ 2 w 12"/>
                  <a:gd name="T1" fmla="*/ 16 h 18"/>
                  <a:gd name="T2" fmla="*/ 1 w 12"/>
                  <a:gd name="T3" fmla="*/ 12 h 18"/>
                  <a:gd name="T4" fmla="*/ 5 w 12"/>
                  <a:gd name="T5" fmla="*/ 2 h 18"/>
                  <a:gd name="T6" fmla="*/ 9 w 12"/>
                  <a:gd name="T7" fmla="*/ 0 h 18"/>
                  <a:gd name="T8" fmla="*/ 11 w 12"/>
                  <a:gd name="T9" fmla="*/ 5 h 18"/>
                  <a:gd name="T10" fmla="*/ 7 w 12"/>
                  <a:gd name="T11" fmla="*/ 15 h 18"/>
                  <a:gd name="T12" fmla="*/ 2 w 12"/>
                  <a:gd name="T13" fmla="*/ 17 h 18"/>
                  <a:gd name="T14" fmla="*/ 2 w 12"/>
                  <a:gd name="T15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8">
                    <a:moveTo>
                      <a:pt x="2" y="16"/>
                    </a:moveTo>
                    <a:cubicBezTo>
                      <a:pt x="0" y="16"/>
                      <a:pt x="0" y="14"/>
                      <a:pt x="1" y="1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0"/>
                      <a:pt x="7" y="0"/>
                      <a:pt x="9" y="0"/>
                    </a:cubicBezTo>
                    <a:cubicBezTo>
                      <a:pt x="11" y="1"/>
                      <a:pt x="12" y="3"/>
                      <a:pt x="11" y="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6" y="17"/>
                      <a:pt x="4" y="18"/>
                      <a:pt x="2" y="17"/>
                    </a:cubicBezTo>
                    <a:cubicBezTo>
                      <a:pt x="2" y="17"/>
                      <a:pt x="2" y="17"/>
                      <a:pt x="2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3" name="">
                <a:extLst>
                  <a:ext uri="{FF2B5EF4-FFF2-40B4-BE49-F238E27FC236}">
                    <a16:creationId xmlns:a16="http://schemas.microsoft.com/office/drawing/2014/main" id="{8E5972E7-00EF-4811-BA69-E09D941DAD74}"/>
                  </a:ext>
                </a:extLst>
              </p:cNvPr>
              <p:cNvSpPr/>
              <p:nvPr/>
            </p:nvSpPr>
            <p:spPr bwMode="auto">
              <a:xfrm>
                <a:off x="7805738" y="4252914"/>
                <a:ext cx="87313" cy="55563"/>
              </a:xfrm>
              <a:custGeom>
                <a:avLst/>
                <a:gdLst>
                  <a:gd name="T0" fmla="*/ 2 w 23"/>
                  <a:gd name="T1" fmla="*/ 14 h 15"/>
                  <a:gd name="T2" fmla="*/ 1 w 23"/>
                  <a:gd name="T3" fmla="*/ 13 h 15"/>
                  <a:gd name="T4" fmla="*/ 2 w 23"/>
                  <a:gd name="T5" fmla="*/ 8 h 15"/>
                  <a:gd name="T6" fmla="*/ 19 w 23"/>
                  <a:gd name="T7" fmla="*/ 1 h 15"/>
                  <a:gd name="T8" fmla="*/ 23 w 23"/>
                  <a:gd name="T9" fmla="*/ 3 h 15"/>
                  <a:gd name="T10" fmla="*/ 20 w 23"/>
                  <a:gd name="T11" fmla="*/ 7 h 15"/>
                  <a:gd name="T12" fmla="*/ 6 w 23"/>
                  <a:gd name="T13" fmla="*/ 14 h 15"/>
                  <a:gd name="T14" fmla="*/ 2 w 23"/>
                  <a:gd name="T15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5">
                    <a:moveTo>
                      <a:pt x="2" y="14"/>
                    </a:moveTo>
                    <a:cubicBezTo>
                      <a:pt x="2" y="14"/>
                      <a:pt x="2" y="13"/>
                      <a:pt x="1" y="13"/>
                    </a:cubicBezTo>
                    <a:cubicBezTo>
                      <a:pt x="0" y="12"/>
                      <a:pt x="1" y="9"/>
                      <a:pt x="2" y="8"/>
                    </a:cubicBezTo>
                    <a:cubicBezTo>
                      <a:pt x="7" y="5"/>
                      <a:pt x="13" y="2"/>
                      <a:pt x="19" y="1"/>
                    </a:cubicBezTo>
                    <a:cubicBezTo>
                      <a:pt x="21" y="0"/>
                      <a:pt x="22" y="1"/>
                      <a:pt x="23" y="3"/>
                    </a:cubicBezTo>
                    <a:cubicBezTo>
                      <a:pt x="23" y="5"/>
                      <a:pt x="22" y="7"/>
                      <a:pt x="20" y="7"/>
                    </a:cubicBezTo>
                    <a:cubicBezTo>
                      <a:pt x="15" y="9"/>
                      <a:pt x="10" y="11"/>
                      <a:pt x="6" y="14"/>
                    </a:cubicBezTo>
                    <a:cubicBezTo>
                      <a:pt x="5" y="15"/>
                      <a:pt x="3" y="15"/>
                      <a:pt x="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4" name="">
                <a:extLst>
                  <a:ext uri="{FF2B5EF4-FFF2-40B4-BE49-F238E27FC236}">
                    <a16:creationId xmlns:a16="http://schemas.microsoft.com/office/drawing/2014/main" id="{938004DF-8ED1-40FA-A496-A70D150E4516}"/>
                  </a:ext>
                </a:extLst>
              </p:cNvPr>
              <p:cNvSpPr/>
              <p:nvPr/>
            </p:nvSpPr>
            <p:spPr bwMode="auto">
              <a:xfrm>
                <a:off x="7942263" y="4567239"/>
                <a:ext cx="95250" cy="41275"/>
              </a:xfrm>
              <a:custGeom>
                <a:avLst/>
                <a:gdLst>
                  <a:gd name="T0" fmla="*/ 2 w 25"/>
                  <a:gd name="T1" fmla="*/ 10 h 11"/>
                  <a:gd name="T2" fmla="*/ 0 w 25"/>
                  <a:gd name="T3" fmla="*/ 8 h 11"/>
                  <a:gd name="T4" fmla="*/ 2 w 25"/>
                  <a:gd name="T5" fmla="*/ 4 h 11"/>
                  <a:gd name="T6" fmla="*/ 21 w 25"/>
                  <a:gd name="T7" fmla="*/ 0 h 11"/>
                  <a:gd name="T8" fmla="*/ 24 w 25"/>
                  <a:gd name="T9" fmla="*/ 3 h 11"/>
                  <a:gd name="T10" fmla="*/ 21 w 25"/>
                  <a:gd name="T11" fmla="*/ 7 h 11"/>
                  <a:gd name="T12" fmla="*/ 5 w 25"/>
                  <a:gd name="T13" fmla="*/ 10 h 11"/>
                  <a:gd name="T14" fmla="*/ 2 w 25"/>
                  <a:gd name="T15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1">
                    <a:moveTo>
                      <a:pt x="2" y="10"/>
                    </a:moveTo>
                    <a:cubicBezTo>
                      <a:pt x="1" y="10"/>
                      <a:pt x="1" y="9"/>
                      <a:pt x="0" y="8"/>
                    </a:cubicBezTo>
                    <a:cubicBezTo>
                      <a:pt x="0" y="7"/>
                      <a:pt x="1" y="5"/>
                      <a:pt x="2" y="4"/>
                    </a:cubicBezTo>
                    <a:cubicBezTo>
                      <a:pt x="8" y="2"/>
                      <a:pt x="14" y="0"/>
                      <a:pt x="21" y="0"/>
                    </a:cubicBezTo>
                    <a:cubicBezTo>
                      <a:pt x="23" y="0"/>
                      <a:pt x="24" y="1"/>
                      <a:pt x="24" y="3"/>
                    </a:cubicBezTo>
                    <a:cubicBezTo>
                      <a:pt x="25" y="5"/>
                      <a:pt x="23" y="7"/>
                      <a:pt x="21" y="7"/>
                    </a:cubicBezTo>
                    <a:cubicBezTo>
                      <a:pt x="16" y="7"/>
                      <a:pt x="10" y="8"/>
                      <a:pt x="5" y="10"/>
                    </a:cubicBezTo>
                    <a:cubicBezTo>
                      <a:pt x="4" y="11"/>
                      <a:pt x="2" y="11"/>
                      <a:pt x="2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5" name="">
                <a:extLst>
                  <a:ext uri="{FF2B5EF4-FFF2-40B4-BE49-F238E27FC236}">
                    <a16:creationId xmlns:a16="http://schemas.microsoft.com/office/drawing/2014/main" id="{9789F3B1-D828-4E28-9386-CA0BA20E4DFB}"/>
                  </a:ext>
                </a:extLst>
              </p:cNvPr>
              <p:cNvSpPr/>
              <p:nvPr/>
            </p:nvSpPr>
            <p:spPr bwMode="auto">
              <a:xfrm>
                <a:off x="7907338" y="4938714"/>
                <a:ext cx="92075" cy="60325"/>
              </a:xfrm>
              <a:custGeom>
                <a:avLst/>
                <a:gdLst>
                  <a:gd name="T0" fmla="*/ 1 w 24"/>
                  <a:gd name="T1" fmla="*/ 7 h 16"/>
                  <a:gd name="T2" fmla="*/ 0 w 24"/>
                  <a:gd name="T3" fmla="*/ 3 h 16"/>
                  <a:gd name="T4" fmla="*/ 5 w 24"/>
                  <a:gd name="T5" fmla="*/ 1 h 16"/>
                  <a:gd name="T6" fmla="*/ 21 w 24"/>
                  <a:gd name="T7" fmla="*/ 8 h 16"/>
                  <a:gd name="T8" fmla="*/ 23 w 24"/>
                  <a:gd name="T9" fmla="*/ 13 h 16"/>
                  <a:gd name="T10" fmla="*/ 18 w 24"/>
                  <a:gd name="T11" fmla="*/ 15 h 16"/>
                  <a:gd name="T12" fmla="*/ 2 w 24"/>
                  <a:gd name="T13" fmla="*/ 7 h 16"/>
                  <a:gd name="T14" fmla="*/ 1 w 24"/>
                  <a:gd name="T15" fmla="*/ 7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16">
                    <a:moveTo>
                      <a:pt x="1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3" y="0"/>
                      <a:pt x="5" y="1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3" y="9"/>
                      <a:pt x="24" y="11"/>
                      <a:pt x="23" y="13"/>
                    </a:cubicBezTo>
                    <a:cubicBezTo>
                      <a:pt x="22" y="15"/>
                      <a:pt x="20" y="16"/>
                      <a:pt x="18" y="15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6" name="">
                <a:extLst>
                  <a:ext uri="{FF2B5EF4-FFF2-40B4-BE49-F238E27FC236}">
                    <a16:creationId xmlns:a16="http://schemas.microsoft.com/office/drawing/2014/main" id="{2F33FC2D-2328-4332-9C89-29D58099BBFA}"/>
                  </a:ext>
                </a:extLst>
              </p:cNvPr>
              <p:cNvSpPr/>
              <p:nvPr/>
            </p:nvSpPr>
            <p:spPr bwMode="auto">
              <a:xfrm>
                <a:off x="7658100" y="5249864"/>
                <a:ext cx="68263" cy="95250"/>
              </a:xfrm>
              <a:custGeom>
                <a:avLst/>
                <a:gdLst>
                  <a:gd name="T0" fmla="*/ 12 w 18"/>
                  <a:gd name="T1" fmla="*/ 24 h 25"/>
                  <a:gd name="T2" fmla="*/ 12 w 18"/>
                  <a:gd name="T3" fmla="*/ 24 h 25"/>
                  <a:gd name="T4" fmla="*/ 0 w 18"/>
                  <a:gd name="T5" fmla="*/ 4 h 25"/>
                  <a:gd name="T6" fmla="*/ 3 w 18"/>
                  <a:gd name="T7" fmla="*/ 0 h 25"/>
                  <a:gd name="T8" fmla="*/ 7 w 18"/>
                  <a:gd name="T9" fmla="*/ 3 h 25"/>
                  <a:gd name="T10" fmla="*/ 16 w 18"/>
                  <a:gd name="T11" fmla="*/ 18 h 25"/>
                  <a:gd name="T12" fmla="*/ 17 w 18"/>
                  <a:gd name="T13" fmla="*/ 23 h 25"/>
                  <a:gd name="T14" fmla="*/ 12 w 18"/>
                  <a:gd name="T15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25">
                    <a:moveTo>
                      <a:pt x="12" y="24"/>
                    </a:moveTo>
                    <a:cubicBezTo>
                      <a:pt x="12" y="24"/>
                      <a:pt x="12" y="24"/>
                      <a:pt x="12" y="24"/>
                    </a:cubicBezTo>
                    <a:cubicBezTo>
                      <a:pt x="6" y="19"/>
                      <a:pt x="2" y="11"/>
                      <a:pt x="0" y="4"/>
                    </a:cubicBezTo>
                    <a:cubicBezTo>
                      <a:pt x="0" y="2"/>
                      <a:pt x="2" y="0"/>
                      <a:pt x="3" y="0"/>
                    </a:cubicBezTo>
                    <a:cubicBezTo>
                      <a:pt x="5" y="0"/>
                      <a:pt x="7" y="1"/>
                      <a:pt x="7" y="3"/>
                    </a:cubicBezTo>
                    <a:cubicBezTo>
                      <a:pt x="8" y="9"/>
                      <a:pt x="11" y="14"/>
                      <a:pt x="16" y="18"/>
                    </a:cubicBezTo>
                    <a:cubicBezTo>
                      <a:pt x="18" y="20"/>
                      <a:pt x="18" y="22"/>
                      <a:pt x="17" y="23"/>
                    </a:cubicBezTo>
                    <a:cubicBezTo>
                      <a:pt x="15" y="25"/>
                      <a:pt x="13" y="25"/>
                      <a:pt x="12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7" name="">
                <a:extLst>
                  <a:ext uri="{FF2B5EF4-FFF2-40B4-BE49-F238E27FC236}">
                    <a16:creationId xmlns:a16="http://schemas.microsoft.com/office/drawing/2014/main" id="{2FE858A4-C43C-4ADF-9561-E558B22162D6}"/>
                  </a:ext>
                </a:extLst>
              </p:cNvPr>
              <p:cNvSpPr/>
              <p:nvPr/>
            </p:nvSpPr>
            <p:spPr bwMode="auto">
              <a:xfrm>
                <a:off x="7315200" y="5345114"/>
                <a:ext cx="53975" cy="87313"/>
              </a:xfrm>
              <a:custGeom>
                <a:avLst/>
                <a:gdLst>
                  <a:gd name="T0" fmla="*/ 8 w 14"/>
                  <a:gd name="T1" fmla="*/ 22 h 23"/>
                  <a:gd name="T2" fmla="*/ 7 w 14"/>
                  <a:gd name="T3" fmla="*/ 21 h 23"/>
                  <a:gd name="T4" fmla="*/ 0 w 14"/>
                  <a:gd name="T5" fmla="*/ 5 h 23"/>
                  <a:gd name="T6" fmla="*/ 2 w 14"/>
                  <a:gd name="T7" fmla="*/ 1 h 23"/>
                  <a:gd name="T8" fmla="*/ 7 w 14"/>
                  <a:gd name="T9" fmla="*/ 2 h 23"/>
                  <a:gd name="T10" fmla="*/ 13 w 14"/>
                  <a:gd name="T11" fmla="*/ 18 h 23"/>
                  <a:gd name="T12" fmla="*/ 11 w 14"/>
                  <a:gd name="T13" fmla="*/ 22 h 23"/>
                  <a:gd name="T14" fmla="*/ 8 w 14"/>
                  <a:gd name="T15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23">
                    <a:moveTo>
                      <a:pt x="8" y="22"/>
                    </a:moveTo>
                    <a:cubicBezTo>
                      <a:pt x="8" y="22"/>
                      <a:pt x="7" y="21"/>
                      <a:pt x="7" y="2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4" y="0"/>
                      <a:pt x="6" y="1"/>
                      <a:pt x="7" y="2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4" y="20"/>
                      <a:pt x="13" y="22"/>
                      <a:pt x="11" y="22"/>
                    </a:cubicBezTo>
                    <a:cubicBezTo>
                      <a:pt x="10" y="23"/>
                      <a:pt x="9" y="23"/>
                      <a:pt x="8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8" name="">
                <a:extLst>
                  <a:ext uri="{FF2B5EF4-FFF2-40B4-BE49-F238E27FC236}">
                    <a16:creationId xmlns:a16="http://schemas.microsoft.com/office/drawing/2014/main" id="{25478514-EA7C-4549-BCAC-51B03449A2B1}"/>
                  </a:ext>
                </a:extLst>
              </p:cNvPr>
              <p:cNvSpPr/>
              <p:nvPr/>
            </p:nvSpPr>
            <p:spPr bwMode="auto">
              <a:xfrm>
                <a:off x="7691438" y="3922714"/>
                <a:ext cx="242888" cy="249238"/>
              </a:xfrm>
              <a:custGeom>
                <a:avLst/>
                <a:gdLst>
                  <a:gd name="T0" fmla="*/ 2 w 64"/>
                  <a:gd name="T1" fmla="*/ 65 h 66"/>
                  <a:gd name="T2" fmla="*/ 1 w 64"/>
                  <a:gd name="T3" fmla="*/ 65 h 66"/>
                  <a:gd name="T4" fmla="*/ 1 w 64"/>
                  <a:gd name="T5" fmla="*/ 60 h 66"/>
                  <a:gd name="T6" fmla="*/ 58 w 64"/>
                  <a:gd name="T7" fmla="*/ 1 h 66"/>
                  <a:gd name="T8" fmla="*/ 63 w 64"/>
                  <a:gd name="T9" fmla="*/ 1 h 66"/>
                  <a:gd name="T10" fmla="*/ 63 w 64"/>
                  <a:gd name="T11" fmla="*/ 6 h 66"/>
                  <a:gd name="T12" fmla="*/ 6 w 64"/>
                  <a:gd name="T13" fmla="*/ 65 h 66"/>
                  <a:gd name="T14" fmla="*/ 2 w 64"/>
                  <a:gd name="T15" fmla="*/ 65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4" h="66">
                    <a:moveTo>
                      <a:pt x="2" y="65"/>
                    </a:moveTo>
                    <a:cubicBezTo>
                      <a:pt x="2" y="65"/>
                      <a:pt x="1" y="65"/>
                      <a:pt x="1" y="65"/>
                    </a:cubicBezTo>
                    <a:cubicBezTo>
                      <a:pt x="0" y="64"/>
                      <a:pt x="0" y="61"/>
                      <a:pt x="1" y="60"/>
                    </a:cubicBezTo>
                    <a:cubicBezTo>
                      <a:pt x="58" y="1"/>
                      <a:pt x="58" y="1"/>
                      <a:pt x="58" y="1"/>
                    </a:cubicBezTo>
                    <a:cubicBezTo>
                      <a:pt x="59" y="0"/>
                      <a:pt x="62" y="0"/>
                      <a:pt x="63" y="1"/>
                    </a:cubicBezTo>
                    <a:cubicBezTo>
                      <a:pt x="64" y="3"/>
                      <a:pt x="64" y="5"/>
                      <a:pt x="63" y="6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5" y="66"/>
                      <a:pt x="3" y="66"/>
                      <a:pt x="2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9" name="">
                <a:extLst>
                  <a:ext uri="{FF2B5EF4-FFF2-40B4-BE49-F238E27FC236}">
                    <a16:creationId xmlns:a16="http://schemas.microsoft.com/office/drawing/2014/main" id="{7BAD87D7-27BA-4BAB-80B5-8B233B84F54C}"/>
                  </a:ext>
                </a:extLst>
              </p:cNvPr>
              <p:cNvSpPr/>
              <p:nvPr/>
            </p:nvSpPr>
            <p:spPr bwMode="auto">
              <a:xfrm>
                <a:off x="7888288" y="4278314"/>
                <a:ext cx="304800" cy="174625"/>
              </a:xfrm>
              <a:custGeom>
                <a:avLst/>
                <a:gdLst>
                  <a:gd name="T0" fmla="*/ 2 w 80"/>
                  <a:gd name="T1" fmla="*/ 46 h 46"/>
                  <a:gd name="T2" fmla="*/ 0 w 80"/>
                  <a:gd name="T3" fmla="*/ 44 h 46"/>
                  <a:gd name="T4" fmla="*/ 2 w 80"/>
                  <a:gd name="T5" fmla="*/ 39 h 46"/>
                  <a:gd name="T6" fmla="*/ 73 w 80"/>
                  <a:gd name="T7" fmla="*/ 1 h 46"/>
                  <a:gd name="T8" fmla="*/ 78 w 80"/>
                  <a:gd name="T9" fmla="*/ 2 h 46"/>
                  <a:gd name="T10" fmla="*/ 78 w 80"/>
                  <a:gd name="T11" fmla="*/ 7 h 46"/>
                  <a:gd name="T12" fmla="*/ 5 w 80"/>
                  <a:gd name="T13" fmla="*/ 46 h 46"/>
                  <a:gd name="T14" fmla="*/ 2 w 80"/>
                  <a:gd name="T15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0" h="46">
                    <a:moveTo>
                      <a:pt x="2" y="46"/>
                    </a:moveTo>
                    <a:cubicBezTo>
                      <a:pt x="1" y="45"/>
                      <a:pt x="1" y="44"/>
                      <a:pt x="0" y="44"/>
                    </a:cubicBezTo>
                    <a:cubicBezTo>
                      <a:pt x="0" y="42"/>
                      <a:pt x="1" y="40"/>
                      <a:pt x="2" y="39"/>
                    </a:cubicBezTo>
                    <a:cubicBezTo>
                      <a:pt x="28" y="31"/>
                      <a:pt x="52" y="18"/>
                      <a:pt x="73" y="1"/>
                    </a:cubicBezTo>
                    <a:cubicBezTo>
                      <a:pt x="75" y="0"/>
                      <a:pt x="77" y="0"/>
                      <a:pt x="78" y="2"/>
                    </a:cubicBezTo>
                    <a:cubicBezTo>
                      <a:pt x="80" y="4"/>
                      <a:pt x="79" y="6"/>
                      <a:pt x="78" y="7"/>
                    </a:cubicBezTo>
                    <a:cubicBezTo>
                      <a:pt x="56" y="24"/>
                      <a:pt x="31" y="37"/>
                      <a:pt x="5" y="46"/>
                    </a:cubicBezTo>
                    <a:cubicBezTo>
                      <a:pt x="4" y="46"/>
                      <a:pt x="2" y="46"/>
                      <a:pt x="2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0" name="">
                <a:extLst>
                  <a:ext uri="{FF2B5EF4-FFF2-40B4-BE49-F238E27FC236}">
                    <a16:creationId xmlns:a16="http://schemas.microsoft.com/office/drawing/2014/main" id="{969ABC33-A1F7-4C2D-848B-5541457A0A53}"/>
                  </a:ext>
                </a:extLst>
              </p:cNvPr>
              <p:cNvSpPr/>
              <p:nvPr/>
            </p:nvSpPr>
            <p:spPr bwMode="auto">
              <a:xfrm>
                <a:off x="7945438" y="4764089"/>
                <a:ext cx="274638" cy="38100"/>
              </a:xfrm>
              <a:custGeom>
                <a:avLst/>
                <a:gdLst>
                  <a:gd name="T0" fmla="*/ 2 w 72"/>
                  <a:gd name="T1" fmla="*/ 9 h 10"/>
                  <a:gd name="T2" fmla="*/ 1 w 72"/>
                  <a:gd name="T3" fmla="*/ 6 h 10"/>
                  <a:gd name="T4" fmla="*/ 4 w 72"/>
                  <a:gd name="T5" fmla="*/ 3 h 10"/>
                  <a:gd name="T6" fmla="*/ 68 w 72"/>
                  <a:gd name="T7" fmla="*/ 0 h 10"/>
                  <a:gd name="T8" fmla="*/ 71 w 72"/>
                  <a:gd name="T9" fmla="*/ 4 h 10"/>
                  <a:gd name="T10" fmla="*/ 68 w 72"/>
                  <a:gd name="T11" fmla="*/ 7 h 10"/>
                  <a:gd name="T12" fmla="*/ 4 w 72"/>
                  <a:gd name="T13" fmla="*/ 10 h 10"/>
                  <a:gd name="T14" fmla="*/ 2 w 72"/>
                  <a:gd name="T15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" h="10">
                    <a:moveTo>
                      <a:pt x="2" y="9"/>
                    </a:moveTo>
                    <a:cubicBezTo>
                      <a:pt x="1" y="8"/>
                      <a:pt x="1" y="7"/>
                      <a:pt x="1" y="6"/>
                    </a:cubicBezTo>
                    <a:cubicBezTo>
                      <a:pt x="0" y="4"/>
                      <a:pt x="2" y="3"/>
                      <a:pt x="4" y="3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70" y="0"/>
                      <a:pt x="71" y="2"/>
                      <a:pt x="71" y="4"/>
                    </a:cubicBezTo>
                    <a:cubicBezTo>
                      <a:pt x="72" y="6"/>
                      <a:pt x="70" y="7"/>
                      <a:pt x="68" y="7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0"/>
                      <a:pt x="3" y="9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1" name="">
                <a:extLst>
                  <a:ext uri="{FF2B5EF4-FFF2-40B4-BE49-F238E27FC236}">
                    <a16:creationId xmlns:a16="http://schemas.microsoft.com/office/drawing/2014/main" id="{70CE81DD-2C00-4F07-8B0B-AA6F01EEC5CE}"/>
                  </a:ext>
                </a:extLst>
              </p:cNvPr>
              <p:cNvSpPr/>
              <p:nvPr/>
            </p:nvSpPr>
            <p:spPr bwMode="auto">
              <a:xfrm>
                <a:off x="7797800" y="5132389"/>
                <a:ext cx="231775" cy="193675"/>
              </a:xfrm>
              <a:custGeom>
                <a:avLst/>
                <a:gdLst>
                  <a:gd name="T0" fmla="*/ 55 w 61"/>
                  <a:gd name="T1" fmla="*/ 50 h 51"/>
                  <a:gd name="T2" fmla="*/ 55 w 61"/>
                  <a:gd name="T3" fmla="*/ 50 h 51"/>
                  <a:gd name="T4" fmla="*/ 2 w 61"/>
                  <a:gd name="T5" fmla="*/ 6 h 51"/>
                  <a:gd name="T6" fmla="*/ 1 w 61"/>
                  <a:gd name="T7" fmla="*/ 1 h 51"/>
                  <a:gd name="T8" fmla="*/ 6 w 61"/>
                  <a:gd name="T9" fmla="*/ 1 h 51"/>
                  <a:gd name="T10" fmla="*/ 59 w 61"/>
                  <a:gd name="T11" fmla="*/ 44 h 51"/>
                  <a:gd name="T12" fmla="*/ 60 w 61"/>
                  <a:gd name="T13" fmla="*/ 49 h 51"/>
                  <a:gd name="T14" fmla="*/ 55 w 61"/>
                  <a:gd name="T15" fmla="*/ 5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1" h="51">
                    <a:moveTo>
                      <a:pt x="55" y="50"/>
                    </a:moveTo>
                    <a:cubicBezTo>
                      <a:pt x="55" y="50"/>
                      <a:pt x="55" y="50"/>
                      <a:pt x="55" y="50"/>
                    </a:cubicBezTo>
                    <a:cubicBezTo>
                      <a:pt x="36" y="36"/>
                      <a:pt x="19" y="22"/>
                      <a:pt x="2" y="6"/>
                    </a:cubicBezTo>
                    <a:cubicBezTo>
                      <a:pt x="0" y="5"/>
                      <a:pt x="0" y="3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ubicBezTo>
                      <a:pt x="23" y="16"/>
                      <a:pt x="41" y="31"/>
                      <a:pt x="59" y="44"/>
                    </a:cubicBezTo>
                    <a:cubicBezTo>
                      <a:pt x="60" y="45"/>
                      <a:pt x="61" y="47"/>
                      <a:pt x="60" y="49"/>
                    </a:cubicBezTo>
                    <a:cubicBezTo>
                      <a:pt x="58" y="51"/>
                      <a:pt x="56" y="51"/>
                      <a:pt x="55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2" name="">
                <a:extLst>
                  <a:ext uri="{FF2B5EF4-FFF2-40B4-BE49-F238E27FC236}">
                    <a16:creationId xmlns:a16="http://schemas.microsoft.com/office/drawing/2014/main" id="{7E969AE7-7DDE-43C0-BEEE-7560FB98A2FA}"/>
                  </a:ext>
                </a:extLst>
              </p:cNvPr>
              <p:cNvSpPr/>
              <p:nvPr/>
            </p:nvSpPr>
            <p:spPr bwMode="auto">
              <a:xfrm>
                <a:off x="7486650" y="5318126"/>
                <a:ext cx="144463" cy="330200"/>
              </a:xfrm>
              <a:custGeom>
                <a:avLst/>
                <a:gdLst>
                  <a:gd name="T0" fmla="*/ 32 w 38"/>
                  <a:gd name="T1" fmla="*/ 86 h 87"/>
                  <a:gd name="T2" fmla="*/ 30 w 38"/>
                  <a:gd name="T3" fmla="*/ 85 h 87"/>
                  <a:gd name="T4" fmla="*/ 1 w 38"/>
                  <a:gd name="T5" fmla="*/ 5 h 87"/>
                  <a:gd name="T6" fmla="*/ 3 w 38"/>
                  <a:gd name="T7" fmla="*/ 1 h 87"/>
                  <a:gd name="T8" fmla="*/ 8 w 38"/>
                  <a:gd name="T9" fmla="*/ 3 h 87"/>
                  <a:gd name="T10" fmla="*/ 37 w 38"/>
                  <a:gd name="T11" fmla="*/ 82 h 87"/>
                  <a:gd name="T12" fmla="*/ 35 w 38"/>
                  <a:gd name="T13" fmla="*/ 87 h 87"/>
                  <a:gd name="T14" fmla="*/ 32 w 38"/>
                  <a:gd name="T15" fmla="*/ 8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">
                    <a:moveTo>
                      <a:pt x="32" y="86"/>
                    </a:moveTo>
                    <a:cubicBezTo>
                      <a:pt x="31" y="86"/>
                      <a:pt x="31" y="86"/>
                      <a:pt x="30" y="85"/>
                    </a:cubicBezTo>
                    <a:cubicBezTo>
                      <a:pt x="19" y="58"/>
                      <a:pt x="10" y="33"/>
                      <a:pt x="1" y="5"/>
                    </a:cubicBezTo>
                    <a:cubicBezTo>
                      <a:pt x="0" y="3"/>
                      <a:pt x="1" y="2"/>
                      <a:pt x="3" y="1"/>
                    </a:cubicBezTo>
                    <a:cubicBezTo>
                      <a:pt x="5" y="0"/>
                      <a:pt x="7" y="1"/>
                      <a:pt x="8" y="3"/>
                    </a:cubicBezTo>
                    <a:cubicBezTo>
                      <a:pt x="16" y="31"/>
                      <a:pt x="25" y="56"/>
                      <a:pt x="37" y="82"/>
                    </a:cubicBezTo>
                    <a:cubicBezTo>
                      <a:pt x="38" y="84"/>
                      <a:pt x="37" y="86"/>
                      <a:pt x="35" y="87"/>
                    </a:cubicBezTo>
                    <a:cubicBezTo>
                      <a:pt x="34" y="87"/>
                      <a:pt x="33" y="87"/>
                      <a:pt x="32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3" name="">
                <a:extLst>
                  <a:ext uri="{FF2B5EF4-FFF2-40B4-BE49-F238E27FC236}">
                    <a16:creationId xmlns:a16="http://schemas.microsoft.com/office/drawing/2014/main" id="{C9DC6C49-7173-48A2-AAD9-E4BC10CE55F0}"/>
                  </a:ext>
                </a:extLst>
              </p:cNvPr>
              <p:cNvSpPr/>
              <p:nvPr/>
            </p:nvSpPr>
            <p:spPr bwMode="auto">
              <a:xfrm>
                <a:off x="7050088" y="5322889"/>
                <a:ext cx="79375" cy="261938"/>
              </a:xfrm>
              <a:custGeom>
                <a:avLst/>
                <a:gdLst>
                  <a:gd name="T0" fmla="*/ 2 w 21"/>
                  <a:gd name="T1" fmla="*/ 68 h 69"/>
                  <a:gd name="T2" fmla="*/ 0 w 21"/>
                  <a:gd name="T3" fmla="*/ 65 h 69"/>
                  <a:gd name="T4" fmla="*/ 14 w 21"/>
                  <a:gd name="T5" fmla="*/ 4 h 69"/>
                  <a:gd name="T6" fmla="*/ 18 w 21"/>
                  <a:gd name="T7" fmla="*/ 1 h 69"/>
                  <a:gd name="T8" fmla="*/ 21 w 21"/>
                  <a:gd name="T9" fmla="*/ 5 h 69"/>
                  <a:gd name="T10" fmla="*/ 7 w 21"/>
                  <a:gd name="T11" fmla="*/ 66 h 69"/>
                  <a:gd name="T12" fmla="*/ 3 w 21"/>
                  <a:gd name="T13" fmla="*/ 69 h 69"/>
                  <a:gd name="T14" fmla="*/ 2 w 21"/>
                  <a:gd name="T15" fmla="*/ 68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69">
                    <a:moveTo>
                      <a:pt x="2" y="68"/>
                    </a:moveTo>
                    <a:cubicBezTo>
                      <a:pt x="0" y="67"/>
                      <a:pt x="0" y="66"/>
                      <a:pt x="0" y="6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2"/>
                      <a:pt x="16" y="0"/>
                      <a:pt x="18" y="1"/>
                    </a:cubicBezTo>
                    <a:cubicBezTo>
                      <a:pt x="20" y="1"/>
                      <a:pt x="21" y="3"/>
                      <a:pt x="21" y="5"/>
                    </a:cubicBezTo>
                    <a:cubicBezTo>
                      <a:pt x="7" y="66"/>
                      <a:pt x="7" y="66"/>
                      <a:pt x="7" y="66"/>
                    </a:cubicBezTo>
                    <a:cubicBezTo>
                      <a:pt x="7" y="68"/>
                      <a:pt x="5" y="69"/>
                      <a:pt x="3" y="69"/>
                    </a:cubicBezTo>
                    <a:cubicBezTo>
                      <a:pt x="2" y="69"/>
                      <a:pt x="2" y="68"/>
                      <a:pt x="2" y="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4" name="">
                <a:extLst>
                  <a:ext uri="{FF2B5EF4-FFF2-40B4-BE49-F238E27FC236}">
                    <a16:creationId xmlns:a16="http://schemas.microsoft.com/office/drawing/2014/main" id="{BEC18990-3918-4E1D-9F54-62A67DD36096}"/>
                  </a:ext>
                </a:extLst>
              </p:cNvPr>
              <p:cNvSpPr/>
              <p:nvPr/>
            </p:nvSpPr>
            <p:spPr bwMode="auto">
              <a:xfrm>
                <a:off x="7877175" y="3838576"/>
                <a:ext cx="149225" cy="128588"/>
              </a:xfrm>
              <a:custGeom>
                <a:avLst/>
                <a:gdLst>
                  <a:gd name="T0" fmla="*/ 11 w 39"/>
                  <a:gd name="T1" fmla="*/ 30 h 34"/>
                  <a:gd name="T2" fmla="*/ 8 w 39"/>
                  <a:gd name="T3" fmla="*/ 26 h 34"/>
                  <a:gd name="T4" fmla="*/ 3 w 39"/>
                  <a:gd name="T5" fmla="*/ 7 h 34"/>
                  <a:gd name="T6" fmla="*/ 15 w 39"/>
                  <a:gd name="T7" fmla="*/ 0 h 34"/>
                  <a:gd name="T8" fmla="*/ 36 w 39"/>
                  <a:gd name="T9" fmla="*/ 13 h 34"/>
                  <a:gd name="T10" fmla="*/ 37 w 39"/>
                  <a:gd name="T11" fmla="*/ 25 h 34"/>
                  <a:gd name="T12" fmla="*/ 29 w 39"/>
                  <a:gd name="T13" fmla="*/ 32 h 34"/>
                  <a:gd name="T14" fmla="*/ 29 w 39"/>
                  <a:gd name="T15" fmla="*/ 32 h 34"/>
                  <a:gd name="T16" fmla="*/ 11 w 39"/>
                  <a:gd name="T17" fmla="*/ 30 h 34"/>
                  <a:gd name="T18" fmla="*/ 25 w 39"/>
                  <a:gd name="T19" fmla="*/ 10 h 34"/>
                  <a:gd name="T20" fmla="*/ 16 w 39"/>
                  <a:gd name="T21" fmla="*/ 7 h 34"/>
                  <a:gd name="T22" fmla="*/ 9 w 39"/>
                  <a:gd name="T23" fmla="*/ 10 h 34"/>
                  <a:gd name="T24" fmla="*/ 13 w 39"/>
                  <a:gd name="T25" fmla="*/ 22 h 34"/>
                  <a:gd name="T26" fmla="*/ 27 w 39"/>
                  <a:gd name="T27" fmla="*/ 25 h 34"/>
                  <a:gd name="T28" fmla="*/ 27 w 39"/>
                  <a:gd name="T29" fmla="*/ 25 h 34"/>
                  <a:gd name="T30" fmla="*/ 31 w 39"/>
                  <a:gd name="T31" fmla="*/ 22 h 34"/>
                  <a:gd name="T32" fmla="*/ 30 w 39"/>
                  <a:gd name="T33" fmla="*/ 16 h 34"/>
                  <a:gd name="T34" fmla="*/ 25 w 39"/>
                  <a:gd name="T35" fmla="*/ 1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9" h="34">
                    <a:moveTo>
                      <a:pt x="11" y="30"/>
                    </a:moveTo>
                    <a:cubicBezTo>
                      <a:pt x="10" y="29"/>
                      <a:pt x="9" y="27"/>
                      <a:pt x="8" y="26"/>
                    </a:cubicBezTo>
                    <a:cubicBezTo>
                      <a:pt x="2" y="21"/>
                      <a:pt x="0" y="13"/>
                      <a:pt x="3" y="7"/>
                    </a:cubicBezTo>
                    <a:cubicBezTo>
                      <a:pt x="4" y="5"/>
                      <a:pt x="7" y="0"/>
                      <a:pt x="15" y="0"/>
                    </a:cubicBezTo>
                    <a:cubicBezTo>
                      <a:pt x="24" y="0"/>
                      <a:pt x="33" y="5"/>
                      <a:pt x="36" y="13"/>
                    </a:cubicBezTo>
                    <a:cubicBezTo>
                      <a:pt x="38" y="17"/>
                      <a:pt x="39" y="21"/>
                      <a:pt x="37" y="25"/>
                    </a:cubicBezTo>
                    <a:cubicBezTo>
                      <a:pt x="35" y="28"/>
                      <a:pt x="33" y="31"/>
                      <a:pt x="29" y="32"/>
                    </a:cubicBezTo>
                    <a:cubicBezTo>
                      <a:pt x="29" y="32"/>
                      <a:pt x="29" y="32"/>
                      <a:pt x="29" y="32"/>
                    </a:cubicBezTo>
                    <a:cubicBezTo>
                      <a:pt x="23" y="34"/>
                      <a:pt x="17" y="33"/>
                      <a:pt x="11" y="30"/>
                    </a:cubicBezTo>
                    <a:close/>
                    <a:moveTo>
                      <a:pt x="25" y="10"/>
                    </a:moveTo>
                    <a:cubicBezTo>
                      <a:pt x="22" y="8"/>
                      <a:pt x="19" y="7"/>
                      <a:pt x="16" y="7"/>
                    </a:cubicBezTo>
                    <a:cubicBezTo>
                      <a:pt x="12" y="7"/>
                      <a:pt x="10" y="8"/>
                      <a:pt x="9" y="10"/>
                    </a:cubicBezTo>
                    <a:cubicBezTo>
                      <a:pt x="8" y="13"/>
                      <a:pt x="9" y="18"/>
                      <a:pt x="13" y="22"/>
                    </a:cubicBezTo>
                    <a:cubicBezTo>
                      <a:pt x="15" y="23"/>
                      <a:pt x="20" y="28"/>
                      <a:pt x="27" y="25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9" y="25"/>
                      <a:pt x="30" y="24"/>
                      <a:pt x="31" y="22"/>
                    </a:cubicBezTo>
                    <a:cubicBezTo>
                      <a:pt x="31" y="20"/>
                      <a:pt x="31" y="18"/>
                      <a:pt x="30" y="16"/>
                    </a:cubicBezTo>
                    <a:cubicBezTo>
                      <a:pt x="29" y="13"/>
                      <a:pt x="27" y="12"/>
                      <a:pt x="2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5" name="">
                <a:extLst>
                  <a:ext uri="{FF2B5EF4-FFF2-40B4-BE49-F238E27FC236}">
                    <a16:creationId xmlns:a16="http://schemas.microsoft.com/office/drawing/2014/main" id="{6C36492F-DB31-4FC2-A0FD-3EA92F79936F}"/>
                  </a:ext>
                </a:extLst>
              </p:cNvPr>
              <p:cNvSpPr/>
              <p:nvPr/>
            </p:nvSpPr>
            <p:spPr bwMode="auto">
              <a:xfrm>
                <a:off x="8147050" y="4184651"/>
                <a:ext cx="152400" cy="158750"/>
              </a:xfrm>
              <a:custGeom>
                <a:avLst/>
                <a:gdLst>
                  <a:gd name="T0" fmla="*/ 14 w 40"/>
                  <a:gd name="T1" fmla="*/ 37 h 42"/>
                  <a:gd name="T2" fmla="*/ 0 w 40"/>
                  <a:gd name="T3" fmla="*/ 17 h 42"/>
                  <a:gd name="T4" fmla="*/ 4 w 40"/>
                  <a:gd name="T5" fmla="*/ 6 h 42"/>
                  <a:gd name="T6" fmla="*/ 23 w 40"/>
                  <a:gd name="T7" fmla="*/ 3 h 42"/>
                  <a:gd name="T8" fmla="*/ 36 w 40"/>
                  <a:gd name="T9" fmla="*/ 15 h 42"/>
                  <a:gd name="T10" fmla="*/ 39 w 40"/>
                  <a:gd name="T11" fmla="*/ 28 h 42"/>
                  <a:gd name="T12" fmla="*/ 32 w 40"/>
                  <a:gd name="T13" fmla="*/ 39 h 42"/>
                  <a:gd name="T14" fmla="*/ 14 w 40"/>
                  <a:gd name="T15" fmla="*/ 37 h 42"/>
                  <a:gd name="T16" fmla="*/ 14 w 40"/>
                  <a:gd name="T17" fmla="*/ 37 h 42"/>
                  <a:gd name="T18" fmla="*/ 24 w 40"/>
                  <a:gd name="T19" fmla="*/ 11 h 42"/>
                  <a:gd name="T20" fmla="*/ 20 w 40"/>
                  <a:gd name="T21" fmla="*/ 9 h 42"/>
                  <a:gd name="T22" fmla="*/ 9 w 40"/>
                  <a:gd name="T23" fmla="*/ 11 h 42"/>
                  <a:gd name="T24" fmla="*/ 7 w 40"/>
                  <a:gd name="T25" fmla="*/ 16 h 42"/>
                  <a:gd name="T26" fmla="*/ 18 w 40"/>
                  <a:gd name="T27" fmla="*/ 31 h 42"/>
                  <a:gd name="T28" fmla="*/ 18 w 40"/>
                  <a:gd name="T29" fmla="*/ 31 h 42"/>
                  <a:gd name="T30" fmla="*/ 18 w 40"/>
                  <a:gd name="T31" fmla="*/ 31 h 42"/>
                  <a:gd name="T32" fmla="*/ 29 w 40"/>
                  <a:gd name="T33" fmla="*/ 33 h 42"/>
                  <a:gd name="T34" fmla="*/ 32 w 40"/>
                  <a:gd name="T35" fmla="*/ 27 h 42"/>
                  <a:gd name="T36" fmla="*/ 30 w 40"/>
                  <a:gd name="T37" fmla="*/ 18 h 42"/>
                  <a:gd name="T38" fmla="*/ 24 w 40"/>
                  <a:gd name="T39" fmla="*/ 1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0" h="42">
                    <a:moveTo>
                      <a:pt x="14" y="37"/>
                    </a:moveTo>
                    <a:cubicBezTo>
                      <a:pt x="7" y="32"/>
                      <a:pt x="1" y="24"/>
                      <a:pt x="0" y="17"/>
                    </a:cubicBezTo>
                    <a:cubicBezTo>
                      <a:pt x="0" y="13"/>
                      <a:pt x="1" y="9"/>
                      <a:pt x="4" y="6"/>
                    </a:cubicBezTo>
                    <a:cubicBezTo>
                      <a:pt x="8" y="2"/>
                      <a:pt x="16" y="0"/>
                      <a:pt x="23" y="3"/>
                    </a:cubicBezTo>
                    <a:cubicBezTo>
                      <a:pt x="28" y="5"/>
                      <a:pt x="33" y="9"/>
                      <a:pt x="36" y="15"/>
                    </a:cubicBezTo>
                    <a:cubicBezTo>
                      <a:pt x="39" y="19"/>
                      <a:pt x="40" y="24"/>
                      <a:pt x="39" y="28"/>
                    </a:cubicBezTo>
                    <a:cubicBezTo>
                      <a:pt x="39" y="33"/>
                      <a:pt x="36" y="37"/>
                      <a:pt x="32" y="39"/>
                    </a:cubicBezTo>
                    <a:cubicBezTo>
                      <a:pt x="27" y="42"/>
                      <a:pt x="20" y="41"/>
                      <a:pt x="14" y="37"/>
                    </a:cubicBezTo>
                    <a:cubicBezTo>
                      <a:pt x="14" y="37"/>
                      <a:pt x="14" y="37"/>
                      <a:pt x="14" y="37"/>
                    </a:cubicBezTo>
                    <a:close/>
                    <a:moveTo>
                      <a:pt x="24" y="11"/>
                    </a:moveTo>
                    <a:cubicBezTo>
                      <a:pt x="23" y="10"/>
                      <a:pt x="21" y="10"/>
                      <a:pt x="20" y="9"/>
                    </a:cubicBezTo>
                    <a:cubicBezTo>
                      <a:pt x="16" y="8"/>
                      <a:pt x="11" y="8"/>
                      <a:pt x="9" y="11"/>
                    </a:cubicBezTo>
                    <a:cubicBezTo>
                      <a:pt x="7" y="12"/>
                      <a:pt x="7" y="14"/>
                      <a:pt x="7" y="16"/>
                    </a:cubicBezTo>
                    <a:cubicBezTo>
                      <a:pt x="7" y="21"/>
                      <a:pt x="13" y="28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21" y="33"/>
                      <a:pt x="25" y="35"/>
                      <a:pt x="29" y="33"/>
                    </a:cubicBezTo>
                    <a:cubicBezTo>
                      <a:pt x="31" y="32"/>
                      <a:pt x="32" y="29"/>
                      <a:pt x="32" y="27"/>
                    </a:cubicBezTo>
                    <a:cubicBezTo>
                      <a:pt x="33" y="24"/>
                      <a:pt x="31" y="21"/>
                      <a:pt x="30" y="18"/>
                    </a:cubicBezTo>
                    <a:cubicBezTo>
                      <a:pt x="29" y="15"/>
                      <a:pt x="26" y="13"/>
                      <a:pt x="24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6" name="">
                <a:extLst>
                  <a:ext uri="{FF2B5EF4-FFF2-40B4-BE49-F238E27FC236}">
                    <a16:creationId xmlns:a16="http://schemas.microsoft.com/office/drawing/2014/main" id="{B5FEF113-81E2-4E54-9A3F-E2AFAB728137}"/>
                  </a:ext>
                </a:extLst>
              </p:cNvPr>
              <p:cNvSpPr/>
              <p:nvPr/>
            </p:nvSpPr>
            <p:spPr bwMode="auto">
              <a:xfrm>
                <a:off x="8193088" y="4692651"/>
                <a:ext cx="128588" cy="169863"/>
              </a:xfrm>
              <a:custGeom>
                <a:avLst/>
                <a:gdLst>
                  <a:gd name="T0" fmla="*/ 8 w 34"/>
                  <a:gd name="T1" fmla="*/ 41 h 45"/>
                  <a:gd name="T2" fmla="*/ 2 w 34"/>
                  <a:gd name="T3" fmla="*/ 33 h 45"/>
                  <a:gd name="T4" fmla="*/ 4 w 34"/>
                  <a:gd name="T5" fmla="*/ 9 h 45"/>
                  <a:gd name="T6" fmla="*/ 14 w 34"/>
                  <a:gd name="T7" fmla="*/ 1 h 45"/>
                  <a:gd name="T8" fmla="*/ 25 w 34"/>
                  <a:gd name="T9" fmla="*/ 4 h 45"/>
                  <a:gd name="T10" fmla="*/ 31 w 34"/>
                  <a:gd name="T11" fmla="*/ 14 h 45"/>
                  <a:gd name="T12" fmla="*/ 27 w 34"/>
                  <a:gd name="T13" fmla="*/ 36 h 45"/>
                  <a:gd name="T14" fmla="*/ 11 w 34"/>
                  <a:gd name="T15" fmla="*/ 43 h 45"/>
                  <a:gd name="T16" fmla="*/ 8 w 34"/>
                  <a:gd name="T17" fmla="*/ 41 h 45"/>
                  <a:gd name="T18" fmla="*/ 20 w 34"/>
                  <a:gd name="T19" fmla="*/ 9 h 45"/>
                  <a:gd name="T20" fmla="*/ 15 w 34"/>
                  <a:gd name="T21" fmla="*/ 8 h 45"/>
                  <a:gd name="T22" fmla="*/ 10 w 34"/>
                  <a:gd name="T23" fmla="*/ 12 h 45"/>
                  <a:gd name="T24" fmla="*/ 9 w 34"/>
                  <a:gd name="T25" fmla="*/ 31 h 45"/>
                  <a:gd name="T26" fmla="*/ 9 w 34"/>
                  <a:gd name="T27" fmla="*/ 31 h 45"/>
                  <a:gd name="T28" fmla="*/ 13 w 34"/>
                  <a:gd name="T29" fmla="*/ 36 h 45"/>
                  <a:gd name="T30" fmla="*/ 22 w 34"/>
                  <a:gd name="T31" fmla="*/ 32 h 45"/>
                  <a:gd name="T32" fmla="*/ 25 w 34"/>
                  <a:gd name="T33" fmla="*/ 16 h 45"/>
                  <a:gd name="T34" fmla="*/ 21 w 34"/>
                  <a:gd name="T35" fmla="*/ 10 h 45"/>
                  <a:gd name="T36" fmla="*/ 20 w 34"/>
                  <a:gd name="T37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" h="45">
                    <a:moveTo>
                      <a:pt x="8" y="41"/>
                    </a:moveTo>
                    <a:cubicBezTo>
                      <a:pt x="5" y="39"/>
                      <a:pt x="3" y="36"/>
                      <a:pt x="2" y="33"/>
                    </a:cubicBezTo>
                    <a:cubicBezTo>
                      <a:pt x="0" y="26"/>
                      <a:pt x="0" y="16"/>
                      <a:pt x="4" y="9"/>
                    </a:cubicBezTo>
                    <a:cubicBezTo>
                      <a:pt x="6" y="5"/>
                      <a:pt x="9" y="2"/>
                      <a:pt x="14" y="1"/>
                    </a:cubicBezTo>
                    <a:cubicBezTo>
                      <a:pt x="18" y="0"/>
                      <a:pt x="22" y="2"/>
                      <a:pt x="25" y="4"/>
                    </a:cubicBezTo>
                    <a:cubicBezTo>
                      <a:pt x="28" y="7"/>
                      <a:pt x="30" y="10"/>
                      <a:pt x="31" y="14"/>
                    </a:cubicBezTo>
                    <a:cubicBezTo>
                      <a:pt x="34" y="21"/>
                      <a:pt x="32" y="30"/>
                      <a:pt x="27" y="36"/>
                    </a:cubicBezTo>
                    <a:cubicBezTo>
                      <a:pt x="24" y="41"/>
                      <a:pt x="18" y="45"/>
                      <a:pt x="11" y="43"/>
                    </a:cubicBezTo>
                    <a:cubicBezTo>
                      <a:pt x="10" y="42"/>
                      <a:pt x="9" y="42"/>
                      <a:pt x="8" y="41"/>
                    </a:cubicBezTo>
                    <a:close/>
                    <a:moveTo>
                      <a:pt x="20" y="9"/>
                    </a:moveTo>
                    <a:cubicBezTo>
                      <a:pt x="18" y="8"/>
                      <a:pt x="16" y="8"/>
                      <a:pt x="15" y="8"/>
                    </a:cubicBezTo>
                    <a:cubicBezTo>
                      <a:pt x="13" y="8"/>
                      <a:pt x="11" y="10"/>
                      <a:pt x="10" y="12"/>
                    </a:cubicBezTo>
                    <a:cubicBezTo>
                      <a:pt x="8" y="18"/>
                      <a:pt x="7" y="26"/>
                      <a:pt x="9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9" y="33"/>
                      <a:pt x="11" y="35"/>
                      <a:pt x="13" y="36"/>
                    </a:cubicBezTo>
                    <a:cubicBezTo>
                      <a:pt x="17" y="37"/>
                      <a:pt x="20" y="35"/>
                      <a:pt x="22" y="32"/>
                    </a:cubicBezTo>
                    <a:cubicBezTo>
                      <a:pt x="25" y="28"/>
                      <a:pt x="26" y="21"/>
                      <a:pt x="25" y="16"/>
                    </a:cubicBezTo>
                    <a:cubicBezTo>
                      <a:pt x="24" y="14"/>
                      <a:pt x="23" y="12"/>
                      <a:pt x="21" y="10"/>
                    </a:cubicBezTo>
                    <a:cubicBezTo>
                      <a:pt x="20" y="10"/>
                      <a:pt x="20" y="9"/>
                      <a:pt x="2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7" name="">
                <a:extLst>
                  <a:ext uri="{FF2B5EF4-FFF2-40B4-BE49-F238E27FC236}">
                    <a16:creationId xmlns:a16="http://schemas.microsoft.com/office/drawing/2014/main" id="{AC9BCCBA-75C9-4CDF-A71F-FF58D50C47B2}"/>
                  </a:ext>
                </a:extLst>
              </p:cNvPr>
              <p:cNvSpPr/>
              <p:nvPr/>
            </p:nvSpPr>
            <p:spPr bwMode="auto">
              <a:xfrm>
                <a:off x="7988300" y="5238751"/>
                <a:ext cx="158750" cy="177800"/>
              </a:xfrm>
              <a:custGeom>
                <a:avLst/>
                <a:gdLst>
                  <a:gd name="T0" fmla="*/ 6 w 42"/>
                  <a:gd name="T1" fmla="*/ 42 h 47"/>
                  <a:gd name="T2" fmla="*/ 0 w 42"/>
                  <a:gd name="T3" fmla="*/ 30 h 47"/>
                  <a:gd name="T4" fmla="*/ 18 w 42"/>
                  <a:gd name="T5" fmla="*/ 3 h 47"/>
                  <a:gd name="T6" fmla="*/ 35 w 42"/>
                  <a:gd name="T7" fmla="*/ 3 h 47"/>
                  <a:gd name="T8" fmla="*/ 41 w 42"/>
                  <a:gd name="T9" fmla="*/ 18 h 47"/>
                  <a:gd name="T10" fmla="*/ 29 w 42"/>
                  <a:gd name="T11" fmla="*/ 40 h 47"/>
                  <a:gd name="T12" fmla="*/ 9 w 42"/>
                  <a:gd name="T13" fmla="*/ 43 h 47"/>
                  <a:gd name="T14" fmla="*/ 9 w 42"/>
                  <a:gd name="T15" fmla="*/ 43 h 47"/>
                  <a:gd name="T16" fmla="*/ 6 w 42"/>
                  <a:gd name="T17" fmla="*/ 42 h 47"/>
                  <a:gd name="T18" fmla="*/ 11 w 42"/>
                  <a:gd name="T19" fmla="*/ 40 h 47"/>
                  <a:gd name="T20" fmla="*/ 11 w 42"/>
                  <a:gd name="T21" fmla="*/ 40 h 47"/>
                  <a:gd name="T22" fmla="*/ 31 w 42"/>
                  <a:gd name="T23" fmla="*/ 9 h 47"/>
                  <a:gd name="T24" fmla="*/ 31 w 42"/>
                  <a:gd name="T25" fmla="*/ 8 h 47"/>
                  <a:gd name="T26" fmla="*/ 21 w 42"/>
                  <a:gd name="T27" fmla="*/ 9 h 47"/>
                  <a:gd name="T28" fmla="*/ 7 w 42"/>
                  <a:gd name="T29" fmla="*/ 30 h 47"/>
                  <a:gd name="T30" fmla="*/ 12 w 42"/>
                  <a:gd name="T31" fmla="*/ 37 h 47"/>
                  <a:gd name="T32" fmla="*/ 25 w 42"/>
                  <a:gd name="T33" fmla="*/ 34 h 47"/>
                  <a:gd name="T34" fmla="*/ 34 w 42"/>
                  <a:gd name="T35" fmla="*/ 18 h 47"/>
                  <a:gd name="T36" fmla="*/ 31 w 42"/>
                  <a:gd name="T37" fmla="*/ 9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2" h="47">
                    <a:moveTo>
                      <a:pt x="6" y="42"/>
                    </a:moveTo>
                    <a:cubicBezTo>
                      <a:pt x="1" y="38"/>
                      <a:pt x="0" y="34"/>
                      <a:pt x="0" y="30"/>
                    </a:cubicBezTo>
                    <a:cubicBezTo>
                      <a:pt x="0" y="19"/>
                      <a:pt x="10" y="7"/>
                      <a:pt x="18" y="3"/>
                    </a:cubicBezTo>
                    <a:cubicBezTo>
                      <a:pt x="24" y="0"/>
                      <a:pt x="30" y="0"/>
                      <a:pt x="35" y="3"/>
                    </a:cubicBezTo>
                    <a:cubicBezTo>
                      <a:pt x="39" y="6"/>
                      <a:pt x="42" y="11"/>
                      <a:pt x="41" y="18"/>
                    </a:cubicBezTo>
                    <a:cubicBezTo>
                      <a:pt x="40" y="27"/>
                      <a:pt x="36" y="35"/>
                      <a:pt x="29" y="40"/>
                    </a:cubicBezTo>
                    <a:cubicBezTo>
                      <a:pt x="24" y="44"/>
                      <a:pt x="16" y="47"/>
                      <a:pt x="9" y="43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8" y="43"/>
                      <a:pt x="7" y="42"/>
                      <a:pt x="6" y="42"/>
                    </a:cubicBezTo>
                    <a:close/>
                    <a:moveTo>
                      <a:pt x="11" y="40"/>
                    </a:moveTo>
                    <a:cubicBezTo>
                      <a:pt x="11" y="40"/>
                      <a:pt x="11" y="40"/>
                      <a:pt x="11" y="40"/>
                    </a:cubicBezTo>
                    <a:close/>
                    <a:moveTo>
                      <a:pt x="31" y="9"/>
                    </a:moveTo>
                    <a:cubicBezTo>
                      <a:pt x="31" y="9"/>
                      <a:pt x="31" y="8"/>
                      <a:pt x="31" y="8"/>
                    </a:cubicBezTo>
                    <a:cubicBezTo>
                      <a:pt x="27" y="6"/>
                      <a:pt x="22" y="9"/>
                      <a:pt x="21" y="9"/>
                    </a:cubicBezTo>
                    <a:cubicBezTo>
                      <a:pt x="15" y="12"/>
                      <a:pt x="7" y="23"/>
                      <a:pt x="7" y="30"/>
                    </a:cubicBezTo>
                    <a:cubicBezTo>
                      <a:pt x="7" y="33"/>
                      <a:pt x="9" y="35"/>
                      <a:pt x="12" y="37"/>
                    </a:cubicBezTo>
                    <a:cubicBezTo>
                      <a:pt x="16" y="39"/>
                      <a:pt x="22" y="37"/>
                      <a:pt x="25" y="34"/>
                    </a:cubicBezTo>
                    <a:cubicBezTo>
                      <a:pt x="30" y="30"/>
                      <a:pt x="33" y="24"/>
                      <a:pt x="34" y="18"/>
                    </a:cubicBezTo>
                    <a:cubicBezTo>
                      <a:pt x="34" y="14"/>
                      <a:pt x="34" y="10"/>
                      <a:pt x="3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8" name="">
                <a:extLst>
                  <a:ext uri="{FF2B5EF4-FFF2-40B4-BE49-F238E27FC236}">
                    <a16:creationId xmlns:a16="http://schemas.microsoft.com/office/drawing/2014/main" id="{6EF9B3C8-1234-4739-8C1A-AC9B2D7C8701}"/>
                  </a:ext>
                </a:extLst>
              </p:cNvPr>
              <p:cNvSpPr/>
              <p:nvPr/>
            </p:nvSpPr>
            <p:spPr bwMode="auto">
              <a:xfrm>
                <a:off x="7539038" y="5614989"/>
                <a:ext cx="179388" cy="142875"/>
              </a:xfrm>
              <a:custGeom>
                <a:avLst/>
                <a:gdLst>
                  <a:gd name="T0" fmla="*/ 7 w 47"/>
                  <a:gd name="T1" fmla="*/ 33 h 38"/>
                  <a:gd name="T2" fmla="*/ 6 w 47"/>
                  <a:gd name="T3" fmla="*/ 32 h 38"/>
                  <a:gd name="T4" fmla="*/ 0 w 47"/>
                  <a:gd name="T5" fmla="*/ 21 h 38"/>
                  <a:gd name="T6" fmla="*/ 25 w 47"/>
                  <a:gd name="T7" fmla="*/ 1 h 38"/>
                  <a:gd name="T8" fmla="*/ 46 w 47"/>
                  <a:gd name="T9" fmla="*/ 12 h 38"/>
                  <a:gd name="T10" fmla="*/ 43 w 47"/>
                  <a:gd name="T11" fmla="*/ 26 h 38"/>
                  <a:gd name="T12" fmla="*/ 17 w 47"/>
                  <a:gd name="T13" fmla="*/ 37 h 38"/>
                  <a:gd name="T14" fmla="*/ 7 w 47"/>
                  <a:gd name="T15" fmla="*/ 33 h 38"/>
                  <a:gd name="T16" fmla="*/ 37 w 47"/>
                  <a:gd name="T17" fmla="*/ 10 h 38"/>
                  <a:gd name="T18" fmla="*/ 26 w 47"/>
                  <a:gd name="T19" fmla="*/ 8 h 38"/>
                  <a:gd name="T20" fmla="*/ 7 w 47"/>
                  <a:gd name="T21" fmla="*/ 21 h 38"/>
                  <a:gd name="T22" fmla="*/ 7 w 47"/>
                  <a:gd name="T23" fmla="*/ 21 h 38"/>
                  <a:gd name="T24" fmla="*/ 10 w 47"/>
                  <a:gd name="T25" fmla="*/ 27 h 38"/>
                  <a:gd name="T26" fmla="*/ 18 w 47"/>
                  <a:gd name="T27" fmla="*/ 30 h 38"/>
                  <a:gd name="T28" fmla="*/ 37 w 47"/>
                  <a:gd name="T29" fmla="*/ 22 h 38"/>
                  <a:gd name="T30" fmla="*/ 40 w 47"/>
                  <a:gd name="T31" fmla="*/ 14 h 38"/>
                  <a:gd name="T32" fmla="*/ 37 w 47"/>
                  <a:gd name="T33" fmla="*/ 1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38">
                    <a:moveTo>
                      <a:pt x="7" y="33"/>
                    </a:moveTo>
                    <a:cubicBezTo>
                      <a:pt x="6" y="33"/>
                      <a:pt x="6" y="32"/>
                      <a:pt x="6" y="32"/>
                    </a:cubicBezTo>
                    <a:cubicBezTo>
                      <a:pt x="2" y="30"/>
                      <a:pt x="0" y="25"/>
                      <a:pt x="0" y="21"/>
                    </a:cubicBezTo>
                    <a:cubicBezTo>
                      <a:pt x="0" y="11"/>
                      <a:pt x="13" y="3"/>
                      <a:pt x="25" y="1"/>
                    </a:cubicBezTo>
                    <a:cubicBezTo>
                      <a:pt x="36" y="0"/>
                      <a:pt x="44" y="4"/>
                      <a:pt x="46" y="12"/>
                    </a:cubicBezTo>
                    <a:cubicBezTo>
                      <a:pt x="47" y="17"/>
                      <a:pt x="46" y="22"/>
                      <a:pt x="43" y="26"/>
                    </a:cubicBezTo>
                    <a:cubicBezTo>
                      <a:pt x="37" y="33"/>
                      <a:pt x="27" y="38"/>
                      <a:pt x="17" y="37"/>
                    </a:cubicBezTo>
                    <a:cubicBezTo>
                      <a:pt x="13" y="36"/>
                      <a:pt x="10" y="35"/>
                      <a:pt x="7" y="33"/>
                    </a:cubicBezTo>
                    <a:close/>
                    <a:moveTo>
                      <a:pt x="37" y="10"/>
                    </a:moveTo>
                    <a:cubicBezTo>
                      <a:pt x="33" y="7"/>
                      <a:pt x="28" y="8"/>
                      <a:pt x="26" y="8"/>
                    </a:cubicBezTo>
                    <a:cubicBezTo>
                      <a:pt x="16" y="9"/>
                      <a:pt x="7" y="16"/>
                      <a:pt x="7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3"/>
                      <a:pt x="8" y="25"/>
                      <a:pt x="10" y="27"/>
                    </a:cubicBezTo>
                    <a:cubicBezTo>
                      <a:pt x="12" y="28"/>
                      <a:pt x="15" y="29"/>
                      <a:pt x="18" y="30"/>
                    </a:cubicBezTo>
                    <a:cubicBezTo>
                      <a:pt x="25" y="30"/>
                      <a:pt x="33" y="27"/>
                      <a:pt x="37" y="22"/>
                    </a:cubicBezTo>
                    <a:cubicBezTo>
                      <a:pt x="38" y="21"/>
                      <a:pt x="40" y="17"/>
                      <a:pt x="40" y="14"/>
                    </a:cubicBezTo>
                    <a:cubicBezTo>
                      <a:pt x="39" y="12"/>
                      <a:pt x="38" y="11"/>
                      <a:pt x="37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9" name="">
                <a:extLst>
                  <a:ext uri="{FF2B5EF4-FFF2-40B4-BE49-F238E27FC236}">
                    <a16:creationId xmlns:a16="http://schemas.microsoft.com/office/drawing/2014/main" id="{F034C80A-02CF-4DB5-9094-5D4C883770AF}"/>
                  </a:ext>
                </a:extLst>
              </p:cNvPr>
              <p:cNvSpPr/>
              <p:nvPr/>
            </p:nvSpPr>
            <p:spPr bwMode="auto">
              <a:xfrm>
                <a:off x="6977063" y="5553076"/>
                <a:ext cx="179388" cy="141288"/>
              </a:xfrm>
              <a:custGeom>
                <a:avLst/>
                <a:gdLst>
                  <a:gd name="T0" fmla="*/ 12 w 47"/>
                  <a:gd name="T1" fmla="*/ 28 h 37"/>
                  <a:gd name="T2" fmla="*/ 5 w 47"/>
                  <a:gd name="T3" fmla="*/ 22 h 37"/>
                  <a:gd name="T4" fmla="*/ 1 w 47"/>
                  <a:gd name="T5" fmla="*/ 11 h 37"/>
                  <a:gd name="T6" fmla="*/ 9 w 47"/>
                  <a:gd name="T7" fmla="*/ 3 h 37"/>
                  <a:gd name="T8" fmla="*/ 9 w 47"/>
                  <a:gd name="T9" fmla="*/ 3 h 37"/>
                  <a:gd name="T10" fmla="*/ 36 w 47"/>
                  <a:gd name="T11" fmla="*/ 6 h 37"/>
                  <a:gd name="T12" fmla="*/ 46 w 47"/>
                  <a:gd name="T13" fmla="*/ 19 h 37"/>
                  <a:gd name="T14" fmla="*/ 36 w 47"/>
                  <a:gd name="T15" fmla="*/ 35 h 37"/>
                  <a:gd name="T16" fmla="*/ 12 w 47"/>
                  <a:gd name="T17" fmla="*/ 28 h 37"/>
                  <a:gd name="T18" fmla="*/ 34 w 47"/>
                  <a:gd name="T19" fmla="*/ 13 h 37"/>
                  <a:gd name="T20" fmla="*/ 32 w 47"/>
                  <a:gd name="T21" fmla="*/ 12 h 37"/>
                  <a:gd name="T22" fmla="*/ 12 w 47"/>
                  <a:gd name="T23" fmla="*/ 9 h 37"/>
                  <a:gd name="T24" fmla="*/ 12 w 47"/>
                  <a:gd name="T25" fmla="*/ 9 h 37"/>
                  <a:gd name="T26" fmla="*/ 8 w 47"/>
                  <a:gd name="T27" fmla="*/ 13 h 37"/>
                  <a:gd name="T28" fmla="*/ 10 w 47"/>
                  <a:gd name="T29" fmla="*/ 17 h 37"/>
                  <a:gd name="T30" fmla="*/ 35 w 47"/>
                  <a:gd name="T31" fmla="*/ 28 h 37"/>
                  <a:gd name="T32" fmla="*/ 39 w 47"/>
                  <a:gd name="T33" fmla="*/ 20 h 37"/>
                  <a:gd name="T34" fmla="*/ 34 w 47"/>
                  <a:gd name="T35" fmla="*/ 13 h 37"/>
                  <a:gd name="T36" fmla="*/ 10 w 47"/>
                  <a:gd name="T37" fmla="*/ 6 h 37"/>
                  <a:gd name="T38" fmla="*/ 10 w 47"/>
                  <a:gd name="T39" fmla="*/ 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7" h="37">
                    <a:moveTo>
                      <a:pt x="12" y="28"/>
                    </a:moveTo>
                    <a:cubicBezTo>
                      <a:pt x="9" y="26"/>
                      <a:pt x="7" y="24"/>
                      <a:pt x="5" y="22"/>
                    </a:cubicBezTo>
                    <a:cubicBezTo>
                      <a:pt x="2" y="18"/>
                      <a:pt x="0" y="15"/>
                      <a:pt x="1" y="11"/>
                    </a:cubicBezTo>
                    <a:cubicBezTo>
                      <a:pt x="2" y="8"/>
                      <a:pt x="5" y="5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6" y="0"/>
                      <a:pt x="28" y="1"/>
                      <a:pt x="36" y="6"/>
                    </a:cubicBezTo>
                    <a:cubicBezTo>
                      <a:pt x="41" y="9"/>
                      <a:pt x="45" y="14"/>
                      <a:pt x="46" y="19"/>
                    </a:cubicBezTo>
                    <a:cubicBezTo>
                      <a:pt x="47" y="26"/>
                      <a:pt x="44" y="33"/>
                      <a:pt x="36" y="35"/>
                    </a:cubicBezTo>
                    <a:cubicBezTo>
                      <a:pt x="28" y="37"/>
                      <a:pt x="19" y="33"/>
                      <a:pt x="12" y="28"/>
                    </a:cubicBezTo>
                    <a:close/>
                    <a:moveTo>
                      <a:pt x="34" y="13"/>
                    </a:moveTo>
                    <a:cubicBezTo>
                      <a:pt x="33" y="12"/>
                      <a:pt x="33" y="12"/>
                      <a:pt x="32" y="12"/>
                    </a:cubicBezTo>
                    <a:cubicBezTo>
                      <a:pt x="26" y="8"/>
                      <a:pt x="17" y="7"/>
                      <a:pt x="12" y="9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0" y="10"/>
                      <a:pt x="8" y="11"/>
                      <a:pt x="8" y="13"/>
                    </a:cubicBezTo>
                    <a:cubicBezTo>
                      <a:pt x="8" y="14"/>
                      <a:pt x="8" y="15"/>
                      <a:pt x="10" y="17"/>
                    </a:cubicBezTo>
                    <a:cubicBezTo>
                      <a:pt x="16" y="24"/>
                      <a:pt x="27" y="30"/>
                      <a:pt x="35" y="28"/>
                    </a:cubicBezTo>
                    <a:cubicBezTo>
                      <a:pt x="39" y="27"/>
                      <a:pt x="40" y="23"/>
                      <a:pt x="39" y="20"/>
                    </a:cubicBezTo>
                    <a:cubicBezTo>
                      <a:pt x="38" y="17"/>
                      <a:pt x="36" y="14"/>
                      <a:pt x="34" y="13"/>
                    </a:cubicBezTo>
                    <a:close/>
                    <a:moveTo>
                      <a:pt x="10" y="6"/>
                    </a:moveTo>
                    <a:cubicBezTo>
                      <a:pt x="10" y="6"/>
                      <a:pt x="10" y="6"/>
                      <a:pt x="1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0" name="">
                <a:extLst>
                  <a:ext uri="{FF2B5EF4-FFF2-40B4-BE49-F238E27FC236}">
                    <a16:creationId xmlns:a16="http://schemas.microsoft.com/office/drawing/2014/main" id="{F1826946-7DE4-48E2-8520-9F336DF90C1D}"/>
                  </a:ext>
                </a:extLst>
              </p:cNvPr>
              <p:cNvSpPr/>
              <p:nvPr/>
            </p:nvSpPr>
            <p:spPr bwMode="auto">
              <a:xfrm>
                <a:off x="7612063" y="4059239"/>
                <a:ext cx="60325" cy="63500"/>
              </a:xfrm>
              <a:custGeom>
                <a:avLst/>
                <a:gdLst>
                  <a:gd name="T0" fmla="*/ 2 w 16"/>
                  <a:gd name="T1" fmla="*/ 16 h 17"/>
                  <a:gd name="T2" fmla="*/ 1 w 16"/>
                  <a:gd name="T3" fmla="*/ 12 h 17"/>
                  <a:gd name="T4" fmla="*/ 10 w 16"/>
                  <a:gd name="T5" fmla="*/ 1 h 17"/>
                  <a:gd name="T6" fmla="*/ 15 w 16"/>
                  <a:gd name="T7" fmla="*/ 1 h 17"/>
                  <a:gd name="T8" fmla="*/ 14 w 16"/>
                  <a:gd name="T9" fmla="*/ 6 h 17"/>
                  <a:gd name="T10" fmla="*/ 7 w 16"/>
                  <a:gd name="T11" fmla="*/ 15 h 17"/>
                  <a:gd name="T12" fmla="*/ 3 w 16"/>
                  <a:gd name="T13" fmla="*/ 17 h 17"/>
                  <a:gd name="T14" fmla="*/ 2 w 16"/>
                  <a:gd name="T15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7">
                    <a:moveTo>
                      <a:pt x="2" y="16"/>
                    </a:moveTo>
                    <a:cubicBezTo>
                      <a:pt x="1" y="15"/>
                      <a:pt x="0" y="13"/>
                      <a:pt x="1" y="12"/>
                    </a:cubicBezTo>
                    <a:cubicBezTo>
                      <a:pt x="3" y="8"/>
                      <a:pt x="6" y="4"/>
                      <a:pt x="10" y="1"/>
                    </a:cubicBezTo>
                    <a:cubicBezTo>
                      <a:pt x="11" y="0"/>
                      <a:pt x="13" y="0"/>
                      <a:pt x="15" y="1"/>
                    </a:cubicBezTo>
                    <a:cubicBezTo>
                      <a:pt x="16" y="3"/>
                      <a:pt x="16" y="5"/>
                      <a:pt x="14" y="6"/>
                    </a:cubicBezTo>
                    <a:cubicBezTo>
                      <a:pt x="11" y="9"/>
                      <a:pt x="9" y="12"/>
                      <a:pt x="7" y="15"/>
                    </a:cubicBezTo>
                    <a:cubicBezTo>
                      <a:pt x="6" y="17"/>
                      <a:pt x="4" y="17"/>
                      <a:pt x="3" y="17"/>
                    </a:cubicBezTo>
                    <a:cubicBezTo>
                      <a:pt x="2" y="17"/>
                      <a:pt x="2" y="16"/>
                      <a:pt x="2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1" name="">
                <a:extLst>
                  <a:ext uri="{FF2B5EF4-FFF2-40B4-BE49-F238E27FC236}">
                    <a16:creationId xmlns:a16="http://schemas.microsoft.com/office/drawing/2014/main" id="{A1987E36-DB32-491F-BBE3-9220F896EA78}"/>
                  </a:ext>
                </a:extLst>
              </p:cNvPr>
              <p:cNvSpPr/>
              <p:nvPr/>
            </p:nvSpPr>
            <p:spPr bwMode="auto">
              <a:xfrm>
                <a:off x="7759700" y="4195764"/>
                <a:ext cx="53975" cy="52388"/>
              </a:xfrm>
              <a:custGeom>
                <a:avLst/>
                <a:gdLst>
                  <a:gd name="T0" fmla="*/ 2 w 14"/>
                  <a:gd name="T1" fmla="*/ 12 h 14"/>
                  <a:gd name="T2" fmla="*/ 2 w 14"/>
                  <a:gd name="T3" fmla="*/ 12 h 14"/>
                  <a:gd name="T4" fmla="*/ 1 w 14"/>
                  <a:gd name="T5" fmla="*/ 7 h 14"/>
                  <a:gd name="T6" fmla="*/ 8 w 14"/>
                  <a:gd name="T7" fmla="*/ 1 h 14"/>
                  <a:gd name="T8" fmla="*/ 13 w 14"/>
                  <a:gd name="T9" fmla="*/ 2 h 14"/>
                  <a:gd name="T10" fmla="*/ 12 w 14"/>
                  <a:gd name="T11" fmla="*/ 7 h 14"/>
                  <a:gd name="T12" fmla="*/ 6 w 14"/>
                  <a:gd name="T13" fmla="*/ 12 h 14"/>
                  <a:gd name="T14" fmla="*/ 2 w 14"/>
                  <a:gd name="T15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14">
                    <a:moveTo>
                      <a:pt x="2" y="12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0" y="11"/>
                      <a:pt x="0" y="9"/>
                      <a:pt x="1" y="7"/>
                    </a:cubicBezTo>
                    <a:cubicBezTo>
                      <a:pt x="3" y="5"/>
                      <a:pt x="5" y="3"/>
                      <a:pt x="8" y="1"/>
                    </a:cubicBezTo>
                    <a:cubicBezTo>
                      <a:pt x="10" y="0"/>
                      <a:pt x="12" y="0"/>
                      <a:pt x="13" y="2"/>
                    </a:cubicBezTo>
                    <a:cubicBezTo>
                      <a:pt x="14" y="4"/>
                      <a:pt x="14" y="6"/>
                      <a:pt x="12" y="7"/>
                    </a:cubicBezTo>
                    <a:cubicBezTo>
                      <a:pt x="10" y="8"/>
                      <a:pt x="8" y="10"/>
                      <a:pt x="6" y="12"/>
                    </a:cubicBezTo>
                    <a:cubicBezTo>
                      <a:pt x="5" y="13"/>
                      <a:pt x="3" y="14"/>
                      <a:pt x="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2" name="">
                <a:extLst>
                  <a:ext uri="{FF2B5EF4-FFF2-40B4-BE49-F238E27FC236}">
                    <a16:creationId xmlns:a16="http://schemas.microsoft.com/office/drawing/2014/main" id="{22404B39-4E37-46C8-8A88-45CFE69B875B}"/>
                  </a:ext>
                </a:extLst>
              </p:cNvPr>
              <p:cNvSpPr/>
              <p:nvPr/>
            </p:nvSpPr>
            <p:spPr bwMode="auto">
              <a:xfrm>
                <a:off x="7851775" y="4321176"/>
                <a:ext cx="90488" cy="63500"/>
              </a:xfrm>
              <a:custGeom>
                <a:avLst/>
                <a:gdLst>
                  <a:gd name="T0" fmla="*/ 2 w 24"/>
                  <a:gd name="T1" fmla="*/ 16 h 17"/>
                  <a:gd name="T2" fmla="*/ 1 w 24"/>
                  <a:gd name="T3" fmla="*/ 15 h 17"/>
                  <a:gd name="T4" fmla="*/ 3 w 24"/>
                  <a:gd name="T5" fmla="*/ 10 h 17"/>
                  <a:gd name="T6" fmla="*/ 18 w 24"/>
                  <a:gd name="T7" fmla="*/ 1 h 17"/>
                  <a:gd name="T8" fmla="*/ 23 w 24"/>
                  <a:gd name="T9" fmla="*/ 3 h 17"/>
                  <a:gd name="T10" fmla="*/ 22 w 24"/>
                  <a:gd name="T11" fmla="*/ 7 h 17"/>
                  <a:gd name="T12" fmla="*/ 6 w 24"/>
                  <a:gd name="T13" fmla="*/ 16 h 17"/>
                  <a:gd name="T14" fmla="*/ 2 w 24"/>
                  <a:gd name="T15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17">
                    <a:moveTo>
                      <a:pt x="2" y="16"/>
                    </a:moveTo>
                    <a:cubicBezTo>
                      <a:pt x="2" y="16"/>
                      <a:pt x="2" y="15"/>
                      <a:pt x="1" y="15"/>
                    </a:cubicBezTo>
                    <a:cubicBezTo>
                      <a:pt x="0" y="13"/>
                      <a:pt x="1" y="11"/>
                      <a:pt x="3" y="10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20" y="0"/>
                      <a:pt x="22" y="1"/>
                      <a:pt x="23" y="3"/>
                    </a:cubicBezTo>
                    <a:cubicBezTo>
                      <a:pt x="24" y="4"/>
                      <a:pt x="23" y="6"/>
                      <a:pt x="22" y="7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5" y="17"/>
                      <a:pt x="4" y="17"/>
                      <a:pt x="2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3" name="">
                <a:extLst>
                  <a:ext uri="{FF2B5EF4-FFF2-40B4-BE49-F238E27FC236}">
                    <a16:creationId xmlns:a16="http://schemas.microsoft.com/office/drawing/2014/main" id="{1D1B827F-8035-4C4B-A477-2C5D5A3FAC9F}"/>
                  </a:ext>
                </a:extLst>
              </p:cNvPr>
              <p:cNvSpPr/>
              <p:nvPr/>
            </p:nvSpPr>
            <p:spPr bwMode="auto">
              <a:xfrm>
                <a:off x="7923213" y="4498976"/>
                <a:ext cx="60325" cy="46038"/>
              </a:xfrm>
              <a:custGeom>
                <a:avLst/>
                <a:gdLst>
                  <a:gd name="T0" fmla="*/ 2 w 16"/>
                  <a:gd name="T1" fmla="*/ 11 h 12"/>
                  <a:gd name="T2" fmla="*/ 1 w 16"/>
                  <a:gd name="T3" fmla="*/ 11 h 12"/>
                  <a:gd name="T4" fmla="*/ 1 w 16"/>
                  <a:gd name="T5" fmla="*/ 6 h 12"/>
                  <a:gd name="T6" fmla="*/ 11 w 16"/>
                  <a:gd name="T7" fmla="*/ 0 h 12"/>
                  <a:gd name="T8" fmla="*/ 16 w 16"/>
                  <a:gd name="T9" fmla="*/ 3 h 12"/>
                  <a:gd name="T10" fmla="*/ 13 w 16"/>
                  <a:gd name="T11" fmla="*/ 7 h 12"/>
                  <a:gd name="T12" fmla="*/ 6 w 16"/>
                  <a:gd name="T13" fmla="*/ 11 h 12"/>
                  <a:gd name="T14" fmla="*/ 2 w 16"/>
                  <a:gd name="T15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2">
                    <a:moveTo>
                      <a:pt x="2" y="11"/>
                    </a:moveTo>
                    <a:cubicBezTo>
                      <a:pt x="2" y="11"/>
                      <a:pt x="1" y="11"/>
                      <a:pt x="1" y="11"/>
                    </a:cubicBezTo>
                    <a:cubicBezTo>
                      <a:pt x="0" y="9"/>
                      <a:pt x="0" y="7"/>
                      <a:pt x="1" y="6"/>
                    </a:cubicBezTo>
                    <a:cubicBezTo>
                      <a:pt x="4" y="3"/>
                      <a:pt x="8" y="1"/>
                      <a:pt x="11" y="0"/>
                    </a:cubicBezTo>
                    <a:cubicBezTo>
                      <a:pt x="13" y="0"/>
                      <a:pt x="15" y="1"/>
                      <a:pt x="16" y="3"/>
                    </a:cubicBezTo>
                    <a:cubicBezTo>
                      <a:pt x="16" y="4"/>
                      <a:pt x="15" y="6"/>
                      <a:pt x="13" y="7"/>
                    </a:cubicBezTo>
                    <a:cubicBezTo>
                      <a:pt x="11" y="8"/>
                      <a:pt x="8" y="9"/>
                      <a:pt x="6" y="11"/>
                    </a:cubicBezTo>
                    <a:cubicBezTo>
                      <a:pt x="5" y="12"/>
                      <a:pt x="3" y="12"/>
                      <a:pt x="2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4" name="">
                <a:extLst>
                  <a:ext uri="{FF2B5EF4-FFF2-40B4-BE49-F238E27FC236}">
                    <a16:creationId xmlns:a16="http://schemas.microsoft.com/office/drawing/2014/main" id="{B0BD665F-A3A4-4D12-8008-BD00C9B8E2BA}"/>
                  </a:ext>
                </a:extLst>
              </p:cNvPr>
              <p:cNvSpPr/>
              <p:nvPr/>
            </p:nvSpPr>
            <p:spPr bwMode="auto">
              <a:xfrm>
                <a:off x="7945438" y="4643439"/>
                <a:ext cx="130175" cy="60325"/>
              </a:xfrm>
              <a:custGeom>
                <a:avLst/>
                <a:gdLst>
                  <a:gd name="T0" fmla="*/ 2 w 34"/>
                  <a:gd name="T1" fmla="*/ 15 h 16"/>
                  <a:gd name="T2" fmla="*/ 1 w 34"/>
                  <a:gd name="T3" fmla="*/ 14 h 16"/>
                  <a:gd name="T4" fmla="*/ 3 w 34"/>
                  <a:gd name="T5" fmla="*/ 9 h 16"/>
                  <a:gd name="T6" fmla="*/ 29 w 34"/>
                  <a:gd name="T7" fmla="*/ 0 h 16"/>
                  <a:gd name="T8" fmla="*/ 33 w 34"/>
                  <a:gd name="T9" fmla="*/ 3 h 16"/>
                  <a:gd name="T10" fmla="*/ 31 w 34"/>
                  <a:gd name="T11" fmla="*/ 7 h 16"/>
                  <a:gd name="T12" fmla="*/ 5 w 34"/>
                  <a:gd name="T13" fmla="*/ 16 h 16"/>
                  <a:gd name="T14" fmla="*/ 2 w 34"/>
                  <a:gd name="T15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16">
                    <a:moveTo>
                      <a:pt x="2" y="15"/>
                    </a:moveTo>
                    <a:cubicBezTo>
                      <a:pt x="1" y="15"/>
                      <a:pt x="1" y="14"/>
                      <a:pt x="1" y="14"/>
                    </a:cubicBezTo>
                    <a:cubicBezTo>
                      <a:pt x="0" y="12"/>
                      <a:pt x="1" y="10"/>
                      <a:pt x="3" y="9"/>
                    </a:cubicBezTo>
                    <a:cubicBezTo>
                      <a:pt x="12" y="6"/>
                      <a:pt x="19" y="3"/>
                      <a:pt x="29" y="0"/>
                    </a:cubicBezTo>
                    <a:cubicBezTo>
                      <a:pt x="31" y="0"/>
                      <a:pt x="33" y="1"/>
                      <a:pt x="33" y="3"/>
                    </a:cubicBezTo>
                    <a:cubicBezTo>
                      <a:pt x="34" y="4"/>
                      <a:pt x="33" y="6"/>
                      <a:pt x="31" y="7"/>
                    </a:cubicBezTo>
                    <a:cubicBezTo>
                      <a:pt x="22" y="10"/>
                      <a:pt x="14" y="12"/>
                      <a:pt x="5" y="16"/>
                    </a:cubicBezTo>
                    <a:cubicBezTo>
                      <a:pt x="4" y="16"/>
                      <a:pt x="3" y="16"/>
                      <a:pt x="2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5" name="">
                <a:extLst>
                  <a:ext uri="{FF2B5EF4-FFF2-40B4-BE49-F238E27FC236}">
                    <a16:creationId xmlns:a16="http://schemas.microsoft.com/office/drawing/2014/main" id="{D4263676-521D-4093-8E6C-669DDAC0DC9A}"/>
                  </a:ext>
                </a:extLst>
              </p:cNvPr>
              <p:cNvSpPr/>
              <p:nvPr/>
            </p:nvSpPr>
            <p:spPr bwMode="auto">
              <a:xfrm>
                <a:off x="7926388" y="4862514"/>
                <a:ext cx="125413" cy="49213"/>
              </a:xfrm>
              <a:custGeom>
                <a:avLst/>
                <a:gdLst>
                  <a:gd name="T0" fmla="*/ 1 w 33"/>
                  <a:gd name="T1" fmla="*/ 7 h 13"/>
                  <a:gd name="T2" fmla="*/ 0 w 33"/>
                  <a:gd name="T3" fmla="*/ 3 h 13"/>
                  <a:gd name="T4" fmla="*/ 4 w 33"/>
                  <a:gd name="T5" fmla="*/ 0 h 13"/>
                  <a:gd name="T6" fmla="*/ 30 w 33"/>
                  <a:gd name="T7" fmla="*/ 6 h 13"/>
                  <a:gd name="T8" fmla="*/ 33 w 33"/>
                  <a:gd name="T9" fmla="*/ 10 h 13"/>
                  <a:gd name="T10" fmla="*/ 29 w 33"/>
                  <a:gd name="T11" fmla="*/ 13 h 13"/>
                  <a:gd name="T12" fmla="*/ 3 w 33"/>
                  <a:gd name="T13" fmla="*/ 7 h 13"/>
                  <a:gd name="T14" fmla="*/ 1 w 33"/>
                  <a:gd name="T15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13">
                    <a:moveTo>
                      <a:pt x="1" y="7"/>
                    </a:moveTo>
                    <a:cubicBezTo>
                      <a:pt x="0" y="6"/>
                      <a:pt x="0" y="5"/>
                      <a:pt x="0" y="3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13" y="2"/>
                      <a:pt x="22" y="4"/>
                      <a:pt x="30" y="6"/>
                    </a:cubicBezTo>
                    <a:cubicBezTo>
                      <a:pt x="32" y="6"/>
                      <a:pt x="33" y="8"/>
                      <a:pt x="33" y="10"/>
                    </a:cubicBezTo>
                    <a:cubicBezTo>
                      <a:pt x="33" y="12"/>
                      <a:pt x="31" y="13"/>
                      <a:pt x="29" y="13"/>
                    </a:cubicBezTo>
                    <a:cubicBezTo>
                      <a:pt x="20" y="11"/>
                      <a:pt x="11" y="9"/>
                      <a:pt x="3" y="7"/>
                    </a:cubicBezTo>
                    <a:cubicBezTo>
                      <a:pt x="2" y="7"/>
                      <a:pt x="2" y="7"/>
                      <a:pt x="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6" name="">
                <a:extLst>
                  <a:ext uri="{FF2B5EF4-FFF2-40B4-BE49-F238E27FC236}">
                    <a16:creationId xmlns:a16="http://schemas.microsoft.com/office/drawing/2014/main" id="{A8C915D7-933C-40C4-A2C3-A005C56C0319}"/>
                  </a:ext>
                </a:extLst>
              </p:cNvPr>
              <p:cNvSpPr/>
              <p:nvPr/>
            </p:nvSpPr>
            <p:spPr bwMode="auto">
              <a:xfrm>
                <a:off x="7862888" y="5045076"/>
                <a:ext cx="57150" cy="41275"/>
              </a:xfrm>
              <a:custGeom>
                <a:avLst/>
                <a:gdLst>
                  <a:gd name="T0" fmla="*/ 1 w 15"/>
                  <a:gd name="T1" fmla="*/ 6 h 11"/>
                  <a:gd name="T2" fmla="*/ 0 w 15"/>
                  <a:gd name="T3" fmla="*/ 2 h 11"/>
                  <a:gd name="T4" fmla="*/ 5 w 15"/>
                  <a:gd name="T5" fmla="*/ 0 h 11"/>
                  <a:gd name="T6" fmla="*/ 13 w 15"/>
                  <a:gd name="T7" fmla="*/ 5 h 11"/>
                  <a:gd name="T8" fmla="*/ 14 w 15"/>
                  <a:gd name="T9" fmla="*/ 10 h 11"/>
                  <a:gd name="T10" fmla="*/ 9 w 15"/>
                  <a:gd name="T11" fmla="*/ 10 h 11"/>
                  <a:gd name="T12" fmla="*/ 9 w 15"/>
                  <a:gd name="T13" fmla="*/ 10 h 11"/>
                  <a:gd name="T14" fmla="*/ 2 w 15"/>
                  <a:gd name="T15" fmla="*/ 7 h 11"/>
                  <a:gd name="T16" fmla="*/ 1 w 15"/>
                  <a:gd name="T1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11">
                    <a:moveTo>
                      <a:pt x="1" y="6"/>
                    </a:moveTo>
                    <a:cubicBezTo>
                      <a:pt x="0" y="5"/>
                      <a:pt x="0" y="4"/>
                      <a:pt x="0" y="2"/>
                    </a:cubicBezTo>
                    <a:cubicBezTo>
                      <a:pt x="1" y="0"/>
                      <a:pt x="3" y="0"/>
                      <a:pt x="5" y="0"/>
                    </a:cubicBezTo>
                    <a:cubicBezTo>
                      <a:pt x="8" y="1"/>
                      <a:pt x="10" y="3"/>
                      <a:pt x="13" y="5"/>
                    </a:cubicBezTo>
                    <a:cubicBezTo>
                      <a:pt x="14" y="6"/>
                      <a:pt x="15" y="8"/>
                      <a:pt x="14" y="10"/>
                    </a:cubicBezTo>
                    <a:cubicBezTo>
                      <a:pt x="12" y="11"/>
                      <a:pt x="10" y="11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7" y="9"/>
                      <a:pt x="4" y="8"/>
                      <a:pt x="2" y="7"/>
                    </a:cubicBezTo>
                    <a:cubicBezTo>
                      <a:pt x="2" y="7"/>
                      <a:pt x="2" y="6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7" name="">
                <a:extLst>
                  <a:ext uri="{FF2B5EF4-FFF2-40B4-BE49-F238E27FC236}">
                    <a16:creationId xmlns:a16="http://schemas.microsoft.com/office/drawing/2014/main" id="{ABEEBAD9-B013-4F34-9D0B-EEF9A5E1B17E}"/>
                  </a:ext>
                </a:extLst>
              </p:cNvPr>
              <p:cNvSpPr/>
              <p:nvPr/>
            </p:nvSpPr>
            <p:spPr bwMode="auto">
              <a:xfrm>
                <a:off x="7732713" y="5186364"/>
                <a:ext cx="114300" cy="117475"/>
              </a:xfrm>
              <a:custGeom>
                <a:avLst/>
                <a:gdLst>
                  <a:gd name="T0" fmla="*/ 24 w 30"/>
                  <a:gd name="T1" fmla="*/ 30 h 31"/>
                  <a:gd name="T2" fmla="*/ 23 w 30"/>
                  <a:gd name="T3" fmla="*/ 30 h 31"/>
                  <a:gd name="T4" fmla="*/ 1 w 30"/>
                  <a:gd name="T5" fmla="*/ 6 h 31"/>
                  <a:gd name="T6" fmla="*/ 2 w 30"/>
                  <a:gd name="T7" fmla="*/ 1 h 31"/>
                  <a:gd name="T8" fmla="*/ 7 w 30"/>
                  <a:gd name="T9" fmla="*/ 1 h 31"/>
                  <a:gd name="T10" fmla="*/ 28 w 30"/>
                  <a:gd name="T11" fmla="*/ 25 h 31"/>
                  <a:gd name="T12" fmla="*/ 28 w 30"/>
                  <a:gd name="T13" fmla="*/ 30 h 31"/>
                  <a:gd name="T14" fmla="*/ 24 w 30"/>
                  <a:gd name="T15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31">
                    <a:moveTo>
                      <a:pt x="24" y="30"/>
                    </a:moveTo>
                    <a:cubicBezTo>
                      <a:pt x="24" y="30"/>
                      <a:pt x="23" y="30"/>
                      <a:pt x="23" y="30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30" y="27"/>
                      <a:pt x="30" y="29"/>
                      <a:pt x="28" y="30"/>
                    </a:cubicBezTo>
                    <a:cubicBezTo>
                      <a:pt x="27" y="31"/>
                      <a:pt x="25" y="31"/>
                      <a:pt x="24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8" name="">
                <a:extLst>
                  <a:ext uri="{FF2B5EF4-FFF2-40B4-BE49-F238E27FC236}">
                    <a16:creationId xmlns:a16="http://schemas.microsoft.com/office/drawing/2014/main" id="{29E73961-840D-45C8-8457-EF938715B915}"/>
                  </a:ext>
                </a:extLst>
              </p:cNvPr>
              <p:cNvSpPr/>
              <p:nvPr/>
            </p:nvSpPr>
            <p:spPr bwMode="auto">
              <a:xfrm>
                <a:off x="7558088" y="5291139"/>
                <a:ext cx="46038" cy="65088"/>
              </a:xfrm>
              <a:custGeom>
                <a:avLst/>
                <a:gdLst>
                  <a:gd name="T0" fmla="*/ 6 w 12"/>
                  <a:gd name="T1" fmla="*/ 16 h 17"/>
                  <a:gd name="T2" fmla="*/ 6 w 12"/>
                  <a:gd name="T3" fmla="*/ 15 h 17"/>
                  <a:gd name="T4" fmla="*/ 0 w 12"/>
                  <a:gd name="T5" fmla="*/ 4 h 17"/>
                  <a:gd name="T6" fmla="*/ 4 w 12"/>
                  <a:gd name="T7" fmla="*/ 0 h 17"/>
                  <a:gd name="T8" fmla="*/ 7 w 12"/>
                  <a:gd name="T9" fmla="*/ 3 h 17"/>
                  <a:gd name="T10" fmla="*/ 11 w 12"/>
                  <a:gd name="T11" fmla="*/ 10 h 17"/>
                  <a:gd name="T12" fmla="*/ 11 w 12"/>
                  <a:gd name="T13" fmla="*/ 15 h 17"/>
                  <a:gd name="T14" fmla="*/ 6 w 12"/>
                  <a:gd name="T15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7">
                    <a:moveTo>
                      <a:pt x="6" y="16"/>
                    </a:moveTo>
                    <a:cubicBezTo>
                      <a:pt x="6" y="16"/>
                      <a:pt x="6" y="16"/>
                      <a:pt x="6" y="15"/>
                    </a:cubicBezTo>
                    <a:cubicBezTo>
                      <a:pt x="3" y="12"/>
                      <a:pt x="1" y="8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5" y="0"/>
                      <a:pt x="7" y="1"/>
                      <a:pt x="7" y="3"/>
                    </a:cubicBezTo>
                    <a:cubicBezTo>
                      <a:pt x="7" y="6"/>
                      <a:pt x="9" y="8"/>
                      <a:pt x="11" y="10"/>
                    </a:cubicBezTo>
                    <a:cubicBezTo>
                      <a:pt x="12" y="12"/>
                      <a:pt x="12" y="14"/>
                      <a:pt x="11" y="15"/>
                    </a:cubicBezTo>
                    <a:cubicBezTo>
                      <a:pt x="10" y="17"/>
                      <a:pt x="8" y="17"/>
                      <a:pt x="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9" name="">
                <a:extLst>
                  <a:ext uri="{FF2B5EF4-FFF2-40B4-BE49-F238E27FC236}">
                    <a16:creationId xmlns:a16="http://schemas.microsoft.com/office/drawing/2014/main" id="{441D852D-63B9-4AAD-8F2B-5AEB5650C7B2}"/>
                  </a:ext>
                </a:extLst>
              </p:cNvPr>
              <p:cNvSpPr/>
              <p:nvPr/>
            </p:nvSpPr>
            <p:spPr bwMode="auto">
              <a:xfrm>
                <a:off x="7421563" y="5334001"/>
                <a:ext cx="60325" cy="131763"/>
              </a:xfrm>
              <a:custGeom>
                <a:avLst/>
                <a:gdLst>
                  <a:gd name="T0" fmla="*/ 10 w 16"/>
                  <a:gd name="T1" fmla="*/ 34 h 35"/>
                  <a:gd name="T2" fmla="*/ 9 w 16"/>
                  <a:gd name="T3" fmla="*/ 33 h 35"/>
                  <a:gd name="T4" fmla="*/ 0 w 16"/>
                  <a:gd name="T5" fmla="*/ 4 h 35"/>
                  <a:gd name="T6" fmla="*/ 4 w 16"/>
                  <a:gd name="T7" fmla="*/ 0 h 35"/>
                  <a:gd name="T8" fmla="*/ 7 w 16"/>
                  <a:gd name="T9" fmla="*/ 3 h 35"/>
                  <a:gd name="T10" fmla="*/ 15 w 16"/>
                  <a:gd name="T11" fmla="*/ 30 h 35"/>
                  <a:gd name="T12" fmla="*/ 14 w 16"/>
                  <a:gd name="T13" fmla="*/ 34 h 35"/>
                  <a:gd name="T14" fmla="*/ 10 w 16"/>
                  <a:gd name="T15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35">
                    <a:moveTo>
                      <a:pt x="10" y="34"/>
                    </a:moveTo>
                    <a:cubicBezTo>
                      <a:pt x="10" y="34"/>
                      <a:pt x="10" y="34"/>
                      <a:pt x="9" y="33"/>
                    </a:cubicBezTo>
                    <a:cubicBezTo>
                      <a:pt x="4" y="24"/>
                      <a:pt x="1" y="1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7" y="1"/>
                      <a:pt x="7" y="3"/>
                    </a:cubicBezTo>
                    <a:cubicBezTo>
                      <a:pt x="8" y="12"/>
                      <a:pt x="11" y="21"/>
                      <a:pt x="15" y="30"/>
                    </a:cubicBezTo>
                    <a:cubicBezTo>
                      <a:pt x="16" y="31"/>
                      <a:pt x="16" y="33"/>
                      <a:pt x="14" y="34"/>
                    </a:cubicBezTo>
                    <a:cubicBezTo>
                      <a:pt x="13" y="35"/>
                      <a:pt x="11" y="35"/>
                      <a:pt x="10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0" name="">
                <a:extLst>
                  <a:ext uri="{FF2B5EF4-FFF2-40B4-BE49-F238E27FC236}">
                    <a16:creationId xmlns:a16="http://schemas.microsoft.com/office/drawing/2014/main" id="{680049BF-BB41-41A9-A91D-8EF08020E3FD}"/>
                  </a:ext>
                </a:extLst>
              </p:cNvPr>
              <p:cNvSpPr/>
              <p:nvPr/>
            </p:nvSpPr>
            <p:spPr bwMode="auto">
              <a:xfrm>
                <a:off x="7219950" y="5341939"/>
                <a:ext cx="30163" cy="74613"/>
              </a:xfrm>
              <a:custGeom>
                <a:avLst/>
                <a:gdLst>
                  <a:gd name="T0" fmla="*/ 2 w 8"/>
                  <a:gd name="T1" fmla="*/ 19 h 20"/>
                  <a:gd name="T2" fmla="*/ 0 w 8"/>
                  <a:gd name="T3" fmla="*/ 17 h 20"/>
                  <a:gd name="T4" fmla="*/ 1 w 8"/>
                  <a:gd name="T5" fmla="*/ 3 h 20"/>
                  <a:gd name="T6" fmla="*/ 4 w 8"/>
                  <a:gd name="T7" fmla="*/ 0 h 20"/>
                  <a:gd name="T8" fmla="*/ 7 w 8"/>
                  <a:gd name="T9" fmla="*/ 4 h 20"/>
                  <a:gd name="T10" fmla="*/ 7 w 8"/>
                  <a:gd name="T11" fmla="*/ 17 h 20"/>
                  <a:gd name="T12" fmla="*/ 4 w 8"/>
                  <a:gd name="T13" fmla="*/ 20 h 20"/>
                  <a:gd name="T14" fmla="*/ 2 w 8"/>
                  <a:gd name="T15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20">
                    <a:moveTo>
                      <a:pt x="2" y="19"/>
                    </a:moveTo>
                    <a:cubicBezTo>
                      <a:pt x="1" y="19"/>
                      <a:pt x="0" y="18"/>
                      <a:pt x="0" y="17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7" y="4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9"/>
                      <a:pt x="6" y="20"/>
                      <a:pt x="4" y="20"/>
                    </a:cubicBezTo>
                    <a:cubicBezTo>
                      <a:pt x="3" y="20"/>
                      <a:pt x="2" y="20"/>
                      <a:pt x="2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1" name="">
                <a:extLst>
                  <a:ext uri="{FF2B5EF4-FFF2-40B4-BE49-F238E27FC236}">
                    <a16:creationId xmlns:a16="http://schemas.microsoft.com/office/drawing/2014/main" id="{713FAC0C-58F2-41C6-9515-DD95BC977DB1}"/>
                  </a:ext>
                </a:extLst>
              </p:cNvPr>
              <p:cNvSpPr/>
              <p:nvPr/>
            </p:nvSpPr>
            <p:spPr bwMode="auto">
              <a:xfrm>
                <a:off x="6600825" y="4048126"/>
                <a:ext cx="1306513" cy="1277938"/>
              </a:xfrm>
              <a:custGeom>
                <a:avLst/>
                <a:gdLst>
                  <a:gd name="T0" fmla="*/ 81 w 344"/>
                  <a:gd name="T1" fmla="*/ 291 h 337"/>
                  <a:gd name="T2" fmla="*/ 15 w 344"/>
                  <a:gd name="T3" fmla="*/ 204 h 337"/>
                  <a:gd name="T4" fmla="*/ 21 w 344"/>
                  <a:gd name="T5" fmla="*/ 79 h 337"/>
                  <a:gd name="T6" fmla="*/ 114 w 344"/>
                  <a:gd name="T7" fmla="*/ 9 h 337"/>
                  <a:gd name="T8" fmla="*/ 238 w 344"/>
                  <a:gd name="T9" fmla="*/ 26 h 337"/>
                  <a:gd name="T10" fmla="*/ 308 w 344"/>
                  <a:gd name="T11" fmla="*/ 255 h 337"/>
                  <a:gd name="T12" fmla="*/ 308 w 344"/>
                  <a:gd name="T13" fmla="*/ 255 h 337"/>
                  <a:gd name="T14" fmla="*/ 219 w 344"/>
                  <a:gd name="T15" fmla="*/ 322 h 337"/>
                  <a:gd name="T16" fmla="*/ 100 w 344"/>
                  <a:gd name="T17" fmla="*/ 302 h 337"/>
                  <a:gd name="T18" fmla="*/ 81 w 344"/>
                  <a:gd name="T19" fmla="*/ 291 h 337"/>
                  <a:gd name="T20" fmla="*/ 252 w 344"/>
                  <a:gd name="T21" fmla="*/ 43 h 337"/>
                  <a:gd name="T22" fmla="*/ 235 w 344"/>
                  <a:gd name="T23" fmla="*/ 33 h 337"/>
                  <a:gd name="T24" fmla="*/ 115 w 344"/>
                  <a:gd name="T25" fmla="*/ 16 h 337"/>
                  <a:gd name="T26" fmla="*/ 27 w 344"/>
                  <a:gd name="T27" fmla="*/ 82 h 337"/>
                  <a:gd name="T28" fmla="*/ 22 w 344"/>
                  <a:gd name="T29" fmla="*/ 201 h 337"/>
                  <a:gd name="T30" fmla="*/ 103 w 344"/>
                  <a:gd name="T31" fmla="*/ 296 h 337"/>
                  <a:gd name="T32" fmla="*/ 301 w 344"/>
                  <a:gd name="T33" fmla="*/ 251 h 337"/>
                  <a:gd name="T34" fmla="*/ 252 w 344"/>
                  <a:gd name="T35" fmla="*/ 43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4" h="337">
                    <a:moveTo>
                      <a:pt x="81" y="291"/>
                    </a:moveTo>
                    <a:cubicBezTo>
                      <a:pt x="51" y="270"/>
                      <a:pt x="28" y="239"/>
                      <a:pt x="15" y="204"/>
                    </a:cubicBezTo>
                    <a:cubicBezTo>
                      <a:pt x="0" y="161"/>
                      <a:pt x="2" y="115"/>
                      <a:pt x="21" y="79"/>
                    </a:cubicBezTo>
                    <a:cubicBezTo>
                      <a:pt x="39" y="43"/>
                      <a:pt x="72" y="18"/>
                      <a:pt x="114" y="9"/>
                    </a:cubicBezTo>
                    <a:cubicBezTo>
                      <a:pt x="154" y="0"/>
                      <a:pt x="198" y="6"/>
                      <a:pt x="238" y="26"/>
                    </a:cubicBezTo>
                    <a:cubicBezTo>
                      <a:pt x="322" y="69"/>
                      <a:pt x="344" y="182"/>
                      <a:pt x="308" y="255"/>
                    </a:cubicBezTo>
                    <a:cubicBezTo>
                      <a:pt x="308" y="255"/>
                      <a:pt x="308" y="255"/>
                      <a:pt x="308" y="255"/>
                    </a:cubicBezTo>
                    <a:cubicBezTo>
                      <a:pt x="289" y="291"/>
                      <a:pt x="259" y="314"/>
                      <a:pt x="219" y="322"/>
                    </a:cubicBezTo>
                    <a:cubicBezTo>
                      <a:pt x="183" y="329"/>
                      <a:pt x="140" y="322"/>
                      <a:pt x="100" y="302"/>
                    </a:cubicBezTo>
                    <a:cubicBezTo>
                      <a:pt x="93" y="298"/>
                      <a:pt x="87" y="295"/>
                      <a:pt x="81" y="291"/>
                    </a:cubicBezTo>
                    <a:close/>
                    <a:moveTo>
                      <a:pt x="252" y="43"/>
                    </a:moveTo>
                    <a:cubicBezTo>
                      <a:pt x="246" y="39"/>
                      <a:pt x="241" y="36"/>
                      <a:pt x="235" y="33"/>
                    </a:cubicBezTo>
                    <a:cubicBezTo>
                      <a:pt x="196" y="13"/>
                      <a:pt x="154" y="7"/>
                      <a:pt x="115" y="16"/>
                    </a:cubicBezTo>
                    <a:cubicBezTo>
                      <a:pt x="75" y="24"/>
                      <a:pt x="44" y="48"/>
                      <a:pt x="27" y="82"/>
                    </a:cubicBezTo>
                    <a:cubicBezTo>
                      <a:pt x="9" y="117"/>
                      <a:pt x="8" y="160"/>
                      <a:pt x="22" y="201"/>
                    </a:cubicBezTo>
                    <a:cubicBezTo>
                      <a:pt x="36" y="243"/>
                      <a:pt x="66" y="277"/>
                      <a:pt x="103" y="296"/>
                    </a:cubicBezTo>
                    <a:cubicBezTo>
                      <a:pt x="186" y="337"/>
                      <a:pt x="267" y="319"/>
                      <a:pt x="301" y="251"/>
                    </a:cubicBezTo>
                    <a:cubicBezTo>
                      <a:pt x="334" y="187"/>
                      <a:pt x="318" y="89"/>
                      <a:pt x="252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2" name="">
                <a:extLst>
                  <a:ext uri="{FF2B5EF4-FFF2-40B4-BE49-F238E27FC236}">
                    <a16:creationId xmlns:a16="http://schemas.microsoft.com/office/drawing/2014/main" id="{E3265E3E-030B-46C5-B02B-B71057DA6D12}"/>
                  </a:ext>
                </a:extLst>
              </p:cNvPr>
              <p:cNvSpPr/>
              <p:nvPr/>
            </p:nvSpPr>
            <p:spPr bwMode="auto">
              <a:xfrm>
                <a:off x="6988175" y="4624389"/>
                <a:ext cx="577850" cy="576263"/>
              </a:xfrm>
              <a:custGeom>
                <a:avLst/>
                <a:gdLst>
                  <a:gd name="T0" fmla="*/ 42 w 152"/>
                  <a:gd name="T1" fmla="*/ 135 h 152"/>
                  <a:gd name="T2" fmla="*/ 15 w 152"/>
                  <a:gd name="T3" fmla="*/ 42 h 152"/>
                  <a:gd name="T4" fmla="*/ 111 w 152"/>
                  <a:gd name="T5" fmla="*/ 19 h 152"/>
                  <a:gd name="T6" fmla="*/ 146 w 152"/>
                  <a:gd name="T7" fmla="*/ 63 h 152"/>
                  <a:gd name="T8" fmla="*/ 142 w 152"/>
                  <a:gd name="T9" fmla="*/ 119 h 152"/>
                  <a:gd name="T10" fmla="*/ 142 w 152"/>
                  <a:gd name="T11" fmla="*/ 119 h 152"/>
                  <a:gd name="T12" fmla="*/ 103 w 152"/>
                  <a:gd name="T13" fmla="*/ 149 h 152"/>
                  <a:gd name="T14" fmla="*/ 50 w 152"/>
                  <a:gd name="T15" fmla="*/ 140 h 152"/>
                  <a:gd name="T16" fmla="*/ 42 w 152"/>
                  <a:gd name="T17" fmla="*/ 135 h 152"/>
                  <a:gd name="T18" fmla="*/ 115 w 152"/>
                  <a:gd name="T19" fmla="*/ 29 h 152"/>
                  <a:gd name="T20" fmla="*/ 108 w 152"/>
                  <a:gd name="T21" fmla="*/ 25 h 152"/>
                  <a:gd name="T22" fmla="*/ 22 w 152"/>
                  <a:gd name="T23" fmla="*/ 45 h 152"/>
                  <a:gd name="T24" fmla="*/ 53 w 152"/>
                  <a:gd name="T25" fmla="*/ 134 h 152"/>
                  <a:gd name="T26" fmla="*/ 101 w 152"/>
                  <a:gd name="T27" fmla="*/ 142 h 152"/>
                  <a:gd name="T28" fmla="*/ 136 w 152"/>
                  <a:gd name="T29" fmla="*/ 116 h 152"/>
                  <a:gd name="T30" fmla="*/ 136 w 152"/>
                  <a:gd name="T31" fmla="*/ 116 h 152"/>
                  <a:gd name="T32" fmla="*/ 140 w 152"/>
                  <a:gd name="T33" fmla="*/ 65 h 152"/>
                  <a:gd name="T34" fmla="*/ 115 w 152"/>
                  <a:gd name="T35" fmla="*/ 29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2" h="152">
                    <a:moveTo>
                      <a:pt x="42" y="135"/>
                    </a:moveTo>
                    <a:cubicBezTo>
                      <a:pt x="13" y="115"/>
                      <a:pt x="0" y="73"/>
                      <a:pt x="15" y="42"/>
                    </a:cubicBezTo>
                    <a:cubicBezTo>
                      <a:pt x="32" y="10"/>
                      <a:pt x="74" y="0"/>
                      <a:pt x="111" y="19"/>
                    </a:cubicBezTo>
                    <a:cubicBezTo>
                      <a:pt x="128" y="27"/>
                      <a:pt x="141" y="43"/>
                      <a:pt x="146" y="63"/>
                    </a:cubicBezTo>
                    <a:cubicBezTo>
                      <a:pt x="152" y="82"/>
                      <a:pt x="150" y="103"/>
                      <a:pt x="142" y="119"/>
                    </a:cubicBezTo>
                    <a:cubicBezTo>
                      <a:pt x="142" y="119"/>
                      <a:pt x="142" y="119"/>
                      <a:pt x="142" y="119"/>
                    </a:cubicBezTo>
                    <a:cubicBezTo>
                      <a:pt x="134" y="135"/>
                      <a:pt x="120" y="146"/>
                      <a:pt x="103" y="149"/>
                    </a:cubicBezTo>
                    <a:cubicBezTo>
                      <a:pt x="87" y="152"/>
                      <a:pt x="68" y="149"/>
                      <a:pt x="50" y="140"/>
                    </a:cubicBezTo>
                    <a:cubicBezTo>
                      <a:pt x="47" y="139"/>
                      <a:pt x="45" y="137"/>
                      <a:pt x="42" y="135"/>
                    </a:cubicBezTo>
                    <a:close/>
                    <a:moveTo>
                      <a:pt x="115" y="29"/>
                    </a:moveTo>
                    <a:cubicBezTo>
                      <a:pt x="113" y="28"/>
                      <a:pt x="110" y="26"/>
                      <a:pt x="108" y="25"/>
                    </a:cubicBezTo>
                    <a:cubicBezTo>
                      <a:pt x="74" y="8"/>
                      <a:pt x="36" y="17"/>
                      <a:pt x="22" y="45"/>
                    </a:cubicBezTo>
                    <a:cubicBezTo>
                      <a:pt x="6" y="76"/>
                      <a:pt x="21" y="118"/>
                      <a:pt x="53" y="134"/>
                    </a:cubicBezTo>
                    <a:cubicBezTo>
                      <a:pt x="70" y="142"/>
                      <a:pt x="87" y="145"/>
                      <a:pt x="101" y="142"/>
                    </a:cubicBezTo>
                    <a:cubicBezTo>
                      <a:pt x="117" y="139"/>
                      <a:pt x="129" y="130"/>
                      <a:pt x="136" y="116"/>
                    </a:cubicBezTo>
                    <a:cubicBezTo>
                      <a:pt x="136" y="116"/>
                      <a:pt x="136" y="116"/>
                      <a:pt x="136" y="116"/>
                    </a:cubicBezTo>
                    <a:cubicBezTo>
                      <a:pt x="143" y="101"/>
                      <a:pt x="145" y="83"/>
                      <a:pt x="140" y="65"/>
                    </a:cubicBezTo>
                    <a:cubicBezTo>
                      <a:pt x="135" y="50"/>
                      <a:pt x="127" y="37"/>
                      <a:pt x="115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3" name="">
                <a:extLst>
                  <a:ext uri="{FF2B5EF4-FFF2-40B4-BE49-F238E27FC236}">
                    <a16:creationId xmlns:a16="http://schemas.microsoft.com/office/drawing/2014/main" id="{91089797-CA69-4DAE-A552-4026ADF24161}"/>
                  </a:ext>
                </a:extLst>
              </p:cNvPr>
              <p:cNvSpPr/>
              <p:nvPr/>
            </p:nvSpPr>
            <p:spPr bwMode="auto">
              <a:xfrm>
                <a:off x="7486650" y="4502151"/>
                <a:ext cx="269875" cy="280988"/>
              </a:xfrm>
              <a:custGeom>
                <a:avLst/>
                <a:gdLst>
                  <a:gd name="T0" fmla="*/ 17 w 71"/>
                  <a:gd name="T1" fmla="*/ 66 h 74"/>
                  <a:gd name="T2" fmla="*/ 4 w 71"/>
                  <a:gd name="T3" fmla="*/ 47 h 74"/>
                  <a:gd name="T4" fmla="*/ 5 w 71"/>
                  <a:gd name="T5" fmla="*/ 21 h 74"/>
                  <a:gd name="T6" fmla="*/ 51 w 71"/>
                  <a:gd name="T7" fmla="*/ 9 h 74"/>
                  <a:gd name="T8" fmla="*/ 68 w 71"/>
                  <a:gd name="T9" fmla="*/ 31 h 74"/>
                  <a:gd name="T10" fmla="*/ 66 w 71"/>
                  <a:gd name="T11" fmla="*/ 58 h 74"/>
                  <a:gd name="T12" fmla="*/ 47 w 71"/>
                  <a:gd name="T13" fmla="*/ 72 h 74"/>
                  <a:gd name="T14" fmla="*/ 22 w 71"/>
                  <a:gd name="T15" fmla="*/ 68 h 74"/>
                  <a:gd name="T16" fmla="*/ 17 w 71"/>
                  <a:gd name="T17" fmla="*/ 66 h 74"/>
                  <a:gd name="T18" fmla="*/ 51 w 71"/>
                  <a:gd name="T19" fmla="*/ 17 h 74"/>
                  <a:gd name="T20" fmla="*/ 48 w 71"/>
                  <a:gd name="T21" fmla="*/ 15 h 74"/>
                  <a:gd name="T22" fmla="*/ 11 w 71"/>
                  <a:gd name="T23" fmla="*/ 24 h 74"/>
                  <a:gd name="T24" fmla="*/ 10 w 71"/>
                  <a:gd name="T25" fmla="*/ 45 h 74"/>
                  <a:gd name="T26" fmla="*/ 25 w 71"/>
                  <a:gd name="T27" fmla="*/ 62 h 74"/>
                  <a:gd name="T28" fmla="*/ 45 w 71"/>
                  <a:gd name="T29" fmla="*/ 66 h 74"/>
                  <a:gd name="T30" fmla="*/ 60 w 71"/>
                  <a:gd name="T31" fmla="*/ 55 h 74"/>
                  <a:gd name="T32" fmla="*/ 60 w 71"/>
                  <a:gd name="T33" fmla="*/ 55 h 74"/>
                  <a:gd name="T34" fmla="*/ 62 w 71"/>
                  <a:gd name="T35" fmla="*/ 33 h 74"/>
                  <a:gd name="T36" fmla="*/ 51 w 71"/>
                  <a:gd name="T37" fmla="*/ 17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1" h="74">
                    <a:moveTo>
                      <a:pt x="17" y="66"/>
                    </a:moveTo>
                    <a:cubicBezTo>
                      <a:pt x="11" y="61"/>
                      <a:pt x="6" y="55"/>
                      <a:pt x="4" y="47"/>
                    </a:cubicBezTo>
                    <a:cubicBezTo>
                      <a:pt x="0" y="38"/>
                      <a:pt x="1" y="28"/>
                      <a:pt x="5" y="21"/>
                    </a:cubicBezTo>
                    <a:cubicBezTo>
                      <a:pt x="13" y="5"/>
                      <a:pt x="33" y="0"/>
                      <a:pt x="51" y="9"/>
                    </a:cubicBezTo>
                    <a:cubicBezTo>
                      <a:pt x="59" y="13"/>
                      <a:pt x="65" y="21"/>
                      <a:pt x="68" y="31"/>
                    </a:cubicBezTo>
                    <a:cubicBezTo>
                      <a:pt x="71" y="40"/>
                      <a:pt x="70" y="50"/>
                      <a:pt x="66" y="58"/>
                    </a:cubicBezTo>
                    <a:cubicBezTo>
                      <a:pt x="62" y="66"/>
                      <a:pt x="55" y="71"/>
                      <a:pt x="47" y="72"/>
                    </a:cubicBezTo>
                    <a:cubicBezTo>
                      <a:pt x="39" y="74"/>
                      <a:pt x="30" y="72"/>
                      <a:pt x="22" y="68"/>
                    </a:cubicBezTo>
                    <a:cubicBezTo>
                      <a:pt x="20" y="67"/>
                      <a:pt x="19" y="67"/>
                      <a:pt x="17" y="66"/>
                    </a:cubicBezTo>
                    <a:close/>
                    <a:moveTo>
                      <a:pt x="51" y="17"/>
                    </a:moveTo>
                    <a:cubicBezTo>
                      <a:pt x="50" y="16"/>
                      <a:pt x="49" y="16"/>
                      <a:pt x="48" y="15"/>
                    </a:cubicBezTo>
                    <a:cubicBezTo>
                      <a:pt x="33" y="8"/>
                      <a:pt x="17" y="12"/>
                      <a:pt x="11" y="24"/>
                    </a:cubicBezTo>
                    <a:cubicBezTo>
                      <a:pt x="8" y="30"/>
                      <a:pt x="8" y="38"/>
                      <a:pt x="10" y="45"/>
                    </a:cubicBezTo>
                    <a:cubicBezTo>
                      <a:pt x="13" y="52"/>
                      <a:pt x="18" y="59"/>
                      <a:pt x="25" y="62"/>
                    </a:cubicBezTo>
                    <a:cubicBezTo>
                      <a:pt x="32" y="66"/>
                      <a:pt x="39" y="67"/>
                      <a:pt x="45" y="66"/>
                    </a:cubicBezTo>
                    <a:cubicBezTo>
                      <a:pt x="52" y="64"/>
                      <a:pt x="57" y="60"/>
                      <a:pt x="60" y="55"/>
                    </a:cubicBezTo>
                    <a:cubicBezTo>
                      <a:pt x="60" y="55"/>
                      <a:pt x="60" y="55"/>
                      <a:pt x="60" y="55"/>
                    </a:cubicBezTo>
                    <a:cubicBezTo>
                      <a:pt x="63" y="48"/>
                      <a:pt x="64" y="40"/>
                      <a:pt x="62" y="33"/>
                    </a:cubicBezTo>
                    <a:cubicBezTo>
                      <a:pt x="60" y="26"/>
                      <a:pt x="56" y="21"/>
                      <a:pt x="51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4" name="">
                <a:extLst>
                  <a:ext uri="{FF2B5EF4-FFF2-40B4-BE49-F238E27FC236}">
                    <a16:creationId xmlns:a16="http://schemas.microsoft.com/office/drawing/2014/main" id="{68AD3968-579D-454F-8DD1-D44F56FD3D60}"/>
                  </a:ext>
                </a:extLst>
              </p:cNvPr>
              <p:cNvSpPr/>
              <p:nvPr/>
            </p:nvSpPr>
            <p:spPr bwMode="auto">
              <a:xfrm>
                <a:off x="7269163" y="4445001"/>
                <a:ext cx="201613" cy="190500"/>
              </a:xfrm>
              <a:custGeom>
                <a:avLst/>
                <a:gdLst>
                  <a:gd name="T0" fmla="*/ 14 w 53"/>
                  <a:gd name="T1" fmla="*/ 44 h 50"/>
                  <a:gd name="T2" fmla="*/ 5 w 53"/>
                  <a:gd name="T3" fmla="*/ 13 h 50"/>
                  <a:gd name="T4" fmla="*/ 16 w 53"/>
                  <a:gd name="T5" fmla="*/ 3 h 50"/>
                  <a:gd name="T6" fmla="*/ 37 w 53"/>
                  <a:gd name="T7" fmla="*/ 4 h 50"/>
                  <a:gd name="T8" fmla="*/ 48 w 53"/>
                  <a:gd name="T9" fmla="*/ 38 h 50"/>
                  <a:gd name="T10" fmla="*/ 48 w 53"/>
                  <a:gd name="T11" fmla="*/ 38 h 50"/>
                  <a:gd name="T12" fmla="*/ 37 w 53"/>
                  <a:gd name="T13" fmla="*/ 48 h 50"/>
                  <a:gd name="T14" fmla="*/ 17 w 53"/>
                  <a:gd name="T15" fmla="*/ 46 h 50"/>
                  <a:gd name="T16" fmla="*/ 14 w 53"/>
                  <a:gd name="T17" fmla="*/ 44 h 50"/>
                  <a:gd name="T18" fmla="*/ 36 w 53"/>
                  <a:gd name="T19" fmla="*/ 12 h 50"/>
                  <a:gd name="T20" fmla="*/ 34 w 53"/>
                  <a:gd name="T21" fmla="*/ 10 h 50"/>
                  <a:gd name="T22" fmla="*/ 19 w 53"/>
                  <a:gd name="T23" fmla="*/ 9 h 50"/>
                  <a:gd name="T24" fmla="*/ 11 w 53"/>
                  <a:gd name="T25" fmla="*/ 16 h 50"/>
                  <a:gd name="T26" fmla="*/ 20 w 53"/>
                  <a:gd name="T27" fmla="*/ 39 h 50"/>
                  <a:gd name="T28" fmla="*/ 34 w 53"/>
                  <a:gd name="T29" fmla="*/ 41 h 50"/>
                  <a:gd name="T30" fmla="*/ 41 w 53"/>
                  <a:gd name="T31" fmla="*/ 35 h 50"/>
                  <a:gd name="T32" fmla="*/ 41 w 53"/>
                  <a:gd name="T33" fmla="*/ 35 h 50"/>
                  <a:gd name="T34" fmla="*/ 36 w 53"/>
                  <a:gd name="T35" fmla="*/ 1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3" h="50">
                    <a:moveTo>
                      <a:pt x="14" y="44"/>
                    </a:moveTo>
                    <a:cubicBezTo>
                      <a:pt x="4" y="37"/>
                      <a:pt x="0" y="23"/>
                      <a:pt x="5" y="13"/>
                    </a:cubicBezTo>
                    <a:cubicBezTo>
                      <a:pt x="7" y="8"/>
                      <a:pt x="11" y="4"/>
                      <a:pt x="16" y="3"/>
                    </a:cubicBezTo>
                    <a:cubicBezTo>
                      <a:pt x="23" y="0"/>
                      <a:pt x="30" y="1"/>
                      <a:pt x="37" y="4"/>
                    </a:cubicBezTo>
                    <a:cubicBezTo>
                      <a:pt x="49" y="10"/>
                      <a:pt x="53" y="27"/>
                      <a:pt x="48" y="38"/>
                    </a:cubicBezTo>
                    <a:cubicBezTo>
                      <a:pt x="48" y="38"/>
                      <a:pt x="48" y="38"/>
                      <a:pt x="48" y="38"/>
                    </a:cubicBezTo>
                    <a:cubicBezTo>
                      <a:pt x="45" y="42"/>
                      <a:pt x="42" y="46"/>
                      <a:pt x="37" y="48"/>
                    </a:cubicBezTo>
                    <a:cubicBezTo>
                      <a:pt x="31" y="50"/>
                      <a:pt x="24" y="49"/>
                      <a:pt x="17" y="46"/>
                    </a:cubicBezTo>
                    <a:cubicBezTo>
                      <a:pt x="16" y="45"/>
                      <a:pt x="15" y="44"/>
                      <a:pt x="14" y="44"/>
                    </a:cubicBezTo>
                    <a:close/>
                    <a:moveTo>
                      <a:pt x="36" y="12"/>
                    </a:moveTo>
                    <a:cubicBezTo>
                      <a:pt x="35" y="11"/>
                      <a:pt x="34" y="11"/>
                      <a:pt x="34" y="10"/>
                    </a:cubicBezTo>
                    <a:cubicBezTo>
                      <a:pt x="29" y="8"/>
                      <a:pt x="23" y="8"/>
                      <a:pt x="19" y="9"/>
                    </a:cubicBezTo>
                    <a:cubicBezTo>
                      <a:pt x="15" y="10"/>
                      <a:pt x="12" y="13"/>
                      <a:pt x="11" y="16"/>
                    </a:cubicBezTo>
                    <a:cubicBezTo>
                      <a:pt x="7" y="24"/>
                      <a:pt x="11" y="35"/>
                      <a:pt x="20" y="39"/>
                    </a:cubicBezTo>
                    <a:cubicBezTo>
                      <a:pt x="25" y="42"/>
                      <a:pt x="30" y="42"/>
                      <a:pt x="34" y="41"/>
                    </a:cubicBezTo>
                    <a:cubicBezTo>
                      <a:pt x="38" y="40"/>
                      <a:pt x="40" y="38"/>
                      <a:pt x="41" y="35"/>
                    </a:cubicBezTo>
                    <a:cubicBezTo>
                      <a:pt x="41" y="35"/>
                      <a:pt x="41" y="35"/>
                      <a:pt x="41" y="35"/>
                    </a:cubicBezTo>
                    <a:cubicBezTo>
                      <a:pt x="45" y="28"/>
                      <a:pt x="43" y="17"/>
                      <a:pt x="3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5" name="">
                <a:extLst>
                  <a:ext uri="{FF2B5EF4-FFF2-40B4-BE49-F238E27FC236}">
                    <a16:creationId xmlns:a16="http://schemas.microsoft.com/office/drawing/2014/main" id="{C72E1714-9D13-4683-B492-5BD1B4839F3C}"/>
                  </a:ext>
                </a:extLst>
              </p:cNvPr>
              <p:cNvSpPr/>
              <p:nvPr/>
            </p:nvSpPr>
            <p:spPr bwMode="auto">
              <a:xfrm>
                <a:off x="7219950" y="4911726"/>
                <a:ext cx="228600" cy="217488"/>
              </a:xfrm>
              <a:custGeom>
                <a:avLst/>
                <a:gdLst>
                  <a:gd name="T0" fmla="*/ 15 w 60"/>
                  <a:gd name="T1" fmla="*/ 50 h 57"/>
                  <a:gd name="T2" fmla="*/ 1 w 60"/>
                  <a:gd name="T3" fmla="*/ 30 h 57"/>
                  <a:gd name="T4" fmla="*/ 6 w 60"/>
                  <a:gd name="T5" fmla="*/ 12 h 57"/>
                  <a:gd name="T6" fmla="*/ 27 w 60"/>
                  <a:gd name="T7" fmla="*/ 1 h 57"/>
                  <a:gd name="T8" fmla="*/ 59 w 60"/>
                  <a:gd name="T9" fmla="*/ 29 h 57"/>
                  <a:gd name="T10" fmla="*/ 55 w 60"/>
                  <a:gd name="T11" fmla="*/ 46 h 57"/>
                  <a:gd name="T12" fmla="*/ 35 w 60"/>
                  <a:gd name="T13" fmla="*/ 56 h 57"/>
                  <a:gd name="T14" fmla="*/ 15 w 60"/>
                  <a:gd name="T15" fmla="*/ 50 h 57"/>
                  <a:gd name="T16" fmla="*/ 41 w 60"/>
                  <a:gd name="T17" fmla="*/ 12 h 57"/>
                  <a:gd name="T18" fmla="*/ 27 w 60"/>
                  <a:gd name="T19" fmla="*/ 8 h 57"/>
                  <a:gd name="T20" fmla="*/ 11 w 60"/>
                  <a:gd name="T21" fmla="*/ 16 h 57"/>
                  <a:gd name="T22" fmla="*/ 8 w 60"/>
                  <a:gd name="T23" fmla="*/ 29 h 57"/>
                  <a:gd name="T24" fmla="*/ 34 w 60"/>
                  <a:gd name="T25" fmla="*/ 49 h 57"/>
                  <a:gd name="T26" fmla="*/ 50 w 60"/>
                  <a:gd name="T27" fmla="*/ 42 h 57"/>
                  <a:gd name="T28" fmla="*/ 52 w 60"/>
                  <a:gd name="T29" fmla="*/ 30 h 57"/>
                  <a:gd name="T30" fmla="*/ 52 w 60"/>
                  <a:gd name="T31" fmla="*/ 30 h 57"/>
                  <a:gd name="T32" fmla="*/ 41 w 60"/>
                  <a:gd name="T33" fmla="*/ 1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57">
                    <a:moveTo>
                      <a:pt x="15" y="50"/>
                    </a:moveTo>
                    <a:cubicBezTo>
                      <a:pt x="8" y="46"/>
                      <a:pt x="3" y="38"/>
                      <a:pt x="1" y="30"/>
                    </a:cubicBezTo>
                    <a:cubicBezTo>
                      <a:pt x="0" y="23"/>
                      <a:pt x="2" y="17"/>
                      <a:pt x="6" y="12"/>
                    </a:cubicBezTo>
                    <a:cubicBezTo>
                      <a:pt x="11" y="6"/>
                      <a:pt x="18" y="2"/>
                      <a:pt x="27" y="1"/>
                    </a:cubicBezTo>
                    <a:cubicBezTo>
                      <a:pt x="43" y="0"/>
                      <a:pt x="57" y="15"/>
                      <a:pt x="59" y="29"/>
                    </a:cubicBezTo>
                    <a:cubicBezTo>
                      <a:pt x="60" y="35"/>
                      <a:pt x="59" y="41"/>
                      <a:pt x="55" y="46"/>
                    </a:cubicBezTo>
                    <a:cubicBezTo>
                      <a:pt x="51" y="52"/>
                      <a:pt x="43" y="55"/>
                      <a:pt x="35" y="56"/>
                    </a:cubicBezTo>
                    <a:cubicBezTo>
                      <a:pt x="28" y="57"/>
                      <a:pt x="21" y="54"/>
                      <a:pt x="15" y="50"/>
                    </a:cubicBezTo>
                    <a:close/>
                    <a:moveTo>
                      <a:pt x="41" y="12"/>
                    </a:moveTo>
                    <a:cubicBezTo>
                      <a:pt x="37" y="9"/>
                      <a:pt x="32" y="8"/>
                      <a:pt x="27" y="8"/>
                    </a:cubicBezTo>
                    <a:cubicBezTo>
                      <a:pt x="21" y="9"/>
                      <a:pt x="15" y="12"/>
                      <a:pt x="11" y="16"/>
                    </a:cubicBezTo>
                    <a:cubicBezTo>
                      <a:pt x="9" y="20"/>
                      <a:pt x="8" y="24"/>
                      <a:pt x="8" y="29"/>
                    </a:cubicBezTo>
                    <a:cubicBezTo>
                      <a:pt x="10" y="40"/>
                      <a:pt x="22" y="50"/>
                      <a:pt x="34" y="49"/>
                    </a:cubicBezTo>
                    <a:cubicBezTo>
                      <a:pt x="41" y="48"/>
                      <a:pt x="46" y="46"/>
                      <a:pt x="50" y="42"/>
                    </a:cubicBezTo>
                    <a:cubicBezTo>
                      <a:pt x="52" y="38"/>
                      <a:pt x="53" y="34"/>
                      <a:pt x="52" y="30"/>
                    </a:cubicBezTo>
                    <a:cubicBezTo>
                      <a:pt x="52" y="30"/>
                      <a:pt x="52" y="30"/>
                      <a:pt x="52" y="30"/>
                    </a:cubicBezTo>
                    <a:cubicBezTo>
                      <a:pt x="51" y="23"/>
                      <a:pt x="47" y="16"/>
                      <a:pt x="4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6" name="">
                <a:extLst>
                  <a:ext uri="{FF2B5EF4-FFF2-40B4-BE49-F238E27FC236}">
                    <a16:creationId xmlns:a16="http://schemas.microsoft.com/office/drawing/2014/main" id="{4C07DECF-BCF6-433A-9C44-A48606209C41}"/>
                  </a:ext>
                </a:extLst>
              </p:cNvPr>
              <p:cNvSpPr/>
              <p:nvPr/>
            </p:nvSpPr>
            <p:spPr bwMode="auto">
              <a:xfrm>
                <a:off x="6426200" y="3956051"/>
                <a:ext cx="1595438" cy="1435100"/>
              </a:xfrm>
              <a:custGeom>
                <a:avLst/>
                <a:gdLst>
                  <a:gd name="T0" fmla="*/ 105 w 420"/>
                  <a:gd name="T1" fmla="*/ 333 h 378"/>
                  <a:gd name="T2" fmla="*/ 36 w 420"/>
                  <a:gd name="T3" fmla="*/ 255 h 378"/>
                  <a:gd name="T4" fmla="*/ 29 w 420"/>
                  <a:gd name="T5" fmla="*/ 116 h 378"/>
                  <a:gd name="T6" fmla="*/ 130 w 420"/>
                  <a:gd name="T7" fmla="*/ 20 h 378"/>
                  <a:gd name="T8" fmla="*/ 285 w 420"/>
                  <a:gd name="T9" fmla="*/ 21 h 378"/>
                  <a:gd name="T10" fmla="*/ 391 w 420"/>
                  <a:gd name="T11" fmla="*/ 125 h 378"/>
                  <a:gd name="T12" fmla="*/ 394 w 420"/>
                  <a:gd name="T13" fmla="*/ 267 h 378"/>
                  <a:gd name="T14" fmla="*/ 394 w 420"/>
                  <a:gd name="T15" fmla="*/ 267 h 378"/>
                  <a:gd name="T16" fmla="*/ 300 w 420"/>
                  <a:gd name="T17" fmla="*/ 358 h 378"/>
                  <a:gd name="T18" fmla="*/ 146 w 420"/>
                  <a:gd name="T19" fmla="*/ 355 h 378"/>
                  <a:gd name="T20" fmla="*/ 105 w 420"/>
                  <a:gd name="T21" fmla="*/ 333 h 378"/>
                  <a:gd name="T22" fmla="*/ 316 w 420"/>
                  <a:gd name="T23" fmla="*/ 46 h 378"/>
                  <a:gd name="T24" fmla="*/ 282 w 420"/>
                  <a:gd name="T25" fmla="*/ 28 h 378"/>
                  <a:gd name="T26" fmla="*/ 132 w 420"/>
                  <a:gd name="T27" fmla="*/ 27 h 378"/>
                  <a:gd name="T28" fmla="*/ 36 w 420"/>
                  <a:gd name="T29" fmla="*/ 119 h 378"/>
                  <a:gd name="T30" fmla="*/ 148 w 420"/>
                  <a:gd name="T31" fmla="*/ 349 h 378"/>
                  <a:gd name="T32" fmla="*/ 298 w 420"/>
                  <a:gd name="T33" fmla="*/ 352 h 378"/>
                  <a:gd name="T34" fmla="*/ 387 w 420"/>
                  <a:gd name="T35" fmla="*/ 264 h 378"/>
                  <a:gd name="T36" fmla="*/ 387 w 420"/>
                  <a:gd name="T37" fmla="*/ 264 h 378"/>
                  <a:gd name="T38" fmla="*/ 316 w 420"/>
                  <a:gd name="T39" fmla="*/ 46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0" h="378">
                    <a:moveTo>
                      <a:pt x="105" y="333"/>
                    </a:moveTo>
                    <a:cubicBezTo>
                      <a:pt x="76" y="312"/>
                      <a:pt x="52" y="286"/>
                      <a:pt x="36" y="255"/>
                    </a:cubicBezTo>
                    <a:cubicBezTo>
                      <a:pt x="14" y="209"/>
                      <a:pt x="11" y="160"/>
                      <a:pt x="29" y="116"/>
                    </a:cubicBezTo>
                    <a:cubicBezTo>
                      <a:pt x="47" y="73"/>
                      <a:pt x="83" y="39"/>
                      <a:pt x="130" y="20"/>
                    </a:cubicBezTo>
                    <a:cubicBezTo>
                      <a:pt x="180" y="0"/>
                      <a:pt x="237" y="0"/>
                      <a:pt x="285" y="21"/>
                    </a:cubicBezTo>
                    <a:cubicBezTo>
                      <a:pt x="333" y="42"/>
                      <a:pt x="370" y="79"/>
                      <a:pt x="391" y="125"/>
                    </a:cubicBezTo>
                    <a:cubicBezTo>
                      <a:pt x="411" y="172"/>
                      <a:pt x="412" y="222"/>
                      <a:pt x="394" y="267"/>
                    </a:cubicBezTo>
                    <a:cubicBezTo>
                      <a:pt x="394" y="267"/>
                      <a:pt x="394" y="267"/>
                      <a:pt x="394" y="267"/>
                    </a:cubicBezTo>
                    <a:cubicBezTo>
                      <a:pt x="377" y="309"/>
                      <a:pt x="343" y="341"/>
                      <a:pt x="300" y="358"/>
                    </a:cubicBezTo>
                    <a:cubicBezTo>
                      <a:pt x="252" y="378"/>
                      <a:pt x="196" y="377"/>
                      <a:pt x="146" y="355"/>
                    </a:cubicBezTo>
                    <a:cubicBezTo>
                      <a:pt x="131" y="349"/>
                      <a:pt x="118" y="341"/>
                      <a:pt x="105" y="333"/>
                    </a:cubicBezTo>
                    <a:close/>
                    <a:moveTo>
                      <a:pt x="316" y="46"/>
                    </a:moveTo>
                    <a:cubicBezTo>
                      <a:pt x="306" y="39"/>
                      <a:pt x="295" y="33"/>
                      <a:pt x="282" y="28"/>
                    </a:cubicBezTo>
                    <a:cubicBezTo>
                      <a:pt x="235" y="8"/>
                      <a:pt x="181" y="7"/>
                      <a:pt x="132" y="27"/>
                    </a:cubicBezTo>
                    <a:cubicBezTo>
                      <a:pt x="87" y="45"/>
                      <a:pt x="53" y="78"/>
                      <a:pt x="36" y="119"/>
                    </a:cubicBezTo>
                    <a:cubicBezTo>
                      <a:pt x="0" y="204"/>
                      <a:pt x="51" y="307"/>
                      <a:pt x="148" y="349"/>
                    </a:cubicBezTo>
                    <a:cubicBezTo>
                      <a:pt x="197" y="369"/>
                      <a:pt x="251" y="371"/>
                      <a:pt x="298" y="352"/>
                    </a:cubicBezTo>
                    <a:cubicBezTo>
                      <a:pt x="339" y="335"/>
                      <a:pt x="371" y="304"/>
                      <a:pt x="387" y="264"/>
                    </a:cubicBezTo>
                    <a:cubicBezTo>
                      <a:pt x="387" y="264"/>
                      <a:pt x="387" y="264"/>
                      <a:pt x="387" y="264"/>
                    </a:cubicBezTo>
                    <a:cubicBezTo>
                      <a:pt x="420" y="188"/>
                      <a:pt x="387" y="95"/>
                      <a:pt x="316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7" name="">
                <a:extLst>
                  <a:ext uri="{FF2B5EF4-FFF2-40B4-BE49-F238E27FC236}">
                    <a16:creationId xmlns:a16="http://schemas.microsoft.com/office/drawing/2014/main" id="{7250C381-F984-4E39-8377-EE7B5276F6A7}"/>
                  </a:ext>
                </a:extLst>
              </p:cNvPr>
              <p:cNvSpPr/>
              <p:nvPr/>
            </p:nvSpPr>
            <p:spPr bwMode="auto">
              <a:xfrm>
                <a:off x="6859588" y="4354514"/>
                <a:ext cx="84138" cy="46038"/>
              </a:xfrm>
              <a:custGeom>
                <a:avLst/>
                <a:gdLst>
                  <a:gd name="T0" fmla="*/ 2 w 22"/>
                  <a:gd name="T1" fmla="*/ 11 h 12"/>
                  <a:gd name="T2" fmla="*/ 1 w 22"/>
                  <a:gd name="T3" fmla="*/ 7 h 12"/>
                  <a:gd name="T4" fmla="*/ 10 w 22"/>
                  <a:gd name="T5" fmla="*/ 0 h 12"/>
                  <a:gd name="T6" fmla="*/ 20 w 22"/>
                  <a:gd name="T7" fmla="*/ 3 h 12"/>
                  <a:gd name="T8" fmla="*/ 21 w 22"/>
                  <a:gd name="T9" fmla="*/ 8 h 12"/>
                  <a:gd name="T10" fmla="*/ 16 w 22"/>
                  <a:gd name="T11" fmla="*/ 9 h 12"/>
                  <a:gd name="T12" fmla="*/ 11 w 22"/>
                  <a:gd name="T13" fmla="*/ 7 h 12"/>
                  <a:gd name="T14" fmla="*/ 7 w 22"/>
                  <a:gd name="T15" fmla="*/ 10 h 12"/>
                  <a:gd name="T16" fmla="*/ 3 w 22"/>
                  <a:gd name="T17" fmla="*/ 12 h 12"/>
                  <a:gd name="T18" fmla="*/ 2 w 22"/>
                  <a:gd name="T19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12">
                    <a:moveTo>
                      <a:pt x="2" y="11"/>
                    </a:moveTo>
                    <a:cubicBezTo>
                      <a:pt x="1" y="10"/>
                      <a:pt x="0" y="8"/>
                      <a:pt x="1" y="7"/>
                    </a:cubicBezTo>
                    <a:cubicBezTo>
                      <a:pt x="3" y="4"/>
                      <a:pt x="6" y="1"/>
                      <a:pt x="10" y="0"/>
                    </a:cubicBezTo>
                    <a:cubicBezTo>
                      <a:pt x="13" y="0"/>
                      <a:pt x="17" y="1"/>
                      <a:pt x="20" y="3"/>
                    </a:cubicBezTo>
                    <a:cubicBezTo>
                      <a:pt x="22" y="4"/>
                      <a:pt x="22" y="7"/>
                      <a:pt x="21" y="8"/>
                    </a:cubicBezTo>
                    <a:cubicBezTo>
                      <a:pt x="20" y="10"/>
                      <a:pt x="17" y="10"/>
                      <a:pt x="16" y="9"/>
                    </a:cubicBezTo>
                    <a:cubicBezTo>
                      <a:pt x="15" y="7"/>
                      <a:pt x="13" y="7"/>
                      <a:pt x="11" y="7"/>
                    </a:cubicBezTo>
                    <a:cubicBezTo>
                      <a:pt x="9" y="7"/>
                      <a:pt x="8" y="8"/>
                      <a:pt x="7" y="10"/>
                    </a:cubicBezTo>
                    <a:cubicBezTo>
                      <a:pt x="7" y="12"/>
                      <a:pt x="4" y="12"/>
                      <a:pt x="3" y="12"/>
                    </a:cubicBezTo>
                    <a:cubicBezTo>
                      <a:pt x="3" y="11"/>
                      <a:pt x="2" y="11"/>
                      <a:pt x="2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8" name="">
                <a:extLst>
                  <a:ext uri="{FF2B5EF4-FFF2-40B4-BE49-F238E27FC236}">
                    <a16:creationId xmlns:a16="http://schemas.microsoft.com/office/drawing/2014/main" id="{B171B51F-E25D-4621-88EF-E0BFB31134F9}"/>
                  </a:ext>
                </a:extLst>
              </p:cNvPr>
              <p:cNvSpPr/>
              <p:nvPr/>
            </p:nvSpPr>
            <p:spPr bwMode="auto">
              <a:xfrm>
                <a:off x="7121525" y="4206876"/>
                <a:ext cx="87313" cy="52388"/>
              </a:xfrm>
              <a:custGeom>
                <a:avLst/>
                <a:gdLst>
                  <a:gd name="T0" fmla="*/ 2 w 23"/>
                  <a:gd name="T1" fmla="*/ 13 h 14"/>
                  <a:gd name="T2" fmla="*/ 0 w 23"/>
                  <a:gd name="T3" fmla="*/ 9 h 14"/>
                  <a:gd name="T4" fmla="*/ 10 w 23"/>
                  <a:gd name="T5" fmla="*/ 1 h 14"/>
                  <a:gd name="T6" fmla="*/ 21 w 23"/>
                  <a:gd name="T7" fmla="*/ 6 h 14"/>
                  <a:gd name="T8" fmla="*/ 21 w 23"/>
                  <a:gd name="T9" fmla="*/ 11 h 14"/>
                  <a:gd name="T10" fmla="*/ 16 w 23"/>
                  <a:gd name="T11" fmla="*/ 10 h 14"/>
                  <a:gd name="T12" fmla="*/ 11 w 23"/>
                  <a:gd name="T13" fmla="*/ 8 h 14"/>
                  <a:gd name="T14" fmla="*/ 7 w 23"/>
                  <a:gd name="T15" fmla="*/ 11 h 14"/>
                  <a:gd name="T16" fmla="*/ 3 w 23"/>
                  <a:gd name="T17" fmla="*/ 13 h 14"/>
                  <a:gd name="T18" fmla="*/ 2 w 23"/>
                  <a:gd name="T19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14">
                    <a:moveTo>
                      <a:pt x="2" y="13"/>
                    </a:moveTo>
                    <a:cubicBezTo>
                      <a:pt x="1" y="12"/>
                      <a:pt x="0" y="10"/>
                      <a:pt x="0" y="9"/>
                    </a:cubicBezTo>
                    <a:cubicBezTo>
                      <a:pt x="2" y="5"/>
                      <a:pt x="6" y="1"/>
                      <a:pt x="10" y="1"/>
                    </a:cubicBezTo>
                    <a:cubicBezTo>
                      <a:pt x="14" y="0"/>
                      <a:pt x="19" y="3"/>
                      <a:pt x="21" y="6"/>
                    </a:cubicBezTo>
                    <a:cubicBezTo>
                      <a:pt x="23" y="8"/>
                      <a:pt x="22" y="10"/>
                      <a:pt x="21" y="11"/>
                    </a:cubicBezTo>
                    <a:cubicBezTo>
                      <a:pt x="19" y="12"/>
                      <a:pt x="17" y="12"/>
                      <a:pt x="16" y="10"/>
                    </a:cubicBezTo>
                    <a:cubicBezTo>
                      <a:pt x="15" y="9"/>
                      <a:pt x="13" y="8"/>
                      <a:pt x="11" y="8"/>
                    </a:cubicBezTo>
                    <a:cubicBezTo>
                      <a:pt x="9" y="8"/>
                      <a:pt x="8" y="9"/>
                      <a:pt x="7" y="11"/>
                    </a:cubicBezTo>
                    <a:cubicBezTo>
                      <a:pt x="7" y="13"/>
                      <a:pt x="5" y="14"/>
                      <a:pt x="3" y="13"/>
                    </a:cubicBezTo>
                    <a:cubicBezTo>
                      <a:pt x="2" y="13"/>
                      <a:pt x="2" y="13"/>
                      <a:pt x="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9" name="">
                <a:extLst>
                  <a:ext uri="{FF2B5EF4-FFF2-40B4-BE49-F238E27FC236}">
                    <a16:creationId xmlns:a16="http://schemas.microsoft.com/office/drawing/2014/main" id="{3941B6F8-5A9D-4F20-80B6-A2EA548064E0}"/>
                  </a:ext>
                </a:extLst>
              </p:cNvPr>
              <p:cNvSpPr/>
              <p:nvPr/>
            </p:nvSpPr>
            <p:spPr bwMode="auto">
              <a:xfrm>
                <a:off x="7410450" y="4302126"/>
                <a:ext cx="84138" cy="55563"/>
              </a:xfrm>
              <a:custGeom>
                <a:avLst/>
                <a:gdLst>
                  <a:gd name="T0" fmla="*/ 2 w 22"/>
                  <a:gd name="T1" fmla="*/ 14 h 15"/>
                  <a:gd name="T2" fmla="*/ 0 w 22"/>
                  <a:gd name="T3" fmla="*/ 11 h 15"/>
                  <a:gd name="T4" fmla="*/ 9 w 22"/>
                  <a:gd name="T5" fmla="*/ 2 h 15"/>
                  <a:gd name="T6" fmla="*/ 21 w 22"/>
                  <a:gd name="T7" fmla="*/ 5 h 15"/>
                  <a:gd name="T8" fmla="*/ 21 w 22"/>
                  <a:gd name="T9" fmla="*/ 10 h 15"/>
                  <a:gd name="T10" fmla="*/ 16 w 22"/>
                  <a:gd name="T11" fmla="*/ 10 h 15"/>
                  <a:gd name="T12" fmla="*/ 11 w 22"/>
                  <a:gd name="T13" fmla="*/ 8 h 15"/>
                  <a:gd name="T14" fmla="*/ 7 w 22"/>
                  <a:gd name="T15" fmla="*/ 12 h 15"/>
                  <a:gd name="T16" fmla="*/ 3 w 22"/>
                  <a:gd name="T17" fmla="*/ 15 h 15"/>
                  <a:gd name="T18" fmla="*/ 2 w 22"/>
                  <a:gd name="T1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15">
                    <a:moveTo>
                      <a:pt x="2" y="14"/>
                    </a:moveTo>
                    <a:cubicBezTo>
                      <a:pt x="1" y="13"/>
                      <a:pt x="0" y="12"/>
                      <a:pt x="0" y="11"/>
                    </a:cubicBezTo>
                    <a:cubicBezTo>
                      <a:pt x="1" y="6"/>
                      <a:pt x="4" y="3"/>
                      <a:pt x="9" y="2"/>
                    </a:cubicBezTo>
                    <a:cubicBezTo>
                      <a:pt x="13" y="0"/>
                      <a:pt x="18" y="2"/>
                      <a:pt x="21" y="5"/>
                    </a:cubicBezTo>
                    <a:cubicBezTo>
                      <a:pt x="22" y="6"/>
                      <a:pt x="22" y="8"/>
                      <a:pt x="21" y="10"/>
                    </a:cubicBezTo>
                    <a:cubicBezTo>
                      <a:pt x="20" y="11"/>
                      <a:pt x="17" y="11"/>
                      <a:pt x="16" y="10"/>
                    </a:cubicBezTo>
                    <a:cubicBezTo>
                      <a:pt x="15" y="8"/>
                      <a:pt x="12" y="8"/>
                      <a:pt x="11" y="8"/>
                    </a:cubicBezTo>
                    <a:cubicBezTo>
                      <a:pt x="9" y="9"/>
                      <a:pt x="8" y="10"/>
                      <a:pt x="7" y="12"/>
                    </a:cubicBezTo>
                    <a:cubicBezTo>
                      <a:pt x="7" y="14"/>
                      <a:pt x="5" y="15"/>
                      <a:pt x="3" y="15"/>
                    </a:cubicBezTo>
                    <a:cubicBezTo>
                      <a:pt x="3" y="15"/>
                      <a:pt x="2" y="14"/>
                      <a:pt x="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0" name="">
                <a:extLst>
                  <a:ext uri="{FF2B5EF4-FFF2-40B4-BE49-F238E27FC236}">
                    <a16:creationId xmlns:a16="http://schemas.microsoft.com/office/drawing/2014/main" id="{82066424-FD4E-4A2E-9222-CD7083A647FA}"/>
                  </a:ext>
                </a:extLst>
              </p:cNvPr>
              <p:cNvSpPr/>
              <p:nvPr/>
            </p:nvSpPr>
            <p:spPr bwMode="auto">
              <a:xfrm>
                <a:off x="6965950" y="4619626"/>
                <a:ext cx="84138" cy="53975"/>
              </a:xfrm>
              <a:custGeom>
                <a:avLst/>
                <a:gdLst>
                  <a:gd name="T0" fmla="*/ 2 w 22"/>
                  <a:gd name="T1" fmla="*/ 13 h 14"/>
                  <a:gd name="T2" fmla="*/ 0 w 22"/>
                  <a:gd name="T3" fmla="*/ 9 h 14"/>
                  <a:gd name="T4" fmla="*/ 9 w 22"/>
                  <a:gd name="T5" fmla="*/ 1 h 14"/>
                  <a:gd name="T6" fmla="*/ 21 w 22"/>
                  <a:gd name="T7" fmla="*/ 4 h 14"/>
                  <a:gd name="T8" fmla="*/ 20 w 22"/>
                  <a:gd name="T9" fmla="*/ 9 h 14"/>
                  <a:gd name="T10" fmla="*/ 16 w 22"/>
                  <a:gd name="T11" fmla="*/ 9 h 14"/>
                  <a:gd name="T12" fmla="*/ 10 w 22"/>
                  <a:gd name="T13" fmla="*/ 8 h 14"/>
                  <a:gd name="T14" fmla="*/ 7 w 22"/>
                  <a:gd name="T15" fmla="*/ 11 h 14"/>
                  <a:gd name="T16" fmla="*/ 3 w 22"/>
                  <a:gd name="T17" fmla="*/ 13 h 14"/>
                  <a:gd name="T18" fmla="*/ 2 w 22"/>
                  <a:gd name="T19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14">
                    <a:moveTo>
                      <a:pt x="2" y="13"/>
                    </a:moveTo>
                    <a:cubicBezTo>
                      <a:pt x="1" y="12"/>
                      <a:pt x="0" y="10"/>
                      <a:pt x="0" y="9"/>
                    </a:cubicBezTo>
                    <a:cubicBezTo>
                      <a:pt x="1" y="5"/>
                      <a:pt x="5" y="2"/>
                      <a:pt x="9" y="1"/>
                    </a:cubicBezTo>
                    <a:cubicBezTo>
                      <a:pt x="13" y="0"/>
                      <a:pt x="18" y="1"/>
                      <a:pt x="21" y="4"/>
                    </a:cubicBezTo>
                    <a:cubicBezTo>
                      <a:pt x="22" y="6"/>
                      <a:pt x="22" y="8"/>
                      <a:pt x="20" y="9"/>
                    </a:cubicBezTo>
                    <a:cubicBezTo>
                      <a:pt x="19" y="11"/>
                      <a:pt x="17" y="11"/>
                      <a:pt x="16" y="9"/>
                    </a:cubicBezTo>
                    <a:cubicBezTo>
                      <a:pt x="14" y="8"/>
                      <a:pt x="12" y="7"/>
                      <a:pt x="10" y="8"/>
                    </a:cubicBezTo>
                    <a:cubicBezTo>
                      <a:pt x="9" y="8"/>
                      <a:pt x="8" y="9"/>
                      <a:pt x="7" y="11"/>
                    </a:cubicBezTo>
                    <a:cubicBezTo>
                      <a:pt x="7" y="13"/>
                      <a:pt x="5" y="14"/>
                      <a:pt x="3" y="13"/>
                    </a:cubicBezTo>
                    <a:cubicBezTo>
                      <a:pt x="2" y="13"/>
                      <a:pt x="2" y="13"/>
                      <a:pt x="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1" name="">
                <a:extLst>
                  <a:ext uri="{FF2B5EF4-FFF2-40B4-BE49-F238E27FC236}">
                    <a16:creationId xmlns:a16="http://schemas.microsoft.com/office/drawing/2014/main" id="{B129089B-0F9F-4722-8FF2-9611E79ADA71}"/>
                  </a:ext>
                </a:extLst>
              </p:cNvPr>
              <p:cNvSpPr/>
              <p:nvPr/>
            </p:nvSpPr>
            <p:spPr bwMode="auto">
              <a:xfrm>
                <a:off x="7151688" y="4427539"/>
                <a:ext cx="79375" cy="49213"/>
              </a:xfrm>
              <a:custGeom>
                <a:avLst/>
                <a:gdLst>
                  <a:gd name="T0" fmla="*/ 2 w 21"/>
                  <a:gd name="T1" fmla="*/ 12 h 13"/>
                  <a:gd name="T2" fmla="*/ 1 w 21"/>
                  <a:gd name="T3" fmla="*/ 8 h 13"/>
                  <a:gd name="T4" fmla="*/ 9 w 21"/>
                  <a:gd name="T5" fmla="*/ 1 h 13"/>
                  <a:gd name="T6" fmla="*/ 20 w 21"/>
                  <a:gd name="T7" fmla="*/ 4 h 13"/>
                  <a:gd name="T8" fmla="*/ 20 w 21"/>
                  <a:gd name="T9" fmla="*/ 8 h 13"/>
                  <a:gd name="T10" fmla="*/ 15 w 21"/>
                  <a:gd name="T11" fmla="*/ 9 h 13"/>
                  <a:gd name="T12" fmla="*/ 10 w 21"/>
                  <a:gd name="T13" fmla="*/ 7 h 13"/>
                  <a:gd name="T14" fmla="*/ 8 w 21"/>
                  <a:gd name="T15" fmla="*/ 10 h 13"/>
                  <a:gd name="T16" fmla="*/ 3 w 21"/>
                  <a:gd name="T17" fmla="*/ 13 h 13"/>
                  <a:gd name="T18" fmla="*/ 2 w 21"/>
                  <a:gd name="T1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13">
                    <a:moveTo>
                      <a:pt x="2" y="12"/>
                    </a:moveTo>
                    <a:cubicBezTo>
                      <a:pt x="1" y="11"/>
                      <a:pt x="0" y="10"/>
                      <a:pt x="1" y="8"/>
                    </a:cubicBezTo>
                    <a:cubicBezTo>
                      <a:pt x="2" y="5"/>
                      <a:pt x="5" y="2"/>
                      <a:pt x="9" y="1"/>
                    </a:cubicBezTo>
                    <a:cubicBezTo>
                      <a:pt x="13" y="0"/>
                      <a:pt x="17" y="1"/>
                      <a:pt x="20" y="4"/>
                    </a:cubicBezTo>
                    <a:cubicBezTo>
                      <a:pt x="21" y="5"/>
                      <a:pt x="21" y="7"/>
                      <a:pt x="20" y="8"/>
                    </a:cubicBezTo>
                    <a:cubicBezTo>
                      <a:pt x="18" y="10"/>
                      <a:pt x="16" y="10"/>
                      <a:pt x="15" y="9"/>
                    </a:cubicBezTo>
                    <a:cubicBezTo>
                      <a:pt x="14" y="8"/>
                      <a:pt x="12" y="7"/>
                      <a:pt x="10" y="7"/>
                    </a:cubicBezTo>
                    <a:cubicBezTo>
                      <a:pt x="9" y="8"/>
                      <a:pt x="8" y="9"/>
                      <a:pt x="8" y="10"/>
                    </a:cubicBezTo>
                    <a:cubicBezTo>
                      <a:pt x="7" y="12"/>
                      <a:pt x="5" y="13"/>
                      <a:pt x="3" y="13"/>
                    </a:cubicBezTo>
                    <a:cubicBezTo>
                      <a:pt x="3" y="12"/>
                      <a:pt x="3" y="12"/>
                      <a:pt x="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2" name="">
                <a:extLst>
                  <a:ext uri="{FF2B5EF4-FFF2-40B4-BE49-F238E27FC236}">
                    <a16:creationId xmlns:a16="http://schemas.microsoft.com/office/drawing/2014/main" id="{F0CF82F7-6795-4270-BF92-AC02DBD43C0F}"/>
                  </a:ext>
                </a:extLst>
              </p:cNvPr>
              <p:cNvSpPr/>
              <p:nvPr/>
            </p:nvSpPr>
            <p:spPr bwMode="auto">
              <a:xfrm>
                <a:off x="6829425" y="4878389"/>
                <a:ext cx="71438" cy="49213"/>
              </a:xfrm>
              <a:custGeom>
                <a:avLst/>
                <a:gdLst>
                  <a:gd name="T0" fmla="*/ 1 w 19"/>
                  <a:gd name="T1" fmla="*/ 12 h 13"/>
                  <a:gd name="T2" fmla="*/ 0 w 19"/>
                  <a:gd name="T3" fmla="*/ 10 h 13"/>
                  <a:gd name="T4" fmla="*/ 7 w 19"/>
                  <a:gd name="T5" fmla="*/ 1 h 13"/>
                  <a:gd name="T6" fmla="*/ 17 w 19"/>
                  <a:gd name="T7" fmla="*/ 4 h 13"/>
                  <a:gd name="T8" fmla="*/ 17 w 19"/>
                  <a:gd name="T9" fmla="*/ 9 h 13"/>
                  <a:gd name="T10" fmla="*/ 12 w 19"/>
                  <a:gd name="T11" fmla="*/ 8 h 13"/>
                  <a:gd name="T12" fmla="*/ 9 w 19"/>
                  <a:gd name="T13" fmla="*/ 7 h 13"/>
                  <a:gd name="T14" fmla="*/ 7 w 19"/>
                  <a:gd name="T15" fmla="*/ 10 h 13"/>
                  <a:gd name="T16" fmla="*/ 3 w 19"/>
                  <a:gd name="T17" fmla="*/ 13 h 13"/>
                  <a:gd name="T18" fmla="*/ 1 w 19"/>
                  <a:gd name="T1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13">
                    <a:moveTo>
                      <a:pt x="1" y="12"/>
                    </a:moveTo>
                    <a:cubicBezTo>
                      <a:pt x="1" y="12"/>
                      <a:pt x="0" y="11"/>
                      <a:pt x="0" y="10"/>
                    </a:cubicBezTo>
                    <a:cubicBezTo>
                      <a:pt x="0" y="6"/>
                      <a:pt x="3" y="2"/>
                      <a:pt x="7" y="1"/>
                    </a:cubicBezTo>
                    <a:cubicBezTo>
                      <a:pt x="10" y="0"/>
                      <a:pt x="15" y="1"/>
                      <a:pt x="17" y="4"/>
                    </a:cubicBezTo>
                    <a:cubicBezTo>
                      <a:pt x="19" y="5"/>
                      <a:pt x="18" y="8"/>
                      <a:pt x="17" y="9"/>
                    </a:cubicBezTo>
                    <a:cubicBezTo>
                      <a:pt x="16" y="10"/>
                      <a:pt x="13" y="10"/>
                      <a:pt x="12" y="8"/>
                    </a:cubicBezTo>
                    <a:cubicBezTo>
                      <a:pt x="11" y="8"/>
                      <a:pt x="10" y="7"/>
                      <a:pt x="9" y="7"/>
                    </a:cubicBezTo>
                    <a:cubicBezTo>
                      <a:pt x="8" y="8"/>
                      <a:pt x="7" y="9"/>
                      <a:pt x="7" y="10"/>
                    </a:cubicBezTo>
                    <a:cubicBezTo>
                      <a:pt x="7" y="12"/>
                      <a:pt x="5" y="13"/>
                      <a:pt x="3" y="13"/>
                    </a:cubicBezTo>
                    <a:cubicBezTo>
                      <a:pt x="3" y="13"/>
                      <a:pt x="2" y="13"/>
                      <a:pt x="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3" name="">
                <a:extLst>
                  <a:ext uri="{FF2B5EF4-FFF2-40B4-BE49-F238E27FC236}">
                    <a16:creationId xmlns:a16="http://schemas.microsoft.com/office/drawing/2014/main" id="{2B577366-9FE3-4A9E-AAB7-12130376DCC3}"/>
                  </a:ext>
                </a:extLst>
              </p:cNvPr>
              <p:cNvSpPr/>
              <p:nvPr/>
            </p:nvSpPr>
            <p:spPr bwMode="auto">
              <a:xfrm>
                <a:off x="6718300" y="4583114"/>
                <a:ext cx="84138" cy="44450"/>
              </a:xfrm>
              <a:custGeom>
                <a:avLst/>
                <a:gdLst>
                  <a:gd name="T0" fmla="*/ 2 w 22"/>
                  <a:gd name="T1" fmla="*/ 9 h 12"/>
                  <a:gd name="T2" fmla="*/ 2 w 22"/>
                  <a:gd name="T3" fmla="*/ 9 h 12"/>
                  <a:gd name="T4" fmla="*/ 2 w 22"/>
                  <a:gd name="T5" fmla="*/ 4 h 12"/>
                  <a:gd name="T6" fmla="*/ 12 w 22"/>
                  <a:gd name="T7" fmla="*/ 0 h 12"/>
                  <a:gd name="T8" fmla="*/ 21 w 22"/>
                  <a:gd name="T9" fmla="*/ 6 h 12"/>
                  <a:gd name="T10" fmla="*/ 19 w 22"/>
                  <a:gd name="T11" fmla="*/ 11 h 12"/>
                  <a:gd name="T12" fmla="*/ 15 w 22"/>
                  <a:gd name="T13" fmla="*/ 9 h 12"/>
                  <a:gd name="T14" fmla="*/ 11 w 22"/>
                  <a:gd name="T15" fmla="*/ 7 h 12"/>
                  <a:gd name="T16" fmla="*/ 7 w 22"/>
                  <a:gd name="T17" fmla="*/ 8 h 12"/>
                  <a:gd name="T18" fmla="*/ 2 w 22"/>
                  <a:gd name="T19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12">
                    <a:moveTo>
                      <a:pt x="2" y="9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1" y="8"/>
                      <a:pt x="0" y="6"/>
                      <a:pt x="2" y="4"/>
                    </a:cubicBezTo>
                    <a:cubicBezTo>
                      <a:pt x="4" y="1"/>
                      <a:pt x="8" y="0"/>
                      <a:pt x="12" y="0"/>
                    </a:cubicBezTo>
                    <a:cubicBezTo>
                      <a:pt x="15" y="0"/>
                      <a:pt x="19" y="3"/>
                      <a:pt x="21" y="6"/>
                    </a:cubicBezTo>
                    <a:cubicBezTo>
                      <a:pt x="22" y="8"/>
                      <a:pt x="21" y="10"/>
                      <a:pt x="19" y="11"/>
                    </a:cubicBezTo>
                    <a:cubicBezTo>
                      <a:pt x="18" y="12"/>
                      <a:pt x="16" y="11"/>
                      <a:pt x="15" y="9"/>
                    </a:cubicBezTo>
                    <a:cubicBezTo>
                      <a:pt x="14" y="8"/>
                      <a:pt x="12" y="7"/>
                      <a:pt x="11" y="7"/>
                    </a:cubicBezTo>
                    <a:cubicBezTo>
                      <a:pt x="9" y="7"/>
                      <a:pt x="8" y="7"/>
                      <a:pt x="7" y="8"/>
                    </a:cubicBezTo>
                    <a:cubicBezTo>
                      <a:pt x="6" y="10"/>
                      <a:pt x="4" y="10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4" name="">
                <a:extLst>
                  <a:ext uri="{FF2B5EF4-FFF2-40B4-BE49-F238E27FC236}">
                    <a16:creationId xmlns:a16="http://schemas.microsoft.com/office/drawing/2014/main" id="{366D778B-6E5B-4544-BE9F-AD507EAC5D3C}"/>
                  </a:ext>
                </a:extLst>
              </p:cNvPr>
              <p:cNvSpPr/>
              <p:nvPr/>
            </p:nvSpPr>
            <p:spPr bwMode="auto">
              <a:xfrm>
                <a:off x="4333875" y="5053014"/>
                <a:ext cx="79375" cy="76200"/>
              </a:xfrm>
              <a:custGeom>
                <a:avLst/>
                <a:gdLst>
                  <a:gd name="T0" fmla="*/ 20 w 21"/>
                  <a:gd name="T1" fmla="*/ 2 h 20"/>
                  <a:gd name="T2" fmla="*/ 19 w 21"/>
                  <a:gd name="T3" fmla="*/ 6 h 20"/>
                  <a:gd name="T4" fmla="*/ 6 w 21"/>
                  <a:gd name="T5" fmla="*/ 19 h 20"/>
                  <a:gd name="T6" fmla="*/ 2 w 21"/>
                  <a:gd name="T7" fmla="*/ 19 h 20"/>
                  <a:gd name="T8" fmla="*/ 2 w 21"/>
                  <a:gd name="T9" fmla="*/ 14 h 20"/>
                  <a:gd name="T10" fmla="*/ 14 w 21"/>
                  <a:gd name="T11" fmla="*/ 1 h 20"/>
                  <a:gd name="T12" fmla="*/ 19 w 21"/>
                  <a:gd name="T13" fmla="*/ 1 h 20"/>
                  <a:gd name="T14" fmla="*/ 20 w 21"/>
                  <a:gd name="T15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20">
                    <a:moveTo>
                      <a:pt x="20" y="2"/>
                    </a:moveTo>
                    <a:cubicBezTo>
                      <a:pt x="21" y="3"/>
                      <a:pt x="20" y="5"/>
                      <a:pt x="19" y="6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5" y="20"/>
                      <a:pt x="3" y="20"/>
                      <a:pt x="2" y="19"/>
                    </a:cubicBezTo>
                    <a:cubicBezTo>
                      <a:pt x="0" y="17"/>
                      <a:pt x="0" y="15"/>
                      <a:pt x="2" y="14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6" y="0"/>
                      <a:pt x="18" y="0"/>
                      <a:pt x="19" y="1"/>
                    </a:cubicBezTo>
                    <a:cubicBezTo>
                      <a:pt x="19" y="2"/>
                      <a:pt x="20" y="2"/>
                      <a:pt x="2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5" name="">
                <a:extLst>
                  <a:ext uri="{FF2B5EF4-FFF2-40B4-BE49-F238E27FC236}">
                    <a16:creationId xmlns:a16="http://schemas.microsoft.com/office/drawing/2014/main" id="{0BEAE63E-2D3A-4B5B-89DF-FF8AE7027809}"/>
                  </a:ext>
                </a:extLst>
              </p:cNvPr>
              <p:cNvSpPr/>
              <p:nvPr/>
            </p:nvSpPr>
            <p:spPr bwMode="auto">
              <a:xfrm>
                <a:off x="4678363" y="5249864"/>
                <a:ext cx="38100" cy="92075"/>
              </a:xfrm>
              <a:custGeom>
                <a:avLst/>
                <a:gdLst>
                  <a:gd name="T0" fmla="*/ 9 w 10"/>
                  <a:gd name="T1" fmla="*/ 2 h 24"/>
                  <a:gd name="T2" fmla="*/ 10 w 10"/>
                  <a:gd name="T3" fmla="*/ 5 h 24"/>
                  <a:gd name="T4" fmla="*/ 7 w 10"/>
                  <a:gd name="T5" fmla="*/ 20 h 24"/>
                  <a:gd name="T6" fmla="*/ 4 w 10"/>
                  <a:gd name="T7" fmla="*/ 24 h 24"/>
                  <a:gd name="T8" fmla="*/ 0 w 10"/>
                  <a:gd name="T9" fmla="*/ 20 h 24"/>
                  <a:gd name="T10" fmla="*/ 3 w 10"/>
                  <a:gd name="T11" fmla="*/ 3 h 24"/>
                  <a:gd name="T12" fmla="*/ 8 w 10"/>
                  <a:gd name="T13" fmla="*/ 1 h 24"/>
                  <a:gd name="T14" fmla="*/ 9 w 10"/>
                  <a:gd name="T15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24">
                    <a:moveTo>
                      <a:pt x="9" y="2"/>
                    </a:moveTo>
                    <a:cubicBezTo>
                      <a:pt x="10" y="3"/>
                      <a:pt x="10" y="4"/>
                      <a:pt x="10" y="5"/>
                    </a:cubicBezTo>
                    <a:cubicBezTo>
                      <a:pt x="8" y="10"/>
                      <a:pt x="7" y="15"/>
                      <a:pt x="7" y="20"/>
                    </a:cubicBezTo>
                    <a:cubicBezTo>
                      <a:pt x="7" y="22"/>
                      <a:pt x="6" y="24"/>
                      <a:pt x="4" y="24"/>
                    </a:cubicBezTo>
                    <a:cubicBezTo>
                      <a:pt x="2" y="24"/>
                      <a:pt x="0" y="22"/>
                      <a:pt x="0" y="20"/>
                    </a:cubicBezTo>
                    <a:cubicBezTo>
                      <a:pt x="0" y="14"/>
                      <a:pt x="1" y="8"/>
                      <a:pt x="3" y="3"/>
                    </a:cubicBezTo>
                    <a:cubicBezTo>
                      <a:pt x="4" y="1"/>
                      <a:pt x="6" y="0"/>
                      <a:pt x="8" y="1"/>
                    </a:cubicBezTo>
                    <a:cubicBezTo>
                      <a:pt x="8" y="1"/>
                      <a:pt x="9" y="1"/>
                      <a:pt x="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6" name="">
                <a:extLst>
                  <a:ext uri="{FF2B5EF4-FFF2-40B4-BE49-F238E27FC236}">
                    <a16:creationId xmlns:a16="http://schemas.microsoft.com/office/drawing/2014/main" id="{3291AACB-05B4-4D83-A364-F5492DD992A0}"/>
                  </a:ext>
                </a:extLst>
              </p:cNvPr>
              <p:cNvSpPr/>
              <p:nvPr/>
            </p:nvSpPr>
            <p:spPr bwMode="auto">
              <a:xfrm>
                <a:off x="5010150" y="5299076"/>
                <a:ext cx="33338" cy="95250"/>
              </a:xfrm>
              <a:custGeom>
                <a:avLst/>
                <a:gdLst>
                  <a:gd name="T0" fmla="*/ 7 w 9"/>
                  <a:gd name="T1" fmla="*/ 1 h 25"/>
                  <a:gd name="T2" fmla="*/ 8 w 9"/>
                  <a:gd name="T3" fmla="*/ 4 h 25"/>
                  <a:gd name="T4" fmla="*/ 9 w 9"/>
                  <a:gd name="T5" fmla="*/ 20 h 25"/>
                  <a:gd name="T6" fmla="*/ 6 w 9"/>
                  <a:gd name="T7" fmla="*/ 24 h 25"/>
                  <a:gd name="T8" fmla="*/ 2 w 9"/>
                  <a:gd name="T9" fmla="*/ 22 h 25"/>
                  <a:gd name="T10" fmla="*/ 1 w 9"/>
                  <a:gd name="T11" fmla="*/ 3 h 25"/>
                  <a:gd name="T12" fmla="*/ 5 w 9"/>
                  <a:gd name="T13" fmla="*/ 0 h 25"/>
                  <a:gd name="T14" fmla="*/ 7 w 9"/>
                  <a:gd name="T15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25">
                    <a:moveTo>
                      <a:pt x="7" y="1"/>
                    </a:moveTo>
                    <a:cubicBezTo>
                      <a:pt x="8" y="2"/>
                      <a:pt x="8" y="3"/>
                      <a:pt x="8" y="4"/>
                    </a:cubicBezTo>
                    <a:cubicBezTo>
                      <a:pt x="7" y="9"/>
                      <a:pt x="8" y="15"/>
                      <a:pt x="9" y="20"/>
                    </a:cubicBezTo>
                    <a:cubicBezTo>
                      <a:pt x="9" y="22"/>
                      <a:pt x="8" y="24"/>
                      <a:pt x="6" y="24"/>
                    </a:cubicBezTo>
                    <a:cubicBezTo>
                      <a:pt x="4" y="25"/>
                      <a:pt x="2" y="23"/>
                      <a:pt x="2" y="22"/>
                    </a:cubicBezTo>
                    <a:cubicBezTo>
                      <a:pt x="1" y="15"/>
                      <a:pt x="0" y="9"/>
                      <a:pt x="1" y="3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6" y="0"/>
                      <a:pt x="7" y="1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7" name="">
                <a:extLst>
                  <a:ext uri="{FF2B5EF4-FFF2-40B4-BE49-F238E27FC236}">
                    <a16:creationId xmlns:a16="http://schemas.microsoft.com/office/drawing/2014/main" id="{A66BD7C6-5DA8-4010-9176-33F5E284C95B}"/>
                  </a:ext>
                </a:extLst>
              </p:cNvPr>
              <p:cNvSpPr/>
              <p:nvPr/>
            </p:nvSpPr>
            <p:spPr bwMode="auto">
              <a:xfrm>
                <a:off x="5348288" y="5167314"/>
                <a:ext cx="71438" cy="82550"/>
              </a:xfrm>
              <a:custGeom>
                <a:avLst/>
                <a:gdLst>
                  <a:gd name="T0" fmla="*/ 18 w 19"/>
                  <a:gd name="T1" fmla="*/ 16 h 22"/>
                  <a:gd name="T2" fmla="*/ 17 w 19"/>
                  <a:gd name="T3" fmla="*/ 20 h 22"/>
                  <a:gd name="T4" fmla="*/ 12 w 19"/>
                  <a:gd name="T5" fmla="*/ 20 h 22"/>
                  <a:gd name="T6" fmla="*/ 1 w 19"/>
                  <a:gd name="T7" fmla="*/ 6 h 22"/>
                  <a:gd name="T8" fmla="*/ 1 w 19"/>
                  <a:gd name="T9" fmla="*/ 2 h 22"/>
                  <a:gd name="T10" fmla="*/ 6 w 19"/>
                  <a:gd name="T11" fmla="*/ 2 h 22"/>
                  <a:gd name="T12" fmla="*/ 18 w 19"/>
                  <a:gd name="T13" fmla="*/ 16 h 22"/>
                  <a:gd name="T14" fmla="*/ 18 w 19"/>
                  <a:gd name="T15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22">
                    <a:moveTo>
                      <a:pt x="18" y="16"/>
                    </a:moveTo>
                    <a:cubicBezTo>
                      <a:pt x="19" y="17"/>
                      <a:pt x="19" y="19"/>
                      <a:pt x="17" y="20"/>
                    </a:cubicBezTo>
                    <a:cubicBezTo>
                      <a:pt x="16" y="22"/>
                      <a:pt x="14" y="21"/>
                      <a:pt x="12" y="20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3" y="0"/>
                      <a:pt x="5" y="0"/>
                      <a:pt x="6" y="2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8" y="16"/>
                      <a:pt x="18" y="16"/>
                      <a:pt x="18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8" name="">
                <a:extLst>
                  <a:ext uri="{FF2B5EF4-FFF2-40B4-BE49-F238E27FC236}">
                    <a16:creationId xmlns:a16="http://schemas.microsoft.com/office/drawing/2014/main" id="{AACFE6E4-8E97-45CB-A3DD-85B52B9BAED3}"/>
                  </a:ext>
                </a:extLst>
              </p:cNvPr>
              <p:cNvSpPr/>
              <p:nvPr/>
            </p:nvSpPr>
            <p:spPr bwMode="auto">
              <a:xfrm>
                <a:off x="5575300" y="4843464"/>
                <a:ext cx="103188" cy="50800"/>
              </a:xfrm>
              <a:custGeom>
                <a:avLst/>
                <a:gdLst>
                  <a:gd name="T0" fmla="*/ 26 w 27"/>
                  <a:gd name="T1" fmla="*/ 8 h 13"/>
                  <a:gd name="T2" fmla="*/ 26 w 27"/>
                  <a:gd name="T3" fmla="*/ 11 h 13"/>
                  <a:gd name="T4" fmla="*/ 21 w 27"/>
                  <a:gd name="T5" fmla="*/ 12 h 13"/>
                  <a:gd name="T6" fmla="*/ 4 w 27"/>
                  <a:gd name="T7" fmla="*/ 8 h 13"/>
                  <a:gd name="T8" fmla="*/ 0 w 27"/>
                  <a:gd name="T9" fmla="*/ 5 h 13"/>
                  <a:gd name="T10" fmla="*/ 3 w 27"/>
                  <a:gd name="T11" fmla="*/ 1 h 13"/>
                  <a:gd name="T12" fmla="*/ 25 w 27"/>
                  <a:gd name="T13" fmla="*/ 7 h 13"/>
                  <a:gd name="T14" fmla="*/ 26 w 27"/>
                  <a:gd name="T15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3">
                    <a:moveTo>
                      <a:pt x="26" y="8"/>
                    </a:moveTo>
                    <a:cubicBezTo>
                      <a:pt x="27" y="9"/>
                      <a:pt x="27" y="10"/>
                      <a:pt x="26" y="11"/>
                    </a:cubicBezTo>
                    <a:cubicBezTo>
                      <a:pt x="25" y="13"/>
                      <a:pt x="23" y="13"/>
                      <a:pt x="21" y="12"/>
                    </a:cubicBezTo>
                    <a:cubicBezTo>
                      <a:pt x="16" y="9"/>
                      <a:pt x="10" y="7"/>
                      <a:pt x="4" y="8"/>
                    </a:cubicBezTo>
                    <a:cubicBezTo>
                      <a:pt x="2" y="8"/>
                      <a:pt x="0" y="7"/>
                      <a:pt x="0" y="5"/>
                    </a:cubicBezTo>
                    <a:cubicBezTo>
                      <a:pt x="0" y="3"/>
                      <a:pt x="1" y="2"/>
                      <a:pt x="3" y="1"/>
                    </a:cubicBezTo>
                    <a:cubicBezTo>
                      <a:pt x="10" y="0"/>
                      <a:pt x="18" y="2"/>
                      <a:pt x="25" y="7"/>
                    </a:cubicBezTo>
                    <a:cubicBezTo>
                      <a:pt x="25" y="7"/>
                      <a:pt x="26" y="7"/>
                      <a:pt x="26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9" name="">
                <a:extLst>
                  <a:ext uri="{FF2B5EF4-FFF2-40B4-BE49-F238E27FC236}">
                    <a16:creationId xmlns:a16="http://schemas.microsoft.com/office/drawing/2014/main" id="{0D1E5B63-E258-4981-9BAD-2BAEF3546AE5}"/>
                  </a:ext>
                </a:extLst>
              </p:cNvPr>
              <p:cNvSpPr/>
              <p:nvPr/>
            </p:nvSpPr>
            <p:spPr bwMode="auto">
              <a:xfrm>
                <a:off x="5575300" y="4495801"/>
                <a:ext cx="87313" cy="33338"/>
              </a:xfrm>
              <a:custGeom>
                <a:avLst/>
                <a:gdLst>
                  <a:gd name="T0" fmla="*/ 23 w 23"/>
                  <a:gd name="T1" fmla="*/ 4 h 9"/>
                  <a:gd name="T2" fmla="*/ 23 w 23"/>
                  <a:gd name="T3" fmla="*/ 6 h 9"/>
                  <a:gd name="T4" fmla="*/ 20 w 23"/>
                  <a:gd name="T5" fmla="*/ 9 h 9"/>
                  <a:gd name="T6" fmla="*/ 3 w 23"/>
                  <a:gd name="T7" fmla="*/ 7 h 9"/>
                  <a:gd name="T8" fmla="*/ 0 w 23"/>
                  <a:gd name="T9" fmla="*/ 3 h 9"/>
                  <a:gd name="T10" fmla="*/ 4 w 23"/>
                  <a:gd name="T11" fmla="*/ 0 h 9"/>
                  <a:gd name="T12" fmla="*/ 20 w 23"/>
                  <a:gd name="T13" fmla="*/ 2 h 9"/>
                  <a:gd name="T14" fmla="*/ 23 w 23"/>
                  <a:gd name="T15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9">
                    <a:moveTo>
                      <a:pt x="23" y="4"/>
                    </a:moveTo>
                    <a:cubicBezTo>
                      <a:pt x="23" y="5"/>
                      <a:pt x="23" y="5"/>
                      <a:pt x="23" y="6"/>
                    </a:cubicBezTo>
                    <a:cubicBezTo>
                      <a:pt x="23" y="8"/>
                      <a:pt x="21" y="9"/>
                      <a:pt x="20" y="9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1" y="7"/>
                      <a:pt x="0" y="5"/>
                      <a:pt x="0" y="3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1" y="3"/>
                      <a:pt x="22" y="3"/>
                      <a:pt x="2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60" name="">
                <a:extLst>
                  <a:ext uri="{FF2B5EF4-FFF2-40B4-BE49-F238E27FC236}">
                    <a16:creationId xmlns:a16="http://schemas.microsoft.com/office/drawing/2014/main" id="{B94BADFF-8857-4129-B122-93819DD663E0}"/>
                  </a:ext>
                </a:extLst>
              </p:cNvPr>
              <p:cNvSpPr/>
              <p:nvPr/>
            </p:nvSpPr>
            <p:spPr bwMode="auto">
              <a:xfrm>
                <a:off x="5362575" y="4081464"/>
                <a:ext cx="79375" cy="76200"/>
              </a:xfrm>
              <a:custGeom>
                <a:avLst/>
                <a:gdLst>
                  <a:gd name="T0" fmla="*/ 20 w 21"/>
                  <a:gd name="T1" fmla="*/ 2 h 20"/>
                  <a:gd name="T2" fmla="*/ 20 w 21"/>
                  <a:gd name="T3" fmla="*/ 6 h 20"/>
                  <a:gd name="T4" fmla="*/ 6 w 21"/>
                  <a:gd name="T5" fmla="*/ 19 h 20"/>
                  <a:gd name="T6" fmla="*/ 1 w 21"/>
                  <a:gd name="T7" fmla="*/ 18 h 20"/>
                  <a:gd name="T8" fmla="*/ 1 w 21"/>
                  <a:gd name="T9" fmla="*/ 14 h 20"/>
                  <a:gd name="T10" fmla="*/ 15 w 21"/>
                  <a:gd name="T11" fmla="*/ 1 h 20"/>
                  <a:gd name="T12" fmla="*/ 20 w 21"/>
                  <a:gd name="T13" fmla="*/ 1 h 20"/>
                  <a:gd name="T14" fmla="*/ 20 w 21"/>
                  <a:gd name="T15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20">
                    <a:moveTo>
                      <a:pt x="20" y="2"/>
                    </a:moveTo>
                    <a:cubicBezTo>
                      <a:pt x="21" y="3"/>
                      <a:pt x="21" y="5"/>
                      <a:pt x="20" y="6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5" y="20"/>
                      <a:pt x="2" y="20"/>
                      <a:pt x="1" y="18"/>
                    </a:cubicBezTo>
                    <a:cubicBezTo>
                      <a:pt x="0" y="17"/>
                      <a:pt x="0" y="15"/>
                      <a:pt x="1" y="14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6" y="0"/>
                      <a:pt x="19" y="0"/>
                      <a:pt x="20" y="1"/>
                    </a:cubicBezTo>
                    <a:cubicBezTo>
                      <a:pt x="20" y="1"/>
                      <a:pt x="20" y="2"/>
                      <a:pt x="2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61" name="">
                <a:extLst>
                  <a:ext uri="{FF2B5EF4-FFF2-40B4-BE49-F238E27FC236}">
                    <a16:creationId xmlns:a16="http://schemas.microsoft.com/office/drawing/2014/main" id="{F5417253-03A3-499B-822C-A441E3D4BBA2}"/>
                  </a:ext>
                </a:extLst>
              </p:cNvPr>
              <p:cNvSpPr/>
              <p:nvPr/>
            </p:nvSpPr>
            <p:spPr bwMode="auto">
              <a:xfrm>
                <a:off x="4375150" y="5173664"/>
                <a:ext cx="182563" cy="296863"/>
              </a:xfrm>
              <a:custGeom>
                <a:avLst/>
                <a:gdLst>
                  <a:gd name="T0" fmla="*/ 47 w 48"/>
                  <a:gd name="T1" fmla="*/ 2 h 78"/>
                  <a:gd name="T2" fmla="*/ 47 w 48"/>
                  <a:gd name="T3" fmla="*/ 6 h 78"/>
                  <a:gd name="T4" fmla="*/ 7 w 48"/>
                  <a:gd name="T5" fmla="*/ 76 h 78"/>
                  <a:gd name="T6" fmla="*/ 2 w 48"/>
                  <a:gd name="T7" fmla="*/ 77 h 78"/>
                  <a:gd name="T8" fmla="*/ 1 w 48"/>
                  <a:gd name="T9" fmla="*/ 73 h 78"/>
                  <a:gd name="T10" fmla="*/ 41 w 48"/>
                  <a:gd name="T11" fmla="*/ 3 h 78"/>
                  <a:gd name="T12" fmla="*/ 46 w 48"/>
                  <a:gd name="T13" fmla="*/ 1 h 78"/>
                  <a:gd name="T14" fmla="*/ 47 w 48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78">
                    <a:moveTo>
                      <a:pt x="47" y="2"/>
                    </a:moveTo>
                    <a:cubicBezTo>
                      <a:pt x="48" y="3"/>
                      <a:pt x="48" y="5"/>
                      <a:pt x="47" y="6"/>
                    </a:cubicBezTo>
                    <a:cubicBezTo>
                      <a:pt x="7" y="76"/>
                      <a:pt x="7" y="76"/>
                      <a:pt x="7" y="76"/>
                    </a:cubicBezTo>
                    <a:cubicBezTo>
                      <a:pt x="6" y="78"/>
                      <a:pt x="4" y="78"/>
                      <a:pt x="2" y="77"/>
                    </a:cubicBezTo>
                    <a:cubicBezTo>
                      <a:pt x="0" y="76"/>
                      <a:pt x="0" y="74"/>
                      <a:pt x="1" y="73"/>
                    </a:cubicBezTo>
                    <a:cubicBezTo>
                      <a:pt x="41" y="3"/>
                      <a:pt x="41" y="3"/>
                      <a:pt x="41" y="3"/>
                    </a:cubicBezTo>
                    <a:cubicBezTo>
                      <a:pt x="42" y="1"/>
                      <a:pt x="44" y="0"/>
                      <a:pt x="46" y="1"/>
                    </a:cubicBezTo>
                    <a:cubicBezTo>
                      <a:pt x="46" y="2"/>
                      <a:pt x="47" y="2"/>
                      <a:pt x="4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62" name="">
                <a:extLst>
                  <a:ext uri="{FF2B5EF4-FFF2-40B4-BE49-F238E27FC236}">
                    <a16:creationId xmlns:a16="http://schemas.microsoft.com/office/drawing/2014/main" id="{7EFCE656-55D9-4F4F-9AAB-54A225C4CB63}"/>
                  </a:ext>
                </a:extLst>
              </p:cNvPr>
              <p:cNvSpPr/>
              <p:nvPr/>
            </p:nvSpPr>
            <p:spPr bwMode="auto">
              <a:xfrm>
                <a:off x="4784725" y="5287964"/>
                <a:ext cx="92075" cy="330200"/>
              </a:xfrm>
              <a:custGeom>
                <a:avLst/>
                <a:gdLst>
                  <a:gd name="T0" fmla="*/ 24 w 24"/>
                  <a:gd name="T1" fmla="*/ 2 h 87"/>
                  <a:gd name="T2" fmla="*/ 24 w 24"/>
                  <a:gd name="T3" fmla="*/ 4 h 87"/>
                  <a:gd name="T4" fmla="*/ 7 w 24"/>
                  <a:gd name="T5" fmla="*/ 84 h 87"/>
                  <a:gd name="T6" fmla="*/ 2 w 24"/>
                  <a:gd name="T7" fmla="*/ 86 h 87"/>
                  <a:gd name="T8" fmla="*/ 0 w 24"/>
                  <a:gd name="T9" fmla="*/ 82 h 87"/>
                  <a:gd name="T10" fmla="*/ 18 w 24"/>
                  <a:gd name="T11" fmla="*/ 4 h 87"/>
                  <a:gd name="T12" fmla="*/ 21 w 24"/>
                  <a:gd name="T13" fmla="*/ 0 h 87"/>
                  <a:gd name="T14" fmla="*/ 24 w 24"/>
                  <a:gd name="T15" fmla="*/ 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87">
                    <a:moveTo>
                      <a:pt x="24" y="2"/>
                    </a:moveTo>
                    <a:cubicBezTo>
                      <a:pt x="24" y="3"/>
                      <a:pt x="24" y="3"/>
                      <a:pt x="24" y="4"/>
                    </a:cubicBezTo>
                    <a:cubicBezTo>
                      <a:pt x="23" y="32"/>
                      <a:pt x="17" y="59"/>
                      <a:pt x="7" y="84"/>
                    </a:cubicBezTo>
                    <a:cubicBezTo>
                      <a:pt x="6" y="86"/>
                      <a:pt x="4" y="87"/>
                      <a:pt x="2" y="86"/>
                    </a:cubicBezTo>
                    <a:cubicBezTo>
                      <a:pt x="1" y="85"/>
                      <a:pt x="0" y="83"/>
                      <a:pt x="0" y="82"/>
                    </a:cubicBezTo>
                    <a:cubicBezTo>
                      <a:pt x="10" y="57"/>
                      <a:pt x="16" y="31"/>
                      <a:pt x="18" y="4"/>
                    </a:cubicBezTo>
                    <a:cubicBezTo>
                      <a:pt x="18" y="2"/>
                      <a:pt x="19" y="0"/>
                      <a:pt x="21" y="0"/>
                    </a:cubicBezTo>
                    <a:cubicBezTo>
                      <a:pt x="22" y="0"/>
                      <a:pt x="23" y="1"/>
                      <a:pt x="2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63" name="">
                <a:extLst>
                  <a:ext uri="{FF2B5EF4-FFF2-40B4-BE49-F238E27FC236}">
                    <a16:creationId xmlns:a16="http://schemas.microsoft.com/office/drawing/2014/main" id="{7D06D73B-CAA7-4FA5-B042-8E3C39C4B47C}"/>
                  </a:ext>
                </a:extLst>
              </p:cNvPr>
              <p:cNvSpPr/>
              <p:nvPr/>
            </p:nvSpPr>
            <p:spPr bwMode="auto">
              <a:xfrm>
                <a:off x="5199063" y="5249864"/>
                <a:ext cx="84138" cy="265113"/>
              </a:xfrm>
              <a:custGeom>
                <a:avLst/>
                <a:gdLst>
                  <a:gd name="T0" fmla="*/ 6 w 22"/>
                  <a:gd name="T1" fmla="*/ 2 h 70"/>
                  <a:gd name="T2" fmla="*/ 7 w 22"/>
                  <a:gd name="T3" fmla="*/ 3 h 70"/>
                  <a:gd name="T4" fmla="*/ 22 w 22"/>
                  <a:gd name="T5" fmla="*/ 65 h 70"/>
                  <a:gd name="T6" fmla="*/ 19 w 22"/>
                  <a:gd name="T7" fmla="*/ 69 h 70"/>
                  <a:gd name="T8" fmla="*/ 15 w 22"/>
                  <a:gd name="T9" fmla="*/ 67 h 70"/>
                  <a:gd name="T10" fmla="*/ 0 w 22"/>
                  <a:gd name="T11" fmla="*/ 5 h 70"/>
                  <a:gd name="T12" fmla="*/ 3 w 22"/>
                  <a:gd name="T13" fmla="*/ 1 h 70"/>
                  <a:gd name="T14" fmla="*/ 6 w 22"/>
                  <a:gd name="T15" fmla="*/ 2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70">
                    <a:moveTo>
                      <a:pt x="6" y="2"/>
                    </a:moveTo>
                    <a:cubicBezTo>
                      <a:pt x="6" y="2"/>
                      <a:pt x="7" y="3"/>
                      <a:pt x="7" y="3"/>
                    </a:cubicBezTo>
                    <a:cubicBezTo>
                      <a:pt x="22" y="65"/>
                      <a:pt x="22" y="65"/>
                      <a:pt x="22" y="65"/>
                    </a:cubicBezTo>
                    <a:cubicBezTo>
                      <a:pt x="22" y="67"/>
                      <a:pt x="21" y="69"/>
                      <a:pt x="19" y="69"/>
                    </a:cubicBezTo>
                    <a:cubicBezTo>
                      <a:pt x="17" y="70"/>
                      <a:pt x="15" y="68"/>
                      <a:pt x="15" y="6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1"/>
                      <a:pt x="3" y="1"/>
                    </a:cubicBezTo>
                    <a:cubicBezTo>
                      <a:pt x="4" y="0"/>
                      <a:pt x="5" y="1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64" name="">
                <a:extLst>
                  <a:ext uri="{FF2B5EF4-FFF2-40B4-BE49-F238E27FC236}">
                    <a16:creationId xmlns:a16="http://schemas.microsoft.com/office/drawing/2014/main" id="{4E49CB50-43F7-46EB-9C9D-1370BE237CBB}"/>
                  </a:ext>
                </a:extLst>
              </p:cNvPr>
              <p:cNvSpPr/>
              <p:nvPr/>
            </p:nvSpPr>
            <p:spPr bwMode="auto">
              <a:xfrm>
                <a:off x="5499100" y="5011739"/>
                <a:ext cx="239713" cy="177800"/>
              </a:xfrm>
              <a:custGeom>
                <a:avLst/>
                <a:gdLst>
                  <a:gd name="T0" fmla="*/ 62 w 63"/>
                  <a:gd name="T1" fmla="*/ 41 h 47"/>
                  <a:gd name="T2" fmla="*/ 62 w 63"/>
                  <a:gd name="T3" fmla="*/ 45 h 47"/>
                  <a:gd name="T4" fmla="*/ 57 w 63"/>
                  <a:gd name="T5" fmla="*/ 46 h 47"/>
                  <a:gd name="T6" fmla="*/ 2 w 63"/>
                  <a:gd name="T7" fmla="*/ 7 h 47"/>
                  <a:gd name="T8" fmla="*/ 1 w 63"/>
                  <a:gd name="T9" fmla="*/ 3 h 47"/>
                  <a:gd name="T10" fmla="*/ 6 w 63"/>
                  <a:gd name="T11" fmla="*/ 1 h 47"/>
                  <a:gd name="T12" fmla="*/ 62 w 63"/>
                  <a:gd name="T13" fmla="*/ 40 h 47"/>
                  <a:gd name="T14" fmla="*/ 62 w 63"/>
                  <a:gd name="T15" fmla="*/ 4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" h="47">
                    <a:moveTo>
                      <a:pt x="62" y="41"/>
                    </a:moveTo>
                    <a:cubicBezTo>
                      <a:pt x="63" y="42"/>
                      <a:pt x="63" y="44"/>
                      <a:pt x="62" y="45"/>
                    </a:cubicBezTo>
                    <a:cubicBezTo>
                      <a:pt x="61" y="47"/>
                      <a:pt x="59" y="47"/>
                      <a:pt x="57" y="46"/>
                    </a:cubicBezTo>
                    <a:cubicBezTo>
                      <a:pt x="40" y="32"/>
                      <a:pt x="21" y="19"/>
                      <a:pt x="2" y="7"/>
                    </a:cubicBezTo>
                    <a:cubicBezTo>
                      <a:pt x="1" y="6"/>
                      <a:pt x="0" y="4"/>
                      <a:pt x="1" y="3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25" y="13"/>
                      <a:pt x="44" y="27"/>
                      <a:pt x="62" y="40"/>
                    </a:cubicBezTo>
                    <a:cubicBezTo>
                      <a:pt x="62" y="41"/>
                      <a:pt x="62" y="41"/>
                      <a:pt x="62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65" name="">
                <a:extLst>
                  <a:ext uri="{FF2B5EF4-FFF2-40B4-BE49-F238E27FC236}">
                    <a16:creationId xmlns:a16="http://schemas.microsoft.com/office/drawing/2014/main" id="{E18D8B01-294C-4844-B8E2-32529B3F475F}"/>
                  </a:ext>
                </a:extLst>
              </p:cNvPr>
              <p:cNvSpPr/>
              <p:nvPr/>
            </p:nvSpPr>
            <p:spPr bwMode="auto">
              <a:xfrm>
                <a:off x="5597525" y="4668839"/>
                <a:ext cx="346075" cy="50800"/>
              </a:xfrm>
              <a:custGeom>
                <a:avLst/>
                <a:gdLst>
                  <a:gd name="T0" fmla="*/ 90 w 91"/>
                  <a:gd name="T1" fmla="*/ 8 h 13"/>
                  <a:gd name="T2" fmla="*/ 90 w 91"/>
                  <a:gd name="T3" fmla="*/ 10 h 13"/>
                  <a:gd name="T4" fmla="*/ 87 w 91"/>
                  <a:gd name="T5" fmla="*/ 13 h 13"/>
                  <a:gd name="T6" fmla="*/ 3 w 91"/>
                  <a:gd name="T7" fmla="*/ 7 h 13"/>
                  <a:gd name="T8" fmla="*/ 0 w 91"/>
                  <a:gd name="T9" fmla="*/ 3 h 13"/>
                  <a:gd name="T10" fmla="*/ 4 w 91"/>
                  <a:gd name="T11" fmla="*/ 0 h 13"/>
                  <a:gd name="T12" fmla="*/ 87 w 91"/>
                  <a:gd name="T13" fmla="*/ 6 h 13"/>
                  <a:gd name="T14" fmla="*/ 90 w 91"/>
                  <a:gd name="T15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1" h="13">
                    <a:moveTo>
                      <a:pt x="90" y="8"/>
                    </a:moveTo>
                    <a:cubicBezTo>
                      <a:pt x="90" y="9"/>
                      <a:pt x="91" y="9"/>
                      <a:pt x="90" y="10"/>
                    </a:cubicBezTo>
                    <a:cubicBezTo>
                      <a:pt x="90" y="12"/>
                      <a:pt x="88" y="13"/>
                      <a:pt x="87" y="13"/>
                    </a:cubicBezTo>
                    <a:cubicBezTo>
                      <a:pt x="58" y="9"/>
                      <a:pt x="32" y="7"/>
                      <a:pt x="3" y="7"/>
                    </a:cubicBezTo>
                    <a:cubicBezTo>
                      <a:pt x="2" y="7"/>
                      <a:pt x="0" y="5"/>
                      <a:pt x="0" y="3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32" y="0"/>
                      <a:pt x="59" y="3"/>
                      <a:pt x="87" y="6"/>
                    </a:cubicBezTo>
                    <a:cubicBezTo>
                      <a:pt x="89" y="6"/>
                      <a:pt x="89" y="7"/>
                      <a:pt x="9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66" name="">
                <a:extLst>
                  <a:ext uri="{FF2B5EF4-FFF2-40B4-BE49-F238E27FC236}">
                    <a16:creationId xmlns:a16="http://schemas.microsoft.com/office/drawing/2014/main" id="{ADE37A58-CEA8-4446-BBE8-DD46441B3229}"/>
                  </a:ext>
                </a:extLst>
              </p:cNvPr>
              <p:cNvSpPr/>
              <p:nvPr/>
            </p:nvSpPr>
            <p:spPr bwMode="auto">
              <a:xfrm>
                <a:off x="5495925" y="4184651"/>
                <a:ext cx="239713" cy="139700"/>
              </a:xfrm>
              <a:custGeom>
                <a:avLst/>
                <a:gdLst>
                  <a:gd name="T0" fmla="*/ 61 w 63"/>
                  <a:gd name="T1" fmla="*/ 2 h 37"/>
                  <a:gd name="T2" fmla="*/ 62 w 63"/>
                  <a:gd name="T3" fmla="*/ 2 h 37"/>
                  <a:gd name="T4" fmla="*/ 60 w 63"/>
                  <a:gd name="T5" fmla="*/ 7 h 37"/>
                  <a:gd name="T6" fmla="*/ 6 w 63"/>
                  <a:gd name="T7" fmla="*/ 36 h 37"/>
                  <a:gd name="T8" fmla="*/ 1 w 63"/>
                  <a:gd name="T9" fmla="*/ 35 h 37"/>
                  <a:gd name="T10" fmla="*/ 2 w 63"/>
                  <a:gd name="T11" fmla="*/ 30 h 37"/>
                  <a:gd name="T12" fmla="*/ 57 w 63"/>
                  <a:gd name="T13" fmla="*/ 1 h 37"/>
                  <a:gd name="T14" fmla="*/ 61 w 63"/>
                  <a:gd name="T15" fmla="*/ 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" h="37">
                    <a:moveTo>
                      <a:pt x="61" y="2"/>
                    </a:moveTo>
                    <a:cubicBezTo>
                      <a:pt x="62" y="2"/>
                      <a:pt x="62" y="2"/>
                      <a:pt x="62" y="2"/>
                    </a:cubicBezTo>
                    <a:cubicBezTo>
                      <a:pt x="63" y="4"/>
                      <a:pt x="62" y="6"/>
                      <a:pt x="60" y="7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4" y="37"/>
                      <a:pt x="2" y="37"/>
                      <a:pt x="1" y="35"/>
                    </a:cubicBezTo>
                    <a:cubicBezTo>
                      <a:pt x="0" y="33"/>
                      <a:pt x="1" y="31"/>
                      <a:pt x="2" y="30"/>
                    </a:cubicBezTo>
                    <a:cubicBezTo>
                      <a:pt x="57" y="1"/>
                      <a:pt x="57" y="1"/>
                      <a:pt x="57" y="1"/>
                    </a:cubicBezTo>
                    <a:cubicBezTo>
                      <a:pt x="59" y="0"/>
                      <a:pt x="61" y="1"/>
                      <a:pt x="6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67" name="">
                <a:extLst>
                  <a:ext uri="{FF2B5EF4-FFF2-40B4-BE49-F238E27FC236}">
                    <a16:creationId xmlns:a16="http://schemas.microsoft.com/office/drawing/2014/main" id="{62EBE9C1-5CE4-42FD-854B-4CD3732558E9}"/>
                  </a:ext>
                </a:extLst>
              </p:cNvPr>
              <p:cNvSpPr/>
              <p:nvPr/>
            </p:nvSpPr>
            <p:spPr bwMode="auto">
              <a:xfrm>
                <a:off x="4291013" y="5429251"/>
                <a:ext cx="136525" cy="131763"/>
              </a:xfrm>
              <a:custGeom>
                <a:avLst/>
                <a:gdLst>
                  <a:gd name="T0" fmla="*/ 33 w 36"/>
                  <a:gd name="T1" fmla="*/ 10 h 35"/>
                  <a:gd name="T2" fmla="*/ 36 w 36"/>
                  <a:gd name="T3" fmla="*/ 22 h 35"/>
                  <a:gd name="T4" fmla="*/ 36 w 36"/>
                  <a:gd name="T5" fmla="*/ 22 h 35"/>
                  <a:gd name="T6" fmla="*/ 31 w 36"/>
                  <a:gd name="T7" fmla="*/ 32 h 35"/>
                  <a:gd name="T8" fmla="*/ 20 w 36"/>
                  <a:gd name="T9" fmla="*/ 35 h 35"/>
                  <a:gd name="T10" fmla="*/ 2 w 36"/>
                  <a:gd name="T11" fmla="*/ 18 h 35"/>
                  <a:gd name="T12" fmla="*/ 6 w 36"/>
                  <a:gd name="T13" fmla="*/ 4 h 35"/>
                  <a:gd name="T14" fmla="*/ 25 w 36"/>
                  <a:gd name="T15" fmla="*/ 3 h 35"/>
                  <a:gd name="T16" fmla="*/ 33 w 36"/>
                  <a:gd name="T17" fmla="*/ 10 h 35"/>
                  <a:gd name="T18" fmla="*/ 29 w 36"/>
                  <a:gd name="T19" fmla="*/ 22 h 35"/>
                  <a:gd name="T20" fmla="*/ 22 w 36"/>
                  <a:gd name="T21" fmla="*/ 10 h 35"/>
                  <a:gd name="T22" fmla="*/ 10 w 36"/>
                  <a:gd name="T23" fmla="*/ 9 h 35"/>
                  <a:gd name="T24" fmla="*/ 9 w 36"/>
                  <a:gd name="T25" fmla="*/ 16 h 35"/>
                  <a:gd name="T26" fmla="*/ 21 w 36"/>
                  <a:gd name="T27" fmla="*/ 28 h 35"/>
                  <a:gd name="T28" fmla="*/ 27 w 36"/>
                  <a:gd name="T29" fmla="*/ 26 h 35"/>
                  <a:gd name="T30" fmla="*/ 29 w 36"/>
                  <a:gd name="T31" fmla="*/ 2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6" h="35">
                    <a:moveTo>
                      <a:pt x="33" y="10"/>
                    </a:moveTo>
                    <a:cubicBezTo>
                      <a:pt x="35" y="14"/>
                      <a:pt x="36" y="18"/>
                      <a:pt x="36" y="22"/>
                    </a:cubicBezTo>
                    <a:cubicBezTo>
                      <a:pt x="36" y="22"/>
                      <a:pt x="36" y="22"/>
                      <a:pt x="36" y="22"/>
                    </a:cubicBezTo>
                    <a:cubicBezTo>
                      <a:pt x="36" y="26"/>
                      <a:pt x="34" y="29"/>
                      <a:pt x="31" y="32"/>
                    </a:cubicBezTo>
                    <a:cubicBezTo>
                      <a:pt x="28" y="34"/>
                      <a:pt x="24" y="35"/>
                      <a:pt x="20" y="35"/>
                    </a:cubicBezTo>
                    <a:cubicBezTo>
                      <a:pt x="12" y="33"/>
                      <a:pt x="4" y="26"/>
                      <a:pt x="2" y="18"/>
                    </a:cubicBezTo>
                    <a:cubicBezTo>
                      <a:pt x="0" y="10"/>
                      <a:pt x="3" y="6"/>
                      <a:pt x="6" y="4"/>
                    </a:cubicBezTo>
                    <a:cubicBezTo>
                      <a:pt x="10" y="0"/>
                      <a:pt x="18" y="0"/>
                      <a:pt x="25" y="3"/>
                    </a:cubicBezTo>
                    <a:cubicBezTo>
                      <a:pt x="28" y="5"/>
                      <a:pt x="31" y="8"/>
                      <a:pt x="33" y="10"/>
                    </a:cubicBezTo>
                    <a:close/>
                    <a:moveTo>
                      <a:pt x="29" y="22"/>
                    </a:moveTo>
                    <a:cubicBezTo>
                      <a:pt x="30" y="14"/>
                      <a:pt x="24" y="11"/>
                      <a:pt x="22" y="10"/>
                    </a:cubicBezTo>
                    <a:cubicBezTo>
                      <a:pt x="17" y="7"/>
                      <a:pt x="12" y="7"/>
                      <a:pt x="10" y="9"/>
                    </a:cubicBezTo>
                    <a:cubicBezTo>
                      <a:pt x="8" y="11"/>
                      <a:pt x="8" y="13"/>
                      <a:pt x="9" y="16"/>
                    </a:cubicBezTo>
                    <a:cubicBezTo>
                      <a:pt x="10" y="22"/>
                      <a:pt x="16" y="27"/>
                      <a:pt x="21" y="28"/>
                    </a:cubicBezTo>
                    <a:cubicBezTo>
                      <a:pt x="23" y="28"/>
                      <a:pt x="25" y="28"/>
                      <a:pt x="27" y="26"/>
                    </a:cubicBezTo>
                    <a:cubicBezTo>
                      <a:pt x="28" y="25"/>
                      <a:pt x="29" y="24"/>
                      <a:pt x="29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68" name="">
                <a:extLst>
                  <a:ext uri="{FF2B5EF4-FFF2-40B4-BE49-F238E27FC236}">
                    <a16:creationId xmlns:a16="http://schemas.microsoft.com/office/drawing/2014/main" id="{29AD9D76-89DE-401C-9284-0DC40FFFD3CE}"/>
                  </a:ext>
                </a:extLst>
              </p:cNvPr>
              <p:cNvSpPr/>
              <p:nvPr/>
            </p:nvSpPr>
            <p:spPr bwMode="auto">
              <a:xfrm>
                <a:off x="4702175" y="5580064"/>
                <a:ext cx="158750" cy="144463"/>
              </a:xfrm>
              <a:custGeom>
                <a:avLst/>
                <a:gdLst>
                  <a:gd name="T0" fmla="*/ 39 w 42"/>
                  <a:gd name="T1" fmla="*/ 14 h 38"/>
                  <a:gd name="T2" fmla="*/ 41 w 42"/>
                  <a:gd name="T3" fmla="*/ 26 h 38"/>
                  <a:gd name="T4" fmla="*/ 33 w 42"/>
                  <a:gd name="T5" fmla="*/ 36 h 38"/>
                  <a:gd name="T6" fmla="*/ 20 w 42"/>
                  <a:gd name="T7" fmla="*/ 37 h 38"/>
                  <a:gd name="T8" fmla="*/ 4 w 42"/>
                  <a:gd name="T9" fmla="*/ 27 h 38"/>
                  <a:gd name="T10" fmla="*/ 3 w 42"/>
                  <a:gd name="T11" fmla="*/ 9 h 38"/>
                  <a:gd name="T12" fmla="*/ 12 w 42"/>
                  <a:gd name="T13" fmla="*/ 2 h 38"/>
                  <a:gd name="T14" fmla="*/ 35 w 42"/>
                  <a:gd name="T15" fmla="*/ 10 h 38"/>
                  <a:gd name="T16" fmla="*/ 35 w 42"/>
                  <a:gd name="T17" fmla="*/ 10 h 38"/>
                  <a:gd name="T18" fmla="*/ 39 w 42"/>
                  <a:gd name="T19" fmla="*/ 14 h 38"/>
                  <a:gd name="T20" fmla="*/ 10 w 42"/>
                  <a:gd name="T21" fmla="*/ 23 h 38"/>
                  <a:gd name="T22" fmla="*/ 10 w 42"/>
                  <a:gd name="T23" fmla="*/ 23 h 38"/>
                  <a:gd name="T24" fmla="*/ 21 w 42"/>
                  <a:gd name="T25" fmla="*/ 30 h 38"/>
                  <a:gd name="T26" fmla="*/ 30 w 42"/>
                  <a:gd name="T27" fmla="*/ 30 h 38"/>
                  <a:gd name="T28" fmla="*/ 35 w 42"/>
                  <a:gd name="T29" fmla="*/ 25 h 38"/>
                  <a:gd name="T30" fmla="*/ 30 w 42"/>
                  <a:gd name="T31" fmla="*/ 15 h 38"/>
                  <a:gd name="T32" fmla="*/ 30 w 42"/>
                  <a:gd name="T33" fmla="*/ 15 h 38"/>
                  <a:gd name="T34" fmla="*/ 13 w 42"/>
                  <a:gd name="T35" fmla="*/ 9 h 38"/>
                  <a:gd name="T36" fmla="*/ 9 w 42"/>
                  <a:gd name="T37" fmla="*/ 12 h 38"/>
                  <a:gd name="T38" fmla="*/ 10 w 42"/>
                  <a:gd name="T39" fmla="*/ 2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" h="38">
                    <a:moveTo>
                      <a:pt x="39" y="14"/>
                    </a:moveTo>
                    <a:cubicBezTo>
                      <a:pt x="41" y="18"/>
                      <a:pt x="42" y="23"/>
                      <a:pt x="41" y="26"/>
                    </a:cubicBezTo>
                    <a:cubicBezTo>
                      <a:pt x="40" y="31"/>
                      <a:pt x="37" y="35"/>
                      <a:pt x="33" y="36"/>
                    </a:cubicBezTo>
                    <a:cubicBezTo>
                      <a:pt x="29" y="38"/>
                      <a:pt x="25" y="38"/>
                      <a:pt x="20" y="37"/>
                    </a:cubicBezTo>
                    <a:cubicBezTo>
                      <a:pt x="14" y="36"/>
                      <a:pt x="8" y="32"/>
                      <a:pt x="4" y="27"/>
                    </a:cubicBezTo>
                    <a:cubicBezTo>
                      <a:pt x="0" y="21"/>
                      <a:pt x="0" y="14"/>
                      <a:pt x="3" y="9"/>
                    </a:cubicBezTo>
                    <a:cubicBezTo>
                      <a:pt x="4" y="5"/>
                      <a:pt x="8" y="3"/>
                      <a:pt x="12" y="2"/>
                    </a:cubicBezTo>
                    <a:cubicBezTo>
                      <a:pt x="19" y="0"/>
                      <a:pt x="29" y="5"/>
                      <a:pt x="35" y="10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6" y="11"/>
                      <a:pt x="38" y="13"/>
                      <a:pt x="39" y="14"/>
                    </a:cubicBezTo>
                    <a:close/>
                    <a:moveTo>
                      <a:pt x="10" y="23"/>
                    </a:moveTo>
                    <a:cubicBezTo>
                      <a:pt x="10" y="23"/>
                      <a:pt x="10" y="23"/>
                      <a:pt x="10" y="23"/>
                    </a:cubicBezTo>
                    <a:cubicBezTo>
                      <a:pt x="12" y="27"/>
                      <a:pt x="17" y="29"/>
                      <a:pt x="21" y="30"/>
                    </a:cubicBezTo>
                    <a:cubicBezTo>
                      <a:pt x="24" y="31"/>
                      <a:pt x="27" y="31"/>
                      <a:pt x="30" y="30"/>
                    </a:cubicBezTo>
                    <a:cubicBezTo>
                      <a:pt x="32" y="29"/>
                      <a:pt x="34" y="27"/>
                      <a:pt x="35" y="25"/>
                    </a:cubicBezTo>
                    <a:cubicBezTo>
                      <a:pt x="35" y="21"/>
                      <a:pt x="33" y="18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26" y="11"/>
                      <a:pt x="18" y="8"/>
                      <a:pt x="13" y="9"/>
                    </a:cubicBezTo>
                    <a:cubicBezTo>
                      <a:pt x="11" y="9"/>
                      <a:pt x="10" y="10"/>
                      <a:pt x="9" y="12"/>
                    </a:cubicBezTo>
                    <a:cubicBezTo>
                      <a:pt x="7" y="15"/>
                      <a:pt x="7" y="19"/>
                      <a:pt x="10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69" name="">
                <a:extLst>
                  <a:ext uri="{FF2B5EF4-FFF2-40B4-BE49-F238E27FC236}">
                    <a16:creationId xmlns:a16="http://schemas.microsoft.com/office/drawing/2014/main" id="{1678ACBA-8C25-47B5-A01E-0EFAA6C30020}"/>
                  </a:ext>
                </a:extLst>
              </p:cNvPr>
              <p:cNvSpPr/>
              <p:nvPr/>
            </p:nvSpPr>
            <p:spPr bwMode="auto">
              <a:xfrm>
                <a:off x="5199063" y="5484814"/>
                <a:ext cx="163513" cy="125413"/>
              </a:xfrm>
              <a:custGeom>
                <a:avLst/>
                <a:gdLst>
                  <a:gd name="T0" fmla="*/ 39 w 43"/>
                  <a:gd name="T1" fmla="*/ 6 h 33"/>
                  <a:gd name="T2" fmla="*/ 40 w 43"/>
                  <a:gd name="T3" fmla="*/ 6 h 33"/>
                  <a:gd name="T4" fmla="*/ 38 w 43"/>
                  <a:gd name="T5" fmla="*/ 23 h 33"/>
                  <a:gd name="T6" fmla="*/ 17 w 43"/>
                  <a:gd name="T7" fmla="*/ 33 h 33"/>
                  <a:gd name="T8" fmla="*/ 7 w 43"/>
                  <a:gd name="T9" fmla="*/ 30 h 33"/>
                  <a:gd name="T10" fmla="*/ 0 w 43"/>
                  <a:gd name="T11" fmla="*/ 20 h 33"/>
                  <a:gd name="T12" fmla="*/ 6 w 43"/>
                  <a:gd name="T13" fmla="*/ 8 h 33"/>
                  <a:gd name="T14" fmla="*/ 28 w 43"/>
                  <a:gd name="T15" fmla="*/ 0 h 33"/>
                  <a:gd name="T16" fmla="*/ 28 w 43"/>
                  <a:gd name="T17" fmla="*/ 0 h 33"/>
                  <a:gd name="T18" fmla="*/ 39 w 43"/>
                  <a:gd name="T19" fmla="*/ 6 h 33"/>
                  <a:gd name="T20" fmla="*/ 8 w 43"/>
                  <a:gd name="T21" fmla="*/ 22 h 33"/>
                  <a:gd name="T22" fmla="*/ 11 w 43"/>
                  <a:gd name="T23" fmla="*/ 24 h 33"/>
                  <a:gd name="T24" fmla="*/ 18 w 43"/>
                  <a:gd name="T25" fmla="*/ 26 h 33"/>
                  <a:gd name="T26" fmla="*/ 32 w 43"/>
                  <a:gd name="T27" fmla="*/ 19 h 33"/>
                  <a:gd name="T28" fmla="*/ 34 w 43"/>
                  <a:gd name="T29" fmla="*/ 10 h 33"/>
                  <a:gd name="T30" fmla="*/ 28 w 43"/>
                  <a:gd name="T31" fmla="*/ 7 h 33"/>
                  <a:gd name="T32" fmla="*/ 28 w 43"/>
                  <a:gd name="T33" fmla="*/ 7 h 33"/>
                  <a:gd name="T34" fmla="*/ 10 w 43"/>
                  <a:gd name="T35" fmla="*/ 13 h 33"/>
                  <a:gd name="T36" fmla="*/ 7 w 43"/>
                  <a:gd name="T37" fmla="*/ 19 h 33"/>
                  <a:gd name="T38" fmla="*/ 8 w 43"/>
                  <a:gd name="T39" fmla="*/ 2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3" h="33">
                    <a:moveTo>
                      <a:pt x="39" y="6"/>
                    </a:moveTo>
                    <a:cubicBezTo>
                      <a:pt x="39" y="6"/>
                      <a:pt x="39" y="6"/>
                      <a:pt x="40" y="6"/>
                    </a:cubicBezTo>
                    <a:cubicBezTo>
                      <a:pt x="43" y="12"/>
                      <a:pt x="41" y="19"/>
                      <a:pt x="38" y="23"/>
                    </a:cubicBezTo>
                    <a:cubicBezTo>
                      <a:pt x="33" y="30"/>
                      <a:pt x="25" y="33"/>
                      <a:pt x="17" y="33"/>
                    </a:cubicBezTo>
                    <a:cubicBezTo>
                      <a:pt x="13" y="33"/>
                      <a:pt x="10" y="32"/>
                      <a:pt x="7" y="30"/>
                    </a:cubicBezTo>
                    <a:cubicBezTo>
                      <a:pt x="3" y="27"/>
                      <a:pt x="1" y="24"/>
                      <a:pt x="0" y="20"/>
                    </a:cubicBezTo>
                    <a:cubicBezTo>
                      <a:pt x="0" y="16"/>
                      <a:pt x="2" y="11"/>
                      <a:pt x="6" y="8"/>
                    </a:cubicBezTo>
                    <a:cubicBezTo>
                      <a:pt x="11" y="3"/>
                      <a:pt x="21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3" y="0"/>
                      <a:pt x="37" y="3"/>
                      <a:pt x="39" y="6"/>
                    </a:cubicBezTo>
                    <a:close/>
                    <a:moveTo>
                      <a:pt x="8" y="22"/>
                    </a:moveTo>
                    <a:cubicBezTo>
                      <a:pt x="9" y="23"/>
                      <a:pt x="10" y="23"/>
                      <a:pt x="11" y="24"/>
                    </a:cubicBezTo>
                    <a:cubicBezTo>
                      <a:pt x="13" y="26"/>
                      <a:pt x="16" y="26"/>
                      <a:pt x="18" y="26"/>
                    </a:cubicBezTo>
                    <a:cubicBezTo>
                      <a:pt x="23" y="26"/>
                      <a:pt x="29" y="24"/>
                      <a:pt x="32" y="19"/>
                    </a:cubicBezTo>
                    <a:cubicBezTo>
                      <a:pt x="34" y="17"/>
                      <a:pt x="35" y="13"/>
                      <a:pt x="34" y="10"/>
                    </a:cubicBezTo>
                    <a:cubicBezTo>
                      <a:pt x="32" y="8"/>
                      <a:pt x="30" y="7"/>
                      <a:pt x="28" y="7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2" y="7"/>
                      <a:pt x="15" y="9"/>
                      <a:pt x="10" y="13"/>
                    </a:cubicBezTo>
                    <a:cubicBezTo>
                      <a:pt x="8" y="15"/>
                      <a:pt x="7" y="17"/>
                      <a:pt x="7" y="19"/>
                    </a:cubicBezTo>
                    <a:cubicBezTo>
                      <a:pt x="7" y="20"/>
                      <a:pt x="8" y="21"/>
                      <a:pt x="8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70" name="">
                <a:extLst>
                  <a:ext uri="{FF2B5EF4-FFF2-40B4-BE49-F238E27FC236}">
                    <a16:creationId xmlns:a16="http://schemas.microsoft.com/office/drawing/2014/main" id="{F7A5559E-E3E6-423A-B707-F354361D0CDF}"/>
                  </a:ext>
                </a:extLst>
              </p:cNvPr>
              <p:cNvSpPr/>
              <p:nvPr/>
            </p:nvSpPr>
            <p:spPr bwMode="auto">
              <a:xfrm>
                <a:off x="5673725" y="5135564"/>
                <a:ext cx="160338" cy="171450"/>
              </a:xfrm>
              <a:custGeom>
                <a:avLst/>
                <a:gdLst>
                  <a:gd name="T0" fmla="*/ 38 w 42"/>
                  <a:gd name="T1" fmla="*/ 7 h 45"/>
                  <a:gd name="T2" fmla="*/ 39 w 42"/>
                  <a:gd name="T3" fmla="*/ 26 h 45"/>
                  <a:gd name="T4" fmla="*/ 22 w 42"/>
                  <a:gd name="T5" fmla="*/ 43 h 45"/>
                  <a:gd name="T6" fmla="*/ 5 w 42"/>
                  <a:gd name="T7" fmla="*/ 41 h 45"/>
                  <a:gd name="T8" fmla="*/ 1 w 42"/>
                  <a:gd name="T9" fmla="*/ 25 h 45"/>
                  <a:gd name="T10" fmla="*/ 22 w 42"/>
                  <a:gd name="T11" fmla="*/ 1 h 45"/>
                  <a:gd name="T12" fmla="*/ 37 w 42"/>
                  <a:gd name="T13" fmla="*/ 6 h 45"/>
                  <a:gd name="T14" fmla="*/ 37 w 42"/>
                  <a:gd name="T15" fmla="*/ 6 h 45"/>
                  <a:gd name="T16" fmla="*/ 38 w 42"/>
                  <a:gd name="T17" fmla="*/ 7 h 45"/>
                  <a:gd name="T18" fmla="*/ 35 w 42"/>
                  <a:gd name="T19" fmla="*/ 8 h 45"/>
                  <a:gd name="T20" fmla="*/ 35 w 42"/>
                  <a:gd name="T21" fmla="*/ 8 h 45"/>
                  <a:gd name="T22" fmla="*/ 9 w 42"/>
                  <a:gd name="T23" fmla="*/ 35 h 45"/>
                  <a:gd name="T24" fmla="*/ 10 w 42"/>
                  <a:gd name="T25" fmla="*/ 36 h 45"/>
                  <a:gd name="T26" fmla="*/ 20 w 42"/>
                  <a:gd name="T27" fmla="*/ 36 h 45"/>
                  <a:gd name="T28" fmla="*/ 33 w 42"/>
                  <a:gd name="T29" fmla="*/ 23 h 45"/>
                  <a:gd name="T30" fmla="*/ 32 w 42"/>
                  <a:gd name="T31" fmla="*/ 10 h 45"/>
                  <a:gd name="T32" fmla="*/ 24 w 42"/>
                  <a:gd name="T33" fmla="*/ 7 h 45"/>
                  <a:gd name="T34" fmla="*/ 8 w 42"/>
                  <a:gd name="T35" fmla="*/ 26 h 45"/>
                  <a:gd name="T36" fmla="*/ 9 w 42"/>
                  <a:gd name="T37" fmla="*/ 3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2" h="45">
                    <a:moveTo>
                      <a:pt x="38" y="7"/>
                    </a:moveTo>
                    <a:cubicBezTo>
                      <a:pt x="42" y="13"/>
                      <a:pt x="42" y="20"/>
                      <a:pt x="39" y="26"/>
                    </a:cubicBezTo>
                    <a:cubicBezTo>
                      <a:pt x="36" y="34"/>
                      <a:pt x="30" y="40"/>
                      <a:pt x="22" y="43"/>
                    </a:cubicBezTo>
                    <a:cubicBezTo>
                      <a:pt x="16" y="45"/>
                      <a:pt x="9" y="45"/>
                      <a:pt x="5" y="41"/>
                    </a:cubicBezTo>
                    <a:cubicBezTo>
                      <a:pt x="1" y="38"/>
                      <a:pt x="0" y="31"/>
                      <a:pt x="1" y="25"/>
                    </a:cubicBezTo>
                    <a:cubicBezTo>
                      <a:pt x="3" y="16"/>
                      <a:pt x="12" y="3"/>
                      <a:pt x="22" y="1"/>
                    </a:cubicBezTo>
                    <a:cubicBezTo>
                      <a:pt x="26" y="0"/>
                      <a:pt x="32" y="0"/>
                      <a:pt x="37" y="6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8" y="6"/>
                      <a:pt x="38" y="7"/>
                      <a:pt x="38" y="7"/>
                    </a:cubicBezTo>
                    <a:close/>
                    <a:moveTo>
                      <a:pt x="35" y="8"/>
                    </a:moveTo>
                    <a:cubicBezTo>
                      <a:pt x="35" y="8"/>
                      <a:pt x="35" y="8"/>
                      <a:pt x="35" y="8"/>
                    </a:cubicBezTo>
                    <a:close/>
                    <a:moveTo>
                      <a:pt x="9" y="35"/>
                    </a:moveTo>
                    <a:cubicBezTo>
                      <a:pt x="9" y="35"/>
                      <a:pt x="10" y="36"/>
                      <a:pt x="10" y="36"/>
                    </a:cubicBezTo>
                    <a:cubicBezTo>
                      <a:pt x="12" y="38"/>
                      <a:pt x="17" y="38"/>
                      <a:pt x="20" y="36"/>
                    </a:cubicBezTo>
                    <a:cubicBezTo>
                      <a:pt x="26" y="34"/>
                      <a:pt x="31" y="29"/>
                      <a:pt x="33" y="23"/>
                    </a:cubicBezTo>
                    <a:cubicBezTo>
                      <a:pt x="35" y="19"/>
                      <a:pt x="35" y="14"/>
                      <a:pt x="32" y="10"/>
                    </a:cubicBezTo>
                    <a:cubicBezTo>
                      <a:pt x="30" y="7"/>
                      <a:pt x="27" y="7"/>
                      <a:pt x="24" y="7"/>
                    </a:cubicBezTo>
                    <a:cubicBezTo>
                      <a:pt x="17" y="9"/>
                      <a:pt x="10" y="20"/>
                      <a:pt x="8" y="26"/>
                    </a:cubicBezTo>
                    <a:cubicBezTo>
                      <a:pt x="8" y="28"/>
                      <a:pt x="7" y="32"/>
                      <a:pt x="9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71" name="">
                <a:extLst>
                  <a:ext uri="{FF2B5EF4-FFF2-40B4-BE49-F238E27FC236}">
                    <a16:creationId xmlns:a16="http://schemas.microsoft.com/office/drawing/2014/main" id="{A4701991-B6E4-4C6B-8E69-040FA79ADC1C}"/>
                  </a:ext>
                </a:extLst>
              </p:cNvPr>
              <p:cNvSpPr/>
              <p:nvPr/>
            </p:nvSpPr>
            <p:spPr bwMode="auto">
              <a:xfrm>
                <a:off x="5910263" y="4616451"/>
                <a:ext cx="144463" cy="182563"/>
              </a:xfrm>
              <a:custGeom>
                <a:avLst/>
                <a:gdLst>
                  <a:gd name="T0" fmla="*/ 31 w 38"/>
                  <a:gd name="T1" fmla="*/ 8 h 48"/>
                  <a:gd name="T2" fmla="*/ 34 w 38"/>
                  <a:gd name="T3" fmla="*/ 13 h 48"/>
                  <a:gd name="T4" fmla="*/ 31 w 38"/>
                  <a:gd name="T5" fmla="*/ 40 h 48"/>
                  <a:gd name="T6" fmla="*/ 19 w 38"/>
                  <a:gd name="T7" fmla="*/ 47 h 48"/>
                  <a:gd name="T8" fmla="*/ 2 w 38"/>
                  <a:gd name="T9" fmla="*/ 30 h 48"/>
                  <a:gd name="T10" fmla="*/ 15 w 38"/>
                  <a:gd name="T11" fmla="*/ 1 h 48"/>
                  <a:gd name="T12" fmla="*/ 15 w 38"/>
                  <a:gd name="T13" fmla="*/ 1 h 48"/>
                  <a:gd name="T14" fmla="*/ 27 w 38"/>
                  <a:gd name="T15" fmla="*/ 4 h 48"/>
                  <a:gd name="T16" fmla="*/ 31 w 38"/>
                  <a:gd name="T17" fmla="*/ 8 h 48"/>
                  <a:gd name="T18" fmla="*/ 12 w 38"/>
                  <a:gd name="T19" fmla="*/ 37 h 48"/>
                  <a:gd name="T20" fmla="*/ 18 w 38"/>
                  <a:gd name="T21" fmla="*/ 41 h 48"/>
                  <a:gd name="T22" fmla="*/ 25 w 38"/>
                  <a:gd name="T23" fmla="*/ 36 h 48"/>
                  <a:gd name="T24" fmla="*/ 28 w 38"/>
                  <a:gd name="T25" fmla="*/ 16 h 48"/>
                  <a:gd name="T26" fmla="*/ 23 w 38"/>
                  <a:gd name="T27" fmla="*/ 9 h 48"/>
                  <a:gd name="T28" fmla="*/ 16 w 38"/>
                  <a:gd name="T29" fmla="*/ 8 h 48"/>
                  <a:gd name="T30" fmla="*/ 16 w 38"/>
                  <a:gd name="T31" fmla="*/ 8 h 48"/>
                  <a:gd name="T32" fmla="*/ 9 w 38"/>
                  <a:gd name="T33" fmla="*/ 29 h 48"/>
                  <a:gd name="T34" fmla="*/ 12 w 38"/>
                  <a:gd name="T35" fmla="*/ 3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" h="48">
                    <a:moveTo>
                      <a:pt x="31" y="8"/>
                    </a:moveTo>
                    <a:cubicBezTo>
                      <a:pt x="32" y="10"/>
                      <a:pt x="33" y="12"/>
                      <a:pt x="34" y="13"/>
                    </a:cubicBezTo>
                    <a:cubicBezTo>
                      <a:pt x="38" y="22"/>
                      <a:pt x="36" y="33"/>
                      <a:pt x="31" y="40"/>
                    </a:cubicBezTo>
                    <a:cubicBezTo>
                      <a:pt x="28" y="45"/>
                      <a:pt x="23" y="47"/>
                      <a:pt x="19" y="47"/>
                    </a:cubicBezTo>
                    <a:cubicBezTo>
                      <a:pt x="10" y="48"/>
                      <a:pt x="4" y="41"/>
                      <a:pt x="2" y="30"/>
                    </a:cubicBezTo>
                    <a:cubicBezTo>
                      <a:pt x="0" y="18"/>
                      <a:pt x="5" y="3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9" y="0"/>
                      <a:pt x="23" y="1"/>
                      <a:pt x="27" y="4"/>
                    </a:cubicBezTo>
                    <a:cubicBezTo>
                      <a:pt x="29" y="5"/>
                      <a:pt x="30" y="7"/>
                      <a:pt x="31" y="8"/>
                    </a:cubicBezTo>
                    <a:close/>
                    <a:moveTo>
                      <a:pt x="12" y="37"/>
                    </a:moveTo>
                    <a:cubicBezTo>
                      <a:pt x="13" y="39"/>
                      <a:pt x="15" y="41"/>
                      <a:pt x="18" y="41"/>
                    </a:cubicBezTo>
                    <a:cubicBezTo>
                      <a:pt x="22" y="40"/>
                      <a:pt x="24" y="38"/>
                      <a:pt x="25" y="36"/>
                    </a:cubicBezTo>
                    <a:cubicBezTo>
                      <a:pt x="29" y="31"/>
                      <a:pt x="30" y="23"/>
                      <a:pt x="28" y="16"/>
                    </a:cubicBezTo>
                    <a:cubicBezTo>
                      <a:pt x="26" y="13"/>
                      <a:pt x="25" y="11"/>
                      <a:pt x="23" y="9"/>
                    </a:cubicBezTo>
                    <a:cubicBezTo>
                      <a:pt x="21" y="8"/>
                      <a:pt x="18" y="7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1" y="9"/>
                      <a:pt x="8" y="20"/>
                      <a:pt x="9" y="29"/>
                    </a:cubicBezTo>
                    <a:cubicBezTo>
                      <a:pt x="9" y="31"/>
                      <a:pt x="10" y="34"/>
                      <a:pt x="12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72" name="">
                <a:extLst>
                  <a:ext uri="{FF2B5EF4-FFF2-40B4-BE49-F238E27FC236}">
                    <a16:creationId xmlns:a16="http://schemas.microsoft.com/office/drawing/2014/main" id="{344C0D6D-EAB4-42CA-806B-457B34341390}"/>
                  </a:ext>
                </a:extLst>
              </p:cNvPr>
              <p:cNvSpPr/>
              <p:nvPr/>
            </p:nvSpPr>
            <p:spPr bwMode="auto">
              <a:xfrm>
                <a:off x="5697538" y="4108451"/>
                <a:ext cx="147638" cy="163513"/>
              </a:xfrm>
              <a:custGeom>
                <a:avLst/>
                <a:gdLst>
                  <a:gd name="T0" fmla="*/ 34 w 39"/>
                  <a:gd name="T1" fmla="*/ 17 h 43"/>
                  <a:gd name="T2" fmla="*/ 38 w 39"/>
                  <a:gd name="T3" fmla="*/ 29 h 43"/>
                  <a:gd name="T4" fmla="*/ 26 w 39"/>
                  <a:gd name="T5" fmla="*/ 42 h 43"/>
                  <a:gd name="T6" fmla="*/ 10 w 39"/>
                  <a:gd name="T7" fmla="*/ 36 h 43"/>
                  <a:gd name="T8" fmla="*/ 1 w 39"/>
                  <a:gd name="T9" fmla="*/ 12 h 43"/>
                  <a:gd name="T10" fmla="*/ 1 w 39"/>
                  <a:gd name="T11" fmla="*/ 12 h 43"/>
                  <a:gd name="T12" fmla="*/ 6 w 39"/>
                  <a:gd name="T13" fmla="*/ 2 h 43"/>
                  <a:gd name="T14" fmla="*/ 17 w 39"/>
                  <a:gd name="T15" fmla="*/ 3 h 43"/>
                  <a:gd name="T16" fmla="*/ 34 w 39"/>
                  <a:gd name="T17" fmla="*/ 17 h 43"/>
                  <a:gd name="T18" fmla="*/ 12 w 39"/>
                  <a:gd name="T19" fmla="*/ 28 h 43"/>
                  <a:gd name="T20" fmla="*/ 15 w 39"/>
                  <a:gd name="T21" fmla="*/ 31 h 43"/>
                  <a:gd name="T22" fmla="*/ 25 w 39"/>
                  <a:gd name="T23" fmla="*/ 36 h 43"/>
                  <a:gd name="T24" fmla="*/ 32 w 39"/>
                  <a:gd name="T25" fmla="*/ 30 h 43"/>
                  <a:gd name="T26" fmla="*/ 14 w 39"/>
                  <a:gd name="T27" fmla="*/ 9 h 43"/>
                  <a:gd name="T28" fmla="*/ 10 w 39"/>
                  <a:gd name="T29" fmla="*/ 8 h 43"/>
                  <a:gd name="T30" fmla="*/ 7 w 39"/>
                  <a:gd name="T31" fmla="*/ 12 h 43"/>
                  <a:gd name="T32" fmla="*/ 12 w 39"/>
                  <a:gd name="T33" fmla="*/ 2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" h="43">
                    <a:moveTo>
                      <a:pt x="34" y="17"/>
                    </a:moveTo>
                    <a:cubicBezTo>
                      <a:pt x="36" y="21"/>
                      <a:pt x="38" y="25"/>
                      <a:pt x="38" y="29"/>
                    </a:cubicBezTo>
                    <a:cubicBezTo>
                      <a:pt x="39" y="37"/>
                      <a:pt x="32" y="42"/>
                      <a:pt x="26" y="42"/>
                    </a:cubicBezTo>
                    <a:cubicBezTo>
                      <a:pt x="20" y="43"/>
                      <a:pt x="15" y="41"/>
                      <a:pt x="10" y="36"/>
                    </a:cubicBezTo>
                    <a:cubicBezTo>
                      <a:pt x="4" y="30"/>
                      <a:pt x="0" y="19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7"/>
                      <a:pt x="3" y="4"/>
                      <a:pt x="6" y="2"/>
                    </a:cubicBezTo>
                    <a:cubicBezTo>
                      <a:pt x="9" y="0"/>
                      <a:pt x="13" y="0"/>
                      <a:pt x="17" y="3"/>
                    </a:cubicBezTo>
                    <a:cubicBezTo>
                      <a:pt x="22" y="5"/>
                      <a:pt x="29" y="10"/>
                      <a:pt x="34" y="17"/>
                    </a:cubicBezTo>
                    <a:close/>
                    <a:moveTo>
                      <a:pt x="12" y="28"/>
                    </a:moveTo>
                    <a:cubicBezTo>
                      <a:pt x="13" y="29"/>
                      <a:pt x="14" y="30"/>
                      <a:pt x="15" y="31"/>
                    </a:cubicBezTo>
                    <a:cubicBezTo>
                      <a:pt x="17" y="33"/>
                      <a:pt x="21" y="36"/>
                      <a:pt x="25" y="36"/>
                    </a:cubicBezTo>
                    <a:cubicBezTo>
                      <a:pt x="28" y="35"/>
                      <a:pt x="32" y="33"/>
                      <a:pt x="32" y="30"/>
                    </a:cubicBezTo>
                    <a:cubicBezTo>
                      <a:pt x="31" y="22"/>
                      <a:pt x="22" y="13"/>
                      <a:pt x="14" y="9"/>
                    </a:cubicBezTo>
                    <a:cubicBezTo>
                      <a:pt x="12" y="8"/>
                      <a:pt x="11" y="7"/>
                      <a:pt x="10" y="8"/>
                    </a:cubicBezTo>
                    <a:cubicBezTo>
                      <a:pt x="8" y="9"/>
                      <a:pt x="8" y="11"/>
                      <a:pt x="7" y="12"/>
                    </a:cubicBezTo>
                    <a:cubicBezTo>
                      <a:pt x="7" y="17"/>
                      <a:pt x="9" y="23"/>
                      <a:pt x="12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73" name="">
                <a:extLst>
                  <a:ext uri="{FF2B5EF4-FFF2-40B4-BE49-F238E27FC236}">
                    <a16:creationId xmlns:a16="http://schemas.microsoft.com/office/drawing/2014/main" id="{86AA440F-0A92-46B0-A4EB-A58AAD60A212}"/>
                  </a:ext>
                </a:extLst>
              </p:cNvPr>
              <p:cNvSpPr/>
              <p:nvPr/>
            </p:nvSpPr>
            <p:spPr bwMode="auto">
              <a:xfrm>
                <a:off x="4432300" y="5113339"/>
                <a:ext cx="57150" cy="68263"/>
              </a:xfrm>
              <a:custGeom>
                <a:avLst/>
                <a:gdLst>
                  <a:gd name="T0" fmla="*/ 14 w 15"/>
                  <a:gd name="T1" fmla="*/ 2 h 18"/>
                  <a:gd name="T2" fmla="*/ 14 w 15"/>
                  <a:gd name="T3" fmla="*/ 7 h 18"/>
                  <a:gd name="T4" fmla="*/ 7 w 15"/>
                  <a:gd name="T5" fmla="*/ 16 h 18"/>
                  <a:gd name="T6" fmla="*/ 3 w 15"/>
                  <a:gd name="T7" fmla="*/ 17 h 18"/>
                  <a:gd name="T8" fmla="*/ 1 w 15"/>
                  <a:gd name="T9" fmla="*/ 13 h 18"/>
                  <a:gd name="T10" fmla="*/ 9 w 15"/>
                  <a:gd name="T11" fmla="*/ 2 h 18"/>
                  <a:gd name="T12" fmla="*/ 14 w 15"/>
                  <a:gd name="T13" fmla="*/ 2 h 18"/>
                  <a:gd name="T14" fmla="*/ 14 w 15"/>
                  <a:gd name="T15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8">
                    <a:moveTo>
                      <a:pt x="14" y="2"/>
                    </a:moveTo>
                    <a:cubicBezTo>
                      <a:pt x="15" y="4"/>
                      <a:pt x="15" y="6"/>
                      <a:pt x="14" y="7"/>
                    </a:cubicBezTo>
                    <a:cubicBezTo>
                      <a:pt x="11" y="9"/>
                      <a:pt x="9" y="12"/>
                      <a:pt x="7" y="16"/>
                    </a:cubicBezTo>
                    <a:cubicBezTo>
                      <a:pt x="6" y="18"/>
                      <a:pt x="4" y="18"/>
                      <a:pt x="3" y="17"/>
                    </a:cubicBezTo>
                    <a:cubicBezTo>
                      <a:pt x="1" y="17"/>
                      <a:pt x="0" y="15"/>
                      <a:pt x="1" y="13"/>
                    </a:cubicBezTo>
                    <a:cubicBezTo>
                      <a:pt x="3" y="9"/>
                      <a:pt x="6" y="5"/>
                      <a:pt x="9" y="2"/>
                    </a:cubicBezTo>
                    <a:cubicBezTo>
                      <a:pt x="10" y="0"/>
                      <a:pt x="13" y="0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74" name="">
                <a:extLst>
                  <a:ext uri="{FF2B5EF4-FFF2-40B4-BE49-F238E27FC236}">
                    <a16:creationId xmlns:a16="http://schemas.microsoft.com/office/drawing/2014/main" id="{359E421E-F1C0-49BF-BB71-4978A13156C9}"/>
                  </a:ext>
                </a:extLst>
              </p:cNvPr>
              <p:cNvSpPr/>
              <p:nvPr/>
            </p:nvSpPr>
            <p:spPr bwMode="auto">
              <a:xfrm>
                <a:off x="4602163" y="5219701"/>
                <a:ext cx="42863" cy="60325"/>
              </a:xfrm>
              <a:custGeom>
                <a:avLst/>
                <a:gdLst>
                  <a:gd name="T0" fmla="*/ 10 w 11"/>
                  <a:gd name="T1" fmla="*/ 2 h 16"/>
                  <a:gd name="T2" fmla="*/ 10 w 11"/>
                  <a:gd name="T3" fmla="*/ 6 h 16"/>
                  <a:gd name="T4" fmla="*/ 7 w 11"/>
                  <a:gd name="T5" fmla="*/ 13 h 16"/>
                  <a:gd name="T6" fmla="*/ 3 w 11"/>
                  <a:gd name="T7" fmla="*/ 15 h 16"/>
                  <a:gd name="T8" fmla="*/ 0 w 11"/>
                  <a:gd name="T9" fmla="*/ 11 h 16"/>
                  <a:gd name="T10" fmla="*/ 5 w 11"/>
                  <a:gd name="T11" fmla="*/ 2 h 16"/>
                  <a:gd name="T12" fmla="*/ 9 w 11"/>
                  <a:gd name="T13" fmla="*/ 2 h 16"/>
                  <a:gd name="T14" fmla="*/ 10 w 11"/>
                  <a:gd name="T15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16">
                    <a:moveTo>
                      <a:pt x="10" y="2"/>
                    </a:moveTo>
                    <a:cubicBezTo>
                      <a:pt x="11" y="4"/>
                      <a:pt x="11" y="5"/>
                      <a:pt x="10" y="6"/>
                    </a:cubicBezTo>
                    <a:cubicBezTo>
                      <a:pt x="9" y="8"/>
                      <a:pt x="8" y="11"/>
                      <a:pt x="7" y="13"/>
                    </a:cubicBezTo>
                    <a:cubicBezTo>
                      <a:pt x="6" y="15"/>
                      <a:pt x="4" y="16"/>
                      <a:pt x="3" y="15"/>
                    </a:cubicBezTo>
                    <a:cubicBezTo>
                      <a:pt x="1" y="15"/>
                      <a:pt x="0" y="13"/>
                      <a:pt x="0" y="11"/>
                    </a:cubicBezTo>
                    <a:cubicBezTo>
                      <a:pt x="1" y="8"/>
                      <a:pt x="3" y="5"/>
                      <a:pt x="5" y="2"/>
                    </a:cubicBezTo>
                    <a:cubicBezTo>
                      <a:pt x="6" y="1"/>
                      <a:pt x="8" y="0"/>
                      <a:pt x="9" y="2"/>
                    </a:cubicBezTo>
                    <a:cubicBezTo>
                      <a:pt x="10" y="2"/>
                      <a:pt x="10" y="2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75" name="">
                <a:extLst>
                  <a:ext uri="{FF2B5EF4-FFF2-40B4-BE49-F238E27FC236}">
                    <a16:creationId xmlns:a16="http://schemas.microsoft.com/office/drawing/2014/main" id="{08CE4DFF-8794-4133-9AA0-B31E6B8DE744}"/>
                  </a:ext>
                </a:extLst>
              </p:cNvPr>
              <p:cNvSpPr/>
              <p:nvPr/>
            </p:nvSpPr>
            <p:spPr bwMode="auto">
              <a:xfrm>
                <a:off x="4759325" y="5273676"/>
                <a:ext cx="41275" cy="93663"/>
              </a:xfrm>
              <a:custGeom>
                <a:avLst/>
                <a:gdLst>
                  <a:gd name="T0" fmla="*/ 11 w 11"/>
                  <a:gd name="T1" fmla="*/ 2 h 25"/>
                  <a:gd name="T2" fmla="*/ 11 w 11"/>
                  <a:gd name="T3" fmla="*/ 5 h 25"/>
                  <a:gd name="T4" fmla="*/ 7 w 11"/>
                  <a:gd name="T5" fmla="*/ 22 h 25"/>
                  <a:gd name="T6" fmla="*/ 3 w 11"/>
                  <a:gd name="T7" fmla="*/ 25 h 25"/>
                  <a:gd name="T8" fmla="*/ 0 w 11"/>
                  <a:gd name="T9" fmla="*/ 20 h 25"/>
                  <a:gd name="T10" fmla="*/ 5 w 11"/>
                  <a:gd name="T11" fmla="*/ 3 h 25"/>
                  <a:gd name="T12" fmla="*/ 9 w 11"/>
                  <a:gd name="T13" fmla="*/ 1 h 25"/>
                  <a:gd name="T14" fmla="*/ 11 w 11"/>
                  <a:gd name="T15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25">
                    <a:moveTo>
                      <a:pt x="11" y="2"/>
                    </a:moveTo>
                    <a:cubicBezTo>
                      <a:pt x="11" y="3"/>
                      <a:pt x="11" y="4"/>
                      <a:pt x="11" y="5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4"/>
                      <a:pt x="5" y="25"/>
                      <a:pt x="3" y="25"/>
                    </a:cubicBezTo>
                    <a:cubicBezTo>
                      <a:pt x="1" y="24"/>
                      <a:pt x="0" y="22"/>
                      <a:pt x="0" y="20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1"/>
                      <a:pt x="7" y="0"/>
                      <a:pt x="9" y="1"/>
                    </a:cubicBezTo>
                    <a:cubicBezTo>
                      <a:pt x="10" y="1"/>
                      <a:pt x="10" y="1"/>
                      <a:pt x="1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76" name="">
                <a:extLst>
                  <a:ext uri="{FF2B5EF4-FFF2-40B4-BE49-F238E27FC236}">
                    <a16:creationId xmlns:a16="http://schemas.microsoft.com/office/drawing/2014/main" id="{9E7C7EEB-294E-455F-9D4E-2D6D3545D1CA}"/>
                  </a:ext>
                </a:extLst>
              </p:cNvPr>
              <p:cNvSpPr/>
              <p:nvPr/>
            </p:nvSpPr>
            <p:spPr bwMode="auto">
              <a:xfrm>
                <a:off x="4937125" y="5295901"/>
                <a:ext cx="38100" cy="63500"/>
              </a:xfrm>
              <a:custGeom>
                <a:avLst/>
                <a:gdLst>
                  <a:gd name="T0" fmla="*/ 9 w 10"/>
                  <a:gd name="T1" fmla="*/ 2 h 17"/>
                  <a:gd name="T2" fmla="*/ 9 w 10"/>
                  <a:gd name="T3" fmla="*/ 6 h 17"/>
                  <a:gd name="T4" fmla="*/ 7 w 10"/>
                  <a:gd name="T5" fmla="*/ 14 h 17"/>
                  <a:gd name="T6" fmla="*/ 4 w 10"/>
                  <a:gd name="T7" fmla="*/ 17 h 17"/>
                  <a:gd name="T8" fmla="*/ 0 w 10"/>
                  <a:gd name="T9" fmla="*/ 14 h 17"/>
                  <a:gd name="T10" fmla="*/ 3 w 10"/>
                  <a:gd name="T11" fmla="*/ 3 h 17"/>
                  <a:gd name="T12" fmla="*/ 8 w 10"/>
                  <a:gd name="T13" fmla="*/ 1 h 17"/>
                  <a:gd name="T14" fmla="*/ 9 w 10"/>
                  <a:gd name="T15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17">
                    <a:moveTo>
                      <a:pt x="9" y="2"/>
                    </a:moveTo>
                    <a:cubicBezTo>
                      <a:pt x="10" y="3"/>
                      <a:pt x="10" y="5"/>
                      <a:pt x="9" y="6"/>
                    </a:cubicBezTo>
                    <a:cubicBezTo>
                      <a:pt x="8" y="8"/>
                      <a:pt x="7" y="11"/>
                      <a:pt x="7" y="14"/>
                    </a:cubicBezTo>
                    <a:cubicBezTo>
                      <a:pt x="7" y="16"/>
                      <a:pt x="6" y="17"/>
                      <a:pt x="4" y="17"/>
                    </a:cubicBezTo>
                    <a:cubicBezTo>
                      <a:pt x="2" y="17"/>
                      <a:pt x="0" y="16"/>
                      <a:pt x="0" y="14"/>
                    </a:cubicBezTo>
                    <a:cubicBezTo>
                      <a:pt x="1" y="10"/>
                      <a:pt x="1" y="6"/>
                      <a:pt x="3" y="3"/>
                    </a:cubicBezTo>
                    <a:cubicBezTo>
                      <a:pt x="4" y="1"/>
                      <a:pt x="6" y="0"/>
                      <a:pt x="8" y="1"/>
                    </a:cubicBezTo>
                    <a:cubicBezTo>
                      <a:pt x="8" y="1"/>
                      <a:pt x="9" y="2"/>
                      <a:pt x="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77" name="">
                <a:extLst>
                  <a:ext uri="{FF2B5EF4-FFF2-40B4-BE49-F238E27FC236}">
                    <a16:creationId xmlns:a16="http://schemas.microsoft.com/office/drawing/2014/main" id="{386928A8-5A0D-49B8-B6C6-29D96D5AB720}"/>
                  </a:ext>
                </a:extLst>
              </p:cNvPr>
              <p:cNvSpPr/>
              <p:nvPr/>
            </p:nvSpPr>
            <p:spPr bwMode="auto">
              <a:xfrm>
                <a:off x="5100638" y="5268914"/>
                <a:ext cx="30163" cy="141288"/>
              </a:xfrm>
              <a:custGeom>
                <a:avLst/>
                <a:gdLst>
                  <a:gd name="T0" fmla="*/ 8 w 8"/>
                  <a:gd name="T1" fmla="*/ 2 h 37"/>
                  <a:gd name="T2" fmla="*/ 8 w 8"/>
                  <a:gd name="T3" fmla="*/ 4 h 37"/>
                  <a:gd name="T4" fmla="*/ 7 w 8"/>
                  <a:gd name="T5" fmla="*/ 33 h 37"/>
                  <a:gd name="T6" fmla="*/ 3 w 8"/>
                  <a:gd name="T7" fmla="*/ 37 h 37"/>
                  <a:gd name="T8" fmla="*/ 0 w 8"/>
                  <a:gd name="T9" fmla="*/ 33 h 37"/>
                  <a:gd name="T10" fmla="*/ 1 w 8"/>
                  <a:gd name="T11" fmla="*/ 4 h 37"/>
                  <a:gd name="T12" fmla="*/ 5 w 8"/>
                  <a:gd name="T13" fmla="*/ 0 h 37"/>
                  <a:gd name="T14" fmla="*/ 8 w 8"/>
                  <a:gd name="T15" fmla="*/ 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37">
                    <a:moveTo>
                      <a:pt x="8" y="2"/>
                    </a:moveTo>
                    <a:cubicBezTo>
                      <a:pt x="8" y="3"/>
                      <a:pt x="8" y="3"/>
                      <a:pt x="8" y="4"/>
                    </a:cubicBezTo>
                    <a:cubicBezTo>
                      <a:pt x="7" y="14"/>
                      <a:pt x="7" y="24"/>
                      <a:pt x="7" y="33"/>
                    </a:cubicBezTo>
                    <a:cubicBezTo>
                      <a:pt x="7" y="35"/>
                      <a:pt x="5" y="37"/>
                      <a:pt x="3" y="37"/>
                    </a:cubicBezTo>
                    <a:cubicBezTo>
                      <a:pt x="1" y="37"/>
                      <a:pt x="0" y="35"/>
                      <a:pt x="0" y="33"/>
                    </a:cubicBezTo>
                    <a:cubicBezTo>
                      <a:pt x="0" y="23"/>
                      <a:pt x="0" y="13"/>
                      <a:pt x="1" y="4"/>
                    </a:cubicBezTo>
                    <a:cubicBezTo>
                      <a:pt x="2" y="2"/>
                      <a:pt x="3" y="0"/>
                      <a:pt x="5" y="0"/>
                    </a:cubicBezTo>
                    <a:cubicBezTo>
                      <a:pt x="6" y="1"/>
                      <a:pt x="7" y="1"/>
                      <a:pt x="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78" name="">
                <a:extLst>
                  <a:ext uri="{FF2B5EF4-FFF2-40B4-BE49-F238E27FC236}">
                    <a16:creationId xmlns:a16="http://schemas.microsoft.com/office/drawing/2014/main" id="{7496771E-53E4-4865-92C3-F91D0ACA7BBC}"/>
                  </a:ext>
                </a:extLst>
              </p:cNvPr>
              <p:cNvSpPr/>
              <p:nvPr/>
            </p:nvSpPr>
            <p:spPr bwMode="auto">
              <a:xfrm>
                <a:off x="5278438" y="5203826"/>
                <a:ext cx="76200" cy="122238"/>
              </a:xfrm>
              <a:custGeom>
                <a:avLst/>
                <a:gdLst>
                  <a:gd name="T0" fmla="*/ 6 w 20"/>
                  <a:gd name="T1" fmla="*/ 2 h 32"/>
                  <a:gd name="T2" fmla="*/ 7 w 20"/>
                  <a:gd name="T3" fmla="*/ 3 h 32"/>
                  <a:gd name="T4" fmla="*/ 19 w 20"/>
                  <a:gd name="T5" fmla="*/ 26 h 32"/>
                  <a:gd name="T6" fmla="*/ 17 w 20"/>
                  <a:gd name="T7" fmla="*/ 31 h 32"/>
                  <a:gd name="T8" fmla="*/ 13 w 20"/>
                  <a:gd name="T9" fmla="*/ 30 h 32"/>
                  <a:gd name="T10" fmla="*/ 0 w 20"/>
                  <a:gd name="T11" fmla="*/ 6 h 32"/>
                  <a:gd name="T12" fmla="*/ 2 w 20"/>
                  <a:gd name="T13" fmla="*/ 1 h 32"/>
                  <a:gd name="T14" fmla="*/ 6 w 20"/>
                  <a:gd name="T15" fmla="*/ 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32">
                    <a:moveTo>
                      <a:pt x="6" y="2"/>
                    </a:moveTo>
                    <a:cubicBezTo>
                      <a:pt x="6" y="2"/>
                      <a:pt x="7" y="3"/>
                      <a:pt x="7" y="3"/>
                    </a:cubicBezTo>
                    <a:cubicBezTo>
                      <a:pt x="11" y="11"/>
                      <a:pt x="15" y="19"/>
                      <a:pt x="19" y="26"/>
                    </a:cubicBezTo>
                    <a:cubicBezTo>
                      <a:pt x="20" y="28"/>
                      <a:pt x="19" y="30"/>
                      <a:pt x="17" y="31"/>
                    </a:cubicBezTo>
                    <a:cubicBezTo>
                      <a:pt x="16" y="32"/>
                      <a:pt x="14" y="31"/>
                      <a:pt x="13" y="30"/>
                    </a:cubicBezTo>
                    <a:cubicBezTo>
                      <a:pt x="9" y="22"/>
                      <a:pt x="4" y="14"/>
                      <a:pt x="0" y="6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4" y="0"/>
                      <a:pt x="5" y="1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79" name="">
                <a:extLst>
                  <a:ext uri="{FF2B5EF4-FFF2-40B4-BE49-F238E27FC236}">
                    <a16:creationId xmlns:a16="http://schemas.microsoft.com/office/drawing/2014/main" id="{42DA14FF-0C25-499E-84E6-5C7448234616}"/>
                  </a:ext>
                </a:extLst>
              </p:cNvPr>
              <p:cNvSpPr/>
              <p:nvPr/>
            </p:nvSpPr>
            <p:spPr bwMode="auto">
              <a:xfrm>
                <a:off x="5435600" y="5094289"/>
                <a:ext cx="49213" cy="53975"/>
              </a:xfrm>
              <a:custGeom>
                <a:avLst/>
                <a:gdLst>
                  <a:gd name="T0" fmla="*/ 12 w 13"/>
                  <a:gd name="T1" fmla="*/ 8 h 14"/>
                  <a:gd name="T2" fmla="*/ 12 w 13"/>
                  <a:gd name="T3" fmla="*/ 12 h 14"/>
                  <a:gd name="T4" fmla="*/ 7 w 13"/>
                  <a:gd name="T5" fmla="*/ 13 h 14"/>
                  <a:gd name="T6" fmla="*/ 1 w 13"/>
                  <a:gd name="T7" fmla="*/ 6 h 14"/>
                  <a:gd name="T8" fmla="*/ 1 w 13"/>
                  <a:gd name="T9" fmla="*/ 2 h 14"/>
                  <a:gd name="T10" fmla="*/ 6 w 13"/>
                  <a:gd name="T11" fmla="*/ 2 h 14"/>
                  <a:gd name="T12" fmla="*/ 11 w 13"/>
                  <a:gd name="T13" fmla="*/ 8 h 14"/>
                  <a:gd name="T14" fmla="*/ 12 w 13"/>
                  <a:gd name="T15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4">
                    <a:moveTo>
                      <a:pt x="12" y="8"/>
                    </a:moveTo>
                    <a:cubicBezTo>
                      <a:pt x="13" y="10"/>
                      <a:pt x="13" y="11"/>
                      <a:pt x="12" y="12"/>
                    </a:cubicBezTo>
                    <a:cubicBezTo>
                      <a:pt x="11" y="14"/>
                      <a:pt x="9" y="14"/>
                      <a:pt x="7" y="13"/>
                    </a:cubicBezTo>
                    <a:cubicBezTo>
                      <a:pt x="5" y="11"/>
                      <a:pt x="3" y="9"/>
                      <a:pt x="1" y="6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3" y="0"/>
                      <a:pt x="5" y="1"/>
                      <a:pt x="6" y="2"/>
                    </a:cubicBezTo>
                    <a:cubicBezTo>
                      <a:pt x="8" y="4"/>
                      <a:pt x="9" y="6"/>
                      <a:pt x="11" y="8"/>
                    </a:cubicBezTo>
                    <a:cubicBezTo>
                      <a:pt x="12" y="8"/>
                      <a:pt x="12" y="8"/>
                      <a:pt x="1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80" name="">
                <a:extLst>
                  <a:ext uri="{FF2B5EF4-FFF2-40B4-BE49-F238E27FC236}">
                    <a16:creationId xmlns:a16="http://schemas.microsoft.com/office/drawing/2014/main" id="{BF74D005-72BF-4FB2-8255-93638E05CE23}"/>
                  </a:ext>
                </a:extLst>
              </p:cNvPr>
              <p:cNvSpPr/>
              <p:nvPr/>
            </p:nvSpPr>
            <p:spPr bwMode="auto">
              <a:xfrm>
                <a:off x="5534025" y="4938714"/>
                <a:ext cx="136525" cy="84138"/>
              </a:xfrm>
              <a:custGeom>
                <a:avLst/>
                <a:gdLst>
                  <a:gd name="T0" fmla="*/ 35 w 36"/>
                  <a:gd name="T1" fmla="*/ 16 h 22"/>
                  <a:gd name="T2" fmla="*/ 36 w 36"/>
                  <a:gd name="T3" fmla="*/ 19 h 22"/>
                  <a:gd name="T4" fmla="*/ 31 w 36"/>
                  <a:gd name="T5" fmla="*/ 21 h 22"/>
                  <a:gd name="T6" fmla="*/ 2 w 36"/>
                  <a:gd name="T7" fmla="*/ 7 h 22"/>
                  <a:gd name="T8" fmla="*/ 1 w 36"/>
                  <a:gd name="T9" fmla="*/ 2 h 22"/>
                  <a:gd name="T10" fmla="*/ 5 w 36"/>
                  <a:gd name="T11" fmla="*/ 0 h 22"/>
                  <a:gd name="T12" fmla="*/ 34 w 36"/>
                  <a:gd name="T13" fmla="*/ 15 h 22"/>
                  <a:gd name="T14" fmla="*/ 35 w 36"/>
                  <a:gd name="T15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22">
                    <a:moveTo>
                      <a:pt x="35" y="16"/>
                    </a:moveTo>
                    <a:cubicBezTo>
                      <a:pt x="36" y="17"/>
                      <a:pt x="36" y="18"/>
                      <a:pt x="36" y="19"/>
                    </a:cubicBezTo>
                    <a:cubicBezTo>
                      <a:pt x="35" y="21"/>
                      <a:pt x="33" y="22"/>
                      <a:pt x="31" y="21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0"/>
                      <a:pt x="4" y="0"/>
                      <a:pt x="5" y="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5" y="15"/>
                      <a:pt x="35" y="15"/>
                      <a:pt x="3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81" name="">
                <a:extLst>
                  <a:ext uri="{FF2B5EF4-FFF2-40B4-BE49-F238E27FC236}">
                    <a16:creationId xmlns:a16="http://schemas.microsoft.com/office/drawing/2014/main" id="{5822DC06-8141-4A56-A86D-908E13FC0D41}"/>
                  </a:ext>
                </a:extLst>
              </p:cNvPr>
              <p:cNvSpPr/>
              <p:nvPr/>
            </p:nvSpPr>
            <p:spPr bwMode="auto">
              <a:xfrm>
                <a:off x="5586413" y="4741864"/>
                <a:ext cx="68263" cy="38100"/>
              </a:xfrm>
              <a:custGeom>
                <a:avLst/>
                <a:gdLst>
                  <a:gd name="T0" fmla="*/ 17 w 18"/>
                  <a:gd name="T1" fmla="*/ 4 h 10"/>
                  <a:gd name="T2" fmla="*/ 17 w 18"/>
                  <a:gd name="T3" fmla="*/ 8 h 10"/>
                  <a:gd name="T4" fmla="*/ 12 w 18"/>
                  <a:gd name="T5" fmla="*/ 9 h 10"/>
                  <a:gd name="T6" fmla="*/ 5 w 18"/>
                  <a:gd name="T7" fmla="*/ 7 h 10"/>
                  <a:gd name="T8" fmla="*/ 1 w 18"/>
                  <a:gd name="T9" fmla="*/ 5 h 10"/>
                  <a:gd name="T10" fmla="*/ 3 w 18"/>
                  <a:gd name="T11" fmla="*/ 0 h 10"/>
                  <a:gd name="T12" fmla="*/ 16 w 18"/>
                  <a:gd name="T13" fmla="*/ 3 h 10"/>
                  <a:gd name="T14" fmla="*/ 17 w 18"/>
                  <a:gd name="T1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10">
                    <a:moveTo>
                      <a:pt x="17" y="4"/>
                    </a:moveTo>
                    <a:cubicBezTo>
                      <a:pt x="18" y="5"/>
                      <a:pt x="18" y="6"/>
                      <a:pt x="17" y="8"/>
                    </a:cubicBezTo>
                    <a:cubicBezTo>
                      <a:pt x="16" y="9"/>
                      <a:pt x="14" y="10"/>
                      <a:pt x="12" y="9"/>
                    </a:cubicBezTo>
                    <a:cubicBezTo>
                      <a:pt x="10" y="7"/>
                      <a:pt x="7" y="7"/>
                      <a:pt x="5" y="7"/>
                    </a:cubicBezTo>
                    <a:cubicBezTo>
                      <a:pt x="3" y="8"/>
                      <a:pt x="1" y="6"/>
                      <a:pt x="1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8" y="0"/>
                      <a:pt x="12" y="0"/>
                      <a:pt x="16" y="3"/>
                    </a:cubicBezTo>
                    <a:cubicBezTo>
                      <a:pt x="16" y="3"/>
                      <a:pt x="17" y="3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82" name="">
                <a:extLst>
                  <a:ext uri="{FF2B5EF4-FFF2-40B4-BE49-F238E27FC236}">
                    <a16:creationId xmlns:a16="http://schemas.microsoft.com/office/drawing/2014/main" id="{F760E4DF-9A0E-421C-B051-6DC79D793B63}"/>
                  </a:ext>
                </a:extLst>
              </p:cNvPr>
              <p:cNvSpPr/>
              <p:nvPr/>
            </p:nvSpPr>
            <p:spPr bwMode="auto">
              <a:xfrm>
                <a:off x="5591175" y="4594226"/>
                <a:ext cx="136525" cy="38100"/>
              </a:xfrm>
              <a:custGeom>
                <a:avLst/>
                <a:gdLst>
                  <a:gd name="T0" fmla="*/ 36 w 36"/>
                  <a:gd name="T1" fmla="*/ 4 h 10"/>
                  <a:gd name="T2" fmla="*/ 36 w 36"/>
                  <a:gd name="T3" fmla="*/ 7 h 10"/>
                  <a:gd name="T4" fmla="*/ 32 w 36"/>
                  <a:gd name="T5" fmla="*/ 10 h 10"/>
                  <a:gd name="T6" fmla="*/ 5 w 36"/>
                  <a:gd name="T7" fmla="*/ 9 h 10"/>
                  <a:gd name="T8" fmla="*/ 0 w 36"/>
                  <a:gd name="T9" fmla="*/ 6 h 10"/>
                  <a:gd name="T10" fmla="*/ 3 w 36"/>
                  <a:gd name="T11" fmla="*/ 2 h 10"/>
                  <a:gd name="T12" fmla="*/ 34 w 36"/>
                  <a:gd name="T13" fmla="*/ 3 h 10"/>
                  <a:gd name="T14" fmla="*/ 36 w 36"/>
                  <a:gd name="T1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10">
                    <a:moveTo>
                      <a:pt x="36" y="4"/>
                    </a:moveTo>
                    <a:cubicBezTo>
                      <a:pt x="36" y="5"/>
                      <a:pt x="36" y="6"/>
                      <a:pt x="36" y="7"/>
                    </a:cubicBezTo>
                    <a:cubicBezTo>
                      <a:pt x="36" y="9"/>
                      <a:pt x="34" y="10"/>
                      <a:pt x="32" y="10"/>
                    </a:cubicBezTo>
                    <a:cubicBezTo>
                      <a:pt x="23" y="7"/>
                      <a:pt x="13" y="7"/>
                      <a:pt x="5" y="9"/>
                    </a:cubicBezTo>
                    <a:cubicBezTo>
                      <a:pt x="3" y="10"/>
                      <a:pt x="1" y="8"/>
                      <a:pt x="0" y="6"/>
                    </a:cubicBezTo>
                    <a:cubicBezTo>
                      <a:pt x="0" y="5"/>
                      <a:pt x="1" y="3"/>
                      <a:pt x="3" y="2"/>
                    </a:cubicBezTo>
                    <a:cubicBezTo>
                      <a:pt x="13" y="0"/>
                      <a:pt x="23" y="0"/>
                      <a:pt x="34" y="3"/>
                    </a:cubicBezTo>
                    <a:cubicBezTo>
                      <a:pt x="34" y="3"/>
                      <a:pt x="35" y="4"/>
                      <a:pt x="3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83" name="">
                <a:extLst>
                  <a:ext uri="{FF2B5EF4-FFF2-40B4-BE49-F238E27FC236}">
                    <a16:creationId xmlns:a16="http://schemas.microsoft.com/office/drawing/2014/main" id="{A9DBBE9E-7CF9-4D7B-A95E-418ABB1F17C1}"/>
                  </a:ext>
                </a:extLst>
              </p:cNvPr>
              <p:cNvSpPr/>
              <p:nvPr/>
            </p:nvSpPr>
            <p:spPr bwMode="auto">
              <a:xfrm>
                <a:off x="5545138" y="4392614"/>
                <a:ext cx="76200" cy="46038"/>
              </a:xfrm>
              <a:custGeom>
                <a:avLst/>
                <a:gdLst>
                  <a:gd name="T0" fmla="*/ 19 w 20"/>
                  <a:gd name="T1" fmla="*/ 2 h 12"/>
                  <a:gd name="T2" fmla="*/ 19 w 20"/>
                  <a:gd name="T3" fmla="*/ 3 h 12"/>
                  <a:gd name="T4" fmla="*/ 17 w 20"/>
                  <a:gd name="T5" fmla="*/ 7 h 12"/>
                  <a:gd name="T6" fmla="*/ 5 w 20"/>
                  <a:gd name="T7" fmla="*/ 11 h 12"/>
                  <a:gd name="T8" fmla="*/ 0 w 20"/>
                  <a:gd name="T9" fmla="*/ 9 h 12"/>
                  <a:gd name="T10" fmla="*/ 3 w 20"/>
                  <a:gd name="T11" fmla="*/ 4 h 12"/>
                  <a:gd name="T12" fmla="*/ 15 w 20"/>
                  <a:gd name="T13" fmla="*/ 1 h 12"/>
                  <a:gd name="T14" fmla="*/ 19 w 20"/>
                  <a:gd name="T15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12">
                    <a:moveTo>
                      <a:pt x="19" y="2"/>
                    </a:moveTo>
                    <a:cubicBezTo>
                      <a:pt x="19" y="2"/>
                      <a:pt x="19" y="3"/>
                      <a:pt x="19" y="3"/>
                    </a:cubicBezTo>
                    <a:cubicBezTo>
                      <a:pt x="20" y="5"/>
                      <a:pt x="19" y="7"/>
                      <a:pt x="17" y="7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3" y="12"/>
                      <a:pt x="1" y="10"/>
                      <a:pt x="0" y="9"/>
                    </a:cubicBezTo>
                    <a:cubicBezTo>
                      <a:pt x="0" y="7"/>
                      <a:pt x="1" y="5"/>
                      <a:pt x="3" y="4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7" y="0"/>
                      <a:pt x="18" y="1"/>
                      <a:pt x="1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84" name="">
                <a:extLst>
                  <a:ext uri="{FF2B5EF4-FFF2-40B4-BE49-F238E27FC236}">
                    <a16:creationId xmlns:a16="http://schemas.microsoft.com/office/drawing/2014/main" id="{1F98ACB4-DA31-4C1D-8D7D-02023C38C296}"/>
                  </a:ext>
                </a:extLst>
              </p:cNvPr>
              <p:cNvSpPr/>
              <p:nvPr/>
            </p:nvSpPr>
            <p:spPr bwMode="auto">
              <a:xfrm>
                <a:off x="5435600" y="4116389"/>
                <a:ext cx="109538" cy="120650"/>
              </a:xfrm>
              <a:custGeom>
                <a:avLst/>
                <a:gdLst>
                  <a:gd name="T0" fmla="*/ 28 w 29"/>
                  <a:gd name="T1" fmla="*/ 2 h 32"/>
                  <a:gd name="T2" fmla="*/ 28 w 29"/>
                  <a:gd name="T3" fmla="*/ 7 h 32"/>
                  <a:gd name="T4" fmla="*/ 6 w 29"/>
                  <a:gd name="T5" fmla="*/ 30 h 32"/>
                  <a:gd name="T6" fmla="*/ 2 w 29"/>
                  <a:gd name="T7" fmla="*/ 31 h 32"/>
                  <a:gd name="T8" fmla="*/ 1 w 29"/>
                  <a:gd name="T9" fmla="*/ 26 h 32"/>
                  <a:gd name="T10" fmla="*/ 23 w 29"/>
                  <a:gd name="T11" fmla="*/ 2 h 32"/>
                  <a:gd name="T12" fmla="*/ 28 w 29"/>
                  <a:gd name="T13" fmla="*/ 2 h 32"/>
                  <a:gd name="T14" fmla="*/ 28 w 29"/>
                  <a:gd name="T15" fmla="*/ 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32">
                    <a:moveTo>
                      <a:pt x="28" y="2"/>
                    </a:moveTo>
                    <a:cubicBezTo>
                      <a:pt x="29" y="4"/>
                      <a:pt x="29" y="6"/>
                      <a:pt x="28" y="7"/>
                    </a:cubicBezTo>
                    <a:cubicBezTo>
                      <a:pt x="20" y="14"/>
                      <a:pt x="13" y="22"/>
                      <a:pt x="6" y="30"/>
                    </a:cubicBezTo>
                    <a:cubicBezTo>
                      <a:pt x="5" y="32"/>
                      <a:pt x="3" y="32"/>
                      <a:pt x="2" y="31"/>
                    </a:cubicBezTo>
                    <a:cubicBezTo>
                      <a:pt x="0" y="30"/>
                      <a:pt x="0" y="28"/>
                      <a:pt x="1" y="26"/>
                    </a:cubicBezTo>
                    <a:cubicBezTo>
                      <a:pt x="7" y="17"/>
                      <a:pt x="15" y="9"/>
                      <a:pt x="23" y="2"/>
                    </a:cubicBezTo>
                    <a:cubicBezTo>
                      <a:pt x="25" y="0"/>
                      <a:pt x="27" y="1"/>
                      <a:pt x="28" y="2"/>
                    </a:cubicBezTo>
                    <a:cubicBezTo>
                      <a:pt x="28" y="2"/>
                      <a:pt x="28" y="2"/>
                      <a:pt x="2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85" name="">
                <a:extLst>
                  <a:ext uri="{FF2B5EF4-FFF2-40B4-BE49-F238E27FC236}">
                    <a16:creationId xmlns:a16="http://schemas.microsoft.com/office/drawing/2014/main" id="{C7CB4792-FE91-47CB-994F-1514996DCC1A}"/>
                  </a:ext>
                </a:extLst>
              </p:cNvPr>
              <p:cNvSpPr/>
              <p:nvPr/>
            </p:nvSpPr>
            <p:spPr bwMode="auto">
              <a:xfrm>
                <a:off x="5297488" y="4040189"/>
                <a:ext cx="57150" cy="57150"/>
              </a:xfrm>
              <a:custGeom>
                <a:avLst/>
                <a:gdLst>
                  <a:gd name="T0" fmla="*/ 14 w 15"/>
                  <a:gd name="T1" fmla="*/ 2 h 15"/>
                  <a:gd name="T2" fmla="*/ 14 w 15"/>
                  <a:gd name="T3" fmla="*/ 6 h 15"/>
                  <a:gd name="T4" fmla="*/ 7 w 15"/>
                  <a:gd name="T5" fmla="*/ 14 h 15"/>
                  <a:gd name="T6" fmla="*/ 2 w 15"/>
                  <a:gd name="T7" fmla="*/ 14 h 15"/>
                  <a:gd name="T8" fmla="*/ 2 w 15"/>
                  <a:gd name="T9" fmla="*/ 9 h 15"/>
                  <a:gd name="T10" fmla="*/ 9 w 15"/>
                  <a:gd name="T11" fmla="*/ 1 h 15"/>
                  <a:gd name="T12" fmla="*/ 14 w 15"/>
                  <a:gd name="T13" fmla="*/ 1 h 15"/>
                  <a:gd name="T14" fmla="*/ 14 w 15"/>
                  <a:gd name="T15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5">
                    <a:moveTo>
                      <a:pt x="14" y="2"/>
                    </a:moveTo>
                    <a:cubicBezTo>
                      <a:pt x="15" y="3"/>
                      <a:pt x="15" y="5"/>
                      <a:pt x="14" y="6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6" y="15"/>
                      <a:pt x="3" y="15"/>
                      <a:pt x="2" y="14"/>
                    </a:cubicBezTo>
                    <a:cubicBezTo>
                      <a:pt x="1" y="13"/>
                      <a:pt x="0" y="11"/>
                      <a:pt x="2" y="9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0" y="0"/>
                      <a:pt x="13" y="0"/>
                      <a:pt x="14" y="1"/>
                    </a:cubicBezTo>
                    <a:cubicBezTo>
                      <a:pt x="14" y="1"/>
                      <a:pt x="14" y="1"/>
                      <a:pt x="1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86" name="">
                <a:extLst>
                  <a:ext uri="{FF2B5EF4-FFF2-40B4-BE49-F238E27FC236}">
                    <a16:creationId xmlns:a16="http://schemas.microsoft.com/office/drawing/2014/main" id="{88C4D1F7-AAC7-4DD5-8C84-2926C5ADB97D}"/>
                  </a:ext>
                </a:extLst>
              </p:cNvPr>
              <p:cNvSpPr/>
              <p:nvPr/>
            </p:nvSpPr>
            <p:spPr bwMode="auto">
              <a:xfrm>
                <a:off x="4151313" y="4741864"/>
                <a:ext cx="95250" cy="33338"/>
              </a:xfrm>
              <a:custGeom>
                <a:avLst/>
                <a:gdLst>
                  <a:gd name="T0" fmla="*/ 24 w 25"/>
                  <a:gd name="T1" fmla="*/ 1 h 9"/>
                  <a:gd name="T2" fmla="*/ 24 w 25"/>
                  <a:gd name="T3" fmla="*/ 2 h 9"/>
                  <a:gd name="T4" fmla="*/ 22 w 25"/>
                  <a:gd name="T5" fmla="*/ 7 h 9"/>
                  <a:gd name="T6" fmla="*/ 4 w 25"/>
                  <a:gd name="T7" fmla="*/ 8 h 9"/>
                  <a:gd name="T8" fmla="*/ 1 w 25"/>
                  <a:gd name="T9" fmla="*/ 4 h 9"/>
                  <a:gd name="T10" fmla="*/ 4 w 25"/>
                  <a:gd name="T11" fmla="*/ 1 h 9"/>
                  <a:gd name="T12" fmla="*/ 20 w 25"/>
                  <a:gd name="T13" fmla="*/ 0 h 9"/>
                  <a:gd name="T14" fmla="*/ 24 w 25"/>
                  <a:gd name="T15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9">
                    <a:moveTo>
                      <a:pt x="24" y="1"/>
                    </a:moveTo>
                    <a:cubicBezTo>
                      <a:pt x="24" y="2"/>
                      <a:pt x="24" y="2"/>
                      <a:pt x="24" y="2"/>
                    </a:cubicBezTo>
                    <a:cubicBezTo>
                      <a:pt x="25" y="4"/>
                      <a:pt x="23" y="6"/>
                      <a:pt x="22" y="7"/>
                    </a:cubicBezTo>
                    <a:cubicBezTo>
                      <a:pt x="16" y="8"/>
                      <a:pt x="10" y="9"/>
                      <a:pt x="4" y="8"/>
                    </a:cubicBezTo>
                    <a:cubicBezTo>
                      <a:pt x="2" y="8"/>
                      <a:pt x="0" y="6"/>
                      <a:pt x="1" y="4"/>
                    </a:cubicBezTo>
                    <a:cubicBezTo>
                      <a:pt x="1" y="2"/>
                      <a:pt x="3" y="1"/>
                      <a:pt x="4" y="1"/>
                    </a:cubicBezTo>
                    <a:cubicBezTo>
                      <a:pt x="10" y="2"/>
                      <a:pt x="15" y="1"/>
                      <a:pt x="20" y="0"/>
                    </a:cubicBezTo>
                    <a:cubicBezTo>
                      <a:pt x="21" y="0"/>
                      <a:pt x="23" y="0"/>
                      <a:pt x="2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87" name="">
                <a:extLst>
                  <a:ext uri="{FF2B5EF4-FFF2-40B4-BE49-F238E27FC236}">
                    <a16:creationId xmlns:a16="http://schemas.microsoft.com/office/drawing/2014/main" id="{0190AFAA-DD03-4257-9A30-160F3DE421BB}"/>
                  </a:ext>
                </a:extLst>
              </p:cNvPr>
              <p:cNvSpPr/>
              <p:nvPr/>
            </p:nvSpPr>
            <p:spPr bwMode="auto">
              <a:xfrm>
                <a:off x="4132263" y="4403726"/>
                <a:ext cx="90488" cy="38100"/>
              </a:xfrm>
              <a:custGeom>
                <a:avLst/>
                <a:gdLst>
                  <a:gd name="T0" fmla="*/ 24 w 24"/>
                  <a:gd name="T1" fmla="*/ 5 h 10"/>
                  <a:gd name="T2" fmla="*/ 24 w 24"/>
                  <a:gd name="T3" fmla="*/ 7 h 10"/>
                  <a:gd name="T4" fmla="*/ 21 w 24"/>
                  <a:gd name="T5" fmla="*/ 10 h 10"/>
                  <a:gd name="T6" fmla="*/ 3 w 24"/>
                  <a:gd name="T7" fmla="*/ 7 h 10"/>
                  <a:gd name="T8" fmla="*/ 0 w 24"/>
                  <a:gd name="T9" fmla="*/ 3 h 10"/>
                  <a:gd name="T10" fmla="*/ 4 w 24"/>
                  <a:gd name="T11" fmla="*/ 1 h 10"/>
                  <a:gd name="T12" fmla="*/ 21 w 24"/>
                  <a:gd name="T13" fmla="*/ 3 h 10"/>
                  <a:gd name="T14" fmla="*/ 24 w 24"/>
                  <a:gd name="T15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10">
                    <a:moveTo>
                      <a:pt x="24" y="5"/>
                    </a:moveTo>
                    <a:cubicBezTo>
                      <a:pt x="24" y="5"/>
                      <a:pt x="24" y="6"/>
                      <a:pt x="24" y="7"/>
                    </a:cubicBezTo>
                    <a:cubicBezTo>
                      <a:pt x="24" y="8"/>
                      <a:pt x="23" y="10"/>
                      <a:pt x="21" y="10"/>
                    </a:cubicBezTo>
                    <a:cubicBezTo>
                      <a:pt x="15" y="10"/>
                      <a:pt x="9" y="9"/>
                      <a:pt x="3" y="7"/>
                    </a:cubicBezTo>
                    <a:cubicBezTo>
                      <a:pt x="1" y="7"/>
                      <a:pt x="0" y="5"/>
                      <a:pt x="0" y="3"/>
                    </a:cubicBezTo>
                    <a:cubicBezTo>
                      <a:pt x="1" y="1"/>
                      <a:pt x="3" y="0"/>
                      <a:pt x="4" y="1"/>
                    </a:cubicBezTo>
                    <a:cubicBezTo>
                      <a:pt x="10" y="2"/>
                      <a:pt x="15" y="3"/>
                      <a:pt x="21" y="3"/>
                    </a:cubicBezTo>
                    <a:cubicBezTo>
                      <a:pt x="22" y="3"/>
                      <a:pt x="23" y="4"/>
                      <a:pt x="2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88" name="">
                <a:extLst>
                  <a:ext uri="{FF2B5EF4-FFF2-40B4-BE49-F238E27FC236}">
                    <a16:creationId xmlns:a16="http://schemas.microsoft.com/office/drawing/2014/main" id="{47A4B99C-15A0-484D-950E-1AA0FF34A9CA}"/>
                  </a:ext>
                </a:extLst>
              </p:cNvPr>
              <p:cNvSpPr/>
              <p:nvPr/>
            </p:nvSpPr>
            <p:spPr bwMode="auto">
              <a:xfrm>
                <a:off x="4310063" y="4043364"/>
                <a:ext cx="76200" cy="79375"/>
              </a:xfrm>
              <a:custGeom>
                <a:avLst/>
                <a:gdLst>
                  <a:gd name="T0" fmla="*/ 19 w 20"/>
                  <a:gd name="T1" fmla="*/ 15 h 21"/>
                  <a:gd name="T2" fmla="*/ 18 w 20"/>
                  <a:gd name="T3" fmla="*/ 19 h 21"/>
                  <a:gd name="T4" fmla="*/ 14 w 20"/>
                  <a:gd name="T5" fmla="*/ 19 h 21"/>
                  <a:gd name="T6" fmla="*/ 1 w 20"/>
                  <a:gd name="T7" fmla="*/ 7 h 21"/>
                  <a:gd name="T8" fmla="*/ 1 w 20"/>
                  <a:gd name="T9" fmla="*/ 2 h 21"/>
                  <a:gd name="T10" fmla="*/ 6 w 20"/>
                  <a:gd name="T11" fmla="*/ 2 h 21"/>
                  <a:gd name="T12" fmla="*/ 18 w 20"/>
                  <a:gd name="T13" fmla="*/ 15 h 21"/>
                  <a:gd name="T14" fmla="*/ 19 w 20"/>
                  <a:gd name="T15" fmla="*/ 1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21">
                    <a:moveTo>
                      <a:pt x="19" y="15"/>
                    </a:moveTo>
                    <a:cubicBezTo>
                      <a:pt x="20" y="16"/>
                      <a:pt x="20" y="18"/>
                      <a:pt x="18" y="19"/>
                    </a:cubicBezTo>
                    <a:cubicBezTo>
                      <a:pt x="17" y="21"/>
                      <a:pt x="15" y="21"/>
                      <a:pt x="14" y="19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5" y="0"/>
                      <a:pt x="6" y="2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9" y="15"/>
                      <a:pt x="19" y="15"/>
                      <a:pt x="19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89" name="">
                <a:extLst>
                  <a:ext uri="{FF2B5EF4-FFF2-40B4-BE49-F238E27FC236}">
                    <a16:creationId xmlns:a16="http://schemas.microsoft.com/office/drawing/2014/main" id="{AC90CED7-B504-49C0-92F6-E49992D1D6E4}"/>
                  </a:ext>
                </a:extLst>
              </p:cNvPr>
              <p:cNvSpPr/>
              <p:nvPr/>
            </p:nvSpPr>
            <p:spPr bwMode="auto">
              <a:xfrm>
                <a:off x="4686300" y="3819526"/>
                <a:ext cx="41275" cy="106363"/>
              </a:xfrm>
              <a:custGeom>
                <a:avLst/>
                <a:gdLst>
                  <a:gd name="T0" fmla="*/ 6 w 11"/>
                  <a:gd name="T1" fmla="*/ 2 h 28"/>
                  <a:gd name="T2" fmla="*/ 7 w 11"/>
                  <a:gd name="T3" fmla="*/ 2 h 28"/>
                  <a:gd name="T4" fmla="*/ 10 w 11"/>
                  <a:gd name="T5" fmla="*/ 25 h 28"/>
                  <a:gd name="T6" fmla="*/ 6 w 11"/>
                  <a:gd name="T7" fmla="*/ 27 h 28"/>
                  <a:gd name="T8" fmla="*/ 3 w 11"/>
                  <a:gd name="T9" fmla="*/ 23 h 28"/>
                  <a:gd name="T10" fmla="*/ 0 w 11"/>
                  <a:gd name="T11" fmla="*/ 6 h 28"/>
                  <a:gd name="T12" fmla="*/ 2 w 11"/>
                  <a:gd name="T13" fmla="*/ 1 h 28"/>
                  <a:gd name="T14" fmla="*/ 6 w 11"/>
                  <a:gd name="T15" fmla="*/ 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28">
                    <a:moveTo>
                      <a:pt x="6" y="2"/>
                    </a:moveTo>
                    <a:cubicBezTo>
                      <a:pt x="6" y="2"/>
                      <a:pt x="6" y="2"/>
                      <a:pt x="7" y="2"/>
                    </a:cubicBezTo>
                    <a:cubicBezTo>
                      <a:pt x="10" y="9"/>
                      <a:pt x="11" y="17"/>
                      <a:pt x="10" y="25"/>
                    </a:cubicBezTo>
                    <a:cubicBezTo>
                      <a:pt x="9" y="26"/>
                      <a:pt x="8" y="28"/>
                      <a:pt x="6" y="27"/>
                    </a:cubicBezTo>
                    <a:cubicBezTo>
                      <a:pt x="4" y="27"/>
                      <a:pt x="3" y="25"/>
                      <a:pt x="3" y="23"/>
                    </a:cubicBezTo>
                    <a:cubicBezTo>
                      <a:pt x="4" y="17"/>
                      <a:pt x="3" y="11"/>
                      <a:pt x="0" y="6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3" y="0"/>
                      <a:pt x="5" y="1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90" name="">
                <a:extLst>
                  <a:ext uri="{FF2B5EF4-FFF2-40B4-BE49-F238E27FC236}">
                    <a16:creationId xmlns:a16="http://schemas.microsoft.com/office/drawing/2014/main" id="{1020BE31-C1D9-474D-8276-5579BF7BAED4}"/>
                  </a:ext>
                </a:extLst>
              </p:cNvPr>
              <p:cNvSpPr/>
              <p:nvPr/>
            </p:nvSpPr>
            <p:spPr bwMode="auto">
              <a:xfrm>
                <a:off x="5046663" y="3865564"/>
                <a:ext cx="31750" cy="90488"/>
              </a:xfrm>
              <a:custGeom>
                <a:avLst/>
                <a:gdLst>
                  <a:gd name="T0" fmla="*/ 6 w 8"/>
                  <a:gd name="T1" fmla="*/ 2 h 24"/>
                  <a:gd name="T2" fmla="*/ 7 w 8"/>
                  <a:gd name="T3" fmla="*/ 3 h 24"/>
                  <a:gd name="T4" fmla="*/ 8 w 8"/>
                  <a:gd name="T5" fmla="*/ 20 h 24"/>
                  <a:gd name="T6" fmla="*/ 4 w 8"/>
                  <a:gd name="T7" fmla="*/ 24 h 24"/>
                  <a:gd name="T8" fmla="*/ 1 w 8"/>
                  <a:gd name="T9" fmla="*/ 20 h 24"/>
                  <a:gd name="T10" fmla="*/ 0 w 8"/>
                  <a:gd name="T11" fmla="*/ 4 h 24"/>
                  <a:gd name="T12" fmla="*/ 3 w 8"/>
                  <a:gd name="T13" fmla="*/ 0 h 24"/>
                  <a:gd name="T14" fmla="*/ 6 w 8"/>
                  <a:gd name="T15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24">
                    <a:moveTo>
                      <a:pt x="6" y="2"/>
                    </a:moveTo>
                    <a:cubicBezTo>
                      <a:pt x="7" y="2"/>
                      <a:pt x="7" y="3"/>
                      <a:pt x="7" y="3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2"/>
                      <a:pt x="6" y="24"/>
                      <a:pt x="4" y="24"/>
                    </a:cubicBezTo>
                    <a:cubicBezTo>
                      <a:pt x="2" y="24"/>
                      <a:pt x="1" y="22"/>
                      <a:pt x="1" y="2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3" y="0"/>
                    </a:cubicBezTo>
                    <a:cubicBezTo>
                      <a:pt x="5" y="0"/>
                      <a:pt x="6" y="1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91" name="">
                <a:extLst>
                  <a:ext uri="{FF2B5EF4-FFF2-40B4-BE49-F238E27FC236}">
                    <a16:creationId xmlns:a16="http://schemas.microsoft.com/office/drawing/2014/main" id="{18700E73-419A-4983-AD5E-E90BE454A6A3}"/>
                  </a:ext>
                </a:extLst>
              </p:cNvPr>
              <p:cNvSpPr/>
              <p:nvPr/>
            </p:nvSpPr>
            <p:spPr bwMode="auto">
              <a:xfrm>
                <a:off x="3995738" y="4905376"/>
                <a:ext cx="306388" cy="158750"/>
              </a:xfrm>
              <a:custGeom>
                <a:avLst/>
                <a:gdLst>
                  <a:gd name="T0" fmla="*/ 80 w 81"/>
                  <a:gd name="T1" fmla="*/ 2 h 42"/>
                  <a:gd name="T2" fmla="*/ 81 w 81"/>
                  <a:gd name="T3" fmla="*/ 3 h 42"/>
                  <a:gd name="T4" fmla="*/ 79 w 81"/>
                  <a:gd name="T5" fmla="*/ 7 h 42"/>
                  <a:gd name="T6" fmla="*/ 6 w 81"/>
                  <a:gd name="T7" fmla="*/ 41 h 42"/>
                  <a:gd name="T8" fmla="*/ 1 w 81"/>
                  <a:gd name="T9" fmla="*/ 40 h 42"/>
                  <a:gd name="T10" fmla="*/ 3 w 81"/>
                  <a:gd name="T11" fmla="*/ 35 h 42"/>
                  <a:gd name="T12" fmla="*/ 76 w 81"/>
                  <a:gd name="T13" fmla="*/ 1 h 42"/>
                  <a:gd name="T14" fmla="*/ 80 w 81"/>
                  <a:gd name="T15" fmla="*/ 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1" h="42">
                    <a:moveTo>
                      <a:pt x="80" y="2"/>
                    </a:moveTo>
                    <a:cubicBezTo>
                      <a:pt x="80" y="2"/>
                      <a:pt x="80" y="2"/>
                      <a:pt x="81" y="3"/>
                    </a:cubicBezTo>
                    <a:cubicBezTo>
                      <a:pt x="81" y="4"/>
                      <a:pt x="81" y="6"/>
                      <a:pt x="79" y="7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4" y="42"/>
                      <a:pt x="2" y="41"/>
                      <a:pt x="1" y="40"/>
                    </a:cubicBezTo>
                    <a:cubicBezTo>
                      <a:pt x="0" y="38"/>
                      <a:pt x="1" y="36"/>
                      <a:pt x="3" y="35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77" y="0"/>
                      <a:pt x="79" y="1"/>
                      <a:pt x="8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92" name="">
                <a:extLst>
                  <a:ext uri="{FF2B5EF4-FFF2-40B4-BE49-F238E27FC236}">
                    <a16:creationId xmlns:a16="http://schemas.microsoft.com/office/drawing/2014/main" id="{7A9A5F34-7038-40F9-8F42-59BD6BA5FA8B}"/>
                  </a:ext>
                </a:extLst>
              </p:cNvPr>
              <p:cNvSpPr/>
              <p:nvPr/>
            </p:nvSpPr>
            <p:spPr bwMode="auto">
              <a:xfrm>
                <a:off x="3884613" y="4570414"/>
                <a:ext cx="334963" cy="73025"/>
              </a:xfrm>
              <a:custGeom>
                <a:avLst/>
                <a:gdLst>
                  <a:gd name="T0" fmla="*/ 87 w 88"/>
                  <a:gd name="T1" fmla="*/ 3 h 19"/>
                  <a:gd name="T2" fmla="*/ 88 w 88"/>
                  <a:gd name="T3" fmla="*/ 5 h 19"/>
                  <a:gd name="T4" fmla="*/ 84 w 88"/>
                  <a:gd name="T5" fmla="*/ 8 h 19"/>
                  <a:gd name="T6" fmla="*/ 5 w 88"/>
                  <a:gd name="T7" fmla="*/ 18 h 19"/>
                  <a:gd name="T8" fmla="*/ 1 w 88"/>
                  <a:gd name="T9" fmla="*/ 16 h 19"/>
                  <a:gd name="T10" fmla="*/ 3 w 88"/>
                  <a:gd name="T11" fmla="*/ 12 h 19"/>
                  <a:gd name="T12" fmla="*/ 85 w 88"/>
                  <a:gd name="T13" fmla="*/ 2 h 19"/>
                  <a:gd name="T14" fmla="*/ 87 w 88"/>
                  <a:gd name="T15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8" h="19">
                    <a:moveTo>
                      <a:pt x="87" y="3"/>
                    </a:moveTo>
                    <a:cubicBezTo>
                      <a:pt x="88" y="4"/>
                      <a:pt x="88" y="4"/>
                      <a:pt x="88" y="5"/>
                    </a:cubicBezTo>
                    <a:cubicBezTo>
                      <a:pt x="88" y="7"/>
                      <a:pt x="86" y="9"/>
                      <a:pt x="84" y="8"/>
                    </a:cubicBezTo>
                    <a:cubicBezTo>
                      <a:pt x="57" y="7"/>
                      <a:pt x="31" y="11"/>
                      <a:pt x="5" y="18"/>
                    </a:cubicBezTo>
                    <a:cubicBezTo>
                      <a:pt x="3" y="19"/>
                      <a:pt x="2" y="18"/>
                      <a:pt x="1" y="16"/>
                    </a:cubicBezTo>
                    <a:cubicBezTo>
                      <a:pt x="0" y="14"/>
                      <a:pt x="1" y="12"/>
                      <a:pt x="3" y="12"/>
                    </a:cubicBezTo>
                    <a:cubicBezTo>
                      <a:pt x="29" y="4"/>
                      <a:pt x="57" y="0"/>
                      <a:pt x="85" y="2"/>
                    </a:cubicBezTo>
                    <a:cubicBezTo>
                      <a:pt x="86" y="2"/>
                      <a:pt x="87" y="2"/>
                      <a:pt x="87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93" name="">
                <a:extLst>
                  <a:ext uri="{FF2B5EF4-FFF2-40B4-BE49-F238E27FC236}">
                    <a16:creationId xmlns:a16="http://schemas.microsoft.com/office/drawing/2014/main" id="{5835E7D6-403C-48DE-A839-B9157E4AE533}"/>
                  </a:ext>
                </a:extLst>
              </p:cNvPr>
              <p:cNvSpPr/>
              <p:nvPr/>
            </p:nvSpPr>
            <p:spPr bwMode="auto">
              <a:xfrm>
                <a:off x="4033838" y="4157664"/>
                <a:ext cx="254000" cy="106363"/>
              </a:xfrm>
              <a:custGeom>
                <a:avLst/>
                <a:gdLst>
                  <a:gd name="T0" fmla="*/ 67 w 67"/>
                  <a:gd name="T1" fmla="*/ 22 h 28"/>
                  <a:gd name="T2" fmla="*/ 67 w 67"/>
                  <a:gd name="T3" fmla="*/ 25 h 28"/>
                  <a:gd name="T4" fmla="*/ 63 w 67"/>
                  <a:gd name="T5" fmla="*/ 27 h 28"/>
                  <a:gd name="T6" fmla="*/ 2 w 67"/>
                  <a:gd name="T7" fmla="*/ 7 h 28"/>
                  <a:gd name="T8" fmla="*/ 0 w 67"/>
                  <a:gd name="T9" fmla="*/ 2 h 28"/>
                  <a:gd name="T10" fmla="*/ 5 w 67"/>
                  <a:gd name="T11" fmla="*/ 0 h 28"/>
                  <a:gd name="T12" fmla="*/ 65 w 67"/>
                  <a:gd name="T13" fmla="*/ 21 h 28"/>
                  <a:gd name="T14" fmla="*/ 67 w 67"/>
                  <a:gd name="T15" fmla="*/ 2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" h="28">
                    <a:moveTo>
                      <a:pt x="67" y="22"/>
                    </a:moveTo>
                    <a:cubicBezTo>
                      <a:pt x="67" y="23"/>
                      <a:pt x="67" y="24"/>
                      <a:pt x="67" y="25"/>
                    </a:cubicBezTo>
                    <a:cubicBezTo>
                      <a:pt x="66" y="27"/>
                      <a:pt x="64" y="28"/>
                      <a:pt x="63" y="2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6"/>
                      <a:pt x="0" y="4"/>
                      <a:pt x="0" y="2"/>
                    </a:cubicBezTo>
                    <a:cubicBezTo>
                      <a:pt x="1" y="0"/>
                      <a:pt x="3" y="0"/>
                      <a:pt x="5" y="0"/>
                    </a:cubicBezTo>
                    <a:cubicBezTo>
                      <a:pt x="65" y="21"/>
                      <a:pt x="65" y="21"/>
                      <a:pt x="65" y="21"/>
                    </a:cubicBezTo>
                    <a:cubicBezTo>
                      <a:pt x="66" y="21"/>
                      <a:pt x="66" y="21"/>
                      <a:pt x="67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94" name="">
                <a:extLst>
                  <a:ext uri="{FF2B5EF4-FFF2-40B4-BE49-F238E27FC236}">
                    <a16:creationId xmlns:a16="http://schemas.microsoft.com/office/drawing/2014/main" id="{8FAE11D6-DA28-400A-A0F6-DC0BD281FF6C}"/>
                  </a:ext>
                </a:extLst>
              </p:cNvPr>
              <p:cNvSpPr/>
              <p:nvPr/>
            </p:nvSpPr>
            <p:spPr bwMode="auto">
              <a:xfrm>
                <a:off x="4397375" y="3729039"/>
                <a:ext cx="155575" cy="254000"/>
              </a:xfrm>
              <a:custGeom>
                <a:avLst/>
                <a:gdLst>
                  <a:gd name="T0" fmla="*/ 7 w 41"/>
                  <a:gd name="T1" fmla="*/ 2 h 67"/>
                  <a:gd name="T2" fmla="*/ 7 w 41"/>
                  <a:gd name="T3" fmla="*/ 2 h 67"/>
                  <a:gd name="T4" fmla="*/ 40 w 41"/>
                  <a:gd name="T5" fmla="*/ 61 h 67"/>
                  <a:gd name="T6" fmla="*/ 39 w 41"/>
                  <a:gd name="T7" fmla="*/ 66 h 67"/>
                  <a:gd name="T8" fmla="*/ 34 w 41"/>
                  <a:gd name="T9" fmla="*/ 65 h 67"/>
                  <a:gd name="T10" fmla="*/ 1 w 41"/>
                  <a:gd name="T11" fmla="*/ 6 h 67"/>
                  <a:gd name="T12" fmla="*/ 2 w 41"/>
                  <a:gd name="T13" fmla="*/ 1 h 67"/>
                  <a:gd name="T14" fmla="*/ 7 w 41"/>
                  <a:gd name="T15" fmla="*/ 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67">
                    <a:moveTo>
                      <a:pt x="7" y="2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19" y="22"/>
                      <a:pt x="30" y="41"/>
                      <a:pt x="40" y="61"/>
                    </a:cubicBezTo>
                    <a:cubicBezTo>
                      <a:pt x="41" y="63"/>
                      <a:pt x="41" y="65"/>
                      <a:pt x="39" y="66"/>
                    </a:cubicBezTo>
                    <a:cubicBezTo>
                      <a:pt x="37" y="67"/>
                      <a:pt x="35" y="66"/>
                      <a:pt x="34" y="65"/>
                    </a:cubicBezTo>
                    <a:cubicBezTo>
                      <a:pt x="24" y="45"/>
                      <a:pt x="13" y="25"/>
                      <a:pt x="1" y="6"/>
                    </a:cubicBezTo>
                    <a:cubicBezTo>
                      <a:pt x="0" y="5"/>
                      <a:pt x="0" y="2"/>
                      <a:pt x="2" y="1"/>
                    </a:cubicBezTo>
                    <a:cubicBezTo>
                      <a:pt x="3" y="0"/>
                      <a:pt x="5" y="1"/>
                      <a:pt x="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95" name="">
                <a:extLst>
                  <a:ext uri="{FF2B5EF4-FFF2-40B4-BE49-F238E27FC236}">
                    <a16:creationId xmlns:a16="http://schemas.microsoft.com/office/drawing/2014/main" id="{2530C49A-21D3-457D-83F7-0E40DD3815D5}"/>
                  </a:ext>
                </a:extLst>
              </p:cNvPr>
              <p:cNvSpPr/>
              <p:nvPr/>
            </p:nvSpPr>
            <p:spPr bwMode="auto">
              <a:xfrm>
                <a:off x="4879975" y="3573464"/>
                <a:ext cx="34925" cy="344488"/>
              </a:xfrm>
              <a:custGeom>
                <a:avLst/>
                <a:gdLst>
                  <a:gd name="T0" fmla="*/ 7 w 9"/>
                  <a:gd name="T1" fmla="*/ 1 h 91"/>
                  <a:gd name="T2" fmla="*/ 8 w 9"/>
                  <a:gd name="T3" fmla="*/ 3 h 91"/>
                  <a:gd name="T4" fmla="*/ 7 w 9"/>
                  <a:gd name="T5" fmla="*/ 87 h 91"/>
                  <a:gd name="T6" fmla="*/ 3 w 9"/>
                  <a:gd name="T7" fmla="*/ 91 h 91"/>
                  <a:gd name="T8" fmla="*/ 0 w 9"/>
                  <a:gd name="T9" fmla="*/ 87 h 91"/>
                  <a:gd name="T10" fmla="*/ 1 w 9"/>
                  <a:gd name="T11" fmla="*/ 3 h 91"/>
                  <a:gd name="T12" fmla="*/ 4 w 9"/>
                  <a:gd name="T13" fmla="*/ 0 h 91"/>
                  <a:gd name="T14" fmla="*/ 7 w 9"/>
                  <a:gd name="T15" fmla="*/ 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91">
                    <a:moveTo>
                      <a:pt x="7" y="1"/>
                    </a:moveTo>
                    <a:cubicBezTo>
                      <a:pt x="8" y="2"/>
                      <a:pt x="8" y="2"/>
                      <a:pt x="8" y="3"/>
                    </a:cubicBezTo>
                    <a:cubicBezTo>
                      <a:pt x="9" y="32"/>
                      <a:pt x="9" y="59"/>
                      <a:pt x="7" y="87"/>
                    </a:cubicBezTo>
                    <a:cubicBezTo>
                      <a:pt x="7" y="89"/>
                      <a:pt x="5" y="91"/>
                      <a:pt x="3" y="91"/>
                    </a:cubicBezTo>
                    <a:cubicBezTo>
                      <a:pt x="1" y="90"/>
                      <a:pt x="0" y="89"/>
                      <a:pt x="0" y="87"/>
                    </a:cubicBezTo>
                    <a:cubicBezTo>
                      <a:pt x="2" y="59"/>
                      <a:pt x="2" y="32"/>
                      <a:pt x="1" y="3"/>
                    </a:cubicBezTo>
                    <a:cubicBezTo>
                      <a:pt x="1" y="2"/>
                      <a:pt x="2" y="0"/>
                      <a:pt x="4" y="0"/>
                    </a:cubicBezTo>
                    <a:cubicBezTo>
                      <a:pt x="5" y="0"/>
                      <a:pt x="7" y="0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96" name="">
                <a:extLst>
                  <a:ext uri="{FF2B5EF4-FFF2-40B4-BE49-F238E27FC236}">
                    <a16:creationId xmlns:a16="http://schemas.microsoft.com/office/drawing/2014/main" id="{2BA146FB-E6E2-44BD-9ED8-015020C89AD6}"/>
                  </a:ext>
                </a:extLst>
              </p:cNvPr>
              <p:cNvSpPr/>
              <p:nvPr/>
            </p:nvSpPr>
            <p:spPr bwMode="auto">
              <a:xfrm>
                <a:off x="5237163" y="3827464"/>
                <a:ext cx="160338" cy="223838"/>
              </a:xfrm>
              <a:custGeom>
                <a:avLst/>
                <a:gdLst>
                  <a:gd name="T0" fmla="*/ 41 w 42"/>
                  <a:gd name="T1" fmla="*/ 2 h 59"/>
                  <a:gd name="T2" fmla="*/ 41 w 42"/>
                  <a:gd name="T3" fmla="*/ 5 h 59"/>
                  <a:gd name="T4" fmla="*/ 7 w 42"/>
                  <a:gd name="T5" fmla="*/ 57 h 59"/>
                  <a:gd name="T6" fmla="*/ 2 w 42"/>
                  <a:gd name="T7" fmla="*/ 58 h 59"/>
                  <a:gd name="T8" fmla="*/ 1 w 42"/>
                  <a:gd name="T9" fmla="*/ 53 h 59"/>
                  <a:gd name="T10" fmla="*/ 36 w 42"/>
                  <a:gd name="T11" fmla="*/ 2 h 59"/>
                  <a:gd name="T12" fmla="*/ 40 w 42"/>
                  <a:gd name="T13" fmla="*/ 1 h 59"/>
                  <a:gd name="T14" fmla="*/ 41 w 42"/>
                  <a:gd name="T15" fmla="*/ 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59">
                    <a:moveTo>
                      <a:pt x="41" y="2"/>
                    </a:moveTo>
                    <a:cubicBezTo>
                      <a:pt x="42" y="3"/>
                      <a:pt x="42" y="4"/>
                      <a:pt x="41" y="5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6" y="59"/>
                      <a:pt x="4" y="59"/>
                      <a:pt x="2" y="58"/>
                    </a:cubicBezTo>
                    <a:cubicBezTo>
                      <a:pt x="1" y="57"/>
                      <a:pt x="0" y="55"/>
                      <a:pt x="1" y="53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7" y="0"/>
                      <a:pt x="39" y="0"/>
                      <a:pt x="40" y="1"/>
                    </a:cubicBezTo>
                    <a:cubicBezTo>
                      <a:pt x="41" y="1"/>
                      <a:pt x="41" y="1"/>
                      <a:pt x="4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97" name="">
                <a:extLst>
                  <a:ext uri="{FF2B5EF4-FFF2-40B4-BE49-F238E27FC236}">
                    <a16:creationId xmlns:a16="http://schemas.microsoft.com/office/drawing/2014/main" id="{CEAD2919-D391-4F64-AB16-4465B55065D8}"/>
                  </a:ext>
                </a:extLst>
              </p:cNvPr>
              <p:cNvSpPr/>
              <p:nvPr/>
            </p:nvSpPr>
            <p:spPr bwMode="auto">
              <a:xfrm>
                <a:off x="3903663" y="5003801"/>
                <a:ext cx="133350" cy="144463"/>
              </a:xfrm>
              <a:custGeom>
                <a:avLst/>
                <a:gdLst>
                  <a:gd name="T0" fmla="*/ 29 w 35"/>
                  <a:gd name="T1" fmla="*/ 9 h 38"/>
                  <a:gd name="T2" fmla="*/ 32 w 35"/>
                  <a:gd name="T3" fmla="*/ 13 h 38"/>
                  <a:gd name="T4" fmla="*/ 30 w 35"/>
                  <a:gd name="T5" fmla="*/ 32 h 38"/>
                  <a:gd name="T6" fmla="*/ 15 w 35"/>
                  <a:gd name="T7" fmla="*/ 35 h 38"/>
                  <a:gd name="T8" fmla="*/ 0 w 35"/>
                  <a:gd name="T9" fmla="*/ 16 h 38"/>
                  <a:gd name="T10" fmla="*/ 4 w 35"/>
                  <a:gd name="T11" fmla="*/ 4 h 38"/>
                  <a:gd name="T12" fmla="*/ 14 w 35"/>
                  <a:gd name="T13" fmla="*/ 0 h 38"/>
                  <a:gd name="T14" fmla="*/ 14 w 35"/>
                  <a:gd name="T15" fmla="*/ 0 h 38"/>
                  <a:gd name="T16" fmla="*/ 29 w 35"/>
                  <a:gd name="T17" fmla="*/ 9 h 38"/>
                  <a:gd name="T18" fmla="*/ 10 w 35"/>
                  <a:gd name="T19" fmla="*/ 22 h 38"/>
                  <a:gd name="T20" fmla="*/ 17 w 35"/>
                  <a:gd name="T21" fmla="*/ 28 h 38"/>
                  <a:gd name="T22" fmla="*/ 25 w 35"/>
                  <a:gd name="T23" fmla="*/ 28 h 38"/>
                  <a:gd name="T24" fmla="*/ 25 w 35"/>
                  <a:gd name="T25" fmla="*/ 16 h 38"/>
                  <a:gd name="T26" fmla="*/ 14 w 35"/>
                  <a:gd name="T27" fmla="*/ 7 h 38"/>
                  <a:gd name="T28" fmla="*/ 14 w 35"/>
                  <a:gd name="T29" fmla="*/ 7 h 38"/>
                  <a:gd name="T30" fmla="*/ 9 w 35"/>
                  <a:gd name="T31" fmla="*/ 9 h 38"/>
                  <a:gd name="T32" fmla="*/ 7 w 35"/>
                  <a:gd name="T33" fmla="*/ 15 h 38"/>
                  <a:gd name="T34" fmla="*/ 10 w 35"/>
                  <a:gd name="T3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5" h="38">
                    <a:moveTo>
                      <a:pt x="29" y="9"/>
                    </a:moveTo>
                    <a:cubicBezTo>
                      <a:pt x="30" y="10"/>
                      <a:pt x="31" y="12"/>
                      <a:pt x="32" y="13"/>
                    </a:cubicBezTo>
                    <a:cubicBezTo>
                      <a:pt x="35" y="20"/>
                      <a:pt x="34" y="28"/>
                      <a:pt x="30" y="32"/>
                    </a:cubicBezTo>
                    <a:cubicBezTo>
                      <a:pt x="28" y="34"/>
                      <a:pt x="23" y="38"/>
                      <a:pt x="15" y="35"/>
                    </a:cubicBezTo>
                    <a:cubicBezTo>
                      <a:pt x="8" y="32"/>
                      <a:pt x="1" y="24"/>
                      <a:pt x="0" y="16"/>
                    </a:cubicBezTo>
                    <a:cubicBezTo>
                      <a:pt x="0" y="11"/>
                      <a:pt x="1" y="7"/>
                      <a:pt x="4" y="4"/>
                    </a:cubicBezTo>
                    <a:cubicBezTo>
                      <a:pt x="7" y="1"/>
                      <a:pt x="10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20" y="1"/>
                      <a:pt x="26" y="4"/>
                      <a:pt x="29" y="9"/>
                    </a:cubicBezTo>
                    <a:close/>
                    <a:moveTo>
                      <a:pt x="10" y="22"/>
                    </a:moveTo>
                    <a:cubicBezTo>
                      <a:pt x="12" y="25"/>
                      <a:pt x="15" y="27"/>
                      <a:pt x="17" y="28"/>
                    </a:cubicBezTo>
                    <a:cubicBezTo>
                      <a:pt x="21" y="29"/>
                      <a:pt x="23" y="29"/>
                      <a:pt x="25" y="28"/>
                    </a:cubicBezTo>
                    <a:cubicBezTo>
                      <a:pt x="27" y="25"/>
                      <a:pt x="27" y="20"/>
                      <a:pt x="25" y="16"/>
                    </a:cubicBezTo>
                    <a:cubicBezTo>
                      <a:pt x="24" y="13"/>
                      <a:pt x="21" y="7"/>
                      <a:pt x="14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2" y="7"/>
                      <a:pt x="10" y="8"/>
                      <a:pt x="9" y="9"/>
                    </a:cubicBezTo>
                    <a:cubicBezTo>
                      <a:pt x="8" y="10"/>
                      <a:pt x="7" y="13"/>
                      <a:pt x="7" y="15"/>
                    </a:cubicBezTo>
                    <a:cubicBezTo>
                      <a:pt x="7" y="17"/>
                      <a:pt x="8" y="20"/>
                      <a:pt x="10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98" name="">
                <a:extLst>
                  <a:ext uri="{FF2B5EF4-FFF2-40B4-BE49-F238E27FC236}">
                    <a16:creationId xmlns:a16="http://schemas.microsoft.com/office/drawing/2014/main" id="{CCEDFDFA-A79D-43BE-B5EB-FCAD44A90071}"/>
                  </a:ext>
                </a:extLst>
              </p:cNvPr>
              <p:cNvSpPr/>
              <p:nvPr/>
            </p:nvSpPr>
            <p:spPr bwMode="auto">
              <a:xfrm>
                <a:off x="3778250" y="4559301"/>
                <a:ext cx="141288" cy="163513"/>
              </a:xfrm>
              <a:custGeom>
                <a:avLst/>
                <a:gdLst>
                  <a:gd name="T0" fmla="*/ 29 w 37"/>
                  <a:gd name="T1" fmla="*/ 9 h 43"/>
                  <a:gd name="T2" fmla="*/ 35 w 37"/>
                  <a:gd name="T3" fmla="*/ 32 h 43"/>
                  <a:gd name="T4" fmla="*/ 28 w 37"/>
                  <a:gd name="T5" fmla="*/ 41 h 43"/>
                  <a:gd name="T6" fmla="*/ 9 w 37"/>
                  <a:gd name="T7" fmla="*/ 37 h 43"/>
                  <a:gd name="T8" fmla="*/ 1 w 37"/>
                  <a:gd name="T9" fmla="*/ 21 h 43"/>
                  <a:gd name="T10" fmla="*/ 3 w 37"/>
                  <a:gd name="T11" fmla="*/ 8 h 43"/>
                  <a:gd name="T12" fmla="*/ 13 w 37"/>
                  <a:gd name="T13" fmla="*/ 0 h 43"/>
                  <a:gd name="T14" fmla="*/ 29 w 37"/>
                  <a:gd name="T15" fmla="*/ 9 h 43"/>
                  <a:gd name="T16" fmla="*/ 29 w 37"/>
                  <a:gd name="T17" fmla="*/ 9 h 43"/>
                  <a:gd name="T18" fmla="*/ 11 w 37"/>
                  <a:gd name="T19" fmla="*/ 29 h 43"/>
                  <a:gd name="T20" fmla="*/ 14 w 37"/>
                  <a:gd name="T21" fmla="*/ 32 h 43"/>
                  <a:gd name="T22" fmla="*/ 25 w 37"/>
                  <a:gd name="T23" fmla="*/ 35 h 43"/>
                  <a:gd name="T24" fmla="*/ 28 w 37"/>
                  <a:gd name="T25" fmla="*/ 31 h 43"/>
                  <a:gd name="T26" fmla="*/ 24 w 37"/>
                  <a:gd name="T27" fmla="*/ 13 h 43"/>
                  <a:gd name="T28" fmla="*/ 23 w 37"/>
                  <a:gd name="T29" fmla="*/ 13 h 43"/>
                  <a:gd name="T30" fmla="*/ 23 w 37"/>
                  <a:gd name="T31" fmla="*/ 13 h 43"/>
                  <a:gd name="T32" fmla="*/ 14 w 37"/>
                  <a:gd name="T33" fmla="*/ 7 h 43"/>
                  <a:gd name="T34" fmla="*/ 9 w 37"/>
                  <a:gd name="T35" fmla="*/ 12 h 43"/>
                  <a:gd name="T36" fmla="*/ 8 w 37"/>
                  <a:gd name="T37" fmla="*/ 20 h 43"/>
                  <a:gd name="T38" fmla="*/ 11 w 37"/>
                  <a:gd name="T39" fmla="*/ 2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7" h="43">
                    <a:moveTo>
                      <a:pt x="29" y="9"/>
                    </a:moveTo>
                    <a:cubicBezTo>
                      <a:pt x="34" y="15"/>
                      <a:pt x="37" y="25"/>
                      <a:pt x="35" y="32"/>
                    </a:cubicBezTo>
                    <a:cubicBezTo>
                      <a:pt x="34" y="36"/>
                      <a:pt x="31" y="39"/>
                      <a:pt x="28" y="41"/>
                    </a:cubicBezTo>
                    <a:cubicBezTo>
                      <a:pt x="22" y="43"/>
                      <a:pt x="15" y="42"/>
                      <a:pt x="9" y="37"/>
                    </a:cubicBezTo>
                    <a:cubicBezTo>
                      <a:pt x="5" y="33"/>
                      <a:pt x="2" y="27"/>
                      <a:pt x="1" y="21"/>
                    </a:cubicBezTo>
                    <a:cubicBezTo>
                      <a:pt x="0" y="16"/>
                      <a:pt x="1" y="12"/>
                      <a:pt x="3" y="8"/>
                    </a:cubicBezTo>
                    <a:cubicBezTo>
                      <a:pt x="5" y="4"/>
                      <a:pt x="9" y="1"/>
                      <a:pt x="13" y="0"/>
                    </a:cubicBezTo>
                    <a:cubicBezTo>
                      <a:pt x="19" y="0"/>
                      <a:pt x="25" y="3"/>
                      <a:pt x="29" y="9"/>
                    </a:cubicBezTo>
                    <a:cubicBezTo>
                      <a:pt x="29" y="9"/>
                      <a:pt x="29" y="9"/>
                      <a:pt x="29" y="9"/>
                    </a:cubicBezTo>
                    <a:close/>
                    <a:moveTo>
                      <a:pt x="11" y="29"/>
                    </a:moveTo>
                    <a:cubicBezTo>
                      <a:pt x="12" y="30"/>
                      <a:pt x="13" y="31"/>
                      <a:pt x="14" y="32"/>
                    </a:cubicBezTo>
                    <a:cubicBezTo>
                      <a:pt x="17" y="35"/>
                      <a:pt x="22" y="36"/>
                      <a:pt x="25" y="35"/>
                    </a:cubicBezTo>
                    <a:cubicBezTo>
                      <a:pt x="27" y="34"/>
                      <a:pt x="28" y="32"/>
                      <a:pt x="28" y="31"/>
                    </a:cubicBezTo>
                    <a:cubicBezTo>
                      <a:pt x="30" y="26"/>
                      <a:pt x="27" y="18"/>
                      <a:pt x="24" y="13"/>
                    </a:cubicBezTo>
                    <a:cubicBezTo>
                      <a:pt x="24" y="13"/>
                      <a:pt x="24" y="13"/>
                      <a:pt x="23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1" y="10"/>
                      <a:pt x="18" y="7"/>
                      <a:pt x="14" y="7"/>
                    </a:cubicBezTo>
                    <a:cubicBezTo>
                      <a:pt x="12" y="8"/>
                      <a:pt x="10" y="9"/>
                      <a:pt x="9" y="12"/>
                    </a:cubicBezTo>
                    <a:cubicBezTo>
                      <a:pt x="7" y="14"/>
                      <a:pt x="7" y="18"/>
                      <a:pt x="8" y="20"/>
                    </a:cubicBezTo>
                    <a:cubicBezTo>
                      <a:pt x="8" y="23"/>
                      <a:pt x="9" y="27"/>
                      <a:pt x="11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99" name="">
                <a:extLst>
                  <a:ext uri="{FF2B5EF4-FFF2-40B4-BE49-F238E27FC236}">
                    <a16:creationId xmlns:a16="http://schemas.microsoft.com/office/drawing/2014/main" id="{7FA571FC-0A6C-4121-A214-2BB61B105442}"/>
                  </a:ext>
                </a:extLst>
              </p:cNvPr>
              <p:cNvSpPr/>
              <p:nvPr/>
            </p:nvSpPr>
            <p:spPr bwMode="auto">
              <a:xfrm>
                <a:off x="3933825" y="4073526"/>
                <a:ext cx="130175" cy="163513"/>
              </a:xfrm>
              <a:custGeom>
                <a:avLst/>
                <a:gdLst>
                  <a:gd name="T0" fmla="*/ 31 w 34"/>
                  <a:gd name="T1" fmla="*/ 7 h 43"/>
                  <a:gd name="T2" fmla="*/ 34 w 34"/>
                  <a:gd name="T3" fmla="*/ 16 h 43"/>
                  <a:gd name="T4" fmla="*/ 24 w 34"/>
                  <a:gd name="T5" fmla="*/ 38 h 43"/>
                  <a:gd name="T6" fmla="*/ 12 w 34"/>
                  <a:gd name="T7" fmla="*/ 42 h 43"/>
                  <a:gd name="T8" fmla="*/ 3 w 34"/>
                  <a:gd name="T9" fmla="*/ 35 h 43"/>
                  <a:gd name="T10" fmla="*/ 0 w 34"/>
                  <a:gd name="T11" fmla="*/ 24 h 43"/>
                  <a:gd name="T12" fmla="*/ 12 w 34"/>
                  <a:gd name="T13" fmla="*/ 4 h 43"/>
                  <a:gd name="T14" fmla="*/ 29 w 34"/>
                  <a:gd name="T15" fmla="*/ 4 h 43"/>
                  <a:gd name="T16" fmla="*/ 31 w 34"/>
                  <a:gd name="T17" fmla="*/ 7 h 43"/>
                  <a:gd name="T18" fmla="*/ 9 w 34"/>
                  <a:gd name="T19" fmla="*/ 32 h 43"/>
                  <a:gd name="T20" fmla="*/ 13 w 34"/>
                  <a:gd name="T21" fmla="*/ 35 h 43"/>
                  <a:gd name="T22" fmla="*/ 19 w 34"/>
                  <a:gd name="T23" fmla="*/ 33 h 43"/>
                  <a:gd name="T24" fmla="*/ 27 w 34"/>
                  <a:gd name="T25" fmla="*/ 16 h 43"/>
                  <a:gd name="T26" fmla="*/ 27 w 34"/>
                  <a:gd name="T27" fmla="*/ 16 h 43"/>
                  <a:gd name="T28" fmla="*/ 25 w 34"/>
                  <a:gd name="T29" fmla="*/ 9 h 43"/>
                  <a:gd name="T30" fmla="*/ 15 w 34"/>
                  <a:gd name="T31" fmla="*/ 10 h 43"/>
                  <a:gd name="T32" fmla="*/ 7 w 34"/>
                  <a:gd name="T33" fmla="*/ 24 h 43"/>
                  <a:gd name="T34" fmla="*/ 9 w 34"/>
                  <a:gd name="T35" fmla="*/ 31 h 43"/>
                  <a:gd name="T36" fmla="*/ 9 w 34"/>
                  <a:gd name="T37" fmla="*/ 3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" h="43">
                    <a:moveTo>
                      <a:pt x="31" y="7"/>
                    </a:moveTo>
                    <a:cubicBezTo>
                      <a:pt x="33" y="9"/>
                      <a:pt x="34" y="13"/>
                      <a:pt x="34" y="16"/>
                    </a:cubicBezTo>
                    <a:cubicBezTo>
                      <a:pt x="34" y="23"/>
                      <a:pt x="30" y="32"/>
                      <a:pt x="24" y="38"/>
                    </a:cubicBezTo>
                    <a:cubicBezTo>
                      <a:pt x="21" y="41"/>
                      <a:pt x="16" y="43"/>
                      <a:pt x="12" y="42"/>
                    </a:cubicBezTo>
                    <a:cubicBezTo>
                      <a:pt x="8" y="41"/>
                      <a:pt x="5" y="38"/>
                      <a:pt x="3" y="35"/>
                    </a:cubicBezTo>
                    <a:cubicBezTo>
                      <a:pt x="1" y="31"/>
                      <a:pt x="0" y="28"/>
                      <a:pt x="0" y="24"/>
                    </a:cubicBezTo>
                    <a:cubicBezTo>
                      <a:pt x="1" y="16"/>
                      <a:pt x="5" y="8"/>
                      <a:pt x="12" y="4"/>
                    </a:cubicBezTo>
                    <a:cubicBezTo>
                      <a:pt x="16" y="1"/>
                      <a:pt x="23" y="0"/>
                      <a:pt x="29" y="4"/>
                    </a:cubicBezTo>
                    <a:cubicBezTo>
                      <a:pt x="30" y="5"/>
                      <a:pt x="31" y="6"/>
                      <a:pt x="31" y="7"/>
                    </a:cubicBezTo>
                    <a:close/>
                    <a:moveTo>
                      <a:pt x="9" y="32"/>
                    </a:moveTo>
                    <a:cubicBezTo>
                      <a:pt x="10" y="34"/>
                      <a:pt x="12" y="35"/>
                      <a:pt x="13" y="35"/>
                    </a:cubicBezTo>
                    <a:cubicBezTo>
                      <a:pt x="15" y="35"/>
                      <a:pt x="18" y="35"/>
                      <a:pt x="19" y="33"/>
                    </a:cubicBezTo>
                    <a:cubicBezTo>
                      <a:pt x="24" y="29"/>
                      <a:pt x="27" y="21"/>
                      <a:pt x="27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7" y="14"/>
                      <a:pt x="27" y="11"/>
                      <a:pt x="25" y="9"/>
                    </a:cubicBezTo>
                    <a:cubicBezTo>
                      <a:pt x="22" y="7"/>
                      <a:pt x="18" y="8"/>
                      <a:pt x="15" y="10"/>
                    </a:cubicBezTo>
                    <a:cubicBezTo>
                      <a:pt x="11" y="13"/>
                      <a:pt x="8" y="18"/>
                      <a:pt x="7" y="24"/>
                    </a:cubicBezTo>
                    <a:cubicBezTo>
                      <a:pt x="7" y="26"/>
                      <a:pt x="7" y="29"/>
                      <a:pt x="9" y="31"/>
                    </a:cubicBezTo>
                    <a:cubicBezTo>
                      <a:pt x="9" y="31"/>
                      <a:pt x="9" y="32"/>
                      <a:pt x="9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00" name="">
                <a:extLst>
                  <a:ext uri="{FF2B5EF4-FFF2-40B4-BE49-F238E27FC236}">
                    <a16:creationId xmlns:a16="http://schemas.microsoft.com/office/drawing/2014/main" id="{F2C53587-D147-4AE9-9811-78F2BD194157}"/>
                  </a:ext>
                </a:extLst>
              </p:cNvPr>
              <p:cNvSpPr/>
              <p:nvPr/>
            </p:nvSpPr>
            <p:spPr bwMode="auto">
              <a:xfrm>
                <a:off x="4279900" y="3633789"/>
                <a:ext cx="179388" cy="155575"/>
              </a:xfrm>
              <a:custGeom>
                <a:avLst/>
                <a:gdLst>
                  <a:gd name="T0" fmla="*/ 43 w 47"/>
                  <a:gd name="T1" fmla="*/ 9 h 41"/>
                  <a:gd name="T2" fmla="*/ 45 w 47"/>
                  <a:gd name="T3" fmla="*/ 21 h 41"/>
                  <a:gd name="T4" fmla="*/ 19 w 47"/>
                  <a:gd name="T5" fmla="*/ 40 h 41"/>
                  <a:gd name="T6" fmla="*/ 3 w 47"/>
                  <a:gd name="T7" fmla="*/ 35 h 41"/>
                  <a:gd name="T8" fmla="*/ 3 w 47"/>
                  <a:gd name="T9" fmla="*/ 18 h 41"/>
                  <a:gd name="T10" fmla="*/ 21 w 47"/>
                  <a:gd name="T11" fmla="*/ 2 h 41"/>
                  <a:gd name="T12" fmla="*/ 41 w 47"/>
                  <a:gd name="T13" fmla="*/ 6 h 41"/>
                  <a:gd name="T14" fmla="*/ 41 w 47"/>
                  <a:gd name="T15" fmla="*/ 6 h 41"/>
                  <a:gd name="T16" fmla="*/ 43 w 47"/>
                  <a:gd name="T17" fmla="*/ 9 h 41"/>
                  <a:gd name="T18" fmla="*/ 39 w 47"/>
                  <a:gd name="T19" fmla="*/ 8 h 41"/>
                  <a:gd name="T20" fmla="*/ 39 w 47"/>
                  <a:gd name="T21" fmla="*/ 8 h 41"/>
                  <a:gd name="T22" fmla="*/ 9 w 47"/>
                  <a:gd name="T23" fmla="*/ 30 h 41"/>
                  <a:gd name="T24" fmla="*/ 9 w 47"/>
                  <a:gd name="T25" fmla="*/ 31 h 41"/>
                  <a:gd name="T26" fmla="*/ 18 w 47"/>
                  <a:gd name="T27" fmla="*/ 33 h 41"/>
                  <a:gd name="T28" fmla="*/ 38 w 47"/>
                  <a:gd name="T29" fmla="*/ 19 h 41"/>
                  <a:gd name="T30" fmla="*/ 36 w 47"/>
                  <a:gd name="T31" fmla="*/ 11 h 41"/>
                  <a:gd name="T32" fmla="*/ 23 w 47"/>
                  <a:gd name="T33" fmla="*/ 9 h 41"/>
                  <a:gd name="T34" fmla="*/ 9 w 47"/>
                  <a:gd name="T35" fmla="*/ 21 h 41"/>
                  <a:gd name="T36" fmla="*/ 9 w 47"/>
                  <a:gd name="T37" fmla="*/ 3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7" h="41">
                    <a:moveTo>
                      <a:pt x="43" y="9"/>
                    </a:moveTo>
                    <a:cubicBezTo>
                      <a:pt x="47" y="14"/>
                      <a:pt x="46" y="18"/>
                      <a:pt x="45" y="21"/>
                    </a:cubicBezTo>
                    <a:cubicBezTo>
                      <a:pt x="41" y="31"/>
                      <a:pt x="28" y="39"/>
                      <a:pt x="19" y="40"/>
                    </a:cubicBezTo>
                    <a:cubicBezTo>
                      <a:pt x="12" y="41"/>
                      <a:pt x="6" y="39"/>
                      <a:pt x="3" y="35"/>
                    </a:cubicBezTo>
                    <a:cubicBezTo>
                      <a:pt x="0" y="30"/>
                      <a:pt x="0" y="24"/>
                      <a:pt x="3" y="18"/>
                    </a:cubicBezTo>
                    <a:cubicBezTo>
                      <a:pt x="7" y="10"/>
                      <a:pt x="13" y="5"/>
                      <a:pt x="21" y="2"/>
                    </a:cubicBezTo>
                    <a:cubicBezTo>
                      <a:pt x="27" y="0"/>
                      <a:pt x="36" y="0"/>
                      <a:pt x="41" y="6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42" y="7"/>
                      <a:pt x="43" y="8"/>
                      <a:pt x="43" y="9"/>
                    </a:cubicBezTo>
                    <a:close/>
                    <a:moveTo>
                      <a:pt x="39" y="8"/>
                    </a:moveTo>
                    <a:cubicBezTo>
                      <a:pt x="39" y="8"/>
                      <a:pt x="39" y="8"/>
                      <a:pt x="39" y="8"/>
                    </a:cubicBezTo>
                    <a:close/>
                    <a:moveTo>
                      <a:pt x="9" y="30"/>
                    </a:moveTo>
                    <a:cubicBezTo>
                      <a:pt x="9" y="30"/>
                      <a:pt x="9" y="31"/>
                      <a:pt x="9" y="31"/>
                    </a:cubicBezTo>
                    <a:cubicBezTo>
                      <a:pt x="11" y="34"/>
                      <a:pt x="17" y="33"/>
                      <a:pt x="18" y="33"/>
                    </a:cubicBezTo>
                    <a:cubicBezTo>
                      <a:pt x="25" y="32"/>
                      <a:pt x="36" y="26"/>
                      <a:pt x="38" y="19"/>
                    </a:cubicBezTo>
                    <a:cubicBezTo>
                      <a:pt x="40" y="16"/>
                      <a:pt x="39" y="14"/>
                      <a:pt x="36" y="11"/>
                    </a:cubicBezTo>
                    <a:cubicBezTo>
                      <a:pt x="33" y="7"/>
                      <a:pt x="27" y="8"/>
                      <a:pt x="23" y="9"/>
                    </a:cubicBezTo>
                    <a:cubicBezTo>
                      <a:pt x="17" y="11"/>
                      <a:pt x="12" y="15"/>
                      <a:pt x="9" y="21"/>
                    </a:cubicBezTo>
                    <a:cubicBezTo>
                      <a:pt x="8" y="24"/>
                      <a:pt x="7" y="28"/>
                      <a:pt x="9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01" name="">
                <a:extLst>
                  <a:ext uri="{FF2B5EF4-FFF2-40B4-BE49-F238E27FC236}">
                    <a16:creationId xmlns:a16="http://schemas.microsoft.com/office/drawing/2014/main" id="{5213D911-5E5C-4917-9968-888743C1B8AF}"/>
                  </a:ext>
                </a:extLst>
              </p:cNvPr>
              <p:cNvSpPr/>
              <p:nvPr/>
            </p:nvSpPr>
            <p:spPr bwMode="auto">
              <a:xfrm>
                <a:off x="4808538" y="3462338"/>
                <a:ext cx="182563" cy="141288"/>
              </a:xfrm>
              <a:custGeom>
                <a:avLst/>
                <a:gdLst>
                  <a:gd name="T0" fmla="*/ 45 w 48"/>
                  <a:gd name="T1" fmla="*/ 12 h 37"/>
                  <a:gd name="T2" fmla="*/ 45 w 48"/>
                  <a:gd name="T3" fmla="*/ 12 h 37"/>
                  <a:gd name="T4" fmla="*/ 47 w 48"/>
                  <a:gd name="T5" fmla="*/ 25 h 37"/>
                  <a:gd name="T6" fmla="*/ 17 w 48"/>
                  <a:gd name="T7" fmla="*/ 35 h 37"/>
                  <a:gd name="T8" fmla="*/ 1 w 48"/>
                  <a:gd name="T9" fmla="*/ 17 h 37"/>
                  <a:gd name="T10" fmla="*/ 9 w 48"/>
                  <a:gd name="T11" fmla="*/ 5 h 37"/>
                  <a:gd name="T12" fmla="*/ 36 w 48"/>
                  <a:gd name="T13" fmla="*/ 4 h 37"/>
                  <a:gd name="T14" fmla="*/ 45 w 48"/>
                  <a:gd name="T15" fmla="*/ 12 h 37"/>
                  <a:gd name="T16" fmla="*/ 9 w 48"/>
                  <a:gd name="T17" fmla="*/ 23 h 37"/>
                  <a:gd name="T18" fmla="*/ 18 w 48"/>
                  <a:gd name="T19" fmla="*/ 28 h 37"/>
                  <a:gd name="T20" fmla="*/ 41 w 48"/>
                  <a:gd name="T21" fmla="*/ 22 h 37"/>
                  <a:gd name="T22" fmla="*/ 41 w 48"/>
                  <a:gd name="T23" fmla="*/ 22 h 37"/>
                  <a:gd name="T24" fmla="*/ 40 w 48"/>
                  <a:gd name="T25" fmla="*/ 16 h 37"/>
                  <a:gd name="T26" fmla="*/ 33 w 48"/>
                  <a:gd name="T27" fmla="*/ 11 h 37"/>
                  <a:gd name="T28" fmla="*/ 13 w 48"/>
                  <a:gd name="T29" fmla="*/ 11 h 37"/>
                  <a:gd name="T30" fmla="*/ 8 w 48"/>
                  <a:gd name="T31" fmla="*/ 17 h 37"/>
                  <a:gd name="T32" fmla="*/ 9 w 48"/>
                  <a:gd name="T33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" h="37">
                    <a:moveTo>
                      <a:pt x="45" y="12"/>
                    </a:moveTo>
                    <a:cubicBezTo>
                      <a:pt x="45" y="12"/>
                      <a:pt x="45" y="12"/>
                      <a:pt x="45" y="12"/>
                    </a:cubicBezTo>
                    <a:cubicBezTo>
                      <a:pt x="48" y="16"/>
                      <a:pt x="48" y="21"/>
                      <a:pt x="47" y="25"/>
                    </a:cubicBezTo>
                    <a:cubicBezTo>
                      <a:pt x="44" y="34"/>
                      <a:pt x="29" y="37"/>
                      <a:pt x="17" y="35"/>
                    </a:cubicBezTo>
                    <a:cubicBezTo>
                      <a:pt x="6" y="32"/>
                      <a:pt x="0" y="25"/>
                      <a:pt x="1" y="17"/>
                    </a:cubicBezTo>
                    <a:cubicBezTo>
                      <a:pt x="2" y="12"/>
                      <a:pt x="4" y="8"/>
                      <a:pt x="9" y="5"/>
                    </a:cubicBezTo>
                    <a:cubicBezTo>
                      <a:pt x="17" y="0"/>
                      <a:pt x="28" y="0"/>
                      <a:pt x="36" y="4"/>
                    </a:cubicBezTo>
                    <a:cubicBezTo>
                      <a:pt x="40" y="6"/>
                      <a:pt x="43" y="9"/>
                      <a:pt x="45" y="12"/>
                    </a:cubicBezTo>
                    <a:close/>
                    <a:moveTo>
                      <a:pt x="9" y="23"/>
                    </a:moveTo>
                    <a:cubicBezTo>
                      <a:pt x="11" y="26"/>
                      <a:pt x="16" y="27"/>
                      <a:pt x="18" y="28"/>
                    </a:cubicBezTo>
                    <a:cubicBezTo>
                      <a:pt x="28" y="30"/>
                      <a:pt x="39" y="27"/>
                      <a:pt x="41" y="22"/>
                    </a:cubicBezTo>
                    <a:cubicBezTo>
                      <a:pt x="41" y="22"/>
                      <a:pt x="41" y="22"/>
                      <a:pt x="41" y="22"/>
                    </a:cubicBezTo>
                    <a:cubicBezTo>
                      <a:pt x="41" y="21"/>
                      <a:pt x="41" y="18"/>
                      <a:pt x="40" y="16"/>
                    </a:cubicBezTo>
                    <a:cubicBezTo>
                      <a:pt x="38" y="14"/>
                      <a:pt x="36" y="12"/>
                      <a:pt x="33" y="11"/>
                    </a:cubicBezTo>
                    <a:cubicBezTo>
                      <a:pt x="27" y="7"/>
                      <a:pt x="19" y="7"/>
                      <a:pt x="13" y="11"/>
                    </a:cubicBezTo>
                    <a:cubicBezTo>
                      <a:pt x="11" y="12"/>
                      <a:pt x="8" y="14"/>
                      <a:pt x="8" y="17"/>
                    </a:cubicBezTo>
                    <a:cubicBezTo>
                      <a:pt x="8" y="19"/>
                      <a:pt x="8" y="21"/>
                      <a:pt x="9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02" name="">
                <a:extLst>
                  <a:ext uri="{FF2B5EF4-FFF2-40B4-BE49-F238E27FC236}">
                    <a16:creationId xmlns:a16="http://schemas.microsoft.com/office/drawing/2014/main" id="{5E4E5E6C-EB4E-4D66-8DEB-08D58B4D22C0}"/>
                  </a:ext>
                </a:extLst>
              </p:cNvPr>
              <p:cNvSpPr/>
              <p:nvPr/>
            </p:nvSpPr>
            <p:spPr bwMode="auto">
              <a:xfrm>
                <a:off x="5316538" y="3709988"/>
                <a:ext cx="160338" cy="155575"/>
              </a:xfrm>
              <a:custGeom>
                <a:avLst/>
                <a:gdLst>
                  <a:gd name="T0" fmla="*/ 35 w 42"/>
                  <a:gd name="T1" fmla="*/ 16 h 41"/>
                  <a:gd name="T2" fmla="*/ 40 w 42"/>
                  <a:gd name="T3" fmla="*/ 25 h 41"/>
                  <a:gd name="T4" fmla="*/ 40 w 42"/>
                  <a:gd name="T5" fmla="*/ 36 h 41"/>
                  <a:gd name="T6" fmla="*/ 30 w 42"/>
                  <a:gd name="T7" fmla="*/ 41 h 41"/>
                  <a:gd name="T8" fmla="*/ 30 w 42"/>
                  <a:gd name="T9" fmla="*/ 41 h 41"/>
                  <a:gd name="T10" fmla="*/ 6 w 42"/>
                  <a:gd name="T11" fmla="*/ 29 h 41"/>
                  <a:gd name="T12" fmla="*/ 1 w 42"/>
                  <a:gd name="T13" fmla="*/ 13 h 41"/>
                  <a:gd name="T14" fmla="*/ 15 w 42"/>
                  <a:gd name="T15" fmla="*/ 1 h 41"/>
                  <a:gd name="T16" fmla="*/ 35 w 42"/>
                  <a:gd name="T17" fmla="*/ 16 h 41"/>
                  <a:gd name="T18" fmla="*/ 10 w 42"/>
                  <a:gd name="T19" fmla="*/ 23 h 41"/>
                  <a:gd name="T20" fmla="*/ 11 w 42"/>
                  <a:gd name="T21" fmla="*/ 24 h 41"/>
                  <a:gd name="T22" fmla="*/ 29 w 42"/>
                  <a:gd name="T23" fmla="*/ 34 h 41"/>
                  <a:gd name="T24" fmla="*/ 29 w 42"/>
                  <a:gd name="T25" fmla="*/ 34 h 41"/>
                  <a:gd name="T26" fmla="*/ 34 w 42"/>
                  <a:gd name="T27" fmla="*/ 32 h 41"/>
                  <a:gd name="T28" fmla="*/ 34 w 42"/>
                  <a:gd name="T29" fmla="*/ 27 h 41"/>
                  <a:gd name="T30" fmla="*/ 14 w 42"/>
                  <a:gd name="T31" fmla="*/ 8 h 41"/>
                  <a:gd name="T32" fmla="*/ 8 w 42"/>
                  <a:gd name="T33" fmla="*/ 14 h 41"/>
                  <a:gd name="T34" fmla="*/ 10 w 42"/>
                  <a:gd name="T35" fmla="*/ 23 h 41"/>
                  <a:gd name="T36" fmla="*/ 29 w 42"/>
                  <a:gd name="T37" fmla="*/ 37 h 41"/>
                  <a:gd name="T38" fmla="*/ 29 w 42"/>
                  <a:gd name="T39" fmla="*/ 3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" h="41">
                    <a:moveTo>
                      <a:pt x="35" y="16"/>
                    </a:moveTo>
                    <a:cubicBezTo>
                      <a:pt x="37" y="19"/>
                      <a:pt x="39" y="22"/>
                      <a:pt x="40" y="25"/>
                    </a:cubicBezTo>
                    <a:cubicBezTo>
                      <a:pt x="42" y="29"/>
                      <a:pt x="42" y="33"/>
                      <a:pt x="40" y="36"/>
                    </a:cubicBezTo>
                    <a:cubicBezTo>
                      <a:pt x="38" y="39"/>
                      <a:pt x="34" y="41"/>
                      <a:pt x="30" y="41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22" y="41"/>
                      <a:pt x="12" y="36"/>
                      <a:pt x="6" y="29"/>
                    </a:cubicBezTo>
                    <a:cubicBezTo>
                      <a:pt x="2" y="24"/>
                      <a:pt x="0" y="18"/>
                      <a:pt x="1" y="13"/>
                    </a:cubicBezTo>
                    <a:cubicBezTo>
                      <a:pt x="2" y="6"/>
                      <a:pt x="8" y="0"/>
                      <a:pt x="15" y="1"/>
                    </a:cubicBezTo>
                    <a:cubicBezTo>
                      <a:pt x="24" y="3"/>
                      <a:pt x="31" y="10"/>
                      <a:pt x="35" y="16"/>
                    </a:cubicBezTo>
                    <a:close/>
                    <a:moveTo>
                      <a:pt x="10" y="23"/>
                    </a:moveTo>
                    <a:cubicBezTo>
                      <a:pt x="11" y="24"/>
                      <a:pt x="11" y="24"/>
                      <a:pt x="11" y="24"/>
                    </a:cubicBezTo>
                    <a:cubicBezTo>
                      <a:pt x="16" y="30"/>
                      <a:pt x="24" y="34"/>
                      <a:pt x="29" y="34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31" y="34"/>
                      <a:pt x="33" y="33"/>
                      <a:pt x="34" y="32"/>
                    </a:cubicBezTo>
                    <a:cubicBezTo>
                      <a:pt x="35" y="31"/>
                      <a:pt x="34" y="30"/>
                      <a:pt x="34" y="27"/>
                    </a:cubicBezTo>
                    <a:cubicBezTo>
                      <a:pt x="30" y="19"/>
                      <a:pt x="22" y="10"/>
                      <a:pt x="14" y="8"/>
                    </a:cubicBezTo>
                    <a:cubicBezTo>
                      <a:pt x="11" y="8"/>
                      <a:pt x="8" y="11"/>
                      <a:pt x="8" y="14"/>
                    </a:cubicBezTo>
                    <a:cubicBezTo>
                      <a:pt x="7" y="18"/>
                      <a:pt x="9" y="21"/>
                      <a:pt x="10" y="23"/>
                    </a:cubicBezTo>
                    <a:close/>
                    <a:moveTo>
                      <a:pt x="29" y="37"/>
                    </a:moveTo>
                    <a:cubicBezTo>
                      <a:pt x="29" y="37"/>
                      <a:pt x="29" y="37"/>
                      <a:pt x="29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03" name="">
                <a:extLst>
                  <a:ext uri="{FF2B5EF4-FFF2-40B4-BE49-F238E27FC236}">
                    <a16:creationId xmlns:a16="http://schemas.microsoft.com/office/drawing/2014/main" id="{6BB95F4E-0B43-4465-B222-76B4EA788434}"/>
                  </a:ext>
                </a:extLst>
              </p:cNvPr>
              <p:cNvSpPr/>
              <p:nvPr/>
            </p:nvSpPr>
            <p:spPr bwMode="auto">
              <a:xfrm>
                <a:off x="4287838" y="4976813"/>
                <a:ext cx="71438" cy="57150"/>
              </a:xfrm>
              <a:custGeom>
                <a:avLst/>
                <a:gdLst>
                  <a:gd name="T0" fmla="*/ 18 w 19"/>
                  <a:gd name="T1" fmla="*/ 2 h 15"/>
                  <a:gd name="T2" fmla="*/ 17 w 19"/>
                  <a:gd name="T3" fmla="*/ 7 h 15"/>
                  <a:gd name="T4" fmla="*/ 5 w 19"/>
                  <a:gd name="T5" fmla="*/ 14 h 15"/>
                  <a:gd name="T6" fmla="*/ 1 w 19"/>
                  <a:gd name="T7" fmla="*/ 12 h 15"/>
                  <a:gd name="T8" fmla="*/ 3 w 19"/>
                  <a:gd name="T9" fmla="*/ 7 h 15"/>
                  <a:gd name="T10" fmla="*/ 12 w 19"/>
                  <a:gd name="T11" fmla="*/ 2 h 15"/>
                  <a:gd name="T12" fmla="*/ 17 w 19"/>
                  <a:gd name="T13" fmla="*/ 2 h 15"/>
                  <a:gd name="T14" fmla="*/ 18 w 19"/>
                  <a:gd name="T15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15">
                    <a:moveTo>
                      <a:pt x="18" y="2"/>
                    </a:moveTo>
                    <a:cubicBezTo>
                      <a:pt x="19" y="4"/>
                      <a:pt x="18" y="6"/>
                      <a:pt x="17" y="7"/>
                    </a:cubicBezTo>
                    <a:cubicBezTo>
                      <a:pt x="14" y="10"/>
                      <a:pt x="10" y="12"/>
                      <a:pt x="5" y="14"/>
                    </a:cubicBezTo>
                    <a:cubicBezTo>
                      <a:pt x="3" y="15"/>
                      <a:pt x="1" y="14"/>
                      <a:pt x="1" y="12"/>
                    </a:cubicBezTo>
                    <a:cubicBezTo>
                      <a:pt x="0" y="10"/>
                      <a:pt x="1" y="8"/>
                      <a:pt x="3" y="7"/>
                    </a:cubicBezTo>
                    <a:cubicBezTo>
                      <a:pt x="6" y="6"/>
                      <a:pt x="10" y="4"/>
                      <a:pt x="12" y="2"/>
                    </a:cubicBezTo>
                    <a:cubicBezTo>
                      <a:pt x="14" y="0"/>
                      <a:pt x="16" y="1"/>
                      <a:pt x="17" y="2"/>
                    </a:cubicBezTo>
                    <a:cubicBezTo>
                      <a:pt x="17" y="2"/>
                      <a:pt x="18" y="2"/>
                      <a:pt x="1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04" name="">
                <a:extLst>
                  <a:ext uri="{FF2B5EF4-FFF2-40B4-BE49-F238E27FC236}">
                    <a16:creationId xmlns:a16="http://schemas.microsoft.com/office/drawing/2014/main" id="{1090A9EE-7B04-4A8E-ADDA-D2CC673F5039}"/>
                  </a:ext>
                </a:extLst>
              </p:cNvPr>
              <p:cNvSpPr/>
              <p:nvPr/>
            </p:nvSpPr>
            <p:spPr bwMode="auto">
              <a:xfrm>
                <a:off x="4208463" y="4813301"/>
                <a:ext cx="55563" cy="42863"/>
              </a:xfrm>
              <a:custGeom>
                <a:avLst/>
                <a:gdLst>
                  <a:gd name="T0" fmla="*/ 14 w 15"/>
                  <a:gd name="T1" fmla="*/ 2 h 11"/>
                  <a:gd name="T2" fmla="*/ 14 w 15"/>
                  <a:gd name="T3" fmla="*/ 2 h 11"/>
                  <a:gd name="T4" fmla="*/ 13 w 15"/>
                  <a:gd name="T5" fmla="*/ 7 h 11"/>
                  <a:gd name="T6" fmla="*/ 4 w 15"/>
                  <a:gd name="T7" fmla="*/ 10 h 11"/>
                  <a:gd name="T8" fmla="*/ 0 w 15"/>
                  <a:gd name="T9" fmla="*/ 8 h 11"/>
                  <a:gd name="T10" fmla="*/ 3 w 15"/>
                  <a:gd name="T11" fmla="*/ 4 h 11"/>
                  <a:gd name="T12" fmla="*/ 10 w 15"/>
                  <a:gd name="T13" fmla="*/ 1 h 11"/>
                  <a:gd name="T14" fmla="*/ 14 w 15"/>
                  <a:gd name="T15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1">
                    <a:moveTo>
                      <a:pt x="14" y="2"/>
                    </a:moveTo>
                    <a:cubicBezTo>
                      <a:pt x="14" y="2"/>
                      <a:pt x="14" y="2"/>
                      <a:pt x="14" y="2"/>
                    </a:cubicBezTo>
                    <a:cubicBezTo>
                      <a:pt x="15" y="4"/>
                      <a:pt x="15" y="6"/>
                      <a:pt x="13" y="7"/>
                    </a:cubicBezTo>
                    <a:cubicBezTo>
                      <a:pt x="10" y="9"/>
                      <a:pt x="7" y="10"/>
                      <a:pt x="4" y="10"/>
                    </a:cubicBezTo>
                    <a:cubicBezTo>
                      <a:pt x="2" y="11"/>
                      <a:pt x="0" y="9"/>
                      <a:pt x="0" y="8"/>
                    </a:cubicBezTo>
                    <a:cubicBezTo>
                      <a:pt x="0" y="6"/>
                      <a:pt x="1" y="4"/>
                      <a:pt x="3" y="4"/>
                    </a:cubicBezTo>
                    <a:cubicBezTo>
                      <a:pt x="5" y="3"/>
                      <a:pt x="8" y="2"/>
                      <a:pt x="10" y="1"/>
                    </a:cubicBezTo>
                    <a:cubicBezTo>
                      <a:pt x="11" y="0"/>
                      <a:pt x="13" y="0"/>
                      <a:pt x="1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05" name="">
                <a:extLst>
                  <a:ext uri="{FF2B5EF4-FFF2-40B4-BE49-F238E27FC236}">
                    <a16:creationId xmlns:a16="http://schemas.microsoft.com/office/drawing/2014/main" id="{AC8B3671-9D80-4FDD-9A01-72316ACB9DE3}"/>
                  </a:ext>
                </a:extLst>
              </p:cNvPr>
              <p:cNvSpPr/>
              <p:nvPr/>
            </p:nvSpPr>
            <p:spPr bwMode="auto">
              <a:xfrm>
                <a:off x="4132263" y="4654551"/>
                <a:ext cx="95250" cy="38100"/>
              </a:xfrm>
              <a:custGeom>
                <a:avLst/>
                <a:gdLst>
                  <a:gd name="T0" fmla="*/ 24 w 25"/>
                  <a:gd name="T1" fmla="*/ 1 h 10"/>
                  <a:gd name="T2" fmla="*/ 25 w 25"/>
                  <a:gd name="T3" fmla="*/ 3 h 10"/>
                  <a:gd name="T4" fmla="*/ 22 w 25"/>
                  <a:gd name="T5" fmla="*/ 7 h 10"/>
                  <a:gd name="T6" fmla="*/ 5 w 25"/>
                  <a:gd name="T7" fmla="*/ 9 h 10"/>
                  <a:gd name="T8" fmla="*/ 1 w 25"/>
                  <a:gd name="T9" fmla="*/ 6 h 10"/>
                  <a:gd name="T10" fmla="*/ 4 w 25"/>
                  <a:gd name="T11" fmla="*/ 3 h 10"/>
                  <a:gd name="T12" fmla="*/ 21 w 25"/>
                  <a:gd name="T13" fmla="*/ 0 h 10"/>
                  <a:gd name="T14" fmla="*/ 24 w 25"/>
                  <a:gd name="T15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0">
                    <a:moveTo>
                      <a:pt x="24" y="1"/>
                    </a:moveTo>
                    <a:cubicBezTo>
                      <a:pt x="25" y="2"/>
                      <a:pt x="25" y="2"/>
                      <a:pt x="25" y="3"/>
                    </a:cubicBezTo>
                    <a:cubicBezTo>
                      <a:pt x="25" y="5"/>
                      <a:pt x="24" y="6"/>
                      <a:pt x="22" y="7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3" y="10"/>
                      <a:pt x="1" y="8"/>
                      <a:pt x="1" y="6"/>
                    </a:cubicBezTo>
                    <a:cubicBezTo>
                      <a:pt x="0" y="5"/>
                      <a:pt x="2" y="3"/>
                      <a:pt x="4" y="3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2" y="0"/>
                      <a:pt x="24" y="0"/>
                      <a:pt x="2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06" name="">
                <a:extLst>
                  <a:ext uri="{FF2B5EF4-FFF2-40B4-BE49-F238E27FC236}">
                    <a16:creationId xmlns:a16="http://schemas.microsoft.com/office/drawing/2014/main" id="{DAFD4EEE-C3D0-4BF2-88B0-9DABB2781D60}"/>
                  </a:ext>
                </a:extLst>
              </p:cNvPr>
              <p:cNvSpPr/>
              <p:nvPr/>
            </p:nvSpPr>
            <p:spPr bwMode="auto">
              <a:xfrm>
                <a:off x="4154488" y="4479926"/>
                <a:ext cx="65088" cy="33338"/>
              </a:xfrm>
              <a:custGeom>
                <a:avLst/>
                <a:gdLst>
                  <a:gd name="T0" fmla="*/ 16 w 17"/>
                  <a:gd name="T1" fmla="*/ 2 h 9"/>
                  <a:gd name="T2" fmla="*/ 17 w 17"/>
                  <a:gd name="T3" fmla="*/ 3 h 9"/>
                  <a:gd name="T4" fmla="*/ 15 w 17"/>
                  <a:gd name="T5" fmla="*/ 7 h 9"/>
                  <a:gd name="T6" fmla="*/ 4 w 17"/>
                  <a:gd name="T7" fmla="*/ 9 h 9"/>
                  <a:gd name="T8" fmla="*/ 0 w 17"/>
                  <a:gd name="T9" fmla="*/ 5 h 9"/>
                  <a:gd name="T10" fmla="*/ 4 w 17"/>
                  <a:gd name="T11" fmla="*/ 2 h 9"/>
                  <a:gd name="T12" fmla="*/ 12 w 17"/>
                  <a:gd name="T13" fmla="*/ 1 h 9"/>
                  <a:gd name="T14" fmla="*/ 16 w 17"/>
                  <a:gd name="T15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9">
                    <a:moveTo>
                      <a:pt x="16" y="2"/>
                    </a:moveTo>
                    <a:cubicBezTo>
                      <a:pt x="17" y="2"/>
                      <a:pt x="17" y="2"/>
                      <a:pt x="17" y="3"/>
                    </a:cubicBezTo>
                    <a:cubicBezTo>
                      <a:pt x="17" y="4"/>
                      <a:pt x="16" y="6"/>
                      <a:pt x="15" y="7"/>
                    </a:cubicBezTo>
                    <a:cubicBezTo>
                      <a:pt x="11" y="8"/>
                      <a:pt x="7" y="9"/>
                      <a:pt x="4" y="9"/>
                    </a:cubicBezTo>
                    <a:cubicBezTo>
                      <a:pt x="2" y="8"/>
                      <a:pt x="0" y="7"/>
                      <a:pt x="0" y="5"/>
                    </a:cubicBezTo>
                    <a:cubicBezTo>
                      <a:pt x="1" y="3"/>
                      <a:pt x="2" y="2"/>
                      <a:pt x="4" y="2"/>
                    </a:cubicBezTo>
                    <a:cubicBezTo>
                      <a:pt x="7" y="2"/>
                      <a:pt x="10" y="1"/>
                      <a:pt x="12" y="1"/>
                    </a:cubicBezTo>
                    <a:cubicBezTo>
                      <a:pt x="14" y="0"/>
                      <a:pt x="15" y="1"/>
                      <a:pt x="1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07" name="">
                <a:extLst>
                  <a:ext uri="{FF2B5EF4-FFF2-40B4-BE49-F238E27FC236}">
                    <a16:creationId xmlns:a16="http://schemas.microsoft.com/office/drawing/2014/main" id="{D274BAEF-9198-4154-A7E3-D5C9E6D150BA}"/>
                  </a:ext>
                </a:extLst>
              </p:cNvPr>
              <p:cNvSpPr/>
              <p:nvPr/>
            </p:nvSpPr>
            <p:spPr bwMode="auto">
              <a:xfrm>
                <a:off x="4124325" y="4321176"/>
                <a:ext cx="128588" cy="30163"/>
              </a:xfrm>
              <a:custGeom>
                <a:avLst/>
                <a:gdLst>
                  <a:gd name="T0" fmla="*/ 34 w 34"/>
                  <a:gd name="T1" fmla="*/ 3 h 8"/>
                  <a:gd name="T2" fmla="*/ 34 w 34"/>
                  <a:gd name="T3" fmla="*/ 5 h 8"/>
                  <a:gd name="T4" fmla="*/ 31 w 34"/>
                  <a:gd name="T5" fmla="*/ 8 h 8"/>
                  <a:gd name="T6" fmla="*/ 3 w 34"/>
                  <a:gd name="T7" fmla="*/ 7 h 8"/>
                  <a:gd name="T8" fmla="*/ 0 w 34"/>
                  <a:gd name="T9" fmla="*/ 3 h 8"/>
                  <a:gd name="T10" fmla="*/ 4 w 34"/>
                  <a:gd name="T11" fmla="*/ 0 h 8"/>
                  <a:gd name="T12" fmla="*/ 31 w 34"/>
                  <a:gd name="T13" fmla="*/ 1 h 8"/>
                  <a:gd name="T14" fmla="*/ 34 w 34"/>
                  <a:gd name="T15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8">
                    <a:moveTo>
                      <a:pt x="34" y="3"/>
                    </a:moveTo>
                    <a:cubicBezTo>
                      <a:pt x="34" y="3"/>
                      <a:pt x="34" y="4"/>
                      <a:pt x="34" y="5"/>
                    </a:cubicBezTo>
                    <a:cubicBezTo>
                      <a:pt x="34" y="7"/>
                      <a:pt x="33" y="8"/>
                      <a:pt x="31" y="8"/>
                    </a:cubicBezTo>
                    <a:cubicBezTo>
                      <a:pt x="21" y="8"/>
                      <a:pt x="13" y="8"/>
                      <a:pt x="3" y="7"/>
                    </a:cubicBezTo>
                    <a:cubicBezTo>
                      <a:pt x="1" y="7"/>
                      <a:pt x="0" y="5"/>
                      <a:pt x="0" y="3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13" y="1"/>
                      <a:pt x="21" y="1"/>
                      <a:pt x="31" y="1"/>
                    </a:cubicBezTo>
                    <a:cubicBezTo>
                      <a:pt x="32" y="1"/>
                      <a:pt x="33" y="2"/>
                      <a:pt x="3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08" name="">
                <a:extLst>
                  <a:ext uri="{FF2B5EF4-FFF2-40B4-BE49-F238E27FC236}">
                    <a16:creationId xmlns:a16="http://schemas.microsoft.com/office/drawing/2014/main" id="{52E1B5B2-ECE5-481C-A730-11E5D1CD926F}"/>
                  </a:ext>
                </a:extLst>
              </p:cNvPr>
              <p:cNvSpPr/>
              <p:nvPr/>
            </p:nvSpPr>
            <p:spPr bwMode="auto">
              <a:xfrm>
                <a:off x="4227513" y="4103688"/>
                <a:ext cx="112713" cy="84138"/>
              </a:xfrm>
              <a:custGeom>
                <a:avLst/>
                <a:gdLst>
                  <a:gd name="T0" fmla="*/ 29 w 30"/>
                  <a:gd name="T1" fmla="*/ 16 h 22"/>
                  <a:gd name="T2" fmla="*/ 29 w 30"/>
                  <a:gd name="T3" fmla="*/ 20 h 22"/>
                  <a:gd name="T4" fmla="*/ 25 w 30"/>
                  <a:gd name="T5" fmla="*/ 21 h 22"/>
                  <a:gd name="T6" fmla="*/ 2 w 30"/>
                  <a:gd name="T7" fmla="*/ 6 h 22"/>
                  <a:gd name="T8" fmla="*/ 1 w 30"/>
                  <a:gd name="T9" fmla="*/ 2 h 22"/>
                  <a:gd name="T10" fmla="*/ 6 w 30"/>
                  <a:gd name="T11" fmla="*/ 1 h 22"/>
                  <a:gd name="T12" fmla="*/ 28 w 30"/>
                  <a:gd name="T13" fmla="*/ 15 h 22"/>
                  <a:gd name="T14" fmla="*/ 29 w 30"/>
                  <a:gd name="T15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22">
                    <a:moveTo>
                      <a:pt x="29" y="16"/>
                    </a:moveTo>
                    <a:cubicBezTo>
                      <a:pt x="30" y="17"/>
                      <a:pt x="30" y="18"/>
                      <a:pt x="29" y="20"/>
                    </a:cubicBezTo>
                    <a:cubicBezTo>
                      <a:pt x="28" y="21"/>
                      <a:pt x="26" y="22"/>
                      <a:pt x="25" y="21"/>
                    </a:cubicBezTo>
                    <a:cubicBezTo>
                      <a:pt x="17" y="16"/>
                      <a:pt x="9" y="11"/>
                      <a:pt x="2" y="6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4" y="0"/>
                      <a:pt x="6" y="1"/>
                    </a:cubicBezTo>
                    <a:cubicBezTo>
                      <a:pt x="13" y="6"/>
                      <a:pt x="21" y="10"/>
                      <a:pt x="28" y="15"/>
                    </a:cubicBezTo>
                    <a:cubicBezTo>
                      <a:pt x="29" y="15"/>
                      <a:pt x="29" y="15"/>
                      <a:pt x="29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09" name="">
                <a:extLst>
                  <a:ext uri="{FF2B5EF4-FFF2-40B4-BE49-F238E27FC236}">
                    <a16:creationId xmlns:a16="http://schemas.microsoft.com/office/drawing/2014/main" id="{BC28AFF2-957B-4EC0-AE4D-E702D7CCE289}"/>
                  </a:ext>
                </a:extLst>
              </p:cNvPr>
              <p:cNvSpPr/>
              <p:nvPr/>
            </p:nvSpPr>
            <p:spPr bwMode="auto">
              <a:xfrm>
                <a:off x="4416425" y="3986213"/>
                <a:ext cx="49213" cy="57150"/>
              </a:xfrm>
              <a:custGeom>
                <a:avLst/>
                <a:gdLst>
                  <a:gd name="T0" fmla="*/ 12 w 13"/>
                  <a:gd name="T1" fmla="*/ 9 h 15"/>
                  <a:gd name="T2" fmla="*/ 11 w 13"/>
                  <a:gd name="T3" fmla="*/ 13 h 15"/>
                  <a:gd name="T4" fmla="*/ 7 w 13"/>
                  <a:gd name="T5" fmla="*/ 13 h 15"/>
                  <a:gd name="T6" fmla="*/ 1 w 13"/>
                  <a:gd name="T7" fmla="*/ 6 h 15"/>
                  <a:gd name="T8" fmla="*/ 2 w 13"/>
                  <a:gd name="T9" fmla="*/ 2 h 15"/>
                  <a:gd name="T10" fmla="*/ 6 w 13"/>
                  <a:gd name="T11" fmla="*/ 2 h 15"/>
                  <a:gd name="T12" fmla="*/ 6 w 13"/>
                  <a:gd name="T13" fmla="*/ 3 h 15"/>
                  <a:gd name="T14" fmla="*/ 11 w 13"/>
                  <a:gd name="T15" fmla="*/ 8 h 15"/>
                  <a:gd name="T16" fmla="*/ 12 w 13"/>
                  <a:gd name="T17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15">
                    <a:moveTo>
                      <a:pt x="12" y="9"/>
                    </a:moveTo>
                    <a:cubicBezTo>
                      <a:pt x="13" y="10"/>
                      <a:pt x="12" y="12"/>
                      <a:pt x="11" y="13"/>
                    </a:cubicBezTo>
                    <a:cubicBezTo>
                      <a:pt x="10" y="15"/>
                      <a:pt x="8" y="15"/>
                      <a:pt x="7" y="13"/>
                    </a:cubicBezTo>
                    <a:cubicBezTo>
                      <a:pt x="4" y="11"/>
                      <a:pt x="2" y="9"/>
                      <a:pt x="1" y="6"/>
                    </a:cubicBezTo>
                    <a:cubicBezTo>
                      <a:pt x="0" y="5"/>
                      <a:pt x="0" y="3"/>
                      <a:pt x="2" y="2"/>
                    </a:cubicBezTo>
                    <a:cubicBezTo>
                      <a:pt x="3" y="0"/>
                      <a:pt x="5" y="1"/>
                      <a:pt x="6" y="2"/>
                    </a:cubicBezTo>
                    <a:cubicBezTo>
                      <a:pt x="6" y="2"/>
                      <a:pt x="6" y="3"/>
                      <a:pt x="6" y="3"/>
                    </a:cubicBezTo>
                    <a:cubicBezTo>
                      <a:pt x="8" y="5"/>
                      <a:pt x="9" y="7"/>
                      <a:pt x="11" y="8"/>
                    </a:cubicBezTo>
                    <a:cubicBezTo>
                      <a:pt x="11" y="8"/>
                      <a:pt x="12" y="9"/>
                      <a:pt x="1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10" name="">
                <a:extLst>
                  <a:ext uri="{FF2B5EF4-FFF2-40B4-BE49-F238E27FC236}">
                    <a16:creationId xmlns:a16="http://schemas.microsoft.com/office/drawing/2014/main" id="{E22DBA34-C0DE-48A7-A158-DD3C392A40D3}"/>
                  </a:ext>
                </a:extLst>
              </p:cNvPr>
              <p:cNvSpPr/>
              <p:nvPr/>
            </p:nvSpPr>
            <p:spPr bwMode="auto">
              <a:xfrm>
                <a:off x="4557713" y="3816351"/>
                <a:ext cx="76200" cy="139700"/>
              </a:xfrm>
              <a:custGeom>
                <a:avLst/>
                <a:gdLst>
                  <a:gd name="T0" fmla="*/ 7 w 20"/>
                  <a:gd name="T1" fmla="*/ 1 h 37"/>
                  <a:gd name="T2" fmla="*/ 7 w 20"/>
                  <a:gd name="T3" fmla="*/ 2 h 37"/>
                  <a:gd name="T4" fmla="*/ 19 w 20"/>
                  <a:gd name="T5" fmla="*/ 32 h 37"/>
                  <a:gd name="T6" fmla="*/ 17 w 20"/>
                  <a:gd name="T7" fmla="*/ 36 h 37"/>
                  <a:gd name="T8" fmla="*/ 13 w 20"/>
                  <a:gd name="T9" fmla="*/ 35 h 37"/>
                  <a:gd name="T10" fmla="*/ 1 w 20"/>
                  <a:gd name="T11" fmla="*/ 5 h 37"/>
                  <a:gd name="T12" fmla="*/ 3 w 20"/>
                  <a:gd name="T13" fmla="*/ 0 h 37"/>
                  <a:gd name="T14" fmla="*/ 7 w 20"/>
                  <a:gd name="T15" fmla="*/ 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37">
                    <a:moveTo>
                      <a:pt x="7" y="1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20" y="34"/>
                      <a:pt x="19" y="36"/>
                      <a:pt x="17" y="36"/>
                    </a:cubicBezTo>
                    <a:cubicBezTo>
                      <a:pt x="15" y="37"/>
                      <a:pt x="13" y="36"/>
                      <a:pt x="13" y="3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4" y="0"/>
                      <a:pt x="6" y="0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11" name="">
                <a:extLst>
                  <a:ext uri="{FF2B5EF4-FFF2-40B4-BE49-F238E27FC236}">
                    <a16:creationId xmlns:a16="http://schemas.microsoft.com/office/drawing/2014/main" id="{15A0B4B4-459E-406C-A043-D4FA5DD0BF0F}"/>
                  </a:ext>
                </a:extLst>
              </p:cNvPr>
              <p:cNvSpPr/>
              <p:nvPr/>
            </p:nvSpPr>
            <p:spPr bwMode="auto">
              <a:xfrm>
                <a:off x="4800600" y="3854451"/>
                <a:ext cx="33338" cy="68263"/>
              </a:xfrm>
              <a:custGeom>
                <a:avLst/>
                <a:gdLst>
                  <a:gd name="T0" fmla="*/ 6 w 9"/>
                  <a:gd name="T1" fmla="*/ 1 h 18"/>
                  <a:gd name="T2" fmla="*/ 7 w 9"/>
                  <a:gd name="T3" fmla="*/ 2 h 18"/>
                  <a:gd name="T4" fmla="*/ 8 w 9"/>
                  <a:gd name="T5" fmla="*/ 15 h 18"/>
                  <a:gd name="T6" fmla="*/ 4 w 9"/>
                  <a:gd name="T7" fmla="*/ 17 h 18"/>
                  <a:gd name="T8" fmla="*/ 1 w 9"/>
                  <a:gd name="T9" fmla="*/ 13 h 18"/>
                  <a:gd name="T10" fmla="*/ 0 w 9"/>
                  <a:gd name="T11" fmla="*/ 5 h 18"/>
                  <a:gd name="T12" fmla="*/ 2 w 9"/>
                  <a:gd name="T13" fmla="*/ 0 h 18"/>
                  <a:gd name="T14" fmla="*/ 6 w 9"/>
                  <a:gd name="T15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18">
                    <a:moveTo>
                      <a:pt x="6" y="1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9" y="6"/>
                      <a:pt x="9" y="11"/>
                      <a:pt x="8" y="15"/>
                    </a:cubicBezTo>
                    <a:cubicBezTo>
                      <a:pt x="7" y="17"/>
                      <a:pt x="5" y="18"/>
                      <a:pt x="4" y="17"/>
                    </a:cubicBezTo>
                    <a:cubicBezTo>
                      <a:pt x="2" y="17"/>
                      <a:pt x="1" y="15"/>
                      <a:pt x="1" y="13"/>
                    </a:cubicBezTo>
                    <a:cubicBezTo>
                      <a:pt x="2" y="10"/>
                      <a:pt x="2" y="7"/>
                      <a:pt x="0" y="5"/>
                    </a:cubicBezTo>
                    <a:cubicBezTo>
                      <a:pt x="0" y="3"/>
                      <a:pt x="0" y="1"/>
                      <a:pt x="2" y="0"/>
                    </a:cubicBezTo>
                    <a:cubicBezTo>
                      <a:pt x="4" y="0"/>
                      <a:pt x="5" y="0"/>
                      <a:pt x="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12" name="">
                <a:extLst>
                  <a:ext uri="{FF2B5EF4-FFF2-40B4-BE49-F238E27FC236}">
                    <a16:creationId xmlns:a16="http://schemas.microsoft.com/office/drawing/2014/main" id="{708ED8D6-55E3-4C73-8AD3-70CA88319BAF}"/>
                  </a:ext>
                </a:extLst>
              </p:cNvPr>
              <p:cNvSpPr/>
              <p:nvPr/>
            </p:nvSpPr>
            <p:spPr bwMode="auto">
              <a:xfrm>
                <a:off x="4945063" y="3792538"/>
                <a:ext cx="41275" cy="136525"/>
              </a:xfrm>
              <a:custGeom>
                <a:avLst/>
                <a:gdLst>
                  <a:gd name="T0" fmla="*/ 9 w 11"/>
                  <a:gd name="T1" fmla="*/ 2 h 36"/>
                  <a:gd name="T2" fmla="*/ 9 w 11"/>
                  <a:gd name="T3" fmla="*/ 3 h 36"/>
                  <a:gd name="T4" fmla="*/ 7 w 11"/>
                  <a:gd name="T5" fmla="*/ 33 h 36"/>
                  <a:gd name="T6" fmla="*/ 3 w 11"/>
                  <a:gd name="T7" fmla="*/ 36 h 36"/>
                  <a:gd name="T8" fmla="*/ 0 w 11"/>
                  <a:gd name="T9" fmla="*/ 31 h 36"/>
                  <a:gd name="T10" fmla="*/ 2 w 11"/>
                  <a:gd name="T11" fmla="*/ 4 h 36"/>
                  <a:gd name="T12" fmla="*/ 5 w 11"/>
                  <a:gd name="T13" fmla="*/ 0 h 36"/>
                  <a:gd name="T14" fmla="*/ 9 w 11"/>
                  <a:gd name="T15" fmla="*/ 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36">
                    <a:moveTo>
                      <a:pt x="9" y="2"/>
                    </a:moveTo>
                    <a:cubicBezTo>
                      <a:pt x="9" y="2"/>
                      <a:pt x="9" y="2"/>
                      <a:pt x="9" y="3"/>
                    </a:cubicBezTo>
                    <a:cubicBezTo>
                      <a:pt x="11" y="13"/>
                      <a:pt x="10" y="24"/>
                      <a:pt x="7" y="33"/>
                    </a:cubicBezTo>
                    <a:cubicBezTo>
                      <a:pt x="6" y="35"/>
                      <a:pt x="4" y="36"/>
                      <a:pt x="3" y="36"/>
                    </a:cubicBezTo>
                    <a:cubicBezTo>
                      <a:pt x="1" y="35"/>
                      <a:pt x="0" y="33"/>
                      <a:pt x="0" y="31"/>
                    </a:cubicBezTo>
                    <a:cubicBezTo>
                      <a:pt x="3" y="23"/>
                      <a:pt x="4" y="13"/>
                      <a:pt x="2" y="4"/>
                    </a:cubicBezTo>
                    <a:cubicBezTo>
                      <a:pt x="2" y="2"/>
                      <a:pt x="3" y="0"/>
                      <a:pt x="5" y="0"/>
                    </a:cubicBezTo>
                    <a:cubicBezTo>
                      <a:pt x="7" y="0"/>
                      <a:pt x="8" y="1"/>
                      <a:pt x="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13" name="">
                <a:extLst>
                  <a:ext uri="{FF2B5EF4-FFF2-40B4-BE49-F238E27FC236}">
                    <a16:creationId xmlns:a16="http://schemas.microsoft.com/office/drawing/2014/main" id="{5F28BA88-B18B-4575-BAAC-4EA0703EA83C}"/>
                  </a:ext>
                </a:extLst>
              </p:cNvPr>
              <p:cNvSpPr/>
              <p:nvPr/>
            </p:nvSpPr>
            <p:spPr bwMode="auto">
              <a:xfrm>
                <a:off x="5130800" y="3917951"/>
                <a:ext cx="49213" cy="76200"/>
              </a:xfrm>
              <a:custGeom>
                <a:avLst/>
                <a:gdLst>
                  <a:gd name="T0" fmla="*/ 12 w 13"/>
                  <a:gd name="T1" fmla="*/ 2 h 20"/>
                  <a:gd name="T2" fmla="*/ 12 w 13"/>
                  <a:gd name="T3" fmla="*/ 5 h 20"/>
                  <a:gd name="T4" fmla="*/ 8 w 13"/>
                  <a:gd name="T5" fmla="*/ 17 h 20"/>
                  <a:gd name="T6" fmla="*/ 3 w 13"/>
                  <a:gd name="T7" fmla="*/ 19 h 20"/>
                  <a:gd name="T8" fmla="*/ 1 w 13"/>
                  <a:gd name="T9" fmla="*/ 15 h 20"/>
                  <a:gd name="T10" fmla="*/ 6 w 13"/>
                  <a:gd name="T11" fmla="*/ 3 h 20"/>
                  <a:gd name="T12" fmla="*/ 11 w 13"/>
                  <a:gd name="T13" fmla="*/ 1 h 20"/>
                  <a:gd name="T14" fmla="*/ 12 w 13"/>
                  <a:gd name="T15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20">
                    <a:moveTo>
                      <a:pt x="12" y="2"/>
                    </a:moveTo>
                    <a:cubicBezTo>
                      <a:pt x="13" y="3"/>
                      <a:pt x="13" y="4"/>
                      <a:pt x="12" y="5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7" y="19"/>
                      <a:pt x="5" y="20"/>
                      <a:pt x="3" y="19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9" y="0"/>
                      <a:pt x="11" y="1"/>
                    </a:cubicBezTo>
                    <a:cubicBezTo>
                      <a:pt x="11" y="1"/>
                      <a:pt x="12" y="2"/>
                      <a:pt x="1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14" name="">
                <a:extLst>
                  <a:ext uri="{FF2B5EF4-FFF2-40B4-BE49-F238E27FC236}">
                    <a16:creationId xmlns:a16="http://schemas.microsoft.com/office/drawing/2014/main" id="{DE1AF036-5FC8-4BE2-93C0-21077940B3EB}"/>
                  </a:ext>
                </a:extLst>
              </p:cNvPr>
              <p:cNvSpPr/>
              <p:nvPr/>
            </p:nvSpPr>
            <p:spPr bwMode="auto">
              <a:xfrm>
                <a:off x="4230688" y="3933826"/>
                <a:ext cx="1265238" cy="1320800"/>
              </a:xfrm>
              <a:custGeom>
                <a:avLst/>
                <a:gdLst>
                  <a:gd name="T0" fmla="*/ 302 w 333"/>
                  <a:gd name="T1" fmla="*/ 93 h 348"/>
                  <a:gd name="T2" fmla="*/ 332 w 333"/>
                  <a:gd name="T3" fmla="*/ 196 h 348"/>
                  <a:gd name="T4" fmla="*/ 283 w 333"/>
                  <a:gd name="T5" fmla="*/ 310 h 348"/>
                  <a:gd name="T6" fmla="*/ 172 w 333"/>
                  <a:gd name="T7" fmla="*/ 342 h 348"/>
                  <a:gd name="T8" fmla="*/ 63 w 333"/>
                  <a:gd name="T9" fmla="*/ 281 h 348"/>
                  <a:gd name="T10" fmla="*/ 79 w 333"/>
                  <a:gd name="T11" fmla="*/ 46 h 348"/>
                  <a:gd name="T12" fmla="*/ 79 w 333"/>
                  <a:gd name="T13" fmla="*/ 46 h 348"/>
                  <a:gd name="T14" fmla="*/ 185 w 333"/>
                  <a:gd name="T15" fmla="*/ 14 h 348"/>
                  <a:gd name="T16" fmla="*/ 289 w 333"/>
                  <a:gd name="T17" fmla="*/ 76 h 348"/>
                  <a:gd name="T18" fmla="*/ 302 w 333"/>
                  <a:gd name="T19" fmla="*/ 93 h 348"/>
                  <a:gd name="T20" fmla="*/ 56 w 333"/>
                  <a:gd name="T21" fmla="*/ 262 h 348"/>
                  <a:gd name="T22" fmla="*/ 68 w 333"/>
                  <a:gd name="T23" fmla="*/ 277 h 348"/>
                  <a:gd name="T24" fmla="*/ 173 w 333"/>
                  <a:gd name="T25" fmla="*/ 335 h 348"/>
                  <a:gd name="T26" fmla="*/ 278 w 333"/>
                  <a:gd name="T27" fmla="*/ 305 h 348"/>
                  <a:gd name="T28" fmla="*/ 325 w 333"/>
                  <a:gd name="T29" fmla="*/ 196 h 348"/>
                  <a:gd name="T30" fmla="*/ 283 w 333"/>
                  <a:gd name="T31" fmla="*/ 80 h 348"/>
                  <a:gd name="T32" fmla="*/ 84 w 333"/>
                  <a:gd name="T33" fmla="*/ 51 h 348"/>
                  <a:gd name="T34" fmla="*/ 56 w 333"/>
                  <a:gd name="T35" fmla="*/ 262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33" h="348">
                    <a:moveTo>
                      <a:pt x="302" y="93"/>
                    </a:moveTo>
                    <a:cubicBezTo>
                      <a:pt x="322" y="122"/>
                      <a:pt x="333" y="159"/>
                      <a:pt x="332" y="196"/>
                    </a:cubicBezTo>
                    <a:cubicBezTo>
                      <a:pt x="331" y="241"/>
                      <a:pt x="313" y="282"/>
                      <a:pt x="283" y="310"/>
                    </a:cubicBezTo>
                    <a:cubicBezTo>
                      <a:pt x="253" y="337"/>
                      <a:pt x="214" y="348"/>
                      <a:pt x="172" y="342"/>
                    </a:cubicBezTo>
                    <a:cubicBezTo>
                      <a:pt x="132" y="336"/>
                      <a:pt x="93" y="314"/>
                      <a:pt x="63" y="281"/>
                    </a:cubicBezTo>
                    <a:cubicBezTo>
                      <a:pt x="0" y="212"/>
                      <a:pt x="20" y="100"/>
                      <a:pt x="79" y="46"/>
                    </a:cubicBezTo>
                    <a:cubicBezTo>
                      <a:pt x="79" y="46"/>
                      <a:pt x="79" y="46"/>
                      <a:pt x="79" y="46"/>
                    </a:cubicBezTo>
                    <a:cubicBezTo>
                      <a:pt x="109" y="18"/>
                      <a:pt x="146" y="8"/>
                      <a:pt x="185" y="14"/>
                    </a:cubicBezTo>
                    <a:cubicBezTo>
                      <a:pt x="222" y="21"/>
                      <a:pt x="258" y="42"/>
                      <a:pt x="289" y="76"/>
                    </a:cubicBezTo>
                    <a:cubicBezTo>
                      <a:pt x="293" y="81"/>
                      <a:pt x="298" y="87"/>
                      <a:pt x="302" y="93"/>
                    </a:cubicBezTo>
                    <a:close/>
                    <a:moveTo>
                      <a:pt x="56" y="262"/>
                    </a:moveTo>
                    <a:cubicBezTo>
                      <a:pt x="60" y="267"/>
                      <a:pt x="64" y="272"/>
                      <a:pt x="68" y="277"/>
                    </a:cubicBezTo>
                    <a:cubicBezTo>
                      <a:pt x="97" y="309"/>
                      <a:pt x="134" y="329"/>
                      <a:pt x="173" y="335"/>
                    </a:cubicBezTo>
                    <a:cubicBezTo>
                      <a:pt x="213" y="341"/>
                      <a:pt x="250" y="330"/>
                      <a:pt x="278" y="305"/>
                    </a:cubicBezTo>
                    <a:cubicBezTo>
                      <a:pt x="307" y="279"/>
                      <a:pt x="324" y="239"/>
                      <a:pt x="325" y="196"/>
                    </a:cubicBezTo>
                    <a:cubicBezTo>
                      <a:pt x="326" y="153"/>
                      <a:pt x="311" y="110"/>
                      <a:pt x="283" y="80"/>
                    </a:cubicBezTo>
                    <a:cubicBezTo>
                      <a:pt x="221" y="12"/>
                      <a:pt x="139" y="0"/>
                      <a:pt x="84" y="51"/>
                    </a:cubicBezTo>
                    <a:cubicBezTo>
                      <a:pt x="31" y="99"/>
                      <a:pt x="11" y="195"/>
                      <a:pt x="56" y="2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15" name="">
                <a:extLst>
                  <a:ext uri="{FF2B5EF4-FFF2-40B4-BE49-F238E27FC236}">
                    <a16:creationId xmlns:a16="http://schemas.microsoft.com/office/drawing/2014/main" id="{F99BA58B-A5EC-44E9-A78D-0846F602D457}"/>
                  </a:ext>
                </a:extLst>
              </p:cNvPr>
              <p:cNvSpPr/>
              <p:nvPr/>
            </p:nvSpPr>
            <p:spPr bwMode="auto">
              <a:xfrm>
                <a:off x="4678363" y="4070351"/>
                <a:ext cx="547688" cy="595313"/>
              </a:xfrm>
              <a:custGeom>
                <a:avLst/>
                <a:gdLst>
                  <a:gd name="T0" fmla="*/ 124 w 144"/>
                  <a:gd name="T1" fmla="*/ 37 h 157"/>
                  <a:gd name="T2" fmla="*/ 116 w 144"/>
                  <a:gd name="T3" fmla="*/ 133 h 157"/>
                  <a:gd name="T4" fmla="*/ 19 w 144"/>
                  <a:gd name="T5" fmla="*/ 121 h 157"/>
                  <a:gd name="T6" fmla="*/ 2 w 144"/>
                  <a:gd name="T7" fmla="*/ 67 h 157"/>
                  <a:gd name="T8" fmla="*/ 26 w 144"/>
                  <a:gd name="T9" fmla="*/ 17 h 157"/>
                  <a:gd name="T10" fmla="*/ 26 w 144"/>
                  <a:gd name="T11" fmla="*/ 17 h 157"/>
                  <a:gd name="T12" fmla="*/ 73 w 144"/>
                  <a:gd name="T13" fmla="*/ 3 h 157"/>
                  <a:gd name="T14" fmla="*/ 119 w 144"/>
                  <a:gd name="T15" fmla="*/ 30 h 157"/>
                  <a:gd name="T16" fmla="*/ 124 w 144"/>
                  <a:gd name="T17" fmla="*/ 37 h 157"/>
                  <a:gd name="T18" fmla="*/ 19 w 144"/>
                  <a:gd name="T19" fmla="*/ 110 h 157"/>
                  <a:gd name="T20" fmla="*/ 24 w 144"/>
                  <a:gd name="T21" fmla="*/ 116 h 157"/>
                  <a:gd name="T22" fmla="*/ 111 w 144"/>
                  <a:gd name="T23" fmla="*/ 128 h 157"/>
                  <a:gd name="T24" fmla="*/ 113 w 144"/>
                  <a:gd name="T25" fmla="*/ 34 h 157"/>
                  <a:gd name="T26" fmla="*/ 72 w 144"/>
                  <a:gd name="T27" fmla="*/ 10 h 157"/>
                  <a:gd name="T28" fmla="*/ 31 w 144"/>
                  <a:gd name="T29" fmla="*/ 22 h 157"/>
                  <a:gd name="T30" fmla="*/ 31 w 144"/>
                  <a:gd name="T31" fmla="*/ 22 h 157"/>
                  <a:gd name="T32" fmla="*/ 9 w 144"/>
                  <a:gd name="T33" fmla="*/ 68 h 157"/>
                  <a:gd name="T34" fmla="*/ 19 w 144"/>
                  <a:gd name="T35" fmla="*/ 11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4" h="157">
                    <a:moveTo>
                      <a:pt x="124" y="37"/>
                    </a:moveTo>
                    <a:cubicBezTo>
                      <a:pt x="144" y="66"/>
                      <a:pt x="141" y="110"/>
                      <a:pt x="116" y="133"/>
                    </a:cubicBezTo>
                    <a:cubicBezTo>
                      <a:pt x="90" y="157"/>
                      <a:pt x="47" y="151"/>
                      <a:pt x="19" y="121"/>
                    </a:cubicBezTo>
                    <a:cubicBezTo>
                      <a:pt x="6" y="107"/>
                      <a:pt x="0" y="88"/>
                      <a:pt x="2" y="67"/>
                    </a:cubicBezTo>
                    <a:cubicBezTo>
                      <a:pt x="4" y="47"/>
                      <a:pt x="13" y="29"/>
                      <a:pt x="26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39" y="5"/>
                      <a:pt x="56" y="0"/>
                      <a:pt x="73" y="3"/>
                    </a:cubicBezTo>
                    <a:cubicBezTo>
                      <a:pt x="89" y="6"/>
                      <a:pt x="105" y="15"/>
                      <a:pt x="119" y="30"/>
                    </a:cubicBezTo>
                    <a:cubicBezTo>
                      <a:pt x="121" y="32"/>
                      <a:pt x="123" y="35"/>
                      <a:pt x="124" y="37"/>
                    </a:cubicBezTo>
                    <a:close/>
                    <a:moveTo>
                      <a:pt x="19" y="110"/>
                    </a:moveTo>
                    <a:cubicBezTo>
                      <a:pt x="21" y="112"/>
                      <a:pt x="22" y="114"/>
                      <a:pt x="24" y="116"/>
                    </a:cubicBezTo>
                    <a:cubicBezTo>
                      <a:pt x="50" y="144"/>
                      <a:pt x="88" y="149"/>
                      <a:pt x="111" y="128"/>
                    </a:cubicBezTo>
                    <a:cubicBezTo>
                      <a:pt x="136" y="105"/>
                      <a:pt x="137" y="60"/>
                      <a:pt x="113" y="34"/>
                    </a:cubicBezTo>
                    <a:cubicBezTo>
                      <a:pt x="101" y="21"/>
                      <a:pt x="86" y="12"/>
                      <a:pt x="72" y="10"/>
                    </a:cubicBezTo>
                    <a:cubicBezTo>
                      <a:pt x="57" y="7"/>
                      <a:pt x="42" y="11"/>
                      <a:pt x="31" y="22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19" y="33"/>
                      <a:pt x="11" y="50"/>
                      <a:pt x="9" y="68"/>
                    </a:cubicBezTo>
                    <a:cubicBezTo>
                      <a:pt x="8" y="83"/>
                      <a:pt x="11" y="98"/>
                      <a:pt x="19" y="1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16" name="">
                <a:extLst>
                  <a:ext uri="{FF2B5EF4-FFF2-40B4-BE49-F238E27FC236}">
                    <a16:creationId xmlns:a16="http://schemas.microsoft.com/office/drawing/2014/main" id="{E30BCF54-AAC1-47B9-86B1-3DF5A7D63C46}"/>
                  </a:ext>
                </a:extLst>
              </p:cNvPr>
              <p:cNvSpPr/>
              <p:nvPr/>
            </p:nvSpPr>
            <p:spPr bwMode="auto">
              <a:xfrm>
                <a:off x="4413250" y="4357688"/>
                <a:ext cx="254000" cy="288925"/>
              </a:xfrm>
              <a:custGeom>
                <a:avLst/>
                <a:gdLst>
                  <a:gd name="T0" fmla="*/ 60 w 67"/>
                  <a:gd name="T1" fmla="*/ 18 h 76"/>
                  <a:gd name="T2" fmla="*/ 66 w 67"/>
                  <a:gd name="T3" fmla="*/ 40 h 76"/>
                  <a:gd name="T4" fmla="*/ 56 w 67"/>
                  <a:gd name="T5" fmla="*/ 64 h 76"/>
                  <a:gd name="T6" fmla="*/ 9 w 67"/>
                  <a:gd name="T7" fmla="*/ 58 h 76"/>
                  <a:gd name="T8" fmla="*/ 1 w 67"/>
                  <a:gd name="T9" fmla="*/ 32 h 76"/>
                  <a:gd name="T10" fmla="*/ 12 w 67"/>
                  <a:gd name="T11" fmla="*/ 8 h 76"/>
                  <a:gd name="T12" fmla="*/ 35 w 67"/>
                  <a:gd name="T13" fmla="*/ 1 h 76"/>
                  <a:gd name="T14" fmla="*/ 57 w 67"/>
                  <a:gd name="T15" fmla="*/ 14 h 76"/>
                  <a:gd name="T16" fmla="*/ 60 w 67"/>
                  <a:gd name="T17" fmla="*/ 18 h 76"/>
                  <a:gd name="T18" fmla="*/ 12 w 67"/>
                  <a:gd name="T19" fmla="*/ 51 h 76"/>
                  <a:gd name="T20" fmla="*/ 14 w 67"/>
                  <a:gd name="T21" fmla="*/ 53 h 76"/>
                  <a:gd name="T22" fmla="*/ 51 w 67"/>
                  <a:gd name="T23" fmla="*/ 59 h 76"/>
                  <a:gd name="T24" fmla="*/ 59 w 67"/>
                  <a:gd name="T25" fmla="*/ 39 h 76"/>
                  <a:gd name="T26" fmla="*/ 52 w 67"/>
                  <a:gd name="T27" fmla="*/ 19 h 76"/>
                  <a:gd name="T28" fmla="*/ 34 w 67"/>
                  <a:gd name="T29" fmla="*/ 8 h 76"/>
                  <a:gd name="T30" fmla="*/ 17 w 67"/>
                  <a:gd name="T31" fmla="*/ 13 h 76"/>
                  <a:gd name="T32" fmla="*/ 17 w 67"/>
                  <a:gd name="T33" fmla="*/ 13 h 76"/>
                  <a:gd name="T34" fmla="*/ 7 w 67"/>
                  <a:gd name="T35" fmla="*/ 33 h 76"/>
                  <a:gd name="T36" fmla="*/ 12 w 67"/>
                  <a:gd name="T37" fmla="*/ 51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7" h="76">
                    <a:moveTo>
                      <a:pt x="60" y="18"/>
                    </a:moveTo>
                    <a:cubicBezTo>
                      <a:pt x="64" y="24"/>
                      <a:pt x="67" y="32"/>
                      <a:pt x="66" y="40"/>
                    </a:cubicBezTo>
                    <a:cubicBezTo>
                      <a:pt x="66" y="49"/>
                      <a:pt x="62" y="58"/>
                      <a:pt x="56" y="64"/>
                    </a:cubicBezTo>
                    <a:cubicBezTo>
                      <a:pt x="43" y="76"/>
                      <a:pt x="22" y="73"/>
                      <a:pt x="9" y="58"/>
                    </a:cubicBezTo>
                    <a:cubicBezTo>
                      <a:pt x="3" y="51"/>
                      <a:pt x="0" y="42"/>
                      <a:pt x="1" y="32"/>
                    </a:cubicBezTo>
                    <a:cubicBezTo>
                      <a:pt x="1" y="23"/>
                      <a:pt x="6" y="14"/>
                      <a:pt x="12" y="8"/>
                    </a:cubicBezTo>
                    <a:cubicBezTo>
                      <a:pt x="19" y="2"/>
                      <a:pt x="27" y="0"/>
                      <a:pt x="35" y="1"/>
                    </a:cubicBezTo>
                    <a:cubicBezTo>
                      <a:pt x="43" y="2"/>
                      <a:pt x="51" y="7"/>
                      <a:pt x="57" y="14"/>
                    </a:cubicBezTo>
                    <a:cubicBezTo>
                      <a:pt x="58" y="15"/>
                      <a:pt x="59" y="16"/>
                      <a:pt x="60" y="18"/>
                    </a:cubicBezTo>
                    <a:close/>
                    <a:moveTo>
                      <a:pt x="12" y="51"/>
                    </a:moveTo>
                    <a:cubicBezTo>
                      <a:pt x="12" y="52"/>
                      <a:pt x="13" y="53"/>
                      <a:pt x="14" y="53"/>
                    </a:cubicBezTo>
                    <a:cubicBezTo>
                      <a:pt x="25" y="65"/>
                      <a:pt x="41" y="68"/>
                      <a:pt x="51" y="59"/>
                    </a:cubicBezTo>
                    <a:cubicBezTo>
                      <a:pt x="56" y="54"/>
                      <a:pt x="59" y="47"/>
                      <a:pt x="59" y="39"/>
                    </a:cubicBezTo>
                    <a:cubicBezTo>
                      <a:pt x="60" y="32"/>
                      <a:pt x="57" y="24"/>
                      <a:pt x="52" y="19"/>
                    </a:cubicBezTo>
                    <a:cubicBezTo>
                      <a:pt x="47" y="13"/>
                      <a:pt x="40" y="9"/>
                      <a:pt x="34" y="8"/>
                    </a:cubicBezTo>
                    <a:cubicBezTo>
                      <a:pt x="28" y="7"/>
                      <a:pt x="22" y="9"/>
                      <a:pt x="17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1" y="18"/>
                      <a:pt x="8" y="25"/>
                      <a:pt x="7" y="33"/>
                    </a:cubicBezTo>
                    <a:cubicBezTo>
                      <a:pt x="7" y="40"/>
                      <a:pt x="8" y="46"/>
                      <a:pt x="12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17" name="">
                <a:extLst>
                  <a:ext uri="{FF2B5EF4-FFF2-40B4-BE49-F238E27FC236}">
                    <a16:creationId xmlns:a16="http://schemas.microsoft.com/office/drawing/2014/main" id="{A669566D-EA15-4DDF-81C5-5D17FF5A83A6}"/>
                  </a:ext>
                </a:extLst>
              </p:cNvPr>
              <p:cNvSpPr/>
              <p:nvPr/>
            </p:nvSpPr>
            <p:spPr bwMode="auto">
              <a:xfrm>
                <a:off x="4633913" y="4589463"/>
                <a:ext cx="196850" cy="190500"/>
              </a:xfrm>
              <a:custGeom>
                <a:avLst/>
                <a:gdLst>
                  <a:gd name="T0" fmla="*/ 45 w 52"/>
                  <a:gd name="T1" fmla="*/ 12 h 50"/>
                  <a:gd name="T2" fmla="*/ 43 w 52"/>
                  <a:gd name="T3" fmla="*/ 44 h 50"/>
                  <a:gd name="T4" fmla="*/ 28 w 52"/>
                  <a:gd name="T5" fmla="*/ 49 h 50"/>
                  <a:gd name="T6" fmla="*/ 10 w 52"/>
                  <a:gd name="T7" fmla="*/ 41 h 50"/>
                  <a:gd name="T8" fmla="*/ 11 w 52"/>
                  <a:gd name="T9" fmla="*/ 6 h 50"/>
                  <a:gd name="T10" fmla="*/ 11 w 52"/>
                  <a:gd name="T11" fmla="*/ 6 h 50"/>
                  <a:gd name="T12" fmla="*/ 25 w 52"/>
                  <a:gd name="T13" fmla="*/ 1 h 50"/>
                  <a:gd name="T14" fmla="*/ 43 w 52"/>
                  <a:gd name="T15" fmla="*/ 9 h 50"/>
                  <a:gd name="T16" fmla="*/ 45 w 52"/>
                  <a:gd name="T17" fmla="*/ 12 h 50"/>
                  <a:gd name="T18" fmla="*/ 13 w 52"/>
                  <a:gd name="T19" fmla="*/ 34 h 50"/>
                  <a:gd name="T20" fmla="*/ 15 w 52"/>
                  <a:gd name="T21" fmla="*/ 36 h 50"/>
                  <a:gd name="T22" fmla="*/ 28 w 52"/>
                  <a:gd name="T23" fmla="*/ 43 h 50"/>
                  <a:gd name="T24" fmla="*/ 38 w 52"/>
                  <a:gd name="T25" fmla="*/ 39 h 50"/>
                  <a:gd name="T26" fmla="*/ 38 w 52"/>
                  <a:gd name="T27" fmla="*/ 14 h 50"/>
                  <a:gd name="T28" fmla="*/ 25 w 52"/>
                  <a:gd name="T29" fmla="*/ 8 h 50"/>
                  <a:gd name="T30" fmla="*/ 16 w 52"/>
                  <a:gd name="T31" fmla="*/ 11 h 50"/>
                  <a:gd name="T32" fmla="*/ 16 w 52"/>
                  <a:gd name="T33" fmla="*/ 11 h 50"/>
                  <a:gd name="T34" fmla="*/ 13 w 52"/>
                  <a:gd name="T35" fmla="*/ 3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2" h="50">
                    <a:moveTo>
                      <a:pt x="45" y="12"/>
                    </a:moveTo>
                    <a:cubicBezTo>
                      <a:pt x="52" y="22"/>
                      <a:pt x="51" y="36"/>
                      <a:pt x="43" y="44"/>
                    </a:cubicBezTo>
                    <a:cubicBezTo>
                      <a:pt x="39" y="48"/>
                      <a:pt x="34" y="50"/>
                      <a:pt x="28" y="49"/>
                    </a:cubicBezTo>
                    <a:cubicBezTo>
                      <a:pt x="22" y="49"/>
                      <a:pt x="15" y="46"/>
                      <a:pt x="10" y="41"/>
                    </a:cubicBezTo>
                    <a:cubicBezTo>
                      <a:pt x="0" y="31"/>
                      <a:pt x="3" y="14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5" y="2"/>
                      <a:pt x="20" y="0"/>
                      <a:pt x="25" y="1"/>
                    </a:cubicBezTo>
                    <a:cubicBezTo>
                      <a:pt x="31" y="1"/>
                      <a:pt x="38" y="4"/>
                      <a:pt x="43" y="9"/>
                    </a:cubicBezTo>
                    <a:cubicBezTo>
                      <a:pt x="44" y="10"/>
                      <a:pt x="44" y="11"/>
                      <a:pt x="45" y="12"/>
                    </a:cubicBezTo>
                    <a:close/>
                    <a:moveTo>
                      <a:pt x="13" y="34"/>
                    </a:moveTo>
                    <a:cubicBezTo>
                      <a:pt x="14" y="35"/>
                      <a:pt x="14" y="35"/>
                      <a:pt x="15" y="36"/>
                    </a:cubicBezTo>
                    <a:cubicBezTo>
                      <a:pt x="19" y="40"/>
                      <a:pt x="24" y="42"/>
                      <a:pt x="28" y="43"/>
                    </a:cubicBezTo>
                    <a:cubicBezTo>
                      <a:pt x="32" y="43"/>
                      <a:pt x="35" y="41"/>
                      <a:pt x="38" y="39"/>
                    </a:cubicBezTo>
                    <a:cubicBezTo>
                      <a:pt x="44" y="33"/>
                      <a:pt x="44" y="21"/>
                      <a:pt x="38" y="14"/>
                    </a:cubicBezTo>
                    <a:cubicBezTo>
                      <a:pt x="34" y="10"/>
                      <a:pt x="29" y="8"/>
                      <a:pt x="25" y="8"/>
                    </a:cubicBezTo>
                    <a:cubicBezTo>
                      <a:pt x="22" y="7"/>
                      <a:pt x="19" y="9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1" y="16"/>
                      <a:pt x="8" y="27"/>
                      <a:pt x="13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18" name="">
                <a:extLst>
                  <a:ext uri="{FF2B5EF4-FFF2-40B4-BE49-F238E27FC236}">
                    <a16:creationId xmlns:a16="http://schemas.microsoft.com/office/drawing/2014/main" id="{27DAA5A7-096B-4CAB-9766-1B964F72C60D}"/>
                  </a:ext>
                </a:extLst>
              </p:cNvPr>
              <p:cNvSpPr/>
              <p:nvPr/>
            </p:nvSpPr>
            <p:spPr bwMode="auto">
              <a:xfrm>
                <a:off x="4822825" y="4141788"/>
                <a:ext cx="223838" cy="220663"/>
              </a:xfrm>
              <a:custGeom>
                <a:avLst/>
                <a:gdLst>
                  <a:gd name="T0" fmla="*/ 52 w 59"/>
                  <a:gd name="T1" fmla="*/ 15 h 58"/>
                  <a:gd name="T2" fmla="*/ 57 w 59"/>
                  <a:gd name="T3" fmla="*/ 38 h 58"/>
                  <a:gd name="T4" fmla="*/ 47 w 59"/>
                  <a:gd name="T5" fmla="*/ 53 h 58"/>
                  <a:gd name="T6" fmla="*/ 24 w 59"/>
                  <a:gd name="T7" fmla="*/ 56 h 58"/>
                  <a:gd name="T8" fmla="*/ 3 w 59"/>
                  <a:gd name="T9" fmla="*/ 19 h 58"/>
                  <a:gd name="T10" fmla="*/ 13 w 59"/>
                  <a:gd name="T11" fmla="*/ 4 h 58"/>
                  <a:gd name="T12" fmla="*/ 36 w 59"/>
                  <a:gd name="T13" fmla="*/ 2 h 58"/>
                  <a:gd name="T14" fmla="*/ 52 w 59"/>
                  <a:gd name="T15" fmla="*/ 15 h 58"/>
                  <a:gd name="T16" fmla="*/ 14 w 59"/>
                  <a:gd name="T17" fmla="*/ 41 h 58"/>
                  <a:gd name="T18" fmla="*/ 25 w 59"/>
                  <a:gd name="T19" fmla="*/ 49 h 58"/>
                  <a:gd name="T20" fmla="*/ 43 w 59"/>
                  <a:gd name="T21" fmla="*/ 47 h 58"/>
                  <a:gd name="T22" fmla="*/ 50 w 59"/>
                  <a:gd name="T23" fmla="*/ 37 h 58"/>
                  <a:gd name="T24" fmla="*/ 34 w 59"/>
                  <a:gd name="T25" fmla="*/ 9 h 58"/>
                  <a:gd name="T26" fmla="*/ 17 w 59"/>
                  <a:gd name="T27" fmla="*/ 10 h 58"/>
                  <a:gd name="T28" fmla="*/ 10 w 59"/>
                  <a:gd name="T29" fmla="*/ 20 h 58"/>
                  <a:gd name="T30" fmla="*/ 10 w 59"/>
                  <a:gd name="T31" fmla="*/ 20 h 58"/>
                  <a:gd name="T32" fmla="*/ 14 w 59"/>
                  <a:gd name="T33" fmla="*/ 4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58">
                    <a:moveTo>
                      <a:pt x="52" y="15"/>
                    </a:moveTo>
                    <a:cubicBezTo>
                      <a:pt x="57" y="21"/>
                      <a:pt x="59" y="30"/>
                      <a:pt x="57" y="38"/>
                    </a:cubicBezTo>
                    <a:cubicBezTo>
                      <a:pt x="56" y="45"/>
                      <a:pt x="52" y="50"/>
                      <a:pt x="47" y="53"/>
                    </a:cubicBezTo>
                    <a:cubicBezTo>
                      <a:pt x="40" y="57"/>
                      <a:pt x="32" y="58"/>
                      <a:pt x="24" y="56"/>
                    </a:cubicBezTo>
                    <a:cubicBezTo>
                      <a:pt x="8" y="52"/>
                      <a:pt x="0" y="33"/>
                      <a:pt x="3" y="19"/>
                    </a:cubicBezTo>
                    <a:cubicBezTo>
                      <a:pt x="4" y="13"/>
                      <a:pt x="8" y="8"/>
                      <a:pt x="13" y="4"/>
                    </a:cubicBezTo>
                    <a:cubicBezTo>
                      <a:pt x="19" y="1"/>
                      <a:pt x="27" y="0"/>
                      <a:pt x="36" y="2"/>
                    </a:cubicBezTo>
                    <a:cubicBezTo>
                      <a:pt x="42" y="4"/>
                      <a:pt x="48" y="9"/>
                      <a:pt x="52" y="15"/>
                    </a:cubicBezTo>
                    <a:close/>
                    <a:moveTo>
                      <a:pt x="14" y="41"/>
                    </a:moveTo>
                    <a:cubicBezTo>
                      <a:pt x="17" y="45"/>
                      <a:pt x="21" y="48"/>
                      <a:pt x="25" y="49"/>
                    </a:cubicBezTo>
                    <a:cubicBezTo>
                      <a:pt x="32" y="51"/>
                      <a:pt x="38" y="50"/>
                      <a:pt x="43" y="47"/>
                    </a:cubicBezTo>
                    <a:cubicBezTo>
                      <a:pt x="47" y="45"/>
                      <a:pt x="49" y="41"/>
                      <a:pt x="50" y="37"/>
                    </a:cubicBezTo>
                    <a:cubicBezTo>
                      <a:pt x="53" y="25"/>
                      <a:pt x="45" y="12"/>
                      <a:pt x="34" y="9"/>
                    </a:cubicBezTo>
                    <a:cubicBezTo>
                      <a:pt x="27" y="7"/>
                      <a:pt x="21" y="8"/>
                      <a:pt x="17" y="10"/>
                    </a:cubicBezTo>
                    <a:cubicBezTo>
                      <a:pt x="13" y="12"/>
                      <a:pt x="11" y="16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8" y="27"/>
                      <a:pt x="10" y="35"/>
                      <a:pt x="14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19" name="">
                <a:extLst>
                  <a:ext uri="{FF2B5EF4-FFF2-40B4-BE49-F238E27FC236}">
                    <a16:creationId xmlns:a16="http://schemas.microsoft.com/office/drawing/2014/main" id="{44235FE7-1B9F-42DF-8D7A-045F1D42D9C2}"/>
                  </a:ext>
                </a:extLst>
              </p:cNvPr>
              <p:cNvSpPr/>
              <p:nvPr/>
            </p:nvSpPr>
            <p:spPr bwMode="auto">
              <a:xfrm>
                <a:off x="4165600" y="3895726"/>
                <a:ext cx="1508125" cy="1422400"/>
              </a:xfrm>
              <a:custGeom>
                <a:avLst/>
                <a:gdLst>
                  <a:gd name="T0" fmla="*/ 346 w 397"/>
                  <a:gd name="T1" fmla="*/ 93 h 375"/>
                  <a:gd name="T2" fmla="*/ 382 w 397"/>
                  <a:gd name="T3" fmla="*/ 190 h 375"/>
                  <a:gd name="T4" fmla="*/ 339 w 397"/>
                  <a:gd name="T5" fmla="*/ 321 h 375"/>
                  <a:gd name="T6" fmla="*/ 212 w 397"/>
                  <a:gd name="T7" fmla="*/ 374 h 375"/>
                  <a:gd name="T8" fmla="*/ 69 w 397"/>
                  <a:gd name="T9" fmla="*/ 318 h 375"/>
                  <a:gd name="T10" fmla="*/ 8 w 397"/>
                  <a:gd name="T11" fmla="*/ 184 h 375"/>
                  <a:gd name="T12" fmla="*/ 55 w 397"/>
                  <a:gd name="T13" fmla="*/ 52 h 375"/>
                  <a:gd name="T14" fmla="*/ 55 w 397"/>
                  <a:gd name="T15" fmla="*/ 52 h 375"/>
                  <a:gd name="T16" fmla="*/ 174 w 397"/>
                  <a:gd name="T17" fmla="*/ 1 h 375"/>
                  <a:gd name="T18" fmla="*/ 316 w 397"/>
                  <a:gd name="T19" fmla="*/ 58 h 375"/>
                  <a:gd name="T20" fmla="*/ 346 w 397"/>
                  <a:gd name="T21" fmla="*/ 93 h 375"/>
                  <a:gd name="T22" fmla="*/ 49 w 397"/>
                  <a:gd name="T23" fmla="*/ 284 h 375"/>
                  <a:gd name="T24" fmla="*/ 73 w 397"/>
                  <a:gd name="T25" fmla="*/ 313 h 375"/>
                  <a:gd name="T26" fmla="*/ 212 w 397"/>
                  <a:gd name="T27" fmla="*/ 367 h 375"/>
                  <a:gd name="T28" fmla="*/ 334 w 397"/>
                  <a:gd name="T29" fmla="*/ 316 h 375"/>
                  <a:gd name="T30" fmla="*/ 311 w 397"/>
                  <a:gd name="T31" fmla="*/ 63 h 375"/>
                  <a:gd name="T32" fmla="*/ 174 w 397"/>
                  <a:gd name="T33" fmla="*/ 8 h 375"/>
                  <a:gd name="T34" fmla="*/ 60 w 397"/>
                  <a:gd name="T35" fmla="*/ 57 h 375"/>
                  <a:gd name="T36" fmla="*/ 60 w 397"/>
                  <a:gd name="T37" fmla="*/ 57 h 375"/>
                  <a:gd name="T38" fmla="*/ 49 w 397"/>
                  <a:gd name="T39" fmla="*/ 284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97" h="375">
                    <a:moveTo>
                      <a:pt x="346" y="93"/>
                    </a:moveTo>
                    <a:cubicBezTo>
                      <a:pt x="366" y="123"/>
                      <a:pt x="378" y="156"/>
                      <a:pt x="382" y="190"/>
                    </a:cubicBezTo>
                    <a:cubicBezTo>
                      <a:pt x="387" y="240"/>
                      <a:pt x="372" y="286"/>
                      <a:pt x="339" y="321"/>
                    </a:cubicBezTo>
                    <a:cubicBezTo>
                      <a:pt x="307" y="354"/>
                      <a:pt x="262" y="373"/>
                      <a:pt x="212" y="374"/>
                    </a:cubicBezTo>
                    <a:cubicBezTo>
                      <a:pt x="159" y="375"/>
                      <a:pt x="106" y="355"/>
                      <a:pt x="69" y="318"/>
                    </a:cubicBezTo>
                    <a:cubicBezTo>
                      <a:pt x="32" y="283"/>
                      <a:pt x="10" y="235"/>
                      <a:pt x="8" y="184"/>
                    </a:cubicBezTo>
                    <a:cubicBezTo>
                      <a:pt x="5" y="134"/>
                      <a:pt x="22" y="87"/>
                      <a:pt x="55" y="52"/>
                    </a:cubicBezTo>
                    <a:cubicBezTo>
                      <a:pt x="55" y="52"/>
                      <a:pt x="55" y="52"/>
                      <a:pt x="55" y="52"/>
                    </a:cubicBezTo>
                    <a:cubicBezTo>
                      <a:pt x="86" y="20"/>
                      <a:pt x="128" y="2"/>
                      <a:pt x="174" y="1"/>
                    </a:cubicBezTo>
                    <a:cubicBezTo>
                      <a:pt x="225" y="0"/>
                      <a:pt x="277" y="21"/>
                      <a:pt x="316" y="58"/>
                    </a:cubicBezTo>
                    <a:cubicBezTo>
                      <a:pt x="327" y="69"/>
                      <a:pt x="337" y="81"/>
                      <a:pt x="346" y="93"/>
                    </a:cubicBezTo>
                    <a:close/>
                    <a:moveTo>
                      <a:pt x="49" y="284"/>
                    </a:moveTo>
                    <a:cubicBezTo>
                      <a:pt x="56" y="294"/>
                      <a:pt x="64" y="304"/>
                      <a:pt x="73" y="313"/>
                    </a:cubicBezTo>
                    <a:cubicBezTo>
                      <a:pt x="110" y="348"/>
                      <a:pt x="160" y="368"/>
                      <a:pt x="212" y="367"/>
                    </a:cubicBezTo>
                    <a:cubicBezTo>
                      <a:pt x="260" y="366"/>
                      <a:pt x="304" y="348"/>
                      <a:pt x="334" y="316"/>
                    </a:cubicBezTo>
                    <a:cubicBezTo>
                      <a:pt x="397" y="250"/>
                      <a:pt x="387" y="137"/>
                      <a:pt x="311" y="63"/>
                    </a:cubicBezTo>
                    <a:cubicBezTo>
                      <a:pt x="274" y="27"/>
                      <a:pt x="224" y="7"/>
                      <a:pt x="174" y="8"/>
                    </a:cubicBezTo>
                    <a:cubicBezTo>
                      <a:pt x="130" y="8"/>
                      <a:pt x="90" y="26"/>
                      <a:pt x="60" y="57"/>
                    </a:cubicBezTo>
                    <a:cubicBezTo>
                      <a:pt x="60" y="57"/>
                      <a:pt x="60" y="57"/>
                      <a:pt x="60" y="57"/>
                    </a:cubicBezTo>
                    <a:cubicBezTo>
                      <a:pt x="3" y="117"/>
                      <a:pt x="0" y="213"/>
                      <a:pt x="49" y="2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20" name="">
                <a:extLst>
                  <a:ext uri="{FF2B5EF4-FFF2-40B4-BE49-F238E27FC236}">
                    <a16:creationId xmlns:a16="http://schemas.microsoft.com/office/drawing/2014/main" id="{6A994852-0A93-44D9-8ED8-B9EF31E59E1D}"/>
                  </a:ext>
                </a:extLst>
              </p:cNvPr>
              <p:cNvSpPr/>
              <p:nvPr/>
            </p:nvSpPr>
            <p:spPr bwMode="auto">
              <a:xfrm>
                <a:off x="5070475" y="4976813"/>
                <a:ext cx="82550" cy="49213"/>
              </a:xfrm>
              <a:custGeom>
                <a:avLst/>
                <a:gdLst>
                  <a:gd name="T0" fmla="*/ 21 w 22"/>
                  <a:gd name="T1" fmla="*/ 5 h 13"/>
                  <a:gd name="T2" fmla="*/ 20 w 22"/>
                  <a:gd name="T3" fmla="*/ 9 h 13"/>
                  <a:gd name="T4" fmla="*/ 10 w 22"/>
                  <a:gd name="T5" fmla="*/ 12 h 13"/>
                  <a:gd name="T6" fmla="*/ 1 w 22"/>
                  <a:gd name="T7" fmla="*/ 6 h 13"/>
                  <a:gd name="T8" fmla="*/ 2 w 22"/>
                  <a:gd name="T9" fmla="*/ 1 h 13"/>
                  <a:gd name="T10" fmla="*/ 7 w 22"/>
                  <a:gd name="T11" fmla="*/ 3 h 13"/>
                  <a:gd name="T12" fmla="*/ 11 w 22"/>
                  <a:gd name="T13" fmla="*/ 6 h 13"/>
                  <a:gd name="T14" fmla="*/ 16 w 22"/>
                  <a:gd name="T15" fmla="*/ 4 h 13"/>
                  <a:gd name="T16" fmla="*/ 20 w 22"/>
                  <a:gd name="T17" fmla="*/ 4 h 13"/>
                  <a:gd name="T18" fmla="*/ 21 w 22"/>
                  <a:gd name="T19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13">
                    <a:moveTo>
                      <a:pt x="21" y="5"/>
                    </a:moveTo>
                    <a:cubicBezTo>
                      <a:pt x="22" y="6"/>
                      <a:pt x="22" y="8"/>
                      <a:pt x="20" y="9"/>
                    </a:cubicBezTo>
                    <a:cubicBezTo>
                      <a:pt x="18" y="12"/>
                      <a:pt x="14" y="13"/>
                      <a:pt x="10" y="12"/>
                    </a:cubicBezTo>
                    <a:cubicBezTo>
                      <a:pt x="6" y="12"/>
                      <a:pt x="3" y="9"/>
                      <a:pt x="1" y="6"/>
                    </a:cubicBezTo>
                    <a:cubicBezTo>
                      <a:pt x="0" y="4"/>
                      <a:pt x="1" y="2"/>
                      <a:pt x="2" y="1"/>
                    </a:cubicBezTo>
                    <a:cubicBezTo>
                      <a:pt x="4" y="0"/>
                      <a:pt x="6" y="1"/>
                      <a:pt x="7" y="3"/>
                    </a:cubicBezTo>
                    <a:cubicBezTo>
                      <a:pt x="8" y="4"/>
                      <a:pt x="10" y="5"/>
                      <a:pt x="11" y="6"/>
                    </a:cubicBezTo>
                    <a:cubicBezTo>
                      <a:pt x="13" y="6"/>
                      <a:pt x="14" y="5"/>
                      <a:pt x="16" y="4"/>
                    </a:cubicBezTo>
                    <a:cubicBezTo>
                      <a:pt x="17" y="3"/>
                      <a:pt x="19" y="3"/>
                      <a:pt x="20" y="4"/>
                    </a:cubicBezTo>
                    <a:cubicBezTo>
                      <a:pt x="21" y="5"/>
                      <a:pt x="21" y="5"/>
                      <a:pt x="2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21" name="">
                <a:extLst>
                  <a:ext uri="{FF2B5EF4-FFF2-40B4-BE49-F238E27FC236}">
                    <a16:creationId xmlns:a16="http://schemas.microsoft.com/office/drawing/2014/main" id="{470720DF-EE5B-4CFF-BA05-C9346F355C6F}"/>
                  </a:ext>
                </a:extLst>
              </p:cNvPr>
              <p:cNvSpPr/>
              <p:nvPr/>
            </p:nvSpPr>
            <p:spPr bwMode="auto">
              <a:xfrm>
                <a:off x="4778375" y="5014913"/>
                <a:ext cx="82550" cy="57150"/>
              </a:xfrm>
              <a:custGeom>
                <a:avLst/>
                <a:gdLst>
                  <a:gd name="T0" fmla="*/ 21 w 22"/>
                  <a:gd name="T1" fmla="*/ 6 h 15"/>
                  <a:gd name="T2" fmla="*/ 21 w 22"/>
                  <a:gd name="T3" fmla="*/ 10 h 15"/>
                  <a:gd name="T4" fmla="*/ 9 w 22"/>
                  <a:gd name="T5" fmla="*/ 13 h 15"/>
                  <a:gd name="T6" fmla="*/ 0 w 22"/>
                  <a:gd name="T7" fmla="*/ 5 h 15"/>
                  <a:gd name="T8" fmla="*/ 3 w 22"/>
                  <a:gd name="T9" fmla="*/ 0 h 15"/>
                  <a:gd name="T10" fmla="*/ 7 w 22"/>
                  <a:gd name="T11" fmla="*/ 3 h 15"/>
                  <a:gd name="T12" fmla="*/ 11 w 22"/>
                  <a:gd name="T13" fmla="*/ 7 h 15"/>
                  <a:gd name="T14" fmla="*/ 15 w 22"/>
                  <a:gd name="T15" fmla="*/ 5 h 15"/>
                  <a:gd name="T16" fmla="*/ 20 w 22"/>
                  <a:gd name="T17" fmla="*/ 5 h 15"/>
                  <a:gd name="T18" fmla="*/ 21 w 22"/>
                  <a:gd name="T19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15">
                    <a:moveTo>
                      <a:pt x="21" y="6"/>
                    </a:moveTo>
                    <a:cubicBezTo>
                      <a:pt x="22" y="7"/>
                      <a:pt x="22" y="8"/>
                      <a:pt x="21" y="10"/>
                    </a:cubicBezTo>
                    <a:cubicBezTo>
                      <a:pt x="18" y="13"/>
                      <a:pt x="14" y="15"/>
                      <a:pt x="9" y="13"/>
                    </a:cubicBezTo>
                    <a:cubicBezTo>
                      <a:pt x="5" y="12"/>
                      <a:pt x="1" y="9"/>
                      <a:pt x="0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5" y="0"/>
                      <a:pt x="7" y="1"/>
                      <a:pt x="7" y="3"/>
                    </a:cubicBezTo>
                    <a:cubicBezTo>
                      <a:pt x="8" y="5"/>
                      <a:pt x="9" y="6"/>
                      <a:pt x="11" y="7"/>
                    </a:cubicBezTo>
                    <a:cubicBezTo>
                      <a:pt x="13" y="7"/>
                      <a:pt x="14" y="7"/>
                      <a:pt x="15" y="5"/>
                    </a:cubicBezTo>
                    <a:cubicBezTo>
                      <a:pt x="16" y="4"/>
                      <a:pt x="19" y="4"/>
                      <a:pt x="20" y="5"/>
                    </a:cubicBezTo>
                    <a:cubicBezTo>
                      <a:pt x="20" y="5"/>
                      <a:pt x="21" y="5"/>
                      <a:pt x="2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22" name="">
                <a:extLst>
                  <a:ext uri="{FF2B5EF4-FFF2-40B4-BE49-F238E27FC236}">
                    <a16:creationId xmlns:a16="http://schemas.microsoft.com/office/drawing/2014/main" id="{D19D9C39-3084-4FBE-861D-4AFFAB2F9F01}"/>
                  </a:ext>
                </a:extLst>
              </p:cNvPr>
              <p:cNvSpPr/>
              <p:nvPr/>
            </p:nvSpPr>
            <p:spPr bwMode="auto">
              <a:xfrm>
                <a:off x="4541838" y="4829176"/>
                <a:ext cx="87313" cy="49213"/>
              </a:xfrm>
              <a:custGeom>
                <a:avLst/>
                <a:gdLst>
                  <a:gd name="T0" fmla="*/ 22 w 23"/>
                  <a:gd name="T1" fmla="*/ 3 h 13"/>
                  <a:gd name="T2" fmla="*/ 22 w 23"/>
                  <a:gd name="T3" fmla="*/ 7 h 13"/>
                  <a:gd name="T4" fmla="*/ 11 w 23"/>
                  <a:gd name="T5" fmla="*/ 12 h 13"/>
                  <a:gd name="T6" fmla="*/ 1 w 23"/>
                  <a:gd name="T7" fmla="*/ 5 h 13"/>
                  <a:gd name="T8" fmla="*/ 3 w 23"/>
                  <a:gd name="T9" fmla="*/ 0 h 13"/>
                  <a:gd name="T10" fmla="*/ 7 w 23"/>
                  <a:gd name="T11" fmla="*/ 2 h 13"/>
                  <a:gd name="T12" fmla="*/ 12 w 23"/>
                  <a:gd name="T13" fmla="*/ 5 h 13"/>
                  <a:gd name="T14" fmla="*/ 16 w 23"/>
                  <a:gd name="T15" fmla="*/ 3 h 13"/>
                  <a:gd name="T16" fmla="*/ 21 w 23"/>
                  <a:gd name="T17" fmla="*/ 2 h 13"/>
                  <a:gd name="T18" fmla="*/ 22 w 23"/>
                  <a:gd name="T19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13">
                    <a:moveTo>
                      <a:pt x="22" y="3"/>
                    </a:moveTo>
                    <a:cubicBezTo>
                      <a:pt x="23" y="4"/>
                      <a:pt x="23" y="6"/>
                      <a:pt x="22" y="7"/>
                    </a:cubicBezTo>
                    <a:cubicBezTo>
                      <a:pt x="20" y="11"/>
                      <a:pt x="15" y="13"/>
                      <a:pt x="11" y="12"/>
                    </a:cubicBezTo>
                    <a:cubicBezTo>
                      <a:pt x="7" y="12"/>
                      <a:pt x="3" y="9"/>
                      <a:pt x="1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4" y="0"/>
                      <a:pt x="6" y="0"/>
                      <a:pt x="7" y="2"/>
                    </a:cubicBezTo>
                    <a:cubicBezTo>
                      <a:pt x="8" y="4"/>
                      <a:pt x="10" y="5"/>
                      <a:pt x="12" y="5"/>
                    </a:cubicBezTo>
                    <a:cubicBezTo>
                      <a:pt x="13" y="6"/>
                      <a:pt x="15" y="5"/>
                      <a:pt x="16" y="3"/>
                    </a:cubicBezTo>
                    <a:cubicBezTo>
                      <a:pt x="17" y="2"/>
                      <a:pt x="19" y="1"/>
                      <a:pt x="21" y="2"/>
                    </a:cubicBezTo>
                    <a:cubicBezTo>
                      <a:pt x="21" y="2"/>
                      <a:pt x="22" y="3"/>
                      <a:pt x="2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23" name="">
                <a:extLst>
                  <a:ext uri="{FF2B5EF4-FFF2-40B4-BE49-F238E27FC236}">
                    <a16:creationId xmlns:a16="http://schemas.microsoft.com/office/drawing/2014/main" id="{87822FC2-BF25-415F-BC51-BE3586CAF19A}"/>
                  </a:ext>
                </a:extLst>
              </p:cNvPr>
              <p:cNvSpPr/>
              <p:nvPr/>
            </p:nvSpPr>
            <p:spPr bwMode="auto">
              <a:xfrm>
                <a:off x="5065713" y="4692651"/>
                <a:ext cx="84138" cy="49213"/>
              </a:xfrm>
              <a:custGeom>
                <a:avLst/>
                <a:gdLst>
                  <a:gd name="T0" fmla="*/ 21 w 22"/>
                  <a:gd name="T1" fmla="*/ 4 h 13"/>
                  <a:gd name="T2" fmla="*/ 21 w 22"/>
                  <a:gd name="T3" fmla="*/ 8 h 13"/>
                  <a:gd name="T4" fmla="*/ 11 w 22"/>
                  <a:gd name="T5" fmla="*/ 12 h 13"/>
                  <a:gd name="T6" fmla="*/ 1 w 22"/>
                  <a:gd name="T7" fmla="*/ 5 h 13"/>
                  <a:gd name="T8" fmla="*/ 3 w 22"/>
                  <a:gd name="T9" fmla="*/ 1 h 13"/>
                  <a:gd name="T10" fmla="*/ 8 w 22"/>
                  <a:gd name="T11" fmla="*/ 2 h 13"/>
                  <a:gd name="T12" fmla="*/ 12 w 22"/>
                  <a:gd name="T13" fmla="*/ 6 h 13"/>
                  <a:gd name="T14" fmla="*/ 16 w 22"/>
                  <a:gd name="T15" fmla="*/ 4 h 13"/>
                  <a:gd name="T16" fmla="*/ 21 w 22"/>
                  <a:gd name="T17" fmla="*/ 3 h 13"/>
                  <a:gd name="T18" fmla="*/ 21 w 22"/>
                  <a:gd name="T19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13">
                    <a:moveTo>
                      <a:pt x="21" y="4"/>
                    </a:moveTo>
                    <a:cubicBezTo>
                      <a:pt x="22" y="5"/>
                      <a:pt x="22" y="7"/>
                      <a:pt x="21" y="8"/>
                    </a:cubicBezTo>
                    <a:cubicBezTo>
                      <a:pt x="19" y="11"/>
                      <a:pt x="15" y="13"/>
                      <a:pt x="11" y="12"/>
                    </a:cubicBezTo>
                    <a:cubicBezTo>
                      <a:pt x="7" y="12"/>
                      <a:pt x="3" y="9"/>
                      <a:pt x="1" y="5"/>
                    </a:cubicBezTo>
                    <a:cubicBezTo>
                      <a:pt x="0" y="3"/>
                      <a:pt x="1" y="1"/>
                      <a:pt x="3" y="1"/>
                    </a:cubicBezTo>
                    <a:cubicBezTo>
                      <a:pt x="5" y="0"/>
                      <a:pt x="7" y="1"/>
                      <a:pt x="8" y="2"/>
                    </a:cubicBezTo>
                    <a:cubicBezTo>
                      <a:pt x="8" y="4"/>
                      <a:pt x="10" y="5"/>
                      <a:pt x="12" y="6"/>
                    </a:cubicBezTo>
                    <a:cubicBezTo>
                      <a:pt x="13" y="6"/>
                      <a:pt x="15" y="5"/>
                      <a:pt x="16" y="4"/>
                    </a:cubicBezTo>
                    <a:cubicBezTo>
                      <a:pt x="17" y="2"/>
                      <a:pt x="19" y="2"/>
                      <a:pt x="21" y="3"/>
                    </a:cubicBezTo>
                    <a:cubicBezTo>
                      <a:pt x="21" y="3"/>
                      <a:pt x="21" y="4"/>
                      <a:pt x="2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24" name="">
                <a:extLst>
                  <a:ext uri="{FF2B5EF4-FFF2-40B4-BE49-F238E27FC236}">
                    <a16:creationId xmlns:a16="http://schemas.microsoft.com/office/drawing/2014/main" id="{8C096DC3-67BA-4060-A5C0-476E2E67548C}"/>
                  </a:ext>
                </a:extLst>
              </p:cNvPr>
              <p:cNvSpPr/>
              <p:nvPr/>
            </p:nvSpPr>
            <p:spPr bwMode="auto">
              <a:xfrm>
                <a:off x="4827588" y="4810126"/>
                <a:ext cx="79375" cy="46038"/>
              </a:xfrm>
              <a:custGeom>
                <a:avLst/>
                <a:gdLst>
                  <a:gd name="T0" fmla="*/ 20 w 21"/>
                  <a:gd name="T1" fmla="*/ 3 h 12"/>
                  <a:gd name="T2" fmla="*/ 20 w 21"/>
                  <a:gd name="T3" fmla="*/ 7 h 12"/>
                  <a:gd name="T4" fmla="*/ 10 w 21"/>
                  <a:gd name="T5" fmla="*/ 12 h 12"/>
                  <a:gd name="T6" fmla="*/ 1 w 21"/>
                  <a:gd name="T7" fmla="*/ 5 h 12"/>
                  <a:gd name="T8" fmla="*/ 3 w 21"/>
                  <a:gd name="T9" fmla="*/ 0 h 12"/>
                  <a:gd name="T10" fmla="*/ 8 w 21"/>
                  <a:gd name="T11" fmla="*/ 2 h 12"/>
                  <a:gd name="T12" fmla="*/ 11 w 21"/>
                  <a:gd name="T13" fmla="*/ 5 h 12"/>
                  <a:gd name="T14" fmla="*/ 15 w 21"/>
                  <a:gd name="T15" fmla="*/ 3 h 12"/>
                  <a:gd name="T16" fmla="*/ 20 w 21"/>
                  <a:gd name="T17" fmla="*/ 2 h 12"/>
                  <a:gd name="T18" fmla="*/ 20 w 21"/>
                  <a:gd name="T19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12">
                    <a:moveTo>
                      <a:pt x="20" y="3"/>
                    </a:moveTo>
                    <a:cubicBezTo>
                      <a:pt x="21" y="4"/>
                      <a:pt x="21" y="6"/>
                      <a:pt x="20" y="7"/>
                    </a:cubicBezTo>
                    <a:cubicBezTo>
                      <a:pt x="18" y="10"/>
                      <a:pt x="14" y="12"/>
                      <a:pt x="10" y="12"/>
                    </a:cubicBezTo>
                    <a:cubicBezTo>
                      <a:pt x="7" y="11"/>
                      <a:pt x="3" y="9"/>
                      <a:pt x="1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5" y="0"/>
                      <a:pt x="7" y="0"/>
                      <a:pt x="8" y="2"/>
                    </a:cubicBezTo>
                    <a:cubicBezTo>
                      <a:pt x="8" y="3"/>
                      <a:pt x="10" y="5"/>
                      <a:pt x="11" y="5"/>
                    </a:cubicBezTo>
                    <a:cubicBezTo>
                      <a:pt x="13" y="5"/>
                      <a:pt x="14" y="4"/>
                      <a:pt x="15" y="3"/>
                    </a:cubicBezTo>
                    <a:cubicBezTo>
                      <a:pt x="16" y="2"/>
                      <a:pt x="18" y="1"/>
                      <a:pt x="20" y="2"/>
                    </a:cubicBezTo>
                    <a:cubicBezTo>
                      <a:pt x="20" y="3"/>
                      <a:pt x="20" y="3"/>
                      <a:pt x="2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25" name="">
                <a:extLst>
                  <a:ext uri="{FF2B5EF4-FFF2-40B4-BE49-F238E27FC236}">
                    <a16:creationId xmlns:a16="http://schemas.microsoft.com/office/drawing/2014/main" id="{5F5EF422-912A-40DF-9CA9-B7560C3DDE2B}"/>
                  </a:ext>
                </a:extLst>
              </p:cNvPr>
              <p:cNvSpPr/>
              <p:nvPr/>
            </p:nvSpPr>
            <p:spPr bwMode="auto">
              <a:xfrm>
                <a:off x="5297488" y="4506913"/>
                <a:ext cx="73025" cy="44450"/>
              </a:xfrm>
              <a:custGeom>
                <a:avLst/>
                <a:gdLst>
                  <a:gd name="T0" fmla="*/ 18 w 19"/>
                  <a:gd name="T1" fmla="*/ 3 h 12"/>
                  <a:gd name="T2" fmla="*/ 18 w 19"/>
                  <a:gd name="T3" fmla="*/ 6 h 12"/>
                  <a:gd name="T4" fmla="*/ 9 w 19"/>
                  <a:gd name="T5" fmla="*/ 12 h 12"/>
                  <a:gd name="T6" fmla="*/ 0 w 19"/>
                  <a:gd name="T7" fmla="*/ 5 h 12"/>
                  <a:gd name="T8" fmla="*/ 2 w 19"/>
                  <a:gd name="T9" fmla="*/ 1 h 12"/>
                  <a:gd name="T10" fmla="*/ 7 w 19"/>
                  <a:gd name="T11" fmla="*/ 3 h 12"/>
                  <a:gd name="T12" fmla="*/ 10 w 19"/>
                  <a:gd name="T13" fmla="*/ 5 h 12"/>
                  <a:gd name="T14" fmla="*/ 12 w 19"/>
                  <a:gd name="T15" fmla="*/ 4 h 12"/>
                  <a:gd name="T16" fmla="*/ 17 w 19"/>
                  <a:gd name="T17" fmla="*/ 2 h 12"/>
                  <a:gd name="T18" fmla="*/ 18 w 19"/>
                  <a:gd name="T19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12">
                    <a:moveTo>
                      <a:pt x="18" y="3"/>
                    </a:moveTo>
                    <a:cubicBezTo>
                      <a:pt x="19" y="4"/>
                      <a:pt x="19" y="5"/>
                      <a:pt x="18" y="6"/>
                    </a:cubicBezTo>
                    <a:cubicBezTo>
                      <a:pt x="17" y="10"/>
                      <a:pt x="13" y="12"/>
                      <a:pt x="9" y="12"/>
                    </a:cubicBezTo>
                    <a:cubicBezTo>
                      <a:pt x="5" y="12"/>
                      <a:pt x="2" y="9"/>
                      <a:pt x="0" y="5"/>
                    </a:cubicBezTo>
                    <a:cubicBezTo>
                      <a:pt x="0" y="4"/>
                      <a:pt x="1" y="2"/>
                      <a:pt x="2" y="1"/>
                    </a:cubicBezTo>
                    <a:cubicBezTo>
                      <a:pt x="4" y="0"/>
                      <a:pt x="6" y="1"/>
                      <a:pt x="7" y="3"/>
                    </a:cubicBezTo>
                    <a:cubicBezTo>
                      <a:pt x="7" y="4"/>
                      <a:pt x="8" y="5"/>
                      <a:pt x="10" y="5"/>
                    </a:cubicBezTo>
                    <a:cubicBezTo>
                      <a:pt x="11" y="5"/>
                      <a:pt x="12" y="5"/>
                      <a:pt x="12" y="4"/>
                    </a:cubicBezTo>
                    <a:cubicBezTo>
                      <a:pt x="13" y="2"/>
                      <a:pt x="15" y="1"/>
                      <a:pt x="17" y="2"/>
                    </a:cubicBezTo>
                    <a:cubicBezTo>
                      <a:pt x="17" y="2"/>
                      <a:pt x="18" y="3"/>
                      <a:pt x="1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26" name="">
                <a:extLst>
                  <a:ext uri="{FF2B5EF4-FFF2-40B4-BE49-F238E27FC236}">
                    <a16:creationId xmlns:a16="http://schemas.microsoft.com/office/drawing/2014/main" id="{B8D15BFC-85F6-4233-BBA6-BC1A28D310EA}"/>
                  </a:ext>
                </a:extLst>
              </p:cNvPr>
              <p:cNvSpPr/>
              <p:nvPr/>
            </p:nvSpPr>
            <p:spPr bwMode="auto">
              <a:xfrm>
                <a:off x="5286375" y="4813301"/>
                <a:ext cx="73025" cy="53975"/>
              </a:xfrm>
              <a:custGeom>
                <a:avLst/>
                <a:gdLst>
                  <a:gd name="T0" fmla="*/ 18 w 19"/>
                  <a:gd name="T1" fmla="*/ 7 h 14"/>
                  <a:gd name="T2" fmla="*/ 18 w 19"/>
                  <a:gd name="T3" fmla="*/ 8 h 14"/>
                  <a:gd name="T4" fmla="*/ 17 w 19"/>
                  <a:gd name="T5" fmla="*/ 12 h 14"/>
                  <a:gd name="T6" fmla="*/ 7 w 19"/>
                  <a:gd name="T7" fmla="*/ 13 h 14"/>
                  <a:gd name="T8" fmla="*/ 0 w 19"/>
                  <a:gd name="T9" fmla="*/ 4 h 14"/>
                  <a:gd name="T10" fmla="*/ 3 w 19"/>
                  <a:gd name="T11" fmla="*/ 0 h 14"/>
                  <a:gd name="T12" fmla="*/ 7 w 19"/>
                  <a:gd name="T13" fmla="*/ 3 h 14"/>
                  <a:gd name="T14" fmla="*/ 10 w 19"/>
                  <a:gd name="T15" fmla="*/ 6 h 14"/>
                  <a:gd name="T16" fmla="*/ 14 w 19"/>
                  <a:gd name="T17" fmla="*/ 6 h 14"/>
                  <a:gd name="T18" fmla="*/ 18 w 19"/>
                  <a:gd name="T1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14">
                    <a:moveTo>
                      <a:pt x="18" y="7"/>
                    </a:moveTo>
                    <a:cubicBezTo>
                      <a:pt x="18" y="7"/>
                      <a:pt x="18" y="8"/>
                      <a:pt x="18" y="8"/>
                    </a:cubicBezTo>
                    <a:cubicBezTo>
                      <a:pt x="19" y="9"/>
                      <a:pt x="19" y="11"/>
                      <a:pt x="17" y="12"/>
                    </a:cubicBezTo>
                    <a:cubicBezTo>
                      <a:pt x="14" y="14"/>
                      <a:pt x="10" y="14"/>
                      <a:pt x="7" y="13"/>
                    </a:cubicBezTo>
                    <a:cubicBezTo>
                      <a:pt x="3" y="11"/>
                      <a:pt x="1" y="7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5" y="0"/>
                      <a:pt x="7" y="1"/>
                      <a:pt x="7" y="3"/>
                    </a:cubicBezTo>
                    <a:cubicBezTo>
                      <a:pt x="7" y="4"/>
                      <a:pt x="8" y="6"/>
                      <a:pt x="10" y="6"/>
                    </a:cubicBezTo>
                    <a:cubicBezTo>
                      <a:pt x="11" y="7"/>
                      <a:pt x="13" y="7"/>
                      <a:pt x="14" y="6"/>
                    </a:cubicBezTo>
                    <a:cubicBezTo>
                      <a:pt x="15" y="5"/>
                      <a:pt x="17" y="6"/>
                      <a:pt x="18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8" name="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  <p:cNvGrpSpPr>
              <a:grpSpLocks noChangeAspect="1"/>
            </p:cNvGrpSpPr>
            <p:nvPr userDrawn="1">
              <p:custDataLst>
                <p:tags r:id="rId4"/>
              </p:custDataLst>
            </p:nvPr>
          </p:nvGrpSpPr>
          <p:grpSpPr>
            <a:xfrm>
              <a:off x="7575447" y="1250156"/>
              <a:ext cx="3748088" cy="4014788"/>
              <a:chOff x="4113213" y="1436688"/>
              <a:chExt cx="3748088" cy="4014788"/>
            </a:xfrm>
          </p:grpSpPr>
          <p:sp>
            <p:nvSpPr>
              <p:cNvPr id="9" name="">
                <a:extLst>
                  <a:ext uri="{FF2B5EF4-FFF2-40B4-BE49-F238E27FC236}">
                    <a16:creationId xmlns:a16="http://schemas.microsoft.com/office/drawing/2014/main" id="{C2DB9ACB-6041-4D87-8F6A-7F61308DB0DE}"/>
                  </a:ext>
                </a:extLst>
              </p:cNvPr>
              <p:cNvSpPr/>
              <p:nvPr userDrawn="1"/>
            </p:nvSpPr>
            <p:spPr bwMode="auto">
              <a:xfrm>
                <a:off x="5986463" y="1482726"/>
                <a:ext cx="1533525" cy="1358900"/>
              </a:xfrm>
              <a:custGeom>
                <a:avLst/>
                <a:gdLst>
                  <a:gd name="T0" fmla="*/ 3 w 99"/>
                  <a:gd name="T1" fmla="*/ 62 h 88"/>
                  <a:gd name="T2" fmla="*/ 37 w 99"/>
                  <a:gd name="T3" fmla="*/ 74 h 88"/>
                  <a:gd name="T4" fmla="*/ 61 w 99"/>
                  <a:gd name="T5" fmla="*/ 86 h 88"/>
                  <a:gd name="T6" fmla="*/ 78 w 99"/>
                  <a:gd name="T7" fmla="*/ 72 h 88"/>
                  <a:gd name="T8" fmla="*/ 19 w 99"/>
                  <a:gd name="T9" fmla="*/ 7 h 88"/>
                  <a:gd name="T10" fmla="*/ 0 w 99"/>
                  <a:gd name="T11" fmla="*/ 36 h 88"/>
                  <a:gd name="T12" fmla="*/ 3 w 99"/>
                  <a:gd name="T13" fmla="*/ 62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9" h="88">
                    <a:moveTo>
                      <a:pt x="3" y="62"/>
                    </a:moveTo>
                    <a:cubicBezTo>
                      <a:pt x="37" y="74"/>
                      <a:pt x="37" y="74"/>
                      <a:pt x="37" y="74"/>
                    </a:cubicBezTo>
                    <a:cubicBezTo>
                      <a:pt x="37" y="74"/>
                      <a:pt x="48" y="88"/>
                      <a:pt x="61" y="86"/>
                    </a:cubicBezTo>
                    <a:cubicBezTo>
                      <a:pt x="66" y="84"/>
                      <a:pt x="72" y="80"/>
                      <a:pt x="78" y="72"/>
                    </a:cubicBezTo>
                    <a:cubicBezTo>
                      <a:pt x="99" y="42"/>
                      <a:pt x="49" y="0"/>
                      <a:pt x="19" y="7"/>
                    </a:cubicBezTo>
                    <a:cubicBezTo>
                      <a:pt x="4" y="10"/>
                      <a:pt x="0" y="24"/>
                      <a:pt x="0" y="36"/>
                    </a:cubicBezTo>
                    <a:cubicBezTo>
                      <a:pt x="0" y="50"/>
                      <a:pt x="3" y="62"/>
                      <a:pt x="3" y="62"/>
                    </a:cubicBezTo>
                    <a:close/>
                  </a:path>
                </a:pathLst>
              </a:custGeom>
              <a:solidFill>
                <a:srgbClr val="1818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" name="">
                <a:extLst>
                  <a:ext uri="{FF2B5EF4-FFF2-40B4-BE49-F238E27FC236}">
                    <a16:creationId xmlns:a16="http://schemas.microsoft.com/office/drawing/2014/main" id="{7BC80993-67CC-456A-9B9F-52A048962EBF}"/>
                  </a:ext>
                </a:extLst>
              </p:cNvPr>
              <p:cNvSpPr/>
              <p:nvPr userDrawn="1"/>
            </p:nvSpPr>
            <p:spPr bwMode="auto">
              <a:xfrm>
                <a:off x="5986463" y="2038351"/>
                <a:ext cx="944563" cy="803275"/>
              </a:xfrm>
              <a:custGeom>
                <a:avLst/>
                <a:gdLst>
                  <a:gd name="T0" fmla="*/ 3 w 61"/>
                  <a:gd name="T1" fmla="*/ 26 h 52"/>
                  <a:gd name="T2" fmla="*/ 37 w 61"/>
                  <a:gd name="T3" fmla="*/ 38 h 52"/>
                  <a:gd name="T4" fmla="*/ 61 w 61"/>
                  <a:gd name="T5" fmla="*/ 50 h 52"/>
                  <a:gd name="T6" fmla="*/ 0 w 61"/>
                  <a:gd name="T7" fmla="*/ 0 h 52"/>
                  <a:gd name="T8" fmla="*/ 3 w 61"/>
                  <a:gd name="T9" fmla="*/ 2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52">
                    <a:moveTo>
                      <a:pt x="3" y="26"/>
                    </a:moveTo>
                    <a:cubicBezTo>
                      <a:pt x="37" y="38"/>
                      <a:pt x="37" y="38"/>
                      <a:pt x="37" y="38"/>
                    </a:cubicBezTo>
                    <a:cubicBezTo>
                      <a:pt x="37" y="38"/>
                      <a:pt x="48" y="52"/>
                      <a:pt x="61" y="50"/>
                    </a:cubicBezTo>
                    <a:cubicBezTo>
                      <a:pt x="61" y="34"/>
                      <a:pt x="39" y="5"/>
                      <a:pt x="0" y="0"/>
                    </a:cubicBezTo>
                    <a:cubicBezTo>
                      <a:pt x="0" y="14"/>
                      <a:pt x="3" y="26"/>
                      <a:pt x="3" y="2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" name="">
                <a:extLst>
                  <a:ext uri="{FF2B5EF4-FFF2-40B4-BE49-F238E27FC236}">
                    <a16:creationId xmlns:a16="http://schemas.microsoft.com/office/drawing/2014/main" id="{8BE630B0-9768-4EB7-A357-9B7F081B9593}"/>
                  </a:ext>
                </a:extLst>
              </p:cNvPr>
              <p:cNvSpPr/>
              <p:nvPr userDrawn="1"/>
            </p:nvSpPr>
            <p:spPr bwMode="auto">
              <a:xfrm>
                <a:off x="5816600" y="1436688"/>
                <a:ext cx="465138" cy="725488"/>
              </a:xfrm>
              <a:custGeom>
                <a:avLst/>
                <a:gdLst>
                  <a:gd name="T0" fmla="*/ 12 w 30"/>
                  <a:gd name="T1" fmla="*/ 47 h 47"/>
                  <a:gd name="T2" fmla="*/ 10 w 30"/>
                  <a:gd name="T3" fmla="*/ 46 h 47"/>
                  <a:gd name="T4" fmla="*/ 8 w 30"/>
                  <a:gd name="T5" fmla="*/ 3 h 47"/>
                  <a:gd name="T6" fmla="*/ 18 w 30"/>
                  <a:gd name="T7" fmla="*/ 1 h 47"/>
                  <a:gd name="T8" fmla="*/ 24 w 30"/>
                  <a:gd name="T9" fmla="*/ 6 h 47"/>
                  <a:gd name="T10" fmla="*/ 14 w 30"/>
                  <a:gd name="T11" fmla="*/ 46 h 47"/>
                  <a:gd name="T12" fmla="*/ 12 w 30"/>
                  <a:gd name="T13" fmla="*/ 47 h 47"/>
                  <a:gd name="T14" fmla="*/ 12 w 30"/>
                  <a:gd name="T15" fmla="*/ 47 h 47"/>
                  <a:gd name="T16" fmla="*/ 11 w 30"/>
                  <a:gd name="T17" fmla="*/ 6 h 47"/>
                  <a:gd name="T18" fmla="*/ 13 w 30"/>
                  <a:gd name="T19" fmla="*/ 39 h 47"/>
                  <a:gd name="T20" fmla="*/ 21 w 30"/>
                  <a:gd name="T21" fmla="*/ 8 h 47"/>
                  <a:gd name="T22" fmla="*/ 17 w 30"/>
                  <a:gd name="T23" fmla="*/ 5 h 47"/>
                  <a:gd name="T24" fmla="*/ 15 w 30"/>
                  <a:gd name="T25" fmla="*/ 5 h 47"/>
                  <a:gd name="T26" fmla="*/ 11 w 30"/>
                  <a:gd name="T27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" h="47">
                    <a:moveTo>
                      <a:pt x="12" y="47"/>
                    </a:moveTo>
                    <a:cubicBezTo>
                      <a:pt x="11" y="47"/>
                      <a:pt x="10" y="47"/>
                      <a:pt x="10" y="46"/>
                    </a:cubicBezTo>
                    <a:cubicBezTo>
                      <a:pt x="9" y="42"/>
                      <a:pt x="0" y="13"/>
                      <a:pt x="8" y="3"/>
                    </a:cubicBezTo>
                    <a:cubicBezTo>
                      <a:pt x="10" y="2"/>
                      <a:pt x="13" y="0"/>
                      <a:pt x="18" y="1"/>
                    </a:cubicBezTo>
                    <a:cubicBezTo>
                      <a:pt x="21" y="1"/>
                      <a:pt x="23" y="3"/>
                      <a:pt x="24" y="6"/>
                    </a:cubicBezTo>
                    <a:cubicBezTo>
                      <a:pt x="30" y="17"/>
                      <a:pt x="16" y="43"/>
                      <a:pt x="14" y="46"/>
                    </a:cubicBezTo>
                    <a:cubicBezTo>
                      <a:pt x="14" y="47"/>
                      <a:pt x="13" y="47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lose/>
                    <a:moveTo>
                      <a:pt x="11" y="6"/>
                    </a:moveTo>
                    <a:cubicBezTo>
                      <a:pt x="6" y="12"/>
                      <a:pt x="10" y="29"/>
                      <a:pt x="13" y="39"/>
                    </a:cubicBezTo>
                    <a:cubicBezTo>
                      <a:pt x="17" y="30"/>
                      <a:pt x="24" y="14"/>
                      <a:pt x="21" y="8"/>
                    </a:cubicBezTo>
                    <a:cubicBezTo>
                      <a:pt x="20" y="6"/>
                      <a:pt x="19" y="5"/>
                      <a:pt x="17" y="5"/>
                    </a:cubicBezTo>
                    <a:cubicBezTo>
                      <a:pt x="16" y="5"/>
                      <a:pt x="16" y="5"/>
                      <a:pt x="15" y="5"/>
                    </a:cubicBezTo>
                    <a:cubicBezTo>
                      <a:pt x="13" y="5"/>
                      <a:pt x="12" y="5"/>
                      <a:pt x="11" y="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" name="">
                <a:extLst>
                  <a:ext uri="{FF2B5EF4-FFF2-40B4-BE49-F238E27FC236}">
                    <a16:creationId xmlns:a16="http://schemas.microsoft.com/office/drawing/2014/main" id="{94D15175-45B3-4428-9330-EE835A244559}"/>
                  </a:ext>
                </a:extLst>
              </p:cNvPr>
              <p:cNvSpPr/>
              <p:nvPr userDrawn="1"/>
            </p:nvSpPr>
            <p:spPr bwMode="auto">
              <a:xfrm>
                <a:off x="5445125" y="1606551"/>
                <a:ext cx="587375" cy="555625"/>
              </a:xfrm>
              <a:custGeom>
                <a:avLst/>
                <a:gdLst>
                  <a:gd name="T0" fmla="*/ 35 w 38"/>
                  <a:gd name="T1" fmla="*/ 36 h 36"/>
                  <a:gd name="T2" fmla="*/ 0 w 38"/>
                  <a:gd name="T3" fmla="*/ 13 h 36"/>
                  <a:gd name="T4" fmla="*/ 2 w 38"/>
                  <a:gd name="T5" fmla="*/ 4 h 36"/>
                  <a:gd name="T6" fmla="*/ 11 w 38"/>
                  <a:gd name="T7" fmla="*/ 0 h 36"/>
                  <a:gd name="T8" fmla="*/ 37 w 38"/>
                  <a:gd name="T9" fmla="*/ 33 h 36"/>
                  <a:gd name="T10" fmla="*/ 37 w 38"/>
                  <a:gd name="T11" fmla="*/ 36 h 36"/>
                  <a:gd name="T12" fmla="*/ 35 w 38"/>
                  <a:gd name="T13" fmla="*/ 36 h 36"/>
                  <a:gd name="T14" fmla="*/ 35 w 38"/>
                  <a:gd name="T15" fmla="*/ 36 h 36"/>
                  <a:gd name="T16" fmla="*/ 6 w 38"/>
                  <a:gd name="T17" fmla="*/ 7 h 36"/>
                  <a:gd name="T18" fmla="*/ 5 w 38"/>
                  <a:gd name="T19" fmla="*/ 11 h 36"/>
                  <a:gd name="T20" fmla="*/ 31 w 38"/>
                  <a:gd name="T21" fmla="*/ 30 h 36"/>
                  <a:gd name="T22" fmla="*/ 11 w 38"/>
                  <a:gd name="T23" fmla="*/ 4 h 36"/>
                  <a:gd name="T24" fmla="*/ 10 w 38"/>
                  <a:gd name="T25" fmla="*/ 4 h 36"/>
                  <a:gd name="T26" fmla="*/ 6 w 38"/>
                  <a:gd name="T27" fmla="*/ 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36">
                    <a:moveTo>
                      <a:pt x="35" y="36"/>
                    </a:moveTo>
                    <a:cubicBezTo>
                      <a:pt x="32" y="35"/>
                      <a:pt x="4" y="25"/>
                      <a:pt x="0" y="13"/>
                    </a:cubicBezTo>
                    <a:cubicBezTo>
                      <a:pt x="0" y="10"/>
                      <a:pt x="0" y="7"/>
                      <a:pt x="2" y="4"/>
                    </a:cubicBezTo>
                    <a:cubicBezTo>
                      <a:pt x="5" y="0"/>
                      <a:pt x="9" y="0"/>
                      <a:pt x="11" y="0"/>
                    </a:cubicBezTo>
                    <a:cubicBezTo>
                      <a:pt x="24" y="2"/>
                      <a:pt x="36" y="30"/>
                      <a:pt x="37" y="33"/>
                    </a:cubicBezTo>
                    <a:cubicBezTo>
                      <a:pt x="38" y="34"/>
                      <a:pt x="38" y="35"/>
                      <a:pt x="37" y="36"/>
                    </a:cubicBezTo>
                    <a:cubicBezTo>
                      <a:pt x="37" y="36"/>
                      <a:pt x="36" y="36"/>
                      <a:pt x="35" y="36"/>
                    </a:cubicBezTo>
                    <a:cubicBezTo>
                      <a:pt x="35" y="36"/>
                      <a:pt x="35" y="36"/>
                      <a:pt x="35" y="36"/>
                    </a:cubicBezTo>
                    <a:close/>
                    <a:moveTo>
                      <a:pt x="6" y="7"/>
                    </a:moveTo>
                    <a:cubicBezTo>
                      <a:pt x="4" y="9"/>
                      <a:pt x="4" y="10"/>
                      <a:pt x="5" y="11"/>
                    </a:cubicBezTo>
                    <a:cubicBezTo>
                      <a:pt x="7" y="19"/>
                      <a:pt x="22" y="26"/>
                      <a:pt x="31" y="30"/>
                    </a:cubicBezTo>
                    <a:cubicBezTo>
                      <a:pt x="27" y="21"/>
                      <a:pt x="18" y="5"/>
                      <a:pt x="11" y="4"/>
                    </a:cubicBezTo>
                    <a:cubicBezTo>
                      <a:pt x="11" y="4"/>
                      <a:pt x="10" y="4"/>
                      <a:pt x="10" y="4"/>
                    </a:cubicBezTo>
                    <a:cubicBezTo>
                      <a:pt x="9" y="4"/>
                      <a:pt x="7" y="5"/>
                      <a:pt x="6" y="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" name="">
                <a:extLst>
                  <a:ext uri="{FF2B5EF4-FFF2-40B4-BE49-F238E27FC236}">
                    <a16:creationId xmlns:a16="http://schemas.microsoft.com/office/drawing/2014/main" id="{F5B6E96B-69FC-485E-8C74-4CAE9B3BC65D}"/>
                  </a:ext>
                </a:extLst>
              </p:cNvPr>
              <p:cNvSpPr/>
              <p:nvPr userDrawn="1"/>
            </p:nvSpPr>
            <p:spPr bwMode="auto">
              <a:xfrm>
                <a:off x="6715125" y="1884363"/>
                <a:ext cx="773113" cy="1049338"/>
              </a:xfrm>
              <a:custGeom>
                <a:avLst/>
                <a:gdLst>
                  <a:gd name="T0" fmla="*/ 17 w 50"/>
                  <a:gd name="T1" fmla="*/ 64 h 68"/>
                  <a:gd name="T2" fmla="*/ 38 w 50"/>
                  <a:gd name="T3" fmla="*/ 48 h 68"/>
                  <a:gd name="T4" fmla="*/ 20 w 50"/>
                  <a:gd name="T5" fmla="*/ 0 h 68"/>
                  <a:gd name="T6" fmla="*/ 18 w 50"/>
                  <a:gd name="T7" fmla="*/ 0 h 68"/>
                  <a:gd name="T8" fmla="*/ 19 w 50"/>
                  <a:gd name="T9" fmla="*/ 2 h 68"/>
                  <a:gd name="T10" fmla="*/ 35 w 50"/>
                  <a:gd name="T11" fmla="*/ 47 h 68"/>
                  <a:gd name="T12" fmla="*/ 2 w 50"/>
                  <a:gd name="T13" fmla="*/ 60 h 68"/>
                  <a:gd name="T14" fmla="*/ 0 w 50"/>
                  <a:gd name="T15" fmla="*/ 61 h 68"/>
                  <a:gd name="T16" fmla="*/ 1 w 50"/>
                  <a:gd name="T17" fmla="*/ 63 h 68"/>
                  <a:gd name="T18" fmla="*/ 17 w 50"/>
                  <a:gd name="T19" fmla="*/ 6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68">
                    <a:moveTo>
                      <a:pt x="17" y="64"/>
                    </a:moveTo>
                    <a:cubicBezTo>
                      <a:pt x="24" y="63"/>
                      <a:pt x="32" y="59"/>
                      <a:pt x="38" y="48"/>
                    </a:cubicBezTo>
                    <a:cubicBezTo>
                      <a:pt x="50" y="22"/>
                      <a:pt x="20" y="0"/>
                      <a:pt x="20" y="0"/>
                    </a:cubicBezTo>
                    <a:cubicBezTo>
                      <a:pt x="20" y="0"/>
                      <a:pt x="19" y="0"/>
                      <a:pt x="18" y="0"/>
                    </a:cubicBezTo>
                    <a:cubicBezTo>
                      <a:pt x="18" y="1"/>
                      <a:pt x="18" y="2"/>
                      <a:pt x="19" y="2"/>
                    </a:cubicBezTo>
                    <a:cubicBezTo>
                      <a:pt x="19" y="2"/>
                      <a:pt x="47" y="23"/>
                      <a:pt x="35" y="47"/>
                    </a:cubicBezTo>
                    <a:cubicBezTo>
                      <a:pt x="25" y="68"/>
                      <a:pt x="3" y="61"/>
                      <a:pt x="2" y="60"/>
                    </a:cubicBezTo>
                    <a:cubicBezTo>
                      <a:pt x="1" y="60"/>
                      <a:pt x="0" y="60"/>
                      <a:pt x="0" y="61"/>
                    </a:cubicBezTo>
                    <a:cubicBezTo>
                      <a:pt x="0" y="62"/>
                      <a:pt x="0" y="63"/>
                      <a:pt x="1" y="63"/>
                    </a:cubicBezTo>
                    <a:cubicBezTo>
                      <a:pt x="1" y="63"/>
                      <a:pt x="8" y="65"/>
                      <a:pt x="17" y="64"/>
                    </a:cubicBezTo>
                    <a:close/>
                  </a:path>
                </a:pathLst>
              </a:custGeom>
              <a:solidFill>
                <a:srgbClr val="1818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" name="">
                <a:extLst>
                  <a:ext uri="{FF2B5EF4-FFF2-40B4-BE49-F238E27FC236}">
                    <a16:creationId xmlns:a16="http://schemas.microsoft.com/office/drawing/2014/main" id="{2A2100AB-D3B8-4733-908B-364EA60E630F}"/>
                  </a:ext>
                </a:extLst>
              </p:cNvPr>
              <p:cNvSpPr/>
              <p:nvPr userDrawn="1"/>
            </p:nvSpPr>
            <p:spPr bwMode="auto">
              <a:xfrm>
                <a:off x="4113213" y="2130426"/>
                <a:ext cx="1982788" cy="3321050"/>
              </a:xfrm>
              <a:custGeom>
                <a:avLst/>
                <a:gdLst>
                  <a:gd name="T0" fmla="*/ 86 w 128"/>
                  <a:gd name="T1" fmla="*/ 51 h 215"/>
                  <a:gd name="T2" fmla="*/ 91 w 128"/>
                  <a:gd name="T3" fmla="*/ 143 h 215"/>
                  <a:gd name="T4" fmla="*/ 102 w 128"/>
                  <a:gd name="T5" fmla="*/ 200 h 215"/>
                  <a:gd name="T6" fmla="*/ 25 w 128"/>
                  <a:gd name="T7" fmla="*/ 201 h 215"/>
                  <a:gd name="T8" fmla="*/ 40 w 128"/>
                  <a:gd name="T9" fmla="*/ 54 h 215"/>
                  <a:gd name="T10" fmla="*/ 112 w 128"/>
                  <a:gd name="T11" fmla="*/ 0 h 215"/>
                  <a:gd name="T12" fmla="*/ 86 w 128"/>
                  <a:gd name="T13" fmla="*/ 51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8" h="215">
                    <a:moveTo>
                      <a:pt x="86" y="51"/>
                    </a:moveTo>
                    <a:cubicBezTo>
                      <a:pt x="86" y="51"/>
                      <a:pt x="73" y="107"/>
                      <a:pt x="91" y="143"/>
                    </a:cubicBezTo>
                    <a:cubicBezTo>
                      <a:pt x="110" y="179"/>
                      <a:pt x="128" y="189"/>
                      <a:pt x="102" y="200"/>
                    </a:cubicBezTo>
                    <a:cubicBezTo>
                      <a:pt x="75" y="212"/>
                      <a:pt x="45" y="190"/>
                      <a:pt x="25" y="201"/>
                    </a:cubicBezTo>
                    <a:cubicBezTo>
                      <a:pt x="0" y="215"/>
                      <a:pt x="28" y="102"/>
                      <a:pt x="40" y="54"/>
                    </a:cubicBezTo>
                    <a:cubicBezTo>
                      <a:pt x="52" y="6"/>
                      <a:pt x="112" y="0"/>
                      <a:pt x="112" y="0"/>
                    </a:cubicBezTo>
                    <a:lnTo>
                      <a:pt x="86" y="51"/>
                    </a:lnTo>
                    <a:close/>
                  </a:path>
                </a:pathLst>
              </a:custGeom>
              <a:solidFill>
                <a:srgbClr val="1818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" name="">
                <a:extLst>
                  <a:ext uri="{FF2B5EF4-FFF2-40B4-BE49-F238E27FC236}">
                    <a16:creationId xmlns:a16="http://schemas.microsoft.com/office/drawing/2014/main" id="{CB9C5B53-073F-4240-B20E-D8D1DE20D7AD}"/>
                  </a:ext>
                </a:extLst>
              </p:cNvPr>
              <p:cNvSpPr/>
              <p:nvPr userDrawn="1"/>
            </p:nvSpPr>
            <p:spPr bwMode="auto">
              <a:xfrm>
                <a:off x="4530725" y="1914526"/>
                <a:ext cx="2447925" cy="1622425"/>
              </a:xfrm>
              <a:custGeom>
                <a:avLst/>
                <a:gdLst>
                  <a:gd name="T0" fmla="*/ 24 w 158"/>
                  <a:gd name="T1" fmla="*/ 105 h 105"/>
                  <a:gd name="T2" fmla="*/ 45 w 158"/>
                  <a:gd name="T3" fmla="*/ 25 h 105"/>
                  <a:gd name="T4" fmla="*/ 146 w 158"/>
                  <a:gd name="T5" fmla="*/ 49 h 105"/>
                  <a:gd name="T6" fmla="*/ 140 w 158"/>
                  <a:gd name="T7" fmla="*/ 97 h 105"/>
                  <a:gd name="T8" fmla="*/ 24 w 158"/>
                  <a:gd name="T9" fmla="*/ 10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105">
                    <a:moveTo>
                      <a:pt x="24" y="105"/>
                    </a:moveTo>
                    <a:cubicBezTo>
                      <a:pt x="24" y="105"/>
                      <a:pt x="0" y="51"/>
                      <a:pt x="45" y="25"/>
                    </a:cubicBezTo>
                    <a:cubicBezTo>
                      <a:pt x="89" y="0"/>
                      <a:pt x="134" y="19"/>
                      <a:pt x="146" y="49"/>
                    </a:cubicBezTo>
                    <a:cubicBezTo>
                      <a:pt x="158" y="78"/>
                      <a:pt x="140" y="97"/>
                      <a:pt x="140" y="97"/>
                    </a:cubicBezTo>
                    <a:lnTo>
                      <a:pt x="24" y="105"/>
                    </a:lnTo>
                    <a:close/>
                  </a:path>
                </a:pathLst>
              </a:custGeom>
              <a:solidFill>
                <a:srgbClr val="1818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" name="">
                <a:extLst>
                  <a:ext uri="{FF2B5EF4-FFF2-40B4-BE49-F238E27FC236}">
                    <a16:creationId xmlns:a16="http://schemas.microsoft.com/office/drawing/2014/main" id="{047C5E6F-A594-4836-B883-6FC6D5DCB0B4}"/>
                  </a:ext>
                </a:extLst>
              </p:cNvPr>
              <p:cNvSpPr/>
              <p:nvPr userDrawn="1"/>
            </p:nvSpPr>
            <p:spPr bwMode="auto">
              <a:xfrm>
                <a:off x="5676900" y="4418013"/>
                <a:ext cx="898525" cy="957263"/>
              </a:xfrm>
              <a:custGeom>
                <a:avLst/>
                <a:gdLst>
                  <a:gd name="T0" fmla="*/ 26 w 58"/>
                  <a:gd name="T1" fmla="*/ 58 h 62"/>
                  <a:gd name="T2" fmla="*/ 4 w 58"/>
                  <a:gd name="T3" fmla="*/ 52 h 62"/>
                  <a:gd name="T4" fmla="*/ 2 w 58"/>
                  <a:gd name="T5" fmla="*/ 29 h 62"/>
                  <a:gd name="T6" fmla="*/ 0 w 58"/>
                  <a:gd name="T7" fmla="*/ 15 h 62"/>
                  <a:gd name="T8" fmla="*/ 0 w 58"/>
                  <a:gd name="T9" fmla="*/ 13 h 62"/>
                  <a:gd name="T10" fmla="*/ 6 w 58"/>
                  <a:gd name="T11" fmla="*/ 13 h 62"/>
                  <a:gd name="T12" fmla="*/ 49 w 58"/>
                  <a:gd name="T13" fmla="*/ 0 h 62"/>
                  <a:gd name="T14" fmla="*/ 55 w 58"/>
                  <a:gd name="T15" fmla="*/ 28 h 62"/>
                  <a:gd name="T16" fmla="*/ 58 w 58"/>
                  <a:gd name="T17" fmla="*/ 41 h 62"/>
                  <a:gd name="T18" fmla="*/ 26 w 58"/>
                  <a:gd name="T19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" h="62">
                    <a:moveTo>
                      <a:pt x="26" y="58"/>
                    </a:moveTo>
                    <a:cubicBezTo>
                      <a:pt x="13" y="62"/>
                      <a:pt x="8" y="56"/>
                      <a:pt x="4" y="52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55" y="28"/>
                      <a:pt x="55" y="28"/>
                      <a:pt x="55" y="28"/>
                    </a:cubicBezTo>
                    <a:cubicBezTo>
                      <a:pt x="58" y="41"/>
                      <a:pt x="58" y="41"/>
                      <a:pt x="58" y="41"/>
                    </a:cubicBezTo>
                    <a:cubicBezTo>
                      <a:pt x="52" y="46"/>
                      <a:pt x="45" y="53"/>
                      <a:pt x="26" y="58"/>
                    </a:cubicBezTo>
                    <a:close/>
                  </a:path>
                </a:pathLst>
              </a:custGeom>
              <a:solidFill>
                <a:srgbClr val="FBB9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" name="">
                <a:extLst>
                  <a:ext uri="{FF2B5EF4-FFF2-40B4-BE49-F238E27FC236}">
                    <a16:creationId xmlns:a16="http://schemas.microsoft.com/office/drawing/2014/main" id="{C2F99EBA-B7E0-4B86-BD95-ED2C2BB1EE2A}"/>
                  </a:ext>
                </a:extLst>
              </p:cNvPr>
              <p:cNvSpPr/>
              <p:nvPr userDrawn="1"/>
            </p:nvSpPr>
            <p:spPr bwMode="auto">
              <a:xfrm>
                <a:off x="5676900" y="4418013"/>
                <a:ext cx="852488" cy="539750"/>
              </a:xfrm>
              <a:custGeom>
                <a:avLst/>
                <a:gdLst>
                  <a:gd name="T0" fmla="*/ 2 w 55"/>
                  <a:gd name="T1" fmla="*/ 29 h 35"/>
                  <a:gd name="T2" fmla="*/ 55 w 55"/>
                  <a:gd name="T3" fmla="*/ 28 h 35"/>
                  <a:gd name="T4" fmla="*/ 55 w 55"/>
                  <a:gd name="T5" fmla="*/ 28 h 35"/>
                  <a:gd name="T6" fmla="*/ 49 w 55"/>
                  <a:gd name="T7" fmla="*/ 0 h 35"/>
                  <a:gd name="T8" fmla="*/ 6 w 55"/>
                  <a:gd name="T9" fmla="*/ 13 h 35"/>
                  <a:gd name="T10" fmla="*/ 0 w 55"/>
                  <a:gd name="T11" fmla="*/ 13 h 35"/>
                  <a:gd name="T12" fmla="*/ 0 w 55"/>
                  <a:gd name="T13" fmla="*/ 15 h 35"/>
                  <a:gd name="T14" fmla="*/ 2 w 55"/>
                  <a:gd name="T15" fmla="*/ 2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35">
                    <a:moveTo>
                      <a:pt x="2" y="29"/>
                    </a:moveTo>
                    <a:cubicBezTo>
                      <a:pt x="15" y="35"/>
                      <a:pt x="42" y="32"/>
                      <a:pt x="55" y="28"/>
                    </a:cubicBezTo>
                    <a:cubicBezTo>
                      <a:pt x="55" y="28"/>
                      <a:pt x="55" y="28"/>
                      <a:pt x="55" y="28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5"/>
                      <a:pt x="0" y="15"/>
                      <a:pt x="0" y="15"/>
                    </a:cubicBezTo>
                    <a:lnTo>
                      <a:pt x="2" y="29"/>
                    </a:lnTo>
                    <a:close/>
                  </a:path>
                </a:pathLst>
              </a:custGeom>
              <a:solidFill>
                <a:srgbClr val="FB94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" name="">
                <a:extLst>
                  <a:ext uri="{FF2B5EF4-FFF2-40B4-BE49-F238E27FC236}">
                    <a16:creationId xmlns:a16="http://schemas.microsoft.com/office/drawing/2014/main" id="{D4D063FD-AF0C-4798-A232-3144B2C19937}"/>
                  </a:ext>
                </a:extLst>
              </p:cNvPr>
              <p:cNvSpPr/>
              <p:nvPr userDrawn="1"/>
            </p:nvSpPr>
            <p:spPr bwMode="auto">
              <a:xfrm>
                <a:off x="4748213" y="3429001"/>
                <a:ext cx="541338" cy="741363"/>
              </a:xfrm>
              <a:custGeom>
                <a:avLst/>
                <a:gdLst>
                  <a:gd name="T0" fmla="*/ 26 w 35"/>
                  <a:gd name="T1" fmla="*/ 8 h 48"/>
                  <a:gd name="T2" fmla="*/ 5 w 35"/>
                  <a:gd name="T3" fmla="*/ 23 h 48"/>
                  <a:gd name="T4" fmla="*/ 35 w 35"/>
                  <a:gd name="T5" fmla="*/ 39 h 48"/>
                  <a:gd name="T6" fmla="*/ 26 w 35"/>
                  <a:gd name="T7" fmla="*/ 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8">
                    <a:moveTo>
                      <a:pt x="26" y="8"/>
                    </a:moveTo>
                    <a:cubicBezTo>
                      <a:pt x="26" y="8"/>
                      <a:pt x="0" y="0"/>
                      <a:pt x="5" y="23"/>
                    </a:cubicBezTo>
                    <a:cubicBezTo>
                      <a:pt x="11" y="48"/>
                      <a:pt x="31" y="41"/>
                      <a:pt x="35" y="39"/>
                    </a:cubicBezTo>
                    <a:lnTo>
                      <a:pt x="26" y="8"/>
                    </a:lnTo>
                    <a:close/>
                  </a:path>
                </a:pathLst>
              </a:custGeom>
              <a:solidFill>
                <a:srgbClr val="FBB9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" name="">
                <a:extLst>
                  <a:ext uri="{FF2B5EF4-FFF2-40B4-BE49-F238E27FC236}">
                    <a16:creationId xmlns:a16="http://schemas.microsoft.com/office/drawing/2014/main" id="{0D4EB302-04C6-4EB3-BAEB-5073EFD88D7A}"/>
                  </a:ext>
                </a:extLst>
              </p:cNvPr>
              <p:cNvSpPr/>
              <p:nvPr userDrawn="1"/>
            </p:nvSpPr>
            <p:spPr bwMode="auto">
              <a:xfrm>
                <a:off x="4887913" y="3984626"/>
                <a:ext cx="573088" cy="541338"/>
              </a:xfrm>
              <a:custGeom>
                <a:avLst/>
                <a:gdLst>
                  <a:gd name="T0" fmla="*/ 36 w 37"/>
                  <a:gd name="T1" fmla="*/ 13 h 35"/>
                  <a:gd name="T2" fmla="*/ 21 w 37"/>
                  <a:gd name="T3" fmla="*/ 33 h 35"/>
                  <a:gd name="T4" fmla="*/ 1 w 37"/>
                  <a:gd name="T5" fmla="*/ 19 h 35"/>
                  <a:gd name="T6" fmla="*/ 12 w 37"/>
                  <a:gd name="T7" fmla="*/ 0 h 35"/>
                  <a:gd name="T8" fmla="*/ 12 w 37"/>
                  <a:gd name="T9" fmla="*/ 0 h 35"/>
                  <a:gd name="T10" fmla="*/ 13 w 37"/>
                  <a:gd name="T11" fmla="*/ 2 h 35"/>
                  <a:gd name="T12" fmla="*/ 4 w 37"/>
                  <a:gd name="T13" fmla="*/ 18 h 35"/>
                  <a:gd name="T14" fmla="*/ 20 w 37"/>
                  <a:gd name="T15" fmla="*/ 31 h 35"/>
                  <a:gd name="T16" fmla="*/ 33 w 37"/>
                  <a:gd name="T17" fmla="*/ 14 h 35"/>
                  <a:gd name="T18" fmla="*/ 28 w 37"/>
                  <a:gd name="T19" fmla="*/ 5 h 35"/>
                  <a:gd name="T20" fmla="*/ 26 w 37"/>
                  <a:gd name="T21" fmla="*/ 3 h 35"/>
                  <a:gd name="T22" fmla="*/ 28 w 37"/>
                  <a:gd name="T23" fmla="*/ 1 h 35"/>
                  <a:gd name="T24" fmla="*/ 30 w 37"/>
                  <a:gd name="T25" fmla="*/ 3 h 35"/>
                  <a:gd name="T26" fmla="*/ 36 w 37"/>
                  <a:gd name="T27" fmla="*/ 1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7" h="35">
                    <a:moveTo>
                      <a:pt x="36" y="13"/>
                    </a:moveTo>
                    <a:cubicBezTo>
                      <a:pt x="37" y="23"/>
                      <a:pt x="30" y="32"/>
                      <a:pt x="21" y="33"/>
                    </a:cubicBezTo>
                    <a:cubicBezTo>
                      <a:pt x="11" y="35"/>
                      <a:pt x="2" y="28"/>
                      <a:pt x="1" y="19"/>
                    </a:cubicBezTo>
                    <a:cubicBezTo>
                      <a:pt x="0" y="10"/>
                      <a:pt x="4" y="3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3" y="0"/>
                      <a:pt x="13" y="1"/>
                      <a:pt x="13" y="2"/>
                    </a:cubicBezTo>
                    <a:cubicBezTo>
                      <a:pt x="7" y="4"/>
                      <a:pt x="3" y="11"/>
                      <a:pt x="4" y="18"/>
                    </a:cubicBezTo>
                    <a:cubicBezTo>
                      <a:pt x="5" y="26"/>
                      <a:pt x="12" y="32"/>
                      <a:pt x="20" y="31"/>
                    </a:cubicBezTo>
                    <a:cubicBezTo>
                      <a:pt x="28" y="29"/>
                      <a:pt x="34" y="22"/>
                      <a:pt x="33" y="14"/>
                    </a:cubicBezTo>
                    <a:cubicBezTo>
                      <a:pt x="32" y="10"/>
                      <a:pt x="30" y="7"/>
                      <a:pt x="28" y="5"/>
                    </a:cubicBezTo>
                    <a:cubicBezTo>
                      <a:pt x="27" y="4"/>
                      <a:pt x="26" y="4"/>
                      <a:pt x="26" y="3"/>
                    </a:cubicBezTo>
                    <a:cubicBezTo>
                      <a:pt x="26" y="3"/>
                      <a:pt x="27" y="2"/>
                      <a:pt x="28" y="1"/>
                    </a:cubicBezTo>
                    <a:cubicBezTo>
                      <a:pt x="28" y="2"/>
                      <a:pt x="29" y="2"/>
                      <a:pt x="30" y="3"/>
                    </a:cubicBezTo>
                    <a:cubicBezTo>
                      <a:pt x="33" y="5"/>
                      <a:pt x="35" y="9"/>
                      <a:pt x="36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" name="">
                <a:extLst>
                  <a:ext uri="{FF2B5EF4-FFF2-40B4-BE49-F238E27FC236}">
                    <a16:creationId xmlns:a16="http://schemas.microsoft.com/office/drawing/2014/main" id="{DBDEB3AA-36A7-4D61-8BBA-30C49C944B7E}"/>
                  </a:ext>
                </a:extLst>
              </p:cNvPr>
              <p:cNvSpPr/>
              <p:nvPr userDrawn="1"/>
            </p:nvSpPr>
            <p:spPr bwMode="auto">
              <a:xfrm>
                <a:off x="4918075" y="3660776"/>
                <a:ext cx="201613" cy="261938"/>
              </a:xfrm>
              <a:custGeom>
                <a:avLst/>
                <a:gdLst>
                  <a:gd name="T0" fmla="*/ 12 w 13"/>
                  <a:gd name="T1" fmla="*/ 17 h 17"/>
                  <a:gd name="T2" fmla="*/ 12 w 13"/>
                  <a:gd name="T3" fmla="*/ 17 h 17"/>
                  <a:gd name="T4" fmla="*/ 13 w 13"/>
                  <a:gd name="T5" fmla="*/ 15 h 17"/>
                  <a:gd name="T6" fmla="*/ 2 w 13"/>
                  <a:gd name="T7" fmla="*/ 0 h 17"/>
                  <a:gd name="T8" fmla="*/ 0 w 13"/>
                  <a:gd name="T9" fmla="*/ 1 h 17"/>
                  <a:gd name="T10" fmla="*/ 1 w 13"/>
                  <a:gd name="T11" fmla="*/ 3 h 17"/>
                  <a:gd name="T12" fmla="*/ 11 w 13"/>
                  <a:gd name="T13" fmla="*/ 16 h 17"/>
                  <a:gd name="T14" fmla="*/ 12 w 13"/>
                  <a:gd name="T1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7">
                    <a:moveTo>
                      <a:pt x="12" y="17"/>
                    </a:moveTo>
                    <a:cubicBezTo>
                      <a:pt x="12" y="17"/>
                      <a:pt x="12" y="17"/>
                      <a:pt x="12" y="17"/>
                    </a:cubicBezTo>
                    <a:cubicBezTo>
                      <a:pt x="13" y="17"/>
                      <a:pt x="13" y="16"/>
                      <a:pt x="13" y="15"/>
                    </a:cubicBezTo>
                    <a:cubicBezTo>
                      <a:pt x="10" y="4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8" y="6"/>
                      <a:pt x="11" y="16"/>
                    </a:cubicBezTo>
                    <a:cubicBezTo>
                      <a:pt x="11" y="17"/>
                      <a:pt x="11" y="17"/>
                      <a:pt x="12" y="17"/>
                    </a:cubicBezTo>
                    <a:close/>
                  </a:path>
                </a:pathLst>
              </a:custGeom>
              <a:solidFill>
                <a:srgbClr val="FB94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">
                <a:extLst>
                  <a:ext uri="{FF2B5EF4-FFF2-40B4-BE49-F238E27FC236}">
                    <a16:creationId xmlns:a16="http://schemas.microsoft.com/office/drawing/2014/main" id="{66F5D208-AFC5-4B97-872E-D90B6D3BB413}"/>
                  </a:ext>
                </a:extLst>
              </p:cNvPr>
              <p:cNvSpPr/>
              <p:nvPr userDrawn="1"/>
            </p:nvSpPr>
            <p:spPr bwMode="auto">
              <a:xfrm>
                <a:off x="4933950" y="3752851"/>
                <a:ext cx="123825" cy="92075"/>
              </a:xfrm>
              <a:custGeom>
                <a:avLst/>
                <a:gdLst>
                  <a:gd name="T0" fmla="*/ 2 w 8"/>
                  <a:gd name="T1" fmla="*/ 6 h 6"/>
                  <a:gd name="T2" fmla="*/ 3 w 8"/>
                  <a:gd name="T3" fmla="*/ 6 h 6"/>
                  <a:gd name="T4" fmla="*/ 7 w 8"/>
                  <a:gd name="T5" fmla="*/ 3 h 6"/>
                  <a:gd name="T6" fmla="*/ 8 w 8"/>
                  <a:gd name="T7" fmla="*/ 1 h 6"/>
                  <a:gd name="T8" fmla="*/ 7 w 8"/>
                  <a:gd name="T9" fmla="*/ 0 h 6"/>
                  <a:gd name="T10" fmla="*/ 0 w 8"/>
                  <a:gd name="T11" fmla="*/ 4 h 6"/>
                  <a:gd name="T12" fmla="*/ 1 w 8"/>
                  <a:gd name="T13" fmla="*/ 6 h 6"/>
                  <a:gd name="T14" fmla="*/ 2 w 8"/>
                  <a:gd name="T1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6">
                    <a:moveTo>
                      <a:pt x="2" y="6"/>
                    </a:moveTo>
                    <a:cubicBezTo>
                      <a:pt x="2" y="6"/>
                      <a:pt x="3" y="6"/>
                      <a:pt x="3" y="6"/>
                    </a:cubicBezTo>
                    <a:cubicBezTo>
                      <a:pt x="3" y="6"/>
                      <a:pt x="5" y="3"/>
                      <a:pt x="7" y="3"/>
                    </a:cubicBezTo>
                    <a:cubicBezTo>
                      <a:pt x="8" y="3"/>
                      <a:pt x="8" y="2"/>
                      <a:pt x="8" y="1"/>
                    </a:cubicBezTo>
                    <a:cubicBezTo>
                      <a:pt x="8" y="1"/>
                      <a:pt x="8" y="0"/>
                      <a:pt x="7" y="0"/>
                    </a:cubicBezTo>
                    <a:cubicBezTo>
                      <a:pt x="3" y="0"/>
                      <a:pt x="1" y="4"/>
                      <a:pt x="0" y="4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1" y="6"/>
                      <a:pt x="2" y="6"/>
                      <a:pt x="2" y="6"/>
                    </a:cubicBezTo>
                    <a:close/>
                  </a:path>
                </a:pathLst>
              </a:custGeom>
              <a:solidFill>
                <a:srgbClr val="FB94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">
                <a:extLst>
                  <a:ext uri="{FF2B5EF4-FFF2-40B4-BE49-F238E27FC236}">
                    <a16:creationId xmlns:a16="http://schemas.microsoft.com/office/drawing/2014/main" id="{10ABB0D3-6E27-4B32-A485-C209C7230841}"/>
                  </a:ext>
                </a:extLst>
              </p:cNvPr>
              <p:cNvSpPr/>
              <p:nvPr userDrawn="1"/>
            </p:nvSpPr>
            <p:spPr bwMode="auto">
              <a:xfrm>
                <a:off x="4810125" y="2486026"/>
                <a:ext cx="1935163" cy="2301875"/>
              </a:xfrm>
              <a:custGeom>
                <a:avLst/>
                <a:gdLst>
                  <a:gd name="T0" fmla="*/ 8 w 125"/>
                  <a:gd name="T1" fmla="*/ 65 h 149"/>
                  <a:gd name="T2" fmla="*/ 15 w 125"/>
                  <a:gd name="T3" fmla="*/ 92 h 149"/>
                  <a:gd name="T4" fmla="*/ 19 w 125"/>
                  <a:gd name="T5" fmla="*/ 103 h 149"/>
                  <a:gd name="T6" fmla="*/ 60 w 125"/>
                  <a:gd name="T7" fmla="*/ 147 h 149"/>
                  <a:gd name="T8" fmla="*/ 116 w 125"/>
                  <a:gd name="T9" fmla="*/ 112 h 149"/>
                  <a:gd name="T10" fmla="*/ 121 w 125"/>
                  <a:gd name="T11" fmla="*/ 96 h 149"/>
                  <a:gd name="T12" fmla="*/ 121 w 125"/>
                  <a:gd name="T13" fmla="*/ 93 h 149"/>
                  <a:gd name="T14" fmla="*/ 118 w 125"/>
                  <a:gd name="T15" fmla="*/ 25 h 149"/>
                  <a:gd name="T16" fmla="*/ 43 w 125"/>
                  <a:gd name="T17" fmla="*/ 10 h 149"/>
                  <a:gd name="T18" fmla="*/ 8 w 125"/>
                  <a:gd name="T19" fmla="*/ 65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5" h="149">
                    <a:moveTo>
                      <a:pt x="8" y="65"/>
                    </a:moveTo>
                    <a:cubicBezTo>
                      <a:pt x="9" y="75"/>
                      <a:pt x="12" y="83"/>
                      <a:pt x="15" y="92"/>
                    </a:cubicBezTo>
                    <a:cubicBezTo>
                      <a:pt x="16" y="95"/>
                      <a:pt x="18" y="99"/>
                      <a:pt x="19" y="103"/>
                    </a:cubicBezTo>
                    <a:cubicBezTo>
                      <a:pt x="31" y="127"/>
                      <a:pt x="47" y="145"/>
                      <a:pt x="60" y="147"/>
                    </a:cubicBezTo>
                    <a:cubicBezTo>
                      <a:pt x="81" y="149"/>
                      <a:pt x="105" y="139"/>
                      <a:pt x="116" y="112"/>
                    </a:cubicBezTo>
                    <a:cubicBezTo>
                      <a:pt x="118" y="107"/>
                      <a:pt x="120" y="102"/>
                      <a:pt x="121" y="96"/>
                    </a:cubicBezTo>
                    <a:cubicBezTo>
                      <a:pt x="121" y="95"/>
                      <a:pt x="121" y="94"/>
                      <a:pt x="121" y="93"/>
                    </a:cubicBezTo>
                    <a:cubicBezTo>
                      <a:pt x="125" y="65"/>
                      <a:pt x="118" y="25"/>
                      <a:pt x="118" y="25"/>
                    </a:cubicBezTo>
                    <a:cubicBezTo>
                      <a:pt x="101" y="0"/>
                      <a:pt x="64" y="6"/>
                      <a:pt x="43" y="10"/>
                    </a:cubicBezTo>
                    <a:cubicBezTo>
                      <a:pt x="22" y="13"/>
                      <a:pt x="0" y="24"/>
                      <a:pt x="8" y="65"/>
                    </a:cubicBezTo>
                    <a:close/>
                  </a:path>
                </a:pathLst>
              </a:custGeom>
              <a:solidFill>
                <a:srgbClr val="FBB9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">
                <a:extLst>
                  <a:ext uri="{FF2B5EF4-FFF2-40B4-BE49-F238E27FC236}">
                    <a16:creationId xmlns:a16="http://schemas.microsoft.com/office/drawing/2014/main" id="{ED2146C0-38B8-4651-B105-C49CF3EC1ED8}"/>
                  </a:ext>
                </a:extLst>
              </p:cNvPr>
              <p:cNvSpPr/>
              <p:nvPr userDrawn="1"/>
            </p:nvSpPr>
            <p:spPr bwMode="auto">
              <a:xfrm>
                <a:off x="5041900" y="3844926"/>
                <a:ext cx="403225" cy="231775"/>
              </a:xfrm>
              <a:custGeom>
                <a:avLst/>
                <a:gdLst>
                  <a:gd name="T0" fmla="*/ 0 w 26"/>
                  <a:gd name="T1" fmla="*/ 4 h 15"/>
                  <a:gd name="T2" fmla="*/ 4 w 26"/>
                  <a:gd name="T3" fmla="*/ 15 h 15"/>
                  <a:gd name="T4" fmla="*/ 10 w 26"/>
                  <a:gd name="T5" fmla="*/ 14 h 15"/>
                  <a:gd name="T6" fmla="*/ 25 w 26"/>
                  <a:gd name="T7" fmla="*/ 6 h 15"/>
                  <a:gd name="T8" fmla="*/ 8 w 26"/>
                  <a:gd name="T9" fmla="*/ 2 h 15"/>
                  <a:gd name="T10" fmla="*/ 0 w 26"/>
                  <a:gd name="T11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15">
                    <a:moveTo>
                      <a:pt x="0" y="4"/>
                    </a:moveTo>
                    <a:cubicBezTo>
                      <a:pt x="1" y="7"/>
                      <a:pt x="3" y="11"/>
                      <a:pt x="4" y="15"/>
                    </a:cubicBezTo>
                    <a:cubicBezTo>
                      <a:pt x="6" y="15"/>
                      <a:pt x="8" y="15"/>
                      <a:pt x="10" y="14"/>
                    </a:cubicBezTo>
                    <a:cubicBezTo>
                      <a:pt x="19" y="13"/>
                      <a:pt x="26" y="9"/>
                      <a:pt x="25" y="6"/>
                    </a:cubicBezTo>
                    <a:cubicBezTo>
                      <a:pt x="25" y="2"/>
                      <a:pt x="17" y="0"/>
                      <a:pt x="8" y="2"/>
                    </a:cubicBezTo>
                    <a:cubicBezTo>
                      <a:pt x="5" y="2"/>
                      <a:pt x="2" y="3"/>
                      <a:pt x="0" y="4"/>
                    </a:cubicBezTo>
                    <a:close/>
                  </a:path>
                </a:pathLst>
              </a:custGeom>
              <a:solidFill>
                <a:srgbClr val="FB94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">
                <a:extLst>
                  <a:ext uri="{FF2B5EF4-FFF2-40B4-BE49-F238E27FC236}">
                    <a16:creationId xmlns:a16="http://schemas.microsoft.com/office/drawing/2014/main" id="{4BA001AA-92FB-4F81-A82B-5DA1C2B034B5}"/>
                  </a:ext>
                </a:extLst>
              </p:cNvPr>
              <p:cNvSpPr/>
              <p:nvPr userDrawn="1"/>
            </p:nvSpPr>
            <p:spPr bwMode="auto">
              <a:xfrm>
                <a:off x="6032500" y="3675063"/>
                <a:ext cx="511175" cy="231775"/>
              </a:xfrm>
              <a:custGeom>
                <a:avLst/>
                <a:gdLst>
                  <a:gd name="T0" fmla="*/ 1 w 33"/>
                  <a:gd name="T1" fmla="*/ 10 h 15"/>
                  <a:gd name="T2" fmla="*/ 18 w 33"/>
                  <a:gd name="T3" fmla="*/ 14 h 15"/>
                  <a:gd name="T4" fmla="*/ 33 w 33"/>
                  <a:gd name="T5" fmla="*/ 5 h 15"/>
                  <a:gd name="T6" fmla="*/ 16 w 33"/>
                  <a:gd name="T7" fmla="*/ 1 h 15"/>
                  <a:gd name="T8" fmla="*/ 1 w 33"/>
                  <a:gd name="T9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5">
                    <a:moveTo>
                      <a:pt x="1" y="10"/>
                    </a:moveTo>
                    <a:cubicBezTo>
                      <a:pt x="1" y="13"/>
                      <a:pt x="9" y="15"/>
                      <a:pt x="18" y="14"/>
                    </a:cubicBezTo>
                    <a:cubicBezTo>
                      <a:pt x="27" y="13"/>
                      <a:pt x="33" y="9"/>
                      <a:pt x="33" y="5"/>
                    </a:cubicBezTo>
                    <a:cubicBezTo>
                      <a:pt x="32" y="2"/>
                      <a:pt x="25" y="0"/>
                      <a:pt x="16" y="1"/>
                    </a:cubicBezTo>
                    <a:cubicBezTo>
                      <a:pt x="7" y="2"/>
                      <a:pt x="0" y="6"/>
                      <a:pt x="1" y="10"/>
                    </a:cubicBezTo>
                    <a:close/>
                  </a:path>
                </a:pathLst>
              </a:custGeom>
              <a:solidFill>
                <a:srgbClr val="FB94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">
                <a:extLst>
                  <a:ext uri="{FF2B5EF4-FFF2-40B4-BE49-F238E27FC236}">
                    <a16:creationId xmlns:a16="http://schemas.microsoft.com/office/drawing/2014/main" id="{6BDEC8A8-C75C-403C-AF4F-609708054D31}"/>
                  </a:ext>
                </a:extLst>
              </p:cNvPr>
              <p:cNvSpPr/>
              <p:nvPr userDrawn="1"/>
            </p:nvSpPr>
            <p:spPr bwMode="auto">
              <a:xfrm>
                <a:off x="6605588" y="3227388"/>
                <a:ext cx="511175" cy="741363"/>
              </a:xfrm>
              <a:custGeom>
                <a:avLst/>
                <a:gdLst>
                  <a:gd name="T0" fmla="*/ 0 w 33"/>
                  <a:gd name="T1" fmla="*/ 16 h 48"/>
                  <a:gd name="T2" fmla="*/ 4 w 33"/>
                  <a:gd name="T3" fmla="*/ 8 h 48"/>
                  <a:gd name="T4" fmla="*/ 25 w 33"/>
                  <a:gd name="T5" fmla="*/ 9 h 48"/>
                  <a:gd name="T6" fmla="*/ 5 w 33"/>
                  <a:gd name="T7" fmla="*/ 45 h 48"/>
                  <a:gd name="T8" fmla="*/ 0 w 33"/>
                  <a:gd name="T9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8">
                    <a:moveTo>
                      <a:pt x="0" y="16"/>
                    </a:moveTo>
                    <a:cubicBezTo>
                      <a:pt x="0" y="13"/>
                      <a:pt x="1" y="10"/>
                      <a:pt x="4" y="8"/>
                    </a:cubicBezTo>
                    <a:cubicBezTo>
                      <a:pt x="11" y="3"/>
                      <a:pt x="20" y="0"/>
                      <a:pt x="25" y="9"/>
                    </a:cubicBezTo>
                    <a:cubicBezTo>
                      <a:pt x="33" y="26"/>
                      <a:pt x="18" y="48"/>
                      <a:pt x="5" y="45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D4E7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">
                <a:extLst>
                  <a:ext uri="{FF2B5EF4-FFF2-40B4-BE49-F238E27FC236}">
                    <a16:creationId xmlns:a16="http://schemas.microsoft.com/office/drawing/2014/main" id="{926168DE-C2D1-42B4-80CF-29CB246F99AE}"/>
                  </a:ext>
                </a:extLst>
              </p:cNvPr>
              <p:cNvSpPr/>
              <p:nvPr userDrawn="1"/>
            </p:nvSpPr>
            <p:spPr bwMode="auto">
              <a:xfrm>
                <a:off x="6559550" y="3860801"/>
                <a:ext cx="123825" cy="107950"/>
              </a:xfrm>
              <a:custGeom>
                <a:avLst/>
                <a:gdLst>
                  <a:gd name="T0" fmla="*/ 1 w 8"/>
                  <a:gd name="T1" fmla="*/ 3 h 7"/>
                  <a:gd name="T2" fmla="*/ 1 w 8"/>
                  <a:gd name="T3" fmla="*/ 4 h 7"/>
                  <a:gd name="T4" fmla="*/ 4 w 8"/>
                  <a:gd name="T5" fmla="*/ 5 h 7"/>
                  <a:gd name="T6" fmla="*/ 8 w 8"/>
                  <a:gd name="T7" fmla="*/ 7 h 7"/>
                  <a:gd name="T8" fmla="*/ 8 w 8"/>
                  <a:gd name="T9" fmla="*/ 4 h 7"/>
                  <a:gd name="T10" fmla="*/ 5 w 8"/>
                  <a:gd name="T11" fmla="*/ 3 h 7"/>
                  <a:gd name="T12" fmla="*/ 3 w 8"/>
                  <a:gd name="T13" fmla="*/ 2 h 7"/>
                  <a:gd name="T14" fmla="*/ 2 w 8"/>
                  <a:gd name="T15" fmla="*/ 1 h 7"/>
                  <a:gd name="T16" fmla="*/ 0 w 8"/>
                  <a:gd name="T17" fmla="*/ 1 h 7"/>
                  <a:gd name="T18" fmla="*/ 1 w 8"/>
                  <a:gd name="T1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7">
                    <a:moveTo>
                      <a:pt x="1" y="3"/>
                    </a:moveTo>
                    <a:cubicBezTo>
                      <a:pt x="1" y="3"/>
                      <a:pt x="1" y="3"/>
                      <a:pt x="1" y="4"/>
                    </a:cubicBezTo>
                    <a:cubicBezTo>
                      <a:pt x="2" y="4"/>
                      <a:pt x="3" y="5"/>
                      <a:pt x="4" y="5"/>
                    </a:cubicBezTo>
                    <a:cubicBezTo>
                      <a:pt x="5" y="6"/>
                      <a:pt x="7" y="6"/>
                      <a:pt x="8" y="7"/>
                    </a:cubicBezTo>
                    <a:cubicBezTo>
                      <a:pt x="8" y="6"/>
                      <a:pt x="8" y="5"/>
                      <a:pt x="8" y="4"/>
                    </a:cubicBezTo>
                    <a:cubicBezTo>
                      <a:pt x="7" y="4"/>
                      <a:pt x="6" y="4"/>
                      <a:pt x="5" y="3"/>
                    </a:cubicBezTo>
                    <a:cubicBezTo>
                      <a:pt x="5" y="3"/>
                      <a:pt x="4" y="2"/>
                      <a:pt x="3" y="2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2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C0DC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">
                <a:extLst>
                  <a:ext uri="{FF2B5EF4-FFF2-40B4-BE49-F238E27FC236}">
                    <a16:creationId xmlns:a16="http://schemas.microsoft.com/office/drawing/2014/main" id="{4CC4DC6D-99F0-46ED-99C1-692EC55346CD}"/>
                  </a:ext>
                </a:extLst>
              </p:cNvPr>
              <p:cNvSpPr/>
              <p:nvPr userDrawn="1"/>
            </p:nvSpPr>
            <p:spPr bwMode="auto">
              <a:xfrm>
                <a:off x="6729413" y="3413126"/>
                <a:ext cx="171450" cy="323850"/>
              </a:xfrm>
              <a:custGeom>
                <a:avLst/>
                <a:gdLst>
                  <a:gd name="T0" fmla="*/ 2 w 11"/>
                  <a:gd name="T1" fmla="*/ 21 h 21"/>
                  <a:gd name="T2" fmla="*/ 4 w 11"/>
                  <a:gd name="T3" fmla="*/ 20 h 21"/>
                  <a:gd name="T4" fmla="*/ 11 w 11"/>
                  <a:gd name="T5" fmla="*/ 3 h 21"/>
                  <a:gd name="T6" fmla="*/ 11 w 11"/>
                  <a:gd name="T7" fmla="*/ 1 h 21"/>
                  <a:gd name="T8" fmla="*/ 9 w 11"/>
                  <a:gd name="T9" fmla="*/ 0 h 21"/>
                  <a:gd name="T10" fmla="*/ 1 w 11"/>
                  <a:gd name="T11" fmla="*/ 20 h 21"/>
                  <a:gd name="T12" fmla="*/ 2 w 11"/>
                  <a:gd name="T13" fmla="*/ 21 h 21"/>
                  <a:gd name="T14" fmla="*/ 2 w 11"/>
                  <a:gd name="T1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21">
                    <a:moveTo>
                      <a:pt x="2" y="21"/>
                    </a:moveTo>
                    <a:cubicBezTo>
                      <a:pt x="3" y="21"/>
                      <a:pt x="4" y="21"/>
                      <a:pt x="4" y="20"/>
                    </a:cubicBezTo>
                    <a:cubicBezTo>
                      <a:pt x="3" y="9"/>
                      <a:pt x="10" y="3"/>
                      <a:pt x="11" y="3"/>
                    </a:cubicBezTo>
                    <a:cubicBezTo>
                      <a:pt x="11" y="2"/>
                      <a:pt x="11" y="1"/>
                      <a:pt x="11" y="1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8" y="1"/>
                      <a:pt x="0" y="7"/>
                      <a:pt x="1" y="20"/>
                    </a:cubicBezTo>
                    <a:cubicBezTo>
                      <a:pt x="1" y="21"/>
                      <a:pt x="1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lose/>
                  </a:path>
                </a:pathLst>
              </a:custGeom>
              <a:solidFill>
                <a:srgbClr val="C0DC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">
                <a:extLst>
                  <a:ext uri="{FF2B5EF4-FFF2-40B4-BE49-F238E27FC236}">
                    <a16:creationId xmlns:a16="http://schemas.microsoft.com/office/drawing/2014/main" id="{B3EA23B0-7A09-46F6-A731-DC1FE6252770}"/>
                  </a:ext>
                </a:extLst>
              </p:cNvPr>
              <p:cNvSpPr/>
              <p:nvPr userDrawn="1"/>
            </p:nvSpPr>
            <p:spPr bwMode="auto">
              <a:xfrm>
                <a:off x="6761163" y="3521076"/>
                <a:ext cx="169863" cy="107950"/>
              </a:xfrm>
              <a:custGeom>
                <a:avLst/>
                <a:gdLst>
                  <a:gd name="T0" fmla="*/ 9 w 11"/>
                  <a:gd name="T1" fmla="*/ 6 h 7"/>
                  <a:gd name="T2" fmla="*/ 10 w 11"/>
                  <a:gd name="T3" fmla="*/ 6 h 7"/>
                  <a:gd name="T4" fmla="*/ 10 w 11"/>
                  <a:gd name="T5" fmla="*/ 4 h 7"/>
                  <a:gd name="T6" fmla="*/ 2 w 11"/>
                  <a:gd name="T7" fmla="*/ 2 h 7"/>
                  <a:gd name="T8" fmla="*/ 1 w 11"/>
                  <a:gd name="T9" fmla="*/ 3 h 7"/>
                  <a:gd name="T10" fmla="*/ 2 w 11"/>
                  <a:gd name="T11" fmla="*/ 4 h 7"/>
                  <a:gd name="T12" fmla="*/ 8 w 11"/>
                  <a:gd name="T13" fmla="*/ 6 h 7"/>
                  <a:gd name="T14" fmla="*/ 9 w 11"/>
                  <a:gd name="T15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7">
                    <a:moveTo>
                      <a:pt x="9" y="6"/>
                    </a:moveTo>
                    <a:cubicBezTo>
                      <a:pt x="10" y="6"/>
                      <a:pt x="10" y="6"/>
                      <a:pt x="10" y="6"/>
                    </a:cubicBezTo>
                    <a:cubicBezTo>
                      <a:pt x="11" y="5"/>
                      <a:pt x="11" y="5"/>
                      <a:pt x="10" y="4"/>
                    </a:cubicBezTo>
                    <a:cubicBezTo>
                      <a:pt x="10" y="4"/>
                      <a:pt x="6" y="0"/>
                      <a:pt x="2" y="2"/>
                    </a:cubicBezTo>
                    <a:cubicBezTo>
                      <a:pt x="1" y="2"/>
                      <a:pt x="0" y="3"/>
                      <a:pt x="1" y="3"/>
                    </a:cubicBezTo>
                    <a:cubicBezTo>
                      <a:pt x="1" y="4"/>
                      <a:pt x="2" y="5"/>
                      <a:pt x="2" y="4"/>
                    </a:cubicBezTo>
                    <a:cubicBezTo>
                      <a:pt x="5" y="4"/>
                      <a:pt x="8" y="6"/>
                      <a:pt x="8" y="6"/>
                    </a:cubicBezTo>
                    <a:cubicBezTo>
                      <a:pt x="9" y="6"/>
                      <a:pt x="9" y="7"/>
                      <a:pt x="9" y="6"/>
                    </a:cubicBezTo>
                    <a:close/>
                  </a:path>
                </a:pathLst>
              </a:custGeom>
              <a:solidFill>
                <a:srgbClr val="C0DC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">
                <a:extLst>
                  <a:ext uri="{FF2B5EF4-FFF2-40B4-BE49-F238E27FC236}">
                    <a16:creationId xmlns:a16="http://schemas.microsoft.com/office/drawing/2014/main" id="{2E428F37-6F50-4E75-BEFE-0A15E04F783C}"/>
                  </a:ext>
                </a:extLst>
              </p:cNvPr>
              <p:cNvSpPr/>
              <p:nvPr userDrawn="1"/>
            </p:nvSpPr>
            <p:spPr bwMode="auto">
              <a:xfrm>
                <a:off x="5568950" y="3614738"/>
                <a:ext cx="185738" cy="401638"/>
              </a:xfrm>
              <a:custGeom>
                <a:avLst/>
                <a:gdLst>
                  <a:gd name="T0" fmla="*/ 10 w 12"/>
                  <a:gd name="T1" fmla="*/ 26 h 26"/>
                  <a:gd name="T2" fmla="*/ 1 w 12"/>
                  <a:gd name="T3" fmla="*/ 18 h 26"/>
                  <a:gd name="T4" fmla="*/ 4 w 12"/>
                  <a:gd name="T5" fmla="*/ 1 h 26"/>
                  <a:gd name="T6" fmla="*/ 6 w 12"/>
                  <a:gd name="T7" fmla="*/ 0 h 26"/>
                  <a:gd name="T8" fmla="*/ 6 w 12"/>
                  <a:gd name="T9" fmla="*/ 0 h 26"/>
                  <a:gd name="T10" fmla="*/ 7 w 12"/>
                  <a:gd name="T11" fmla="*/ 2 h 26"/>
                  <a:gd name="T12" fmla="*/ 4 w 12"/>
                  <a:gd name="T13" fmla="*/ 18 h 26"/>
                  <a:gd name="T14" fmla="*/ 11 w 12"/>
                  <a:gd name="T15" fmla="*/ 23 h 26"/>
                  <a:gd name="T16" fmla="*/ 12 w 12"/>
                  <a:gd name="T17" fmla="*/ 25 h 26"/>
                  <a:gd name="T18" fmla="*/ 11 w 12"/>
                  <a:gd name="T19" fmla="*/ 26 h 26"/>
                  <a:gd name="T20" fmla="*/ 10 w 12"/>
                  <a:gd name="T21" fmla="*/ 26 h 26"/>
                  <a:gd name="T22" fmla="*/ 4 w 12"/>
                  <a:gd name="T23" fmla="*/ 19 h 26"/>
                  <a:gd name="T24" fmla="*/ 4 w 12"/>
                  <a:gd name="T25" fmla="*/ 1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26">
                    <a:moveTo>
                      <a:pt x="10" y="26"/>
                    </a:moveTo>
                    <a:cubicBezTo>
                      <a:pt x="0" y="21"/>
                      <a:pt x="1" y="19"/>
                      <a:pt x="1" y="18"/>
                    </a:cubicBezTo>
                    <a:cubicBezTo>
                      <a:pt x="1" y="16"/>
                      <a:pt x="3" y="5"/>
                      <a:pt x="4" y="1"/>
                    </a:cubicBezTo>
                    <a:cubicBezTo>
                      <a:pt x="4" y="1"/>
                      <a:pt x="5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7" y="1"/>
                      <a:pt x="7" y="2"/>
                    </a:cubicBezTo>
                    <a:cubicBezTo>
                      <a:pt x="6" y="6"/>
                      <a:pt x="4" y="16"/>
                      <a:pt x="4" y="18"/>
                    </a:cubicBezTo>
                    <a:cubicBezTo>
                      <a:pt x="4" y="19"/>
                      <a:pt x="8" y="21"/>
                      <a:pt x="11" y="23"/>
                    </a:cubicBezTo>
                    <a:cubicBezTo>
                      <a:pt x="12" y="23"/>
                      <a:pt x="12" y="24"/>
                      <a:pt x="12" y="25"/>
                    </a:cubicBezTo>
                    <a:cubicBezTo>
                      <a:pt x="12" y="25"/>
                      <a:pt x="11" y="26"/>
                      <a:pt x="11" y="26"/>
                    </a:cubicBezTo>
                    <a:cubicBezTo>
                      <a:pt x="11" y="26"/>
                      <a:pt x="10" y="26"/>
                      <a:pt x="10" y="26"/>
                    </a:cubicBezTo>
                    <a:close/>
                    <a:moveTo>
                      <a:pt x="4" y="19"/>
                    </a:moveTo>
                    <a:cubicBezTo>
                      <a:pt x="4" y="19"/>
                      <a:pt x="4" y="19"/>
                      <a:pt x="4" y="19"/>
                    </a:cubicBezTo>
                    <a:close/>
                  </a:path>
                </a:pathLst>
              </a:custGeom>
              <a:solidFill>
                <a:srgbClr val="FB94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">
                <a:extLst>
                  <a:ext uri="{FF2B5EF4-FFF2-40B4-BE49-F238E27FC236}">
                    <a16:creationId xmlns:a16="http://schemas.microsoft.com/office/drawing/2014/main" id="{98E3F795-8B35-4869-A8E1-52313D69CC7C}"/>
                  </a:ext>
                </a:extLst>
              </p:cNvPr>
              <p:cNvSpPr/>
              <p:nvPr userDrawn="1"/>
            </p:nvSpPr>
            <p:spPr bwMode="auto">
              <a:xfrm>
                <a:off x="5119688" y="3259138"/>
                <a:ext cx="325438" cy="323850"/>
              </a:xfrm>
              <a:custGeom>
                <a:avLst/>
                <a:gdLst>
                  <a:gd name="T0" fmla="*/ 2 w 21"/>
                  <a:gd name="T1" fmla="*/ 20 h 21"/>
                  <a:gd name="T2" fmla="*/ 5 w 21"/>
                  <a:gd name="T3" fmla="*/ 15 h 21"/>
                  <a:gd name="T4" fmla="*/ 9 w 21"/>
                  <a:gd name="T5" fmla="*/ 11 h 21"/>
                  <a:gd name="T6" fmla="*/ 13 w 21"/>
                  <a:gd name="T7" fmla="*/ 8 h 21"/>
                  <a:gd name="T8" fmla="*/ 18 w 21"/>
                  <a:gd name="T9" fmla="*/ 7 h 21"/>
                  <a:gd name="T10" fmla="*/ 18 w 21"/>
                  <a:gd name="T11" fmla="*/ 7 h 21"/>
                  <a:gd name="T12" fmla="*/ 21 w 21"/>
                  <a:gd name="T13" fmla="*/ 3 h 21"/>
                  <a:gd name="T14" fmla="*/ 17 w 21"/>
                  <a:gd name="T15" fmla="*/ 0 h 21"/>
                  <a:gd name="T16" fmla="*/ 16 w 21"/>
                  <a:gd name="T17" fmla="*/ 0 h 21"/>
                  <a:gd name="T18" fmla="*/ 10 w 21"/>
                  <a:gd name="T19" fmla="*/ 4 h 21"/>
                  <a:gd name="T20" fmla="*/ 6 w 21"/>
                  <a:gd name="T21" fmla="*/ 9 h 21"/>
                  <a:gd name="T22" fmla="*/ 3 w 21"/>
                  <a:gd name="T23" fmla="*/ 14 h 21"/>
                  <a:gd name="T24" fmla="*/ 0 w 21"/>
                  <a:gd name="T25" fmla="*/ 20 h 21"/>
                  <a:gd name="T26" fmla="*/ 1 w 21"/>
                  <a:gd name="T27" fmla="*/ 21 h 21"/>
                  <a:gd name="T28" fmla="*/ 2 w 21"/>
                  <a:gd name="T29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" h="21">
                    <a:moveTo>
                      <a:pt x="2" y="20"/>
                    </a:moveTo>
                    <a:cubicBezTo>
                      <a:pt x="3" y="19"/>
                      <a:pt x="4" y="17"/>
                      <a:pt x="5" y="15"/>
                    </a:cubicBezTo>
                    <a:cubicBezTo>
                      <a:pt x="6" y="14"/>
                      <a:pt x="8" y="13"/>
                      <a:pt x="9" y="11"/>
                    </a:cubicBezTo>
                    <a:cubicBezTo>
                      <a:pt x="10" y="10"/>
                      <a:pt x="12" y="9"/>
                      <a:pt x="13" y="8"/>
                    </a:cubicBezTo>
                    <a:cubicBezTo>
                      <a:pt x="15" y="7"/>
                      <a:pt x="17" y="7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20" y="6"/>
                      <a:pt x="21" y="4"/>
                      <a:pt x="21" y="3"/>
                    </a:cubicBezTo>
                    <a:cubicBezTo>
                      <a:pt x="20" y="1"/>
                      <a:pt x="19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10" y="4"/>
                    </a:cubicBezTo>
                    <a:cubicBezTo>
                      <a:pt x="9" y="5"/>
                      <a:pt x="7" y="7"/>
                      <a:pt x="6" y="9"/>
                    </a:cubicBezTo>
                    <a:cubicBezTo>
                      <a:pt x="5" y="10"/>
                      <a:pt x="3" y="12"/>
                      <a:pt x="3" y="14"/>
                    </a:cubicBezTo>
                    <a:cubicBezTo>
                      <a:pt x="2" y="16"/>
                      <a:pt x="1" y="18"/>
                      <a:pt x="0" y="20"/>
                    </a:cubicBezTo>
                    <a:cubicBezTo>
                      <a:pt x="0" y="20"/>
                      <a:pt x="1" y="21"/>
                      <a:pt x="1" y="21"/>
                    </a:cubicBezTo>
                    <a:cubicBezTo>
                      <a:pt x="1" y="21"/>
                      <a:pt x="2" y="21"/>
                      <a:pt x="2" y="20"/>
                    </a:cubicBezTo>
                    <a:close/>
                  </a:path>
                </a:pathLst>
              </a:custGeom>
              <a:solidFill>
                <a:srgbClr val="1818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">
                <a:extLst>
                  <a:ext uri="{FF2B5EF4-FFF2-40B4-BE49-F238E27FC236}">
                    <a16:creationId xmlns:a16="http://schemas.microsoft.com/office/drawing/2014/main" id="{DFF54B8C-058E-461F-AF3D-727FA28E6F29}"/>
                  </a:ext>
                </a:extLst>
              </p:cNvPr>
              <p:cNvSpPr/>
              <p:nvPr userDrawn="1"/>
            </p:nvSpPr>
            <p:spPr bwMode="auto">
              <a:xfrm>
                <a:off x="5894388" y="3165476"/>
                <a:ext cx="433388" cy="247650"/>
              </a:xfrm>
              <a:custGeom>
                <a:avLst/>
                <a:gdLst>
                  <a:gd name="T0" fmla="*/ 28 w 28"/>
                  <a:gd name="T1" fmla="*/ 14 h 16"/>
                  <a:gd name="T2" fmla="*/ 23 w 28"/>
                  <a:gd name="T3" fmla="*/ 9 h 16"/>
                  <a:gd name="T4" fmla="*/ 17 w 28"/>
                  <a:gd name="T5" fmla="*/ 5 h 16"/>
                  <a:gd name="T6" fmla="*/ 11 w 28"/>
                  <a:gd name="T7" fmla="*/ 2 h 16"/>
                  <a:gd name="T8" fmla="*/ 3 w 28"/>
                  <a:gd name="T9" fmla="*/ 1 h 16"/>
                  <a:gd name="T10" fmla="*/ 0 w 28"/>
                  <a:gd name="T11" fmla="*/ 4 h 16"/>
                  <a:gd name="T12" fmla="*/ 3 w 28"/>
                  <a:gd name="T13" fmla="*/ 7 h 16"/>
                  <a:gd name="T14" fmla="*/ 3 w 28"/>
                  <a:gd name="T15" fmla="*/ 7 h 16"/>
                  <a:gd name="T16" fmla="*/ 4 w 28"/>
                  <a:gd name="T17" fmla="*/ 7 h 16"/>
                  <a:gd name="T18" fmla="*/ 10 w 28"/>
                  <a:gd name="T19" fmla="*/ 7 h 16"/>
                  <a:gd name="T20" fmla="*/ 16 w 28"/>
                  <a:gd name="T21" fmla="*/ 9 h 16"/>
                  <a:gd name="T22" fmla="*/ 21 w 28"/>
                  <a:gd name="T23" fmla="*/ 11 h 16"/>
                  <a:gd name="T24" fmla="*/ 26 w 28"/>
                  <a:gd name="T25" fmla="*/ 15 h 16"/>
                  <a:gd name="T26" fmla="*/ 27 w 28"/>
                  <a:gd name="T27" fmla="*/ 15 h 16"/>
                  <a:gd name="T28" fmla="*/ 28 w 28"/>
                  <a:gd name="T29" fmla="*/ 15 h 16"/>
                  <a:gd name="T30" fmla="*/ 28 w 28"/>
                  <a:gd name="T31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" h="16">
                    <a:moveTo>
                      <a:pt x="28" y="14"/>
                    </a:moveTo>
                    <a:cubicBezTo>
                      <a:pt x="26" y="12"/>
                      <a:pt x="25" y="11"/>
                      <a:pt x="23" y="9"/>
                    </a:cubicBezTo>
                    <a:cubicBezTo>
                      <a:pt x="21" y="7"/>
                      <a:pt x="19" y="6"/>
                      <a:pt x="17" y="5"/>
                    </a:cubicBezTo>
                    <a:cubicBezTo>
                      <a:pt x="15" y="3"/>
                      <a:pt x="13" y="3"/>
                      <a:pt x="11" y="2"/>
                    </a:cubicBezTo>
                    <a:cubicBezTo>
                      <a:pt x="8" y="1"/>
                      <a:pt x="6" y="1"/>
                      <a:pt x="3" y="1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5"/>
                      <a:pt x="1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6" y="7"/>
                      <a:pt x="8" y="7"/>
                      <a:pt x="10" y="7"/>
                    </a:cubicBezTo>
                    <a:cubicBezTo>
                      <a:pt x="12" y="7"/>
                      <a:pt x="14" y="8"/>
                      <a:pt x="16" y="9"/>
                    </a:cubicBezTo>
                    <a:cubicBezTo>
                      <a:pt x="18" y="9"/>
                      <a:pt x="19" y="10"/>
                      <a:pt x="21" y="11"/>
                    </a:cubicBezTo>
                    <a:cubicBezTo>
                      <a:pt x="23" y="13"/>
                      <a:pt x="25" y="14"/>
                      <a:pt x="26" y="1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7" y="16"/>
                      <a:pt x="27" y="16"/>
                      <a:pt x="28" y="15"/>
                    </a:cubicBezTo>
                    <a:cubicBezTo>
                      <a:pt x="28" y="15"/>
                      <a:pt x="28" y="15"/>
                      <a:pt x="28" y="14"/>
                    </a:cubicBezTo>
                    <a:close/>
                  </a:path>
                </a:pathLst>
              </a:custGeom>
              <a:solidFill>
                <a:srgbClr val="1818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">
                <a:extLst>
                  <a:ext uri="{FF2B5EF4-FFF2-40B4-BE49-F238E27FC236}">
                    <a16:creationId xmlns:a16="http://schemas.microsoft.com/office/drawing/2014/main" id="{E2FD991B-C58F-47EB-8AA2-26F70694914A}"/>
                  </a:ext>
                </a:extLst>
              </p:cNvPr>
              <p:cNvSpPr/>
              <p:nvPr userDrawn="1"/>
            </p:nvSpPr>
            <p:spPr bwMode="auto">
              <a:xfrm>
                <a:off x="4500563" y="2455863"/>
                <a:ext cx="1951038" cy="911225"/>
              </a:xfrm>
              <a:custGeom>
                <a:avLst/>
                <a:gdLst>
                  <a:gd name="T0" fmla="*/ 119 w 126"/>
                  <a:gd name="T1" fmla="*/ 24 h 59"/>
                  <a:gd name="T2" fmla="*/ 32 w 126"/>
                  <a:gd name="T3" fmla="*/ 58 h 59"/>
                  <a:gd name="T4" fmla="*/ 77 w 126"/>
                  <a:gd name="T5" fmla="*/ 3 h 59"/>
                  <a:gd name="T6" fmla="*/ 119 w 126"/>
                  <a:gd name="T7" fmla="*/ 2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6" h="59">
                    <a:moveTo>
                      <a:pt x="119" y="24"/>
                    </a:moveTo>
                    <a:cubicBezTo>
                      <a:pt x="119" y="24"/>
                      <a:pt x="93" y="59"/>
                      <a:pt x="32" y="58"/>
                    </a:cubicBezTo>
                    <a:cubicBezTo>
                      <a:pt x="0" y="57"/>
                      <a:pt x="28" y="6"/>
                      <a:pt x="77" y="3"/>
                    </a:cubicBezTo>
                    <a:cubicBezTo>
                      <a:pt x="126" y="0"/>
                      <a:pt x="119" y="24"/>
                      <a:pt x="119" y="24"/>
                    </a:cubicBezTo>
                    <a:close/>
                  </a:path>
                </a:pathLst>
              </a:custGeom>
              <a:solidFill>
                <a:srgbClr val="1818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">
                <a:extLst>
                  <a:ext uri="{FF2B5EF4-FFF2-40B4-BE49-F238E27FC236}">
                    <a16:creationId xmlns:a16="http://schemas.microsoft.com/office/drawing/2014/main" id="{9E101B57-8C0F-4019-88E9-84427C5DC9BF}"/>
                  </a:ext>
                </a:extLst>
              </p:cNvPr>
              <p:cNvSpPr/>
              <p:nvPr userDrawn="1"/>
            </p:nvSpPr>
            <p:spPr bwMode="auto">
              <a:xfrm>
                <a:off x="4856163" y="3057526"/>
                <a:ext cx="185738" cy="849313"/>
              </a:xfrm>
              <a:custGeom>
                <a:avLst/>
                <a:gdLst>
                  <a:gd name="T0" fmla="*/ 9 w 12"/>
                  <a:gd name="T1" fmla="*/ 13 h 55"/>
                  <a:gd name="T2" fmla="*/ 12 w 12"/>
                  <a:gd name="T3" fmla="*/ 55 h 55"/>
                  <a:gd name="T4" fmla="*/ 4 w 12"/>
                  <a:gd name="T5" fmla="*/ 15 h 55"/>
                  <a:gd name="T6" fmla="*/ 9 w 12"/>
                  <a:gd name="T7" fmla="*/ 1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55">
                    <a:moveTo>
                      <a:pt x="9" y="13"/>
                    </a:moveTo>
                    <a:cubicBezTo>
                      <a:pt x="9" y="13"/>
                      <a:pt x="6" y="40"/>
                      <a:pt x="12" y="55"/>
                    </a:cubicBezTo>
                    <a:cubicBezTo>
                      <a:pt x="12" y="55"/>
                      <a:pt x="0" y="30"/>
                      <a:pt x="4" y="15"/>
                    </a:cubicBezTo>
                    <a:cubicBezTo>
                      <a:pt x="8" y="0"/>
                      <a:pt x="9" y="13"/>
                      <a:pt x="9" y="13"/>
                    </a:cubicBezTo>
                    <a:close/>
                  </a:path>
                </a:pathLst>
              </a:custGeom>
              <a:solidFill>
                <a:srgbClr val="1818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">
                <a:extLst>
                  <a:ext uri="{FF2B5EF4-FFF2-40B4-BE49-F238E27FC236}">
                    <a16:creationId xmlns:a16="http://schemas.microsoft.com/office/drawing/2014/main" id="{18D3DFE2-A0C1-4CCD-82D0-B6910BE634B1}"/>
                  </a:ext>
                </a:extLst>
              </p:cNvPr>
              <p:cNvSpPr/>
              <p:nvPr userDrawn="1"/>
            </p:nvSpPr>
            <p:spPr bwMode="auto">
              <a:xfrm>
                <a:off x="5491163" y="2008188"/>
                <a:ext cx="2370138" cy="3397250"/>
              </a:xfrm>
              <a:custGeom>
                <a:avLst/>
                <a:gdLst>
                  <a:gd name="T0" fmla="*/ 39 w 153"/>
                  <a:gd name="T1" fmla="*/ 53 h 220"/>
                  <a:gd name="T2" fmla="*/ 61 w 153"/>
                  <a:gd name="T3" fmla="*/ 142 h 220"/>
                  <a:gd name="T4" fmla="*/ 72 w 153"/>
                  <a:gd name="T5" fmla="*/ 217 h 220"/>
                  <a:gd name="T6" fmla="*/ 145 w 153"/>
                  <a:gd name="T7" fmla="*/ 219 h 220"/>
                  <a:gd name="T8" fmla="*/ 145 w 153"/>
                  <a:gd name="T9" fmla="*/ 219 h 220"/>
                  <a:gd name="T10" fmla="*/ 146 w 153"/>
                  <a:gd name="T11" fmla="*/ 219 h 220"/>
                  <a:gd name="T12" fmla="*/ 147 w 153"/>
                  <a:gd name="T13" fmla="*/ 220 h 220"/>
                  <a:gd name="T14" fmla="*/ 151 w 153"/>
                  <a:gd name="T15" fmla="*/ 205 h 220"/>
                  <a:gd name="T16" fmla="*/ 148 w 153"/>
                  <a:gd name="T17" fmla="*/ 193 h 220"/>
                  <a:gd name="T18" fmla="*/ 120 w 153"/>
                  <a:gd name="T19" fmla="*/ 116 h 220"/>
                  <a:gd name="T20" fmla="*/ 92 w 153"/>
                  <a:gd name="T21" fmla="*/ 57 h 220"/>
                  <a:gd name="T22" fmla="*/ 84 w 153"/>
                  <a:gd name="T23" fmla="*/ 43 h 220"/>
                  <a:gd name="T24" fmla="*/ 0 w 153"/>
                  <a:gd name="T25" fmla="*/ 12 h 220"/>
                  <a:gd name="T26" fmla="*/ 39 w 153"/>
                  <a:gd name="T27" fmla="*/ 53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3" h="220">
                    <a:moveTo>
                      <a:pt x="39" y="53"/>
                    </a:moveTo>
                    <a:cubicBezTo>
                      <a:pt x="39" y="53"/>
                      <a:pt x="68" y="102"/>
                      <a:pt x="61" y="142"/>
                    </a:cubicBezTo>
                    <a:cubicBezTo>
                      <a:pt x="54" y="182"/>
                      <a:pt x="44" y="214"/>
                      <a:pt x="72" y="217"/>
                    </a:cubicBezTo>
                    <a:cubicBezTo>
                      <a:pt x="101" y="220"/>
                      <a:pt x="119" y="209"/>
                      <a:pt x="145" y="219"/>
                    </a:cubicBezTo>
                    <a:cubicBezTo>
                      <a:pt x="145" y="219"/>
                      <a:pt x="145" y="219"/>
                      <a:pt x="145" y="219"/>
                    </a:cubicBezTo>
                    <a:cubicBezTo>
                      <a:pt x="145" y="219"/>
                      <a:pt x="145" y="219"/>
                      <a:pt x="146" y="219"/>
                    </a:cubicBezTo>
                    <a:cubicBezTo>
                      <a:pt x="146" y="220"/>
                      <a:pt x="147" y="220"/>
                      <a:pt x="147" y="220"/>
                    </a:cubicBezTo>
                    <a:cubicBezTo>
                      <a:pt x="152" y="220"/>
                      <a:pt x="153" y="215"/>
                      <a:pt x="151" y="205"/>
                    </a:cubicBezTo>
                    <a:cubicBezTo>
                      <a:pt x="150" y="201"/>
                      <a:pt x="149" y="197"/>
                      <a:pt x="148" y="193"/>
                    </a:cubicBezTo>
                    <a:cubicBezTo>
                      <a:pt x="143" y="173"/>
                      <a:pt x="132" y="144"/>
                      <a:pt x="120" y="116"/>
                    </a:cubicBezTo>
                    <a:cubicBezTo>
                      <a:pt x="111" y="94"/>
                      <a:pt x="101" y="73"/>
                      <a:pt x="92" y="57"/>
                    </a:cubicBezTo>
                    <a:cubicBezTo>
                      <a:pt x="89" y="52"/>
                      <a:pt x="87" y="47"/>
                      <a:pt x="84" y="43"/>
                    </a:cubicBezTo>
                    <a:cubicBezTo>
                      <a:pt x="58" y="0"/>
                      <a:pt x="0" y="12"/>
                      <a:pt x="0" y="12"/>
                    </a:cubicBezTo>
                    <a:lnTo>
                      <a:pt x="39" y="53"/>
                    </a:lnTo>
                    <a:close/>
                  </a:path>
                </a:pathLst>
              </a:custGeom>
              <a:solidFill>
                <a:srgbClr val="1818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">
                <a:extLst>
                  <a:ext uri="{FF2B5EF4-FFF2-40B4-BE49-F238E27FC236}">
                    <a16:creationId xmlns:a16="http://schemas.microsoft.com/office/drawing/2014/main" id="{FB901C9B-658F-4D5C-95FC-11B4E54390FC}"/>
                  </a:ext>
                </a:extLst>
              </p:cNvPr>
              <p:cNvSpPr/>
              <p:nvPr userDrawn="1"/>
            </p:nvSpPr>
            <p:spPr bwMode="auto">
              <a:xfrm>
                <a:off x="6884988" y="2887663"/>
                <a:ext cx="960438" cy="2517775"/>
              </a:xfrm>
              <a:custGeom>
                <a:avLst/>
                <a:gdLst>
                  <a:gd name="T0" fmla="*/ 1 w 62"/>
                  <a:gd name="T1" fmla="*/ 2 h 163"/>
                  <a:gd name="T2" fmla="*/ 30 w 62"/>
                  <a:gd name="T3" fmla="*/ 59 h 163"/>
                  <a:gd name="T4" fmla="*/ 56 w 62"/>
                  <a:gd name="T5" fmla="*/ 121 h 163"/>
                  <a:gd name="T6" fmla="*/ 58 w 62"/>
                  <a:gd name="T7" fmla="*/ 136 h 163"/>
                  <a:gd name="T8" fmla="*/ 55 w 62"/>
                  <a:gd name="T9" fmla="*/ 162 h 163"/>
                  <a:gd name="T10" fmla="*/ 56 w 62"/>
                  <a:gd name="T11" fmla="*/ 162 h 163"/>
                  <a:gd name="T12" fmla="*/ 57 w 62"/>
                  <a:gd name="T13" fmla="*/ 163 h 163"/>
                  <a:gd name="T14" fmla="*/ 61 w 62"/>
                  <a:gd name="T15" fmla="*/ 148 h 163"/>
                  <a:gd name="T16" fmla="*/ 59 w 62"/>
                  <a:gd name="T17" fmla="*/ 120 h 163"/>
                  <a:gd name="T18" fmla="*/ 3 w 62"/>
                  <a:gd name="T19" fmla="*/ 1 h 163"/>
                  <a:gd name="T20" fmla="*/ 2 w 62"/>
                  <a:gd name="T21" fmla="*/ 0 h 163"/>
                  <a:gd name="T22" fmla="*/ 1 w 62"/>
                  <a:gd name="T23" fmla="*/ 0 h 163"/>
                  <a:gd name="T24" fmla="*/ 1 w 62"/>
                  <a:gd name="T25" fmla="*/ 2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163">
                    <a:moveTo>
                      <a:pt x="1" y="2"/>
                    </a:moveTo>
                    <a:cubicBezTo>
                      <a:pt x="1" y="3"/>
                      <a:pt x="16" y="30"/>
                      <a:pt x="30" y="59"/>
                    </a:cubicBezTo>
                    <a:cubicBezTo>
                      <a:pt x="42" y="83"/>
                      <a:pt x="53" y="108"/>
                      <a:pt x="56" y="121"/>
                    </a:cubicBezTo>
                    <a:cubicBezTo>
                      <a:pt x="57" y="127"/>
                      <a:pt x="58" y="132"/>
                      <a:pt x="58" y="136"/>
                    </a:cubicBezTo>
                    <a:cubicBezTo>
                      <a:pt x="59" y="150"/>
                      <a:pt x="56" y="159"/>
                      <a:pt x="55" y="162"/>
                    </a:cubicBezTo>
                    <a:cubicBezTo>
                      <a:pt x="55" y="162"/>
                      <a:pt x="55" y="162"/>
                      <a:pt x="56" y="162"/>
                    </a:cubicBezTo>
                    <a:cubicBezTo>
                      <a:pt x="56" y="163"/>
                      <a:pt x="57" y="163"/>
                      <a:pt x="57" y="163"/>
                    </a:cubicBezTo>
                    <a:cubicBezTo>
                      <a:pt x="59" y="160"/>
                      <a:pt x="60" y="155"/>
                      <a:pt x="61" y="148"/>
                    </a:cubicBezTo>
                    <a:cubicBezTo>
                      <a:pt x="62" y="141"/>
                      <a:pt x="61" y="132"/>
                      <a:pt x="59" y="120"/>
                    </a:cubicBezTo>
                    <a:cubicBezTo>
                      <a:pt x="52" y="91"/>
                      <a:pt x="5" y="4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1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1818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">
                <a:extLst>
                  <a:ext uri="{FF2B5EF4-FFF2-40B4-BE49-F238E27FC236}">
                    <a16:creationId xmlns:a16="http://schemas.microsoft.com/office/drawing/2014/main" id="{BC64D72E-6D9E-43E3-81AC-6DD4216F659D}"/>
                  </a:ext>
                </a:extLst>
              </p:cNvPr>
              <p:cNvSpPr/>
              <p:nvPr userDrawn="1"/>
            </p:nvSpPr>
            <p:spPr bwMode="auto">
              <a:xfrm>
                <a:off x="5041900" y="3197226"/>
                <a:ext cx="1285875" cy="1312863"/>
              </a:xfrm>
              <a:custGeom>
                <a:avLst/>
                <a:gdLst>
                  <a:gd name="T0" fmla="*/ 34 w 83"/>
                  <a:gd name="T1" fmla="*/ 10 h 85"/>
                  <a:gd name="T2" fmla="*/ 74 w 83"/>
                  <a:gd name="T3" fmla="*/ 35 h 85"/>
                  <a:gd name="T4" fmla="*/ 32 w 83"/>
                  <a:gd name="T5" fmla="*/ 81 h 85"/>
                  <a:gd name="T6" fmla="*/ 34 w 83"/>
                  <a:gd name="T7" fmla="*/ 1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85">
                    <a:moveTo>
                      <a:pt x="34" y="10"/>
                    </a:moveTo>
                    <a:cubicBezTo>
                      <a:pt x="34" y="10"/>
                      <a:pt x="65" y="0"/>
                      <a:pt x="74" y="35"/>
                    </a:cubicBezTo>
                    <a:cubicBezTo>
                      <a:pt x="83" y="70"/>
                      <a:pt x="52" y="85"/>
                      <a:pt x="32" y="81"/>
                    </a:cubicBezTo>
                    <a:cubicBezTo>
                      <a:pt x="13" y="78"/>
                      <a:pt x="0" y="16"/>
                      <a:pt x="34" y="1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34D3F"/>
                  </a:gs>
                  <a:gs pos="100000">
                    <a:srgbClr val="FBB990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">
                <a:extLst>
                  <a:ext uri="{FF2B5EF4-FFF2-40B4-BE49-F238E27FC236}">
                    <a16:creationId xmlns:a16="http://schemas.microsoft.com/office/drawing/2014/main" id="{48690E97-E414-4AD5-A529-3CC727C62E41}"/>
                  </a:ext>
                </a:extLst>
              </p:cNvPr>
              <p:cNvSpPr/>
              <p:nvPr userDrawn="1"/>
            </p:nvSpPr>
            <p:spPr bwMode="auto">
              <a:xfrm>
                <a:off x="5676900" y="3243263"/>
                <a:ext cx="758825" cy="757238"/>
              </a:xfrm>
              <a:custGeom>
                <a:avLst/>
                <a:gdLst>
                  <a:gd name="T0" fmla="*/ 0 w 49"/>
                  <a:gd name="T1" fmla="*/ 24 h 49"/>
                  <a:gd name="T2" fmla="*/ 24 w 49"/>
                  <a:gd name="T3" fmla="*/ 0 h 49"/>
                  <a:gd name="T4" fmla="*/ 49 w 49"/>
                  <a:gd name="T5" fmla="*/ 24 h 49"/>
                  <a:gd name="T6" fmla="*/ 24 w 49"/>
                  <a:gd name="T7" fmla="*/ 49 h 49"/>
                  <a:gd name="T8" fmla="*/ 0 w 49"/>
                  <a:gd name="T9" fmla="*/ 24 h 49"/>
                  <a:gd name="T10" fmla="*/ 3 w 49"/>
                  <a:gd name="T11" fmla="*/ 24 h 49"/>
                  <a:gd name="T12" fmla="*/ 24 w 49"/>
                  <a:gd name="T13" fmla="*/ 46 h 49"/>
                  <a:gd name="T14" fmla="*/ 46 w 49"/>
                  <a:gd name="T15" fmla="*/ 24 h 49"/>
                  <a:gd name="T16" fmla="*/ 24 w 49"/>
                  <a:gd name="T17" fmla="*/ 3 h 49"/>
                  <a:gd name="T18" fmla="*/ 3 w 49"/>
                  <a:gd name="T19" fmla="*/ 2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9">
                    <a:moveTo>
                      <a:pt x="0" y="24"/>
                    </a:moveTo>
                    <a:cubicBezTo>
                      <a:pt x="0" y="11"/>
                      <a:pt x="11" y="0"/>
                      <a:pt x="24" y="0"/>
                    </a:cubicBezTo>
                    <a:cubicBezTo>
                      <a:pt x="38" y="0"/>
                      <a:pt x="49" y="11"/>
                      <a:pt x="49" y="24"/>
                    </a:cubicBezTo>
                    <a:cubicBezTo>
                      <a:pt x="49" y="38"/>
                      <a:pt x="38" y="49"/>
                      <a:pt x="24" y="49"/>
                    </a:cubicBezTo>
                    <a:cubicBezTo>
                      <a:pt x="11" y="49"/>
                      <a:pt x="0" y="38"/>
                      <a:pt x="0" y="24"/>
                    </a:cubicBezTo>
                    <a:close/>
                    <a:moveTo>
                      <a:pt x="3" y="24"/>
                    </a:moveTo>
                    <a:cubicBezTo>
                      <a:pt x="3" y="36"/>
                      <a:pt x="12" y="46"/>
                      <a:pt x="24" y="46"/>
                    </a:cubicBezTo>
                    <a:cubicBezTo>
                      <a:pt x="36" y="46"/>
                      <a:pt x="46" y="36"/>
                      <a:pt x="46" y="24"/>
                    </a:cubicBezTo>
                    <a:cubicBezTo>
                      <a:pt x="46" y="13"/>
                      <a:pt x="36" y="3"/>
                      <a:pt x="24" y="3"/>
                    </a:cubicBezTo>
                    <a:cubicBezTo>
                      <a:pt x="12" y="3"/>
                      <a:pt x="3" y="13"/>
                      <a:pt x="3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">
                <a:extLst>
                  <a:ext uri="{FF2B5EF4-FFF2-40B4-BE49-F238E27FC236}">
                    <a16:creationId xmlns:a16="http://schemas.microsoft.com/office/drawing/2014/main" id="{11766511-1EAF-48D9-A771-7BEC67A54AD8}"/>
                  </a:ext>
                </a:extLst>
              </p:cNvPr>
              <p:cNvSpPr/>
              <p:nvPr userDrawn="1"/>
            </p:nvSpPr>
            <p:spPr bwMode="auto">
              <a:xfrm>
                <a:off x="4840288" y="3413126"/>
                <a:ext cx="758825" cy="757238"/>
              </a:xfrm>
              <a:custGeom>
                <a:avLst/>
                <a:gdLst>
                  <a:gd name="T0" fmla="*/ 0 w 49"/>
                  <a:gd name="T1" fmla="*/ 24 h 49"/>
                  <a:gd name="T2" fmla="*/ 24 w 49"/>
                  <a:gd name="T3" fmla="*/ 0 h 49"/>
                  <a:gd name="T4" fmla="*/ 49 w 49"/>
                  <a:gd name="T5" fmla="*/ 24 h 49"/>
                  <a:gd name="T6" fmla="*/ 24 w 49"/>
                  <a:gd name="T7" fmla="*/ 49 h 49"/>
                  <a:gd name="T8" fmla="*/ 0 w 49"/>
                  <a:gd name="T9" fmla="*/ 24 h 49"/>
                  <a:gd name="T10" fmla="*/ 3 w 49"/>
                  <a:gd name="T11" fmla="*/ 24 h 49"/>
                  <a:gd name="T12" fmla="*/ 24 w 49"/>
                  <a:gd name="T13" fmla="*/ 46 h 49"/>
                  <a:gd name="T14" fmla="*/ 46 w 49"/>
                  <a:gd name="T15" fmla="*/ 24 h 49"/>
                  <a:gd name="T16" fmla="*/ 24 w 49"/>
                  <a:gd name="T17" fmla="*/ 3 h 49"/>
                  <a:gd name="T18" fmla="*/ 3 w 49"/>
                  <a:gd name="T19" fmla="*/ 2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9">
                    <a:moveTo>
                      <a:pt x="0" y="24"/>
                    </a:moveTo>
                    <a:cubicBezTo>
                      <a:pt x="0" y="11"/>
                      <a:pt x="11" y="0"/>
                      <a:pt x="24" y="0"/>
                    </a:cubicBezTo>
                    <a:cubicBezTo>
                      <a:pt x="38" y="0"/>
                      <a:pt x="49" y="11"/>
                      <a:pt x="49" y="24"/>
                    </a:cubicBezTo>
                    <a:cubicBezTo>
                      <a:pt x="49" y="38"/>
                      <a:pt x="38" y="49"/>
                      <a:pt x="24" y="49"/>
                    </a:cubicBezTo>
                    <a:cubicBezTo>
                      <a:pt x="11" y="49"/>
                      <a:pt x="0" y="38"/>
                      <a:pt x="0" y="24"/>
                    </a:cubicBezTo>
                    <a:close/>
                    <a:moveTo>
                      <a:pt x="3" y="24"/>
                    </a:moveTo>
                    <a:cubicBezTo>
                      <a:pt x="3" y="36"/>
                      <a:pt x="12" y="46"/>
                      <a:pt x="24" y="46"/>
                    </a:cubicBezTo>
                    <a:cubicBezTo>
                      <a:pt x="36" y="46"/>
                      <a:pt x="46" y="36"/>
                      <a:pt x="46" y="24"/>
                    </a:cubicBezTo>
                    <a:cubicBezTo>
                      <a:pt x="46" y="13"/>
                      <a:pt x="36" y="3"/>
                      <a:pt x="24" y="3"/>
                    </a:cubicBezTo>
                    <a:cubicBezTo>
                      <a:pt x="12" y="3"/>
                      <a:pt x="3" y="13"/>
                      <a:pt x="3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">
                <a:extLst>
                  <a:ext uri="{FF2B5EF4-FFF2-40B4-BE49-F238E27FC236}">
                    <a16:creationId xmlns:a16="http://schemas.microsoft.com/office/drawing/2014/main" id="{640083C6-70C9-4F74-9EA4-4914E985DB3D}"/>
                  </a:ext>
                </a:extLst>
              </p:cNvPr>
              <p:cNvSpPr/>
              <p:nvPr userDrawn="1"/>
            </p:nvSpPr>
            <p:spPr bwMode="auto">
              <a:xfrm>
                <a:off x="5537200" y="3598863"/>
                <a:ext cx="171450" cy="92075"/>
              </a:xfrm>
              <a:custGeom>
                <a:avLst/>
                <a:gdLst>
                  <a:gd name="T0" fmla="*/ 2 w 11"/>
                  <a:gd name="T1" fmla="*/ 6 h 6"/>
                  <a:gd name="T2" fmla="*/ 10 w 11"/>
                  <a:gd name="T3" fmla="*/ 4 h 6"/>
                  <a:gd name="T4" fmla="*/ 11 w 11"/>
                  <a:gd name="T5" fmla="*/ 1 h 6"/>
                  <a:gd name="T6" fmla="*/ 0 w 11"/>
                  <a:gd name="T7" fmla="*/ 4 h 6"/>
                  <a:gd name="T8" fmla="*/ 2 w 11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6">
                    <a:moveTo>
                      <a:pt x="2" y="6"/>
                    </a:moveTo>
                    <a:cubicBezTo>
                      <a:pt x="5" y="2"/>
                      <a:pt x="10" y="4"/>
                      <a:pt x="10" y="4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8" y="0"/>
                      <a:pt x="3" y="0"/>
                      <a:pt x="0" y="4"/>
                    </a:cubicBez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">
                <a:extLst>
                  <a:ext uri="{FF2B5EF4-FFF2-40B4-BE49-F238E27FC236}">
                    <a16:creationId xmlns:a16="http://schemas.microsoft.com/office/drawing/2014/main" id="{74DA8A90-38BE-42AC-B041-EBAB9B9D57C5}"/>
                  </a:ext>
                </a:extLst>
              </p:cNvPr>
              <p:cNvSpPr/>
              <p:nvPr userDrawn="1"/>
            </p:nvSpPr>
            <p:spPr bwMode="auto">
              <a:xfrm>
                <a:off x="5149850" y="3629026"/>
                <a:ext cx="217488" cy="247650"/>
              </a:xfrm>
              <a:custGeom>
                <a:avLst/>
                <a:gdLst>
                  <a:gd name="T0" fmla="*/ 14 w 14"/>
                  <a:gd name="T1" fmla="*/ 8 h 16"/>
                  <a:gd name="T2" fmla="*/ 10 w 14"/>
                  <a:gd name="T3" fmla="*/ 16 h 16"/>
                  <a:gd name="T4" fmla="*/ 5 w 14"/>
                  <a:gd name="T5" fmla="*/ 8 h 16"/>
                  <a:gd name="T6" fmla="*/ 6 w 14"/>
                  <a:gd name="T7" fmla="*/ 4 h 16"/>
                  <a:gd name="T8" fmla="*/ 0 w 14"/>
                  <a:gd name="T9" fmla="*/ 1 h 16"/>
                  <a:gd name="T10" fmla="*/ 8 w 14"/>
                  <a:gd name="T11" fmla="*/ 0 h 16"/>
                  <a:gd name="T12" fmla="*/ 9 w 14"/>
                  <a:gd name="T13" fmla="*/ 0 h 16"/>
                  <a:gd name="T14" fmla="*/ 14 w 14"/>
                  <a:gd name="T15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16">
                    <a:moveTo>
                      <a:pt x="14" y="8"/>
                    </a:moveTo>
                    <a:cubicBezTo>
                      <a:pt x="14" y="12"/>
                      <a:pt x="12" y="16"/>
                      <a:pt x="10" y="16"/>
                    </a:cubicBezTo>
                    <a:cubicBezTo>
                      <a:pt x="8" y="16"/>
                      <a:pt x="5" y="12"/>
                      <a:pt x="5" y="8"/>
                    </a:cubicBezTo>
                    <a:cubicBezTo>
                      <a:pt x="5" y="6"/>
                      <a:pt x="5" y="5"/>
                      <a:pt x="6" y="4"/>
                    </a:cubicBezTo>
                    <a:cubicBezTo>
                      <a:pt x="2" y="4"/>
                      <a:pt x="0" y="1"/>
                      <a:pt x="0" y="1"/>
                    </a:cubicBezTo>
                    <a:cubicBezTo>
                      <a:pt x="3" y="2"/>
                      <a:pt x="7" y="1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2" y="0"/>
                      <a:pt x="14" y="3"/>
                      <a:pt x="14" y="8"/>
                    </a:cubicBezTo>
                    <a:close/>
                  </a:path>
                </a:pathLst>
              </a:custGeom>
              <a:solidFill>
                <a:srgbClr val="1818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">
                <a:extLst>
                  <a:ext uri="{FF2B5EF4-FFF2-40B4-BE49-F238E27FC236}">
                    <a16:creationId xmlns:a16="http://schemas.microsoft.com/office/drawing/2014/main" id="{825DE6B2-2380-4F0D-9170-06D9D73AA564}"/>
                  </a:ext>
                </a:extLst>
              </p:cNvPr>
              <p:cNvSpPr/>
              <p:nvPr userDrawn="1"/>
            </p:nvSpPr>
            <p:spPr bwMode="auto">
              <a:xfrm>
                <a:off x="5940425" y="3505201"/>
                <a:ext cx="201613" cy="247650"/>
              </a:xfrm>
              <a:custGeom>
                <a:avLst/>
                <a:gdLst>
                  <a:gd name="T0" fmla="*/ 1 w 13"/>
                  <a:gd name="T1" fmla="*/ 9 h 16"/>
                  <a:gd name="T2" fmla="*/ 6 w 13"/>
                  <a:gd name="T3" fmla="*/ 16 h 16"/>
                  <a:gd name="T4" fmla="*/ 9 w 13"/>
                  <a:gd name="T5" fmla="*/ 8 h 16"/>
                  <a:gd name="T6" fmla="*/ 8 w 13"/>
                  <a:gd name="T7" fmla="*/ 3 h 16"/>
                  <a:gd name="T8" fmla="*/ 13 w 13"/>
                  <a:gd name="T9" fmla="*/ 0 h 16"/>
                  <a:gd name="T10" fmla="*/ 5 w 13"/>
                  <a:gd name="T11" fmla="*/ 1 h 16"/>
                  <a:gd name="T12" fmla="*/ 4 w 13"/>
                  <a:gd name="T13" fmla="*/ 1 h 16"/>
                  <a:gd name="T14" fmla="*/ 1 w 13"/>
                  <a:gd name="T15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6">
                    <a:moveTo>
                      <a:pt x="1" y="9"/>
                    </a:moveTo>
                    <a:cubicBezTo>
                      <a:pt x="1" y="13"/>
                      <a:pt x="4" y="16"/>
                      <a:pt x="6" y="16"/>
                    </a:cubicBezTo>
                    <a:cubicBezTo>
                      <a:pt x="8" y="16"/>
                      <a:pt x="10" y="12"/>
                      <a:pt x="9" y="8"/>
                    </a:cubicBezTo>
                    <a:cubicBezTo>
                      <a:pt x="9" y="6"/>
                      <a:pt x="9" y="5"/>
                      <a:pt x="8" y="3"/>
                    </a:cubicBezTo>
                    <a:cubicBezTo>
                      <a:pt x="12" y="3"/>
                      <a:pt x="13" y="0"/>
                      <a:pt x="13" y="0"/>
                    </a:cubicBezTo>
                    <a:cubicBezTo>
                      <a:pt x="11" y="1"/>
                      <a:pt x="7" y="1"/>
                      <a:pt x="5" y="1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2" y="1"/>
                      <a:pt x="0" y="5"/>
                      <a:pt x="1" y="9"/>
                    </a:cubicBezTo>
                    <a:close/>
                  </a:path>
                </a:pathLst>
              </a:custGeom>
              <a:solidFill>
                <a:srgbClr val="1818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">
                <a:extLst>
                  <a:ext uri="{FF2B5EF4-FFF2-40B4-BE49-F238E27FC236}">
                    <a16:creationId xmlns:a16="http://schemas.microsoft.com/office/drawing/2014/main" id="{85F0BD46-43AE-46D1-A3B4-7DB2C648B635}"/>
                  </a:ext>
                </a:extLst>
              </p:cNvPr>
              <p:cNvSpPr/>
              <p:nvPr userDrawn="1"/>
            </p:nvSpPr>
            <p:spPr bwMode="auto">
              <a:xfrm>
                <a:off x="4964113" y="3429001"/>
                <a:ext cx="1781175" cy="1390650"/>
              </a:xfrm>
              <a:custGeom>
                <a:avLst/>
                <a:gdLst>
                  <a:gd name="T0" fmla="*/ 110 w 115"/>
                  <a:gd name="T1" fmla="*/ 33 h 90"/>
                  <a:gd name="T2" fmla="*/ 104 w 115"/>
                  <a:gd name="T3" fmla="*/ 51 h 90"/>
                  <a:gd name="T4" fmla="*/ 101 w 115"/>
                  <a:gd name="T5" fmla="*/ 57 h 90"/>
                  <a:gd name="T6" fmla="*/ 101 w 115"/>
                  <a:gd name="T7" fmla="*/ 41 h 90"/>
                  <a:gd name="T8" fmla="*/ 99 w 115"/>
                  <a:gd name="T9" fmla="*/ 22 h 90"/>
                  <a:gd name="T10" fmla="*/ 98 w 115"/>
                  <a:gd name="T11" fmla="*/ 20 h 90"/>
                  <a:gd name="T12" fmla="*/ 107 w 115"/>
                  <a:gd name="T13" fmla="*/ 4 h 90"/>
                  <a:gd name="T14" fmla="*/ 104 w 115"/>
                  <a:gd name="T15" fmla="*/ 2 h 90"/>
                  <a:gd name="T16" fmla="*/ 95 w 115"/>
                  <a:gd name="T17" fmla="*/ 17 h 90"/>
                  <a:gd name="T18" fmla="*/ 91 w 115"/>
                  <a:gd name="T19" fmla="*/ 17 h 90"/>
                  <a:gd name="T20" fmla="*/ 76 w 115"/>
                  <a:gd name="T21" fmla="*/ 22 h 90"/>
                  <a:gd name="T22" fmla="*/ 9 w 115"/>
                  <a:gd name="T23" fmla="*/ 31 h 90"/>
                  <a:gd name="T24" fmla="*/ 7 w 115"/>
                  <a:gd name="T25" fmla="*/ 32 h 90"/>
                  <a:gd name="T26" fmla="*/ 3 w 115"/>
                  <a:gd name="T27" fmla="*/ 36 h 90"/>
                  <a:gd name="T28" fmla="*/ 2 w 115"/>
                  <a:gd name="T29" fmla="*/ 50 h 90"/>
                  <a:gd name="T30" fmla="*/ 7 w 115"/>
                  <a:gd name="T31" fmla="*/ 65 h 90"/>
                  <a:gd name="T32" fmla="*/ 59 w 115"/>
                  <a:gd name="T33" fmla="*/ 88 h 90"/>
                  <a:gd name="T34" fmla="*/ 85 w 115"/>
                  <a:gd name="T35" fmla="*/ 80 h 90"/>
                  <a:gd name="T36" fmla="*/ 98 w 115"/>
                  <a:gd name="T37" fmla="*/ 69 h 90"/>
                  <a:gd name="T38" fmla="*/ 98 w 115"/>
                  <a:gd name="T39" fmla="*/ 69 h 90"/>
                  <a:gd name="T40" fmla="*/ 107 w 115"/>
                  <a:gd name="T41" fmla="*/ 53 h 90"/>
                  <a:gd name="T42" fmla="*/ 114 w 115"/>
                  <a:gd name="T43" fmla="*/ 34 h 90"/>
                  <a:gd name="T44" fmla="*/ 110 w 115"/>
                  <a:gd name="T45" fmla="*/ 3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5" h="90">
                    <a:moveTo>
                      <a:pt x="110" y="33"/>
                    </a:moveTo>
                    <a:cubicBezTo>
                      <a:pt x="108" y="39"/>
                      <a:pt x="106" y="45"/>
                      <a:pt x="104" y="51"/>
                    </a:cubicBezTo>
                    <a:cubicBezTo>
                      <a:pt x="103" y="53"/>
                      <a:pt x="102" y="55"/>
                      <a:pt x="101" y="57"/>
                    </a:cubicBezTo>
                    <a:cubicBezTo>
                      <a:pt x="101" y="52"/>
                      <a:pt x="101" y="46"/>
                      <a:pt x="101" y="41"/>
                    </a:cubicBezTo>
                    <a:cubicBezTo>
                      <a:pt x="100" y="35"/>
                      <a:pt x="100" y="28"/>
                      <a:pt x="99" y="22"/>
                    </a:cubicBezTo>
                    <a:cubicBezTo>
                      <a:pt x="98" y="21"/>
                      <a:pt x="98" y="20"/>
                      <a:pt x="98" y="20"/>
                    </a:cubicBezTo>
                    <a:cubicBezTo>
                      <a:pt x="101" y="15"/>
                      <a:pt x="104" y="9"/>
                      <a:pt x="107" y="4"/>
                    </a:cubicBezTo>
                    <a:cubicBezTo>
                      <a:pt x="109" y="2"/>
                      <a:pt x="105" y="0"/>
                      <a:pt x="104" y="2"/>
                    </a:cubicBezTo>
                    <a:cubicBezTo>
                      <a:pt x="101" y="7"/>
                      <a:pt x="98" y="12"/>
                      <a:pt x="95" y="17"/>
                    </a:cubicBezTo>
                    <a:cubicBezTo>
                      <a:pt x="93" y="17"/>
                      <a:pt x="92" y="17"/>
                      <a:pt x="91" y="17"/>
                    </a:cubicBezTo>
                    <a:cubicBezTo>
                      <a:pt x="86" y="18"/>
                      <a:pt x="81" y="20"/>
                      <a:pt x="76" y="22"/>
                    </a:cubicBezTo>
                    <a:cubicBezTo>
                      <a:pt x="54" y="28"/>
                      <a:pt x="31" y="31"/>
                      <a:pt x="9" y="31"/>
                    </a:cubicBezTo>
                    <a:cubicBezTo>
                      <a:pt x="8" y="31"/>
                      <a:pt x="7" y="31"/>
                      <a:pt x="7" y="32"/>
                    </a:cubicBezTo>
                    <a:cubicBezTo>
                      <a:pt x="5" y="33"/>
                      <a:pt x="4" y="34"/>
                      <a:pt x="3" y="36"/>
                    </a:cubicBezTo>
                    <a:cubicBezTo>
                      <a:pt x="0" y="40"/>
                      <a:pt x="1" y="46"/>
                      <a:pt x="2" y="50"/>
                    </a:cubicBezTo>
                    <a:cubicBezTo>
                      <a:pt x="3" y="55"/>
                      <a:pt x="5" y="60"/>
                      <a:pt x="7" y="65"/>
                    </a:cubicBezTo>
                    <a:cubicBezTo>
                      <a:pt x="13" y="84"/>
                      <a:pt x="44" y="90"/>
                      <a:pt x="59" y="88"/>
                    </a:cubicBezTo>
                    <a:cubicBezTo>
                      <a:pt x="67" y="86"/>
                      <a:pt x="76" y="85"/>
                      <a:pt x="85" y="80"/>
                    </a:cubicBezTo>
                    <a:cubicBezTo>
                      <a:pt x="89" y="78"/>
                      <a:pt x="94" y="74"/>
                      <a:pt x="98" y="69"/>
                    </a:cubicBezTo>
                    <a:cubicBezTo>
                      <a:pt x="98" y="69"/>
                      <a:pt x="98" y="69"/>
                      <a:pt x="98" y="69"/>
                    </a:cubicBezTo>
                    <a:cubicBezTo>
                      <a:pt x="102" y="64"/>
                      <a:pt x="105" y="59"/>
                      <a:pt x="107" y="53"/>
                    </a:cubicBezTo>
                    <a:cubicBezTo>
                      <a:pt x="109" y="47"/>
                      <a:pt x="112" y="40"/>
                      <a:pt x="114" y="34"/>
                    </a:cubicBezTo>
                    <a:cubicBezTo>
                      <a:pt x="115" y="32"/>
                      <a:pt x="111" y="31"/>
                      <a:pt x="110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82586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 type="secHead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">
            <a:extLst>
              <a:ext uri="{FF2B5EF4-FFF2-40B4-BE49-F238E27FC236}">
                <a16:creationId xmlns:a16="http://schemas.microsoft.com/office/drawing/2014/main" id="{AFC52729-7B85-4AE1-A1C8-ABC40D608A6D}"/>
              </a:ext>
            </a:extLst>
          </p:cNvPr>
          <p:cNvSpPr/>
          <p:nvPr userDrawn="1"/>
        </p:nvSpPr>
        <p:spPr>
          <a:xfrm>
            <a:off x="0" y="2047248"/>
            <a:ext cx="12192000" cy="324802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grpSp>
        <p:nvGrpSpPr>
          <p:cNvPr id="1463" name="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 userDrawn="1">
            <p:custDataLst>
              <p:tags r:id="rId1"/>
            </p:custDataLst>
          </p:nvPr>
        </p:nvGrpSpPr>
        <p:grpSpPr>
          <a:xfrm>
            <a:off x="2598033" y="1298412"/>
            <a:ext cx="4641872" cy="4523919"/>
            <a:chOff x="3679825" y="1016001"/>
            <a:chExt cx="4865498" cy="4741863"/>
          </a:xfrm>
          <a:solidFill>
            <a:schemeClr val="bg1">
              <a:lumMod val="95000"/>
              <a:alpha val="5000"/>
            </a:schemeClr>
          </a:solidFill>
        </p:grpSpPr>
        <p:sp>
          <p:nvSpPr>
            <p:cNvPr id="1464" name="">
              <a:extLst>
                <a:ext uri="{FF2B5EF4-FFF2-40B4-BE49-F238E27FC236}">
                  <a16:creationId xmlns:a16="http://schemas.microsoft.com/office/drawing/2014/main" id="{B5C84063-6280-4452-BC96-5A98BC1E7A0F}"/>
                </a:ext>
              </a:extLst>
            </p:cNvPr>
            <p:cNvSpPr/>
            <p:nvPr/>
          </p:nvSpPr>
          <p:spPr bwMode="auto">
            <a:xfrm>
              <a:off x="8313548" y="3497264"/>
              <a:ext cx="231775" cy="561975"/>
            </a:xfrm>
            <a:custGeom>
              <a:avLst/>
              <a:gdLst>
                <a:gd name="T0" fmla="*/ 3 w 61"/>
                <a:gd name="T1" fmla="*/ 44 h 148"/>
                <a:gd name="T2" fmla="*/ 12 w 61"/>
                <a:gd name="T3" fmla="*/ 17 h 148"/>
                <a:gd name="T4" fmla="*/ 35 w 61"/>
                <a:gd name="T5" fmla="*/ 1 h 148"/>
                <a:gd name="T6" fmla="*/ 57 w 61"/>
                <a:gd name="T7" fmla="*/ 15 h 148"/>
                <a:gd name="T8" fmla="*/ 49 w 61"/>
                <a:gd name="T9" fmla="*/ 52 h 148"/>
                <a:gd name="T10" fmla="*/ 52 w 61"/>
                <a:gd name="T11" fmla="*/ 82 h 148"/>
                <a:gd name="T12" fmla="*/ 58 w 61"/>
                <a:gd name="T13" fmla="*/ 111 h 148"/>
                <a:gd name="T14" fmla="*/ 18 w 61"/>
                <a:gd name="T15" fmla="*/ 126 h 148"/>
                <a:gd name="T16" fmla="*/ 3 w 61"/>
                <a:gd name="T17" fmla="*/ 4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48">
                  <a:moveTo>
                    <a:pt x="3" y="44"/>
                  </a:moveTo>
                  <a:cubicBezTo>
                    <a:pt x="4" y="34"/>
                    <a:pt x="6" y="25"/>
                    <a:pt x="12" y="17"/>
                  </a:cubicBezTo>
                  <a:cubicBezTo>
                    <a:pt x="17" y="9"/>
                    <a:pt x="25" y="2"/>
                    <a:pt x="35" y="1"/>
                  </a:cubicBezTo>
                  <a:cubicBezTo>
                    <a:pt x="44" y="0"/>
                    <a:pt x="54" y="6"/>
                    <a:pt x="57" y="15"/>
                  </a:cubicBezTo>
                  <a:cubicBezTo>
                    <a:pt x="61" y="27"/>
                    <a:pt x="51" y="40"/>
                    <a:pt x="49" y="52"/>
                  </a:cubicBezTo>
                  <a:cubicBezTo>
                    <a:pt x="47" y="62"/>
                    <a:pt x="49" y="72"/>
                    <a:pt x="52" y="82"/>
                  </a:cubicBezTo>
                  <a:cubicBezTo>
                    <a:pt x="55" y="91"/>
                    <a:pt x="58" y="101"/>
                    <a:pt x="58" y="111"/>
                  </a:cubicBezTo>
                  <a:cubicBezTo>
                    <a:pt x="58" y="135"/>
                    <a:pt x="32" y="148"/>
                    <a:pt x="18" y="126"/>
                  </a:cubicBezTo>
                  <a:cubicBezTo>
                    <a:pt x="3" y="104"/>
                    <a:pt x="0" y="70"/>
                    <a:pt x="3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65" name="">
              <a:extLst>
                <a:ext uri="{FF2B5EF4-FFF2-40B4-BE49-F238E27FC236}">
                  <a16:creationId xmlns:a16="http://schemas.microsoft.com/office/drawing/2014/main" id="{F27B79F0-BE8C-406E-A72C-6FDA3F0FB34E}"/>
                </a:ext>
              </a:extLst>
            </p:cNvPr>
            <p:cNvSpPr/>
            <p:nvPr/>
          </p:nvSpPr>
          <p:spPr bwMode="auto">
            <a:xfrm>
              <a:off x="8356600" y="3232151"/>
              <a:ext cx="155575" cy="188913"/>
            </a:xfrm>
            <a:custGeom>
              <a:avLst/>
              <a:gdLst>
                <a:gd name="T0" fmla="*/ 2 w 41"/>
                <a:gd name="T1" fmla="*/ 31 h 50"/>
                <a:gd name="T2" fmla="*/ 11 w 41"/>
                <a:gd name="T3" fmla="*/ 6 h 50"/>
                <a:gd name="T4" fmla="*/ 31 w 41"/>
                <a:gd name="T5" fmla="*/ 4 h 50"/>
                <a:gd name="T6" fmla="*/ 41 w 41"/>
                <a:gd name="T7" fmla="*/ 22 h 50"/>
                <a:gd name="T8" fmla="*/ 25 w 41"/>
                <a:gd name="T9" fmla="*/ 48 h 50"/>
                <a:gd name="T10" fmla="*/ 2 w 41"/>
                <a:gd name="T11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50">
                  <a:moveTo>
                    <a:pt x="2" y="31"/>
                  </a:moveTo>
                  <a:cubicBezTo>
                    <a:pt x="0" y="22"/>
                    <a:pt x="3" y="12"/>
                    <a:pt x="11" y="6"/>
                  </a:cubicBezTo>
                  <a:cubicBezTo>
                    <a:pt x="16" y="2"/>
                    <a:pt x="24" y="0"/>
                    <a:pt x="31" y="4"/>
                  </a:cubicBezTo>
                  <a:cubicBezTo>
                    <a:pt x="37" y="7"/>
                    <a:pt x="41" y="15"/>
                    <a:pt x="41" y="22"/>
                  </a:cubicBezTo>
                  <a:cubicBezTo>
                    <a:pt x="41" y="32"/>
                    <a:pt x="34" y="45"/>
                    <a:pt x="25" y="48"/>
                  </a:cubicBezTo>
                  <a:cubicBezTo>
                    <a:pt x="15" y="50"/>
                    <a:pt x="5" y="39"/>
                    <a:pt x="2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66" name="">
              <a:extLst>
                <a:ext uri="{FF2B5EF4-FFF2-40B4-BE49-F238E27FC236}">
                  <a16:creationId xmlns:a16="http://schemas.microsoft.com/office/drawing/2014/main" id="{216DE3C1-0B4D-43E3-BCC5-2CC30CD5E601}"/>
                </a:ext>
              </a:extLst>
            </p:cNvPr>
            <p:cNvSpPr/>
            <p:nvPr/>
          </p:nvSpPr>
          <p:spPr bwMode="auto">
            <a:xfrm>
              <a:off x="3854450" y="2684464"/>
              <a:ext cx="300038" cy="842963"/>
            </a:xfrm>
            <a:custGeom>
              <a:avLst/>
              <a:gdLst>
                <a:gd name="T0" fmla="*/ 60 w 79"/>
                <a:gd name="T1" fmla="*/ 197 h 222"/>
                <a:gd name="T2" fmla="*/ 28 w 79"/>
                <a:gd name="T3" fmla="*/ 222 h 222"/>
                <a:gd name="T4" fmla="*/ 3 w 79"/>
                <a:gd name="T5" fmla="*/ 200 h 222"/>
                <a:gd name="T6" fmla="*/ 10 w 79"/>
                <a:gd name="T7" fmla="*/ 169 h 222"/>
                <a:gd name="T8" fmla="*/ 10 w 79"/>
                <a:gd name="T9" fmla="*/ 91 h 222"/>
                <a:gd name="T10" fmla="*/ 1 w 79"/>
                <a:gd name="T11" fmla="*/ 67 h 222"/>
                <a:gd name="T12" fmla="*/ 6 w 79"/>
                <a:gd name="T13" fmla="*/ 42 h 222"/>
                <a:gd name="T14" fmla="*/ 68 w 79"/>
                <a:gd name="T15" fmla="*/ 85 h 222"/>
                <a:gd name="T16" fmla="*/ 60 w 79"/>
                <a:gd name="T17" fmla="*/ 197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222">
                  <a:moveTo>
                    <a:pt x="60" y="197"/>
                  </a:moveTo>
                  <a:cubicBezTo>
                    <a:pt x="55" y="209"/>
                    <a:pt x="45" y="222"/>
                    <a:pt x="28" y="222"/>
                  </a:cubicBezTo>
                  <a:cubicBezTo>
                    <a:pt x="14" y="222"/>
                    <a:pt x="4" y="211"/>
                    <a:pt x="3" y="200"/>
                  </a:cubicBezTo>
                  <a:cubicBezTo>
                    <a:pt x="2" y="189"/>
                    <a:pt x="7" y="179"/>
                    <a:pt x="10" y="169"/>
                  </a:cubicBezTo>
                  <a:cubicBezTo>
                    <a:pt x="19" y="143"/>
                    <a:pt x="19" y="116"/>
                    <a:pt x="10" y="91"/>
                  </a:cubicBezTo>
                  <a:cubicBezTo>
                    <a:pt x="7" y="83"/>
                    <a:pt x="3" y="75"/>
                    <a:pt x="1" y="67"/>
                  </a:cubicBezTo>
                  <a:cubicBezTo>
                    <a:pt x="0" y="58"/>
                    <a:pt x="0" y="49"/>
                    <a:pt x="6" y="42"/>
                  </a:cubicBezTo>
                  <a:cubicBezTo>
                    <a:pt x="37" y="0"/>
                    <a:pt x="64" y="70"/>
                    <a:pt x="68" y="85"/>
                  </a:cubicBezTo>
                  <a:cubicBezTo>
                    <a:pt x="79" y="122"/>
                    <a:pt x="77" y="161"/>
                    <a:pt x="60" y="19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67" name="">
              <a:extLst>
                <a:ext uri="{FF2B5EF4-FFF2-40B4-BE49-F238E27FC236}">
                  <a16:creationId xmlns:a16="http://schemas.microsoft.com/office/drawing/2014/main" id="{6202C984-AADA-4894-AC45-780AEE4FDFE3}"/>
                </a:ext>
              </a:extLst>
            </p:cNvPr>
            <p:cNvSpPr/>
            <p:nvPr/>
          </p:nvSpPr>
          <p:spPr bwMode="auto">
            <a:xfrm>
              <a:off x="3679825" y="3713164"/>
              <a:ext cx="250825" cy="307975"/>
            </a:xfrm>
            <a:custGeom>
              <a:avLst/>
              <a:gdLst>
                <a:gd name="T0" fmla="*/ 2 w 66"/>
                <a:gd name="T1" fmla="*/ 54 h 81"/>
                <a:gd name="T2" fmla="*/ 8 w 66"/>
                <a:gd name="T3" fmla="*/ 21 h 81"/>
                <a:gd name="T4" fmla="*/ 34 w 66"/>
                <a:gd name="T5" fmla="*/ 2 h 81"/>
                <a:gd name="T6" fmla="*/ 60 w 66"/>
                <a:gd name="T7" fmla="*/ 7 h 81"/>
                <a:gd name="T8" fmla="*/ 66 w 66"/>
                <a:gd name="T9" fmla="*/ 25 h 81"/>
                <a:gd name="T10" fmla="*/ 52 w 66"/>
                <a:gd name="T11" fmla="*/ 60 h 81"/>
                <a:gd name="T12" fmla="*/ 2 w 66"/>
                <a:gd name="T13" fmla="*/ 5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81">
                  <a:moveTo>
                    <a:pt x="2" y="54"/>
                  </a:moveTo>
                  <a:cubicBezTo>
                    <a:pt x="0" y="43"/>
                    <a:pt x="2" y="31"/>
                    <a:pt x="8" y="21"/>
                  </a:cubicBezTo>
                  <a:cubicBezTo>
                    <a:pt x="13" y="12"/>
                    <a:pt x="23" y="5"/>
                    <a:pt x="34" y="2"/>
                  </a:cubicBezTo>
                  <a:cubicBezTo>
                    <a:pt x="43" y="0"/>
                    <a:pt x="53" y="0"/>
                    <a:pt x="60" y="7"/>
                  </a:cubicBezTo>
                  <a:cubicBezTo>
                    <a:pt x="64" y="12"/>
                    <a:pt x="66" y="19"/>
                    <a:pt x="66" y="25"/>
                  </a:cubicBezTo>
                  <a:cubicBezTo>
                    <a:pt x="66" y="38"/>
                    <a:pt x="61" y="51"/>
                    <a:pt x="52" y="60"/>
                  </a:cubicBezTo>
                  <a:cubicBezTo>
                    <a:pt x="37" y="75"/>
                    <a:pt x="8" y="81"/>
                    <a:pt x="2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68" name="">
              <a:extLst>
                <a:ext uri="{FF2B5EF4-FFF2-40B4-BE49-F238E27FC236}">
                  <a16:creationId xmlns:a16="http://schemas.microsoft.com/office/drawing/2014/main" id="{9D3006FE-86E6-4C4E-953D-DC5AC5F529AC}"/>
                </a:ext>
              </a:extLst>
            </p:cNvPr>
            <p:cNvSpPr/>
            <p:nvPr/>
          </p:nvSpPr>
          <p:spPr bwMode="auto">
            <a:xfrm>
              <a:off x="5951538" y="1452564"/>
              <a:ext cx="57150" cy="125413"/>
            </a:xfrm>
            <a:custGeom>
              <a:avLst/>
              <a:gdLst>
                <a:gd name="T0" fmla="*/ 9 w 15"/>
                <a:gd name="T1" fmla="*/ 33 h 33"/>
                <a:gd name="T2" fmla="*/ 5 w 15"/>
                <a:gd name="T3" fmla="*/ 29 h 33"/>
                <a:gd name="T4" fmla="*/ 1 w 15"/>
                <a:gd name="T5" fmla="*/ 6 h 33"/>
                <a:gd name="T6" fmla="*/ 5 w 15"/>
                <a:gd name="T7" fmla="*/ 1 h 33"/>
                <a:gd name="T8" fmla="*/ 10 w 15"/>
                <a:gd name="T9" fmla="*/ 5 h 33"/>
                <a:gd name="T10" fmla="*/ 14 w 15"/>
                <a:gd name="T11" fmla="*/ 27 h 33"/>
                <a:gd name="T12" fmla="*/ 10 w 15"/>
                <a:gd name="T13" fmla="*/ 33 h 33"/>
                <a:gd name="T14" fmla="*/ 9 w 15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33">
                  <a:moveTo>
                    <a:pt x="9" y="33"/>
                  </a:moveTo>
                  <a:cubicBezTo>
                    <a:pt x="7" y="33"/>
                    <a:pt x="5" y="32"/>
                    <a:pt x="5" y="29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2" y="1"/>
                    <a:pt x="5" y="1"/>
                  </a:cubicBezTo>
                  <a:cubicBezTo>
                    <a:pt x="7" y="0"/>
                    <a:pt x="10" y="2"/>
                    <a:pt x="10" y="5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5" y="30"/>
                    <a:pt x="13" y="33"/>
                    <a:pt x="10" y="33"/>
                  </a:cubicBezTo>
                  <a:cubicBezTo>
                    <a:pt x="10" y="33"/>
                    <a:pt x="10" y="33"/>
                    <a:pt x="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69" name="">
              <a:extLst>
                <a:ext uri="{FF2B5EF4-FFF2-40B4-BE49-F238E27FC236}">
                  <a16:creationId xmlns:a16="http://schemas.microsoft.com/office/drawing/2014/main" id="{8185F125-63D9-48AD-B4BB-631127282084}"/>
                </a:ext>
              </a:extLst>
            </p:cNvPr>
            <p:cNvSpPr/>
            <p:nvPr/>
          </p:nvSpPr>
          <p:spPr bwMode="auto">
            <a:xfrm>
              <a:off x="5472113" y="1665289"/>
              <a:ext cx="103188" cy="93663"/>
            </a:xfrm>
            <a:custGeom>
              <a:avLst/>
              <a:gdLst>
                <a:gd name="T0" fmla="*/ 21 w 27"/>
                <a:gd name="T1" fmla="*/ 25 h 25"/>
                <a:gd name="T2" fmla="*/ 17 w 27"/>
                <a:gd name="T3" fmla="*/ 23 h 25"/>
                <a:gd name="T4" fmla="*/ 3 w 27"/>
                <a:gd name="T5" fmla="*/ 10 h 25"/>
                <a:gd name="T6" fmla="*/ 1 w 27"/>
                <a:gd name="T7" fmla="*/ 3 h 25"/>
                <a:gd name="T8" fmla="*/ 8 w 27"/>
                <a:gd name="T9" fmla="*/ 1 h 25"/>
                <a:gd name="T10" fmla="*/ 25 w 27"/>
                <a:gd name="T11" fmla="*/ 18 h 25"/>
                <a:gd name="T12" fmla="*/ 24 w 27"/>
                <a:gd name="T13" fmla="*/ 24 h 25"/>
                <a:gd name="T14" fmla="*/ 21 w 27"/>
                <a:gd name="T1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5">
                  <a:moveTo>
                    <a:pt x="21" y="25"/>
                  </a:moveTo>
                  <a:cubicBezTo>
                    <a:pt x="19" y="25"/>
                    <a:pt x="18" y="25"/>
                    <a:pt x="17" y="23"/>
                  </a:cubicBezTo>
                  <a:cubicBezTo>
                    <a:pt x="13" y="18"/>
                    <a:pt x="8" y="13"/>
                    <a:pt x="3" y="10"/>
                  </a:cubicBezTo>
                  <a:cubicBezTo>
                    <a:pt x="0" y="8"/>
                    <a:pt x="0" y="5"/>
                    <a:pt x="1" y="3"/>
                  </a:cubicBezTo>
                  <a:cubicBezTo>
                    <a:pt x="3" y="1"/>
                    <a:pt x="6" y="0"/>
                    <a:pt x="8" y="1"/>
                  </a:cubicBezTo>
                  <a:cubicBezTo>
                    <a:pt x="15" y="6"/>
                    <a:pt x="21" y="11"/>
                    <a:pt x="25" y="18"/>
                  </a:cubicBezTo>
                  <a:cubicBezTo>
                    <a:pt x="27" y="20"/>
                    <a:pt x="26" y="23"/>
                    <a:pt x="24" y="24"/>
                  </a:cubicBezTo>
                  <a:cubicBezTo>
                    <a:pt x="23" y="25"/>
                    <a:pt x="22" y="25"/>
                    <a:pt x="21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70" name="">
              <a:extLst>
                <a:ext uri="{FF2B5EF4-FFF2-40B4-BE49-F238E27FC236}">
                  <a16:creationId xmlns:a16="http://schemas.microsoft.com/office/drawing/2014/main" id="{7BB806F6-05FD-4944-B15A-F72D6CB72F58}"/>
                </a:ext>
              </a:extLst>
            </p:cNvPr>
            <p:cNvSpPr/>
            <p:nvPr/>
          </p:nvSpPr>
          <p:spPr bwMode="auto">
            <a:xfrm>
              <a:off x="5168900" y="1987551"/>
              <a:ext cx="117475" cy="82550"/>
            </a:xfrm>
            <a:custGeom>
              <a:avLst/>
              <a:gdLst>
                <a:gd name="T0" fmla="*/ 25 w 31"/>
                <a:gd name="T1" fmla="*/ 22 h 22"/>
                <a:gd name="T2" fmla="*/ 22 w 31"/>
                <a:gd name="T3" fmla="*/ 21 h 22"/>
                <a:gd name="T4" fmla="*/ 4 w 31"/>
                <a:gd name="T5" fmla="*/ 10 h 22"/>
                <a:gd name="T6" fmla="*/ 1 w 31"/>
                <a:gd name="T7" fmla="*/ 3 h 22"/>
                <a:gd name="T8" fmla="*/ 8 w 31"/>
                <a:gd name="T9" fmla="*/ 1 h 22"/>
                <a:gd name="T10" fmla="*/ 29 w 31"/>
                <a:gd name="T11" fmla="*/ 13 h 22"/>
                <a:gd name="T12" fmla="*/ 29 w 31"/>
                <a:gd name="T13" fmla="*/ 20 h 22"/>
                <a:gd name="T14" fmla="*/ 25 w 31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22">
                  <a:moveTo>
                    <a:pt x="25" y="22"/>
                  </a:moveTo>
                  <a:cubicBezTo>
                    <a:pt x="24" y="22"/>
                    <a:pt x="23" y="22"/>
                    <a:pt x="22" y="21"/>
                  </a:cubicBezTo>
                  <a:cubicBezTo>
                    <a:pt x="17" y="16"/>
                    <a:pt x="11" y="13"/>
                    <a:pt x="4" y="10"/>
                  </a:cubicBezTo>
                  <a:cubicBezTo>
                    <a:pt x="2" y="9"/>
                    <a:pt x="0" y="6"/>
                    <a:pt x="1" y="3"/>
                  </a:cubicBezTo>
                  <a:cubicBezTo>
                    <a:pt x="3" y="1"/>
                    <a:pt x="5" y="0"/>
                    <a:pt x="8" y="1"/>
                  </a:cubicBezTo>
                  <a:cubicBezTo>
                    <a:pt x="15" y="4"/>
                    <a:pt x="22" y="8"/>
                    <a:pt x="29" y="13"/>
                  </a:cubicBezTo>
                  <a:cubicBezTo>
                    <a:pt x="31" y="15"/>
                    <a:pt x="31" y="18"/>
                    <a:pt x="29" y="20"/>
                  </a:cubicBezTo>
                  <a:cubicBezTo>
                    <a:pt x="28" y="21"/>
                    <a:pt x="27" y="22"/>
                    <a:pt x="2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71" name="">
              <a:extLst>
                <a:ext uri="{FF2B5EF4-FFF2-40B4-BE49-F238E27FC236}">
                  <a16:creationId xmlns:a16="http://schemas.microsoft.com/office/drawing/2014/main" id="{39844919-CEBE-4C19-B200-A10DA1A98F86}"/>
                </a:ext>
              </a:extLst>
            </p:cNvPr>
            <p:cNvSpPr/>
            <p:nvPr/>
          </p:nvSpPr>
          <p:spPr bwMode="auto">
            <a:xfrm>
              <a:off x="5051425" y="2484439"/>
              <a:ext cx="128588" cy="49213"/>
            </a:xfrm>
            <a:custGeom>
              <a:avLst/>
              <a:gdLst>
                <a:gd name="T0" fmla="*/ 6 w 34"/>
                <a:gd name="T1" fmla="*/ 13 h 13"/>
                <a:gd name="T2" fmla="*/ 1 w 34"/>
                <a:gd name="T3" fmla="*/ 8 h 13"/>
                <a:gd name="T4" fmla="*/ 5 w 34"/>
                <a:gd name="T5" fmla="*/ 3 h 13"/>
                <a:gd name="T6" fmla="*/ 28 w 34"/>
                <a:gd name="T7" fmla="*/ 0 h 13"/>
                <a:gd name="T8" fmla="*/ 34 w 34"/>
                <a:gd name="T9" fmla="*/ 5 h 13"/>
                <a:gd name="T10" fmla="*/ 29 w 34"/>
                <a:gd name="T11" fmla="*/ 10 h 13"/>
                <a:gd name="T12" fmla="*/ 6 w 34"/>
                <a:gd name="T13" fmla="*/ 13 h 13"/>
                <a:gd name="T14" fmla="*/ 6 w 34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3">
                  <a:moveTo>
                    <a:pt x="6" y="13"/>
                  </a:moveTo>
                  <a:cubicBezTo>
                    <a:pt x="3" y="13"/>
                    <a:pt x="1" y="11"/>
                    <a:pt x="1" y="8"/>
                  </a:cubicBezTo>
                  <a:cubicBezTo>
                    <a:pt x="0" y="6"/>
                    <a:pt x="2" y="3"/>
                    <a:pt x="5" y="3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1" y="0"/>
                    <a:pt x="33" y="2"/>
                    <a:pt x="34" y="5"/>
                  </a:cubicBezTo>
                  <a:cubicBezTo>
                    <a:pt x="34" y="7"/>
                    <a:pt x="32" y="10"/>
                    <a:pt x="29" y="10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72" name="">
              <a:extLst>
                <a:ext uri="{FF2B5EF4-FFF2-40B4-BE49-F238E27FC236}">
                  <a16:creationId xmlns:a16="http://schemas.microsoft.com/office/drawing/2014/main" id="{93BCFCF5-9BBA-43FD-9998-041935E858A9}"/>
                </a:ext>
              </a:extLst>
            </p:cNvPr>
            <p:cNvSpPr/>
            <p:nvPr/>
          </p:nvSpPr>
          <p:spPr bwMode="auto">
            <a:xfrm>
              <a:off x="5241925" y="2959101"/>
              <a:ext cx="112713" cy="104775"/>
            </a:xfrm>
            <a:custGeom>
              <a:avLst/>
              <a:gdLst>
                <a:gd name="T0" fmla="*/ 5 w 30"/>
                <a:gd name="T1" fmla="*/ 28 h 28"/>
                <a:gd name="T2" fmla="*/ 1 w 30"/>
                <a:gd name="T3" fmla="*/ 25 h 28"/>
                <a:gd name="T4" fmla="*/ 4 w 30"/>
                <a:gd name="T5" fmla="*/ 19 h 28"/>
                <a:gd name="T6" fmla="*/ 21 w 30"/>
                <a:gd name="T7" fmla="*/ 4 h 28"/>
                <a:gd name="T8" fmla="*/ 27 w 30"/>
                <a:gd name="T9" fmla="*/ 2 h 28"/>
                <a:gd name="T10" fmla="*/ 29 w 30"/>
                <a:gd name="T11" fmla="*/ 8 h 28"/>
                <a:gd name="T12" fmla="*/ 7 w 30"/>
                <a:gd name="T13" fmla="*/ 28 h 28"/>
                <a:gd name="T14" fmla="*/ 5 w 30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28">
                  <a:moveTo>
                    <a:pt x="5" y="28"/>
                  </a:moveTo>
                  <a:cubicBezTo>
                    <a:pt x="4" y="28"/>
                    <a:pt x="2" y="27"/>
                    <a:pt x="1" y="25"/>
                  </a:cubicBezTo>
                  <a:cubicBezTo>
                    <a:pt x="0" y="23"/>
                    <a:pt x="1" y="20"/>
                    <a:pt x="4" y="19"/>
                  </a:cubicBezTo>
                  <a:cubicBezTo>
                    <a:pt x="11" y="16"/>
                    <a:pt x="17" y="10"/>
                    <a:pt x="21" y="4"/>
                  </a:cubicBezTo>
                  <a:cubicBezTo>
                    <a:pt x="22" y="1"/>
                    <a:pt x="25" y="0"/>
                    <a:pt x="27" y="2"/>
                  </a:cubicBezTo>
                  <a:cubicBezTo>
                    <a:pt x="30" y="3"/>
                    <a:pt x="30" y="6"/>
                    <a:pt x="29" y="8"/>
                  </a:cubicBezTo>
                  <a:cubicBezTo>
                    <a:pt x="25" y="17"/>
                    <a:pt x="17" y="24"/>
                    <a:pt x="7" y="28"/>
                  </a:cubicBezTo>
                  <a:cubicBezTo>
                    <a:pt x="7" y="28"/>
                    <a:pt x="6" y="28"/>
                    <a:pt x="5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73" name="">
              <a:extLst>
                <a:ext uri="{FF2B5EF4-FFF2-40B4-BE49-F238E27FC236}">
                  <a16:creationId xmlns:a16="http://schemas.microsoft.com/office/drawing/2014/main" id="{610A0307-A70A-4F4B-B8B5-7EBA251AB1E6}"/>
                </a:ext>
              </a:extLst>
            </p:cNvPr>
            <p:cNvSpPr/>
            <p:nvPr/>
          </p:nvSpPr>
          <p:spPr bwMode="auto">
            <a:xfrm>
              <a:off x="5640388" y="3219451"/>
              <a:ext cx="95250" cy="100013"/>
            </a:xfrm>
            <a:custGeom>
              <a:avLst/>
              <a:gdLst>
                <a:gd name="T0" fmla="*/ 5 w 25"/>
                <a:gd name="T1" fmla="*/ 26 h 26"/>
                <a:gd name="T2" fmla="*/ 2 w 25"/>
                <a:gd name="T3" fmla="*/ 25 h 26"/>
                <a:gd name="T4" fmla="*/ 1 w 25"/>
                <a:gd name="T5" fmla="*/ 18 h 26"/>
                <a:gd name="T6" fmla="*/ 16 w 25"/>
                <a:gd name="T7" fmla="*/ 2 h 26"/>
                <a:gd name="T8" fmla="*/ 23 w 25"/>
                <a:gd name="T9" fmla="*/ 1 h 26"/>
                <a:gd name="T10" fmla="*/ 23 w 25"/>
                <a:gd name="T11" fmla="*/ 8 h 26"/>
                <a:gd name="T12" fmla="*/ 9 w 25"/>
                <a:gd name="T13" fmla="*/ 24 h 26"/>
                <a:gd name="T14" fmla="*/ 5 w 25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6">
                  <a:moveTo>
                    <a:pt x="5" y="26"/>
                  </a:moveTo>
                  <a:cubicBezTo>
                    <a:pt x="4" y="26"/>
                    <a:pt x="3" y="26"/>
                    <a:pt x="2" y="25"/>
                  </a:cubicBezTo>
                  <a:cubicBezTo>
                    <a:pt x="0" y="23"/>
                    <a:pt x="0" y="20"/>
                    <a:pt x="1" y="18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0"/>
                    <a:pt x="21" y="0"/>
                    <a:pt x="23" y="1"/>
                  </a:cubicBezTo>
                  <a:cubicBezTo>
                    <a:pt x="25" y="3"/>
                    <a:pt x="25" y="6"/>
                    <a:pt x="23" y="8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6"/>
                    <a:pt x="6" y="26"/>
                    <a:pt x="5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74" name="">
              <a:extLst>
                <a:ext uri="{FF2B5EF4-FFF2-40B4-BE49-F238E27FC236}">
                  <a16:creationId xmlns:a16="http://schemas.microsoft.com/office/drawing/2014/main" id="{E197A04C-F4A3-48AC-9F30-3D3ED2DACAC7}"/>
                </a:ext>
              </a:extLst>
            </p:cNvPr>
            <p:cNvSpPr/>
            <p:nvPr/>
          </p:nvSpPr>
          <p:spPr bwMode="auto">
            <a:xfrm>
              <a:off x="6240463" y="3262314"/>
              <a:ext cx="52388" cy="128588"/>
            </a:xfrm>
            <a:custGeom>
              <a:avLst/>
              <a:gdLst>
                <a:gd name="T0" fmla="*/ 9 w 14"/>
                <a:gd name="T1" fmla="*/ 34 h 34"/>
                <a:gd name="T2" fmla="*/ 4 w 14"/>
                <a:gd name="T3" fmla="*/ 30 h 34"/>
                <a:gd name="T4" fmla="*/ 1 w 14"/>
                <a:gd name="T5" fmla="*/ 6 h 34"/>
                <a:gd name="T6" fmla="*/ 5 w 14"/>
                <a:gd name="T7" fmla="*/ 0 h 34"/>
                <a:gd name="T8" fmla="*/ 10 w 14"/>
                <a:gd name="T9" fmla="*/ 4 h 34"/>
                <a:gd name="T10" fmla="*/ 14 w 14"/>
                <a:gd name="T11" fmla="*/ 28 h 34"/>
                <a:gd name="T12" fmla="*/ 9 w 14"/>
                <a:gd name="T13" fmla="*/ 34 h 34"/>
                <a:gd name="T14" fmla="*/ 9 w 14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4">
                  <a:moveTo>
                    <a:pt x="9" y="34"/>
                  </a:moveTo>
                  <a:cubicBezTo>
                    <a:pt x="6" y="34"/>
                    <a:pt x="4" y="32"/>
                    <a:pt x="4" y="30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3"/>
                    <a:pt x="2" y="1"/>
                    <a:pt x="5" y="0"/>
                  </a:cubicBezTo>
                  <a:cubicBezTo>
                    <a:pt x="7" y="0"/>
                    <a:pt x="10" y="2"/>
                    <a:pt x="10" y="4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31"/>
                    <a:pt x="12" y="33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75" name="">
              <a:extLst>
                <a:ext uri="{FF2B5EF4-FFF2-40B4-BE49-F238E27FC236}">
                  <a16:creationId xmlns:a16="http://schemas.microsoft.com/office/drawing/2014/main" id="{8FF08EAE-2F4F-4C08-BE44-BC0B33D06856}"/>
                </a:ext>
              </a:extLst>
            </p:cNvPr>
            <p:cNvSpPr/>
            <p:nvPr/>
          </p:nvSpPr>
          <p:spPr bwMode="auto">
            <a:xfrm>
              <a:off x="5556250" y="1247776"/>
              <a:ext cx="212725" cy="398463"/>
            </a:xfrm>
            <a:custGeom>
              <a:avLst/>
              <a:gdLst>
                <a:gd name="T0" fmla="*/ 51 w 56"/>
                <a:gd name="T1" fmla="*/ 105 h 105"/>
                <a:gd name="T2" fmla="*/ 46 w 56"/>
                <a:gd name="T3" fmla="*/ 102 h 105"/>
                <a:gd name="T4" fmla="*/ 1 w 56"/>
                <a:gd name="T5" fmla="*/ 7 h 105"/>
                <a:gd name="T6" fmla="*/ 4 w 56"/>
                <a:gd name="T7" fmla="*/ 1 h 105"/>
                <a:gd name="T8" fmla="*/ 10 w 56"/>
                <a:gd name="T9" fmla="*/ 3 h 105"/>
                <a:gd name="T10" fmla="*/ 55 w 56"/>
                <a:gd name="T11" fmla="*/ 98 h 105"/>
                <a:gd name="T12" fmla="*/ 53 w 56"/>
                <a:gd name="T13" fmla="*/ 104 h 105"/>
                <a:gd name="T14" fmla="*/ 51 w 56"/>
                <a:gd name="T1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105">
                  <a:moveTo>
                    <a:pt x="51" y="105"/>
                  </a:moveTo>
                  <a:cubicBezTo>
                    <a:pt x="49" y="105"/>
                    <a:pt x="47" y="104"/>
                    <a:pt x="46" y="10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2"/>
                    <a:pt x="4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55" y="98"/>
                    <a:pt x="55" y="98"/>
                    <a:pt x="55" y="98"/>
                  </a:cubicBezTo>
                  <a:cubicBezTo>
                    <a:pt x="56" y="100"/>
                    <a:pt x="55" y="103"/>
                    <a:pt x="53" y="104"/>
                  </a:cubicBezTo>
                  <a:cubicBezTo>
                    <a:pt x="52" y="104"/>
                    <a:pt x="51" y="105"/>
                    <a:pt x="51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76" name="">
              <a:extLst>
                <a:ext uri="{FF2B5EF4-FFF2-40B4-BE49-F238E27FC236}">
                  <a16:creationId xmlns:a16="http://schemas.microsoft.com/office/drawing/2014/main" id="{5EC1A264-6F4A-400E-BD65-F0D0FEA3C000}"/>
                </a:ext>
              </a:extLst>
            </p:cNvPr>
            <p:cNvSpPr/>
            <p:nvPr/>
          </p:nvSpPr>
          <p:spPr bwMode="auto">
            <a:xfrm>
              <a:off x="5100638" y="1577976"/>
              <a:ext cx="315913" cy="325438"/>
            </a:xfrm>
            <a:custGeom>
              <a:avLst/>
              <a:gdLst>
                <a:gd name="T0" fmla="*/ 77 w 83"/>
                <a:gd name="T1" fmla="*/ 86 h 86"/>
                <a:gd name="T2" fmla="*/ 74 w 83"/>
                <a:gd name="T3" fmla="*/ 85 h 86"/>
                <a:gd name="T4" fmla="*/ 1 w 83"/>
                <a:gd name="T5" fmla="*/ 8 h 86"/>
                <a:gd name="T6" fmla="*/ 3 w 83"/>
                <a:gd name="T7" fmla="*/ 1 h 86"/>
                <a:gd name="T8" fmla="*/ 9 w 83"/>
                <a:gd name="T9" fmla="*/ 2 h 86"/>
                <a:gd name="T10" fmla="*/ 80 w 83"/>
                <a:gd name="T11" fmla="*/ 78 h 86"/>
                <a:gd name="T12" fmla="*/ 81 w 83"/>
                <a:gd name="T13" fmla="*/ 85 h 86"/>
                <a:gd name="T14" fmla="*/ 77 w 83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86">
                  <a:moveTo>
                    <a:pt x="77" y="86"/>
                  </a:moveTo>
                  <a:cubicBezTo>
                    <a:pt x="76" y="86"/>
                    <a:pt x="75" y="86"/>
                    <a:pt x="74" y="85"/>
                  </a:cubicBezTo>
                  <a:cubicBezTo>
                    <a:pt x="45" y="64"/>
                    <a:pt x="21" y="37"/>
                    <a:pt x="1" y="8"/>
                  </a:cubicBezTo>
                  <a:cubicBezTo>
                    <a:pt x="0" y="6"/>
                    <a:pt x="0" y="3"/>
                    <a:pt x="3" y="1"/>
                  </a:cubicBezTo>
                  <a:cubicBezTo>
                    <a:pt x="5" y="0"/>
                    <a:pt x="8" y="0"/>
                    <a:pt x="9" y="2"/>
                  </a:cubicBezTo>
                  <a:cubicBezTo>
                    <a:pt x="28" y="31"/>
                    <a:pt x="52" y="56"/>
                    <a:pt x="80" y="78"/>
                  </a:cubicBezTo>
                  <a:cubicBezTo>
                    <a:pt x="82" y="79"/>
                    <a:pt x="83" y="82"/>
                    <a:pt x="81" y="85"/>
                  </a:cubicBezTo>
                  <a:cubicBezTo>
                    <a:pt x="80" y="86"/>
                    <a:pt x="79" y="86"/>
                    <a:pt x="77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77" name="">
              <a:extLst>
                <a:ext uri="{FF2B5EF4-FFF2-40B4-BE49-F238E27FC236}">
                  <a16:creationId xmlns:a16="http://schemas.microsoft.com/office/drawing/2014/main" id="{81F52677-85A2-41DA-8241-67D79458E3C4}"/>
                </a:ext>
              </a:extLst>
            </p:cNvPr>
            <p:cNvSpPr/>
            <p:nvPr/>
          </p:nvSpPr>
          <p:spPr bwMode="auto">
            <a:xfrm>
              <a:off x="4865688" y="2154239"/>
              <a:ext cx="333375" cy="147638"/>
            </a:xfrm>
            <a:custGeom>
              <a:avLst/>
              <a:gdLst>
                <a:gd name="T0" fmla="*/ 83 w 88"/>
                <a:gd name="T1" fmla="*/ 39 h 39"/>
                <a:gd name="T2" fmla="*/ 81 w 88"/>
                <a:gd name="T3" fmla="*/ 39 h 39"/>
                <a:gd name="T4" fmla="*/ 4 w 88"/>
                <a:gd name="T5" fmla="*/ 10 h 39"/>
                <a:gd name="T6" fmla="*/ 1 w 88"/>
                <a:gd name="T7" fmla="*/ 4 h 39"/>
                <a:gd name="T8" fmla="*/ 8 w 88"/>
                <a:gd name="T9" fmla="*/ 1 h 39"/>
                <a:gd name="T10" fmla="*/ 85 w 88"/>
                <a:gd name="T11" fmla="*/ 30 h 39"/>
                <a:gd name="T12" fmla="*/ 87 w 88"/>
                <a:gd name="T13" fmla="*/ 36 h 39"/>
                <a:gd name="T14" fmla="*/ 83 w 88"/>
                <a:gd name="T1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39">
                  <a:moveTo>
                    <a:pt x="83" y="39"/>
                  </a:moveTo>
                  <a:cubicBezTo>
                    <a:pt x="82" y="39"/>
                    <a:pt x="82" y="39"/>
                    <a:pt x="81" y="3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2" y="9"/>
                    <a:pt x="0" y="6"/>
                    <a:pt x="1" y="4"/>
                  </a:cubicBezTo>
                  <a:cubicBezTo>
                    <a:pt x="2" y="1"/>
                    <a:pt x="5" y="0"/>
                    <a:pt x="8" y="1"/>
                  </a:cubicBezTo>
                  <a:cubicBezTo>
                    <a:pt x="85" y="30"/>
                    <a:pt x="85" y="30"/>
                    <a:pt x="85" y="30"/>
                  </a:cubicBezTo>
                  <a:cubicBezTo>
                    <a:pt x="87" y="31"/>
                    <a:pt x="88" y="34"/>
                    <a:pt x="87" y="36"/>
                  </a:cubicBezTo>
                  <a:cubicBezTo>
                    <a:pt x="87" y="38"/>
                    <a:pt x="85" y="39"/>
                    <a:pt x="83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78" name="">
              <a:extLst>
                <a:ext uri="{FF2B5EF4-FFF2-40B4-BE49-F238E27FC236}">
                  <a16:creationId xmlns:a16="http://schemas.microsoft.com/office/drawing/2014/main" id="{FAF95DA0-0351-49DE-8ED0-B82A965D9EE9}"/>
                </a:ext>
              </a:extLst>
            </p:cNvPr>
            <p:cNvSpPr/>
            <p:nvPr/>
          </p:nvSpPr>
          <p:spPr bwMode="auto">
            <a:xfrm>
              <a:off x="4879975" y="2760664"/>
              <a:ext cx="354013" cy="155575"/>
            </a:xfrm>
            <a:custGeom>
              <a:avLst/>
              <a:gdLst>
                <a:gd name="T0" fmla="*/ 5 w 93"/>
                <a:gd name="T1" fmla="*/ 41 h 41"/>
                <a:gd name="T2" fmla="*/ 1 w 93"/>
                <a:gd name="T3" fmla="*/ 38 h 41"/>
                <a:gd name="T4" fmla="*/ 4 w 93"/>
                <a:gd name="T5" fmla="*/ 32 h 41"/>
                <a:gd name="T6" fmla="*/ 85 w 93"/>
                <a:gd name="T7" fmla="*/ 1 h 41"/>
                <a:gd name="T8" fmla="*/ 92 w 93"/>
                <a:gd name="T9" fmla="*/ 4 h 41"/>
                <a:gd name="T10" fmla="*/ 89 w 93"/>
                <a:gd name="T11" fmla="*/ 10 h 41"/>
                <a:gd name="T12" fmla="*/ 7 w 93"/>
                <a:gd name="T13" fmla="*/ 41 h 41"/>
                <a:gd name="T14" fmla="*/ 5 w 93"/>
                <a:gd name="T1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41">
                  <a:moveTo>
                    <a:pt x="5" y="41"/>
                  </a:moveTo>
                  <a:cubicBezTo>
                    <a:pt x="3" y="41"/>
                    <a:pt x="1" y="40"/>
                    <a:pt x="1" y="38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31" y="23"/>
                    <a:pt x="59" y="13"/>
                    <a:pt x="85" y="1"/>
                  </a:cubicBezTo>
                  <a:cubicBezTo>
                    <a:pt x="88" y="0"/>
                    <a:pt x="91" y="1"/>
                    <a:pt x="92" y="4"/>
                  </a:cubicBezTo>
                  <a:cubicBezTo>
                    <a:pt x="93" y="6"/>
                    <a:pt x="92" y="9"/>
                    <a:pt x="89" y="10"/>
                  </a:cubicBezTo>
                  <a:cubicBezTo>
                    <a:pt x="63" y="22"/>
                    <a:pt x="35" y="32"/>
                    <a:pt x="7" y="41"/>
                  </a:cubicBezTo>
                  <a:cubicBezTo>
                    <a:pt x="6" y="41"/>
                    <a:pt x="6" y="41"/>
                    <a:pt x="5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79" name="">
              <a:extLst>
                <a:ext uri="{FF2B5EF4-FFF2-40B4-BE49-F238E27FC236}">
                  <a16:creationId xmlns:a16="http://schemas.microsoft.com/office/drawing/2014/main" id="{BF1B6AE6-213A-472A-9308-CE491E3E11C3}"/>
                </a:ext>
              </a:extLst>
            </p:cNvPr>
            <p:cNvSpPr/>
            <p:nvPr/>
          </p:nvSpPr>
          <p:spPr bwMode="auto">
            <a:xfrm>
              <a:off x="5233988" y="3117851"/>
              <a:ext cx="300038" cy="360363"/>
            </a:xfrm>
            <a:custGeom>
              <a:avLst/>
              <a:gdLst>
                <a:gd name="T0" fmla="*/ 5 w 79"/>
                <a:gd name="T1" fmla="*/ 95 h 95"/>
                <a:gd name="T2" fmla="*/ 2 w 79"/>
                <a:gd name="T3" fmla="*/ 93 h 95"/>
                <a:gd name="T4" fmla="*/ 2 w 79"/>
                <a:gd name="T5" fmla="*/ 86 h 95"/>
                <a:gd name="T6" fmla="*/ 69 w 79"/>
                <a:gd name="T7" fmla="*/ 2 h 95"/>
                <a:gd name="T8" fmla="*/ 76 w 79"/>
                <a:gd name="T9" fmla="*/ 1 h 95"/>
                <a:gd name="T10" fmla="*/ 77 w 79"/>
                <a:gd name="T11" fmla="*/ 8 h 95"/>
                <a:gd name="T12" fmla="*/ 9 w 79"/>
                <a:gd name="T13" fmla="*/ 93 h 95"/>
                <a:gd name="T14" fmla="*/ 5 w 79"/>
                <a:gd name="T15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" h="95">
                  <a:moveTo>
                    <a:pt x="5" y="95"/>
                  </a:moveTo>
                  <a:cubicBezTo>
                    <a:pt x="4" y="95"/>
                    <a:pt x="3" y="94"/>
                    <a:pt x="2" y="93"/>
                  </a:cubicBezTo>
                  <a:cubicBezTo>
                    <a:pt x="0" y="92"/>
                    <a:pt x="0" y="88"/>
                    <a:pt x="2" y="86"/>
                  </a:cubicBezTo>
                  <a:cubicBezTo>
                    <a:pt x="26" y="59"/>
                    <a:pt x="48" y="32"/>
                    <a:pt x="69" y="2"/>
                  </a:cubicBezTo>
                  <a:cubicBezTo>
                    <a:pt x="71" y="0"/>
                    <a:pt x="74" y="0"/>
                    <a:pt x="76" y="1"/>
                  </a:cubicBezTo>
                  <a:cubicBezTo>
                    <a:pt x="78" y="3"/>
                    <a:pt x="79" y="6"/>
                    <a:pt x="77" y="8"/>
                  </a:cubicBezTo>
                  <a:cubicBezTo>
                    <a:pt x="56" y="38"/>
                    <a:pt x="34" y="65"/>
                    <a:pt x="9" y="93"/>
                  </a:cubicBezTo>
                  <a:cubicBezTo>
                    <a:pt x="8" y="94"/>
                    <a:pt x="6" y="95"/>
                    <a:pt x="5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80" name="">
              <a:extLst>
                <a:ext uri="{FF2B5EF4-FFF2-40B4-BE49-F238E27FC236}">
                  <a16:creationId xmlns:a16="http://schemas.microsoft.com/office/drawing/2014/main" id="{BAEA67EA-D0A8-4AE3-8CDD-C36036E4B2CE}"/>
                </a:ext>
              </a:extLst>
            </p:cNvPr>
            <p:cNvSpPr/>
            <p:nvPr/>
          </p:nvSpPr>
          <p:spPr bwMode="auto">
            <a:xfrm>
              <a:off x="5929313" y="3281364"/>
              <a:ext cx="71438" cy="341313"/>
            </a:xfrm>
            <a:custGeom>
              <a:avLst/>
              <a:gdLst>
                <a:gd name="T0" fmla="*/ 6 w 19"/>
                <a:gd name="T1" fmla="*/ 90 h 90"/>
                <a:gd name="T2" fmla="*/ 5 w 19"/>
                <a:gd name="T3" fmla="*/ 90 h 90"/>
                <a:gd name="T4" fmla="*/ 1 w 19"/>
                <a:gd name="T5" fmla="*/ 85 h 90"/>
                <a:gd name="T6" fmla="*/ 9 w 19"/>
                <a:gd name="T7" fmla="*/ 5 h 90"/>
                <a:gd name="T8" fmla="*/ 15 w 19"/>
                <a:gd name="T9" fmla="*/ 1 h 90"/>
                <a:gd name="T10" fmla="*/ 19 w 19"/>
                <a:gd name="T11" fmla="*/ 6 h 90"/>
                <a:gd name="T12" fmla="*/ 10 w 19"/>
                <a:gd name="T13" fmla="*/ 86 h 90"/>
                <a:gd name="T14" fmla="*/ 6 w 19"/>
                <a:gd name="T1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90">
                  <a:moveTo>
                    <a:pt x="6" y="90"/>
                  </a:moveTo>
                  <a:cubicBezTo>
                    <a:pt x="5" y="90"/>
                    <a:pt x="5" y="90"/>
                    <a:pt x="5" y="90"/>
                  </a:cubicBezTo>
                  <a:cubicBezTo>
                    <a:pt x="2" y="90"/>
                    <a:pt x="0" y="88"/>
                    <a:pt x="1" y="8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2"/>
                    <a:pt x="12" y="0"/>
                    <a:pt x="15" y="1"/>
                  </a:cubicBezTo>
                  <a:cubicBezTo>
                    <a:pt x="17" y="1"/>
                    <a:pt x="19" y="3"/>
                    <a:pt x="19" y="6"/>
                  </a:cubicBezTo>
                  <a:cubicBezTo>
                    <a:pt x="10" y="86"/>
                    <a:pt x="10" y="86"/>
                    <a:pt x="10" y="86"/>
                  </a:cubicBezTo>
                  <a:cubicBezTo>
                    <a:pt x="10" y="88"/>
                    <a:pt x="8" y="90"/>
                    <a:pt x="6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81" name="">
              <a:extLst>
                <a:ext uri="{FF2B5EF4-FFF2-40B4-BE49-F238E27FC236}">
                  <a16:creationId xmlns:a16="http://schemas.microsoft.com/office/drawing/2014/main" id="{140752DC-BF39-449A-9925-CDA522CE0D76}"/>
                </a:ext>
              </a:extLst>
            </p:cNvPr>
            <p:cNvSpPr/>
            <p:nvPr/>
          </p:nvSpPr>
          <p:spPr bwMode="auto">
            <a:xfrm>
              <a:off x="5457825" y="1125539"/>
              <a:ext cx="193675" cy="163513"/>
            </a:xfrm>
            <a:custGeom>
              <a:avLst/>
              <a:gdLst>
                <a:gd name="T0" fmla="*/ 23 w 51"/>
                <a:gd name="T1" fmla="*/ 43 h 43"/>
                <a:gd name="T2" fmla="*/ 8 w 51"/>
                <a:gd name="T3" fmla="*/ 38 h 43"/>
                <a:gd name="T4" fmla="*/ 1 w 51"/>
                <a:gd name="T5" fmla="*/ 25 h 43"/>
                <a:gd name="T6" fmla="*/ 7 w 51"/>
                <a:gd name="T7" fmla="*/ 10 h 43"/>
                <a:gd name="T8" fmla="*/ 38 w 51"/>
                <a:gd name="T9" fmla="*/ 3 h 43"/>
                <a:gd name="T10" fmla="*/ 50 w 51"/>
                <a:gd name="T11" fmla="*/ 18 h 43"/>
                <a:gd name="T12" fmla="*/ 36 w 51"/>
                <a:gd name="T13" fmla="*/ 39 h 43"/>
                <a:gd name="T14" fmla="*/ 23 w 51"/>
                <a:gd name="T15" fmla="*/ 43 h 43"/>
                <a:gd name="T16" fmla="*/ 28 w 51"/>
                <a:gd name="T17" fmla="*/ 12 h 43"/>
                <a:gd name="T18" fmla="*/ 14 w 51"/>
                <a:gd name="T19" fmla="*/ 17 h 43"/>
                <a:gd name="T20" fmla="*/ 11 w 51"/>
                <a:gd name="T21" fmla="*/ 25 h 43"/>
                <a:gd name="T22" fmla="*/ 14 w 51"/>
                <a:gd name="T23" fmla="*/ 30 h 43"/>
                <a:gd name="T24" fmla="*/ 14 w 51"/>
                <a:gd name="T25" fmla="*/ 30 h 43"/>
                <a:gd name="T26" fmla="*/ 32 w 51"/>
                <a:gd name="T27" fmla="*/ 31 h 43"/>
                <a:gd name="T28" fmla="*/ 41 w 51"/>
                <a:gd name="T29" fmla="*/ 19 h 43"/>
                <a:gd name="T30" fmla="*/ 34 w 51"/>
                <a:gd name="T31" fmla="*/ 13 h 43"/>
                <a:gd name="T32" fmla="*/ 28 w 51"/>
                <a:gd name="T33" fmla="*/ 1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43">
                  <a:moveTo>
                    <a:pt x="23" y="43"/>
                  </a:moveTo>
                  <a:cubicBezTo>
                    <a:pt x="18" y="43"/>
                    <a:pt x="12" y="41"/>
                    <a:pt x="8" y="38"/>
                  </a:cubicBezTo>
                  <a:cubicBezTo>
                    <a:pt x="4" y="35"/>
                    <a:pt x="1" y="30"/>
                    <a:pt x="1" y="25"/>
                  </a:cubicBezTo>
                  <a:cubicBezTo>
                    <a:pt x="0" y="20"/>
                    <a:pt x="2" y="15"/>
                    <a:pt x="7" y="10"/>
                  </a:cubicBezTo>
                  <a:cubicBezTo>
                    <a:pt x="14" y="3"/>
                    <a:pt x="28" y="0"/>
                    <a:pt x="38" y="3"/>
                  </a:cubicBezTo>
                  <a:cubicBezTo>
                    <a:pt x="48" y="7"/>
                    <a:pt x="50" y="14"/>
                    <a:pt x="50" y="18"/>
                  </a:cubicBezTo>
                  <a:cubicBezTo>
                    <a:pt x="51" y="26"/>
                    <a:pt x="45" y="35"/>
                    <a:pt x="36" y="39"/>
                  </a:cubicBezTo>
                  <a:cubicBezTo>
                    <a:pt x="32" y="42"/>
                    <a:pt x="27" y="43"/>
                    <a:pt x="23" y="43"/>
                  </a:cubicBezTo>
                  <a:close/>
                  <a:moveTo>
                    <a:pt x="28" y="12"/>
                  </a:moveTo>
                  <a:cubicBezTo>
                    <a:pt x="23" y="12"/>
                    <a:pt x="17" y="14"/>
                    <a:pt x="14" y="17"/>
                  </a:cubicBezTo>
                  <a:cubicBezTo>
                    <a:pt x="11" y="19"/>
                    <a:pt x="10" y="22"/>
                    <a:pt x="11" y="25"/>
                  </a:cubicBezTo>
                  <a:cubicBezTo>
                    <a:pt x="11" y="27"/>
                    <a:pt x="12" y="29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21" y="36"/>
                    <a:pt x="29" y="32"/>
                    <a:pt x="32" y="31"/>
                  </a:cubicBezTo>
                  <a:cubicBezTo>
                    <a:pt x="37" y="28"/>
                    <a:pt x="41" y="23"/>
                    <a:pt x="41" y="19"/>
                  </a:cubicBezTo>
                  <a:cubicBezTo>
                    <a:pt x="40" y="16"/>
                    <a:pt x="38" y="14"/>
                    <a:pt x="34" y="13"/>
                  </a:cubicBezTo>
                  <a:cubicBezTo>
                    <a:pt x="32" y="12"/>
                    <a:pt x="30" y="12"/>
                    <a:pt x="2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82" name="">
              <a:extLst>
                <a:ext uri="{FF2B5EF4-FFF2-40B4-BE49-F238E27FC236}">
                  <a16:creationId xmlns:a16="http://schemas.microsoft.com/office/drawing/2014/main" id="{900608F5-CC31-4AB0-A379-36125C53EE95}"/>
                </a:ext>
              </a:extLst>
            </p:cNvPr>
            <p:cNvSpPr/>
            <p:nvPr/>
          </p:nvSpPr>
          <p:spPr bwMode="auto">
            <a:xfrm>
              <a:off x="4972050" y="1447801"/>
              <a:ext cx="212725" cy="179388"/>
            </a:xfrm>
            <a:custGeom>
              <a:avLst/>
              <a:gdLst>
                <a:gd name="T0" fmla="*/ 21 w 56"/>
                <a:gd name="T1" fmla="*/ 47 h 47"/>
                <a:gd name="T2" fmla="*/ 6 w 56"/>
                <a:gd name="T3" fmla="*/ 41 h 47"/>
                <a:gd name="T4" fmla="*/ 1 w 56"/>
                <a:gd name="T5" fmla="*/ 24 h 47"/>
                <a:gd name="T6" fmla="*/ 10 w 56"/>
                <a:gd name="T7" fmla="*/ 10 h 47"/>
                <a:gd name="T8" fmla="*/ 32 w 56"/>
                <a:gd name="T9" fmla="*/ 1 h 47"/>
                <a:gd name="T10" fmla="*/ 54 w 56"/>
                <a:gd name="T11" fmla="*/ 12 h 47"/>
                <a:gd name="T12" fmla="*/ 54 w 56"/>
                <a:gd name="T13" fmla="*/ 27 h 47"/>
                <a:gd name="T14" fmla="*/ 28 w 56"/>
                <a:gd name="T15" fmla="*/ 46 h 47"/>
                <a:gd name="T16" fmla="*/ 28 w 56"/>
                <a:gd name="T17" fmla="*/ 46 h 47"/>
                <a:gd name="T18" fmla="*/ 21 w 56"/>
                <a:gd name="T19" fmla="*/ 47 h 47"/>
                <a:gd name="T20" fmla="*/ 27 w 56"/>
                <a:gd name="T21" fmla="*/ 42 h 47"/>
                <a:gd name="T22" fmla="*/ 27 w 56"/>
                <a:gd name="T23" fmla="*/ 42 h 47"/>
                <a:gd name="T24" fmla="*/ 33 w 56"/>
                <a:gd name="T25" fmla="*/ 10 h 47"/>
                <a:gd name="T26" fmla="*/ 32 w 56"/>
                <a:gd name="T27" fmla="*/ 10 h 47"/>
                <a:gd name="T28" fmla="*/ 17 w 56"/>
                <a:gd name="T29" fmla="*/ 17 h 47"/>
                <a:gd name="T30" fmla="*/ 11 w 56"/>
                <a:gd name="T31" fmla="*/ 26 h 47"/>
                <a:gd name="T32" fmla="*/ 13 w 56"/>
                <a:gd name="T33" fmla="*/ 35 h 47"/>
                <a:gd name="T34" fmla="*/ 26 w 56"/>
                <a:gd name="T35" fmla="*/ 37 h 47"/>
                <a:gd name="T36" fmla="*/ 26 w 56"/>
                <a:gd name="T37" fmla="*/ 37 h 47"/>
                <a:gd name="T38" fmla="*/ 45 w 56"/>
                <a:gd name="T39" fmla="*/ 23 h 47"/>
                <a:gd name="T40" fmla="*/ 45 w 56"/>
                <a:gd name="T41" fmla="*/ 17 h 47"/>
                <a:gd name="T42" fmla="*/ 33 w 56"/>
                <a:gd name="T43" fmla="*/ 1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" h="47">
                  <a:moveTo>
                    <a:pt x="21" y="47"/>
                  </a:moveTo>
                  <a:cubicBezTo>
                    <a:pt x="15" y="47"/>
                    <a:pt x="9" y="45"/>
                    <a:pt x="6" y="41"/>
                  </a:cubicBezTo>
                  <a:cubicBezTo>
                    <a:pt x="1" y="37"/>
                    <a:pt x="0" y="31"/>
                    <a:pt x="1" y="24"/>
                  </a:cubicBezTo>
                  <a:cubicBezTo>
                    <a:pt x="2" y="19"/>
                    <a:pt x="5" y="14"/>
                    <a:pt x="10" y="10"/>
                  </a:cubicBezTo>
                  <a:cubicBezTo>
                    <a:pt x="16" y="4"/>
                    <a:pt x="24" y="1"/>
                    <a:pt x="32" y="1"/>
                  </a:cubicBezTo>
                  <a:cubicBezTo>
                    <a:pt x="41" y="0"/>
                    <a:pt x="50" y="5"/>
                    <a:pt x="54" y="12"/>
                  </a:cubicBezTo>
                  <a:cubicBezTo>
                    <a:pt x="56" y="17"/>
                    <a:pt x="56" y="22"/>
                    <a:pt x="54" y="27"/>
                  </a:cubicBezTo>
                  <a:cubicBezTo>
                    <a:pt x="50" y="37"/>
                    <a:pt x="38" y="44"/>
                    <a:pt x="28" y="4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6" y="47"/>
                    <a:pt x="23" y="47"/>
                    <a:pt x="21" y="47"/>
                  </a:cubicBezTo>
                  <a:close/>
                  <a:moveTo>
                    <a:pt x="27" y="42"/>
                  </a:moveTo>
                  <a:cubicBezTo>
                    <a:pt x="27" y="42"/>
                    <a:pt x="27" y="42"/>
                    <a:pt x="27" y="42"/>
                  </a:cubicBezTo>
                  <a:close/>
                  <a:moveTo>
                    <a:pt x="33" y="10"/>
                  </a:moveTo>
                  <a:cubicBezTo>
                    <a:pt x="33" y="10"/>
                    <a:pt x="32" y="10"/>
                    <a:pt x="32" y="10"/>
                  </a:cubicBezTo>
                  <a:cubicBezTo>
                    <a:pt x="27" y="10"/>
                    <a:pt x="21" y="13"/>
                    <a:pt x="17" y="17"/>
                  </a:cubicBezTo>
                  <a:cubicBezTo>
                    <a:pt x="14" y="19"/>
                    <a:pt x="12" y="23"/>
                    <a:pt x="11" y="26"/>
                  </a:cubicBezTo>
                  <a:cubicBezTo>
                    <a:pt x="10" y="30"/>
                    <a:pt x="11" y="33"/>
                    <a:pt x="13" y="35"/>
                  </a:cubicBezTo>
                  <a:cubicBezTo>
                    <a:pt x="15" y="37"/>
                    <a:pt x="21" y="38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33" y="35"/>
                    <a:pt x="43" y="29"/>
                    <a:pt x="45" y="23"/>
                  </a:cubicBezTo>
                  <a:cubicBezTo>
                    <a:pt x="46" y="21"/>
                    <a:pt x="46" y="19"/>
                    <a:pt x="45" y="17"/>
                  </a:cubicBezTo>
                  <a:cubicBezTo>
                    <a:pt x="43" y="13"/>
                    <a:pt x="38" y="10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83" name="">
              <a:extLst>
                <a:ext uri="{FF2B5EF4-FFF2-40B4-BE49-F238E27FC236}">
                  <a16:creationId xmlns:a16="http://schemas.microsoft.com/office/drawing/2014/main" id="{DE3C7649-5A83-4D9D-B413-95D6E0D0591D}"/>
                </a:ext>
              </a:extLst>
            </p:cNvPr>
            <p:cNvSpPr/>
            <p:nvPr/>
          </p:nvSpPr>
          <p:spPr bwMode="auto">
            <a:xfrm>
              <a:off x="4740275" y="2044701"/>
              <a:ext cx="169863" cy="207963"/>
            </a:xfrm>
            <a:custGeom>
              <a:avLst/>
              <a:gdLst>
                <a:gd name="T0" fmla="*/ 21 w 45"/>
                <a:gd name="T1" fmla="*/ 55 h 55"/>
                <a:gd name="T2" fmla="*/ 21 w 45"/>
                <a:gd name="T3" fmla="*/ 55 h 55"/>
                <a:gd name="T4" fmla="*/ 3 w 45"/>
                <a:gd name="T5" fmla="*/ 41 h 55"/>
                <a:gd name="T6" fmla="*/ 8 w 45"/>
                <a:gd name="T7" fmla="*/ 11 h 55"/>
                <a:gd name="T8" fmla="*/ 19 w 45"/>
                <a:gd name="T9" fmla="*/ 2 h 55"/>
                <a:gd name="T10" fmla="*/ 35 w 45"/>
                <a:gd name="T11" fmla="*/ 3 h 55"/>
                <a:gd name="T12" fmla="*/ 44 w 45"/>
                <a:gd name="T13" fmla="*/ 17 h 55"/>
                <a:gd name="T14" fmla="*/ 36 w 45"/>
                <a:gd name="T15" fmla="*/ 47 h 55"/>
                <a:gd name="T16" fmla="*/ 36 w 45"/>
                <a:gd name="T17" fmla="*/ 47 h 55"/>
                <a:gd name="T18" fmla="*/ 21 w 45"/>
                <a:gd name="T19" fmla="*/ 55 h 55"/>
                <a:gd name="T20" fmla="*/ 27 w 45"/>
                <a:gd name="T21" fmla="*/ 11 h 55"/>
                <a:gd name="T22" fmla="*/ 23 w 45"/>
                <a:gd name="T23" fmla="*/ 12 h 55"/>
                <a:gd name="T24" fmla="*/ 16 w 45"/>
                <a:gd name="T25" fmla="*/ 17 h 55"/>
                <a:gd name="T26" fmla="*/ 13 w 45"/>
                <a:gd name="T27" fmla="*/ 38 h 55"/>
                <a:gd name="T28" fmla="*/ 21 w 45"/>
                <a:gd name="T29" fmla="*/ 46 h 55"/>
                <a:gd name="T30" fmla="*/ 21 w 45"/>
                <a:gd name="T31" fmla="*/ 46 h 55"/>
                <a:gd name="T32" fmla="*/ 28 w 45"/>
                <a:gd name="T33" fmla="*/ 41 h 55"/>
                <a:gd name="T34" fmla="*/ 28 w 45"/>
                <a:gd name="T35" fmla="*/ 41 h 55"/>
                <a:gd name="T36" fmla="*/ 34 w 45"/>
                <a:gd name="T37" fmla="*/ 19 h 55"/>
                <a:gd name="T38" fmla="*/ 30 w 45"/>
                <a:gd name="T39" fmla="*/ 12 h 55"/>
                <a:gd name="T40" fmla="*/ 27 w 45"/>
                <a:gd name="T41" fmla="*/ 11 h 55"/>
                <a:gd name="T42" fmla="*/ 32 w 45"/>
                <a:gd name="T43" fmla="*/ 44 h 55"/>
                <a:gd name="T44" fmla="*/ 32 w 45"/>
                <a:gd name="T45" fmla="*/ 4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" h="55">
                  <a:moveTo>
                    <a:pt x="21" y="55"/>
                  </a:moveTo>
                  <a:cubicBezTo>
                    <a:pt x="21" y="55"/>
                    <a:pt x="21" y="55"/>
                    <a:pt x="21" y="55"/>
                  </a:cubicBezTo>
                  <a:cubicBezTo>
                    <a:pt x="11" y="55"/>
                    <a:pt x="5" y="47"/>
                    <a:pt x="3" y="41"/>
                  </a:cubicBezTo>
                  <a:cubicBezTo>
                    <a:pt x="0" y="31"/>
                    <a:pt x="2" y="20"/>
                    <a:pt x="8" y="11"/>
                  </a:cubicBezTo>
                  <a:cubicBezTo>
                    <a:pt x="11" y="7"/>
                    <a:pt x="15" y="4"/>
                    <a:pt x="19" y="2"/>
                  </a:cubicBezTo>
                  <a:cubicBezTo>
                    <a:pt x="25" y="0"/>
                    <a:pt x="31" y="1"/>
                    <a:pt x="35" y="3"/>
                  </a:cubicBezTo>
                  <a:cubicBezTo>
                    <a:pt x="40" y="6"/>
                    <a:pt x="43" y="11"/>
                    <a:pt x="44" y="17"/>
                  </a:cubicBezTo>
                  <a:cubicBezTo>
                    <a:pt x="45" y="27"/>
                    <a:pt x="42" y="40"/>
                    <a:pt x="36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2" y="52"/>
                    <a:pt x="27" y="55"/>
                    <a:pt x="21" y="55"/>
                  </a:cubicBezTo>
                  <a:close/>
                  <a:moveTo>
                    <a:pt x="27" y="11"/>
                  </a:moveTo>
                  <a:cubicBezTo>
                    <a:pt x="26" y="11"/>
                    <a:pt x="24" y="11"/>
                    <a:pt x="23" y="12"/>
                  </a:cubicBezTo>
                  <a:cubicBezTo>
                    <a:pt x="20" y="13"/>
                    <a:pt x="17" y="15"/>
                    <a:pt x="16" y="17"/>
                  </a:cubicBezTo>
                  <a:cubicBezTo>
                    <a:pt x="12" y="23"/>
                    <a:pt x="10" y="31"/>
                    <a:pt x="13" y="38"/>
                  </a:cubicBezTo>
                  <a:cubicBezTo>
                    <a:pt x="14" y="41"/>
                    <a:pt x="17" y="46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3" y="46"/>
                    <a:pt x="26" y="44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33" y="36"/>
                    <a:pt x="35" y="26"/>
                    <a:pt x="34" y="19"/>
                  </a:cubicBezTo>
                  <a:cubicBezTo>
                    <a:pt x="34" y="15"/>
                    <a:pt x="33" y="13"/>
                    <a:pt x="30" y="12"/>
                  </a:cubicBezTo>
                  <a:cubicBezTo>
                    <a:pt x="29" y="11"/>
                    <a:pt x="28" y="11"/>
                    <a:pt x="27" y="11"/>
                  </a:cubicBezTo>
                  <a:close/>
                  <a:moveTo>
                    <a:pt x="32" y="44"/>
                  </a:moveTo>
                  <a:cubicBezTo>
                    <a:pt x="32" y="44"/>
                    <a:pt x="32" y="44"/>
                    <a:pt x="32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84" name="">
              <a:extLst>
                <a:ext uri="{FF2B5EF4-FFF2-40B4-BE49-F238E27FC236}">
                  <a16:creationId xmlns:a16="http://schemas.microsoft.com/office/drawing/2014/main" id="{BE77489E-1963-4435-BC63-D63C10D4A9E7}"/>
                </a:ext>
              </a:extLst>
            </p:cNvPr>
            <p:cNvSpPr/>
            <p:nvPr/>
          </p:nvSpPr>
          <p:spPr bwMode="auto">
            <a:xfrm>
              <a:off x="4732338" y="2771776"/>
              <a:ext cx="201613" cy="239713"/>
            </a:xfrm>
            <a:custGeom>
              <a:avLst/>
              <a:gdLst>
                <a:gd name="T0" fmla="*/ 29 w 53"/>
                <a:gd name="T1" fmla="*/ 63 h 63"/>
                <a:gd name="T2" fmla="*/ 8 w 53"/>
                <a:gd name="T3" fmla="*/ 50 h 63"/>
                <a:gd name="T4" fmla="*/ 3 w 53"/>
                <a:gd name="T5" fmla="*/ 19 h 63"/>
                <a:gd name="T6" fmla="*/ 17 w 53"/>
                <a:gd name="T7" fmla="*/ 2 h 63"/>
                <a:gd name="T8" fmla="*/ 38 w 53"/>
                <a:gd name="T9" fmla="*/ 10 h 63"/>
                <a:gd name="T10" fmla="*/ 49 w 53"/>
                <a:gd name="T11" fmla="*/ 50 h 63"/>
                <a:gd name="T12" fmla="*/ 32 w 53"/>
                <a:gd name="T13" fmla="*/ 62 h 63"/>
                <a:gd name="T14" fmla="*/ 32 w 53"/>
                <a:gd name="T15" fmla="*/ 62 h 63"/>
                <a:gd name="T16" fmla="*/ 29 w 53"/>
                <a:gd name="T17" fmla="*/ 63 h 63"/>
                <a:gd name="T18" fmla="*/ 21 w 53"/>
                <a:gd name="T19" fmla="*/ 11 h 63"/>
                <a:gd name="T20" fmla="*/ 20 w 53"/>
                <a:gd name="T21" fmla="*/ 11 h 63"/>
                <a:gd name="T22" fmla="*/ 12 w 53"/>
                <a:gd name="T23" fmla="*/ 21 h 63"/>
                <a:gd name="T24" fmla="*/ 17 w 53"/>
                <a:gd name="T25" fmla="*/ 44 h 63"/>
                <a:gd name="T26" fmla="*/ 31 w 53"/>
                <a:gd name="T27" fmla="*/ 53 h 63"/>
                <a:gd name="T28" fmla="*/ 31 w 53"/>
                <a:gd name="T29" fmla="*/ 53 h 63"/>
                <a:gd name="T30" fmla="*/ 39 w 53"/>
                <a:gd name="T31" fmla="*/ 47 h 63"/>
                <a:gd name="T32" fmla="*/ 31 w 53"/>
                <a:gd name="T33" fmla="*/ 16 h 63"/>
                <a:gd name="T34" fmla="*/ 21 w 53"/>
                <a:gd name="T35" fmla="*/ 1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63">
                  <a:moveTo>
                    <a:pt x="29" y="63"/>
                  </a:moveTo>
                  <a:cubicBezTo>
                    <a:pt x="20" y="63"/>
                    <a:pt x="13" y="56"/>
                    <a:pt x="8" y="50"/>
                  </a:cubicBezTo>
                  <a:cubicBezTo>
                    <a:pt x="2" y="41"/>
                    <a:pt x="0" y="29"/>
                    <a:pt x="3" y="19"/>
                  </a:cubicBezTo>
                  <a:cubicBezTo>
                    <a:pt x="5" y="10"/>
                    <a:pt x="10" y="3"/>
                    <a:pt x="17" y="2"/>
                  </a:cubicBezTo>
                  <a:cubicBezTo>
                    <a:pt x="24" y="0"/>
                    <a:pt x="32" y="3"/>
                    <a:pt x="38" y="10"/>
                  </a:cubicBezTo>
                  <a:cubicBezTo>
                    <a:pt x="46" y="18"/>
                    <a:pt x="53" y="37"/>
                    <a:pt x="49" y="50"/>
                  </a:cubicBezTo>
                  <a:cubicBezTo>
                    <a:pt x="47" y="55"/>
                    <a:pt x="42" y="61"/>
                    <a:pt x="32" y="62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1" y="63"/>
                    <a:pt x="30" y="63"/>
                    <a:pt x="29" y="63"/>
                  </a:cubicBezTo>
                  <a:close/>
                  <a:moveTo>
                    <a:pt x="21" y="11"/>
                  </a:moveTo>
                  <a:cubicBezTo>
                    <a:pt x="21" y="11"/>
                    <a:pt x="20" y="11"/>
                    <a:pt x="20" y="11"/>
                  </a:cubicBezTo>
                  <a:cubicBezTo>
                    <a:pt x="16" y="12"/>
                    <a:pt x="13" y="17"/>
                    <a:pt x="12" y="21"/>
                  </a:cubicBezTo>
                  <a:cubicBezTo>
                    <a:pt x="11" y="29"/>
                    <a:pt x="12" y="37"/>
                    <a:pt x="17" y="44"/>
                  </a:cubicBezTo>
                  <a:cubicBezTo>
                    <a:pt x="19" y="49"/>
                    <a:pt x="25" y="53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7" y="52"/>
                    <a:pt x="39" y="49"/>
                    <a:pt x="39" y="47"/>
                  </a:cubicBezTo>
                  <a:cubicBezTo>
                    <a:pt x="43" y="38"/>
                    <a:pt x="36" y="22"/>
                    <a:pt x="31" y="16"/>
                  </a:cubicBezTo>
                  <a:cubicBezTo>
                    <a:pt x="28" y="14"/>
                    <a:pt x="25" y="11"/>
                    <a:pt x="2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85" name="">
              <a:extLst>
                <a:ext uri="{FF2B5EF4-FFF2-40B4-BE49-F238E27FC236}">
                  <a16:creationId xmlns:a16="http://schemas.microsoft.com/office/drawing/2014/main" id="{E72A83A7-B49C-4A92-A40E-952FCD0DDD01}"/>
                </a:ext>
              </a:extLst>
            </p:cNvPr>
            <p:cNvSpPr/>
            <p:nvPr/>
          </p:nvSpPr>
          <p:spPr bwMode="auto">
            <a:xfrm>
              <a:off x="5103813" y="3402014"/>
              <a:ext cx="231775" cy="209550"/>
            </a:xfrm>
            <a:custGeom>
              <a:avLst/>
              <a:gdLst>
                <a:gd name="T0" fmla="*/ 36 w 61"/>
                <a:gd name="T1" fmla="*/ 55 h 55"/>
                <a:gd name="T2" fmla="*/ 29 w 61"/>
                <a:gd name="T3" fmla="*/ 54 h 55"/>
                <a:gd name="T4" fmla="*/ 2 w 61"/>
                <a:gd name="T5" fmla="*/ 30 h 55"/>
                <a:gd name="T6" fmla="*/ 4 w 61"/>
                <a:gd name="T7" fmla="*/ 12 h 55"/>
                <a:gd name="T8" fmla="*/ 35 w 61"/>
                <a:gd name="T9" fmla="*/ 7 h 55"/>
                <a:gd name="T10" fmla="*/ 57 w 61"/>
                <a:gd name="T11" fmla="*/ 42 h 55"/>
                <a:gd name="T12" fmla="*/ 57 w 61"/>
                <a:gd name="T13" fmla="*/ 42 h 55"/>
                <a:gd name="T14" fmla="*/ 45 w 61"/>
                <a:gd name="T15" fmla="*/ 53 h 55"/>
                <a:gd name="T16" fmla="*/ 36 w 61"/>
                <a:gd name="T17" fmla="*/ 55 h 55"/>
                <a:gd name="T18" fmla="*/ 20 w 61"/>
                <a:gd name="T19" fmla="*/ 13 h 55"/>
                <a:gd name="T20" fmla="*/ 12 w 61"/>
                <a:gd name="T21" fmla="*/ 17 h 55"/>
                <a:gd name="T22" fmla="*/ 11 w 61"/>
                <a:gd name="T23" fmla="*/ 27 h 55"/>
                <a:gd name="T24" fmla="*/ 31 w 61"/>
                <a:gd name="T25" fmla="*/ 44 h 55"/>
                <a:gd name="T26" fmla="*/ 42 w 61"/>
                <a:gd name="T27" fmla="*/ 44 h 55"/>
                <a:gd name="T28" fmla="*/ 48 w 61"/>
                <a:gd name="T29" fmla="*/ 39 h 55"/>
                <a:gd name="T30" fmla="*/ 48 w 61"/>
                <a:gd name="T31" fmla="*/ 39 h 55"/>
                <a:gd name="T32" fmla="*/ 30 w 61"/>
                <a:gd name="T33" fmla="*/ 15 h 55"/>
                <a:gd name="T34" fmla="*/ 20 w 61"/>
                <a:gd name="T35" fmla="*/ 1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1" h="55">
                  <a:moveTo>
                    <a:pt x="36" y="55"/>
                  </a:moveTo>
                  <a:cubicBezTo>
                    <a:pt x="34" y="55"/>
                    <a:pt x="32" y="54"/>
                    <a:pt x="29" y="54"/>
                  </a:cubicBezTo>
                  <a:cubicBezTo>
                    <a:pt x="17" y="51"/>
                    <a:pt x="6" y="42"/>
                    <a:pt x="2" y="30"/>
                  </a:cubicBezTo>
                  <a:cubicBezTo>
                    <a:pt x="0" y="23"/>
                    <a:pt x="0" y="17"/>
                    <a:pt x="4" y="12"/>
                  </a:cubicBezTo>
                  <a:cubicBezTo>
                    <a:pt x="10" y="2"/>
                    <a:pt x="22" y="0"/>
                    <a:pt x="35" y="7"/>
                  </a:cubicBezTo>
                  <a:cubicBezTo>
                    <a:pt x="49" y="14"/>
                    <a:pt x="61" y="30"/>
                    <a:pt x="57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5" y="47"/>
                    <a:pt x="51" y="51"/>
                    <a:pt x="45" y="53"/>
                  </a:cubicBezTo>
                  <a:cubicBezTo>
                    <a:pt x="42" y="54"/>
                    <a:pt x="39" y="55"/>
                    <a:pt x="36" y="55"/>
                  </a:cubicBezTo>
                  <a:close/>
                  <a:moveTo>
                    <a:pt x="20" y="13"/>
                  </a:moveTo>
                  <a:cubicBezTo>
                    <a:pt x="17" y="13"/>
                    <a:pt x="14" y="14"/>
                    <a:pt x="12" y="17"/>
                  </a:cubicBezTo>
                  <a:cubicBezTo>
                    <a:pt x="10" y="21"/>
                    <a:pt x="11" y="25"/>
                    <a:pt x="11" y="27"/>
                  </a:cubicBezTo>
                  <a:cubicBezTo>
                    <a:pt x="14" y="35"/>
                    <a:pt x="22" y="42"/>
                    <a:pt x="31" y="44"/>
                  </a:cubicBezTo>
                  <a:cubicBezTo>
                    <a:pt x="35" y="45"/>
                    <a:pt x="39" y="45"/>
                    <a:pt x="42" y="44"/>
                  </a:cubicBezTo>
                  <a:cubicBezTo>
                    <a:pt x="45" y="43"/>
                    <a:pt x="47" y="41"/>
                    <a:pt x="48" y="39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50" y="32"/>
                    <a:pt x="41" y="21"/>
                    <a:pt x="30" y="15"/>
                  </a:cubicBezTo>
                  <a:cubicBezTo>
                    <a:pt x="28" y="14"/>
                    <a:pt x="24" y="13"/>
                    <a:pt x="2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86" name="">
              <a:extLst>
                <a:ext uri="{FF2B5EF4-FFF2-40B4-BE49-F238E27FC236}">
                  <a16:creationId xmlns:a16="http://schemas.microsoft.com/office/drawing/2014/main" id="{F9044E4D-730A-4D06-B0A3-710A651B0F96}"/>
                </a:ext>
              </a:extLst>
            </p:cNvPr>
            <p:cNvSpPr/>
            <p:nvPr/>
          </p:nvSpPr>
          <p:spPr bwMode="auto">
            <a:xfrm>
              <a:off x="5803900" y="3581401"/>
              <a:ext cx="238125" cy="158750"/>
            </a:xfrm>
            <a:custGeom>
              <a:avLst/>
              <a:gdLst>
                <a:gd name="T0" fmla="*/ 25 w 63"/>
                <a:gd name="T1" fmla="*/ 42 h 42"/>
                <a:gd name="T2" fmla="*/ 9 w 63"/>
                <a:gd name="T3" fmla="*/ 38 h 42"/>
                <a:gd name="T4" fmla="*/ 4 w 63"/>
                <a:gd name="T5" fmla="*/ 14 h 42"/>
                <a:gd name="T6" fmla="*/ 22 w 63"/>
                <a:gd name="T7" fmla="*/ 2 h 42"/>
                <a:gd name="T8" fmla="*/ 56 w 63"/>
                <a:gd name="T9" fmla="*/ 10 h 42"/>
                <a:gd name="T10" fmla="*/ 56 w 63"/>
                <a:gd name="T11" fmla="*/ 10 h 42"/>
                <a:gd name="T12" fmla="*/ 62 w 63"/>
                <a:gd name="T13" fmla="*/ 23 h 42"/>
                <a:gd name="T14" fmla="*/ 53 w 63"/>
                <a:gd name="T15" fmla="*/ 35 h 42"/>
                <a:gd name="T16" fmla="*/ 25 w 63"/>
                <a:gd name="T17" fmla="*/ 42 h 42"/>
                <a:gd name="T18" fmla="*/ 30 w 63"/>
                <a:gd name="T19" fmla="*/ 11 h 42"/>
                <a:gd name="T20" fmla="*/ 24 w 63"/>
                <a:gd name="T21" fmla="*/ 12 h 42"/>
                <a:gd name="T22" fmla="*/ 12 w 63"/>
                <a:gd name="T23" fmla="*/ 19 h 42"/>
                <a:gd name="T24" fmla="*/ 14 w 63"/>
                <a:gd name="T25" fmla="*/ 30 h 42"/>
                <a:gd name="T26" fmla="*/ 49 w 63"/>
                <a:gd name="T27" fmla="*/ 26 h 42"/>
                <a:gd name="T28" fmla="*/ 53 w 63"/>
                <a:gd name="T29" fmla="*/ 22 h 42"/>
                <a:gd name="T30" fmla="*/ 50 w 63"/>
                <a:gd name="T31" fmla="*/ 17 h 42"/>
                <a:gd name="T32" fmla="*/ 30 w 63"/>
                <a:gd name="T3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42">
                  <a:moveTo>
                    <a:pt x="25" y="42"/>
                  </a:moveTo>
                  <a:cubicBezTo>
                    <a:pt x="20" y="42"/>
                    <a:pt x="14" y="41"/>
                    <a:pt x="9" y="38"/>
                  </a:cubicBezTo>
                  <a:cubicBezTo>
                    <a:pt x="0" y="33"/>
                    <a:pt x="0" y="22"/>
                    <a:pt x="4" y="14"/>
                  </a:cubicBezTo>
                  <a:cubicBezTo>
                    <a:pt x="7" y="8"/>
                    <a:pt x="14" y="4"/>
                    <a:pt x="22" y="2"/>
                  </a:cubicBezTo>
                  <a:cubicBezTo>
                    <a:pt x="34" y="0"/>
                    <a:pt x="48" y="3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60" y="14"/>
                    <a:pt x="63" y="19"/>
                    <a:pt x="62" y="23"/>
                  </a:cubicBezTo>
                  <a:cubicBezTo>
                    <a:pt x="62" y="28"/>
                    <a:pt x="59" y="32"/>
                    <a:pt x="53" y="35"/>
                  </a:cubicBezTo>
                  <a:cubicBezTo>
                    <a:pt x="47" y="39"/>
                    <a:pt x="36" y="42"/>
                    <a:pt x="25" y="42"/>
                  </a:cubicBezTo>
                  <a:close/>
                  <a:moveTo>
                    <a:pt x="30" y="11"/>
                  </a:moveTo>
                  <a:cubicBezTo>
                    <a:pt x="28" y="11"/>
                    <a:pt x="26" y="11"/>
                    <a:pt x="24" y="12"/>
                  </a:cubicBezTo>
                  <a:cubicBezTo>
                    <a:pt x="20" y="12"/>
                    <a:pt x="15" y="14"/>
                    <a:pt x="12" y="19"/>
                  </a:cubicBezTo>
                  <a:cubicBezTo>
                    <a:pt x="11" y="22"/>
                    <a:pt x="10" y="27"/>
                    <a:pt x="14" y="30"/>
                  </a:cubicBezTo>
                  <a:cubicBezTo>
                    <a:pt x="23" y="35"/>
                    <a:pt x="38" y="32"/>
                    <a:pt x="49" y="26"/>
                  </a:cubicBezTo>
                  <a:cubicBezTo>
                    <a:pt x="51" y="25"/>
                    <a:pt x="52" y="24"/>
                    <a:pt x="53" y="22"/>
                  </a:cubicBezTo>
                  <a:cubicBezTo>
                    <a:pt x="53" y="21"/>
                    <a:pt x="52" y="19"/>
                    <a:pt x="50" y="17"/>
                  </a:cubicBezTo>
                  <a:cubicBezTo>
                    <a:pt x="45" y="13"/>
                    <a:pt x="37" y="11"/>
                    <a:pt x="3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87" name="">
              <a:extLst>
                <a:ext uri="{FF2B5EF4-FFF2-40B4-BE49-F238E27FC236}">
                  <a16:creationId xmlns:a16="http://schemas.microsoft.com/office/drawing/2014/main" id="{6C43ADA8-6F18-45D7-B81F-D7D0CB9236E8}"/>
                </a:ext>
              </a:extLst>
            </p:cNvPr>
            <p:cNvSpPr/>
            <p:nvPr/>
          </p:nvSpPr>
          <p:spPr bwMode="auto">
            <a:xfrm>
              <a:off x="5822950" y="1516064"/>
              <a:ext cx="60325" cy="98425"/>
            </a:xfrm>
            <a:custGeom>
              <a:avLst/>
              <a:gdLst>
                <a:gd name="T0" fmla="*/ 11 w 16"/>
                <a:gd name="T1" fmla="*/ 26 h 26"/>
                <a:gd name="T2" fmla="*/ 6 w 16"/>
                <a:gd name="T3" fmla="*/ 22 h 26"/>
                <a:gd name="T4" fmla="*/ 1 w 16"/>
                <a:gd name="T5" fmla="*/ 9 h 26"/>
                <a:gd name="T6" fmla="*/ 3 w 16"/>
                <a:gd name="T7" fmla="*/ 2 h 26"/>
                <a:gd name="T8" fmla="*/ 10 w 16"/>
                <a:gd name="T9" fmla="*/ 4 h 26"/>
                <a:gd name="T10" fmla="*/ 16 w 16"/>
                <a:gd name="T11" fmla="*/ 21 h 26"/>
                <a:gd name="T12" fmla="*/ 12 w 16"/>
                <a:gd name="T13" fmla="*/ 26 h 26"/>
                <a:gd name="T14" fmla="*/ 11 w 16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6">
                  <a:moveTo>
                    <a:pt x="11" y="26"/>
                  </a:moveTo>
                  <a:cubicBezTo>
                    <a:pt x="9" y="26"/>
                    <a:pt x="7" y="25"/>
                    <a:pt x="6" y="22"/>
                  </a:cubicBezTo>
                  <a:cubicBezTo>
                    <a:pt x="5" y="17"/>
                    <a:pt x="4" y="13"/>
                    <a:pt x="1" y="9"/>
                  </a:cubicBezTo>
                  <a:cubicBezTo>
                    <a:pt x="0" y="6"/>
                    <a:pt x="1" y="3"/>
                    <a:pt x="3" y="2"/>
                  </a:cubicBezTo>
                  <a:cubicBezTo>
                    <a:pt x="5" y="0"/>
                    <a:pt x="8" y="1"/>
                    <a:pt x="10" y="4"/>
                  </a:cubicBezTo>
                  <a:cubicBezTo>
                    <a:pt x="13" y="9"/>
                    <a:pt x="15" y="15"/>
                    <a:pt x="16" y="21"/>
                  </a:cubicBezTo>
                  <a:cubicBezTo>
                    <a:pt x="16" y="23"/>
                    <a:pt x="14" y="26"/>
                    <a:pt x="12" y="26"/>
                  </a:cubicBezTo>
                  <a:cubicBezTo>
                    <a:pt x="11" y="26"/>
                    <a:pt x="11" y="26"/>
                    <a:pt x="11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88" name="">
              <a:extLst>
                <a:ext uri="{FF2B5EF4-FFF2-40B4-BE49-F238E27FC236}">
                  <a16:creationId xmlns:a16="http://schemas.microsoft.com/office/drawing/2014/main" id="{C548F576-A4A2-4202-99D5-FF9551900DE6}"/>
                </a:ext>
              </a:extLst>
            </p:cNvPr>
            <p:cNvSpPr/>
            <p:nvPr/>
          </p:nvSpPr>
          <p:spPr bwMode="auto">
            <a:xfrm>
              <a:off x="5594350" y="1627189"/>
              <a:ext cx="60325" cy="74613"/>
            </a:xfrm>
            <a:custGeom>
              <a:avLst/>
              <a:gdLst>
                <a:gd name="T0" fmla="*/ 11 w 16"/>
                <a:gd name="T1" fmla="*/ 20 h 20"/>
                <a:gd name="T2" fmla="*/ 6 w 16"/>
                <a:gd name="T3" fmla="*/ 17 h 20"/>
                <a:gd name="T4" fmla="*/ 2 w 16"/>
                <a:gd name="T5" fmla="*/ 9 h 20"/>
                <a:gd name="T6" fmla="*/ 2 w 16"/>
                <a:gd name="T7" fmla="*/ 2 h 20"/>
                <a:gd name="T8" fmla="*/ 9 w 16"/>
                <a:gd name="T9" fmla="*/ 3 h 20"/>
                <a:gd name="T10" fmla="*/ 16 w 16"/>
                <a:gd name="T11" fmla="*/ 14 h 20"/>
                <a:gd name="T12" fmla="*/ 13 w 16"/>
                <a:gd name="T13" fmla="*/ 20 h 20"/>
                <a:gd name="T14" fmla="*/ 11 w 16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0">
                  <a:moveTo>
                    <a:pt x="11" y="20"/>
                  </a:moveTo>
                  <a:cubicBezTo>
                    <a:pt x="9" y="20"/>
                    <a:pt x="7" y="19"/>
                    <a:pt x="6" y="17"/>
                  </a:cubicBezTo>
                  <a:cubicBezTo>
                    <a:pt x="5" y="14"/>
                    <a:pt x="4" y="11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4" y="0"/>
                    <a:pt x="7" y="1"/>
                    <a:pt x="9" y="3"/>
                  </a:cubicBezTo>
                  <a:cubicBezTo>
                    <a:pt x="12" y="6"/>
                    <a:pt x="14" y="10"/>
                    <a:pt x="16" y="14"/>
                  </a:cubicBezTo>
                  <a:cubicBezTo>
                    <a:pt x="16" y="17"/>
                    <a:pt x="15" y="19"/>
                    <a:pt x="13" y="20"/>
                  </a:cubicBezTo>
                  <a:cubicBezTo>
                    <a:pt x="12" y="20"/>
                    <a:pt x="11" y="20"/>
                    <a:pt x="11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89" name="">
              <a:extLst>
                <a:ext uri="{FF2B5EF4-FFF2-40B4-BE49-F238E27FC236}">
                  <a16:creationId xmlns:a16="http://schemas.microsoft.com/office/drawing/2014/main" id="{15BF846D-853D-415F-8139-E0B9F6E97B1C}"/>
                </a:ext>
              </a:extLst>
            </p:cNvPr>
            <p:cNvSpPr/>
            <p:nvPr/>
          </p:nvSpPr>
          <p:spPr bwMode="auto">
            <a:xfrm>
              <a:off x="5384800" y="1728789"/>
              <a:ext cx="100013" cy="106363"/>
            </a:xfrm>
            <a:custGeom>
              <a:avLst/>
              <a:gdLst>
                <a:gd name="T0" fmla="*/ 21 w 26"/>
                <a:gd name="T1" fmla="*/ 28 h 28"/>
                <a:gd name="T2" fmla="*/ 17 w 26"/>
                <a:gd name="T3" fmla="*/ 26 h 28"/>
                <a:gd name="T4" fmla="*/ 2 w 26"/>
                <a:gd name="T5" fmla="*/ 9 h 28"/>
                <a:gd name="T6" fmla="*/ 2 w 26"/>
                <a:gd name="T7" fmla="*/ 2 h 28"/>
                <a:gd name="T8" fmla="*/ 9 w 26"/>
                <a:gd name="T9" fmla="*/ 3 h 28"/>
                <a:gd name="T10" fmla="*/ 25 w 26"/>
                <a:gd name="T11" fmla="*/ 20 h 28"/>
                <a:gd name="T12" fmla="*/ 24 w 26"/>
                <a:gd name="T13" fmla="*/ 27 h 28"/>
                <a:gd name="T14" fmla="*/ 21 w 26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8">
                  <a:moveTo>
                    <a:pt x="21" y="28"/>
                  </a:moveTo>
                  <a:cubicBezTo>
                    <a:pt x="20" y="28"/>
                    <a:pt x="18" y="27"/>
                    <a:pt x="17" y="26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4" y="0"/>
                    <a:pt x="7" y="1"/>
                    <a:pt x="9" y="3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6" y="22"/>
                    <a:pt x="26" y="25"/>
                    <a:pt x="24" y="27"/>
                  </a:cubicBezTo>
                  <a:cubicBezTo>
                    <a:pt x="23" y="27"/>
                    <a:pt x="22" y="28"/>
                    <a:pt x="21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90" name="">
              <a:extLst>
                <a:ext uri="{FF2B5EF4-FFF2-40B4-BE49-F238E27FC236}">
                  <a16:creationId xmlns:a16="http://schemas.microsoft.com/office/drawing/2014/main" id="{E9E6946A-06A8-4AFC-B848-68AB9B31B4BE}"/>
                </a:ext>
              </a:extLst>
            </p:cNvPr>
            <p:cNvSpPr/>
            <p:nvPr/>
          </p:nvSpPr>
          <p:spPr bwMode="auto">
            <a:xfrm>
              <a:off x="5259388" y="1925639"/>
              <a:ext cx="76200" cy="76200"/>
            </a:xfrm>
            <a:custGeom>
              <a:avLst/>
              <a:gdLst>
                <a:gd name="T0" fmla="*/ 14 w 20"/>
                <a:gd name="T1" fmla="*/ 20 h 20"/>
                <a:gd name="T2" fmla="*/ 10 w 20"/>
                <a:gd name="T3" fmla="*/ 17 h 20"/>
                <a:gd name="T4" fmla="*/ 3 w 20"/>
                <a:gd name="T5" fmla="*/ 9 h 20"/>
                <a:gd name="T6" fmla="*/ 2 w 20"/>
                <a:gd name="T7" fmla="*/ 2 h 20"/>
                <a:gd name="T8" fmla="*/ 9 w 20"/>
                <a:gd name="T9" fmla="*/ 1 h 20"/>
                <a:gd name="T10" fmla="*/ 18 w 20"/>
                <a:gd name="T11" fmla="*/ 12 h 20"/>
                <a:gd name="T12" fmla="*/ 17 w 20"/>
                <a:gd name="T13" fmla="*/ 19 h 20"/>
                <a:gd name="T14" fmla="*/ 14 w 20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20">
                  <a:moveTo>
                    <a:pt x="14" y="20"/>
                  </a:moveTo>
                  <a:cubicBezTo>
                    <a:pt x="13" y="20"/>
                    <a:pt x="11" y="19"/>
                    <a:pt x="10" y="17"/>
                  </a:cubicBezTo>
                  <a:cubicBezTo>
                    <a:pt x="8" y="14"/>
                    <a:pt x="6" y="11"/>
                    <a:pt x="3" y="9"/>
                  </a:cubicBezTo>
                  <a:cubicBezTo>
                    <a:pt x="1" y="8"/>
                    <a:pt x="0" y="5"/>
                    <a:pt x="2" y="2"/>
                  </a:cubicBezTo>
                  <a:cubicBezTo>
                    <a:pt x="3" y="0"/>
                    <a:pt x="6" y="0"/>
                    <a:pt x="9" y="1"/>
                  </a:cubicBezTo>
                  <a:cubicBezTo>
                    <a:pt x="13" y="4"/>
                    <a:pt x="16" y="8"/>
                    <a:pt x="18" y="12"/>
                  </a:cubicBezTo>
                  <a:cubicBezTo>
                    <a:pt x="20" y="14"/>
                    <a:pt x="19" y="17"/>
                    <a:pt x="17" y="19"/>
                  </a:cubicBezTo>
                  <a:cubicBezTo>
                    <a:pt x="16" y="19"/>
                    <a:pt x="15" y="20"/>
                    <a:pt x="1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91" name="">
              <a:extLst>
                <a:ext uri="{FF2B5EF4-FFF2-40B4-BE49-F238E27FC236}">
                  <a16:creationId xmlns:a16="http://schemas.microsoft.com/office/drawing/2014/main" id="{E3B3FAF8-0442-4398-91FE-C6652F171225}"/>
                </a:ext>
              </a:extLst>
            </p:cNvPr>
            <p:cNvSpPr/>
            <p:nvPr/>
          </p:nvSpPr>
          <p:spPr bwMode="auto">
            <a:xfrm>
              <a:off x="5092700" y="2062164"/>
              <a:ext cx="155575" cy="130175"/>
            </a:xfrm>
            <a:custGeom>
              <a:avLst/>
              <a:gdLst>
                <a:gd name="T0" fmla="*/ 36 w 41"/>
                <a:gd name="T1" fmla="*/ 34 h 34"/>
                <a:gd name="T2" fmla="*/ 32 w 41"/>
                <a:gd name="T3" fmla="*/ 32 h 34"/>
                <a:gd name="T4" fmla="*/ 3 w 41"/>
                <a:gd name="T5" fmla="*/ 10 h 34"/>
                <a:gd name="T6" fmla="*/ 1 w 41"/>
                <a:gd name="T7" fmla="*/ 3 h 34"/>
                <a:gd name="T8" fmla="*/ 8 w 41"/>
                <a:gd name="T9" fmla="*/ 2 h 34"/>
                <a:gd name="T10" fmla="*/ 39 w 41"/>
                <a:gd name="T11" fmla="*/ 25 h 34"/>
                <a:gd name="T12" fmla="*/ 39 w 41"/>
                <a:gd name="T13" fmla="*/ 32 h 34"/>
                <a:gd name="T14" fmla="*/ 36 w 41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34">
                  <a:moveTo>
                    <a:pt x="36" y="34"/>
                  </a:moveTo>
                  <a:cubicBezTo>
                    <a:pt x="35" y="34"/>
                    <a:pt x="33" y="33"/>
                    <a:pt x="32" y="32"/>
                  </a:cubicBezTo>
                  <a:cubicBezTo>
                    <a:pt x="23" y="25"/>
                    <a:pt x="13" y="17"/>
                    <a:pt x="3" y="10"/>
                  </a:cubicBezTo>
                  <a:cubicBezTo>
                    <a:pt x="0" y="8"/>
                    <a:pt x="0" y="5"/>
                    <a:pt x="1" y="3"/>
                  </a:cubicBezTo>
                  <a:cubicBezTo>
                    <a:pt x="3" y="1"/>
                    <a:pt x="6" y="0"/>
                    <a:pt x="8" y="2"/>
                  </a:cubicBezTo>
                  <a:cubicBezTo>
                    <a:pt x="19" y="9"/>
                    <a:pt x="29" y="17"/>
                    <a:pt x="39" y="25"/>
                  </a:cubicBezTo>
                  <a:cubicBezTo>
                    <a:pt x="41" y="27"/>
                    <a:pt x="41" y="30"/>
                    <a:pt x="39" y="32"/>
                  </a:cubicBezTo>
                  <a:cubicBezTo>
                    <a:pt x="38" y="33"/>
                    <a:pt x="37" y="34"/>
                    <a:pt x="36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92" name="">
              <a:extLst>
                <a:ext uri="{FF2B5EF4-FFF2-40B4-BE49-F238E27FC236}">
                  <a16:creationId xmlns:a16="http://schemas.microsoft.com/office/drawing/2014/main" id="{F9D38530-0624-4E4C-BB4B-4BAF9F7D7ADF}"/>
                </a:ext>
              </a:extLst>
            </p:cNvPr>
            <p:cNvSpPr/>
            <p:nvPr/>
          </p:nvSpPr>
          <p:spPr bwMode="auto">
            <a:xfrm>
              <a:off x="5021263" y="2366964"/>
              <a:ext cx="166688" cy="57150"/>
            </a:xfrm>
            <a:custGeom>
              <a:avLst/>
              <a:gdLst>
                <a:gd name="T0" fmla="*/ 39 w 44"/>
                <a:gd name="T1" fmla="*/ 15 h 15"/>
                <a:gd name="T2" fmla="*/ 38 w 44"/>
                <a:gd name="T3" fmla="*/ 15 h 15"/>
                <a:gd name="T4" fmla="*/ 4 w 44"/>
                <a:gd name="T5" fmla="*/ 10 h 15"/>
                <a:gd name="T6" fmla="*/ 0 w 44"/>
                <a:gd name="T7" fmla="*/ 5 h 15"/>
                <a:gd name="T8" fmla="*/ 5 w 44"/>
                <a:gd name="T9" fmla="*/ 1 h 15"/>
                <a:gd name="T10" fmla="*/ 40 w 44"/>
                <a:gd name="T11" fmla="*/ 5 h 15"/>
                <a:gd name="T12" fmla="*/ 44 w 44"/>
                <a:gd name="T13" fmla="*/ 10 h 15"/>
                <a:gd name="T14" fmla="*/ 39 w 44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15">
                  <a:moveTo>
                    <a:pt x="39" y="15"/>
                  </a:moveTo>
                  <a:cubicBezTo>
                    <a:pt x="39" y="15"/>
                    <a:pt x="38" y="15"/>
                    <a:pt x="38" y="15"/>
                  </a:cubicBezTo>
                  <a:cubicBezTo>
                    <a:pt x="27" y="13"/>
                    <a:pt x="16" y="11"/>
                    <a:pt x="4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2"/>
                    <a:pt x="2" y="0"/>
                    <a:pt x="5" y="1"/>
                  </a:cubicBezTo>
                  <a:cubicBezTo>
                    <a:pt x="17" y="2"/>
                    <a:pt x="28" y="3"/>
                    <a:pt x="40" y="5"/>
                  </a:cubicBezTo>
                  <a:cubicBezTo>
                    <a:pt x="42" y="5"/>
                    <a:pt x="44" y="8"/>
                    <a:pt x="44" y="10"/>
                  </a:cubicBezTo>
                  <a:cubicBezTo>
                    <a:pt x="43" y="13"/>
                    <a:pt x="41" y="15"/>
                    <a:pt x="39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93" name="">
              <a:extLst>
                <a:ext uri="{FF2B5EF4-FFF2-40B4-BE49-F238E27FC236}">
                  <a16:creationId xmlns:a16="http://schemas.microsoft.com/office/drawing/2014/main" id="{716ECFA0-1083-42E6-BD13-7BA578F0C7D4}"/>
                </a:ext>
              </a:extLst>
            </p:cNvPr>
            <p:cNvSpPr/>
            <p:nvPr/>
          </p:nvSpPr>
          <p:spPr bwMode="auto">
            <a:xfrm>
              <a:off x="5111750" y="2632076"/>
              <a:ext cx="79375" cy="41275"/>
            </a:xfrm>
            <a:custGeom>
              <a:avLst/>
              <a:gdLst>
                <a:gd name="T0" fmla="*/ 5 w 21"/>
                <a:gd name="T1" fmla="*/ 11 h 11"/>
                <a:gd name="T2" fmla="*/ 1 w 21"/>
                <a:gd name="T3" fmla="*/ 8 h 11"/>
                <a:gd name="T4" fmla="*/ 4 w 21"/>
                <a:gd name="T5" fmla="*/ 2 h 11"/>
                <a:gd name="T6" fmla="*/ 16 w 21"/>
                <a:gd name="T7" fmla="*/ 0 h 11"/>
                <a:gd name="T8" fmla="*/ 21 w 21"/>
                <a:gd name="T9" fmla="*/ 4 h 11"/>
                <a:gd name="T10" fmla="*/ 16 w 21"/>
                <a:gd name="T11" fmla="*/ 9 h 11"/>
                <a:gd name="T12" fmla="*/ 7 w 21"/>
                <a:gd name="T13" fmla="*/ 11 h 11"/>
                <a:gd name="T14" fmla="*/ 5 w 21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1">
                  <a:moveTo>
                    <a:pt x="5" y="11"/>
                  </a:moveTo>
                  <a:cubicBezTo>
                    <a:pt x="3" y="11"/>
                    <a:pt x="1" y="10"/>
                    <a:pt x="1" y="8"/>
                  </a:cubicBezTo>
                  <a:cubicBezTo>
                    <a:pt x="0" y="5"/>
                    <a:pt x="1" y="3"/>
                    <a:pt x="4" y="2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18" y="0"/>
                    <a:pt x="21" y="2"/>
                    <a:pt x="21" y="4"/>
                  </a:cubicBezTo>
                  <a:cubicBezTo>
                    <a:pt x="21" y="7"/>
                    <a:pt x="19" y="9"/>
                    <a:pt x="16" y="9"/>
                  </a:cubicBezTo>
                  <a:cubicBezTo>
                    <a:pt x="13" y="10"/>
                    <a:pt x="10" y="10"/>
                    <a:pt x="7" y="11"/>
                  </a:cubicBezTo>
                  <a:cubicBezTo>
                    <a:pt x="6" y="11"/>
                    <a:pt x="6" y="11"/>
                    <a:pt x="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94" name="">
              <a:extLst>
                <a:ext uri="{FF2B5EF4-FFF2-40B4-BE49-F238E27FC236}">
                  <a16:creationId xmlns:a16="http://schemas.microsoft.com/office/drawing/2014/main" id="{87DDA5A4-B08E-42D5-85E6-8640DCBD8BC7}"/>
                </a:ext>
              </a:extLst>
            </p:cNvPr>
            <p:cNvSpPr/>
            <p:nvPr/>
          </p:nvSpPr>
          <p:spPr bwMode="auto">
            <a:xfrm>
              <a:off x="5108575" y="2852739"/>
              <a:ext cx="182563" cy="112713"/>
            </a:xfrm>
            <a:custGeom>
              <a:avLst/>
              <a:gdLst>
                <a:gd name="T0" fmla="*/ 6 w 48"/>
                <a:gd name="T1" fmla="*/ 30 h 30"/>
                <a:gd name="T2" fmla="*/ 2 w 48"/>
                <a:gd name="T3" fmla="*/ 28 h 30"/>
                <a:gd name="T4" fmla="*/ 4 w 48"/>
                <a:gd name="T5" fmla="*/ 21 h 30"/>
                <a:gd name="T6" fmla="*/ 40 w 48"/>
                <a:gd name="T7" fmla="*/ 1 h 30"/>
                <a:gd name="T8" fmla="*/ 47 w 48"/>
                <a:gd name="T9" fmla="*/ 3 h 30"/>
                <a:gd name="T10" fmla="*/ 45 w 48"/>
                <a:gd name="T11" fmla="*/ 10 h 30"/>
                <a:gd name="T12" fmla="*/ 8 w 48"/>
                <a:gd name="T13" fmla="*/ 30 h 30"/>
                <a:gd name="T14" fmla="*/ 6 w 48"/>
                <a:gd name="T1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30">
                  <a:moveTo>
                    <a:pt x="6" y="30"/>
                  </a:moveTo>
                  <a:cubicBezTo>
                    <a:pt x="4" y="30"/>
                    <a:pt x="3" y="29"/>
                    <a:pt x="2" y="28"/>
                  </a:cubicBezTo>
                  <a:cubicBezTo>
                    <a:pt x="0" y="25"/>
                    <a:pt x="1" y="22"/>
                    <a:pt x="4" y="2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2" y="0"/>
                    <a:pt x="45" y="1"/>
                    <a:pt x="47" y="3"/>
                  </a:cubicBezTo>
                  <a:cubicBezTo>
                    <a:pt x="48" y="5"/>
                    <a:pt x="47" y="8"/>
                    <a:pt x="45" y="1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0"/>
                    <a:pt x="7" y="30"/>
                    <a:pt x="6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95" name="">
              <a:extLst>
                <a:ext uri="{FF2B5EF4-FFF2-40B4-BE49-F238E27FC236}">
                  <a16:creationId xmlns:a16="http://schemas.microsoft.com/office/drawing/2014/main" id="{94C46792-4E3F-40D2-B081-77F6BB788EFC}"/>
                </a:ext>
              </a:extLst>
            </p:cNvPr>
            <p:cNvSpPr/>
            <p:nvPr/>
          </p:nvSpPr>
          <p:spPr bwMode="auto">
            <a:xfrm>
              <a:off x="5381625" y="3052764"/>
              <a:ext cx="79375" cy="76200"/>
            </a:xfrm>
            <a:custGeom>
              <a:avLst/>
              <a:gdLst>
                <a:gd name="T0" fmla="*/ 6 w 21"/>
                <a:gd name="T1" fmla="*/ 20 h 20"/>
                <a:gd name="T2" fmla="*/ 1 w 21"/>
                <a:gd name="T3" fmla="*/ 17 h 20"/>
                <a:gd name="T4" fmla="*/ 4 w 21"/>
                <a:gd name="T5" fmla="*/ 10 h 20"/>
                <a:gd name="T6" fmla="*/ 11 w 21"/>
                <a:gd name="T7" fmla="*/ 3 h 20"/>
                <a:gd name="T8" fmla="*/ 17 w 21"/>
                <a:gd name="T9" fmla="*/ 1 h 20"/>
                <a:gd name="T10" fmla="*/ 20 w 21"/>
                <a:gd name="T11" fmla="*/ 7 h 20"/>
                <a:gd name="T12" fmla="*/ 7 w 21"/>
                <a:gd name="T13" fmla="*/ 19 h 20"/>
                <a:gd name="T14" fmla="*/ 6 w 21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0">
                  <a:moveTo>
                    <a:pt x="6" y="20"/>
                  </a:moveTo>
                  <a:cubicBezTo>
                    <a:pt x="4" y="20"/>
                    <a:pt x="2" y="19"/>
                    <a:pt x="1" y="17"/>
                  </a:cubicBezTo>
                  <a:cubicBezTo>
                    <a:pt x="0" y="14"/>
                    <a:pt x="1" y="11"/>
                    <a:pt x="4" y="10"/>
                  </a:cubicBezTo>
                  <a:cubicBezTo>
                    <a:pt x="7" y="9"/>
                    <a:pt x="9" y="6"/>
                    <a:pt x="11" y="3"/>
                  </a:cubicBezTo>
                  <a:cubicBezTo>
                    <a:pt x="12" y="1"/>
                    <a:pt x="14" y="0"/>
                    <a:pt x="17" y="1"/>
                  </a:cubicBezTo>
                  <a:cubicBezTo>
                    <a:pt x="19" y="2"/>
                    <a:pt x="21" y="5"/>
                    <a:pt x="20" y="7"/>
                  </a:cubicBezTo>
                  <a:cubicBezTo>
                    <a:pt x="17" y="12"/>
                    <a:pt x="13" y="17"/>
                    <a:pt x="7" y="19"/>
                  </a:cubicBezTo>
                  <a:cubicBezTo>
                    <a:pt x="7" y="20"/>
                    <a:pt x="6" y="20"/>
                    <a:pt x="6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96" name="">
              <a:extLst>
                <a:ext uri="{FF2B5EF4-FFF2-40B4-BE49-F238E27FC236}">
                  <a16:creationId xmlns:a16="http://schemas.microsoft.com/office/drawing/2014/main" id="{46CAEE6E-41D7-4DE7-8904-353A33B9395B}"/>
                </a:ext>
              </a:extLst>
            </p:cNvPr>
            <p:cNvSpPr/>
            <p:nvPr/>
          </p:nvSpPr>
          <p:spPr bwMode="auto">
            <a:xfrm>
              <a:off x="5484813" y="3159126"/>
              <a:ext cx="125413" cy="155575"/>
            </a:xfrm>
            <a:custGeom>
              <a:avLst/>
              <a:gdLst>
                <a:gd name="T0" fmla="*/ 6 w 33"/>
                <a:gd name="T1" fmla="*/ 41 h 41"/>
                <a:gd name="T2" fmla="*/ 2 w 33"/>
                <a:gd name="T3" fmla="*/ 39 h 41"/>
                <a:gd name="T4" fmla="*/ 2 w 33"/>
                <a:gd name="T5" fmla="*/ 32 h 41"/>
                <a:gd name="T6" fmla="*/ 23 w 33"/>
                <a:gd name="T7" fmla="*/ 4 h 41"/>
                <a:gd name="T8" fmla="*/ 29 w 33"/>
                <a:gd name="T9" fmla="*/ 1 h 41"/>
                <a:gd name="T10" fmla="*/ 32 w 33"/>
                <a:gd name="T11" fmla="*/ 7 h 41"/>
                <a:gd name="T12" fmla="*/ 9 w 33"/>
                <a:gd name="T13" fmla="*/ 39 h 41"/>
                <a:gd name="T14" fmla="*/ 6 w 33"/>
                <a:gd name="T1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41">
                  <a:moveTo>
                    <a:pt x="6" y="41"/>
                  </a:moveTo>
                  <a:cubicBezTo>
                    <a:pt x="4" y="41"/>
                    <a:pt x="3" y="40"/>
                    <a:pt x="2" y="39"/>
                  </a:cubicBezTo>
                  <a:cubicBezTo>
                    <a:pt x="0" y="37"/>
                    <a:pt x="0" y="34"/>
                    <a:pt x="2" y="32"/>
                  </a:cubicBezTo>
                  <a:cubicBezTo>
                    <a:pt x="11" y="24"/>
                    <a:pt x="18" y="14"/>
                    <a:pt x="23" y="4"/>
                  </a:cubicBezTo>
                  <a:cubicBezTo>
                    <a:pt x="24" y="1"/>
                    <a:pt x="26" y="0"/>
                    <a:pt x="29" y="1"/>
                  </a:cubicBezTo>
                  <a:cubicBezTo>
                    <a:pt x="32" y="2"/>
                    <a:pt x="33" y="5"/>
                    <a:pt x="32" y="7"/>
                  </a:cubicBezTo>
                  <a:cubicBezTo>
                    <a:pt x="27" y="19"/>
                    <a:pt x="19" y="31"/>
                    <a:pt x="9" y="39"/>
                  </a:cubicBezTo>
                  <a:cubicBezTo>
                    <a:pt x="8" y="40"/>
                    <a:pt x="7" y="41"/>
                    <a:pt x="6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97" name="">
              <a:extLst>
                <a:ext uri="{FF2B5EF4-FFF2-40B4-BE49-F238E27FC236}">
                  <a16:creationId xmlns:a16="http://schemas.microsoft.com/office/drawing/2014/main" id="{E929FC98-14ED-4FE1-811C-C4D94D88762A}"/>
                </a:ext>
              </a:extLst>
            </p:cNvPr>
            <p:cNvSpPr/>
            <p:nvPr/>
          </p:nvSpPr>
          <p:spPr bwMode="auto">
            <a:xfrm>
              <a:off x="5788025" y="3251201"/>
              <a:ext cx="60325" cy="101600"/>
            </a:xfrm>
            <a:custGeom>
              <a:avLst/>
              <a:gdLst>
                <a:gd name="T0" fmla="*/ 6 w 16"/>
                <a:gd name="T1" fmla="*/ 27 h 27"/>
                <a:gd name="T2" fmla="*/ 4 w 16"/>
                <a:gd name="T3" fmla="*/ 26 h 27"/>
                <a:gd name="T4" fmla="*/ 1 w 16"/>
                <a:gd name="T5" fmla="*/ 20 h 27"/>
                <a:gd name="T6" fmla="*/ 6 w 16"/>
                <a:gd name="T7" fmla="*/ 4 h 27"/>
                <a:gd name="T8" fmla="*/ 12 w 16"/>
                <a:gd name="T9" fmla="*/ 1 h 27"/>
                <a:gd name="T10" fmla="*/ 15 w 16"/>
                <a:gd name="T11" fmla="*/ 7 h 27"/>
                <a:gd name="T12" fmla="*/ 10 w 16"/>
                <a:gd name="T13" fmla="*/ 23 h 27"/>
                <a:gd name="T14" fmla="*/ 6 w 16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7">
                  <a:moveTo>
                    <a:pt x="6" y="27"/>
                  </a:moveTo>
                  <a:cubicBezTo>
                    <a:pt x="5" y="27"/>
                    <a:pt x="5" y="26"/>
                    <a:pt x="4" y="26"/>
                  </a:cubicBezTo>
                  <a:cubicBezTo>
                    <a:pt x="2" y="25"/>
                    <a:pt x="0" y="23"/>
                    <a:pt x="1" y="20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2"/>
                    <a:pt x="10" y="0"/>
                    <a:pt x="12" y="1"/>
                  </a:cubicBezTo>
                  <a:cubicBezTo>
                    <a:pt x="15" y="2"/>
                    <a:pt x="16" y="4"/>
                    <a:pt x="15" y="7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5"/>
                    <a:pt x="8" y="27"/>
                    <a:pt x="6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98" name="">
              <a:extLst>
                <a:ext uri="{FF2B5EF4-FFF2-40B4-BE49-F238E27FC236}">
                  <a16:creationId xmlns:a16="http://schemas.microsoft.com/office/drawing/2014/main" id="{91CE107D-7E28-4D0F-8FB4-BC09DA4D9FD2}"/>
                </a:ext>
              </a:extLst>
            </p:cNvPr>
            <p:cNvSpPr/>
            <p:nvPr/>
          </p:nvSpPr>
          <p:spPr bwMode="auto">
            <a:xfrm>
              <a:off x="6099175" y="3276601"/>
              <a:ext cx="80963" cy="198438"/>
            </a:xfrm>
            <a:custGeom>
              <a:avLst/>
              <a:gdLst>
                <a:gd name="T0" fmla="*/ 15 w 21"/>
                <a:gd name="T1" fmla="*/ 52 h 52"/>
                <a:gd name="T2" fmla="*/ 11 w 21"/>
                <a:gd name="T3" fmla="*/ 47 h 52"/>
                <a:gd name="T4" fmla="*/ 1 w 21"/>
                <a:gd name="T5" fmla="*/ 8 h 52"/>
                <a:gd name="T6" fmla="*/ 4 w 21"/>
                <a:gd name="T7" fmla="*/ 1 h 52"/>
                <a:gd name="T8" fmla="*/ 11 w 21"/>
                <a:gd name="T9" fmla="*/ 4 h 52"/>
                <a:gd name="T10" fmla="*/ 20 w 21"/>
                <a:gd name="T11" fmla="*/ 46 h 52"/>
                <a:gd name="T12" fmla="*/ 16 w 21"/>
                <a:gd name="T13" fmla="*/ 52 h 52"/>
                <a:gd name="T14" fmla="*/ 15 w 2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52">
                  <a:moveTo>
                    <a:pt x="15" y="52"/>
                  </a:moveTo>
                  <a:cubicBezTo>
                    <a:pt x="13" y="52"/>
                    <a:pt x="11" y="50"/>
                    <a:pt x="11" y="47"/>
                  </a:cubicBezTo>
                  <a:cubicBezTo>
                    <a:pt x="9" y="34"/>
                    <a:pt x="6" y="20"/>
                    <a:pt x="1" y="8"/>
                  </a:cubicBezTo>
                  <a:cubicBezTo>
                    <a:pt x="0" y="5"/>
                    <a:pt x="2" y="2"/>
                    <a:pt x="4" y="1"/>
                  </a:cubicBezTo>
                  <a:cubicBezTo>
                    <a:pt x="7" y="0"/>
                    <a:pt x="10" y="2"/>
                    <a:pt x="11" y="4"/>
                  </a:cubicBezTo>
                  <a:cubicBezTo>
                    <a:pt x="15" y="18"/>
                    <a:pt x="19" y="32"/>
                    <a:pt x="20" y="46"/>
                  </a:cubicBezTo>
                  <a:cubicBezTo>
                    <a:pt x="21" y="49"/>
                    <a:pt x="19" y="51"/>
                    <a:pt x="16" y="52"/>
                  </a:cubicBezTo>
                  <a:cubicBezTo>
                    <a:pt x="16" y="52"/>
                    <a:pt x="16" y="52"/>
                    <a:pt x="15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99" name="">
              <a:extLst>
                <a:ext uri="{FF2B5EF4-FFF2-40B4-BE49-F238E27FC236}">
                  <a16:creationId xmlns:a16="http://schemas.microsoft.com/office/drawing/2014/main" id="{9DEA50D1-F870-41A9-9A7D-2CA68082B9B0}"/>
                </a:ext>
              </a:extLst>
            </p:cNvPr>
            <p:cNvSpPr/>
            <p:nvPr/>
          </p:nvSpPr>
          <p:spPr bwMode="auto">
            <a:xfrm>
              <a:off x="6350000" y="3238501"/>
              <a:ext cx="53975" cy="92075"/>
            </a:xfrm>
            <a:custGeom>
              <a:avLst/>
              <a:gdLst>
                <a:gd name="T0" fmla="*/ 8 w 14"/>
                <a:gd name="T1" fmla="*/ 24 h 24"/>
                <a:gd name="T2" fmla="*/ 3 w 14"/>
                <a:gd name="T3" fmla="*/ 20 h 24"/>
                <a:gd name="T4" fmla="*/ 0 w 14"/>
                <a:gd name="T5" fmla="*/ 6 h 24"/>
                <a:gd name="T6" fmla="*/ 4 w 14"/>
                <a:gd name="T7" fmla="*/ 0 h 24"/>
                <a:gd name="T8" fmla="*/ 10 w 14"/>
                <a:gd name="T9" fmla="*/ 4 h 24"/>
                <a:gd name="T10" fmla="*/ 13 w 14"/>
                <a:gd name="T11" fmla="*/ 18 h 24"/>
                <a:gd name="T12" fmla="*/ 9 w 14"/>
                <a:gd name="T13" fmla="*/ 23 h 24"/>
                <a:gd name="T14" fmla="*/ 8 w 14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24">
                  <a:moveTo>
                    <a:pt x="8" y="24"/>
                  </a:moveTo>
                  <a:cubicBezTo>
                    <a:pt x="6" y="24"/>
                    <a:pt x="4" y="22"/>
                    <a:pt x="3" y="2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1"/>
                    <a:pt x="4" y="0"/>
                  </a:cubicBezTo>
                  <a:cubicBezTo>
                    <a:pt x="7" y="0"/>
                    <a:pt x="9" y="1"/>
                    <a:pt x="10" y="4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20"/>
                    <a:pt x="12" y="23"/>
                    <a:pt x="9" y="23"/>
                  </a:cubicBezTo>
                  <a:cubicBezTo>
                    <a:pt x="9" y="24"/>
                    <a:pt x="9" y="24"/>
                    <a:pt x="8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00" name="">
              <a:extLst>
                <a:ext uri="{FF2B5EF4-FFF2-40B4-BE49-F238E27FC236}">
                  <a16:creationId xmlns:a16="http://schemas.microsoft.com/office/drawing/2014/main" id="{C13ED9B2-D8DF-49E9-A894-4431518B27A5}"/>
                </a:ext>
              </a:extLst>
            </p:cNvPr>
            <p:cNvSpPr/>
            <p:nvPr/>
          </p:nvSpPr>
          <p:spPr bwMode="auto">
            <a:xfrm>
              <a:off x="6426200" y="1516064"/>
              <a:ext cx="79375" cy="114300"/>
            </a:xfrm>
            <a:custGeom>
              <a:avLst/>
              <a:gdLst>
                <a:gd name="T0" fmla="*/ 5 w 21"/>
                <a:gd name="T1" fmla="*/ 30 h 30"/>
                <a:gd name="T2" fmla="*/ 3 w 21"/>
                <a:gd name="T3" fmla="*/ 29 h 30"/>
                <a:gd name="T4" fmla="*/ 0 w 21"/>
                <a:gd name="T5" fmla="*/ 23 h 30"/>
                <a:gd name="T6" fmla="*/ 12 w 21"/>
                <a:gd name="T7" fmla="*/ 3 h 30"/>
                <a:gd name="T8" fmla="*/ 19 w 21"/>
                <a:gd name="T9" fmla="*/ 2 h 30"/>
                <a:gd name="T10" fmla="*/ 20 w 21"/>
                <a:gd name="T11" fmla="*/ 9 h 30"/>
                <a:gd name="T12" fmla="*/ 10 w 21"/>
                <a:gd name="T13" fmla="*/ 26 h 30"/>
                <a:gd name="T14" fmla="*/ 5 w 21"/>
                <a:gd name="T1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30">
                  <a:moveTo>
                    <a:pt x="5" y="30"/>
                  </a:moveTo>
                  <a:cubicBezTo>
                    <a:pt x="4" y="30"/>
                    <a:pt x="4" y="29"/>
                    <a:pt x="3" y="29"/>
                  </a:cubicBezTo>
                  <a:cubicBezTo>
                    <a:pt x="1" y="28"/>
                    <a:pt x="0" y="26"/>
                    <a:pt x="0" y="23"/>
                  </a:cubicBezTo>
                  <a:cubicBezTo>
                    <a:pt x="3" y="16"/>
                    <a:pt x="7" y="9"/>
                    <a:pt x="12" y="3"/>
                  </a:cubicBezTo>
                  <a:cubicBezTo>
                    <a:pt x="14" y="1"/>
                    <a:pt x="17" y="0"/>
                    <a:pt x="19" y="2"/>
                  </a:cubicBezTo>
                  <a:cubicBezTo>
                    <a:pt x="21" y="4"/>
                    <a:pt x="21" y="7"/>
                    <a:pt x="20" y="9"/>
                  </a:cubicBezTo>
                  <a:cubicBezTo>
                    <a:pt x="15" y="14"/>
                    <a:pt x="12" y="20"/>
                    <a:pt x="10" y="26"/>
                  </a:cubicBezTo>
                  <a:cubicBezTo>
                    <a:pt x="9" y="28"/>
                    <a:pt x="7" y="30"/>
                    <a:pt x="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01" name="">
              <a:extLst>
                <a:ext uri="{FF2B5EF4-FFF2-40B4-BE49-F238E27FC236}">
                  <a16:creationId xmlns:a16="http://schemas.microsoft.com/office/drawing/2014/main" id="{0B295129-A6D3-4C15-B202-55E1AF7E3599}"/>
                </a:ext>
              </a:extLst>
            </p:cNvPr>
            <p:cNvSpPr/>
            <p:nvPr/>
          </p:nvSpPr>
          <p:spPr bwMode="auto">
            <a:xfrm>
              <a:off x="6786563" y="1744664"/>
              <a:ext cx="100013" cy="101600"/>
            </a:xfrm>
            <a:custGeom>
              <a:avLst/>
              <a:gdLst>
                <a:gd name="T0" fmla="*/ 5 w 26"/>
                <a:gd name="T1" fmla="*/ 27 h 27"/>
                <a:gd name="T2" fmla="*/ 2 w 26"/>
                <a:gd name="T3" fmla="*/ 26 h 27"/>
                <a:gd name="T4" fmla="*/ 1 w 26"/>
                <a:gd name="T5" fmla="*/ 19 h 27"/>
                <a:gd name="T6" fmla="*/ 17 w 26"/>
                <a:gd name="T7" fmla="*/ 2 h 27"/>
                <a:gd name="T8" fmla="*/ 24 w 26"/>
                <a:gd name="T9" fmla="*/ 2 h 27"/>
                <a:gd name="T10" fmla="*/ 24 w 26"/>
                <a:gd name="T11" fmla="*/ 9 h 27"/>
                <a:gd name="T12" fmla="*/ 9 w 26"/>
                <a:gd name="T13" fmla="*/ 25 h 27"/>
                <a:gd name="T14" fmla="*/ 5 w 26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7">
                  <a:moveTo>
                    <a:pt x="5" y="27"/>
                  </a:moveTo>
                  <a:cubicBezTo>
                    <a:pt x="4" y="27"/>
                    <a:pt x="3" y="27"/>
                    <a:pt x="2" y="26"/>
                  </a:cubicBezTo>
                  <a:cubicBezTo>
                    <a:pt x="0" y="25"/>
                    <a:pt x="0" y="22"/>
                    <a:pt x="1" y="19"/>
                  </a:cubicBezTo>
                  <a:cubicBezTo>
                    <a:pt x="6" y="13"/>
                    <a:pt x="11" y="7"/>
                    <a:pt x="17" y="2"/>
                  </a:cubicBezTo>
                  <a:cubicBezTo>
                    <a:pt x="20" y="0"/>
                    <a:pt x="23" y="0"/>
                    <a:pt x="24" y="2"/>
                  </a:cubicBezTo>
                  <a:cubicBezTo>
                    <a:pt x="26" y="4"/>
                    <a:pt x="26" y="8"/>
                    <a:pt x="24" y="9"/>
                  </a:cubicBezTo>
                  <a:cubicBezTo>
                    <a:pt x="18" y="14"/>
                    <a:pt x="13" y="19"/>
                    <a:pt x="9" y="25"/>
                  </a:cubicBezTo>
                  <a:cubicBezTo>
                    <a:pt x="8" y="26"/>
                    <a:pt x="7" y="27"/>
                    <a:pt x="5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02" name="">
              <a:extLst>
                <a:ext uri="{FF2B5EF4-FFF2-40B4-BE49-F238E27FC236}">
                  <a16:creationId xmlns:a16="http://schemas.microsoft.com/office/drawing/2014/main" id="{2E614D53-3987-4046-A62D-9F7C401878A7}"/>
                </a:ext>
              </a:extLst>
            </p:cNvPr>
            <p:cNvSpPr/>
            <p:nvPr/>
          </p:nvSpPr>
          <p:spPr bwMode="auto">
            <a:xfrm>
              <a:off x="7011988" y="2200276"/>
              <a:ext cx="128588" cy="52388"/>
            </a:xfrm>
            <a:custGeom>
              <a:avLst/>
              <a:gdLst>
                <a:gd name="T0" fmla="*/ 6 w 34"/>
                <a:gd name="T1" fmla="*/ 14 h 14"/>
                <a:gd name="T2" fmla="*/ 1 w 34"/>
                <a:gd name="T3" fmla="*/ 10 h 14"/>
                <a:gd name="T4" fmla="*/ 5 w 34"/>
                <a:gd name="T5" fmla="*/ 4 h 14"/>
                <a:gd name="T6" fmla="*/ 28 w 34"/>
                <a:gd name="T7" fmla="*/ 0 h 14"/>
                <a:gd name="T8" fmla="*/ 33 w 34"/>
                <a:gd name="T9" fmla="*/ 4 h 14"/>
                <a:gd name="T10" fmla="*/ 29 w 34"/>
                <a:gd name="T11" fmla="*/ 10 h 14"/>
                <a:gd name="T12" fmla="*/ 7 w 34"/>
                <a:gd name="T13" fmla="*/ 14 h 14"/>
                <a:gd name="T14" fmla="*/ 6 w 34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4">
                  <a:moveTo>
                    <a:pt x="6" y="14"/>
                  </a:moveTo>
                  <a:cubicBezTo>
                    <a:pt x="3" y="14"/>
                    <a:pt x="1" y="12"/>
                    <a:pt x="1" y="10"/>
                  </a:cubicBezTo>
                  <a:cubicBezTo>
                    <a:pt x="0" y="7"/>
                    <a:pt x="2" y="5"/>
                    <a:pt x="5" y="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0" y="0"/>
                    <a:pt x="33" y="2"/>
                    <a:pt x="33" y="4"/>
                  </a:cubicBezTo>
                  <a:cubicBezTo>
                    <a:pt x="34" y="7"/>
                    <a:pt x="32" y="9"/>
                    <a:pt x="29" y="10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4"/>
                    <a:pt x="6" y="14"/>
                    <a:pt x="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03" name="">
              <a:extLst>
                <a:ext uri="{FF2B5EF4-FFF2-40B4-BE49-F238E27FC236}">
                  <a16:creationId xmlns:a16="http://schemas.microsoft.com/office/drawing/2014/main" id="{6EF4D005-AD5B-4FE6-96C1-08F27D77CE5B}"/>
                </a:ext>
              </a:extLst>
            </p:cNvPr>
            <p:cNvSpPr/>
            <p:nvPr/>
          </p:nvSpPr>
          <p:spPr bwMode="auto">
            <a:xfrm>
              <a:off x="6977063" y="2719389"/>
              <a:ext cx="130175" cy="84138"/>
            </a:xfrm>
            <a:custGeom>
              <a:avLst/>
              <a:gdLst>
                <a:gd name="T0" fmla="*/ 28 w 34"/>
                <a:gd name="T1" fmla="*/ 22 h 22"/>
                <a:gd name="T2" fmla="*/ 28 w 34"/>
                <a:gd name="T3" fmla="*/ 22 h 22"/>
                <a:gd name="T4" fmla="*/ 1 w 34"/>
                <a:gd name="T5" fmla="*/ 9 h 22"/>
                <a:gd name="T6" fmla="*/ 2 w 34"/>
                <a:gd name="T7" fmla="*/ 2 h 22"/>
                <a:gd name="T8" fmla="*/ 9 w 34"/>
                <a:gd name="T9" fmla="*/ 2 h 22"/>
                <a:gd name="T10" fmla="*/ 29 w 34"/>
                <a:gd name="T11" fmla="*/ 12 h 22"/>
                <a:gd name="T12" fmla="*/ 33 w 34"/>
                <a:gd name="T13" fmla="*/ 18 h 22"/>
                <a:gd name="T14" fmla="*/ 28 w 34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2">
                  <a:moveTo>
                    <a:pt x="28" y="22"/>
                  </a:moveTo>
                  <a:cubicBezTo>
                    <a:pt x="28" y="22"/>
                    <a:pt x="28" y="22"/>
                    <a:pt x="28" y="22"/>
                  </a:cubicBezTo>
                  <a:cubicBezTo>
                    <a:pt x="18" y="21"/>
                    <a:pt x="8" y="16"/>
                    <a:pt x="1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4" y="0"/>
                    <a:pt x="7" y="0"/>
                    <a:pt x="9" y="2"/>
                  </a:cubicBezTo>
                  <a:cubicBezTo>
                    <a:pt x="14" y="8"/>
                    <a:pt x="21" y="11"/>
                    <a:pt x="29" y="12"/>
                  </a:cubicBezTo>
                  <a:cubicBezTo>
                    <a:pt x="32" y="13"/>
                    <a:pt x="34" y="15"/>
                    <a:pt x="33" y="18"/>
                  </a:cubicBezTo>
                  <a:cubicBezTo>
                    <a:pt x="33" y="20"/>
                    <a:pt x="31" y="22"/>
                    <a:pt x="28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04" name="">
              <a:extLst>
                <a:ext uri="{FF2B5EF4-FFF2-40B4-BE49-F238E27FC236}">
                  <a16:creationId xmlns:a16="http://schemas.microsoft.com/office/drawing/2014/main" id="{975CE16D-23A3-473B-8359-1429BE7C1E51}"/>
                </a:ext>
              </a:extLst>
            </p:cNvPr>
            <p:cNvSpPr/>
            <p:nvPr/>
          </p:nvSpPr>
          <p:spPr bwMode="auto">
            <a:xfrm>
              <a:off x="6684963" y="3071814"/>
              <a:ext cx="109538" cy="84138"/>
            </a:xfrm>
            <a:custGeom>
              <a:avLst/>
              <a:gdLst>
                <a:gd name="T0" fmla="*/ 23 w 29"/>
                <a:gd name="T1" fmla="*/ 22 h 22"/>
                <a:gd name="T2" fmla="*/ 21 w 29"/>
                <a:gd name="T3" fmla="*/ 21 h 22"/>
                <a:gd name="T4" fmla="*/ 3 w 29"/>
                <a:gd name="T5" fmla="*/ 10 h 22"/>
                <a:gd name="T6" fmla="*/ 1 w 29"/>
                <a:gd name="T7" fmla="*/ 3 h 22"/>
                <a:gd name="T8" fmla="*/ 8 w 29"/>
                <a:gd name="T9" fmla="*/ 1 h 22"/>
                <a:gd name="T10" fmla="*/ 26 w 29"/>
                <a:gd name="T11" fmla="*/ 13 h 22"/>
                <a:gd name="T12" fmla="*/ 28 w 29"/>
                <a:gd name="T13" fmla="*/ 20 h 22"/>
                <a:gd name="T14" fmla="*/ 23 w 29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22">
                  <a:moveTo>
                    <a:pt x="23" y="22"/>
                  </a:moveTo>
                  <a:cubicBezTo>
                    <a:pt x="23" y="22"/>
                    <a:pt x="22" y="22"/>
                    <a:pt x="21" y="21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0" y="8"/>
                    <a:pt x="0" y="5"/>
                    <a:pt x="1" y="3"/>
                  </a:cubicBezTo>
                  <a:cubicBezTo>
                    <a:pt x="2" y="1"/>
                    <a:pt x="6" y="0"/>
                    <a:pt x="8" y="1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8" y="15"/>
                    <a:pt x="29" y="18"/>
                    <a:pt x="28" y="20"/>
                  </a:cubicBezTo>
                  <a:cubicBezTo>
                    <a:pt x="27" y="21"/>
                    <a:pt x="25" y="22"/>
                    <a:pt x="23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05" name="">
              <a:extLst>
                <a:ext uri="{FF2B5EF4-FFF2-40B4-BE49-F238E27FC236}">
                  <a16:creationId xmlns:a16="http://schemas.microsoft.com/office/drawing/2014/main" id="{61CD06EE-E470-4B11-9953-667A0CDFAEE9}"/>
                </a:ext>
              </a:extLst>
            </p:cNvPr>
            <p:cNvSpPr/>
            <p:nvPr/>
          </p:nvSpPr>
          <p:spPr bwMode="auto">
            <a:xfrm>
              <a:off x="6205538" y="1141414"/>
              <a:ext cx="103188" cy="428625"/>
            </a:xfrm>
            <a:custGeom>
              <a:avLst/>
              <a:gdLst>
                <a:gd name="T0" fmla="*/ 5 w 27"/>
                <a:gd name="T1" fmla="*/ 113 h 113"/>
                <a:gd name="T2" fmla="*/ 4 w 27"/>
                <a:gd name="T3" fmla="*/ 113 h 113"/>
                <a:gd name="T4" fmla="*/ 0 w 27"/>
                <a:gd name="T5" fmla="*/ 108 h 113"/>
                <a:gd name="T6" fmla="*/ 17 w 27"/>
                <a:gd name="T7" fmla="*/ 4 h 113"/>
                <a:gd name="T8" fmla="*/ 23 w 27"/>
                <a:gd name="T9" fmla="*/ 0 h 113"/>
                <a:gd name="T10" fmla="*/ 27 w 27"/>
                <a:gd name="T11" fmla="*/ 6 h 113"/>
                <a:gd name="T12" fmla="*/ 10 w 27"/>
                <a:gd name="T13" fmla="*/ 109 h 113"/>
                <a:gd name="T14" fmla="*/ 5 w 27"/>
                <a:gd name="T1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13">
                  <a:moveTo>
                    <a:pt x="5" y="113"/>
                  </a:moveTo>
                  <a:cubicBezTo>
                    <a:pt x="5" y="113"/>
                    <a:pt x="4" y="113"/>
                    <a:pt x="4" y="113"/>
                  </a:cubicBezTo>
                  <a:cubicBezTo>
                    <a:pt x="1" y="113"/>
                    <a:pt x="0" y="110"/>
                    <a:pt x="0" y="108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8" y="2"/>
                    <a:pt x="20" y="0"/>
                    <a:pt x="23" y="0"/>
                  </a:cubicBezTo>
                  <a:cubicBezTo>
                    <a:pt x="25" y="1"/>
                    <a:pt x="27" y="3"/>
                    <a:pt x="27" y="6"/>
                  </a:cubicBezTo>
                  <a:cubicBezTo>
                    <a:pt x="10" y="109"/>
                    <a:pt x="10" y="109"/>
                    <a:pt x="10" y="109"/>
                  </a:cubicBezTo>
                  <a:cubicBezTo>
                    <a:pt x="9" y="112"/>
                    <a:pt x="7" y="113"/>
                    <a:pt x="5" y="1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06" name="">
              <a:extLst>
                <a:ext uri="{FF2B5EF4-FFF2-40B4-BE49-F238E27FC236}">
                  <a16:creationId xmlns:a16="http://schemas.microsoft.com/office/drawing/2014/main" id="{034CDE06-5F24-4147-8FCD-F2438F3AB843}"/>
                </a:ext>
              </a:extLst>
            </p:cNvPr>
            <p:cNvSpPr/>
            <p:nvPr/>
          </p:nvSpPr>
          <p:spPr bwMode="auto">
            <a:xfrm>
              <a:off x="6616700" y="1330326"/>
              <a:ext cx="223838" cy="395288"/>
            </a:xfrm>
            <a:custGeom>
              <a:avLst/>
              <a:gdLst>
                <a:gd name="T0" fmla="*/ 6 w 59"/>
                <a:gd name="T1" fmla="*/ 104 h 104"/>
                <a:gd name="T2" fmla="*/ 3 w 59"/>
                <a:gd name="T3" fmla="*/ 103 h 104"/>
                <a:gd name="T4" fmla="*/ 2 w 59"/>
                <a:gd name="T5" fmla="*/ 96 h 104"/>
                <a:gd name="T6" fmla="*/ 49 w 59"/>
                <a:gd name="T7" fmla="*/ 4 h 104"/>
                <a:gd name="T8" fmla="*/ 55 w 59"/>
                <a:gd name="T9" fmla="*/ 1 h 104"/>
                <a:gd name="T10" fmla="*/ 58 w 59"/>
                <a:gd name="T11" fmla="*/ 7 h 104"/>
                <a:gd name="T12" fmla="*/ 10 w 59"/>
                <a:gd name="T13" fmla="*/ 102 h 104"/>
                <a:gd name="T14" fmla="*/ 6 w 59"/>
                <a:gd name="T1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04">
                  <a:moveTo>
                    <a:pt x="6" y="104"/>
                  </a:moveTo>
                  <a:cubicBezTo>
                    <a:pt x="5" y="104"/>
                    <a:pt x="4" y="103"/>
                    <a:pt x="3" y="103"/>
                  </a:cubicBezTo>
                  <a:cubicBezTo>
                    <a:pt x="1" y="101"/>
                    <a:pt x="0" y="98"/>
                    <a:pt x="2" y="96"/>
                  </a:cubicBezTo>
                  <a:cubicBezTo>
                    <a:pt x="23" y="68"/>
                    <a:pt x="39" y="37"/>
                    <a:pt x="49" y="4"/>
                  </a:cubicBezTo>
                  <a:cubicBezTo>
                    <a:pt x="50" y="1"/>
                    <a:pt x="53" y="0"/>
                    <a:pt x="55" y="1"/>
                  </a:cubicBezTo>
                  <a:cubicBezTo>
                    <a:pt x="58" y="2"/>
                    <a:pt x="59" y="4"/>
                    <a:pt x="58" y="7"/>
                  </a:cubicBezTo>
                  <a:cubicBezTo>
                    <a:pt x="48" y="41"/>
                    <a:pt x="31" y="73"/>
                    <a:pt x="10" y="102"/>
                  </a:cubicBezTo>
                  <a:cubicBezTo>
                    <a:pt x="9" y="103"/>
                    <a:pt x="7" y="104"/>
                    <a:pt x="6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07" name="">
              <a:extLst>
                <a:ext uri="{FF2B5EF4-FFF2-40B4-BE49-F238E27FC236}">
                  <a16:creationId xmlns:a16="http://schemas.microsoft.com/office/drawing/2014/main" id="{8EBECD28-AC9E-466E-AEE9-06DDDAE2DB03}"/>
                </a:ext>
              </a:extLst>
            </p:cNvPr>
            <p:cNvSpPr/>
            <p:nvPr/>
          </p:nvSpPr>
          <p:spPr bwMode="auto">
            <a:xfrm>
              <a:off x="6931025" y="1820864"/>
              <a:ext cx="293688" cy="227013"/>
            </a:xfrm>
            <a:custGeom>
              <a:avLst/>
              <a:gdLst>
                <a:gd name="T0" fmla="*/ 6 w 77"/>
                <a:gd name="T1" fmla="*/ 60 h 60"/>
                <a:gd name="T2" fmla="*/ 2 w 77"/>
                <a:gd name="T3" fmla="*/ 58 h 60"/>
                <a:gd name="T4" fmla="*/ 3 w 77"/>
                <a:gd name="T5" fmla="*/ 51 h 60"/>
                <a:gd name="T6" fmla="*/ 69 w 77"/>
                <a:gd name="T7" fmla="*/ 2 h 60"/>
                <a:gd name="T8" fmla="*/ 76 w 77"/>
                <a:gd name="T9" fmla="*/ 3 h 60"/>
                <a:gd name="T10" fmla="*/ 75 w 77"/>
                <a:gd name="T11" fmla="*/ 10 h 60"/>
                <a:gd name="T12" fmla="*/ 9 w 77"/>
                <a:gd name="T13" fmla="*/ 59 h 60"/>
                <a:gd name="T14" fmla="*/ 6 w 77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60">
                  <a:moveTo>
                    <a:pt x="6" y="60"/>
                  </a:moveTo>
                  <a:cubicBezTo>
                    <a:pt x="4" y="60"/>
                    <a:pt x="3" y="59"/>
                    <a:pt x="2" y="58"/>
                  </a:cubicBezTo>
                  <a:cubicBezTo>
                    <a:pt x="0" y="56"/>
                    <a:pt x="1" y="53"/>
                    <a:pt x="3" y="51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71" y="0"/>
                    <a:pt x="74" y="1"/>
                    <a:pt x="76" y="3"/>
                  </a:cubicBezTo>
                  <a:cubicBezTo>
                    <a:pt x="77" y="5"/>
                    <a:pt x="77" y="8"/>
                    <a:pt x="75" y="10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8" y="60"/>
                    <a:pt x="7" y="60"/>
                    <a:pt x="6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08" name="">
              <a:extLst>
                <a:ext uri="{FF2B5EF4-FFF2-40B4-BE49-F238E27FC236}">
                  <a16:creationId xmlns:a16="http://schemas.microsoft.com/office/drawing/2014/main" id="{E76DFC5E-CD2A-47FE-9948-CD0689D1C0D6}"/>
                </a:ext>
              </a:extLst>
            </p:cNvPr>
            <p:cNvSpPr/>
            <p:nvPr/>
          </p:nvSpPr>
          <p:spPr bwMode="auto">
            <a:xfrm>
              <a:off x="7042150" y="2495551"/>
              <a:ext cx="368300" cy="65088"/>
            </a:xfrm>
            <a:custGeom>
              <a:avLst/>
              <a:gdLst>
                <a:gd name="T0" fmla="*/ 92 w 97"/>
                <a:gd name="T1" fmla="*/ 17 h 17"/>
                <a:gd name="T2" fmla="*/ 92 w 97"/>
                <a:gd name="T3" fmla="*/ 17 h 17"/>
                <a:gd name="T4" fmla="*/ 4 w 97"/>
                <a:gd name="T5" fmla="*/ 10 h 17"/>
                <a:gd name="T6" fmla="*/ 0 w 97"/>
                <a:gd name="T7" fmla="*/ 5 h 17"/>
                <a:gd name="T8" fmla="*/ 5 w 97"/>
                <a:gd name="T9" fmla="*/ 1 h 17"/>
                <a:gd name="T10" fmla="*/ 92 w 97"/>
                <a:gd name="T11" fmla="*/ 7 h 17"/>
                <a:gd name="T12" fmla="*/ 97 w 97"/>
                <a:gd name="T13" fmla="*/ 13 h 17"/>
                <a:gd name="T14" fmla="*/ 92 w 97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17">
                  <a:moveTo>
                    <a:pt x="92" y="17"/>
                  </a:moveTo>
                  <a:cubicBezTo>
                    <a:pt x="92" y="17"/>
                    <a:pt x="92" y="17"/>
                    <a:pt x="92" y="17"/>
                  </a:cubicBezTo>
                  <a:cubicBezTo>
                    <a:pt x="63" y="16"/>
                    <a:pt x="33" y="14"/>
                    <a:pt x="4" y="10"/>
                  </a:cubicBezTo>
                  <a:cubicBezTo>
                    <a:pt x="1" y="10"/>
                    <a:pt x="0" y="7"/>
                    <a:pt x="0" y="5"/>
                  </a:cubicBezTo>
                  <a:cubicBezTo>
                    <a:pt x="0" y="2"/>
                    <a:pt x="3" y="0"/>
                    <a:pt x="5" y="1"/>
                  </a:cubicBezTo>
                  <a:cubicBezTo>
                    <a:pt x="34" y="4"/>
                    <a:pt x="63" y="7"/>
                    <a:pt x="92" y="7"/>
                  </a:cubicBezTo>
                  <a:cubicBezTo>
                    <a:pt x="95" y="8"/>
                    <a:pt x="97" y="10"/>
                    <a:pt x="97" y="13"/>
                  </a:cubicBezTo>
                  <a:cubicBezTo>
                    <a:pt x="97" y="15"/>
                    <a:pt x="95" y="17"/>
                    <a:pt x="9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09" name="">
              <a:extLst>
                <a:ext uri="{FF2B5EF4-FFF2-40B4-BE49-F238E27FC236}">
                  <a16:creationId xmlns:a16="http://schemas.microsoft.com/office/drawing/2014/main" id="{2C76C695-B725-4E75-BF2D-63B807773817}"/>
                </a:ext>
              </a:extLst>
            </p:cNvPr>
            <p:cNvSpPr/>
            <p:nvPr/>
          </p:nvSpPr>
          <p:spPr bwMode="auto">
            <a:xfrm>
              <a:off x="6848475" y="2921001"/>
              <a:ext cx="379413" cy="276225"/>
            </a:xfrm>
            <a:custGeom>
              <a:avLst/>
              <a:gdLst>
                <a:gd name="T0" fmla="*/ 95 w 100"/>
                <a:gd name="T1" fmla="*/ 73 h 73"/>
                <a:gd name="T2" fmla="*/ 92 w 100"/>
                <a:gd name="T3" fmla="*/ 72 h 73"/>
                <a:gd name="T4" fmla="*/ 3 w 100"/>
                <a:gd name="T5" fmla="*/ 9 h 73"/>
                <a:gd name="T6" fmla="*/ 2 w 100"/>
                <a:gd name="T7" fmla="*/ 2 h 73"/>
                <a:gd name="T8" fmla="*/ 9 w 100"/>
                <a:gd name="T9" fmla="*/ 1 h 73"/>
                <a:gd name="T10" fmla="*/ 97 w 100"/>
                <a:gd name="T11" fmla="*/ 63 h 73"/>
                <a:gd name="T12" fmla="*/ 99 w 100"/>
                <a:gd name="T13" fmla="*/ 70 h 73"/>
                <a:gd name="T14" fmla="*/ 95 w 100"/>
                <a:gd name="T15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73">
                  <a:moveTo>
                    <a:pt x="95" y="73"/>
                  </a:moveTo>
                  <a:cubicBezTo>
                    <a:pt x="94" y="73"/>
                    <a:pt x="93" y="72"/>
                    <a:pt x="92" y="72"/>
                  </a:cubicBezTo>
                  <a:cubicBezTo>
                    <a:pt x="60" y="52"/>
                    <a:pt x="32" y="32"/>
                    <a:pt x="3" y="9"/>
                  </a:cubicBezTo>
                  <a:cubicBezTo>
                    <a:pt x="1" y="7"/>
                    <a:pt x="0" y="4"/>
                    <a:pt x="2" y="2"/>
                  </a:cubicBezTo>
                  <a:cubicBezTo>
                    <a:pt x="4" y="0"/>
                    <a:pt x="7" y="0"/>
                    <a:pt x="9" y="1"/>
                  </a:cubicBezTo>
                  <a:cubicBezTo>
                    <a:pt x="38" y="24"/>
                    <a:pt x="66" y="44"/>
                    <a:pt x="97" y="63"/>
                  </a:cubicBezTo>
                  <a:cubicBezTo>
                    <a:pt x="100" y="65"/>
                    <a:pt x="100" y="68"/>
                    <a:pt x="99" y="70"/>
                  </a:cubicBezTo>
                  <a:cubicBezTo>
                    <a:pt x="98" y="72"/>
                    <a:pt x="96" y="73"/>
                    <a:pt x="95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10" name="">
              <a:extLst>
                <a:ext uri="{FF2B5EF4-FFF2-40B4-BE49-F238E27FC236}">
                  <a16:creationId xmlns:a16="http://schemas.microsoft.com/office/drawing/2014/main" id="{7BA1D498-903B-4B3A-BB26-4869DDAED08F}"/>
                </a:ext>
              </a:extLst>
            </p:cNvPr>
            <p:cNvSpPr/>
            <p:nvPr/>
          </p:nvSpPr>
          <p:spPr bwMode="auto">
            <a:xfrm>
              <a:off x="6442075" y="3205164"/>
              <a:ext cx="158750" cy="322263"/>
            </a:xfrm>
            <a:custGeom>
              <a:avLst/>
              <a:gdLst>
                <a:gd name="T0" fmla="*/ 36 w 42"/>
                <a:gd name="T1" fmla="*/ 85 h 85"/>
                <a:gd name="T2" fmla="*/ 31 w 42"/>
                <a:gd name="T3" fmla="*/ 82 h 85"/>
                <a:gd name="T4" fmla="*/ 1 w 42"/>
                <a:gd name="T5" fmla="*/ 8 h 85"/>
                <a:gd name="T6" fmla="*/ 4 w 42"/>
                <a:gd name="T7" fmla="*/ 1 h 85"/>
                <a:gd name="T8" fmla="*/ 10 w 42"/>
                <a:gd name="T9" fmla="*/ 4 h 85"/>
                <a:gd name="T10" fmla="*/ 41 w 42"/>
                <a:gd name="T11" fmla="*/ 79 h 85"/>
                <a:gd name="T12" fmla="*/ 38 w 42"/>
                <a:gd name="T13" fmla="*/ 85 h 85"/>
                <a:gd name="T14" fmla="*/ 36 w 42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85">
                  <a:moveTo>
                    <a:pt x="36" y="85"/>
                  </a:moveTo>
                  <a:cubicBezTo>
                    <a:pt x="34" y="85"/>
                    <a:pt x="32" y="84"/>
                    <a:pt x="31" y="82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5"/>
                    <a:pt x="1" y="2"/>
                    <a:pt x="4" y="1"/>
                  </a:cubicBezTo>
                  <a:cubicBezTo>
                    <a:pt x="6" y="0"/>
                    <a:pt x="9" y="2"/>
                    <a:pt x="10" y="4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2" y="81"/>
                    <a:pt x="40" y="84"/>
                    <a:pt x="38" y="85"/>
                  </a:cubicBezTo>
                  <a:cubicBezTo>
                    <a:pt x="37" y="85"/>
                    <a:pt x="37" y="85"/>
                    <a:pt x="36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11" name="">
              <a:extLst>
                <a:ext uri="{FF2B5EF4-FFF2-40B4-BE49-F238E27FC236}">
                  <a16:creationId xmlns:a16="http://schemas.microsoft.com/office/drawing/2014/main" id="{52D31C54-C014-41D3-84F5-ACC63665E63A}"/>
                </a:ext>
              </a:extLst>
            </p:cNvPr>
            <p:cNvSpPr/>
            <p:nvPr/>
          </p:nvSpPr>
          <p:spPr bwMode="auto">
            <a:xfrm>
              <a:off x="6199188" y="1016001"/>
              <a:ext cx="193675" cy="158750"/>
            </a:xfrm>
            <a:custGeom>
              <a:avLst/>
              <a:gdLst>
                <a:gd name="T0" fmla="*/ 27 w 51"/>
                <a:gd name="T1" fmla="*/ 42 h 42"/>
                <a:gd name="T2" fmla="*/ 20 w 51"/>
                <a:gd name="T3" fmla="*/ 42 h 42"/>
                <a:gd name="T4" fmla="*/ 1 w 51"/>
                <a:gd name="T5" fmla="*/ 25 h 42"/>
                <a:gd name="T6" fmla="*/ 9 w 51"/>
                <a:gd name="T7" fmla="*/ 7 h 42"/>
                <a:gd name="T8" fmla="*/ 41 w 51"/>
                <a:gd name="T9" fmla="*/ 5 h 42"/>
                <a:gd name="T10" fmla="*/ 50 w 51"/>
                <a:gd name="T11" fmla="*/ 18 h 42"/>
                <a:gd name="T12" fmla="*/ 47 w 51"/>
                <a:gd name="T13" fmla="*/ 32 h 42"/>
                <a:gd name="T14" fmla="*/ 47 w 51"/>
                <a:gd name="T15" fmla="*/ 32 h 42"/>
                <a:gd name="T16" fmla="*/ 27 w 51"/>
                <a:gd name="T17" fmla="*/ 42 h 42"/>
                <a:gd name="T18" fmla="*/ 27 w 51"/>
                <a:gd name="T19" fmla="*/ 12 h 42"/>
                <a:gd name="T20" fmla="*/ 15 w 51"/>
                <a:gd name="T21" fmla="*/ 15 h 42"/>
                <a:gd name="T22" fmla="*/ 10 w 51"/>
                <a:gd name="T23" fmla="*/ 23 h 42"/>
                <a:gd name="T24" fmla="*/ 22 w 51"/>
                <a:gd name="T25" fmla="*/ 32 h 42"/>
                <a:gd name="T26" fmla="*/ 39 w 51"/>
                <a:gd name="T27" fmla="*/ 26 h 42"/>
                <a:gd name="T28" fmla="*/ 39 w 51"/>
                <a:gd name="T29" fmla="*/ 26 h 42"/>
                <a:gd name="T30" fmla="*/ 41 w 51"/>
                <a:gd name="T31" fmla="*/ 20 h 42"/>
                <a:gd name="T32" fmla="*/ 36 w 51"/>
                <a:gd name="T33" fmla="*/ 14 h 42"/>
                <a:gd name="T34" fmla="*/ 27 w 51"/>
                <a:gd name="T35" fmla="*/ 12 h 42"/>
                <a:gd name="T36" fmla="*/ 43 w 51"/>
                <a:gd name="T37" fmla="*/ 29 h 42"/>
                <a:gd name="T38" fmla="*/ 43 w 51"/>
                <a:gd name="T3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" h="42">
                  <a:moveTo>
                    <a:pt x="27" y="42"/>
                  </a:moveTo>
                  <a:cubicBezTo>
                    <a:pt x="24" y="42"/>
                    <a:pt x="22" y="42"/>
                    <a:pt x="20" y="42"/>
                  </a:cubicBezTo>
                  <a:cubicBezTo>
                    <a:pt x="10" y="39"/>
                    <a:pt x="2" y="33"/>
                    <a:pt x="1" y="25"/>
                  </a:cubicBezTo>
                  <a:cubicBezTo>
                    <a:pt x="0" y="21"/>
                    <a:pt x="0" y="14"/>
                    <a:pt x="9" y="7"/>
                  </a:cubicBezTo>
                  <a:cubicBezTo>
                    <a:pt x="17" y="1"/>
                    <a:pt x="31" y="0"/>
                    <a:pt x="41" y="5"/>
                  </a:cubicBezTo>
                  <a:cubicBezTo>
                    <a:pt x="46" y="8"/>
                    <a:pt x="49" y="13"/>
                    <a:pt x="50" y="18"/>
                  </a:cubicBezTo>
                  <a:cubicBezTo>
                    <a:pt x="51" y="23"/>
                    <a:pt x="50" y="28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2" y="39"/>
                    <a:pt x="35" y="42"/>
                    <a:pt x="27" y="42"/>
                  </a:cubicBezTo>
                  <a:close/>
                  <a:moveTo>
                    <a:pt x="27" y="12"/>
                  </a:moveTo>
                  <a:cubicBezTo>
                    <a:pt x="22" y="12"/>
                    <a:pt x="18" y="13"/>
                    <a:pt x="15" y="15"/>
                  </a:cubicBezTo>
                  <a:cubicBezTo>
                    <a:pt x="11" y="18"/>
                    <a:pt x="10" y="20"/>
                    <a:pt x="10" y="23"/>
                  </a:cubicBezTo>
                  <a:cubicBezTo>
                    <a:pt x="11" y="27"/>
                    <a:pt x="16" y="31"/>
                    <a:pt x="22" y="32"/>
                  </a:cubicBezTo>
                  <a:cubicBezTo>
                    <a:pt x="25" y="33"/>
                    <a:pt x="34" y="34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1" y="24"/>
                    <a:pt x="41" y="22"/>
                    <a:pt x="41" y="20"/>
                  </a:cubicBezTo>
                  <a:cubicBezTo>
                    <a:pt x="40" y="18"/>
                    <a:pt x="39" y="15"/>
                    <a:pt x="36" y="14"/>
                  </a:cubicBezTo>
                  <a:cubicBezTo>
                    <a:pt x="33" y="12"/>
                    <a:pt x="30" y="12"/>
                    <a:pt x="27" y="12"/>
                  </a:cubicBezTo>
                  <a:close/>
                  <a:moveTo>
                    <a:pt x="43" y="29"/>
                  </a:moveTo>
                  <a:cubicBezTo>
                    <a:pt x="43" y="29"/>
                    <a:pt x="43" y="29"/>
                    <a:pt x="4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12" name="">
              <a:extLst>
                <a:ext uri="{FF2B5EF4-FFF2-40B4-BE49-F238E27FC236}">
                  <a16:creationId xmlns:a16="http://schemas.microsoft.com/office/drawing/2014/main" id="{66ACE6D2-5099-4C07-AA52-B1BE0104D515}"/>
                </a:ext>
              </a:extLst>
            </p:cNvPr>
            <p:cNvSpPr/>
            <p:nvPr/>
          </p:nvSpPr>
          <p:spPr bwMode="auto">
            <a:xfrm>
              <a:off x="6734175" y="1193801"/>
              <a:ext cx="223838" cy="171450"/>
            </a:xfrm>
            <a:custGeom>
              <a:avLst/>
              <a:gdLst>
                <a:gd name="T0" fmla="*/ 35 w 59"/>
                <a:gd name="T1" fmla="*/ 45 h 45"/>
                <a:gd name="T2" fmla="*/ 5 w 59"/>
                <a:gd name="T3" fmla="*/ 34 h 45"/>
                <a:gd name="T4" fmla="*/ 1 w 59"/>
                <a:gd name="T5" fmla="*/ 20 h 45"/>
                <a:gd name="T6" fmla="*/ 19 w 59"/>
                <a:gd name="T7" fmla="*/ 2 h 45"/>
                <a:gd name="T8" fmla="*/ 43 w 59"/>
                <a:gd name="T9" fmla="*/ 5 h 45"/>
                <a:gd name="T10" fmla="*/ 55 w 59"/>
                <a:gd name="T11" fmla="*/ 17 h 45"/>
                <a:gd name="T12" fmla="*/ 56 w 59"/>
                <a:gd name="T13" fmla="*/ 34 h 45"/>
                <a:gd name="T14" fmla="*/ 35 w 59"/>
                <a:gd name="T15" fmla="*/ 45 h 45"/>
                <a:gd name="T16" fmla="*/ 35 w 59"/>
                <a:gd name="T17" fmla="*/ 45 h 45"/>
                <a:gd name="T18" fmla="*/ 35 w 59"/>
                <a:gd name="T19" fmla="*/ 45 h 45"/>
                <a:gd name="T20" fmla="*/ 35 w 59"/>
                <a:gd name="T21" fmla="*/ 41 h 45"/>
                <a:gd name="T22" fmla="*/ 35 w 59"/>
                <a:gd name="T23" fmla="*/ 41 h 45"/>
                <a:gd name="T24" fmla="*/ 27 w 59"/>
                <a:gd name="T25" fmla="*/ 11 h 45"/>
                <a:gd name="T26" fmla="*/ 21 w 59"/>
                <a:gd name="T27" fmla="*/ 12 h 45"/>
                <a:gd name="T28" fmla="*/ 11 w 59"/>
                <a:gd name="T29" fmla="*/ 22 h 45"/>
                <a:gd name="T30" fmla="*/ 13 w 59"/>
                <a:gd name="T31" fmla="*/ 28 h 45"/>
                <a:gd name="T32" fmla="*/ 35 w 59"/>
                <a:gd name="T33" fmla="*/ 36 h 45"/>
                <a:gd name="T34" fmla="*/ 47 w 59"/>
                <a:gd name="T35" fmla="*/ 30 h 45"/>
                <a:gd name="T36" fmla="*/ 47 w 59"/>
                <a:gd name="T37" fmla="*/ 21 h 45"/>
                <a:gd name="T38" fmla="*/ 38 w 59"/>
                <a:gd name="T39" fmla="*/ 14 h 45"/>
                <a:gd name="T40" fmla="*/ 27 w 59"/>
                <a:gd name="T41" fmla="*/ 1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" h="45">
                  <a:moveTo>
                    <a:pt x="35" y="45"/>
                  </a:moveTo>
                  <a:cubicBezTo>
                    <a:pt x="25" y="45"/>
                    <a:pt x="12" y="42"/>
                    <a:pt x="5" y="34"/>
                  </a:cubicBezTo>
                  <a:cubicBezTo>
                    <a:pt x="2" y="30"/>
                    <a:pt x="0" y="25"/>
                    <a:pt x="1" y="20"/>
                  </a:cubicBezTo>
                  <a:cubicBezTo>
                    <a:pt x="3" y="12"/>
                    <a:pt x="10" y="5"/>
                    <a:pt x="19" y="2"/>
                  </a:cubicBezTo>
                  <a:cubicBezTo>
                    <a:pt x="26" y="0"/>
                    <a:pt x="35" y="1"/>
                    <a:pt x="43" y="5"/>
                  </a:cubicBezTo>
                  <a:cubicBezTo>
                    <a:pt x="48" y="8"/>
                    <a:pt x="53" y="12"/>
                    <a:pt x="55" y="17"/>
                  </a:cubicBezTo>
                  <a:cubicBezTo>
                    <a:pt x="58" y="22"/>
                    <a:pt x="59" y="29"/>
                    <a:pt x="56" y="34"/>
                  </a:cubicBezTo>
                  <a:cubicBezTo>
                    <a:pt x="52" y="41"/>
                    <a:pt x="44" y="45"/>
                    <a:pt x="35" y="45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5" y="45"/>
                    <a:pt x="35" y="45"/>
                    <a:pt x="35" y="45"/>
                  </a:cubicBezTo>
                  <a:close/>
                  <a:moveTo>
                    <a:pt x="35" y="41"/>
                  </a:moveTo>
                  <a:cubicBezTo>
                    <a:pt x="35" y="41"/>
                    <a:pt x="35" y="41"/>
                    <a:pt x="35" y="41"/>
                  </a:cubicBezTo>
                  <a:close/>
                  <a:moveTo>
                    <a:pt x="27" y="11"/>
                  </a:moveTo>
                  <a:cubicBezTo>
                    <a:pt x="25" y="11"/>
                    <a:pt x="23" y="11"/>
                    <a:pt x="21" y="12"/>
                  </a:cubicBezTo>
                  <a:cubicBezTo>
                    <a:pt x="16" y="13"/>
                    <a:pt x="12" y="17"/>
                    <a:pt x="11" y="22"/>
                  </a:cubicBezTo>
                  <a:cubicBezTo>
                    <a:pt x="10" y="24"/>
                    <a:pt x="11" y="26"/>
                    <a:pt x="13" y="28"/>
                  </a:cubicBezTo>
                  <a:cubicBezTo>
                    <a:pt x="17" y="33"/>
                    <a:pt x="27" y="36"/>
                    <a:pt x="35" y="36"/>
                  </a:cubicBezTo>
                  <a:cubicBezTo>
                    <a:pt x="40" y="36"/>
                    <a:pt x="45" y="33"/>
                    <a:pt x="47" y="30"/>
                  </a:cubicBezTo>
                  <a:cubicBezTo>
                    <a:pt x="48" y="27"/>
                    <a:pt x="48" y="24"/>
                    <a:pt x="47" y="21"/>
                  </a:cubicBezTo>
                  <a:cubicBezTo>
                    <a:pt x="45" y="18"/>
                    <a:pt x="41" y="15"/>
                    <a:pt x="38" y="14"/>
                  </a:cubicBezTo>
                  <a:cubicBezTo>
                    <a:pt x="35" y="12"/>
                    <a:pt x="30" y="11"/>
                    <a:pt x="27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13" name="">
              <a:extLst>
                <a:ext uri="{FF2B5EF4-FFF2-40B4-BE49-F238E27FC236}">
                  <a16:creationId xmlns:a16="http://schemas.microsoft.com/office/drawing/2014/main" id="{0D16A388-8709-415B-B4DC-32EA20FAB63F}"/>
                </a:ext>
              </a:extLst>
            </p:cNvPr>
            <p:cNvSpPr/>
            <p:nvPr/>
          </p:nvSpPr>
          <p:spPr bwMode="auto">
            <a:xfrm>
              <a:off x="7162800" y="1701801"/>
              <a:ext cx="179388" cy="201613"/>
            </a:xfrm>
            <a:custGeom>
              <a:avLst/>
              <a:gdLst>
                <a:gd name="T0" fmla="*/ 29 w 47"/>
                <a:gd name="T1" fmla="*/ 53 h 53"/>
                <a:gd name="T2" fmla="*/ 17 w 47"/>
                <a:gd name="T3" fmla="*/ 49 h 53"/>
                <a:gd name="T4" fmla="*/ 17 w 47"/>
                <a:gd name="T5" fmla="*/ 49 h 53"/>
                <a:gd name="T6" fmla="*/ 1 w 47"/>
                <a:gd name="T7" fmla="*/ 22 h 53"/>
                <a:gd name="T8" fmla="*/ 6 w 47"/>
                <a:gd name="T9" fmla="*/ 6 h 53"/>
                <a:gd name="T10" fmla="*/ 21 w 47"/>
                <a:gd name="T11" fmla="*/ 1 h 53"/>
                <a:gd name="T12" fmla="*/ 34 w 47"/>
                <a:gd name="T13" fmla="*/ 6 h 53"/>
                <a:gd name="T14" fmla="*/ 47 w 47"/>
                <a:gd name="T15" fmla="*/ 33 h 53"/>
                <a:gd name="T16" fmla="*/ 34 w 47"/>
                <a:gd name="T17" fmla="*/ 52 h 53"/>
                <a:gd name="T18" fmla="*/ 29 w 47"/>
                <a:gd name="T19" fmla="*/ 53 h 53"/>
                <a:gd name="T20" fmla="*/ 19 w 47"/>
                <a:gd name="T21" fmla="*/ 10 h 53"/>
                <a:gd name="T22" fmla="*/ 13 w 47"/>
                <a:gd name="T23" fmla="*/ 13 h 53"/>
                <a:gd name="T24" fmla="*/ 11 w 47"/>
                <a:gd name="T25" fmla="*/ 20 h 53"/>
                <a:gd name="T26" fmla="*/ 23 w 47"/>
                <a:gd name="T27" fmla="*/ 41 h 53"/>
                <a:gd name="T28" fmla="*/ 23 w 47"/>
                <a:gd name="T29" fmla="*/ 41 h 53"/>
                <a:gd name="T30" fmla="*/ 31 w 47"/>
                <a:gd name="T31" fmla="*/ 43 h 53"/>
                <a:gd name="T32" fmla="*/ 37 w 47"/>
                <a:gd name="T33" fmla="*/ 33 h 53"/>
                <a:gd name="T34" fmla="*/ 28 w 47"/>
                <a:gd name="T35" fmla="*/ 14 h 53"/>
                <a:gd name="T36" fmla="*/ 20 w 47"/>
                <a:gd name="T37" fmla="*/ 11 h 53"/>
                <a:gd name="T38" fmla="*/ 19 w 47"/>
                <a:gd name="T39" fmla="*/ 1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7" h="53">
                  <a:moveTo>
                    <a:pt x="29" y="53"/>
                  </a:moveTo>
                  <a:cubicBezTo>
                    <a:pt x="25" y="53"/>
                    <a:pt x="21" y="51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9" y="43"/>
                    <a:pt x="3" y="32"/>
                    <a:pt x="1" y="22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9" y="2"/>
                    <a:pt x="15" y="0"/>
                    <a:pt x="21" y="1"/>
                  </a:cubicBezTo>
                  <a:cubicBezTo>
                    <a:pt x="25" y="1"/>
                    <a:pt x="30" y="3"/>
                    <a:pt x="34" y="6"/>
                  </a:cubicBezTo>
                  <a:cubicBezTo>
                    <a:pt x="42" y="13"/>
                    <a:pt x="47" y="23"/>
                    <a:pt x="47" y="33"/>
                  </a:cubicBezTo>
                  <a:cubicBezTo>
                    <a:pt x="46" y="40"/>
                    <a:pt x="43" y="49"/>
                    <a:pt x="34" y="52"/>
                  </a:cubicBezTo>
                  <a:cubicBezTo>
                    <a:pt x="33" y="53"/>
                    <a:pt x="31" y="53"/>
                    <a:pt x="29" y="53"/>
                  </a:cubicBezTo>
                  <a:close/>
                  <a:moveTo>
                    <a:pt x="19" y="10"/>
                  </a:moveTo>
                  <a:cubicBezTo>
                    <a:pt x="16" y="10"/>
                    <a:pt x="14" y="11"/>
                    <a:pt x="13" y="13"/>
                  </a:cubicBezTo>
                  <a:cubicBezTo>
                    <a:pt x="11" y="14"/>
                    <a:pt x="10" y="17"/>
                    <a:pt x="11" y="20"/>
                  </a:cubicBezTo>
                  <a:cubicBezTo>
                    <a:pt x="12" y="28"/>
                    <a:pt x="17" y="36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6" y="43"/>
                    <a:pt x="29" y="43"/>
                    <a:pt x="31" y="43"/>
                  </a:cubicBezTo>
                  <a:cubicBezTo>
                    <a:pt x="35" y="41"/>
                    <a:pt x="37" y="37"/>
                    <a:pt x="37" y="33"/>
                  </a:cubicBezTo>
                  <a:cubicBezTo>
                    <a:pt x="37" y="26"/>
                    <a:pt x="34" y="19"/>
                    <a:pt x="28" y="14"/>
                  </a:cubicBezTo>
                  <a:cubicBezTo>
                    <a:pt x="26" y="13"/>
                    <a:pt x="23" y="11"/>
                    <a:pt x="20" y="11"/>
                  </a:cubicBezTo>
                  <a:cubicBezTo>
                    <a:pt x="19" y="10"/>
                    <a:pt x="19" y="10"/>
                    <a:pt x="1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14" name="">
              <a:extLst>
                <a:ext uri="{FF2B5EF4-FFF2-40B4-BE49-F238E27FC236}">
                  <a16:creationId xmlns:a16="http://schemas.microsoft.com/office/drawing/2014/main" id="{DEC1502A-693A-4C28-9801-310EA108FA77}"/>
                </a:ext>
              </a:extLst>
            </p:cNvPr>
            <p:cNvSpPr/>
            <p:nvPr/>
          </p:nvSpPr>
          <p:spPr bwMode="auto">
            <a:xfrm>
              <a:off x="7361238" y="2397126"/>
              <a:ext cx="188913" cy="238125"/>
            </a:xfrm>
            <a:custGeom>
              <a:avLst/>
              <a:gdLst>
                <a:gd name="T0" fmla="*/ 24 w 50"/>
                <a:gd name="T1" fmla="*/ 63 h 63"/>
                <a:gd name="T2" fmla="*/ 9 w 50"/>
                <a:gd name="T3" fmla="*/ 55 h 63"/>
                <a:gd name="T4" fmla="*/ 8 w 50"/>
                <a:gd name="T5" fmla="*/ 14 h 63"/>
                <a:gd name="T6" fmla="*/ 25 w 50"/>
                <a:gd name="T7" fmla="*/ 0 h 63"/>
                <a:gd name="T8" fmla="*/ 44 w 50"/>
                <a:gd name="T9" fmla="*/ 13 h 63"/>
                <a:gd name="T10" fmla="*/ 47 w 50"/>
                <a:gd name="T11" fmla="*/ 44 h 63"/>
                <a:gd name="T12" fmla="*/ 28 w 50"/>
                <a:gd name="T13" fmla="*/ 63 h 63"/>
                <a:gd name="T14" fmla="*/ 24 w 50"/>
                <a:gd name="T15" fmla="*/ 63 h 63"/>
                <a:gd name="T16" fmla="*/ 26 w 50"/>
                <a:gd name="T17" fmla="*/ 10 h 63"/>
                <a:gd name="T18" fmla="*/ 26 w 50"/>
                <a:gd name="T19" fmla="*/ 10 h 63"/>
                <a:gd name="T20" fmla="*/ 16 w 50"/>
                <a:gd name="T21" fmla="*/ 18 h 63"/>
                <a:gd name="T22" fmla="*/ 17 w 50"/>
                <a:gd name="T23" fmla="*/ 50 h 63"/>
                <a:gd name="T24" fmla="*/ 27 w 50"/>
                <a:gd name="T25" fmla="*/ 53 h 63"/>
                <a:gd name="T26" fmla="*/ 27 w 50"/>
                <a:gd name="T27" fmla="*/ 53 h 63"/>
                <a:gd name="T28" fmla="*/ 38 w 50"/>
                <a:gd name="T29" fmla="*/ 41 h 63"/>
                <a:gd name="T30" fmla="*/ 35 w 50"/>
                <a:gd name="T31" fmla="*/ 17 h 63"/>
                <a:gd name="T32" fmla="*/ 26 w 50"/>
                <a:gd name="T33" fmla="*/ 1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63">
                  <a:moveTo>
                    <a:pt x="24" y="63"/>
                  </a:moveTo>
                  <a:cubicBezTo>
                    <a:pt x="16" y="63"/>
                    <a:pt x="11" y="59"/>
                    <a:pt x="9" y="55"/>
                  </a:cubicBezTo>
                  <a:cubicBezTo>
                    <a:pt x="0" y="44"/>
                    <a:pt x="3" y="24"/>
                    <a:pt x="8" y="14"/>
                  </a:cubicBezTo>
                  <a:cubicBezTo>
                    <a:pt x="12" y="6"/>
                    <a:pt x="18" y="1"/>
                    <a:pt x="25" y="0"/>
                  </a:cubicBezTo>
                  <a:cubicBezTo>
                    <a:pt x="33" y="0"/>
                    <a:pt x="40" y="5"/>
                    <a:pt x="44" y="13"/>
                  </a:cubicBezTo>
                  <a:cubicBezTo>
                    <a:pt x="49" y="22"/>
                    <a:pt x="50" y="34"/>
                    <a:pt x="47" y="44"/>
                  </a:cubicBezTo>
                  <a:cubicBezTo>
                    <a:pt x="45" y="52"/>
                    <a:pt x="38" y="61"/>
                    <a:pt x="28" y="63"/>
                  </a:cubicBezTo>
                  <a:cubicBezTo>
                    <a:pt x="27" y="63"/>
                    <a:pt x="25" y="63"/>
                    <a:pt x="24" y="63"/>
                  </a:cubicBezTo>
                  <a:close/>
                  <a:moveTo>
                    <a:pt x="26" y="10"/>
                  </a:moveTo>
                  <a:cubicBezTo>
                    <a:pt x="26" y="10"/>
                    <a:pt x="26" y="10"/>
                    <a:pt x="26" y="10"/>
                  </a:cubicBezTo>
                  <a:cubicBezTo>
                    <a:pt x="22" y="10"/>
                    <a:pt x="18" y="14"/>
                    <a:pt x="16" y="18"/>
                  </a:cubicBezTo>
                  <a:cubicBezTo>
                    <a:pt x="13" y="25"/>
                    <a:pt x="11" y="42"/>
                    <a:pt x="17" y="50"/>
                  </a:cubicBezTo>
                  <a:cubicBezTo>
                    <a:pt x="18" y="52"/>
                    <a:pt x="21" y="54"/>
                    <a:pt x="27" y="53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33" y="52"/>
                    <a:pt x="36" y="46"/>
                    <a:pt x="38" y="41"/>
                  </a:cubicBezTo>
                  <a:cubicBezTo>
                    <a:pt x="40" y="33"/>
                    <a:pt x="39" y="25"/>
                    <a:pt x="35" y="17"/>
                  </a:cubicBezTo>
                  <a:cubicBezTo>
                    <a:pt x="33" y="14"/>
                    <a:pt x="30" y="10"/>
                    <a:pt x="2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15" name="">
              <a:extLst>
                <a:ext uri="{FF2B5EF4-FFF2-40B4-BE49-F238E27FC236}">
                  <a16:creationId xmlns:a16="http://schemas.microsoft.com/office/drawing/2014/main" id="{41742ABF-0383-4989-9211-9D43C57986FF}"/>
                </a:ext>
              </a:extLst>
            </p:cNvPr>
            <p:cNvSpPr/>
            <p:nvPr/>
          </p:nvSpPr>
          <p:spPr bwMode="auto">
            <a:xfrm>
              <a:off x="7140575" y="3098801"/>
              <a:ext cx="220663" cy="223838"/>
            </a:xfrm>
            <a:custGeom>
              <a:avLst/>
              <a:gdLst>
                <a:gd name="T0" fmla="*/ 24 w 58"/>
                <a:gd name="T1" fmla="*/ 59 h 59"/>
                <a:gd name="T2" fmla="*/ 23 w 58"/>
                <a:gd name="T3" fmla="*/ 59 h 59"/>
                <a:gd name="T4" fmla="*/ 8 w 58"/>
                <a:gd name="T5" fmla="*/ 52 h 59"/>
                <a:gd name="T6" fmla="*/ 8 w 58"/>
                <a:gd name="T7" fmla="*/ 52 h 59"/>
                <a:gd name="T8" fmla="*/ 20 w 58"/>
                <a:gd name="T9" fmla="*/ 12 h 59"/>
                <a:gd name="T10" fmla="*/ 51 w 58"/>
                <a:gd name="T11" fmla="*/ 8 h 59"/>
                <a:gd name="T12" fmla="*/ 57 w 58"/>
                <a:gd name="T13" fmla="*/ 25 h 59"/>
                <a:gd name="T14" fmla="*/ 38 w 58"/>
                <a:gd name="T15" fmla="*/ 55 h 59"/>
                <a:gd name="T16" fmla="*/ 24 w 58"/>
                <a:gd name="T17" fmla="*/ 59 h 59"/>
                <a:gd name="T18" fmla="*/ 16 w 58"/>
                <a:gd name="T19" fmla="*/ 46 h 59"/>
                <a:gd name="T20" fmla="*/ 23 w 58"/>
                <a:gd name="T21" fmla="*/ 49 h 59"/>
                <a:gd name="T22" fmla="*/ 33 w 58"/>
                <a:gd name="T23" fmla="*/ 47 h 59"/>
                <a:gd name="T24" fmla="*/ 48 w 58"/>
                <a:gd name="T25" fmla="*/ 25 h 59"/>
                <a:gd name="T26" fmla="*/ 45 w 58"/>
                <a:gd name="T27" fmla="*/ 15 h 59"/>
                <a:gd name="T28" fmla="*/ 26 w 58"/>
                <a:gd name="T29" fmla="*/ 19 h 59"/>
                <a:gd name="T30" fmla="*/ 16 w 58"/>
                <a:gd name="T31" fmla="*/ 4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59">
                  <a:moveTo>
                    <a:pt x="24" y="59"/>
                  </a:moveTo>
                  <a:cubicBezTo>
                    <a:pt x="24" y="59"/>
                    <a:pt x="23" y="59"/>
                    <a:pt x="23" y="59"/>
                  </a:cubicBezTo>
                  <a:cubicBezTo>
                    <a:pt x="17" y="59"/>
                    <a:pt x="11" y="56"/>
                    <a:pt x="8" y="52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0" y="41"/>
                    <a:pt x="8" y="22"/>
                    <a:pt x="20" y="12"/>
                  </a:cubicBezTo>
                  <a:cubicBezTo>
                    <a:pt x="30" y="2"/>
                    <a:pt x="42" y="0"/>
                    <a:pt x="51" y="8"/>
                  </a:cubicBezTo>
                  <a:cubicBezTo>
                    <a:pt x="56" y="12"/>
                    <a:pt x="58" y="18"/>
                    <a:pt x="57" y="25"/>
                  </a:cubicBezTo>
                  <a:cubicBezTo>
                    <a:pt x="57" y="37"/>
                    <a:pt x="49" y="49"/>
                    <a:pt x="38" y="55"/>
                  </a:cubicBezTo>
                  <a:cubicBezTo>
                    <a:pt x="33" y="58"/>
                    <a:pt x="28" y="59"/>
                    <a:pt x="24" y="59"/>
                  </a:cubicBezTo>
                  <a:close/>
                  <a:moveTo>
                    <a:pt x="16" y="46"/>
                  </a:moveTo>
                  <a:cubicBezTo>
                    <a:pt x="17" y="48"/>
                    <a:pt x="20" y="49"/>
                    <a:pt x="23" y="49"/>
                  </a:cubicBezTo>
                  <a:cubicBezTo>
                    <a:pt x="26" y="49"/>
                    <a:pt x="30" y="49"/>
                    <a:pt x="33" y="47"/>
                  </a:cubicBezTo>
                  <a:cubicBezTo>
                    <a:pt x="42" y="42"/>
                    <a:pt x="47" y="34"/>
                    <a:pt x="48" y="25"/>
                  </a:cubicBezTo>
                  <a:cubicBezTo>
                    <a:pt x="48" y="23"/>
                    <a:pt x="48" y="18"/>
                    <a:pt x="45" y="15"/>
                  </a:cubicBezTo>
                  <a:cubicBezTo>
                    <a:pt x="38" y="10"/>
                    <a:pt x="30" y="15"/>
                    <a:pt x="26" y="19"/>
                  </a:cubicBezTo>
                  <a:cubicBezTo>
                    <a:pt x="17" y="27"/>
                    <a:pt x="12" y="41"/>
                    <a:pt x="16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16" name="">
              <a:extLst>
                <a:ext uri="{FF2B5EF4-FFF2-40B4-BE49-F238E27FC236}">
                  <a16:creationId xmlns:a16="http://schemas.microsoft.com/office/drawing/2014/main" id="{BB5FA719-81B8-4CE4-B4C3-CF682702962E}"/>
                </a:ext>
              </a:extLst>
            </p:cNvPr>
            <p:cNvSpPr/>
            <p:nvPr/>
          </p:nvSpPr>
          <p:spPr bwMode="auto">
            <a:xfrm>
              <a:off x="6502400" y="3475039"/>
              <a:ext cx="242888" cy="158750"/>
            </a:xfrm>
            <a:custGeom>
              <a:avLst/>
              <a:gdLst>
                <a:gd name="T0" fmla="*/ 26 w 64"/>
                <a:gd name="T1" fmla="*/ 42 h 42"/>
                <a:gd name="T2" fmla="*/ 14 w 64"/>
                <a:gd name="T3" fmla="*/ 41 h 42"/>
                <a:gd name="T4" fmla="*/ 2 w 64"/>
                <a:gd name="T5" fmla="*/ 32 h 42"/>
                <a:gd name="T6" fmla="*/ 4 w 64"/>
                <a:gd name="T7" fmla="*/ 17 h 42"/>
                <a:gd name="T8" fmla="*/ 4 w 64"/>
                <a:gd name="T9" fmla="*/ 17 h 42"/>
                <a:gd name="T10" fmla="*/ 34 w 64"/>
                <a:gd name="T11" fmla="*/ 1 h 42"/>
                <a:gd name="T12" fmla="*/ 56 w 64"/>
                <a:gd name="T13" fmla="*/ 8 h 42"/>
                <a:gd name="T14" fmla="*/ 57 w 64"/>
                <a:gd name="T15" fmla="*/ 32 h 42"/>
                <a:gd name="T16" fmla="*/ 26 w 64"/>
                <a:gd name="T17" fmla="*/ 42 h 42"/>
                <a:gd name="T18" fmla="*/ 12 w 64"/>
                <a:gd name="T19" fmla="*/ 23 h 42"/>
                <a:gd name="T20" fmla="*/ 11 w 64"/>
                <a:gd name="T21" fmla="*/ 29 h 42"/>
                <a:gd name="T22" fmla="*/ 16 w 64"/>
                <a:gd name="T23" fmla="*/ 31 h 42"/>
                <a:gd name="T24" fmla="*/ 50 w 64"/>
                <a:gd name="T25" fmla="*/ 25 h 42"/>
                <a:gd name="T26" fmla="*/ 49 w 64"/>
                <a:gd name="T27" fmla="*/ 14 h 42"/>
                <a:gd name="T28" fmla="*/ 35 w 64"/>
                <a:gd name="T29" fmla="*/ 10 h 42"/>
                <a:gd name="T30" fmla="*/ 12 w 64"/>
                <a:gd name="T31" fmla="*/ 2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42">
                  <a:moveTo>
                    <a:pt x="26" y="42"/>
                  </a:moveTo>
                  <a:cubicBezTo>
                    <a:pt x="22" y="42"/>
                    <a:pt x="17" y="42"/>
                    <a:pt x="14" y="41"/>
                  </a:cubicBezTo>
                  <a:cubicBezTo>
                    <a:pt x="8" y="40"/>
                    <a:pt x="4" y="37"/>
                    <a:pt x="2" y="32"/>
                  </a:cubicBezTo>
                  <a:cubicBezTo>
                    <a:pt x="0" y="28"/>
                    <a:pt x="1" y="22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10" y="9"/>
                    <a:pt x="23" y="2"/>
                    <a:pt x="34" y="1"/>
                  </a:cubicBezTo>
                  <a:cubicBezTo>
                    <a:pt x="43" y="0"/>
                    <a:pt x="51" y="2"/>
                    <a:pt x="56" y="8"/>
                  </a:cubicBezTo>
                  <a:cubicBezTo>
                    <a:pt x="62" y="14"/>
                    <a:pt x="64" y="24"/>
                    <a:pt x="57" y="32"/>
                  </a:cubicBezTo>
                  <a:cubicBezTo>
                    <a:pt x="50" y="40"/>
                    <a:pt x="37" y="42"/>
                    <a:pt x="26" y="42"/>
                  </a:cubicBezTo>
                  <a:close/>
                  <a:moveTo>
                    <a:pt x="12" y="23"/>
                  </a:moveTo>
                  <a:cubicBezTo>
                    <a:pt x="11" y="25"/>
                    <a:pt x="10" y="27"/>
                    <a:pt x="11" y="29"/>
                  </a:cubicBezTo>
                  <a:cubicBezTo>
                    <a:pt x="11" y="30"/>
                    <a:pt x="13" y="31"/>
                    <a:pt x="16" y="31"/>
                  </a:cubicBezTo>
                  <a:cubicBezTo>
                    <a:pt x="27" y="34"/>
                    <a:pt x="43" y="32"/>
                    <a:pt x="50" y="25"/>
                  </a:cubicBezTo>
                  <a:cubicBezTo>
                    <a:pt x="53" y="22"/>
                    <a:pt x="51" y="17"/>
                    <a:pt x="49" y="14"/>
                  </a:cubicBezTo>
                  <a:cubicBezTo>
                    <a:pt x="45" y="10"/>
                    <a:pt x="39" y="10"/>
                    <a:pt x="35" y="10"/>
                  </a:cubicBezTo>
                  <a:cubicBezTo>
                    <a:pt x="26" y="11"/>
                    <a:pt x="17" y="17"/>
                    <a:pt x="12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17" name="">
              <a:extLst>
                <a:ext uri="{FF2B5EF4-FFF2-40B4-BE49-F238E27FC236}">
                  <a16:creationId xmlns:a16="http://schemas.microsoft.com/office/drawing/2014/main" id="{489BF300-0FAD-4959-B17F-571DDE510C5E}"/>
                </a:ext>
              </a:extLst>
            </p:cNvPr>
            <p:cNvSpPr/>
            <p:nvPr/>
          </p:nvSpPr>
          <p:spPr bwMode="auto">
            <a:xfrm>
              <a:off x="6084888" y="1474789"/>
              <a:ext cx="44450" cy="103188"/>
            </a:xfrm>
            <a:custGeom>
              <a:avLst/>
              <a:gdLst>
                <a:gd name="T0" fmla="*/ 6 w 12"/>
                <a:gd name="T1" fmla="*/ 27 h 27"/>
                <a:gd name="T2" fmla="*/ 1 w 12"/>
                <a:gd name="T3" fmla="*/ 22 h 27"/>
                <a:gd name="T4" fmla="*/ 2 w 12"/>
                <a:gd name="T5" fmla="*/ 4 h 27"/>
                <a:gd name="T6" fmla="*/ 8 w 12"/>
                <a:gd name="T7" fmla="*/ 1 h 27"/>
                <a:gd name="T8" fmla="*/ 11 w 12"/>
                <a:gd name="T9" fmla="*/ 7 h 27"/>
                <a:gd name="T10" fmla="*/ 11 w 12"/>
                <a:gd name="T11" fmla="*/ 21 h 27"/>
                <a:gd name="T12" fmla="*/ 6 w 12"/>
                <a:gd name="T13" fmla="*/ 27 h 27"/>
                <a:gd name="T14" fmla="*/ 6 w 12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7">
                  <a:moveTo>
                    <a:pt x="6" y="27"/>
                  </a:moveTo>
                  <a:cubicBezTo>
                    <a:pt x="3" y="27"/>
                    <a:pt x="1" y="25"/>
                    <a:pt x="1" y="22"/>
                  </a:cubicBezTo>
                  <a:cubicBezTo>
                    <a:pt x="0" y="16"/>
                    <a:pt x="0" y="10"/>
                    <a:pt x="2" y="4"/>
                  </a:cubicBezTo>
                  <a:cubicBezTo>
                    <a:pt x="3" y="2"/>
                    <a:pt x="5" y="0"/>
                    <a:pt x="8" y="1"/>
                  </a:cubicBezTo>
                  <a:cubicBezTo>
                    <a:pt x="11" y="1"/>
                    <a:pt x="12" y="4"/>
                    <a:pt x="11" y="7"/>
                  </a:cubicBezTo>
                  <a:cubicBezTo>
                    <a:pt x="10" y="11"/>
                    <a:pt x="10" y="16"/>
                    <a:pt x="11" y="21"/>
                  </a:cubicBezTo>
                  <a:cubicBezTo>
                    <a:pt x="11" y="24"/>
                    <a:pt x="9" y="26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18" name="">
              <a:extLst>
                <a:ext uri="{FF2B5EF4-FFF2-40B4-BE49-F238E27FC236}">
                  <a16:creationId xmlns:a16="http://schemas.microsoft.com/office/drawing/2014/main" id="{F03F8259-7654-48FC-AE71-B5A27174F3A7}"/>
                </a:ext>
              </a:extLst>
            </p:cNvPr>
            <p:cNvSpPr/>
            <p:nvPr/>
          </p:nvSpPr>
          <p:spPr bwMode="auto">
            <a:xfrm>
              <a:off x="6330950" y="1516064"/>
              <a:ext cx="49213" cy="79375"/>
            </a:xfrm>
            <a:custGeom>
              <a:avLst/>
              <a:gdLst>
                <a:gd name="T0" fmla="*/ 5 w 13"/>
                <a:gd name="T1" fmla="*/ 21 h 21"/>
                <a:gd name="T2" fmla="*/ 5 w 13"/>
                <a:gd name="T3" fmla="*/ 21 h 21"/>
                <a:gd name="T4" fmla="*/ 0 w 13"/>
                <a:gd name="T5" fmla="*/ 16 h 21"/>
                <a:gd name="T6" fmla="*/ 3 w 13"/>
                <a:gd name="T7" fmla="*/ 4 h 21"/>
                <a:gd name="T8" fmla="*/ 9 w 13"/>
                <a:gd name="T9" fmla="*/ 1 h 21"/>
                <a:gd name="T10" fmla="*/ 12 w 13"/>
                <a:gd name="T11" fmla="*/ 8 h 21"/>
                <a:gd name="T12" fmla="*/ 10 w 13"/>
                <a:gd name="T13" fmla="*/ 17 h 21"/>
                <a:gd name="T14" fmla="*/ 5 w 13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21">
                  <a:moveTo>
                    <a:pt x="5" y="21"/>
                  </a:moveTo>
                  <a:cubicBezTo>
                    <a:pt x="5" y="21"/>
                    <a:pt x="5" y="21"/>
                    <a:pt x="5" y="21"/>
                  </a:cubicBezTo>
                  <a:cubicBezTo>
                    <a:pt x="2" y="21"/>
                    <a:pt x="0" y="19"/>
                    <a:pt x="0" y="16"/>
                  </a:cubicBezTo>
                  <a:cubicBezTo>
                    <a:pt x="0" y="12"/>
                    <a:pt x="1" y="8"/>
                    <a:pt x="3" y="4"/>
                  </a:cubicBezTo>
                  <a:cubicBezTo>
                    <a:pt x="4" y="1"/>
                    <a:pt x="7" y="0"/>
                    <a:pt x="9" y="1"/>
                  </a:cubicBezTo>
                  <a:cubicBezTo>
                    <a:pt x="12" y="2"/>
                    <a:pt x="13" y="5"/>
                    <a:pt x="12" y="8"/>
                  </a:cubicBezTo>
                  <a:cubicBezTo>
                    <a:pt x="11" y="10"/>
                    <a:pt x="10" y="14"/>
                    <a:pt x="10" y="17"/>
                  </a:cubicBezTo>
                  <a:cubicBezTo>
                    <a:pt x="10" y="19"/>
                    <a:pt x="7" y="21"/>
                    <a:pt x="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19" name="">
              <a:extLst>
                <a:ext uri="{FF2B5EF4-FFF2-40B4-BE49-F238E27FC236}">
                  <a16:creationId xmlns:a16="http://schemas.microsoft.com/office/drawing/2014/main" id="{1FD89219-BF66-434F-B42D-F15241979B5A}"/>
                </a:ext>
              </a:extLst>
            </p:cNvPr>
            <p:cNvSpPr/>
            <p:nvPr/>
          </p:nvSpPr>
          <p:spPr bwMode="auto">
            <a:xfrm>
              <a:off x="6529388" y="1558926"/>
              <a:ext cx="79375" cy="117475"/>
            </a:xfrm>
            <a:custGeom>
              <a:avLst/>
              <a:gdLst>
                <a:gd name="T0" fmla="*/ 6 w 21"/>
                <a:gd name="T1" fmla="*/ 31 h 31"/>
                <a:gd name="T2" fmla="*/ 3 w 21"/>
                <a:gd name="T3" fmla="*/ 30 h 31"/>
                <a:gd name="T4" fmla="*/ 1 w 21"/>
                <a:gd name="T5" fmla="*/ 24 h 31"/>
                <a:gd name="T6" fmla="*/ 11 w 21"/>
                <a:gd name="T7" fmla="*/ 3 h 31"/>
                <a:gd name="T8" fmla="*/ 18 w 21"/>
                <a:gd name="T9" fmla="*/ 1 h 31"/>
                <a:gd name="T10" fmla="*/ 20 w 21"/>
                <a:gd name="T11" fmla="*/ 7 h 31"/>
                <a:gd name="T12" fmla="*/ 10 w 21"/>
                <a:gd name="T13" fmla="*/ 28 h 31"/>
                <a:gd name="T14" fmla="*/ 6 w 21"/>
                <a:gd name="T1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31">
                  <a:moveTo>
                    <a:pt x="6" y="31"/>
                  </a:moveTo>
                  <a:cubicBezTo>
                    <a:pt x="5" y="31"/>
                    <a:pt x="4" y="31"/>
                    <a:pt x="3" y="30"/>
                  </a:cubicBezTo>
                  <a:cubicBezTo>
                    <a:pt x="1" y="29"/>
                    <a:pt x="0" y="26"/>
                    <a:pt x="1" y="2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1"/>
                    <a:pt x="15" y="0"/>
                    <a:pt x="18" y="1"/>
                  </a:cubicBezTo>
                  <a:cubicBezTo>
                    <a:pt x="20" y="2"/>
                    <a:pt x="21" y="5"/>
                    <a:pt x="20" y="7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9" y="30"/>
                    <a:pt x="7" y="31"/>
                    <a:pt x="6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20" name="">
              <a:extLst>
                <a:ext uri="{FF2B5EF4-FFF2-40B4-BE49-F238E27FC236}">
                  <a16:creationId xmlns:a16="http://schemas.microsoft.com/office/drawing/2014/main" id="{4334DF1D-4DC9-4CAD-BDE8-CEF7ED752ADE}"/>
                </a:ext>
              </a:extLst>
            </p:cNvPr>
            <p:cNvSpPr/>
            <p:nvPr/>
          </p:nvSpPr>
          <p:spPr bwMode="auto">
            <a:xfrm>
              <a:off x="6718300" y="1709739"/>
              <a:ext cx="65088" cy="84138"/>
            </a:xfrm>
            <a:custGeom>
              <a:avLst/>
              <a:gdLst>
                <a:gd name="T0" fmla="*/ 6 w 17"/>
                <a:gd name="T1" fmla="*/ 22 h 22"/>
                <a:gd name="T2" fmla="*/ 5 w 17"/>
                <a:gd name="T3" fmla="*/ 22 h 22"/>
                <a:gd name="T4" fmla="*/ 1 w 17"/>
                <a:gd name="T5" fmla="*/ 16 h 22"/>
                <a:gd name="T6" fmla="*/ 8 w 17"/>
                <a:gd name="T7" fmla="*/ 3 h 22"/>
                <a:gd name="T8" fmla="*/ 14 w 17"/>
                <a:gd name="T9" fmla="*/ 2 h 22"/>
                <a:gd name="T10" fmla="*/ 15 w 17"/>
                <a:gd name="T11" fmla="*/ 9 h 22"/>
                <a:gd name="T12" fmla="*/ 10 w 17"/>
                <a:gd name="T13" fmla="*/ 18 h 22"/>
                <a:gd name="T14" fmla="*/ 6 w 17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22">
                  <a:moveTo>
                    <a:pt x="6" y="22"/>
                  </a:moveTo>
                  <a:cubicBezTo>
                    <a:pt x="5" y="22"/>
                    <a:pt x="5" y="22"/>
                    <a:pt x="5" y="22"/>
                  </a:cubicBezTo>
                  <a:cubicBezTo>
                    <a:pt x="2" y="21"/>
                    <a:pt x="0" y="18"/>
                    <a:pt x="1" y="16"/>
                  </a:cubicBezTo>
                  <a:cubicBezTo>
                    <a:pt x="2" y="11"/>
                    <a:pt x="4" y="7"/>
                    <a:pt x="8" y="3"/>
                  </a:cubicBezTo>
                  <a:cubicBezTo>
                    <a:pt x="9" y="1"/>
                    <a:pt x="12" y="0"/>
                    <a:pt x="14" y="2"/>
                  </a:cubicBezTo>
                  <a:cubicBezTo>
                    <a:pt x="17" y="4"/>
                    <a:pt x="17" y="7"/>
                    <a:pt x="15" y="9"/>
                  </a:cubicBezTo>
                  <a:cubicBezTo>
                    <a:pt x="13" y="12"/>
                    <a:pt x="11" y="15"/>
                    <a:pt x="10" y="18"/>
                  </a:cubicBezTo>
                  <a:cubicBezTo>
                    <a:pt x="10" y="21"/>
                    <a:pt x="8" y="22"/>
                    <a:pt x="6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21" name="">
              <a:extLst>
                <a:ext uri="{FF2B5EF4-FFF2-40B4-BE49-F238E27FC236}">
                  <a16:creationId xmlns:a16="http://schemas.microsoft.com/office/drawing/2014/main" id="{1C23F479-06AF-4D05-8300-FFFD79A29F0B}"/>
                </a:ext>
              </a:extLst>
            </p:cNvPr>
            <p:cNvSpPr/>
            <p:nvPr/>
          </p:nvSpPr>
          <p:spPr bwMode="auto">
            <a:xfrm>
              <a:off x="6859588" y="1797051"/>
              <a:ext cx="125413" cy="147638"/>
            </a:xfrm>
            <a:custGeom>
              <a:avLst/>
              <a:gdLst>
                <a:gd name="T0" fmla="*/ 6 w 33"/>
                <a:gd name="T1" fmla="*/ 39 h 39"/>
                <a:gd name="T2" fmla="*/ 3 w 33"/>
                <a:gd name="T3" fmla="*/ 38 h 39"/>
                <a:gd name="T4" fmla="*/ 2 w 33"/>
                <a:gd name="T5" fmla="*/ 31 h 39"/>
                <a:gd name="T6" fmla="*/ 23 w 33"/>
                <a:gd name="T7" fmla="*/ 2 h 39"/>
                <a:gd name="T8" fmla="*/ 30 w 33"/>
                <a:gd name="T9" fmla="*/ 2 h 39"/>
                <a:gd name="T10" fmla="*/ 31 w 33"/>
                <a:gd name="T11" fmla="*/ 9 h 39"/>
                <a:gd name="T12" fmla="*/ 10 w 33"/>
                <a:gd name="T13" fmla="*/ 37 h 39"/>
                <a:gd name="T14" fmla="*/ 6 w 33"/>
                <a:gd name="T1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39">
                  <a:moveTo>
                    <a:pt x="6" y="39"/>
                  </a:moveTo>
                  <a:cubicBezTo>
                    <a:pt x="5" y="39"/>
                    <a:pt x="4" y="39"/>
                    <a:pt x="3" y="38"/>
                  </a:cubicBezTo>
                  <a:cubicBezTo>
                    <a:pt x="1" y="36"/>
                    <a:pt x="0" y="33"/>
                    <a:pt x="2" y="31"/>
                  </a:cubicBezTo>
                  <a:cubicBezTo>
                    <a:pt x="9" y="21"/>
                    <a:pt x="15" y="12"/>
                    <a:pt x="23" y="2"/>
                  </a:cubicBezTo>
                  <a:cubicBezTo>
                    <a:pt x="25" y="0"/>
                    <a:pt x="28" y="0"/>
                    <a:pt x="30" y="2"/>
                  </a:cubicBezTo>
                  <a:cubicBezTo>
                    <a:pt x="32" y="3"/>
                    <a:pt x="33" y="6"/>
                    <a:pt x="31" y="9"/>
                  </a:cubicBezTo>
                  <a:cubicBezTo>
                    <a:pt x="23" y="18"/>
                    <a:pt x="17" y="26"/>
                    <a:pt x="10" y="37"/>
                  </a:cubicBezTo>
                  <a:cubicBezTo>
                    <a:pt x="9" y="38"/>
                    <a:pt x="7" y="39"/>
                    <a:pt x="6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22" name="">
              <a:extLst>
                <a:ext uri="{FF2B5EF4-FFF2-40B4-BE49-F238E27FC236}">
                  <a16:creationId xmlns:a16="http://schemas.microsoft.com/office/drawing/2014/main" id="{D4C8CD7E-8C73-49B4-A539-F27B04282345}"/>
                </a:ext>
              </a:extLst>
            </p:cNvPr>
            <p:cNvSpPr/>
            <p:nvPr/>
          </p:nvSpPr>
          <p:spPr bwMode="auto">
            <a:xfrm>
              <a:off x="6977063" y="2066926"/>
              <a:ext cx="163513" cy="90488"/>
            </a:xfrm>
            <a:custGeom>
              <a:avLst/>
              <a:gdLst>
                <a:gd name="T0" fmla="*/ 5 w 43"/>
                <a:gd name="T1" fmla="*/ 24 h 24"/>
                <a:gd name="T2" fmla="*/ 1 w 43"/>
                <a:gd name="T3" fmla="*/ 21 h 24"/>
                <a:gd name="T4" fmla="*/ 3 w 43"/>
                <a:gd name="T5" fmla="*/ 15 h 24"/>
                <a:gd name="T6" fmla="*/ 35 w 43"/>
                <a:gd name="T7" fmla="*/ 1 h 24"/>
                <a:gd name="T8" fmla="*/ 42 w 43"/>
                <a:gd name="T9" fmla="*/ 4 h 24"/>
                <a:gd name="T10" fmla="*/ 39 w 43"/>
                <a:gd name="T11" fmla="*/ 10 h 24"/>
                <a:gd name="T12" fmla="*/ 7 w 43"/>
                <a:gd name="T13" fmla="*/ 24 h 24"/>
                <a:gd name="T14" fmla="*/ 5 w 43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24">
                  <a:moveTo>
                    <a:pt x="5" y="24"/>
                  </a:moveTo>
                  <a:cubicBezTo>
                    <a:pt x="3" y="24"/>
                    <a:pt x="2" y="23"/>
                    <a:pt x="1" y="21"/>
                  </a:cubicBezTo>
                  <a:cubicBezTo>
                    <a:pt x="0" y="19"/>
                    <a:pt x="1" y="16"/>
                    <a:pt x="3" y="15"/>
                  </a:cubicBezTo>
                  <a:cubicBezTo>
                    <a:pt x="14" y="10"/>
                    <a:pt x="24" y="5"/>
                    <a:pt x="35" y="1"/>
                  </a:cubicBezTo>
                  <a:cubicBezTo>
                    <a:pt x="38" y="0"/>
                    <a:pt x="41" y="1"/>
                    <a:pt x="42" y="4"/>
                  </a:cubicBezTo>
                  <a:cubicBezTo>
                    <a:pt x="43" y="6"/>
                    <a:pt x="41" y="9"/>
                    <a:pt x="39" y="10"/>
                  </a:cubicBezTo>
                  <a:cubicBezTo>
                    <a:pt x="28" y="14"/>
                    <a:pt x="18" y="19"/>
                    <a:pt x="7" y="24"/>
                  </a:cubicBezTo>
                  <a:cubicBezTo>
                    <a:pt x="7" y="24"/>
                    <a:pt x="6" y="24"/>
                    <a:pt x="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23" name="">
              <a:extLst>
                <a:ext uri="{FF2B5EF4-FFF2-40B4-BE49-F238E27FC236}">
                  <a16:creationId xmlns:a16="http://schemas.microsoft.com/office/drawing/2014/main" id="{376A679C-6426-4647-8C7D-A9D9ECF60374}"/>
                </a:ext>
              </a:extLst>
            </p:cNvPr>
            <p:cNvSpPr/>
            <p:nvPr/>
          </p:nvSpPr>
          <p:spPr bwMode="auto">
            <a:xfrm>
              <a:off x="7042150" y="2355851"/>
              <a:ext cx="79375" cy="41275"/>
            </a:xfrm>
            <a:custGeom>
              <a:avLst/>
              <a:gdLst>
                <a:gd name="T0" fmla="*/ 5 w 21"/>
                <a:gd name="T1" fmla="*/ 11 h 11"/>
                <a:gd name="T2" fmla="*/ 0 w 21"/>
                <a:gd name="T3" fmla="*/ 7 h 11"/>
                <a:gd name="T4" fmla="*/ 4 w 21"/>
                <a:gd name="T5" fmla="*/ 1 h 11"/>
                <a:gd name="T6" fmla="*/ 16 w 21"/>
                <a:gd name="T7" fmla="*/ 0 h 11"/>
                <a:gd name="T8" fmla="*/ 21 w 21"/>
                <a:gd name="T9" fmla="*/ 5 h 11"/>
                <a:gd name="T10" fmla="*/ 16 w 21"/>
                <a:gd name="T11" fmla="*/ 10 h 11"/>
                <a:gd name="T12" fmla="*/ 16 w 21"/>
                <a:gd name="T13" fmla="*/ 10 h 11"/>
                <a:gd name="T14" fmla="*/ 6 w 21"/>
                <a:gd name="T15" fmla="*/ 11 h 11"/>
                <a:gd name="T16" fmla="*/ 5 w 21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1">
                  <a:moveTo>
                    <a:pt x="5" y="11"/>
                  </a:moveTo>
                  <a:cubicBezTo>
                    <a:pt x="3" y="11"/>
                    <a:pt x="1" y="9"/>
                    <a:pt x="0" y="7"/>
                  </a:cubicBezTo>
                  <a:cubicBezTo>
                    <a:pt x="0" y="4"/>
                    <a:pt x="1" y="2"/>
                    <a:pt x="4" y="1"/>
                  </a:cubicBezTo>
                  <a:cubicBezTo>
                    <a:pt x="8" y="0"/>
                    <a:pt x="12" y="0"/>
                    <a:pt x="16" y="0"/>
                  </a:cubicBezTo>
                  <a:cubicBezTo>
                    <a:pt x="19" y="0"/>
                    <a:pt x="21" y="2"/>
                    <a:pt x="21" y="5"/>
                  </a:cubicBezTo>
                  <a:cubicBezTo>
                    <a:pt x="21" y="8"/>
                    <a:pt x="19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2" y="10"/>
                    <a:pt x="9" y="10"/>
                    <a:pt x="6" y="11"/>
                  </a:cubicBezTo>
                  <a:cubicBezTo>
                    <a:pt x="6" y="11"/>
                    <a:pt x="5" y="11"/>
                    <a:pt x="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24" name="">
              <a:extLst>
                <a:ext uri="{FF2B5EF4-FFF2-40B4-BE49-F238E27FC236}">
                  <a16:creationId xmlns:a16="http://schemas.microsoft.com/office/drawing/2014/main" id="{7316AC7D-1ACE-4F8E-A49D-B3B4860496A2}"/>
                </a:ext>
              </a:extLst>
            </p:cNvPr>
            <p:cNvSpPr/>
            <p:nvPr/>
          </p:nvSpPr>
          <p:spPr bwMode="auto">
            <a:xfrm>
              <a:off x="7011988" y="2597151"/>
              <a:ext cx="193675" cy="76200"/>
            </a:xfrm>
            <a:custGeom>
              <a:avLst/>
              <a:gdLst>
                <a:gd name="T0" fmla="*/ 45 w 51"/>
                <a:gd name="T1" fmla="*/ 20 h 20"/>
                <a:gd name="T2" fmla="*/ 44 w 51"/>
                <a:gd name="T3" fmla="*/ 19 h 20"/>
                <a:gd name="T4" fmla="*/ 4 w 51"/>
                <a:gd name="T5" fmla="*/ 10 h 20"/>
                <a:gd name="T6" fmla="*/ 0 w 51"/>
                <a:gd name="T7" fmla="*/ 4 h 20"/>
                <a:gd name="T8" fmla="*/ 6 w 51"/>
                <a:gd name="T9" fmla="*/ 1 h 20"/>
                <a:gd name="T10" fmla="*/ 47 w 51"/>
                <a:gd name="T11" fmla="*/ 10 h 20"/>
                <a:gd name="T12" fmla="*/ 50 w 51"/>
                <a:gd name="T13" fmla="*/ 16 h 20"/>
                <a:gd name="T14" fmla="*/ 45 w 51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20">
                  <a:moveTo>
                    <a:pt x="45" y="20"/>
                  </a:moveTo>
                  <a:cubicBezTo>
                    <a:pt x="45" y="20"/>
                    <a:pt x="45" y="20"/>
                    <a:pt x="44" y="1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1" y="9"/>
                    <a:pt x="0" y="7"/>
                    <a:pt x="0" y="4"/>
                  </a:cubicBezTo>
                  <a:cubicBezTo>
                    <a:pt x="1" y="2"/>
                    <a:pt x="3" y="0"/>
                    <a:pt x="6" y="1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9" y="11"/>
                    <a:pt x="51" y="13"/>
                    <a:pt x="50" y="16"/>
                  </a:cubicBezTo>
                  <a:cubicBezTo>
                    <a:pt x="50" y="18"/>
                    <a:pt x="48" y="20"/>
                    <a:pt x="45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25" name="">
              <a:extLst>
                <a:ext uri="{FF2B5EF4-FFF2-40B4-BE49-F238E27FC236}">
                  <a16:creationId xmlns:a16="http://schemas.microsoft.com/office/drawing/2014/main" id="{6722C49E-154A-479C-9ACF-933774D7B977}"/>
                </a:ext>
              </a:extLst>
            </p:cNvPr>
            <p:cNvSpPr/>
            <p:nvPr/>
          </p:nvSpPr>
          <p:spPr bwMode="auto">
            <a:xfrm>
              <a:off x="6900863" y="2836864"/>
              <a:ext cx="87313" cy="65088"/>
            </a:xfrm>
            <a:custGeom>
              <a:avLst/>
              <a:gdLst>
                <a:gd name="T0" fmla="*/ 17 w 23"/>
                <a:gd name="T1" fmla="*/ 17 h 17"/>
                <a:gd name="T2" fmla="*/ 17 w 23"/>
                <a:gd name="T3" fmla="*/ 17 h 17"/>
                <a:gd name="T4" fmla="*/ 2 w 23"/>
                <a:gd name="T5" fmla="*/ 9 h 17"/>
                <a:gd name="T6" fmla="*/ 2 w 23"/>
                <a:gd name="T7" fmla="*/ 2 h 17"/>
                <a:gd name="T8" fmla="*/ 9 w 23"/>
                <a:gd name="T9" fmla="*/ 3 h 17"/>
                <a:gd name="T10" fmla="*/ 18 w 23"/>
                <a:gd name="T11" fmla="*/ 7 h 17"/>
                <a:gd name="T12" fmla="*/ 22 w 23"/>
                <a:gd name="T13" fmla="*/ 13 h 17"/>
                <a:gd name="T14" fmla="*/ 17 w 23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7">
                  <a:moveTo>
                    <a:pt x="17" y="17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11" y="16"/>
                    <a:pt x="5" y="13"/>
                    <a:pt x="2" y="9"/>
                  </a:cubicBezTo>
                  <a:cubicBezTo>
                    <a:pt x="0" y="7"/>
                    <a:pt x="0" y="3"/>
                    <a:pt x="2" y="2"/>
                  </a:cubicBezTo>
                  <a:cubicBezTo>
                    <a:pt x="5" y="0"/>
                    <a:pt x="8" y="0"/>
                    <a:pt x="9" y="3"/>
                  </a:cubicBezTo>
                  <a:cubicBezTo>
                    <a:pt x="11" y="5"/>
                    <a:pt x="15" y="7"/>
                    <a:pt x="18" y="7"/>
                  </a:cubicBezTo>
                  <a:cubicBezTo>
                    <a:pt x="21" y="8"/>
                    <a:pt x="23" y="10"/>
                    <a:pt x="22" y="13"/>
                  </a:cubicBezTo>
                  <a:cubicBezTo>
                    <a:pt x="22" y="15"/>
                    <a:pt x="20" y="17"/>
                    <a:pt x="17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26" name="">
              <a:extLst>
                <a:ext uri="{FF2B5EF4-FFF2-40B4-BE49-F238E27FC236}">
                  <a16:creationId xmlns:a16="http://schemas.microsoft.com/office/drawing/2014/main" id="{6788B638-B704-4FED-9AF5-DCD00F92BC11}"/>
                </a:ext>
              </a:extLst>
            </p:cNvPr>
            <p:cNvSpPr/>
            <p:nvPr/>
          </p:nvSpPr>
          <p:spPr bwMode="auto">
            <a:xfrm>
              <a:off x="6786563" y="2981326"/>
              <a:ext cx="157163" cy="128588"/>
            </a:xfrm>
            <a:custGeom>
              <a:avLst/>
              <a:gdLst>
                <a:gd name="T0" fmla="*/ 35 w 41"/>
                <a:gd name="T1" fmla="*/ 34 h 34"/>
                <a:gd name="T2" fmla="*/ 33 w 41"/>
                <a:gd name="T3" fmla="*/ 33 h 34"/>
                <a:gd name="T4" fmla="*/ 2 w 41"/>
                <a:gd name="T5" fmla="*/ 8 h 34"/>
                <a:gd name="T6" fmla="*/ 3 w 41"/>
                <a:gd name="T7" fmla="*/ 1 h 34"/>
                <a:gd name="T8" fmla="*/ 10 w 41"/>
                <a:gd name="T9" fmla="*/ 2 h 34"/>
                <a:gd name="T10" fmla="*/ 37 w 41"/>
                <a:gd name="T11" fmla="*/ 24 h 34"/>
                <a:gd name="T12" fmla="*/ 39 w 41"/>
                <a:gd name="T13" fmla="*/ 31 h 34"/>
                <a:gd name="T14" fmla="*/ 35 w 41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34">
                  <a:moveTo>
                    <a:pt x="35" y="34"/>
                  </a:moveTo>
                  <a:cubicBezTo>
                    <a:pt x="34" y="34"/>
                    <a:pt x="34" y="33"/>
                    <a:pt x="33" y="33"/>
                  </a:cubicBezTo>
                  <a:cubicBezTo>
                    <a:pt x="21" y="27"/>
                    <a:pt x="10" y="19"/>
                    <a:pt x="2" y="8"/>
                  </a:cubicBezTo>
                  <a:cubicBezTo>
                    <a:pt x="0" y="6"/>
                    <a:pt x="1" y="3"/>
                    <a:pt x="3" y="1"/>
                  </a:cubicBezTo>
                  <a:cubicBezTo>
                    <a:pt x="5" y="0"/>
                    <a:pt x="8" y="0"/>
                    <a:pt x="10" y="2"/>
                  </a:cubicBezTo>
                  <a:cubicBezTo>
                    <a:pt x="17" y="12"/>
                    <a:pt x="26" y="19"/>
                    <a:pt x="37" y="24"/>
                  </a:cubicBezTo>
                  <a:cubicBezTo>
                    <a:pt x="39" y="25"/>
                    <a:pt x="41" y="28"/>
                    <a:pt x="39" y="31"/>
                  </a:cubicBezTo>
                  <a:cubicBezTo>
                    <a:pt x="39" y="33"/>
                    <a:pt x="37" y="34"/>
                    <a:pt x="35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27" name="">
              <a:extLst>
                <a:ext uri="{FF2B5EF4-FFF2-40B4-BE49-F238E27FC236}">
                  <a16:creationId xmlns:a16="http://schemas.microsoft.com/office/drawing/2014/main" id="{30B1D9BC-4F3B-4F63-B4CB-34170FB97085}"/>
                </a:ext>
              </a:extLst>
            </p:cNvPr>
            <p:cNvSpPr/>
            <p:nvPr/>
          </p:nvSpPr>
          <p:spPr bwMode="auto">
            <a:xfrm>
              <a:off x="6581775" y="3136901"/>
              <a:ext cx="76200" cy="90488"/>
            </a:xfrm>
            <a:custGeom>
              <a:avLst/>
              <a:gdLst>
                <a:gd name="T0" fmla="*/ 15 w 20"/>
                <a:gd name="T1" fmla="*/ 24 h 24"/>
                <a:gd name="T2" fmla="*/ 11 w 20"/>
                <a:gd name="T3" fmla="*/ 22 h 24"/>
                <a:gd name="T4" fmla="*/ 1 w 20"/>
                <a:gd name="T5" fmla="*/ 8 h 24"/>
                <a:gd name="T6" fmla="*/ 3 w 20"/>
                <a:gd name="T7" fmla="*/ 1 h 24"/>
                <a:gd name="T8" fmla="*/ 9 w 20"/>
                <a:gd name="T9" fmla="*/ 2 h 24"/>
                <a:gd name="T10" fmla="*/ 19 w 20"/>
                <a:gd name="T11" fmla="*/ 16 h 24"/>
                <a:gd name="T12" fmla="*/ 17 w 20"/>
                <a:gd name="T13" fmla="*/ 23 h 24"/>
                <a:gd name="T14" fmla="*/ 15 w 20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24">
                  <a:moveTo>
                    <a:pt x="15" y="24"/>
                  </a:moveTo>
                  <a:cubicBezTo>
                    <a:pt x="13" y="24"/>
                    <a:pt x="12" y="23"/>
                    <a:pt x="11" y="22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6"/>
                    <a:pt x="0" y="3"/>
                    <a:pt x="3" y="1"/>
                  </a:cubicBezTo>
                  <a:cubicBezTo>
                    <a:pt x="5" y="0"/>
                    <a:pt x="8" y="0"/>
                    <a:pt x="9" y="2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20" y="19"/>
                    <a:pt x="20" y="22"/>
                    <a:pt x="17" y="23"/>
                  </a:cubicBezTo>
                  <a:cubicBezTo>
                    <a:pt x="17" y="24"/>
                    <a:pt x="16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28" name="">
              <a:extLst>
                <a:ext uri="{FF2B5EF4-FFF2-40B4-BE49-F238E27FC236}">
                  <a16:creationId xmlns:a16="http://schemas.microsoft.com/office/drawing/2014/main" id="{7A91AED8-A240-4736-AA40-252264C4B3EF}"/>
                </a:ext>
              </a:extLst>
            </p:cNvPr>
            <p:cNvSpPr/>
            <p:nvPr/>
          </p:nvSpPr>
          <p:spPr bwMode="auto">
            <a:xfrm>
              <a:off x="5222875" y="1619251"/>
              <a:ext cx="1751013" cy="1563688"/>
            </a:xfrm>
            <a:custGeom>
              <a:avLst/>
              <a:gdLst>
                <a:gd name="T0" fmla="*/ 233 w 461"/>
                <a:gd name="T1" fmla="*/ 412 h 412"/>
                <a:gd name="T2" fmla="*/ 100 w 461"/>
                <a:gd name="T3" fmla="*/ 368 h 412"/>
                <a:gd name="T4" fmla="*/ 15 w 461"/>
                <a:gd name="T5" fmla="*/ 232 h 412"/>
                <a:gd name="T6" fmla="*/ 206 w 461"/>
                <a:gd name="T7" fmla="*/ 17 h 412"/>
                <a:gd name="T8" fmla="*/ 447 w 461"/>
                <a:gd name="T9" fmla="*/ 208 h 412"/>
                <a:gd name="T10" fmla="*/ 447 w 461"/>
                <a:gd name="T11" fmla="*/ 208 h 412"/>
                <a:gd name="T12" fmla="*/ 261 w 461"/>
                <a:gd name="T13" fmla="*/ 410 h 412"/>
                <a:gd name="T14" fmla="*/ 233 w 461"/>
                <a:gd name="T15" fmla="*/ 412 h 412"/>
                <a:gd name="T16" fmla="*/ 232 w 461"/>
                <a:gd name="T17" fmla="*/ 25 h 412"/>
                <a:gd name="T18" fmla="*/ 207 w 461"/>
                <a:gd name="T19" fmla="*/ 27 h 412"/>
                <a:gd name="T20" fmla="*/ 24 w 461"/>
                <a:gd name="T21" fmla="*/ 231 h 412"/>
                <a:gd name="T22" fmla="*/ 106 w 461"/>
                <a:gd name="T23" fmla="*/ 360 h 412"/>
                <a:gd name="T24" fmla="*/ 260 w 461"/>
                <a:gd name="T25" fmla="*/ 400 h 412"/>
                <a:gd name="T26" fmla="*/ 437 w 461"/>
                <a:gd name="T27" fmla="*/ 209 h 412"/>
                <a:gd name="T28" fmla="*/ 437 w 461"/>
                <a:gd name="T29" fmla="*/ 209 h 412"/>
                <a:gd name="T30" fmla="*/ 232 w 461"/>
                <a:gd name="T31" fmla="*/ 25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1" h="412">
                  <a:moveTo>
                    <a:pt x="233" y="412"/>
                  </a:moveTo>
                  <a:cubicBezTo>
                    <a:pt x="187" y="412"/>
                    <a:pt x="140" y="396"/>
                    <a:pt x="100" y="368"/>
                  </a:cubicBezTo>
                  <a:cubicBezTo>
                    <a:pt x="53" y="333"/>
                    <a:pt x="22" y="284"/>
                    <a:pt x="15" y="232"/>
                  </a:cubicBezTo>
                  <a:cubicBezTo>
                    <a:pt x="0" y="129"/>
                    <a:pt x="84" y="34"/>
                    <a:pt x="206" y="17"/>
                  </a:cubicBezTo>
                  <a:cubicBezTo>
                    <a:pt x="326" y="0"/>
                    <a:pt x="432" y="104"/>
                    <a:pt x="447" y="208"/>
                  </a:cubicBezTo>
                  <a:cubicBezTo>
                    <a:pt x="447" y="208"/>
                    <a:pt x="447" y="208"/>
                    <a:pt x="447" y="208"/>
                  </a:cubicBezTo>
                  <a:cubicBezTo>
                    <a:pt x="461" y="309"/>
                    <a:pt x="385" y="392"/>
                    <a:pt x="261" y="410"/>
                  </a:cubicBezTo>
                  <a:cubicBezTo>
                    <a:pt x="252" y="411"/>
                    <a:pt x="242" y="412"/>
                    <a:pt x="233" y="412"/>
                  </a:cubicBezTo>
                  <a:close/>
                  <a:moveTo>
                    <a:pt x="232" y="25"/>
                  </a:moveTo>
                  <a:cubicBezTo>
                    <a:pt x="224" y="25"/>
                    <a:pt x="216" y="26"/>
                    <a:pt x="207" y="27"/>
                  </a:cubicBezTo>
                  <a:cubicBezTo>
                    <a:pt x="91" y="43"/>
                    <a:pt x="10" y="133"/>
                    <a:pt x="24" y="231"/>
                  </a:cubicBezTo>
                  <a:cubicBezTo>
                    <a:pt x="31" y="280"/>
                    <a:pt x="61" y="327"/>
                    <a:pt x="106" y="360"/>
                  </a:cubicBezTo>
                  <a:cubicBezTo>
                    <a:pt x="151" y="393"/>
                    <a:pt x="207" y="407"/>
                    <a:pt x="260" y="400"/>
                  </a:cubicBezTo>
                  <a:cubicBezTo>
                    <a:pt x="378" y="383"/>
                    <a:pt x="450" y="305"/>
                    <a:pt x="437" y="209"/>
                  </a:cubicBezTo>
                  <a:cubicBezTo>
                    <a:pt x="437" y="209"/>
                    <a:pt x="437" y="209"/>
                    <a:pt x="437" y="209"/>
                  </a:cubicBezTo>
                  <a:cubicBezTo>
                    <a:pt x="424" y="117"/>
                    <a:pt x="336" y="25"/>
                    <a:pt x="232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29" name="">
              <a:extLst>
                <a:ext uri="{FF2B5EF4-FFF2-40B4-BE49-F238E27FC236}">
                  <a16:creationId xmlns:a16="http://schemas.microsoft.com/office/drawing/2014/main" id="{D884E925-E9D1-49CD-8424-7D300078AAF3}"/>
                </a:ext>
              </a:extLst>
            </p:cNvPr>
            <p:cNvSpPr/>
            <p:nvPr/>
          </p:nvSpPr>
          <p:spPr bwMode="auto">
            <a:xfrm>
              <a:off x="5973763" y="2317751"/>
              <a:ext cx="749300" cy="674688"/>
            </a:xfrm>
            <a:custGeom>
              <a:avLst/>
              <a:gdLst>
                <a:gd name="T0" fmla="*/ 99 w 197"/>
                <a:gd name="T1" fmla="*/ 178 h 178"/>
                <a:gd name="T2" fmla="*/ 41 w 197"/>
                <a:gd name="T3" fmla="*/ 159 h 178"/>
                <a:gd name="T4" fmla="*/ 3 w 197"/>
                <a:gd name="T5" fmla="*/ 99 h 178"/>
                <a:gd name="T6" fmla="*/ 24 w 197"/>
                <a:gd name="T7" fmla="*/ 36 h 178"/>
                <a:gd name="T8" fmla="*/ 87 w 197"/>
                <a:gd name="T9" fmla="*/ 4 h 178"/>
                <a:gd name="T10" fmla="*/ 157 w 197"/>
                <a:gd name="T11" fmla="*/ 25 h 178"/>
                <a:gd name="T12" fmla="*/ 193 w 197"/>
                <a:gd name="T13" fmla="*/ 88 h 178"/>
                <a:gd name="T14" fmla="*/ 174 w 197"/>
                <a:gd name="T15" fmla="*/ 148 h 178"/>
                <a:gd name="T16" fmla="*/ 112 w 197"/>
                <a:gd name="T17" fmla="*/ 177 h 178"/>
                <a:gd name="T18" fmla="*/ 99 w 197"/>
                <a:gd name="T19" fmla="*/ 178 h 178"/>
                <a:gd name="T20" fmla="*/ 99 w 197"/>
                <a:gd name="T21" fmla="*/ 13 h 178"/>
                <a:gd name="T22" fmla="*/ 89 w 197"/>
                <a:gd name="T23" fmla="*/ 13 h 178"/>
                <a:gd name="T24" fmla="*/ 31 w 197"/>
                <a:gd name="T25" fmla="*/ 42 h 178"/>
                <a:gd name="T26" fmla="*/ 13 w 197"/>
                <a:gd name="T27" fmla="*/ 97 h 178"/>
                <a:gd name="T28" fmla="*/ 46 w 197"/>
                <a:gd name="T29" fmla="*/ 151 h 178"/>
                <a:gd name="T30" fmla="*/ 110 w 197"/>
                <a:gd name="T31" fmla="*/ 168 h 178"/>
                <a:gd name="T32" fmla="*/ 167 w 197"/>
                <a:gd name="T33" fmla="*/ 141 h 178"/>
                <a:gd name="T34" fmla="*/ 184 w 197"/>
                <a:gd name="T35" fmla="*/ 89 h 178"/>
                <a:gd name="T36" fmla="*/ 151 w 197"/>
                <a:gd name="T37" fmla="*/ 33 h 178"/>
                <a:gd name="T38" fmla="*/ 99 w 197"/>
                <a:gd name="T39" fmla="*/ 1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7" h="178">
                  <a:moveTo>
                    <a:pt x="99" y="178"/>
                  </a:moveTo>
                  <a:cubicBezTo>
                    <a:pt x="79" y="178"/>
                    <a:pt x="58" y="171"/>
                    <a:pt x="41" y="159"/>
                  </a:cubicBezTo>
                  <a:cubicBezTo>
                    <a:pt x="20" y="144"/>
                    <a:pt x="6" y="122"/>
                    <a:pt x="3" y="99"/>
                  </a:cubicBezTo>
                  <a:cubicBezTo>
                    <a:pt x="0" y="76"/>
                    <a:pt x="7" y="53"/>
                    <a:pt x="24" y="36"/>
                  </a:cubicBezTo>
                  <a:cubicBezTo>
                    <a:pt x="40" y="19"/>
                    <a:pt x="62" y="7"/>
                    <a:pt x="87" y="4"/>
                  </a:cubicBezTo>
                  <a:cubicBezTo>
                    <a:pt x="112" y="0"/>
                    <a:pt x="136" y="8"/>
                    <a:pt x="157" y="25"/>
                  </a:cubicBezTo>
                  <a:cubicBezTo>
                    <a:pt x="177" y="41"/>
                    <a:pt x="190" y="64"/>
                    <a:pt x="193" y="88"/>
                  </a:cubicBezTo>
                  <a:cubicBezTo>
                    <a:pt x="197" y="111"/>
                    <a:pt x="190" y="132"/>
                    <a:pt x="174" y="148"/>
                  </a:cubicBezTo>
                  <a:cubicBezTo>
                    <a:pt x="159" y="163"/>
                    <a:pt x="137" y="174"/>
                    <a:pt x="112" y="177"/>
                  </a:cubicBezTo>
                  <a:cubicBezTo>
                    <a:pt x="108" y="178"/>
                    <a:pt x="103" y="178"/>
                    <a:pt x="99" y="178"/>
                  </a:cubicBezTo>
                  <a:close/>
                  <a:moveTo>
                    <a:pt x="99" y="13"/>
                  </a:moveTo>
                  <a:cubicBezTo>
                    <a:pt x="95" y="13"/>
                    <a:pt x="92" y="13"/>
                    <a:pt x="89" y="13"/>
                  </a:cubicBezTo>
                  <a:cubicBezTo>
                    <a:pt x="66" y="17"/>
                    <a:pt x="45" y="27"/>
                    <a:pt x="31" y="42"/>
                  </a:cubicBezTo>
                  <a:cubicBezTo>
                    <a:pt x="16" y="58"/>
                    <a:pt x="10" y="78"/>
                    <a:pt x="13" y="97"/>
                  </a:cubicBezTo>
                  <a:cubicBezTo>
                    <a:pt x="15" y="118"/>
                    <a:pt x="28" y="137"/>
                    <a:pt x="46" y="151"/>
                  </a:cubicBezTo>
                  <a:cubicBezTo>
                    <a:pt x="65" y="165"/>
                    <a:pt x="89" y="171"/>
                    <a:pt x="110" y="168"/>
                  </a:cubicBezTo>
                  <a:cubicBezTo>
                    <a:pt x="134" y="164"/>
                    <a:pt x="154" y="155"/>
                    <a:pt x="167" y="141"/>
                  </a:cubicBezTo>
                  <a:cubicBezTo>
                    <a:pt x="181" y="127"/>
                    <a:pt x="187" y="109"/>
                    <a:pt x="184" y="89"/>
                  </a:cubicBezTo>
                  <a:cubicBezTo>
                    <a:pt x="181" y="68"/>
                    <a:pt x="169" y="47"/>
                    <a:pt x="151" y="33"/>
                  </a:cubicBezTo>
                  <a:cubicBezTo>
                    <a:pt x="135" y="20"/>
                    <a:pt x="117" y="13"/>
                    <a:pt x="99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30" name="">
              <a:extLst>
                <a:ext uri="{FF2B5EF4-FFF2-40B4-BE49-F238E27FC236}">
                  <a16:creationId xmlns:a16="http://schemas.microsoft.com/office/drawing/2014/main" id="{D9F12728-4F3F-4A27-8741-B91CFCD7DE0C}"/>
                </a:ext>
              </a:extLst>
            </p:cNvPr>
            <p:cNvSpPr/>
            <p:nvPr/>
          </p:nvSpPr>
          <p:spPr bwMode="auto">
            <a:xfrm>
              <a:off x="6311900" y="1960564"/>
              <a:ext cx="368300" cy="330200"/>
            </a:xfrm>
            <a:custGeom>
              <a:avLst/>
              <a:gdLst>
                <a:gd name="T0" fmla="*/ 48 w 97"/>
                <a:gd name="T1" fmla="*/ 87 h 87"/>
                <a:gd name="T2" fmla="*/ 2 w 97"/>
                <a:gd name="T3" fmla="*/ 48 h 87"/>
                <a:gd name="T4" fmla="*/ 12 w 97"/>
                <a:gd name="T5" fmla="*/ 17 h 87"/>
                <a:gd name="T6" fmla="*/ 43 w 97"/>
                <a:gd name="T7" fmla="*/ 2 h 87"/>
                <a:gd name="T8" fmla="*/ 77 w 97"/>
                <a:gd name="T9" fmla="*/ 12 h 87"/>
                <a:gd name="T10" fmla="*/ 94 w 97"/>
                <a:gd name="T11" fmla="*/ 43 h 87"/>
                <a:gd name="T12" fmla="*/ 55 w 97"/>
                <a:gd name="T13" fmla="*/ 87 h 87"/>
                <a:gd name="T14" fmla="*/ 48 w 97"/>
                <a:gd name="T15" fmla="*/ 87 h 87"/>
                <a:gd name="T16" fmla="*/ 48 w 97"/>
                <a:gd name="T17" fmla="*/ 11 h 87"/>
                <a:gd name="T18" fmla="*/ 44 w 97"/>
                <a:gd name="T19" fmla="*/ 12 h 87"/>
                <a:gd name="T20" fmla="*/ 19 w 97"/>
                <a:gd name="T21" fmla="*/ 24 h 87"/>
                <a:gd name="T22" fmla="*/ 11 w 97"/>
                <a:gd name="T23" fmla="*/ 47 h 87"/>
                <a:gd name="T24" fmla="*/ 53 w 97"/>
                <a:gd name="T25" fmla="*/ 77 h 87"/>
                <a:gd name="T26" fmla="*/ 85 w 97"/>
                <a:gd name="T27" fmla="*/ 44 h 87"/>
                <a:gd name="T28" fmla="*/ 71 w 97"/>
                <a:gd name="T29" fmla="*/ 20 h 87"/>
                <a:gd name="T30" fmla="*/ 48 w 97"/>
                <a:gd name="T31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7" h="87">
                  <a:moveTo>
                    <a:pt x="48" y="87"/>
                  </a:moveTo>
                  <a:cubicBezTo>
                    <a:pt x="26" y="87"/>
                    <a:pt x="5" y="70"/>
                    <a:pt x="2" y="48"/>
                  </a:cubicBezTo>
                  <a:cubicBezTo>
                    <a:pt x="0" y="37"/>
                    <a:pt x="4" y="26"/>
                    <a:pt x="12" y="17"/>
                  </a:cubicBezTo>
                  <a:cubicBezTo>
                    <a:pt x="20" y="9"/>
                    <a:pt x="31" y="4"/>
                    <a:pt x="43" y="2"/>
                  </a:cubicBezTo>
                  <a:cubicBezTo>
                    <a:pt x="55" y="0"/>
                    <a:pt x="67" y="4"/>
                    <a:pt x="77" y="12"/>
                  </a:cubicBezTo>
                  <a:cubicBezTo>
                    <a:pt x="86" y="20"/>
                    <a:pt x="93" y="31"/>
                    <a:pt x="94" y="43"/>
                  </a:cubicBezTo>
                  <a:cubicBezTo>
                    <a:pt x="97" y="65"/>
                    <a:pt x="81" y="83"/>
                    <a:pt x="55" y="87"/>
                  </a:cubicBezTo>
                  <a:cubicBezTo>
                    <a:pt x="52" y="87"/>
                    <a:pt x="50" y="87"/>
                    <a:pt x="48" y="87"/>
                  </a:cubicBezTo>
                  <a:close/>
                  <a:moveTo>
                    <a:pt x="48" y="11"/>
                  </a:moveTo>
                  <a:cubicBezTo>
                    <a:pt x="47" y="11"/>
                    <a:pt x="45" y="11"/>
                    <a:pt x="44" y="12"/>
                  </a:cubicBezTo>
                  <a:cubicBezTo>
                    <a:pt x="34" y="13"/>
                    <a:pt x="25" y="17"/>
                    <a:pt x="19" y="24"/>
                  </a:cubicBezTo>
                  <a:cubicBezTo>
                    <a:pt x="13" y="31"/>
                    <a:pt x="10" y="39"/>
                    <a:pt x="11" y="47"/>
                  </a:cubicBezTo>
                  <a:cubicBezTo>
                    <a:pt x="14" y="65"/>
                    <a:pt x="34" y="80"/>
                    <a:pt x="53" y="77"/>
                  </a:cubicBezTo>
                  <a:cubicBezTo>
                    <a:pt x="71" y="75"/>
                    <a:pt x="87" y="63"/>
                    <a:pt x="85" y="44"/>
                  </a:cubicBezTo>
                  <a:cubicBezTo>
                    <a:pt x="83" y="35"/>
                    <a:pt x="78" y="26"/>
                    <a:pt x="71" y="20"/>
                  </a:cubicBezTo>
                  <a:cubicBezTo>
                    <a:pt x="64" y="14"/>
                    <a:pt x="56" y="11"/>
                    <a:pt x="4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31" name="">
              <a:extLst>
                <a:ext uri="{FF2B5EF4-FFF2-40B4-BE49-F238E27FC236}">
                  <a16:creationId xmlns:a16="http://schemas.microsoft.com/office/drawing/2014/main" id="{E4C033F5-A987-470C-8709-2529E017F274}"/>
                </a:ext>
              </a:extLst>
            </p:cNvPr>
            <p:cNvSpPr/>
            <p:nvPr/>
          </p:nvSpPr>
          <p:spPr bwMode="auto">
            <a:xfrm>
              <a:off x="6022975" y="2074864"/>
              <a:ext cx="250825" cy="238125"/>
            </a:xfrm>
            <a:custGeom>
              <a:avLst/>
              <a:gdLst>
                <a:gd name="T0" fmla="*/ 33 w 66"/>
                <a:gd name="T1" fmla="*/ 63 h 63"/>
                <a:gd name="T2" fmla="*/ 1 w 66"/>
                <a:gd name="T3" fmla="*/ 36 h 63"/>
                <a:gd name="T4" fmla="*/ 6 w 66"/>
                <a:gd name="T5" fmla="*/ 17 h 63"/>
                <a:gd name="T6" fmla="*/ 29 w 66"/>
                <a:gd name="T7" fmla="*/ 3 h 63"/>
                <a:gd name="T8" fmla="*/ 65 w 66"/>
                <a:gd name="T9" fmla="*/ 31 h 63"/>
                <a:gd name="T10" fmla="*/ 65 w 66"/>
                <a:gd name="T11" fmla="*/ 31 h 63"/>
                <a:gd name="T12" fmla="*/ 61 w 66"/>
                <a:gd name="T13" fmla="*/ 49 h 63"/>
                <a:gd name="T14" fmla="*/ 38 w 66"/>
                <a:gd name="T15" fmla="*/ 62 h 63"/>
                <a:gd name="T16" fmla="*/ 33 w 66"/>
                <a:gd name="T17" fmla="*/ 63 h 63"/>
                <a:gd name="T18" fmla="*/ 33 w 66"/>
                <a:gd name="T19" fmla="*/ 13 h 63"/>
                <a:gd name="T20" fmla="*/ 30 w 66"/>
                <a:gd name="T21" fmla="*/ 13 h 63"/>
                <a:gd name="T22" fmla="*/ 14 w 66"/>
                <a:gd name="T23" fmla="*/ 22 h 63"/>
                <a:gd name="T24" fmla="*/ 11 w 66"/>
                <a:gd name="T25" fmla="*/ 35 h 63"/>
                <a:gd name="T26" fmla="*/ 37 w 66"/>
                <a:gd name="T27" fmla="*/ 52 h 63"/>
                <a:gd name="T28" fmla="*/ 53 w 66"/>
                <a:gd name="T29" fmla="*/ 44 h 63"/>
                <a:gd name="T30" fmla="*/ 56 w 66"/>
                <a:gd name="T31" fmla="*/ 32 h 63"/>
                <a:gd name="T32" fmla="*/ 56 w 66"/>
                <a:gd name="T33" fmla="*/ 32 h 63"/>
                <a:gd name="T34" fmla="*/ 33 w 66"/>
                <a:gd name="T35" fmla="*/ 1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63">
                  <a:moveTo>
                    <a:pt x="33" y="63"/>
                  </a:moveTo>
                  <a:cubicBezTo>
                    <a:pt x="18" y="63"/>
                    <a:pt x="3" y="51"/>
                    <a:pt x="1" y="36"/>
                  </a:cubicBezTo>
                  <a:cubicBezTo>
                    <a:pt x="0" y="29"/>
                    <a:pt x="1" y="22"/>
                    <a:pt x="6" y="17"/>
                  </a:cubicBezTo>
                  <a:cubicBezTo>
                    <a:pt x="11" y="9"/>
                    <a:pt x="19" y="5"/>
                    <a:pt x="29" y="3"/>
                  </a:cubicBezTo>
                  <a:cubicBezTo>
                    <a:pt x="47" y="0"/>
                    <a:pt x="63" y="15"/>
                    <a:pt x="65" y="31"/>
                  </a:cubicBezTo>
                  <a:cubicBezTo>
                    <a:pt x="65" y="31"/>
                    <a:pt x="65" y="31"/>
                    <a:pt x="65" y="31"/>
                  </a:cubicBezTo>
                  <a:cubicBezTo>
                    <a:pt x="66" y="38"/>
                    <a:pt x="65" y="44"/>
                    <a:pt x="61" y="49"/>
                  </a:cubicBezTo>
                  <a:cubicBezTo>
                    <a:pt x="56" y="56"/>
                    <a:pt x="48" y="61"/>
                    <a:pt x="38" y="62"/>
                  </a:cubicBezTo>
                  <a:cubicBezTo>
                    <a:pt x="36" y="62"/>
                    <a:pt x="35" y="63"/>
                    <a:pt x="33" y="63"/>
                  </a:cubicBezTo>
                  <a:close/>
                  <a:moveTo>
                    <a:pt x="33" y="13"/>
                  </a:moveTo>
                  <a:cubicBezTo>
                    <a:pt x="32" y="13"/>
                    <a:pt x="31" y="13"/>
                    <a:pt x="30" y="13"/>
                  </a:cubicBezTo>
                  <a:cubicBezTo>
                    <a:pt x="23" y="14"/>
                    <a:pt x="17" y="17"/>
                    <a:pt x="14" y="22"/>
                  </a:cubicBezTo>
                  <a:cubicBezTo>
                    <a:pt x="11" y="26"/>
                    <a:pt x="10" y="30"/>
                    <a:pt x="11" y="35"/>
                  </a:cubicBezTo>
                  <a:cubicBezTo>
                    <a:pt x="12" y="46"/>
                    <a:pt x="25" y="54"/>
                    <a:pt x="37" y="52"/>
                  </a:cubicBezTo>
                  <a:cubicBezTo>
                    <a:pt x="44" y="51"/>
                    <a:pt x="50" y="48"/>
                    <a:pt x="53" y="44"/>
                  </a:cubicBezTo>
                  <a:cubicBezTo>
                    <a:pt x="55" y="40"/>
                    <a:pt x="56" y="37"/>
                    <a:pt x="56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4" y="22"/>
                    <a:pt x="44" y="13"/>
                    <a:pt x="3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32" name="">
              <a:extLst>
                <a:ext uri="{FF2B5EF4-FFF2-40B4-BE49-F238E27FC236}">
                  <a16:creationId xmlns:a16="http://schemas.microsoft.com/office/drawing/2014/main" id="{E374BB28-5F38-4C25-9A6B-7A758307CE99}"/>
                </a:ext>
              </a:extLst>
            </p:cNvPr>
            <p:cNvSpPr/>
            <p:nvPr/>
          </p:nvSpPr>
          <p:spPr bwMode="auto">
            <a:xfrm>
              <a:off x="6316663" y="2579689"/>
              <a:ext cx="300038" cy="284163"/>
            </a:xfrm>
            <a:custGeom>
              <a:avLst/>
              <a:gdLst>
                <a:gd name="T0" fmla="*/ 38 w 79"/>
                <a:gd name="T1" fmla="*/ 75 h 75"/>
                <a:gd name="T2" fmla="*/ 9 w 79"/>
                <a:gd name="T3" fmla="*/ 63 h 75"/>
                <a:gd name="T4" fmla="*/ 1 w 79"/>
                <a:gd name="T5" fmla="*/ 40 h 75"/>
                <a:gd name="T6" fmla="*/ 15 w 79"/>
                <a:gd name="T7" fmla="*/ 14 h 75"/>
                <a:gd name="T8" fmla="*/ 70 w 79"/>
                <a:gd name="T9" fmla="*/ 19 h 75"/>
                <a:gd name="T10" fmla="*/ 70 w 79"/>
                <a:gd name="T11" fmla="*/ 19 h 75"/>
                <a:gd name="T12" fmla="*/ 78 w 79"/>
                <a:gd name="T13" fmla="*/ 40 h 75"/>
                <a:gd name="T14" fmla="*/ 64 w 79"/>
                <a:gd name="T15" fmla="*/ 66 h 75"/>
                <a:gd name="T16" fmla="*/ 38 w 79"/>
                <a:gd name="T17" fmla="*/ 75 h 75"/>
                <a:gd name="T18" fmla="*/ 38 w 79"/>
                <a:gd name="T19" fmla="*/ 16 h 75"/>
                <a:gd name="T20" fmla="*/ 21 w 79"/>
                <a:gd name="T21" fmla="*/ 21 h 75"/>
                <a:gd name="T22" fmla="*/ 10 w 79"/>
                <a:gd name="T23" fmla="*/ 41 h 75"/>
                <a:gd name="T24" fmla="*/ 16 w 79"/>
                <a:gd name="T25" fmla="*/ 56 h 75"/>
                <a:gd name="T26" fmla="*/ 58 w 79"/>
                <a:gd name="T27" fmla="*/ 59 h 75"/>
                <a:gd name="T28" fmla="*/ 68 w 79"/>
                <a:gd name="T29" fmla="*/ 40 h 75"/>
                <a:gd name="T30" fmla="*/ 63 w 79"/>
                <a:gd name="T31" fmla="*/ 26 h 75"/>
                <a:gd name="T32" fmla="*/ 63 w 79"/>
                <a:gd name="T33" fmla="*/ 26 h 75"/>
                <a:gd name="T34" fmla="*/ 38 w 79"/>
                <a:gd name="T35" fmla="*/ 1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9" h="75">
                  <a:moveTo>
                    <a:pt x="38" y="75"/>
                  </a:moveTo>
                  <a:cubicBezTo>
                    <a:pt x="27" y="75"/>
                    <a:pt x="17" y="71"/>
                    <a:pt x="9" y="63"/>
                  </a:cubicBezTo>
                  <a:cubicBezTo>
                    <a:pt x="3" y="57"/>
                    <a:pt x="0" y="49"/>
                    <a:pt x="1" y="40"/>
                  </a:cubicBezTo>
                  <a:cubicBezTo>
                    <a:pt x="1" y="30"/>
                    <a:pt x="6" y="21"/>
                    <a:pt x="15" y="14"/>
                  </a:cubicBezTo>
                  <a:cubicBezTo>
                    <a:pt x="31" y="0"/>
                    <a:pt x="57" y="5"/>
                    <a:pt x="70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6" y="25"/>
                    <a:pt x="79" y="32"/>
                    <a:pt x="78" y="40"/>
                  </a:cubicBezTo>
                  <a:cubicBezTo>
                    <a:pt x="78" y="50"/>
                    <a:pt x="73" y="59"/>
                    <a:pt x="64" y="66"/>
                  </a:cubicBezTo>
                  <a:cubicBezTo>
                    <a:pt x="57" y="72"/>
                    <a:pt x="48" y="75"/>
                    <a:pt x="38" y="75"/>
                  </a:cubicBezTo>
                  <a:close/>
                  <a:moveTo>
                    <a:pt x="38" y="16"/>
                  </a:moveTo>
                  <a:cubicBezTo>
                    <a:pt x="32" y="16"/>
                    <a:pt x="26" y="17"/>
                    <a:pt x="21" y="21"/>
                  </a:cubicBezTo>
                  <a:cubicBezTo>
                    <a:pt x="15" y="26"/>
                    <a:pt x="11" y="34"/>
                    <a:pt x="10" y="41"/>
                  </a:cubicBezTo>
                  <a:cubicBezTo>
                    <a:pt x="10" y="47"/>
                    <a:pt x="12" y="52"/>
                    <a:pt x="16" y="56"/>
                  </a:cubicBezTo>
                  <a:cubicBezTo>
                    <a:pt x="26" y="67"/>
                    <a:pt x="46" y="68"/>
                    <a:pt x="58" y="59"/>
                  </a:cubicBezTo>
                  <a:cubicBezTo>
                    <a:pt x="64" y="53"/>
                    <a:pt x="68" y="46"/>
                    <a:pt x="68" y="40"/>
                  </a:cubicBezTo>
                  <a:cubicBezTo>
                    <a:pt x="69" y="35"/>
                    <a:pt x="67" y="30"/>
                    <a:pt x="63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57" y="19"/>
                    <a:pt x="47" y="16"/>
                    <a:pt x="3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33" name="">
              <a:extLst>
                <a:ext uri="{FF2B5EF4-FFF2-40B4-BE49-F238E27FC236}">
                  <a16:creationId xmlns:a16="http://schemas.microsoft.com/office/drawing/2014/main" id="{270116F5-C46E-4787-BF8F-404356F0EEBA}"/>
                </a:ext>
              </a:extLst>
            </p:cNvPr>
            <p:cNvSpPr/>
            <p:nvPr/>
          </p:nvSpPr>
          <p:spPr bwMode="auto">
            <a:xfrm>
              <a:off x="5119688" y="1512889"/>
              <a:ext cx="1974850" cy="1844675"/>
            </a:xfrm>
            <a:custGeom>
              <a:avLst/>
              <a:gdLst>
                <a:gd name="T0" fmla="*/ 250 w 520"/>
                <a:gd name="T1" fmla="*/ 475 h 486"/>
                <a:gd name="T2" fmla="*/ 121 w 520"/>
                <a:gd name="T3" fmla="*/ 442 h 486"/>
                <a:gd name="T4" fmla="*/ 12 w 520"/>
                <a:gd name="T5" fmla="*/ 301 h 486"/>
                <a:gd name="T6" fmla="*/ 48 w 520"/>
                <a:gd name="T7" fmla="*/ 127 h 486"/>
                <a:gd name="T8" fmla="*/ 213 w 520"/>
                <a:gd name="T9" fmla="*/ 14 h 486"/>
                <a:gd name="T10" fmla="*/ 401 w 520"/>
                <a:gd name="T11" fmla="*/ 46 h 486"/>
                <a:gd name="T12" fmla="*/ 508 w 520"/>
                <a:gd name="T13" fmla="*/ 194 h 486"/>
                <a:gd name="T14" fmla="*/ 508 w 520"/>
                <a:gd name="T15" fmla="*/ 194 h 486"/>
                <a:gd name="T16" fmla="*/ 476 w 520"/>
                <a:gd name="T17" fmla="*/ 359 h 486"/>
                <a:gd name="T18" fmla="*/ 310 w 520"/>
                <a:gd name="T19" fmla="*/ 469 h 486"/>
                <a:gd name="T20" fmla="*/ 250 w 520"/>
                <a:gd name="T21" fmla="*/ 475 h 486"/>
                <a:gd name="T22" fmla="*/ 264 w 520"/>
                <a:gd name="T23" fmla="*/ 18 h 486"/>
                <a:gd name="T24" fmla="*/ 215 w 520"/>
                <a:gd name="T25" fmla="*/ 23 h 486"/>
                <a:gd name="T26" fmla="*/ 56 w 520"/>
                <a:gd name="T27" fmla="*/ 132 h 486"/>
                <a:gd name="T28" fmla="*/ 21 w 520"/>
                <a:gd name="T29" fmla="*/ 299 h 486"/>
                <a:gd name="T30" fmla="*/ 308 w 520"/>
                <a:gd name="T31" fmla="*/ 459 h 486"/>
                <a:gd name="T32" fmla="*/ 467 w 520"/>
                <a:gd name="T33" fmla="*/ 353 h 486"/>
                <a:gd name="T34" fmla="*/ 498 w 520"/>
                <a:gd name="T35" fmla="*/ 196 h 486"/>
                <a:gd name="T36" fmla="*/ 264 w 520"/>
                <a:gd name="T37" fmla="*/ 18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0" h="486">
                  <a:moveTo>
                    <a:pt x="250" y="475"/>
                  </a:moveTo>
                  <a:cubicBezTo>
                    <a:pt x="204" y="475"/>
                    <a:pt x="160" y="464"/>
                    <a:pt x="121" y="442"/>
                  </a:cubicBezTo>
                  <a:cubicBezTo>
                    <a:pt x="63" y="411"/>
                    <a:pt x="25" y="361"/>
                    <a:pt x="12" y="301"/>
                  </a:cubicBezTo>
                  <a:cubicBezTo>
                    <a:pt x="0" y="243"/>
                    <a:pt x="12" y="181"/>
                    <a:pt x="48" y="127"/>
                  </a:cubicBezTo>
                  <a:cubicBezTo>
                    <a:pt x="86" y="68"/>
                    <a:pt x="146" y="27"/>
                    <a:pt x="213" y="14"/>
                  </a:cubicBezTo>
                  <a:cubicBezTo>
                    <a:pt x="278" y="0"/>
                    <a:pt x="344" y="12"/>
                    <a:pt x="401" y="46"/>
                  </a:cubicBezTo>
                  <a:cubicBezTo>
                    <a:pt x="457" y="81"/>
                    <a:pt x="495" y="133"/>
                    <a:pt x="508" y="194"/>
                  </a:cubicBezTo>
                  <a:cubicBezTo>
                    <a:pt x="508" y="194"/>
                    <a:pt x="508" y="194"/>
                    <a:pt x="508" y="194"/>
                  </a:cubicBezTo>
                  <a:cubicBezTo>
                    <a:pt x="520" y="250"/>
                    <a:pt x="508" y="309"/>
                    <a:pt x="476" y="359"/>
                  </a:cubicBezTo>
                  <a:cubicBezTo>
                    <a:pt x="439" y="415"/>
                    <a:pt x="378" y="455"/>
                    <a:pt x="310" y="469"/>
                  </a:cubicBezTo>
                  <a:cubicBezTo>
                    <a:pt x="290" y="473"/>
                    <a:pt x="270" y="475"/>
                    <a:pt x="250" y="475"/>
                  </a:cubicBezTo>
                  <a:close/>
                  <a:moveTo>
                    <a:pt x="264" y="18"/>
                  </a:moveTo>
                  <a:cubicBezTo>
                    <a:pt x="248" y="18"/>
                    <a:pt x="231" y="20"/>
                    <a:pt x="215" y="23"/>
                  </a:cubicBezTo>
                  <a:cubicBezTo>
                    <a:pt x="151" y="36"/>
                    <a:pt x="93" y="76"/>
                    <a:pt x="56" y="132"/>
                  </a:cubicBezTo>
                  <a:cubicBezTo>
                    <a:pt x="22" y="184"/>
                    <a:pt x="10" y="243"/>
                    <a:pt x="21" y="299"/>
                  </a:cubicBezTo>
                  <a:cubicBezTo>
                    <a:pt x="46" y="414"/>
                    <a:pt x="174" y="486"/>
                    <a:pt x="308" y="459"/>
                  </a:cubicBezTo>
                  <a:cubicBezTo>
                    <a:pt x="374" y="446"/>
                    <a:pt x="432" y="407"/>
                    <a:pt x="467" y="353"/>
                  </a:cubicBezTo>
                  <a:cubicBezTo>
                    <a:pt x="499" y="306"/>
                    <a:pt x="509" y="250"/>
                    <a:pt x="498" y="196"/>
                  </a:cubicBezTo>
                  <a:cubicBezTo>
                    <a:pt x="476" y="92"/>
                    <a:pt x="375" y="18"/>
                    <a:pt x="26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34" name="">
              <a:extLst>
                <a:ext uri="{FF2B5EF4-FFF2-40B4-BE49-F238E27FC236}">
                  <a16:creationId xmlns:a16="http://schemas.microsoft.com/office/drawing/2014/main" id="{D4D23F82-4071-4B03-AD7F-A9D98D4CC767}"/>
                </a:ext>
              </a:extLst>
            </p:cNvPr>
            <p:cNvSpPr/>
            <p:nvPr/>
          </p:nvSpPr>
          <p:spPr bwMode="auto">
            <a:xfrm>
              <a:off x="5491163" y="2328864"/>
              <a:ext cx="92075" cy="87313"/>
            </a:xfrm>
            <a:custGeom>
              <a:avLst/>
              <a:gdLst>
                <a:gd name="T0" fmla="*/ 6 w 24"/>
                <a:gd name="T1" fmla="*/ 23 h 23"/>
                <a:gd name="T2" fmla="*/ 1 w 24"/>
                <a:gd name="T3" fmla="*/ 19 h 23"/>
                <a:gd name="T4" fmla="*/ 6 w 24"/>
                <a:gd name="T5" fmla="*/ 5 h 23"/>
                <a:gd name="T6" fmla="*/ 19 w 24"/>
                <a:gd name="T7" fmla="*/ 1 h 23"/>
                <a:gd name="T8" fmla="*/ 24 w 24"/>
                <a:gd name="T9" fmla="*/ 6 h 23"/>
                <a:gd name="T10" fmla="*/ 18 w 24"/>
                <a:gd name="T11" fmla="*/ 10 h 23"/>
                <a:gd name="T12" fmla="*/ 12 w 24"/>
                <a:gd name="T13" fmla="*/ 12 h 23"/>
                <a:gd name="T14" fmla="*/ 11 w 24"/>
                <a:gd name="T15" fmla="*/ 17 h 23"/>
                <a:gd name="T16" fmla="*/ 7 w 24"/>
                <a:gd name="T17" fmla="*/ 23 h 23"/>
                <a:gd name="T18" fmla="*/ 6 w 24"/>
                <a:gd name="T1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3">
                  <a:moveTo>
                    <a:pt x="6" y="23"/>
                  </a:moveTo>
                  <a:cubicBezTo>
                    <a:pt x="4" y="23"/>
                    <a:pt x="2" y="21"/>
                    <a:pt x="1" y="19"/>
                  </a:cubicBezTo>
                  <a:cubicBezTo>
                    <a:pt x="0" y="14"/>
                    <a:pt x="2" y="9"/>
                    <a:pt x="6" y="5"/>
                  </a:cubicBezTo>
                  <a:cubicBezTo>
                    <a:pt x="9" y="2"/>
                    <a:pt x="14" y="0"/>
                    <a:pt x="19" y="1"/>
                  </a:cubicBezTo>
                  <a:cubicBezTo>
                    <a:pt x="22" y="1"/>
                    <a:pt x="24" y="3"/>
                    <a:pt x="24" y="6"/>
                  </a:cubicBezTo>
                  <a:cubicBezTo>
                    <a:pt x="23" y="9"/>
                    <a:pt x="21" y="11"/>
                    <a:pt x="18" y="10"/>
                  </a:cubicBezTo>
                  <a:cubicBezTo>
                    <a:pt x="16" y="10"/>
                    <a:pt x="14" y="11"/>
                    <a:pt x="12" y="12"/>
                  </a:cubicBezTo>
                  <a:cubicBezTo>
                    <a:pt x="11" y="14"/>
                    <a:pt x="10" y="16"/>
                    <a:pt x="11" y="17"/>
                  </a:cubicBezTo>
                  <a:cubicBezTo>
                    <a:pt x="11" y="20"/>
                    <a:pt x="9" y="23"/>
                    <a:pt x="7" y="23"/>
                  </a:cubicBezTo>
                  <a:cubicBezTo>
                    <a:pt x="6" y="23"/>
                    <a:pt x="6" y="23"/>
                    <a:pt x="6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35" name="">
              <a:extLst>
                <a:ext uri="{FF2B5EF4-FFF2-40B4-BE49-F238E27FC236}">
                  <a16:creationId xmlns:a16="http://schemas.microsoft.com/office/drawing/2014/main" id="{4CE19444-9215-416B-BCDA-6B4008F1F18C}"/>
                </a:ext>
              </a:extLst>
            </p:cNvPr>
            <p:cNvSpPr/>
            <p:nvPr/>
          </p:nvSpPr>
          <p:spPr bwMode="auto">
            <a:xfrm>
              <a:off x="5659438" y="1982789"/>
              <a:ext cx="101600" cy="92075"/>
            </a:xfrm>
            <a:custGeom>
              <a:avLst/>
              <a:gdLst>
                <a:gd name="T0" fmla="*/ 7 w 27"/>
                <a:gd name="T1" fmla="*/ 24 h 24"/>
                <a:gd name="T2" fmla="*/ 2 w 27"/>
                <a:gd name="T3" fmla="*/ 21 h 24"/>
                <a:gd name="T4" fmla="*/ 7 w 27"/>
                <a:gd name="T5" fmla="*/ 5 h 24"/>
                <a:gd name="T6" fmla="*/ 23 w 27"/>
                <a:gd name="T7" fmla="*/ 2 h 24"/>
                <a:gd name="T8" fmla="*/ 26 w 27"/>
                <a:gd name="T9" fmla="*/ 9 h 24"/>
                <a:gd name="T10" fmla="*/ 20 w 27"/>
                <a:gd name="T11" fmla="*/ 11 h 24"/>
                <a:gd name="T12" fmla="*/ 13 w 27"/>
                <a:gd name="T13" fmla="*/ 13 h 24"/>
                <a:gd name="T14" fmla="*/ 11 w 27"/>
                <a:gd name="T15" fmla="*/ 18 h 24"/>
                <a:gd name="T16" fmla="*/ 8 w 27"/>
                <a:gd name="T17" fmla="*/ 24 h 24"/>
                <a:gd name="T18" fmla="*/ 7 w 27"/>
                <a:gd name="T1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24">
                  <a:moveTo>
                    <a:pt x="7" y="24"/>
                  </a:moveTo>
                  <a:cubicBezTo>
                    <a:pt x="5" y="24"/>
                    <a:pt x="3" y="23"/>
                    <a:pt x="2" y="21"/>
                  </a:cubicBezTo>
                  <a:cubicBezTo>
                    <a:pt x="0" y="15"/>
                    <a:pt x="2" y="9"/>
                    <a:pt x="7" y="5"/>
                  </a:cubicBezTo>
                  <a:cubicBezTo>
                    <a:pt x="11" y="1"/>
                    <a:pt x="18" y="0"/>
                    <a:pt x="23" y="2"/>
                  </a:cubicBezTo>
                  <a:cubicBezTo>
                    <a:pt x="26" y="3"/>
                    <a:pt x="27" y="6"/>
                    <a:pt x="26" y="9"/>
                  </a:cubicBezTo>
                  <a:cubicBezTo>
                    <a:pt x="25" y="11"/>
                    <a:pt x="22" y="12"/>
                    <a:pt x="20" y="11"/>
                  </a:cubicBezTo>
                  <a:cubicBezTo>
                    <a:pt x="17" y="11"/>
                    <a:pt x="15" y="11"/>
                    <a:pt x="13" y="13"/>
                  </a:cubicBezTo>
                  <a:cubicBezTo>
                    <a:pt x="12" y="14"/>
                    <a:pt x="11" y="16"/>
                    <a:pt x="11" y="18"/>
                  </a:cubicBezTo>
                  <a:cubicBezTo>
                    <a:pt x="12" y="20"/>
                    <a:pt x="11" y="23"/>
                    <a:pt x="8" y="24"/>
                  </a:cubicBezTo>
                  <a:cubicBezTo>
                    <a:pt x="8" y="24"/>
                    <a:pt x="7" y="24"/>
                    <a:pt x="7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36" name="">
              <a:extLst>
                <a:ext uri="{FF2B5EF4-FFF2-40B4-BE49-F238E27FC236}">
                  <a16:creationId xmlns:a16="http://schemas.microsoft.com/office/drawing/2014/main" id="{911058F8-6033-4E07-A45D-329B3112C220}"/>
                </a:ext>
              </a:extLst>
            </p:cNvPr>
            <p:cNvSpPr/>
            <p:nvPr/>
          </p:nvSpPr>
          <p:spPr bwMode="auto">
            <a:xfrm>
              <a:off x="6038850" y="1873251"/>
              <a:ext cx="90488" cy="98425"/>
            </a:xfrm>
            <a:custGeom>
              <a:avLst/>
              <a:gdLst>
                <a:gd name="T0" fmla="*/ 6 w 24"/>
                <a:gd name="T1" fmla="*/ 26 h 26"/>
                <a:gd name="T2" fmla="*/ 2 w 24"/>
                <a:gd name="T3" fmla="*/ 23 h 26"/>
                <a:gd name="T4" fmla="*/ 4 w 24"/>
                <a:gd name="T5" fmla="*/ 7 h 26"/>
                <a:gd name="T6" fmla="*/ 20 w 24"/>
                <a:gd name="T7" fmla="*/ 1 h 26"/>
                <a:gd name="T8" fmla="*/ 24 w 24"/>
                <a:gd name="T9" fmla="*/ 7 h 26"/>
                <a:gd name="T10" fmla="*/ 18 w 24"/>
                <a:gd name="T11" fmla="*/ 11 h 26"/>
                <a:gd name="T12" fmla="*/ 12 w 24"/>
                <a:gd name="T13" fmla="*/ 13 h 26"/>
                <a:gd name="T14" fmla="*/ 11 w 24"/>
                <a:gd name="T15" fmla="*/ 19 h 26"/>
                <a:gd name="T16" fmla="*/ 9 w 24"/>
                <a:gd name="T17" fmla="*/ 25 h 26"/>
                <a:gd name="T18" fmla="*/ 6 w 24"/>
                <a:gd name="T1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6">
                  <a:moveTo>
                    <a:pt x="6" y="26"/>
                  </a:moveTo>
                  <a:cubicBezTo>
                    <a:pt x="5" y="26"/>
                    <a:pt x="3" y="25"/>
                    <a:pt x="2" y="23"/>
                  </a:cubicBezTo>
                  <a:cubicBezTo>
                    <a:pt x="0" y="18"/>
                    <a:pt x="0" y="11"/>
                    <a:pt x="4" y="7"/>
                  </a:cubicBezTo>
                  <a:cubicBezTo>
                    <a:pt x="8" y="2"/>
                    <a:pt x="14" y="0"/>
                    <a:pt x="20" y="1"/>
                  </a:cubicBezTo>
                  <a:cubicBezTo>
                    <a:pt x="22" y="2"/>
                    <a:pt x="24" y="4"/>
                    <a:pt x="24" y="7"/>
                  </a:cubicBezTo>
                  <a:cubicBezTo>
                    <a:pt x="23" y="9"/>
                    <a:pt x="21" y="11"/>
                    <a:pt x="18" y="11"/>
                  </a:cubicBezTo>
                  <a:cubicBezTo>
                    <a:pt x="16" y="10"/>
                    <a:pt x="13" y="11"/>
                    <a:pt x="12" y="13"/>
                  </a:cubicBezTo>
                  <a:cubicBezTo>
                    <a:pt x="10" y="15"/>
                    <a:pt x="10" y="17"/>
                    <a:pt x="11" y="19"/>
                  </a:cubicBezTo>
                  <a:cubicBezTo>
                    <a:pt x="12" y="21"/>
                    <a:pt x="11" y="24"/>
                    <a:pt x="9" y="25"/>
                  </a:cubicBezTo>
                  <a:cubicBezTo>
                    <a:pt x="8" y="25"/>
                    <a:pt x="7" y="26"/>
                    <a:pt x="6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37" name="">
              <a:extLst>
                <a:ext uri="{FF2B5EF4-FFF2-40B4-BE49-F238E27FC236}">
                  <a16:creationId xmlns:a16="http://schemas.microsoft.com/office/drawing/2014/main" id="{C5C3F5F7-6D41-4710-A10C-51F7127A9C79}"/>
                </a:ext>
              </a:extLst>
            </p:cNvPr>
            <p:cNvSpPr/>
            <p:nvPr/>
          </p:nvSpPr>
          <p:spPr bwMode="auto">
            <a:xfrm>
              <a:off x="5799138" y="2533651"/>
              <a:ext cx="92075" cy="90488"/>
            </a:xfrm>
            <a:custGeom>
              <a:avLst/>
              <a:gdLst>
                <a:gd name="T0" fmla="*/ 6 w 24"/>
                <a:gd name="T1" fmla="*/ 24 h 24"/>
                <a:gd name="T2" fmla="*/ 2 w 24"/>
                <a:gd name="T3" fmla="*/ 21 h 24"/>
                <a:gd name="T4" fmla="*/ 5 w 24"/>
                <a:gd name="T5" fmla="*/ 6 h 24"/>
                <a:gd name="T6" fmla="*/ 20 w 24"/>
                <a:gd name="T7" fmla="*/ 1 h 24"/>
                <a:gd name="T8" fmla="*/ 24 w 24"/>
                <a:gd name="T9" fmla="*/ 7 h 24"/>
                <a:gd name="T10" fmla="*/ 18 w 24"/>
                <a:gd name="T11" fmla="*/ 11 h 24"/>
                <a:gd name="T12" fmla="*/ 12 w 24"/>
                <a:gd name="T13" fmla="*/ 13 h 24"/>
                <a:gd name="T14" fmla="*/ 11 w 24"/>
                <a:gd name="T15" fmla="*/ 18 h 24"/>
                <a:gd name="T16" fmla="*/ 8 w 24"/>
                <a:gd name="T17" fmla="*/ 24 h 24"/>
                <a:gd name="T18" fmla="*/ 6 w 24"/>
                <a:gd name="T1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6" y="24"/>
                  </a:moveTo>
                  <a:cubicBezTo>
                    <a:pt x="4" y="24"/>
                    <a:pt x="2" y="23"/>
                    <a:pt x="2" y="21"/>
                  </a:cubicBezTo>
                  <a:cubicBezTo>
                    <a:pt x="0" y="16"/>
                    <a:pt x="1" y="10"/>
                    <a:pt x="5" y="6"/>
                  </a:cubicBezTo>
                  <a:cubicBezTo>
                    <a:pt x="9" y="2"/>
                    <a:pt x="15" y="0"/>
                    <a:pt x="20" y="1"/>
                  </a:cubicBezTo>
                  <a:cubicBezTo>
                    <a:pt x="23" y="2"/>
                    <a:pt x="24" y="4"/>
                    <a:pt x="24" y="7"/>
                  </a:cubicBezTo>
                  <a:cubicBezTo>
                    <a:pt x="23" y="9"/>
                    <a:pt x="21" y="11"/>
                    <a:pt x="18" y="11"/>
                  </a:cubicBezTo>
                  <a:cubicBezTo>
                    <a:pt x="16" y="10"/>
                    <a:pt x="13" y="11"/>
                    <a:pt x="12" y="13"/>
                  </a:cubicBezTo>
                  <a:cubicBezTo>
                    <a:pt x="11" y="14"/>
                    <a:pt x="10" y="16"/>
                    <a:pt x="11" y="18"/>
                  </a:cubicBezTo>
                  <a:cubicBezTo>
                    <a:pt x="12" y="20"/>
                    <a:pt x="10" y="23"/>
                    <a:pt x="8" y="24"/>
                  </a:cubicBezTo>
                  <a:cubicBezTo>
                    <a:pt x="7" y="24"/>
                    <a:pt x="7" y="24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38" name="">
              <a:extLst>
                <a:ext uri="{FF2B5EF4-FFF2-40B4-BE49-F238E27FC236}">
                  <a16:creationId xmlns:a16="http://schemas.microsoft.com/office/drawing/2014/main" id="{C818A6A3-F31B-4F2B-B86B-79FC9E018D4E}"/>
                </a:ext>
              </a:extLst>
            </p:cNvPr>
            <p:cNvSpPr/>
            <p:nvPr/>
          </p:nvSpPr>
          <p:spPr bwMode="auto">
            <a:xfrm>
              <a:off x="5853113" y="2192339"/>
              <a:ext cx="87313" cy="90488"/>
            </a:xfrm>
            <a:custGeom>
              <a:avLst/>
              <a:gdLst>
                <a:gd name="T0" fmla="*/ 7 w 23"/>
                <a:gd name="T1" fmla="*/ 24 h 24"/>
                <a:gd name="T2" fmla="*/ 2 w 23"/>
                <a:gd name="T3" fmla="*/ 21 h 24"/>
                <a:gd name="T4" fmla="*/ 5 w 23"/>
                <a:gd name="T5" fmla="*/ 6 h 24"/>
                <a:gd name="T6" fmla="*/ 19 w 23"/>
                <a:gd name="T7" fmla="*/ 1 h 24"/>
                <a:gd name="T8" fmla="*/ 23 w 23"/>
                <a:gd name="T9" fmla="*/ 7 h 24"/>
                <a:gd name="T10" fmla="*/ 17 w 23"/>
                <a:gd name="T11" fmla="*/ 11 h 24"/>
                <a:gd name="T12" fmla="*/ 12 w 23"/>
                <a:gd name="T13" fmla="*/ 13 h 24"/>
                <a:gd name="T14" fmla="*/ 11 w 23"/>
                <a:gd name="T15" fmla="*/ 17 h 24"/>
                <a:gd name="T16" fmla="*/ 8 w 23"/>
                <a:gd name="T17" fmla="*/ 23 h 24"/>
                <a:gd name="T18" fmla="*/ 7 w 23"/>
                <a:gd name="T1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4">
                  <a:moveTo>
                    <a:pt x="7" y="24"/>
                  </a:moveTo>
                  <a:cubicBezTo>
                    <a:pt x="5" y="24"/>
                    <a:pt x="3" y="23"/>
                    <a:pt x="2" y="21"/>
                  </a:cubicBezTo>
                  <a:cubicBezTo>
                    <a:pt x="0" y="16"/>
                    <a:pt x="1" y="10"/>
                    <a:pt x="5" y="6"/>
                  </a:cubicBezTo>
                  <a:cubicBezTo>
                    <a:pt x="8" y="2"/>
                    <a:pt x="14" y="0"/>
                    <a:pt x="19" y="1"/>
                  </a:cubicBezTo>
                  <a:cubicBezTo>
                    <a:pt x="22" y="2"/>
                    <a:pt x="23" y="4"/>
                    <a:pt x="23" y="7"/>
                  </a:cubicBezTo>
                  <a:cubicBezTo>
                    <a:pt x="23" y="9"/>
                    <a:pt x="20" y="11"/>
                    <a:pt x="17" y="11"/>
                  </a:cubicBezTo>
                  <a:cubicBezTo>
                    <a:pt x="16" y="11"/>
                    <a:pt x="13" y="11"/>
                    <a:pt x="12" y="13"/>
                  </a:cubicBezTo>
                  <a:cubicBezTo>
                    <a:pt x="11" y="14"/>
                    <a:pt x="11" y="16"/>
                    <a:pt x="11" y="17"/>
                  </a:cubicBezTo>
                  <a:cubicBezTo>
                    <a:pt x="12" y="20"/>
                    <a:pt x="11" y="22"/>
                    <a:pt x="8" y="23"/>
                  </a:cubicBezTo>
                  <a:cubicBezTo>
                    <a:pt x="8" y="24"/>
                    <a:pt x="7" y="24"/>
                    <a:pt x="7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39" name="">
              <a:extLst>
                <a:ext uri="{FF2B5EF4-FFF2-40B4-BE49-F238E27FC236}">
                  <a16:creationId xmlns:a16="http://schemas.microsoft.com/office/drawing/2014/main" id="{4B5BCB3B-B946-417A-966B-EDF54BCF4582}"/>
                </a:ext>
              </a:extLst>
            </p:cNvPr>
            <p:cNvSpPr/>
            <p:nvPr/>
          </p:nvSpPr>
          <p:spPr bwMode="auto">
            <a:xfrm>
              <a:off x="5837238" y="2913064"/>
              <a:ext cx="84138" cy="82550"/>
            </a:xfrm>
            <a:custGeom>
              <a:avLst/>
              <a:gdLst>
                <a:gd name="T0" fmla="*/ 7 w 22"/>
                <a:gd name="T1" fmla="*/ 22 h 22"/>
                <a:gd name="T2" fmla="*/ 3 w 22"/>
                <a:gd name="T3" fmla="*/ 20 h 22"/>
                <a:gd name="T4" fmla="*/ 4 w 22"/>
                <a:gd name="T5" fmla="*/ 6 h 22"/>
                <a:gd name="T6" fmla="*/ 18 w 22"/>
                <a:gd name="T7" fmla="*/ 1 h 22"/>
                <a:gd name="T8" fmla="*/ 22 w 22"/>
                <a:gd name="T9" fmla="*/ 7 h 22"/>
                <a:gd name="T10" fmla="*/ 16 w 22"/>
                <a:gd name="T11" fmla="*/ 10 h 22"/>
                <a:gd name="T12" fmla="*/ 12 w 22"/>
                <a:gd name="T13" fmla="*/ 12 h 22"/>
                <a:gd name="T14" fmla="*/ 12 w 22"/>
                <a:gd name="T15" fmla="*/ 15 h 22"/>
                <a:gd name="T16" fmla="*/ 10 w 22"/>
                <a:gd name="T17" fmla="*/ 22 h 22"/>
                <a:gd name="T18" fmla="*/ 7 w 22"/>
                <a:gd name="T1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7" y="22"/>
                  </a:moveTo>
                  <a:cubicBezTo>
                    <a:pt x="6" y="22"/>
                    <a:pt x="4" y="22"/>
                    <a:pt x="3" y="20"/>
                  </a:cubicBezTo>
                  <a:cubicBezTo>
                    <a:pt x="0" y="16"/>
                    <a:pt x="1" y="10"/>
                    <a:pt x="4" y="6"/>
                  </a:cubicBezTo>
                  <a:cubicBezTo>
                    <a:pt x="7" y="2"/>
                    <a:pt x="13" y="0"/>
                    <a:pt x="18" y="1"/>
                  </a:cubicBezTo>
                  <a:cubicBezTo>
                    <a:pt x="21" y="2"/>
                    <a:pt x="22" y="4"/>
                    <a:pt x="22" y="7"/>
                  </a:cubicBezTo>
                  <a:cubicBezTo>
                    <a:pt x="21" y="10"/>
                    <a:pt x="18" y="11"/>
                    <a:pt x="16" y="10"/>
                  </a:cubicBezTo>
                  <a:cubicBezTo>
                    <a:pt x="14" y="10"/>
                    <a:pt x="13" y="11"/>
                    <a:pt x="12" y="12"/>
                  </a:cubicBezTo>
                  <a:cubicBezTo>
                    <a:pt x="11" y="13"/>
                    <a:pt x="11" y="14"/>
                    <a:pt x="12" y="15"/>
                  </a:cubicBezTo>
                  <a:cubicBezTo>
                    <a:pt x="13" y="17"/>
                    <a:pt x="12" y="20"/>
                    <a:pt x="10" y="22"/>
                  </a:cubicBezTo>
                  <a:cubicBezTo>
                    <a:pt x="9" y="22"/>
                    <a:pt x="8" y="22"/>
                    <a:pt x="7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40" name="">
              <a:extLst>
                <a:ext uri="{FF2B5EF4-FFF2-40B4-BE49-F238E27FC236}">
                  <a16:creationId xmlns:a16="http://schemas.microsoft.com/office/drawing/2014/main" id="{428A7F72-E612-4209-BA2B-1E869D4E9250}"/>
                </a:ext>
              </a:extLst>
            </p:cNvPr>
            <p:cNvSpPr/>
            <p:nvPr/>
          </p:nvSpPr>
          <p:spPr bwMode="auto">
            <a:xfrm>
              <a:off x="5507038" y="2673351"/>
              <a:ext cx="98425" cy="76200"/>
            </a:xfrm>
            <a:custGeom>
              <a:avLst/>
              <a:gdLst>
                <a:gd name="T0" fmla="*/ 5 w 26"/>
                <a:gd name="T1" fmla="*/ 20 h 20"/>
                <a:gd name="T2" fmla="*/ 5 w 26"/>
                <a:gd name="T3" fmla="*/ 20 h 20"/>
                <a:gd name="T4" fmla="*/ 0 w 26"/>
                <a:gd name="T5" fmla="*/ 15 h 20"/>
                <a:gd name="T6" fmla="*/ 8 w 26"/>
                <a:gd name="T7" fmla="*/ 3 h 20"/>
                <a:gd name="T8" fmla="*/ 23 w 26"/>
                <a:gd name="T9" fmla="*/ 3 h 20"/>
                <a:gd name="T10" fmla="*/ 25 w 26"/>
                <a:gd name="T11" fmla="*/ 9 h 20"/>
                <a:gd name="T12" fmla="*/ 18 w 26"/>
                <a:gd name="T13" fmla="*/ 11 h 20"/>
                <a:gd name="T14" fmla="*/ 13 w 26"/>
                <a:gd name="T15" fmla="*/ 12 h 20"/>
                <a:gd name="T16" fmla="*/ 10 w 26"/>
                <a:gd name="T17" fmla="*/ 15 h 20"/>
                <a:gd name="T18" fmla="*/ 5 w 26"/>
                <a:gd name="T1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0">
                  <a:moveTo>
                    <a:pt x="5" y="20"/>
                  </a:moveTo>
                  <a:cubicBezTo>
                    <a:pt x="5" y="20"/>
                    <a:pt x="5" y="20"/>
                    <a:pt x="5" y="20"/>
                  </a:cubicBezTo>
                  <a:cubicBezTo>
                    <a:pt x="2" y="20"/>
                    <a:pt x="0" y="18"/>
                    <a:pt x="0" y="15"/>
                  </a:cubicBezTo>
                  <a:cubicBezTo>
                    <a:pt x="1" y="10"/>
                    <a:pt x="4" y="5"/>
                    <a:pt x="8" y="3"/>
                  </a:cubicBezTo>
                  <a:cubicBezTo>
                    <a:pt x="13" y="1"/>
                    <a:pt x="18" y="0"/>
                    <a:pt x="23" y="3"/>
                  </a:cubicBezTo>
                  <a:cubicBezTo>
                    <a:pt x="25" y="4"/>
                    <a:pt x="26" y="7"/>
                    <a:pt x="25" y="9"/>
                  </a:cubicBezTo>
                  <a:cubicBezTo>
                    <a:pt x="24" y="12"/>
                    <a:pt x="21" y="13"/>
                    <a:pt x="18" y="11"/>
                  </a:cubicBezTo>
                  <a:cubicBezTo>
                    <a:pt x="17" y="11"/>
                    <a:pt x="15" y="11"/>
                    <a:pt x="13" y="12"/>
                  </a:cubicBezTo>
                  <a:cubicBezTo>
                    <a:pt x="11" y="12"/>
                    <a:pt x="10" y="14"/>
                    <a:pt x="10" y="15"/>
                  </a:cubicBezTo>
                  <a:cubicBezTo>
                    <a:pt x="10" y="18"/>
                    <a:pt x="8" y="20"/>
                    <a:pt x="5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41" name="">
              <a:extLst>
                <a:ext uri="{FF2B5EF4-FFF2-40B4-BE49-F238E27FC236}">
                  <a16:creationId xmlns:a16="http://schemas.microsoft.com/office/drawing/2014/main" id="{D20122C0-95FB-421F-A859-F793EFAAA4E0}"/>
                </a:ext>
              </a:extLst>
            </p:cNvPr>
            <p:cNvSpPr/>
            <p:nvPr/>
          </p:nvSpPr>
          <p:spPr bwMode="auto">
            <a:xfrm>
              <a:off x="7535863" y="3983039"/>
              <a:ext cx="57150" cy="90488"/>
            </a:xfrm>
            <a:custGeom>
              <a:avLst/>
              <a:gdLst>
                <a:gd name="T0" fmla="*/ 2 w 15"/>
                <a:gd name="T1" fmla="*/ 23 h 24"/>
                <a:gd name="T2" fmla="*/ 1 w 15"/>
                <a:gd name="T3" fmla="*/ 19 h 24"/>
                <a:gd name="T4" fmla="*/ 8 w 15"/>
                <a:gd name="T5" fmla="*/ 2 h 24"/>
                <a:gd name="T6" fmla="*/ 13 w 15"/>
                <a:gd name="T7" fmla="*/ 0 h 24"/>
                <a:gd name="T8" fmla="*/ 15 w 15"/>
                <a:gd name="T9" fmla="*/ 5 h 24"/>
                <a:gd name="T10" fmla="*/ 7 w 15"/>
                <a:gd name="T11" fmla="*/ 22 h 24"/>
                <a:gd name="T12" fmla="*/ 2 w 15"/>
                <a:gd name="T13" fmla="*/ 23 h 24"/>
                <a:gd name="T14" fmla="*/ 2 w 15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24">
                  <a:moveTo>
                    <a:pt x="2" y="23"/>
                  </a:moveTo>
                  <a:cubicBezTo>
                    <a:pt x="1" y="22"/>
                    <a:pt x="0" y="20"/>
                    <a:pt x="1" y="19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0"/>
                    <a:pt x="11" y="0"/>
                    <a:pt x="13" y="0"/>
                  </a:cubicBezTo>
                  <a:cubicBezTo>
                    <a:pt x="15" y="1"/>
                    <a:pt x="15" y="3"/>
                    <a:pt x="15" y="5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6" y="23"/>
                    <a:pt x="4" y="24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42" name="">
              <a:extLst>
                <a:ext uri="{FF2B5EF4-FFF2-40B4-BE49-F238E27FC236}">
                  <a16:creationId xmlns:a16="http://schemas.microsoft.com/office/drawing/2014/main" id="{285AB737-4FA3-441D-B5C3-CD76A6BB680C}"/>
                </a:ext>
              </a:extLst>
            </p:cNvPr>
            <p:cNvSpPr/>
            <p:nvPr/>
          </p:nvSpPr>
          <p:spPr bwMode="auto">
            <a:xfrm>
              <a:off x="7162800" y="3906839"/>
              <a:ext cx="42863" cy="90488"/>
            </a:xfrm>
            <a:custGeom>
              <a:avLst/>
              <a:gdLst>
                <a:gd name="T0" fmla="*/ 5 w 11"/>
                <a:gd name="T1" fmla="*/ 23 h 24"/>
                <a:gd name="T2" fmla="*/ 4 w 11"/>
                <a:gd name="T3" fmla="*/ 20 h 24"/>
                <a:gd name="T4" fmla="*/ 1 w 11"/>
                <a:gd name="T5" fmla="*/ 5 h 24"/>
                <a:gd name="T6" fmla="*/ 2 w 11"/>
                <a:gd name="T7" fmla="*/ 0 h 24"/>
                <a:gd name="T8" fmla="*/ 7 w 11"/>
                <a:gd name="T9" fmla="*/ 2 h 24"/>
                <a:gd name="T10" fmla="*/ 11 w 11"/>
                <a:gd name="T11" fmla="*/ 20 h 24"/>
                <a:gd name="T12" fmla="*/ 7 w 11"/>
                <a:gd name="T13" fmla="*/ 24 h 24"/>
                <a:gd name="T14" fmla="*/ 5 w 11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24">
                  <a:moveTo>
                    <a:pt x="5" y="23"/>
                  </a:moveTo>
                  <a:cubicBezTo>
                    <a:pt x="4" y="22"/>
                    <a:pt x="4" y="21"/>
                    <a:pt x="4" y="20"/>
                  </a:cubicBezTo>
                  <a:cubicBezTo>
                    <a:pt x="4" y="15"/>
                    <a:pt x="3" y="10"/>
                    <a:pt x="1" y="5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9" y="8"/>
                    <a:pt x="11" y="14"/>
                    <a:pt x="11" y="20"/>
                  </a:cubicBezTo>
                  <a:cubicBezTo>
                    <a:pt x="11" y="22"/>
                    <a:pt x="9" y="24"/>
                    <a:pt x="7" y="24"/>
                  </a:cubicBezTo>
                  <a:cubicBezTo>
                    <a:pt x="6" y="24"/>
                    <a:pt x="6" y="23"/>
                    <a:pt x="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43" name="">
              <a:extLst>
                <a:ext uri="{FF2B5EF4-FFF2-40B4-BE49-F238E27FC236}">
                  <a16:creationId xmlns:a16="http://schemas.microsoft.com/office/drawing/2014/main" id="{2505E51A-E6A3-4251-99A5-0E25CA5EBE17}"/>
                </a:ext>
              </a:extLst>
            </p:cNvPr>
            <p:cNvSpPr/>
            <p:nvPr/>
          </p:nvSpPr>
          <p:spPr bwMode="auto">
            <a:xfrm>
              <a:off x="6824663" y="3978276"/>
              <a:ext cx="61913" cy="92075"/>
            </a:xfrm>
            <a:custGeom>
              <a:avLst/>
              <a:gdLst>
                <a:gd name="T0" fmla="*/ 10 w 16"/>
                <a:gd name="T1" fmla="*/ 23 h 24"/>
                <a:gd name="T2" fmla="*/ 8 w 16"/>
                <a:gd name="T3" fmla="*/ 21 h 24"/>
                <a:gd name="T4" fmla="*/ 1 w 16"/>
                <a:gd name="T5" fmla="*/ 6 h 24"/>
                <a:gd name="T6" fmla="*/ 3 w 16"/>
                <a:gd name="T7" fmla="*/ 1 h 24"/>
                <a:gd name="T8" fmla="*/ 7 w 16"/>
                <a:gd name="T9" fmla="*/ 2 h 24"/>
                <a:gd name="T10" fmla="*/ 15 w 16"/>
                <a:gd name="T11" fmla="*/ 19 h 24"/>
                <a:gd name="T12" fmla="*/ 13 w 16"/>
                <a:gd name="T13" fmla="*/ 23 h 24"/>
                <a:gd name="T14" fmla="*/ 10 w 16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4">
                  <a:moveTo>
                    <a:pt x="10" y="23"/>
                  </a:moveTo>
                  <a:cubicBezTo>
                    <a:pt x="9" y="22"/>
                    <a:pt x="9" y="22"/>
                    <a:pt x="8" y="21"/>
                  </a:cubicBezTo>
                  <a:cubicBezTo>
                    <a:pt x="7" y="16"/>
                    <a:pt x="4" y="10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11" y="7"/>
                    <a:pt x="13" y="13"/>
                    <a:pt x="15" y="19"/>
                  </a:cubicBezTo>
                  <a:cubicBezTo>
                    <a:pt x="16" y="21"/>
                    <a:pt x="14" y="23"/>
                    <a:pt x="13" y="23"/>
                  </a:cubicBezTo>
                  <a:cubicBezTo>
                    <a:pt x="12" y="24"/>
                    <a:pt x="11" y="23"/>
                    <a:pt x="10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44" name="">
              <a:extLst>
                <a:ext uri="{FF2B5EF4-FFF2-40B4-BE49-F238E27FC236}">
                  <a16:creationId xmlns:a16="http://schemas.microsoft.com/office/drawing/2014/main" id="{94085DFC-762E-49D0-8EB7-D0AFFD336CD5}"/>
                </a:ext>
              </a:extLst>
            </p:cNvPr>
            <p:cNvSpPr/>
            <p:nvPr/>
          </p:nvSpPr>
          <p:spPr bwMode="auto">
            <a:xfrm>
              <a:off x="6524625" y="4248151"/>
              <a:ext cx="92075" cy="65088"/>
            </a:xfrm>
            <a:custGeom>
              <a:avLst/>
              <a:gdLst>
                <a:gd name="T0" fmla="*/ 2 w 24"/>
                <a:gd name="T1" fmla="*/ 7 h 17"/>
                <a:gd name="T2" fmla="*/ 1 w 24"/>
                <a:gd name="T3" fmla="*/ 3 h 17"/>
                <a:gd name="T4" fmla="*/ 6 w 24"/>
                <a:gd name="T5" fmla="*/ 1 h 17"/>
                <a:gd name="T6" fmla="*/ 22 w 24"/>
                <a:gd name="T7" fmla="*/ 10 h 17"/>
                <a:gd name="T8" fmla="*/ 23 w 24"/>
                <a:gd name="T9" fmla="*/ 15 h 17"/>
                <a:gd name="T10" fmla="*/ 18 w 24"/>
                <a:gd name="T11" fmla="*/ 16 h 17"/>
                <a:gd name="T12" fmla="*/ 2 w 24"/>
                <a:gd name="T13" fmla="*/ 7 h 17"/>
                <a:gd name="T14" fmla="*/ 2 w 24"/>
                <a:gd name="T15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7">
                  <a:moveTo>
                    <a:pt x="2" y="7"/>
                  </a:moveTo>
                  <a:cubicBezTo>
                    <a:pt x="1" y="6"/>
                    <a:pt x="0" y="4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11"/>
                    <a:pt x="24" y="13"/>
                    <a:pt x="23" y="15"/>
                  </a:cubicBezTo>
                  <a:cubicBezTo>
                    <a:pt x="22" y="16"/>
                    <a:pt x="20" y="17"/>
                    <a:pt x="18" y="1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45" name="">
              <a:extLst>
                <a:ext uri="{FF2B5EF4-FFF2-40B4-BE49-F238E27FC236}">
                  <a16:creationId xmlns:a16="http://schemas.microsoft.com/office/drawing/2014/main" id="{60DCCF43-4041-4CFA-851E-CC7188EFD16A}"/>
                </a:ext>
              </a:extLst>
            </p:cNvPr>
            <p:cNvSpPr/>
            <p:nvPr/>
          </p:nvSpPr>
          <p:spPr bwMode="auto">
            <a:xfrm>
              <a:off x="6411913" y="4665664"/>
              <a:ext cx="106363" cy="46038"/>
            </a:xfrm>
            <a:custGeom>
              <a:avLst/>
              <a:gdLst>
                <a:gd name="T0" fmla="*/ 2 w 28"/>
                <a:gd name="T1" fmla="*/ 9 h 12"/>
                <a:gd name="T2" fmla="*/ 0 w 28"/>
                <a:gd name="T3" fmla="*/ 6 h 12"/>
                <a:gd name="T4" fmla="*/ 4 w 28"/>
                <a:gd name="T5" fmla="*/ 3 h 12"/>
                <a:gd name="T6" fmla="*/ 22 w 28"/>
                <a:gd name="T7" fmla="*/ 1 h 12"/>
                <a:gd name="T8" fmla="*/ 27 w 28"/>
                <a:gd name="T9" fmla="*/ 2 h 12"/>
                <a:gd name="T10" fmla="*/ 26 w 28"/>
                <a:gd name="T11" fmla="*/ 7 h 12"/>
                <a:gd name="T12" fmla="*/ 3 w 28"/>
                <a:gd name="T13" fmla="*/ 10 h 12"/>
                <a:gd name="T14" fmla="*/ 2 w 28"/>
                <a:gd name="T15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2">
                  <a:moveTo>
                    <a:pt x="2" y="9"/>
                  </a:moveTo>
                  <a:cubicBezTo>
                    <a:pt x="1" y="9"/>
                    <a:pt x="0" y="7"/>
                    <a:pt x="0" y="6"/>
                  </a:cubicBezTo>
                  <a:cubicBezTo>
                    <a:pt x="1" y="4"/>
                    <a:pt x="3" y="3"/>
                    <a:pt x="4" y="3"/>
                  </a:cubicBezTo>
                  <a:cubicBezTo>
                    <a:pt x="11" y="5"/>
                    <a:pt x="17" y="4"/>
                    <a:pt x="22" y="1"/>
                  </a:cubicBezTo>
                  <a:cubicBezTo>
                    <a:pt x="24" y="0"/>
                    <a:pt x="26" y="1"/>
                    <a:pt x="27" y="2"/>
                  </a:cubicBezTo>
                  <a:cubicBezTo>
                    <a:pt x="28" y="4"/>
                    <a:pt x="27" y="6"/>
                    <a:pt x="26" y="7"/>
                  </a:cubicBezTo>
                  <a:cubicBezTo>
                    <a:pt x="19" y="11"/>
                    <a:pt x="11" y="12"/>
                    <a:pt x="3" y="10"/>
                  </a:cubicBezTo>
                  <a:cubicBezTo>
                    <a:pt x="2" y="10"/>
                    <a:pt x="2" y="10"/>
                    <a:pt x="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46" name="">
              <a:extLst>
                <a:ext uri="{FF2B5EF4-FFF2-40B4-BE49-F238E27FC236}">
                  <a16:creationId xmlns:a16="http://schemas.microsoft.com/office/drawing/2014/main" id="{5027DA37-90B4-4567-B695-7B73B4828548}"/>
                </a:ext>
              </a:extLst>
            </p:cNvPr>
            <p:cNvSpPr/>
            <p:nvPr/>
          </p:nvSpPr>
          <p:spPr bwMode="auto">
            <a:xfrm>
              <a:off x="6551613" y="4999039"/>
              <a:ext cx="92075" cy="42863"/>
            </a:xfrm>
            <a:custGeom>
              <a:avLst/>
              <a:gdLst>
                <a:gd name="T0" fmla="*/ 2 w 24"/>
                <a:gd name="T1" fmla="*/ 11 h 11"/>
                <a:gd name="T2" fmla="*/ 1 w 24"/>
                <a:gd name="T3" fmla="*/ 9 h 11"/>
                <a:gd name="T4" fmla="*/ 3 w 24"/>
                <a:gd name="T5" fmla="*/ 4 h 11"/>
                <a:gd name="T6" fmla="*/ 20 w 24"/>
                <a:gd name="T7" fmla="*/ 0 h 11"/>
                <a:gd name="T8" fmla="*/ 24 w 24"/>
                <a:gd name="T9" fmla="*/ 3 h 11"/>
                <a:gd name="T10" fmla="*/ 21 w 24"/>
                <a:gd name="T11" fmla="*/ 7 h 11"/>
                <a:gd name="T12" fmla="*/ 5 w 24"/>
                <a:gd name="T13" fmla="*/ 11 h 11"/>
                <a:gd name="T14" fmla="*/ 2 w 24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">
                  <a:moveTo>
                    <a:pt x="2" y="11"/>
                  </a:moveTo>
                  <a:cubicBezTo>
                    <a:pt x="1" y="10"/>
                    <a:pt x="1" y="9"/>
                    <a:pt x="1" y="9"/>
                  </a:cubicBezTo>
                  <a:cubicBezTo>
                    <a:pt x="0" y="7"/>
                    <a:pt x="1" y="5"/>
                    <a:pt x="3" y="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3" y="1"/>
                    <a:pt x="24" y="3"/>
                  </a:cubicBezTo>
                  <a:cubicBezTo>
                    <a:pt x="24" y="5"/>
                    <a:pt x="23" y="7"/>
                    <a:pt x="21" y="7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1"/>
                    <a:pt x="3" y="11"/>
                    <a:pt x="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47" name="">
              <a:extLst>
                <a:ext uri="{FF2B5EF4-FFF2-40B4-BE49-F238E27FC236}">
                  <a16:creationId xmlns:a16="http://schemas.microsoft.com/office/drawing/2014/main" id="{F879BFC6-3D56-4EDB-B029-ACC4A81CEEDA}"/>
                </a:ext>
              </a:extLst>
            </p:cNvPr>
            <p:cNvSpPr/>
            <p:nvPr/>
          </p:nvSpPr>
          <p:spPr bwMode="auto">
            <a:xfrm>
              <a:off x="6911975" y="5268914"/>
              <a:ext cx="65088" cy="90488"/>
            </a:xfrm>
            <a:custGeom>
              <a:avLst/>
              <a:gdLst>
                <a:gd name="T0" fmla="*/ 2 w 17"/>
                <a:gd name="T1" fmla="*/ 23 h 24"/>
                <a:gd name="T2" fmla="*/ 1 w 17"/>
                <a:gd name="T3" fmla="*/ 19 h 24"/>
                <a:gd name="T4" fmla="*/ 10 w 17"/>
                <a:gd name="T5" fmla="*/ 2 h 24"/>
                <a:gd name="T6" fmla="*/ 14 w 17"/>
                <a:gd name="T7" fmla="*/ 1 h 24"/>
                <a:gd name="T8" fmla="*/ 16 w 17"/>
                <a:gd name="T9" fmla="*/ 5 h 24"/>
                <a:gd name="T10" fmla="*/ 7 w 17"/>
                <a:gd name="T11" fmla="*/ 22 h 24"/>
                <a:gd name="T12" fmla="*/ 3 w 17"/>
                <a:gd name="T13" fmla="*/ 23 h 24"/>
                <a:gd name="T14" fmla="*/ 2 w 17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24">
                  <a:moveTo>
                    <a:pt x="2" y="23"/>
                  </a:moveTo>
                  <a:cubicBezTo>
                    <a:pt x="1" y="22"/>
                    <a:pt x="0" y="20"/>
                    <a:pt x="1" y="19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0"/>
                    <a:pt x="13" y="0"/>
                    <a:pt x="14" y="1"/>
                  </a:cubicBezTo>
                  <a:cubicBezTo>
                    <a:pt x="16" y="1"/>
                    <a:pt x="17" y="3"/>
                    <a:pt x="16" y="5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4" y="24"/>
                    <a:pt x="3" y="23"/>
                  </a:cubicBezTo>
                  <a:cubicBezTo>
                    <a:pt x="3" y="23"/>
                    <a:pt x="2" y="23"/>
                    <a:pt x="2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48" name="">
              <a:extLst>
                <a:ext uri="{FF2B5EF4-FFF2-40B4-BE49-F238E27FC236}">
                  <a16:creationId xmlns:a16="http://schemas.microsoft.com/office/drawing/2014/main" id="{8394B83D-D995-44D7-AED0-B27B97487391}"/>
                </a:ext>
              </a:extLst>
            </p:cNvPr>
            <p:cNvSpPr/>
            <p:nvPr/>
          </p:nvSpPr>
          <p:spPr bwMode="auto">
            <a:xfrm>
              <a:off x="7353300" y="3675064"/>
              <a:ext cx="79375" cy="334963"/>
            </a:xfrm>
            <a:custGeom>
              <a:avLst/>
              <a:gdLst>
                <a:gd name="T0" fmla="*/ 2 w 21"/>
                <a:gd name="T1" fmla="*/ 87 h 88"/>
                <a:gd name="T2" fmla="*/ 1 w 21"/>
                <a:gd name="T3" fmla="*/ 84 h 88"/>
                <a:gd name="T4" fmla="*/ 14 w 21"/>
                <a:gd name="T5" fmla="*/ 3 h 88"/>
                <a:gd name="T6" fmla="*/ 18 w 21"/>
                <a:gd name="T7" fmla="*/ 0 h 88"/>
                <a:gd name="T8" fmla="*/ 21 w 21"/>
                <a:gd name="T9" fmla="*/ 4 h 88"/>
                <a:gd name="T10" fmla="*/ 7 w 21"/>
                <a:gd name="T11" fmla="*/ 85 h 88"/>
                <a:gd name="T12" fmla="*/ 3 w 21"/>
                <a:gd name="T13" fmla="*/ 88 h 88"/>
                <a:gd name="T14" fmla="*/ 2 w 21"/>
                <a:gd name="T15" fmla="*/ 8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88">
                  <a:moveTo>
                    <a:pt x="2" y="87"/>
                  </a:moveTo>
                  <a:cubicBezTo>
                    <a:pt x="1" y="87"/>
                    <a:pt x="0" y="85"/>
                    <a:pt x="1" y="84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1"/>
                    <a:pt x="16" y="0"/>
                    <a:pt x="18" y="0"/>
                  </a:cubicBezTo>
                  <a:cubicBezTo>
                    <a:pt x="20" y="1"/>
                    <a:pt x="21" y="2"/>
                    <a:pt x="21" y="4"/>
                  </a:cubicBezTo>
                  <a:cubicBezTo>
                    <a:pt x="7" y="85"/>
                    <a:pt x="7" y="85"/>
                    <a:pt x="7" y="85"/>
                  </a:cubicBezTo>
                  <a:cubicBezTo>
                    <a:pt x="7" y="87"/>
                    <a:pt x="5" y="88"/>
                    <a:pt x="3" y="88"/>
                  </a:cubicBezTo>
                  <a:cubicBezTo>
                    <a:pt x="3" y="88"/>
                    <a:pt x="2" y="88"/>
                    <a:pt x="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49" name="">
              <a:extLst>
                <a:ext uri="{FF2B5EF4-FFF2-40B4-BE49-F238E27FC236}">
                  <a16:creationId xmlns:a16="http://schemas.microsoft.com/office/drawing/2014/main" id="{97A4B1F5-1F5C-4A6A-91FD-010932969BFC}"/>
                </a:ext>
              </a:extLst>
            </p:cNvPr>
            <p:cNvSpPr/>
            <p:nvPr/>
          </p:nvSpPr>
          <p:spPr bwMode="auto">
            <a:xfrm>
              <a:off x="6962775" y="3686176"/>
              <a:ext cx="74613" cy="334963"/>
            </a:xfrm>
            <a:custGeom>
              <a:avLst/>
              <a:gdLst>
                <a:gd name="T0" fmla="*/ 15 w 20"/>
                <a:gd name="T1" fmla="*/ 87 h 88"/>
                <a:gd name="T2" fmla="*/ 13 w 20"/>
                <a:gd name="T3" fmla="*/ 85 h 88"/>
                <a:gd name="T4" fmla="*/ 1 w 20"/>
                <a:gd name="T5" fmla="*/ 3 h 88"/>
                <a:gd name="T6" fmla="*/ 4 w 20"/>
                <a:gd name="T7" fmla="*/ 0 h 88"/>
                <a:gd name="T8" fmla="*/ 8 w 20"/>
                <a:gd name="T9" fmla="*/ 3 h 88"/>
                <a:gd name="T10" fmla="*/ 20 w 20"/>
                <a:gd name="T11" fmla="*/ 83 h 88"/>
                <a:gd name="T12" fmla="*/ 18 w 20"/>
                <a:gd name="T13" fmla="*/ 87 h 88"/>
                <a:gd name="T14" fmla="*/ 15 w 20"/>
                <a:gd name="T15" fmla="*/ 8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88">
                  <a:moveTo>
                    <a:pt x="15" y="87"/>
                  </a:moveTo>
                  <a:cubicBezTo>
                    <a:pt x="14" y="86"/>
                    <a:pt x="13" y="86"/>
                    <a:pt x="13" y="85"/>
                  </a:cubicBezTo>
                  <a:cubicBezTo>
                    <a:pt x="4" y="58"/>
                    <a:pt x="0" y="31"/>
                    <a:pt x="1" y="3"/>
                  </a:cubicBezTo>
                  <a:cubicBezTo>
                    <a:pt x="1" y="1"/>
                    <a:pt x="3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7" y="30"/>
                    <a:pt x="11" y="57"/>
                    <a:pt x="20" y="83"/>
                  </a:cubicBezTo>
                  <a:cubicBezTo>
                    <a:pt x="20" y="85"/>
                    <a:pt x="19" y="87"/>
                    <a:pt x="18" y="87"/>
                  </a:cubicBezTo>
                  <a:cubicBezTo>
                    <a:pt x="17" y="88"/>
                    <a:pt x="15" y="87"/>
                    <a:pt x="15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50" name="">
              <a:extLst>
                <a:ext uri="{FF2B5EF4-FFF2-40B4-BE49-F238E27FC236}">
                  <a16:creationId xmlns:a16="http://schemas.microsoft.com/office/drawing/2014/main" id="{2CEE8D1A-6FEF-41BC-8B80-193B8911D300}"/>
                </a:ext>
              </a:extLst>
            </p:cNvPr>
            <p:cNvSpPr/>
            <p:nvPr/>
          </p:nvSpPr>
          <p:spPr bwMode="auto">
            <a:xfrm>
              <a:off x="6559550" y="3948114"/>
              <a:ext cx="166688" cy="231775"/>
            </a:xfrm>
            <a:custGeom>
              <a:avLst/>
              <a:gdLst>
                <a:gd name="T0" fmla="*/ 38 w 44"/>
                <a:gd name="T1" fmla="*/ 60 h 61"/>
                <a:gd name="T2" fmla="*/ 37 w 44"/>
                <a:gd name="T3" fmla="*/ 59 h 61"/>
                <a:gd name="T4" fmla="*/ 1 w 44"/>
                <a:gd name="T5" fmla="*/ 6 h 61"/>
                <a:gd name="T6" fmla="*/ 2 w 44"/>
                <a:gd name="T7" fmla="*/ 2 h 61"/>
                <a:gd name="T8" fmla="*/ 7 w 44"/>
                <a:gd name="T9" fmla="*/ 2 h 61"/>
                <a:gd name="T10" fmla="*/ 43 w 44"/>
                <a:gd name="T11" fmla="*/ 55 h 61"/>
                <a:gd name="T12" fmla="*/ 42 w 44"/>
                <a:gd name="T13" fmla="*/ 60 h 61"/>
                <a:gd name="T14" fmla="*/ 38 w 44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61">
                  <a:moveTo>
                    <a:pt x="38" y="60"/>
                  </a:moveTo>
                  <a:cubicBezTo>
                    <a:pt x="38" y="60"/>
                    <a:pt x="37" y="60"/>
                    <a:pt x="37" y="59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3"/>
                    <a:pt x="2" y="2"/>
                  </a:cubicBezTo>
                  <a:cubicBezTo>
                    <a:pt x="3" y="0"/>
                    <a:pt x="5" y="1"/>
                    <a:pt x="7" y="2"/>
                  </a:cubicBezTo>
                  <a:cubicBezTo>
                    <a:pt x="43" y="55"/>
                    <a:pt x="43" y="55"/>
                    <a:pt x="43" y="55"/>
                  </a:cubicBezTo>
                  <a:cubicBezTo>
                    <a:pt x="44" y="57"/>
                    <a:pt x="44" y="59"/>
                    <a:pt x="42" y="60"/>
                  </a:cubicBezTo>
                  <a:cubicBezTo>
                    <a:pt x="41" y="61"/>
                    <a:pt x="39" y="61"/>
                    <a:pt x="38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51" name="">
              <a:extLst>
                <a:ext uri="{FF2B5EF4-FFF2-40B4-BE49-F238E27FC236}">
                  <a16:creationId xmlns:a16="http://schemas.microsoft.com/office/drawing/2014/main" id="{0FCF7146-2AA8-4E08-A3CD-DFB3DEF6F96B}"/>
                </a:ext>
              </a:extLst>
            </p:cNvPr>
            <p:cNvSpPr/>
            <p:nvPr/>
          </p:nvSpPr>
          <p:spPr bwMode="auto">
            <a:xfrm>
              <a:off x="6243638" y="4422776"/>
              <a:ext cx="280988" cy="90488"/>
            </a:xfrm>
            <a:custGeom>
              <a:avLst/>
              <a:gdLst>
                <a:gd name="T0" fmla="*/ 2 w 74"/>
                <a:gd name="T1" fmla="*/ 6 h 24"/>
                <a:gd name="T2" fmla="*/ 1 w 74"/>
                <a:gd name="T3" fmla="*/ 2 h 24"/>
                <a:gd name="T4" fmla="*/ 5 w 74"/>
                <a:gd name="T5" fmla="*/ 0 h 24"/>
                <a:gd name="T6" fmla="*/ 71 w 74"/>
                <a:gd name="T7" fmla="*/ 17 h 24"/>
                <a:gd name="T8" fmla="*/ 74 w 74"/>
                <a:gd name="T9" fmla="*/ 21 h 24"/>
                <a:gd name="T10" fmla="*/ 70 w 74"/>
                <a:gd name="T11" fmla="*/ 23 h 24"/>
                <a:gd name="T12" fmla="*/ 3 w 74"/>
                <a:gd name="T13" fmla="*/ 7 h 24"/>
                <a:gd name="T14" fmla="*/ 2 w 74"/>
                <a:gd name="T15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24">
                  <a:moveTo>
                    <a:pt x="2" y="6"/>
                  </a:moveTo>
                  <a:cubicBezTo>
                    <a:pt x="1" y="5"/>
                    <a:pt x="0" y="4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27" y="7"/>
                    <a:pt x="49" y="12"/>
                    <a:pt x="71" y="17"/>
                  </a:cubicBezTo>
                  <a:cubicBezTo>
                    <a:pt x="73" y="17"/>
                    <a:pt x="74" y="19"/>
                    <a:pt x="74" y="21"/>
                  </a:cubicBezTo>
                  <a:cubicBezTo>
                    <a:pt x="73" y="23"/>
                    <a:pt x="71" y="24"/>
                    <a:pt x="70" y="23"/>
                  </a:cubicBezTo>
                  <a:cubicBezTo>
                    <a:pt x="47" y="19"/>
                    <a:pt x="25" y="13"/>
                    <a:pt x="3" y="7"/>
                  </a:cubicBezTo>
                  <a:cubicBezTo>
                    <a:pt x="3" y="7"/>
                    <a:pt x="2" y="6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52" name="">
              <a:extLst>
                <a:ext uri="{FF2B5EF4-FFF2-40B4-BE49-F238E27FC236}">
                  <a16:creationId xmlns:a16="http://schemas.microsoft.com/office/drawing/2014/main" id="{09E18431-8ECF-4758-81FE-F16598A78684}"/>
                </a:ext>
              </a:extLst>
            </p:cNvPr>
            <p:cNvSpPr/>
            <p:nvPr/>
          </p:nvSpPr>
          <p:spPr bwMode="auto">
            <a:xfrm>
              <a:off x="6221413" y="4843464"/>
              <a:ext cx="338138" cy="122238"/>
            </a:xfrm>
            <a:custGeom>
              <a:avLst/>
              <a:gdLst>
                <a:gd name="T0" fmla="*/ 2 w 89"/>
                <a:gd name="T1" fmla="*/ 31 h 32"/>
                <a:gd name="T2" fmla="*/ 1 w 89"/>
                <a:gd name="T3" fmla="*/ 29 h 32"/>
                <a:gd name="T4" fmla="*/ 3 w 89"/>
                <a:gd name="T5" fmla="*/ 25 h 32"/>
                <a:gd name="T6" fmla="*/ 84 w 89"/>
                <a:gd name="T7" fmla="*/ 1 h 32"/>
                <a:gd name="T8" fmla="*/ 89 w 89"/>
                <a:gd name="T9" fmla="*/ 3 h 32"/>
                <a:gd name="T10" fmla="*/ 86 w 89"/>
                <a:gd name="T11" fmla="*/ 7 h 32"/>
                <a:gd name="T12" fmla="*/ 5 w 89"/>
                <a:gd name="T13" fmla="*/ 31 h 32"/>
                <a:gd name="T14" fmla="*/ 2 w 89"/>
                <a:gd name="T15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32">
                  <a:moveTo>
                    <a:pt x="2" y="31"/>
                  </a:moveTo>
                  <a:cubicBezTo>
                    <a:pt x="1" y="30"/>
                    <a:pt x="1" y="30"/>
                    <a:pt x="1" y="29"/>
                  </a:cubicBezTo>
                  <a:cubicBezTo>
                    <a:pt x="0" y="27"/>
                    <a:pt x="1" y="25"/>
                    <a:pt x="3" y="25"/>
                  </a:cubicBezTo>
                  <a:cubicBezTo>
                    <a:pt x="31" y="18"/>
                    <a:pt x="57" y="10"/>
                    <a:pt x="84" y="1"/>
                  </a:cubicBezTo>
                  <a:cubicBezTo>
                    <a:pt x="86" y="0"/>
                    <a:pt x="88" y="1"/>
                    <a:pt x="89" y="3"/>
                  </a:cubicBezTo>
                  <a:cubicBezTo>
                    <a:pt x="89" y="5"/>
                    <a:pt x="88" y="7"/>
                    <a:pt x="86" y="7"/>
                  </a:cubicBezTo>
                  <a:cubicBezTo>
                    <a:pt x="59" y="17"/>
                    <a:pt x="33" y="25"/>
                    <a:pt x="5" y="31"/>
                  </a:cubicBezTo>
                  <a:cubicBezTo>
                    <a:pt x="4" y="32"/>
                    <a:pt x="3" y="31"/>
                    <a:pt x="2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53" name="">
              <a:extLst>
                <a:ext uri="{FF2B5EF4-FFF2-40B4-BE49-F238E27FC236}">
                  <a16:creationId xmlns:a16="http://schemas.microsoft.com/office/drawing/2014/main" id="{C6077BCC-6E93-45B3-B328-50933B23A78A}"/>
                </a:ext>
              </a:extLst>
            </p:cNvPr>
            <p:cNvSpPr/>
            <p:nvPr/>
          </p:nvSpPr>
          <p:spPr bwMode="auto">
            <a:xfrm>
              <a:off x="6605588" y="5159376"/>
              <a:ext cx="180975" cy="207963"/>
            </a:xfrm>
            <a:custGeom>
              <a:avLst/>
              <a:gdLst>
                <a:gd name="T0" fmla="*/ 2 w 48"/>
                <a:gd name="T1" fmla="*/ 54 h 55"/>
                <a:gd name="T2" fmla="*/ 1 w 48"/>
                <a:gd name="T3" fmla="*/ 54 h 55"/>
                <a:gd name="T4" fmla="*/ 1 w 48"/>
                <a:gd name="T5" fmla="*/ 49 h 55"/>
                <a:gd name="T6" fmla="*/ 42 w 48"/>
                <a:gd name="T7" fmla="*/ 1 h 55"/>
                <a:gd name="T8" fmla="*/ 47 w 48"/>
                <a:gd name="T9" fmla="*/ 1 h 55"/>
                <a:gd name="T10" fmla="*/ 47 w 48"/>
                <a:gd name="T11" fmla="*/ 6 h 55"/>
                <a:gd name="T12" fmla="*/ 6 w 48"/>
                <a:gd name="T13" fmla="*/ 53 h 55"/>
                <a:gd name="T14" fmla="*/ 2 w 48"/>
                <a:gd name="T15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55">
                  <a:moveTo>
                    <a:pt x="2" y="54"/>
                  </a:moveTo>
                  <a:cubicBezTo>
                    <a:pt x="1" y="54"/>
                    <a:pt x="1" y="54"/>
                    <a:pt x="1" y="54"/>
                  </a:cubicBezTo>
                  <a:cubicBezTo>
                    <a:pt x="0" y="52"/>
                    <a:pt x="0" y="50"/>
                    <a:pt x="1" y="49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3" y="0"/>
                    <a:pt x="45" y="0"/>
                    <a:pt x="47" y="1"/>
                  </a:cubicBezTo>
                  <a:cubicBezTo>
                    <a:pt x="48" y="2"/>
                    <a:pt x="48" y="4"/>
                    <a:pt x="47" y="6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5" y="55"/>
                    <a:pt x="3" y="55"/>
                    <a:pt x="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54" name="">
              <a:extLst>
                <a:ext uri="{FF2B5EF4-FFF2-40B4-BE49-F238E27FC236}">
                  <a16:creationId xmlns:a16="http://schemas.microsoft.com/office/drawing/2014/main" id="{00F2F988-52E2-4D1A-8E36-1619BBB71ECF}"/>
                </a:ext>
              </a:extLst>
            </p:cNvPr>
            <p:cNvSpPr/>
            <p:nvPr/>
          </p:nvSpPr>
          <p:spPr bwMode="auto">
            <a:xfrm>
              <a:off x="7353300" y="3576639"/>
              <a:ext cx="152400" cy="128588"/>
            </a:xfrm>
            <a:custGeom>
              <a:avLst/>
              <a:gdLst>
                <a:gd name="T0" fmla="*/ 9 w 40"/>
                <a:gd name="T1" fmla="*/ 29 h 34"/>
                <a:gd name="T2" fmla="*/ 2 w 40"/>
                <a:gd name="T3" fmla="*/ 20 h 34"/>
                <a:gd name="T4" fmla="*/ 2 w 40"/>
                <a:gd name="T5" fmla="*/ 20 h 34"/>
                <a:gd name="T6" fmla="*/ 3 w 40"/>
                <a:gd name="T7" fmla="*/ 9 h 34"/>
                <a:gd name="T8" fmla="*/ 13 w 40"/>
                <a:gd name="T9" fmla="*/ 2 h 34"/>
                <a:gd name="T10" fmla="*/ 36 w 40"/>
                <a:gd name="T11" fmla="*/ 11 h 34"/>
                <a:gd name="T12" fmla="*/ 37 w 40"/>
                <a:gd name="T13" fmla="*/ 26 h 34"/>
                <a:gd name="T14" fmla="*/ 19 w 40"/>
                <a:gd name="T15" fmla="*/ 33 h 34"/>
                <a:gd name="T16" fmla="*/ 9 w 40"/>
                <a:gd name="T17" fmla="*/ 29 h 34"/>
                <a:gd name="T18" fmla="*/ 8 w 40"/>
                <a:gd name="T19" fmla="*/ 17 h 34"/>
                <a:gd name="T20" fmla="*/ 20 w 40"/>
                <a:gd name="T21" fmla="*/ 26 h 34"/>
                <a:gd name="T22" fmla="*/ 31 w 40"/>
                <a:gd name="T23" fmla="*/ 22 h 34"/>
                <a:gd name="T24" fmla="*/ 30 w 40"/>
                <a:gd name="T25" fmla="*/ 15 h 34"/>
                <a:gd name="T26" fmla="*/ 14 w 40"/>
                <a:gd name="T27" fmla="*/ 9 h 34"/>
                <a:gd name="T28" fmla="*/ 9 w 40"/>
                <a:gd name="T29" fmla="*/ 12 h 34"/>
                <a:gd name="T30" fmla="*/ 8 w 40"/>
                <a:gd name="T31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34">
                  <a:moveTo>
                    <a:pt x="9" y="29"/>
                  </a:moveTo>
                  <a:cubicBezTo>
                    <a:pt x="6" y="27"/>
                    <a:pt x="3" y="24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0" y="16"/>
                    <a:pt x="1" y="12"/>
                    <a:pt x="3" y="9"/>
                  </a:cubicBezTo>
                  <a:cubicBezTo>
                    <a:pt x="5" y="5"/>
                    <a:pt x="9" y="3"/>
                    <a:pt x="13" y="2"/>
                  </a:cubicBezTo>
                  <a:cubicBezTo>
                    <a:pt x="21" y="0"/>
                    <a:pt x="31" y="4"/>
                    <a:pt x="36" y="11"/>
                  </a:cubicBezTo>
                  <a:cubicBezTo>
                    <a:pt x="40" y="18"/>
                    <a:pt x="39" y="23"/>
                    <a:pt x="37" y="26"/>
                  </a:cubicBezTo>
                  <a:cubicBezTo>
                    <a:pt x="34" y="31"/>
                    <a:pt x="27" y="34"/>
                    <a:pt x="19" y="33"/>
                  </a:cubicBezTo>
                  <a:cubicBezTo>
                    <a:pt x="15" y="33"/>
                    <a:pt x="12" y="31"/>
                    <a:pt x="9" y="29"/>
                  </a:cubicBezTo>
                  <a:close/>
                  <a:moveTo>
                    <a:pt x="8" y="17"/>
                  </a:moveTo>
                  <a:cubicBezTo>
                    <a:pt x="11" y="24"/>
                    <a:pt x="17" y="26"/>
                    <a:pt x="20" y="26"/>
                  </a:cubicBezTo>
                  <a:cubicBezTo>
                    <a:pt x="25" y="27"/>
                    <a:pt x="29" y="25"/>
                    <a:pt x="31" y="22"/>
                  </a:cubicBezTo>
                  <a:cubicBezTo>
                    <a:pt x="32" y="20"/>
                    <a:pt x="32" y="18"/>
                    <a:pt x="30" y="15"/>
                  </a:cubicBezTo>
                  <a:cubicBezTo>
                    <a:pt x="27" y="11"/>
                    <a:pt x="20" y="8"/>
                    <a:pt x="14" y="9"/>
                  </a:cubicBezTo>
                  <a:cubicBezTo>
                    <a:pt x="12" y="9"/>
                    <a:pt x="10" y="10"/>
                    <a:pt x="9" y="12"/>
                  </a:cubicBezTo>
                  <a:cubicBezTo>
                    <a:pt x="8" y="14"/>
                    <a:pt x="8" y="16"/>
                    <a:pt x="8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55" name="">
              <a:extLst>
                <a:ext uri="{FF2B5EF4-FFF2-40B4-BE49-F238E27FC236}">
                  <a16:creationId xmlns:a16="http://schemas.microsoft.com/office/drawing/2014/main" id="{6BAAD8B8-42FD-4654-9CB5-ABC71C6ACCD0}"/>
                </a:ext>
              </a:extLst>
            </p:cNvPr>
            <p:cNvSpPr/>
            <p:nvPr/>
          </p:nvSpPr>
          <p:spPr bwMode="auto">
            <a:xfrm>
              <a:off x="6889750" y="3576639"/>
              <a:ext cx="171450" cy="133350"/>
            </a:xfrm>
            <a:custGeom>
              <a:avLst/>
              <a:gdLst>
                <a:gd name="T0" fmla="*/ 8 w 45"/>
                <a:gd name="T1" fmla="*/ 29 h 35"/>
                <a:gd name="T2" fmla="*/ 1 w 45"/>
                <a:gd name="T3" fmla="*/ 19 h 35"/>
                <a:gd name="T4" fmla="*/ 6 w 45"/>
                <a:gd name="T5" fmla="*/ 6 h 35"/>
                <a:gd name="T6" fmla="*/ 18 w 45"/>
                <a:gd name="T7" fmla="*/ 1 h 35"/>
                <a:gd name="T8" fmla="*/ 36 w 45"/>
                <a:gd name="T9" fmla="*/ 5 h 35"/>
                <a:gd name="T10" fmla="*/ 44 w 45"/>
                <a:gd name="T11" fmla="*/ 22 h 35"/>
                <a:gd name="T12" fmla="*/ 38 w 45"/>
                <a:gd name="T13" fmla="*/ 31 h 35"/>
                <a:gd name="T14" fmla="*/ 13 w 45"/>
                <a:gd name="T15" fmla="*/ 32 h 35"/>
                <a:gd name="T16" fmla="*/ 13 w 45"/>
                <a:gd name="T17" fmla="*/ 32 h 35"/>
                <a:gd name="T18" fmla="*/ 8 w 45"/>
                <a:gd name="T19" fmla="*/ 29 h 35"/>
                <a:gd name="T20" fmla="*/ 32 w 45"/>
                <a:gd name="T21" fmla="*/ 11 h 35"/>
                <a:gd name="T22" fmla="*/ 32 w 45"/>
                <a:gd name="T23" fmla="*/ 10 h 35"/>
                <a:gd name="T24" fmla="*/ 19 w 45"/>
                <a:gd name="T25" fmla="*/ 8 h 35"/>
                <a:gd name="T26" fmla="*/ 11 w 45"/>
                <a:gd name="T27" fmla="*/ 11 h 35"/>
                <a:gd name="T28" fmla="*/ 8 w 45"/>
                <a:gd name="T29" fmla="*/ 18 h 35"/>
                <a:gd name="T30" fmla="*/ 16 w 45"/>
                <a:gd name="T31" fmla="*/ 25 h 35"/>
                <a:gd name="T32" fmla="*/ 16 w 45"/>
                <a:gd name="T33" fmla="*/ 25 h 35"/>
                <a:gd name="T34" fmla="*/ 34 w 45"/>
                <a:gd name="T35" fmla="*/ 25 h 35"/>
                <a:gd name="T36" fmla="*/ 37 w 45"/>
                <a:gd name="T37" fmla="*/ 21 h 35"/>
                <a:gd name="T38" fmla="*/ 32 w 45"/>
                <a:gd name="T39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5">
                  <a:moveTo>
                    <a:pt x="8" y="29"/>
                  </a:moveTo>
                  <a:cubicBezTo>
                    <a:pt x="4" y="26"/>
                    <a:pt x="2" y="23"/>
                    <a:pt x="1" y="19"/>
                  </a:cubicBezTo>
                  <a:cubicBezTo>
                    <a:pt x="0" y="14"/>
                    <a:pt x="2" y="9"/>
                    <a:pt x="6" y="6"/>
                  </a:cubicBezTo>
                  <a:cubicBezTo>
                    <a:pt x="9" y="3"/>
                    <a:pt x="13" y="2"/>
                    <a:pt x="18" y="1"/>
                  </a:cubicBezTo>
                  <a:cubicBezTo>
                    <a:pt x="24" y="0"/>
                    <a:pt x="31" y="1"/>
                    <a:pt x="36" y="5"/>
                  </a:cubicBezTo>
                  <a:cubicBezTo>
                    <a:pt x="42" y="9"/>
                    <a:pt x="45" y="15"/>
                    <a:pt x="44" y="22"/>
                  </a:cubicBezTo>
                  <a:cubicBezTo>
                    <a:pt x="44" y="26"/>
                    <a:pt x="42" y="29"/>
                    <a:pt x="38" y="31"/>
                  </a:cubicBezTo>
                  <a:cubicBezTo>
                    <a:pt x="31" y="35"/>
                    <a:pt x="21" y="34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1" y="31"/>
                    <a:pt x="10" y="30"/>
                    <a:pt x="8" y="29"/>
                  </a:cubicBezTo>
                  <a:close/>
                  <a:moveTo>
                    <a:pt x="32" y="11"/>
                  </a:moveTo>
                  <a:cubicBezTo>
                    <a:pt x="32" y="10"/>
                    <a:pt x="32" y="10"/>
                    <a:pt x="32" y="10"/>
                  </a:cubicBezTo>
                  <a:cubicBezTo>
                    <a:pt x="28" y="8"/>
                    <a:pt x="23" y="7"/>
                    <a:pt x="19" y="8"/>
                  </a:cubicBezTo>
                  <a:cubicBezTo>
                    <a:pt x="16" y="8"/>
                    <a:pt x="13" y="9"/>
                    <a:pt x="11" y="11"/>
                  </a:cubicBezTo>
                  <a:cubicBezTo>
                    <a:pt x="9" y="13"/>
                    <a:pt x="8" y="15"/>
                    <a:pt x="8" y="18"/>
                  </a:cubicBezTo>
                  <a:cubicBezTo>
                    <a:pt x="9" y="21"/>
                    <a:pt x="12" y="24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21" y="27"/>
                    <a:pt x="30" y="28"/>
                    <a:pt x="34" y="25"/>
                  </a:cubicBezTo>
                  <a:cubicBezTo>
                    <a:pt x="36" y="24"/>
                    <a:pt x="37" y="23"/>
                    <a:pt x="37" y="21"/>
                  </a:cubicBezTo>
                  <a:cubicBezTo>
                    <a:pt x="38" y="17"/>
                    <a:pt x="36" y="13"/>
                    <a:pt x="3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56" name="">
              <a:extLst>
                <a:ext uri="{FF2B5EF4-FFF2-40B4-BE49-F238E27FC236}">
                  <a16:creationId xmlns:a16="http://schemas.microsoft.com/office/drawing/2014/main" id="{1E0EE790-369D-4C78-90BB-772427456D06}"/>
                </a:ext>
              </a:extLst>
            </p:cNvPr>
            <p:cNvSpPr/>
            <p:nvPr/>
          </p:nvSpPr>
          <p:spPr bwMode="auto">
            <a:xfrm>
              <a:off x="6472238" y="3854451"/>
              <a:ext cx="152400" cy="142875"/>
            </a:xfrm>
            <a:custGeom>
              <a:avLst/>
              <a:gdLst>
                <a:gd name="T0" fmla="*/ 6 w 40"/>
                <a:gd name="T1" fmla="*/ 35 h 38"/>
                <a:gd name="T2" fmla="*/ 6 w 40"/>
                <a:gd name="T3" fmla="*/ 35 h 38"/>
                <a:gd name="T4" fmla="*/ 1 w 40"/>
                <a:gd name="T5" fmla="*/ 18 h 38"/>
                <a:gd name="T6" fmla="*/ 17 w 40"/>
                <a:gd name="T7" fmla="*/ 1 h 38"/>
                <a:gd name="T8" fmla="*/ 28 w 40"/>
                <a:gd name="T9" fmla="*/ 1 h 38"/>
                <a:gd name="T10" fmla="*/ 38 w 40"/>
                <a:gd name="T11" fmla="*/ 8 h 38"/>
                <a:gd name="T12" fmla="*/ 37 w 40"/>
                <a:gd name="T13" fmla="*/ 21 h 38"/>
                <a:gd name="T14" fmla="*/ 19 w 40"/>
                <a:gd name="T15" fmla="*/ 36 h 38"/>
                <a:gd name="T16" fmla="*/ 19 w 40"/>
                <a:gd name="T17" fmla="*/ 36 h 38"/>
                <a:gd name="T18" fmla="*/ 6 w 40"/>
                <a:gd name="T19" fmla="*/ 35 h 38"/>
                <a:gd name="T20" fmla="*/ 29 w 40"/>
                <a:gd name="T21" fmla="*/ 9 h 38"/>
                <a:gd name="T22" fmla="*/ 27 w 40"/>
                <a:gd name="T23" fmla="*/ 7 h 38"/>
                <a:gd name="T24" fmla="*/ 19 w 40"/>
                <a:gd name="T25" fmla="*/ 8 h 38"/>
                <a:gd name="T26" fmla="*/ 8 w 40"/>
                <a:gd name="T27" fmla="*/ 20 h 38"/>
                <a:gd name="T28" fmla="*/ 10 w 40"/>
                <a:gd name="T29" fmla="*/ 29 h 38"/>
                <a:gd name="T30" fmla="*/ 17 w 40"/>
                <a:gd name="T31" fmla="*/ 30 h 38"/>
                <a:gd name="T32" fmla="*/ 17 w 40"/>
                <a:gd name="T33" fmla="*/ 30 h 38"/>
                <a:gd name="T34" fmla="*/ 31 w 40"/>
                <a:gd name="T35" fmla="*/ 17 h 38"/>
                <a:gd name="T36" fmla="*/ 32 w 40"/>
                <a:gd name="T37" fmla="*/ 11 h 38"/>
                <a:gd name="T38" fmla="*/ 29 w 40"/>
                <a:gd name="T39" fmla="*/ 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" h="38">
                  <a:moveTo>
                    <a:pt x="6" y="35"/>
                  </a:moveTo>
                  <a:cubicBezTo>
                    <a:pt x="6" y="35"/>
                    <a:pt x="6" y="35"/>
                    <a:pt x="6" y="35"/>
                  </a:cubicBezTo>
                  <a:cubicBezTo>
                    <a:pt x="0" y="30"/>
                    <a:pt x="0" y="23"/>
                    <a:pt x="1" y="18"/>
                  </a:cubicBezTo>
                  <a:cubicBezTo>
                    <a:pt x="3" y="10"/>
                    <a:pt x="9" y="4"/>
                    <a:pt x="17" y="1"/>
                  </a:cubicBezTo>
                  <a:cubicBezTo>
                    <a:pt x="21" y="0"/>
                    <a:pt x="25" y="0"/>
                    <a:pt x="28" y="1"/>
                  </a:cubicBezTo>
                  <a:cubicBezTo>
                    <a:pt x="32" y="2"/>
                    <a:pt x="36" y="4"/>
                    <a:pt x="38" y="8"/>
                  </a:cubicBezTo>
                  <a:cubicBezTo>
                    <a:pt x="40" y="12"/>
                    <a:pt x="39" y="17"/>
                    <a:pt x="37" y="21"/>
                  </a:cubicBezTo>
                  <a:cubicBezTo>
                    <a:pt x="33" y="28"/>
                    <a:pt x="26" y="34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4" y="38"/>
                    <a:pt x="9" y="37"/>
                    <a:pt x="6" y="35"/>
                  </a:cubicBezTo>
                  <a:close/>
                  <a:moveTo>
                    <a:pt x="29" y="9"/>
                  </a:moveTo>
                  <a:cubicBezTo>
                    <a:pt x="29" y="8"/>
                    <a:pt x="28" y="8"/>
                    <a:pt x="27" y="7"/>
                  </a:cubicBezTo>
                  <a:cubicBezTo>
                    <a:pt x="24" y="7"/>
                    <a:pt x="21" y="7"/>
                    <a:pt x="19" y="8"/>
                  </a:cubicBezTo>
                  <a:cubicBezTo>
                    <a:pt x="14" y="10"/>
                    <a:pt x="9" y="14"/>
                    <a:pt x="8" y="20"/>
                  </a:cubicBezTo>
                  <a:cubicBezTo>
                    <a:pt x="7" y="23"/>
                    <a:pt x="7" y="27"/>
                    <a:pt x="10" y="29"/>
                  </a:cubicBezTo>
                  <a:cubicBezTo>
                    <a:pt x="12" y="30"/>
                    <a:pt x="15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22" y="28"/>
                    <a:pt x="28" y="23"/>
                    <a:pt x="31" y="17"/>
                  </a:cubicBezTo>
                  <a:cubicBezTo>
                    <a:pt x="32" y="15"/>
                    <a:pt x="32" y="13"/>
                    <a:pt x="32" y="11"/>
                  </a:cubicBezTo>
                  <a:cubicBezTo>
                    <a:pt x="31" y="10"/>
                    <a:pt x="30" y="9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57" name="">
              <a:extLst>
                <a:ext uri="{FF2B5EF4-FFF2-40B4-BE49-F238E27FC236}">
                  <a16:creationId xmlns:a16="http://schemas.microsoft.com/office/drawing/2014/main" id="{C044508D-ECE0-455D-B280-F682795D420A}"/>
                </a:ext>
              </a:extLst>
            </p:cNvPr>
            <p:cNvSpPr/>
            <p:nvPr/>
          </p:nvSpPr>
          <p:spPr bwMode="auto">
            <a:xfrm>
              <a:off x="6145213" y="4305301"/>
              <a:ext cx="144463" cy="193675"/>
            </a:xfrm>
            <a:custGeom>
              <a:avLst/>
              <a:gdLst>
                <a:gd name="T0" fmla="*/ 8 w 38"/>
                <a:gd name="T1" fmla="*/ 46 h 51"/>
                <a:gd name="T2" fmla="*/ 0 w 38"/>
                <a:gd name="T3" fmla="*/ 29 h 51"/>
                <a:gd name="T4" fmla="*/ 10 w 38"/>
                <a:gd name="T5" fmla="*/ 7 h 51"/>
                <a:gd name="T6" fmla="*/ 27 w 38"/>
                <a:gd name="T7" fmla="*/ 2 h 51"/>
                <a:gd name="T8" fmla="*/ 36 w 38"/>
                <a:gd name="T9" fmla="*/ 16 h 51"/>
                <a:gd name="T10" fmla="*/ 25 w 38"/>
                <a:gd name="T11" fmla="*/ 47 h 51"/>
                <a:gd name="T12" fmla="*/ 9 w 38"/>
                <a:gd name="T13" fmla="*/ 47 h 51"/>
                <a:gd name="T14" fmla="*/ 9 w 38"/>
                <a:gd name="T15" fmla="*/ 47 h 51"/>
                <a:gd name="T16" fmla="*/ 8 w 38"/>
                <a:gd name="T17" fmla="*/ 46 h 51"/>
                <a:gd name="T18" fmla="*/ 11 w 38"/>
                <a:gd name="T19" fmla="*/ 44 h 51"/>
                <a:gd name="T20" fmla="*/ 11 w 38"/>
                <a:gd name="T21" fmla="*/ 44 h 51"/>
                <a:gd name="T22" fmla="*/ 25 w 38"/>
                <a:gd name="T23" fmla="*/ 10 h 51"/>
                <a:gd name="T24" fmla="*/ 24 w 38"/>
                <a:gd name="T25" fmla="*/ 9 h 51"/>
                <a:gd name="T26" fmla="*/ 15 w 38"/>
                <a:gd name="T27" fmla="*/ 12 h 51"/>
                <a:gd name="T28" fmla="*/ 7 w 38"/>
                <a:gd name="T29" fmla="*/ 29 h 51"/>
                <a:gd name="T30" fmla="*/ 13 w 38"/>
                <a:gd name="T31" fmla="*/ 41 h 51"/>
                <a:gd name="T32" fmla="*/ 21 w 38"/>
                <a:gd name="T33" fmla="*/ 41 h 51"/>
                <a:gd name="T34" fmla="*/ 29 w 38"/>
                <a:gd name="T35" fmla="*/ 17 h 51"/>
                <a:gd name="T36" fmla="*/ 25 w 38"/>
                <a:gd name="T37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51">
                  <a:moveTo>
                    <a:pt x="8" y="46"/>
                  </a:moveTo>
                  <a:cubicBezTo>
                    <a:pt x="2" y="42"/>
                    <a:pt x="0" y="35"/>
                    <a:pt x="0" y="29"/>
                  </a:cubicBezTo>
                  <a:cubicBezTo>
                    <a:pt x="0" y="21"/>
                    <a:pt x="4" y="12"/>
                    <a:pt x="10" y="7"/>
                  </a:cubicBezTo>
                  <a:cubicBezTo>
                    <a:pt x="15" y="2"/>
                    <a:pt x="22" y="0"/>
                    <a:pt x="27" y="2"/>
                  </a:cubicBezTo>
                  <a:cubicBezTo>
                    <a:pt x="32" y="4"/>
                    <a:pt x="35" y="10"/>
                    <a:pt x="36" y="16"/>
                  </a:cubicBezTo>
                  <a:cubicBezTo>
                    <a:pt x="38" y="25"/>
                    <a:pt x="34" y="40"/>
                    <a:pt x="25" y="47"/>
                  </a:cubicBezTo>
                  <a:cubicBezTo>
                    <a:pt x="22" y="49"/>
                    <a:pt x="16" y="51"/>
                    <a:pt x="9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7"/>
                    <a:pt x="8" y="47"/>
                    <a:pt x="8" y="46"/>
                  </a:cubicBezTo>
                  <a:close/>
                  <a:moveTo>
                    <a:pt x="11" y="44"/>
                  </a:moveTo>
                  <a:cubicBezTo>
                    <a:pt x="11" y="44"/>
                    <a:pt x="11" y="44"/>
                    <a:pt x="11" y="44"/>
                  </a:cubicBezTo>
                  <a:close/>
                  <a:moveTo>
                    <a:pt x="25" y="10"/>
                  </a:moveTo>
                  <a:cubicBezTo>
                    <a:pt x="25" y="9"/>
                    <a:pt x="25" y="9"/>
                    <a:pt x="24" y="9"/>
                  </a:cubicBezTo>
                  <a:cubicBezTo>
                    <a:pt x="21" y="8"/>
                    <a:pt x="17" y="10"/>
                    <a:pt x="15" y="12"/>
                  </a:cubicBezTo>
                  <a:cubicBezTo>
                    <a:pt x="10" y="16"/>
                    <a:pt x="7" y="23"/>
                    <a:pt x="7" y="29"/>
                  </a:cubicBezTo>
                  <a:cubicBezTo>
                    <a:pt x="7" y="33"/>
                    <a:pt x="8" y="39"/>
                    <a:pt x="13" y="41"/>
                  </a:cubicBezTo>
                  <a:cubicBezTo>
                    <a:pt x="16" y="43"/>
                    <a:pt x="19" y="43"/>
                    <a:pt x="21" y="41"/>
                  </a:cubicBezTo>
                  <a:cubicBezTo>
                    <a:pt x="27" y="37"/>
                    <a:pt x="30" y="24"/>
                    <a:pt x="29" y="17"/>
                  </a:cubicBezTo>
                  <a:cubicBezTo>
                    <a:pt x="29" y="16"/>
                    <a:pt x="28" y="12"/>
                    <a:pt x="2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58" name="">
              <a:extLst>
                <a:ext uri="{FF2B5EF4-FFF2-40B4-BE49-F238E27FC236}">
                  <a16:creationId xmlns:a16="http://schemas.microsoft.com/office/drawing/2014/main" id="{4485888C-25E3-41F2-8536-33FF3DCD1990}"/>
                </a:ext>
              </a:extLst>
            </p:cNvPr>
            <p:cNvSpPr/>
            <p:nvPr/>
          </p:nvSpPr>
          <p:spPr bwMode="auto">
            <a:xfrm>
              <a:off x="6111875" y="4870451"/>
              <a:ext cx="155575" cy="185738"/>
            </a:xfrm>
            <a:custGeom>
              <a:avLst/>
              <a:gdLst>
                <a:gd name="T0" fmla="*/ 14 w 41"/>
                <a:gd name="T1" fmla="*/ 45 h 49"/>
                <a:gd name="T2" fmla="*/ 10 w 41"/>
                <a:gd name="T3" fmla="*/ 41 h 49"/>
                <a:gd name="T4" fmla="*/ 3 w 41"/>
                <a:gd name="T5" fmla="*/ 15 h 49"/>
                <a:gd name="T6" fmla="*/ 12 w 41"/>
                <a:gd name="T7" fmla="*/ 4 h 49"/>
                <a:gd name="T8" fmla="*/ 34 w 41"/>
                <a:gd name="T9" fmla="*/ 14 h 49"/>
                <a:gd name="T10" fmla="*/ 32 w 41"/>
                <a:gd name="T11" fmla="*/ 46 h 49"/>
                <a:gd name="T12" fmla="*/ 32 w 41"/>
                <a:gd name="T13" fmla="*/ 46 h 49"/>
                <a:gd name="T14" fmla="*/ 20 w 41"/>
                <a:gd name="T15" fmla="*/ 48 h 49"/>
                <a:gd name="T16" fmla="*/ 14 w 41"/>
                <a:gd name="T17" fmla="*/ 45 h 49"/>
                <a:gd name="T18" fmla="*/ 22 w 41"/>
                <a:gd name="T19" fmla="*/ 11 h 49"/>
                <a:gd name="T20" fmla="*/ 14 w 41"/>
                <a:gd name="T21" fmla="*/ 10 h 49"/>
                <a:gd name="T22" fmla="*/ 10 w 41"/>
                <a:gd name="T23" fmla="*/ 16 h 49"/>
                <a:gd name="T24" fmla="*/ 15 w 41"/>
                <a:gd name="T25" fmla="*/ 36 h 49"/>
                <a:gd name="T26" fmla="*/ 22 w 41"/>
                <a:gd name="T27" fmla="*/ 41 h 49"/>
                <a:gd name="T28" fmla="*/ 28 w 41"/>
                <a:gd name="T29" fmla="*/ 40 h 49"/>
                <a:gd name="T30" fmla="*/ 28 w 41"/>
                <a:gd name="T31" fmla="*/ 40 h 49"/>
                <a:gd name="T32" fmla="*/ 27 w 41"/>
                <a:gd name="T33" fmla="*/ 17 h 49"/>
                <a:gd name="T34" fmla="*/ 22 w 41"/>
                <a:gd name="T35" fmla="*/ 1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1" h="49">
                  <a:moveTo>
                    <a:pt x="14" y="45"/>
                  </a:moveTo>
                  <a:cubicBezTo>
                    <a:pt x="12" y="44"/>
                    <a:pt x="11" y="43"/>
                    <a:pt x="10" y="41"/>
                  </a:cubicBezTo>
                  <a:cubicBezTo>
                    <a:pt x="3" y="34"/>
                    <a:pt x="0" y="24"/>
                    <a:pt x="3" y="15"/>
                  </a:cubicBezTo>
                  <a:cubicBezTo>
                    <a:pt x="4" y="9"/>
                    <a:pt x="8" y="5"/>
                    <a:pt x="12" y="4"/>
                  </a:cubicBezTo>
                  <a:cubicBezTo>
                    <a:pt x="20" y="0"/>
                    <a:pt x="28" y="4"/>
                    <a:pt x="34" y="14"/>
                  </a:cubicBezTo>
                  <a:cubicBezTo>
                    <a:pt x="40" y="25"/>
                    <a:pt x="41" y="40"/>
                    <a:pt x="32" y="46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29" y="48"/>
                    <a:pt x="24" y="49"/>
                    <a:pt x="20" y="48"/>
                  </a:cubicBezTo>
                  <a:cubicBezTo>
                    <a:pt x="18" y="47"/>
                    <a:pt x="16" y="46"/>
                    <a:pt x="14" y="45"/>
                  </a:cubicBezTo>
                  <a:close/>
                  <a:moveTo>
                    <a:pt x="22" y="11"/>
                  </a:moveTo>
                  <a:cubicBezTo>
                    <a:pt x="20" y="9"/>
                    <a:pt x="17" y="9"/>
                    <a:pt x="14" y="10"/>
                  </a:cubicBezTo>
                  <a:cubicBezTo>
                    <a:pt x="11" y="11"/>
                    <a:pt x="10" y="15"/>
                    <a:pt x="10" y="16"/>
                  </a:cubicBezTo>
                  <a:cubicBezTo>
                    <a:pt x="8" y="23"/>
                    <a:pt x="10" y="31"/>
                    <a:pt x="15" y="36"/>
                  </a:cubicBezTo>
                  <a:cubicBezTo>
                    <a:pt x="17" y="39"/>
                    <a:pt x="19" y="40"/>
                    <a:pt x="22" y="41"/>
                  </a:cubicBezTo>
                  <a:cubicBezTo>
                    <a:pt x="24" y="42"/>
                    <a:pt x="27" y="42"/>
                    <a:pt x="28" y="4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33" y="37"/>
                    <a:pt x="32" y="26"/>
                    <a:pt x="27" y="17"/>
                  </a:cubicBezTo>
                  <a:cubicBezTo>
                    <a:pt x="27" y="16"/>
                    <a:pt x="25" y="13"/>
                    <a:pt x="2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59" name="">
              <a:extLst>
                <a:ext uri="{FF2B5EF4-FFF2-40B4-BE49-F238E27FC236}">
                  <a16:creationId xmlns:a16="http://schemas.microsoft.com/office/drawing/2014/main" id="{57DE2F71-68C2-4289-B2D7-FD5E13282257}"/>
                </a:ext>
              </a:extLst>
            </p:cNvPr>
            <p:cNvSpPr/>
            <p:nvPr/>
          </p:nvSpPr>
          <p:spPr bwMode="auto">
            <a:xfrm>
              <a:off x="6483350" y="5303839"/>
              <a:ext cx="174625" cy="142875"/>
            </a:xfrm>
            <a:custGeom>
              <a:avLst/>
              <a:gdLst>
                <a:gd name="T0" fmla="*/ 12 w 46"/>
                <a:gd name="T1" fmla="*/ 30 h 38"/>
                <a:gd name="T2" fmla="*/ 3 w 46"/>
                <a:gd name="T3" fmla="*/ 20 h 38"/>
                <a:gd name="T4" fmla="*/ 10 w 46"/>
                <a:gd name="T5" fmla="*/ 3 h 38"/>
                <a:gd name="T6" fmla="*/ 27 w 46"/>
                <a:gd name="T7" fmla="*/ 3 h 38"/>
                <a:gd name="T8" fmla="*/ 45 w 46"/>
                <a:gd name="T9" fmla="*/ 23 h 38"/>
                <a:gd name="T10" fmla="*/ 45 w 46"/>
                <a:gd name="T11" fmla="*/ 23 h 38"/>
                <a:gd name="T12" fmla="*/ 43 w 46"/>
                <a:gd name="T13" fmla="*/ 34 h 38"/>
                <a:gd name="T14" fmla="*/ 32 w 46"/>
                <a:gd name="T15" fmla="*/ 37 h 38"/>
                <a:gd name="T16" fmla="*/ 12 w 46"/>
                <a:gd name="T17" fmla="*/ 30 h 38"/>
                <a:gd name="T18" fmla="*/ 28 w 46"/>
                <a:gd name="T19" fmla="*/ 12 h 38"/>
                <a:gd name="T20" fmla="*/ 24 w 46"/>
                <a:gd name="T21" fmla="*/ 10 h 38"/>
                <a:gd name="T22" fmla="*/ 13 w 46"/>
                <a:gd name="T23" fmla="*/ 9 h 38"/>
                <a:gd name="T24" fmla="*/ 9 w 46"/>
                <a:gd name="T25" fmla="*/ 17 h 38"/>
                <a:gd name="T26" fmla="*/ 33 w 46"/>
                <a:gd name="T27" fmla="*/ 31 h 38"/>
                <a:gd name="T28" fmla="*/ 38 w 46"/>
                <a:gd name="T29" fmla="*/ 30 h 38"/>
                <a:gd name="T30" fmla="*/ 38 w 46"/>
                <a:gd name="T31" fmla="*/ 25 h 38"/>
                <a:gd name="T32" fmla="*/ 28 w 46"/>
                <a:gd name="T33" fmla="*/ 1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38">
                  <a:moveTo>
                    <a:pt x="12" y="30"/>
                  </a:moveTo>
                  <a:cubicBezTo>
                    <a:pt x="8" y="27"/>
                    <a:pt x="5" y="24"/>
                    <a:pt x="3" y="20"/>
                  </a:cubicBezTo>
                  <a:cubicBezTo>
                    <a:pt x="0" y="13"/>
                    <a:pt x="4" y="6"/>
                    <a:pt x="10" y="3"/>
                  </a:cubicBezTo>
                  <a:cubicBezTo>
                    <a:pt x="15" y="0"/>
                    <a:pt x="21" y="1"/>
                    <a:pt x="27" y="3"/>
                  </a:cubicBezTo>
                  <a:cubicBezTo>
                    <a:pt x="35" y="7"/>
                    <a:pt x="43" y="15"/>
                    <a:pt x="45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6" y="27"/>
                    <a:pt x="45" y="31"/>
                    <a:pt x="43" y="34"/>
                  </a:cubicBezTo>
                  <a:cubicBezTo>
                    <a:pt x="41" y="37"/>
                    <a:pt x="37" y="38"/>
                    <a:pt x="32" y="37"/>
                  </a:cubicBezTo>
                  <a:cubicBezTo>
                    <a:pt x="26" y="37"/>
                    <a:pt x="18" y="34"/>
                    <a:pt x="12" y="30"/>
                  </a:cubicBezTo>
                  <a:close/>
                  <a:moveTo>
                    <a:pt x="28" y="12"/>
                  </a:moveTo>
                  <a:cubicBezTo>
                    <a:pt x="27" y="11"/>
                    <a:pt x="25" y="10"/>
                    <a:pt x="24" y="10"/>
                  </a:cubicBezTo>
                  <a:cubicBezTo>
                    <a:pt x="21" y="8"/>
                    <a:pt x="17" y="7"/>
                    <a:pt x="13" y="9"/>
                  </a:cubicBezTo>
                  <a:cubicBezTo>
                    <a:pt x="10" y="11"/>
                    <a:pt x="8" y="14"/>
                    <a:pt x="9" y="17"/>
                  </a:cubicBezTo>
                  <a:cubicBezTo>
                    <a:pt x="12" y="24"/>
                    <a:pt x="24" y="30"/>
                    <a:pt x="33" y="31"/>
                  </a:cubicBezTo>
                  <a:cubicBezTo>
                    <a:pt x="35" y="31"/>
                    <a:pt x="37" y="31"/>
                    <a:pt x="38" y="30"/>
                  </a:cubicBezTo>
                  <a:cubicBezTo>
                    <a:pt x="39" y="29"/>
                    <a:pt x="39" y="26"/>
                    <a:pt x="38" y="25"/>
                  </a:cubicBezTo>
                  <a:cubicBezTo>
                    <a:pt x="37" y="20"/>
                    <a:pt x="33" y="15"/>
                    <a:pt x="2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60" name="">
              <a:extLst>
                <a:ext uri="{FF2B5EF4-FFF2-40B4-BE49-F238E27FC236}">
                  <a16:creationId xmlns:a16="http://schemas.microsoft.com/office/drawing/2014/main" id="{C524DC60-B22C-46E7-9602-6D1DBD92E389}"/>
                </a:ext>
              </a:extLst>
            </p:cNvPr>
            <p:cNvSpPr/>
            <p:nvPr/>
          </p:nvSpPr>
          <p:spPr bwMode="auto">
            <a:xfrm>
              <a:off x="7440613" y="3967164"/>
              <a:ext cx="41275" cy="76200"/>
            </a:xfrm>
            <a:custGeom>
              <a:avLst/>
              <a:gdLst>
                <a:gd name="T0" fmla="*/ 2 w 11"/>
                <a:gd name="T1" fmla="*/ 19 h 20"/>
                <a:gd name="T2" fmla="*/ 1 w 11"/>
                <a:gd name="T3" fmla="*/ 15 h 20"/>
                <a:gd name="T4" fmla="*/ 3 w 11"/>
                <a:gd name="T5" fmla="*/ 4 h 20"/>
                <a:gd name="T6" fmla="*/ 7 w 11"/>
                <a:gd name="T7" fmla="*/ 0 h 20"/>
                <a:gd name="T8" fmla="*/ 10 w 11"/>
                <a:gd name="T9" fmla="*/ 4 h 20"/>
                <a:gd name="T10" fmla="*/ 7 w 11"/>
                <a:gd name="T11" fmla="*/ 18 h 20"/>
                <a:gd name="T12" fmla="*/ 2 w 11"/>
                <a:gd name="T13" fmla="*/ 19 h 20"/>
                <a:gd name="T14" fmla="*/ 2 w 11"/>
                <a:gd name="T15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20">
                  <a:moveTo>
                    <a:pt x="2" y="19"/>
                  </a:moveTo>
                  <a:cubicBezTo>
                    <a:pt x="0" y="18"/>
                    <a:pt x="0" y="16"/>
                    <a:pt x="1" y="15"/>
                  </a:cubicBezTo>
                  <a:cubicBezTo>
                    <a:pt x="2" y="11"/>
                    <a:pt x="3" y="7"/>
                    <a:pt x="3" y="4"/>
                  </a:cubicBezTo>
                  <a:cubicBezTo>
                    <a:pt x="4" y="2"/>
                    <a:pt x="5" y="0"/>
                    <a:pt x="7" y="0"/>
                  </a:cubicBezTo>
                  <a:cubicBezTo>
                    <a:pt x="9" y="1"/>
                    <a:pt x="11" y="2"/>
                    <a:pt x="10" y="4"/>
                  </a:cubicBezTo>
                  <a:cubicBezTo>
                    <a:pt x="10" y="9"/>
                    <a:pt x="9" y="13"/>
                    <a:pt x="7" y="18"/>
                  </a:cubicBezTo>
                  <a:cubicBezTo>
                    <a:pt x="6" y="19"/>
                    <a:pt x="4" y="20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61" name="">
              <a:extLst>
                <a:ext uri="{FF2B5EF4-FFF2-40B4-BE49-F238E27FC236}">
                  <a16:creationId xmlns:a16="http://schemas.microsoft.com/office/drawing/2014/main" id="{EC80F0CE-5346-4F53-8E3A-A52DE51412D0}"/>
                </a:ext>
              </a:extLst>
            </p:cNvPr>
            <p:cNvSpPr/>
            <p:nvPr/>
          </p:nvSpPr>
          <p:spPr bwMode="auto">
            <a:xfrm>
              <a:off x="7254875" y="3937001"/>
              <a:ext cx="30163" cy="60325"/>
            </a:xfrm>
            <a:custGeom>
              <a:avLst/>
              <a:gdLst>
                <a:gd name="T0" fmla="*/ 2 w 8"/>
                <a:gd name="T1" fmla="*/ 15 h 16"/>
                <a:gd name="T2" fmla="*/ 1 w 8"/>
                <a:gd name="T3" fmla="*/ 11 h 16"/>
                <a:gd name="T4" fmla="*/ 1 w 8"/>
                <a:gd name="T5" fmla="*/ 4 h 16"/>
                <a:gd name="T6" fmla="*/ 4 w 8"/>
                <a:gd name="T7" fmla="*/ 0 h 16"/>
                <a:gd name="T8" fmla="*/ 8 w 8"/>
                <a:gd name="T9" fmla="*/ 3 h 16"/>
                <a:gd name="T10" fmla="*/ 7 w 8"/>
                <a:gd name="T11" fmla="*/ 13 h 16"/>
                <a:gd name="T12" fmla="*/ 3 w 8"/>
                <a:gd name="T13" fmla="*/ 16 h 16"/>
                <a:gd name="T14" fmla="*/ 2 w 8"/>
                <a:gd name="T15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6">
                  <a:moveTo>
                    <a:pt x="2" y="15"/>
                  </a:moveTo>
                  <a:cubicBezTo>
                    <a:pt x="1" y="14"/>
                    <a:pt x="0" y="13"/>
                    <a:pt x="1" y="11"/>
                  </a:cubicBezTo>
                  <a:cubicBezTo>
                    <a:pt x="1" y="9"/>
                    <a:pt x="1" y="7"/>
                    <a:pt x="1" y="4"/>
                  </a:cubicBezTo>
                  <a:cubicBezTo>
                    <a:pt x="1" y="2"/>
                    <a:pt x="2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7"/>
                    <a:pt x="8" y="10"/>
                    <a:pt x="7" y="13"/>
                  </a:cubicBezTo>
                  <a:cubicBezTo>
                    <a:pt x="7" y="15"/>
                    <a:pt x="5" y="16"/>
                    <a:pt x="3" y="16"/>
                  </a:cubicBezTo>
                  <a:cubicBezTo>
                    <a:pt x="3" y="16"/>
                    <a:pt x="2" y="15"/>
                    <a:pt x="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62" name="">
              <a:extLst>
                <a:ext uri="{FF2B5EF4-FFF2-40B4-BE49-F238E27FC236}">
                  <a16:creationId xmlns:a16="http://schemas.microsoft.com/office/drawing/2014/main" id="{267CE330-E2C8-4E0A-B46D-7931CCFCFD84}"/>
                </a:ext>
              </a:extLst>
            </p:cNvPr>
            <p:cNvSpPr/>
            <p:nvPr/>
          </p:nvSpPr>
          <p:spPr bwMode="auto">
            <a:xfrm>
              <a:off x="7080250" y="3910014"/>
              <a:ext cx="38100" cy="95250"/>
            </a:xfrm>
            <a:custGeom>
              <a:avLst/>
              <a:gdLst>
                <a:gd name="T0" fmla="*/ 4 w 10"/>
                <a:gd name="T1" fmla="*/ 24 h 25"/>
                <a:gd name="T2" fmla="*/ 2 w 10"/>
                <a:gd name="T3" fmla="*/ 22 h 25"/>
                <a:gd name="T4" fmla="*/ 0 w 10"/>
                <a:gd name="T5" fmla="*/ 4 h 25"/>
                <a:gd name="T6" fmla="*/ 3 w 10"/>
                <a:gd name="T7" fmla="*/ 0 h 25"/>
                <a:gd name="T8" fmla="*/ 7 w 10"/>
                <a:gd name="T9" fmla="*/ 3 h 25"/>
                <a:gd name="T10" fmla="*/ 9 w 10"/>
                <a:gd name="T11" fmla="*/ 21 h 25"/>
                <a:gd name="T12" fmla="*/ 6 w 10"/>
                <a:gd name="T13" fmla="*/ 25 h 25"/>
                <a:gd name="T14" fmla="*/ 4 w 10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25">
                  <a:moveTo>
                    <a:pt x="4" y="24"/>
                  </a:moveTo>
                  <a:cubicBezTo>
                    <a:pt x="3" y="24"/>
                    <a:pt x="2" y="23"/>
                    <a:pt x="2" y="2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0" y="23"/>
                    <a:pt x="8" y="25"/>
                    <a:pt x="6" y="25"/>
                  </a:cubicBezTo>
                  <a:cubicBezTo>
                    <a:pt x="5" y="25"/>
                    <a:pt x="5" y="25"/>
                    <a:pt x="4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63" name="">
              <a:extLst>
                <a:ext uri="{FF2B5EF4-FFF2-40B4-BE49-F238E27FC236}">
                  <a16:creationId xmlns:a16="http://schemas.microsoft.com/office/drawing/2014/main" id="{310E4129-670C-4983-B8A0-4F23C1243BF3}"/>
                </a:ext>
              </a:extLst>
            </p:cNvPr>
            <p:cNvSpPr/>
            <p:nvPr/>
          </p:nvSpPr>
          <p:spPr bwMode="auto">
            <a:xfrm>
              <a:off x="6911975" y="3978276"/>
              <a:ext cx="34925" cy="65088"/>
            </a:xfrm>
            <a:custGeom>
              <a:avLst/>
              <a:gdLst>
                <a:gd name="T0" fmla="*/ 3 w 9"/>
                <a:gd name="T1" fmla="*/ 17 h 17"/>
                <a:gd name="T2" fmla="*/ 2 w 9"/>
                <a:gd name="T3" fmla="*/ 14 h 17"/>
                <a:gd name="T4" fmla="*/ 0 w 9"/>
                <a:gd name="T5" fmla="*/ 5 h 17"/>
                <a:gd name="T6" fmla="*/ 3 w 9"/>
                <a:gd name="T7" fmla="*/ 1 h 17"/>
                <a:gd name="T8" fmla="*/ 7 w 9"/>
                <a:gd name="T9" fmla="*/ 3 h 17"/>
                <a:gd name="T10" fmla="*/ 8 w 9"/>
                <a:gd name="T11" fmla="*/ 14 h 17"/>
                <a:gd name="T12" fmla="*/ 5 w 9"/>
                <a:gd name="T13" fmla="*/ 17 h 17"/>
                <a:gd name="T14" fmla="*/ 3 w 9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7">
                  <a:moveTo>
                    <a:pt x="3" y="17"/>
                  </a:moveTo>
                  <a:cubicBezTo>
                    <a:pt x="2" y="16"/>
                    <a:pt x="1" y="15"/>
                    <a:pt x="2" y="14"/>
                  </a:cubicBezTo>
                  <a:cubicBezTo>
                    <a:pt x="2" y="11"/>
                    <a:pt x="1" y="8"/>
                    <a:pt x="0" y="5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4" y="0"/>
                    <a:pt x="6" y="1"/>
                    <a:pt x="7" y="3"/>
                  </a:cubicBezTo>
                  <a:cubicBezTo>
                    <a:pt x="8" y="6"/>
                    <a:pt x="9" y="10"/>
                    <a:pt x="8" y="14"/>
                  </a:cubicBezTo>
                  <a:cubicBezTo>
                    <a:pt x="8" y="16"/>
                    <a:pt x="7" y="17"/>
                    <a:pt x="5" y="17"/>
                  </a:cubicBezTo>
                  <a:cubicBezTo>
                    <a:pt x="4" y="17"/>
                    <a:pt x="4" y="17"/>
                    <a:pt x="3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64" name="">
              <a:extLst>
                <a:ext uri="{FF2B5EF4-FFF2-40B4-BE49-F238E27FC236}">
                  <a16:creationId xmlns:a16="http://schemas.microsoft.com/office/drawing/2014/main" id="{77AE74B7-7319-41A7-B25E-F61EA0B02674}"/>
                </a:ext>
              </a:extLst>
            </p:cNvPr>
            <p:cNvSpPr/>
            <p:nvPr/>
          </p:nvSpPr>
          <p:spPr bwMode="auto">
            <a:xfrm>
              <a:off x="6742113" y="3994151"/>
              <a:ext cx="63500" cy="133350"/>
            </a:xfrm>
            <a:custGeom>
              <a:avLst/>
              <a:gdLst>
                <a:gd name="T0" fmla="*/ 11 w 17"/>
                <a:gd name="T1" fmla="*/ 35 h 35"/>
                <a:gd name="T2" fmla="*/ 10 w 17"/>
                <a:gd name="T3" fmla="*/ 33 h 35"/>
                <a:gd name="T4" fmla="*/ 1 w 17"/>
                <a:gd name="T5" fmla="*/ 5 h 35"/>
                <a:gd name="T6" fmla="*/ 3 w 17"/>
                <a:gd name="T7" fmla="*/ 0 h 35"/>
                <a:gd name="T8" fmla="*/ 7 w 17"/>
                <a:gd name="T9" fmla="*/ 2 h 35"/>
                <a:gd name="T10" fmla="*/ 17 w 17"/>
                <a:gd name="T11" fmla="*/ 31 h 35"/>
                <a:gd name="T12" fmla="*/ 14 w 17"/>
                <a:gd name="T13" fmla="*/ 35 h 35"/>
                <a:gd name="T14" fmla="*/ 11 w 17"/>
                <a:gd name="T1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35">
                  <a:moveTo>
                    <a:pt x="11" y="35"/>
                  </a:moveTo>
                  <a:cubicBezTo>
                    <a:pt x="11" y="34"/>
                    <a:pt x="10" y="34"/>
                    <a:pt x="10" y="33"/>
                  </a:cubicBezTo>
                  <a:cubicBezTo>
                    <a:pt x="7" y="23"/>
                    <a:pt x="4" y="14"/>
                    <a:pt x="1" y="5"/>
                  </a:cubicBezTo>
                  <a:cubicBezTo>
                    <a:pt x="0" y="3"/>
                    <a:pt x="1" y="1"/>
                    <a:pt x="3" y="0"/>
                  </a:cubicBezTo>
                  <a:cubicBezTo>
                    <a:pt x="5" y="0"/>
                    <a:pt x="7" y="1"/>
                    <a:pt x="7" y="2"/>
                  </a:cubicBezTo>
                  <a:cubicBezTo>
                    <a:pt x="11" y="12"/>
                    <a:pt x="14" y="21"/>
                    <a:pt x="17" y="31"/>
                  </a:cubicBezTo>
                  <a:cubicBezTo>
                    <a:pt x="17" y="33"/>
                    <a:pt x="16" y="35"/>
                    <a:pt x="14" y="35"/>
                  </a:cubicBezTo>
                  <a:cubicBezTo>
                    <a:pt x="13" y="35"/>
                    <a:pt x="12" y="35"/>
                    <a:pt x="11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65" name="">
              <a:extLst>
                <a:ext uri="{FF2B5EF4-FFF2-40B4-BE49-F238E27FC236}">
                  <a16:creationId xmlns:a16="http://schemas.microsoft.com/office/drawing/2014/main" id="{0A4BA44E-FCC8-4679-9980-E4A7F6C02A38}"/>
                </a:ext>
              </a:extLst>
            </p:cNvPr>
            <p:cNvSpPr/>
            <p:nvPr/>
          </p:nvSpPr>
          <p:spPr bwMode="auto">
            <a:xfrm>
              <a:off x="6559550" y="4152901"/>
              <a:ext cx="106363" cy="100013"/>
            </a:xfrm>
            <a:custGeom>
              <a:avLst/>
              <a:gdLst>
                <a:gd name="T0" fmla="*/ 22 w 28"/>
                <a:gd name="T1" fmla="*/ 25 h 26"/>
                <a:gd name="T2" fmla="*/ 22 w 28"/>
                <a:gd name="T3" fmla="*/ 24 h 26"/>
                <a:gd name="T4" fmla="*/ 2 w 28"/>
                <a:gd name="T5" fmla="*/ 7 h 26"/>
                <a:gd name="T6" fmla="*/ 1 w 28"/>
                <a:gd name="T7" fmla="*/ 2 h 26"/>
                <a:gd name="T8" fmla="*/ 6 w 28"/>
                <a:gd name="T9" fmla="*/ 1 h 26"/>
                <a:gd name="T10" fmla="*/ 27 w 28"/>
                <a:gd name="T11" fmla="*/ 19 h 26"/>
                <a:gd name="T12" fmla="*/ 27 w 28"/>
                <a:gd name="T13" fmla="*/ 24 h 26"/>
                <a:gd name="T14" fmla="*/ 22 w 28"/>
                <a:gd name="T15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6">
                  <a:moveTo>
                    <a:pt x="22" y="25"/>
                  </a:moveTo>
                  <a:cubicBezTo>
                    <a:pt x="22" y="25"/>
                    <a:pt x="22" y="25"/>
                    <a:pt x="22" y="24"/>
                  </a:cubicBezTo>
                  <a:cubicBezTo>
                    <a:pt x="15" y="18"/>
                    <a:pt x="9" y="12"/>
                    <a:pt x="2" y="7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3" y="0"/>
                    <a:pt x="5" y="0"/>
                    <a:pt x="6" y="1"/>
                  </a:cubicBezTo>
                  <a:cubicBezTo>
                    <a:pt x="13" y="7"/>
                    <a:pt x="20" y="13"/>
                    <a:pt x="27" y="19"/>
                  </a:cubicBezTo>
                  <a:cubicBezTo>
                    <a:pt x="28" y="21"/>
                    <a:pt x="28" y="23"/>
                    <a:pt x="27" y="24"/>
                  </a:cubicBezTo>
                  <a:cubicBezTo>
                    <a:pt x="26" y="26"/>
                    <a:pt x="24" y="26"/>
                    <a:pt x="22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66" name="">
              <a:extLst>
                <a:ext uri="{FF2B5EF4-FFF2-40B4-BE49-F238E27FC236}">
                  <a16:creationId xmlns:a16="http://schemas.microsoft.com/office/drawing/2014/main" id="{D1DEE29C-7681-4AA4-A26C-0999E277EE4A}"/>
                </a:ext>
              </a:extLst>
            </p:cNvPr>
            <p:cNvSpPr/>
            <p:nvPr/>
          </p:nvSpPr>
          <p:spPr bwMode="auto">
            <a:xfrm>
              <a:off x="6502400" y="4370389"/>
              <a:ext cx="57150" cy="41275"/>
            </a:xfrm>
            <a:custGeom>
              <a:avLst/>
              <a:gdLst>
                <a:gd name="T0" fmla="*/ 2 w 15"/>
                <a:gd name="T1" fmla="*/ 6 h 11"/>
                <a:gd name="T2" fmla="*/ 0 w 15"/>
                <a:gd name="T3" fmla="*/ 2 h 11"/>
                <a:gd name="T4" fmla="*/ 5 w 15"/>
                <a:gd name="T5" fmla="*/ 0 h 11"/>
                <a:gd name="T6" fmla="*/ 13 w 15"/>
                <a:gd name="T7" fmla="*/ 4 h 11"/>
                <a:gd name="T8" fmla="*/ 14 w 15"/>
                <a:gd name="T9" fmla="*/ 9 h 11"/>
                <a:gd name="T10" fmla="*/ 9 w 15"/>
                <a:gd name="T11" fmla="*/ 10 h 11"/>
                <a:gd name="T12" fmla="*/ 2 w 15"/>
                <a:gd name="T13" fmla="*/ 7 h 11"/>
                <a:gd name="T14" fmla="*/ 2 w 15"/>
                <a:gd name="T15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1">
                  <a:moveTo>
                    <a:pt x="2" y="6"/>
                  </a:moveTo>
                  <a:cubicBezTo>
                    <a:pt x="0" y="5"/>
                    <a:pt x="0" y="4"/>
                    <a:pt x="0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7" y="1"/>
                    <a:pt x="10" y="2"/>
                    <a:pt x="13" y="4"/>
                  </a:cubicBezTo>
                  <a:cubicBezTo>
                    <a:pt x="15" y="5"/>
                    <a:pt x="15" y="7"/>
                    <a:pt x="14" y="9"/>
                  </a:cubicBezTo>
                  <a:cubicBezTo>
                    <a:pt x="13" y="10"/>
                    <a:pt x="11" y="11"/>
                    <a:pt x="9" y="10"/>
                  </a:cubicBezTo>
                  <a:cubicBezTo>
                    <a:pt x="7" y="9"/>
                    <a:pt x="5" y="8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67" name="">
              <a:extLst>
                <a:ext uri="{FF2B5EF4-FFF2-40B4-BE49-F238E27FC236}">
                  <a16:creationId xmlns:a16="http://schemas.microsoft.com/office/drawing/2014/main" id="{603B0F6E-B806-4CF8-9AEA-FABAD8124DA5}"/>
                </a:ext>
              </a:extLst>
            </p:cNvPr>
            <p:cNvSpPr/>
            <p:nvPr/>
          </p:nvSpPr>
          <p:spPr bwMode="auto">
            <a:xfrm>
              <a:off x="6373813" y="4556126"/>
              <a:ext cx="147638" cy="38100"/>
            </a:xfrm>
            <a:custGeom>
              <a:avLst/>
              <a:gdLst>
                <a:gd name="T0" fmla="*/ 1 w 39"/>
                <a:gd name="T1" fmla="*/ 7 h 10"/>
                <a:gd name="T2" fmla="*/ 0 w 39"/>
                <a:gd name="T3" fmla="*/ 3 h 10"/>
                <a:gd name="T4" fmla="*/ 3 w 39"/>
                <a:gd name="T5" fmla="*/ 0 h 10"/>
                <a:gd name="T6" fmla="*/ 36 w 39"/>
                <a:gd name="T7" fmla="*/ 3 h 10"/>
                <a:gd name="T8" fmla="*/ 39 w 39"/>
                <a:gd name="T9" fmla="*/ 7 h 10"/>
                <a:gd name="T10" fmla="*/ 35 w 39"/>
                <a:gd name="T11" fmla="*/ 10 h 10"/>
                <a:gd name="T12" fmla="*/ 3 w 39"/>
                <a:gd name="T13" fmla="*/ 7 h 10"/>
                <a:gd name="T14" fmla="*/ 1 w 39"/>
                <a:gd name="T15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10">
                  <a:moveTo>
                    <a:pt x="1" y="7"/>
                  </a:moveTo>
                  <a:cubicBezTo>
                    <a:pt x="0" y="6"/>
                    <a:pt x="0" y="5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8" y="4"/>
                    <a:pt x="39" y="5"/>
                    <a:pt x="39" y="7"/>
                  </a:cubicBezTo>
                  <a:cubicBezTo>
                    <a:pt x="39" y="9"/>
                    <a:pt x="37" y="10"/>
                    <a:pt x="35" y="10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2" y="7"/>
                    <a:pt x="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68" name="">
              <a:extLst>
                <a:ext uri="{FF2B5EF4-FFF2-40B4-BE49-F238E27FC236}">
                  <a16:creationId xmlns:a16="http://schemas.microsoft.com/office/drawing/2014/main" id="{01435734-731F-4629-9471-F0FA61AF92AE}"/>
                </a:ext>
              </a:extLst>
            </p:cNvPr>
            <p:cNvSpPr/>
            <p:nvPr/>
          </p:nvSpPr>
          <p:spPr bwMode="auto">
            <a:xfrm>
              <a:off x="6472238" y="4772026"/>
              <a:ext cx="71438" cy="38100"/>
            </a:xfrm>
            <a:custGeom>
              <a:avLst/>
              <a:gdLst>
                <a:gd name="T0" fmla="*/ 2 w 19"/>
                <a:gd name="T1" fmla="*/ 8 h 10"/>
                <a:gd name="T2" fmla="*/ 1 w 19"/>
                <a:gd name="T3" fmla="*/ 5 h 10"/>
                <a:gd name="T4" fmla="*/ 5 w 19"/>
                <a:gd name="T5" fmla="*/ 2 h 10"/>
                <a:gd name="T6" fmla="*/ 13 w 19"/>
                <a:gd name="T7" fmla="*/ 1 h 10"/>
                <a:gd name="T8" fmla="*/ 17 w 19"/>
                <a:gd name="T9" fmla="*/ 2 h 10"/>
                <a:gd name="T10" fmla="*/ 16 w 19"/>
                <a:gd name="T11" fmla="*/ 7 h 10"/>
                <a:gd name="T12" fmla="*/ 4 w 19"/>
                <a:gd name="T13" fmla="*/ 9 h 10"/>
                <a:gd name="T14" fmla="*/ 2 w 19"/>
                <a:gd name="T1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0">
                  <a:moveTo>
                    <a:pt x="2" y="8"/>
                  </a:moveTo>
                  <a:cubicBezTo>
                    <a:pt x="1" y="8"/>
                    <a:pt x="0" y="6"/>
                    <a:pt x="1" y="5"/>
                  </a:cubicBezTo>
                  <a:cubicBezTo>
                    <a:pt x="1" y="3"/>
                    <a:pt x="3" y="2"/>
                    <a:pt x="5" y="2"/>
                  </a:cubicBezTo>
                  <a:cubicBezTo>
                    <a:pt x="8" y="3"/>
                    <a:pt x="10" y="2"/>
                    <a:pt x="13" y="1"/>
                  </a:cubicBezTo>
                  <a:cubicBezTo>
                    <a:pt x="14" y="0"/>
                    <a:pt x="16" y="0"/>
                    <a:pt x="17" y="2"/>
                  </a:cubicBezTo>
                  <a:cubicBezTo>
                    <a:pt x="19" y="3"/>
                    <a:pt x="18" y="6"/>
                    <a:pt x="16" y="7"/>
                  </a:cubicBezTo>
                  <a:cubicBezTo>
                    <a:pt x="13" y="9"/>
                    <a:pt x="8" y="10"/>
                    <a:pt x="4" y="9"/>
                  </a:cubicBezTo>
                  <a:cubicBezTo>
                    <a:pt x="3" y="9"/>
                    <a:pt x="3" y="9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69" name="">
              <a:extLst>
                <a:ext uri="{FF2B5EF4-FFF2-40B4-BE49-F238E27FC236}">
                  <a16:creationId xmlns:a16="http://schemas.microsoft.com/office/drawing/2014/main" id="{EE059ED2-0FFA-4522-90AC-751653A6A109}"/>
                </a:ext>
              </a:extLst>
            </p:cNvPr>
            <p:cNvSpPr/>
            <p:nvPr/>
          </p:nvSpPr>
          <p:spPr bwMode="auto">
            <a:xfrm>
              <a:off x="6456363" y="4905376"/>
              <a:ext cx="133350" cy="63500"/>
            </a:xfrm>
            <a:custGeom>
              <a:avLst/>
              <a:gdLst>
                <a:gd name="T0" fmla="*/ 2 w 35"/>
                <a:gd name="T1" fmla="*/ 17 h 17"/>
                <a:gd name="T2" fmla="*/ 0 w 35"/>
                <a:gd name="T3" fmla="*/ 14 h 17"/>
                <a:gd name="T4" fmla="*/ 3 w 35"/>
                <a:gd name="T5" fmla="*/ 10 h 17"/>
                <a:gd name="T6" fmla="*/ 29 w 35"/>
                <a:gd name="T7" fmla="*/ 1 h 17"/>
                <a:gd name="T8" fmla="*/ 34 w 35"/>
                <a:gd name="T9" fmla="*/ 2 h 17"/>
                <a:gd name="T10" fmla="*/ 33 w 35"/>
                <a:gd name="T11" fmla="*/ 7 h 17"/>
                <a:gd name="T12" fmla="*/ 4 w 35"/>
                <a:gd name="T13" fmla="*/ 17 h 17"/>
                <a:gd name="T14" fmla="*/ 2 w 35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17">
                  <a:moveTo>
                    <a:pt x="2" y="17"/>
                  </a:moveTo>
                  <a:cubicBezTo>
                    <a:pt x="1" y="16"/>
                    <a:pt x="0" y="15"/>
                    <a:pt x="0" y="14"/>
                  </a:cubicBezTo>
                  <a:cubicBezTo>
                    <a:pt x="0" y="12"/>
                    <a:pt x="1" y="11"/>
                    <a:pt x="3" y="10"/>
                  </a:cubicBezTo>
                  <a:cubicBezTo>
                    <a:pt x="13" y="9"/>
                    <a:pt x="22" y="6"/>
                    <a:pt x="29" y="1"/>
                  </a:cubicBezTo>
                  <a:cubicBezTo>
                    <a:pt x="31" y="0"/>
                    <a:pt x="33" y="0"/>
                    <a:pt x="34" y="2"/>
                  </a:cubicBezTo>
                  <a:cubicBezTo>
                    <a:pt x="35" y="4"/>
                    <a:pt x="35" y="6"/>
                    <a:pt x="33" y="7"/>
                  </a:cubicBezTo>
                  <a:cubicBezTo>
                    <a:pt x="25" y="12"/>
                    <a:pt x="15" y="16"/>
                    <a:pt x="4" y="17"/>
                  </a:cubicBezTo>
                  <a:cubicBezTo>
                    <a:pt x="3" y="17"/>
                    <a:pt x="2" y="17"/>
                    <a:pt x="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70" name="">
              <a:extLst>
                <a:ext uri="{FF2B5EF4-FFF2-40B4-BE49-F238E27FC236}">
                  <a16:creationId xmlns:a16="http://schemas.microsoft.com/office/drawing/2014/main" id="{984278DB-55B9-471A-A6C1-2737D2D6C4BE}"/>
                </a:ext>
              </a:extLst>
            </p:cNvPr>
            <p:cNvSpPr/>
            <p:nvPr/>
          </p:nvSpPr>
          <p:spPr bwMode="auto">
            <a:xfrm>
              <a:off x="6635750" y="5072064"/>
              <a:ext cx="68263" cy="57150"/>
            </a:xfrm>
            <a:custGeom>
              <a:avLst/>
              <a:gdLst>
                <a:gd name="T0" fmla="*/ 2 w 18"/>
                <a:gd name="T1" fmla="*/ 15 h 15"/>
                <a:gd name="T2" fmla="*/ 1 w 18"/>
                <a:gd name="T3" fmla="*/ 14 h 15"/>
                <a:gd name="T4" fmla="*/ 2 w 18"/>
                <a:gd name="T5" fmla="*/ 9 h 15"/>
                <a:gd name="T6" fmla="*/ 12 w 18"/>
                <a:gd name="T7" fmla="*/ 1 h 15"/>
                <a:gd name="T8" fmla="*/ 17 w 18"/>
                <a:gd name="T9" fmla="*/ 2 h 15"/>
                <a:gd name="T10" fmla="*/ 16 w 18"/>
                <a:gd name="T11" fmla="*/ 6 h 15"/>
                <a:gd name="T12" fmla="*/ 6 w 18"/>
                <a:gd name="T13" fmla="*/ 14 h 15"/>
                <a:gd name="T14" fmla="*/ 2 w 18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5">
                  <a:moveTo>
                    <a:pt x="2" y="15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0" y="12"/>
                    <a:pt x="0" y="10"/>
                    <a:pt x="2" y="9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0"/>
                    <a:pt x="16" y="0"/>
                    <a:pt x="17" y="2"/>
                  </a:cubicBezTo>
                  <a:cubicBezTo>
                    <a:pt x="18" y="3"/>
                    <a:pt x="18" y="5"/>
                    <a:pt x="16" y="6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5" y="15"/>
                    <a:pt x="3" y="15"/>
                    <a:pt x="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71" name="">
              <a:extLst>
                <a:ext uri="{FF2B5EF4-FFF2-40B4-BE49-F238E27FC236}">
                  <a16:creationId xmlns:a16="http://schemas.microsoft.com/office/drawing/2014/main" id="{AD13E294-C603-45CD-91AD-56FEAEE3D26E}"/>
                </a:ext>
              </a:extLst>
            </p:cNvPr>
            <p:cNvSpPr/>
            <p:nvPr/>
          </p:nvSpPr>
          <p:spPr bwMode="auto">
            <a:xfrm>
              <a:off x="6802438" y="5219701"/>
              <a:ext cx="76200" cy="144463"/>
            </a:xfrm>
            <a:custGeom>
              <a:avLst/>
              <a:gdLst>
                <a:gd name="T0" fmla="*/ 2 w 20"/>
                <a:gd name="T1" fmla="*/ 37 h 38"/>
                <a:gd name="T2" fmla="*/ 1 w 20"/>
                <a:gd name="T3" fmla="*/ 32 h 38"/>
                <a:gd name="T4" fmla="*/ 13 w 20"/>
                <a:gd name="T5" fmla="*/ 3 h 38"/>
                <a:gd name="T6" fmla="*/ 17 w 20"/>
                <a:gd name="T7" fmla="*/ 0 h 38"/>
                <a:gd name="T8" fmla="*/ 20 w 20"/>
                <a:gd name="T9" fmla="*/ 5 h 38"/>
                <a:gd name="T10" fmla="*/ 7 w 20"/>
                <a:gd name="T11" fmla="*/ 36 h 38"/>
                <a:gd name="T12" fmla="*/ 3 w 20"/>
                <a:gd name="T13" fmla="*/ 37 h 38"/>
                <a:gd name="T14" fmla="*/ 2 w 20"/>
                <a:gd name="T15" fmla="*/ 3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38">
                  <a:moveTo>
                    <a:pt x="2" y="37"/>
                  </a:moveTo>
                  <a:cubicBezTo>
                    <a:pt x="1" y="36"/>
                    <a:pt x="0" y="34"/>
                    <a:pt x="1" y="32"/>
                  </a:cubicBezTo>
                  <a:cubicBezTo>
                    <a:pt x="6" y="23"/>
                    <a:pt x="10" y="13"/>
                    <a:pt x="13" y="3"/>
                  </a:cubicBezTo>
                  <a:cubicBezTo>
                    <a:pt x="13" y="1"/>
                    <a:pt x="15" y="0"/>
                    <a:pt x="17" y="0"/>
                  </a:cubicBezTo>
                  <a:cubicBezTo>
                    <a:pt x="19" y="1"/>
                    <a:pt x="20" y="3"/>
                    <a:pt x="20" y="5"/>
                  </a:cubicBezTo>
                  <a:cubicBezTo>
                    <a:pt x="17" y="15"/>
                    <a:pt x="13" y="26"/>
                    <a:pt x="7" y="36"/>
                  </a:cubicBezTo>
                  <a:cubicBezTo>
                    <a:pt x="6" y="37"/>
                    <a:pt x="4" y="38"/>
                    <a:pt x="3" y="37"/>
                  </a:cubicBezTo>
                  <a:cubicBezTo>
                    <a:pt x="2" y="37"/>
                    <a:pt x="2" y="37"/>
                    <a:pt x="2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72" name="">
              <a:extLst>
                <a:ext uri="{FF2B5EF4-FFF2-40B4-BE49-F238E27FC236}">
                  <a16:creationId xmlns:a16="http://schemas.microsoft.com/office/drawing/2014/main" id="{5FACDEF8-6D50-4F59-9B93-4507885EB018}"/>
                </a:ext>
              </a:extLst>
            </p:cNvPr>
            <p:cNvSpPr/>
            <p:nvPr/>
          </p:nvSpPr>
          <p:spPr bwMode="auto">
            <a:xfrm>
              <a:off x="7011988" y="5303839"/>
              <a:ext cx="44450" cy="68263"/>
            </a:xfrm>
            <a:custGeom>
              <a:avLst/>
              <a:gdLst>
                <a:gd name="T0" fmla="*/ 2 w 12"/>
                <a:gd name="T1" fmla="*/ 16 h 18"/>
                <a:gd name="T2" fmla="*/ 1 w 12"/>
                <a:gd name="T3" fmla="*/ 12 h 18"/>
                <a:gd name="T4" fmla="*/ 5 w 12"/>
                <a:gd name="T5" fmla="*/ 2 h 18"/>
                <a:gd name="T6" fmla="*/ 9 w 12"/>
                <a:gd name="T7" fmla="*/ 0 h 18"/>
                <a:gd name="T8" fmla="*/ 11 w 12"/>
                <a:gd name="T9" fmla="*/ 5 h 18"/>
                <a:gd name="T10" fmla="*/ 7 w 12"/>
                <a:gd name="T11" fmla="*/ 15 h 18"/>
                <a:gd name="T12" fmla="*/ 2 w 12"/>
                <a:gd name="T13" fmla="*/ 17 h 18"/>
                <a:gd name="T14" fmla="*/ 2 w 12"/>
                <a:gd name="T15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2" y="16"/>
                  </a:moveTo>
                  <a:cubicBezTo>
                    <a:pt x="0" y="16"/>
                    <a:pt x="0" y="14"/>
                    <a:pt x="1" y="1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0"/>
                    <a:pt x="7" y="0"/>
                    <a:pt x="9" y="0"/>
                  </a:cubicBezTo>
                  <a:cubicBezTo>
                    <a:pt x="11" y="1"/>
                    <a:pt x="12" y="3"/>
                    <a:pt x="11" y="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7"/>
                    <a:pt x="4" y="18"/>
                    <a:pt x="2" y="17"/>
                  </a:cubicBezTo>
                  <a:cubicBezTo>
                    <a:pt x="2" y="17"/>
                    <a:pt x="2" y="17"/>
                    <a:pt x="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73" name="">
              <a:extLst>
                <a:ext uri="{FF2B5EF4-FFF2-40B4-BE49-F238E27FC236}">
                  <a16:creationId xmlns:a16="http://schemas.microsoft.com/office/drawing/2014/main" id="{8E5972E7-00EF-4811-BA69-E09D941DAD74}"/>
                </a:ext>
              </a:extLst>
            </p:cNvPr>
            <p:cNvSpPr/>
            <p:nvPr/>
          </p:nvSpPr>
          <p:spPr bwMode="auto">
            <a:xfrm>
              <a:off x="7805738" y="4252914"/>
              <a:ext cx="87313" cy="55563"/>
            </a:xfrm>
            <a:custGeom>
              <a:avLst/>
              <a:gdLst>
                <a:gd name="T0" fmla="*/ 2 w 23"/>
                <a:gd name="T1" fmla="*/ 14 h 15"/>
                <a:gd name="T2" fmla="*/ 1 w 23"/>
                <a:gd name="T3" fmla="*/ 13 h 15"/>
                <a:gd name="T4" fmla="*/ 2 w 23"/>
                <a:gd name="T5" fmla="*/ 8 h 15"/>
                <a:gd name="T6" fmla="*/ 19 w 23"/>
                <a:gd name="T7" fmla="*/ 1 h 15"/>
                <a:gd name="T8" fmla="*/ 23 w 23"/>
                <a:gd name="T9" fmla="*/ 3 h 15"/>
                <a:gd name="T10" fmla="*/ 20 w 23"/>
                <a:gd name="T11" fmla="*/ 7 h 15"/>
                <a:gd name="T12" fmla="*/ 6 w 23"/>
                <a:gd name="T13" fmla="*/ 14 h 15"/>
                <a:gd name="T14" fmla="*/ 2 w 23"/>
                <a:gd name="T15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5">
                  <a:moveTo>
                    <a:pt x="2" y="14"/>
                  </a:moveTo>
                  <a:cubicBezTo>
                    <a:pt x="2" y="14"/>
                    <a:pt x="2" y="13"/>
                    <a:pt x="1" y="13"/>
                  </a:cubicBezTo>
                  <a:cubicBezTo>
                    <a:pt x="0" y="12"/>
                    <a:pt x="1" y="9"/>
                    <a:pt x="2" y="8"/>
                  </a:cubicBezTo>
                  <a:cubicBezTo>
                    <a:pt x="7" y="5"/>
                    <a:pt x="13" y="2"/>
                    <a:pt x="19" y="1"/>
                  </a:cubicBezTo>
                  <a:cubicBezTo>
                    <a:pt x="21" y="0"/>
                    <a:pt x="22" y="1"/>
                    <a:pt x="23" y="3"/>
                  </a:cubicBezTo>
                  <a:cubicBezTo>
                    <a:pt x="23" y="5"/>
                    <a:pt x="22" y="7"/>
                    <a:pt x="20" y="7"/>
                  </a:cubicBezTo>
                  <a:cubicBezTo>
                    <a:pt x="15" y="9"/>
                    <a:pt x="10" y="11"/>
                    <a:pt x="6" y="14"/>
                  </a:cubicBezTo>
                  <a:cubicBezTo>
                    <a:pt x="5" y="15"/>
                    <a:pt x="3" y="15"/>
                    <a:pt x="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74" name="">
              <a:extLst>
                <a:ext uri="{FF2B5EF4-FFF2-40B4-BE49-F238E27FC236}">
                  <a16:creationId xmlns:a16="http://schemas.microsoft.com/office/drawing/2014/main" id="{938004DF-8ED1-40FA-A496-A70D150E4516}"/>
                </a:ext>
              </a:extLst>
            </p:cNvPr>
            <p:cNvSpPr/>
            <p:nvPr/>
          </p:nvSpPr>
          <p:spPr bwMode="auto">
            <a:xfrm>
              <a:off x="7942263" y="4567239"/>
              <a:ext cx="95250" cy="41275"/>
            </a:xfrm>
            <a:custGeom>
              <a:avLst/>
              <a:gdLst>
                <a:gd name="T0" fmla="*/ 2 w 25"/>
                <a:gd name="T1" fmla="*/ 10 h 11"/>
                <a:gd name="T2" fmla="*/ 0 w 25"/>
                <a:gd name="T3" fmla="*/ 8 h 11"/>
                <a:gd name="T4" fmla="*/ 2 w 25"/>
                <a:gd name="T5" fmla="*/ 4 h 11"/>
                <a:gd name="T6" fmla="*/ 21 w 25"/>
                <a:gd name="T7" fmla="*/ 0 h 11"/>
                <a:gd name="T8" fmla="*/ 24 w 25"/>
                <a:gd name="T9" fmla="*/ 3 h 11"/>
                <a:gd name="T10" fmla="*/ 21 w 25"/>
                <a:gd name="T11" fmla="*/ 7 h 11"/>
                <a:gd name="T12" fmla="*/ 5 w 25"/>
                <a:gd name="T13" fmla="*/ 10 h 11"/>
                <a:gd name="T14" fmla="*/ 2 w 25"/>
                <a:gd name="T1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1">
                  <a:moveTo>
                    <a:pt x="2" y="10"/>
                  </a:moveTo>
                  <a:cubicBezTo>
                    <a:pt x="1" y="10"/>
                    <a:pt x="1" y="9"/>
                    <a:pt x="0" y="8"/>
                  </a:cubicBezTo>
                  <a:cubicBezTo>
                    <a:pt x="0" y="7"/>
                    <a:pt x="1" y="5"/>
                    <a:pt x="2" y="4"/>
                  </a:cubicBezTo>
                  <a:cubicBezTo>
                    <a:pt x="8" y="2"/>
                    <a:pt x="14" y="0"/>
                    <a:pt x="21" y="0"/>
                  </a:cubicBezTo>
                  <a:cubicBezTo>
                    <a:pt x="23" y="0"/>
                    <a:pt x="24" y="1"/>
                    <a:pt x="24" y="3"/>
                  </a:cubicBezTo>
                  <a:cubicBezTo>
                    <a:pt x="25" y="5"/>
                    <a:pt x="23" y="7"/>
                    <a:pt x="21" y="7"/>
                  </a:cubicBezTo>
                  <a:cubicBezTo>
                    <a:pt x="16" y="7"/>
                    <a:pt x="10" y="8"/>
                    <a:pt x="5" y="10"/>
                  </a:cubicBezTo>
                  <a:cubicBezTo>
                    <a:pt x="4" y="11"/>
                    <a:pt x="2" y="11"/>
                    <a:pt x="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75" name="">
              <a:extLst>
                <a:ext uri="{FF2B5EF4-FFF2-40B4-BE49-F238E27FC236}">
                  <a16:creationId xmlns:a16="http://schemas.microsoft.com/office/drawing/2014/main" id="{9789F3B1-D828-4E28-9386-CA0BA20E4DFB}"/>
                </a:ext>
              </a:extLst>
            </p:cNvPr>
            <p:cNvSpPr/>
            <p:nvPr/>
          </p:nvSpPr>
          <p:spPr bwMode="auto">
            <a:xfrm>
              <a:off x="7907338" y="4938714"/>
              <a:ext cx="92075" cy="60325"/>
            </a:xfrm>
            <a:custGeom>
              <a:avLst/>
              <a:gdLst>
                <a:gd name="T0" fmla="*/ 1 w 24"/>
                <a:gd name="T1" fmla="*/ 7 h 16"/>
                <a:gd name="T2" fmla="*/ 0 w 24"/>
                <a:gd name="T3" fmla="*/ 3 h 16"/>
                <a:gd name="T4" fmla="*/ 5 w 24"/>
                <a:gd name="T5" fmla="*/ 1 h 16"/>
                <a:gd name="T6" fmla="*/ 21 w 24"/>
                <a:gd name="T7" fmla="*/ 8 h 16"/>
                <a:gd name="T8" fmla="*/ 23 w 24"/>
                <a:gd name="T9" fmla="*/ 13 h 16"/>
                <a:gd name="T10" fmla="*/ 18 w 24"/>
                <a:gd name="T11" fmla="*/ 15 h 16"/>
                <a:gd name="T12" fmla="*/ 2 w 24"/>
                <a:gd name="T13" fmla="*/ 7 h 16"/>
                <a:gd name="T14" fmla="*/ 1 w 24"/>
                <a:gd name="T15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6">
                  <a:moveTo>
                    <a:pt x="1" y="7"/>
                  </a:moveTo>
                  <a:cubicBezTo>
                    <a:pt x="0" y="6"/>
                    <a:pt x="0" y="4"/>
                    <a:pt x="0" y="3"/>
                  </a:cubicBezTo>
                  <a:cubicBezTo>
                    <a:pt x="1" y="1"/>
                    <a:pt x="3" y="0"/>
                    <a:pt x="5" y="1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3" y="9"/>
                    <a:pt x="24" y="11"/>
                    <a:pt x="23" y="13"/>
                  </a:cubicBezTo>
                  <a:cubicBezTo>
                    <a:pt x="22" y="15"/>
                    <a:pt x="20" y="16"/>
                    <a:pt x="18" y="15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76" name="">
              <a:extLst>
                <a:ext uri="{FF2B5EF4-FFF2-40B4-BE49-F238E27FC236}">
                  <a16:creationId xmlns:a16="http://schemas.microsoft.com/office/drawing/2014/main" id="{2F33FC2D-2328-4332-9C89-29D58099BBFA}"/>
                </a:ext>
              </a:extLst>
            </p:cNvPr>
            <p:cNvSpPr/>
            <p:nvPr/>
          </p:nvSpPr>
          <p:spPr bwMode="auto">
            <a:xfrm>
              <a:off x="7658100" y="5249864"/>
              <a:ext cx="68263" cy="95250"/>
            </a:xfrm>
            <a:custGeom>
              <a:avLst/>
              <a:gdLst>
                <a:gd name="T0" fmla="*/ 12 w 18"/>
                <a:gd name="T1" fmla="*/ 24 h 25"/>
                <a:gd name="T2" fmla="*/ 12 w 18"/>
                <a:gd name="T3" fmla="*/ 24 h 25"/>
                <a:gd name="T4" fmla="*/ 0 w 18"/>
                <a:gd name="T5" fmla="*/ 4 h 25"/>
                <a:gd name="T6" fmla="*/ 3 w 18"/>
                <a:gd name="T7" fmla="*/ 0 h 25"/>
                <a:gd name="T8" fmla="*/ 7 w 18"/>
                <a:gd name="T9" fmla="*/ 3 h 25"/>
                <a:gd name="T10" fmla="*/ 16 w 18"/>
                <a:gd name="T11" fmla="*/ 18 h 25"/>
                <a:gd name="T12" fmla="*/ 17 w 18"/>
                <a:gd name="T13" fmla="*/ 23 h 25"/>
                <a:gd name="T14" fmla="*/ 12 w 18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25">
                  <a:moveTo>
                    <a:pt x="12" y="24"/>
                  </a:moveTo>
                  <a:cubicBezTo>
                    <a:pt x="12" y="24"/>
                    <a:pt x="12" y="24"/>
                    <a:pt x="12" y="24"/>
                  </a:cubicBezTo>
                  <a:cubicBezTo>
                    <a:pt x="6" y="19"/>
                    <a:pt x="2" y="11"/>
                    <a:pt x="0" y="4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8" y="9"/>
                    <a:pt x="11" y="14"/>
                    <a:pt x="16" y="18"/>
                  </a:cubicBezTo>
                  <a:cubicBezTo>
                    <a:pt x="18" y="20"/>
                    <a:pt x="18" y="22"/>
                    <a:pt x="17" y="23"/>
                  </a:cubicBezTo>
                  <a:cubicBezTo>
                    <a:pt x="15" y="25"/>
                    <a:pt x="13" y="25"/>
                    <a:pt x="12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77" name="">
              <a:extLst>
                <a:ext uri="{FF2B5EF4-FFF2-40B4-BE49-F238E27FC236}">
                  <a16:creationId xmlns:a16="http://schemas.microsoft.com/office/drawing/2014/main" id="{2FE858A4-C43C-4ADF-9561-E558B22162D6}"/>
                </a:ext>
              </a:extLst>
            </p:cNvPr>
            <p:cNvSpPr/>
            <p:nvPr/>
          </p:nvSpPr>
          <p:spPr bwMode="auto">
            <a:xfrm>
              <a:off x="7315200" y="5345114"/>
              <a:ext cx="53975" cy="87313"/>
            </a:xfrm>
            <a:custGeom>
              <a:avLst/>
              <a:gdLst>
                <a:gd name="T0" fmla="*/ 8 w 14"/>
                <a:gd name="T1" fmla="*/ 22 h 23"/>
                <a:gd name="T2" fmla="*/ 7 w 14"/>
                <a:gd name="T3" fmla="*/ 21 h 23"/>
                <a:gd name="T4" fmla="*/ 0 w 14"/>
                <a:gd name="T5" fmla="*/ 5 h 23"/>
                <a:gd name="T6" fmla="*/ 2 w 14"/>
                <a:gd name="T7" fmla="*/ 1 h 23"/>
                <a:gd name="T8" fmla="*/ 7 w 14"/>
                <a:gd name="T9" fmla="*/ 2 h 23"/>
                <a:gd name="T10" fmla="*/ 13 w 14"/>
                <a:gd name="T11" fmla="*/ 18 h 23"/>
                <a:gd name="T12" fmla="*/ 11 w 14"/>
                <a:gd name="T13" fmla="*/ 22 h 23"/>
                <a:gd name="T14" fmla="*/ 8 w 14"/>
                <a:gd name="T15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23">
                  <a:moveTo>
                    <a:pt x="8" y="22"/>
                  </a:moveTo>
                  <a:cubicBezTo>
                    <a:pt x="8" y="22"/>
                    <a:pt x="7" y="21"/>
                    <a:pt x="7" y="2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20"/>
                    <a:pt x="13" y="22"/>
                    <a:pt x="11" y="22"/>
                  </a:cubicBezTo>
                  <a:cubicBezTo>
                    <a:pt x="10" y="23"/>
                    <a:pt x="9" y="23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78" name="">
              <a:extLst>
                <a:ext uri="{FF2B5EF4-FFF2-40B4-BE49-F238E27FC236}">
                  <a16:creationId xmlns:a16="http://schemas.microsoft.com/office/drawing/2014/main" id="{25478514-EA7C-4549-BCAC-51B03449A2B1}"/>
                </a:ext>
              </a:extLst>
            </p:cNvPr>
            <p:cNvSpPr/>
            <p:nvPr/>
          </p:nvSpPr>
          <p:spPr bwMode="auto">
            <a:xfrm>
              <a:off x="7691438" y="3922714"/>
              <a:ext cx="242888" cy="249238"/>
            </a:xfrm>
            <a:custGeom>
              <a:avLst/>
              <a:gdLst>
                <a:gd name="T0" fmla="*/ 2 w 64"/>
                <a:gd name="T1" fmla="*/ 65 h 66"/>
                <a:gd name="T2" fmla="*/ 1 w 64"/>
                <a:gd name="T3" fmla="*/ 65 h 66"/>
                <a:gd name="T4" fmla="*/ 1 w 64"/>
                <a:gd name="T5" fmla="*/ 60 h 66"/>
                <a:gd name="T6" fmla="*/ 58 w 64"/>
                <a:gd name="T7" fmla="*/ 1 h 66"/>
                <a:gd name="T8" fmla="*/ 63 w 64"/>
                <a:gd name="T9" fmla="*/ 1 h 66"/>
                <a:gd name="T10" fmla="*/ 63 w 64"/>
                <a:gd name="T11" fmla="*/ 6 h 66"/>
                <a:gd name="T12" fmla="*/ 6 w 64"/>
                <a:gd name="T13" fmla="*/ 65 h 66"/>
                <a:gd name="T14" fmla="*/ 2 w 64"/>
                <a:gd name="T15" fmla="*/ 6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66">
                  <a:moveTo>
                    <a:pt x="2" y="65"/>
                  </a:moveTo>
                  <a:cubicBezTo>
                    <a:pt x="2" y="65"/>
                    <a:pt x="1" y="65"/>
                    <a:pt x="1" y="65"/>
                  </a:cubicBezTo>
                  <a:cubicBezTo>
                    <a:pt x="0" y="64"/>
                    <a:pt x="0" y="61"/>
                    <a:pt x="1" y="60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59" y="0"/>
                    <a:pt x="62" y="0"/>
                    <a:pt x="63" y="1"/>
                  </a:cubicBezTo>
                  <a:cubicBezTo>
                    <a:pt x="64" y="3"/>
                    <a:pt x="64" y="5"/>
                    <a:pt x="63" y="6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5" y="66"/>
                    <a:pt x="3" y="66"/>
                    <a:pt x="2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79" name="">
              <a:extLst>
                <a:ext uri="{FF2B5EF4-FFF2-40B4-BE49-F238E27FC236}">
                  <a16:creationId xmlns:a16="http://schemas.microsoft.com/office/drawing/2014/main" id="{7BAD87D7-27BA-4BAB-80B5-8B233B84F54C}"/>
                </a:ext>
              </a:extLst>
            </p:cNvPr>
            <p:cNvSpPr/>
            <p:nvPr/>
          </p:nvSpPr>
          <p:spPr bwMode="auto">
            <a:xfrm>
              <a:off x="7888288" y="4278314"/>
              <a:ext cx="304800" cy="174625"/>
            </a:xfrm>
            <a:custGeom>
              <a:avLst/>
              <a:gdLst>
                <a:gd name="T0" fmla="*/ 2 w 80"/>
                <a:gd name="T1" fmla="*/ 46 h 46"/>
                <a:gd name="T2" fmla="*/ 0 w 80"/>
                <a:gd name="T3" fmla="*/ 44 h 46"/>
                <a:gd name="T4" fmla="*/ 2 w 80"/>
                <a:gd name="T5" fmla="*/ 39 h 46"/>
                <a:gd name="T6" fmla="*/ 73 w 80"/>
                <a:gd name="T7" fmla="*/ 1 h 46"/>
                <a:gd name="T8" fmla="*/ 78 w 80"/>
                <a:gd name="T9" fmla="*/ 2 h 46"/>
                <a:gd name="T10" fmla="*/ 78 w 80"/>
                <a:gd name="T11" fmla="*/ 7 h 46"/>
                <a:gd name="T12" fmla="*/ 5 w 80"/>
                <a:gd name="T13" fmla="*/ 46 h 46"/>
                <a:gd name="T14" fmla="*/ 2 w 80"/>
                <a:gd name="T1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46">
                  <a:moveTo>
                    <a:pt x="2" y="46"/>
                  </a:moveTo>
                  <a:cubicBezTo>
                    <a:pt x="1" y="45"/>
                    <a:pt x="1" y="44"/>
                    <a:pt x="0" y="44"/>
                  </a:cubicBezTo>
                  <a:cubicBezTo>
                    <a:pt x="0" y="42"/>
                    <a:pt x="1" y="40"/>
                    <a:pt x="2" y="39"/>
                  </a:cubicBezTo>
                  <a:cubicBezTo>
                    <a:pt x="28" y="31"/>
                    <a:pt x="52" y="18"/>
                    <a:pt x="73" y="1"/>
                  </a:cubicBezTo>
                  <a:cubicBezTo>
                    <a:pt x="75" y="0"/>
                    <a:pt x="77" y="0"/>
                    <a:pt x="78" y="2"/>
                  </a:cubicBezTo>
                  <a:cubicBezTo>
                    <a:pt x="80" y="4"/>
                    <a:pt x="79" y="6"/>
                    <a:pt x="78" y="7"/>
                  </a:cubicBezTo>
                  <a:cubicBezTo>
                    <a:pt x="56" y="24"/>
                    <a:pt x="31" y="37"/>
                    <a:pt x="5" y="46"/>
                  </a:cubicBezTo>
                  <a:cubicBezTo>
                    <a:pt x="4" y="46"/>
                    <a:pt x="2" y="46"/>
                    <a:pt x="2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80" name="">
              <a:extLst>
                <a:ext uri="{FF2B5EF4-FFF2-40B4-BE49-F238E27FC236}">
                  <a16:creationId xmlns:a16="http://schemas.microsoft.com/office/drawing/2014/main" id="{969ABC33-A1F7-4C2D-848B-5541457A0A53}"/>
                </a:ext>
              </a:extLst>
            </p:cNvPr>
            <p:cNvSpPr/>
            <p:nvPr/>
          </p:nvSpPr>
          <p:spPr bwMode="auto">
            <a:xfrm>
              <a:off x="7945438" y="4764089"/>
              <a:ext cx="274638" cy="38100"/>
            </a:xfrm>
            <a:custGeom>
              <a:avLst/>
              <a:gdLst>
                <a:gd name="T0" fmla="*/ 2 w 72"/>
                <a:gd name="T1" fmla="*/ 9 h 10"/>
                <a:gd name="T2" fmla="*/ 1 w 72"/>
                <a:gd name="T3" fmla="*/ 6 h 10"/>
                <a:gd name="T4" fmla="*/ 4 w 72"/>
                <a:gd name="T5" fmla="*/ 3 h 10"/>
                <a:gd name="T6" fmla="*/ 68 w 72"/>
                <a:gd name="T7" fmla="*/ 0 h 10"/>
                <a:gd name="T8" fmla="*/ 71 w 72"/>
                <a:gd name="T9" fmla="*/ 4 h 10"/>
                <a:gd name="T10" fmla="*/ 68 w 72"/>
                <a:gd name="T11" fmla="*/ 7 h 10"/>
                <a:gd name="T12" fmla="*/ 4 w 72"/>
                <a:gd name="T13" fmla="*/ 10 h 10"/>
                <a:gd name="T14" fmla="*/ 2 w 72"/>
                <a:gd name="T15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0">
                  <a:moveTo>
                    <a:pt x="2" y="9"/>
                  </a:moveTo>
                  <a:cubicBezTo>
                    <a:pt x="1" y="8"/>
                    <a:pt x="1" y="7"/>
                    <a:pt x="1" y="6"/>
                  </a:cubicBezTo>
                  <a:cubicBezTo>
                    <a:pt x="0" y="4"/>
                    <a:pt x="2" y="3"/>
                    <a:pt x="4" y="3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0" y="0"/>
                    <a:pt x="71" y="2"/>
                    <a:pt x="71" y="4"/>
                  </a:cubicBezTo>
                  <a:cubicBezTo>
                    <a:pt x="72" y="6"/>
                    <a:pt x="70" y="7"/>
                    <a:pt x="68" y="7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0"/>
                    <a:pt x="3" y="9"/>
                    <a:pt x="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81" name="">
              <a:extLst>
                <a:ext uri="{FF2B5EF4-FFF2-40B4-BE49-F238E27FC236}">
                  <a16:creationId xmlns:a16="http://schemas.microsoft.com/office/drawing/2014/main" id="{70CE81DD-2C00-4F07-8B0B-AA6F01EEC5CE}"/>
                </a:ext>
              </a:extLst>
            </p:cNvPr>
            <p:cNvSpPr/>
            <p:nvPr/>
          </p:nvSpPr>
          <p:spPr bwMode="auto">
            <a:xfrm>
              <a:off x="7797800" y="5132389"/>
              <a:ext cx="231775" cy="193675"/>
            </a:xfrm>
            <a:custGeom>
              <a:avLst/>
              <a:gdLst>
                <a:gd name="T0" fmla="*/ 55 w 61"/>
                <a:gd name="T1" fmla="*/ 50 h 51"/>
                <a:gd name="T2" fmla="*/ 55 w 61"/>
                <a:gd name="T3" fmla="*/ 50 h 51"/>
                <a:gd name="T4" fmla="*/ 2 w 61"/>
                <a:gd name="T5" fmla="*/ 6 h 51"/>
                <a:gd name="T6" fmla="*/ 1 w 61"/>
                <a:gd name="T7" fmla="*/ 1 h 51"/>
                <a:gd name="T8" fmla="*/ 6 w 61"/>
                <a:gd name="T9" fmla="*/ 1 h 51"/>
                <a:gd name="T10" fmla="*/ 59 w 61"/>
                <a:gd name="T11" fmla="*/ 44 h 51"/>
                <a:gd name="T12" fmla="*/ 60 w 61"/>
                <a:gd name="T13" fmla="*/ 49 h 51"/>
                <a:gd name="T14" fmla="*/ 55 w 61"/>
                <a:gd name="T15" fmla="*/ 5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1">
                  <a:moveTo>
                    <a:pt x="55" y="50"/>
                  </a:moveTo>
                  <a:cubicBezTo>
                    <a:pt x="55" y="50"/>
                    <a:pt x="55" y="50"/>
                    <a:pt x="55" y="50"/>
                  </a:cubicBezTo>
                  <a:cubicBezTo>
                    <a:pt x="36" y="36"/>
                    <a:pt x="19" y="22"/>
                    <a:pt x="2" y="6"/>
                  </a:cubicBezTo>
                  <a:cubicBezTo>
                    <a:pt x="0" y="5"/>
                    <a:pt x="0" y="3"/>
                    <a:pt x="1" y="1"/>
                  </a:cubicBezTo>
                  <a:cubicBezTo>
                    <a:pt x="3" y="0"/>
                    <a:pt x="5" y="0"/>
                    <a:pt x="6" y="1"/>
                  </a:cubicBezTo>
                  <a:cubicBezTo>
                    <a:pt x="23" y="16"/>
                    <a:pt x="41" y="31"/>
                    <a:pt x="59" y="44"/>
                  </a:cubicBezTo>
                  <a:cubicBezTo>
                    <a:pt x="60" y="45"/>
                    <a:pt x="61" y="47"/>
                    <a:pt x="60" y="49"/>
                  </a:cubicBezTo>
                  <a:cubicBezTo>
                    <a:pt x="58" y="51"/>
                    <a:pt x="56" y="51"/>
                    <a:pt x="55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82" name="">
              <a:extLst>
                <a:ext uri="{FF2B5EF4-FFF2-40B4-BE49-F238E27FC236}">
                  <a16:creationId xmlns:a16="http://schemas.microsoft.com/office/drawing/2014/main" id="{7E969AE7-7DDE-43C0-BEEE-7560FB98A2FA}"/>
                </a:ext>
              </a:extLst>
            </p:cNvPr>
            <p:cNvSpPr/>
            <p:nvPr/>
          </p:nvSpPr>
          <p:spPr bwMode="auto">
            <a:xfrm>
              <a:off x="7486650" y="5318126"/>
              <a:ext cx="144463" cy="330200"/>
            </a:xfrm>
            <a:custGeom>
              <a:avLst/>
              <a:gdLst>
                <a:gd name="T0" fmla="*/ 32 w 38"/>
                <a:gd name="T1" fmla="*/ 86 h 87"/>
                <a:gd name="T2" fmla="*/ 30 w 38"/>
                <a:gd name="T3" fmla="*/ 85 h 87"/>
                <a:gd name="T4" fmla="*/ 1 w 38"/>
                <a:gd name="T5" fmla="*/ 5 h 87"/>
                <a:gd name="T6" fmla="*/ 3 w 38"/>
                <a:gd name="T7" fmla="*/ 1 h 87"/>
                <a:gd name="T8" fmla="*/ 8 w 38"/>
                <a:gd name="T9" fmla="*/ 3 h 87"/>
                <a:gd name="T10" fmla="*/ 37 w 38"/>
                <a:gd name="T11" fmla="*/ 82 h 87"/>
                <a:gd name="T12" fmla="*/ 35 w 38"/>
                <a:gd name="T13" fmla="*/ 87 h 87"/>
                <a:gd name="T14" fmla="*/ 32 w 38"/>
                <a:gd name="T15" fmla="*/ 8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">
                  <a:moveTo>
                    <a:pt x="32" y="86"/>
                  </a:moveTo>
                  <a:cubicBezTo>
                    <a:pt x="31" y="86"/>
                    <a:pt x="31" y="86"/>
                    <a:pt x="30" y="85"/>
                  </a:cubicBezTo>
                  <a:cubicBezTo>
                    <a:pt x="19" y="58"/>
                    <a:pt x="10" y="33"/>
                    <a:pt x="1" y="5"/>
                  </a:cubicBezTo>
                  <a:cubicBezTo>
                    <a:pt x="0" y="3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16" y="31"/>
                    <a:pt x="25" y="56"/>
                    <a:pt x="37" y="82"/>
                  </a:cubicBezTo>
                  <a:cubicBezTo>
                    <a:pt x="38" y="84"/>
                    <a:pt x="37" y="86"/>
                    <a:pt x="35" y="87"/>
                  </a:cubicBezTo>
                  <a:cubicBezTo>
                    <a:pt x="34" y="87"/>
                    <a:pt x="33" y="87"/>
                    <a:pt x="32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83" name="">
              <a:extLst>
                <a:ext uri="{FF2B5EF4-FFF2-40B4-BE49-F238E27FC236}">
                  <a16:creationId xmlns:a16="http://schemas.microsoft.com/office/drawing/2014/main" id="{C9DC6C49-7173-48A2-AAD9-E4BC10CE55F0}"/>
                </a:ext>
              </a:extLst>
            </p:cNvPr>
            <p:cNvSpPr/>
            <p:nvPr/>
          </p:nvSpPr>
          <p:spPr bwMode="auto">
            <a:xfrm>
              <a:off x="7050088" y="5322889"/>
              <a:ext cx="79375" cy="261938"/>
            </a:xfrm>
            <a:custGeom>
              <a:avLst/>
              <a:gdLst>
                <a:gd name="T0" fmla="*/ 2 w 21"/>
                <a:gd name="T1" fmla="*/ 68 h 69"/>
                <a:gd name="T2" fmla="*/ 0 w 21"/>
                <a:gd name="T3" fmla="*/ 65 h 69"/>
                <a:gd name="T4" fmla="*/ 14 w 21"/>
                <a:gd name="T5" fmla="*/ 4 h 69"/>
                <a:gd name="T6" fmla="*/ 18 w 21"/>
                <a:gd name="T7" fmla="*/ 1 h 69"/>
                <a:gd name="T8" fmla="*/ 21 w 21"/>
                <a:gd name="T9" fmla="*/ 5 h 69"/>
                <a:gd name="T10" fmla="*/ 7 w 21"/>
                <a:gd name="T11" fmla="*/ 66 h 69"/>
                <a:gd name="T12" fmla="*/ 3 w 21"/>
                <a:gd name="T13" fmla="*/ 69 h 69"/>
                <a:gd name="T14" fmla="*/ 2 w 21"/>
                <a:gd name="T15" fmla="*/ 6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69">
                  <a:moveTo>
                    <a:pt x="2" y="68"/>
                  </a:moveTo>
                  <a:cubicBezTo>
                    <a:pt x="0" y="67"/>
                    <a:pt x="0" y="66"/>
                    <a:pt x="0" y="6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2"/>
                    <a:pt x="16" y="0"/>
                    <a:pt x="18" y="1"/>
                  </a:cubicBezTo>
                  <a:cubicBezTo>
                    <a:pt x="20" y="1"/>
                    <a:pt x="21" y="3"/>
                    <a:pt x="21" y="5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7" y="68"/>
                    <a:pt x="5" y="69"/>
                    <a:pt x="3" y="69"/>
                  </a:cubicBezTo>
                  <a:cubicBezTo>
                    <a:pt x="2" y="69"/>
                    <a:pt x="2" y="68"/>
                    <a:pt x="2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84" name="">
              <a:extLst>
                <a:ext uri="{FF2B5EF4-FFF2-40B4-BE49-F238E27FC236}">
                  <a16:creationId xmlns:a16="http://schemas.microsoft.com/office/drawing/2014/main" id="{BEC18990-3918-4E1D-9F54-62A67DD36096}"/>
                </a:ext>
              </a:extLst>
            </p:cNvPr>
            <p:cNvSpPr/>
            <p:nvPr/>
          </p:nvSpPr>
          <p:spPr bwMode="auto">
            <a:xfrm>
              <a:off x="7877175" y="3838576"/>
              <a:ext cx="149225" cy="128588"/>
            </a:xfrm>
            <a:custGeom>
              <a:avLst/>
              <a:gdLst>
                <a:gd name="T0" fmla="*/ 11 w 39"/>
                <a:gd name="T1" fmla="*/ 30 h 34"/>
                <a:gd name="T2" fmla="*/ 8 w 39"/>
                <a:gd name="T3" fmla="*/ 26 h 34"/>
                <a:gd name="T4" fmla="*/ 3 w 39"/>
                <a:gd name="T5" fmla="*/ 7 h 34"/>
                <a:gd name="T6" fmla="*/ 15 w 39"/>
                <a:gd name="T7" fmla="*/ 0 h 34"/>
                <a:gd name="T8" fmla="*/ 36 w 39"/>
                <a:gd name="T9" fmla="*/ 13 h 34"/>
                <a:gd name="T10" fmla="*/ 37 w 39"/>
                <a:gd name="T11" fmla="*/ 25 h 34"/>
                <a:gd name="T12" fmla="*/ 29 w 39"/>
                <a:gd name="T13" fmla="*/ 32 h 34"/>
                <a:gd name="T14" fmla="*/ 29 w 39"/>
                <a:gd name="T15" fmla="*/ 32 h 34"/>
                <a:gd name="T16" fmla="*/ 11 w 39"/>
                <a:gd name="T17" fmla="*/ 30 h 34"/>
                <a:gd name="T18" fmla="*/ 25 w 39"/>
                <a:gd name="T19" fmla="*/ 10 h 34"/>
                <a:gd name="T20" fmla="*/ 16 w 39"/>
                <a:gd name="T21" fmla="*/ 7 h 34"/>
                <a:gd name="T22" fmla="*/ 9 w 39"/>
                <a:gd name="T23" fmla="*/ 10 h 34"/>
                <a:gd name="T24" fmla="*/ 13 w 39"/>
                <a:gd name="T25" fmla="*/ 22 h 34"/>
                <a:gd name="T26" fmla="*/ 27 w 39"/>
                <a:gd name="T27" fmla="*/ 25 h 34"/>
                <a:gd name="T28" fmla="*/ 27 w 39"/>
                <a:gd name="T29" fmla="*/ 25 h 34"/>
                <a:gd name="T30" fmla="*/ 31 w 39"/>
                <a:gd name="T31" fmla="*/ 22 h 34"/>
                <a:gd name="T32" fmla="*/ 30 w 39"/>
                <a:gd name="T33" fmla="*/ 16 h 34"/>
                <a:gd name="T34" fmla="*/ 25 w 39"/>
                <a:gd name="T35" fmla="*/ 1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34">
                  <a:moveTo>
                    <a:pt x="11" y="30"/>
                  </a:moveTo>
                  <a:cubicBezTo>
                    <a:pt x="10" y="29"/>
                    <a:pt x="9" y="27"/>
                    <a:pt x="8" y="26"/>
                  </a:cubicBezTo>
                  <a:cubicBezTo>
                    <a:pt x="2" y="21"/>
                    <a:pt x="0" y="13"/>
                    <a:pt x="3" y="7"/>
                  </a:cubicBezTo>
                  <a:cubicBezTo>
                    <a:pt x="4" y="5"/>
                    <a:pt x="7" y="0"/>
                    <a:pt x="15" y="0"/>
                  </a:cubicBezTo>
                  <a:cubicBezTo>
                    <a:pt x="24" y="0"/>
                    <a:pt x="33" y="5"/>
                    <a:pt x="36" y="13"/>
                  </a:cubicBezTo>
                  <a:cubicBezTo>
                    <a:pt x="38" y="17"/>
                    <a:pt x="39" y="21"/>
                    <a:pt x="37" y="25"/>
                  </a:cubicBezTo>
                  <a:cubicBezTo>
                    <a:pt x="35" y="28"/>
                    <a:pt x="33" y="31"/>
                    <a:pt x="29" y="3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3" y="34"/>
                    <a:pt x="17" y="33"/>
                    <a:pt x="11" y="30"/>
                  </a:cubicBezTo>
                  <a:close/>
                  <a:moveTo>
                    <a:pt x="25" y="10"/>
                  </a:moveTo>
                  <a:cubicBezTo>
                    <a:pt x="22" y="8"/>
                    <a:pt x="19" y="7"/>
                    <a:pt x="16" y="7"/>
                  </a:cubicBezTo>
                  <a:cubicBezTo>
                    <a:pt x="12" y="7"/>
                    <a:pt x="10" y="8"/>
                    <a:pt x="9" y="10"/>
                  </a:cubicBezTo>
                  <a:cubicBezTo>
                    <a:pt x="8" y="13"/>
                    <a:pt x="9" y="18"/>
                    <a:pt x="13" y="22"/>
                  </a:cubicBezTo>
                  <a:cubicBezTo>
                    <a:pt x="15" y="23"/>
                    <a:pt x="20" y="28"/>
                    <a:pt x="27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9" y="25"/>
                    <a:pt x="30" y="24"/>
                    <a:pt x="31" y="22"/>
                  </a:cubicBezTo>
                  <a:cubicBezTo>
                    <a:pt x="31" y="20"/>
                    <a:pt x="31" y="18"/>
                    <a:pt x="30" y="16"/>
                  </a:cubicBezTo>
                  <a:cubicBezTo>
                    <a:pt x="29" y="13"/>
                    <a:pt x="27" y="12"/>
                    <a:pt x="2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85" name="">
              <a:extLst>
                <a:ext uri="{FF2B5EF4-FFF2-40B4-BE49-F238E27FC236}">
                  <a16:creationId xmlns:a16="http://schemas.microsoft.com/office/drawing/2014/main" id="{6C36492F-DB31-4FC2-A0FD-3EA92F79936F}"/>
                </a:ext>
              </a:extLst>
            </p:cNvPr>
            <p:cNvSpPr/>
            <p:nvPr/>
          </p:nvSpPr>
          <p:spPr bwMode="auto">
            <a:xfrm>
              <a:off x="8147050" y="4184651"/>
              <a:ext cx="152400" cy="158750"/>
            </a:xfrm>
            <a:custGeom>
              <a:avLst/>
              <a:gdLst>
                <a:gd name="T0" fmla="*/ 14 w 40"/>
                <a:gd name="T1" fmla="*/ 37 h 42"/>
                <a:gd name="T2" fmla="*/ 0 w 40"/>
                <a:gd name="T3" fmla="*/ 17 h 42"/>
                <a:gd name="T4" fmla="*/ 4 w 40"/>
                <a:gd name="T5" fmla="*/ 6 h 42"/>
                <a:gd name="T6" fmla="*/ 23 w 40"/>
                <a:gd name="T7" fmla="*/ 3 h 42"/>
                <a:gd name="T8" fmla="*/ 36 w 40"/>
                <a:gd name="T9" fmla="*/ 15 h 42"/>
                <a:gd name="T10" fmla="*/ 39 w 40"/>
                <a:gd name="T11" fmla="*/ 28 h 42"/>
                <a:gd name="T12" fmla="*/ 32 w 40"/>
                <a:gd name="T13" fmla="*/ 39 h 42"/>
                <a:gd name="T14" fmla="*/ 14 w 40"/>
                <a:gd name="T15" fmla="*/ 37 h 42"/>
                <a:gd name="T16" fmla="*/ 14 w 40"/>
                <a:gd name="T17" fmla="*/ 37 h 42"/>
                <a:gd name="T18" fmla="*/ 24 w 40"/>
                <a:gd name="T19" fmla="*/ 11 h 42"/>
                <a:gd name="T20" fmla="*/ 20 w 40"/>
                <a:gd name="T21" fmla="*/ 9 h 42"/>
                <a:gd name="T22" fmla="*/ 9 w 40"/>
                <a:gd name="T23" fmla="*/ 11 h 42"/>
                <a:gd name="T24" fmla="*/ 7 w 40"/>
                <a:gd name="T25" fmla="*/ 16 h 42"/>
                <a:gd name="T26" fmla="*/ 18 w 40"/>
                <a:gd name="T27" fmla="*/ 31 h 42"/>
                <a:gd name="T28" fmla="*/ 18 w 40"/>
                <a:gd name="T29" fmla="*/ 31 h 42"/>
                <a:gd name="T30" fmla="*/ 18 w 40"/>
                <a:gd name="T31" fmla="*/ 31 h 42"/>
                <a:gd name="T32" fmla="*/ 29 w 40"/>
                <a:gd name="T33" fmla="*/ 33 h 42"/>
                <a:gd name="T34" fmla="*/ 32 w 40"/>
                <a:gd name="T35" fmla="*/ 27 h 42"/>
                <a:gd name="T36" fmla="*/ 30 w 40"/>
                <a:gd name="T37" fmla="*/ 18 h 42"/>
                <a:gd name="T38" fmla="*/ 24 w 40"/>
                <a:gd name="T39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" h="42">
                  <a:moveTo>
                    <a:pt x="14" y="37"/>
                  </a:moveTo>
                  <a:cubicBezTo>
                    <a:pt x="7" y="32"/>
                    <a:pt x="1" y="24"/>
                    <a:pt x="0" y="17"/>
                  </a:cubicBezTo>
                  <a:cubicBezTo>
                    <a:pt x="0" y="13"/>
                    <a:pt x="1" y="9"/>
                    <a:pt x="4" y="6"/>
                  </a:cubicBezTo>
                  <a:cubicBezTo>
                    <a:pt x="8" y="2"/>
                    <a:pt x="16" y="0"/>
                    <a:pt x="23" y="3"/>
                  </a:cubicBezTo>
                  <a:cubicBezTo>
                    <a:pt x="28" y="5"/>
                    <a:pt x="33" y="9"/>
                    <a:pt x="36" y="15"/>
                  </a:cubicBezTo>
                  <a:cubicBezTo>
                    <a:pt x="39" y="19"/>
                    <a:pt x="40" y="24"/>
                    <a:pt x="39" y="28"/>
                  </a:cubicBezTo>
                  <a:cubicBezTo>
                    <a:pt x="39" y="33"/>
                    <a:pt x="36" y="37"/>
                    <a:pt x="32" y="39"/>
                  </a:cubicBezTo>
                  <a:cubicBezTo>
                    <a:pt x="27" y="42"/>
                    <a:pt x="20" y="41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lose/>
                  <a:moveTo>
                    <a:pt x="24" y="11"/>
                  </a:moveTo>
                  <a:cubicBezTo>
                    <a:pt x="23" y="10"/>
                    <a:pt x="21" y="10"/>
                    <a:pt x="20" y="9"/>
                  </a:cubicBezTo>
                  <a:cubicBezTo>
                    <a:pt x="16" y="8"/>
                    <a:pt x="11" y="8"/>
                    <a:pt x="9" y="11"/>
                  </a:cubicBezTo>
                  <a:cubicBezTo>
                    <a:pt x="7" y="12"/>
                    <a:pt x="7" y="14"/>
                    <a:pt x="7" y="16"/>
                  </a:cubicBezTo>
                  <a:cubicBezTo>
                    <a:pt x="7" y="21"/>
                    <a:pt x="13" y="28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21" y="33"/>
                    <a:pt x="25" y="35"/>
                    <a:pt x="29" y="33"/>
                  </a:cubicBezTo>
                  <a:cubicBezTo>
                    <a:pt x="31" y="32"/>
                    <a:pt x="32" y="29"/>
                    <a:pt x="32" y="27"/>
                  </a:cubicBezTo>
                  <a:cubicBezTo>
                    <a:pt x="33" y="24"/>
                    <a:pt x="31" y="21"/>
                    <a:pt x="30" y="18"/>
                  </a:cubicBezTo>
                  <a:cubicBezTo>
                    <a:pt x="29" y="15"/>
                    <a:pt x="26" y="13"/>
                    <a:pt x="2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86" name="">
              <a:extLst>
                <a:ext uri="{FF2B5EF4-FFF2-40B4-BE49-F238E27FC236}">
                  <a16:creationId xmlns:a16="http://schemas.microsoft.com/office/drawing/2014/main" id="{B5FEF113-81E2-4E54-9A3F-E2AFAB728137}"/>
                </a:ext>
              </a:extLst>
            </p:cNvPr>
            <p:cNvSpPr/>
            <p:nvPr/>
          </p:nvSpPr>
          <p:spPr bwMode="auto">
            <a:xfrm>
              <a:off x="8193088" y="4692651"/>
              <a:ext cx="128588" cy="169863"/>
            </a:xfrm>
            <a:custGeom>
              <a:avLst/>
              <a:gdLst>
                <a:gd name="T0" fmla="*/ 8 w 34"/>
                <a:gd name="T1" fmla="*/ 41 h 45"/>
                <a:gd name="T2" fmla="*/ 2 w 34"/>
                <a:gd name="T3" fmla="*/ 33 h 45"/>
                <a:gd name="T4" fmla="*/ 4 w 34"/>
                <a:gd name="T5" fmla="*/ 9 h 45"/>
                <a:gd name="T6" fmla="*/ 14 w 34"/>
                <a:gd name="T7" fmla="*/ 1 h 45"/>
                <a:gd name="T8" fmla="*/ 25 w 34"/>
                <a:gd name="T9" fmla="*/ 4 h 45"/>
                <a:gd name="T10" fmla="*/ 31 w 34"/>
                <a:gd name="T11" fmla="*/ 14 h 45"/>
                <a:gd name="T12" fmla="*/ 27 w 34"/>
                <a:gd name="T13" fmla="*/ 36 h 45"/>
                <a:gd name="T14" fmla="*/ 11 w 34"/>
                <a:gd name="T15" fmla="*/ 43 h 45"/>
                <a:gd name="T16" fmla="*/ 8 w 34"/>
                <a:gd name="T17" fmla="*/ 41 h 45"/>
                <a:gd name="T18" fmla="*/ 20 w 34"/>
                <a:gd name="T19" fmla="*/ 9 h 45"/>
                <a:gd name="T20" fmla="*/ 15 w 34"/>
                <a:gd name="T21" fmla="*/ 8 h 45"/>
                <a:gd name="T22" fmla="*/ 10 w 34"/>
                <a:gd name="T23" fmla="*/ 12 h 45"/>
                <a:gd name="T24" fmla="*/ 9 w 34"/>
                <a:gd name="T25" fmla="*/ 31 h 45"/>
                <a:gd name="T26" fmla="*/ 9 w 34"/>
                <a:gd name="T27" fmla="*/ 31 h 45"/>
                <a:gd name="T28" fmla="*/ 13 w 34"/>
                <a:gd name="T29" fmla="*/ 36 h 45"/>
                <a:gd name="T30" fmla="*/ 22 w 34"/>
                <a:gd name="T31" fmla="*/ 32 h 45"/>
                <a:gd name="T32" fmla="*/ 25 w 34"/>
                <a:gd name="T33" fmla="*/ 16 h 45"/>
                <a:gd name="T34" fmla="*/ 21 w 34"/>
                <a:gd name="T35" fmla="*/ 10 h 45"/>
                <a:gd name="T36" fmla="*/ 20 w 34"/>
                <a:gd name="T37" fmla="*/ 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45">
                  <a:moveTo>
                    <a:pt x="8" y="41"/>
                  </a:moveTo>
                  <a:cubicBezTo>
                    <a:pt x="5" y="39"/>
                    <a:pt x="3" y="36"/>
                    <a:pt x="2" y="33"/>
                  </a:cubicBezTo>
                  <a:cubicBezTo>
                    <a:pt x="0" y="26"/>
                    <a:pt x="0" y="16"/>
                    <a:pt x="4" y="9"/>
                  </a:cubicBezTo>
                  <a:cubicBezTo>
                    <a:pt x="6" y="5"/>
                    <a:pt x="9" y="2"/>
                    <a:pt x="14" y="1"/>
                  </a:cubicBezTo>
                  <a:cubicBezTo>
                    <a:pt x="18" y="0"/>
                    <a:pt x="22" y="2"/>
                    <a:pt x="25" y="4"/>
                  </a:cubicBezTo>
                  <a:cubicBezTo>
                    <a:pt x="28" y="7"/>
                    <a:pt x="30" y="10"/>
                    <a:pt x="31" y="14"/>
                  </a:cubicBezTo>
                  <a:cubicBezTo>
                    <a:pt x="34" y="21"/>
                    <a:pt x="32" y="30"/>
                    <a:pt x="27" y="36"/>
                  </a:cubicBezTo>
                  <a:cubicBezTo>
                    <a:pt x="24" y="41"/>
                    <a:pt x="18" y="45"/>
                    <a:pt x="11" y="43"/>
                  </a:cubicBezTo>
                  <a:cubicBezTo>
                    <a:pt x="10" y="42"/>
                    <a:pt x="9" y="42"/>
                    <a:pt x="8" y="41"/>
                  </a:cubicBezTo>
                  <a:close/>
                  <a:moveTo>
                    <a:pt x="20" y="9"/>
                  </a:moveTo>
                  <a:cubicBezTo>
                    <a:pt x="18" y="8"/>
                    <a:pt x="16" y="8"/>
                    <a:pt x="15" y="8"/>
                  </a:cubicBezTo>
                  <a:cubicBezTo>
                    <a:pt x="13" y="8"/>
                    <a:pt x="11" y="10"/>
                    <a:pt x="10" y="12"/>
                  </a:cubicBezTo>
                  <a:cubicBezTo>
                    <a:pt x="8" y="18"/>
                    <a:pt x="7" y="26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3"/>
                    <a:pt x="11" y="35"/>
                    <a:pt x="13" y="36"/>
                  </a:cubicBezTo>
                  <a:cubicBezTo>
                    <a:pt x="17" y="37"/>
                    <a:pt x="20" y="35"/>
                    <a:pt x="22" y="32"/>
                  </a:cubicBezTo>
                  <a:cubicBezTo>
                    <a:pt x="25" y="28"/>
                    <a:pt x="26" y="21"/>
                    <a:pt x="25" y="16"/>
                  </a:cubicBezTo>
                  <a:cubicBezTo>
                    <a:pt x="24" y="14"/>
                    <a:pt x="23" y="12"/>
                    <a:pt x="21" y="10"/>
                  </a:cubicBezTo>
                  <a:cubicBezTo>
                    <a:pt x="20" y="10"/>
                    <a:pt x="20" y="9"/>
                    <a:pt x="2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87" name="">
              <a:extLst>
                <a:ext uri="{FF2B5EF4-FFF2-40B4-BE49-F238E27FC236}">
                  <a16:creationId xmlns:a16="http://schemas.microsoft.com/office/drawing/2014/main" id="{AC9BCCBA-75C9-4CDF-A71F-FF58D50C47B2}"/>
                </a:ext>
              </a:extLst>
            </p:cNvPr>
            <p:cNvSpPr/>
            <p:nvPr/>
          </p:nvSpPr>
          <p:spPr bwMode="auto">
            <a:xfrm>
              <a:off x="7988300" y="5238751"/>
              <a:ext cx="158750" cy="177800"/>
            </a:xfrm>
            <a:custGeom>
              <a:avLst/>
              <a:gdLst>
                <a:gd name="T0" fmla="*/ 6 w 42"/>
                <a:gd name="T1" fmla="*/ 42 h 47"/>
                <a:gd name="T2" fmla="*/ 0 w 42"/>
                <a:gd name="T3" fmla="*/ 30 h 47"/>
                <a:gd name="T4" fmla="*/ 18 w 42"/>
                <a:gd name="T5" fmla="*/ 3 h 47"/>
                <a:gd name="T6" fmla="*/ 35 w 42"/>
                <a:gd name="T7" fmla="*/ 3 h 47"/>
                <a:gd name="T8" fmla="*/ 41 w 42"/>
                <a:gd name="T9" fmla="*/ 18 h 47"/>
                <a:gd name="T10" fmla="*/ 29 w 42"/>
                <a:gd name="T11" fmla="*/ 40 h 47"/>
                <a:gd name="T12" fmla="*/ 9 w 42"/>
                <a:gd name="T13" fmla="*/ 43 h 47"/>
                <a:gd name="T14" fmla="*/ 9 w 42"/>
                <a:gd name="T15" fmla="*/ 43 h 47"/>
                <a:gd name="T16" fmla="*/ 6 w 42"/>
                <a:gd name="T17" fmla="*/ 42 h 47"/>
                <a:gd name="T18" fmla="*/ 11 w 42"/>
                <a:gd name="T19" fmla="*/ 40 h 47"/>
                <a:gd name="T20" fmla="*/ 11 w 42"/>
                <a:gd name="T21" fmla="*/ 40 h 47"/>
                <a:gd name="T22" fmla="*/ 31 w 42"/>
                <a:gd name="T23" fmla="*/ 9 h 47"/>
                <a:gd name="T24" fmla="*/ 31 w 42"/>
                <a:gd name="T25" fmla="*/ 8 h 47"/>
                <a:gd name="T26" fmla="*/ 21 w 42"/>
                <a:gd name="T27" fmla="*/ 9 h 47"/>
                <a:gd name="T28" fmla="*/ 7 w 42"/>
                <a:gd name="T29" fmla="*/ 30 h 47"/>
                <a:gd name="T30" fmla="*/ 12 w 42"/>
                <a:gd name="T31" fmla="*/ 37 h 47"/>
                <a:gd name="T32" fmla="*/ 25 w 42"/>
                <a:gd name="T33" fmla="*/ 34 h 47"/>
                <a:gd name="T34" fmla="*/ 34 w 42"/>
                <a:gd name="T35" fmla="*/ 18 h 47"/>
                <a:gd name="T36" fmla="*/ 31 w 42"/>
                <a:gd name="T37" fmla="*/ 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" h="47">
                  <a:moveTo>
                    <a:pt x="6" y="42"/>
                  </a:moveTo>
                  <a:cubicBezTo>
                    <a:pt x="1" y="38"/>
                    <a:pt x="0" y="34"/>
                    <a:pt x="0" y="30"/>
                  </a:cubicBezTo>
                  <a:cubicBezTo>
                    <a:pt x="0" y="19"/>
                    <a:pt x="10" y="7"/>
                    <a:pt x="18" y="3"/>
                  </a:cubicBezTo>
                  <a:cubicBezTo>
                    <a:pt x="24" y="0"/>
                    <a:pt x="30" y="0"/>
                    <a:pt x="35" y="3"/>
                  </a:cubicBezTo>
                  <a:cubicBezTo>
                    <a:pt x="39" y="6"/>
                    <a:pt x="42" y="11"/>
                    <a:pt x="41" y="18"/>
                  </a:cubicBezTo>
                  <a:cubicBezTo>
                    <a:pt x="40" y="27"/>
                    <a:pt x="36" y="35"/>
                    <a:pt x="29" y="40"/>
                  </a:cubicBezTo>
                  <a:cubicBezTo>
                    <a:pt x="24" y="44"/>
                    <a:pt x="16" y="47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8" y="43"/>
                    <a:pt x="7" y="42"/>
                    <a:pt x="6" y="42"/>
                  </a:cubicBezTo>
                  <a:close/>
                  <a:moveTo>
                    <a:pt x="11" y="40"/>
                  </a:moveTo>
                  <a:cubicBezTo>
                    <a:pt x="11" y="40"/>
                    <a:pt x="11" y="40"/>
                    <a:pt x="11" y="40"/>
                  </a:cubicBezTo>
                  <a:close/>
                  <a:moveTo>
                    <a:pt x="31" y="9"/>
                  </a:moveTo>
                  <a:cubicBezTo>
                    <a:pt x="31" y="9"/>
                    <a:pt x="31" y="8"/>
                    <a:pt x="31" y="8"/>
                  </a:cubicBezTo>
                  <a:cubicBezTo>
                    <a:pt x="27" y="6"/>
                    <a:pt x="22" y="9"/>
                    <a:pt x="21" y="9"/>
                  </a:cubicBezTo>
                  <a:cubicBezTo>
                    <a:pt x="15" y="12"/>
                    <a:pt x="7" y="23"/>
                    <a:pt x="7" y="30"/>
                  </a:cubicBezTo>
                  <a:cubicBezTo>
                    <a:pt x="7" y="33"/>
                    <a:pt x="9" y="35"/>
                    <a:pt x="12" y="37"/>
                  </a:cubicBezTo>
                  <a:cubicBezTo>
                    <a:pt x="16" y="39"/>
                    <a:pt x="22" y="37"/>
                    <a:pt x="25" y="34"/>
                  </a:cubicBezTo>
                  <a:cubicBezTo>
                    <a:pt x="30" y="30"/>
                    <a:pt x="33" y="24"/>
                    <a:pt x="34" y="18"/>
                  </a:cubicBezTo>
                  <a:cubicBezTo>
                    <a:pt x="34" y="14"/>
                    <a:pt x="34" y="10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88" name="">
              <a:extLst>
                <a:ext uri="{FF2B5EF4-FFF2-40B4-BE49-F238E27FC236}">
                  <a16:creationId xmlns:a16="http://schemas.microsoft.com/office/drawing/2014/main" id="{6EF9B3C8-1234-4739-8C1A-AC9B2D7C8701}"/>
                </a:ext>
              </a:extLst>
            </p:cNvPr>
            <p:cNvSpPr/>
            <p:nvPr/>
          </p:nvSpPr>
          <p:spPr bwMode="auto">
            <a:xfrm>
              <a:off x="7539038" y="5614989"/>
              <a:ext cx="179388" cy="142875"/>
            </a:xfrm>
            <a:custGeom>
              <a:avLst/>
              <a:gdLst>
                <a:gd name="T0" fmla="*/ 7 w 47"/>
                <a:gd name="T1" fmla="*/ 33 h 38"/>
                <a:gd name="T2" fmla="*/ 6 w 47"/>
                <a:gd name="T3" fmla="*/ 32 h 38"/>
                <a:gd name="T4" fmla="*/ 0 w 47"/>
                <a:gd name="T5" fmla="*/ 21 h 38"/>
                <a:gd name="T6" fmla="*/ 25 w 47"/>
                <a:gd name="T7" fmla="*/ 1 h 38"/>
                <a:gd name="T8" fmla="*/ 46 w 47"/>
                <a:gd name="T9" fmla="*/ 12 h 38"/>
                <a:gd name="T10" fmla="*/ 43 w 47"/>
                <a:gd name="T11" fmla="*/ 26 h 38"/>
                <a:gd name="T12" fmla="*/ 17 w 47"/>
                <a:gd name="T13" fmla="*/ 37 h 38"/>
                <a:gd name="T14" fmla="*/ 7 w 47"/>
                <a:gd name="T15" fmla="*/ 33 h 38"/>
                <a:gd name="T16" fmla="*/ 37 w 47"/>
                <a:gd name="T17" fmla="*/ 10 h 38"/>
                <a:gd name="T18" fmla="*/ 26 w 47"/>
                <a:gd name="T19" fmla="*/ 8 h 38"/>
                <a:gd name="T20" fmla="*/ 7 w 47"/>
                <a:gd name="T21" fmla="*/ 21 h 38"/>
                <a:gd name="T22" fmla="*/ 7 w 47"/>
                <a:gd name="T23" fmla="*/ 21 h 38"/>
                <a:gd name="T24" fmla="*/ 10 w 47"/>
                <a:gd name="T25" fmla="*/ 27 h 38"/>
                <a:gd name="T26" fmla="*/ 18 w 47"/>
                <a:gd name="T27" fmla="*/ 30 h 38"/>
                <a:gd name="T28" fmla="*/ 37 w 47"/>
                <a:gd name="T29" fmla="*/ 22 h 38"/>
                <a:gd name="T30" fmla="*/ 40 w 47"/>
                <a:gd name="T31" fmla="*/ 14 h 38"/>
                <a:gd name="T32" fmla="*/ 37 w 47"/>
                <a:gd name="T33" fmla="*/ 1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38">
                  <a:moveTo>
                    <a:pt x="7" y="33"/>
                  </a:moveTo>
                  <a:cubicBezTo>
                    <a:pt x="6" y="33"/>
                    <a:pt x="6" y="32"/>
                    <a:pt x="6" y="32"/>
                  </a:cubicBezTo>
                  <a:cubicBezTo>
                    <a:pt x="2" y="30"/>
                    <a:pt x="0" y="25"/>
                    <a:pt x="0" y="21"/>
                  </a:cubicBezTo>
                  <a:cubicBezTo>
                    <a:pt x="0" y="11"/>
                    <a:pt x="13" y="3"/>
                    <a:pt x="25" y="1"/>
                  </a:cubicBezTo>
                  <a:cubicBezTo>
                    <a:pt x="36" y="0"/>
                    <a:pt x="44" y="4"/>
                    <a:pt x="46" y="12"/>
                  </a:cubicBezTo>
                  <a:cubicBezTo>
                    <a:pt x="47" y="17"/>
                    <a:pt x="46" y="22"/>
                    <a:pt x="43" y="26"/>
                  </a:cubicBezTo>
                  <a:cubicBezTo>
                    <a:pt x="37" y="33"/>
                    <a:pt x="27" y="38"/>
                    <a:pt x="17" y="37"/>
                  </a:cubicBezTo>
                  <a:cubicBezTo>
                    <a:pt x="13" y="36"/>
                    <a:pt x="10" y="35"/>
                    <a:pt x="7" y="33"/>
                  </a:cubicBezTo>
                  <a:close/>
                  <a:moveTo>
                    <a:pt x="37" y="10"/>
                  </a:moveTo>
                  <a:cubicBezTo>
                    <a:pt x="33" y="7"/>
                    <a:pt x="28" y="8"/>
                    <a:pt x="26" y="8"/>
                  </a:cubicBezTo>
                  <a:cubicBezTo>
                    <a:pt x="16" y="9"/>
                    <a:pt x="7" y="16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3"/>
                    <a:pt x="8" y="25"/>
                    <a:pt x="10" y="27"/>
                  </a:cubicBezTo>
                  <a:cubicBezTo>
                    <a:pt x="12" y="28"/>
                    <a:pt x="15" y="29"/>
                    <a:pt x="18" y="30"/>
                  </a:cubicBezTo>
                  <a:cubicBezTo>
                    <a:pt x="25" y="30"/>
                    <a:pt x="33" y="27"/>
                    <a:pt x="37" y="22"/>
                  </a:cubicBezTo>
                  <a:cubicBezTo>
                    <a:pt x="38" y="21"/>
                    <a:pt x="40" y="17"/>
                    <a:pt x="40" y="14"/>
                  </a:cubicBezTo>
                  <a:cubicBezTo>
                    <a:pt x="39" y="12"/>
                    <a:pt x="38" y="11"/>
                    <a:pt x="3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89" name="">
              <a:extLst>
                <a:ext uri="{FF2B5EF4-FFF2-40B4-BE49-F238E27FC236}">
                  <a16:creationId xmlns:a16="http://schemas.microsoft.com/office/drawing/2014/main" id="{F034C80A-02CF-4DB5-9094-5D4C883770AF}"/>
                </a:ext>
              </a:extLst>
            </p:cNvPr>
            <p:cNvSpPr/>
            <p:nvPr/>
          </p:nvSpPr>
          <p:spPr bwMode="auto">
            <a:xfrm>
              <a:off x="6977063" y="5553076"/>
              <a:ext cx="179388" cy="141288"/>
            </a:xfrm>
            <a:custGeom>
              <a:avLst/>
              <a:gdLst>
                <a:gd name="T0" fmla="*/ 12 w 47"/>
                <a:gd name="T1" fmla="*/ 28 h 37"/>
                <a:gd name="T2" fmla="*/ 5 w 47"/>
                <a:gd name="T3" fmla="*/ 22 h 37"/>
                <a:gd name="T4" fmla="*/ 1 w 47"/>
                <a:gd name="T5" fmla="*/ 11 h 37"/>
                <a:gd name="T6" fmla="*/ 9 w 47"/>
                <a:gd name="T7" fmla="*/ 3 h 37"/>
                <a:gd name="T8" fmla="*/ 9 w 47"/>
                <a:gd name="T9" fmla="*/ 3 h 37"/>
                <a:gd name="T10" fmla="*/ 36 w 47"/>
                <a:gd name="T11" fmla="*/ 6 h 37"/>
                <a:gd name="T12" fmla="*/ 46 w 47"/>
                <a:gd name="T13" fmla="*/ 19 h 37"/>
                <a:gd name="T14" fmla="*/ 36 w 47"/>
                <a:gd name="T15" fmla="*/ 35 h 37"/>
                <a:gd name="T16" fmla="*/ 12 w 47"/>
                <a:gd name="T17" fmla="*/ 28 h 37"/>
                <a:gd name="T18" fmla="*/ 34 w 47"/>
                <a:gd name="T19" fmla="*/ 13 h 37"/>
                <a:gd name="T20" fmla="*/ 32 w 47"/>
                <a:gd name="T21" fmla="*/ 12 h 37"/>
                <a:gd name="T22" fmla="*/ 12 w 47"/>
                <a:gd name="T23" fmla="*/ 9 h 37"/>
                <a:gd name="T24" fmla="*/ 12 w 47"/>
                <a:gd name="T25" fmla="*/ 9 h 37"/>
                <a:gd name="T26" fmla="*/ 8 w 47"/>
                <a:gd name="T27" fmla="*/ 13 h 37"/>
                <a:gd name="T28" fmla="*/ 10 w 47"/>
                <a:gd name="T29" fmla="*/ 17 h 37"/>
                <a:gd name="T30" fmla="*/ 35 w 47"/>
                <a:gd name="T31" fmla="*/ 28 h 37"/>
                <a:gd name="T32" fmla="*/ 39 w 47"/>
                <a:gd name="T33" fmla="*/ 20 h 37"/>
                <a:gd name="T34" fmla="*/ 34 w 47"/>
                <a:gd name="T35" fmla="*/ 13 h 37"/>
                <a:gd name="T36" fmla="*/ 10 w 47"/>
                <a:gd name="T37" fmla="*/ 6 h 37"/>
                <a:gd name="T38" fmla="*/ 10 w 47"/>
                <a:gd name="T39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7" h="37">
                  <a:moveTo>
                    <a:pt x="12" y="28"/>
                  </a:moveTo>
                  <a:cubicBezTo>
                    <a:pt x="9" y="26"/>
                    <a:pt x="7" y="24"/>
                    <a:pt x="5" y="22"/>
                  </a:cubicBezTo>
                  <a:cubicBezTo>
                    <a:pt x="2" y="18"/>
                    <a:pt x="0" y="15"/>
                    <a:pt x="1" y="11"/>
                  </a:cubicBezTo>
                  <a:cubicBezTo>
                    <a:pt x="2" y="8"/>
                    <a:pt x="5" y="5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6" y="0"/>
                    <a:pt x="28" y="1"/>
                    <a:pt x="36" y="6"/>
                  </a:cubicBezTo>
                  <a:cubicBezTo>
                    <a:pt x="41" y="9"/>
                    <a:pt x="45" y="14"/>
                    <a:pt x="46" y="19"/>
                  </a:cubicBezTo>
                  <a:cubicBezTo>
                    <a:pt x="47" y="26"/>
                    <a:pt x="44" y="33"/>
                    <a:pt x="36" y="35"/>
                  </a:cubicBezTo>
                  <a:cubicBezTo>
                    <a:pt x="28" y="37"/>
                    <a:pt x="19" y="33"/>
                    <a:pt x="12" y="28"/>
                  </a:cubicBezTo>
                  <a:close/>
                  <a:moveTo>
                    <a:pt x="34" y="13"/>
                  </a:moveTo>
                  <a:cubicBezTo>
                    <a:pt x="33" y="12"/>
                    <a:pt x="33" y="12"/>
                    <a:pt x="32" y="12"/>
                  </a:cubicBezTo>
                  <a:cubicBezTo>
                    <a:pt x="26" y="8"/>
                    <a:pt x="17" y="7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0" y="10"/>
                    <a:pt x="8" y="11"/>
                    <a:pt x="8" y="13"/>
                  </a:cubicBezTo>
                  <a:cubicBezTo>
                    <a:pt x="8" y="14"/>
                    <a:pt x="8" y="15"/>
                    <a:pt x="10" y="17"/>
                  </a:cubicBezTo>
                  <a:cubicBezTo>
                    <a:pt x="16" y="24"/>
                    <a:pt x="27" y="30"/>
                    <a:pt x="35" y="28"/>
                  </a:cubicBezTo>
                  <a:cubicBezTo>
                    <a:pt x="39" y="27"/>
                    <a:pt x="40" y="23"/>
                    <a:pt x="39" y="20"/>
                  </a:cubicBezTo>
                  <a:cubicBezTo>
                    <a:pt x="38" y="17"/>
                    <a:pt x="36" y="14"/>
                    <a:pt x="34" y="13"/>
                  </a:cubicBezTo>
                  <a:close/>
                  <a:moveTo>
                    <a:pt x="10" y="6"/>
                  </a:moveTo>
                  <a:cubicBezTo>
                    <a:pt x="10" y="6"/>
                    <a:pt x="10" y="6"/>
                    <a:pt x="1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90" name="">
              <a:extLst>
                <a:ext uri="{FF2B5EF4-FFF2-40B4-BE49-F238E27FC236}">
                  <a16:creationId xmlns:a16="http://schemas.microsoft.com/office/drawing/2014/main" id="{F1826946-7DE4-48E2-8520-9F336DF90C1D}"/>
                </a:ext>
              </a:extLst>
            </p:cNvPr>
            <p:cNvSpPr/>
            <p:nvPr/>
          </p:nvSpPr>
          <p:spPr bwMode="auto">
            <a:xfrm>
              <a:off x="7612063" y="4059239"/>
              <a:ext cx="60325" cy="63500"/>
            </a:xfrm>
            <a:custGeom>
              <a:avLst/>
              <a:gdLst>
                <a:gd name="T0" fmla="*/ 2 w 16"/>
                <a:gd name="T1" fmla="*/ 16 h 17"/>
                <a:gd name="T2" fmla="*/ 1 w 16"/>
                <a:gd name="T3" fmla="*/ 12 h 17"/>
                <a:gd name="T4" fmla="*/ 10 w 16"/>
                <a:gd name="T5" fmla="*/ 1 h 17"/>
                <a:gd name="T6" fmla="*/ 15 w 16"/>
                <a:gd name="T7" fmla="*/ 1 h 17"/>
                <a:gd name="T8" fmla="*/ 14 w 16"/>
                <a:gd name="T9" fmla="*/ 6 h 17"/>
                <a:gd name="T10" fmla="*/ 7 w 16"/>
                <a:gd name="T11" fmla="*/ 15 h 17"/>
                <a:gd name="T12" fmla="*/ 3 w 16"/>
                <a:gd name="T13" fmla="*/ 17 h 17"/>
                <a:gd name="T14" fmla="*/ 2 w 16"/>
                <a:gd name="T15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7">
                  <a:moveTo>
                    <a:pt x="2" y="16"/>
                  </a:moveTo>
                  <a:cubicBezTo>
                    <a:pt x="1" y="15"/>
                    <a:pt x="0" y="13"/>
                    <a:pt x="1" y="12"/>
                  </a:cubicBezTo>
                  <a:cubicBezTo>
                    <a:pt x="3" y="8"/>
                    <a:pt x="6" y="4"/>
                    <a:pt x="10" y="1"/>
                  </a:cubicBezTo>
                  <a:cubicBezTo>
                    <a:pt x="11" y="0"/>
                    <a:pt x="13" y="0"/>
                    <a:pt x="15" y="1"/>
                  </a:cubicBezTo>
                  <a:cubicBezTo>
                    <a:pt x="16" y="3"/>
                    <a:pt x="16" y="5"/>
                    <a:pt x="14" y="6"/>
                  </a:cubicBezTo>
                  <a:cubicBezTo>
                    <a:pt x="11" y="9"/>
                    <a:pt x="9" y="12"/>
                    <a:pt x="7" y="15"/>
                  </a:cubicBezTo>
                  <a:cubicBezTo>
                    <a:pt x="6" y="17"/>
                    <a:pt x="4" y="17"/>
                    <a:pt x="3" y="17"/>
                  </a:cubicBezTo>
                  <a:cubicBezTo>
                    <a:pt x="2" y="17"/>
                    <a:pt x="2" y="16"/>
                    <a:pt x="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91" name="">
              <a:extLst>
                <a:ext uri="{FF2B5EF4-FFF2-40B4-BE49-F238E27FC236}">
                  <a16:creationId xmlns:a16="http://schemas.microsoft.com/office/drawing/2014/main" id="{A1987E36-DB32-491F-BBE3-9220F896EA78}"/>
                </a:ext>
              </a:extLst>
            </p:cNvPr>
            <p:cNvSpPr/>
            <p:nvPr/>
          </p:nvSpPr>
          <p:spPr bwMode="auto">
            <a:xfrm>
              <a:off x="7759700" y="4195764"/>
              <a:ext cx="53975" cy="52388"/>
            </a:xfrm>
            <a:custGeom>
              <a:avLst/>
              <a:gdLst>
                <a:gd name="T0" fmla="*/ 2 w 14"/>
                <a:gd name="T1" fmla="*/ 12 h 14"/>
                <a:gd name="T2" fmla="*/ 2 w 14"/>
                <a:gd name="T3" fmla="*/ 12 h 14"/>
                <a:gd name="T4" fmla="*/ 1 w 14"/>
                <a:gd name="T5" fmla="*/ 7 h 14"/>
                <a:gd name="T6" fmla="*/ 8 w 14"/>
                <a:gd name="T7" fmla="*/ 1 h 14"/>
                <a:gd name="T8" fmla="*/ 13 w 14"/>
                <a:gd name="T9" fmla="*/ 2 h 14"/>
                <a:gd name="T10" fmla="*/ 12 w 14"/>
                <a:gd name="T11" fmla="*/ 7 h 14"/>
                <a:gd name="T12" fmla="*/ 6 w 14"/>
                <a:gd name="T13" fmla="*/ 12 h 14"/>
                <a:gd name="T14" fmla="*/ 2 w 14"/>
                <a:gd name="T15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4">
                  <a:moveTo>
                    <a:pt x="2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0" y="11"/>
                    <a:pt x="0" y="9"/>
                    <a:pt x="1" y="7"/>
                  </a:cubicBezTo>
                  <a:cubicBezTo>
                    <a:pt x="3" y="5"/>
                    <a:pt x="5" y="3"/>
                    <a:pt x="8" y="1"/>
                  </a:cubicBezTo>
                  <a:cubicBezTo>
                    <a:pt x="10" y="0"/>
                    <a:pt x="12" y="0"/>
                    <a:pt x="13" y="2"/>
                  </a:cubicBezTo>
                  <a:cubicBezTo>
                    <a:pt x="14" y="4"/>
                    <a:pt x="14" y="6"/>
                    <a:pt x="12" y="7"/>
                  </a:cubicBezTo>
                  <a:cubicBezTo>
                    <a:pt x="10" y="8"/>
                    <a:pt x="8" y="10"/>
                    <a:pt x="6" y="12"/>
                  </a:cubicBezTo>
                  <a:cubicBezTo>
                    <a:pt x="5" y="13"/>
                    <a:pt x="3" y="14"/>
                    <a:pt x="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92" name="">
              <a:extLst>
                <a:ext uri="{FF2B5EF4-FFF2-40B4-BE49-F238E27FC236}">
                  <a16:creationId xmlns:a16="http://schemas.microsoft.com/office/drawing/2014/main" id="{22404B39-4E37-46C8-8A88-45CFE69B875B}"/>
                </a:ext>
              </a:extLst>
            </p:cNvPr>
            <p:cNvSpPr/>
            <p:nvPr/>
          </p:nvSpPr>
          <p:spPr bwMode="auto">
            <a:xfrm>
              <a:off x="7851775" y="4321176"/>
              <a:ext cx="90488" cy="63500"/>
            </a:xfrm>
            <a:custGeom>
              <a:avLst/>
              <a:gdLst>
                <a:gd name="T0" fmla="*/ 2 w 24"/>
                <a:gd name="T1" fmla="*/ 16 h 17"/>
                <a:gd name="T2" fmla="*/ 1 w 24"/>
                <a:gd name="T3" fmla="*/ 15 h 17"/>
                <a:gd name="T4" fmla="*/ 3 w 24"/>
                <a:gd name="T5" fmla="*/ 10 h 17"/>
                <a:gd name="T6" fmla="*/ 18 w 24"/>
                <a:gd name="T7" fmla="*/ 1 h 17"/>
                <a:gd name="T8" fmla="*/ 23 w 24"/>
                <a:gd name="T9" fmla="*/ 3 h 17"/>
                <a:gd name="T10" fmla="*/ 22 w 24"/>
                <a:gd name="T11" fmla="*/ 7 h 17"/>
                <a:gd name="T12" fmla="*/ 6 w 24"/>
                <a:gd name="T13" fmla="*/ 16 h 17"/>
                <a:gd name="T14" fmla="*/ 2 w 24"/>
                <a:gd name="T15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7">
                  <a:moveTo>
                    <a:pt x="2" y="16"/>
                  </a:moveTo>
                  <a:cubicBezTo>
                    <a:pt x="2" y="16"/>
                    <a:pt x="2" y="15"/>
                    <a:pt x="1" y="15"/>
                  </a:cubicBezTo>
                  <a:cubicBezTo>
                    <a:pt x="0" y="13"/>
                    <a:pt x="1" y="11"/>
                    <a:pt x="3" y="1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20" y="0"/>
                    <a:pt x="22" y="1"/>
                    <a:pt x="23" y="3"/>
                  </a:cubicBezTo>
                  <a:cubicBezTo>
                    <a:pt x="24" y="4"/>
                    <a:pt x="23" y="6"/>
                    <a:pt x="22" y="7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5" y="17"/>
                    <a:pt x="4" y="17"/>
                    <a:pt x="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93" name="">
              <a:extLst>
                <a:ext uri="{FF2B5EF4-FFF2-40B4-BE49-F238E27FC236}">
                  <a16:creationId xmlns:a16="http://schemas.microsoft.com/office/drawing/2014/main" id="{1D1B827F-8035-4C4B-A477-2C5D5A3FAC9F}"/>
                </a:ext>
              </a:extLst>
            </p:cNvPr>
            <p:cNvSpPr/>
            <p:nvPr/>
          </p:nvSpPr>
          <p:spPr bwMode="auto">
            <a:xfrm>
              <a:off x="7923213" y="4498976"/>
              <a:ext cx="60325" cy="46038"/>
            </a:xfrm>
            <a:custGeom>
              <a:avLst/>
              <a:gdLst>
                <a:gd name="T0" fmla="*/ 2 w 16"/>
                <a:gd name="T1" fmla="*/ 11 h 12"/>
                <a:gd name="T2" fmla="*/ 1 w 16"/>
                <a:gd name="T3" fmla="*/ 11 h 12"/>
                <a:gd name="T4" fmla="*/ 1 w 16"/>
                <a:gd name="T5" fmla="*/ 6 h 12"/>
                <a:gd name="T6" fmla="*/ 11 w 16"/>
                <a:gd name="T7" fmla="*/ 0 h 12"/>
                <a:gd name="T8" fmla="*/ 16 w 16"/>
                <a:gd name="T9" fmla="*/ 3 h 12"/>
                <a:gd name="T10" fmla="*/ 13 w 16"/>
                <a:gd name="T11" fmla="*/ 7 h 12"/>
                <a:gd name="T12" fmla="*/ 6 w 16"/>
                <a:gd name="T13" fmla="*/ 11 h 12"/>
                <a:gd name="T14" fmla="*/ 2 w 16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2"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0" y="9"/>
                    <a:pt x="0" y="7"/>
                    <a:pt x="1" y="6"/>
                  </a:cubicBezTo>
                  <a:cubicBezTo>
                    <a:pt x="4" y="3"/>
                    <a:pt x="8" y="1"/>
                    <a:pt x="11" y="0"/>
                  </a:cubicBezTo>
                  <a:cubicBezTo>
                    <a:pt x="13" y="0"/>
                    <a:pt x="15" y="1"/>
                    <a:pt x="16" y="3"/>
                  </a:cubicBezTo>
                  <a:cubicBezTo>
                    <a:pt x="16" y="4"/>
                    <a:pt x="15" y="6"/>
                    <a:pt x="13" y="7"/>
                  </a:cubicBezTo>
                  <a:cubicBezTo>
                    <a:pt x="11" y="8"/>
                    <a:pt x="8" y="9"/>
                    <a:pt x="6" y="11"/>
                  </a:cubicBezTo>
                  <a:cubicBezTo>
                    <a:pt x="5" y="12"/>
                    <a:pt x="3" y="12"/>
                    <a:pt x="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94" name="">
              <a:extLst>
                <a:ext uri="{FF2B5EF4-FFF2-40B4-BE49-F238E27FC236}">
                  <a16:creationId xmlns:a16="http://schemas.microsoft.com/office/drawing/2014/main" id="{B0BD665F-A3A4-4D12-8008-BD00C9B8E2BA}"/>
                </a:ext>
              </a:extLst>
            </p:cNvPr>
            <p:cNvSpPr/>
            <p:nvPr/>
          </p:nvSpPr>
          <p:spPr bwMode="auto">
            <a:xfrm>
              <a:off x="7945438" y="4643439"/>
              <a:ext cx="130175" cy="60325"/>
            </a:xfrm>
            <a:custGeom>
              <a:avLst/>
              <a:gdLst>
                <a:gd name="T0" fmla="*/ 2 w 34"/>
                <a:gd name="T1" fmla="*/ 15 h 16"/>
                <a:gd name="T2" fmla="*/ 1 w 34"/>
                <a:gd name="T3" fmla="*/ 14 h 16"/>
                <a:gd name="T4" fmla="*/ 3 w 34"/>
                <a:gd name="T5" fmla="*/ 9 h 16"/>
                <a:gd name="T6" fmla="*/ 29 w 34"/>
                <a:gd name="T7" fmla="*/ 0 h 16"/>
                <a:gd name="T8" fmla="*/ 33 w 34"/>
                <a:gd name="T9" fmla="*/ 3 h 16"/>
                <a:gd name="T10" fmla="*/ 31 w 34"/>
                <a:gd name="T11" fmla="*/ 7 h 16"/>
                <a:gd name="T12" fmla="*/ 5 w 34"/>
                <a:gd name="T13" fmla="*/ 16 h 16"/>
                <a:gd name="T14" fmla="*/ 2 w 34"/>
                <a:gd name="T15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6">
                  <a:moveTo>
                    <a:pt x="2" y="15"/>
                  </a:moveTo>
                  <a:cubicBezTo>
                    <a:pt x="1" y="15"/>
                    <a:pt x="1" y="14"/>
                    <a:pt x="1" y="14"/>
                  </a:cubicBezTo>
                  <a:cubicBezTo>
                    <a:pt x="0" y="12"/>
                    <a:pt x="1" y="10"/>
                    <a:pt x="3" y="9"/>
                  </a:cubicBezTo>
                  <a:cubicBezTo>
                    <a:pt x="12" y="6"/>
                    <a:pt x="19" y="3"/>
                    <a:pt x="29" y="0"/>
                  </a:cubicBezTo>
                  <a:cubicBezTo>
                    <a:pt x="31" y="0"/>
                    <a:pt x="33" y="1"/>
                    <a:pt x="33" y="3"/>
                  </a:cubicBezTo>
                  <a:cubicBezTo>
                    <a:pt x="34" y="4"/>
                    <a:pt x="33" y="6"/>
                    <a:pt x="31" y="7"/>
                  </a:cubicBezTo>
                  <a:cubicBezTo>
                    <a:pt x="22" y="10"/>
                    <a:pt x="14" y="12"/>
                    <a:pt x="5" y="16"/>
                  </a:cubicBezTo>
                  <a:cubicBezTo>
                    <a:pt x="4" y="16"/>
                    <a:pt x="3" y="16"/>
                    <a:pt x="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95" name="">
              <a:extLst>
                <a:ext uri="{FF2B5EF4-FFF2-40B4-BE49-F238E27FC236}">
                  <a16:creationId xmlns:a16="http://schemas.microsoft.com/office/drawing/2014/main" id="{D4263676-521D-4093-8E6C-669DDAC0DC9A}"/>
                </a:ext>
              </a:extLst>
            </p:cNvPr>
            <p:cNvSpPr/>
            <p:nvPr/>
          </p:nvSpPr>
          <p:spPr bwMode="auto">
            <a:xfrm>
              <a:off x="7926388" y="4862514"/>
              <a:ext cx="125413" cy="49213"/>
            </a:xfrm>
            <a:custGeom>
              <a:avLst/>
              <a:gdLst>
                <a:gd name="T0" fmla="*/ 1 w 33"/>
                <a:gd name="T1" fmla="*/ 7 h 13"/>
                <a:gd name="T2" fmla="*/ 0 w 33"/>
                <a:gd name="T3" fmla="*/ 3 h 13"/>
                <a:gd name="T4" fmla="*/ 4 w 33"/>
                <a:gd name="T5" fmla="*/ 0 h 13"/>
                <a:gd name="T6" fmla="*/ 30 w 33"/>
                <a:gd name="T7" fmla="*/ 6 h 13"/>
                <a:gd name="T8" fmla="*/ 33 w 33"/>
                <a:gd name="T9" fmla="*/ 10 h 13"/>
                <a:gd name="T10" fmla="*/ 29 w 33"/>
                <a:gd name="T11" fmla="*/ 13 h 13"/>
                <a:gd name="T12" fmla="*/ 3 w 33"/>
                <a:gd name="T13" fmla="*/ 7 h 13"/>
                <a:gd name="T14" fmla="*/ 1 w 33"/>
                <a:gd name="T15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13">
                  <a:moveTo>
                    <a:pt x="1" y="7"/>
                  </a:moveTo>
                  <a:cubicBezTo>
                    <a:pt x="0" y="6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3" y="2"/>
                    <a:pt x="22" y="4"/>
                    <a:pt x="30" y="6"/>
                  </a:cubicBezTo>
                  <a:cubicBezTo>
                    <a:pt x="32" y="6"/>
                    <a:pt x="33" y="8"/>
                    <a:pt x="33" y="10"/>
                  </a:cubicBezTo>
                  <a:cubicBezTo>
                    <a:pt x="33" y="12"/>
                    <a:pt x="31" y="13"/>
                    <a:pt x="29" y="13"/>
                  </a:cubicBezTo>
                  <a:cubicBezTo>
                    <a:pt x="20" y="11"/>
                    <a:pt x="11" y="9"/>
                    <a:pt x="3" y="7"/>
                  </a:cubicBezTo>
                  <a:cubicBezTo>
                    <a:pt x="2" y="7"/>
                    <a:pt x="2" y="7"/>
                    <a:pt x="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96" name="">
              <a:extLst>
                <a:ext uri="{FF2B5EF4-FFF2-40B4-BE49-F238E27FC236}">
                  <a16:creationId xmlns:a16="http://schemas.microsoft.com/office/drawing/2014/main" id="{A8C915D7-933C-40C4-A2C3-A005C56C0319}"/>
                </a:ext>
              </a:extLst>
            </p:cNvPr>
            <p:cNvSpPr/>
            <p:nvPr/>
          </p:nvSpPr>
          <p:spPr bwMode="auto">
            <a:xfrm>
              <a:off x="7862888" y="5045076"/>
              <a:ext cx="57150" cy="41275"/>
            </a:xfrm>
            <a:custGeom>
              <a:avLst/>
              <a:gdLst>
                <a:gd name="T0" fmla="*/ 1 w 15"/>
                <a:gd name="T1" fmla="*/ 6 h 11"/>
                <a:gd name="T2" fmla="*/ 0 w 15"/>
                <a:gd name="T3" fmla="*/ 2 h 11"/>
                <a:gd name="T4" fmla="*/ 5 w 15"/>
                <a:gd name="T5" fmla="*/ 0 h 11"/>
                <a:gd name="T6" fmla="*/ 13 w 15"/>
                <a:gd name="T7" fmla="*/ 5 h 11"/>
                <a:gd name="T8" fmla="*/ 14 w 15"/>
                <a:gd name="T9" fmla="*/ 10 h 11"/>
                <a:gd name="T10" fmla="*/ 9 w 15"/>
                <a:gd name="T11" fmla="*/ 10 h 11"/>
                <a:gd name="T12" fmla="*/ 9 w 15"/>
                <a:gd name="T13" fmla="*/ 10 h 11"/>
                <a:gd name="T14" fmla="*/ 2 w 15"/>
                <a:gd name="T15" fmla="*/ 7 h 11"/>
                <a:gd name="T16" fmla="*/ 1 w 15"/>
                <a:gd name="T17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1">
                  <a:moveTo>
                    <a:pt x="1" y="6"/>
                  </a:moveTo>
                  <a:cubicBezTo>
                    <a:pt x="0" y="5"/>
                    <a:pt x="0" y="4"/>
                    <a:pt x="0" y="2"/>
                  </a:cubicBezTo>
                  <a:cubicBezTo>
                    <a:pt x="1" y="0"/>
                    <a:pt x="3" y="0"/>
                    <a:pt x="5" y="0"/>
                  </a:cubicBezTo>
                  <a:cubicBezTo>
                    <a:pt x="8" y="1"/>
                    <a:pt x="10" y="3"/>
                    <a:pt x="13" y="5"/>
                  </a:cubicBezTo>
                  <a:cubicBezTo>
                    <a:pt x="14" y="6"/>
                    <a:pt x="15" y="8"/>
                    <a:pt x="14" y="10"/>
                  </a:cubicBezTo>
                  <a:cubicBezTo>
                    <a:pt x="12" y="11"/>
                    <a:pt x="10" y="11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7" y="9"/>
                    <a:pt x="4" y="8"/>
                    <a:pt x="2" y="7"/>
                  </a:cubicBezTo>
                  <a:cubicBezTo>
                    <a:pt x="2" y="7"/>
                    <a:pt x="2" y="6"/>
                    <a:pt x="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97" name="">
              <a:extLst>
                <a:ext uri="{FF2B5EF4-FFF2-40B4-BE49-F238E27FC236}">
                  <a16:creationId xmlns:a16="http://schemas.microsoft.com/office/drawing/2014/main" id="{ABEEBAD9-B013-4F34-9D0B-EEF9A5E1B17E}"/>
                </a:ext>
              </a:extLst>
            </p:cNvPr>
            <p:cNvSpPr/>
            <p:nvPr/>
          </p:nvSpPr>
          <p:spPr bwMode="auto">
            <a:xfrm>
              <a:off x="7732713" y="5186364"/>
              <a:ext cx="114300" cy="117475"/>
            </a:xfrm>
            <a:custGeom>
              <a:avLst/>
              <a:gdLst>
                <a:gd name="T0" fmla="*/ 24 w 30"/>
                <a:gd name="T1" fmla="*/ 30 h 31"/>
                <a:gd name="T2" fmla="*/ 23 w 30"/>
                <a:gd name="T3" fmla="*/ 30 h 31"/>
                <a:gd name="T4" fmla="*/ 1 w 30"/>
                <a:gd name="T5" fmla="*/ 6 h 31"/>
                <a:gd name="T6" fmla="*/ 2 w 30"/>
                <a:gd name="T7" fmla="*/ 1 h 31"/>
                <a:gd name="T8" fmla="*/ 7 w 30"/>
                <a:gd name="T9" fmla="*/ 1 h 31"/>
                <a:gd name="T10" fmla="*/ 28 w 30"/>
                <a:gd name="T11" fmla="*/ 25 h 31"/>
                <a:gd name="T12" fmla="*/ 28 w 30"/>
                <a:gd name="T13" fmla="*/ 30 h 31"/>
                <a:gd name="T14" fmla="*/ 24 w 30"/>
                <a:gd name="T15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31">
                  <a:moveTo>
                    <a:pt x="24" y="30"/>
                  </a:moveTo>
                  <a:cubicBezTo>
                    <a:pt x="24" y="30"/>
                    <a:pt x="23" y="30"/>
                    <a:pt x="23" y="30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30" y="27"/>
                    <a:pt x="30" y="29"/>
                    <a:pt x="28" y="30"/>
                  </a:cubicBezTo>
                  <a:cubicBezTo>
                    <a:pt x="27" y="31"/>
                    <a:pt x="25" y="31"/>
                    <a:pt x="24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98" name="">
              <a:extLst>
                <a:ext uri="{FF2B5EF4-FFF2-40B4-BE49-F238E27FC236}">
                  <a16:creationId xmlns:a16="http://schemas.microsoft.com/office/drawing/2014/main" id="{29E73961-840D-45C8-8457-EF938715B915}"/>
                </a:ext>
              </a:extLst>
            </p:cNvPr>
            <p:cNvSpPr/>
            <p:nvPr/>
          </p:nvSpPr>
          <p:spPr bwMode="auto">
            <a:xfrm>
              <a:off x="7558088" y="5291139"/>
              <a:ext cx="46038" cy="65088"/>
            </a:xfrm>
            <a:custGeom>
              <a:avLst/>
              <a:gdLst>
                <a:gd name="T0" fmla="*/ 6 w 12"/>
                <a:gd name="T1" fmla="*/ 16 h 17"/>
                <a:gd name="T2" fmla="*/ 6 w 12"/>
                <a:gd name="T3" fmla="*/ 15 h 17"/>
                <a:gd name="T4" fmla="*/ 0 w 12"/>
                <a:gd name="T5" fmla="*/ 4 h 17"/>
                <a:gd name="T6" fmla="*/ 4 w 12"/>
                <a:gd name="T7" fmla="*/ 0 h 17"/>
                <a:gd name="T8" fmla="*/ 7 w 12"/>
                <a:gd name="T9" fmla="*/ 3 h 17"/>
                <a:gd name="T10" fmla="*/ 11 w 12"/>
                <a:gd name="T11" fmla="*/ 10 h 17"/>
                <a:gd name="T12" fmla="*/ 11 w 12"/>
                <a:gd name="T13" fmla="*/ 15 h 17"/>
                <a:gd name="T14" fmla="*/ 6 w 12"/>
                <a:gd name="T15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7">
                  <a:moveTo>
                    <a:pt x="6" y="16"/>
                  </a:moveTo>
                  <a:cubicBezTo>
                    <a:pt x="6" y="16"/>
                    <a:pt x="6" y="16"/>
                    <a:pt x="6" y="15"/>
                  </a:cubicBezTo>
                  <a:cubicBezTo>
                    <a:pt x="3" y="12"/>
                    <a:pt x="1" y="8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7" y="6"/>
                    <a:pt x="9" y="8"/>
                    <a:pt x="11" y="10"/>
                  </a:cubicBezTo>
                  <a:cubicBezTo>
                    <a:pt x="12" y="12"/>
                    <a:pt x="12" y="14"/>
                    <a:pt x="11" y="15"/>
                  </a:cubicBezTo>
                  <a:cubicBezTo>
                    <a:pt x="10" y="17"/>
                    <a:pt x="8" y="17"/>
                    <a:pt x="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99" name="">
              <a:extLst>
                <a:ext uri="{FF2B5EF4-FFF2-40B4-BE49-F238E27FC236}">
                  <a16:creationId xmlns:a16="http://schemas.microsoft.com/office/drawing/2014/main" id="{441D852D-63B9-4AAD-8F2B-5AEB5650C7B2}"/>
                </a:ext>
              </a:extLst>
            </p:cNvPr>
            <p:cNvSpPr/>
            <p:nvPr/>
          </p:nvSpPr>
          <p:spPr bwMode="auto">
            <a:xfrm>
              <a:off x="7421563" y="5334001"/>
              <a:ext cx="60325" cy="131763"/>
            </a:xfrm>
            <a:custGeom>
              <a:avLst/>
              <a:gdLst>
                <a:gd name="T0" fmla="*/ 10 w 16"/>
                <a:gd name="T1" fmla="*/ 34 h 35"/>
                <a:gd name="T2" fmla="*/ 9 w 16"/>
                <a:gd name="T3" fmla="*/ 33 h 35"/>
                <a:gd name="T4" fmla="*/ 0 w 16"/>
                <a:gd name="T5" fmla="*/ 4 h 35"/>
                <a:gd name="T6" fmla="*/ 4 w 16"/>
                <a:gd name="T7" fmla="*/ 0 h 35"/>
                <a:gd name="T8" fmla="*/ 7 w 16"/>
                <a:gd name="T9" fmla="*/ 3 h 35"/>
                <a:gd name="T10" fmla="*/ 15 w 16"/>
                <a:gd name="T11" fmla="*/ 30 h 35"/>
                <a:gd name="T12" fmla="*/ 14 w 16"/>
                <a:gd name="T13" fmla="*/ 34 h 35"/>
                <a:gd name="T14" fmla="*/ 10 w 16"/>
                <a:gd name="T15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35">
                  <a:moveTo>
                    <a:pt x="10" y="34"/>
                  </a:moveTo>
                  <a:cubicBezTo>
                    <a:pt x="10" y="34"/>
                    <a:pt x="10" y="34"/>
                    <a:pt x="9" y="33"/>
                  </a:cubicBezTo>
                  <a:cubicBezTo>
                    <a:pt x="4" y="24"/>
                    <a:pt x="1" y="1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8" y="12"/>
                    <a:pt x="11" y="21"/>
                    <a:pt x="15" y="30"/>
                  </a:cubicBezTo>
                  <a:cubicBezTo>
                    <a:pt x="16" y="31"/>
                    <a:pt x="16" y="33"/>
                    <a:pt x="14" y="34"/>
                  </a:cubicBezTo>
                  <a:cubicBezTo>
                    <a:pt x="13" y="35"/>
                    <a:pt x="11" y="35"/>
                    <a:pt x="10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00" name="">
              <a:extLst>
                <a:ext uri="{FF2B5EF4-FFF2-40B4-BE49-F238E27FC236}">
                  <a16:creationId xmlns:a16="http://schemas.microsoft.com/office/drawing/2014/main" id="{680049BF-BB41-41A9-A91D-8EF08020E3FD}"/>
                </a:ext>
              </a:extLst>
            </p:cNvPr>
            <p:cNvSpPr/>
            <p:nvPr/>
          </p:nvSpPr>
          <p:spPr bwMode="auto">
            <a:xfrm>
              <a:off x="7219950" y="5341939"/>
              <a:ext cx="30163" cy="74613"/>
            </a:xfrm>
            <a:custGeom>
              <a:avLst/>
              <a:gdLst>
                <a:gd name="T0" fmla="*/ 2 w 8"/>
                <a:gd name="T1" fmla="*/ 19 h 20"/>
                <a:gd name="T2" fmla="*/ 0 w 8"/>
                <a:gd name="T3" fmla="*/ 17 h 20"/>
                <a:gd name="T4" fmla="*/ 1 w 8"/>
                <a:gd name="T5" fmla="*/ 3 h 20"/>
                <a:gd name="T6" fmla="*/ 4 w 8"/>
                <a:gd name="T7" fmla="*/ 0 h 20"/>
                <a:gd name="T8" fmla="*/ 7 w 8"/>
                <a:gd name="T9" fmla="*/ 4 h 20"/>
                <a:gd name="T10" fmla="*/ 7 w 8"/>
                <a:gd name="T11" fmla="*/ 17 h 20"/>
                <a:gd name="T12" fmla="*/ 4 w 8"/>
                <a:gd name="T13" fmla="*/ 20 h 20"/>
                <a:gd name="T14" fmla="*/ 2 w 8"/>
                <a:gd name="T15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20">
                  <a:moveTo>
                    <a:pt x="2" y="19"/>
                  </a:moveTo>
                  <a:cubicBezTo>
                    <a:pt x="1" y="19"/>
                    <a:pt x="0" y="18"/>
                    <a:pt x="0" y="17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0"/>
                    <a:pt x="4" y="0"/>
                  </a:cubicBezTo>
                  <a:cubicBezTo>
                    <a:pt x="6" y="0"/>
                    <a:pt x="8" y="2"/>
                    <a:pt x="7" y="4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9"/>
                    <a:pt x="6" y="20"/>
                    <a:pt x="4" y="20"/>
                  </a:cubicBezTo>
                  <a:cubicBezTo>
                    <a:pt x="3" y="20"/>
                    <a:pt x="2" y="20"/>
                    <a:pt x="2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01" name="">
              <a:extLst>
                <a:ext uri="{FF2B5EF4-FFF2-40B4-BE49-F238E27FC236}">
                  <a16:creationId xmlns:a16="http://schemas.microsoft.com/office/drawing/2014/main" id="{713FAC0C-58F2-41C6-9515-DD95BC977DB1}"/>
                </a:ext>
              </a:extLst>
            </p:cNvPr>
            <p:cNvSpPr/>
            <p:nvPr/>
          </p:nvSpPr>
          <p:spPr bwMode="auto">
            <a:xfrm>
              <a:off x="6600825" y="4048126"/>
              <a:ext cx="1306513" cy="1277938"/>
            </a:xfrm>
            <a:custGeom>
              <a:avLst/>
              <a:gdLst>
                <a:gd name="T0" fmla="*/ 81 w 344"/>
                <a:gd name="T1" fmla="*/ 291 h 337"/>
                <a:gd name="T2" fmla="*/ 15 w 344"/>
                <a:gd name="T3" fmla="*/ 204 h 337"/>
                <a:gd name="T4" fmla="*/ 21 w 344"/>
                <a:gd name="T5" fmla="*/ 79 h 337"/>
                <a:gd name="T6" fmla="*/ 114 w 344"/>
                <a:gd name="T7" fmla="*/ 9 h 337"/>
                <a:gd name="T8" fmla="*/ 238 w 344"/>
                <a:gd name="T9" fmla="*/ 26 h 337"/>
                <a:gd name="T10" fmla="*/ 308 w 344"/>
                <a:gd name="T11" fmla="*/ 255 h 337"/>
                <a:gd name="T12" fmla="*/ 308 w 344"/>
                <a:gd name="T13" fmla="*/ 255 h 337"/>
                <a:gd name="T14" fmla="*/ 219 w 344"/>
                <a:gd name="T15" fmla="*/ 322 h 337"/>
                <a:gd name="T16" fmla="*/ 100 w 344"/>
                <a:gd name="T17" fmla="*/ 302 h 337"/>
                <a:gd name="T18" fmla="*/ 81 w 344"/>
                <a:gd name="T19" fmla="*/ 291 h 337"/>
                <a:gd name="T20" fmla="*/ 252 w 344"/>
                <a:gd name="T21" fmla="*/ 43 h 337"/>
                <a:gd name="T22" fmla="*/ 235 w 344"/>
                <a:gd name="T23" fmla="*/ 33 h 337"/>
                <a:gd name="T24" fmla="*/ 115 w 344"/>
                <a:gd name="T25" fmla="*/ 16 h 337"/>
                <a:gd name="T26" fmla="*/ 27 w 344"/>
                <a:gd name="T27" fmla="*/ 82 h 337"/>
                <a:gd name="T28" fmla="*/ 22 w 344"/>
                <a:gd name="T29" fmla="*/ 201 h 337"/>
                <a:gd name="T30" fmla="*/ 103 w 344"/>
                <a:gd name="T31" fmla="*/ 296 h 337"/>
                <a:gd name="T32" fmla="*/ 301 w 344"/>
                <a:gd name="T33" fmla="*/ 251 h 337"/>
                <a:gd name="T34" fmla="*/ 252 w 344"/>
                <a:gd name="T35" fmla="*/ 43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4" h="337">
                  <a:moveTo>
                    <a:pt x="81" y="291"/>
                  </a:moveTo>
                  <a:cubicBezTo>
                    <a:pt x="51" y="270"/>
                    <a:pt x="28" y="239"/>
                    <a:pt x="15" y="204"/>
                  </a:cubicBezTo>
                  <a:cubicBezTo>
                    <a:pt x="0" y="161"/>
                    <a:pt x="2" y="115"/>
                    <a:pt x="21" y="79"/>
                  </a:cubicBezTo>
                  <a:cubicBezTo>
                    <a:pt x="39" y="43"/>
                    <a:pt x="72" y="18"/>
                    <a:pt x="114" y="9"/>
                  </a:cubicBezTo>
                  <a:cubicBezTo>
                    <a:pt x="154" y="0"/>
                    <a:pt x="198" y="6"/>
                    <a:pt x="238" y="26"/>
                  </a:cubicBezTo>
                  <a:cubicBezTo>
                    <a:pt x="322" y="69"/>
                    <a:pt x="344" y="182"/>
                    <a:pt x="308" y="255"/>
                  </a:cubicBezTo>
                  <a:cubicBezTo>
                    <a:pt x="308" y="255"/>
                    <a:pt x="308" y="255"/>
                    <a:pt x="308" y="255"/>
                  </a:cubicBezTo>
                  <a:cubicBezTo>
                    <a:pt x="289" y="291"/>
                    <a:pt x="259" y="314"/>
                    <a:pt x="219" y="322"/>
                  </a:cubicBezTo>
                  <a:cubicBezTo>
                    <a:pt x="183" y="329"/>
                    <a:pt x="140" y="322"/>
                    <a:pt x="100" y="302"/>
                  </a:cubicBezTo>
                  <a:cubicBezTo>
                    <a:pt x="93" y="298"/>
                    <a:pt x="87" y="295"/>
                    <a:pt x="81" y="291"/>
                  </a:cubicBezTo>
                  <a:close/>
                  <a:moveTo>
                    <a:pt x="252" y="43"/>
                  </a:moveTo>
                  <a:cubicBezTo>
                    <a:pt x="246" y="39"/>
                    <a:pt x="241" y="36"/>
                    <a:pt x="235" y="33"/>
                  </a:cubicBezTo>
                  <a:cubicBezTo>
                    <a:pt x="196" y="13"/>
                    <a:pt x="154" y="7"/>
                    <a:pt x="115" y="16"/>
                  </a:cubicBezTo>
                  <a:cubicBezTo>
                    <a:pt x="75" y="24"/>
                    <a:pt x="44" y="48"/>
                    <a:pt x="27" y="82"/>
                  </a:cubicBezTo>
                  <a:cubicBezTo>
                    <a:pt x="9" y="117"/>
                    <a:pt x="8" y="160"/>
                    <a:pt x="22" y="201"/>
                  </a:cubicBezTo>
                  <a:cubicBezTo>
                    <a:pt x="36" y="243"/>
                    <a:pt x="66" y="277"/>
                    <a:pt x="103" y="296"/>
                  </a:cubicBezTo>
                  <a:cubicBezTo>
                    <a:pt x="186" y="337"/>
                    <a:pt x="267" y="319"/>
                    <a:pt x="301" y="251"/>
                  </a:cubicBezTo>
                  <a:cubicBezTo>
                    <a:pt x="334" y="187"/>
                    <a:pt x="318" y="89"/>
                    <a:pt x="252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02" name="">
              <a:extLst>
                <a:ext uri="{FF2B5EF4-FFF2-40B4-BE49-F238E27FC236}">
                  <a16:creationId xmlns:a16="http://schemas.microsoft.com/office/drawing/2014/main" id="{E3265E3E-030B-46C5-B02B-B71057DA6D12}"/>
                </a:ext>
              </a:extLst>
            </p:cNvPr>
            <p:cNvSpPr/>
            <p:nvPr/>
          </p:nvSpPr>
          <p:spPr bwMode="auto">
            <a:xfrm>
              <a:off x="6988175" y="4624389"/>
              <a:ext cx="577850" cy="576263"/>
            </a:xfrm>
            <a:custGeom>
              <a:avLst/>
              <a:gdLst>
                <a:gd name="T0" fmla="*/ 42 w 152"/>
                <a:gd name="T1" fmla="*/ 135 h 152"/>
                <a:gd name="T2" fmla="*/ 15 w 152"/>
                <a:gd name="T3" fmla="*/ 42 h 152"/>
                <a:gd name="T4" fmla="*/ 111 w 152"/>
                <a:gd name="T5" fmla="*/ 19 h 152"/>
                <a:gd name="T6" fmla="*/ 146 w 152"/>
                <a:gd name="T7" fmla="*/ 63 h 152"/>
                <a:gd name="T8" fmla="*/ 142 w 152"/>
                <a:gd name="T9" fmla="*/ 119 h 152"/>
                <a:gd name="T10" fmla="*/ 142 w 152"/>
                <a:gd name="T11" fmla="*/ 119 h 152"/>
                <a:gd name="T12" fmla="*/ 103 w 152"/>
                <a:gd name="T13" fmla="*/ 149 h 152"/>
                <a:gd name="T14" fmla="*/ 50 w 152"/>
                <a:gd name="T15" fmla="*/ 140 h 152"/>
                <a:gd name="T16" fmla="*/ 42 w 152"/>
                <a:gd name="T17" fmla="*/ 135 h 152"/>
                <a:gd name="T18" fmla="*/ 115 w 152"/>
                <a:gd name="T19" fmla="*/ 29 h 152"/>
                <a:gd name="T20" fmla="*/ 108 w 152"/>
                <a:gd name="T21" fmla="*/ 25 h 152"/>
                <a:gd name="T22" fmla="*/ 22 w 152"/>
                <a:gd name="T23" fmla="*/ 45 h 152"/>
                <a:gd name="T24" fmla="*/ 53 w 152"/>
                <a:gd name="T25" fmla="*/ 134 h 152"/>
                <a:gd name="T26" fmla="*/ 101 w 152"/>
                <a:gd name="T27" fmla="*/ 142 h 152"/>
                <a:gd name="T28" fmla="*/ 136 w 152"/>
                <a:gd name="T29" fmla="*/ 116 h 152"/>
                <a:gd name="T30" fmla="*/ 136 w 152"/>
                <a:gd name="T31" fmla="*/ 116 h 152"/>
                <a:gd name="T32" fmla="*/ 140 w 152"/>
                <a:gd name="T33" fmla="*/ 65 h 152"/>
                <a:gd name="T34" fmla="*/ 115 w 152"/>
                <a:gd name="T35" fmla="*/ 2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2" h="152">
                  <a:moveTo>
                    <a:pt x="42" y="135"/>
                  </a:moveTo>
                  <a:cubicBezTo>
                    <a:pt x="13" y="115"/>
                    <a:pt x="0" y="73"/>
                    <a:pt x="15" y="42"/>
                  </a:cubicBezTo>
                  <a:cubicBezTo>
                    <a:pt x="32" y="10"/>
                    <a:pt x="74" y="0"/>
                    <a:pt x="111" y="19"/>
                  </a:cubicBezTo>
                  <a:cubicBezTo>
                    <a:pt x="128" y="27"/>
                    <a:pt x="141" y="43"/>
                    <a:pt x="146" y="63"/>
                  </a:cubicBezTo>
                  <a:cubicBezTo>
                    <a:pt x="152" y="82"/>
                    <a:pt x="150" y="103"/>
                    <a:pt x="142" y="119"/>
                  </a:cubicBezTo>
                  <a:cubicBezTo>
                    <a:pt x="142" y="119"/>
                    <a:pt x="142" y="119"/>
                    <a:pt x="142" y="119"/>
                  </a:cubicBezTo>
                  <a:cubicBezTo>
                    <a:pt x="134" y="135"/>
                    <a:pt x="120" y="146"/>
                    <a:pt x="103" y="149"/>
                  </a:cubicBezTo>
                  <a:cubicBezTo>
                    <a:pt x="87" y="152"/>
                    <a:pt x="68" y="149"/>
                    <a:pt x="50" y="140"/>
                  </a:cubicBezTo>
                  <a:cubicBezTo>
                    <a:pt x="47" y="139"/>
                    <a:pt x="45" y="137"/>
                    <a:pt x="42" y="135"/>
                  </a:cubicBezTo>
                  <a:close/>
                  <a:moveTo>
                    <a:pt x="115" y="29"/>
                  </a:moveTo>
                  <a:cubicBezTo>
                    <a:pt x="113" y="28"/>
                    <a:pt x="110" y="26"/>
                    <a:pt x="108" y="25"/>
                  </a:cubicBezTo>
                  <a:cubicBezTo>
                    <a:pt x="74" y="8"/>
                    <a:pt x="36" y="17"/>
                    <a:pt x="22" y="45"/>
                  </a:cubicBezTo>
                  <a:cubicBezTo>
                    <a:pt x="6" y="76"/>
                    <a:pt x="21" y="118"/>
                    <a:pt x="53" y="134"/>
                  </a:cubicBezTo>
                  <a:cubicBezTo>
                    <a:pt x="70" y="142"/>
                    <a:pt x="87" y="145"/>
                    <a:pt x="101" y="142"/>
                  </a:cubicBezTo>
                  <a:cubicBezTo>
                    <a:pt x="117" y="139"/>
                    <a:pt x="129" y="130"/>
                    <a:pt x="136" y="116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43" y="101"/>
                    <a:pt x="145" y="83"/>
                    <a:pt x="140" y="65"/>
                  </a:cubicBezTo>
                  <a:cubicBezTo>
                    <a:pt x="135" y="50"/>
                    <a:pt x="127" y="37"/>
                    <a:pt x="115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03" name="">
              <a:extLst>
                <a:ext uri="{FF2B5EF4-FFF2-40B4-BE49-F238E27FC236}">
                  <a16:creationId xmlns:a16="http://schemas.microsoft.com/office/drawing/2014/main" id="{91089797-CA69-4DAE-A552-4026ADF24161}"/>
                </a:ext>
              </a:extLst>
            </p:cNvPr>
            <p:cNvSpPr/>
            <p:nvPr/>
          </p:nvSpPr>
          <p:spPr bwMode="auto">
            <a:xfrm>
              <a:off x="7486650" y="4502151"/>
              <a:ext cx="269875" cy="280988"/>
            </a:xfrm>
            <a:custGeom>
              <a:avLst/>
              <a:gdLst>
                <a:gd name="T0" fmla="*/ 17 w 71"/>
                <a:gd name="T1" fmla="*/ 66 h 74"/>
                <a:gd name="T2" fmla="*/ 4 w 71"/>
                <a:gd name="T3" fmla="*/ 47 h 74"/>
                <a:gd name="T4" fmla="*/ 5 w 71"/>
                <a:gd name="T5" fmla="*/ 21 h 74"/>
                <a:gd name="T6" fmla="*/ 51 w 71"/>
                <a:gd name="T7" fmla="*/ 9 h 74"/>
                <a:gd name="T8" fmla="*/ 68 w 71"/>
                <a:gd name="T9" fmla="*/ 31 h 74"/>
                <a:gd name="T10" fmla="*/ 66 w 71"/>
                <a:gd name="T11" fmla="*/ 58 h 74"/>
                <a:gd name="T12" fmla="*/ 47 w 71"/>
                <a:gd name="T13" fmla="*/ 72 h 74"/>
                <a:gd name="T14" fmla="*/ 22 w 71"/>
                <a:gd name="T15" fmla="*/ 68 h 74"/>
                <a:gd name="T16" fmla="*/ 17 w 71"/>
                <a:gd name="T17" fmla="*/ 66 h 74"/>
                <a:gd name="T18" fmla="*/ 51 w 71"/>
                <a:gd name="T19" fmla="*/ 17 h 74"/>
                <a:gd name="T20" fmla="*/ 48 w 71"/>
                <a:gd name="T21" fmla="*/ 15 h 74"/>
                <a:gd name="T22" fmla="*/ 11 w 71"/>
                <a:gd name="T23" fmla="*/ 24 h 74"/>
                <a:gd name="T24" fmla="*/ 10 w 71"/>
                <a:gd name="T25" fmla="*/ 45 h 74"/>
                <a:gd name="T26" fmla="*/ 25 w 71"/>
                <a:gd name="T27" fmla="*/ 62 h 74"/>
                <a:gd name="T28" fmla="*/ 45 w 71"/>
                <a:gd name="T29" fmla="*/ 66 h 74"/>
                <a:gd name="T30" fmla="*/ 60 w 71"/>
                <a:gd name="T31" fmla="*/ 55 h 74"/>
                <a:gd name="T32" fmla="*/ 60 w 71"/>
                <a:gd name="T33" fmla="*/ 55 h 74"/>
                <a:gd name="T34" fmla="*/ 62 w 71"/>
                <a:gd name="T35" fmla="*/ 33 h 74"/>
                <a:gd name="T36" fmla="*/ 51 w 71"/>
                <a:gd name="T37" fmla="*/ 1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1" h="74">
                  <a:moveTo>
                    <a:pt x="17" y="66"/>
                  </a:moveTo>
                  <a:cubicBezTo>
                    <a:pt x="11" y="61"/>
                    <a:pt x="6" y="55"/>
                    <a:pt x="4" y="47"/>
                  </a:cubicBezTo>
                  <a:cubicBezTo>
                    <a:pt x="0" y="38"/>
                    <a:pt x="1" y="28"/>
                    <a:pt x="5" y="21"/>
                  </a:cubicBezTo>
                  <a:cubicBezTo>
                    <a:pt x="13" y="5"/>
                    <a:pt x="33" y="0"/>
                    <a:pt x="51" y="9"/>
                  </a:cubicBezTo>
                  <a:cubicBezTo>
                    <a:pt x="59" y="13"/>
                    <a:pt x="65" y="21"/>
                    <a:pt x="68" y="31"/>
                  </a:cubicBezTo>
                  <a:cubicBezTo>
                    <a:pt x="71" y="40"/>
                    <a:pt x="70" y="50"/>
                    <a:pt x="66" y="58"/>
                  </a:cubicBezTo>
                  <a:cubicBezTo>
                    <a:pt x="62" y="66"/>
                    <a:pt x="55" y="71"/>
                    <a:pt x="47" y="72"/>
                  </a:cubicBezTo>
                  <a:cubicBezTo>
                    <a:pt x="39" y="74"/>
                    <a:pt x="30" y="72"/>
                    <a:pt x="22" y="68"/>
                  </a:cubicBezTo>
                  <a:cubicBezTo>
                    <a:pt x="20" y="67"/>
                    <a:pt x="19" y="67"/>
                    <a:pt x="17" y="66"/>
                  </a:cubicBezTo>
                  <a:close/>
                  <a:moveTo>
                    <a:pt x="51" y="17"/>
                  </a:moveTo>
                  <a:cubicBezTo>
                    <a:pt x="50" y="16"/>
                    <a:pt x="49" y="16"/>
                    <a:pt x="48" y="15"/>
                  </a:cubicBezTo>
                  <a:cubicBezTo>
                    <a:pt x="33" y="8"/>
                    <a:pt x="17" y="12"/>
                    <a:pt x="11" y="24"/>
                  </a:cubicBezTo>
                  <a:cubicBezTo>
                    <a:pt x="8" y="30"/>
                    <a:pt x="8" y="38"/>
                    <a:pt x="10" y="45"/>
                  </a:cubicBezTo>
                  <a:cubicBezTo>
                    <a:pt x="13" y="52"/>
                    <a:pt x="18" y="59"/>
                    <a:pt x="25" y="62"/>
                  </a:cubicBezTo>
                  <a:cubicBezTo>
                    <a:pt x="32" y="66"/>
                    <a:pt x="39" y="67"/>
                    <a:pt x="45" y="66"/>
                  </a:cubicBezTo>
                  <a:cubicBezTo>
                    <a:pt x="52" y="64"/>
                    <a:pt x="57" y="60"/>
                    <a:pt x="60" y="55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63" y="48"/>
                    <a:pt x="64" y="40"/>
                    <a:pt x="62" y="33"/>
                  </a:cubicBezTo>
                  <a:cubicBezTo>
                    <a:pt x="60" y="26"/>
                    <a:pt x="56" y="21"/>
                    <a:pt x="5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04" name="">
              <a:extLst>
                <a:ext uri="{FF2B5EF4-FFF2-40B4-BE49-F238E27FC236}">
                  <a16:creationId xmlns:a16="http://schemas.microsoft.com/office/drawing/2014/main" id="{68AD3968-579D-454F-8DD1-D44F56FD3D60}"/>
                </a:ext>
              </a:extLst>
            </p:cNvPr>
            <p:cNvSpPr/>
            <p:nvPr/>
          </p:nvSpPr>
          <p:spPr bwMode="auto">
            <a:xfrm>
              <a:off x="7269163" y="4445001"/>
              <a:ext cx="201613" cy="190500"/>
            </a:xfrm>
            <a:custGeom>
              <a:avLst/>
              <a:gdLst>
                <a:gd name="T0" fmla="*/ 14 w 53"/>
                <a:gd name="T1" fmla="*/ 44 h 50"/>
                <a:gd name="T2" fmla="*/ 5 w 53"/>
                <a:gd name="T3" fmla="*/ 13 h 50"/>
                <a:gd name="T4" fmla="*/ 16 w 53"/>
                <a:gd name="T5" fmla="*/ 3 h 50"/>
                <a:gd name="T6" fmla="*/ 37 w 53"/>
                <a:gd name="T7" fmla="*/ 4 h 50"/>
                <a:gd name="T8" fmla="*/ 48 w 53"/>
                <a:gd name="T9" fmla="*/ 38 h 50"/>
                <a:gd name="T10" fmla="*/ 48 w 53"/>
                <a:gd name="T11" fmla="*/ 38 h 50"/>
                <a:gd name="T12" fmla="*/ 37 w 53"/>
                <a:gd name="T13" fmla="*/ 48 h 50"/>
                <a:gd name="T14" fmla="*/ 17 w 53"/>
                <a:gd name="T15" fmla="*/ 46 h 50"/>
                <a:gd name="T16" fmla="*/ 14 w 53"/>
                <a:gd name="T17" fmla="*/ 44 h 50"/>
                <a:gd name="T18" fmla="*/ 36 w 53"/>
                <a:gd name="T19" fmla="*/ 12 h 50"/>
                <a:gd name="T20" fmla="*/ 34 w 53"/>
                <a:gd name="T21" fmla="*/ 10 h 50"/>
                <a:gd name="T22" fmla="*/ 19 w 53"/>
                <a:gd name="T23" fmla="*/ 9 h 50"/>
                <a:gd name="T24" fmla="*/ 11 w 53"/>
                <a:gd name="T25" fmla="*/ 16 h 50"/>
                <a:gd name="T26" fmla="*/ 20 w 53"/>
                <a:gd name="T27" fmla="*/ 39 h 50"/>
                <a:gd name="T28" fmla="*/ 34 w 53"/>
                <a:gd name="T29" fmla="*/ 41 h 50"/>
                <a:gd name="T30" fmla="*/ 41 w 53"/>
                <a:gd name="T31" fmla="*/ 35 h 50"/>
                <a:gd name="T32" fmla="*/ 41 w 53"/>
                <a:gd name="T33" fmla="*/ 35 h 50"/>
                <a:gd name="T34" fmla="*/ 36 w 53"/>
                <a:gd name="T35" fmla="*/ 1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50">
                  <a:moveTo>
                    <a:pt x="14" y="44"/>
                  </a:moveTo>
                  <a:cubicBezTo>
                    <a:pt x="4" y="37"/>
                    <a:pt x="0" y="23"/>
                    <a:pt x="5" y="13"/>
                  </a:cubicBezTo>
                  <a:cubicBezTo>
                    <a:pt x="7" y="8"/>
                    <a:pt x="11" y="4"/>
                    <a:pt x="16" y="3"/>
                  </a:cubicBezTo>
                  <a:cubicBezTo>
                    <a:pt x="23" y="0"/>
                    <a:pt x="30" y="1"/>
                    <a:pt x="37" y="4"/>
                  </a:cubicBezTo>
                  <a:cubicBezTo>
                    <a:pt x="49" y="10"/>
                    <a:pt x="53" y="27"/>
                    <a:pt x="48" y="3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5" y="42"/>
                    <a:pt x="42" y="46"/>
                    <a:pt x="37" y="48"/>
                  </a:cubicBezTo>
                  <a:cubicBezTo>
                    <a:pt x="31" y="50"/>
                    <a:pt x="24" y="49"/>
                    <a:pt x="17" y="46"/>
                  </a:cubicBezTo>
                  <a:cubicBezTo>
                    <a:pt x="16" y="45"/>
                    <a:pt x="15" y="44"/>
                    <a:pt x="14" y="44"/>
                  </a:cubicBezTo>
                  <a:close/>
                  <a:moveTo>
                    <a:pt x="36" y="12"/>
                  </a:moveTo>
                  <a:cubicBezTo>
                    <a:pt x="35" y="11"/>
                    <a:pt x="34" y="11"/>
                    <a:pt x="34" y="10"/>
                  </a:cubicBezTo>
                  <a:cubicBezTo>
                    <a:pt x="29" y="8"/>
                    <a:pt x="23" y="8"/>
                    <a:pt x="19" y="9"/>
                  </a:cubicBezTo>
                  <a:cubicBezTo>
                    <a:pt x="15" y="10"/>
                    <a:pt x="12" y="13"/>
                    <a:pt x="11" y="16"/>
                  </a:cubicBezTo>
                  <a:cubicBezTo>
                    <a:pt x="7" y="24"/>
                    <a:pt x="11" y="35"/>
                    <a:pt x="20" y="39"/>
                  </a:cubicBezTo>
                  <a:cubicBezTo>
                    <a:pt x="25" y="42"/>
                    <a:pt x="30" y="42"/>
                    <a:pt x="34" y="41"/>
                  </a:cubicBezTo>
                  <a:cubicBezTo>
                    <a:pt x="38" y="40"/>
                    <a:pt x="40" y="38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5" y="28"/>
                    <a:pt x="43" y="17"/>
                    <a:pt x="3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05" name="">
              <a:extLst>
                <a:ext uri="{FF2B5EF4-FFF2-40B4-BE49-F238E27FC236}">
                  <a16:creationId xmlns:a16="http://schemas.microsoft.com/office/drawing/2014/main" id="{C72E1714-9D13-4683-B492-5BD1B4839F3C}"/>
                </a:ext>
              </a:extLst>
            </p:cNvPr>
            <p:cNvSpPr/>
            <p:nvPr/>
          </p:nvSpPr>
          <p:spPr bwMode="auto">
            <a:xfrm>
              <a:off x="7219950" y="4911726"/>
              <a:ext cx="228600" cy="217488"/>
            </a:xfrm>
            <a:custGeom>
              <a:avLst/>
              <a:gdLst>
                <a:gd name="T0" fmla="*/ 15 w 60"/>
                <a:gd name="T1" fmla="*/ 50 h 57"/>
                <a:gd name="T2" fmla="*/ 1 w 60"/>
                <a:gd name="T3" fmla="*/ 30 h 57"/>
                <a:gd name="T4" fmla="*/ 6 w 60"/>
                <a:gd name="T5" fmla="*/ 12 h 57"/>
                <a:gd name="T6" fmla="*/ 27 w 60"/>
                <a:gd name="T7" fmla="*/ 1 h 57"/>
                <a:gd name="T8" fmla="*/ 59 w 60"/>
                <a:gd name="T9" fmla="*/ 29 h 57"/>
                <a:gd name="T10" fmla="*/ 55 w 60"/>
                <a:gd name="T11" fmla="*/ 46 h 57"/>
                <a:gd name="T12" fmla="*/ 35 w 60"/>
                <a:gd name="T13" fmla="*/ 56 h 57"/>
                <a:gd name="T14" fmla="*/ 15 w 60"/>
                <a:gd name="T15" fmla="*/ 50 h 57"/>
                <a:gd name="T16" fmla="*/ 41 w 60"/>
                <a:gd name="T17" fmla="*/ 12 h 57"/>
                <a:gd name="T18" fmla="*/ 27 w 60"/>
                <a:gd name="T19" fmla="*/ 8 h 57"/>
                <a:gd name="T20" fmla="*/ 11 w 60"/>
                <a:gd name="T21" fmla="*/ 16 h 57"/>
                <a:gd name="T22" fmla="*/ 8 w 60"/>
                <a:gd name="T23" fmla="*/ 29 h 57"/>
                <a:gd name="T24" fmla="*/ 34 w 60"/>
                <a:gd name="T25" fmla="*/ 49 h 57"/>
                <a:gd name="T26" fmla="*/ 50 w 60"/>
                <a:gd name="T27" fmla="*/ 42 h 57"/>
                <a:gd name="T28" fmla="*/ 52 w 60"/>
                <a:gd name="T29" fmla="*/ 30 h 57"/>
                <a:gd name="T30" fmla="*/ 52 w 60"/>
                <a:gd name="T31" fmla="*/ 30 h 57"/>
                <a:gd name="T32" fmla="*/ 41 w 60"/>
                <a:gd name="T33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57">
                  <a:moveTo>
                    <a:pt x="15" y="50"/>
                  </a:moveTo>
                  <a:cubicBezTo>
                    <a:pt x="8" y="46"/>
                    <a:pt x="3" y="38"/>
                    <a:pt x="1" y="30"/>
                  </a:cubicBezTo>
                  <a:cubicBezTo>
                    <a:pt x="0" y="23"/>
                    <a:pt x="2" y="17"/>
                    <a:pt x="6" y="12"/>
                  </a:cubicBezTo>
                  <a:cubicBezTo>
                    <a:pt x="11" y="6"/>
                    <a:pt x="18" y="2"/>
                    <a:pt x="27" y="1"/>
                  </a:cubicBezTo>
                  <a:cubicBezTo>
                    <a:pt x="43" y="0"/>
                    <a:pt x="57" y="15"/>
                    <a:pt x="59" y="29"/>
                  </a:cubicBezTo>
                  <a:cubicBezTo>
                    <a:pt x="60" y="35"/>
                    <a:pt x="59" y="41"/>
                    <a:pt x="55" y="46"/>
                  </a:cubicBezTo>
                  <a:cubicBezTo>
                    <a:pt x="51" y="52"/>
                    <a:pt x="43" y="55"/>
                    <a:pt x="35" y="56"/>
                  </a:cubicBezTo>
                  <a:cubicBezTo>
                    <a:pt x="28" y="57"/>
                    <a:pt x="21" y="54"/>
                    <a:pt x="15" y="50"/>
                  </a:cubicBezTo>
                  <a:close/>
                  <a:moveTo>
                    <a:pt x="41" y="12"/>
                  </a:moveTo>
                  <a:cubicBezTo>
                    <a:pt x="37" y="9"/>
                    <a:pt x="32" y="8"/>
                    <a:pt x="27" y="8"/>
                  </a:cubicBezTo>
                  <a:cubicBezTo>
                    <a:pt x="21" y="9"/>
                    <a:pt x="15" y="12"/>
                    <a:pt x="11" y="16"/>
                  </a:cubicBezTo>
                  <a:cubicBezTo>
                    <a:pt x="9" y="20"/>
                    <a:pt x="8" y="24"/>
                    <a:pt x="8" y="29"/>
                  </a:cubicBezTo>
                  <a:cubicBezTo>
                    <a:pt x="10" y="40"/>
                    <a:pt x="22" y="50"/>
                    <a:pt x="34" y="49"/>
                  </a:cubicBezTo>
                  <a:cubicBezTo>
                    <a:pt x="41" y="48"/>
                    <a:pt x="46" y="46"/>
                    <a:pt x="50" y="42"/>
                  </a:cubicBezTo>
                  <a:cubicBezTo>
                    <a:pt x="52" y="38"/>
                    <a:pt x="53" y="34"/>
                    <a:pt x="52" y="30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1" y="23"/>
                    <a:pt x="47" y="16"/>
                    <a:pt x="4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06" name="">
              <a:extLst>
                <a:ext uri="{FF2B5EF4-FFF2-40B4-BE49-F238E27FC236}">
                  <a16:creationId xmlns:a16="http://schemas.microsoft.com/office/drawing/2014/main" id="{4C07DECF-BCF6-433A-9C44-A48606209C41}"/>
                </a:ext>
              </a:extLst>
            </p:cNvPr>
            <p:cNvSpPr/>
            <p:nvPr/>
          </p:nvSpPr>
          <p:spPr bwMode="auto">
            <a:xfrm>
              <a:off x="6426200" y="3956051"/>
              <a:ext cx="1595438" cy="1435100"/>
            </a:xfrm>
            <a:custGeom>
              <a:avLst/>
              <a:gdLst>
                <a:gd name="T0" fmla="*/ 105 w 420"/>
                <a:gd name="T1" fmla="*/ 333 h 378"/>
                <a:gd name="T2" fmla="*/ 36 w 420"/>
                <a:gd name="T3" fmla="*/ 255 h 378"/>
                <a:gd name="T4" fmla="*/ 29 w 420"/>
                <a:gd name="T5" fmla="*/ 116 h 378"/>
                <a:gd name="T6" fmla="*/ 130 w 420"/>
                <a:gd name="T7" fmla="*/ 20 h 378"/>
                <a:gd name="T8" fmla="*/ 285 w 420"/>
                <a:gd name="T9" fmla="*/ 21 h 378"/>
                <a:gd name="T10" fmla="*/ 391 w 420"/>
                <a:gd name="T11" fmla="*/ 125 h 378"/>
                <a:gd name="T12" fmla="*/ 394 w 420"/>
                <a:gd name="T13" fmla="*/ 267 h 378"/>
                <a:gd name="T14" fmla="*/ 394 w 420"/>
                <a:gd name="T15" fmla="*/ 267 h 378"/>
                <a:gd name="T16" fmla="*/ 300 w 420"/>
                <a:gd name="T17" fmla="*/ 358 h 378"/>
                <a:gd name="T18" fmla="*/ 146 w 420"/>
                <a:gd name="T19" fmla="*/ 355 h 378"/>
                <a:gd name="T20" fmla="*/ 105 w 420"/>
                <a:gd name="T21" fmla="*/ 333 h 378"/>
                <a:gd name="T22" fmla="*/ 316 w 420"/>
                <a:gd name="T23" fmla="*/ 46 h 378"/>
                <a:gd name="T24" fmla="*/ 282 w 420"/>
                <a:gd name="T25" fmla="*/ 28 h 378"/>
                <a:gd name="T26" fmla="*/ 132 w 420"/>
                <a:gd name="T27" fmla="*/ 27 h 378"/>
                <a:gd name="T28" fmla="*/ 36 w 420"/>
                <a:gd name="T29" fmla="*/ 119 h 378"/>
                <a:gd name="T30" fmla="*/ 148 w 420"/>
                <a:gd name="T31" fmla="*/ 349 h 378"/>
                <a:gd name="T32" fmla="*/ 298 w 420"/>
                <a:gd name="T33" fmla="*/ 352 h 378"/>
                <a:gd name="T34" fmla="*/ 387 w 420"/>
                <a:gd name="T35" fmla="*/ 264 h 378"/>
                <a:gd name="T36" fmla="*/ 387 w 420"/>
                <a:gd name="T37" fmla="*/ 264 h 378"/>
                <a:gd name="T38" fmla="*/ 316 w 420"/>
                <a:gd name="T39" fmla="*/ 4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0" h="378">
                  <a:moveTo>
                    <a:pt x="105" y="333"/>
                  </a:moveTo>
                  <a:cubicBezTo>
                    <a:pt x="76" y="312"/>
                    <a:pt x="52" y="286"/>
                    <a:pt x="36" y="255"/>
                  </a:cubicBezTo>
                  <a:cubicBezTo>
                    <a:pt x="14" y="209"/>
                    <a:pt x="11" y="160"/>
                    <a:pt x="29" y="116"/>
                  </a:cubicBezTo>
                  <a:cubicBezTo>
                    <a:pt x="47" y="73"/>
                    <a:pt x="83" y="39"/>
                    <a:pt x="130" y="20"/>
                  </a:cubicBezTo>
                  <a:cubicBezTo>
                    <a:pt x="180" y="0"/>
                    <a:pt x="237" y="0"/>
                    <a:pt x="285" y="21"/>
                  </a:cubicBezTo>
                  <a:cubicBezTo>
                    <a:pt x="333" y="42"/>
                    <a:pt x="370" y="79"/>
                    <a:pt x="391" y="125"/>
                  </a:cubicBezTo>
                  <a:cubicBezTo>
                    <a:pt x="411" y="172"/>
                    <a:pt x="412" y="222"/>
                    <a:pt x="394" y="267"/>
                  </a:cubicBezTo>
                  <a:cubicBezTo>
                    <a:pt x="394" y="267"/>
                    <a:pt x="394" y="267"/>
                    <a:pt x="394" y="267"/>
                  </a:cubicBezTo>
                  <a:cubicBezTo>
                    <a:pt x="377" y="309"/>
                    <a:pt x="343" y="341"/>
                    <a:pt x="300" y="358"/>
                  </a:cubicBezTo>
                  <a:cubicBezTo>
                    <a:pt x="252" y="378"/>
                    <a:pt x="196" y="377"/>
                    <a:pt x="146" y="355"/>
                  </a:cubicBezTo>
                  <a:cubicBezTo>
                    <a:pt x="131" y="349"/>
                    <a:pt x="118" y="341"/>
                    <a:pt x="105" y="333"/>
                  </a:cubicBezTo>
                  <a:close/>
                  <a:moveTo>
                    <a:pt x="316" y="46"/>
                  </a:moveTo>
                  <a:cubicBezTo>
                    <a:pt x="306" y="39"/>
                    <a:pt x="295" y="33"/>
                    <a:pt x="282" y="28"/>
                  </a:cubicBezTo>
                  <a:cubicBezTo>
                    <a:pt x="235" y="8"/>
                    <a:pt x="181" y="7"/>
                    <a:pt x="132" y="27"/>
                  </a:cubicBezTo>
                  <a:cubicBezTo>
                    <a:pt x="87" y="45"/>
                    <a:pt x="53" y="78"/>
                    <a:pt x="36" y="119"/>
                  </a:cubicBezTo>
                  <a:cubicBezTo>
                    <a:pt x="0" y="204"/>
                    <a:pt x="51" y="307"/>
                    <a:pt x="148" y="349"/>
                  </a:cubicBezTo>
                  <a:cubicBezTo>
                    <a:pt x="197" y="369"/>
                    <a:pt x="251" y="371"/>
                    <a:pt x="298" y="352"/>
                  </a:cubicBezTo>
                  <a:cubicBezTo>
                    <a:pt x="339" y="335"/>
                    <a:pt x="371" y="304"/>
                    <a:pt x="387" y="264"/>
                  </a:cubicBezTo>
                  <a:cubicBezTo>
                    <a:pt x="387" y="264"/>
                    <a:pt x="387" y="264"/>
                    <a:pt x="387" y="264"/>
                  </a:cubicBezTo>
                  <a:cubicBezTo>
                    <a:pt x="420" y="188"/>
                    <a:pt x="387" y="95"/>
                    <a:pt x="316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07" name="">
              <a:extLst>
                <a:ext uri="{FF2B5EF4-FFF2-40B4-BE49-F238E27FC236}">
                  <a16:creationId xmlns:a16="http://schemas.microsoft.com/office/drawing/2014/main" id="{7250C381-F984-4E39-8377-EE7B5276F6A7}"/>
                </a:ext>
              </a:extLst>
            </p:cNvPr>
            <p:cNvSpPr/>
            <p:nvPr/>
          </p:nvSpPr>
          <p:spPr bwMode="auto">
            <a:xfrm>
              <a:off x="6859588" y="4354514"/>
              <a:ext cx="84138" cy="46038"/>
            </a:xfrm>
            <a:custGeom>
              <a:avLst/>
              <a:gdLst>
                <a:gd name="T0" fmla="*/ 2 w 22"/>
                <a:gd name="T1" fmla="*/ 11 h 12"/>
                <a:gd name="T2" fmla="*/ 1 w 22"/>
                <a:gd name="T3" fmla="*/ 7 h 12"/>
                <a:gd name="T4" fmla="*/ 10 w 22"/>
                <a:gd name="T5" fmla="*/ 0 h 12"/>
                <a:gd name="T6" fmla="*/ 20 w 22"/>
                <a:gd name="T7" fmla="*/ 3 h 12"/>
                <a:gd name="T8" fmla="*/ 21 w 22"/>
                <a:gd name="T9" fmla="*/ 8 h 12"/>
                <a:gd name="T10" fmla="*/ 16 w 22"/>
                <a:gd name="T11" fmla="*/ 9 h 12"/>
                <a:gd name="T12" fmla="*/ 11 w 22"/>
                <a:gd name="T13" fmla="*/ 7 h 12"/>
                <a:gd name="T14" fmla="*/ 7 w 22"/>
                <a:gd name="T15" fmla="*/ 10 h 12"/>
                <a:gd name="T16" fmla="*/ 3 w 22"/>
                <a:gd name="T17" fmla="*/ 12 h 12"/>
                <a:gd name="T18" fmla="*/ 2 w 22"/>
                <a:gd name="T1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2">
                  <a:moveTo>
                    <a:pt x="2" y="11"/>
                  </a:moveTo>
                  <a:cubicBezTo>
                    <a:pt x="1" y="10"/>
                    <a:pt x="0" y="8"/>
                    <a:pt x="1" y="7"/>
                  </a:cubicBezTo>
                  <a:cubicBezTo>
                    <a:pt x="3" y="4"/>
                    <a:pt x="6" y="1"/>
                    <a:pt x="10" y="0"/>
                  </a:cubicBezTo>
                  <a:cubicBezTo>
                    <a:pt x="13" y="0"/>
                    <a:pt x="17" y="1"/>
                    <a:pt x="20" y="3"/>
                  </a:cubicBezTo>
                  <a:cubicBezTo>
                    <a:pt x="22" y="4"/>
                    <a:pt x="22" y="7"/>
                    <a:pt x="21" y="8"/>
                  </a:cubicBezTo>
                  <a:cubicBezTo>
                    <a:pt x="20" y="10"/>
                    <a:pt x="17" y="10"/>
                    <a:pt x="16" y="9"/>
                  </a:cubicBezTo>
                  <a:cubicBezTo>
                    <a:pt x="15" y="7"/>
                    <a:pt x="13" y="7"/>
                    <a:pt x="11" y="7"/>
                  </a:cubicBezTo>
                  <a:cubicBezTo>
                    <a:pt x="9" y="7"/>
                    <a:pt x="8" y="8"/>
                    <a:pt x="7" y="10"/>
                  </a:cubicBezTo>
                  <a:cubicBezTo>
                    <a:pt x="7" y="12"/>
                    <a:pt x="4" y="12"/>
                    <a:pt x="3" y="12"/>
                  </a:cubicBezTo>
                  <a:cubicBezTo>
                    <a:pt x="3" y="11"/>
                    <a:pt x="2" y="11"/>
                    <a:pt x="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08" name="">
              <a:extLst>
                <a:ext uri="{FF2B5EF4-FFF2-40B4-BE49-F238E27FC236}">
                  <a16:creationId xmlns:a16="http://schemas.microsoft.com/office/drawing/2014/main" id="{B171B51F-E25D-4621-88EF-E0BFB31134F9}"/>
                </a:ext>
              </a:extLst>
            </p:cNvPr>
            <p:cNvSpPr/>
            <p:nvPr/>
          </p:nvSpPr>
          <p:spPr bwMode="auto">
            <a:xfrm>
              <a:off x="7121525" y="4206876"/>
              <a:ext cx="87313" cy="52388"/>
            </a:xfrm>
            <a:custGeom>
              <a:avLst/>
              <a:gdLst>
                <a:gd name="T0" fmla="*/ 2 w 23"/>
                <a:gd name="T1" fmla="*/ 13 h 14"/>
                <a:gd name="T2" fmla="*/ 0 w 23"/>
                <a:gd name="T3" fmla="*/ 9 h 14"/>
                <a:gd name="T4" fmla="*/ 10 w 23"/>
                <a:gd name="T5" fmla="*/ 1 h 14"/>
                <a:gd name="T6" fmla="*/ 21 w 23"/>
                <a:gd name="T7" fmla="*/ 6 h 14"/>
                <a:gd name="T8" fmla="*/ 21 w 23"/>
                <a:gd name="T9" fmla="*/ 11 h 14"/>
                <a:gd name="T10" fmla="*/ 16 w 23"/>
                <a:gd name="T11" fmla="*/ 10 h 14"/>
                <a:gd name="T12" fmla="*/ 11 w 23"/>
                <a:gd name="T13" fmla="*/ 8 h 14"/>
                <a:gd name="T14" fmla="*/ 7 w 23"/>
                <a:gd name="T15" fmla="*/ 11 h 14"/>
                <a:gd name="T16" fmla="*/ 3 w 23"/>
                <a:gd name="T17" fmla="*/ 13 h 14"/>
                <a:gd name="T18" fmla="*/ 2 w 23"/>
                <a:gd name="T19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14">
                  <a:moveTo>
                    <a:pt x="2" y="13"/>
                  </a:moveTo>
                  <a:cubicBezTo>
                    <a:pt x="1" y="12"/>
                    <a:pt x="0" y="10"/>
                    <a:pt x="0" y="9"/>
                  </a:cubicBezTo>
                  <a:cubicBezTo>
                    <a:pt x="2" y="5"/>
                    <a:pt x="6" y="1"/>
                    <a:pt x="10" y="1"/>
                  </a:cubicBezTo>
                  <a:cubicBezTo>
                    <a:pt x="14" y="0"/>
                    <a:pt x="19" y="3"/>
                    <a:pt x="21" y="6"/>
                  </a:cubicBezTo>
                  <a:cubicBezTo>
                    <a:pt x="23" y="8"/>
                    <a:pt x="22" y="10"/>
                    <a:pt x="21" y="11"/>
                  </a:cubicBezTo>
                  <a:cubicBezTo>
                    <a:pt x="19" y="12"/>
                    <a:pt x="17" y="12"/>
                    <a:pt x="16" y="10"/>
                  </a:cubicBezTo>
                  <a:cubicBezTo>
                    <a:pt x="15" y="9"/>
                    <a:pt x="13" y="8"/>
                    <a:pt x="11" y="8"/>
                  </a:cubicBezTo>
                  <a:cubicBezTo>
                    <a:pt x="9" y="8"/>
                    <a:pt x="8" y="9"/>
                    <a:pt x="7" y="11"/>
                  </a:cubicBezTo>
                  <a:cubicBezTo>
                    <a:pt x="7" y="13"/>
                    <a:pt x="5" y="14"/>
                    <a:pt x="3" y="13"/>
                  </a:cubicBezTo>
                  <a:cubicBezTo>
                    <a:pt x="2" y="13"/>
                    <a:pt x="2" y="13"/>
                    <a:pt x="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09" name="">
              <a:extLst>
                <a:ext uri="{FF2B5EF4-FFF2-40B4-BE49-F238E27FC236}">
                  <a16:creationId xmlns:a16="http://schemas.microsoft.com/office/drawing/2014/main" id="{3941B6F8-5A9D-4F20-80B6-A2EA548064E0}"/>
                </a:ext>
              </a:extLst>
            </p:cNvPr>
            <p:cNvSpPr/>
            <p:nvPr/>
          </p:nvSpPr>
          <p:spPr bwMode="auto">
            <a:xfrm>
              <a:off x="7410450" y="4302126"/>
              <a:ext cx="84138" cy="55563"/>
            </a:xfrm>
            <a:custGeom>
              <a:avLst/>
              <a:gdLst>
                <a:gd name="T0" fmla="*/ 2 w 22"/>
                <a:gd name="T1" fmla="*/ 14 h 15"/>
                <a:gd name="T2" fmla="*/ 0 w 22"/>
                <a:gd name="T3" fmla="*/ 11 h 15"/>
                <a:gd name="T4" fmla="*/ 9 w 22"/>
                <a:gd name="T5" fmla="*/ 2 h 15"/>
                <a:gd name="T6" fmla="*/ 21 w 22"/>
                <a:gd name="T7" fmla="*/ 5 h 15"/>
                <a:gd name="T8" fmla="*/ 21 w 22"/>
                <a:gd name="T9" fmla="*/ 10 h 15"/>
                <a:gd name="T10" fmla="*/ 16 w 22"/>
                <a:gd name="T11" fmla="*/ 10 h 15"/>
                <a:gd name="T12" fmla="*/ 11 w 22"/>
                <a:gd name="T13" fmla="*/ 8 h 15"/>
                <a:gd name="T14" fmla="*/ 7 w 22"/>
                <a:gd name="T15" fmla="*/ 12 h 15"/>
                <a:gd name="T16" fmla="*/ 3 w 22"/>
                <a:gd name="T17" fmla="*/ 15 h 15"/>
                <a:gd name="T18" fmla="*/ 2 w 22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5">
                  <a:moveTo>
                    <a:pt x="2" y="14"/>
                  </a:moveTo>
                  <a:cubicBezTo>
                    <a:pt x="1" y="13"/>
                    <a:pt x="0" y="12"/>
                    <a:pt x="0" y="11"/>
                  </a:cubicBezTo>
                  <a:cubicBezTo>
                    <a:pt x="1" y="6"/>
                    <a:pt x="4" y="3"/>
                    <a:pt x="9" y="2"/>
                  </a:cubicBezTo>
                  <a:cubicBezTo>
                    <a:pt x="13" y="0"/>
                    <a:pt x="18" y="2"/>
                    <a:pt x="21" y="5"/>
                  </a:cubicBezTo>
                  <a:cubicBezTo>
                    <a:pt x="22" y="6"/>
                    <a:pt x="22" y="8"/>
                    <a:pt x="21" y="10"/>
                  </a:cubicBezTo>
                  <a:cubicBezTo>
                    <a:pt x="20" y="11"/>
                    <a:pt x="17" y="11"/>
                    <a:pt x="16" y="10"/>
                  </a:cubicBezTo>
                  <a:cubicBezTo>
                    <a:pt x="15" y="8"/>
                    <a:pt x="12" y="8"/>
                    <a:pt x="11" y="8"/>
                  </a:cubicBezTo>
                  <a:cubicBezTo>
                    <a:pt x="9" y="9"/>
                    <a:pt x="8" y="10"/>
                    <a:pt x="7" y="12"/>
                  </a:cubicBezTo>
                  <a:cubicBezTo>
                    <a:pt x="7" y="14"/>
                    <a:pt x="5" y="15"/>
                    <a:pt x="3" y="15"/>
                  </a:cubicBezTo>
                  <a:cubicBezTo>
                    <a:pt x="3" y="15"/>
                    <a:pt x="2" y="14"/>
                    <a:pt x="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10" name="">
              <a:extLst>
                <a:ext uri="{FF2B5EF4-FFF2-40B4-BE49-F238E27FC236}">
                  <a16:creationId xmlns:a16="http://schemas.microsoft.com/office/drawing/2014/main" id="{82066424-FD4E-4A2E-9222-CD7083A647FA}"/>
                </a:ext>
              </a:extLst>
            </p:cNvPr>
            <p:cNvSpPr/>
            <p:nvPr/>
          </p:nvSpPr>
          <p:spPr bwMode="auto">
            <a:xfrm>
              <a:off x="6965950" y="4619626"/>
              <a:ext cx="84138" cy="53975"/>
            </a:xfrm>
            <a:custGeom>
              <a:avLst/>
              <a:gdLst>
                <a:gd name="T0" fmla="*/ 2 w 22"/>
                <a:gd name="T1" fmla="*/ 13 h 14"/>
                <a:gd name="T2" fmla="*/ 0 w 22"/>
                <a:gd name="T3" fmla="*/ 9 h 14"/>
                <a:gd name="T4" fmla="*/ 9 w 22"/>
                <a:gd name="T5" fmla="*/ 1 h 14"/>
                <a:gd name="T6" fmla="*/ 21 w 22"/>
                <a:gd name="T7" fmla="*/ 4 h 14"/>
                <a:gd name="T8" fmla="*/ 20 w 22"/>
                <a:gd name="T9" fmla="*/ 9 h 14"/>
                <a:gd name="T10" fmla="*/ 16 w 22"/>
                <a:gd name="T11" fmla="*/ 9 h 14"/>
                <a:gd name="T12" fmla="*/ 10 w 22"/>
                <a:gd name="T13" fmla="*/ 8 h 14"/>
                <a:gd name="T14" fmla="*/ 7 w 22"/>
                <a:gd name="T15" fmla="*/ 11 h 14"/>
                <a:gd name="T16" fmla="*/ 3 w 22"/>
                <a:gd name="T17" fmla="*/ 13 h 14"/>
                <a:gd name="T18" fmla="*/ 2 w 22"/>
                <a:gd name="T19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4">
                  <a:moveTo>
                    <a:pt x="2" y="13"/>
                  </a:moveTo>
                  <a:cubicBezTo>
                    <a:pt x="1" y="12"/>
                    <a:pt x="0" y="10"/>
                    <a:pt x="0" y="9"/>
                  </a:cubicBezTo>
                  <a:cubicBezTo>
                    <a:pt x="1" y="5"/>
                    <a:pt x="5" y="2"/>
                    <a:pt x="9" y="1"/>
                  </a:cubicBezTo>
                  <a:cubicBezTo>
                    <a:pt x="13" y="0"/>
                    <a:pt x="18" y="1"/>
                    <a:pt x="21" y="4"/>
                  </a:cubicBezTo>
                  <a:cubicBezTo>
                    <a:pt x="22" y="6"/>
                    <a:pt x="22" y="8"/>
                    <a:pt x="20" y="9"/>
                  </a:cubicBezTo>
                  <a:cubicBezTo>
                    <a:pt x="19" y="11"/>
                    <a:pt x="17" y="11"/>
                    <a:pt x="16" y="9"/>
                  </a:cubicBezTo>
                  <a:cubicBezTo>
                    <a:pt x="14" y="8"/>
                    <a:pt x="12" y="7"/>
                    <a:pt x="10" y="8"/>
                  </a:cubicBezTo>
                  <a:cubicBezTo>
                    <a:pt x="9" y="8"/>
                    <a:pt x="8" y="9"/>
                    <a:pt x="7" y="11"/>
                  </a:cubicBezTo>
                  <a:cubicBezTo>
                    <a:pt x="7" y="13"/>
                    <a:pt x="5" y="14"/>
                    <a:pt x="3" y="13"/>
                  </a:cubicBezTo>
                  <a:cubicBezTo>
                    <a:pt x="2" y="13"/>
                    <a:pt x="2" y="13"/>
                    <a:pt x="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11" name="">
              <a:extLst>
                <a:ext uri="{FF2B5EF4-FFF2-40B4-BE49-F238E27FC236}">
                  <a16:creationId xmlns:a16="http://schemas.microsoft.com/office/drawing/2014/main" id="{B129089B-0F9F-4722-8FF2-9611E79ADA71}"/>
                </a:ext>
              </a:extLst>
            </p:cNvPr>
            <p:cNvSpPr/>
            <p:nvPr/>
          </p:nvSpPr>
          <p:spPr bwMode="auto">
            <a:xfrm>
              <a:off x="7151688" y="4427539"/>
              <a:ext cx="79375" cy="49213"/>
            </a:xfrm>
            <a:custGeom>
              <a:avLst/>
              <a:gdLst>
                <a:gd name="T0" fmla="*/ 2 w 21"/>
                <a:gd name="T1" fmla="*/ 12 h 13"/>
                <a:gd name="T2" fmla="*/ 1 w 21"/>
                <a:gd name="T3" fmla="*/ 8 h 13"/>
                <a:gd name="T4" fmla="*/ 9 w 21"/>
                <a:gd name="T5" fmla="*/ 1 h 13"/>
                <a:gd name="T6" fmla="*/ 20 w 21"/>
                <a:gd name="T7" fmla="*/ 4 h 13"/>
                <a:gd name="T8" fmla="*/ 20 w 21"/>
                <a:gd name="T9" fmla="*/ 8 h 13"/>
                <a:gd name="T10" fmla="*/ 15 w 21"/>
                <a:gd name="T11" fmla="*/ 9 h 13"/>
                <a:gd name="T12" fmla="*/ 10 w 21"/>
                <a:gd name="T13" fmla="*/ 7 h 13"/>
                <a:gd name="T14" fmla="*/ 8 w 21"/>
                <a:gd name="T15" fmla="*/ 10 h 13"/>
                <a:gd name="T16" fmla="*/ 3 w 21"/>
                <a:gd name="T17" fmla="*/ 13 h 13"/>
                <a:gd name="T18" fmla="*/ 2 w 21"/>
                <a:gd name="T1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3">
                  <a:moveTo>
                    <a:pt x="2" y="12"/>
                  </a:moveTo>
                  <a:cubicBezTo>
                    <a:pt x="1" y="11"/>
                    <a:pt x="0" y="10"/>
                    <a:pt x="1" y="8"/>
                  </a:cubicBezTo>
                  <a:cubicBezTo>
                    <a:pt x="2" y="5"/>
                    <a:pt x="5" y="2"/>
                    <a:pt x="9" y="1"/>
                  </a:cubicBezTo>
                  <a:cubicBezTo>
                    <a:pt x="13" y="0"/>
                    <a:pt x="17" y="1"/>
                    <a:pt x="20" y="4"/>
                  </a:cubicBezTo>
                  <a:cubicBezTo>
                    <a:pt x="21" y="5"/>
                    <a:pt x="21" y="7"/>
                    <a:pt x="20" y="8"/>
                  </a:cubicBezTo>
                  <a:cubicBezTo>
                    <a:pt x="18" y="10"/>
                    <a:pt x="16" y="10"/>
                    <a:pt x="15" y="9"/>
                  </a:cubicBezTo>
                  <a:cubicBezTo>
                    <a:pt x="14" y="8"/>
                    <a:pt x="12" y="7"/>
                    <a:pt x="10" y="7"/>
                  </a:cubicBezTo>
                  <a:cubicBezTo>
                    <a:pt x="9" y="8"/>
                    <a:pt x="8" y="9"/>
                    <a:pt x="8" y="10"/>
                  </a:cubicBezTo>
                  <a:cubicBezTo>
                    <a:pt x="7" y="12"/>
                    <a:pt x="5" y="13"/>
                    <a:pt x="3" y="13"/>
                  </a:cubicBezTo>
                  <a:cubicBezTo>
                    <a:pt x="3" y="12"/>
                    <a:pt x="3" y="12"/>
                    <a:pt x="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12" name="">
              <a:extLst>
                <a:ext uri="{FF2B5EF4-FFF2-40B4-BE49-F238E27FC236}">
                  <a16:creationId xmlns:a16="http://schemas.microsoft.com/office/drawing/2014/main" id="{F0CF82F7-6795-4270-BF92-AC02DBD43C0F}"/>
                </a:ext>
              </a:extLst>
            </p:cNvPr>
            <p:cNvSpPr/>
            <p:nvPr/>
          </p:nvSpPr>
          <p:spPr bwMode="auto">
            <a:xfrm>
              <a:off x="6829425" y="4878389"/>
              <a:ext cx="71438" cy="49213"/>
            </a:xfrm>
            <a:custGeom>
              <a:avLst/>
              <a:gdLst>
                <a:gd name="T0" fmla="*/ 1 w 19"/>
                <a:gd name="T1" fmla="*/ 12 h 13"/>
                <a:gd name="T2" fmla="*/ 0 w 19"/>
                <a:gd name="T3" fmla="*/ 10 h 13"/>
                <a:gd name="T4" fmla="*/ 7 w 19"/>
                <a:gd name="T5" fmla="*/ 1 h 13"/>
                <a:gd name="T6" fmla="*/ 17 w 19"/>
                <a:gd name="T7" fmla="*/ 4 h 13"/>
                <a:gd name="T8" fmla="*/ 17 w 19"/>
                <a:gd name="T9" fmla="*/ 9 h 13"/>
                <a:gd name="T10" fmla="*/ 12 w 19"/>
                <a:gd name="T11" fmla="*/ 8 h 13"/>
                <a:gd name="T12" fmla="*/ 9 w 19"/>
                <a:gd name="T13" fmla="*/ 7 h 13"/>
                <a:gd name="T14" fmla="*/ 7 w 19"/>
                <a:gd name="T15" fmla="*/ 10 h 13"/>
                <a:gd name="T16" fmla="*/ 3 w 19"/>
                <a:gd name="T17" fmla="*/ 13 h 13"/>
                <a:gd name="T18" fmla="*/ 1 w 19"/>
                <a:gd name="T1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13">
                  <a:moveTo>
                    <a:pt x="1" y="12"/>
                  </a:moveTo>
                  <a:cubicBezTo>
                    <a:pt x="1" y="12"/>
                    <a:pt x="0" y="11"/>
                    <a:pt x="0" y="10"/>
                  </a:cubicBezTo>
                  <a:cubicBezTo>
                    <a:pt x="0" y="6"/>
                    <a:pt x="3" y="2"/>
                    <a:pt x="7" y="1"/>
                  </a:cubicBezTo>
                  <a:cubicBezTo>
                    <a:pt x="10" y="0"/>
                    <a:pt x="15" y="1"/>
                    <a:pt x="17" y="4"/>
                  </a:cubicBezTo>
                  <a:cubicBezTo>
                    <a:pt x="19" y="5"/>
                    <a:pt x="18" y="8"/>
                    <a:pt x="17" y="9"/>
                  </a:cubicBezTo>
                  <a:cubicBezTo>
                    <a:pt x="16" y="10"/>
                    <a:pt x="13" y="10"/>
                    <a:pt x="12" y="8"/>
                  </a:cubicBezTo>
                  <a:cubicBezTo>
                    <a:pt x="11" y="8"/>
                    <a:pt x="10" y="7"/>
                    <a:pt x="9" y="7"/>
                  </a:cubicBezTo>
                  <a:cubicBezTo>
                    <a:pt x="8" y="8"/>
                    <a:pt x="7" y="9"/>
                    <a:pt x="7" y="10"/>
                  </a:cubicBezTo>
                  <a:cubicBezTo>
                    <a:pt x="7" y="12"/>
                    <a:pt x="5" y="13"/>
                    <a:pt x="3" y="13"/>
                  </a:cubicBezTo>
                  <a:cubicBezTo>
                    <a:pt x="3" y="13"/>
                    <a:pt x="2" y="13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13" name="">
              <a:extLst>
                <a:ext uri="{FF2B5EF4-FFF2-40B4-BE49-F238E27FC236}">
                  <a16:creationId xmlns:a16="http://schemas.microsoft.com/office/drawing/2014/main" id="{2B577366-9FE3-4A9E-AAB7-12130376DCC3}"/>
                </a:ext>
              </a:extLst>
            </p:cNvPr>
            <p:cNvSpPr/>
            <p:nvPr/>
          </p:nvSpPr>
          <p:spPr bwMode="auto">
            <a:xfrm>
              <a:off x="6718300" y="4583114"/>
              <a:ext cx="84138" cy="44450"/>
            </a:xfrm>
            <a:custGeom>
              <a:avLst/>
              <a:gdLst>
                <a:gd name="T0" fmla="*/ 2 w 22"/>
                <a:gd name="T1" fmla="*/ 9 h 12"/>
                <a:gd name="T2" fmla="*/ 2 w 22"/>
                <a:gd name="T3" fmla="*/ 9 h 12"/>
                <a:gd name="T4" fmla="*/ 2 w 22"/>
                <a:gd name="T5" fmla="*/ 4 h 12"/>
                <a:gd name="T6" fmla="*/ 12 w 22"/>
                <a:gd name="T7" fmla="*/ 0 h 12"/>
                <a:gd name="T8" fmla="*/ 21 w 22"/>
                <a:gd name="T9" fmla="*/ 6 h 12"/>
                <a:gd name="T10" fmla="*/ 19 w 22"/>
                <a:gd name="T11" fmla="*/ 11 h 12"/>
                <a:gd name="T12" fmla="*/ 15 w 22"/>
                <a:gd name="T13" fmla="*/ 9 h 12"/>
                <a:gd name="T14" fmla="*/ 11 w 22"/>
                <a:gd name="T15" fmla="*/ 7 h 12"/>
                <a:gd name="T16" fmla="*/ 7 w 22"/>
                <a:gd name="T17" fmla="*/ 8 h 12"/>
                <a:gd name="T18" fmla="*/ 2 w 22"/>
                <a:gd name="T19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2"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0" y="6"/>
                    <a:pt x="2" y="4"/>
                  </a:cubicBezTo>
                  <a:cubicBezTo>
                    <a:pt x="4" y="1"/>
                    <a:pt x="8" y="0"/>
                    <a:pt x="12" y="0"/>
                  </a:cubicBezTo>
                  <a:cubicBezTo>
                    <a:pt x="15" y="0"/>
                    <a:pt x="19" y="3"/>
                    <a:pt x="21" y="6"/>
                  </a:cubicBezTo>
                  <a:cubicBezTo>
                    <a:pt x="22" y="8"/>
                    <a:pt x="21" y="10"/>
                    <a:pt x="19" y="11"/>
                  </a:cubicBezTo>
                  <a:cubicBezTo>
                    <a:pt x="18" y="12"/>
                    <a:pt x="16" y="11"/>
                    <a:pt x="15" y="9"/>
                  </a:cubicBezTo>
                  <a:cubicBezTo>
                    <a:pt x="14" y="8"/>
                    <a:pt x="12" y="7"/>
                    <a:pt x="11" y="7"/>
                  </a:cubicBezTo>
                  <a:cubicBezTo>
                    <a:pt x="9" y="7"/>
                    <a:pt x="8" y="7"/>
                    <a:pt x="7" y="8"/>
                  </a:cubicBezTo>
                  <a:cubicBezTo>
                    <a:pt x="6" y="10"/>
                    <a:pt x="4" y="10"/>
                    <a:pt x="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14" name="">
              <a:extLst>
                <a:ext uri="{FF2B5EF4-FFF2-40B4-BE49-F238E27FC236}">
                  <a16:creationId xmlns:a16="http://schemas.microsoft.com/office/drawing/2014/main" id="{366D778B-6E5B-4544-BE9F-AD507EAC5D3C}"/>
                </a:ext>
              </a:extLst>
            </p:cNvPr>
            <p:cNvSpPr/>
            <p:nvPr/>
          </p:nvSpPr>
          <p:spPr bwMode="auto">
            <a:xfrm>
              <a:off x="4333875" y="5053014"/>
              <a:ext cx="79375" cy="76200"/>
            </a:xfrm>
            <a:custGeom>
              <a:avLst/>
              <a:gdLst>
                <a:gd name="T0" fmla="*/ 20 w 21"/>
                <a:gd name="T1" fmla="*/ 2 h 20"/>
                <a:gd name="T2" fmla="*/ 19 w 21"/>
                <a:gd name="T3" fmla="*/ 6 h 20"/>
                <a:gd name="T4" fmla="*/ 6 w 21"/>
                <a:gd name="T5" fmla="*/ 19 h 20"/>
                <a:gd name="T6" fmla="*/ 2 w 21"/>
                <a:gd name="T7" fmla="*/ 19 h 20"/>
                <a:gd name="T8" fmla="*/ 2 w 21"/>
                <a:gd name="T9" fmla="*/ 14 h 20"/>
                <a:gd name="T10" fmla="*/ 14 w 21"/>
                <a:gd name="T11" fmla="*/ 1 h 20"/>
                <a:gd name="T12" fmla="*/ 19 w 21"/>
                <a:gd name="T13" fmla="*/ 1 h 20"/>
                <a:gd name="T14" fmla="*/ 20 w 21"/>
                <a:gd name="T15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0">
                  <a:moveTo>
                    <a:pt x="20" y="2"/>
                  </a:moveTo>
                  <a:cubicBezTo>
                    <a:pt x="21" y="3"/>
                    <a:pt x="20" y="5"/>
                    <a:pt x="19" y="6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5" y="20"/>
                    <a:pt x="3" y="20"/>
                    <a:pt x="2" y="19"/>
                  </a:cubicBezTo>
                  <a:cubicBezTo>
                    <a:pt x="0" y="17"/>
                    <a:pt x="0" y="15"/>
                    <a:pt x="2" y="14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6" y="0"/>
                    <a:pt x="18" y="0"/>
                    <a:pt x="19" y="1"/>
                  </a:cubicBezTo>
                  <a:cubicBezTo>
                    <a:pt x="19" y="2"/>
                    <a:pt x="20" y="2"/>
                    <a:pt x="2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15" name="">
              <a:extLst>
                <a:ext uri="{FF2B5EF4-FFF2-40B4-BE49-F238E27FC236}">
                  <a16:creationId xmlns:a16="http://schemas.microsoft.com/office/drawing/2014/main" id="{0BEAE63E-2D3A-4B5B-89DF-FF8AE7027809}"/>
                </a:ext>
              </a:extLst>
            </p:cNvPr>
            <p:cNvSpPr/>
            <p:nvPr/>
          </p:nvSpPr>
          <p:spPr bwMode="auto">
            <a:xfrm>
              <a:off x="4678363" y="5249864"/>
              <a:ext cx="38100" cy="92075"/>
            </a:xfrm>
            <a:custGeom>
              <a:avLst/>
              <a:gdLst>
                <a:gd name="T0" fmla="*/ 9 w 10"/>
                <a:gd name="T1" fmla="*/ 2 h 24"/>
                <a:gd name="T2" fmla="*/ 10 w 10"/>
                <a:gd name="T3" fmla="*/ 5 h 24"/>
                <a:gd name="T4" fmla="*/ 7 w 10"/>
                <a:gd name="T5" fmla="*/ 20 h 24"/>
                <a:gd name="T6" fmla="*/ 4 w 10"/>
                <a:gd name="T7" fmla="*/ 24 h 24"/>
                <a:gd name="T8" fmla="*/ 0 w 10"/>
                <a:gd name="T9" fmla="*/ 20 h 24"/>
                <a:gd name="T10" fmla="*/ 3 w 10"/>
                <a:gd name="T11" fmla="*/ 3 h 24"/>
                <a:gd name="T12" fmla="*/ 8 w 10"/>
                <a:gd name="T13" fmla="*/ 1 h 24"/>
                <a:gd name="T14" fmla="*/ 9 w 10"/>
                <a:gd name="T15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24">
                  <a:moveTo>
                    <a:pt x="9" y="2"/>
                  </a:moveTo>
                  <a:cubicBezTo>
                    <a:pt x="10" y="3"/>
                    <a:pt x="10" y="4"/>
                    <a:pt x="10" y="5"/>
                  </a:cubicBezTo>
                  <a:cubicBezTo>
                    <a:pt x="8" y="10"/>
                    <a:pt x="7" y="15"/>
                    <a:pt x="7" y="20"/>
                  </a:cubicBezTo>
                  <a:cubicBezTo>
                    <a:pt x="7" y="22"/>
                    <a:pt x="6" y="24"/>
                    <a:pt x="4" y="24"/>
                  </a:cubicBezTo>
                  <a:cubicBezTo>
                    <a:pt x="2" y="24"/>
                    <a:pt x="0" y="22"/>
                    <a:pt x="0" y="20"/>
                  </a:cubicBezTo>
                  <a:cubicBezTo>
                    <a:pt x="0" y="14"/>
                    <a:pt x="1" y="8"/>
                    <a:pt x="3" y="3"/>
                  </a:cubicBezTo>
                  <a:cubicBezTo>
                    <a:pt x="4" y="1"/>
                    <a:pt x="6" y="0"/>
                    <a:pt x="8" y="1"/>
                  </a:cubicBezTo>
                  <a:cubicBezTo>
                    <a:pt x="8" y="1"/>
                    <a:pt x="9" y="1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16" name="">
              <a:extLst>
                <a:ext uri="{FF2B5EF4-FFF2-40B4-BE49-F238E27FC236}">
                  <a16:creationId xmlns:a16="http://schemas.microsoft.com/office/drawing/2014/main" id="{3291AACB-05B4-4D83-A364-F5492DD992A0}"/>
                </a:ext>
              </a:extLst>
            </p:cNvPr>
            <p:cNvSpPr/>
            <p:nvPr/>
          </p:nvSpPr>
          <p:spPr bwMode="auto">
            <a:xfrm>
              <a:off x="5010150" y="5299076"/>
              <a:ext cx="33338" cy="95250"/>
            </a:xfrm>
            <a:custGeom>
              <a:avLst/>
              <a:gdLst>
                <a:gd name="T0" fmla="*/ 7 w 9"/>
                <a:gd name="T1" fmla="*/ 1 h 25"/>
                <a:gd name="T2" fmla="*/ 8 w 9"/>
                <a:gd name="T3" fmla="*/ 4 h 25"/>
                <a:gd name="T4" fmla="*/ 9 w 9"/>
                <a:gd name="T5" fmla="*/ 20 h 25"/>
                <a:gd name="T6" fmla="*/ 6 w 9"/>
                <a:gd name="T7" fmla="*/ 24 h 25"/>
                <a:gd name="T8" fmla="*/ 2 w 9"/>
                <a:gd name="T9" fmla="*/ 22 h 25"/>
                <a:gd name="T10" fmla="*/ 1 w 9"/>
                <a:gd name="T11" fmla="*/ 3 h 25"/>
                <a:gd name="T12" fmla="*/ 5 w 9"/>
                <a:gd name="T13" fmla="*/ 0 h 25"/>
                <a:gd name="T14" fmla="*/ 7 w 9"/>
                <a:gd name="T1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25">
                  <a:moveTo>
                    <a:pt x="7" y="1"/>
                  </a:moveTo>
                  <a:cubicBezTo>
                    <a:pt x="8" y="2"/>
                    <a:pt x="8" y="3"/>
                    <a:pt x="8" y="4"/>
                  </a:cubicBezTo>
                  <a:cubicBezTo>
                    <a:pt x="7" y="9"/>
                    <a:pt x="8" y="15"/>
                    <a:pt x="9" y="20"/>
                  </a:cubicBezTo>
                  <a:cubicBezTo>
                    <a:pt x="9" y="22"/>
                    <a:pt x="8" y="24"/>
                    <a:pt x="6" y="24"/>
                  </a:cubicBezTo>
                  <a:cubicBezTo>
                    <a:pt x="4" y="25"/>
                    <a:pt x="2" y="23"/>
                    <a:pt x="2" y="22"/>
                  </a:cubicBezTo>
                  <a:cubicBezTo>
                    <a:pt x="1" y="15"/>
                    <a:pt x="0" y="9"/>
                    <a:pt x="1" y="3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6" y="0"/>
                    <a:pt x="7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17" name="">
              <a:extLst>
                <a:ext uri="{FF2B5EF4-FFF2-40B4-BE49-F238E27FC236}">
                  <a16:creationId xmlns:a16="http://schemas.microsoft.com/office/drawing/2014/main" id="{A66BD7C6-5DA8-4010-9176-33F5E284C95B}"/>
                </a:ext>
              </a:extLst>
            </p:cNvPr>
            <p:cNvSpPr/>
            <p:nvPr/>
          </p:nvSpPr>
          <p:spPr bwMode="auto">
            <a:xfrm>
              <a:off x="5348288" y="5167314"/>
              <a:ext cx="71438" cy="82550"/>
            </a:xfrm>
            <a:custGeom>
              <a:avLst/>
              <a:gdLst>
                <a:gd name="T0" fmla="*/ 18 w 19"/>
                <a:gd name="T1" fmla="*/ 16 h 22"/>
                <a:gd name="T2" fmla="*/ 17 w 19"/>
                <a:gd name="T3" fmla="*/ 20 h 22"/>
                <a:gd name="T4" fmla="*/ 12 w 19"/>
                <a:gd name="T5" fmla="*/ 20 h 22"/>
                <a:gd name="T6" fmla="*/ 1 w 19"/>
                <a:gd name="T7" fmla="*/ 6 h 22"/>
                <a:gd name="T8" fmla="*/ 1 w 19"/>
                <a:gd name="T9" fmla="*/ 2 h 22"/>
                <a:gd name="T10" fmla="*/ 6 w 19"/>
                <a:gd name="T11" fmla="*/ 2 h 22"/>
                <a:gd name="T12" fmla="*/ 18 w 19"/>
                <a:gd name="T13" fmla="*/ 16 h 22"/>
                <a:gd name="T14" fmla="*/ 18 w 19"/>
                <a:gd name="T15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2">
                  <a:moveTo>
                    <a:pt x="18" y="16"/>
                  </a:moveTo>
                  <a:cubicBezTo>
                    <a:pt x="19" y="17"/>
                    <a:pt x="19" y="19"/>
                    <a:pt x="17" y="20"/>
                  </a:cubicBezTo>
                  <a:cubicBezTo>
                    <a:pt x="16" y="22"/>
                    <a:pt x="14" y="21"/>
                    <a:pt x="12" y="20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3" y="0"/>
                    <a:pt x="5" y="0"/>
                    <a:pt x="6" y="2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18" name="">
              <a:extLst>
                <a:ext uri="{FF2B5EF4-FFF2-40B4-BE49-F238E27FC236}">
                  <a16:creationId xmlns:a16="http://schemas.microsoft.com/office/drawing/2014/main" id="{AACFE6E4-8E97-45CB-A3DD-85B52B9BAED3}"/>
                </a:ext>
              </a:extLst>
            </p:cNvPr>
            <p:cNvSpPr/>
            <p:nvPr/>
          </p:nvSpPr>
          <p:spPr bwMode="auto">
            <a:xfrm>
              <a:off x="5575300" y="4843464"/>
              <a:ext cx="103188" cy="50800"/>
            </a:xfrm>
            <a:custGeom>
              <a:avLst/>
              <a:gdLst>
                <a:gd name="T0" fmla="*/ 26 w 27"/>
                <a:gd name="T1" fmla="*/ 8 h 13"/>
                <a:gd name="T2" fmla="*/ 26 w 27"/>
                <a:gd name="T3" fmla="*/ 11 h 13"/>
                <a:gd name="T4" fmla="*/ 21 w 27"/>
                <a:gd name="T5" fmla="*/ 12 h 13"/>
                <a:gd name="T6" fmla="*/ 4 w 27"/>
                <a:gd name="T7" fmla="*/ 8 h 13"/>
                <a:gd name="T8" fmla="*/ 0 w 27"/>
                <a:gd name="T9" fmla="*/ 5 h 13"/>
                <a:gd name="T10" fmla="*/ 3 w 27"/>
                <a:gd name="T11" fmla="*/ 1 h 13"/>
                <a:gd name="T12" fmla="*/ 25 w 27"/>
                <a:gd name="T13" fmla="*/ 7 h 13"/>
                <a:gd name="T14" fmla="*/ 26 w 27"/>
                <a:gd name="T15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3">
                  <a:moveTo>
                    <a:pt x="26" y="8"/>
                  </a:moveTo>
                  <a:cubicBezTo>
                    <a:pt x="27" y="9"/>
                    <a:pt x="27" y="10"/>
                    <a:pt x="26" y="11"/>
                  </a:cubicBezTo>
                  <a:cubicBezTo>
                    <a:pt x="25" y="13"/>
                    <a:pt x="23" y="13"/>
                    <a:pt x="21" y="12"/>
                  </a:cubicBezTo>
                  <a:cubicBezTo>
                    <a:pt x="16" y="9"/>
                    <a:pt x="10" y="7"/>
                    <a:pt x="4" y="8"/>
                  </a:cubicBezTo>
                  <a:cubicBezTo>
                    <a:pt x="2" y="8"/>
                    <a:pt x="0" y="7"/>
                    <a:pt x="0" y="5"/>
                  </a:cubicBezTo>
                  <a:cubicBezTo>
                    <a:pt x="0" y="3"/>
                    <a:pt x="1" y="2"/>
                    <a:pt x="3" y="1"/>
                  </a:cubicBezTo>
                  <a:cubicBezTo>
                    <a:pt x="10" y="0"/>
                    <a:pt x="18" y="2"/>
                    <a:pt x="25" y="7"/>
                  </a:cubicBezTo>
                  <a:cubicBezTo>
                    <a:pt x="25" y="7"/>
                    <a:pt x="26" y="7"/>
                    <a:pt x="2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19" name="">
              <a:extLst>
                <a:ext uri="{FF2B5EF4-FFF2-40B4-BE49-F238E27FC236}">
                  <a16:creationId xmlns:a16="http://schemas.microsoft.com/office/drawing/2014/main" id="{0D1E5B63-E258-4981-9BAD-2BAEF3546AE5}"/>
                </a:ext>
              </a:extLst>
            </p:cNvPr>
            <p:cNvSpPr/>
            <p:nvPr/>
          </p:nvSpPr>
          <p:spPr bwMode="auto">
            <a:xfrm>
              <a:off x="5575300" y="4495801"/>
              <a:ext cx="87313" cy="33338"/>
            </a:xfrm>
            <a:custGeom>
              <a:avLst/>
              <a:gdLst>
                <a:gd name="T0" fmla="*/ 23 w 23"/>
                <a:gd name="T1" fmla="*/ 4 h 9"/>
                <a:gd name="T2" fmla="*/ 23 w 23"/>
                <a:gd name="T3" fmla="*/ 6 h 9"/>
                <a:gd name="T4" fmla="*/ 20 w 23"/>
                <a:gd name="T5" fmla="*/ 9 h 9"/>
                <a:gd name="T6" fmla="*/ 3 w 23"/>
                <a:gd name="T7" fmla="*/ 7 h 9"/>
                <a:gd name="T8" fmla="*/ 0 w 23"/>
                <a:gd name="T9" fmla="*/ 3 h 9"/>
                <a:gd name="T10" fmla="*/ 4 w 23"/>
                <a:gd name="T11" fmla="*/ 0 h 9"/>
                <a:gd name="T12" fmla="*/ 20 w 23"/>
                <a:gd name="T13" fmla="*/ 2 h 9"/>
                <a:gd name="T14" fmla="*/ 23 w 23"/>
                <a:gd name="T1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9">
                  <a:moveTo>
                    <a:pt x="23" y="4"/>
                  </a:moveTo>
                  <a:cubicBezTo>
                    <a:pt x="23" y="5"/>
                    <a:pt x="23" y="5"/>
                    <a:pt x="23" y="6"/>
                  </a:cubicBezTo>
                  <a:cubicBezTo>
                    <a:pt x="23" y="8"/>
                    <a:pt x="21" y="9"/>
                    <a:pt x="20" y="9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1" y="3"/>
                    <a:pt x="22" y="3"/>
                    <a:pt x="2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20" name="">
              <a:extLst>
                <a:ext uri="{FF2B5EF4-FFF2-40B4-BE49-F238E27FC236}">
                  <a16:creationId xmlns:a16="http://schemas.microsoft.com/office/drawing/2014/main" id="{B94BADFF-8857-4129-B122-93819DD663E0}"/>
                </a:ext>
              </a:extLst>
            </p:cNvPr>
            <p:cNvSpPr/>
            <p:nvPr/>
          </p:nvSpPr>
          <p:spPr bwMode="auto">
            <a:xfrm>
              <a:off x="5362575" y="4081464"/>
              <a:ext cx="79375" cy="76200"/>
            </a:xfrm>
            <a:custGeom>
              <a:avLst/>
              <a:gdLst>
                <a:gd name="T0" fmla="*/ 20 w 21"/>
                <a:gd name="T1" fmla="*/ 2 h 20"/>
                <a:gd name="T2" fmla="*/ 20 w 21"/>
                <a:gd name="T3" fmla="*/ 6 h 20"/>
                <a:gd name="T4" fmla="*/ 6 w 21"/>
                <a:gd name="T5" fmla="*/ 19 h 20"/>
                <a:gd name="T6" fmla="*/ 1 w 21"/>
                <a:gd name="T7" fmla="*/ 18 h 20"/>
                <a:gd name="T8" fmla="*/ 1 w 21"/>
                <a:gd name="T9" fmla="*/ 14 h 20"/>
                <a:gd name="T10" fmla="*/ 15 w 21"/>
                <a:gd name="T11" fmla="*/ 1 h 20"/>
                <a:gd name="T12" fmla="*/ 20 w 21"/>
                <a:gd name="T13" fmla="*/ 1 h 20"/>
                <a:gd name="T14" fmla="*/ 20 w 21"/>
                <a:gd name="T15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0">
                  <a:moveTo>
                    <a:pt x="20" y="2"/>
                  </a:moveTo>
                  <a:cubicBezTo>
                    <a:pt x="21" y="3"/>
                    <a:pt x="21" y="5"/>
                    <a:pt x="20" y="6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5" y="20"/>
                    <a:pt x="2" y="20"/>
                    <a:pt x="1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0"/>
                    <a:pt x="19" y="0"/>
                    <a:pt x="20" y="1"/>
                  </a:cubicBezTo>
                  <a:cubicBezTo>
                    <a:pt x="20" y="1"/>
                    <a:pt x="20" y="2"/>
                    <a:pt x="2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21" name="">
              <a:extLst>
                <a:ext uri="{FF2B5EF4-FFF2-40B4-BE49-F238E27FC236}">
                  <a16:creationId xmlns:a16="http://schemas.microsoft.com/office/drawing/2014/main" id="{F5417253-03A3-499B-822C-A441E3D4BBA2}"/>
                </a:ext>
              </a:extLst>
            </p:cNvPr>
            <p:cNvSpPr/>
            <p:nvPr/>
          </p:nvSpPr>
          <p:spPr bwMode="auto">
            <a:xfrm>
              <a:off x="4375150" y="5173664"/>
              <a:ext cx="182563" cy="296863"/>
            </a:xfrm>
            <a:custGeom>
              <a:avLst/>
              <a:gdLst>
                <a:gd name="T0" fmla="*/ 47 w 48"/>
                <a:gd name="T1" fmla="*/ 2 h 78"/>
                <a:gd name="T2" fmla="*/ 47 w 48"/>
                <a:gd name="T3" fmla="*/ 6 h 78"/>
                <a:gd name="T4" fmla="*/ 7 w 48"/>
                <a:gd name="T5" fmla="*/ 76 h 78"/>
                <a:gd name="T6" fmla="*/ 2 w 48"/>
                <a:gd name="T7" fmla="*/ 77 h 78"/>
                <a:gd name="T8" fmla="*/ 1 w 48"/>
                <a:gd name="T9" fmla="*/ 73 h 78"/>
                <a:gd name="T10" fmla="*/ 41 w 48"/>
                <a:gd name="T11" fmla="*/ 3 h 78"/>
                <a:gd name="T12" fmla="*/ 46 w 48"/>
                <a:gd name="T13" fmla="*/ 1 h 78"/>
                <a:gd name="T14" fmla="*/ 47 w 48"/>
                <a:gd name="T15" fmla="*/ 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78">
                  <a:moveTo>
                    <a:pt x="47" y="2"/>
                  </a:moveTo>
                  <a:cubicBezTo>
                    <a:pt x="48" y="3"/>
                    <a:pt x="48" y="5"/>
                    <a:pt x="47" y="6"/>
                  </a:cubicBezTo>
                  <a:cubicBezTo>
                    <a:pt x="7" y="76"/>
                    <a:pt x="7" y="76"/>
                    <a:pt x="7" y="76"/>
                  </a:cubicBezTo>
                  <a:cubicBezTo>
                    <a:pt x="6" y="78"/>
                    <a:pt x="4" y="78"/>
                    <a:pt x="2" y="77"/>
                  </a:cubicBezTo>
                  <a:cubicBezTo>
                    <a:pt x="0" y="76"/>
                    <a:pt x="0" y="74"/>
                    <a:pt x="1" y="73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2" y="1"/>
                    <a:pt x="44" y="0"/>
                    <a:pt x="46" y="1"/>
                  </a:cubicBezTo>
                  <a:cubicBezTo>
                    <a:pt x="46" y="2"/>
                    <a:pt x="47" y="2"/>
                    <a:pt x="4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22" name="">
              <a:extLst>
                <a:ext uri="{FF2B5EF4-FFF2-40B4-BE49-F238E27FC236}">
                  <a16:creationId xmlns:a16="http://schemas.microsoft.com/office/drawing/2014/main" id="{7EFCE656-55D9-4F4F-9AAB-54A225C4CB63}"/>
                </a:ext>
              </a:extLst>
            </p:cNvPr>
            <p:cNvSpPr/>
            <p:nvPr/>
          </p:nvSpPr>
          <p:spPr bwMode="auto">
            <a:xfrm>
              <a:off x="4784725" y="5287964"/>
              <a:ext cx="92075" cy="330200"/>
            </a:xfrm>
            <a:custGeom>
              <a:avLst/>
              <a:gdLst>
                <a:gd name="T0" fmla="*/ 24 w 24"/>
                <a:gd name="T1" fmla="*/ 2 h 87"/>
                <a:gd name="T2" fmla="*/ 24 w 24"/>
                <a:gd name="T3" fmla="*/ 4 h 87"/>
                <a:gd name="T4" fmla="*/ 7 w 24"/>
                <a:gd name="T5" fmla="*/ 84 h 87"/>
                <a:gd name="T6" fmla="*/ 2 w 24"/>
                <a:gd name="T7" fmla="*/ 86 h 87"/>
                <a:gd name="T8" fmla="*/ 0 w 24"/>
                <a:gd name="T9" fmla="*/ 82 h 87"/>
                <a:gd name="T10" fmla="*/ 18 w 24"/>
                <a:gd name="T11" fmla="*/ 4 h 87"/>
                <a:gd name="T12" fmla="*/ 21 w 24"/>
                <a:gd name="T13" fmla="*/ 0 h 87"/>
                <a:gd name="T14" fmla="*/ 24 w 24"/>
                <a:gd name="T15" fmla="*/ 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87">
                  <a:moveTo>
                    <a:pt x="24" y="2"/>
                  </a:moveTo>
                  <a:cubicBezTo>
                    <a:pt x="24" y="3"/>
                    <a:pt x="24" y="3"/>
                    <a:pt x="24" y="4"/>
                  </a:cubicBezTo>
                  <a:cubicBezTo>
                    <a:pt x="23" y="32"/>
                    <a:pt x="17" y="59"/>
                    <a:pt x="7" y="84"/>
                  </a:cubicBezTo>
                  <a:cubicBezTo>
                    <a:pt x="6" y="86"/>
                    <a:pt x="4" y="87"/>
                    <a:pt x="2" y="86"/>
                  </a:cubicBezTo>
                  <a:cubicBezTo>
                    <a:pt x="1" y="85"/>
                    <a:pt x="0" y="83"/>
                    <a:pt x="0" y="82"/>
                  </a:cubicBezTo>
                  <a:cubicBezTo>
                    <a:pt x="10" y="57"/>
                    <a:pt x="16" y="31"/>
                    <a:pt x="18" y="4"/>
                  </a:cubicBezTo>
                  <a:cubicBezTo>
                    <a:pt x="18" y="2"/>
                    <a:pt x="19" y="0"/>
                    <a:pt x="21" y="0"/>
                  </a:cubicBezTo>
                  <a:cubicBezTo>
                    <a:pt x="22" y="0"/>
                    <a:pt x="23" y="1"/>
                    <a:pt x="2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23" name="">
              <a:extLst>
                <a:ext uri="{FF2B5EF4-FFF2-40B4-BE49-F238E27FC236}">
                  <a16:creationId xmlns:a16="http://schemas.microsoft.com/office/drawing/2014/main" id="{7D06D73B-CAA7-4FA5-B042-8E3C39C4B47C}"/>
                </a:ext>
              </a:extLst>
            </p:cNvPr>
            <p:cNvSpPr/>
            <p:nvPr/>
          </p:nvSpPr>
          <p:spPr bwMode="auto">
            <a:xfrm>
              <a:off x="5199063" y="5249864"/>
              <a:ext cx="84138" cy="265113"/>
            </a:xfrm>
            <a:custGeom>
              <a:avLst/>
              <a:gdLst>
                <a:gd name="T0" fmla="*/ 6 w 22"/>
                <a:gd name="T1" fmla="*/ 2 h 70"/>
                <a:gd name="T2" fmla="*/ 7 w 22"/>
                <a:gd name="T3" fmla="*/ 3 h 70"/>
                <a:gd name="T4" fmla="*/ 22 w 22"/>
                <a:gd name="T5" fmla="*/ 65 h 70"/>
                <a:gd name="T6" fmla="*/ 19 w 22"/>
                <a:gd name="T7" fmla="*/ 69 h 70"/>
                <a:gd name="T8" fmla="*/ 15 w 22"/>
                <a:gd name="T9" fmla="*/ 67 h 70"/>
                <a:gd name="T10" fmla="*/ 0 w 22"/>
                <a:gd name="T11" fmla="*/ 5 h 70"/>
                <a:gd name="T12" fmla="*/ 3 w 22"/>
                <a:gd name="T13" fmla="*/ 1 h 70"/>
                <a:gd name="T14" fmla="*/ 6 w 22"/>
                <a:gd name="T15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70">
                  <a:moveTo>
                    <a:pt x="6" y="2"/>
                  </a:moveTo>
                  <a:cubicBezTo>
                    <a:pt x="6" y="2"/>
                    <a:pt x="7" y="3"/>
                    <a:pt x="7" y="3"/>
                  </a:cubicBezTo>
                  <a:cubicBezTo>
                    <a:pt x="22" y="65"/>
                    <a:pt x="22" y="65"/>
                    <a:pt x="22" y="65"/>
                  </a:cubicBezTo>
                  <a:cubicBezTo>
                    <a:pt x="22" y="67"/>
                    <a:pt x="21" y="69"/>
                    <a:pt x="19" y="69"/>
                  </a:cubicBezTo>
                  <a:cubicBezTo>
                    <a:pt x="17" y="70"/>
                    <a:pt x="15" y="68"/>
                    <a:pt x="15" y="6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4" y="0"/>
                    <a:pt x="5" y="1"/>
                    <a:pt x="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24" name="">
              <a:extLst>
                <a:ext uri="{FF2B5EF4-FFF2-40B4-BE49-F238E27FC236}">
                  <a16:creationId xmlns:a16="http://schemas.microsoft.com/office/drawing/2014/main" id="{4E49CB50-43F7-46EB-9C9D-1370BE237CBB}"/>
                </a:ext>
              </a:extLst>
            </p:cNvPr>
            <p:cNvSpPr/>
            <p:nvPr/>
          </p:nvSpPr>
          <p:spPr bwMode="auto">
            <a:xfrm>
              <a:off x="5499100" y="5011739"/>
              <a:ext cx="239713" cy="177800"/>
            </a:xfrm>
            <a:custGeom>
              <a:avLst/>
              <a:gdLst>
                <a:gd name="T0" fmla="*/ 62 w 63"/>
                <a:gd name="T1" fmla="*/ 41 h 47"/>
                <a:gd name="T2" fmla="*/ 62 w 63"/>
                <a:gd name="T3" fmla="*/ 45 h 47"/>
                <a:gd name="T4" fmla="*/ 57 w 63"/>
                <a:gd name="T5" fmla="*/ 46 h 47"/>
                <a:gd name="T6" fmla="*/ 2 w 63"/>
                <a:gd name="T7" fmla="*/ 7 h 47"/>
                <a:gd name="T8" fmla="*/ 1 w 63"/>
                <a:gd name="T9" fmla="*/ 3 h 47"/>
                <a:gd name="T10" fmla="*/ 6 w 63"/>
                <a:gd name="T11" fmla="*/ 1 h 47"/>
                <a:gd name="T12" fmla="*/ 62 w 63"/>
                <a:gd name="T13" fmla="*/ 40 h 47"/>
                <a:gd name="T14" fmla="*/ 62 w 63"/>
                <a:gd name="T15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47">
                  <a:moveTo>
                    <a:pt x="62" y="41"/>
                  </a:moveTo>
                  <a:cubicBezTo>
                    <a:pt x="63" y="42"/>
                    <a:pt x="63" y="44"/>
                    <a:pt x="62" y="45"/>
                  </a:cubicBezTo>
                  <a:cubicBezTo>
                    <a:pt x="61" y="47"/>
                    <a:pt x="59" y="47"/>
                    <a:pt x="57" y="46"/>
                  </a:cubicBezTo>
                  <a:cubicBezTo>
                    <a:pt x="40" y="32"/>
                    <a:pt x="21" y="19"/>
                    <a:pt x="2" y="7"/>
                  </a:cubicBezTo>
                  <a:cubicBezTo>
                    <a:pt x="1" y="6"/>
                    <a:pt x="0" y="4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25" y="13"/>
                    <a:pt x="44" y="27"/>
                    <a:pt x="62" y="40"/>
                  </a:cubicBezTo>
                  <a:cubicBezTo>
                    <a:pt x="62" y="41"/>
                    <a:pt x="62" y="41"/>
                    <a:pt x="6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25" name="">
              <a:extLst>
                <a:ext uri="{FF2B5EF4-FFF2-40B4-BE49-F238E27FC236}">
                  <a16:creationId xmlns:a16="http://schemas.microsoft.com/office/drawing/2014/main" id="{E18D8B01-294C-4844-B8E2-32529B3F475F}"/>
                </a:ext>
              </a:extLst>
            </p:cNvPr>
            <p:cNvSpPr/>
            <p:nvPr/>
          </p:nvSpPr>
          <p:spPr bwMode="auto">
            <a:xfrm>
              <a:off x="5597525" y="4668839"/>
              <a:ext cx="346075" cy="50800"/>
            </a:xfrm>
            <a:custGeom>
              <a:avLst/>
              <a:gdLst>
                <a:gd name="T0" fmla="*/ 90 w 91"/>
                <a:gd name="T1" fmla="*/ 8 h 13"/>
                <a:gd name="T2" fmla="*/ 90 w 91"/>
                <a:gd name="T3" fmla="*/ 10 h 13"/>
                <a:gd name="T4" fmla="*/ 87 w 91"/>
                <a:gd name="T5" fmla="*/ 13 h 13"/>
                <a:gd name="T6" fmla="*/ 3 w 91"/>
                <a:gd name="T7" fmla="*/ 7 h 13"/>
                <a:gd name="T8" fmla="*/ 0 w 91"/>
                <a:gd name="T9" fmla="*/ 3 h 13"/>
                <a:gd name="T10" fmla="*/ 4 w 91"/>
                <a:gd name="T11" fmla="*/ 0 h 13"/>
                <a:gd name="T12" fmla="*/ 87 w 91"/>
                <a:gd name="T13" fmla="*/ 6 h 13"/>
                <a:gd name="T14" fmla="*/ 90 w 91"/>
                <a:gd name="T15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13">
                  <a:moveTo>
                    <a:pt x="90" y="8"/>
                  </a:moveTo>
                  <a:cubicBezTo>
                    <a:pt x="90" y="9"/>
                    <a:pt x="91" y="9"/>
                    <a:pt x="90" y="10"/>
                  </a:cubicBezTo>
                  <a:cubicBezTo>
                    <a:pt x="90" y="12"/>
                    <a:pt x="88" y="13"/>
                    <a:pt x="87" y="13"/>
                  </a:cubicBezTo>
                  <a:cubicBezTo>
                    <a:pt x="58" y="9"/>
                    <a:pt x="32" y="7"/>
                    <a:pt x="3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32" y="0"/>
                    <a:pt x="59" y="3"/>
                    <a:pt x="87" y="6"/>
                  </a:cubicBezTo>
                  <a:cubicBezTo>
                    <a:pt x="89" y="6"/>
                    <a:pt x="89" y="7"/>
                    <a:pt x="9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26" name="">
              <a:extLst>
                <a:ext uri="{FF2B5EF4-FFF2-40B4-BE49-F238E27FC236}">
                  <a16:creationId xmlns:a16="http://schemas.microsoft.com/office/drawing/2014/main" id="{ADE37A58-CEA8-4446-BBE8-DD46441B3229}"/>
                </a:ext>
              </a:extLst>
            </p:cNvPr>
            <p:cNvSpPr/>
            <p:nvPr/>
          </p:nvSpPr>
          <p:spPr bwMode="auto">
            <a:xfrm>
              <a:off x="5495925" y="4184651"/>
              <a:ext cx="239713" cy="139700"/>
            </a:xfrm>
            <a:custGeom>
              <a:avLst/>
              <a:gdLst>
                <a:gd name="T0" fmla="*/ 61 w 63"/>
                <a:gd name="T1" fmla="*/ 2 h 37"/>
                <a:gd name="T2" fmla="*/ 62 w 63"/>
                <a:gd name="T3" fmla="*/ 2 h 37"/>
                <a:gd name="T4" fmla="*/ 60 w 63"/>
                <a:gd name="T5" fmla="*/ 7 h 37"/>
                <a:gd name="T6" fmla="*/ 6 w 63"/>
                <a:gd name="T7" fmla="*/ 36 h 37"/>
                <a:gd name="T8" fmla="*/ 1 w 63"/>
                <a:gd name="T9" fmla="*/ 35 h 37"/>
                <a:gd name="T10" fmla="*/ 2 w 63"/>
                <a:gd name="T11" fmla="*/ 30 h 37"/>
                <a:gd name="T12" fmla="*/ 57 w 63"/>
                <a:gd name="T13" fmla="*/ 1 h 37"/>
                <a:gd name="T14" fmla="*/ 61 w 63"/>
                <a:gd name="T15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37">
                  <a:moveTo>
                    <a:pt x="61" y="2"/>
                  </a:moveTo>
                  <a:cubicBezTo>
                    <a:pt x="62" y="2"/>
                    <a:pt x="62" y="2"/>
                    <a:pt x="62" y="2"/>
                  </a:cubicBezTo>
                  <a:cubicBezTo>
                    <a:pt x="63" y="4"/>
                    <a:pt x="62" y="6"/>
                    <a:pt x="60" y="7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4" y="37"/>
                    <a:pt x="2" y="37"/>
                    <a:pt x="1" y="35"/>
                  </a:cubicBezTo>
                  <a:cubicBezTo>
                    <a:pt x="0" y="33"/>
                    <a:pt x="1" y="31"/>
                    <a:pt x="2" y="30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9" y="0"/>
                    <a:pt x="61" y="1"/>
                    <a:pt x="6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27" name="">
              <a:extLst>
                <a:ext uri="{FF2B5EF4-FFF2-40B4-BE49-F238E27FC236}">
                  <a16:creationId xmlns:a16="http://schemas.microsoft.com/office/drawing/2014/main" id="{62EBE9C1-5CE4-42FD-854B-4CD3732558E9}"/>
                </a:ext>
              </a:extLst>
            </p:cNvPr>
            <p:cNvSpPr/>
            <p:nvPr/>
          </p:nvSpPr>
          <p:spPr bwMode="auto">
            <a:xfrm>
              <a:off x="4291013" y="5429251"/>
              <a:ext cx="136525" cy="131763"/>
            </a:xfrm>
            <a:custGeom>
              <a:avLst/>
              <a:gdLst>
                <a:gd name="T0" fmla="*/ 33 w 36"/>
                <a:gd name="T1" fmla="*/ 10 h 35"/>
                <a:gd name="T2" fmla="*/ 36 w 36"/>
                <a:gd name="T3" fmla="*/ 22 h 35"/>
                <a:gd name="T4" fmla="*/ 36 w 36"/>
                <a:gd name="T5" fmla="*/ 22 h 35"/>
                <a:gd name="T6" fmla="*/ 31 w 36"/>
                <a:gd name="T7" fmla="*/ 32 h 35"/>
                <a:gd name="T8" fmla="*/ 20 w 36"/>
                <a:gd name="T9" fmla="*/ 35 h 35"/>
                <a:gd name="T10" fmla="*/ 2 w 36"/>
                <a:gd name="T11" fmla="*/ 18 h 35"/>
                <a:gd name="T12" fmla="*/ 6 w 36"/>
                <a:gd name="T13" fmla="*/ 4 h 35"/>
                <a:gd name="T14" fmla="*/ 25 w 36"/>
                <a:gd name="T15" fmla="*/ 3 h 35"/>
                <a:gd name="T16" fmla="*/ 33 w 36"/>
                <a:gd name="T17" fmla="*/ 10 h 35"/>
                <a:gd name="T18" fmla="*/ 29 w 36"/>
                <a:gd name="T19" fmla="*/ 22 h 35"/>
                <a:gd name="T20" fmla="*/ 22 w 36"/>
                <a:gd name="T21" fmla="*/ 10 h 35"/>
                <a:gd name="T22" fmla="*/ 10 w 36"/>
                <a:gd name="T23" fmla="*/ 9 h 35"/>
                <a:gd name="T24" fmla="*/ 9 w 36"/>
                <a:gd name="T25" fmla="*/ 16 h 35"/>
                <a:gd name="T26" fmla="*/ 21 w 36"/>
                <a:gd name="T27" fmla="*/ 28 h 35"/>
                <a:gd name="T28" fmla="*/ 27 w 36"/>
                <a:gd name="T29" fmla="*/ 26 h 35"/>
                <a:gd name="T30" fmla="*/ 29 w 36"/>
                <a:gd name="T31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" h="35">
                  <a:moveTo>
                    <a:pt x="33" y="10"/>
                  </a:moveTo>
                  <a:cubicBezTo>
                    <a:pt x="35" y="14"/>
                    <a:pt x="36" y="18"/>
                    <a:pt x="36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6"/>
                    <a:pt x="34" y="29"/>
                    <a:pt x="31" y="32"/>
                  </a:cubicBezTo>
                  <a:cubicBezTo>
                    <a:pt x="28" y="34"/>
                    <a:pt x="24" y="35"/>
                    <a:pt x="20" y="35"/>
                  </a:cubicBezTo>
                  <a:cubicBezTo>
                    <a:pt x="12" y="33"/>
                    <a:pt x="4" y="26"/>
                    <a:pt x="2" y="18"/>
                  </a:cubicBezTo>
                  <a:cubicBezTo>
                    <a:pt x="0" y="10"/>
                    <a:pt x="3" y="6"/>
                    <a:pt x="6" y="4"/>
                  </a:cubicBezTo>
                  <a:cubicBezTo>
                    <a:pt x="10" y="0"/>
                    <a:pt x="18" y="0"/>
                    <a:pt x="25" y="3"/>
                  </a:cubicBezTo>
                  <a:cubicBezTo>
                    <a:pt x="28" y="5"/>
                    <a:pt x="31" y="8"/>
                    <a:pt x="33" y="10"/>
                  </a:cubicBezTo>
                  <a:close/>
                  <a:moveTo>
                    <a:pt x="29" y="22"/>
                  </a:moveTo>
                  <a:cubicBezTo>
                    <a:pt x="30" y="14"/>
                    <a:pt x="24" y="11"/>
                    <a:pt x="22" y="10"/>
                  </a:cubicBezTo>
                  <a:cubicBezTo>
                    <a:pt x="17" y="7"/>
                    <a:pt x="12" y="7"/>
                    <a:pt x="10" y="9"/>
                  </a:cubicBezTo>
                  <a:cubicBezTo>
                    <a:pt x="8" y="11"/>
                    <a:pt x="8" y="13"/>
                    <a:pt x="9" y="16"/>
                  </a:cubicBezTo>
                  <a:cubicBezTo>
                    <a:pt x="10" y="22"/>
                    <a:pt x="16" y="27"/>
                    <a:pt x="21" y="28"/>
                  </a:cubicBezTo>
                  <a:cubicBezTo>
                    <a:pt x="23" y="28"/>
                    <a:pt x="25" y="28"/>
                    <a:pt x="27" y="26"/>
                  </a:cubicBezTo>
                  <a:cubicBezTo>
                    <a:pt x="28" y="25"/>
                    <a:pt x="29" y="24"/>
                    <a:pt x="2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28" name="">
              <a:extLst>
                <a:ext uri="{FF2B5EF4-FFF2-40B4-BE49-F238E27FC236}">
                  <a16:creationId xmlns:a16="http://schemas.microsoft.com/office/drawing/2014/main" id="{29AD9D76-89DE-401C-9284-0DC40FFFD3CE}"/>
                </a:ext>
              </a:extLst>
            </p:cNvPr>
            <p:cNvSpPr/>
            <p:nvPr/>
          </p:nvSpPr>
          <p:spPr bwMode="auto">
            <a:xfrm>
              <a:off x="4702175" y="5580064"/>
              <a:ext cx="158750" cy="144463"/>
            </a:xfrm>
            <a:custGeom>
              <a:avLst/>
              <a:gdLst>
                <a:gd name="T0" fmla="*/ 39 w 42"/>
                <a:gd name="T1" fmla="*/ 14 h 38"/>
                <a:gd name="T2" fmla="*/ 41 w 42"/>
                <a:gd name="T3" fmla="*/ 26 h 38"/>
                <a:gd name="T4" fmla="*/ 33 w 42"/>
                <a:gd name="T5" fmla="*/ 36 h 38"/>
                <a:gd name="T6" fmla="*/ 20 w 42"/>
                <a:gd name="T7" fmla="*/ 37 h 38"/>
                <a:gd name="T8" fmla="*/ 4 w 42"/>
                <a:gd name="T9" fmla="*/ 27 h 38"/>
                <a:gd name="T10" fmla="*/ 3 w 42"/>
                <a:gd name="T11" fmla="*/ 9 h 38"/>
                <a:gd name="T12" fmla="*/ 12 w 42"/>
                <a:gd name="T13" fmla="*/ 2 h 38"/>
                <a:gd name="T14" fmla="*/ 35 w 42"/>
                <a:gd name="T15" fmla="*/ 10 h 38"/>
                <a:gd name="T16" fmla="*/ 35 w 42"/>
                <a:gd name="T17" fmla="*/ 10 h 38"/>
                <a:gd name="T18" fmla="*/ 39 w 42"/>
                <a:gd name="T19" fmla="*/ 14 h 38"/>
                <a:gd name="T20" fmla="*/ 10 w 42"/>
                <a:gd name="T21" fmla="*/ 23 h 38"/>
                <a:gd name="T22" fmla="*/ 10 w 42"/>
                <a:gd name="T23" fmla="*/ 23 h 38"/>
                <a:gd name="T24" fmla="*/ 21 w 42"/>
                <a:gd name="T25" fmla="*/ 30 h 38"/>
                <a:gd name="T26" fmla="*/ 30 w 42"/>
                <a:gd name="T27" fmla="*/ 30 h 38"/>
                <a:gd name="T28" fmla="*/ 35 w 42"/>
                <a:gd name="T29" fmla="*/ 25 h 38"/>
                <a:gd name="T30" fmla="*/ 30 w 42"/>
                <a:gd name="T31" fmla="*/ 15 h 38"/>
                <a:gd name="T32" fmla="*/ 30 w 42"/>
                <a:gd name="T33" fmla="*/ 15 h 38"/>
                <a:gd name="T34" fmla="*/ 13 w 42"/>
                <a:gd name="T35" fmla="*/ 9 h 38"/>
                <a:gd name="T36" fmla="*/ 9 w 42"/>
                <a:gd name="T37" fmla="*/ 12 h 38"/>
                <a:gd name="T38" fmla="*/ 10 w 42"/>
                <a:gd name="T39" fmla="*/ 2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" h="38">
                  <a:moveTo>
                    <a:pt x="39" y="14"/>
                  </a:moveTo>
                  <a:cubicBezTo>
                    <a:pt x="41" y="18"/>
                    <a:pt x="42" y="23"/>
                    <a:pt x="41" y="26"/>
                  </a:cubicBezTo>
                  <a:cubicBezTo>
                    <a:pt x="40" y="31"/>
                    <a:pt x="37" y="35"/>
                    <a:pt x="33" y="36"/>
                  </a:cubicBezTo>
                  <a:cubicBezTo>
                    <a:pt x="29" y="38"/>
                    <a:pt x="25" y="38"/>
                    <a:pt x="20" y="37"/>
                  </a:cubicBezTo>
                  <a:cubicBezTo>
                    <a:pt x="14" y="36"/>
                    <a:pt x="8" y="32"/>
                    <a:pt x="4" y="27"/>
                  </a:cubicBezTo>
                  <a:cubicBezTo>
                    <a:pt x="0" y="21"/>
                    <a:pt x="0" y="14"/>
                    <a:pt x="3" y="9"/>
                  </a:cubicBezTo>
                  <a:cubicBezTo>
                    <a:pt x="4" y="5"/>
                    <a:pt x="8" y="3"/>
                    <a:pt x="12" y="2"/>
                  </a:cubicBezTo>
                  <a:cubicBezTo>
                    <a:pt x="19" y="0"/>
                    <a:pt x="29" y="5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6" y="11"/>
                    <a:pt x="38" y="13"/>
                    <a:pt x="39" y="14"/>
                  </a:cubicBezTo>
                  <a:close/>
                  <a:moveTo>
                    <a:pt x="10" y="23"/>
                  </a:moveTo>
                  <a:cubicBezTo>
                    <a:pt x="10" y="23"/>
                    <a:pt x="10" y="23"/>
                    <a:pt x="10" y="23"/>
                  </a:cubicBezTo>
                  <a:cubicBezTo>
                    <a:pt x="12" y="27"/>
                    <a:pt x="17" y="29"/>
                    <a:pt x="21" y="30"/>
                  </a:cubicBezTo>
                  <a:cubicBezTo>
                    <a:pt x="24" y="31"/>
                    <a:pt x="27" y="31"/>
                    <a:pt x="30" y="30"/>
                  </a:cubicBezTo>
                  <a:cubicBezTo>
                    <a:pt x="32" y="29"/>
                    <a:pt x="34" y="27"/>
                    <a:pt x="35" y="25"/>
                  </a:cubicBezTo>
                  <a:cubicBezTo>
                    <a:pt x="35" y="21"/>
                    <a:pt x="33" y="18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26" y="11"/>
                    <a:pt x="18" y="8"/>
                    <a:pt x="13" y="9"/>
                  </a:cubicBezTo>
                  <a:cubicBezTo>
                    <a:pt x="11" y="9"/>
                    <a:pt x="10" y="10"/>
                    <a:pt x="9" y="12"/>
                  </a:cubicBezTo>
                  <a:cubicBezTo>
                    <a:pt x="7" y="15"/>
                    <a:pt x="7" y="19"/>
                    <a:pt x="10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29" name="">
              <a:extLst>
                <a:ext uri="{FF2B5EF4-FFF2-40B4-BE49-F238E27FC236}">
                  <a16:creationId xmlns:a16="http://schemas.microsoft.com/office/drawing/2014/main" id="{1678ACBA-8C25-47B5-A01E-0EFAA6C30020}"/>
                </a:ext>
              </a:extLst>
            </p:cNvPr>
            <p:cNvSpPr/>
            <p:nvPr/>
          </p:nvSpPr>
          <p:spPr bwMode="auto">
            <a:xfrm>
              <a:off x="5199063" y="5484814"/>
              <a:ext cx="163513" cy="125413"/>
            </a:xfrm>
            <a:custGeom>
              <a:avLst/>
              <a:gdLst>
                <a:gd name="T0" fmla="*/ 39 w 43"/>
                <a:gd name="T1" fmla="*/ 6 h 33"/>
                <a:gd name="T2" fmla="*/ 40 w 43"/>
                <a:gd name="T3" fmla="*/ 6 h 33"/>
                <a:gd name="T4" fmla="*/ 38 w 43"/>
                <a:gd name="T5" fmla="*/ 23 h 33"/>
                <a:gd name="T6" fmla="*/ 17 w 43"/>
                <a:gd name="T7" fmla="*/ 33 h 33"/>
                <a:gd name="T8" fmla="*/ 7 w 43"/>
                <a:gd name="T9" fmla="*/ 30 h 33"/>
                <a:gd name="T10" fmla="*/ 0 w 43"/>
                <a:gd name="T11" fmla="*/ 20 h 33"/>
                <a:gd name="T12" fmla="*/ 6 w 43"/>
                <a:gd name="T13" fmla="*/ 8 h 33"/>
                <a:gd name="T14" fmla="*/ 28 w 43"/>
                <a:gd name="T15" fmla="*/ 0 h 33"/>
                <a:gd name="T16" fmla="*/ 28 w 43"/>
                <a:gd name="T17" fmla="*/ 0 h 33"/>
                <a:gd name="T18" fmla="*/ 39 w 43"/>
                <a:gd name="T19" fmla="*/ 6 h 33"/>
                <a:gd name="T20" fmla="*/ 8 w 43"/>
                <a:gd name="T21" fmla="*/ 22 h 33"/>
                <a:gd name="T22" fmla="*/ 11 w 43"/>
                <a:gd name="T23" fmla="*/ 24 h 33"/>
                <a:gd name="T24" fmla="*/ 18 w 43"/>
                <a:gd name="T25" fmla="*/ 26 h 33"/>
                <a:gd name="T26" fmla="*/ 32 w 43"/>
                <a:gd name="T27" fmla="*/ 19 h 33"/>
                <a:gd name="T28" fmla="*/ 34 w 43"/>
                <a:gd name="T29" fmla="*/ 10 h 33"/>
                <a:gd name="T30" fmla="*/ 28 w 43"/>
                <a:gd name="T31" fmla="*/ 7 h 33"/>
                <a:gd name="T32" fmla="*/ 28 w 43"/>
                <a:gd name="T33" fmla="*/ 7 h 33"/>
                <a:gd name="T34" fmla="*/ 10 w 43"/>
                <a:gd name="T35" fmla="*/ 13 h 33"/>
                <a:gd name="T36" fmla="*/ 7 w 43"/>
                <a:gd name="T37" fmla="*/ 19 h 33"/>
                <a:gd name="T38" fmla="*/ 8 w 43"/>
                <a:gd name="T39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3" h="33">
                  <a:moveTo>
                    <a:pt x="39" y="6"/>
                  </a:moveTo>
                  <a:cubicBezTo>
                    <a:pt x="39" y="6"/>
                    <a:pt x="39" y="6"/>
                    <a:pt x="40" y="6"/>
                  </a:cubicBezTo>
                  <a:cubicBezTo>
                    <a:pt x="43" y="12"/>
                    <a:pt x="41" y="19"/>
                    <a:pt x="38" y="23"/>
                  </a:cubicBezTo>
                  <a:cubicBezTo>
                    <a:pt x="33" y="30"/>
                    <a:pt x="25" y="33"/>
                    <a:pt x="17" y="33"/>
                  </a:cubicBezTo>
                  <a:cubicBezTo>
                    <a:pt x="13" y="33"/>
                    <a:pt x="10" y="32"/>
                    <a:pt x="7" y="30"/>
                  </a:cubicBezTo>
                  <a:cubicBezTo>
                    <a:pt x="3" y="27"/>
                    <a:pt x="1" y="24"/>
                    <a:pt x="0" y="20"/>
                  </a:cubicBezTo>
                  <a:cubicBezTo>
                    <a:pt x="0" y="16"/>
                    <a:pt x="2" y="11"/>
                    <a:pt x="6" y="8"/>
                  </a:cubicBezTo>
                  <a:cubicBezTo>
                    <a:pt x="11" y="3"/>
                    <a:pt x="21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3" y="0"/>
                    <a:pt x="37" y="3"/>
                    <a:pt x="39" y="6"/>
                  </a:cubicBezTo>
                  <a:close/>
                  <a:moveTo>
                    <a:pt x="8" y="22"/>
                  </a:moveTo>
                  <a:cubicBezTo>
                    <a:pt x="9" y="23"/>
                    <a:pt x="10" y="23"/>
                    <a:pt x="11" y="24"/>
                  </a:cubicBezTo>
                  <a:cubicBezTo>
                    <a:pt x="13" y="26"/>
                    <a:pt x="16" y="26"/>
                    <a:pt x="18" y="26"/>
                  </a:cubicBezTo>
                  <a:cubicBezTo>
                    <a:pt x="23" y="26"/>
                    <a:pt x="29" y="24"/>
                    <a:pt x="32" y="19"/>
                  </a:cubicBezTo>
                  <a:cubicBezTo>
                    <a:pt x="34" y="17"/>
                    <a:pt x="35" y="13"/>
                    <a:pt x="34" y="10"/>
                  </a:cubicBezTo>
                  <a:cubicBezTo>
                    <a:pt x="32" y="8"/>
                    <a:pt x="30" y="7"/>
                    <a:pt x="28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2" y="7"/>
                    <a:pt x="15" y="9"/>
                    <a:pt x="10" y="13"/>
                  </a:cubicBezTo>
                  <a:cubicBezTo>
                    <a:pt x="8" y="15"/>
                    <a:pt x="7" y="17"/>
                    <a:pt x="7" y="19"/>
                  </a:cubicBezTo>
                  <a:cubicBezTo>
                    <a:pt x="7" y="20"/>
                    <a:pt x="8" y="21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30" name="">
              <a:extLst>
                <a:ext uri="{FF2B5EF4-FFF2-40B4-BE49-F238E27FC236}">
                  <a16:creationId xmlns:a16="http://schemas.microsoft.com/office/drawing/2014/main" id="{F7A5559E-E3E6-423A-B707-F354361D0CDF}"/>
                </a:ext>
              </a:extLst>
            </p:cNvPr>
            <p:cNvSpPr/>
            <p:nvPr/>
          </p:nvSpPr>
          <p:spPr bwMode="auto">
            <a:xfrm>
              <a:off x="5673725" y="5135564"/>
              <a:ext cx="160338" cy="171450"/>
            </a:xfrm>
            <a:custGeom>
              <a:avLst/>
              <a:gdLst>
                <a:gd name="T0" fmla="*/ 38 w 42"/>
                <a:gd name="T1" fmla="*/ 7 h 45"/>
                <a:gd name="T2" fmla="*/ 39 w 42"/>
                <a:gd name="T3" fmla="*/ 26 h 45"/>
                <a:gd name="T4" fmla="*/ 22 w 42"/>
                <a:gd name="T5" fmla="*/ 43 h 45"/>
                <a:gd name="T6" fmla="*/ 5 w 42"/>
                <a:gd name="T7" fmla="*/ 41 h 45"/>
                <a:gd name="T8" fmla="*/ 1 w 42"/>
                <a:gd name="T9" fmla="*/ 25 h 45"/>
                <a:gd name="T10" fmla="*/ 22 w 42"/>
                <a:gd name="T11" fmla="*/ 1 h 45"/>
                <a:gd name="T12" fmla="*/ 37 w 42"/>
                <a:gd name="T13" fmla="*/ 6 h 45"/>
                <a:gd name="T14" fmla="*/ 37 w 42"/>
                <a:gd name="T15" fmla="*/ 6 h 45"/>
                <a:gd name="T16" fmla="*/ 38 w 42"/>
                <a:gd name="T17" fmla="*/ 7 h 45"/>
                <a:gd name="T18" fmla="*/ 35 w 42"/>
                <a:gd name="T19" fmla="*/ 8 h 45"/>
                <a:gd name="T20" fmla="*/ 35 w 42"/>
                <a:gd name="T21" fmla="*/ 8 h 45"/>
                <a:gd name="T22" fmla="*/ 9 w 42"/>
                <a:gd name="T23" fmla="*/ 35 h 45"/>
                <a:gd name="T24" fmla="*/ 10 w 42"/>
                <a:gd name="T25" fmla="*/ 36 h 45"/>
                <a:gd name="T26" fmla="*/ 20 w 42"/>
                <a:gd name="T27" fmla="*/ 36 h 45"/>
                <a:gd name="T28" fmla="*/ 33 w 42"/>
                <a:gd name="T29" fmla="*/ 23 h 45"/>
                <a:gd name="T30" fmla="*/ 32 w 42"/>
                <a:gd name="T31" fmla="*/ 10 h 45"/>
                <a:gd name="T32" fmla="*/ 24 w 42"/>
                <a:gd name="T33" fmla="*/ 7 h 45"/>
                <a:gd name="T34" fmla="*/ 8 w 42"/>
                <a:gd name="T35" fmla="*/ 26 h 45"/>
                <a:gd name="T36" fmla="*/ 9 w 42"/>
                <a:gd name="T37" fmla="*/ 3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" h="45">
                  <a:moveTo>
                    <a:pt x="38" y="7"/>
                  </a:moveTo>
                  <a:cubicBezTo>
                    <a:pt x="42" y="13"/>
                    <a:pt x="42" y="20"/>
                    <a:pt x="39" y="26"/>
                  </a:cubicBezTo>
                  <a:cubicBezTo>
                    <a:pt x="36" y="34"/>
                    <a:pt x="30" y="40"/>
                    <a:pt x="22" y="43"/>
                  </a:cubicBezTo>
                  <a:cubicBezTo>
                    <a:pt x="16" y="45"/>
                    <a:pt x="9" y="45"/>
                    <a:pt x="5" y="41"/>
                  </a:cubicBezTo>
                  <a:cubicBezTo>
                    <a:pt x="1" y="38"/>
                    <a:pt x="0" y="31"/>
                    <a:pt x="1" y="25"/>
                  </a:cubicBezTo>
                  <a:cubicBezTo>
                    <a:pt x="3" y="16"/>
                    <a:pt x="12" y="3"/>
                    <a:pt x="22" y="1"/>
                  </a:cubicBezTo>
                  <a:cubicBezTo>
                    <a:pt x="26" y="0"/>
                    <a:pt x="32" y="0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8" y="6"/>
                    <a:pt x="38" y="7"/>
                    <a:pt x="38" y="7"/>
                  </a:cubicBezTo>
                  <a:close/>
                  <a:moveTo>
                    <a:pt x="35" y="8"/>
                  </a:moveTo>
                  <a:cubicBezTo>
                    <a:pt x="35" y="8"/>
                    <a:pt x="35" y="8"/>
                    <a:pt x="35" y="8"/>
                  </a:cubicBezTo>
                  <a:close/>
                  <a:moveTo>
                    <a:pt x="9" y="35"/>
                  </a:moveTo>
                  <a:cubicBezTo>
                    <a:pt x="9" y="35"/>
                    <a:pt x="10" y="36"/>
                    <a:pt x="10" y="36"/>
                  </a:cubicBezTo>
                  <a:cubicBezTo>
                    <a:pt x="12" y="38"/>
                    <a:pt x="17" y="38"/>
                    <a:pt x="20" y="36"/>
                  </a:cubicBezTo>
                  <a:cubicBezTo>
                    <a:pt x="26" y="34"/>
                    <a:pt x="31" y="29"/>
                    <a:pt x="33" y="23"/>
                  </a:cubicBezTo>
                  <a:cubicBezTo>
                    <a:pt x="35" y="19"/>
                    <a:pt x="35" y="14"/>
                    <a:pt x="32" y="10"/>
                  </a:cubicBezTo>
                  <a:cubicBezTo>
                    <a:pt x="30" y="7"/>
                    <a:pt x="27" y="7"/>
                    <a:pt x="24" y="7"/>
                  </a:cubicBezTo>
                  <a:cubicBezTo>
                    <a:pt x="17" y="9"/>
                    <a:pt x="10" y="20"/>
                    <a:pt x="8" y="26"/>
                  </a:cubicBezTo>
                  <a:cubicBezTo>
                    <a:pt x="8" y="28"/>
                    <a:pt x="7" y="32"/>
                    <a:pt x="9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31" name="">
              <a:extLst>
                <a:ext uri="{FF2B5EF4-FFF2-40B4-BE49-F238E27FC236}">
                  <a16:creationId xmlns:a16="http://schemas.microsoft.com/office/drawing/2014/main" id="{A4701991-B6E4-4C6B-8E69-040FA79ADC1C}"/>
                </a:ext>
              </a:extLst>
            </p:cNvPr>
            <p:cNvSpPr/>
            <p:nvPr/>
          </p:nvSpPr>
          <p:spPr bwMode="auto">
            <a:xfrm>
              <a:off x="5910263" y="4616451"/>
              <a:ext cx="144463" cy="182563"/>
            </a:xfrm>
            <a:custGeom>
              <a:avLst/>
              <a:gdLst>
                <a:gd name="T0" fmla="*/ 31 w 38"/>
                <a:gd name="T1" fmla="*/ 8 h 48"/>
                <a:gd name="T2" fmla="*/ 34 w 38"/>
                <a:gd name="T3" fmla="*/ 13 h 48"/>
                <a:gd name="T4" fmla="*/ 31 w 38"/>
                <a:gd name="T5" fmla="*/ 40 h 48"/>
                <a:gd name="T6" fmla="*/ 19 w 38"/>
                <a:gd name="T7" fmla="*/ 47 h 48"/>
                <a:gd name="T8" fmla="*/ 2 w 38"/>
                <a:gd name="T9" fmla="*/ 30 h 48"/>
                <a:gd name="T10" fmla="*/ 15 w 38"/>
                <a:gd name="T11" fmla="*/ 1 h 48"/>
                <a:gd name="T12" fmla="*/ 15 w 38"/>
                <a:gd name="T13" fmla="*/ 1 h 48"/>
                <a:gd name="T14" fmla="*/ 27 w 38"/>
                <a:gd name="T15" fmla="*/ 4 h 48"/>
                <a:gd name="T16" fmla="*/ 31 w 38"/>
                <a:gd name="T17" fmla="*/ 8 h 48"/>
                <a:gd name="T18" fmla="*/ 12 w 38"/>
                <a:gd name="T19" fmla="*/ 37 h 48"/>
                <a:gd name="T20" fmla="*/ 18 w 38"/>
                <a:gd name="T21" fmla="*/ 41 h 48"/>
                <a:gd name="T22" fmla="*/ 25 w 38"/>
                <a:gd name="T23" fmla="*/ 36 h 48"/>
                <a:gd name="T24" fmla="*/ 28 w 38"/>
                <a:gd name="T25" fmla="*/ 16 h 48"/>
                <a:gd name="T26" fmla="*/ 23 w 38"/>
                <a:gd name="T27" fmla="*/ 9 h 48"/>
                <a:gd name="T28" fmla="*/ 16 w 38"/>
                <a:gd name="T29" fmla="*/ 8 h 48"/>
                <a:gd name="T30" fmla="*/ 16 w 38"/>
                <a:gd name="T31" fmla="*/ 8 h 48"/>
                <a:gd name="T32" fmla="*/ 9 w 38"/>
                <a:gd name="T33" fmla="*/ 29 h 48"/>
                <a:gd name="T34" fmla="*/ 12 w 38"/>
                <a:gd name="T35" fmla="*/ 3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" h="48">
                  <a:moveTo>
                    <a:pt x="31" y="8"/>
                  </a:moveTo>
                  <a:cubicBezTo>
                    <a:pt x="32" y="10"/>
                    <a:pt x="33" y="12"/>
                    <a:pt x="34" y="13"/>
                  </a:cubicBezTo>
                  <a:cubicBezTo>
                    <a:pt x="38" y="22"/>
                    <a:pt x="36" y="33"/>
                    <a:pt x="31" y="40"/>
                  </a:cubicBezTo>
                  <a:cubicBezTo>
                    <a:pt x="28" y="45"/>
                    <a:pt x="23" y="47"/>
                    <a:pt x="19" y="47"/>
                  </a:cubicBezTo>
                  <a:cubicBezTo>
                    <a:pt x="10" y="48"/>
                    <a:pt x="4" y="41"/>
                    <a:pt x="2" y="30"/>
                  </a:cubicBezTo>
                  <a:cubicBezTo>
                    <a:pt x="0" y="18"/>
                    <a:pt x="5" y="3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9" y="0"/>
                    <a:pt x="23" y="1"/>
                    <a:pt x="27" y="4"/>
                  </a:cubicBezTo>
                  <a:cubicBezTo>
                    <a:pt x="29" y="5"/>
                    <a:pt x="30" y="7"/>
                    <a:pt x="31" y="8"/>
                  </a:cubicBezTo>
                  <a:close/>
                  <a:moveTo>
                    <a:pt x="12" y="37"/>
                  </a:moveTo>
                  <a:cubicBezTo>
                    <a:pt x="13" y="39"/>
                    <a:pt x="15" y="41"/>
                    <a:pt x="18" y="41"/>
                  </a:cubicBezTo>
                  <a:cubicBezTo>
                    <a:pt x="22" y="40"/>
                    <a:pt x="24" y="38"/>
                    <a:pt x="25" y="36"/>
                  </a:cubicBezTo>
                  <a:cubicBezTo>
                    <a:pt x="29" y="31"/>
                    <a:pt x="30" y="23"/>
                    <a:pt x="28" y="16"/>
                  </a:cubicBezTo>
                  <a:cubicBezTo>
                    <a:pt x="26" y="13"/>
                    <a:pt x="25" y="11"/>
                    <a:pt x="23" y="9"/>
                  </a:cubicBezTo>
                  <a:cubicBezTo>
                    <a:pt x="21" y="8"/>
                    <a:pt x="18" y="7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1" y="9"/>
                    <a:pt x="8" y="20"/>
                    <a:pt x="9" y="29"/>
                  </a:cubicBezTo>
                  <a:cubicBezTo>
                    <a:pt x="9" y="31"/>
                    <a:pt x="10" y="34"/>
                    <a:pt x="12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32" name="">
              <a:extLst>
                <a:ext uri="{FF2B5EF4-FFF2-40B4-BE49-F238E27FC236}">
                  <a16:creationId xmlns:a16="http://schemas.microsoft.com/office/drawing/2014/main" id="{344C0D6D-EAB4-42CA-806B-457B34341390}"/>
                </a:ext>
              </a:extLst>
            </p:cNvPr>
            <p:cNvSpPr/>
            <p:nvPr/>
          </p:nvSpPr>
          <p:spPr bwMode="auto">
            <a:xfrm>
              <a:off x="5697538" y="4108451"/>
              <a:ext cx="147638" cy="163513"/>
            </a:xfrm>
            <a:custGeom>
              <a:avLst/>
              <a:gdLst>
                <a:gd name="T0" fmla="*/ 34 w 39"/>
                <a:gd name="T1" fmla="*/ 17 h 43"/>
                <a:gd name="T2" fmla="*/ 38 w 39"/>
                <a:gd name="T3" fmla="*/ 29 h 43"/>
                <a:gd name="T4" fmla="*/ 26 w 39"/>
                <a:gd name="T5" fmla="*/ 42 h 43"/>
                <a:gd name="T6" fmla="*/ 10 w 39"/>
                <a:gd name="T7" fmla="*/ 36 h 43"/>
                <a:gd name="T8" fmla="*/ 1 w 39"/>
                <a:gd name="T9" fmla="*/ 12 h 43"/>
                <a:gd name="T10" fmla="*/ 1 w 39"/>
                <a:gd name="T11" fmla="*/ 12 h 43"/>
                <a:gd name="T12" fmla="*/ 6 w 39"/>
                <a:gd name="T13" fmla="*/ 2 h 43"/>
                <a:gd name="T14" fmla="*/ 17 w 39"/>
                <a:gd name="T15" fmla="*/ 3 h 43"/>
                <a:gd name="T16" fmla="*/ 34 w 39"/>
                <a:gd name="T17" fmla="*/ 17 h 43"/>
                <a:gd name="T18" fmla="*/ 12 w 39"/>
                <a:gd name="T19" fmla="*/ 28 h 43"/>
                <a:gd name="T20" fmla="*/ 15 w 39"/>
                <a:gd name="T21" fmla="*/ 31 h 43"/>
                <a:gd name="T22" fmla="*/ 25 w 39"/>
                <a:gd name="T23" fmla="*/ 36 h 43"/>
                <a:gd name="T24" fmla="*/ 32 w 39"/>
                <a:gd name="T25" fmla="*/ 30 h 43"/>
                <a:gd name="T26" fmla="*/ 14 w 39"/>
                <a:gd name="T27" fmla="*/ 9 h 43"/>
                <a:gd name="T28" fmla="*/ 10 w 39"/>
                <a:gd name="T29" fmla="*/ 8 h 43"/>
                <a:gd name="T30" fmla="*/ 7 w 39"/>
                <a:gd name="T31" fmla="*/ 12 h 43"/>
                <a:gd name="T32" fmla="*/ 12 w 39"/>
                <a:gd name="T33" fmla="*/ 2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" h="43">
                  <a:moveTo>
                    <a:pt x="34" y="17"/>
                  </a:moveTo>
                  <a:cubicBezTo>
                    <a:pt x="36" y="21"/>
                    <a:pt x="38" y="25"/>
                    <a:pt x="38" y="29"/>
                  </a:cubicBezTo>
                  <a:cubicBezTo>
                    <a:pt x="39" y="37"/>
                    <a:pt x="32" y="42"/>
                    <a:pt x="26" y="42"/>
                  </a:cubicBezTo>
                  <a:cubicBezTo>
                    <a:pt x="20" y="43"/>
                    <a:pt x="15" y="41"/>
                    <a:pt x="10" y="36"/>
                  </a:cubicBezTo>
                  <a:cubicBezTo>
                    <a:pt x="4" y="30"/>
                    <a:pt x="0" y="19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7"/>
                    <a:pt x="3" y="4"/>
                    <a:pt x="6" y="2"/>
                  </a:cubicBezTo>
                  <a:cubicBezTo>
                    <a:pt x="9" y="0"/>
                    <a:pt x="13" y="0"/>
                    <a:pt x="17" y="3"/>
                  </a:cubicBezTo>
                  <a:cubicBezTo>
                    <a:pt x="22" y="5"/>
                    <a:pt x="29" y="10"/>
                    <a:pt x="34" y="17"/>
                  </a:cubicBezTo>
                  <a:close/>
                  <a:moveTo>
                    <a:pt x="12" y="28"/>
                  </a:moveTo>
                  <a:cubicBezTo>
                    <a:pt x="13" y="29"/>
                    <a:pt x="14" y="30"/>
                    <a:pt x="15" y="31"/>
                  </a:cubicBezTo>
                  <a:cubicBezTo>
                    <a:pt x="17" y="33"/>
                    <a:pt x="21" y="36"/>
                    <a:pt x="25" y="36"/>
                  </a:cubicBezTo>
                  <a:cubicBezTo>
                    <a:pt x="28" y="35"/>
                    <a:pt x="32" y="33"/>
                    <a:pt x="32" y="30"/>
                  </a:cubicBezTo>
                  <a:cubicBezTo>
                    <a:pt x="31" y="22"/>
                    <a:pt x="22" y="13"/>
                    <a:pt x="14" y="9"/>
                  </a:cubicBezTo>
                  <a:cubicBezTo>
                    <a:pt x="12" y="8"/>
                    <a:pt x="11" y="7"/>
                    <a:pt x="10" y="8"/>
                  </a:cubicBezTo>
                  <a:cubicBezTo>
                    <a:pt x="8" y="9"/>
                    <a:pt x="8" y="11"/>
                    <a:pt x="7" y="12"/>
                  </a:cubicBezTo>
                  <a:cubicBezTo>
                    <a:pt x="7" y="17"/>
                    <a:pt x="9" y="23"/>
                    <a:pt x="12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33" name="">
              <a:extLst>
                <a:ext uri="{FF2B5EF4-FFF2-40B4-BE49-F238E27FC236}">
                  <a16:creationId xmlns:a16="http://schemas.microsoft.com/office/drawing/2014/main" id="{86AA440F-0A92-46B0-A4EB-A58AAD60A212}"/>
                </a:ext>
              </a:extLst>
            </p:cNvPr>
            <p:cNvSpPr/>
            <p:nvPr/>
          </p:nvSpPr>
          <p:spPr bwMode="auto">
            <a:xfrm>
              <a:off x="4432300" y="5113339"/>
              <a:ext cx="57150" cy="68263"/>
            </a:xfrm>
            <a:custGeom>
              <a:avLst/>
              <a:gdLst>
                <a:gd name="T0" fmla="*/ 14 w 15"/>
                <a:gd name="T1" fmla="*/ 2 h 18"/>
                <a:gd name="T2" fmla="*/ 14 w 15"/>
                <a:gd name="T3" fmla="*/ 7 h 18"/>
                <a:gd name="T4" fmla="*/ 7 w 15"/>
                <a:gd name="T5" fmla="*/ 16 h 18"/>
                <a:gd name="T6" fmla="*/ 3 w 15"/>
                <a:gd name="T7" fmla="*/ 17 h 18"/>
                <a:gd name="T8" fmla="*/ 1 w 15"/>
                <a:gd name="T9" fmla="*/ 13 h 18"/>
                <a:gd name="T10" fmla="*/ 9 w 15"/>
                <a:gd name="T11" fmla="*/ 2 h 18"/>
                <a:gd name="T12" fmla="*/ 14 w 15"/>
                <a:gd name="T13" fmla="*/ 2 h 18"/>
                <a:gd name="T14" fmla="*/ 14 w 15"/>
                <a:gd name="T15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8">
                  <a:moveTo>
                    <a:pt x="14" y="2"/>
                  </a:moveTo>
                  <a:cubicBezTo>
                    <a:pt x="15" y="4"/>
                    <a:pt x="15" y="6"/>
                    <a:pt x="14" y="7"/>
                  </a:cubicBezTo>
                  <a:cubicBezTo>
                    <a:pt x="11" y="9"/>
                    <a:pt x="9" y="12"/>
                    <a:pt x="7" y="16"/>
                  </a:cubicBezTo>
                  <a:cubicBezTo>
                    <a:pt x="6" y="18"/>
                    <a:pt x="4" y="18"/>
                    <a:pt x="3" y="17"/>
                  </a:cubicBezTo>
                  <a:cubicBezTo>
                    <a:pt x="1" y="17"/>
                    <a:pt x="0" y="15"/>
                    <a:pt x="1" y="13"/>
                  </a:cubicBezTo>
                  <a:cubicBezTo>
                    <a:pt x="3" y="9"/>
                    <a:pt x="6" y="5"/>
                    <a:pt x="9" y="2"/>
                  </a:cubicBezTo>
                  <a:cubicBezTo>
                    <a:pt x="10" y="0"/>
                    <a:pt x="13" y="0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34" name="">
              <a:extLst>
                <a:ext uri="{FF2B5EF4-FFF2-40B4-BE49-F238E27FC236}">
                  <a16:creationId xmlns:a16="http://schemas.microsoft.com/office/drawing/2014/main" id="{359E421E-F1C0-49BF-BB71-4978A13156C9}"/>
                </a:ext>
              </a:extLst>
            </p:cNvPr>
            <p:cNvSpPr/>
            <p:nvPr/>
          </p:nvSpPr>
          <p:spPr bwMode="auto">
            <a:xfrm>
              <a:off x="4602163" y="5219701"/>
              <a:ext cx="42863" cy="60325"/>
            </a:xfrm>
            <a:custGeom>
              <a:avLst/>
              <a:gdLst>
                <a:gd name="T0" fmla="*/ 10 w 11"/>
                <a:gd name="T1" fmla="*/ 2 h 16"/>
                <a:gd name="T2" fmla="*/ 10 w 11"/>
                <a:gd name="T3" fmla="*/ 6 h 16"/>
                <a:gd name="T4" fmla="*/ 7 w 11"/>
                <a:gd name="T5" fmla="*/ 13 h 16"/>
                <a:gd name="T6" fmla="*/ 3 w 11"/>
                <a:gd name="T7" fmla="*/ 15 h 16"/>
                <a:gd name="T8" fmla="*/ 0 w 11"/>
                <a:gd name="T9" fmla="*/ 11 h 16"/>
                <a:gd name="T10" fmla="*/ 5 w 11"/>
                <a:gd name="T11" fmla="*/ 2 h 16"/>
                <a:gd name="T12" fmla="*/ 9 w 11"/>
                <a:gd name="T13" fmla="*/ 2 h 16"/>
                <a:gd name="T14" fmla="*/ 10 w 11"/>
                <a:gd name="T15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6">
                  <a:moveTo>
                    <a:pt x="10" y="2"/>
                  </a:moveTo>
                  <a:cubicBezTo>
                    <a:pt x="11" y="4"/>
                    <a:pt x="11" y="5"/>
                    <a:pt x="10" y="6"/>
                  </a:cubicBezTo>
                  <a:cubicBezTo>
                    <a:pt x="9" y="8"/>
                    <a:pt x="8" y="11"/>
                    <a:pt x="7" y="13"/>
                  </a:cubicBezTo>
                  <a:cubicBezTo>
                    <a:pt x="6" y="15"/>
                    <a:pt x="4" y="16"/>
                    <a:pt x="3" y="15"/>
                  </a:cubicBezTo>
                  <a:cubicBezTo>
                    <a:pt x="1" y="15"/>
                    <a:pt x="0" y="13"/>
                    <a:pt x="0" y="11"/>
                  </a:cubicBezTo>
                  <a:cubicBezTo>
                    <a:pt x="1" y="8"/>
                    <a:pt x="3" y="5"/>
                    <a:pt x="5" y="2"/>
                  </a:cubicBezTo>
                  <a:cubicBezTo>
                    <a:pt x="6" y="1"/>
                    <a:pt x="8" y="0"/>
                    <a:pt x="9" y="2"/>
                  </a:cubicBezTo>
                  <a:cubicBezTo>
                    <a:pt x="10" y="2"/>
                    <a:pt x="10" y="2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35" name="">
              <a:extLst>
                <a:ext uri="{FF2B5EF4-FFF2-40B4-BE49-F238E27FC236}">
                  <a16:creationId xmlns:a16="http://schemas.microsoft.com/office/drawing/2014/main" id="{08CE4DFF-8794-4133-9AA0-B31E6B8DE744}"/>
                </a:ext>
              </a:extLst>
            </p:cNvPr>
            <p:cNvSpPr/>
            <p:nvPr/>
          </p:nvSpPr>
          <p:spPr bwMode="auto">
            <a:xfrm>
              <a:off x="4759325" y="5273676"/>
              <a:ext cx="41275" cy="93663"/>
            </a:xfrm>
            <a:custGeom>
              <a:avLst/>
              <a:gdLst>
                <a:gd name="T0" fmla="*/ 11 w 11"/>
                <a:gd name="T1" fmla="*/ 2 h 25"/>
                <a:gd name="T2" fmla="*/ 11 w 11"/>
                <a:gd name="T3" fmla="*/ 5 h 25"/>
                <a:gd name="T4" fmla="*/ 7 w 11"/>
                <a:gd name="T5" fmla="*/ 22 h 25"/>
                <a:gd name="T6" fmla="*/ 3 w 11"/>
                <a:gd name="T7" fmla="*/ 25 h 25"/>
                <a:gd name="T8" fmla="*/ 0 w 11"/>
                <a:gd name="T9" fmla="*/ 20 h 25"/>
                <a:gd name="T10" fmla="*/ 5 w 11"/>
                <a:gd name="T11" fmla="*/ 3 h 25"/>
                <a:gd name="T12" fmla="*/ 9 w 11"/>
                <a:gd name="T13" fmla="*/ 1 h 25"/>
                <a:gd name="T14" fmla="*/ 11 w 11"/>
                <a:gd name="T15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25">
                  <a:moveTo>
                    <a:pt x="11" y="2"/>
                  </a:moveTo>
                  <a:cubicBezTo>
                    <a:pt x="11" y="3"/>
                    <a:pt x="11" y="4"/>
                    <a:pt x="11" y="5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5" y="25"/>
                    <a:pt x="3" y="25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1"/>
                    <a:pt x="7" y="0"/>
                    <a:pt x="9" y="1"/>
                  </a:cubicBezTo>
                  <a:cubicBezTo>
                    <a:pt x="10" y="1"/>
                    <a:pt x="10" y="1"/>
                    <a:pt x="1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36" name="">
              <a:extLst>
                <a:ext uri="{FF2B5EF4-FFF2-40B4-BE49-F238E27FC236}">
                  <a16:creationId xmlns:a16="http://schemas.microsoft.com/office/drawing/2014/main" id="{9E7C7EEB-294E-455F-9D4E-2D6D3545D1CA}"/>
                </a:ext>
              </a:extLst>
            </p:cNvPr>
            <p:cNvSpPr/>
            <p:nvPr/>
          </p:nvSpPr>
          <p:spPr bwMode="auto">
            <a:xfrm>
              <a:off x="4937125" y="5295901"/>
              <a:ext cx="38100" cy="63500"/>
            </a:xfrm>
            <a:custGeom>
              <a:avLst/>
              <a:gdLst>
                <a:gd name="T0" fmla="*/ 9 w 10"/>
                <a:gd name="T1" fmla="*/ 2 h 17"/>
                <a:gd name="T2" fmla="*/ 9 w 10"/>
                <a:gd name="T3" fmla="*/ 6 h 17"/>
                <a:gd name="T4" fmla="*/ 7 w 10"/>
                <a:gd name="T5" fmla="*/ 14 h 17"/>
                <a:gd name="T6" fmla="*/ 4 w 10"/>
                <a:gd name="T7" fmla="*/ 17 h 17"/>
                <a:gd name="T8" fmla="*/ 0 w 10"/>
                <a:gd name="T9" fmla="*/ 14 h 17"/>
                <a:gd name="T10" fmla="*/ 3 w 10"/>
                <a:gd name="T11" fmla="*/ 3 h 17"/>
                <a:gd name="T12" fmla="*/ 8 w 10"/>
                <a:gd name="T13" fmla="*/ 1 h 17"/>
                <a:gd name="T14" fmla="*/ 9 w 10"/>
                <a:gd name="T15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7">
                  <a:moveTo>
                    <a:pt x="9" y="2"/>
                  </a:moveTo>
                  <a:cubicBezTo>
                    <a:pt x="10" y="3"/>
                    <a:pt x="10" y="5"/>
                    <a:pt x="9" y="6"/>
                  </a:cubicBezTo>
                  <a:cubicBezTo>
                    <a:pt x="8" y="8"/>
                    <a:pt x="7" y="11"/>
                    <a:pt x="7" y="14"/>
                  </a:cubicBezTo>
                  <a:cubicBezTo>
                    <a:pt x="7" y="16"/>
                    <a:pt x="6" y="17"/>
                    <a:pt x="4" y="17"/>
                  </a:cubicBezTo>
                  <a:cubicBezTo>
                    <a:pt x="2" y="17"/>
                    <a:pt x="0" y="16"/>
                    <a:pt x="0" y="14"/>
                  </a:cubicBezTo>
                  <a:cubicBezTo>
                    <a:pt x="1" y="10"/>
                    <a:pt x="1" y="6"/>
                    <a:pt x="3" y="3"/>
                  </a:cubicBezTo>
                  <a:cubicBezTo>
                    <a:pt x="4" y="1"/>
                    <a:pt x="6" y="0"/>
                    <a:pt x="8" y="1"/>
                  </a:cubicBezTo>
                  <a:cubicBezTo>
                    <a:pt x="8" y="1"/>
                    <a:pt x="9" y="2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37" name="">
              <a:extLst>
                <a:ext uri="{FF2B5EF4-FFF2-40B4-BE49-F238E27FC236}">
                  <a16:creationId xmlns:a16="http://schemas.microsoft.com/office/drawing/2014/main" id="{386928A8-5A0D-49B8-B6C6-29D96D5AB720}"/>
                </a:ext>
              </a:extLst>
            </p:cNvPr>
            <p:cNvSpPr/>
            <p:nvPr/>
          </p:nvSpPr>
          <p:spPr bwMode="auto">
            <a:xfrm>
              <a:off x="5100638" y="5268914"/>
              <a:ext cx="30163" cy="141288"/>
            </a:xfrm>
            <a:custGeom>
              <a:avLst/>
              <a:gdLst>
                <a:gd name="T0" fmla="*/ 8 w 8"/>
                <a:gd name="T1" fmla="*/ 2 h 37"/>
                <a:gd name="T2" fmla="*/ 8 w 8"/>
                <a:gd name="T3" fmla="*/ 4 h 37"/>
                <a:gd name="T4" fmla="*/ 7 w 8"/>
                <a:gd name="T5" fmla="*/ 33 h 37"/>
                <a:gd name="T6" fmla="*/ 3 w 8"/>
                <a:gd name="T7" fmla="*/ 37 h 37"/>
                <a:gd name="T8" fmla="*/ 0 w 8"/>
                <a:gd name="T9" fmla="*/ 33 h 37"/>
                <a:gd name="T10" fmla="*/ 1 w 8"/>
                <a:gd name="T11" fmla="*/ 4 h 37"/>
                <a:gd name="T12" fmla="*/ 5 w 8"/>
                <a:gd name="T13" fmla="*/ 0 h 37"/>
                <a:gd name="T14" fmla="*/ 8 w 8"/>
                <a:gd name="T15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7">
                  <a:moveTo>
                    <a:pt x="8" y="2"/>
                  </a:moveTo>
                  <a:cubicBezTo>
                    <a:pt x="8" y="3"/>
                    <a:pt x="8" y="3"/>
                    <a:pt x="8" y="4"/>
                  </a:cubicBezTo>
                  <a:cubicBezTo>
                    <a:pt x="7" y="14"/>
                    <a:pt x="7" y="24"/>
                    <a:pt x="7" y="33"/>
                  </a:cubicBezTo>
                  <a:cubicBezTo>
                    <a:pt x="7" y="35"/>
                    <a:pt x="5" y="37"/>
                    <a:pt x="3" y="37"/>
                  </a:cubicBezTo>
                  <a:cubicBezTo>
                    <a:pt x="1" y="37"/>
                    <a:pt x="0" y="35"/>
                    <a:pt x="0" y="33"/>
                  </a:cubicBezTo>
                  <a:cubicBezTo>
                    <a:pt x="0" y="23"/>
                    <a:pt x="0" y="13"/>
                    <a:pt x="1" y="4"/>
                  </a:cubicBezTo>
                  <a:cubicBezTo>
                    <a:pt x="2" y="2"/>
                    <a:pt x="3" y="0"/>
                    <a:pt x="5" y="0"/>
                  </a:cubicBezTo>
                  <a:cubicBezTo>
                    <a:pt x="6" y="1"/>
                    <a:pt x="7" y="1"/>
                    <a:pt x="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38" name="">
              <a:extLst>
                <a:ext uri="{FF2B5EF4-FFF2-40B4-BE49-F238E27FC236}">
                  <a16:creationId xmlns:a16="http://schemas.microsoft.com/office/drawing/2014/main" id="{7496771E-53E4-4865-92C3-F91D0ACA7BBC}"/>
                </a:ext>
              </a:extLst>
            </p:cNvPr>
            <p:cNvSpPr/>
            <p:nvPr/>
          </p:nvSpPr>
          <p:spPr bwMode="auto">
            <a:xfrm>
              <a:off x="5278438" y="5203826"/>
              <a:ext cx="76200" cy="122238"/>
            </a:xfrm>
            <a:custGeom>
              <a:avLst/>
              <a:gdLst>
                <a:gd name="T0" fmla="*/ 6 w 20"/>
                <a:gd name="T1" fmla="*/ 2 h 32"/>
                <a:gd name="T2" fmla="*/ 7 w 20"/>
                <a:gd name="T3" fmla="*/ 3 h 32"/>
                <a:gd name="T4" fmla="*/ 19 w 20"/>
                <a:gd name="T5" fmla="*/ 26 h 32"/>
                <a:gd name="T6" fmla="*/ 17 w 20"/>
                <a:gd name="T7" fmla="*/ 31 h 32"/>
                <a:gd name="T8" fmla="*/ 13 w 20"/>
                <a:gd name="T9" fmla="*/ 30 h 32"/>
                <a:gd name="T10" fmla="*/ 0 w 20"/>
                <a:gd name="T11" fmla="*/ 6 h 32"/>
                <a:gd name="T12" fmla="*/ 2 w 20"/>
                <a:gd name="T13" fmla="*/ 1 h 32"/>
                <a:gd name="T14" fmla="*/ 6 w 20"/>
                <a:gd name="T15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32">
                  <a:moveTo>
                    <a:pt x="6" y="2"/>
                  </a:moveTo>
                  <a:cubicBezTo>
                    <a:pt x="6" y="2"/>
                    <a:pt x="7" y="3"/>
                    <a:pt x="7" y="3"/>
                  </a:cubicBezTo>
                  <a:cubicBezTo>
                    <a:pt x="11" y="11"/>
                    <a:pt x="15" y="19"/>
                    <a:pt x="19" y="26"/>
                  </a:cubicBezTo>
                  <a:cubicBezTo>
                    <a:pt x="20" y="28"/>
                    <a:pt x="19" y="30"/>
                    <a:pt x="17" y="31"/>
                  </a:cubicBezTo>
                  <a:cubicBezTo>
                    <a:pt x="16" y="32"/>
                    <a:pt x="14" y="31"/>
                    <a:pt x="13" y="30"/>
                  </a:cubicBezTo>
                  <a:cubicBezTo>
                    <a:pt x="9" y="22"/>
                    <a:pt x="4" y="14"/>
                    <a:pt x="0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4" y="0"/>
                    <a:pt x="5" y="1"/>
                    <a:pt x="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39" name="">
              <a:extLst>
                <a:ext uri="{FF2B5EF4-FFF2-40B4-BE49-F238E27FC236}">
                  <a16:creationId xmlns:a16="http://schemas.microsoft.com/office/drawing/2014/main" id="{42DA14FF-0C25-499E-84E6-5C7448234616}"/>
                </a:ext>
              </a:extLst>
            </p:cNvPr>
            <p:cNvSpPr/>
            <p:nvPr/>
          </p:nvSpPr>
          <p:spPr bwMode="auto">
            <a:xfrm>
              <a:off x="5435600" y="5094289"/>
              <a:ext cx="49213" cy="53975"/>
            </a:xfrm>
            <a:custGeom>
              <a:avLst/>
              <a:gdLst>
                <a:gd name="T0" fmla="*/ 12 w 13"/>
                <a:gd name="T1" fmla="*/ 8 h 14"/>
                <a:gd name="T2" fmla="*/ 12 w 13"/>
                <a:gd name="T3" fmla="*/ 12 h 14"/>
                <a:gd name="T4" fmla="*/ 7 w 13"/>
                <a:gd name="T5" fmla="*/ 13 h 14"/>
                <a:gd name="T6" fmla="*/ 1 w 13"/>
                <a:gd name="T7" fmla="*/ 6 h 14"/>
                <a:gd name="T8" fmla="*/ 1 w 13"/>
                <a:gd name="T9" fmla="*/ 2 h 14"/>
                <a:gd name="T10" fmla="*/ 6 w 13"/>
                <a:gd name="T11" fmla="*/ 2 h 14"/>
                <a:gd name="T12" fmla="*/ 11 w 13"/>
                <a:gd name="T13" fmla="*/ 8 h 14"/>
                <a:gd name="T14" fmla="*/ 12 w 13"/>
                <a:gd name="T15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4">
                  <a:moveTo>
                    <a:pt x="12" y="8"/>
                  </a:moveTo>
                  <a:cubicBezTo>
                    <a:pt x="13" y="10"/>
                    <a:pt x="13" y="11"/>
                    <a:pt x="12" y="12"/>
                  </a:cubicBezTo>
                  <a:cubicBezTo>
                    <a:pt x="11" y="14"/>
                    <a:pt x="9" y="14"/>
                    <a:pt x="7" y="13"/>
                  </a:cubicBezTo>
                  <a:cubicBezTo>
                    <a:pt x="5" y="11"/>
                    <a:pt x="3" y="9"/>
                    <a:pt x="1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3" y="0"/>
                    <a:pt x="5" y="1"/>
                    <a:pt x="6" y="2"/>
                  </a:cubicBezTo>
                  <a:cubicBezTo>
                    <a:pt x="8" y="4"/>
                    <a:pt x="9" y="6"/>
                    <a:pt x="11" y="8"/>
                  </a:cubicBezTo>
                  <a:cubicBezTo>
                    <a:pt x="12" y="8"/>
                    <a:pt x="12" y="8"/>
                    <a:pt x="1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40" name="">
              <a:extLst>
                <a:ext uri="{FF2B5EF4-FFF2-40B4-BE49-F238E27FC236}">
                  <a16:creationId xmlns:a16="http://schemas.microsoft.com/office/drawing/2014/main" id="{BF74D005-72BF-4FB2-8255-93638E05CE23}"/>
                </a:ext>
              </a:extLst>
            </p:cNvPr>
            <p:cNvSpPr/>
            <p:nvPr/>
          </p:nvSpPr>
          <p:spPr bwMode="auto">
            <a:xfrm>
              <a:off x="5534025" y="4938714"/>
              <a:ext cx="136525" cy="84138"/>
            </a:xfrm>
            <a:custGeom>
              <a:avLst/>
              <a:gdLst>
                <a:gd name="T0" fmla="*/ 35 w 36"/>
                <a:gd name="T1" fmla="*/ 16 h 22"/>
                <a:gd name="T2" fmla="*/ 36 w 36"/>
                <a:gd name="T3" fmla="*/ 19 h 22"/>
                <a:gd name="T4" fmla="*/ 31 w 36"/>
                <a:gd name="T5" fmla="*/ 21 h 22"/>
                <a:gd name="T6" fmla="*/ 2 w 36"/>
                <a:gd name="T7" fmla="*/ 7 h 22"/>
                <a:gd name="T8" fmla="*/ 1 w 36"/>
                <a:gd name="T9" fmla="*/ 2 h 22"/>
                <a:gd name="T10" fmla="*/ 5 w 36"/>
                <a:gd name="T11" fmla="*/ 0 h 22"/>
                <a:gd name="T12" fmla="*/ 34 w 36"/>
                <a:gd name="T13" fmla="*/ 15 h 22"/>
                <a:gd name="T14" fmla="*/ 35 w 36"/>
                <a:gd name="T15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22">
                  <a:moveTo>
                    <a:pt x="35" y="16"/>
                  </a:moveTo>
                  <a:cubicBezTo>
                    <a:pt x="36" y="17"/>
                    <a:pt x="36" y="18"/>
                    <a:pt x="36" y="19"/>
                  </a:cubicBezTo>
                  <a:cubicBezTo>
                    <a:pt x="35" y="21"/>
                    <a:pt x="33" y="22"/>
                    <a:pt x="31" y="21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6"/>
                    <a:pt x="0" y="4"/>
                    <a:pt x="1" y="2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5" y="15"/>
                    <a:pt x="35" y="15"/>
                    <a:pt x="35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41" name="">
              <a:extLst>
                <a:ext uri="{FF2B5EF4-FFF2-40B4-BE49-F238E27FC236}">
                  <a16:creationId xmlns:a16="http://schemas.microsoft.com/office/drawing/2014/main" id="{5822DC06-8141-4A56-A86D-908E13FC0D41}"/>
                </a:ext>
              </a:extLst>
            </p:cNvPr>
            <p:cNvSpPr/>
            <p:nvPr/>
          </p:nvSpPr>
          <p:spPr bwMode="auto">
            <a:xfrm>
              <a:off x="5586413" y="4741864"/>
              <a:ext cx="68263" cy="38100"/>
            </a:xfrm>
            <a:custGeom>
              <a:avLst/>
              <a:gdLst>
                <a:gd name="T0" fmla="*/ 17 w 18"/>
                <a:gd name="T1" fmla="*/ 4 h 10"/>
                <a:gd name="T2" fmla="*/ 17 w 18"/>
                <a:gd name="T3" fmla="*/ 8 h 10"/>
                <a:gd name="T4" fmla="*/ 12 w 18"/>
                <a:gd name="T5" fmla="*/ 9 h 10"/>
                <a:gd name="T6" fmla="*/ 5 w 18"/>
                <a:gd name="T7" fmla="*/ 7 h 10"/>
                <a:gd name="T8" fmla="*/ 1 w 18"/>
                <a:gd name="T9" fmla="*/ 5 h 10"/>
                <a:gd name="T10" fmla="*/ 3 w 18"/>
                <a:gd name="T11" fmla="*/ 0 h 10"/>
                <a:gd name="T12" fmla="*/ 16 w 18"/>
                <a:gd name="T13" fmla="*/ 3 h 10"/>
                <a:gd name="T14" fmla="*/ 17 w 18"/>
                <a:gd name="T15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0">
                  <a:moveTo>
                    <a:pt x="17" y="4"/>
                  </a:moveTo>
                  <a:cubicBezTo>
                    <a:pt x="18" y="5"/>
                    <a:pt x="18" y="6"/>
                    <a:pt x="17" y="8"/>
                  </a:cubicBezTo>
                  <a:cubicBezTo>
                    <a:pt x="16" y="9"/>
                    <a:pt x="14" y="10"/>
                    <a:pt x="12" y="9"/>
                  </a:cubicBezTo>
                  <a:cubicBezTo>
                    <a:pt x="10" y="7"/>
                    <a:pt x="7" y="7"/>
                    <a:pt x="5" y="7"/>
                  </a:cubicBezTo>
                  <a:cubicBezTo>
                    <a:pt x="3" y="8"/>
                    <a:pt x="1" y="6"/>
                    <a:pt x="1" y="5"/>
                  </a:cubicBezTo>
                  <a:cubicBezTo>
                    <a:pt x="0" y="3"/>
                    <a:pt x="1" y="1"/>
                    <a:pt x="3" y="0"/>
                  </a:cubicBezTo>
                  <a:cubicBezTo>
                    <a:pt x="8" y="0"/>
                    <a:pt x="12" y="0"/>
                    <a:pt x="16" y="3"/>
                  </a:cubicBezTo>
                  <a:cubicBezTo>
                    <a:pt x="16" y="3"/>
                    <a:pt x="17" y="3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42" name="">
              <a:extLst>
                <a:ext uri="{FF2B5EF4-FFF2-40B4-BE49-F238E27FC236}">
                  <a16:creationId xmlns:a16="http://schemas.microsoft.com/office/drawing/2014/main" id="{F760E4DF-9A0E-421C-B051-6DC79D793B63}"/>
                </a:ext>
              </a:extLst>
            </p:cNvPr>
            <p:cNvSpPr/>
            <p:nvPr/>
          </p:nvSpPr>
          <p:spPr bwMode="auto">
            <a:xfrm>
              <a:off x="5591175" y="4594226"/>
              <a:ext cx="136525" cy="38100"/>
            </a:xfrm>
            <a:custGeom>
              <a:avLst/>
              <a:gdLst>
                <a:gd name="T0" fmla="*/ 36 w 36"/>
                <a:gd name="T1" fmla="*/ 4 h 10"/>
                <a:gd name="T2" fmla="*/ 36 w 36"/>
                <a:gd name="T3" fmla="*/ 7 h 10"/>
                <a:gd name="T4" fmla="*/ 32 w 36"/>
                <a:gd name="T5" fmla="*/ 10 h 10"/>
                <a:gd name="T6" fmla="*/ 5 w 36"/>
                <a:gd name="T7" fmla="*/ 9 h 10"/>
                <a:gd name="T8" fmla="*/ 0 w 36"/>
                <a:gd name="T9" fmla="*/ 6 h 10"/>
                <a:gd name="T10" fmla="*/ 3 w 36"/>
                <a:gd name="T11" fmla="*/ 2 h 10"/>
                <a:gd name="T12" fmla="*/ 34 w 36"/>
                <a:gd name="T13" fmla="*/ 3 h 10"/>
                <a:gd name="T14" fmla="*/ 36 w 36"/>
                <a:gd name="T15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10">
                  <a:moveTo>
                    <a:pt x="36" y="4"/>
                  </a:moveTo>
                  <a:cubicBezTo>
                    <a:pt x="36" y="5"/>
                    <a:pt x="36" y="6"/>
                    <a:pt x="36" y="7"/>
                  </a:cubicBezTo>
                  <a:cubicBezTo>
                    <a:pt x="36" y="9"/>
                    <a:pt x="34" y="10"/>
                    <a:pt x="32" y="10"/>
                  </a:cubicBezTo>
                  <a:cubicBezTo>
                    <a:pt x="23" y="7"/>
                    <a:pt x="13" y="7"/>
                    <a:pt x="5" y="9"/>
                  </a:cubicBezTo>
                  <a:cubicBezTo>
                    <a:pt x="3" y="10"/>
                    <a:pt x="1" y="8"/>
                    <a:pt x="0" y="6"/>
                  </a:cubicBezTo>
                  <a:cubicBezTo>
                    <a:pt x="0" y="5"/>
                    <a:pt x="1" y="3"/>
                    <a:pt x="3" y="2"/>
                  </a:cubicBezTo>
                  <a:cubicBezTo>
                    <a:pt x="13" y="0"/>
                    <a:pt x="23" y="0"/>
                    <a:pt x="34" y="3"/>
                  </a:cubicBezTo>
                  <a:cubicBezTo>
                    <a:pt x="34" y="3"/>
                    <a:pt x="35" y="4"/>
                    <a:pt x="3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43" name="">
              <a:extLst>
                <a:ext uri="{FF2B5EF4-FFF2-40B4-BE49-F238E27FC236}">
                  <a16:creationId xmlns:a16="http://schemas.microsoft.com/office/drawing/2014/main" id="{A9DBBE9E-7CF9-4D7B-A95E-418ABB1F17C1}"/>
                </a:ext>
              </a:extLst>
            </p:cNvPr>
            <p:cNvSpPr/>
            <p:nvPr/>
          </p:nvSpPr>
          <p:spPr bwMode="auto">
            <a:xfrm>
              <a:off x="5545138" y="4392614"/>
              <a:ext cx="76200" cy="46038"/>
            </a:xfrm>
            <a:custGeom>
              <a:avLst/>
              <a:gdLst>
                <a:gd name="T0" fmla="*/ 19 w 20"/>
                <a:gd name="T1" fmla="*/ 2 h 12"/>
                <a:gd name="T2" fmla="*/ 19 w 20"/>
                <a:gd name="T3" fmla="*/ 3 h 12"/>
                <a:gd name="T4" fmla="*/ 17 w 20"/>
                <a:gd name="T5" fmla="*/ 7 h 12"/>
                <a:gd name="T6" fmla="*/ 5 w 20"/>
                <a:gd name="T7" fmla="*/ 11 h 12"/>
                <a:gd name="T8" fmla="*/ 0 w 20"/>
                <a:gd name="T9" fmla="*/ 9 h 12"/>
                <a:gd name="T10" fmla="*/ 3 w 20"/>
                <a:gd name="T11" fmla="*/ 4 h 12"/>
                <a:gd name="T12" fmla="*/ 15 w 20"/>
                <a:gd name="T13" fmla="*/ 1 h 12"/>
                <a:gd name="T14" fmla="*/ 19 w 20"/>
                <a:gd name="T15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2">
                  <a:moveTo>
                    <a:pt x="19" y="2"/>
                  </a:moveTo>
                  <a:cubicBezTo>
                    <a:pt x="19" y="2"/>
                    <a:pt x="19" y="3"/>
                    <a:pt x="19" y="3"/>
                  </a:cubicBezTo>
                  <a:cubicBezTo>
                    <a:pt x="20" y="5"/>
                    <a:pt x="19" y="7"/>
                    <a:pt x="17" y="7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3" y="12"/>
                    <a:pt x="1" y="10"/>
                    <a:pt x="0" y="9"/>
                  </a:cubicBezTo>
                  <a:cubicBezTo>
                    <a:pt x="0" y="7"/>
                    <a:pt x="1" y="5"/>
                    <a:pt x="3" y="4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7" y="0"/>
                    <a:pt x="18" y="1"/>
                    <a:pt x="1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44" name="">
              <a:extLst>
                <a:ext uri="{FF2B5EF4-FFF2-40B4-BE49-F238E27FC236}">
                  <a16:creationId xmlns:a16="http://schemas.microsoft.com/office/drawing/2014/main" id="{1F98ACB4-DA31-4C1D-8D7D-02023C38C296}"/>
                </a:ext>
              </a:extLst>
            </p:cNvPr>
            <p:cNvSpPr/>
            <p:nvPr/>
          </p:nvSpPr>
          <p:spPr bwMode="auto">
            <a:xfrm>
              <a:off x="5435600" y="4116389"/>
              <a:ext cx="109538" cy="120650"/>
            </a:xfrm>
            <a:custGeom>
              <a:avLst/>
              <a:gdLst>
                <a:gd name="T0" fmla="*/ 28 w 29"/>
                <a:gd name="T1" fmla="*/ 2 h 32"/>
                <a:gd name="T2" fmla="*/ 28 w 29"/>
                <a:gd name="T3" fmla="*/ 7 h 32"/>
                <a:gd name="T4" fmla="*/ 6 w 29"/>
                <a:gd name="T5" fmla="*/ 30 h 32"/>
                <a:gd name="T6" fmla="*/ 2 w 29"/>
                <a:gd name="T7" fmla="*/ 31 h 32"/>
                <a:gd name="T8" fmla="*/ 1 w 29"/>
                <a:gd name="T9" fmla="*/ 26 h 32"/>
                <a:gd name="T10" fmla="*/ 23 w 29"/>
                <a:gd name="T11" fmla="*/ 2 h 32"/>
                <a:gd name="T12" fmla="*/ 28 w 29"/>
                <a:gd name="T13" fmla="*/ 2 h 32"/>
                <a:gd name="T14" fmla="*/ 28 w 29"/>
                <a:gd name="T15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2">
                  <a:moveTo>
                    <a:pt x="28" y="2"/>
                  </a:moveTo>
                  <a:cubicBezTo>
                    <a:pt x="29" y="4"/>
                    <a:pt x="29" y="6"/>
                    <a:pt x="28" y="7"/>
                  </a:cubicBezTo>
                  <a:cubicBezTo>
                    <a:pt x="20" y="14"/>
                    <a:pt x="13" y="22"/>
                    <a:pt x="6" y="30"/>
                  </a:cubicBezTo>
                  <a:cubicBezTo>
                    <a:pt x="5" y="32"/>
                    <a:pt x="3" y="32"/>
                    <a:pt x="2" y="31"/>
                  </a:cubicBezTo>
                  <a:cubicBezTo>
                    <a:pt x="0" y="30"/>
                    <a:pt x="0" y="28"/>
                    <a:pt x="1" y="26"/>
                  </a:cubicBezTo>
                  <a:cubicBezTo>
                    <a:pt x="7" y="17"/>
                    <a:pt x="15" y="9"/>
                    <a:pt x="23" y="2"/>
                  </a:cubicBezTo>
                  <a:cubicBezTo>
                    <a:pt x="25" y="0"/>
                    <a:pt x="27" y="1"/>
                    <a:pt x="28" y="2"/>
                  </a:cubicBezTo>
                  <a:cubicBezTo>
                    <a:pt x="28" y="2"/>
                    <a:pt x="28" y="2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45" name="">
              <a:extLst>
                <a:ext uri="{FF2B5EF4-FFF2-40B4-BE49-F238E27FC236}">
                  <a16:creationId xmlns:a16="http://schemas.microsoft.com/office/drawing/2014/main" id="{C7CB4792-FE91-47CB-994F-1514996DCC1A}"/>
                </a:ext>
              </a:extLst>
            </p:cNvPr>
            <p:cNvSpPr/>
            <p:nvPr/>
          </p:nvSpPr>
          <p:spPr bwMode="auto">
            <a:xfrm>
              <a:off x="5297488" y="4040189"/>
              <a:ext cx="57150" cy="57150"/>
            </a:xfrm>
            <a:custGeom>
              <a:avLst/>
              <a:gdLst>
                <a:gd name="T0" fmla="*/ 14 w 15"/>
                <a:gd name="T1" fmla="*/ 2 h 15"/>
                <a:gd name="T2" fmla="*/ 14 w 15"/>
                <a:gd name="T3" fmla="*/ 6 h 15"/>
                <a:gd name="T4" fmla="*/ 7 w 15"/>
                <a:gd name="T5" fmla="*/ 14 h 15"/>
                <a:gd name="T6" fmla="*/ 2 w 15"/>
                <a:gd name="T7" fmla="*/ 14 h 15"/>
                <a:gd name="T8" fmla="*/ 2 w 15"/>
                <a:gd name="T9" fmla="*/ 9 h 15"/>
                <a:gd name="T10" fmla="*/ 9 w 15"/>
                <a:gd name="T11" fmla="*/ 1 h 15"/>
                <a:gd name="T12" fmla="*/ 14 w 15"/>
                <a:gd name="T13" fmla="*/ 1 h 15"/>
                <a:gd name="T14" fmla="*/ 14 w 15"/>
                <a:gd name="T15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5">
                  <a:moveTo>
                    <a:pt x="14" y="2"/>
                  </a:moveTo>
                  <a:cubicBezTo>
                    <a:pt x="15" y="3"/>
                    <a:pt x="15" y="5"/>
                    <a:pt x="14" y="6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5"/>
                    <a:pt x="3" y="15"/>
                    <a:pt x="2" y="14"/>
                  </a:cubicBezTo>
                  <a:cubicBezTo>
                    <a:pt x="1" y="13"/>
                    <a:pt x="0" y="11"/>
                    <a:pt x="2" y="9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0"/>
                    <a:pt x="13" y="0"/>
                    <a:pt x="14" y="1"/>
                  </a:cubicBezTo>
                  <a:cubicBezTo>
                    <a:pt x="14" y="1"/>
                    <a:pt x="14" y="1"/>
                    <a:pt x="1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46" name="">
              <a:extLst>
                <a:ext uri="{FF2B5EF4-FFF2-40B4-BE49-F238E27FC236}">
                  <a16:creationId xmlns:a16="http://schemas.microsoft.com/office/drawing/2014/main" id="{88C4D1F7-AAC7-4DD5-8C84-2926C5ADB97D}"/>
                </a:ext>
              </a:extLst>
            </p:cNvPr>
            <p:cNvSpPr/>
            <p:nvPr/>
          </p:nvSpPr>
          <p:spPr bwMode="auto">
            <a:xfrm>
              <a:off x="4151313" y="4741864"/>
              <a:ext cx="95250" cy="33338"/>
            </a:xfrm>
            <a:custGeom>
              <a:avLst/>
              <a:gdLst>
                <a:gd name="T0" fmla="*/ 24 w 25"/>
                <a:gd name="T1" fmla="*/ 1 h 9"/>
                <a:gd name="T2" fmla="*/ 24 w 25"/>
                <a:gd name="T3" fmla="*/ 2 h 9"/>
                <a:gd name="T4" fmla="*/ 22 w 25"/>
                <a:gd name="T5" fmla="*/ 7 h 9"/>
                <a:gd name="T6" fmla="*/ 4 w 25"/>
                <a:gd name="T7" fmla="*/ 8 h 9"/>
                <a:gd name="T8" fmla="*/ 1 w 25"/>
                <a:gd name="T9" fmla="*/ 4 h 9"/>
                <a:gd name="T10" fmla="*/ 4 w 25"/>
                <a:gd name="T11" fmla="*/ 1 h 9"/>
                <a:gd name="T12" fmla="*/ 20 w 25"/>
                <a:gd name="T13" fmla="*/ 0 h 9"/>
                <a:gd name="T14" fmla="*/ 24 w 25"/>
                <a:gd name="T15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9">
                  <a:moveTo>
                    <a:pt x="24" y="1"/>
                  </a:moveTo>
                  <a:cubicBezTo>
                    <a:pt x="24" y="2"/>
                    <a:pt x="24" y="2"/>
                    <a:pt x="24" y="2"/>
                  </a:cubicBezTo>
                  <a:cubicBezTo>
                    <a:pt x="25" y="4"/>
                    <a:pt x="23" y="6"/>
                    <a:pt x="22" y="7"/>
                  </a:cubicBezTo>
                  <a:cubicBezTo>
                    <a:pt x="16" y="8"/>
                    <a:pt x="10" y="9"/>
                    <a:pt x="4" y="8"/>
                  </a:cubicBezTo>
                  <a:cubicBezTo>
                    <a:pt x="2" y="8"/>
                    <a:pt x="0" y="6"/>
                    <a:pt x="1" y="4"/>
                  </a:cubicBezTo>
                  <a:cubicBezTo>
                    <a:pt x="1" y="2"/>
                    <a:pt x="3" y="1"/>
                    <a:pt x="4" y="1"/>
                  </a:cubicBezTo>
                  <a:cubicBezTo>
                    <a:pt x="10" y="2"/>
                    <a:pt x="15" y="1"/>
                    <a:pt x="20" y="0"/>
                  </a:cubicBezTo>
                  <a:cubicBezTo>
                    <a:pt x="21" y="0"/>
                    <a:pt x="23" y="0"/>
                    <a:pt x="2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47" name="">
              <a:extLst>
                <a:ext uri="{FF2B5EF4-FFF2-40B4-BE49-F238E27FC236}">
                  <a16:creationId xmlns:a16="http://schemas.microsoft.com/office/drawing/2014/main" id="{0190AFAA-DD03-4257-9A30-160F3DE421BB}"/>
                </a:ext>
              </a:extLst>
            </p:cNvPr>
            <p:cNvSpPr/>
            <p:nvPr/>
          </p:nvSpPr>
          <p:spPr bwMode="auto">
            <a:xfrm>
              <a:off x="4132263" y="4403726"/>
              <a:ext cx="90488" cy="38100"/>
            </a:xfrm>
            <a:custGeom>
              <a:avLst/>
              <a:gdLst>
                <a:gd name="T0" fmla="*/ 24 w 24"/>
                <a:gd name="T1" fmla="*/ 5 h 10"/>
                <a:gd name="T2" fmla="*/ 24 w 24"/>
                <a:gd name="T3" fmla="*/ 7 h 10"/>
                <a:gd name="T4" fmla="*/ 21 w 24"/>
                <a:gd name="T5" fmla="*/ 10 h 10"/>
                <a:gd name="T6" fmla="*/ 3 w 24"/>
                <a:gd name="T7" fmla="*/ 7 h 10"/>
                <a:gd name="T8" fmla="*/ 0 w 24"/>
                <a:gd name="T9" fmla="*/ 3 h 10"/>
                <a:gd name="T10" fmla="*/ 4 w 24"/>
                <a:gd name="T11" fmla="*/ 1 h 10"/>
                <a:gd name="T12" fmla="*/ 21 w 24"/>
                <a:gd name="T13" fmla="*/ 3 h 10"/>
                <a:gd name="T14" fmla="*/ 24 w 24"/>
                <a:gd name="T1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0">
                  <a:moveTo>
                    <a:pt x="24" y="5"/>
                  </a:moveTo>
                  <a:cubicBezTo>
                    <a:pt x="24" y="5"/>
                    <a:pt x="24" y="6"/>
                    <a:pt x="24" y="7"/>
                  </a:cubicBezTo>
                  <a:cubicBezTo>
                    <a:pt x="24" y="8"/>
                    <a:pt x="23" y="10"/>
                    <a:pt x="21" y="10"/>
                  </a:cubicBezTo>
                  <a:cubicBezTo>
                    <a:pt x="15" y="10"/>
                    <a:pt x="9" y="9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1" y="1"/>
                    <a:pt x="3" y="0"/>
                    <a:pt x="4" y="1"/>
                  </a:cubicBezTo>
                  <a:cubicBezTo>
                    <a:pt x="10" y="2"/>
                    <a:pt x="15" y="3"/>
                    <a:pt x="21" y="3"/>
                  </a:cubicBezTo>
                  <a:cubicBezTo>
                    <a:pt x="22" y="3"/>
                    <a:pt x="23" y="4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48" name="">
              <a:extLst>
                <a:ext uri="{FF2B5EF4-FFF2-40B4-BE49-F238E27FC236}">
                  <a16:creationId xmlns:a16="http://schemas.microsoft.com/office/drawing/2014/main" id="{47A4B99C-15A0-484D-950E-1AA0FF34A9CA}"/>
                </a:ext>
              </a:extLst>
            </p:cNvPr>
            <p:cNvSpPr/>
            <p:nvPr/>
          </p:nvSpPr>
          <p:spPr bwMode="auto">
            <a:xfrm>
              <a:off x="4310063" y="4043364"/>
              <a:ext cx="76200" cy="79375"/>
            </a:xfrm>
            <a:custGeom>
              <a:avLst/>
              <a:gdLst>
                <a:gd name="T0" fmla="*/ 19 w 20"/>
                <a:gd name="T1" fmla="*/ 15 h 21"/>
                <a:gd name="T2" fmla="*/ 18 w 20"/>
                <a:gd name="T3" fmla="*/ 19 h 21"/>
                <a:gd name="T4" fmla="*/ 14 w 20"/>
                <a:gd name="T5" fmla="*/ 19 h 21"/>
                <a:gd name="T6" fmla="*/ 1 w 20"/>
                <a:gd name="T7" fmla="*/ 7 h 21"/>
                <a:gd name="T8" fmla="*/ 1 w 20"/>
                <a:gd name="T9" fmla="*/ 2 h 21"/>
                <a:gd name="T10" fmla="*/ 6 w 20"/>
                <a:gd name="T11" fmla="*/ 2 h 21"/>
                <a:gd name="T12" fmla="*/ 18 w 20"/>
                <a:gd name="T13" fmla="*/ 15 h 21"/>
                <a:gd name="T14" fmla="*/ 19 w 20"/>
                <a:gd name="T15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21">
                  <a:moveTo>
                    <a:pt x="19" y="15"/>
                  </a:moveTo>
                  <a:cubicBezTo>
                    <a:pt x="20" y="16"/>
                    <a:pt x="20" y="18"/>
                    <a:pt x="18" y="19"/>
                  </a:cubicBezTo>
                  <a:cubicBezTo>
                    <a:pt x="17" y="21"/>
                    <a:pt x="15" y="21"/>
                    <a:pt x="14" y="19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0"/>
                    <a:pt x="5" y="0"/>
                    <a:pt x="6" y="2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9" y="15"/>
                    <a:pt x="19" y="15"/>
                    <a:pt x="19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49" name="">
              <a:extLst>
                <a:ext uri="{FF2B5EF4-FFF2-40B4-BE49-F238E27FC236}">
                  <a16:creationId xmlns:a16="http://schemas.microsoft.com/office/drawing/2014/main" id="{AC90CED7-B504-49C0-92F6-E49992D1D6E4}"/>
                </a:ext>
              </a:extLst>
            </p:cNvPr>
            <p:cNvSpPr/>
            <p:nvPr/>
          </p:nvSpPr>
          <p:spPr bwMode="auto">
            <a:xfrm>
              <a:off x="4686300" y="3819526"/>
              <a:ext cx="41275" cy="106363"/>
            </a:xfrm>
            <a:custGeom>
              <a:avLst/>
              <a:gdLst>
                <a:gd name="T0" fmla="*/ 6 w 11"/>
                <a:gd name="T1" fmla="*/ 2 h 28"/>
                <a:gd name="T2" fmla="*/ 7 w 11"/>
                <a:gd name="T3" fmla="*/ 2 h 28"/>
                <a:gd name="T4" fmla="*/ 10 w 11"/>
                <a:gd name="T5" fmla="*/ 25 h 28"/>
                <a:gd name="T6" fmla="*/ 6 w 11"/>
                <a:gd name="T7" fmla="*/ 27 h 28"/>
                <a:gd name="T8" fmla="*/ 3 w 11"/>
                <a:gd name="T9" fmla="*/ 23 h 28"/>
                <a:gd name="T10" fmla="*/ 0 w 11"/>
                <a:gd name="T11" fmla="*/ 6 h 28"/>
                <a:gd name="T12" fmla="*/ 2 w 11"/>
                <a:gd name="T13" fmla="*/ 1 h 28"/>
                <a:gd name="T14" fmla="*/ 6 w 11"/>
                <a:gd name="T15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28">
                  <a:moveTo>
                    <a:pt x="6" y="2"/>
                  </a:moveTo>
                  <a:cubicBezTo>
                    <a:pt x="6" y="2"/>
                    <a:pt x="6" y="2"/>
                    <a:pt x="7" y="2"/>
                  </a:cubicBezTo>
                  <a:cubicBezTo>
                    <a:pt x="10" y="9"/>
                    <a:pt x="11" y="17"/>
                    <a:pt x="10" y="25"/>
                  </a:cubicBezTo>
                  <a:cubicBezTo>
                    <a:pt x="9" y="26"/>
                    <a:pt x="8" y="28"/>
                    <a:pt x="6" y="27"/>
                  </a:cubicBezTo>
                  <a:cubicBezTo>
                    <a:pt x="4" y="27"/>
                    <a:pt x="3" y="25"/>
                    <a:pt x="3" y="23"/>
                  </a:cubicBezTo>
                  <a:cubicBezTo>
                    <a:pt x="4" y="17"/>
                    <a:pt x="3" y="11"/>
                    <a:pt x="0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3" y="0"/>
                    <a:pt x="5" y="1"/>
                    <a:pt x="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50" name="">
              <a:extLst>
                <a:ext uri="{FF2B5EF4-FFF2-40B4-BE49-F238E27FC236}">
                  <a16:creationId xmlns:a16="http://schemas.microsoft.com/office/drawing/2014/main" id="{1020BE31-C1D9-474D-8276-5579BF7BAED4}"/>
                </a:ext>
              </a:extLst>
            </p:cNvPr>
            <p:cNvSpPr/>
            <p:nvPr/>
          </p:nvSpPr>
          <p:spPr bwMode="auto">
            <a:xfrm>
              <a:off x="5046663" y="3865564"/>
              <a:ext cx="31750" cy="90488"/>
            </a:xfrm>
            <a:custGeom>
              <a:avLst/>
              <a:gdLst>
                <a:gd name="T0" fmla="*/ 6 w 8"/>
                <a:gd name="T1" fmla="*/ 2 h 24"/>
                <a:gd name="T2" fmla="*/ 7 w 8"/>
                <a:gd name="T3" fmla="*/ 3 h 24"/>
                <a:gd name="T4" fmla="*/ 8 w 8"/>
                <a:gd name="T5" fmla="*/ 20 h 24"/>
                <a:gd name="T6" fmla="*/ 4 w 8"/>
                <a:gd name="T7" fmla="*/ 24 h 24"/>
                <a:gd name="T8" fmla="*/ 1 w 8"/>
                <a:gd name="T9" fmla="*/ 20 h 24"/>
                <a:gd name="T10" fmla="*/ 0 w 8"/>
                <a:gd name="T11" fmla="*/ 4 h 24"/>
                <a:gd name="T12" fmla="*/ 3 w 8"/>
                <a:gd name="T13" fmla="*/ 0 h 24"/>
                <a:gd name="T14" fmla="*/ 6 w 8"/>
                <a:gd name="T15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24">
                  <a:moveTo>
                    <a:pt x="6" y="2"/>
                  </a:moveTo>
                  <a:cubicBezTo>
                    <a:pt x="7" y="2"/>
                    <a:pt x="7" y="3"/>
                    <a:pt x="7" y="3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2"/>
                    <a:pt x="6" y="24"/>
                    <a:pt x="4" y="24"/>
                  </a:cubicBezTo>
                  <a:cubicBezTo>
                    <a:pt x="2" y="24"/>
                    <a:pt x="1" y="22"/>
                    <a:pt x="1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6" y="1"/>
                    <a:pt x="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51" name="">
              <a:extLst>
                <a:ext uri="{FF2B5EF4-FFF2-40B4-BE49-F238E27FC236}">
                  <a16:creationId xmlns:a16="http://schemas.microsoft.com/office/drawing/2014/main" id="{18700E73-419A-4983-AD5E-E90BE454A6A3}"/>
                </a:ext>
              </a:extLst>
            </p:cNvPr>
            <p:cNvSpPr/>
            <p:nvPr/>
          </p:nvSpPr>
          <p:spPr bwMode="auto">
            <a:xfrm>
              <a:off x="3995738" y="4905376"/>
              <a:ext cx="306388" cy="158750"/>
            </a:xfrm>
            <a:custGeom>
              <a:avLst/>
              <a:gdLst>
                <a:gd name="T0" fmla="*/ 80 w 81"/>
                <a:gd name="T1" fmla="*/ 2 h 42"/>
                <a:gd name="T2" fmla="*/ 81 w 81"/>
                <a:gd name="T3" fmla="*/ 3 h 42"/>
                <a:gd name="T4" fmla="*/ 79 w 81"/>
                <a:gd name="T5" fmla="*/ 7 h 42"/>
                <a:gd name="T6" fmla="*/ 6 w 81"/>
                <a:gd name="T7" fmla="*/ 41 h 42"/>
                <a:gd name="T8" fmla="*/ 1 w 81"/>
                <a:gd name="T9" fmla="*/ 40 h 42"/>
                <a:gd name="T10" fmla="*/ 3 w 81"/>
                <a:gd name="T11" fmla="*/ 35 h 42"/>
                <a:gd name="T12" fmla="*/ 76 w 81"/>
                <a:gd name="T13" fmla="*/ 1 h 42"/>
                <a:gd name="T14" fmla="*/ 80 w 81"/>
                <a:gd name="T15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42">
                  <a:moveTo>
                    <a:pt x="80" y="2"/>
                  </a:moveTo>
                  <a:cubicBezTo>
                    <a:pt x="80" y="2"/>
                    <a:pt x="80" y="2"/>
                    <a:pt x="81" y="3"/>
                  </a:cubicBezTo>
                  <a:cubicBezTo>
                    <a:pt x="81" y="4"/>
                    <a:pt x="81" y="6"/>
                    <a:pt x="79" y="7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4" y="42"/>
                    <a:pt x="2" y="41"/>
                    <a:pt x="1" y="40"/>
                  </a:cubicBezTo>
                  <a:cubicBezTo>
                    <a:pt x="0" y="38"/>
                    <a:pt x="1" y="36"/>
                    <a:pt x="3" y="35"/>
                  </a:cubicBezTo>
                  <a:cubicBezTo>
                    <a:pt x="76" y="1"/>
                    <a:pt x="76" y="1"/>
                    <a:pt x="76" y="1"/>
                  </a:cubicBezTo>
                  <a:cubicBezTo>
                    <a:pt x="77" y="0"/>
                    <a:pt x="79" y="1"/>
                    <a:pt x="8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52" name="">
              <a:extLst>
                <a:ext uri="{FF2B5EF4-FFF2-40B4-BE49-F238E27FC236}">
                  <a16:creationId xmlns:a16="http://schemas.microsoft.com/office/drawing/2014/main" id="{7A9A5F34-7038-40F9-8F42-59BD6BA5FA8B}"/>
                </a:ext>
              </a:extLst>
            </p:cNvPr>
            <p:cNvSpPr/>
            <p:nvPr/>
          </p:nvSpPr>
          <p:spPr bwMode="auto">
            <a:xfrm>
              <a:off x="3884613" y="4570414"/>
              <a:ext cx="334963" cy="73025"/>
            </a:xfrm>
            <a:custGeom>
              <a:avLst/>
              <a:gdLst>
                <a:gd name="T0" fmla="*/ 87 w 88"/>
                <a:gd name="T1" fmla="*/ 3 h 19"/>
                <a:gd name="T2" fmla="*/ 88 w 88"/>
                <a:gd name="T3" fmla="*/ 5 h 19"/>
                <a:gd name="T4" fmla="*/ 84 w 88"/>
                <a:gd name="T5" fmla="*/ 8 h 19"/>
                <a:gd name="T6" fmla="*/ 5 w 88"/>
                <a:gd name="T7" fmla="*/ 18 h 19"/>
                <a:gd name="T8" fmla="*/ 1 w 88"/>
                <a:gd name="T9" fmla="*/ 16 h 19"/>
                <a:gd name="T10" fmla="*/ 3 w 88"/>
                <a:gd name="T11" fmla="*/ 12 h 19"/>
                <a:gd name="T12" fmla="*/ 85 w 88"/>
                <a:gd name="T13" fmla="*/ 2 h 19"/>
                <a:gd name="T14" fmla="*/ 87 w 88"/>
                <a:gd name="T1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19">
                  <a:moveTo>
                    <a:pt x="87" y="3"/>
                  </a:moveTo>
                  <a:cubicBezTo>
                    <a:pt x="88" y="4"/>
                    <a:pt x="88" y="4"/>
                    <a:pt x="88" y="5"/>
                  </a:cubicBezTo>
                  <a:cubicBezTo>
                    <a:pt x="88" y="7"/>
                    <a:pt x="86" y="9"/>
                    <a:pt x="84" y="8"/>
                  </a:cubicBezTo>
                  <a:cubicBezTo>
                    <a:pt x="57" y="7"/>
                    <a:pt x="31" y="11"/>
                    <a:pt x="5" y="18"/>
                  </a:cubicBezTo>
                  <a:cubicBezTo>
                    <a:pt x="3" y="19"/>
                    <a:pt x="2" y="18"/>
                    <a:pt x="1" y="16"/>
                  </a:cubicBezTo>
                  <a:cubicBezTo>
                    <a:pt x="0" y="14"/>
                    <a:pt x="1" y="12"/>
                    <a:pt x="3" y="12"/>
                  </a:cubicBezTo>
                  <a:cubicBezTo>
                    <a:pt x="29" y="4"/>
                    <a:pt x="57" y="0"/>
                    <a:pt x="85" y="2"/>
                  </a:cubicBezTo>
                  <a:cubicBezTo>
                    <a:pt x="86" y="2"/>
                    <a:pt x="87" y="2"/>
                    <a:pt x="8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53" name="">
              <a:extLst>
                <a:ext uri="{FF2B5EF4-FFF2-40B4-BE49-F238E27FC236}">
                  <a16:creationId xmlns:a16="http://schemas.microsoft.com/office/drawing/2014/main" id="{5835E7D6-403C-48DE-A839-B9157E4AE533}"/>
                </a:ext>
              </a:extLst>
            </p:cNvPr>
            <p:cNvSpPr/>
            <p:nvPr/>
          </p:nvSpPr>
          <p:spPr bwMode="auto">
            <a:xfrm>
              <a:off x="4033838" y="4157664"/>
              <a:ext cx="254000" cy="106363"/>
            </a:xfrm>
            <a:custGeom>
              <a:avLst/>
              <a:gdLst>
                <a:gd name="T0" fmla="*/ 67 w 67"/>
                <a:gd name="T1" fmla="*/ 22 h 28"/>
                <a:gd name="T2" fmla="*/ 67 w 67"/>
                <a:gd name="T3" fmla="*/ 25 h 28"/>
                <a:gd name="T4" fmla="*/ 63 w 67"/>
                <a:gd name="T5" fmla="*/ 27 h 28"/>
                <a:gd name="T6" fmla="*/ 2 w 67"/>
                <a:gd name="T7" fmla="*/ 7 h 28"/>
                <a:gd name="T8" fmla="*/ 0 w 67"/>
                <a:gd name="T9" fmla="*/ 2 h 28"/>
                <a:gd name="T10" fmla="*/ 5 w 67"/>
                <a:gd name="T11" fmla="*/ 0 h 28"/>
                <a:gd name="T12" fmla="*/ 65 w 67"/>
                <a:gd name="T13" fmla="*/ 21 h 28"/>
                <a:gd name="T14" fmla="*/ 67 w 67"/>
                <a:gd name="T15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28">
                  <a:moveTo>
                    <a:pt x="67" y="22"/>
                  </a:moveTo>
                  <a:cubicBezTo>
                    <a:pt x="67" y="23"/>
                    <a:pt x="67" y="24"/>
                    <a:pt x="67" y="25"/>
                  </a:cubicBezTo>
                  <a:cubicBezTo>
                    <a:pt x="66" y="27"/>
                    <a:pt x="64" y="28"/>
                    <a:pt x="63" y="2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6"/>
                    <a:pt x="0" y="4"/>
                    <a:pt x="0" y="2"/>
                  </a:cubicBezTo>
                  <a:cubicBezTo>
                    <a:pt x="1" y="0"/>
                    <a:pt x="3" y="0"/>
                    <a:pt x="5" y="0"/>
                  </a:cubicBezTo>
                  <a:cubicBezTo>
                    <a:pt x="65" y="21"/>
                    <a:pt x="65" y="21"/>
                    <a:pt x="65" y="21"/>
                  </a:cubicBezTo>
                  <a:cubicBezTo>
                    <a:pt x="66" y="21"/>
                    <a:pt x="66" y="21"/>
                    <a:pt x="67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54" name="">
              <a:extLst>
                <a:ext uri="{FF2B5EF4-FFF2-40B4-BE49-F238E27FC236}">
                  <a16:creationId xmlns:a16="http://schemas.microsoft.com/office/drawing/2014/main" id="{8FAE11D6-DA28-400A-A0F6-DC0BD281FF6C}"/>
                </a:ext>
              </a:extLst>
            </p:cNvPr>
            <p:cNvSpPr/>
            <p:nvPr/>
          </p:nvSpPr>
          <p:spPr bwMode="auto">
            <a:xfrm>
              <a:off x="4397375" y="3729039"/>
              <a:ext cx="155575" cy="254000"/>
            </a:xfrm>
            <a:custGeom>
              <a:avLst/>
              <a:gdLst>
                <a:gd name="T0" fmla="*/ 7 w 41"/>
                <a:gd name="T1" fmla="*/ 2 h 67"/>
                <a:gd name="T2" fmla="*/ 7 w 41"/>
                <a:gd name="T3" fmla="*/ 2 h 67"/>
                <a:gd name="T4" fmla="*/ 40 w 41"/>
                <a:gd name="T5" fmla="*/ 61 h 67"/>
                <a:gd name="T6" fmla="*/ 39 w 41"/>
                <a:gd name="T7" fmla="*/ 66 h 67"/>
                <a:gd name="T8" fmla="*/ 34 w 41"/>
                <a:gd name="T9" fmla="*/ 65 h 67"/>
                <a:gd name="T10" fmla="*/ 1 w 41"/>
                <a:gd name="T11" fmla="*/ 6 h 67"/>
                <a:gd name="T12" fmla="*/ 2 w 41"/>
                <a:gd name="T13" fmla="*/ 1 h 67"/>
                <a:gd name="T14" fmla="*/ 7 w 41"/>
                <a:gd name="T15" fmla="*/ 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67">
                  <a:moveTo>
                    <a:pt x="7" y="2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19" y="22"/>
                    <a:pt x="30" y="41"/>
                    <a:pt x="40" y="61"/>
                  </a:cubicBezTo>
                  <a:cubicBezTo>
                    <a:pt x="41" y="63"/>
                    <a:pt x="41" y="65"/>
                    <a:pt x="39" y="66"/>
                  </a:cubicBezTo>
                  <a:cubicBezTo>
                    <a:pt x="37" y="67"/>
                    <a:pt x="35" y="66"/>
                    <a:pt x="34" y="65"/>
                  </a:cubicBezTo>
                  <a:cubicBezTo>
                    <a:pt x="24" y="45"/>
                    <a:pt x="13" y="25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3" y="0"/>
                    <a:pt x="5" y="1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55" name="">
              <a:extLst>
                <a:ext uri="{FF2B5EF4-FFF2-40B4-BE49-F238E27FC236}">
                  <a16:creationId xmlns:a16="http://schemas.microsoft.com/office/drawing/2014/main" id="{2530C49A-21D3-457D-83F7-0E40DD3815D5}"/>
                </a:ext>
              </a:extLst>
            </p:cNvPr>
            <p:cNvSpPr/>
            <p:nvPr/>
          </p:nvSpPr>
          <p:spPr bwMode="auto">
            <a:xfrm>
              <a:off x="4879975" y="3573464"/>
              <a:ext cx="34925" cy="344488"/>
            </a:xfrm>
            <a:custGeom>
              <a:avLst/>
              <a:gdLst>
                <a:gd name="T0" fmla="*/ 7 w 9"/>
                <a:gd name="T1" fmla="*/ 1 h 91"/>
                <a:gd name="T2" fmla="*/ 8 w 9"/>
                <a:gd name="T3" fmla="*/ 3 h 91"/>
                <a:gd name="T4" fmla="*/ 7 w 9"/>
                <a:gd name="T5" fmla="*/ 87 h 91"/>
                <a:gd name="T6" fmla="*/ 3 w 9"/>
                <a:gd name="T7" fmla="*/ 91 h 91"/>
                <a:gd name="T8" fmla="*/ 0 w 9"/>
                <a:gd name="T9" fmla="*/ 87 h 91"/>
                <a:gd name="T10" fmla="*/ 1 w 9"/>
                <a:gd name="T11" fmla="*/ 3 h 91"/>
                <a:gd name="T12" fmla="*/ 4 w 9"/>
                <a:gd name="T13" fmla="*/ 0 h 91"/>
                <a:gd name="T14" fmla="*/ 7 w 9"/>
                <a:gd name="T15" fmla="*/ 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91">
                  <a:moveTo>
                    <a:pt x="7" y="1"/>
                  </a:moveTo>
                  <a:cubicBezTo>
                    <a:pt x="8" y="2"/>
                    <a:pt x="8" y="2"/>
                    <a:pt x="8" y="3"/>
                  </a:cubicBezTo>
                  <a:cubicBezTo>
                    <a:pt x="9" y="32"/>
                    <a:pt x="9" y="59"/>
                    <a:pt x="7" y="87"/>
                  </a:cubicBezTo>
                  <a:cubicBezTo>
                    <a:pt x="7" y="89"/>
                    <a:pt x="5" y="91"/>
                    <a:pt x="3" y="91"/>
                  </a:cubicBezTo>
                  <a:cubicBezTo>
                    <a:pt x="1" y="90"/>
                    <a:pt x="0" y="89"/>
                    <a:pt x="0" y="87"/>
                  </a:cubicBezTo>
                  <a:cubicBezTo>
                    <a:pt x="2" y="59"/>
                    <a:pt x="2" y="32"/>
                    <a:pt x="1" y="3"/>
                  </a:cubicBezTo>
                  <a:cubicBezTo>
                    <a:pt x="1" y="2"/>
                    <a:pt x="2" y="0"/>
                    <a:pt x="4" y="0"/>
                  </a:cubicBezTo>
                  <a:cubicBezTo>
                    <a:pt x="5" y="0"/>
                    <a:pt x="7" y="0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56" name="">
              <a:extLst>
                <a:ext uri="{FF2B5EF4-FFF2-40B4-BE49-F238E27FC236}">
                  <a16:creationId xmlns:a16="http://schemas.microsoft.com/office/drawing/2014/main" id="{2BA146FB-E6E2-44BD-9ED8-015020C89AD6}"/>
                </a:ext>
              </a:extLst>
            </p:cNvPr>
            <p:cNvSpPr/>
            <p:nvPr/>
          </p:nvSpPr>
          <p:spPr bwMode="auto">
            <a:xfrm>
              <a:off x="5237163" y="3827464"/>
              <a:ext cx="160338" cy="223838"/>
            </a:xfrm>
            <a:custGeom>
              <a:avLst/>
              <a:gdLst>
                <a:gd name="T0" fmla="*/ 41 w 42"/>
                <a:gd name="T1" fmla="*/ 2 h 59"/>
                <a:gd name="T2" fmla="*/ 41 w 42"/>
                <a:gd name="T3" fmla="*/ 5 h 59"/>
                <a:gd name="T4" fmla="*/ 7 w 42"/>
                <a:gd name="T5" fmla="*/ 57 h 59"/>
                <a:gd name="T6" fmla="*/ 2 w 42"/>
                <a:gd name="T7" fmla="*/ 58 h 59"/>
                <a:gd name="T8" fmla="*/ 1 w 42"/>
                <a:gd name="T9" fmla="*/ 53 h 59"/>
                <a:gd name="T10" fmla="*/ 36 w 42"/>
                <a:gd name="T11" fmla="*/ 2 h 59"/>
                <a:gd name="T12" fmla="*/ 40 w 42"/>
                <a:gd name="T13" fmla="*/ 1 h 59"/>
                <a:gd name="T14" fmla="*/ 41 w 42"/>
                <a:gd name="T15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59">
                  <a:moveTo>
                    <a:pt x="41" y="2"/>
                  </a:moveTo>
                  <a:cubicBezTo>
                    <a:pt x="42" y="3"/>
                    <a:pt x="42" y="4"/>
                    <a:pt x="41" y="5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6" y="59"/>
                    <a:pt x="4" y="59"/>
                    <a:pt x="2" y="58"/>
                  </a:cubicBezTo>
                  <a:cubicBezTo>
                    <a:pt x="1" y="57"/>
                    <a:pt x="0" y="55"/>
                    <a:pt x="1" y="53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7" y="0"/>
                    <a:pt x="39" y="0"/>
                    <a:pt x="40" y="1"/>
                  </a:cubicBezTo>
                  <a:cubicBezTo>
                    <a:pt x="41" y="1"/>
                    <a:pt x="41" y="1"/>
                    <a:pt x="4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57" name="">
              <a:extLst>
                <a:ext uri="{FF2B5EF4-FFF2-40B4-BE49-F238E27FC236}">
                  <a16:creationId xmlns:a16="http://schemas.microsoft.com/office/drawing/2014/main" id="{CEAD2919-D391-4F64-AB16-4465B55065D8}"/>
                </a:ext>
              </a:extLst>
            </p:cNvPr>
            <p:cNvSpPr/>
            <p:nvPr/>
          </p:nvSpPr>
          <p:spPr bwMode="auto">
            <a:xfrm>
              <a:off x="3903663" y="5003801"/>
              <a:ext cx="133350" cy="144463"/>
            </a:xfrm>
            <a:custGeom>
              <a:avLst/>
              <a:gdLst>
                <a:gd name="T0" fmla="*/ 29 w 35"/>
                <a:gd name="T1" fmla="*/ 9 h 38"/>
                <a:gd name="T2" fmla="*/ 32 w 35"/>
                <a:gd name="T3" fmla="*/ 13 h 38"/>
                <a:gd name="T4" fmla="*/ 30 w 35"/>
                <a:gd name="T5" fmla="*/ 32 h 38"/>
                <a:gd name="T6" fmla="*/ 15 w 35"/>
                <a:gd name="T7" fmla="*/ 35 h 38"/>
                <a:gd name="T8" fmla="*/ 0 w 35"/>
                <a:gd name="T9" fmla="*/ 16 h 38"/>
                <a:gd name="T10" fmla="*/ 4 w 35"/>
                <a:gd name="T11" fmla="*/ 4 h 38"/>
                <a:gd name="T12" fmla="*/ 14 w 35"/>
                <a:gd name="T13" fmla="*/ 0 h 38"/>
                <a:gd name="T14" fmla="*/ 14 w 35"/>
                <a:gd name="T15" fmla="*/ 0 h 38"/>
                <a:gd name="T16" fmla="*/ 29 w 35"/>
                <a:gd name="T17" fmla="*/ 9 h 38"/>
                <a:gd name="T18" fmla="*/ 10 w 35"/>
                <a:gd name="T19" fmla="*/ 22 h 38"/>
                <a:gd name="T20" fmla="*/ 17 w 35"/>
                <a:gd name="T21" fmla="*/ 28 h 38"/>
                <a:gd name="T22" fmla="*/ 25 w 35"/>
                <a:gd name="T23" fmla="*/ 28 h 38"/>
                <a:gd name="T24" fmla="*/ 25 w 35"/>
                <a:gd name="T25" fmla="*/ 16 h 38"/>
                <a:gd name="T26" fmla="*/ 14 w 35"/>
                <a:gd name="T27" fmla="*/ 7 h 38"/>
                <a:gd name="T28" fmla="*/ 14 w 35"/>
                <a:gd name="T29" fmla="*/ 7 h 38"/>
                <a:gd name="T30" fmla="*/ 9 w 35"/>
                <a:gd name="T31" fmla="*/ 9 h 38"/>
                <a:gd name="T32" fmla="*/ 7 w 35"/>
                <a:gd name="T33" fmla="*/ 15 h 38"/>
                <a:gd name="T34" fmla="*/ 10 w 35"/>
                <a:gd name="T35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" h="38">
                  <a:moveTo>
                    <a:pt x="29" y="9"/>
                  </a:moveTo>
                  <a:cubicBezTo>
                    <a:pt x="30" y="10"/>
                    <a:pt x="31" y="12"/>
                    <a:pt x="32" y="13"/>
                  </a:cubicBezTo>
                  <a:cubicBezTo>
                    <a:pt x="35" y="20"/>
                    <a:pt x="34" y="28"/>
                    <a:pt x="30" y="32"/>
                  </a:cubicBezTo>
                  <a:cubicBezTo>
                    <a:pt x="28" y="34"/>
                    <a:pt x="23" y="38"/>
                    <a:pt x="15" y="35"/>
                  </a:cubicBezTo>
                  <a:cubicBezTo>
                    <a:pt x="8" y="32"/>
                    <a:pt x="1" y="24"/>
                    <a:pt x="0" y="16"/>
                  </a:cubicBezTo>
                  <a:cubicBezTo>
                    <a:pt x="0" y="11"/>
                    <a:pt x="1" y="7"/>
                    <a:pt x="4" y="4"/>
                  </a:cubicBezTo>
                  <a:cubicBezTo>
                    <a:pt x="7" y="1"/>
                    <a:pt x="10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0" y="1"/>
                    <a:pt x="26" y="4"/>
                    <a:pt x="29" y="9"/>
                  </a:cubicBezTo>
                  <a:close/>
                  <a:moveTo>
                    <a:pt x="10" y="22"/>
                  </a:moveTo>
                  <a:cubicBezTo>
                    <a:pt x="12" y="25"/>
                    <a:pt x="15" y="27"/>
                    <a:pt x="17" y="28"/>
                  </a:cubicBezTo>
                  <a:cubicBezTo>
                    <a:pt x="21" y="29"/>
                    <a:pt x="23" y="29"/>
                    <a:pt x="25" y="28"/>
                  </a:cubicBezTo>
                  <a:cubicBezTo>
                    <a:pt x="27" y="25"/>
                    <a:pt x="27" y="20"/>
                    <a:pt x="25" y="16"/>
                  </a:cubicBezTo>
                  <a:cubicBezTo>
                    <a:pt x="24" y="13"/>
                    <a:pt x="21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2" y="7"/>
                    <a:pt x="10" y="8"/>
                    <a:pt x="9" y="9"/>
                  </a:cubicBezTo>
                  <a:cubicBezTo>
                    <a:pt x="8" y="10"/>
                    <a:pt x="7" y="13"/>
                    <a:pt x="7" y="15"/>
                  </a:cubicBezTo>
                  <a:cubicBezTo>
                    <a:pt x="7" y="17"/>
                    <a:pt x="8" y="20"/>
                    <a:pt x="1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58" name="">
              <a:extLst>
                <a:ext uri="{FF2B5EF4-FFF2-40B4-BE49-F238E27FC236}">
                  <a16:creationId xmlns:a16="http://schemas.microsoft.com/office/drawing/2014/main" id="{CCEDFDFA-A79D-43BE-B5EB-FCAD44A90071}"/>
                </a:ext>
              </a:extLst>
            </p:cNvPr>
            <p:cNvSpPr/>
            <p:nvPr/>
          </p:nvSpPr>
          <p:spPr bwMode="auto">
            <a:xfrm>
              <a:off x="3778250" y="4559301"/>
              <a:ext cx="141288" cy="163513"/>
            </a:xfrm>
            <a:custGeom>
              <a:avLst/>
              <a:gdLst>
                <a:gd name="T0" fmla="*/ 29 w 37"/>
                <a:gd name="T1" fmla="*/ 9 h 43"/>
                <a:gd name="T2" fmla="*/ 35 w 37"/>
                <a:gd name="T3" fmla="*/ 32 h 43"/>
                <a:gd name="T4" fmla="*/ 28 w 37"/>
                <a:gd name="T5" fmla="*/ 41 h 43"/>
                <a:gd name="T6" fmla="*/ 9 w 37"/>
                <a:gd name="T7" fmla="*/ 37 h 43"/>
                <a:gd name="T8" fmla="*/ 1 w 37"/>
                <a:gd name="T9" fmla="*/ 21 h 43"/>
                <a:gd name="T10" fmla="*/ 3 w 37"/>
                <a:gd name="T11" fmla="*/ 8 h 43"/>
                <a:gd name="T12" fmla="*/ 13 w 37"/>
                <a:gd name="T13" fmla="*/ 0 h 43"/>
                <a:gd name="T14" fmla="*/ 29 w 37"/>
                <a:gd name="T15" fmla="*/ 9 h 43"/>
                <a:gd name="T16" fmla="*/ 29 w 37"/>
                <a:gd name="T17" fmla="*/ 9 h 43"/>
                <a:gd name="T18" fmla="*/ 11 w 37"/>
                <a:gd name="T19" fmla="*/ 29 h 43"/>
                <a:gd name="T20" fmla="*/ 14 w 37"/>
                <a:gd name="T21" fmla="*/ 32 h 43"/>
                <a:gd name="T22" fmla="*/ 25 w 37"/>
                <a:gd name="T23" fmla="*/ 35 h 43"/>
                <a:gd name="T24" fmla="*/ 28 w 37"/>
                <a:gd name="T25" fmla="*/ 31 h 43"/>
                <a:gd name="T26" fmla="*/ 24 w 37"/>
                <a:gd name="T27" fmla="*/ 13 h 43"/>
                <a:gd name="T28" fmla="*/ 23 w 37"/>
                <a:gd name="T29" fmla="*/ 13 h 43"/>
                <a:gd name="T30" fmla="*/ 23 w 37"/>
                <a:gd name="T31" fmla="*/ 13 h 43"/>
                <a:gd name="T32" fmla="*/ 14 w 37"/>
                <a:gd name="T33" fmla="*/ 7 h 43"/>
                <a:gd name="T34" fmla="*/ 9 w 37"/>
                <a:gd name="T35" fmla="*/ 12 h 43"/>
                <a:gd name="T36" fmla="*/ 8 w 37"/>
                <a:gd name="T37" fmla="*/ 20 h 43"/>
                <a:gd name="T38" fmla="*/ 11 w 37"/>
                <a:gd name="T39" fmla="*/ 2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" h="43">
                  <a:moveTo>
                    <a:pt x="29" y="9"/>
                  </a:moveTo>
                  <a:cubicBezTo>
                    <a:pt x="34" y="15"/>
                    <a:pt x="37" y="25"/>
                    <a:pt x="35" y="32"/>
                  </a:cubicBezTo>
                  <a:cubicBezTo>
                    <a:pt x="34" y="36"/>
                    <a:pt x="31" y="39"/>
                    <a:pt x="28" y="41"/>
                  </a:cubicBezTo>
                  <a:cubicBezTo>
                    <a:pt x="22" y="43"/>
                    <a:pt x="15" y="42"/>
                    <a:pt x="9" y="37"/>
                  </a:cubicBezTo>
                  <a:cubicBezTo>
                    <a:pt x="5" y="33"/>
                    <a:pt x="2" y="27"/>
                    <a:pt x="1" y="21"/>
                  </a:cubicBezTo>
                  <a:cubicBezTo>
                    <a:pt x="0" y="16"/>
                    <a:pt x="1" y="12"/>
                    <a:pt x="3" y="8"/>
                  </a:cubicBezTo>
                  <a:cubicBezTo>
                    <a:pt x="5" y="4"/>
                    <a:pt x="9" y="1"/>
                    <a:pt x="13" y="0"/>
                  </a:cubicBezTo>
                  <a:cubicBezTo>
                    <a:pt x="19" y="0"/>
                    <a:pt x="25" y="3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close/>
                  <a:moveTo>
                    <a:pt x="11" y="29"/>
                  </a:moveTo>
                  <a:cubicBezTo>
                    <a:pt x="12" y="30"/>
                    <a:pt x="13" y="31"/>
                    <a:pt x="14" y="32"/>
                  </a:cubicBezTo>
                  <a:cubicBezTo>
                    <a:pt x="17" y="35"/>
                    <a:pt x="22" y="36"/>
                    <a:pt x="25" y="35"/>
                  </a:cubicBezTo>
                  <a:cubicBezTo>
                    <a:pt x="27" y="34"/>
                    <a:pt x="28" y="32"/>
                    <a:pt x="28" y="31"/>
                  </a:cubicBezTo>
                  <a:cubicBezTo>
                    <a:pt x="30" y="26"/>
                    <a:pt x="27" y="18"/>
                    <a:pt x="24" y="13"/>
                  </a:cubicBezTo>
                  <a:cubicBezTo>
                    <a:pt x="24" y="13"/>
                    <a:pt x="24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1" y="10"/>
                    <a:pt x="18" y="7"/>
                    <a:pt x="14" y="7"/>
                  </a:cubicBezTo>
                  <a:cubicBezTo>
                    <a:pt x="12" y="8"/>
                    <a:pt x="10" y="9"/>
                    <a:pt x="9" y="12"/>
                  </a:cubicBezTo>
                  <a:cubicBezTo>
                    <a:pt x="7" y="14"/>
                    <a:pt x="7" y="18"/>
                    <a:pt x="8" y="20"/>
                  </a:cubicBezTo>
                  <a:cubicBezTo>
                    <a:pt x="8" y="23"/>
                    <a:pt x="9" y="27"/>
                    <a:pt x="1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59" name="">
              <a:extLst>
                <a:ext uri="{FF2B5EF4-FFF2-40B4-BE49-F238E27FC236}">
                  <a16:creationId xmlns:a16="http://schemas.microsoft.com/office/drawing/2014/main" id="{7FA571FC-0A6C-4121-A214-2BB61B105442}"/>
                </a:ext>
              </a:extLst>
            </p:cNvPr>
            <p:cNvSpPr/>
            <p:nvPr/>
          </p:nvSpPr>
          <p:spPr bwMode="auto">
            <a:xfrm>
              <a:off x="3933825" y="4073526"/>
              <a:ext cx="130175" cy="163513"/>
            </a:xfrm>
            <a:custGeom>
              <a:avLst/>
              <a:gdLst>
                <a:gd name="T0" fmla="*/ 31 w 34"/>
                <a:gd name="T1" fmla="*/ 7 h 43"/>
                <a:gd name="T2" fmla="*/ 34 w 34"/>
                <a:gd name="T3" fmla="*/ 16 h 43"/>
                <a:gd name="T4" fmla="*/ 24 w 34"/>
                <a:gd name="T5" fmla="*/ 38 h 43"/>
                <a:gd name="T6" fmla="*/ 12 w 34"/>
                <a:gd name="T7" fmla="*/ 42 h 43"/>
                <a:gd name="T8" fmla="*/ 3 w 34"/>
                <a:gd name="T9" fmla="*/ 35 h 43"/>
                <a:gd name="T10" fmla="*/ 0 w 34"/>
                <a:gd name="T11" fmla="*/ 24 h 43"/>
                <a:gd name="T12" fmla="*/ 12 w 34"/>
                <a:gd name="T13" fmla="*/ 4 h 43"/>
                <a:gd name="T14" fmla="*/ 29 w 34"/>
                <a:gd name="T15" fmla="*/ 4 h 43"/>
                <a:gd name="T16" fmla="*/ 31 w 34"/>
                <a:gd name="T17" fmla="*/ 7 h 43"/>
                <a:gd name="T18" fmla="*/ 9 w 34"/>
                <a:gd name="T19" fmla="*/ 32 h 43"/>
                <a:gd name="T20" fmla="*/ 13 w 34"/>
                <a:gd name="T21" fmla="*/ 35 h 43"/>
                <a:gd name="T22" fmla="*/ 19 w 34"/>
                <a:gd name="T23" fmla="*/ 33 h 43"/>
                <a:gd name="T24" fmla="*/ 27 w 34"/>
                <a:gd name="T25" fmla="*/ 16 h 43"/>
                <a:gd name="T26" fmla="*/ 27 w 34"/>
                <a:gd name="T27" fmla="*/ 16 h 43"/>
                <a:gd name="T28" fmla="*/ 25 w 34"/>
                <a:gd name="T29" fmla="*/ 9 h 43"/>
                <a:gd name="T30" fmla="*/ 15 w 34"/>
                <a:gd name="T31" fmla="*/ 10 h 43"/>
                <a:gd name="T32" fmla="*/ 7 w 34"/>
                <a:gd name="T33" fmla="*/ 24 h 43"/>
                <a:gd name="T34" fmla="*/ 9 w 34"/>
                <a:gd name="T35" fmla="*/ 31 h 43"/>
                <a:gd name="T36" fmla="*/ 9 w 34"/>
                <a:gd name="T37" fmla="*/ 3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43">
                  <a:moveTo>
                    <a:pt x="31" y="7"/>
                  </a:moveTo>
                  <a:cubicBezTo>
                    <a:pt x="33" y="9"/>
                    <a:pt x="34" y="13"/>
                    <a:pt x="34" y="16"/>
                  </a:cubicBezTo>
                  <a:cubicBezTo>
                    <a:pt x="34" y="23"/>
                    <a:pt x="30" y="32"/>
                    <a:pt x="24" y="38"/>
                  </a:cubicBezTo>
                  <a:cubicBezTo>
                    <a:pt x="21" y="41"/>
                    <a:pt x="16" y="43"/>
                    <a:pt x="12" y="42"/>
                  </a:cubicBezTo>
                  <a:cubicBezTo>
                    <a:pt x="8" y="41"/>
                    <a:pt x="5" y="38"/>
                    <a:pt x="3" y="35"/>
                  </a:cubicBezTo>
                  <a:cubicBezTo>
                    <a:pt x="1" y="31"/>
                    <a:pt x="0" y="28"/>
                    <a:pt x="0" y="24"/>
                  </a:cubicBezTo>
                  <a:cubicBezTo>
                    <a:pt x="1" y="16"/>
                    <a:pt x="5" y="8"/>
                    <a:pt x="12" y="4"/>
                  </a:cubicBezTo>
                  <a:cubicBezTo>
                    <a:pt x="16" y="1"/>
                    <a:pt x="23" y="0"/>
                    <a:pt x="29" y="4"/>
                  </a:cubicBezTo>
                  <a:cubicBezTo>
                    <a:pt x="30" y="5"/>
                    <a:pt x="31" y="6"/>
                    <a:pt x="31" y="7"/>
                  </a:cubicBezTo>
                  <a:close/>
                  <a:moveTo>
                    <a:pt x="9" y="32"/>
                  </a:moveTo>
                  <a:cubicBezTo>
                    <a:pt x="10" y="34"/>
                    <a:pt x="12" y="35"/>
                    <a:pt x="13" y="35"/>
                  </a:cubicBezTo>
                  <a:cubicBezTo>
                    <a:pt x="15" y="35"/>
                    <a:pt x="18" y="35"/>
                    <a:pt x="19" y="33"/>
                  </a:cubicBezTo>
                  <a:cubicBezTo>
                    <a:pt x="24" y="29"/>
                    <a:pt x="27" y="21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4"/>
                    <a:pt x="27" y="11"/>
                    <a:pt x="25" y="9"/>
                  </a:cubicBezTo>
                  <a:cubicBezTo>
                    <a:pt x="22" y="7"/>
                    <a:pt x="18" y="8"/>
                    <a:pt x="15" y="10"/>
                  </a:cubicBezTo>
                  <a:cubicBezTo>
                    <a:pt x="11" y="13"/>
                    <a:pt x="8" y="18"/>
                    <a:pt x="7" y="24"/>
                  </a:cubicBezTo>
                  <a:cubicBezTo>
                    <a:pt x="7" y="26"/>
                    <a:pt x="7" y="29"/>
                    <a:pt x="9" y="31"/>
                  </a:cubicBezTo>
                  <a:cubicBezTo>
                    <a:pt x="9" y="31"/>
                    <a:pt x="9" y="32"/>
                    <a:pt x="9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60" name="">
              <a:extLst>
                <a:ext uri="{FF2B5EF4-FFF2-40B4-BE49-F238E27FC236}">
                  <a16:creationId xmlns:a16="http://schemas.microsoft.com/office/drawing/2014/main" id="{F2C53587-D147-4AE9-9811-78F2BD194157}"/>
                </a:ext>
              </a:extLst>
            </p:cNvPr>
            <p:cNvSpPr/>
            <p:nvPr/>
          </p:nvSpPr>
          <p:spPr bwMode="auto">
            <a:xfrm>
              <a:off x="4279900" y="3633789"/>
              <a:ext cx="179388" cy="155575"/>
            </a:xfrm>
            <a:custGeom>
              <a:avLst/>
              <a:gdLst>
                <a:gd name="T0" fmla="*/ 43 w 47"/>
                <a:gd name="T1" fmla="*/ 9 h 41"/>
                <a:gd name="T2" fmla="*/ 45 w 47"/>
                <a:gd name="T3" fmla="*/ 21 h 41"/>
                <a:gd name="T4" fmla="*/ 19 w 47"/>
                <a:gd name="T5" fmla="*/ 40 h 41"/>
                <a:gd name="T6" fmla="*/ 3 w 47"/>
                <a:gd name="T7" fmla="*/ 35 h 41"/>
                <a:gd name="T8" fmla="*/ 3 w 47"/>
                <a:gd name="T9" fmla="*/ 18 h 41"/>
                <a:gd name="T10" fmla="*/ 21 w 47"/>
                <a:gd name="T11" fmla="*/ 2 h 41"/>
                <a:gd name="T12" fmla="*/ 41 w 47"/>
                <a:gd name="T13" fmla="*/ 6 h 41"/>
                <a:gd name="T14" fmla="*/ 41 w 47"/>
                <a:gd name="T15" fmla="*/ 6 h 41"/>
                <a:gd name="T16" fmla="*/ 43 w 47"/>
                <a:gd name="T17" fmla="*/ 9 h 41"/>
                <a:gd name="T18" fmla="*/ 39 w 47"/>
                <a:gd name="T19" fmla="*/ 8 h 41"/>
                <a:gd name="T20" fmla="*/ 39 w 47"/>
                <a:gd name="T21" fmla="*/ 8 h 41"/>
                <a:gd name="T22" fmla="*/ 9 w 47"/>
                <a:gd name="T23" fmla="*/ 30 h 41"/>
                <a:gd name="T24" fmla="*/ 9 w 47"/>
                <a:gd name="T25" fmla="*/ 31 h 41"/>
                <a:gd name="T26" fmla="*/ 18 w 47"/>
                <a:gd name="T27" fmla="*/ 33 h 41"/>
                <a:gd name="T28" fmla="*/ 38 w 47"/>
                <a:gd name="T29" fmla="*/ 19 h 41"/>
                <a:gd name="T30" fmla="*/ 36 w 47"/>
                <a:gd name="T31" fmla="*/ 11 h 41"/>
                <a:gd name="T32" fmla="*/ 23 w 47"/>
                <a:gd name="T33" fmla="*/ 9 h 41"/>
                <a:gd name="T34" fmla="*/ 9 w 47"/>
                <a:gd name="T35" fmla="*/ 21 h 41"/>
                <a:gd name="T36" fmla="*/ 9 w 47"/>
                <a:gd name="T37" fmla="*/ 3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7" h="41">
                  <a:moveTo>
                    <a:pt x="43" y="9"/>
                  </a:moveTo>
                  <a:cubicBezTo>
                    <a:pt x="47" y="14"/>
                    <a:pt x="46" y="18"/>
                    <a:pt x="45" y="21"/>
                  </a:cubicBezTo>
                  <a:cubicBezTo>
                    <a:pt x="41" y="31"/>
                    <a:pt x="28" y="39"/>
                    <a:pt x="19" y="40"/>
                  </a:cubicBezTo>
                  <a:cubicBezTo>
                    <a:pt x="12" y="41"/>
                    <a:pt x="6" y="39"/>
                    <a:pt x="3" y="35"/>
                  </a:cubicBezTo>
                  <a:cubicBezTo>
                    <a:pt x="0" y="30"/>
                    <a:pt x="0" y="24"/>
                    <a:pt x="3" y="18"/>
                  </a:cubicBezTo>
                  <a:cubicBezTo>
                    <a:pt x="7" y="10"/>
                    <a:pt x="13" y="5"/>
                    <a:pt x="21" y="2"/>
                  </a:cubicBezTo>
                  <a:cubicBezTo>
                    <a:pt x="27" y="0"/>
                    <a:pt x="36" y="0"/>
                    <a:pt x="41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2" y="7"/>
                    <a:pt x="43" y="8"/>
                    <a:pt x="43" y="9"/>
                  </a:cubicBezTo>
                  <a:close/>
                  <a:moveTo>
                    <a:pt x="39" y="8"/>
                  </a:moveTo>
                  <a:cubicBezTo>
                    <a:pt x="39" y="8"/>
                    <a:pt x="39" y="8"/>
                    <a:pt x="39" y="8"/>
                  </a:cubicBezTo>
                  <a:close/>
                  <a:moveTo>
                    <a:pt x="9" y="30"/>
                  </a:moveTo>
                  <a:cubicBezTo>
                    <a:pt x="9" y="30"/>
                    <a:pt x="9" y="31"/>
                    <a:pt x="9" y="31"/>
                  </a:cubicBezTo>
                  <a:cubicBezTo>
                    <a:pt x="11" y="34"/>
                    <a:pt x="17" y="33"/>
                    <a:pt x="18" y="33"/>
                  </a:cubicBezTo>
                  <a:cubicBezTo>
                    <a:pt x="25" y="32"/>
                    <a:pt x="36" y="26"/>
                    <a:pt x="38" y="19"/>
                  </a:cubicBezTo>
                  <a:cubicBezTo>
                    <a:pt x="40" y="16"/>
                    <a:pt x="39" y="14"/>
                    <a:pt x="36" y="11"/>
                  </a:cubicBezTo>
                  <a:cubicBezTo>
                    <a:pt x="33" y="7"/>
                    <a:pt x="27" y="8"/>
                    <a:pt x="23" y="9"/>
                  </a:cubicBezTo>
                  <a:cubicBezTo>
                    <a:pt x="17" y="11"/>
                    <a:pt x="12" y="15"/>
                    <a:pt x="9" y="21"/>
                  </a:cubicBezTo>
                  <a:cubicBezTo>
                    <a:pt x="8" y="24"/>
                    <a:pt x="7" y="28"/>
                    <a:pt x="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61" name="">
              <a:extLst>
                <a:ext uri="{FF2B5EF4-FFF2-40B4-BE49-F238E27FC236}">
                  <a16:creationId xmlns:a16="http://schemas.microsoft.com/office/drawing/2014/main" id="{5213D911-5E5C-4917-9968-888743C1B8AF}"/>
                </a:ext>
              </a:extLst>
            </p:cNvPr>
            <p:cNvSpPr/>
            <p:nvPr/>
          </p:nvSpPr>
          <p:spPr bwMode="auto">
            <a:xfrm>
              <a:off x="4808538" y="3462338"/>
              <a:ext cx="182563" cy="141288"/>
            </a:xfrm>
            <a:custGeom>
              <a:avLst/>
              <a:gdLst>
                <a:gd name="T0" fmla="*/ 45 w 48"/>
                <a:gd name="T1" fmla="*/ 12 h 37"/>
                <a:gd name="T2" fmla="*/ 45 w 48"/>
                <a:gd name="T3" fmla="*/ 12 h 37"/>
                <a:gd name="T4" fmla="*/ 47 w 48"/>
                <a:gd name="T5" fmla="*/ 25 h 37"/>
                <a:gd name="T6" fmla="*/ 17 w 48"/>
                <a:gd name="T7" fmla="*/ 35 h 37"/>
                <a:gd name="T8" fmla="*/ 1 w 48"/>
                <a:gd name="T9" fmla="*/ 17 h 37"/>
                <a:gd name="T10" fmla="*/ 9 w 48"/>
                <a:gd name="T11" fmla="*/ 5 h 37"/>
                <a:gd name="T12" fmla="*/ 36 w 48"/>
                <a:gd name="T13" fmla="*/ 4 h 37"/>
                <a:gd name="T14" fmla="*/ 45 w 48"/>
                <a:gd name="T15" fmla="*/ 12 h 37"/>
                <a:gd name="T16" fmla="*/ 9 w 48"/>
                <a:gd name="T17" fmla="*/ 23 h 37"/>
                <a:gd name="T18" fmla="*/ 18 w 48"/>
                <a:gd name="T19" fmla="*/ 28 h 37"/>
                <a:gd name="T20" fmla="*/ 41 w 48"/>
                <a:gd name="T21" fmla="*/ 22 h 37"/>
                <a:gd name="T22" fmla="*/ 41 w 48"/>
                <a:gd name="T23" fmla="*/ 22 h 37"/>
                <a:gd name="T24" fmla="*/ 40 w 48"/>
                <a:gd name="T25" fmla="*/ 16 h 37"/>
                <a:gd name="T26" fmla="*/ 33 w 48"/>
                <a:gd name="T27" fmla="*/ 11 h 37"/>
                <a:gd name="T28" fmla="*/ 13 w 48"/>
                <a:gd name="T29" fmla="*/ 11 h 37"/>
                <a:gd name="T30" fmla="*/ 8 w 48"/>
                <a:gd name="T31" fmla="*/ 17 h 37"/>
                <a:gd name="T32" fmla="*/ 9 w 48"/>
                <a:gd name="T33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" h="37">
                  <a:moveTo>
                    <a:pt x="45" y="12"/>
                  </a:moveTo>
                  <a:cubicBezTo>
                    <a:pt x="45" y="12"/>
                    <a:pt x="45" y="12"/>
                    <a:pt x="45" y="12"/>
                  </a:cubicBezTo>
                  <a:cubicBezTo>
                    <a:pt x="48" y="16"/>
                    <a:pt x="48" y="21"/>
                    <a:pt x="47" y="25"/>
                  </a:cubicBezTo>
                  <a:cubicBezTo>
                    <a:pt x="44" y="34"/>
                    <a:pt x="29" y="37"/>
                    <a:pt x="17" y="35"/>
                  </a:cubicBezTo>
                  <a:cubicBezTo>
                    <a:pt x="6" y="32"/>
                    <a:pt x="0" y="25"/>
                    <a:pt x="1" y="17"/>
                  </a:cubicBezTo>
                  <a:cubicBezTo>
                    <a:pt x="2" y="12"/>
                    <a:pt x="4" y="8"/>
                    <a:pt x="9" y="5"/>
                  </a:cubicBezTo>
                  <a:cubicBezTo>
                    <a:pt x="17" y="0"/>
                    <a:pt x="28" y="0"/>
                    <a:pt x="36" y="4"/>
                  </a:cubicBezTo>
                  <a:cubicBezTo>
                    <a:pt x="40" y="6"/>
                    <a:pt x="43" y="9"/>
                    <a:pt x="45" y="12"/>
                  </a:cubicBezTo>
                  <a:close/>
                  <a:moveTo>
                    <a:pt x="9" y="23"/>
                  </a:moveTo>
                  <a:cubicBezTo>
                    <a:pt x="11" y="26"/>
                    <a:pt x="16" y="27"/>
                    <a:pt x="18" y="28"/>
                  </a:cubicBezTo>
                  <a:cubicBezTo>
                    <a:pt x="28" y="30"/>
                    <a:pt x="39" y="27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1"/>
                    <a:pt x="41" y="18"/>
                    <a:pt x="40" y="16"/>
                  </a:cubicBezTo>
                  <a:cubicBezTo>
                    <a:pt x="38" y="14"/>
                    <a:pt x="36" y="12"/>
                    <a:pt x="33" y="11"/>
                  </a:cubicBezTo>
                  <a:cubicBezTo>
                    <a:pt x="27" y="7"/>
                    <a:pt x="19" y="7"/>
                    <a:pt x="13" y="11"/>
                  </a:cubicBezTo>
                  <a:cubicBezTo>
                    <a:pt x="11" y="12"/>
                    <a:pt x="8" y="14"/>
                    <a:pt x="8" y="17"/>
                  </a:cubicBezTo>
                  <a:cubicBezTo>
                    <a:pt x="8" y="19"/>
                    <a:pt x="8" y="21"/>
                    <a:pt x="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62" name="">
              <a:extLst>
                <a:ext uri="{FF2B5EF4-FFF2-40B4-BE49-F238E27FC236}">
                  <a16:creationId xmlns:a16="http://schemas.microsoft.com/office/drawing/2014/main" id="{5E4E5E6C-EB4E-4D66-8DEB-08D58B4D22C0}"/>
                </a:ext>
              </a:extLst>
            </p:cNvPr>
            <p:cNvSpPr/>
            <p:nvPr/>
          </p:nvSpPr>
          <p:spPr bwMode="auto">
            <a:xfrm>
              <a:off x="5316538" y="3709988"/>
              <a:ext cx="160338" cy="155575"/>
            </a:xfrm>
            <a:custGeom>
              <a:avLst/>
              <a:gdLst>
                <a:gd name="T0" fmla="*/ 35 w 42"/>
                <a:gd name="T1" fmla="*/ 16 h 41"/>
                <a:gd name="T2" fmla="*/ 40 w 42"/>
                <a:gd name="T3" fmla="*/ 25 h 41"/>
                <a:gd name="T4" fmla="*/ 40 w 42"/>
                <a:gd name="T5" fmla="*/ 36 h 41"/>
                <a:gd name="T6" fmla="*/ 30 w 42"/>
                <a:gd name="T7" fmla="*/ 41 h 41"/>
                <a:gd name="T8" fmla="*/ 30 w 42"/>
                <a:gd name="T9" fmla="*/ 41 h 41"/>
                <a:gd name="T10" fmla="*/ 6 w 42"/>
                <a:gd name="T11" fmla="*/ 29 h 41"/>
                <a:gd name="T12" fmla="*/ 1 w 42"/>
                <a:gd name="T13" fmla="*/ 13 h 41"/>
                <a:gd name="T14" fmla="*/ 15 w 42"/>
                <a:gd name="T15" fmla="*/ 1 h 41"/>
                <a:gd name="T16" fmla="*/ 35 w 42"/>
                <a:gd name="T17" fmla="*/ 16 h 41"/>
                <a:gd name="T18" fmla="*/ 10 w 42"/>
                <a:gd name="T19" fmla="*/ 23 h 41"/>
                <a:gd name="T20" fmla="*/ 11 w 42"/>
                <a:gd name="T21" fmla="*/ 24 h 41"/>
                <a:gd name="T22" fmla="*/ 29 w 42"/>
                <a:gd name="T23" fmla="*/ 34 h 41"/>
                <a:gd name="T24" fmla="*/ 29 w 42"/>
                <a:gd name="T25" fmla="*/ 34 h 41"/>
                <a:gd name="T26" fmla="*/ 34 w 42"/>
                <a:gd name="T27" fmla="*/ 32 h 41"/>
                <a:gd name="T28" fmla="*/ 34 w 42"/>
                <a:gd name="T29" fmla="*/ 27 h 41"/>
                <a:gd name="T30" fmla="*/ 14 w 42"/>
                <a:gd name="T31" fmla="*/ 8 h 41"/>
                <a:gd name="T32" fmla="*/ 8 w 42"/>
                <a:gd name="T33" fmla="*/ 14 h 41"/>
                <a:gd name="T34" fmla="*/ 10 w 42"/>
                <a:gd name="T35" fmla="*/ 23 h 41"/>
                <a:gd name="T36" fmla="*/ 29 w 42"/>
                <a:gd name="T37" fmla="*/ 37 h 41"/>
                <a:gd name="T38" fmla="*/ 29 w 42"/>
                <a:gd name="T39" fmla="*/ 3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" h="41">
                  <a:moveTo>
                    <a:pt x="35" y="16"/>
                  </a:moveTo>
                  <a:cubicBezTo>
                    <a:pt x="37" y="19"/>
                    <a:pt x="39" y="22"/>
                    <a:pt x="40" y="25"/>
                  </a:cubicBezTo>
                  <a:cubicBezTo>
                    <a:pt x="42" y="29"/>
                    <a:pt x="42" y="33"/>
                    <a:pt x="40" y="36"/>
                  </a:cubicBezTo>
                  <a:cubicBezTo>
                    <a:pt x="38" y="39"/>
                    <a:pt x="34" y="41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22" y="41"/>
                    <a:pt x="12" y="36"/>
                    <a:pt x="6" y="29"/>
                  </a:cubicBezTo>
                  <a:cubicBezTo>
                    <a:pt x="2" y="24"/>
                    <a:pt x="0" y="18"/>
                    <a:pt x="1" y="13"/>
                  </a:cubicBezTo>
                  <a:cubicBezTo>
                    <a:pt x="2" y="6"/>
                    <a:pt x="8" y="0"/>
                    <a:pt x="15" y="1"/>
                  </a:cubicBezTo>
                  <a:cubicBezTo>
                    <a:pt x="24" y="3"/>
                    <a:pt x="31" y="10"/>
                    <a:pt x="35" y="16"/>
                  </a:cubicBezTo>
                  <a:close/>
                  <a:moveTo>
                    <a:pt x="10" y="23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16" y="30"/>
                    <a:pt x="24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31" y="34"/>
                    <a:pt x="33" y="33"/>
                    <a:pt x="34" y="32"/>
                  </a:cubicBezTo>
                  <a:cubicBezTo>
                    <a:pt x="35" y="31"/>
                    <a:pt x="34" y="30"/>
                    <a:pt x="34" y="27"/>
                  </a:cubicBezTo>
                  <a:cubicBezTo>
                    <a:pt x="30" y="19"/>
                    <a:pt x="22" y="10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  <a:cubicBezTo>
                    <a:pt x="7" y="18"/>
                    <a:pt x="9" y="21"/>
                    <a:pt x="10" y="23"/>
                  </a:cubicBezTo>
                  <a:close/>
                  <a:moveTo>
                    <a:pt x="29" y="37"/>
                  </a:moveTo>
                  <a:cubicBezTo>
                    <a:pt x="29" y="37"/>
                    <a:pt x="29" y="37"/>
                    <a:pt x="29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63" name="">
              <a:extLst>
                <a:ext uri="{FF2B5EF4-FFF2-40B4-BE49-F238E27FC236}">
                  <a16:creationId xmlns:a16="http://schemas.microsoft.com/office/drawing/2014/main" id="{6BB95F4E-0B43-4465-B222-76B4EA788434}"/>
                </a:ext>
              </a:extLst>
            </p:cNvPr>
            <p:cNvSpPr/>
            <p:nvPr/>
          </p:nvSpPr>
          <p:spPr bwMode="auto">
            <a:xfrm>
              <a:off x="4287838" y="4976813"/>
              <a:ext cx="71438" cy="57150"/>
            </a:xfrm>
            <a:custGeom>
              <a:avLst/>
              <a:gdLst>
                <a:gd name="T0" fmla="*/ 18 w 19"/>
                <a:gd name="T1" fmla="*/ 2 h 15"/>
                <a:gd name="T2" fmla="*/ 17 w 19"/>
                <a:gd name="T3" fmla="*/ 7 h 15"/>
                <a:gd name="T4" fmla="*/ 5 w 19"/>
                <a:gd name="T5" fmla="*/ 14 h 15"/>
                <a:gd name="T6" fmla="*/ 1 w 19"/>
                <a:gd name="T7" fmla="*/ 12 h 15"/>
                <a:gd name="T8" fmla="*/ 3 w 19"/>
                <a:gd name="T9" fmla="*/ 7 h 15"/>
                <a:gd name="T10" fmla="*/ 12 w 19"/>
                <a:gd name="T11" fmla="*/ 2 h 15"/>
                <a:gd name="T12" fmla="*/ 17 w 19"/>
                <a:gd name="T13" fmla="*/ 2 h 15"/>
                <a:gd name="T14" fmla="*/ 18 w 19"/>
                <a:gd name="T15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5">
                  <a:moveTo>
                    <a:pt x="18" y="2"/>
                  </a:moveTo>
                  <a:cubicBezTo>
                    <a:pt x="19" y="4"/>
                    <a:pt x="18" y="6"/>
                    <a:pt x="17" y="7"/>
                  </a:cubicBezTo>
                  <a:cubicBezTo>
                    <a:pt x="14" y="10"/>
                    <a:pt x="10" y="12"/>
                    <a:pt x="5" y="14"/>
                  </a:cubicBezTo>
                  <a:cubicBezTo>
                    <a:pt x="3" y="15"/>
                    <a:pt x="1" y="14"/>
                    <a:pt x="1" y="12"/>
                  </a:cubicBezTo>
                  <a:cubicBezTo>
                    <a:pt x="0" y="10"/>
                    <a:pt x="1" y="8"/>
                    <a:pt x="3" y="7"/>
                  </a:cubicBezTo>
                  <a:cubicBezTo>
                    <a:pt x="6" y="6"/>
                    <a:pt x="10" y="4"/>
                    <a:pt x="12" y="2"/>
                  </a:cubicBezTo>
                  <a:cubicBezTo>
                    <a:pt x="14" y="0"/>
                    <a:pt x="16" y="1"/>
                    <a:pt x="17" y="2"/>
                  </a:cubicBezTo>
                  <a:cubicBezTo>
                    <a:pt x="17" y="2"/>
                    <a:pt x="18" y="2"/>
                    <a:pt x="1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64" name="">
              <a:extLst>
                <a:ext uri="{FF2B5EF4-FFF2-40B4-BE49-F238E27FC236}">
                  <a16:creationId xmlns:a16="http://schemas.microsoft.com/office/drawing/2014/main" id="{1090A9EE-7B04-4A8E-ADDA-D2CC673F5039}"/>
                </a:ext>
              </a:extLst>
            </p:cNvPr>
            <p:cNvSpPr/>
            <p:nvPr/>
          </p:nvSpPr>
          <p:spPr bwMode="auto">
            <a:xfrm>
              <a:off x="4208463" y="4813301"/>
              <a:ext cx="55563" cy="42863"/>
            </a:xfrm>
            <a:custGeom>
              <a:avLst/>
              <a:gdLst>
                <a:gd name="T0" fmla="*/ 14 w 15"/>
                <a:gd name="T1" fmla="*/ 2 h 11"/>
                <a:gd name="T2" fmla="*/ 14 w 15"/>
                <a:gd name="T3" fmla="*/ 2 h 11"/>
                <a:gd name="T4" fmla="*/ 13 w 15"/>
                <a:gd name="T5" fmla="*/ 7 h 11"/>
                <a:gd name="T6" fmla="*/ 4 w 15"/>
                <a:gd name="T7" fmla="*/ 10 h 11"/>
                <a:gd name="T8" fmla="*/ 0 w 15"/>
                <a:gd name="T9" fmla="*/ 8 h 11"/>
                <a:gd name="T10" fmla="*/ 3 w 15"/>
                <a:gd name="T11" fmla="*/ 4 h 11"/>
                <a:gd name="T12" fmla="*/ 10 w 15"/>
                <a:gd name="T13" fmla="*/ 1 h 11"/>
                <a:gd name="T14" fmla="*/ 14 w 15"/>
                <a:gd name="T15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1">
                  <a:moveTo>
                    <a:pt x="14" y="2"/>
                  </a:moveTo>
                  <a:cubicBezTo>
                    <a:pt x="14" y="2"/>
                    <a:pt x="14" y="2"/>
                    <a:pt x="14" y="2"/>
                  </a:cubicBezTo>
                  <a:cubicBezTo>
                    <a:pt x="15" y="4"/>
                    <a:pt x="15" y="6"/>
                    <a:pt x="13" y="7"/>
                  </a:cubicBezTo>
                  <a:cubicBezTo>
                    <a:pt x="10" y="9"/>
                    <a:pt x="7" y="10"/>
                    <a:pt x="4" y="10"/>
                  </a:cubicBezTo>
                  <a:cubicBezTo>
                    <a:pt x="2" y="11"/>
                    <a:pt x="0" y="9"/>
                    <a:pt x="0" y="8"/>
                  </a:cubicBezTo>
                  <a:cubicBezTo>
                    <a:pt x="0" y="6"/>
                    <a:pt x="1" y="4"/>
                    <a:pt x="3" y="4"/>
                  </a:cubicBezTo>
                  <a:cubicBezTo>
                    <a:pt x="5" y="3"/>
                    <a:pt x="8" y="2"/>
                    <a:pt x="10" y="1"/>
                  </a:cubicBezTo>
                  <a:cubicBezTo>
                    <a:pt x="11" y="0"/>
                    <a:pt x="13" y="0"/>
                    <a:pt x="1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65" name="">
              <a:extLst>
                <a:ext uri="{FF2B5EF4-FFF2-40B4-BE49-F238E27FC236}">
                  <a16:creationId xmlns:a16="http://schemas.microsoft.com/office/drawing/2014/main" id="{AC8B3671-9D80-4FDD-9A01-72316ACB9DE3}"/>
                </a:ext>
              </a:extLst>
            </p:cNvPr>
            <p:cNvSpPr/>
            <p:nvPr/>
          </p:nvSpPr>
          <p:spPr bwMode="auto">
            <a:xfrm>
              <a:off x="4132263" y="4654551"/>
              <a:ext cx="95250" cy="38100"/>
            </a:xfrm>
            <a:custGeom>
              <a:avLst/>
              <a:gdLst>
                <a:gd name="T0" fmla="*/ 24 w 25"/>
                <a:gd name="T1" fmla="*/ 1 h 10"/>
                <a:gd name="T2" fmla="*/ 25 w 25"/>
                <a:gd name="T3" fmla="*/ 3 h 10"/>
                <a:gd name="T4" fmla="*/ 22 w 25"/>
                <a:gd name="T5" fmla="*/ 7 h 10"/>
                <a:gd name="T6" fmla="*/ 5 w 25"/>
                <a:gd name="T7" fmla="*/ 9 h 10"/>
                <a:gd name="T8" fmla="*/ 1 w 25"/>
                <a:gd name="T9" fmla="*/ 6 h 10"/>
                <a:gd name="T10" fmla="*/ 4 w 25"/>
                <a:gd name="T11" fmla="*/ 3 h 10"/>
                <a:gd name="T12" fmla="*/ 21 w 25"/>
                <a:gd name="T13" fmla="*/ 0 h 10"/>
                <a:gd name="T14" fmla="*/ 24 w 25"/>
                <a:gd name="T15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0">
                  <a:moveTo>
                    <a:pt x="24" y="1"/>
                  </a:moveTo>
                  <a:cubicBezTo>
                    <a:pt x="25" y="2"/>
                    <a:pt x="25" y="2"/>
                    <a:pt x="25" y="3"/>
                  </a:cubicBezTo>
                  <a:cubicBezTo>
                    <a:pt x="25" y="5"/>
                    <a:pt x="24" y="6"/>
                    <a:pt x="22" y="7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3" y="10"/>
                    <a:pt x="1" y="8"/>
                    <a:pt x="1" y="6"/>
                  </a:cubicBezTo>
                  <a:cubicBezTo>
                    <a:pt x="0" y="5"/>
                    <a:pt x="2" y="3"/>
                    <a:pt x="4" y="3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2" y="0"/>
                    <a:pt x="24" y="0"/>
                    <a:pt x="2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66" name="">
              <a:extLst>
                <a:ext uri="{FF2B5EF4-FFF2-40B4-BE49-F238E27FC236}">
                  <a16:creationId xmlns:a16="http://schemas.microsoft.com/office/drawing/2014/main" id="{DAFD4EEE-C3D0-4BF2-88B0-9DABB2781D60}"/>
                </a:ext>
              </a:extLst>
            </p:cNvPr>
            <p:cNvSpPr/>
            <p:nvPr/>
          </p:nvSpPr>
          <p:spPr bwMode="auto">
            <a:xfrm>
              <a:off x="4154488" y="4479926"/>
              <a:ext cx="65088" cy="33338"/>
            </a:xfrm>
            <a:custGeom>
              <a:avLst/>
              <a:gdLst>
                <a:gd name="T0" fmla="*/ 16 w 17"/>
                <a:gd name="T1" fmla="*/ 2 h 9"/>
                <a:gd name="T2" fmla="*/ 17 w 17"/>
                <a:gd name="T3" fmla="*/ 3 h 9"/>
                <a:gd name="T4" fmla="*/ 15 w 17"/>
                <a:gd name="T5" fmla="*/ 7 h 9"/>
                <a:gd name="T6" fmla="*/ 4 w 17"/>
                <a:gd name="T7" fmla="*/ 9 h 9"/>
                <a:gd name="T8" fmla="*/ 0 w 17"/>
                <a:gd name="T9" fmla="*/ 5 h 9"/>
                <a:gd name="T10" fmla="*/ 4 w 17"/>
                <a:gd name="T11" fmla="*/ 2 h 9"/>
                <a:gd name="T12" fmla="*/ 12 w 17"/>
                <a:gd name="T13" fmla="*/ 1 h 9"/>
                <a:gd name="T14" fmla="*/ 16 w 17"/>
                <a:gd name="T15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9">
                  <a:moveTo>
                    <a:pt x="16" y="2"/>
                  </a:moveTo>
                  <a:cubicBezTo>
                    <a:pt x="17" y="2"/>
                    <a:pt x="17" y="2"/>
                    <a:pt x="17" y="3"/>
                  </a:cubicBezTo>
                  <a:cubicBezTo>
                    <a:pt x="17" y="4"/>
                    <a:pt x="16" y="6"/>
                    <a:pt x="15" y="7"/>
                  </a:cubicBezTo>
                  <a:cubicBezTo>
                    <a:pt x="11" y="8"/>
                    <a:pt x="7" y="9"/>
                    <a:pt x="4" y="9"/>
                  </a:cubicBezTo>
                  <a:cubicBezTo>
                    <a:pt x="2" y="8"/>
                    <a:pt x="0" y="7"/>
                    <a:pt x="0" y="5"/>
                  </a:cubicBezTo>
                  <a:cubicBezTo>
                    <a:pt x="1" y="3"/>
                    <a:pt x="2" y="2"/>
                    <a:pt x="4" y="2"/>
                  </a:cubicBezTo>
                  <a:cubicBezTo>
                    <a:pt x="7" y="2"/>
                    <a:pt x="10" y="1"/>
                    <a:pt x="12" y="1"/>
                  </a:cubicBezTo>
                  <a:cubicBezTo>
                    <a:pt x="14" y="0"/>
                    <a:pt x="15" y="1"/>
                    <a:pt x="1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67" name="">
              <a:extLst>
                <a:ext uri="{FF2B5EF4-FFF2-40B4-BE49-F238E27FC236}">
                  <a16:creationId xmlns:a16="http://schemas.microsoft.com/office/drawing/2014/main" id="{D274BAEF-9198-4154-A7E3-D5C9E6D150BA}"/>
                </a:ext>
              </a:extLst>
            </p:cNvPr>
            <p:cNvSpPr/>
            <p:nvPr/>
          </p:nvSpPr>
          <p:spPr bwMode="auto">
            <a:xfrm>
              <a:off x="4124325" y="4321176"/>
              <a:ext cx="128588" cy="30163"/>
            </a:xfrm>
            <a:custGeom>
              <a:avLst/>
              <a:gdLst>
                <a:gd name="T0" fmla="*/ 34 w 34"/>
                <a:gd name="T1" fmla="*/ 3 h 8"/>
                <a:gd name="T2" fmla="*/ 34 w 34"/>
                <a:gd name="T3" fmla="*/ 5 h 8"/>
                <a:gd name="T4" fmla="*/ 31 w 34"/>
                <a:gd name="T5" fmla="*/ 8 h 8"/>
                <a:gd name="T6" fmla="*/ 3 w 34"/>
                <a:gd name="T7" fmla="*/ 7 h 8"/>
                <a:gd name="T8" fmla="*/ 0 w 34"/>
                <a:gd name="T9" fmla="*/ 3 h 8"/>
                <a:gd name="T10" fmla="*/ 4 w 34"/>
                <a:gd name="T11" fmla="*/ 0 h 8"/>
                <a:gd name="T12" fmla="*/ 31 w 34"/>
                <a:gd name="T13" fmla="*/ 1 h 8"/>
                <a:gd name="T14" fmla="*/ 34 w 34"/>
                <a:gd name="T1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8">
                  <a:moveTo>
                    <a:pt x="34" y="3"/>
                  </a:moveTo>
                  <a:cubicBezTo>
                    <a:pt x="34" y="3"/>
                    <a:pt x="34" y="4"/>
                    <a:pt x="34" y="5"/>
                  </a:cubicBezTo>
                  <a:cubicBezTo>
                    <a:pt x="34" y="7"/>
                    <a:pt x="33" y="8"/>
                    <a:pt x="31" y="8"/>
                  </a:cubicBezTo>
                  <a:cubicBezTo>
                    <a:pt x="21" y="8"/>
                    <a:pt x="13" y="8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3" y="1"/>
                    <a:pt x="21" y="1"/>
                    <a:pt x="31" y="1"/>
                  </a:cubicBezTo>
                  <a:cubicBezTo>
                    <a:pt x="32" y="1"/>
                    <a:pt x="33" y="2"/>
                    <a:pt x="3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68" name="">
              <a:extLst>
                <a:ext uri="{FF2B5EF4-FFF2-40B4-BE49-F238E27FC236}">
                  <a16:creationId xmlns:a16="http://schemas.microsoft.com/office/drawing/2014/main" id="{52E1B5B2-ECE5-481C-A730-11E5D1CD926F}"/>
                </a:ext>
              </a:extLst>
            </p:cNvPr>
            <p:cNvSpPr/>
            <p:nvPr/>
          </p:nvSpPr>
          <p:spPr bwMode="auto">
            <a:xfrm>
              <a:off x="4227513" y="4103688"/>
              <a:ext cx="112713" cy="84138"/>
            </a:xfrm>
            <a:custGeom>
              <a:avLst/>
              <a:gdLst>
                <a:gd name="T0" fmla="*/ 29 w 30"/>
                <a:gd name="T1" fmla="*/ 16 h 22"/>
                <a:gd name="T2" fmla="*/ 29 w 30"/>
                <a:gd name="T3" fmla="*/ 20 h 22"/>
                <a:gd name="T4" fmla="*/ 25 w 30"/>
                <a:gd name="T5" fmla="*/ 21 h 22"/>
                <a:gd name="T6" fmla="*/ 2 w 30"/>
                <a:gd name="T7" fmla="*/ 6 h 22"/>
                <a:gd name="T8" fmla="*/ 1 w 30"/>
                <a:gd name="T9" fmla="*/ 2 h 22"/>
                <a:gd name="T10" fmla="*/ 6 w 30"/>
                <a:gd name="T11" fmla="*/ 1 h 22"/>
                <a:gd name="T12" fmla="*/ 28 w 30"/>
                <a:gd name="T13" fmla="*/ 15 h 22"/>
                <a:gd name="T14" fmla="*/ 29 w 30"/>
                <a:gd name="T15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22">
                  <a:moveTo>
                    <a:pt x="29" y="16"/>
                  </a:moveTo>
                  <a:cubicBezTo>
                    <a:pt x="30" y="17"/>
                    <a:pt x="30" y="18"/>
                    <a:pt x="29" y="20"/>
                  </a:cubicBezTo>
                  <a:cubicBezTo>
                    <a:pt x="28" y="21"/>
                    <a:pt x="26" y="22"/>
                    <a:pt x="25" y="21"/>
                  </a:cubicBezTo>
                  <a:cubicBezTo>
                    <a:pt x="17" y="16"/>
                    <a:pt x="9" y="11"/>
                    <a:pt x="2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0"/>
                    <a:pt x="4" y="0"/>
                    <a:pt x="6" y="1"/>
                  </a:cubicBezTo>
                  <a:cubicBezTo>
                    <a:pt x="13" y="6"/>
                    <a:pt x="21" y="10"/>
                    <a:pt x="28" y="15"/>
                  </a:cubicBezTo>
                  <a:cubicBezTo>
                    <a:pt x="29" y="15"/>
                    <a:pt x="29" y="15"/>
                    <a:pt x="2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69" name="">
              <a:extLst>
                <a:ext uri="{FF2B5EF4-FFF2-40B4-BE49-F238E27FC236}">
                  <a16:creationId xmlns:a16="http://schemas.microsoft.com/office/drawing/2014/main" id="{BC28AFF2-957B-4EC0-AE4D-E702D7CCE289}"/>
                </a:ext>
              </a:extLst>
            </p:cNvPr>
            <p:cNvSpPr/>
            <p:nvPr/>
          </p:nvSpPr>
          <p:spPr bwMode="auto">
            <a:xfrm>
              <a:off x="4416425" y="3986213"/>
              <a:ext cx="49213" cy="57150"/>
            </a:xfrm>
            <a:custGeom>
              <a:avLst/>
              <a:gdLst>
                <a:gd name="T0" fmla="*/ 12 w 13"/>
                <a:gd name="T1" fmla="*/ 9 h 15"/>
                <a:gd name="T2" fmla="*/ 11 w 13"/>
                <a:gd name="T3" fmla="*/ 13 h 15"/>
                <a:gd name="T4" fmla="*/ 7 w 13"/>
                <a:gd name="T5" fmla="*/ 13 h 15"/>
                <a:gd name="T6" fmla="*/ 1 w 13"/>
                <a:gd name="T7" fmla="*/ 6 h 15"/>
                <a:gd name="T8" fmla="*/ 2 w 13"/>
                <a:gd name="T9" fmla="*/ 2 h 15"/>
                <a:gd name="T10" fmla="*/ 6 w 13"/>
                <a:gd name="T11" fmla="*/ 2 h 15"/>
                <a:gd name="T12" fmla="*/ 6 w 13"/>
                <a:gd name="T13" fmla="*/ 3 h 15"/>
                <a:gd name="T14" fmla="*/ 11 w 13"/>
                <a:gd name="T15" fmla="*/ 8 h 15"/>
                <a:gd name="T16" fmla="*/ 12 w 13"/>
                <a:gd name="T17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5">
                  <a:moveTo>
                    <a:pt x="12" y="9"/>
                  </a:moveTo>
                  <a:cubicBezTo>
                    <a:pt x="13" y="10"/>
                    <a:pt x="12" y="12"/>
                    <a:pt x="11" y="13"/>
                  </a:cubicBezTo>
                  <a:cubicBezTo>
                    <a:pt x="10" y="15"/>
                    <a:pt x="8" y="15"/>
                    <a:pt x="7" y="13"/>
                  </a:cubicBezTo>
                  <a:cubicBezTo>
                    <a:pt x="4" y="11"/>
                    <a:pt x="2" y="9"/>
                    <a:pt x="1" y="6"/>
                  </a:cubicBezTo>
                  <a:cubicBezTo>
                    <a:pt x="0" y="5"/>
                    <a:pt x="0" y="3"/>
                    <a:pt x="2" y="2"/>
                  </a:cubicBezTo>
                  <a:cubicBezTo>
                    <a:pt x="3" y="0"/>
                    <a:pt x="5" y="1"/>
                    <a:pt x="6" y="2"/>
                  </a:cubicBezTo>
                  <a:cubicBezTo>
                    <a:pt x="6" y="2"/>
                    <a:pt x="6" y="3"/>
                    <a:pt x="6" y="3"/>
                  </a:cubicBezTo>
                  <a:cubicBezTo>
                    <a:pt x="8" y="5"/>
                    <a:pt x="9" y="7"/>
                    <a:pt x="11" y="8"/>
                  </a:cubicBezTo>
                  <a:cubicBezTo>
                    <a:pt x="11" y="8"/>
                    <a:pt x="12" y="9"/>
                    <a:pt x="1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70" name="">
              <a:extLst>
                <a:ext uri="{FF2B5EF4-FFF2-40B4-BE49-F238E27FC236}">
                  <a16:creationId xmlns:a16="http://schemas.microsoft.com/office/drawing/2014/main" id="{E22DBA34-C0DE-48A7-A158-DD3C392A40D3}"/>
                </a:ext>
              </a:extLst>
            </p:cNvPr>
            <p:cNvSpPr/>
            <p:nvPr/>
          </p:nvSpPr>
          <p:spPr bwMode="auto">
            <a:xfrm>
              <a:off x="4557713" y="3816351"/>
              <a:ext cx="76200" cy="139700"/>
            </a:xfrm>
            <a:custGeom>
              <a:avLst/>
              <a:gdLst>
                <a:gd name="T0" fmla="*/ 7 w 20"/>
                <a:gd name="T1" fmla="*/ 1 h 37"/>
                <a:gd name="T2" fmla="*/ 7 w 20"/>
                <a:gd name="T3" fmla="*/ 2 h 37"/>
                <a:gd name="T4" fmla="*/ 19 w 20"/>
                <a:gd name="T5" fmla="*/ 32 h 37"/>
                <a:gd name="T6" fmla="*/ 17 w 20"/>
                <a:gd name="T7" fmla="*/ 36 h 37"/>
                <a:gd name="T8" fmla="*/ 13 w 20"/>
                <a:gd name="T9" fmla="*/ 35 h 37"/>
                <a:gd name="T10" fmla="*/ 1 w 20"/>
                <a:gd name="T11" fmla="*/ 5 h 37"/>
                <a:gd name="T12" fmla="*/ 3 w 20"/>
                <a:gd name="T13" fmla="*/ 0 h 37"/>
                <a:gd name="T14" fmla="*/ 7 w 20"/>
                <a:gd name="T1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37">
                  <a:moveTo>
                    <a:pt x="7" y="1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0" y="34"/>
                    <a:pt x="19" y="36"/>
                    <a:pt x="17" y="36"/>
                  </a:cubicBezTo>
                  <a:cubicBezTo>
                    <a:pt x="15" y="37"/>
                    <a:pt x="13" y="36"/>
                    <a:pt x="13" y="3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3"/>
                    <a:pt x="1" y="1"/>
                    <a:pt x="3" y="0"/>
                  </a:cubicBezTo>
                  <a:cubicBezTo>
                    <a:pt x="4" y="0"/>
                    <a:pt x="6" y="0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71" name="">
              <a:extLst>
                <a:ext uri="{FF2B5EF4-FFF2-40B4-BE49-F238E27FC236}">
                  <a16:creationId xmlns:a16="http://schemas.microsoft.com/office/drawing/2014/main" id="{15A0B4B4-459E-406C-A043-D4FA5DD0BF0F}"/>
                </a:ext>
              </a:extLst>
            </p:cNvPr>
            <p:cNvSpPr/>
            <p:nvPr/>
          </p:nvSpPr>
          <p:spPr bwMode="auto">
            <a:xfrm>
              <a:off x="4800600" y="3854451"/>
              <a:ext cx="33338" cy="68263"/>
            </a:xfrm>
            <a:custGeom>
              <a:avLst/>
              <a:gdLst>
                <a:gd name="T0" fmla="*/ 6 w 9"/>
                <a:gd name="T1" fmla="*/ 1 h 18"/>
                <a:gd name="T2" fmla="*/ 7 w 9"/>
                <a:gd name="T3" fmla="*/ 2 h 18"/>
                <a:gd name="T4" fmla="*/ 8 w 9"/>
                <a:gd name="T5" fmla="*/ 15 h 18"/>
                <a:gd name="T6" fmla="*/ 4 w 9"/>
                <a:gd name="T7" fmla="*/ 17 h 18"/>
                <a:gd name="T8" fmla="*/ 1 w 9"/>
                <a:gd name="T9" fmla="*/ 13 h 18"/>
                <a:gd name="T10" fmla="*/ 0 w 9"/>
                <a:gd name="T11" fmla="*/ 5 h 18"/>
                <a:gd name="T12" fmla="*/ 2 w 9"/>
                <a:gd name="T13" fmla="*/ 0 h 18"/>
                <a:gd name="T14" fmla="*/ 6 w 9"/>
                <a:gd name="T15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8">
                  <a:moveTo>
                    <a:pt x="6" y="1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9" y="6"/>
                    <a:pt x="9" y="11"/>
                    <a:pt x="8" y="15"/>
                  </a:cubicBezTo>
                  <a:cubicBezTo>
                    <a:pt x="7" y="17"/>
                    <a:pt x="5" y="18"/>
                    <a:pt x="4" y="17"/>
                  </a:cubicBezTo>
                  <a:cubicBezTo>
                    <a:pt x="2" y="17"/>
                    <a:pt x="1" y="15"/>
                    <a:pt x="1" y="13"/>
                  </a:cubicBezTo>
                  <a:cubicBezTo>
                    <a:pt x="2" y="10"/>
                    <a:pt x="2" y="7"/>
                    <a:pt x="0" y="5"/>
                  </a:cubicBezTo>
                  <a:cubicBezTo>
                    <a:pt x="0" y="3"/>
                    <a:pt x="0" y="1"/>
                    <a:pt x="2" y="0"/>
                  </a:cubicBezTo>
                  <a:cubicBezTo>
                    <a:pt x="4" y="0"/>
                    <a:pt x="5" y="0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72" name="">
              <a:extLst>
                <a:ext uri="{FF2B5EF4-FFF2-40B4-BE49-F238E27FC236}">
                  <a16:creationId xmlns:a16="http://schemas.microsoft.com/office/drawing/2014/main" id="{708ED8D6-55E3-4C73-8AD3-70CA88319BAF}"/>
                </a:ext>
              </a:extLst>
            </p:cNvPr>
            <p:cNvSpPr/>
            <p:nvPr/>
          </p:nvSpPr>
          <p:spPr bwMode="auto">
            <a:xfrm>
              <a:off x="4945063" y="3792538"/>
              <a:ext cx="41275" cy="136525"/>
            </a:xfrm>
            <a:custGeom>
              <a:avLst/>
              <a:gdLst>
                <a:gd name="T0" fmla="*/ 9 w 11"/>
                <a:gd name="T1" fmla="*/ 2 h 36"/>
                <a:gd name="T2" fmla="*/ 9 w 11"/>
                <a:gd name="T3" fmla="*/ 3 h 36"/>
                <a:gd name="T4" fmla="*/ 7 w 11"/>
                <a:gd name="T5" fmla="*/ 33 h 36"/>
                <a:gd name="T6" fmla="*/ 3 w 11"/>
                <a:gd name="T7" fmla="*/ 36 h 36"/>
                <a:gd name="T8" fmla="*/ 0 w 11"/>
                <a:gd name="T9" fmla="*/ 31 h 36"/>
                <a:gd name="T10" fmla="*/ 2 w 11"/>
                <a:gd name="T11" fmla="*/ 4 h 36"/>
                <a:gd name="T12" fmla="*/ 5 w 11"/>
                <a:gd name="T13" fmla="*/ 0 h 36"/>
                <a:gd name="T14" fmla="*/ 9 w 11"/>
                <a:gd name="T15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36">
                  <a:moveTo>
                    <a:pt x="9" y="2"/>
                  </a:moveTo>
                  <a:cubicBezTo>
                    <a:pt x="9" y="2"/>
                    <a:pt x="9" y="2"/>
                    <a:pt x="9" y="3"/>
                  </a:cubicBezTo>
                  <a:cubicBezTo>
                    <a:pt x="11" y="13"/>
                    <a:pt x="10" y="24"/>
                    <a:pt x="7" y="33"/>
                  </a:cubicBezTo>
                  <a:cubicBezTo>
                    <a:pt x="6" y="35"/>
                    <a:pt x="4" y="36"/>
                    <a:pt x="3" y="36"/>
                  </a:cubicBezTo>
                  <a:cubicBezTo>
                    <a:pt x="1" y="35"/>
                    <a:pt x="0" y="33"/>
                    <a:pt x="0" y="31"/>
                  </a:cubicBezTo>
                  <a:cubicBezTo>
                    <a:pt x="3" y="23"/>
                    <a:pt x="4" y="13"/>
                    <a:pt x="2" y="4"/>
                  </a:cubicBezTo>
                  <a:cubicBezTo>
                    <a:pt x="2" y="2"/>
                    <a:pt x="3" y="0"/>
                    <a:pt x="5" y="0"/>
                  </a:cubicBezTo>
                  <a:cubicBezTo>
                    <a:pt x="7" y="0"/>
                    <a:pt x="8" y="1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73" name="">
              <a:extLst>
                <a:ext uri="{FF2B5EF4-FFF2-40B4-BE49-F238E27FC236}">
                  <a16:creationId xmlns:a16="http://schemas.microsoft.com/office/drawing/2014/main" id="{5F28BA88-B18B-4575-BAAC-4EA0703EA83C}"/>
                </a:ext>
              </a:extLst>
            </p:cNvPr>
            <p:cNvSpPr/>
            <p:nvPr/>
          </p:nvSpPr>
          <p:spPr bwMode="auto">
            <a:xfrm>
              <a:off x="5130800" y="3917951"/>
              <a:ext cx="49213" cy="76200"/>
            </a:xfrm>
            <a:custGeom>
              <a:avLst/>
              <a:gdLst>
                <a:gd name="T0" fmla="*/ 12 w 13"/>
                <a:gd name="T1" fmla="*/ 2 h 20"/>
                <a:gd name="T2" fmla="*/ 12 w 13"/>
                <a:gd name="T3" fmla="*/ 5 h 20"/>
                <a:gd name="T4" fmla="*/ 8 w 13"/>
                <a:gd name="T5" fmla="*/ 17 h 20"/>
                <a:gd name="T6" fmla="*/ 3 w 13"/>
                <a:gd name="T7" fmla="*/ 19 h 20"/>
                <a:gd name="T8" fmla="*/ 1 w 13"/>
                <a:gd name="T9" fmla="*/ 15 h 20"/>
                <a:gd name="T10" fmla="*/ 6 w 13"/>
                <a:gd name="T11" fmla="*/ 3 h 20"/>
                <a:gd name="T12" fmla="*/ 11 w 13"/>
                <a:gd name="T13" fmla="*/ 1 h 20"/>
                <a:gd name="T14" fmla="*/ 12 w 13"/>
                <a:gd name="T15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20">
                  <a:moveTo>
                    <a:pt x="12" y="2"/>
                  </a:moveTo>
                  <a:cubicBezTo>
                    <a:pt x="13" y="3"/>
                    <a:pt x="13" y="4"/>
                    <a:pt x="12" y="5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7" y="19"/>
                    <a:pt x="5" y="20"/>
                    <a:pt x="3" y="19"/>
                  </a:cubicBezTo>
                  <a:cubicBezTo>
                    <a:pt x="1" y="19"/>
                    <a:pt x="0" y="17"/>
                    <a:pt x="1" y="15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1"/>
                    <a:pt x="9" y="0"/>
                    <a:pt x="11" y="1"/>
                  </a:cubicBezTo>
                  <a:cubicBezTo>
                    <a:pt x="11" y="1"/>
                    <a:pt x="12" y="2"/>
                    <a:pt x="1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74" name="">
              <a:extLst>
                <a:ext uri="{FF2B5EF4-FFF2-40B4-BE49-F238E27FC236}">
                  <a16:creationId xmlns:a16="http://schemas.microsoft.com/office/drawing/2014/main" id="{DE1AF036-5FC8-4BE2-93C0-21077940B3EB}"/>
                </a:ext>
              </a:extLst>
            </p:cNvPr>
            <p:cNvSpPr/>
            <p:nvPr/>
          </p:nvSpPr>
          <p:spPr bwMode="auto">
            <a:xfrm>
              <a:off x="4230688" y="3933826"/>
              <a:ext cx="1265238" cy="1320800"/>
            </a:xfrm>
            <a:custGeom>
              <a:avLst/>
              <a:gdLst>
                <a:gd name="T0" fmla="*/ 302 w 333"/>
                <a:gd name="T1" fmla="*/ 93 h 348"/>
                <a:gd name="T2" fmla="*/ 332 w 333"/>
                <a:gd name="T3" fmla="*/ 196 h 348"/>
                <a:gd name="T4" fmla="*/ 283 w 333"/>
                <a:gd name="T5" fmla="*/ 310 h 348"/>
                <a:gd name="T6" fmla="*/ 172 w 333"/>
                <a:gd name="T7" fmla="*/ 342 h 348"/>
                <a:gd name="T8" fmla="*/ 63 w 333"/>
                <a:gd name="T9" fmla="*/ 281 h 348"/>
                <a:gd name="T10" fmla="*/ 79 w 333"/>
                <a:gd name="T11" fmla="*/ 46 h 348"/>
                <a:gd name="T12" fmla="*/ 79 w 333"/>
                <a:gd name="T13" fmla="*/ 46 h 348"/>
                <a:gd name="T14" fmla="*/ 185 w 333"/>
                <a:gd name="T15" fmla="*/ 14 h 348"/>
                <a:gd name="T16" fmla="*/ 289 w 333"/>
                <a:gd name="T17" fmla="*/ 76 h 348"/>
                <a:gd name="T18" fmla="*/ 302 w 333"/>
                <a:gd name="T19" fmla="*/ 93 h 348"/>
                <a:gd name="T20" fmla="*/ 56 w 333"/>
                <a:gd name="T21" fmla="*/ 262 h 348"/>
                <a:gd name="T22" fmla="*/ 68 w 333"/>
                <a:gd name="T23" fmla="*/ 277 h 348"/>
                <a:gd name="T24" fmla="*/ 173 w 333"/>
                <a:gd name="T25" fmla="*/ 335 h 348"/>
                <a:gd name="T26" fmla="*/ 278 w 333"/>
                <a:gd name="T27" fmla="*/ 305 h 348"/>
                <a:gd name="T28" fmla="*/ 325 w 333"/>
                <a:gd name="T29" fmla="*/ 196 h 348"/>
                <a:gd name="T30" fmla="*/ 283 w 333"/>
                <a:gd name="T31" fmla="*/ 80 h 348"/>
                <a:gd name="T32" fmla="*/ 84 w 333"/>
                <a:gd name="T33" fmla="*/ 51 h 348"/>
                <a:gd name="T34" fmla="*/ 56 w 333"/>
                <a:gd name="T35" fmla="*/ 262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3" h="348">
                  <a:moveTo>
                    <a:pt x="302" y="93"/>
                  </a:moveTo>
                  <a:cubicBezTo>
                    <a:pt x="322" y="122"/>
                    <a:pt x="333" y="159"/>
                    <a:pt x="332" y="196"/>
                  </a:cubicBezTo>
                  <a:cubicBezTo>
                    <a:pt x="331" y="241"/>
                    <a:pt x="313" y="282"/>
                    <a:pt x="283" y="310"/>
                  </a:cubicBezTo>
                  <a:cubicBezTo>
                    <a:pt x="253" y="337"/>
                    <a:pt x="214" y="348"/>
                    <a:pt x="172" y="342"/>
                  </a:cubicBezTo>
                  <a:cubicBezTo>
                    <a:pt x="132" y="336"/>
                    <a:pt x="93" y="314"/>
                    <a:pt x="63" y="281"/>
                  </a:cubicBezTo>
                  <a:cubicBezTo>
                    <a:pt x="0" y="212"/>
                    <a:pt x="20" y="100"/>
                    <a:pt x="79" y="46"/>
                  </a:cubicBezTo>
                  <a:cubicBezTo>
                    <a:pt x="79" y="46"/>
                    <a:pt x="79" y="46"/>
                    <a:pt x="79" y="46"/>
                  </a:cubicBezTo>
                  <a:cubicBezTo>
                    <a:pt x="109" y="18"/>
                    <a:pt x="146" y="8"/>
                    <a:pt x="185" y="14"/>
                  </a:cubicBezTo>
                  <a:cubicBezTo>
                    <a:pt x="222" y="21"/>
                    <a:pt x="258" y="42"/>
                    <a:pt x="289" y="76"/>
                  </a:cubicBezTo>
                  <a:cubicBezTo>
                    <a:pt x="293" y="81"/>
                    <a:pt x="298" y="87"/>
                    <a:pt x="302" y="93"/>
                  </a:cubicBezTo>
                  <a:close/>
                  <a:moveTo>
                    <a:pt x="56" y="262"/>
                  </a:moveTo>
                  <a:cubicBezTo>
                    <a:pt x="60" y="267"/>
                    <a:pt x="64" y="272"/>
                    <a:pt x="68" y="277"/>
                  </a:cubicBezTo>
                  <a:cubicBezTo>
                    <a:pt x="97" y="309"/>
                    <a:pt x="134" y="329"/>
                    <a:pt x="173" y="335"/>
                  </a:cubicBezTo>
                  <a:cubicBezTo>
                    <a:pt x="213" y="341"/>
                    <a:pt x="250" y="330"/>
                    <a:pt x="278" y="305"/>
                  </a:cubicBezTo>
                  <a:cubicBezTo>
                    <a:pt x="307" y="279"/>
                    <a:pt x="324" y="239"/>
                    <a:pt x="325" y="196"/>
                  </a:cubicBezTo>
                  <a:cubicBezTo>
                    <a:pt x="326" y="153"/>
                    <a:pt x="311" y="110"/>
                    <a:pt x="283" y="80"/>
                  </a:cubicBezTo>
                  <a:cubicBezTo>
                    <a:pt x="221" y="12"/>
                    <a:pt x="139" y="0"/>
                    <a:pt x="84" y="51"/>
                  </a:cubicBezTo>
                  <a:cubicBezTo>
                    <a:pt x="31" y="99"/>
                    <a:pt x="11" y="195"/>
                    <a:pt x="56" y="2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75" name="">
              <a:extLst>
                <a:ext uri="{FF2B5EF4-FFF2-40B4-BE49-F238E27FC236}">
                  <a16:creationId xmlns:a16="http://schemas.microsoft.com/office/drawing/2014/main" id="{F99BA58B-A5EC-44E9-A78D-0846F602D457}"/>
                </a:ext>
              </a:extLst>
            </p:cNvPr>
            <p:cNvSpPr/>
            <p:nvPr/>
          </p:nvSpPr>
          <p:spPr bwMode="auto">
            <a:xfrm>
              <a:off x="4678363" y="4070351"/>
              <a:ext cx="547688" cy="595313"/>
            </a:xfrm>
            <a:custGeom>
              <a:avLst/>
              <a:gdLst>
                <a:gd name="T0" fmla="*/ 124 w 144"/>
                <a:gd name="T1" fmla="*/ 37 h 157"/>
                <a:gd name="T2" fmla="*/ 116 w 144"/>
                <a:gd name="T3" fmla="*/ 133 h 157"/>
                <a:gd name="T4" fmla="*/ 19 w 144"/>
                <a:gd name="T5" fmla="*/ 121 h 157"/>
                <a:gd name="T6" fmla="*/ 2 w 144"/>
                <a:gd name="T7" fmla="*/ 67 h 157"/>
                <a:gd name="T8" fmla="*/ 26 w 144"/>
                <a:gd name="T9" fmla="*/ 17 h 157"/>
                <a:gd name="T10" fmla="*/ 26 w 144"/>
                <a:gd name="T11" fmla="*/ 17 h 157"/>
                <a:gd name="T12" fmla="*/ 73 w 144"/>
                <a:gd name="T13" fmla="*/ 3 h 157"/>
                <a:gd name="T14" fmla="*/ 119 w 144"/>
                <a:gd name="T15" fmla="*/ 30 h 157"/>
                <a:gd name="T16" fmla="*/ 124 w 144"/>
                <a:gd name="T17" fmla="*/ 37 h 157"/>
                <a:gd name="T18" fmla="*/ 19 w 144"/>
                <a:gd name="T19" fmla="*/ 110 h 157"/>
                <a:gd name="T20" fmla="*/ 24 w 144"/>
                <a:gd name="T21" fmla="*/ 116 h 157"/>
                <a:gd name="T22" fmla="*/ 111 w 144"/>
                <a:gd name="T23" fmla="*/ 128 h 157"/>
                <a:gd name="T24" fmla="*/ 113 w 144"/>
                <a:gd name="T25" fmla="*/ 34 h 157"/>
                <a:gd name="T26" fmla="*/ 72 w 144"/>
                <a:gd name="T27" fmla="*/ 10 h 157"/>
                <a:gd name="T28" fmla="*/ 31 w 144"/>
                <a:gd name="T29" fmla="*/ 22 h 157"/>
                <a:gd name="T30" fmla="*/ 31 w 144"/>
                <a:gd name="T31" fmla="*/ 22 h 157"/>
                <a:gd name="T32" fmla="*/ 9 w 144"/>
                <a:gd name="T33" fmla="*/ 68 h 157"/>
                <a:gd name="T34" fmla="*/ 19 w 144"/>
                <a:gd name="T35" fmla="*/ 11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4" h="157">
                  <a:moveTo>
                    <a:pt x="124" y="37"/>
                  </a:moveTo>
                  <a:cubicBezTo>
                    <a:pt x="144" y="66"/>
                    <a:pt x="141" y="110"/>
                    <a:pt x="116" y="133"/>
                  </a:cubicBezTo>
                  <a:cubicBezTo>
                    <a:pt x="90" y="157"/>
                    <a:pt x="47" y="151"/>
                    <a:pt x="19" y="121"/>
                  </a:cubicBezTo>
                  <a:cubicBezTo>
                    <a:pt x="6" y="107"/>
                    <a:pt x="0" y="88"/>
                    <a:pt x="2" y="67"/>
                  </a:cubicBezTo>
                  <a:cubicBezTo>
                    <a:pt x="4" y="47"/>
                    <a:pt x="13" y="29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39" y="5"/>
                    <a:pt x="56" y="0"/>
                    <a:pt x="73" y="3"/>
                  </a:cubicBezTo>
                  <a:cubicBezTo>
                    <a:pt x="89" y="6"/>
                    <a:pt x="105" y="15"/>
                    <a:pt x="119" y="30"/>
                  </a:cubicBezTo>
                  <a:cubicBezTo>
                    <a:pt x="121" y="32"/>
                    <a:pt x="123" y="35"/>
                    <a:pt x="124" y="37"/>
                  </a:cubicBezTo>
                  <a:close/>
                  <a:moveTo>
                    <a:pt x="19" y="110"/>
                  </a:moveTo>
                  <a:cubicBezTo>
                    <a:pt x="21" y="112"/>
                    <a:pt x="22" y="114"/>
                    <a:pt x="24" y="116"/>
                  </a:cubicBezTo>
                  <a:cubicBezTo>
                    <a:pt x="50" y="144"/>
                    <a:pt x="88" y="149"/>
                    <a:pt x="111" y="128"/>
                  </a:cubicBezTo>
                  <a:cubicBezTo>
                    <a:pt x="136" y="105"/>
                    <a:pt x="137" y="60"/>
                    <a:pt x="113" y="34"/>
                  </a:cubicBezTo>
                  <a:cubicBezTo>
                    <a:pt x="101" y="21"/>
                    <a:pt x="86" y="12"/>
                    <a:pt x="72" y="10"/>
                  </a:cubicBezTo>
                  <a:cubicBezTo>
                    <a:pt x="57" y="7"/>
                    <a:pt x="42" y="11"/>
                    <a:pt x="31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19" y="33"/>
                    <a:pt x="11" y="50"/>
                    <a:pt x="9" y="68"/>
                  </a:cubicBezTo>
                  <a:cubicBezTo>
                    <a:pt x="8" y="83"/>
                    <a:pt x="11" y="98"/>
                    <a:pt x="19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76" name="">
              <a:extLst>
                <a:ext uri="{FF2B5EF4-FFF2-40B4-BE49-F238E27FC236}">
                  <a16:creationId xmlns:a16="http://schemas.microsoft.com/office/drawing/2014/main" id="{E30BCF54-AAC1-47B9-86B1-3DF5A7D63C46}"/>
                </a:ext>
              </a:extLst>
            </p:cNvPr>
            <p:cNvSpPr/>
            <p:nvPr/>
          </p:nvSpPr>
          <p:spPr bwMode="auto">
            <a:xfrm>
              <a:off x="4413250" y="4357688"/>
              <a:ext cx="254000" cy="288925"/>
            </a:xfrm>
            <a:custGeom>
              <a:avLst/>
              <a:gdLst>
                <a:gd name="T0" fmla="*/ 60 w 67"/>
                <a:gd name="T1" fmla="*/ 18 h 76"/>
                <a:gd name="T2" fmla="*/ 66 w 67"/>
                <a:gd name="T3" fmla="*/ 40 h 76"/>
                <a:gd name="T4" fmla="*/ 56 w 67"/>
                <a:gd name="T5" fmla="*/ 64 h 76"/>
                <a:gd name="T6" fmla="*/ 9 w 67"/>
                <a:gd name="T7" fmla="*/ 58 h 76"/>
                <a:gd name="T8" fmla="*/ 1 w 67"/>
                <a:gd name="T9" fmla="*/ 32 h 76"/>
                <a:gd name="T10" fmla="*/ 12 w 67"/>
                <a:gd name="T11" fmla="*/ 8 h 76"/>
                <a:gd name="T12" fmla="*/ 35 w 67"/>
                <a:gd name="T13" fmla="*/ 1 h 76"/>
                <a:gd name="T14" fmla="*/ 57 w 67"/>
                <a:gd name="T15" fmla="*/ 14 h 76"/>
                <a:gd name="T16" fmla="*/ 60 w 67"/>
                <a:gd name="T17" fmla="*/ 18 h 76"/>
                <a:gd name="T18" fmla="*/ 12 w 67"/>
                <a:gd name="T19" fmla="*/ 51 h 76"/>
                <a:gd name="T20" fmla="*/ 14 w 67"/>
                <a:gd name="T21" fmla="*/ 53 h 76"/>
                <a:gd name="T22" fmla="*/ 51 w 67"/>
                <a:gd name="T23" fmla="*/ 59 h 76"/>
                <a:gd name="T24" fmla="*/ 59 w 67"/>
                <a:gd name="T25" fmla="*/ 39 h 76"/>
                <a:gd name="T26" fmla="*/ 52 w 67"/>
                <a:gd name="T27" fmla="*/ 19 h 76"/>
                <a:gd name="T28" fmla="*/ 34 w 67"/>
                <a:gd name="T29" fmla="*/ 8 h 76"/>
                <a:gd name="T30" fmla="*/ 17 w 67"/>
                <a:gd name="T31" fmla="*/ 13 h 76"/>
                <a:gd name="T32" fmla="*/ 17 w 67"/>
                <a:gd name="T33" fmla="*/ 13 h 76"/>
                <a:gd name="T34" fmla="*/ 7 w 67"/>
                <a:gd name="T35" fmla="*/ 33 h 76"/>
                <a:gd name="T36" fmla="*/ 12 w 67"/>
                <a:gd name="T37" fmla="*/ 5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76">
                  <a:moveTo>
                    <a:pt x="60" y="18"/>
                  </a:moveTo>
                  <a:cubicBezTo>
                    <a:pt x="64" y="24"/>
                    <a:pt x="67" y="32"/>
                    <a:pt x="66" y="40"/>
                  </a:cubicBezTo>
                  <a:cubicBezTo>
                    <a:pt x="66" y="49"/>
                    <a:pt x="62" y="58"/>
                    <a:pt x="56" y="64"/>
                  </a:cubicBezTo>
                  <a:cubicBezTo>
                    <a:pt x="43" y="76"/>
                    <a:pt x="22" y="73"/>
                    <a:pt x="9" y="58"/>
                  </a:cubicBezTo>
                  <a:cubicBezTo>
                    <a:pt x="3" y="51"/>
                    <a:pt x="0" y="42"/>
                    <a:pt x="1" y="32"/>
                  </a:cubicBezTo>
                  <a:cubicBezTo>
                    <a:pt x="1" y="23"/>
                    <a:pt x="6" y="14"/>
                    <a:pt x="12" y="8"/>
                  </a:cubicBezTo>
                  <a:cubicBezTo>
                    <a:pt x="19" y="2"/>
                    <a:pt x="27" y="0"/>
                    <a:pt x="35" y="1"/>
                  </a:cubicBezTo>
                  <a:cubicBezTo>
                    <a:pt x="43" y="2"/>
                    <a:pt x="51" y="7"/>
                    <a:pt x="57" y="14"/>
                  </a:cubicBezTo>
                  <a:cubicBezTo>
                    <a:pt x="58" y="15"/>
                    <a:pt x="59" y="16"/>
                    <a:pt x="60" y="18"/>
                  </a:cubicBezTo>
                  <a:close/>
                  <a:moveTo>
                    <a:pt x="12" y="51"/>
                  </a:moveTo>
                  <a:cubicBezTo>
                    <a:pt x="12" y="52"/>
                    <a:pt x="13" y="53"/>
                    <a:pt x="14" y="53"/>
                  </a:cubicBezTo>
                  <a:cubicBezTo>
                    <a:pt x="25" y="65"/>
                    <a:pt x="41" y="68"/>
                    <a:pt x="51" y="59"/>
                  </a:cubicBezTo>
                  <a:cubicBezTo>
                    <a:pt x="56" y="54"/>
                    <a:pt x="59" y="47"/>
                    <a:pt x="59" y="39"/>
                  </a:cubicBezTo>
                  <a:cubicBezTo>
                    <a:pt x="60" y="32"/>
                    <a:pt x="57" y="24"/>
                    <a:pt x="52" y="19"/>
                  </a:cubicBezTo>
                  <a:cubicBezTo>
                    <a:pt x="47" y="13"/>
                    <a:pt x="40" y="9"/>
                    <a:pt x="34" y="8"/>
                  </a:cubicBezTo>
                  <a:cubicBezTo>
                    <a:pt x="28" y="7"/>
                    <a:pt x="22" y="9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1" y="18"/>
                    <a:pt x="8" y="25"/>
                    <a:pt x="7" y="33"/>
                  </a:cubicBezTo>
                  <a:cubicBezTo>
                    <a:pt x="7" y="40"/>
                    <a:pt x="8" y="46"/>
                    <a:pt x="12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77" name="">
              <a:extLst>
                <a:ext uri="{FF2B5EF4-FFF2-40B4-BE49-F238E27FC236}">
                  <a16:creationId xmlns:a16="http://schemas.microsoft.com/office/drawing/2014/main" id="{A669566D-EA15-4DDF-81C5-5D17FF5A83A6}"/>
                </a:ext>
              </a:extLst>
            </p:cNvPr>
            <p:cNvSpPr/>
            <p:nvPr/>
          </p:nvSpPr>
          <p:spPr bwMode="auto">
            <a:xfrm>
              <a:off x="4633913" y="4589463"/>
              <a:ext cx="196850" cy="190500"/>
            </a:xfrm>
            <a:custGeom>
              <a:avLst/>
              <a:gdLst>
                <a:gd name="T0" fmla="*/ 45 w 52"/>
                <a:gd name="T1" fmla="*/ 12 h 50"/>
                <a:gd name="T2" fmla="*/ 43 w 52"/>
                <a:gd name="T3" fmla="*/ 44 h 50"/>
                <a:gd name="T4" fmla="*/ 28 w 52"/>
                <a:gd name="T5" fmla="*/ 49 h 50"/>
                <a:gd name="T6" fmla="*/ 10 w 52"/>
                <a:gd name="T7" fmla="*/ 41 h 50"/>
                <a:gd name="T8" fmla="*/ 11 w 52"/>
                <a:gd name="T9" fmla="*/ 6 h 50"/>
                <a:gd name="T10" fmla="*/ 11 w 52"/>
                <a:gd name="T11" fmla="*/ 6 h 50"/>
                <a:gd name="T12" fmla="*/ 25 w 52"/>
                <a:gd name="T13" fmla="*/ 1 h 50"/>
                <a:gd name="T14" fmla="*/ 43 w 52"/>
                <a:gd name="T15" fmla="*/ 9 h 50"/>
                <a:gd name="T16" fmla="*/ 45 w 52"/>
                <a:gd name="T17" fmla="*/ 12 h 50"/>
                <a:gd name="T18" fmla="*/ 13 w 52"/>
                <a:gd name="T19" fmla="*/ 34 h 50"/>
                <a:gd name="T20" fmla="*/ 15 w 52"/>
                <a:gd name="T21" fmla="*/ 36 h 50"/>
                <a:gd name="T22" fmla="*/ 28 w 52"/>
                <a:gd name="T23" fmla="*/ 43 h 50"/>
                <a:gd name="T24" fmla="*/ 38 w 52"/>
                <a:gd name="T25" fmla="*/ 39 h 50"/>
                <a:gd name="T26" fmla="*/ 38 w 52"/>
                <a:gd name="T27" fmla="*/ 14 h 50"/>
                <a:gd name="T28" fmla="*/ 25 w 52"/>
                <a:gd name="T29" fmla="*/ 8 h 50"/>
                <a:gd name="T30" fmla="*/ 16 w 52"/>
                <a:gd name="T31" fmla="*/ 11 h 50"/>
                <a:gd name="T32" fmla="*/ 16 w 52"/>
                <a:gd name="T33" fmla="*/ 11 h 50"/>
                <a:gd name="T34" fmla="*/ 13 w 52"/>
                <a:gd name="T35" fmla="*/ 3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" h="50">
                  <a:moveTo>
                    <a:pt x="45" y="12"/>
                  </a:moveTo>
                  <a:cubicBezTo>
                    <a:pt x="52" y="22"/>
                    <a:pt x="51" y="36"/>
                    <a:pt x="43" y="44"/>
                  </a:cubicBezTo>
                  <a:cubicBezTo>
                    <a:pt x="39" y="48"/>
                    <a:pt x="34" y="50"/>
                    <a:pt x="28" y="49"/>
                  </a:cubicBezTo>
                  <a:cubicBezTo>
                    <a:pt x="22" y="49"/>
                    <a:pt x="15" y="46"/>
                    <a:pt x="10" y="41"/>
                  </a:cubicBezTo>
                  <a:cubicBezTo>
                    <a:pt x="0" y="31"/>
                    <a:pt x="3" y="14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5" y="2"/>
                    <a:pt x="20" y="0"/>
                    <a:pt x="25" y="1"/>
                  </a:cubicBezTo>
                  <a:cubicBezTo>
                    <a:pt x="31" y="1"/>
                    <a:pt x="38" y="4"/>
                    <a:pt x="43" y="9"/>
                  </a:cubicBezTo>
                  <a:cubicBezTo>
                    <a:pt x="44" y="10"/>
                    <a:pt x="44" y="11"/>
                    <a:pt x="45" y="12"/>
                  </a:cubicBezTo>
                  <a:close/>
                  <a:moveTo>
                    <a:pt x="13" y="34"/>
                  </a:moveTo>
                  <a:cubicBezTo>
                    <a:pt x="14" y="35"/>
                    <a:pt x="14" y="35"/>
                    <a:pt x="15" y="36"/>
                  </a:cubicBezTo>
                  <a:cubicBezTo>
                    <a:pt x="19" y="40"/>
                    <a:pt x="24" y="42"/>
                    <a:pt x="28" y="43"/>
                  </a:cubicBezTo>
                  <a:cubicBezTo>
                    <a:pt x="32" y="43"/>
                    <a:pt x="35" y="41"/>
                    <a:pt x="38" y="39"/>
                  </a:cubicBezTo>
                  <a:cubicBezTo>
                    <a:pt x="44" y="33"/>
                    <a:pt x="44" y="21"/>
                    <a:pt x="38" y="14"/>
                  </a:cubicBezTo>
                  <a:cubicBezTo>
                    <a:pt x="34" y="10"/>
                    <a:pt x="29" y="8"/>
                    <a:pt x="25" y="8"/>
                  </a:cubicBezTo>
                  <a:cubicBezTo>
                    <a:pt x="22" y="7"/>
                    <a:pt x="19" y="9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1" y="16"/>
                    <a:pt x="8" y="27"/>
                    <a:pt x="1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78" name="">
              <a:extLst>
                <a:ext uri="{FF2B5EF4-FFF2-40B4-BE49-F238E27FC236}">
                  <a16:creationId xmlns:a16="http://schemas.microsoft.com/office/drawing/2014/main" id="{27DAA5A7-096B-4CAB-9766-1B964F72C60D}"/>
                </a:ext>
              </a:extLst>
            </p:cNvPr>
            <p:cNvSpPr/>
            <p:nvPr/>
          </p:nvSpPr>
          <p:spPr bwMode="auto">
            <a:xfrm>
              <a:off x="4822825" y="4141788"/>
              <a:ext cx="223838" cy="220663"/>
            </a:xfrm>
            <a:custGeom>
              <a:avLst/>
              <a:gdLst>
                <a:gd name="T0" fmla="*/ 52 w 59"/>
                <a:gd name="T1" fmla="*/ 15 h 58"/>
                <a:gd name="T2" fmla="*/ 57 w 59"/>
                <a:gd name="T3" fmla="*/ 38 h 58"/>
                <a:gd name="T4" fmla="*/ 47 w 59"/>
                <a:gd name="T5" fmla="*/ 53 h 58"/>
                <a:gd name="T6" fmla="*/ 24 w 59"/>
                <a:gd name="T7" fmla="*/ 56 h 58"/>
                <a:gd name="T8" fmla="*/ 3 w 59"/>
                <a:gd name="T9" fmla="*/ 19 h 58"/>
                <a:gd name="T10" fmla="*/ 13 w 59"/>
                <a:gd name="T11" fmla="*/ 4 h 58"/>
                <a:gd name="T12" fmla="*/ 36 w 59"/>
                <a:gd name="T13" fmla="*/ 2 h 58"/>
                <a:gd name="T14" fmla="*/ 52 w 59"/>
                <a:gd name="T15" fmla="*/ 15 h 58"/>
                <a:gd name="T16" fmla="*/ 14 w 59"/>
                <a:gd name="T17" fmla="*/ 41 h 58"/>
                <a:gd name="T18" fmla="*/ 25 w 59"/>
                <a:gd name="T19" fmla="*/ 49 h 58"/>
                <a:gd name="T20" fmla="*/ 43 w 59"/>
                <a:gd name="T21" fmla="*/ 47 h 58"/>
                <a:gd name="T22" fmla="*/ 50 w 59"/>
                <a:gd name="T23" fmla="*/ 37 h 58"/>
                <a:gd name="T24" fmla="*/ 34 w 59"/>
                <a:gd name="T25" fmla="*/ 9 h 58"/>
                <a:gd name="T26" fmla="*/ 17 w 59"/>
                <a:gd name="T27" fmla="*/ 10 h 58"/>
                <a:gd name="T28" fmla="*/ 10 w 59"/>
                <a:gd name="T29" fmla="*/ 20 h 58"/>
                <a:gd name="T30" fmla="*/ 10 w 59"/>
                <a:gd name="T31" fmla="*/ 20 h 58"/>
                <a:gd name="T32" fmla="*/ 14 w 59"/>
                <a:gd name="T33" fmla="*/ 4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58">
                  <a:moveTo>
                    <a:pt x="52" y="15"/>
                  </a:moveTo>
                  <a:cubicBezTo>
                    <a:pt x="57" y="21"/>
                    <a:pt x="59" y="30"/>
                    <a:pt x="57" y="38"/>
                  </a:cubicBezTo>
                  <a:cubicBezTo>
                    <a:pt x="56" y="45"/>
                    <a:pt x="52" y="50"/>
                    <a:pt x="47" y="53"/>
                  </a:cubicBezTo>
                  <a:cubicBezTo>
                    <a:pt x="40" y="57"/>
                    <a:pt x="32" y="58"/>
                    <a:pt x="24" y="56"/>
                  </a:cubicBezTo>
                  <a:cubicBezTo>
                    <a:pt x="8" y="52"/>
                    <a:pt x="0" y="33"/>
                    <a:pt x="3" y="19"/>
                  </a:cubicBezTo>
                  <a:cubicBezTo>
                    <a:pt x="4" y="13"/>
                    <a:pt x="8" y="8"/>
                    <a:pt x="13" y="4"/>
                  </a:cubicBezTo>
                  <a:cubicBezTo>
                    <a:pt x="19" y="1"/>
                    <a:pt x="27" y="0"/>
                    <a:pt x="36" y="2"/>
                  </a:cubicBezTo>
                  <a:cubicBezTo>
                    <a:pt x="42" y="4"/>
                    <a:pt x="48" y="9"/>
                    <a:pt x="52" y="15"/>
                  </a:cubicBezTo>
                  <a:close/>
                  <a:moveTo>
                    <a:pt x="14" y="41"/>
                  </a:moveTo>
                  <a:cubicBezTo>
                    <a:pt x="17" y="45"/>
                    <a:pt x="21" y="48"/>
                    <a:pt x="25" y="49"/>
                  </a:cubicBezTo>
                  <a:cubicBezTo>
                    <a:pt x="32" y="51"/>
                    <a:pt x="38" y="50"/>
                    <a:pt x="43" y="47"/>
                  </a:cubicBezTo>
                  <a:cubicBezTo>
                    <a:pt x="47" y="45"/>
                    <a:pt x="49" y="41"/>
                    <a:pt x="50" y="37"/>
                  </a:cubicBezTo>
                  <a:cubicBezTo>
                    <a:pt x="53" y="25"/>
                    <a:pt x="45" y="12"/>
                    <a:pt x="34" y="9"/>
                  </a:cubicBezTo>
                  <a:cubicBezTo>
                    <a:pt x="27" y="7"/>
                    <a:pt x="21" y="8"/>
                    <a:pt x="17" y="10"/>
                  </a:cubicBezTo>
                  <a:cubicBezTo>
                    <a:pt x="13" y="12"/>
                    <a:pt x="11" y="16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8" y="27"/>
                    <a:pt x="10" y="35"/>
                    <a:pt x="14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79" name="">
              <a:extLst>
                <a:ext uri="{FF2B5EF4-FFF2-40B4-BE49-F238E27FC236}">
                  <a16:creationId xmlns:a16="http://schemas.microsoft.com/office/drawing/2014/main" id="{44235FE7-1B9F-42DF-8D7A-045F1D42D9C2}"/>
                </a:ext>
              </a:extLst>
            </p:cNvPr>
            <p:cNvSpPr/>
            <p:nvPr/>
          </p:nvSpPr>
          <p:spPr bwMode="auto">
            <a:xfrm>
              <a:off x="4165600" y="3895726"/>
              <a:ext cx="1508125" cy="1422400"/>
            </a:xfrm>
            <a:custGeom>
              <a:avLst/>
              <a:gdLst>
                <a:gd name="T0" fmla="*/ 346 w 397"/>
                <a:gd name="T1" fmla="*/ 93 h 375"/>
                <a:gd name="T2" fmla="*/ 382 w 397"/>
                <a:gd name="T3" fmla="*/ 190 h 375"/>
                <a:gd name="T4" fmla="*/ 339 w 397"/>
                <a:gd name="T5" fmla="*/ 321 h 375"/>
                <a:gd name="T6" fmla="*/ 212 w 397"/>
                <a:gd name="T7" fmla="*/ 374 h 375"/>
                <a:gd name="T8" fmla="*/ 69 w 397"/>
                <a:gd name="T9" fmla="*/ 318 h 375"/>
                <a:gd name="T10" fmla="*/ 8 w 397"/>
                <a:gd name="T11" fmla="*/ 184 h 375"/>
                <a:gd name="T12" fmla="*/ 55 w 397"/>
                <a:gd name="T13" fmla="*/ 52 h 375"/>
                <a:gd name="T14" fmla="*/ 55 w 397"/>
                <a:gd name="T15" fmla="*/ 52 h 375"/>
                <a:gd name="T16" fmla="*/ 174 w 397"/>
                <a:gd name="T17" fmla="*/ 1 h 375"/>
                <a:gd name="T18" fmla="*/ 316 w 397"/>
                <a:gd name="T19" fmla="*/ 58 h 375"/>
                <a:gd name="T20" fmla="*/ 346 w 397"/>
                <a:gd name="T21" fmla="*/ 93 h 375"/>
                <a:gd name="T22" fmla="*/ 49 w 397"/>
                <a:gd name="T23" fmla="*/ 284 h 375"/>
                <a:gd name="T24" fmla="*/ 73 w 397"/>
                <a:gd name="T25" fmla="*/ 313 h 375"/>
                <a:gd name="T26" fmla="*/ 212 w 397"/>
                <a:gd name="T27" fmla="*/ 367 h 375"/>
                <a:gd name="T28" fmla="*/ 334 w 397"/>
                <a:gd name="T29" fmla="*/ 316 h 375"/>
                <a:gd name="T30" fmla="*/ 311 w 397"/>
                <a:gd name="T31" fmla="*/ 63 h 375"/>
                <a:gd name="T32" fmla="*/ 174 w 397"/>
                <a:gd name="T33" fmla="*/ 8 h 375"/>
                <a:gd name="T34" fmla="*/ 60 w 397"/>
                <a:gd name="T35" fmla="*/ 57 h 375"/>
                <a:gd name="T36" fmla="*/ 60 w 397"/>
                <a:gd name="T37" fmla="*/ 57 h 375"/>
                <a:gd name="T38" fmla="*/ 49 w 397"/>
                <a:gd name="T39" fmla="*/ 284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7" h="375">
                  <a:moveTo>
                    <a:pt x="346" y="93"/>
                  </a:moveTo>
                  <a:cubicBezTo>
                    <a:pt x="366" y="123"/>
                    <a:pt x="378" y="156"/>
                    <a:pt x="382" y="190"/>
                  </a:cubicBezTo>
                  <a:cubicBezTo>
                    <a:pt x="387" y="240"/>
                    <a:pt x="372" y="286"/>
                    <a:pt x="339" y="321"/>
                  </a:cubicBezTo>
                  <a:cubicBezTo>
                    <a:pt x="307" y="354"/>
                    <a:pt x="262" y="373"/>
                    <a:pt x="212" y="374"/>
                  </a:cubicBezTo>
                  <a:cubicBezTo>
                    <a:pt x="159" y="375"/>
                    <a:pt x="106" y="355"/>
                    <a:pt x="69" y="318"/>
                  </a:cubicBezTo>
                  <a:cubicBezTo>
                    <a:pt x="32" y="283"/>
                    <a:pt x="10" y="235"/>
                    <a:pt x="8" y="184"/>
                  </a:cubicBezTo>
                  <a:cubicBezTo>
                    <a:pt x="5" y="134"/>
                    <a:pt x="22" y="87"/>
                    <a:pt x="55" y="52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86" y="20"/>
                    <a:pt x="128" y="2"/>
                    <a:pt x="174" y="1"/>
                  </a:cubicBezTo>
                  <a:cubicBezTo>
                    <a:pt x="225" y="0"/>
                    <a:pt x="277" y="21"/>
                    <a:pt x="316" y="58"/>
                  </a:cubicBezTo>
                  <a:cubicBezTo>
                    <a:pt x="327" y="69"/>
                    <a:pt x="337" y="81"/>
                    <a:pt x="346" y="93"/>
                  </a:cubicBezTo>
                  <a:close/>
                  <a:moveTo>
                    <a:pt x="49" y="284"/>
                  </a:moveTo>
                  <a:cubicBezTo>
                    <a:pt x="56" y="294"/>
                    <a:pt x="64" y="304"/>
                    <a:pt x="73" y="313"/>
                  </a:cubicBezTo>
                  <a:cubicBezTo>
                    <a:pt x="110" y="348"/>
                    <a:pt x="160" y="368"/>
                    <a:pt x="212" y="367"/>
                  </a:cubicBezTo>
                  <a:cubicBezTo>
                    <a:pt x="260" y="366"/>
                    <a:pt x="304" y="348"/>
                    <a:pt x="334" y="316"/>
                  </a:cubicBezTo>
                  <a:cubicBezTo>
                    <a:pt x="397" y="250"/>
                    <a:pt x="387" y="137"/>
                    <a:pt x="311" y="63"/>
                  </a:cubicBezTo>
                  <a:cubicBezTo>
                    <a:pt x="274" y="27"/>
                    <a:pt x="224" y="7"/>
                    <a:pt x="174" y="8"/>
                  </a:cubicBezTo>
                  <a:cubicBezTo>
                    <a:pt x="130" y="8"/>
                    <a:pt x="90" y="26"/>
                    <a:pt x="60" y="57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3" y="117"/>
                    <a:pt x="0" y="213"/>
                    <a:pt x="49" y="2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80" name="">
              <a:extLst>
                <a:ext uri="{FF2B5EF4-FFF2-40B4-BE49-F238E27FC236}">
                  <a16:creationId xmlns:a16="http://schemas.microsoft.com/office/drawing/2014/main" id="{6A994852-0A93-44D9-8ED8-B9EF31E59E1D}"/>
                </a:ext>
              </a:extLst>
            </p:cNvPr>
            <p:cNvSpPr/>
            <p:nvPr/>
          </p:nvSpPr>
          <p:spPr bwMode="auto">
            <a:xfrm>
              <a:off x="5070475" y="4976813"/>
              <a:ext cx="82550" cy="49213"/>
            </a:xfrm>
            <a:custGeom>
              <a:avLst/>
              <a:gdLst>
                <a:gd name="T0" fmla="*/ 21 w 22"/>
                <a:gd name="T1" fmla="*/ 5 h 13"/>
                <a:gd name="T2" fmla="*/ 20 w 22"/>
                <a:gd name="T3" fmla="*/ 9 h 13"/>
                <a:gd name="T4" fmla="*/ 10 w 22"/>
                <a:gd name="T5" fmla="*/ 12 h 13"/>
                <a:gd name="T6" fmla="*/ 1 w 22"/>
                <a:gd name="T7" fmla="*/ 6 h 13"/>
                <a:gd name="T8" fmla="*/ 2 w 22"/>
                <a:gd name="T9" fmla="*/ 1 h 13"/>
                <a:gd name="T10" fmla="*/ 7 w 22"/>
                <a:gd name="T11" fmla="*/ 3 h 13"/>
                <a:gd name="T12" fmla="*/ 11 w 22"/>
                <a:gd name="T13" fmla="*/ 6 h 13"/>
                <a:gd name="T14" fmla="*/ 16 w 22"/>
                <a:gd name="T15" fmla="*/ 4 h 13"/>
                <a:gd name="T16" fmla="*/ 20 w 22"/>
                <a:gd name="T17" fmla="*/ 4 h 13"/>
                <a:gd name="T18" fmla="*/ 21 w 22"/>
                <a:gd name="T1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3">
                  <a:moveTo>
                    <a:pt x="21" y="5"/>
                  </a:moveTo>
                  <a:cubicBezTo>
                    <a:pt x="22" y="6"/>
                    <a:pt x="22" y="8"/>
                    <a:pt x="20" y="9"/>
                  </a:cubicBezTo>
                  <a:cubicBezTo>
                    <a:pt x="18" y="12"/>
                    <a:pt x="14" y="13"/>
                    <a:pt x="10" y="12"/>
                  </a:cubicBezTo>
                  <a:cubicBezTo>
                    <a:pt x="6" y="12"/>
                    <a:pt x="3" y="9"/>
                    <a:pt x="1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4" y="0"/>
                    <a:pt x="6" y="1"/>
                    <a:pt x="7" y="3"/>
                  </a:cubicBezTo>
                  <a:cubicBezTo>
                    <a:pt x="8" y="4"/>
                    <a:pt x="10" y="5"/>
                    <a:pt x="11" y="6"/>
                  </a:cubicBezTo>
                  <a:cubicBezTo>
                    <a:pt x="13" y="6"/>
                    <a:pt x="14" y="5"/>
                    <a:pt x="16" y="4"/>
                  </a:cubicBezTo>
                  <a:cubicBezTo>
                    <a:pt x="17" y="3"/>
                    <a:pt x="19" y="3"/>
                    <a:pt x="20" y="4"/>
                  </a:cubicBezTo>
                  <a:cubicBezTo>
                    <a:pt x="21" y="5"/>
                    <a:pt x="21" y="5"/>
                    <a:pt x="2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81" name="">
              <a:extLst>
                <a:ext uri="{FF2B5EF4-FFF2-40B4-BE49-F238E27FC236}">
                  <a16:creationId xmlns:a16="http://schemas.microsoft.com/office/drawing/2014/main" id="{470720DF-EE5B-4CFF-BA05-C9346F355C6F}"/>
                </a:ext>
              </a:extLst>
            </p:cNvPr>
            <p:cNvSpPr/>
            <p:nvPr/>
          </p:nvSpPr>
          <p:spPr bwMode="auto">
            <a:xfrm>
              <a:off x="4778375" y="5014913"/>
              <a:ext cx="82550" cy="57150"/>
            </a:xfrm>
            <a:custGeom>
              <a:avLst/>
              <a:gdLst>
                <a:gd name="T0" fmla="*/ 21 w 22"/>
                <a:gd name="T1" fmla="*/ 6 h 15"/>
                <a:gd name="T2" fmla="*/ 21 w 22"/>
                <a:gd name="T3" fmla="*/ 10 h 15"/>
                <a:gd name="T4" fmla="*/ 9 w 22"/>
                <a:gd name="T5" fmla="*/ 13 h 15"/>
                <a:gd name="T6" fmla="*/ 0 w 22"/>
                <a:gd name="T7" fmla="*/ 5 h 15"/>
                <a:gd name="T8" fmla="*/ 3 w 22"/>
                <a:gd name="T9" fmla="*/ 0 h 15"/>
                <a:gd name="T10" fmla="*/ 7 w 22"/>
                <a:gd name="T11" fmla="*/ 3 h 15"/>
                <a:gd name="T12" fmla="*/ 11 w 22"/>
                <a:gd name="T13" fmla="*/ 7 h 15"/>
                <a:gd name="T14" fmla="*/ 15 w 22"/>
                <a:gd name="T15" fmla="*/ 5 h 15"/>
                <a:gd name="T16" fmla="*/ 20 w 22"/>
                <a:gd name="T17" fmla="*/ 5 h 15"/>
                <a:gd name="T18" fmla="*/ 21 w 22"/>
                <a:gd name="T1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5">
                  <a:moveTo>
                    <a:pt x="21" y="6"/>
                  </a:moveTo>
                  <a:cubicBezTo>
                    <a:pt x="22" y="7"/>
                    <a:pt x="22" y="8"/>
                    <a:pt x="21" y="10"/>
                  </a:cubicBezTo>
                  <a:cubicBezTo>
                    <a:pt x="18" y="13"/>
                    <a:pt x="14" y="15"/>
                    <a:pt x="9" y="13"/>
                  </a:cubicBezTo>
                  <a:cubicBezTo>
                    <a:pt x="5" y="12"/>
                    <a:pt x="1" y="9"/>
                    <a:pt x="0" y="5"/>
                  </a:cubicBezTo>
                  <a:cubicBezTo>
                    <a:pt x="0" y="3"/>
                    <a:pt x="1" y="1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8" y="5"/>
                    <a:pt x="9" y="6"/>
                    <a:pt x="11" y="7"/>
                  </a:cubicBezTo>
                  <a:cubicBezTo>
                    <a:pt x="13" y="7"/>
                    <a:pt x="14" y="7"/>
                    <a:pt x="15" y="5"/>
                  </a:cubicBezTo>
                  <a:cubicBezTo>
                    <a:pt x="16" y="4"/>
                    <a:pt x="19" y="4"/>
                    <a:pt x="20" y="5"/>
                  </a:cubicBezTo>
                  <a:cubicBezTo>
                    <a:pt x="20" y="5"/>
                    <a:pt x="21" y="5"/>
                    <a:pt x="2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82" name="">
              <a:extLst>
                <a:ext uri="{FF2B5EF4-FFF2-40B4-BE49-F238E27FC236}">
                  <a16:creationId xmlns:a16="http://schemas.microsoft.com/office/drawing/2014/main" id="{D19D9C39-3084-4FBE-861D-4AFFAB2F9F01}"/>
                </a:ext>
              </a:extLst>
            </p:cNvPr>
            <p:cNvSpPr/>
            <p:nvPr/>
          </p:nvSpPr>
          <p:spPr bwMode="auto">
            <a:xfrm>
              <a:off x="4541838" y="4829176"/>
              <a:ext cx="87313" cy="49213"/>
            </a:xfrm>
            <a:custGeom>
              <a:avLst/>
              <a:gdLst>
                <a:gd name="T0" fmla="*/ 22 w 23"/>
                <a:gd name="T1" fmla="*/ 3 h 13"/>
                <a:gd name="T2" fmla="*/ 22 w 23"/>
                <a:gd name="T3" fmla="*/ 7 h 13"/>
                <a:gd name="T4" fmla="*/ 11 w 23"/>
                <a:gd name="T5" fmla="*/ 12 h 13"/>
                <a:gd name="T6" fmla="*/ 1 w 23"/>
                <a:gd name="T7" fmla="*/ 5 h 13"/>
                <a:gd name="T8" fmla="*/ 3 w 23"/>
                <a:gd name="T9" fmla="*/ 0 h 13"/>
                <a:gd name="T10" fmla="*/ 7 w 23"/>
                <a:gd name="T11" fmla="*/ 2 h 13"/>
                <a:gd name="T12" fmla="*/ 12 w 23"/>
                <a:gd name="T13" fmla="*/ 5 h 13"/>
                <a:gd name="T14" fmla="*/ 16 w 23"/>
                <a:gd name="T15" fmla="*/ 3 h 13"/>
                <a:gd name="T16" fmla="*/ 21 w 23"/>
                <a:gd name="T17" fmla="*/ 2 h 13"/>
                <a:gd name="T18" fmla="*/ 22 w 23"/>
                <a:gd name="T1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13">
                  <a:moveTo>
                    <a:pt x="22" y="3"/>
                  </a:moveTo>
                  <a:cubicBezTo>
                    <a:pt x="23" y="4"/>
                    <a:pt x="23" y="6"/>
                    <a:pt x="22" y="7"/>
                  </a:cubicBezTo>
                  <a:cubicBezTo>
                    <a:pt x="20" y="11"/>
                    <a:pt x="15" y="13"/>
                    <a:pt x="11" y="12"/>
                  </a:cubicBezTo>
                  <a:cubicBezTo>
                    <a:pt x="7" y="12"/>
                    <a:pt x="3" y="9"/>
                    <a:pt x="1" y="5"/>
                  </a:cubicBezTo>
                  <a:cubicBezTo>
                    <a:pt x="0" y="3"/>
                    <a:pt x="1" y="1"/>
                    <a:pt x="3" y="0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8" y="4"/>
                    <a:pt x="10" y="5"/>
                    <a:pt x="12" y="5"/>
                  </a:cubicBezTo>
                  <a:cubicBezTo>
                    <a:pt x="13" y="6"/>
                    <a:pt x="15" y="5"/>
                    <a:pt x="16" y="3"/>
                  </a:cubicBezTo>
                  <a:cubicBezTo>
                    <a:pt x="17" y="2"/>
                    <a:pt x="19" y="1"/>
                    <a:pt x="21" y="2"/>
                  </a:cubicBezTo>
                  <a:cubicBezTo>
                    <a:pt x="21" y="2"/>
                    <a:pt x="22" y="3"/>
                    <a:pt x="2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83" name="">
              <a:extLst>
                <a:ext uri="{FF2B5EF4-FFF2-40B4-BE49-F238E27FC236}">
                  <a16:creationId xmlns:a16="http://schemas.microsoft.com/office/drawing/2014/main" id="{87822FC2-BF25-415F-BC51-BE3586CAF19A}"/>
                </a:ext>
              </a:extLst>
            </p:cNvPr>
            <p:cNvSpPr/>
            <p:nvPr/>
          </p:nvSpPr>
          <p:spPr bwMode="auto">
            <a:xfrm>
              <a:off x="5065713" y="4692651"/>
              <a:ext cx="84138" cy="49213"/>
            </a:xfrm>
            <a:custGeom>
              <a:avLst/>
              <a:gdLst>
                <a:gd name="T0" fmla="*/ 21 w 22"/>
                <a:gd name="T1" fmla="*/ 4 h 13"/>
                <a:gd name="T2" fmla="*/ 21 w 22"/>
                <a:gd name="T3" fmla="*/ 8 h 13"/>
                <a:gd name="T4" fmla="*/ 11 w 22"/>
                <a:gd name="T5" fmla="*/ 12 h 13"/>
                <a:gd name="T6" fmla="*/ 1 w 22"/>
                <a:gd name="T7" fmla="*/ 5 h 13"/>
                <a:gd name="T8" fmla="*/ 3 w 22"/>
                <a:gd name="T9" fmla="*/ 1 h 13"/>
                <a:gd name="T10" fmla="*/ 8 w 22"/>
                <a:gd name="T11" fmla="*/ 2 h 13"/>
                <a:gd name="T12" fmla="*/ 12 w 22"/>
                <a:gd name="T13" fmla="*/ 6 h 13"/>
                <a:gd name="T14" fmla="*/ 16 w 22"/>
                <a:gd name="T15" fmla="*/ 4 h 13"/>
                <a:gd name="T16" fmla="*/ 21 w 22"/>
                <a:gd name="T17" fmla="*/ 3 h 13"/>
                <a:gd name="T18" fmla="*/ 21 w 22"/>
                <a:gd name="T19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3">
                  <a:moveTo>
                    <a:pt x="21" y="4"/>
                  </a:moveTo>
                  <a:cubicBezTo>
                    <a:pt x="22" y="5"/>
                    <a:pt x="22" y="7"/>
                    <a:pt x="21" y="8"/>
                  </a:cubicBezTo>
                  <a:cubicBezTo>
                    <a:pt x="19" y="11"/>
                    <a:pt x="15" y="13"/>
                    <a:pt x="11" y="12"/>
                  </a:cubicBezTo>
                  <a:cubicBezTo>
                    <a:pt x="7" y="12"/>
                    <a:pt x="3" y="9"/>
                    <a:pt x="1" y="5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5" y="0"/>
                    <a:pt x="7" y="1"/>
                    <a:pt x="8" y="2"/>
                  </a:cubicBezTo>
                  <a:cubicBezTo>
                    <a:pt x="8" y="4"/>
                    <a:pt x="10" y="5"/>
                    <a:pt x="12" y="6"/>
                  </a:cubicBezTo>
                  <a:cubicBezTo>
                    <a:pt x="13" y="6"/>
                    <a:pt x="15" y="5"/>
                    <a:pt x="16" y="4"/>
                  </a:cubicBezTo>
                  <a:cubicBezTo>
                    <a:pt x="17" y="2"/>
                    <a:pt x="19" y="2"/>
                    <a:pt x="21" y="3"/>
                  </a:cubicBezTo>
                  <a:cubicBezTo>
                    <a:pt x="21" y="3"/>
                    <a:pt x="21" y="4"/>
                    <a:pt x="2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84" name="">
              <a:extLst>
                <a:ext uri="{FF2B5EF4-FFF2-40B4-BE49-F238E27FC236}">
                  <a16:creationId xmlns:a16="http://schemas.microsoft.com/office/drawing/2014/main" id="{8C096DC3-67BA-4060-A5C0-476E2E67548C}"/>
                </a:ext>
              </a:extLst>
            </p:cNvPr>
            <p:cNvSpPr/>
            <p:nvPr/>
          </p:nvSpPr>
          <p:spPr bwMode="auto">
            <a:xfrm>
              <a:off x="4827588" y="4810126"/>
              <a:ext cx="79375" cy="46038"/>
            </a:xfrm>
            <a:custGeom>
              <a:avLst/>
              <a:gdLst>
                <a:gd name="T0" fmla="*/ 20 w 21"/>
                <a:gd name="T1" fmla="*/ 3 h 12"/>
                <a:gd name="T2" fmla="*/ 20 w 21"/>
                <a:gd name="T3" fmla="*/ 7 h 12"/>
                <a:gd name="T4" fmla="*/ 10 w 21"/>
                <a:gd name="T5" fmla="*/ 12 h 12"/>
                <a:gd name="T6" fmla="*/ 1 w 21"/>
                <a:gd name="T7" fmla="*/ 5 h 12"/>
                <a:gd name="T8" fmla="*/ 3 w 21"/>
                <a:gd name="T9" fmla="*/ 0 h 12"/>
                <a:gd name="T10" fmla="*/ 8 w 21"/>
                <a:gd name="T11" fmla="*/ 2 h 12"/>
                <a:gd name="T12" fmla="*/ 11 w 21"/>
                <a:gd name="T13" fmla="*/ 5 h 12"/>
                <a:gd name="T14" fmla="*/ 15 w 21"/>
                <a:gd name="T15" fmla="*/ 3 h 12"/>
                <a:gd name="T16" fmla="*/ 20 w 21"/>
                <a:gd name="T17" fmla="*/ 2 h 12"/>
                <a:gd name="T18" fmla="*/ 20 w 21"/>
                <a:gd name="T1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2">
                  <a:moveTo>
                    <a:pt x="20" y="3"/>
                  </a:moveTo>
                  <a:cubicBezTo>
                    <a:pt x="21" y="4"/>
                    <a:pt x="21" y="6"/>
                    <a:pt x="20" y="7"/>
                  </a:cubicBezTo>
                  <a:cubicBezTo>
                    <a:pt x="18" y="10"/>
                    <a:pt x="14" y="12"/>
                    <a:pt x="10" y="12"/>
                  </a:cubicBezTo>
                  <a:cubicBezTo>
                    <a:pt x="7" y="11"/>
                    <a:pt x="3" y="9"/>
                    <a:pt x="1" y="5"/>
                  </a:cubicBezTo>
                  <a:cubicBezTo>
                    <a:pt x="0" y="3"/>
                    <a:pt x="1" y="1"/>
                    <a:pt x="3" y="0"/>
                  </a:cubicBezTo>
                  <a:cubicBezTo>
                    <a:pt x="5" y="0"/>
                    <a:pt x="7" y="0"/>
                    <a:pt x="8" y="2"/>
                  </a:cubicBezTo>
                  <a:cubicBezTo>
                    <a:pt x="8" y="3"/>
                    <a:pt x="10" y="5"/>
                    <a:pt x="11" y="5"/>
                  </a:cubicBezTo>
                  <a:cubicBezTo>
                    <a:pt x="13" y="5"/>
                    <a:pt x="14" y="4"/>
                    <a:pt x="15" y="3"/>
                  </a:cubicBezTo>
                  <a:cubicBezTo>
                    <a:pt x="16" y="2"/>
                    <a:pt x="18" y="1"/>
                    <a:pt x="20" y="2"/>
                  </a:cubicBezTo>
                  <a:cubicBezTo>
                    <a:pt x="20" y="3"/>
                    <a:pt x="20" y="3"/>
                    <a:pt x="2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85" name="">
              <a:extLst>
                <a:ext uri="{FF2B5EF4-FFF2-40B4-BE49-F238E27FC236}">
                  <a16:creationId xmlns:a16="http://schemas.microsoft.com/office/drawing/2014/main" id="{5F5EF422-912A-40DF-9CA9-B7560C3DDE2B}"/>
                </a:ext>
              </a:extLst>
            </p:cNvPr>
            <p:cNvSpPr/>
            <p:nvPr/>
          </p:nvSpPr>
          <p:spPr bwMode="auto">
            <a:xfrm>
              <a:off x="5297488" y="4506913"/>
              <a:ext cx="73025" cy="44450"/>
            </a:xfrm>
            <a:custGeom>
              <a:avLst/>
              <a:gdLst>
                <a:gd name="T0" fmla="*/ 18 w 19"/>
                <a:gd name="T1" fmla="*/ 3 h 12"/>
                <a:gd name="T2" fmla="*/ 18 w 19"/>
                <a:gd name="T3" fmla="*/ 6 h 12"/>
                <a:gd name="T4" fmla="*/ 9 w 19"/>
                <a:gd name="T5" fmla="*/ 12 h 12"/>
                <a:gd name="T6" fmla="*/ 0 w 19"/>
                <a:gd name="T7" fmla="*/ 5 h 12"/>
                <a:gd name="T8" fmla="*/ 2 w 19"/>
                <a:gd name="T9" fmla="*/ 1 h 12"/>
                <a:gd name="T10" fmla="*/ 7 w 19"/>
                <a:gd name="T11" fmla="*/ 3 h 12"/>
                <a:gd name="T12" fmla="*/ 10 w 19"/>
                <a:gd name="T13" fmla="*/ 5 h 12"/>
                <a:gd name="T14" fmla="*/ 12 w 19"/>
                <a:gd name="T15" fmla="*/ 4 h 12"/>
                <a:gd name="T16" fmla="*/ 17 w 19"/>
                <a:gd name="T17" fmla="*/ 2 h 12"/>
                <a:gd name="T18" fmla="*/ 18 w 19"/>
                <a:gd name="T1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12">
                  <a:moveTo>
                    <a:pt x="18" y="3"/>
                  </a:moveTo>
                  <a:cubicBezTo>
                    <a:pt x="19" y="4"/>
                    <a:pt x="19" y="5"/>
                    <a:pt x="18" y="6"/>
                  </a:cubicBezTo>
                  <a:cubicBezTo>
                    <a:pt x="17" y="10"/>
                    <a:pt x="13" y="12"/>
                    <a:pt x="9" y="12"/>
                  </a:cubicBezTo>
                  <a:cubicBezTo>
                    <a:pt x="5" y="12"/>
                    <a:pt x="2" y="9"/>
                    <a:pt x="0" y="5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4" y="0"/>
                    <a:pt x="6" y="1"/>
                    <a:pt x="7" y="3"/>
                  </a:cubicBezTo>
                  <a:cubicBezTo>
                    <a:pt x="7" y="4"/>
                    <a:pt x="8" y="5"/>
                    <a:pt x="10" y="5"/>
                  </a:cubicBezTo>
                  <a:cubicBezTo>
                    <a:pt x="11" y="5"/>
                    <a:pt x="12" y="5"/>
                    <a:pt x="12" y="4"/>
                  </a:cubicBezTo>
                  <a:cubicBezTo>
                    <a:pt x="13" y="2"/>
                    <a:pt x="15" y="1"/>
                    <a:pt x="17" y="2"/>
                  </a:cubicBezTo>
                  <a:cubicBezTo>
                    <a:pt x="17" y="2"/>
                    <a:pt x="18" y="3"/>
                    <a:pt x="1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86" name="">
              <a:extLst>
                <a:ext uri="{FF2B5EF4-FFF2-40B4-BE49-F238E27FC236}">
                  <a16:creationId xmlns:a16="http://schemas.microsoft.com/office/drawing/2014/main" id="{B8D15BFC-85F6-4233-BBA6-BC1A28D310EA}"/>
                </a:ext>
              </a:extLst>
            </p:cNvPr>
            <p:cNvSpPr/>
            <p:nvPr/>
          </p:nvSpPr>
          <p:spPr bwMode="auto">
            <a:xfrm>
              <a:off x="5286375" y="4813301"/>
              <a:ext cx="73025" cy="53975"/>
            </a:xfrm>
            <a:custGeom>
              <a:avLst/>
              <a:gdLst>
                <a:gd name="T0" fmla="*/ 18 w 19"/>
                <a:gd name="T1" fmla="*/ 7 h 14"/>
                <a:gd name="T2" fmla="*/ 18 w 19"/>
                <a:gd name="T3" fmla="*/ 8 h 14"/>
                <a:gd name="T4" fmla="*/ 17 w 19"/>
                <a:gd name="T5" fmla="*/ 12 h 14"/>
                <a:gd name="T6" fmla="*/ 7 w 19"/>
                <a:gd name="T7" fmla="*/ 13 h 14"/>
                <a:gd name="T8" fmla="*/ 0 w 19"/>
                <a:gd name="T9" fmla="*/ 4 h 14"/>
                <a:gd name="T10" fmla="*/ 3 w 19"/>
                <a:gd name="T11" fmla="*/ 0 h 14"/>
                <a:gd name="T12" fmla="*/ 7 w 19"/>
                <a:gd name="T13" fmla="*/ 3 h 14"/>
                <a:gd name="T14" fmla="*/ 10 w 19"/>
                <a:gd name="T15" fmla="*/ 6 h 14"/>
                <a:gd name="T16" fmla="*/ 14 w 19"/>
                <a:gd name="T17" fmla="*/ 6 h 14"/>
                <a:gd name="T18" fmla="*/ 18 w 19"/>
                <a:gd name="T1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14">
                  <a:moveTo>
                    <a:pt x="18" y="7"/>
                  </a:moveTo>
                  <a:cubicBezTo>
                    <a:pt x="18" y="7"/>
                    <a:pt x="18" y="8"/>
                    <a:pt x="18" y="8"/>
                  </a:cubicBezTo>
                  <a:cubicBezTo>
                    <a:pt x="19" y="9"/>
                    <a:pt x="19" y="11"/>
                    <a:pt x="17" y="12"/>
                  </a:cubicBezTo>
                  <a:cubicBezTo>
                    <a:pt x="14" y="14"/>
                    <a:pt x="10" y="14"/>
                    <a:pt x="7" y="13"/>
                  </a:cubicBezTo>
                  <a:cubicBezTo>
                    <a:pt x="3" y="11"/>
                    <a:pt x="1" y="7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7" y="4"/>
                    <a:pt x="8" y="6"/>
                    <a:pt x="10" y="6"/>
                  </a:cubicBezTo>
                  <a:cubicBezTo>
                    <a:pt x="11" y="7"/>
                    <a:pt x="13" y="7"/>
                    <a:pt x="14" y="6"/>
                  </a:cubicBezTo>
                  <a:cubicBezTo>
                    <a:pt x="15" y="5"/>
                    <a:pt x="17" y="6"/>
                    <a:pt x="18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687" name="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 userDrawn="1">
            <p:custDataLst>
              <p:tags r:id="rId2"/>
            </p:custDataLst>
          </p:nvPr>
        </p:nvGrpSpPr>
        <p:grpSpPr>
          <a:xfrm>
            <a:off x="6714888" y="780697"/>
            <a:ext cx="4641872" cy="4523919"/>
            <a:chOff x="3679825" y="1016001"/>
            <a:chExt cx="4865498" cy="4741863"/>
          </a:xfrm>
          <a:solidFill>
            <a:schemeClr val="bg1">
              <a:lumMod val="95000"/>
              <a:alpha val="5000"/>
            </a:schemeClr>
          </a:solidFill>
        </p:grpSpPr>
        <p:sp>
          <p:nvSpPr>
            <p:cNvPr id="1688" name="">
              <a:extLst>
                <a:ext uri="{FF2B5EF4-FFF2-40B4-BE49-F238E27FC236}">
                  <a16:creationId xmlns:a16="http://schemas.microsoft.com/office/drawing/2014/main" id="{B5C84063-6280-4452-BC96-5A98BC1E7A0F}"/>
                </a:ext>
              </a:extLst>
            </p:cNvPr>
            <p:cNvSpPr/>
            <p:nvPr/>
          </p:nvSpPr>
          <p:spPr bwMode="auto">
            <a:xfrm>
              <a:off x="8313548" y="3497264"/>
              <a:ext cx="231775" cy="561975"/>
            </a:xfrm>
            <a:custGeom>
              <a:avLst/>
              <a:gdLst>
                <a:gd name="T0" fmla="*/ 3 w 61"/>
                <a:gd name="T1" fmla="*/ 44 h 148"/>
                <a:gd name="T2" fmla="*/ 12 w 61"/>
                <a:gd name="T3" fmla="*/ 17 h 148"/>
                <a:gd name="T4" fmla="*/ 35 w 61"/>
                <a:gd name="T5" fmla="*/ 1 h 148"/>
                <a:gd name="T6" fmla="*/ 57 w 61"/>
                <a:gd name="T7" fmla="*/ 15 h 148"/>
                <a:gd name="T8" fmla="*/ 49 w 61"/>
                <a:gd name="T9" fmla="*/ 52 h 148"/>
                <a:gd name="T10" fmla="*/ 52 w 61"/>
                <a:gd name="T11" fmla="*/ 82 h 148"/>
                <a:gd name="T12" fmla="*/ 58 w 61"/>
                <a:gd name="T13" fmla="*/ 111 h 148"/>
                <a:gd name="T14" fmla="*/ 18 w 61"/>
                <a:gd name="T15" fmla="*/ 126 h 148"/>
                <a:gd name="T16" fmla="*/ 3 w 61"/>
                <a:gd name="T17" fmla="*/ 4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48">
                  <a:moveTo>
                    <a:pt x="3" y="44"/>
                  </a:moveTo>
                  <a:cubicBezTo>
                    <a:pt x="4" y="34"/>
                    <a:pt x="6" y="25"/>
                    <a:pt x="12" y="17"/>
                  </a:cubicBezTo>
                  <a:cubicBezTo>
                    <a:pt x="17" y="9"/>
                    <a:pt x="25" y="2"/>
                    <a:pt x="35" y="1"/>
                  </a:cubicBezTo>
                  <a:cubicBezTo>
                    <a:pt x="44" y="0"/>
                    <a:pt x="54" y="6"/>
                    <a:pt x="57" y="15"/>
                  </a:cubicBezTo>
                  <a:cubicBezTo>
                    <a:pt x="61" y="27"/>
                    <a:pt x="51" y="40"/>
                    <a:pt x="49" y="52"/>
                  </a:cubicBezTo>
                  <a:cubicBezTo>
                    <a:pt x="47" y="62"/>
                    <a:pt x="49" y="72"/>
                    <a:pt x="52" y="82"/>
                  </a:cubicBezTo>
                  <a:cubicBezTo>
                    <a:pt x="55" y="91"/>
                    <a:pt x="58" y="101"/>
                    <a:pt x="58" y="111"/>
                  </a:cubicBezTo>
                  <a:cubicBezTo>
                    <a:pt x="58" y="135"/>
                    <a:pt x="32" y="148"/>
                    <a:pt x="18" y="126"/>
                  </a:cubicBezTo>
                  <a:cubicBezTo>
                    <a:pt x="3" y="104"/>
                    <a:pt x="0" y="70"/>
                    <a:pt x="3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89" name="">
              <a:extLst>
                <a:ext uri="{FF2B5EF4-FFF2-40B4-BE49-F238E27FC236}">
                  <a16:creationId xmlns:a16="http://schemas.microsoft.com/office/drawing/2014/main" id="{F27B79F0-BE8C-406E-A72C-6FDA3F0FB34E}"/>
                </a:ext>
              </a:extLst>
            </p:cNvPr>
            <p:cNvSpPr/>
            <p:nvPr/>
          </p:nvSpPr>
          <p:spPr bwMode="auto">
            <a:xfrm>
              <a:off x="8356600" y="3232151"/>
              <a:ext cx="155575" cy="188913"/>
            </a:xfrm>
            <a:custGeom>
              <a:avLst/>
              <a:gdLst>
                <a:gd name="T0" fmla="*/ 2 w 41"/>
                <a:gd name="T1" fmla="*/ 31 h 50"/>
                <a:gd name="T2" fmla="*/ 11 w 41"/>
                <a:gd name="T3" fmla="*/ 6 h 50"/>
                <a:gd name="T4" fmla="*/ 31 w 41"/>
                <a:gd name="T5" fmla="*/ 4 h 50"/>
                <a:gd name="T6" fmla="*/ 41 w 41"/>
                <a:gd name="T7" fmla="*/ 22 h 50"/>
                <a:gd name="T8" fmla="*/ 25 w 41"/>
                <a:gd name="T9" fmla="*/ 48 h 50"/>
                <a:gd name="T10" fmla="*/ 2 w 41"/>
                <a:gd name="T11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50">
                  <a:moveTo>
                    <a:pt x="2" y="31"/>
                  </a:moveTo>
                  <a:cubicBezTo>
                    <a:pt x="0" y="22"/>
                    <a:pt x="3" y="12"/>
                    <a:pt x="11" y="6"/>
                  </a:cubicBezTo>
                  <a:cubicBezTo>
                    <a:pt x="16" y="2"/>
                    <a:pt x="24" y="0"/>
                    <a:pt x="31" y="4"/>
                  </a:cubicBezTo>
                  <a:cubicBezTo>
                    <a:pt x="37" y="7"/>
                    <a:pt x="41" y="15"/>
                    <a:pt x="41" y="22"/>
                  </a:cubicBezTo>
                  <a:cubicBezTo>
                    <a:pt x="41" y="32"/>
                    <a:pt x="34" y="45"/>
                    <a:pt x="25" y="48"/>
                  </a:cubicBezTo>
                  <a:cubicBezTo>
                    <a:pt x="15" y="50"/>
                    <a:pt x="5" y="39"/>
                    <a:pt x="2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90" name="">
              <a:extLst>
                <a:ext uri="{FF2B5EF4-FFF2-40B4-BE49-F238E27FC236}">
                  <a16:creationId xmlns:a16="http://schemas.microsoft.com/office/drawing/2014/main" id="{216DE3C1-0B4D-43E3-BCC5-2CC30CD5E601}"/>
                </a:ext>
              </a:extLst>
            </p:cNvPr>
            <p:cNvSpPr/>
            <p:nvPr/>
          </p:nvSpPr>
          <p:spPr bwMode="auto">
            <a:xfrm>
              <a:off x="3854450" y="2684464"/>
              <a:ext cx="300038" cy="842963"/>
            </a:xfrm>
            <a:custGeom>
              <a:avLst/>
              <a:gdLst>
                <a:gd name="T0" fmla="*/ 60 w 79"/>
                <a:gd name="T1" fmla="*/ 197 h 222"/>
                <a:gd name="T2" fmla="*/ 28 w 79"/>
                <a:gd name="T3" fmla="*/ 222 h 222"/>
                <a:gd name="T4" fmla="*/ 3 w 79"/>
                <a:gd name="T5" fmla="*/ 200 h 222"/>
                <a:gd name="T6" fmla="*/ 10 w 79"/>
                <a:gd name="T7" fmla="*/ 169 h 222"/>
                <a:gd name="T8" fmla="*/ 10 w 79"/>
                <a:gd name="T9" fmla="*/ 91 h 222"/>
                <a:gd name="T10" fmla="*/ 1 w 79"/>
                <a:gd name="T11" fmla="*/ 67 h 222"/>
                <a:gd name="T12" fmla="*/ 6 w 79"/>
                <a:gd name="T13" fmla="*/ 42 h 222"/>
                <a:gd name="T14" fmla="*/ 68 w 79"/>
                <a:gd name="T15" fmla="*/ 85 h 222"/>
                <a:gd name="T16" fmla="*/ 60 w 79"/>
                <a:gd name="T17" fmla="*/ 197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222">
                  <a:moveTo>
                    <a:pt x="60" y="197"/>
                  </a:moveTo>
                  <a:cubicBezTo>
                    <a:pt x="55" y="209"/>
                    <a:pt x="45" y="222"/>
                    <a:pt x="28" y="222"/>
                  </a:cubicBezTo>
                  <a:cubicBezTo>
                    <a:pt x="14" y="222"/>
                    <a:pt x="4" y="211"/>
                    <a:pt x="3" y="200"/>
                  </a:cubicBezTo>
                  <a:cubicBezTo>
                    <a:pt x="2" y="189"/>
                    <a:pt x="7" y="179"/>
                    <a:pt x="10" y="169"/>
                  </a:cubicBezTo>
                  <a:cubicBezTo>
                    <a:pt x="19" y="143"/>
                    <a:pt x="19" y="116"/>
                    <a:pt x="10" y="91"/>
                  </a:cubicBezTo>
                  <a:cubicBezTo>
                    <a:pt x="7" y="83"/>
                    <a:pt x="3" y="75"/>
                    <a:pt x="1" y="67"/>
                  </a:cubicBezTo>
                  <a:cubicBezTo>
                    <a:pt x="0" y="58"/>
                    <a:pt x="0" y="49"/>
                    <a:pt x="6" y="42"/>
                  </a:cubicBezTo>
                  <a:cubicBezTo>
                    <a:pt x="37" y="0"/>
                    <a:pt x="64" y="70"/>
                    <a:pt x="68" y="85"/>
                  </a:cubicBezTo>
                  <a:cubicBezTo>
                    <a:pt x="79" y="122"/>
                    <a:pt x="77" y="161"/>
                    <a:pt x="60" y="19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91" name="">
              <a:extLst>
                <a:ext uri="{FF2B5EF4-FFF2-40B4-BE49-F238E27FC236}">
                  <a16:creationId xmlns:a16="http://schemas.microsoft.com/office/drawing/2014/main" id="{6202C984-AADA-4894-AC45-780AEE4FDFE3}"/>
                </a:ext>
              </a:extLst>
            </p:cNvPr>
            <p:cNvSpPr/>
            <p:nvPr/>
          </p:nvSpPr>
          <p:spPr bwMode="auto">
            <a:xfrm>
              <a:off x="3679825" y="3713164"/>
              <a:ext cx="250825" cy="307975"/>
            </a:xfrm>
            <a:custGeom>
              <a:avLst/>
              <a:gdLst>
                <a:gd name="T0" fmla="*/ 2 w 66"/>
                <a:gd name="T1" fmla="*/ 54 h 81"/>
                <a:gd name="T2" fmla="*/ 8 w 66"/>
                <a:gd name="T3" fmla="*/ 21 h 81"/>
                <a:gd name="T4" fmla="*/ 34 w 66"/>
                <a:gd name="T5" fmla="*/ 2 h 81"/>
                <a:gd name="T6" fmla="*/ 60 w 66"/>
                <a:gd name="T7" fmla="*/ 7 h 81"/>
                <a:gd name="T8" fmla="*/ 66 w 66"/>
                <a:gd name="T9" fmla="*/ 25 h 81"/>
                <a:gd name="T10" fmla="*/ 52 w 66"/>
                <a:gd name="T11" fmla="*/ 60 h 81"/>
                <a:gd name="T12" fmla="*/ 2 w 66"/>
                <a:gd name="T13" fmla="*/ 5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81">
                  <a:moveTo>
                    <a:pt x="2" y="54"/>
                  </a:moveTo>
                  <a:cubicBezTo>
                    <a:pt x="0" y="43"/>
                    <a:pt x="2" y="31"/>
                    <a:pt x="8" y="21"/>
                  </a:cubicBezTo>
                  <a:cubicBezTo>
                    <a:pt x="13" y="12"/>
                    <a:pt x="23" y="5"/>
                    <a:pt x="34" y="2"/>
                  </a:cubicBezTo>
                  <a:cubicBezTo>
                    <a:pt x="43" y="0"/>
                    <a:pt x="53" y="0"/>
                    <a:pt x="60" y="7"/>
                  </a:cubicBezTo>
                  <a:cubicBezTo>
                    <a:pt x="64" y="12"/>
                    <a:pt x="66" y="19"/>
                    <a:pt x="66" y="25"/>
                  </a:cubicBezTo>
                  <a:cubicBezTo>
                    <a:pt x="66" y="38"/>
                    <a:pt x="61" y="51"/>
                    <a:pt x="52" y="60"/>
                  </a:cubicBezTo>
                  <a:cubicBezTo>
                    <a:pt x="37" y="75"/>
                    <a:pt x="8" y="81"/>
                    <a:pt x="2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92" name="">
              <a:extLst>
                <a:ext uri="{FF2B5EF4-FFF2-40B4-BE49-F238E27FC236}">
                  <a16:creationId xmlns:a16="http://schemas.microsoft.com/office/drawing/2014/main" id="{9D3006FE-86E6-4C4E-953D-DC5AC5F529AC}"/>
                </a:ext>
              </a:extLst>
            </p:cNvPr>
            <p:cNvSpPr/>
            <p:nvPr/>
          </p:nvSpPr>
          <p:spPr bwMode="auto">
            <a:xfrm>
              <a:off x="5951538" y="1452564"/>
              <a:ext cx="57150" cy="125413"/>
            </a:xfrm>
            <a:custGeom>
              <a:avLst/>
              <a:gdLst>
                <a:gd name="T0" fmla="*/ 9 w 15"/>
                <a:gd name="T1" fmla="*/ 33 h 33"/>
                <a:gd name="T2" fmla="*/ 5 w 15"/>
                <a:gd name="T3" fmla="*/ 29 h 33"/>
                <a:gd name="T4" fmla="*/ 1 w 15"/>
                <a:gd name="T5" fmla="*/ 6 h 33"/>
                <a:gd name="T6" fmla="*/ 5 w 15"/>
                <a:gd name="T7" fmla="*/ 1 h 33"/>
                <a:gd name="T8" fmla="*/ 10 w 15"/>
                <a:gd name="T9" fmla="*/ 5 h 33"/>
                <a:gd name="T10" fmla="*/ 14 w 15"/>
                <a:gd name="T11" fmla="*/ 27 h 33"/>
                <a:gd name="T12" fmla="*/ 10 w 15"/>
                <a:gd name="T13" fmla="*/ 33 h 33"/>
                <a:gd name="T14" fmla="*/ 9 w 15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33">
                  <a:moveTo>
                    <a:pt x="9" y="33"/>
                  </a:moveTo>
                  <a:cubicBezTo>
                    <a:pt x="7" y="33"/>
                    <a:pt x="5" y="32"/>
                    <a:pt x="5" y="29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2" y="1"/>
                    <a:pt x="5" y="1"/>
                  </a:cubicBezTo>
                  <a:cubicBezTo>
                    <a:pt x="7" y="0"/>
                    <a:pt x="10" y="2"/>
                    <a:pt x="10" y="5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5" y="30"/>
                    <a:pt x="13" y="33"/>
                    <a:pt x="10" y="33"/>
                  </a:cubicBezTo>
                  <a:cubicBezTo>
                    <a:pt x="10" y="33"/>
                    <a:pt x="10" y="33"/>
                    <a:pt x="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93" name="">
              <a:extLst>
                <a:ext uri="{FF2B5EF4-FFF2-40B4-BE49-F238E27FC236}">
                  <a16:creationId xmlns:a16="http://schemas.microsoft.com/office/drawing/2014/main" id="{8185F125-63D9-48AD-B4BB-631127282084}"/>
                </a:ext>
              </a:extLst>
            </p:cNvPr>
            <p:cNvSpPr/>
            <p:nvPr/>
          </p:nvSpPr>
          <p:spPr bwMode="auto">
            <a:xfrm>
              <a:off x="5472113" y="1665289"/>
              <a:ext cx="103188" cy="93663"/>
            </a:xfrm>
            <a:custGeom>
              <a:avLst/>
              <a:gdLst>
                <a:gd name="T0" fmla="*/ 21 w 27"/>
                <a:gd name="T1" fmla="*/ 25 h 25"/>
                <a:gd name="T2" fmla="*/ 17 w 27"/>
                <a:gd name="T3" fmla="*/ 23 h 25"/>
                <a:gd name="T4" fmla="*/ 3 w 27"/>
                <a:gd name="T5" fmla="*/ 10 h 25"/>
                <a:gd name="T6" fmla="*/ 1 w 27"/>
                <a:gd name="T7" fmla="*/ 3 h 25"/>
                <a:gd name="T8" fmla="*/ 8 w 27"/>
                <a:gd name="T9" fmla="*/ 1 h 25"/>
                <a:gd name="T10" fmla="*/ 25 w 27"/>
                <a:gd name="T11" fmla="*/ 18 h 25"/>
                <a:gd name="T12" fmla="*/ 24 w 27"/>
                <a:gd name="T13" fmla="*/ 24 h 25"/>
                <a:gd name="T14" fmla="*/ 21 w 27"/>
                <a:gd name="T1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5">
                  <a:moveTo>
                    <a:pt x="21" y="25"/>
                  </a:moveTo>
                  <a:cubicBezTo>
                    <a:pt x="19" y="25"/>
                    <a:pt x="18" y="25"/>
                    <a:pt x="17" y="23"/>
                  </a:cubicBezTo>
                  <a:cubicBezTo>
                    <a:pt x="13" y="18"/>
                    <a:pt x="8" y="13"/>
                    <a:pt x="3" y="10"/>
                  </a:cubicBezTo>
                  <a:cubicBezTo>
                    <a:pt x="0" y="8"/>
                    <a:pt x="0" y="5"/>
                    <a:pt x="1" y="3"/>
                  </a:cubicBezTo>
                  <a:cubicBezTo>
                    <a:pt x="3" y="1"/>
                    <a:pt x="6" y="0"/>
                    <a:pt x="8" y="1"/>
                  </a:cubicBezTo>
                  <a:cubicBezTo>
                    <a:pt x="15" y="6"/>
                    <a:pt x="21" y="11"/>
                    <a:pt x="25" y="18"/>
                  </a:cubicBezTo>
                  <a:cubicBezTo>
                    <a:pt x="27" y="20"/>
                    <a:pt x="26" y="23"/>
                    <a:pt x="24" y="24"/>
                  </a:cubicBezTo>
                  <a:cubicBezTo>
                    <a:pt x="23" y="25"/>
                    <a:pt x="22" y="25"/>
                    <a:pt x="21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94" name="">
              <a:extLst>
                <a:ext uri="{FF2B5EF4-FFF2-40B4-BE49-F238E27FC236}">
                  <a16:creationId xmlns:a16="http://schemas.microsoft.com/office/drawing/2014/main" id="{7BB806F6-05FD-4944-B15A-F72D6CB72F58}"/>
                </a:ext>
              </a:extLst>
            </p:cNvPr>
            <p:cNvSpPr/>
            <p:nvPr/>
          </p:nvSpPr>
          <p:spPr bwMode="auto">
            <a:xfrm>
              <a:off x="5168900" y="1987551"/>
              <a:ext cx="117475" cy="82550"/>
            </a:xfrm>
            <a:custGeom>
              <a:avLst/>
              <a:gdLst>
                <a:gd name="T0" fmla="*/ 25 w 31"/>
                <a:gd name="T1" fmla="*/ 22 h 22"/>
                <a:gd name="T2" fmla="*/ 22 w 31"/>
                <a:gd name="T3" fmla="*/ 21 h 22"/>
                <a:gd name="T4" fmla="*/ 4 w 31"/>
                <a:gd name="T5" fmla="*/ 10 h 22"/>
                <a:gd name="T6" fmla="*/ 1 w 31"/>
                <a:gd name="T7" fmla="*/ 3 h 22"/>
                <a:gd name="T8" fmla="*/ 8 w 31"/>
                <a:gd name="T9" fmla="*/ 1 h 22"/>
                <a:gd name="T10" fmla="*/ 29 w 31"/>
                <a:gd name="T11" fmla="*/ 13 h 22"/>
                <a:gd name="T12" fmla="*/ 29 w 31"/>
                <a:gd name="T13" fmla="*/ 20 h 22"/>
                <a:gd name="T14" fmla="*/ 25 w 31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22">
                  <a:moveTo>
                    <a:pt x="25" y="22"/>
                  </a:moveTo>
                  <a:cubicBezTo>
                    <a:pt x="24" y="22"/>
                    <a:pt x="23" y="22"/>
                    <a:pt x="22" y="21"/>
                  </a:cubicBezTo>
                  <a:cubicBezTo>
                    <a:pt x="17" y="16"/>
                    <a:pt x="11" y="13"/>
                    <a:pt x="4" y="10"/>
                  </a:cubicBezTo>
                  <a:cubicBezTo>
                    <a:pt x="2" y="9"/>
                    <a:pt x="0" y="6"/>
                    <a:pt x="1" y="3"/>
                  </a:cubicBezTo>
                  <a:cubicBezTo>
                    <a:pt x="3" y="1"/>
                    <a:pt x="5" y="0"/>
                    <a:pt x="8" y="1"/>
                  </a:cubicBezTo>
                  <a:cubicBezTo>
                    <a:pt x="15" y="4"/>
                    <a:pt x="22" y="8"/>
                    <a:pt x="29" y="13"/>
                  </a:cubicBezTo>
                  <a:cubicBezTo>
                    <a:pt x="31" y="15"/>
                    <a:pt x="31" y="18"/>
                    <a:pt x="29" y="20"/>
                  </a:cubicBezTo>
                  <a:cubicBezTo>
                    <a:pt x="28" y="21"/>
                    <a:pt x="27" y="22"/>
                    <a:pt x="2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95" name="">
              <a:extLst>
                <a:ext uri="{FF2B5EF4-FFF2-40B4-BE49-F238E27FC236}">
                  <a16:creationId xmlns:a16="http://schemas.microsoft.com/office/drawing/2014/main" id="{39844919-CEBE-4C19-B200-A10DA1A98F86}"/>
                </a:ext>
              </a:extLst>
            </p:cNvPr>
            <p:cNvSpPr/>
            <p:nvPr/>
          </p:nvSpPr>
          <p:spPr bwMode="auto">
            <a:xfrm>
              <a:off x="5051425" y="2484439"/>
              <a:ext cx="128588" cy="49213"/>
            </a:xfrm>
            <a:custGeom>
              <a:avLst/>
              <a:gdLst>
                <a:gd name="T0" fmla="*/ 6 w 34"/>
                <a:gd name="T1" fmla="*/ 13 h 13"/>
                <a:gd name="T2" fmla="*/ 1 w 34"/>
                <a:gd name="T3" fmla="*/ 8 h 13"/>
                <a:gd name="T4" fmla="*/ 5 w 34"/>
                <a:gd name="T5" fmla="*/ 3 h 13"/>
                <a:gd name="T6" fmla="*/ 28 w 34"/>
                <a:gd name="T7" fmla="*/ 0 h 13"/>
                <a:gd name="T8" fmla="*/ 34 w 34"/>
                <a:gd name="T9" fmla="*/ 5 h 13"/>
                <a:gd name="T10" fmla="*/ 29 w 34"/>
                <a:gd name="T11" fmla="*/ 10 h 13"/>
                <a:gd name="T12" fmla="*/ 6 w 34"/>
                <a:gd name="T13" fmla="*/ 13 h 13"/>
                <a:gd name="T14" fmla="*/ 6 w 34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3">
                  <a:moveTo>
                    <a:pt x="6" y="13"/>
                  </a:moveTo>
                  <a:cubicBezTo>
                    <a:pt x="3" y="13"/>
                    <a:pt x="1" y="11"/>
                    <a:pt x="1" y="8"/>
                  </a:cubicBezTo>
                  <a:cubicBezTo>
                    <a:pt x="0" y="6"/>
                    <a:pt x="2" y="3"/>
                    <a:pt x="5" y="3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1" y="0"/>
                    <a:pt x="33" y="2"/>
                    <a:pt x="34" y="5"/>
                  </a:cubicBezTo>
                  <a:cubicBezTo>
                    <a:pt x="34" y="7"/>
                    <a:pt x="32" y="10"/>
                    <a:pt x="29" y="10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96" name="">
              <a:extLst>
                <a:ext uri="{FF2B5EF4-FFF2-40B4-BE49-F238E27FC236}">
                  <a16:creationId xmlns:a16="http://schemas.microsoft.com/office/drawing/2014/main" id="{93BCFCF5-9BBA-43FD-9998-041935E858A9}"/>
                </a:ext>
              </a:extLst>
            </p:cNvPr>
            <p:cNvSpPr/>
            <p:nvPr/>
          </p:nvSpPr>
          <p:spPr bwMode="auto">
            <a:xfrm>
              <a:off x="5241925" y="2959101"/>
              <a:ext cx="112713" cy="104775"/>
            </a:xfrm>
            <a:custGeom>
              <a:avLst/>
              <a:gdLst>
                <a:gd name="T0" fmla="*/ 5 w 30"/>
                <a:gd name="T1" fmla="*/ 28 h 28"/>
                <a:gd name="T2" fmla="*/ 1 w 30"/>
                <a:gd name="T3" fmla="*/ 25 h 28"/>
                <a:gd name="T4" fmla="*/ 4 w 30"/>
                <a:gd name="T5" fmla="*/ 19 h 28"/>
                <a:gd name="T6" fmla="*/ 21 w 30"/>
                <a:gd name="T7" fmla="*/ 4 h 28"/>
                <a:gd name="T8" fmla="*/ 27 w 30"/>
                <a:gd name="T9" fmla="*/ 2 h 28"/>
                <a:gd name="T10" fmla="*/ 29 w 30"/>
                <a:gd name="T11" fmla="*/ 8 h 28"/>
                <a:gd name="T12" fmla="*/ 7 w 30"/>
                <a:gd name="T13" fmla="*/ 28 h 28"/>
                <a:gd name="T14" fmla="*/ 5 w 30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28">
                  <a:moveTo>
                    <a:pt x="5" y="28"/>
                  </a:moveTo>
                  <a:cubicBezTo>
                    <a:pt x="4" y="28"/>
                    <a:pt x="2" y="27"/>
                    <a:pt x="1" y="25"/>
                  </a:cubicBezTo>
                  <a:cubicBezTo>
                    <a:pt x="0" y="23"/>
                    <a:pt x="1" y="20"/>
                    <a:pt x="4" y="19"/>
                  </a:cubicBezTo>
                  <a:cubicBezTo>
                    <a:pt x="11" y="16"/>
                    <a:pt x="17" y="10"/>
                    <a:pt x="21" y="4"/>
                  </a:cubicBezTo>
                  <a:cubicBezTo>
                    <a:pt x="22" y="1"/>
                    <a:pt x="25" y="0"/>
                    <a:pt x="27" y="2"/>
                  </a:cubicBezTo>
                  <a:cubicBezTo>
                    <a:pt x="30" y="3"/>
                    <a:pt x="30" y="6"/>
                    <a:pt x="29" y="8"/>
                  </a:cubicBezTo>
                  <a:cubicBezTo>
                    <a:pt x="25" y="17"/>
                    <a:pt x="17" y="24"/>
                    <a:pt x="7" y="28"/>
                  </a:cubicBezTo>
                  <a:cubicBezTo>
                    <a:pt x="7" y="28"/>
                    <a:pt x="6" y="28"/>
                    <a:pt x="5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97" name="">
              <a:extLst>
                <a:ext uri="{FF2B5EF4-FFF2-40B4-BE49-F238E27FC236}">
                  <a16:creationId xmlns:a16="http://schemas.microsoft.com/office/drawing/2014/main" id="{610A0307-A70A-4F4B-B8B5-7EBA251AB1E6}"/>
                </a:ext>
              </a:extLst>
            </p:cNvPr>
            <p:cNvSpPr/>
            <p:nvPr/>
          </p:nvSpPr>
          <p:spPr bwMode="auto">
            <a:xfrm>
              <a:off x="5640388" y="3219451"/>
              <a:ext cx="95250" cy="100013"/>
            </a:xfrm>
            <a:custGeom>
              <a:avLst/>
              <a:gdLst>
                <a:gd name="T0" fmla="*/ 5 w 25"/>
                <a:gd name="T1" fmla="*/ 26 h 26"/>
                <a:gd name="T2" fmla="*/ 2 w 25"/>
                <a:gd name="T3" fmla="*/ 25 h 26"/>
                <a:gd name="T4" fmla="*/ 1 w 25"/>
                <a:gd name="T5" fmla="*/ 18 h 26"/>
                <a:gd name="T6" fmla="*/ 16 w 25"/>
                <a:gd name="T7" fmla="*/ 2 h 26"/>
                <a:gd name="T8" fmla="*/ 23 w 25"/>
                <a:gd name="T9" fmla="*/ 1 h 26"/>
                <a:gd name="T10" fmla="*/ 23 w 25"/>
                <a:gd name="T11" fmla="*/ 8 h 26"/>
                <a:gd name="T12" fmla="*/ 9 w 25"/>
                <a:gd name="T13" fmla="*/ 24 h 26"/>
                <a:gd name="T14" fmla="*/ 5 w 25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6">
                  <a:moveTo>
                    <a:pt x="5" y="26"/>
                  </a:moveTo>
                  <a:cubicBezTo>
                    <a:pt x="4" y="26"/>
                    <a:pt x="3" y="26"/>
                    <a:pt x="2" y="25"/>
                  </a:cubicBezTo>
                  <a:cubicBezTo>
                    <a:pt x="0" y="23"/>
                    <a:pt x="0" y="20"/>
                    <a:pt x="1" y="18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0"/>
                    <a:pt x="21" y="0"/>
                    <a:pt x="23" y="1"/>
                  </a:cubicBezTo>
                  <a:cubicBezTo>
                    <a:pt x="25" y="3"/>
                    <a:pt x="25" y="6"/>
                    <a:pt x="23" y="8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6"/>
                    <a:pt x="6" y="26"/>
                    <a:pt x="5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98" name="">
              <a:extLst>
                <a:ext uri="{FF2B5EF4-FFF2-40B4-BE49-F238E27FC236}">
                  <a16:creationId xmlns:a16="http://schemas.microsoft.com/office/drawing/2014/main" id="{E197A04C-F4A3-48AC-9F30-3D3ED2DACAC7}"/>
                </a:ext>
              </a:extLst>
            </p:cNvPr>
            <p:cNvSpPr/>
            <p:nvPr/>
          </p:nvSpPr>
          <p:spPr bwMode="auto">
            <a:xfrm>
              <a:off x="6240463" y="3262314"/>
              <a:ext cx="52388" cy="128588"/>
            </a:xfrm>
            <a:custGeom>
              <a:avLst/>
              <a:gdLst>
                <a:gd name="T0" fmla="*/ 9 w 14"/>
                <a:gd name="T1" fmla="*/ 34 h 34"/>
                <a:gd name="T2" fmla="*/ 4 w 14"/>
                <a:gd name="T3" fmla="*/ 30 h 34"/>
                <a:gd name="T4" fmla="*/ 1 w 14"/>
                <a:gd name="T5" fmla="*/ 6 h 34"/>
                <a:gd name="T6" fmla="*/ 5 w 14"/>
                <a:gd name="T7" fmla="*/ 0 h 34"/>
                <a:gd name="T8" fmla="*/ 10 w 14"/>
                <a:gd name="T9" fmla="*/ 4 h 34"/>
                <a:gd name="T10" fmla="*/ 14 w 14"/>
                <a:gd name="T11" fmla="*/ 28 h 34"/>
                <a:gd name="T12" fmla="*/ 9 w 14"/>
                <a:gd name="T13" fmla="*/ 34 h 34"/>
                <a:gd name="T14" fmla="*/ 9 w 14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4">
                  <a:moveTo>
                    <a:pt x="9" y="34"/>
                  </a:moveTo>
                  <a:cubicBezTo>
                    <a:pt x="6" y="34"/>
                    <a:pt x="4" y="32"/>
                    <a:pt x="4" y="30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3"/>
                    <a:pt x="2" y="1"/>
                    <a:pt x="5" y="0"/>
                  </a:cubicBezTo>
                  <a:cubicBezTo>
                    <a:pt x="7" y="0"/>
                    <a:pt x="10" y="2"/>
                    <a:pt x="10" y="4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31"/>
                    <a:pt x="12" y="33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99" name="">
              <a:extLst>
                <a:ext uri="{FF2B5EF4-FFF2-40B4-BE49-F238E27FC236}">
                  <a16:creationId xmlns:a16="http://schemas.microsoft.com/office/drawing/2014/main" id="{8FF08EAE-2F4F-4C08-BE44-BC0B33D06856}"/>
                </a:ext>
              </a:extLst>
            </p:cNvPr>
            <p:cNvSpPr/>
            <p:nvPr/>
          </p:nvSpPr>
          <p:spPr bwMode="auto">
            <a:xfrm>
              <a:off x="5556250" y="1247776"/>
              <a:ext cx="212725" cy="398463"/>
            </a:xfrm>
            <a:custGeom>
              <a:avLst/>
              <a:gdLst>
                <a:gd name="T0" fmla="*/ 51 w 56"/>
                <a:gd name="T1" fmla="*/ 105 h 105"/>
                <a:gd name="T2" fmla="*/ 46 w 56"/>
                <a:gd name="T3" fmla="*/ 102 h 105"/>
                <a:gd name="T4" fmla="*/ 1 w 56"/>
                <a:gd name="T5" fmla="*/ 7 h 105"/>
                <a:gd name="T6" fmla="*/ 4 w 56"/>
                <a:gd name="T7" fmla="*/ 1 h 105"/>
                <a:gd name="T8" fmla="*/ 10 w 56"/>
                <a:gd name="T9" fmla="*/ 3 h 105"/>
                <a:gd name="T10" fmla="*/ 55 w 56"/>
                <a:gd name="T11" fmla="*/ 98 h 105"/>
                <a:gd name="T12" fmla="*/ 53 w 56"/>
                <a:gd name="T13" fmla="*/ 104 h 105"/>
                <a:gd name="T14" fmla="*/ 51 w 56"/>
                <a:gd name="T1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105">
                  <a:moveTo>
                    <a:pt x="51" y="105"/>
                  </a:moveTo>
                  <a:cubicBezTo>
                    <a:pt x="49" y="105"/>
                    <a:pt x="47" y="104"/>
                    <a:pt x="46" y="10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2"/>
                    <a:pt x="4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55" y="98"/>
                    <a:pt x="55" y="98"/>
                    <a:pt x="55" y="98"/>
                  </a:cubicBezTo>
                  <a:cubicBezTo>
                    <a:pt x="56" y="100"/>
                    <a:pt x="55" y="103"/>
                    <a:pt x="53" y="104"/>
                  </a:cubicBezTo>
                  <a:cubicBezTo>
                    <a:pt x="52" y="104"/>
                    <a:pt x="51" y="105"/>
                    <a:pt x="51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00" name="">
              <a:extLst>
                <a:ext uri="{FF2B5EF4-FFF2-40B4-BE49-F238E27FC236}">
                  <a16:creationId xmlns:a16="http://schemas.microsoft.com/office/drawing/2014/main" id="{5EC1A264-6F4A-400E-BD65-F0D0FEA3C000}"/>
                </a:ext>
              </a:extLst>
            </p:cNvPr>
            <p:cNvSpPr/>
            <p:nvPr/>
          </p:nvSpPr>
          <p:spPr bwMode="auto">
            <a:xfrm>
              <a:off x="5100638" y="1577976"/>
              <a:ext cx="315913" cy="325438"/>
            </a:xfrm>
            <a:custGeom>
              <a:avLst/>
              <a:gdLst>
                <a:gd name="T0" fmla="*/ 77 w 83"/>
                <a:gd name="T1" fmla="*/ 86 h 86"/>
                <a:gd name="T2" fmla="*/ 74 w 83"/>
                <a:gd name="T3" fmla="*/ 85 h 86"/>
                <a:gd name="T4" fmla="*/ 1 w 83"/>
                <a:gd name="T5" fmla="*/ 8 h 86"/>
                <a:gd name="T6" fmla="*/ 3 w 83"/>
                <a:gd name="T7" fmla="*/ 1 h 86"/>
                <a:gd name="T8" fmla="*/ 9 w 83"/>
                <a:gd name="T9" fmla="*/ 2 h 86"/>
                <a:gd name="T10" fmla="*/ 80 w 83"/>
                <a:gd name="T11" fmla="*/ 78 h 86"/>
                <a:gd name="T12" fmla="*/ 81 w 83"/>
                <a:gd name="T13" fmla="*/ 85 h 86"/>
                <a:gd name="T14" fmla="*/ 77 w 83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86">
                  <a:moveTo>
                    <a:pt x="77" y="86"/>
                  </a:moveTo>
                  <a:cubicBezTo>
                    <a:pt x="76" y="86"/>
                    <a:pt x="75" y="86"/>
                    <a:pt x="74" y="85"/>
                  </a:cubicBezTo>
                  <a:cubicBezTo>
                    <a:pt x="45" y="64"/>
                    <a:pt x="21" y="37"/>
                    <a:pt x="1" y="8"/>
                  </a:cubicBezTo>
                  <a:cubicBezTo>
                    <a:pt x="0" y="6"/>
                    <a:pt x="0" y="3"/>
                    <a:pt x="3" y="1"/>
                  </a:cubicBezTo>
                  <a:cubicBezTo>
                    <a:pt x="5" y="0"/>
                    <a:pt x="8" y="0"/>
                    <a:pt x="9" y="2"/>
                  </a:cubicBezTo>
                  <a:cubicBezTo>
                    <a:pt x="28" y="31"/>
                    <a:pt x="52" y="56"/>
                    <a:pt x="80" y="78"/>
                  </a:cubicBezTo>
                  <a:cubicBezTo>
                    <a:pt x="82" y="79"/>
                    <a:pt x="83" y="82"/>
                    <a:pt x="81" y="85"/>
                  </a:cubicBezTo>
                  <a:cubicBezTo>
                    <a:pt x="80" y="86"/>
                    <a:pt x="79" y="86"/>
                    <a:pt x="77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01" name="">
              <a:extLst>
                <a:ext uri="{FF2B5EF4-FFF2-40B4-BE49-F238E27FC236}">
                  <a16:creationId xmlns:a16="http://schemas.microsoft.com/office/drawing/2014/main" id="{81F52677-85A2-41DA-8241-67D79458E3C4}"/>
                </a:ext>
              </a:extLst>
            </p:cNvPr>
            <p:cNvSpPr/>
            <p:nvPr/>
          </p:nvSpPr>
          <p:spPr bwMode="auto">
            <a:xfrm>
              <a:off x="4865688" y="2154239"/>
              <a:ext cx="333375" cy="147638"/>
            </a:xfrm>
            <a:custGeom>
              <a:avLst/>
              <a:gdLst>
                <a:gd name="T0" fmla="*/ 83 w 88"/>
                <a:gd name="T1" fmla="*/ 39 h 39"/>
                <a:gd name="T2" fmla="*/ 81 w 88"/>
                <a:gd name="T3" fmla="*/ 39 h 39"/>
                <a:gd name="T4" fmla="*/ 4 w 88"/>
                <a:gd name="T5" fmla="*/ 10 h 39"/>
                <a:gd name="T6" fmla="*/ 1 w 88"/>
                <a:gd name="T7" fmla="*/ 4 h 39"/>
                <a:gd name="T8" fmla="*/ 8 w 88"/>
                <a:gd name="T9" fmla="*/ 1 h 39"/>
                <a:gd name="T10" fmla="*/ 85 w 88"/>
                <a:gd name="T11" fmla="*/ 30 h 39"/>
                <a:gd name="T12" fmla="*/ 87 w 88"/>
                <a:gd name="T13" fmla="*/ 36 h 39"/>
                <a:gd name="T14" fmla="*/ 83 w 88"/>
                <a:gd name="T1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39">
                  <a:moveTo>
                    <a:pt x="83" y="39"/>
                  </a:moveTo>
                  <a:cubicBezTo>
                    <a:pt x="82" y="39"/>
                    <a:pt x="82" y="39"/>
                    <a:pt x="81" y="3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2" y="9"/>
                    <a:pt x="0" y="6"/>
                    <a:pt x="1" y="4"/>
                  </a:cubicBezTo>
                  <a:cubicBezTo>
                    <a:pt x="2" y="1"/>
                    <a:pt x="5" y="0"/>
                    <a:pt x="8" y="1"/>
                  </a:cubicBezTo>
                  <a:cubicBezTo>
                    <a:pt x="85" y="30"/>
                    <a:pt x="85" y="30"/>
                    <a:pt x="85" y="30"/>
                  </a:cubicBezTo>
                  <a:cubicBezTo>
                    <a:pt x="87" y="31"/>
                    <a:pt x="88" y="34"/>
                    <a:pt x="87" y="36"/>
                  </a:cubicBezTo>
                  <a:cubicBezTo>
                    <a:pt x="87" y="38"/>
                    <a:pt x="85" y="39"/>
                    <a:pt x="83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02" name="">
              <a:extLst>
                <a:ext uri="{FF2B5EF4-FFF2-40B4-BE49-F238E27FC236}">
                  <a16:creationId xmlns:a16="http://schemas.microsoft.com/office/drawing/2014/main" id="{FAF95DA0-0351-49DE-8ED0-B82A965D9EE9}"/>
                </a:ext>
              </a:extLst>
            </p:cNvPr>
            <p:cNvSpPr/>
            <p:nvPr/>
          </p:nvSpPr>
          <p:spPr bwMode="auto">
            <a:xfrm>
              <a:off x="4879975" y="2760664"/>
              <a:ext cx="354013" cy="155575"/>
            </a:xfrm>
            <a:custGeom>
              <a:avLst/>
              <a:gdLst>
                <a:gd name="T0" fmla="*/ 5 w 93"/>
                <a:gd name="T1" fmla="*/ 41 h 41"/>
                <a:gd name="T2" fmla="*/ 1 w 93"/>
                <a:gd name="T3" fmla="*/ 38 h 41"/>
                <a:gd name="T4" fmla="*/ 4 w 93"/>
                <a:gd name="T5" fmla="*/ 32 h 41"/>
                <a:gd name="T6" fmla="*/ 85 w 93"/>
                <a:gd name="T7" fmla="*/ 1 h 41"/>
                <a:gd name="T8" fmla="*/ 92 w 93"/>
                <a:gd name="T9" fmla="*/ 4 h 41"/>
                <a:gd name="T10" fmla="*/ 89 w 93"/>
                <a:gd name="T11" fmla="*/ 10 h 41"/>
                <a:gd name="T12" fmla="*/ 7 w 93"/>
                <a:gd name="T13" fmla="*/ 41 h 41"/>
                <a:gd name="T14" fmla="*/ 5 w 93"/>
                <a:gd name="T1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41">
                  <a:moveTo>
                    <a:pt x="5" y="41"/>
                  </a:moveTo>
                  <a:cubicBezTo>
                    <a:pt x="3" y="41"/>
                    <a:pt x="1" y="40"/>
                    <a:pt x="1" y="38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31" y="23"/>
                    <a:pt x="59" y="13"/>
                    <a:pt x="85" y="1"/>
                  </a:cubicBezTo>
                  <a:cubicBezTo>
                    <a:pt x="88" y="0"/>
                    <a:pt x="91" y="1"/>
                    <a:pt x="92" y="4"/>
                  </a:cubicBezTo>
                  <a:cubicBezTo>
                    <a:pt x="93" y="6"/>
                    <a:pt x="92" y="9"/>
                    <a:pt x="89" y="10"/>
                  </a:cubicBezTo>
                  <a:cubicBezTo>
                    <a:pt x="63" y="22"/>
                    <a:pt x="35" y="32"/>
                    <a:pt x="7" y="41"/>
                  </a:cubicBezTo>
                  <a:cubicBezTo>
                    <a:pt x="6" y="41"/>
                    <a:pt x="6" y="41"/>
                    <a:pt x="5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03" name="">
              <a:extLst>
                <a:ext uri="{FF2B5EF4-FFF2-40B4-BE49-F238E27FC236}">
                  <a16:creationId xmlns:a16="http://schemas.microsoft.com/office/drawing/2014/main" id="{BF1B6AE6-213A-472A-9308-CE491E3E11C3}"/>
                </a:ext>
              </a:extLst>
            </p:cNvPr>
            <p:cNvSpPr/>
            <p:nvPr/>
          </p:nvSpPr>
          <p:spPr bwMode="auto">
            <a:xfrm>
              <a:off x="5233988" y="3117851"/>
              <a:ext cx="300038" cy="360363"/>
            </a:xfrm>
            <a:custGeom>
              <a:avLst/>
              <a:gdLst>
                <a:gd name="T0" fmla="*/ 5 w 79"/>
                <a:gd name="T1" fmla="*/ 95 h 95"/>
                <a:gd name="T2" fmla="*/ 2 w 79"/>
                <a:gd name="T3" fmla="*/ 93 h 95"/>
                <a:gd name="T4" fmla="*/ 2 w 79"/>
                <a:gd name="T5" fmla="*/ 86 h 95"/>
                <a:gd name="T6" fmla="*/ 69 w 79"/>
                <a:gd name="T7" fmla="*/ 2 h 95"/>
                <a:gd name="T8" fmla="*/ 76 w 79"/>
                <a:gd name="T9" fmla="*/ 1 h 95"/>
                <a:gd name="T10" fmla="*/ 77 w 79"/>
                <a:gd name="T11" fmla="*/ 8 h 95"/>
                <a:gd name="T12" fmla="*/ 9 w 79"/>
                <a:gd name="T13" fmla="*/ 93 h 95"/>
                <a:gd name="T14" fmla="*/ 5 w 79"/>
                <a:gd name="T15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" h="95">
                  <a:moveTo>
                    <a:pt x="5" y="95"/>
                  </a:moveTo>
                  <a:cubicBezTo>
                    <a:pt x="4" y="95"/>
                    <a:pt x="3" y="94"/>
                    <a:pt x="2" y="93"/>
                  </a:cubicBezTo>
                  <a:cubicBezTo>
                    <a:pt x="0" y="92"/>
                    <a:pt x="0" y="88"/>
                    <a:pt x="2" y="86"/>
                  </a:cubicBezTo>
                  <a:cubicBezTo>
                    <a:pt x="26" y="59"/>
                    <a:pt x="48" y="32"/>
                    <a:pt x="69" y="2"/>
                  </a:cubicBezTo>
                  <a:cubicBezTo>
                    <a:pt x="71" y="0"/>
                    <a:pt x="74" y="0"/>
                    <a:pt x="76" y="1"/>
                  </a:cubicBezTo>
                  <a:cubicBezTo>
                    <a:pt x="78" y="3"/>
                    <a:pt x="79" y="6"/>
                    <a:pt x="77" y="8"/>
                  </a:cubicBezTo>
                  <a:cubicBezTo>
                    <a:pt x="56" y="38"/>
                    <a:pt x="34" y="65"/>
                    <a:pt x="9" y="93"/>
                  </a:cubicBezTo>
                  <a:cubicBezTo>
                    <a:pt x="8" y="94"/>
                    <a:pt x="6" y="95"/>
                    <a:pt x="5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04" name="">
              <a:extLst>
                <a:ext uri="{FF2B5EF4-FFF2-40B4-BE49-F238E27FC236}">
                  <a16:creationId xmlns:a16="http://schemas.microsoft.com/office/drawing/2014/main" id="{BAEA67EA-D0A8-4AE3-8CDD-C36036E4B2CE}"/>
                </a:ext>
              </a:extLst>
            </p:cNvPr>
            <p:cNvSpPr/>
            <p:nvPr/>
          </p:nvSpPr>
          <p:spPr bwMode="auto">
            <a:xfrm>
              <a:off x="5929313" y="3281364"/>
              <a:ext cx="71438" cy="341313"/>
            </a:xfrm>
            <a:custGeom>
              <a:avLst/>
              <a:gdLst>
                <a:gd name="T0" fmla="*/ 6 w 19"/>
                <a:gd name="T1" fmla="*/ 90 h 90"/>
                <a:gd name="T2" fmla="*/ 5 w 19"/>
                <a:gd name="T3" fmla="*/ 90 h 90"/>
                <a:gd name="T4" fmla="*/ 1 w 19"/>
                <a:gd name="T5" fmla="*/ 85 h 90"/>
                <a:gd name="T6" fmla="*/ 9 w 19"/>
                <a:gd name="T7" fmla="*/ 5 h 90"/>
                <a:gd name="T8" fmla="*/ 15 w 19"/>
                <a:gd name="T9" fmla="*/ 1 h 90"/>
                <a:gd name="T10" fmla="*/ 19 w 19"/>
                <a:gd name="T11" fmla="*/ 6 h 90"/>
                <a:gd name="T12" fmla="*/ 10 w 19"/>
                <a:gd name="T13" fmla="*/ 86 h 90"/>
                <a:gd name="T14" fmla="*/ 6 w 19"/>
                <a:gd name="T1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90">
                  <a:moveTo>
                    <a:pt x="6" y="90"/>
                  </a:moveTo>
                  <a:cubicBezTo>
                    <a:pt x="5" y="90"/>
                    <a:pt x="5" y="90"/>
                    <a:pt x="5" y="90"/>
                  </a:cubicBezTo>
                  <a:cubicBezTo>
                    <a:pt x="2" y="90"/>
                    <a:pt x="0" y="88"/>
                    <a:pt x="1" y="8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2"/>
                    <a:pt x="12" y="0"/>
                    <a:pt x="15" y="1"/>
                  </a:cubicBezTo>
                  <a:cubicBezTo>
                    <a:pt x="17" y="1"/>
                    <a:pt x="19" y="3"/>
                    <a:pt x="19" y="6"/>
                  </a:cubicBezTo>
                  <a:cubicBezTo>
                    <a:pt x="10" y="86"/>
                    <a:pt x="10" y="86"/>
                    <a:pt x="10" y="86"/>
                  </a:cubicBezTo>
                  <a:cubicBezTo>
                    <a:pt x="10" y="88"/>
                    <a:pt x="8" y="90"/>
                    <a:pt x="6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05" name="">
              <a:extLst>
                <a:ext uri="{FF2B5EF4-FFF2-40B4-BE49-F238E27FC236}">
                  <a16:creationId xmlns:a16="http://schemas.microsoft.com/office/drawing/2014/main" id="{140752DC-BF39-449A-9925-CDA522CE0D76}"/>
                </a:ext>
              </a:extLst>
            </p:cNvPr>
            <p:cNvSpPr/>
            <p:nvPr/>
          </p:nvSpPr>
          <p:spPr bwMode="auto">
            <a:xfrm>
              <a:off x="5457825" y="1125539"/>
              <a:ext cx="193675" cy="163513"/>
            </a:xfrm>
            <a:custGeom>
              <a:avLst/>
              <a:gdLst>
                <a:gd name="T0" fmla="*/ 23 w 51"/>
                <a:gd name="T1" fmla="*/ 43 h 43"/>
                <a:gd name="T2" fmla="*/ 8 w 51"/>
                <a:gd name="T3" fmla="*/ 38 h 43"/>
                <a:gd name="T4" fmla="*/ 1 w 51"/>
                <a:gd name="T5" fmla="*/ 25 h 43"/>
                <a:gd name="T6" fmla="*/ 7 w 51"/>
                <a:gd name="T7" fmla="*/ 10 h 43"/>
                <a:gd name="T8" fmla="*/ 38 w 51"/>
                <a:gd name="T9" fmla="*/ 3 h 43"/>
                <a:gd name="T10" fmla="*/ 50 w 51"/>
                <a:gd name="T11" fmla="*/ 18 h 43"/>
                <a:gd name="T12" fmla="*/ 36 w 51"/>
                <a:gd name="T13" fmla="*/ 39 h 43"/>
                <a:gd name="T14" fmla="*/ 23 w 51"/>
                <a:gd name="T15" fmla="*/ 43 h 43"/>
                <a:gd name="T16" fmla="*/ 28 w 51"/>
                <a:gd name="T17" fmla="*/ 12 h 43"/>
                <a:gd name="T18" fmla="*/ 14 w 51"/>
                <a:gd name="T19" fmla="*/ 17 h 43"/>
                <a:gd name="T20" fmla="*/ 11 w 51"/>
                <a:gd name="T21" fmla="*/ 25 h 43"/>
                <a:gd name="T22" fmla="*/ 14 w 51"/>
                <a:gd name="T23" fmla="*/ 30 h 43"/>
                <a:gd name="T24" fmla="*/ 14 w 51"/>
                <a:gd name="T25" fmla="*/ 30 h 43"/>
                <a:gd name="T26" fmla="*/ 32 w 51"/>
                <a:gd name="T27" fmla="*/ 31 h 43"/>
                <a:gd name="T28" fmla="*/ 41 w 51"/>
                <a:gd name="T29" fmla="*/ 19 h 43"/>
                <a:gd name="T30" fmla="*/ 34 w 51"/>
                <a:gd name="T31" fmla="*/ 13 h 43"/>
                <a:gd name="T32" fmla="*/ 28 w 51"/>
                <a:gd name="T33" fmla="*/ 1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43">
                  <a:moveTo>
                    <a:pt x="23" y="43"/>
                  </a:moveTo>
                  <a:cubicBezTo>
                    <a:pt x="18" y="43"/>
                    <a:pt x="12" y="41"/>
                    <a:pt x="8" y="38"/>
                  </a:cubicBezTo>
                  <a:cubicBezTo>
                    <a:pt x="4" y="35"/>
                    <a:pt x="1" y="30"/>
                    <a:pt x="1" y="25"/>
                  </a:cubicBezTo>
                  <a:cubicBezTo>
                    <a:pt x="0" y="20"/>
                    <a:pt x="2" y="15"/>
                    <a:pt x="7" y="10"/>
                  </a:cubicBezTo>
                  <a:cubicBezTo>
                    <a:pt x="14" y="3"/>
                    <a:pt x="28" y="0"/>
                    <a:pt x="38" y="3"/>
                  </a:cubicBezTo>
                  <a:cubicBezTo>
                    <a:pt x="48" y="7"/>
                    <a:pt x="50" y="14"/>
                    <a:pt x="50" y="18"/>
                  </a:cubicBezTo>
                  <a:cubicBezTo>
                    <a:pt x="51" y="26"/>
                    <a:pt x="45" y="35"/>
                    <a:pt x="36" y="39"/>
                  </a:cubicBezTo>
                  <a:cubicBezTo>
                    <a:pt x="32" y="42"/>
                    <a:pt x="27" y="43"/>
                    <a:pt x="23" y="43"/>
                  </a:cubicBezTo>
                  <a:close/>
                  <a:moveTo>
                    <a:pt x="28" y="12"/>
                  </a:moveTo>
                  <a:cubicBezTo>
                    <a:pt x="23" y="12"/>
                    <a:pt x="17" y="14"/>
                    <a:pt x="14" y="17"/>
                  </a:cubicBezTo>
                  <a:cubicBezTo>
                    <a:pt x="11" y="19"/>
                    <a:pt x="10" y="22"/>
                    <a:pt x="11" y="25"/>
                  </a:cubicBezTo>
                  <a:cubicBezTo>
                    <a:pt x="11" y="27"/>
                    <a:pt x="12" y="29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21" y="36"/>
                    <a:pt x="29" y="32"/>
                    <a:pt x="32" y="31"/>
                  </a:cubicBezTo>
                  <a:cubicBezTo>
                    <a:pt x="37" y="28"/>
                    <a:pt x="41" y="23"/>
                    <a:pt x="41" y="19"/>
                  </a:cubicBezTo>
                  <a:cubicBezTo>
                    <a:pt x="40" y="16"/>
                    <a:pt x="38" y="14"/>
                    <a:pt x="34" y="13"/>
                  </a:cubicBezTo>
                  <a:cubicBezTo>
                    <a:pt x="32" y="12"/>
                    <a:pt x="30" y="12"/>
                    <a:pt x="2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06" name="">
              <a:extLst>
                <a:ext uri="{FF2B5EF4-FFF2-40B4-BE49-F238E27FC236}">
                  <a16:creationId xmlns:a16="http://schemas.microsoft.com/office/drawing/2014/main" id="{900608F5-CC31-4AB0-A379-36125C53EE95}"/>
                </a:ext>
              </a:extLst>
            </p:cNvPr>
            <p:cNvSpPr/>
            <p:nvPr/>
          </p:nvSpPr>
          <p:spPr bwMode="auto">
            <a:xfrm>
              <a:off x="4972050" y="1447801"/>
              <a:ext cx="212725" cy="179388"/>
            </a:xfrm>
            <a:custGeom>
              <a:avLst/>
              <a:gdLst>
                <a:gd name="T0" fmla="*/ 21 w 56"/>
                <a:gd name="T1" fmla="*/ 47 h 47"/>
                <a:gd name="T2" fmla="*/ 6 w 56"/>
                <a:gd name="T3" fmla="*/ 41 h 47"/>
                <a:gd name="T4" fmla="*/ 1 w 56"/>
                <a:gd name="T5" fmla="*/ 24 h 47"/>
                <a:gd name="T6" fmla="*/ 10 w 56"/>
                <a:gd name="T7" fmla="*/ 10 h 47"/>
                <a:gd name="T8" fmla="*/ 32 w 56"/>
                <a:gd name="T9" fmla="*/ 1 h 47"/>
                <a:gd name="T10" fmla="*/ 54 w 56"/>
                <a:gd name="T11" fmla="*/ 12 h 47"/>
                <a:gd name="T12" fmla="*/ 54 w 56"/>
                <a:gd name="T13" fmla="*/ 27 h 47"/>
                <a:gd name="T14" fmla="*/ 28 w 56"/>
                <a:gd name="T15" fmla="*/ 46 h 47"/>
                <a:gd name="T16" fmla="*/ 28 w 56"/>
                <a:gd name="T17" fmla="*/ 46 h 47"/>
                <a:gd name="T18" fmla="*/ 21 w 56"/>
                <a:gd name="T19" fmla="*/ 47 h 47"/>
                <a:gd name="T20" fmla="*/ 27 w 56"/>
                <a:gd name="T21" fmla="*/ 42 h 47"/>
                <a:gd name="T22" fmla="*/ 27 w 56"/>
                <a:gd name="T23" fmla="*/ 42 h 47"/>
                <a:gd name="T24" fmla="*/ 33 w 56"/>
                <a:gd name="T25" fmla="*/ 10 h 47"/>
                <a:gd name="T26" fmla="*/ 32 w 56"/>
                <a:gd name="T27" fmla="*/ 10 h 47"/>
                <a:gd name="T28" fmla="*/ 17 w 56"/>
                <a:gd name="T29" fmla="*/ 17 h 47"/>
                <a:gd name="T30" fmla="*/ 11 w 56"/>
                <a:gd name="T31" fmla="*/ 26 h 47"/>
                <a:gd name="T32" fmla="*/ 13 w 56"/>
                <a:gd name="T33" fmla="*/ 35 h 47"/>
                <a:gd name="T34" fmla="*/ 26 w 56"/>
                <a:gd name="T35" fmla="*/ 37 h 47"/>
                <a:gd name="T36" fmla="*/ 26 w 56"/>
                <a:gd name="T37" fmla="*/ 37 h 47"/>
                <a:gd name="T38" fmla="*/ 45 w 56"/>
                <a:gd name="T39" fmla="*/ 23 h 47"/>
                <a:gd name="T40" fmla="*/ 45 w 56"/>
                <a:gd name="T41" fmla="*/ 17 h 47"/>
                <a:gd name="T42" fmla="*/ 33 w 56"/>
                <a:gd name="T43" fmla="*/ 1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" h="47">
                  <a:moveTo>
                    <a:pt x="21" y="47"/>
                  </a:moveTo>
                  <a:cubicBezTo>
                    <a:pt x="15" y="47"/>
                    <a:pt x="9" y="45"/>
                    <a:pt x="6" y="41"/>
                  </a:cubicBezTo>
                  <a:cubicBezTo>
                    <a:pt x="1" y="37"/>
                    <a:pt x="0" y="31"/>
                    <a:pt x="1" y="24"/>
                  </a:cubicBezTo>
                  <a:cubicBezTo>
                    <a:pt x="2" y="19"/>
                    <a:pt x="5" y="14"/>
                    <a:pt x="10" y="10"/>
                  </a:cubicBezTo>
                  <a:cubicBezTo>
                    <a:pt x="16" y="4"/>
                    <a:pt x="24" y="1"/>
                    <a:pt x="32" y="1"/>
                  </a:cubicBezTo>
                  <a:cubicBezTo>
                    <a:pt x="41" y="0"/>
                    <a:pt x="50" y="5"/>
                    <a:pt x="54" y="12"/>
                  </a:cubicBezTo>
                  <a:cubicBezTo>
                    <a:pt x="56" y="17"/>
                    <a:pt x="56" y="22"/>
                    <a:pt x="54" y="27"/>
                  </a:cubicBezTo>
                  <a:cubicBezTo>
                    <a:pt x="50" y="37"/>
                    <a:pt x="38" y="44"/>
                    <a:pt x="28" y="4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6" y="47"/>
                    <a:pt x="23" y="47"/>
                    <a:pt x="21" y="47"/>
                  </a:cubicBezTo>
                  <a:close/>
                  <a:moveTo>
                    <a:pt x="27" y="42"/>
                  </a:moveTo>
                  <a:cubicBezTo>
                    <a:pt x="27" y="42"/>
                    <a:pt x="27" y="42"/>
                    <a:pt x="27" y="42"/>
                  </a:cubicBezTo>
                  <a:close/>
                  <a:moveTo>
                    <a:pt x="33" y="10"/>
                  </a:moveTo>
                  <a:cubicBezTo>
                    <a:pt x="33" y="10"/>
                    <a:pt x="32" y="10"/>
                    <a:pt x="32" y="10"/>
                  </a:cubicBezTo>
                  <a:cubicBezTo>
                    <a:pt x="27" y="10"/>
                    <a:pt x="21" y="13"/>
                    <a:pt x="17" y="17"/>
                  </a:cubicBezTo>
                  <a:cubicBezTo>
                    <a:pt x="14" y="19"/>
                    <a:pt x="12" y="23"/>
                    <a:pt x="11" y="26"/>
                  </a:cubicBezTo>
                  <a:cubicBezTo>
                    <a:pt x="10" y="30"/>
                    <a:pt x="11" y="33"/>
                    <a:pt x="13" y="35"/>
                  </a:cubicBezTo>
                  <a:cubicBezTo>
                    <a:pt x="15" y="37"/>
                    <a:pt x="21" y="38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33" y="35"/>
                    <a:pt x="43" y="29"/>
                    <a:pt x="45" y="23"/>
                  </a:cubicBezTo>
                  <a:cubicBezTo>
                    <a:pt x="46" y="21"/>
                    <a:pt x="46" y="19"/>
                    <a:pt x="45" y="17"/>
                  </a:cubicBezTo>
                  <a:cubicBezTo>
                    <a:pt x="43" y="13"/>
                    <a:pt x="38" y="10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07" name="">
              <a:extLst>
                <a:ext uri="{FF2B5EF4-FFF2-40B4-BE49-F238E27FC236}">
                  <a16:creationId xmlns:a16="http://schemas.microsoft.com/office/drawing/2014/main" id="{DE3C7649-5A83-4D9D-B413-95D6E0D0591D}"/>
                </a:ext>
              </a:extLst>
            </p:cNvPr>
            <p:cNvSpPr/>
            <p:nvPr/>
          </p:nvSpPr>
          <p:spPr bwMode="auto">
            <a:xfrm>
              <a:off x="4740275" y="2044701"/>
              <a:ext cx="169863" cy="207963"/>
            </a:xfrm>
            <a:custGeom>
              <a:avLst/>
              <a:gdLst>
                <a:gd name="T0" fmla="*/ 21 w 45"/>
                <a:gd name="T1" fmla="*/ 55 h 55"/>
                <a:gd name="T2" fmla="*/ 21 w 45"/>
                <a:gd name="T3" fmla="*/ 55 h 55"/>
                <a:gd name="T4" fmla="*/ 3 w 45"/>
                <a:gd name="T5" fmla="*/ 41 h 55"/>
                <a:gd name="T6" fmla="*/ 8 w 45"/>
                <a:gd name="T7" fmla="*/ 11 h 55"/>
                <a:gd name="T8" fmla="*/ 19 w 45"/>
                <a:gd name="T9" fmla="*/ 2 h 55"/>
                <a:gd name="T10" fmla="*/ 35 w 45"/>
                <a:gd name="T11" fmla="*/ 3 h 55"/>
                <a:gd name="T12" fmla="*/ 44 w 45"/>
                <a:gd name="T13" fmla="*/ 17 h 55"/>
                <a:gd name="T14" fmla="*/ 36 w 45"/>
                <a:gd name="T15" fmla="*/ 47 h 55"/>
                <a:gd name="T16" fmla="*/ 36 w 45"/>
                <a:gd name="T17" fmla="*/ 47 h 55"/>
                <a:gd name="T18" fmla="*/ 21 w 45"/>
                <a:gd name="T19" fmla="*/ 55 h 55"/>
                <a:gd name="T20" fmla="*/ 27 w 45"/>
                <a:gd name="T21" fmla="*/ 11 h 55"/>
                <a:gd name="T22" fmla="*/ 23 w 45"/>
                <a:gd name="T23" fmla="*/ 12 h 55"/>
                <a:gd name="T24" fmla="*/ 16 w 45"/>
                <a:gd name="T25" fmla="*/ 17 h 55"/>
                <a:gd name="T26" fmla="*/ 13 w 45"/>
                <a:gd name="T27" fmla="*/ 38 h 55"/>
                <a:gd name="T28" fmla="*/ 21 w 45"/>
                <a:gd name="T29" fmla="*/ 46 h 55"/>
                <a:gd name="T30" fmla="*/ 21 w 45"/>
                <a:gd name="T31" fmla="*/ 46 h 55"/>
                <a:gd name="T32" fmla="*/ 28 w 45"/>
                <a:gd name="T33" fmla="*/ 41 h 55"/>
                <a:gd name="T34" fmla="*/ 28 w 45"/>
                <a:gd name="T35" fmla="*/ 41 h 55"/>
                <a:gd name="T36" fmla="*/ 34 w 45"/>
                <a:gd name="T37" fmla="*/ 19 h 55"/>
                <a:gd name="T38" fmla="*/ 30 w 45"/>
                <a:gd name="T39" fmla="*/ 12 h 55"/>
                <a:gd name="T40" fmla="*/ 27 w 45"/>
                <a:gd name="T41" fmla="*/ 11 h 55"/>
                <a:gd name="T42" fmla="*/ 32 w 45"/>
                <a:gd name="T43" fmla="*/ 44 h 55"/>
                <a:gd name="T44" fmla="*/ 32 w 45"/>
                <a:gd name="T45" fmla="*/ 4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" h="55">
                  <a:moveTo>
                    <a:pt x="21" y="55"/>
                  </a:moveTo>
                  <a:cubicBezTo>
                    <a:pt x="21" y="55"/>
                    <a:pt x="21" y="55"/>
                    <a:pt x="21" y="55"/>
                  </a:cubicBezTo>
                  <a:cubicBezTo>
                    <a:pt x="11" y="55"/>
                    <a:pt x="5" y="47"/>
                    <a:pt x="3" y="41"/>
                  </a:cubicBezTo>
                  <a:cubicBezTo>
                    <a:pt x="0" y="31"/>
                    <a:pt x="2" y="20"/>
                    <a:pt x="8" y="11"/>
                  </a:cubicBezTo>
                  <a:cubicBezTo>
                    <a:pt x="11" y="7"/>
                    <a:pt x="15" y="4"/>
                    <a:pt x="19" y="2"/>
                  </a:cubicBezTo>
                  <a:cubicBezTo>
                    <a:pt x="25" y="0"/>
                    <a:pt x="31" y="1"/>
                    <a:pt x="35" y="3"/>
                  </a:cubicBezTo>
                  <a:cubicBezTo>
                    <a:pt x="40" y="6"/>
                    <a:pt x="43" y="11"/>
                    <a:pt x="44" y="17"/>
                  </a:cubicBezTo>
                  <a:cubicBezTo>
                    <a:pt x="45" y="27"/>
                    <a:pt x="42" y="40"/>
                    <a:pt x="36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2" y="52"/>
                    <a:pt x="27" y="55"/>
                    <a:pt x="21" y="55"/>
                  </a:cubicBezTo>
                  <a:close/>
                  <a:moveTo>
                    <a:pt x="27" y="11"/>
                  </a:moveTo>
                  <a:cubicBezTo>
                    <a:pt x="26" y="11"/>
                    <a:pt x="24" y="11"/>
                    <a:pt x="23" y="12"/>
                  </a:cubicBezTo>
                  <a:cubicBezTo>
                    <a:pt x="20" y="13"/>
                    <a:pt x="17" y="15"/>
                    <a:pt x="16" y="17"/>
                  </a:cubicBezTo>
                  <a:cubicBezTo>
                    <a:pt x="12" y="23"/>
                    <a:pt x="10" y="31"/>
                    <a:pt x="13" y="38"/>
                  </a:cubicBezTo>
                  <a:cubicBezTo>
                    <a:pt x="14" y="41"/>
                    <a:pt x="17" y="46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3" y="46"/>
                    <a:pt x="26" y="44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33" y="36"/>
                    <a:pt x="35" y="26"/>
                    <a:pt x="34" y="19"/>
                  </a:cubicBezTo>
                  <a:cubicBezTo>
                    <a:pt x="34" y="15"/>
                    <a:pt x="33" y="13"/>
                    <a:pt x="30" y="12"/>
                  </a:cubicBezTo>
                  <a:cubicBezTo>
                    <a:pt x="29" y="11"/>
                    <a:pt x="28" y="11"/>
                    <a:pt x="27" y="11"/>
                  </a:cubicBezTo>
                  <a:close/>
                  <a:moveTo>
                    <a:pt x="32" y="44"/>
                  </a:moveTo>
                  <a:cubicBezTo>
                    <a:pt x="32" y="44"/>
                    <a:pt x="32" y="44"/>
                    <a:pt x="32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08" name="">
              <a:extLst>
                <a:ext uri="{FF2B5EF4-FFF2-40B4-BE49-F238E27FC236}">
                  <a16:creationId xmlns:a16="http://schemas.microsoft.com/office/drawing/2014/main" id="{BE77489E-1963-4435-BC63-D63C10D4A9E7}"/>
                </a:ext>
              </a:extLst>
            </p:cNvPr>
            <p:cNvSpPr/>
            <p:nvPr/>
          </p:nvSpPr>
          <p:spPr bwMode="auto">
            <a:xfrm>
              <a:off x="4732338" y="2771776"/>
              <a:ext cx="201613" cy="239713"/>
            </a:xfrm>
            <a:custGeom>
              <a:avLst/>
              <a:gdLst>
                <a:gd name="T0" fmla="*/ 29 w 53"/>
                <a:gd name="T1" fmla="*/ 63 h 63"/>
                <a:gd name="T2" fmla="*/ 8 w 53"/>
                <a:gd name="T3" fmla="*/ 50 h 63"/>
                <a:gd name="T4" fmla="*/ 3 w 53"/>
                <a:gd name="T5" fmla="*/ 19 h 63"/>
                <a:gd name="T6" fmla="*/ 17 w 53"/>
                <a:gd name="T7" fmla="*/ 2 h 63"/>
                <a:gd name="T8" fmla="*/ 38 w 53"/>
                <a:gd name="T9" fmla="*/ 10 h 63"/>
                <a:gd name="T10" fmla="*/ 49 w 53"/>
                <a:gd name="T11" fmla="*/ 50 h 63"/>
                <a:gd name="T12" fmla="*/ 32 w 53"/>
                <a:gd name="T13" fmla="*/ 62 h 63"/>
                <a:gd name="T14" fmla="*/ 32 w 53"/>
                <a:gd name="T15" fmla="*/ 62 h 63"/>
                <a:gd name="T16" fmla="*/ 29 w 53"/>
                <a:gd name="T17" fmla="*/ 63 h 63"/>
                <a:gd name="T18" fmla="*/ 21 w 53"/>
                <a:gd name="T19" fmla="*/ 11 h 63"/>
                <a:gd name="T20" fmla="*/ 20 w 53"/>
                <a:gd name="T21" fmla="*/ 11 h 63"/>
                <a:gd name="T22" fmla="*/ 12 w 53"/>
                <a:gd name="T23" fmla="*/ 21 h 63"/>
                <a:gd name="T24" fmla="*/ 17 w 53"/>
                <a:gd name="T25" fmla="*/ 44 h 63"/>
                <a:gd name="T26" fmla="*/ 31 w 53"/>
                <a:gd name="T27" fmla="*/ 53 h 63"/>
                <a:gd name="T28" fmla="*/ 31 w 53"/>
                <a:gd name="T29" fmla="*/ 53 h 63"/>
                <a:gd name="T30" fmla="*/ 39 w 53"/>
                <a:gd name="T31" fmla="*/ 47 h 63"/>
                <a:gd name="T32" fmla="*/ 31 w 53"/>
                <a:gd name="T33" fmla="*/ 16 h 63"/>
                <a:gd name="T34" fmla="*/ 21 w 53"/>
                <a:gd name="T35" fmla="*/ 1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63">
                  <a:moveTo>
                    <a:pt x="29" y="63"/>
                  </a:moveTo>
                  <a:cubicBezTo>
                    <a:pt x="20" y="63"/>
                    <a:pt x="13" y="56"/>
                    <a:pt x="8" y="50"/>
                  </a:cubicBezTo>
                  <a:cubicBezTo>
                    <a:pt x="2" y="41"/>
                    <a:pt x="0" y="29"/>
                    <a:pt x="3" y="19"/>
                  </a:cubicBezTo>
                  <a:cubicBezTo>
                    <a:pt x="5" y="10"/>
                    <a:pt x="10" y="3"/>
                    <a:pt x="17" y="2"/>
                  </a:cubicBezTo>
                  <a:cubicBezTo>
                    <a:pt x="24" y="0"/>
                    <a:pt x="32" y="3"/>
                    <a:pt x="38" y="10"/>
                  </a:cubicBezTo>
                  <a:cubicBezTo>
                    <a:pt x="46" y="18"/>
                    <a:pt x="53" y="37"/>
                    <a:pt x="49" y="50"/>
                  </a:cubicBezTo>
                  <a:cubicBezTo>
                    <a:pt x="47" y="55"/>
                    <a:pt x="42" y="61"/>
                    <a:pt x="32" y="62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1" y="63"/>
                    <a:pt x="30" y="63"/>
                    <a:pt x="29" y="63"/>
                  </a:cubicBezTo>
                  <a:close/>
                  <a:moveTo>
                    <a:pt x="21" y="11"/>
                  </a:moveTo>
                  <a:cubicBezTo>
                    <a:pt x="21" y="11"/>
                    <a:pt x="20" y="11"/>
                    <a:pt x="20" y="11"/>
                  </a:cubicBezTo>
                  <a:cubicBezTo>
                    <a:pt x="16" y="12"/>
                    <a:pt x="13" y="17"/>
                    <a:pt x="12" y="21"/>
                  </a:cubicBezTo>
                  <a:cubicBezTo>
                    <a:pt x="11" y="29"/>
                    <a:pt x="12" y="37"/>
                    <a:pt x="17" y="44"/>
                  </a:cubicBezTo>
                  <a:cubicBezTo>
                    <a:pt x="19" y="49"/>
                    <a:pt x="25" y="53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7" y="52"/>
                    <a:pt x="39" y="49"/>
                    <a:pt x="39" y="47"/>
                  </a:cubicBezTo>
                  <a:cubicBezTo>
                    <a:pt x="43" y="38"/>
                    <a:pt x="36" y="22"/>
                    <a:pt x="31" y="16"/>
                  </a:cubicBezTo>
                  <a:cubicBezTo>
                    <a:pt x="28" y="14"/>
                    <a:pt x="25" y="11"/>
                    <a:pt x="2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09" name="">
              <a:extLst>
                <a:ext uri="{FF2B5EF4-FFF2-40B4-BE49-F238E27FC236}">
                  <a16:creationId xmlns:a16="http://schemas.microsoft.com/office/drawing/2014/main" id="{E72A83A7-B49C-4A92-A40E-952FCD0DDD01}"/>
                </a:ext>
              </a:extLst>
            </p:cNvPr>
            <p:cNvSpPr/>
            <p:nvPr/>
          </p:nvSpPr>
          <p:spPr bwMode="auto">
            <a:xfrm>
              <a:off x="5103813" y="3402014"/>
              <a:ext cx="231775" cy="209550"/>
            </a:xfrm>
            <a:custGeom>
              <a:avLst/>
              <a:gdLst>
                <a:gd name="T0" fmla="*/ 36 w 61"/>
                <a:gd name="T1" fmla="*/ 55 h 55"/>
                <a:gd name="T2" fmla="*/ 29 w 61"/>
                <a:gd name="T3" fmla="*/ 54 h 55"/>
                <a:gd name="T4" fmla="*/ 2 w 61"/>
                <a:gd name="T5" fmla="*/ 30 h 55"/>
                <a:gd name="T6" fmla="*/ 4 w 61"/>
                <a:gd name="T7" fmla="*/ 12 h 55"/>
                <a:gd name="T8" fmla="*/ 35 w 61"/>
                <a:gd name="T9" fmla="*/ 7 h 55"/>
                <a:gd name="T10" fmla="*/ 57 w 61"/>
                <a:gd name="T11" fmla="*/ 42 h 55"/>
                <a:gd name="T12" fmla="*/ 57 w 61"/>
                <a:gd name="T13" fmla="*/ 42 h 55"/>
                <a:gd name="T14" fmla="*/ 45 w 61"/>
                <a:gd name="T15" fmla="*/ 53 h 55"/>
                <a:gd name="T16" fmla="*/ 36 w 61"/>
                <a:gd name="T17" fmla="*/ 55 h 55"/>
                <a:gd name="T18" fmla="*/ 20 w 61"/>
                <a:gd name="T19" fmla="*/ 13 h 55"/>
                <a:gd name="T20" fmla="*/ 12 w 61"/>
                <a:gd name="T21" fmla="*/ 17 h 55"/>
                <a:gd name="T22" fmla="*/ 11 w 61"/>
                <a:gd name="T23" fmla="*/ 27 h 55"/>
                <a:gd name="T24" fmla="*/ 31 w 61"/>
                <a:gd name="T25" fmla="*/ 44 h 55"/>
                <a:gd name="T26" fmla="*/ 42 w 61"/>
                <a:gd name="T27" fmla="*/ 44 h 55"/>
                <a:gd name="T28" fmla="*/ 48 w 61"/>
                <a:gd name="T29" fmla="*/ 39 h 55"/>
                <a:gd name="T30" fmla="*/ 48 w 61"/>
                <a:gd name="T31" fmla="*/ 39 h 55"/>
                <a:gd name="T32" fmla="*/ 30 w 61"/>
                <a:gd name="T33" fmla="*/ 15 h 55"/>
                <a:gd name="T34" fmla="*/ 20 w 61"/>
                <a:gd name="T35" fmla="*/ 1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1" h="55">
                  <a:moveTo>
                    <a:pt x="36" y="55"/>
                  </a:moveTo>
                  <a:cubicBezTo>
                    <a:pt x="34" y="55"/>
                    <a:pt x="32" y="54"/>
                    <a:pt x="29" y="54"/>
                  </a:cubicBezTo>
                  <a:cubicBezTo>
                    <a:pt x="17" y="51"/>
                    <a:pt x="6" y="42"/>
                    <a:pt x="2" y="30"/>
                  </a:cubicBezTo>
                  <a:cubicBezTo>
                    <a:pt x="0" y="23"/>
                    <a:pt x="0" y="17"/>
                    <a:pt x="4" y="12"/>
                  </a:cubicBezTo>
                  <a:cubicBezTo>
                    <a:pt x="10" y="2"/>
                    <a:pt x="22" y="0"/>
                    <a:pt x="35" y="7"/>
                  </a:cubicBezTo>
                  <a:cubicBezTo>
                    <a:pt x="49" y="14"/>
                    <a:pt x="61" y="30"/>
                    <a:pt x="57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5" y="47"/>
                    <a:pt x="51" y="51"/>
                    <a:pt x="45" y="53"/>
                  </a:cubicBezTo>
                  <a:cubicBezTo>
                    <a:pt x="42" y="54"/>
                    <a:pt x="39" y="55"/>
                    <a:pt x="36" y="55"/>
                  </a:cubicBezTo>
                  <a:close/>
                  <a:moveTo>
                    <a:pt x="20" y="13"/>
                  </a:moveTo>
                  <a:cubicBezTo>
                    <a:pt x="17" y="13"/>
                    <a:pt x="14" y="14"/>
                    <a:pt x="12" y="17"/>
                  </a:cubicBezTo>
                  <a:cubicBezTo>
                    <a:pt x="10" y="21"/>
                    <a:pt x="11" y="25"/>
                    <a:pt x="11" y="27"/>
                  </a:cubicBezTo>
                  <a:cubicBezTo>
                    <a:pt x="14" y="35"/>
                    <a:pt x="22" y="42"/>
                    <a:pt x="31" y="44"/>
                  </a:cubicBezTo>
                  <a:cubicBezTo>
                    <a:pt x="35" y="45"/>
                    <a:pt x="39" y="45"/>
                    <a:pt x="42" y="44"/>
                  </a:cubicBezTo>
                  <a:cubicBezTo>
                    <a:pt x="45" y="43"/>
                    <a:pt x="47" y="41"/>
                    <a:pt x="48" y="39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50" y="32"/>
                    <a:pt x="41" y="21"/>
                    <a:pt x="30" y="15"/>
                  </a:cubicBezTo>
                  <a:cubicBezTo>
                    <a:pt x="28" y="14"/>
                    <a:pt x="24" y="13"/>
                    <a:pt x="2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10" name="">
              <a:extLst>
                <a:ext uri="{FF2B5EF4-FFF2-40B4-BE49-F238E27FC236}">
                  <a16:creationId xmlns:a16="http://schemas.microsoft.com/office/drawing/2014/main" id="{F9044E4D-730A-4D06-B0A3-710A651B0F96}"/>
                </a:ext>
              </a:extLst>
            </p:cNvPr>
            <p:cNvSpPr/>
            <p:nvPr/>
          </p:nvSpPr>
          <p:spPr bwMode="auto">
            <a:xfrm>
              <a:off x="5803900" y="3581401"/>
              <a:ext cx="238125" cy="158750"/>
            </a:xfrm>
            <a:custGeom>
              <a:avLst/>
              <a:gdLst>
                <a:gd name="T0" fmla="*/ 25 w 63"/>
                <a:gd name="T1" fmla="*/ 42 h 42"/>
                <a:gd name="T2" fmla="*/ 9 w 63"/>
                <a:gd name="T3" fmla="*/ 38 h 42"/>
                <a:gd name="T4" fmla="*/ 4 w 63"/>
                <a:gd name="T5" fmla="*/ 14 h 42"/>
                <a:gd name="T6" fmla="*/ 22 w 63"/>
                <a:gd name="T7" fmla="*/ 2 h 42"/>
                <a:gd name="T8" fmla="*/ 56 w 63"/>
                <a:gd name="T9" fmla="*/ 10 h 42"/>
                <a:gd name="T10" fmla="*/ 56 w 63"/>
                <a:gd name="T11" fmla="*/ 10 h 42"/>
                <a:gd name="T12" fmla="*/ 62 w 63"/>
                <a:gd name="T13" fmla="*/ 23 h 42"/>
                <a:gd name="T14" fmla="*/ 53 w 63"/>
                <a:gd name="T15" fmla="*/ 35 h 42"/>
                <a:gd name="T16" fmla="*/ 25 w 63"/>
                <a:gd name="T17" fmla="*/ 42 h 42"/>
                <a:gd name="T18" fmla="*/ 30 w 63"/>
                <a:gd name="T19" fmla="*/ 11 h 42"/>
                <a:gd name="T20" fmla="*/ 24 w 63"/>
                <a:gd name="T21" fmla="*/ 12 h 42"/>
                <a:gd name="T22" fmla="*/ 12 w 63"/>
                <a:gd name="T23" fmla="*/ 19 h 42"/>
                <a:gd name="T24" fmla="*/ 14 w 63"/>
                <a:gd name="T25" fmla="*/ 30 h 42"/>
                <a:gd name="T26" fmla="*/ 49 w 63"/>
                <a:gd name="T27" fmla="*/ 26 h 42"/>
                <a:gd name="T28" fmla="*/ 53 w 63"/>
                <a:gd name="T29" fmla="*/ 22 h 42"/>
                <a:gd name="T30" fmla="*/ 50 w 63"/>
                <a:gd name="T31" fmla="*/ 17 h 42"/>
                <a:gd name="T32" fmla="*/ 30 w 63"/>
                <a:gd name="T3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42">
                  <a:moveTo>
                    <a:pt x="25" y="42"/>
                  </a:moveTo>
                  <a:cubicBezTo>
                    <a:pt x="20" y="42"/>
                    <a:pt x="14" y="41"/>
                    <a:pt x="9" y="38"/>
                  </a:cubicBezTo>
                  <a:cubicBezTo>
                    <a:pt x="0" y="33"/>
                    <a:pt x="0" y="22"/>
                    <a:pt x="4" y="14"/>
                  </a:cubicBezTo>
                  <a:cubicBezTo>
                    <a:pt x="7" y="8"/>
                    <a:pt x="14" y="4"/>
                    <a:pt x="22" y="2"/>
                  </a:cubicBezTo>
                  <a:cubicBezTo>
                    <a:pt x="34" y="0"/>
                    <a:pt x="48" y="3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60" y="14"/>
                    <a:pt x="63" y="19"/>
                    <a:pt x="62" y="23"/>
                  </a:cubicBezTo>
                  <a:cubicBezTo>
                    <a:pt x="62" y="28"/>
                    <a:pt x="59" y="32"/>
                    <a:pt x="53" y="35"/>
                  </a:cubicBezTo>
                  <a:cubicBezTo>
                    <a:pt x="47" y="39"/>
                    <a:pt x="36" y="42"/>
                    <a:pt x="25" y="42"/>
                  </a:cubicBezTo>
                  <a:close/>
                  <a:moveTo>
                    <a:pt x="30" y="11"/>
                  </a:moveTo>
                  <a:cubicBezTo>
                    <a:pt x="28" y="11"/>
                    <a:pt x="26" y="11"/>
                    <a:pt x="24" y="12"/>
                  </a:cubicBezTo>
                  <a:cubicBezTo>
                    <a:pt x="20" y="12"/>
                    <a:pt x="15" y="14"/>
                    <a:pt x="12" y="19"/>
                  </a:cubicBezTo>
                  <a:cubicBezTo>
                    <a:pt x="11" y="22"/>
                    <a:pt x="10" y="27"/>
                    <a:pt x="14" y="30"/>
                  </a:cubicBezTo>
                  <a:cubicBezTo>
                    <a:pt x="23" y="35"/>
                    <a:pt x="38" y="32"/>
                    <a:pt x="49" y="26"/>
                  </a:cubicBezTo>
                  <a:cubicBezTo>
                    <a:pt x="51" y="25"/>
                    <a:pt x="52" y="24"/>
                    <a:pt x="53" y="22"/>
                  </a:cubicBezTo>
                  <a:cubicBezTo>
                    <a:pt x="53" y="21"/>
                    <a:pt x="52" y="19"/>
                    <a:pt x="50" y="17"/>
                  </a:cubicBezTo>
                  <a:cubicBezTo>
                    <a:pt x="45" y="13"/>
                    <a:pt x="37" y="11"/>
                    <a:pt x="3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11" name="">
              <a:extLst>
                <a:ext uri="{FF2B5EF4-FFF2-40B4-BE49-F238E27FC236}">
                  <a16:creationId xmlns:a16="http://schemas.microsoft.com/office/drawing/2014/main" id="{6C43ADA8-6F18-45D7-B81F-D7D0CB9236E8}"/>
                </a:ext>
              </a:extLst>
            </p:cNvPr>
            <p:cNvSpPr/>
            <p:nvPr/>
          </p:nvSpPr>
          <p:spPr bwMode="auto">
            <a:xfrm>
              <a:off x="5822950" y="1516064"/>
              <a:ext cx="60325" cy="98425"/>
            </a:xfrm>
            <a:custGeom>
              <a:avLst/>
              <a:gdLst>
                <a:gd name="T0" fmla="*/ 11 w 16"/>
                <a:gd name="T1" fmla="*/ 26 h 26"/>
                <a:gd name="T2" fmla="*/ 6 w 16"/>
                <a:gd name="T3" fmla="*/ 22 h 26"/>
                <a:gd name="T4" fmla="*/ 1 w 16"/>
                <a:gd name="T5" fmla="*/ 9 h 26"/>
                <a:gd name="T6" fmla="*/ 3 w 16"/>
                <a:gd name="T7" fmla="*/ 2 h 26"/>
                <a:gd name="T8" fmla="*/ 10 w 16"/>
                <a:gd name="T9" fmla="*/ 4 h 26"/>
                <a:gd name="T10" fmla="*/ 16 w 16"/>
                <a:gd name="T11" fmla="*/ 21 h 26"/>
                <a:gd name="T12" fmla="*/ 12 w 16"/>
                <a:gd name="T13" fmla="*/ 26 h 26"/>
                <a:gd name="T14" fmla="*/ 11 w 16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6">
                  <a:moveTo>
                    <a:pt x="11" y="26"/>
                  </a:moveTo>
                  <a:cubicBezTo>
                    <a:pt x="9" y="26"/>
                    <a:pt x="7" y="25"/>
                    <a:pt x="6" y="22"/>
                  </a:cubicBezTo>
                  <a:cubicBezTo>
                    <a:pt x="5" y="17"/>
                    <a:pt x="4" y="13"/>
                    <a:pt x="1" y="9"/>
                  </a:cubicBezTo>
                  <a:cubicBezTo>
                    <a:pt x="0" y="6"/>
                    <a:pt x="1" y="3"/>
                    <a:pt x="3" y="2"/>
                  </a:cubicBezTo>
                  <a:cubicBezTo>
                    <a:pt x="5" y="0"/>
                    <a:pt x="8" y="1"/>
                    <a:pt x="10" y="4"/>
                  </a:cubicBezTo>
                  <a:cubicBezTo>
                    <a:pt x="13" y="9"/>
                    <a:pt x="15" y="15"/>
                    <a:pt x="16" y="21"/>
                  </a:cubicBezTo>
                  <a:cubicBezTo>
                    <a:pt x="16" y="23"/>
                    <a:pt x="14" y="26"/>
                    <a:pt x="12" y="26"/>
                  </a:cubicBezTo>
                  <a:cubicBezTo>
                    <a:pt x="11" y="26"/>
                    <a:pt x="11" y="26"/>
                    <a:pt x="11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12" name="">
              <a:extLst>
                <a:ext uri="{FF2B5EF4-FFF2-40B4-BE49-F238E27FC236}">
                  <a16:creationId xmlns:a16="http://schemas.microsoft.com/office/drawing/2014/main" id="{C548F576-A4A2-4202-99D5-FF9551900DE6}"/>
                </a:ext>
              </a:extLst>
            </p:cNvPr>
            <p:cNvSpPr/>
            <p:nvPr/>
          </p:nvSpPr>
          <p:spPr bwMode="auto">
            <a:xfrm>
              <a:off x="5594350" y="1627189"/>
              <a:ext cx="60325" cy="74613"/>
            </a:xfrm>
            <a:custGeom>
              <a:avLst/>
              <a:gdLst>
                <a:gd name="T0" fmla="*/ 11 w 16"/>
                <a:gd name="T1" fmla="*/ 20 h 20"/>
                <a:gd name="T2" fmla="*/ 6 w 16"/>
                <a:gd name="T3" fmla="*/ 17 h 20"/>
                <a:gd name="T4" fmla="*/ 2 w 16"/>
                <a:gd name="T5" fmla="*/ 9 h 20"/>
                <a:gd name="T6" fmla="*/ 2 w 16"/>
                <a:gd name="T7" fmla="*/ 2 h 20"/>
                <a:gd name="T8" fmla="*/ 9 w 16"/>
                <a:gd name="T9" fmla="*/ 3 h 20"/>
                <a:gd name="T10" fmla="*/ 16 w 16"/>
                <a:gd name="T11" fmla="*/ 14 h 20"/>
                <a:gd name="T12" fmla="*/ 13 w 16"/>
                <a:gd name="T13" fmla="*/ 20 h 20"/>
                <a:gd name="T14" fmla="*/ 11 w 16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0">
                  <a:moveTo>
                    <a:pt x="11" y="20"/>
                  </a:moveTo>
                  <a:cubicBezTo>
                    <a:pt x="9" y="20"/>
                    <a:pt x="7" y="19"/>
                    <a:pt x="6" y="17"/>
                  </a:cubicBezTo>
                  <a:cubicBezTo>
                    <a:pt x="5" y="14"/>
                    <a:pt x="4" y="11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4" y="0"/>
                    <a:pt x="7" y="1"/>
                    <a:pt x="9" y="3"/>
                  </a:cubicBezTo>
                  <a:cubicBezTo>
                    <a:pt x="12" y="6"/>
                    <a:pt x="14" y="10"/>
                    <a:pt x="16" y="14"/>
                  </a:cubicBezTo>
                  <a:cubicBezTo>
                    <a:pt x="16" y="17"/>
                    <a:pt x="15" y="19"/>
                    <a:pt x="13" y="20"/>
                  </a:cubicBezTo>
                  <a:cubicBezTo>
                    <a:pt x="12" y="20"/>
                    <a:pt x="11" y="20"/>
                    <a:pt x="11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13" name="">
              <a:extLst>
                <a:ext uri="{FF2B5EF4-FFF2-40B4-BE49-F238E27FC236}">
                  <a16:creationId xmlns:a16="http://schemas.microsoft.com/office/drawing/2014/main" id="{15BF846D-853D-415F-8139-E0B9F6E97B1C}"/>
                </a:ext>
              </a:extLst>
            </p:cNvPr>
            <p:cNvSpPr/>
            <p:nvPr/>
          </p:nvSpPr>
          <p:spPr bwMode="auto">
            <a:xfrm>
              <a:off x="5384800" y="1728789"/>
              <a:ext cx="100013" cy="106363"/>
            </a:xfrm>
            <a:custGeom>
              <a:avLst/>
              <a:gdLst>
                <a:gd name="T0" fmla="*/ 21 w 26"/>
                <a:gd name="T1" fmla="*/ 28 h 28"/>
                <a:gd name="T2" fmla="*/ 17 w 26"/>
                <a:gd name="T3" fmla="*/ 26 h 28"/>
                <a:gd name="T4" fmla="*/ 2 w 26"/>
                <a:gd name="T5" fmla="*/ 9 h 28"/>
                <a:gd name="T6" fmla="*/ 2 w 26"/>
                <a:gd name="T7" fmla="*/ 2 h 28"/>
                <a:gd name="T8" fmla="*/ 9 w 26"/>
                <a:gd name="T9" fmla="*/ 3 h 28"/>
                <a:gd name="T10" fmla="*/ 25 w 26"/>
                <a:gd name="T11" fmla="*/ 20 h 28"/>
                <a:gd name="T12" fmla="*/ 24 w 26"/>
                <a:gd name="T13" fmla="*/ 27 h 28"/>
                <a:gd name="T14" fmla="*/ 21 w 26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8">
                  <a:moveTo>
                    <a:pt x="21" y="28"/>
                  </a:moveTo>
                  <a:cubicBezTo>
                    <a:pt x="20" y="28"/>
                    <a:pt x="18" y="27"/>
                    <a:pt x="17" y="26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4" y="0"/>
                    <a:pt x="7" y="1"/>
                    <a:pt x="9" y="3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6" y="22"/>
                    <a:pt x="26" y="25"/>
                    <a:pt x="24" y="27"/>
                  </a:cubicBezTo>
                  <a:cubicBezTo>
                    <a:pt x="23" y="27"/>
                    <a:pt x="22" y="28"/>
                    <a:pt x="21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14" name="">
              <a:extLst>
                <a:ext uri="{FF2B5EF4-FFF2-40B4-BE49-F238E27FC236}">
                  <a16:creationId xmlns:a16="http://schemas.microsoft.com/office/drawing/2014/main" id="{E9E6946A-06A8-4AFC-B848-68AB9B31B4BE}"/>
                </a:ext>
              </a:extLst>
            </p:cNvPr>
            <p:cNvSpPr/>
            <p:nvPr/>
          </p:nvSpPr>
          <p:spPr bwMode="auto">
            <a:xfrm>
              <a:off x="5259388" y="1925639"/>
              <a:ext cx="76200" cy="76200"/>
            </a:xfrm>
            <a:custGeom>
              <a:avLst/>
              <a:gdLst>
                <a:gd name="T0" fmla="*/ 14 w 20"/>
                <a:gd name="T1" fmla="*/ 20 h 20"/>
                <a:gd name="T2" fmla="*/ 10 w 20"/>
                <a:gd name="T3" fmla="*/ 17 h 20"/>
                <a:gd name="T4" fmla="*/ 3 w 20"/>
                <a:gd name="T5" fmla="*/ 9 h 20"/>
                <a:gd name="T6" fmla="*/ 2 w 20"/>
                <a:gd name="T7" fmla="*/ 2 h 20"/>
                <a:gd name="T8" fmla="*/ 9 w 20"/>
                <a:gd name="T9" fmla="*/ 1 h 20"/>
                <a:gd name="T10" fmla="*/ 18 w 20"/>
                <a:gd name="T11" fmla="*/ 12 h 20"/>
                <a:gd name="T12" fmla="*/ 17 w 20"/>
                <a:gd name="T13" fmla="*/ 19 h 20"/>
                <a:gd name="T14" fmla="*/ 14 w 20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20">
                  <a:moveTo>
                    <a:pt x="14" y="20"/>
                  </a:moveTo>
                  <a:cubicBezTo>
                    <a:pt x="13" y="20"/>
                    <a:pt x="11" y="19"/>
                    <a:pt x="10" y="17"/>
                  </a:cubicBezTo>
                  <a:cubicBezTo>
                    <a:pt x="8" y="14"/>
                    <a:pt x="6" y="11"/>
                    <a:pt x="3" y="9"/>
                  </a:cubicBezTo>
                  <a:cubicBezTo>
                    <a:pt x="1" y="8"/>
                    <a:pt x="0" y="5"/>
                    <a:pt x="2" y="2"/>
                  </a:cubicBezTo>
                  <a:cubicBezTo>
                    <a:pt x="3" y="0"/>
                    <a:pt x="6" y="0"/>
                    <a:pt x="9" y="1"/>
                  </a:cubicBezTo>
                  <a:cubicBezTo>
                    <a:pt x="13" y="4"/>
                    <a:pt x="16" y="8"/>
                    <a:pt x="18" y="12"/>
                  </a:cubicBezTo>
                  <a:cubicBezTo>
                    <a:pt x="20" y="14"/>
                    <a:pt x="19" y="17"/>
                    <a:pt x="17" y="19"/>
                  </a:cubicBezTo>
                  <a:cubicBezTo>
                    <a:pt x="16" y="19"/>
                    <a:pt x="15" y="20"/>
                    <a:pt x="1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15" name="">
              <a:extLst>
                <a:ext uri="{FF2B5EF4-FFF2-40B4-BE49-F238E27FC236}">
                  <a16:creationId xmlns:a16="http://schemas.microsoft.com/office/drawing/2014/main" id="{E3B3FAF8-0442-4398-91FE-C6652F171225}"/>
                </a:ext>
              </a:extLst>
            </p:cNvPr>
            <p:cNvSpPr/>
            <p:nvPr/>
          </p:nvSpPr>
          <p:spPr bwMode="auto">
            <a:xfrm>
              <a:off x="5092700" y="2062164"/>
              <a:ext cx="155575" cy="130175"/>
            </a:xfrm>
            <a:custGeom>
              <a:avLst/>
              <a:gdLst>
                <a:gd name="T0" fmla="*/ 36 w 41"/>
                <a:gd name="T1" fmla="*/ 34 h 34"/>
                <a:gd name="T2" fmla="*/ 32 w 41"/>
                <a:gd name="T3" fmla="*/ 32 h 34"/>
                <a:gd name="T4" fmla="*/ 3 w 41"/>
                <a:gd name="T5" fmla="*/ 10 h 34"/>
                <a:gd name="T6" fmla="*/ 1 w 41"/>
                <a:gd name="T7" fmla="*/ 3 h 34"/>
                <a:gd name="T8" fmla="*/ 8 w 41"/>
                <a:gd name="T9" fmla="*/ 2 h 34"/>
                <a:gd name="T10" fmla="*/ 39 w 41"/>
                <a:gd name="T11" fmla="*/ 25 h 34"/>
                <a:gd name="T12" fmla="*/ 39 w 41"/>
                <a:gd name="T13" fmla="*/ 32 h 34"/>
                <a:gd name="T14" fmla="*/ 36 w 41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34">
                  <a:moveTo>
                    <a:pt x="36" y="34"/>
                  </a:moveTo>
                  <a:cubicBezTo>
                    <a:pt x="35" y="34"/>
                    <a:pt x="33" y="33"/>
                    <a:pt x="32" y="32"/>
                  </a:cubicBezTo>
                  <a:cubicBezTo>
                    <a:pt x="23" y="25"/>
                    <a:pt x="13" y="17"/>
                    <a:pt x="3" y="10"/>
                  </a:cubicBezTo>
                  <a:cubicBezTo>
                    <a:pt x="0" y="8"/>
                    <a:pt x="0" y="5"/>
                    <a:pt x="1" y="3"/>
                  </a:cubicBezTo>
                  <a:cubicBezTo>
                    <a:pt x="3" y="1"/>
                    <a:pt x="6" y="0"/>
                    <a:pt x="8" y="2"/>
                  </a:cubicBezTo>
                  <a:cubicBezTo>
                    <a:pt x="19" y="9"/>
                    <a:pt x="29" y="17"/>
                    <a:pt x="39" y="25"/>
                  </a:cubicBezTo>
                  <a:cubicBezTo>
                    <a:pt x="41" y="27"/>
                    <a:pt x="41" y="30"/>
                    <a:pt x="39" y="32"/>
                  </a:cubicBezTo>
                  <a:cubicBezTo>
                    <a:pt x="38" y="33"/>
                    <a:pt x="37" y="34"/>
                    <a:pt x="36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16" name="">
              <a:extLst>
                <a:ext uri="{FF2B5EF4-FFF2-40B4-BE49-F238E27FC236}">
                  <a16:creationId xmlns:a16="http://schemas.microsoft.com/office/drawing/2014/main" id="{F9D38530-0624-4E4C-BB4B-4BAF9F7D7ADF}"/>
                </a:ext>
              </a:extLst>
            </p:cNvPr>
            <p:cNvSpPr/>
            <p:nvPr/>
          </p:nvSpPr>
          <p:spPr bwMode="auto">
            <a:xfrm>
              <a:off x="5021263" y="2366964"/>
              <a:ext cx="166688" cy="57150"/>
            </a:xfrm>
            <a:custGeom>
              <a:avLst/>
              <a:gdLst>
                <a:gd name="T0" fmla="*/ 39 w 44"/>
                <a:gd name="T1" fmla="*/ 15 h 15"/>
                <a:gd name="T2" fmla="*/ 38 w 44"/>
                <a:gd name="T3" fmla="*/ 15 h 15"/>
                <a:gd name="T4" fmla="*/ 4 w 44"/>
                <a:gd name="T5" fmla="*/ 10 h 15"/>
                <a:gd name="T6" fmla="*/ 0 w 44"/>
                <a:gd name="T7" fmla="*/ 5 h 15"/>
                <a:gd name="T8" fmla="*/ 5 w 44"/>
                <a:gd name="T9" fmla="*/ 1 h 15"/>
                <a:gd name="T10" fmla="*/ 40 w 44"/>
                <a:gd name="T11" fmla="*/ 5 h 15"/>
                <a:gd name="T12" fmla="*/ 44 w 44"/>
                <a:gd name="T13" fmla="*/ 10 h 15"/>
                <a:gd name="T14" fmla="*/ 39 w 44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15">
                  <a:moveTo>
                    <a:pt x="39" y="15"/>
                  </a:moveTo>
                  <a:cubicBezTo>
                    <a:pt x="39" y="15"/>
                    <a:pt x="38" y="15"/>
                    <a:pt x="38" y="15"/>
                  </a:cubicBezTo>
                  <a:cubicBezTo>
                    <a:pt x="27" y="13"/>
                    <a:pt x="16" y="11"/>
                    <a:pt x="4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2"/>
                    <a:pt x="2" y="0"/>
                    <a:pt x="5" y="1"/>
                  </a:cubicBezTo>
                  <a:cubicBezTo>
                    <a:pt x="17" y="2"/>
                    <a:pt x="28" y="3"/>
                    <a:pt x="40" y="5"/>
                  </a:cubicBezTo>
                  <a:cubicBezTo>
                    <a:pt x="42" y="5"/>
                    <a:pt x="44" y="8"/>
                    <a:pt x="44" y="10"/>
                  </a:cubicBezTo>
                  <a:cubicBezTo>
                    <a:pt x="43" y="13"/>
                    <a:pt x="41" y="15"/>
                    <a:pt x="39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17" name="">
              <a:extLst>
                <a:ext uri="{FF2B5EF4-FFF2-40B4-BE49-F238E27FC236}">
                  <a16:creationId xmlns:a16="http://schemas.microsoft.com/office/drawing/2014/main" id="{716ECFA0-1083-42E6-BD13-7BA578F0C7D4}"/>
                </a:ext>
              </a:extLst>
            </p:cNvPr>
            <p:cNvSpPr/>
            <p:nvPr/>
          </p:nvSpPr>
          <p:spPr bwMode="auto">
            <a:xfrm>
              <a:off x="5111750" y="2632076"/>
              <a:ext cx="79375" cy="41275"/>
            </a:xfrm>
            <a:custGeom>
              <a:avLst/>
              <a:gdLst>
                <a:gd name="T0" fmla="*/ 5 w 21"/>
                <a:gd name="T1" fmla="*/ 11 h 11"/>
                <a:gd name="T2" fmla="*/ 1 w 21"/>
                <a:gd name="T3" fmla="*/ 8 h 11"/>
                <a:gd name="T4" fmla="*/ 4 w 21"/>
                <a:gd name="T5" fmla="*/ 2 h 11"/>
                <a:gd name="T6" fmla="*/ 16 w 21"/>
                <a:gd name="T7" fmla="*/ 0 h 11"/>
                <a:gd name="T8" fmla="*/ 21 w 21"/>
                <a:gd name="T9" fmla="*/ 4 h 11"/>
                <a:gd name="T10" fmla="*/ 16 w 21"/>
                <a:gd name="T11" fmla="*/ 9 h 11"/>
                <a:gd name="T12" fmla="*/ 7 w 21"/>
                <a:gd name="T13" fmla="*/ 11 h 11"/>
                <a:gd name="T14" fmla="*/ 5 w 21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1">
                  <a:moveTo>
                    <a:pt x="5" y="11"/>
                  </a:moveTo>
                  <a:cubicBezTo>
                    <a:pt x="3" y="11"/>
                    <a:pt x="1" y="10"/>
                    <a:pt x="1" y="8"/>
                  </a:cubicBezTo>
                  <a:cubicBezTo>
                    <a:pt x="0" y="5"/>
                    <a:pt x="1" y="3"/>
                    <a:pt x="4" y="2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18" y="0"/>
                    <a:pt x="21" y="2"/>
                    <a:pt x="21" y="4"/>
                  </a:cubicBezTo>
                  <a:cubicBezTo>
                    <a:pt x="21" y="7"/>
                    <a:pt x="19" y="9"/>
                    <a:pt x="16" y="9"/>
                  </a:cubicBezTo>
                  <a:cubicBezTo>
                    <a:pt x="13" y="10"/>
                    <a:pt x="10" y="10"/>
                    <a:pt x="7" y="11"/>
                  </a:cubicBezTo>
                  <a:cubicBezTo>
                    <a:pt x="6" y="11"/>
                    <a:pt x="6" y="11"/>
                    <a:pt x="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18" name="">
              <a:extLst>
                <a:ext uri="{FF2B5EF4-FFF2-40B4-BE49-F238E27FC236}">
                  <a16:creationId xmlns:a16="http://schemas.microsoft.com/office/drawing/2014/main" id="{87DDA5A4-B08E-42D5-85E6-8640DCBD8BC7}"/>
                </a:ext>
              </a:extLst>
            </p:cNvPr>
            <p:cNvSpPr/>
            <p:nvPr/>
          </p:nvSpPr>
          <p:spPr bwMode="auto">
            <a:xfrm>
              <a:off x="5108575" y="2852739"/>
              <a:ext cx="182563" cy="112713"/>
            </a:xfrm>
            <a:custGeom>
              <a:avLst/>
              <a:gdLst>
                <a:gd name="T0" fmla="*/ 6 w 48"/>
                <a:gd name="T1" fmla="*/ 30 h 30"/>
                <a:gd name="T2" fmla="*/ 2 w 48"/>
                <a:gd name="T3" fmla="*/ 28 h 30"/>
                <a:gd name="T4" fmla="*/ 4 w 48"/>
                <a:gd name="T5" fmla="*/ 21 h 30"/>
                <a:gd name="T6" fmla="*/ 40 w 48"/>
                <a:gd name="T7" fmla="*/ 1 h 30"/>
                <a:gd name="T8" fmla="*/ 47 w 48"/>
                <a:gd name="T9" fmla="*/ 3 h 30"/>
                <a:gd name="T10" fmla="*/ 45 w 48"/>
                <a:gd name="T11" fmla="*/ 10 h 30"/>
                <a:gd name="T12" fmla="*/ 8 w 48"/>
                <a:gd name="T13" fmla="*/ 30 h 30"/>
                <a:gd name="T14" fmla="*/ 6 w 48"/>
                <a:gd name="T1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30">
                  <a:moveTo>
                    <a:pt x="6" y="30"/>
                  </a:moveTo>
                  <a:cubicBezTo>
                    <a:pt x="4" y="30"/>
                    <a:pt x="3" y="29"/>
                    <a:pt x="2" y="28"/>
                  </a:cubicBezTo>
                  <a:cubicBezTo>
                    <a:pt x="0" y="25"/>
                    <a:pt x="1" y="22"/>
                    <a:pt x="4" y="2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2" y="0"/>
                    <a:pt x="45" y="1"/>
                    <a:pt x="47" y="3"/>
                  </a:cubicBezTo>
                  <a:cubicBezTo>
                    <a:pt x="48" y="5"/>
                    <a:pt x="47" y="8"/>
                    <a:pt x="45" y="1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0"/>
                    <a:pt x="7" y="30"/>
                    <a:pt x="6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19" name="">
              <a:extLst>
                <a:ext uri="{FF2B5EF4-FFF2-40B4-BE49-F238E27FC236}">
                  <a16:creationId xmlns:a16="http://schemas.microsoft.com/office/drawing/2014/main" id="{94C46792-4E3F-40D2-B081-77F6BB788EFC}"/>
                </a:ext>
              </a:extLst>
            </p:cNvPr>
            <p:cNvSpPr/>
            <p:nvPr/>
          </p:nvSpPr>
          <p:spPr bwMode="auto">
            <a:xfrm>
              <a:off x="5381625" y="3052764"/>
              <a:ext cx="79375" cy="76200"/>
            </a:xfrm>
            <a:custGeom>
              <a:avLst/>
              <a:gdLst>
                <a:gd name="T0" fmla="*/ 6 w 21"/>
                <a:gd name="T1" fmla="*/ 20 h 20"/>
                <a:gd name="T2" fmla="*/ 1 w 21"/>
                <a:gd name="T3" fmla="*/ 17 h 20"/>
                <a:gd name="T4" fmla="*/ 4 w 21"/>
                <a:gd name="T5" fmla="*/ 10 h 20"/>
                <a:gd name="T6" fmla="*/ 11 w 21"/>
                <a:gd name="T7" fmla="*/ 3 h 20"/>
                <a:gd name="T8" fmla="*/ 17 w 21"/>
                <a:gd name="T9" fmla="*/ 1 h 20"/>
                <a:gd name="T10" fmla="*/ 20 w 21"/>
                <a:gd name="T11" fmla="*/ 7 h 20"/>
                <a:gd name="T12" fmla="*/ 7 w 21"/>
                <a:gd name="T13" fmla="*/ 19 h 20"/>
                <a:gd name="T14" fmla="*/ 6 w 21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0">
                  <a:moveTo>
                    <a:pt x="6" y="20"/>
                  </a:moveTo>
                  <a:cubicBezTo>
                    <a:pt x="4" y="20"/>
                    <a:pt x="2" y="19"/>
                    <a:pt x="1" y="17"/>
                  </a:cubicBezTo>
                  <a:cubicBezTo>
                    <a:pt x="0" y="14"/>
                    <a:pt x="1" y="11"/>
                    <a:pt x="4" y="10"/>
                  </a:cubicBezTo>
                  <a:cubicBezTo>
                    <a:pt x="7" y="9"/>
                    <a:pt x="9" y="6"/>
                    <a:pt x="11" y="3"/>
                  </a:cubicBezTo>
                  <a:cubicBezTo>
                    <a:pt x="12" y="1"/>
                    <a:pt x="14" y="0"/>
                    <a:pt x="17" y="1"/>
                  </a:cubicBezTo>
                  <a:cubicBezTo>
                    <a:pt x="19" y="2"/>
                    <a:pt x="21" y="5"/>
                    <a:pt x="20" y="7"/>
                  </a:cubicBezTo>
                  <a:cubicBezTo>
                    <a:pt x="17" y="12"/>
                    <a:pt x="13" y="17"/>
                    <a:pt x="7" y="19"/>
                  </a:cubicBezTo>
                  <a:cubicBezTo>
                    <a:pt x="7" y="20"/>
                    <a:pt x="6" y="20"/>
                    <a:pt x="6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20" name="">
              <a:extLst>
                <a:ext uri="{FF2B5EF4-FFF2-40B4-BE49-F238E27FC236}">
                  <a16:creationId xmlns:a16="http://schemas.microsoft.com/office/drawing/2014/main" id="{46CAEE6E-41D7-4DE7-8904-353A33B9395B}"/>
                </a:ext>
              </a:extLst>
            </p:cNvPr>
            <p:cNvSpPr/>
            <p:nvPr/>
          </p:nvSpPr>
          <p:spPr bwMode="auto">
            <a:xfrm>
              <a:off x="5484813" y="3159126"/>
              <a:ext cx="125413" cy="155575"/>
            </a:xfrm>
            <a:custGeom>
              <a:avLst/>
              <a:gdLst>
                <a:gd name="T0" fmla="*/ 6 w 33"/>
                <a:gd name="T1" fmla="*/ 41 h 41"/>
                <a:gd name="T2" fmla="*/ 2 w 33"/>
                <a:gd name="T3" fmla="*/ 39 h 41"/>
                <a:gd name="T4" fmla="*/ 2 w 33"/>
                <a:gd name="T5" fmla="*/ 32 h 41"/>
                <a:gd name="T6" fmla="*/ 23 w 33"/>
                <a:gd name="T7" fmla="*/ 4 h 41"/>
                <a:gd name="T8" fmla="*/ 29 w 33"/>
                <a:gd name="T9" fmla="*/ 1 h 41"/>
                <a:gd name="T10" fmla="*/ 32 w 33"/>
                <a:gd name="T11" fmla="*/ 7 h 41"/>
                <a:gd name="T12" fmla="*/ 9 w 33"/>
                <a:gd name="T13" fmla="*/ 39 h 41"/>
                <a:gd name="T14" fmla="*/ 6 w 33"/>
                <a:gd name="T1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41">
                  <a:moveTo>
                    <a:pt x="6" y="41"/>
                  </a:moveTo>
                  <a:cubicBezTo>
                    <a:pt x="4" y="41"/>
                    <a:pt x="3" y="40"/>
                    <a:pt x="2" y="39"/>
                  </a:cubicBezTo>
                  <a:cubicBezTo>
                    <a:pt x="0" y="37"/>
                    <a:pt x="0" y="34"/>
                    <a:pt x="2" y="32"/>
                  </a:cubicBezTo>
                  <a:cubicBezTo>
                    <a:pt x="11" y="24"/>
                    <a:pt x="18" y="14"/>
                    <a:pt x="23" y="4"/>
                  </a:cubicBezTo>
                  <a:cubicBezTo>
                    <a:pt x="24" y="1"/>
                    <a:pt x="26" y="0"/>
                    <a:pt x="29" y="1"/>
                  </a:cubicBezTo>
                  <a:cubicBezTo>
                    <a:pt x="32" y="2"/>
                    <a:pt x="33" y="5"/>
                    <a:pt x="32" y="7"/>
                  </a:cubicBezTo>
                  <a:cubicBezTo>
                    <a:pt x="27" y="19"/>
                    <a:pt x="19" y="31"/>
                    <a:pt x="9" y="39"/>
                  </a:cubicBezTo>
                  <a:cubicBezTo>
                    <a:pt x="8" y="40"/>
                    <a:pt x="7" y="41"/>
                    <a:pt x="6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21" name="">
              <a:extLst>
                <a:ext uri="{FF2B5EF4-FFF2-40B4-BE49-F238E27FC236}">
                  <a16:creationId xmlns:a16="http://schemas.microsoft.com/office/drawing/2014/main" id="{E929FC98-14ED-4FE1-811C-C4D94D88762A}"/>
                </a:ext>
              </a:extLst>
            </p:cNvPr>
            <p:cNvSpPr/>
            <p:nvPr/>
          </p:nvSpPr>
          <p:spPr bwMode="auto">
            <a:xfrm>
              <a:off x="5788025" y="3251201"/>
              <a:ext cx="60325" cy="101600"/>
            </a:xfrm>
            <a:custGeom>
              <a:avLst/>
              <a:gdLst>
                <a:gd name="T0" fmla="*/ 6 w 16"/>
                <a:gd name="T1" fmla="*/ 27 h 27"/>
                <a:gd name="T2" fmla="*/ 4 w 16"/>
                <a:gd name="T3" fmla="*/ 26 h 27"/>
                <a:gd name="T4" fmla="*/ 1 w 16"/>
                <a:gd name="T5" fmla="*/ 20 h 27"/>
                <a:gd name="T6" fmla="*/ 6 w 16"/>
                <a:gd name="T7" fmla="*/ 4 h 27"/>
                <a:gd name="T8" fmla="*/ 12 w 16"/>
                <a:gd name="T9" fmla="*/ 1 h 27"/>
                <a:gd name="T10" fmla="*/ 15 w 16"/>
                <a:gd name="T11" fmla="*/ 7 h 27"/>
                <a:gd name="T12" fmla="*/ 10 w 16"/>
                <a:gd name="T13" fmla="*/ 23 h 27"/>
                <a:gd name="T14" fmla="*/ 6 w 16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7">
                  <a:moveTo>
                    <a:pt x="6" y="27"/>
                  </a:moveTo>
                  <a:cubicBezTo>
                    <a:pt x="5" y="27"/>
                    <a:pt x="5" y="26"/>
                    <a:pt x="4" y="26"/>
                  </a:cubicBezTo>
                  <a:cubicBezTo>
                    <a:pt x="2" y="25"/>
                    <a:pt x="0" y="23"/>
                    <a:pt x="1" y="20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2"/>
                    <a:pt x="10" y="0"/>
                    <a:pt x="12" y="1"/>
                  </a:cubicBezTo>
                  <a:cubicBezTo>
                    <a:pt x="15" y="2"/>
                    <a:pt x="16" y="4"/>
                    <a:pt x="15" y="7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5"/>
                    <a:pt x="8" y="27"/>
                    <a:pt x="6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22" name="">
              <a:extLst>
                <a:ext uri="{FF2B5EF4-FFF2-40B4-BE49-F238E27FC236}">
                  <a16:creationId xmlns:a16="http://schemas.microsoft.com/office/drawing/2014/main" id="{91CE107D-7E28-4D0F-8FB4-BC09DA4D9FD2}"/>
                </a:ext>
              </a:extLst>
            </p:cNvPr>
            <p:cNvSpPr/>
            <p:nvPr/>
          </p:nvSpPr>
          <p:spPr bwMode="auto">
            <a:xfrm>
              <a:off x="6099175" y="3276601"/>
              <a:ext cx="80963" cy="198438"/>
            </a:xfrm>
            <a:custGeom>
              <a:avLst/>
              <a:gdLst>
                <a:gd name="T0" fmla="*/ 15 w 21"/>
                <a:gd name="T1" fmla="*/ 52 h 52"/>
                <a:gd name="T2" fmla="*/ 11 w 21"/>
                <a:gd name="T3" fmla="*/ 47 h 52"/>
                <a:gd name="T4" fmla="*/ 1 w 21"/>
                <a:gd name="T5" fmla="*/ 8 h 52"/>
                <a:gd name="T6" fmla="*/ 4 w 21"/>
                <a:gd name="T7" fmla="*/ 1 h 52"/>
                <a:gd name="T8" fmla="*/ 11 w 21"/>
                <a:gd name="T9" fmla="*/ 4 h 52"/>
                <a:gd name="T10" fmla="*/ 20 w 21"/>
                <a:gd name="T11" fmla="*/ 46 h 52"/>
                <a:gd name="T12" fmla="*/ 16 w 21"/>
                <a:gd name="T13" fmla="*/ 52 h 52"/>
                <a:gd name="T14" fmla="*/ 15 w 2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52">
                  <a:moveTo>
                    <a:pt x="15" y="52"/>
                  </a:moveTo>
                  <a:cubicBezTo>
                    <a:pt x="13" y="52"/>
                    <a:pt x="11" y="50"/>
                    <a:pt x="11" y="47"/>
                  </a:cubicBezTo>
                  <a:cubicBezTo>
                    <a:pt x="9" y="34"/>
                    <a:pt x="6" y="20"/>
                    <a:pt x="1" y="8"/>
                  </a:cubicBezTo>
                  <a:cubicBezTo>
                    <a:pt x="0" y="5"/>
                    <a:pt x="2" y="2"/>
                    <a:pt x="4" y="1"/>
                  </a:cubicBezTo>
                  <a:cubicBezTo>
                    <a:pt x="7" y="0"/>
                    <a:pt x="10" y="2"/>
                    <a:pt x="11" y="4"/>
                  </a:cubicBezTo>
                  <a:cubicBezTo>
                    <a:pt x="15" y="18"/>
                    <a:pt x="19" y="32"/>
                    <a:pt x="20" y="46"/>
                  </a:cubicBezTo>
                  <a:cubicBezTo>
                    <a:pt x="21" y="49"/>
                    <a:pt x="19" y="51"/>
                    <a:pt x="16" y="52"/>
                  </a:cubicBezTo>
                  <a:cubicBezTo>
                    <a:pt x="16" y="52"/>
                    <a:pt x="16" y="52"/>
                    <a:pt x="15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23" name="">
              <a:extLst>
                <a:ext uri="{FF2B5EF4-FFF2-40B4-BE49-F238E27FC236}">
                  <a16:creationId xmlns:a16="http://schemas.microsoft.com/office/drawing/2014/main" id="{9DEA50D1-F870-41A9-9A7D-2CA68082B9B0}"/>
                </a:ext>
              </a:extLst>
            </p:cNvPr>
            <p:cNvSpPr/>
            <p:nvPr/>
          </p:nvSpPr>
          <p:spPr bwMode="auto">
            <a:xfrm>
              <a:off x="6350000" y="3238501"/>
              <a:ext cx="53975" cy="92075"/>
            </a:xfrm>
            <a:custGeom>
              <a:avLst/>
              <a:gdLst>
                <a:gd name="T0" fmla="*/ 8 w 14"/>
                <a:gd name="T1" fmla="*/ 24 h 24"/>
                <a:gd name="T2" fmla="*/ 3 w 14"/>
                <a:gd name="T3" fmla="*/ 20 h 24"/>
                <a:gd name="T4" fmla="*/ 0 w 14"/>
                <a:gd name="T5" fmla="*/ 6 h 24"/>
                <a:gd name="T6" fmla="*/ 4 w 14"/>
                <a:gd name="T7" fmla="*/ 0 h 24"/>
                <a:gd name="T8" fmla="*/ 10 w 14"/>
                <a:gd name="T9" fmla="*/ 4 h 24"/>
                <a:gd name="T10" fmla="*/ 13 w 14"/>
                <a:gd name="T11" fmla="*/ 18 h 24"/>
                <a:gd name="T12" fmla="*/ 9 w 14"/>
                <a:gd name="T13" fmla="*/ 23 h 24"/>
                <a:gd name="T14" fmla="*/ 8 w 14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24">
                  <a:moveTo>
                    <a:pt x="8" y="24"/>
                  </a:moveTo>
                  <a:cubicBezTo>
                    <a:pt x="6" y="24"/>
                    <a:pt x="4" y="22"/>
                    <a:pt x="3" y="2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1"/>
                    <a:pt x="4" y="0"/>
                  </a:cubicBezTo>
                  <a:cubicBezTo>
                    <a:pt x="7" y="0"/>
                    <a:pt x="9" y="1"/>
                    <a:pt x="10" y="4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20"/>
                    <a:pt x="12" y="23"/>
                    <a:pt x="9" y="23"/>
                  </a:cubicBezTo>
                  <a:cubicBezTo>
                    <a:pt x="9" y="24"/>
                    <a:pt x="9" y="24"/>
                    <a:pt x="8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24" name="">
              <a:extLst>
                <a:ext uri="{FF2B5EF4-FFF2-40B4-BE49-F238E27FC236}">
                  <a16:creationId xmlns:a16="http://schemas.microsoft.com/office/drawing/2014/main" id="{C13ED9B2-D8DF-49E9-A894-4431518B27A5}"/>
                </a:ext>
              </a:extLst>
            </p:cNvPr>
            <p:cNvSpPr/>
            <p:nvPr/>
          </p:nvSpPr>
          <p:spPr bwMode="auto">
            <a:xfrm>
              <a:off x="6426200" y="1516064"/>
              <a:ext cx="79375" cy="114300"/>
            </a:xfrm>
            <a:custGeom>
              <a:avLst/>
              <a:gdLst>
                <a:gd name="T0" fmla="*/ 5 w 21"/>
                <a:gd name="T1" fmla="*/ 30 h 30"/>
                <a:gd name="T2" fmla="*/ 3 w 21"/>
                <a:gd name="T3" fmla="*/ 29 h 30"/>
                <a:gd name="T4" fmla="*/ 0 w 21"/>
                <a:gd name="T5" fmla="*/ 23 h 30"/>
                <a:gd name="T6" fmla="*/ 12 w 21"/>
                <a:gd name="T7" fmla="*/ 3 h 30"/>
                <a:gd name="T8" fmla="*/ 19 w 21"/>
                <a:gd name="T9" fmla="*/ 2 h 30"/>
                <a:gd name="T10" fmla="*/ 20 w 21"/>
                <a:gd name="T11" fmla="*/ 9 h 30"/>
                <a:gd name="T12" fmla="*/ 10 w 21"/>
                <a:gd name="T13" fmla="*/ 26 h 30"/>
                <a:gd name="T14" fmla="*/ 5 w 21"/>
                <a:gd name="T1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30">
                  <a:moveTo>
                    <a:pt x="5" y="30"/>
                  </a:moveTo>
                  <a:cubicBezTo>
                    <a:pt x="4" y="30"/>
                    <a:pt x="4" y="29"/>
                    <a:pt x="3" y="29"/>
                  </a:cubicBezTo>
                  <a:cubicBezTo>
                    <a:pt x="1" y="28"/>
                    <a:pt x="0" y="26"/>
                    <a:pt x="0" y="23"/>
                  </a:cubicBezTo>
                  <a:cubicBezTo>
                    <a:pt x="3" y="16"/>
                    <a:pt x="7" y="9"/>
                    <a:pt x="12" y="3"/>
                  </a:cubicBezTo>
                  <a:cubicBezTo>
                    <a:pt x="14" y="1"/>
                    <a:pt x="17" y="0"/>
                    <a:pt x="19" y="2"/>
                  </a:cubicBezTo>
                  <a:cubicBezTo>
                    <a:pt x="21" y="4"/>
                    <a:pt x="21" y="7"/>
                    <a:pt x="20" y="9"/>
                  </a:cubicBezTo>
                  <a:cubicBezTo>
                    <a:pt x="15" y="14"/>
                    <a:pt x="12" y="20"/>
                    <a:pt x="10" y="26"/>
                  </a:cubicBezTo>
                  <a:cubicBezTo>
                    <a:pt x="9" y="28"/>
                    <a:pt x="7" y="30"/>
                    <a:pt x="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25" name="">
              <a:extLst>
                <a:ext uri="{FF2B5EF4-FFF2-40B4-BE49-F238E27FC236}">
                  <a16:creationId xmlns:a16="http://schemas.microsoft.com/office/drawing/2014/main" id="{0B295129-A6D3-4C15-B202-55E1AF7E3599}"/>
                </a:ext>
              </a:extLst>
            </p:cNvPr>
            <p:cNvSpPr/>
            <p:nvPr/>
          </p:nvSpPr>
          <p:spPr bwMode="auto">
            <a:xfrm>
              <a:off x="6786563" y="1744664"/>
              <a:ext cx="100013" cy="101600"/>
            </a:xfrm>
            <a:custGeom>
              <a:avLst/>
              <a:gdLst>
                <a:gd name="T0" fmla="*/ 5 w 26"/>
                <a:gd name="T1" fmla="*/ 27 h 27"/>
                <a:gd name="T2" fmla="*/ 2 w 26"/>
                <a:gd name="T3" fmla="*/ 26 h 27"/>
                <a:gd name="T4" fmla="*/ 1 w 26"/>
                <a:gd name="T5" fmla="*/ 19 h 27"/>
                <a:gd name="T6" fmla="*/ 17 w 26"/>
                <a:gd name="T7" fmla="*/ 2 h 27"/>
                <a:gd name="T8" fmla="*/ 24 w 26"/>
                <a:gd name="T9" fmla="*/ 2 h 27"/>
                <a:gd name="T10" fmla="*/ 24 w 26"/>
                <a:gd name="T11" fmla="*/ 9 h 27"/>
                <a:gd name="T12" fmla="*/ 9 w 26"/>
                <a:gd name="T13" fmla="*/ 25 h 27"/>
                <a:gd name="T14" fmla="*/ 5 w 26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7">
                  <a:moveTo>
                    <a:pt x="5" y="27"/>
                  </a:moveTo>
                  <a:cubicBezTo>
                    <a:pt x="4" y="27"/>
                    <a:pt x="3" y="27"/>
                    <a:pt x="2" y="26"/>
                  </a:cubicBezTo>
                  <a:cubicBezTo>
                    <a:pt x="0" y="25"/>
                    <a:pt x="0" y="22"/>
                    <a:pt x="1" y="19"/>
                  </a:cubicBezTo>
                  <a:cubicBezTo>
                    <a:pt x="6" y="13"/>
                    <a:pt x="11" y="7"/>
                    <a:pt x="17" y="2"/>
                  </a:cubicBezTo>
                  <a:cubicBezTo>
                    <a:pt x="20" y="0"/>
                    <a:pt x="23" y="0"/>
                    <a:pt x="24" y="2"/>
                  </a:cubicBezTo>
                  <a:cubicBezTo>
                    <a:pt x="26" y="4"/>
                    <a:pt x="26" y="8"/>
                    <a:pt x="24" y="9"/>
                  </a:cubicBezTo>
                  <a:cubicBezTo>
                    <a:pt x="18" y="14"/>
                    <a:pt x="13" y="19"/>
                    <a:pt x="9" y="25"/>
                  </a:cubicBezTo>
                  <a:cubicBezTo>
                    <a:pt x="8" y="26"/>
                    <a:pt x="7" y="27"/>
                    <a:pt x="5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26" name="">
              <a:extLst>
                <a:ext uri="{FF2B5EF4-FFF2-40B4-BE49-F238E27FC236}">
                  <a16:creationId xmlns:a16="http://schemas.microsoft.com/office/drawing/2014/main" id="{2E614D53-3987-4046-A62D-9F7C401878A7}"/>
                </a:ext>
              </a:extLst>
            </p:cNvPr>
            <p:cNvSpPr/>
            <p:nvPr/>
          </p:nvSpPr>
          <p:spPr bwMode="auto">
            <a:xfrm>
              <a:off x="7011988" y="2200276"/>
              <a:ext cx="128588" cy="52388"/>
            </a:xfrm>
            <a:custGeom>
              <a:avLst/>
              <a:gdLst>
                <a:gd name="T0" fmla="*/ 6 w 34"/>
                <a:gd name="T1" fmla="*/ 14 h 14"/>
                <a:gd name="T2" fmla="*/ 1 w 34"/>
                <a:gd name="T3" fmla="*/ 10 h 14"/>
                <a:gd name="T4" fmla="*/ 5 w 34"/>
                <a:gd name="T5" fmla="*/ 4 h 14"/>
                <a:gd name="T6" fmla="*/ 28 w 34"/>
                <a:gd name="T7" fmla="*/ 0 h 14"/>
                <a:gd name="T8" fmla="*/ 33 w 34"/>
                <a:gd name="T9" fmla="*/ 4 h 14"/>
                <a:gd name="T10" fmla="*/ 29 w 34"/>
                <a:gd name="T11" fmla="*/ 10 h 14"/>
                <a:gd name="T12" fmla="*/ 7 w 34"/>
                <a:gd name="T13" fmla="*/ 14 h 14"/>
                <a:gd name="T14" fmla="*/ 6 w 34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4">
                  <a:moveTo>
                    <a:pt x="6" y="14"/>
                  </a:moveTo>
                  <a:cubicBezTo>
                    <a:pt x="3" y="14"/>
                    <a:pt x="1" y="12"/>
                    <a:pt x="1" y="10"/>
                  </a:cubicBezTo>
                  <a:cubicBezTo>
                    <a:pt x="0" y="7"/>
                    <a:pt x="2" y="5"/>
                    <a:pt x="5" y="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0" y="0"/>
                    <a:pt x="33" y="2"/>
                    <a:pt x="33" y="4"/>
                  </a:cubicBezTo>
                  <a:cubicBezTo>
                    <a:pt x="34" y="7"/>
                    <a:pt x="32" y="9"/>
                    <a:pt x="29" y="10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4"/>
                    <a:pt x="6" y="14"/>
                    <a:pt x="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27" name="">
              <a:extLst>
                <a:ext uri="{FF2B5EF4-FFF2-40B4-BE49-F238E27FC236}">
                  <a16:creationId xmlns:a16="http://schemas.microsoft.com/office/drawing/2014/main" id="{6EF4D005-AD5B-4FE6-96C1-08F27D77CE5B}"/>
                </a:ext>
              </a:extLst>
            </p:cNvPr>
            <p:cNvSpPr/>
            <p:nvPr/>
          </p:nvSpPr>
          <p:spPr bwMode="auto">
            <a:xfrm>
              <a:off x="6977063" y="2719389"/>
              <a:ext cx="130175" cy="84138"/>
            </a:xfrm>
            <a:custGeom>
              <a:avLst/>
              <a:gdLst>
                <a:gd name="T0" fmla="*/ 28 w 34"/>
                <a:gd name="T1" fmla="*/ 22 h 22"/>
                <a:gd name="T2" fmla="*/ 28 w 34"/>
                <a:gd name="T3" fmla="*/ 22 h 22"/>
                <a:gd name="T4" fmla="*/ 1 w 34"/>
                <a:gd name="T5" fmla="*/ 9 h 22"/>
                <a:gd name="T6" fmla="*/ 2 w 34"/>
                <a:gd name="T7" fmla="*/ 2 h 22"/>
                <a:gd name="T8" fmla="*/ 9 w 34"/>
                <a:gd name="T9" fmla="*/ 2 h 22"/>
                <a:gd name="T10" fmla="*/ 29 w 34"/>
                <a:gd name="T11" fmla="*/ 12 h 22"/>
                <a:gd name="T12" fmla="*/ 33 w 34"/>
                <a:gd name="T13" fmla="*/ 18 h 22"/>
                <a:gd name="T14" fmla="*/ 28 w 34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2">
                  <a:moveTo>
                    <a:pt x="28" y="22"/>
                  </a:moveTo>
                  <a:cubicBezTo>
                    <a:pt x="28" y="22"/>
                    <a:pt x="28" y="22"/>
                    <a:pt x="28" y="22"/>
                  </a:cubicBezTo>
                  <a:cubicBezTo>
                    <a:pt x="18" y="21"/>
                    <a:pt x="8" y="16"/>
                    <a:pt x="1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4" y="0"/>
                    <a:pt x="7" y="0"/>
                    <a:pt x="9" y="2"/>
                  </a:cubicBezTo>
                  <a:cubicBezTo>
                    <a:pt x="14" y="8"/>
                    <a:pt x="21" y="11"/>
                    <a:pt x="29" y="12"/>
                  </a:cubicBezTo>
                  <a:cubicBezTo>
                    <a:pt x="32" y="13"/>
                    <a:pt x="34" y="15"/>
                    <a:pt x="33" y="18"/>
                  </a:cubicBezTo>
                  <a:cubicBezTo>
                    <a:pt x="33" y="20"/>
                    <a:pt x="31" y="22"/>
                    <a:pt x="28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28" name="">
              <a:extLst>
                <a:ext uri="{FF2B5EF4-FFF2-40B4-BE49-F238E27FC236}">
                  <a16:creationId xmlns:a16="http://schemas.microsoft.com/office/drawing/2014/main" id="{975CE16D-23A3-473B-8359-1429BE7C1E51}"/>
                </a:ext>
              </a:extLst>
            </p:cNvPr>
            <p:cNvSpPr/>
            <p:nvPr/>
          </p:nvSpPr>
          <p:spPr bwMode="auto">
            <a:xfrm>
              <a:off x="6684963" y="3071814"/>
              <a:ext cx="109538" cy="84138"/>
            </a:xfrm>
            <a:custGeom>
              <a:avLst/>
              <a:gdLst>
                <a:gd name="T0" fmla="*/ 23 w 29"/>
                <a:gd name="T1" fmla="*/ 22 h 22"/>
                <a:gd name="T2" fmla="*/ 21 w 29"/>
                <a:gd name="T3" fmla="*/ 21 h 22"/>
                <a:gd name="T4" fmla="*/ 3 w 29"/>
                <a:gd name="T5" fmla="*/ 10 h 22"/>
                <a:gd name="T6" fmla="*/ 1 w 29"/>
                <a:gd name="T7" fmla="*/ 3 h 22"/>
                <a:gd name="T8" fmla="*/ 8 w 29"/>
                <a:gd name="T9" fmla="*/ 1 h 22"/>
                <a:gd name="T10" fmla="*/ 26 w 29"/>
                <a:gd name="T11" fmla="*/ 13 h 22"/>
                <a:gd name="T12" fmla="*/ 28 w 29"/>
                <a:gd name="T13" fmla="*/ 20 h 22"/>
                <a:gd name="T14" fmla="*/ 23 w 29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22">
                  <a:moveTo>
                    <a:pt x="23" y="22"/>
                  </a:moveTo>
                  <a:cubicBezTo>
                    <a:pt x="23" y="22"/>
                    <a:pt x="22" y="22"/>
                    <a:pt x="21" y="21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0" y="8"/>
                    <a:pt x="0" y="5"/>
                    <a:pt x="1" y="3"/>
                  </a:cubicBezTo>
                  <a:cubicBezTo>
                    <a:pt x="2" y="1"/>
                    <a:pt x="6" y="0"/>
                    <a:pt x="8" y="1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8" y="15"/>
                    <a:pt x="29" y="18"/>
                    <a:pt x="28" y="20"/>
                  </a:cubicBezTo>
                  <a:cubicBezTo>
                    <a:pt x="27" y="21"/>
                    <a:pt x="25" y="22"/>
                    <a:pt x="23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29" name="">
              <a:extLst>
                <a:ext uri="{FF2B5EF4-FFF2-40B4-BE49-F238E27FC236}">
                  <a16:creationId xmlns:a16="http://schemas.microsoft.com/office/drawing/2014/main" id="{61CD06EE-E470-4B11-9953-667A0CDFAEE9}"/>
                </a:ext>
              </a:extLst>
            </p:cNvPr>
            <p:cNvSpPr/>
            <p:nvPr/>
          </p:nvSpPr>
          <p:spPr bwMode="auto">
            <a:xfrm>
              <a:off x="6205538" y="1141414"/>
              <a:ext cx="103188" cy="428625"/>
            </a:xfrm>
            <a:custGeom>
              <a:avLst/>
              <a:gdLst>
                <a:gd name="T0" fmla="*/ 5 w 27"/>
                <a:gd name="T1" fmla="*/ 113 h 113"/>
                <a:gd name="T2" fmla="*/ 4 w 27"/>
                <a:gd name="T3" fmla="*/ 113 h 113"/>
                <a:gd name="T4" fmla="*/ 0 w 27"/>
                <a:gd name="T5" fmla="*/ 108 h 113"/>
                <a:gd name="T6" fmla="*/ 17 w 27"/>
                <a:gd name="T7" fmla="*/ 4 h 113"/>
                <a:gd name="T8" fmla="*/ 23 w 27"/>
                <a:gd name="T9" fmla="*/ 0 h 113"/>
                <a:gd name="T10" fmla="*/ 27 w 27"/>
                <a:gd name="T11" fmla="*/ 6 h 113"/>
                <a:gd name="T12" fmla="*/ 10 w 27"/>
                <a:gd name="T13" fmla="*/ 109 h 113"/>
                <a:gd name="T14" fmla="*/ 5 w 27"/>
                <a:gd name="T1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13">
                  <a:moveTo>
                    <a:pt x="5" y="113"/>
                  </a:moveTo>
                  <a:cubicBezTo>
                    <a:pt x="5" y="113"/>
                    <a:pt x="4" y="113"/>
                    <a:pt x="4" y="113"/>
                  </a:cubicBezTo>
                  <a:cubicBezTo>
                    <a:pt x="1" y="113"/>
                    <a:pt x="0" y="110"/>
                    <a:pt x="0" y="108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8" y="2"/>
                    <a:pt x="20" y="0"/>
                    <a:pt x="23" y="0"/>
                  </a:cubicBezTo>
                  <a:cubicBezTo>
                    <a:pt x="25" y="1"/>
                    <a:pt x="27" y="3"/>
                    <a:pt x="27" y="6"/>
                  </a:cubicBezTo>
                  <a:cubicBezTo>
                    <a:pt x="10" y="109"/>
                    <a:pt x="10" y="109"/>
                    <a:pt x="10" y="109"/>
                  </a:cubicBezTo>
                  <a:cubicBezTo>
                    <a:pt x="9" y="112"/>
                    <a:pt x="7" y="113"/>
                    <a:pt x="5" y="1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30" name="">
              <a:extLst>
                <a:ext uri="{FF2B5EF4-FFF2-40B4-BE49-F238E27FC236}">
                  <a16:creationId xmlns:a16="http://schemas.microsoft.com/office/drawing/2014/main" id="{034CDE06-5F24-4147-8FCD-F2438F3AB843}"/>
                </a:ext>
              </a:extLst>
            </p:cNvPr>
            <p:cNvSpPr/>
            <p:nvPr/>
          </p:nvSpPr>
          <p:spPr bwMode="auto">
            <a:xfrm>
              <a:off x="6616700" y="1330326"/>
              <a:ext cx="223838" cy="395288"/>
            </a:xfrm>
            <a:custGeom>
              <a:avLst/>
              <a:gdLst>
                <a:gd name="T0" fmla="*/ 6 w 59"/>
                <a:gd name="T1" fmla="*/ 104 h 104"/>
                <a:gd name="T2" fmla="*/ 3 w 59"/>
                <a:gd name="T3" fmla="*/ 103 h 104"/>
                <a:gd name="T4" fmla="*/ 2 w 59"/>
                <a:gd name="T5" fmla="*/ 96 h 104"/>
                <a:gd name="T6" fmla="*/ 49 w 59"/>
                <a:gd name="T7" fmla="*/ 4 h 104"/>
                <a:gd name="T8" fmla="*/ 55 w 59"/>
                <a:gd name="T9" fmla="*/ 1 h 104"/>
                <a:gd name="T10" fmla="*/ 58 w 59"/>
                <a:gd name="T11" fmla="*/ 7 h 104"/>
                <a:gd name="T12" fmla="*/ 10 w 59"/>
                <a:gd name="T13" fmla="*/ 102 h 104"/>
                <a:gd name="T14" fmla="*/ 6 w 59"/>
                <a:gd name="T1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04">
                  <a:moveTo>
                    <a:pt x="6" y="104"/>
                  </a:moveTo>
                  <a:cubicBezTo>
                    <a:pt x="5" y="104"/>
                    <a:pt x="4" y="103"/>
                    <a:pt x="3" y="103"/>
                  </a:cubicBezTo>
                  <a:cubicBezTo>
                    <a:pt x="1" y="101"/>
                    <a:pt x="0" y="98"/>
                    <a:pt x="2" y="96"/>
                  </a:cubicBezTo>
                  <a:cubicBezTo>
                    <a:pt x="23" y="68"/>
                    <a:pt x="39" y="37"/>
                    <a:pt x="49" y="4"/>
                  </a:cubicBezTo>
                  <a:cubicBezTo>
                    <a:pt x="50" y="1"/>
                    <a:pt x="53" y="0"/>
                    <a:pt x="55" y="1"/>
                  </a:cubicBezTo>
                  <a:cubicBezTo>
                    <a:pt x="58" y="2"/>
                    <a:pt x="59" y="4"/>
                    <a:pt x="58" y="7"/>
                  </a:cubicBezTo>
                  <a:cubicBezTo>
                    <a:pt x="48" y="41"/>
                    <a:pt x="31" y="73"/>
                    <a:pt x="10" y="102"/>
                  </a:cubicBezTo>
                  <a:cubicBezTo>
                    <a:pt x="9" y="103"/>
                    <a:pt x="7" y="104"/>
                    <a:pt x="6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31" name="">
              <a:extLst>
                <a:ext uri="{FF2B5EF4-FFF2-40B4-BE49-F238E27FC236}">
                  <a16:creationId xmlns:a16="http://schemas.microsoft.com/office/drawing/2014/main" id="{8EBECD28-AC9E-466E-AEE9-06DDDAE2DB03}"/>
                </a:ext>
              </a:extLst>
            </p:cNvPr>
            <p:cNvSpPr/>
            <p:nvPr/>
          </p:nvSpPr>
          <p:spPr bwMode="auto">
            <a:xfrm>
              <a:off x="6931025" y="1820864"/>
              <a:ext cx="293688" cy="227013"/>
            </a:xfrm>
            <a:custGeom>
              <a:avLst/>
              <a:gdLst>
                <a:gd name="T0" fmla="*/ 6 w 77"/>
                <a:gd name="T1" fmla="*/ 60 h 60"/>
                <a:gd name="T2" fmla="*/ 2 w 77"/>
                <a:gd name="T3" fmla="*/ 58 h 60"/>
                <a:gd name="T4" fmla="*/ 3 w 77"/>
                <a:gd name="T5" fmla="*/ 51 h 60"/>
                <a:gd name="T6" fmla="*/ 69 w 77"/>
                <a:gd name="T7" fmla="*/ 2 h 60"/>
                <a:gd name="T8" fmla="*/ 76 w 77"/>
                <a:gd name="T9" fmla="*/ 3 h 60"/>
                <a:gd name="T10" fmla="*/ 75 w 77"/>
                <a:gd name="T11" fmla="*/ 10 h 60"/>
                <a:gd name="T12" fmla="*/ 9 w 77"/>
                <a:gd name="T13" fmla="*/ 59 h 60"/>
                <a:gd name="T14" fmla="*/ 6 w 77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60">
                  <a:moveTo>
                    <a:pt x="6" y="60"/>
                  </a:moveTo>
                  <a:cubicBezTo>
                    <a:pt x="4" y="60"/>
                    <a:pt x="3" y="59"/>
                    <a:pt x="2" y="58"/>
                  </a:cubicBezTo>
                  <a:cubicBezTo>
                    <a:pt x="0" y="56"/>
                    <a:pt x="1" y="53"/>
                    <a:pt x="3" y="51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71" y="0"/>
                    <a:pt x="74" y="1"/>
                    <a:pt x="76" y="3"/>
                  </a:cubicBezTo>
                  <a:cubicBezTo>
                    <a:pt x="77" y="5"/>
                    <a:pt x="77" y="8"/>
                    <a:pt x="75" y="10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8" y="60"/>
                    <a:pt x="7" y="60"/>
                    <a:pt x="6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32" name="">
              <a:extLst>
                <a:ext uri="{FF2B5EF4-FFF2-40B4-BE49-F238E27FC236}">
                  <a16:creationId xmlns:a16="http://schemas.microsoft.com/office/drawing/2014/main" id="{E76DFC5E-CD2A-47FE-9948-CD0689D1C0D6}"/>
                </a:ext>
              </a:extLst>
            </p:cNvPr>
            <p:cNvSpPr/>
            <p:nvPr/>
          </p:nvSpPr>
          <p:spPr bwMode="auto">
            <a:xfrm>
              <a:off x="7042150" y="2495551"/>
              <a:ext cx="368300" cy="65088"/>
            </a:xfrm>
            <a:custGeom>
              <a:avLst/>
              <a:gdLst>
                <a:gd name="T0" fmla="*/ 92 w 97"/>
                <a:gd name="T1" fmla="*/ 17 h 17"/>
                <a:gd name="T2" fmla="*/ 92 w 97"/>
                <a:gd name="T3" fmla="*/ 17 h 17"/>
                <a:gd name="T4" fmla="*/ 4 w 97"/>
                <a:gd name="T5" fmla="*/ 10 h 17"/>
                <a:gd name="T6" fmla="*/ 0 w 97"/>
                <a:gd name="T7" fmla="*/ 5 h 17"/>
                <a:gd name="T8" fmla="*/ 5 w 97"/>
                <a:gd name="T9" fmla="*/ 1 h 17"/>
                <a:gd name="T10" fmla="*/ 92 w 97"/>
                <a:gd name="T11" fmla="*/ 7 h 17"/>
                <a:gd name="T12" fmla="*/ 97 w 97"/>
                <a:gd name="T13" fmla="*/ 13 h 17"/>
                <a:gd name="T14" fmla="*/ 92 w 97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17">
                  <a:moveTo>
                    <a:pt x="92" y="17"/>
                  </a:moveTo>
                  <a:cubicBezTo>
                    <a:pt x="92" y="17"/>
                    <a:pt x="92" y="17"/>
                    <a:pt x="92" y="17"/>
                  </a:cubicBezTo>
                  <a:cubicBezTo>
                    <a:pt x="63" y="16"/>
                    <a:pt x="33" y="14"/>
                    <a:pt x="4" y="10"/>
                  </a:cubicBezTo>
                  <a:cubicBezTo>
                    <a:pt x="1" y="10"/>
                    <a:pt x="0" y="7"/>
                    <a:pt x="0" y="5"/>
                  </a:cubicBezTo>
                  <a:cubicBezTo>
                    <a:pt x="0" y="2"/>
                    <a:pt x="3" y="0"/>
                    <a:pt x="5" y="1"/>
                  </a:cubicBezTo>
                  <a:cubicBezTo>
                    <a:pt x="34" y="4"/>
                    <a:pt x="63" y="7"/>
                    <a:pt x="92" y="7"/>
                  </a:cubicBezTo>
                  <a:cubicBezTo>
                    <a:pt x="95" y="8"/>
                    <a:pt x="97" y="10"/>
                    <a:pt x="97" y="13"/>
                  </a:cubicBezTo>
                  <a:cubicBezTo>
                    <a:pt x="97" y="15"/>
                    <a:pt x="95" y="17"/>
                    <a:pt x="9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33" name="">
              <a:extLst>
                <a:ext uri="{FF2B5EF4-FFF2-40B4-BE49-F238E27FC236}">
                  <a16:creationId xmlns:a16="http://schemas.microsoft.com/office/drawing/2014/main" id="{2C76C695-B725-4E75-BF2D-63B807773817}"/>
                </a:ext>
              </a:extLst>
            </p:cNvPr>
            <p:cNvSpPr/>
            <p:nvPr/>
          </p:nvSpPr>
          <p:spPr bwMode="auto">
            <a:xfrm>
              <a:off x="6848475" y="2921001"/>
              <a:ext cx="379413" cy="276225"/>
            </a:xfrm>
            <a:custGeom>
              <a:avLst/>
              <a:gdLst>
                <a:gd name="T0" fmla="*/ 95 w 100"/>
                <a:gd name="T1" fmla="*/ 73 h 73"/>
                <a:gd name="T2" fmla="*/ 92 w 100"/>
                <a:gd name="T3" fmla="*/ 72 h 73"/>
                <a:gd name="T4" fmla="*/ 3 w 100"/>
                <a:gd name="T5" fmla="*/ 9 h 73"/>
                <a:gd name="T6" fmla="*/ 2 w 100"/>
                <a:gd name="T7" fmla="*/ 2 h 73"/>
                <a:gd name="T8" fmla="*/ 9 w 100"/>
                <a:gd name="T9" fmla="*/ 1 h 73"/>
                <a:gd name="T10" fmla="*/ 97 w 100"/>
                <a:gd name="T11" fmla="*/ 63 h 73"/>
                <a:gd name="T12" fmla="*/ 99 w 100"/>
                <a:gd name="T13" fmla="*/ 70 h 73"/>
                <a:gd name="T14" fmla="*/ 95 w 100"/>
                <a:gd name="T15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73">
                  <a:moveTo>
                    <a:pt x="95" y="73"/>
                  </a:moveTo>
                  <a:cubicBezTo>
                    <a:pt x="94" y="73"/>
                    <a:pt x="93" y="72"/>
                    <a:pt x="92" y="72"/>
                  </a:cubicBezTo>
                  <a:cubicBezTo>
                    <a:pt x="60" y="52"/>
                    <a:pt x="32" y="32"/>
                    <a:pt x="3" y="9"/>
                  </a:cubicBezTo>
                  <a:cubicBezTo>
                    <a:pt x="1" y="7"/>
                    <a:pt x="0" y="4"/>
                    <a:pt x="2" y="2"/>
                  </a:cubicBezTo>
                  <a:cubicBezTo>
                    <a:pt x="4" y="0"/>
                    <a:pt x="7" y="0"/>
                    <a:pt x="9" y="1"/>
                  </a:cubicBezTo>
                  <a:cubicBezTo>
                    <a:pt x="38" y="24"/>
                    <a:pt x="66" y="44"/>
                    <a:pt x="97" y="63"/>
                  </a:cubicBezTo>
                  <a:cubicBezTo>
                    <a:pt x="100" y="65"/>
                    <a:pt x="100" y="68"/>
                    <a:pt x="99" y="70"/>
                  </a:cubicBezTo>
                  <a:cubicBezTo>
                    <a:pt x="98" y="72"/>
                    <a:pt x="96" y="73"/>
                    <a:pt x="95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34" name="">
              <a:extLst>
                <a:ext uri="{FF2B5EF4-FFF2-40B4-BE49-F238E27FC236}">
                  <a16:creationId xmlns:a16="http://schemas.microsoft.com/office/drawing/2014/main" id="{7BA1D498-903B-4B3A-BB26-4869DDAED08F}"/>
                </a:ext>
              </a:extLst>
            </p:cNvPr>
            <p:cNvSpPr/>
            <p:nvPr/>
          </p:nvSpPr>
          <p:spPr bwMode="auto">
            <a:xfrm>
              <a:off x="6442075" y="3205164"/>
              <a:ext cx="158750" cy="322263"/>
            </a:xfrm>
            <a:custGeom>
              <a:avLst/>
              <a:gdLst>
                <a:gd name="T0" fmla="*/ 36 w 42"/>
                <a:gd name="T1" fmla="*/ 85 h 85"/>
                <a:gd name="T2" fmla="*/ 31 w 42"/>
                <a:gd name="T3" fmla="*/ 82 h 85"/>
                <a:gd name="T4" fmla="*/ 1 w 42"/>
                <a:gd name="T5" fmla="*/ 8 h 85"/>
                <a:gd name="T6" fmla="*/ 4 w 42"/>
                <a:gd name="T7" fmla="*/ 1 h 85"/>
                <a:gd name="T8" fmla="*/ 10 w 42"/>
                <a:gd name="T9" fmla="*/ 4 h 85"/>
                <a:gd name="T10" fmla="*/ 41 w 42"/>
                <a:gd name="T11" fmla="*/ 79 h 85"/>
                <a:gd name="T12" fmla="*/ 38 w 42"/>
                <a:gd name="T13" fmla="*/ 85 h 85"/>
                <a:gd name="T14" fmla="*/ 36 w 42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85">
                  <a:moveTo>
                    <a:pt x="36" y="85"/>
                  </a:moveTo>
                  <a:cubicBezTo>
                    <a:pt x="34" y="85"/>
                    <a:pt x="32" y="84"/>
                    <a:pt x="31" y="82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5"/>
                    <a:pt x="1" y="2"/>
                    <a:pt x="4" y="1"/>
                  </a:cubicBezTo>
                  <a:cubicBezTo>
                    <a:pt x="6" y="0"/>
                    <a:pt x="9" y="2"/>
                    <a:pt x="10" y="4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2" y="81"/>
                    <a:pt x="40" y="84"/>
                    <a:pt x="38" y="85"/>
                  </a:cubicBezTo>
                  <a:cubicBezTo>
                    <a:pt x="37" y="85"/>
                    <a:pt x="37" y="85"/>
                    <a:pt x="36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35" name="">
              <a:extLst>
                <a:ext uri="{FF2B5EF4-FFF2-40B4-BE49-F238E27FC236}">
                  <a16:creationId xmlns:a16="http://schemas.microsoft.com/office/drawing/2014/main" id="{52D31C54-C014-41D3-84F5-ACC63665E63A}"/>
                </a:ext>
              </a:extLst>
            </p:cNvPr>
            <p:cNvSpPr/>
            <p:nvPr/>
          </p:nvSpPr>
          <p:spPr bwMode="auto">
            <a:xfrm>
              <a:off x="6199188" y="1016001"/>
              <a:ext cx="193675" cy="158750"/>
            </a:xfrm>
            <a:custGeom>
              <a:avLst/>
              <a:gdLst>
                <a:gd name="T0" fmla="*/ 27 w 51"/>
                <a:gd name="T1" fmla="*/ 42 h 42"/>
                <a:gd name="T2" fmla="*/ 20 w 51"/>
                <a:gd name="T3" fmla="*/ 42 h 42"/>
                <a:gd name="T4" fmla="*/ 1 w 51"/>
                <a:gd name="T5" fmla="*/ 25 h 42"/>
                <a:gd name="T6" fmla="*/ 9 w 51"/>
                <a:gd name="T7" fmla="*/ 7 h 42"/>
                <a:gd name="T8" fmla="*/ 41 w 51"/>
                <a:gd name="T9" fmla="*/ 5 h 42"/>
                <a:gd name="T10" fmla="*/ 50 w 51"/>
                <a:gd name="T11" fmla="*/ 18 h 42"/>
                <a:gd name="T12" fmla="*/ 47 w 51"/>
                <a:gd name="T13" fmla="*/ 32 h 42"/>
                <a:gd name="T14" fmla="*/ 47 w 51"/>
                <a:gd name="T15" fmla="*/ 32 h 42"/>
                <a:gd name="T16" fmla="*/ 27 w 51"/>
                <a:gd name="T17" fmla="*/ 42 h 42"/>
                <a:gd name="T18" fmla="*/ 27 w 51"/>
                <a:gd name="T19" fmla="*/ 12 h 42"/>
                <a:gd name="T20" fmla="*/ 15 w 51"/>
                <a:gd name="T21" fmla="*/ 15 h 42"/>
                <a:gd name="T22" fmla="*/ 10 w 51"/>
                <a:gd name="T23" fmla="*/ 23 h 42"/>
                <a:gd name="T24" fmla="*/ 22 w 51"/>
                <a:gd name="T25" fmla="*/ 32 h 42"/>
                <a:gd name="T26" fmla="*/ 39 w 51"/>
                <a:gd name="T27" fmla="*/ 26 h 42"/>
                <a:gd name="T28" fmla="*/ 39 w 51"/>
                <a:gd name="T29" fmla="*/ 26 h 42"/>
                <a:gd name="T30" fmla="*/ 41 w 51"/>
                <a:gd name="T31" fmla="*/ 20 h 42"/>
                <a:gd name="T32" fmla="*/ 36 w 51"/>
                <a:gd name="T33" fmla="*/ 14 h 42"/>
                <a:gd name="T34" fmla="*/ 27 w 51"/>
                <a:gd name="T35" fmla="*/ 12 h 42"/>
                <a:gd name="T36" fmla="*/ 43 w 51"/>
                <a:gd name="T37" fmla="*/ 29 h 42"/>
                <a:gd name="T38" fmla="*/ 43 w 51"/>
                <a:gd name="T3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" h="42">
                  <a:moveTo>
                    <a:pt x="27" y="42"/>
                  </a:moveTo>
                  <a:cubicBezTo>
                    <a:pt x="24" y="42"/>
                    <a:pt x="22" y="42"/>
                    <a:pt x="20" y="42"/>
                  </a:cubicBezTo>
                  <a:cubicBezTo>
                    <a:pt x="10" y="39"/>
                    <a:pt x="2" y="33"/>
                    <a:pt x="1" y="25"/>
                  </a:cubicBezTo>
                  <a:cubicBezTo>
                    <a:pt x="0" y="21"/>
                    <a:pt x="0" y="14"/>
                    <a:pt x="9" y="7"/>
                  </a:cubicBezTo>
                  <a:cubicBezTo>
                    <a:pt x="17" y="1"/>
                    <a:pt x="31" y="0"/>
                    <a:pt x="41" y="5"/>
                  </a:cubicBezTo>
                  <a:cubicBezTo>
                    <a:pt x="46" y="8"/>
                    <a:pt x="49" y="13"/>
                    <a:pt x="50" y="18"/>
                  </a:cubicBezTo>
                  <a:cubicBezTo>
                    <a:pt x="51" y="23"/>
                    <a:pt x="50" y="28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2" y="39"/>
                    <a:pt x="35" y="42"/>
                    <a:pt x="27" y="42"/>
                  </a:cubicBezTo>
                  <a:close/>
                  <a:moveTo>
                    <a:pt x="27" y="12"/>
                  </a:moveTo>
                  <a:cubicBezTo>
                    <a:pt x="22" y="12"/>
                    <a:pt x="18" y="13"/>
                    <a:pt x="15" y="15"/>
                  </a:cubicBezTo>
                  <a:cubicBezTo>
                    <a:pt x="11" y="18"/>
                    <a:pt x="10" y="20"/>
                    <a:pt x="10" y="23"/>
                  </a:cubicBezTo>
                  <a:cubicBezTo>
                    <a:pt x="11" y="27"/>
                    <a:pt x="16" y="31"/>
                    <a:pt x="22" y="32"/>
                  </a:cubicBezTo>
                  <a:cubicBezTo>
                    <a:pt x="25" y="33"/>
                    <a:pt x="34" y="34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1" y="24"/>
                    <a:pt x="41" y="22"/>
                    <a:pt x="41" y="20"/>
                  </a:cubicBezTo>
                  <a:cubicBezTo>
                    <a:pt x="40" y="18"/>
                    <a:pt x="39" y="15"/>
                    <a:pt x="36" y="14"/>
                  </a:cubicBezTo>
                  <a:cubicBezTo>
                    <a:pt x="33" y="12"/>
                    <a:pt x="30" y="12"/>
                    <a:pt x="27" y="12"/>
                  </a:cubicBezTo>
                  <a:close/>
                  <a:moveTo>
                    <a:pt x="43" y="29"/>
                  </a:moveTo>
                  <a:cubicBezTo>
                    <a:pt x="43" y="29"/>
                    <a:pt x="43" y="29"/>
                    <a:pt x="4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36" name="">
              <a:extLst>
                <a:ext uri="{FF2B5EF4-FFF2-40B4-BE49-F238E27FC236}">
                  <a16:creationId xmlns:a16="http://schemas.microsoft.com/office/drawing/2014/main" id="{66ACE6D2-5099-4C07-AA52-B1BE0104D515}"/>
                </a:ext>
              </a:extLst>
            </p:cNvPr>
            <p:cNvSpPr/>
            <p:nvPr/>
          </p:nvSpPr>
          <p:spPr bwMode="auto">
            <a:xfrm>
              <a:off x="6734175" y="1193801"/>
              <a:ext cx="223838" cy="171450"/>
            </a:xfrm>
            <a:custGeom>
              <a:avLst/>
              <a:gdLst>
                <a:gd name="T0" fmla="*/ 35 w 59"/>
                <a:gd name="T1" fmla="*/ 45 h 45"/>
                <a:gd name="T2" fmla="*/ 5 w 59"/>
                <a:gd name="T3" fmla="*/ 34 h 45"/>
                <a:gd name="T4" fmla="*/ 1 w 59"/>
                <a:gd name="T5" fmla="*/ 20 h 45"/>
                <a:gd name="T6" fmla="*/ 19 w 59"/>
                <a:gd name="T7" fmla="*/ 2 h 45"/>
                <a:gd name="T8" fmla="*/ 43 w 59"/>
                <a:gd name="T9" fmla="*/ 5 h 45"/>
                <a:gd name="T10" fmla="*/ 55 w 59"/>
                <a:gd name="T11" fmla="*/ 17 h 45"/>
                <a:gd name="T12" fmla="*/ 56 w 59"/>
                <a:gd name="T13" fmla="*/ 34 h 45"/>
                <a:gd name="T14" fmla="*/ 35 w 59"/>
                <a:gd name="T15" fmla="*/ 45 h 45"/>
                <a:gd name="T16" fmla="*/ 35 w 59"/>
                <a:gd name="T17" fmla="*/ 45 h 45"/>
                <a:gd name="T18" fmla="*/ 35 w 59"/>
                <a:gd name="T19" fmla="*/ 45 h 45"/>
                <a:gd name="T20" fmla="*/ 35 w 59"/>
                <a:gd name="T21" fmla="*/ 41 h 45"/>
                <a:gd name="T22" fmla="*/ 35 w 59"/>
                <a:gd name="T23" fmla="*/ 41 h 45"/>
                <a:gd name="T24" fmla="*/ 27 w 59"/>
                <a:gd name="T25" fmla="*/ 11 h 45"/>
                <a:gd name="T26" fmla="*/ 21 w 59"/>
                <a:gd name="T27" fmla="*/ 12 h 45"/>
                <a:gd name="T28" fmla="*/ 11 w 59"/>
                <a:gd name="T29" fmla="*/ 22 h 45"/>
                <a:gd name="T30" fmla="*/ 13 w 59"/>
                <a:gd name="T31" fmla="*/ 28 h 45"/>
                <a:gd name="T32" fmla="*/ 35 w 59"/>
                <a:gd name="T33" fmla="*/ 36 h 45"/>
                <a:gd name="T34" fmla="*/ 47 w 59"/>
                <a:gd name="T35" fmla="*/ 30 h 45"/>
                <a:gd name="T36" fmla="*/ 47 w 59"/>
                <a:gd name="T37" fmla="*/ 21 h 45"/>
                <a:gd name="T38" fmla="*/ 38 w 59"/>
                <a:gd name="T39" fmla="*/ 14 h 45"/>
                <a:gd name="T40" fmla="*/ 27 w 59"/>
                <a:gd name="T41" fmla="*/ 1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" h="45">
                  <a:moveTo>
                    <a:pt x="35" y="45"/>
                  </a:moveTo>
                  <a:cubicBezTo>
                    <a:pt x="25" y="45"/>
                    <a:pt x="12" y="42"/>
                    <a:pt x="5" y="34"/>
                  </a:cubicBezTo>
                  <a:cubicBezTo>
                    <a:pt x="2" y="30"/>
                    <a:pt x="0" y="25"/>
                    <a:pt x="1" y="20"/>
                  </a:cubicBezTo>
                  <a:cubicBezTo>
                    <a:pt x="3" y="12"/>
                    <a:pt x="10" y="5"/>
                    <a:pt x="19" y="2"/>
                  </a:cubicBezTo>
                  <a:cubicBezTo>
                    <a:pt x="26" y="0"/>
                    <a:pt x="35" y="1"/>
                    <a:pt x="43" y="5"/>
                  </a:cubicBezTo>
                  <a:cubicBezTo>
                    <a:pt x="48" y="8"/>
                    <a:pt x="53" y="12"/>
                    <a:pt x="55" y="17"/>
                  </a:cubicBezTo>
                  <a:cubicBezTo>
                    <a:pt x="58" y="22"/>
                    <a:pt x="59" y="29"/>
                    <a:pt x="56" y="34"/>
                  </a:cubicBezTo>
                  <a:cubicBezTo>
                    <a:pt x="52" y="41"/>
                    <a:pt x="44" y="45"/>
                    <a:pt x="35" y="45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5" y="45"/>
                    <a:pt x="35" y="45"/>
                    <a:pt x="35" y="45"/>
                  </a:cubicBezTo>
                  <a:close/>
                  <a:moveTo>
                    <a:pt x="35" y="41"/>
                  </a:moveTo>
                  <a:cubicBezTo>
                    <a:pt x="35" y="41"/>
                    <a:pt x="35" y="41"/>
                    <a:pt x="35" y="41"/>
                  </a:cubicBezTo>
                  <a:close/>
                  <a:moveTo>
                    <a:pt x="27" y="11"/>
                  </a:moveTo>
                  <a:cubicBezTo>
                    <a:pt x="25" y="11"/>
                    <a:pt x="23" y="11"/>
                    <a:pt x="21" y="12"/>
                  </a:cubicBezTo>
                  <a:cubicBezTo>
                    <a:pt x="16" y="13"/>
                    <a:pt x="12" y="17"/>
                    <a:pt x="11" y="22"/>
                  </a:cubicBezTo>
                  <a:cubicBezTo>
                    <a:pt x="10" y="24"/>
                    <a:pt x="11" y="26"/>
                    <a:pt x="13" y="28"/>
                  </a:cubicBezTo>
                  <a:cubicBezTo>
                    <a:pt x="17" y="33"/>
                    <a:pt x="27" y="36"/>
                    <a:pt x="35" y="36"/>
                  </a:cubicBezTo>
                  <a:cubicBezTo>
                    <a:pt x="40" y="36"/>
                    <a:pt x="45" y="33"/>
                    <a:pt x="47" y="30"/>
                  </a:cubicBezTo>
                  <a:cubicBezTo>
                    <a:pt x="48" y="27"/>
                    <a:pt x="48" y="24"/>
                    <a:pt x="47" y="21"/>
                  </a:cubicBezTo>
                  <a:cubicBezTo>
                    <a:pt x="45" y="18"/>
                    <a:pt x="41" y="15"/>
                    <a:pt x="38" y="14"/>
                  </a:cubicBezTo>
                  <a:cubicBezTo>
                    <a:pt x="35" y="12"/>
                    <a:pt x="30" y="11"/>
                    <a:pt x="27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37" name="">
              <a:extLst>
                <a:ext uri="{FF2B5EF4-FFF2-40B4-BE49-F238E27FC236}">
                  <a16:creationId xmlns:a16="http://schemas.microsoft.com/office/drawing/2014/main" id="{0D16A388-8709-415B-B4DC-32EA20FAB63F}"/>
                </a:ext>
              </a:extLst>
            </p:cNvPr>
            <p:cNvSpPr/>
            <p:nvPr/>
          </p:nvSpPr>
          <p:spPr bwMode="auto">
            <a:xfrm>
              <a:off x="7162800" y="1701801"/>
              <a:ext cx="179388" cy="201613"/>
            </a:xfrm>
            <a:custGeom>
              <a:avLst/>
              <a:gdLst>
                <a:gd name="T0" fmla="*/ 29 w 47"/>
                <a:gd name="T1" fmla="*/ 53 h 53"/>
                <a:gd name="T2" fmla="*/ 17 w 47"/>
                <a:gd name="T3" fmla="*/ 49 h 53"/>
                <a:gd name="T4" fmla="*/ 17 w 47"/>
                <a:gd name="T5" fmla="*/ 49 h 53"/>
                <a:gd name="T6" fmla="*/ 1 w 47"/>
                <a:gd name="T7" fmla="*/ 22 h 53"/>
                <a:gd name="T8" fmla="*/ 6 w 47"/>
                <a:gd name="T9" fmla="*/ 6 h 53"/>
                <a:gd name="T10" fmla="*/ 21 w 47"/>
                <a:gd name="T11" fmla="*/ 1 h 53"/>
                <a:gd name="T12" fmla="*/ 34 w 47"/>
                <a:gd name="T13" fmla="*/ 6 h 53"/>
                <a:gd name="T14" fmla="*/ 47 w 47"/>
                <a:gd name="T15" fmla="*/ 33 h 53"/>
                <a:gd name="T16" fmla="*/ 34 w 47"/>
                <a:gd name="T17" fmla="*/ 52 h 53"/>
                <a:gd name="T18" fmla="*/ 29 w 47"/>
                <a:gd name="T19" fmla="*/ 53 h 53"/>
                <a:gd name="T20" fmla="*/ 19 w 47"/>
                <a:gd name="T21" fmla="*/ 10 h 53"/>
                <a:gd name="T22" fmla="*/ 13 w 47"/>
                <a:gd name="T23" fmla="*/ 13 h 53"/>
                <a:gd name="T24" fmla="*/ 11 w 47"/>
                <a:gd name="T25" fmla="*/ 20 h 53"/>
                <a:gd name="T26" fmla="*/ 23 w 47"/>
                <a:gd name="T27" fmla="*/ 41 h 53"/>
                <a:gd name="T28" fmla="*/ 23 w 47"/>
                <a:gd name="T29" fmla="*/ 41 h 53"/>
                <a:gd name="T30" fmla="*/ 31 w 47"/>
                <a:gd name="T31" fmla="*/ 43 h 53"/>
                <a:gd name="T32" fmla="*/ 37 w 47"/>
                <a:gd name="T33" fmla="*/ 33 h 53"/>
                <a:gd name="T34" fmla="*/ 28 w 47"/>
                <a:gd name="T35" fmla="*/ 14 h 53"/>
                <a:gd name="T36" fmla="*/ 20 w 47"/>
                <a:gd name="T37" fmla="*/ 11 h 53"/>
                <a:gd name="T38" fmla="*/ 19 w 47"/>
                <a:gd name="T39" fmla="*/ 1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7" h="53">
                  <a:moveTo>
                    <a:pt x="29" y="53"/>
                  </a:moveTo>
                  <a:cubicBezTo>
                    <a:pt x="25" y="53"/>
                    <a:pt x="21" y="51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9" y="43"/>
                    <a:pt x="3" y="32"/>
                    <a:pt x="1" y="22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9" y="2"/>
                    <a:pt x="15" y="0"/>
                    <a:pt x="21" y="1"/>
                  </a:cubicBezTo>
                  <a:cubicBezTo>
                    <a:pt x="25" y="1"/>
                    <a:pt x="30" y="3"/>
                    <a:pt x="34" y="6"/>
                  </a:cubicBezTo>
                  <a:cubicBezTo>
                    <a:pt x="42" y="13"/>
                    <a:pt x="47" y="23"/>
                    <a:pt x="47" y="33"/>
                  </a:cubicBezTo>
                  <a:cubicBezTo>
                    <a:pt x="46" y="40"/>
                    <a:pt x="43" y="49"/>
                    <a:pt x="34" y="52"/>
                  </a:cubicBezTo>
                  <a:cubicBezTo>
                    <a:pt x="33" y="53"/>
                    <a:pt x="31" y="53"/>
                    <a:pt x="29" y="53"/>
                  </a:cubicBezTo>
                  <a:close/>
                  <a:moveTo>
                    <a:pt x="19" y="10"/>
                  </a:moveTo>
                  <a:cubicBezTo>
                    <a:pt x="16" y="10"/>
                    <a:pt x="14" y="11"/>
                    <a:pt x="13" y="13"/>
                  </a:cubicBezTo>
                  <a:cubicBezTo>
                    <a:pt x="11" y="14"/>
                    <a:pt x="10" y="17"/>
                    <a:pt x="11" y="20"/>
                  </a:cubicBezTo>
                  <a:cubicBezTo>
                    <a:pt x="12" y="28"/>
                    <a:pt x="17" y="36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6" y="43"/>
                    <a:pt x="29" y="43"/>
                    <a:pt x="31" y="43"/>
                  </a:cubicBezTo>
                  <a:cubicBezTo>
                    <a:pt x="35" y="41"/>
                    <a:pt x="37" y="37"/>
                    <a:pt x="37" y="33"/>
                  </a:cubicBezTo>
                  <a:cubicBezTo>
                    <a:pt x="37" y="26"/>
                    <a:pt x="34" y="19"/>
                    <a:pt x="28" y="14"/>
                  </a:cubicBezTo>
                  <a:cubicBezTo>
                    <a:pt x="26" y="13"/>
                    <a:pt x="23" y="11"/>
                    <a:pt x="20" y="11"/>
                  </a:cubicBezTo>
                  <a:cubicBezTo>
                    <a:pt x="19" y="10"/>
                    <a:pt x="19" y="10"/>
                    <a:pt x="1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38" name="">
              <a:extLst>
                <a:ext uri="{FF2B5EF4-FFF2-40B4-BE49-F238E27FC236}">
                  <a16:creationId xmlns:a16="http://schemas.microsoft.com/office/drawing/2014/main" id="{DEC1502A-693A-4C28-9801-310EA108FA77}"/>
                </a:ext>
              </a:extLst>
            </p:cNvPr>
            <p:cNvSpPr/>
            <p:nvPr/>
          </p:nvSpPr>
          <p:spPr bwMode="auto">
            <a:xfrm>
              <a:off x="7361238" y="2397126"/>
              <a:ext cx="188913" cy="238125"/>
            </a:xfrm>
            <a:custGeom>
              <a:avLst/>
              <a:gdLst>
                <a:gd name="T0" fmla="*/ 24 w 50"/>
                <a:gd name="T1" fmla="*/ 63 h 63"/>
                <a:gd name="T2" fmla="*/ 9 w 50"/>
                <a:gd name="T3" fmla="*/ 55 h 63"/>
                <a:gd name="T4" fmla="*/ 8 w 50"/>
                <a:gd name="T5" fmla="*/ 14 h 63"/>
                <a:gd name="T6" fmla="*/ 25 w 50"/>
                <a:gd name="T7" fmla="*/ 0 h 63"/>
                <a:gd name="T8" fmla="*/ 44 w 50"/>
                <a:gd name="T9" fmla="*/ 13 h 63"/>
                <a:gd name="T10" fmla="*/ 47 w 50"/>
                <a:gd name="T11" fmla="*/ 44 h 63"/>
                <a:gd name="T12" fmla="*/ 28 w 50"/>
                <a:gd name="T13" fmla="*/ 63 h 63"/>
                <a:gd name="T14" fmla="*/ 24 w 50"/>
                <a:gd name="T15" fmla="*/ 63 h 63"/>
                <a:gd name="T16" fmla="*/ 26 w 50"/>
                <a:gd name="T17" fmla="*/ 10 h 63"/>
                <a:gd name="T18" fmla="*/ 26 w 50"/>
                <a:gd name="T19" fmla="*/ 10 h 63"/>
                <a:gd name="T20" fmla="*/ 16 w 50"/>
                <a:gd name="T21" fmla="*/ 18 h 63"/>
                <a:gd name="T22" fmla="*/ 17 w 50"/>
                <a:gd name="T23" fmla="*/ 50 h 63"/>
                <a:gd name="T24" fmla="*/ 27 w 50"/>
                <a:gd name="T25" fmla="*/ 53 h 63"/>
                <a:gd name="T26" fmla="*/ 27 w 50"/>
                <a:gd name="T27" fmla="*/ 53 h 63"/>
                <a:gd name="T28" fmla="*/ 38 w 50"/>
                <a:gd name="T29" fmla="*/ 41 h 63"/>
                <a:gd name="T30" fmla="*/ 35 w 50"/>
                <a:gd name="T31" fmla="*/ 17 h 63"/>
                <a:gd name="T32" fmla="*/ 26 w 50"/>
                <a:gd name="T33" fmla="*/ 1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63">
                  <a:moveTo>
                    <a:pt x="24" y="63"/>
                  </a:moveTo>
                  <a:cubicBezTo>
                    <a:pt x="16" y="63"/>
                    <a:pt x="11" y="59"/>
                    <a:pt x="9" y="55"/>
                  </a:cubicBezTo>
                  <a:cubicBezTo>
                    <a:pt x="0" y="44"/>
                    <a:pt x="3" y="24"/>
                    <a:pt x="8" y="14"/>
                  </a:cubicBezTo>
                  <a:cubicBezTo>
                    <a:pt x="12" y="6"/>
                    <a:pt x="18" y="1"/>
                    <a:pt x="25" y="0"/>
                  </a:cubicBezTo>
                  <a:cubicBezTo>
                    <a:pt x="33" y="0"/>
                    <a:pt x="40" y="5"/>
                    <a:pt x="44" y="13"/>
                  </a:cubicBezTo>
                  <a:cubicBezTo>
                    <a:pt x="49" y="22"/>
                    <a:pt x="50" y="34"/>
                    <a:pt x="47" y="44"/>
                  </a:cubicBezTo>
                  <a:cubicBezTo>
                    <a:pt x="45" y="52"/>
                    <a:pt x="38" y="61"/>
                    <a:pt x="28" y="63"/>
                  </a:cubicBezTo>
                  <a:cubicBezTo>
                    <a:pt x="27" y="63"/>
                    <a:pt x="25" y="63"/>
                    <a:pt x="24" y="63"/>
                  </a:cubicBezTo>
                  <a:close/>
                  <a:moveTo>
                    <a:pt x="26" y="10"/>
                  </a:moveTo>
                  <a:cubicBezTo>
                    <a:pt x="26" y="10"/>
                    <a:pt x="26" y="10"/>
                    <a:pt x="26" y="10"/>
                  </a:cubicBezTo>
                  <a:cubicBezTo>
                    <a:pt x="22" y="10"/>
                    <a:pt x="18" y="14"/>
                    <a:pt x="16" y="18"/>
                  </a:cubicBezTo>
                  <a:cubicBezTo>
                    <a:pt x="13" y="25"/>
                    <a:pt x="11" y="42"/>
                    <a:pt x="17" y="50"/>
                  </a:cubicBezTo>
                  <a:cubicBezTo>
                    <a:pt x="18" y="52"/>
                    <a:pt x="21" y="54"/>
                    <a:pt x="27" y="53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33" y="52"/>
                    <a:pt x="36" y="46"/>
                    <a:pt x="38" y="41"/>
                  </a:cubicBezTo>
                  <a:cubicBezTo>
                    <a:pt x="40" y="33"/>
                    <a:pt x="39" y="25"/>
                    <a:pt x="35" y="17"/>
                  </a:cubicBezTo>
                  <a:cubicBezTo>
                    <a:pt x="33" y="14"/>
                    <a:pt x="30" y="10"/>
                    <a:pt x="2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39" name="">
              <a:extLst>
                <a:ext uri="{FF2B5EF4-FFF2-40B4-BE49-F238E27FC236}">
                  <a16:creationId xmlns:a16="http://schemas.microsoft.com/office/drawing/2014/main" id="{41742ABF-0383-4989-9211-9D43C57986FF}"/>
                </a:ext>
              </a:extLst>
            </p:cNvPr>
            <p:cNvSpPr/>
            <p:nvPr/>
          </p:nvSpPr>
          <p:spPr bwMode="auto">
            <a:xfrm>
              <a:off x="7140575" y="3098801"/>
              <a:ext cx="220663" cy="223838"/>
            </a:xfrm>
            <a:custGeom>
              <a:avLst/>
              <a:gdLst>
                <a:gd name="T0" fmla="*/ 24 w 58"/>
                <a:gd name="T1" fmla="*/ 59 h 59"/>
                <a:gd name="T2" fmla="*/ 23 w 58"/>
                <a:gd name="T3" fmla="*/ 59 h 59"/>
                <a:gd name="T4" fmla="*/ 8 w 58"/>
                <a:gd name="T5" fmla="*/ 52 h 59"/>
                <a:gd name="T6" fmla="*/ 8 w 58"/>
                <a:gd name="T7" fmla="*/ 52 h 59"/>
                <a:gd name="T8" fmla="*/ 20 w 58"/>
                <a:gd name="T9" fmla="*/ 12 h 59"/>
                <a:gd name="T10" fmla="*/ 51 w 58"/>
                <a:gd name="T11" fmla="*/ 8 h 59"/>
                <a:gd name="T12" fmla="*/ 57 w 58"/>
                <a:gd name="T13" fmla="*/ 25 h 59"/>
                <a:gd name="T14" fmla="*/ 38 w 58"/>
                <a:gd name="T15" fmla="*/ 55 h 59"/>
                <a:gd name="T16" fmla="*/ 24 w 58"/>
                <a:gd name="T17" fmla="*/ 59 h 59"/>
                <a:gd name="T18" fmla="*/ 16 w 58"/>
                <a:gd name="T19" fmla="*/ 46 h 59"/>
                <a:gd name="T20" fmla="*/ 23 w 58"/>
                <a:gd name="T21" fmla="*/ 49 h 59"/>
                <a:gd name="T22" fmla="*/ 33 w 58"/>
                <a:gd name="T23" fmla="*/ 47 h 59"/>
                <a:gd name="T24" fmla="*/ 48 w 58"/>
                <a:gd name="T25" fmla="*/ 25 h 59"/>
                <a:gd name="T26" fmla="*/ 45 w 58"/>
                <a:gd name="T27" fmla="*/ 15 h 59"/>
                <a:gd name="T28" fmla="*/ 26 w 58"/>
                <a:gd name="T29" fmla="*/ 19 h 59"/>
                <a:gd name="T30" fmla="*/ 16 w 58"/>
                <a:gd name="T31" fmla="*/ 4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59">
                  <a:moveTo>
                    <a:pt x="24" y="59"/>
                  </a:moveTo>
                  <a:cubicBezTo>
                    <a:pt x="24" y="59"/>
                    <a:pt x="23" y="59"/>
                    <a:pt x="23" y="59"/>
                  </a:cubicBezTo>
                  <a:cubicBezTo>
                    <a:pt x="17" y="59"/>
                    <a:pt x="11" y="56"/>
                    <a:pt x="8" y="52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0" y="41"/>
                    <a:pt x="8" y="22"/>
                    <a:pt x="20" y="12"/>
                  </a:cubicBezTo>
                  <a:cubicBezTo>
                    <a:pt x="30" y="2"/>
                    <a:pt x="42" y="0"/>
                    <a:pt x="51" y="8"/>
                  </a:cubicBezTo>
                  <a:cubicBezTo>
                    <a:pt x="56" y="12"/>
                    <a:pt x="58" y="18"/>
                    <a:pt x="57" y="25"/>
                  </a:cubicBezTo>
                  <a:cubicBezTo>
                    <a:pt x="57" y="37"/>
                    <a:pt x="49" y="49"/>
                    <a:pt x="38" y="55"/>
                  </a:cubicBezTo>
                  <a:cubicBezTo>
                    <a:pt x="33" y="58"/>
                    <a:pt x="28" y="59"/>
                    <a:pt x="24" y="59"/>
                  </a:cubicBezTo>
                  <a:close/>
                  <a:moveTo>
                    <a:pt x="16" y="46"/>
                  </a:moveTo>
                  <a:cubicBezTo>
                    <a:pt x="17" y="48"/>
                    <a:pt x="20" y="49"/>
                    <a:pt x="23" y="49"/>
                  </a:cubicBezTo>
                  <a:cubicBezTo>
                    <a:pt x="26" y="49"/>
                    <a:pt x="30" y="49"/>
                    <a:pt x="33" y="47"/>
                  </a:cubicBezTo>
                  <a:cubicBezTo>
                    <a:pt x="42" y="42"/>
                    <a:pt x="47" y="34"/>
                    <a:pt x="48" y="25"/>
                  </a:cubicBezTo>
                  <a:cubicBezTo>
                    <a:pt x="48" y="23"/>
                    <a:pt x="48" y="18"/>
                    <a:pt x="45" y="15"/>
                  </a:cubicBezTo>
                  <a:cubicBezTo>
                    <a:pt x="38" y="10"/>
                    <a:pt x="30" y="15"/>
                    <a:pt x="26" y="19"/>
                  </a:cubicBezTo>
                  <a:cubicBezTo>
                    <a:pt x="17" y="27"/>
                    <a:pt x="12" y="41"/>
                    <a:pt x="16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40" name="">
              <a:extLst>
                <a:ext uri="{FF2B5EF4-FFF2-40B4-BE49-F238E27FC236}">
                  <a16:creationId xmlns:a16="http://schemas.microsoft.com/office/drawing/2014/main" id="{BB5FA719-81B8-4CE4-B4C3-CF682702962E}"/>
                </a:ext>
              </a:extLst>
            </p:cNvPr>
            <p:cNvSpPr/>
            <p:nvPr/>
          </p:nvSpPr>
          <p:spPr bwMode="auto">
            <a:xfrm>
              <a:off x="6502400" y="3475039"/>
              <a:ext cx="242888" cy="158750"/>
            </a:xfrm>
            <a:custGeom>
              <a:avLst/>
              <a:gdLst>
                <a:gd name="T0" fmla="*/ 26 w 64"/>
                <a:gd name="T1" fmla="*/ 42 h 42"/>
                <a:gd name="T2" fmla="*/ 14 w 64"/>
                <a:gd name="T3" fmla="*/ 41 h 42"/>
                <a:gd name="T4" fmla="*/ 2 w 64"/>
                <a:gd name="T5" fmla="*/ 32 h 42"/>
                <a:gd name="T6" fmla="*/ 4 w 64"/>
                <a:gd name="T7" fmla="*/ 17 h 42"/>
                <a:gd name="T8" fmla="*/ 4 w 64"/>
                <a:gd name="T9" fmla="*/ 17 h 42"/>
                <a:gd name="T10" fmla="*/ 34 w 64"/>
                <a:gd name="T11" fmla="*/ 1 h 42"/>
                <a:gd name="T12" fmla="*/ 56 w 64"/>
                <a:gd name="T13" fmla="*/ 8 h 42"/>
                <a:gd name="T14" fmla="*/ 57 w 64"/>
                <a:gd name="T15" fmla="*/ 32 h 42"/>
                <a:gd name="T16" fmla="*/ 26 w 64"/>
                <a:gd name="T17" fmla="*/ 42 h 42"/>
                <a:gd name="T18" fmla="*/ 12 w 64"/>
                <a:gd name="T19" fmla="*/ 23 h 42"/>
                <a:gd name="T20" fmla="*/ 11 w 64"/>
                <a:gd name="T21" fmla="*/ 29 h 42"/>
                <a:gd name="T22" fmla="*/ 16 w 64"/>
                <a:gd name="T23" fmla="*/ 31 h 42"/>
                <a:gd name="T24" fmla="*/ 50 w 64"/>
                <a:gd name="T25" fmla="*/ 25 h 42"/>
                <a:gd name="T26" fmla="*/ 49 w 64"/>
                <a:gd name="T27" fmla="*/ 14 h 42"/>
                <a:gd name="T28" fmla="*/ 35 w 64"/>
                <a:gd name="T29" fmla="*/ 10 h 42"/>
                <a:gd name="T30" fmla="*/ 12 w 64"/>
                <a:gd name="T31" fmla="*/ 2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42">
                  <a:moveTo>
                    <a:pt x="26" y="42"/>
                  </a:moveTo>
                  <a:cubicBezTo>
                    <a:pt x="22" y="42"/>
                    <a:pt x="17" y="42"/>
                    <a:pt x="14" y="41"/>
                  </a:cubicBezTo>
                  <a:cubicBezTo>
                    <a:pt x="8" y="40"/>
                    <a:pt x="4" y="37"/>
                    <a:pt x="2" y="32"/>
                  </a:cubicBezTo>
                  <a:cubicBezTo>
                    <a:pt x="0" y="28"/>
                    <a:pt x="1" y="22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10" y="9"/>
                    <a:pt x="23" y="2"/>
                    <a:pt x="34" y="1"/>
                  </a:cubicBezTo>
                  <a:cubicBezTo>
                    <a:pt x="43" y="0"/>
                    <a:pt x="51" y="2"/>
                    <a:pt x="56" y="8"/>
                  </a:cubicBezTo>
                  <a:cubicBezTo>
                    <a:pt x="62" y="14"/>
                    <a:pt x="64" y="24"/>
                    <a:pt x="57" y="32"/>
                  </a:cubicBezTo>
                  <a:cubicBezTo>
                    <a:pt x="50" y="40"/>
                    <a:pt x="37" y="42"/>
                    <a:pt x="26" y="42"/>
                  </a:cubicBezTo>
                  <a:close/>
                  <a:moveTo>
                    <a:pt x="12" y="23"/>
                  </a:moveTo>
                  <a:cubicBezTo>
                    <a:pt x="11" y="25"/>
                    <a:pt x="10" y="27"/>
                    <a:pt x="11" y="29"/>
                  </a:cubicBezTo>
                  <a:cubicBezTo>
                    <a:pt x="11" y="30"/>
                    <a:pt x="13" y="31"/>
                    <a:pt x="16" y="31"/>
                  </a:cubicBezTo>
                  <a:cubicBezTo>
                    <a:pt x="27" y="34"/>
                    <a:pt x="43" y="32"/>
                    <a:pt x="50" y="25"/>
                  </a:cubicBezTo>
                  <a:cubicBezTo>
                    <a:pt x="53" y="22"/>
                    <a:pt x="51" y="17"/>
                    <a:pt x="49" y="14"/>
                  </a:cubicBezTo>
                  <a:cubicBezTo>
                    <a:pt x="45" y="10"/>
                    <a:pt x="39" y="10"/>
                    <a:pt x="35" y="10"/>
                  </a:cubicBezTo>
                  <a:cubicBezTo>
                    <a:pt x="26" y="11"/>
                    <a:pt x="17" y="17"/>
                    <a:pt x="12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41" name="">
              <a:extLst>
                <a:ext uri="{FF2B5EF4-FFF2-40B4-BE49-F238E27FC236}">
                  <a16:creationId xmlns:a16="http://schemas.microsoft.com/office/drawing/2014/main" id="{489BF300-0FAD-4959-B17F-571DDE510C5E}"/>
                </a:ext>
              </a:extLst>
            </p:cNvPr>
            <p:cNvSpPr/>
            <p:nvPr/>
          </p:nvSpPr>
          <p:spPr bwMode="auto">
            <a:xfrm>
              <a:off x="6084888" y="1474789"/>
              <a:ext cx="44450" cy="103188"/>
            </a:xfrm>
            <a:custGeom>
              <a:avLst/>
              <a:gdLst>
                <a:gd name="T0" fmla="*/ 6 w 12"/>
                <a:gd name="T1" fmla="*/ 27 h 27"/>
                <a:gd name="T2" fmla="*/ 1 w 12"/>
                <a:gd name="T3" fmla="*/ 22 h 27"/>
                <a:gd name="T4" fmla="*/ 2 w 12"/>
                <a:gd name="T5" fmla="*/ 4 h 27"/>
                <a:gd name="T6" fmla="*/ 8 w 12"/>
                <a:gd name="T7" fmla="*/ 1 h 27"/>
                <a:gd name="T8" fmla="*/ 11 w 12"/>
                <a:gd name="T9" fmla="*/ 7 h 27"/>
                <a:gd name="T10" fmla="*/ 11 w 12"/>
                <a:gd name="T11" fmla="*/ 21 h 27"/>
                <a:gd name="T12" fmla="*/ 6 w 12"/>
                <a:gd name="T13" fmla="*/ 27 h 27"/>
                <a:gd name="T14" fmla="*/ 6 w 12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7">
                  <a:moveTo>
                    <a:pt x="6" y="27"/>
                  </a:moveTo>
                  <a:cubicBezTo>
                    <a:pt x="3" y="27"/>
                    <a:pt x="1" y="25"/>
                    <a:pt x="1" y="22"/>
                  </a:cubicBezTo>
                  <a:cubicBezTo>
                    <a:pt x="0" y="16"/>
                    <a:pt x="0" y="10"/>
                    <a:pt x="2" y="4"/>
                  </a:cubicBezTo>
                  <a:cubicBezTo>
                    <a:pt x="3" y="2"/>
                    <a:pt x="5" y="0"/>
                    <a:pt x="8" y="1"/>
                  </a:cubicBezTo>
                  <a:cubicBezTo>
                    <a:pt x="11" y="1"/>
                    <a:pt x="12" y="4"/>
                    <a:pt x="11" y="7"/>
                  </a:cubicBezTo>
                  <a:cubicBezTo>
                    <a:pt x="10" y="11"/>
                    <a:pt x="10" y="16"/>
                    <a:pt x="11" y="21"/>
                  </a:cubicBezTo>
                  <a:cubicBezTo>
                    <a:pt x="11" y="24"/>
                    <a:pt x="9" y="26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42" name="">
              <a:extLst>
                <a:ext uri="{FF2B5EF4-FFF2-40B4-BE49-F238E27FC236}">
                  <a16:creationId xmlns:a16="http://schemas.microsoft.com/office/drawing/2014/main" id="{F03F8259-7654-48FC-AE71-B5A27174F3A7}"/>
                </a:ext>
              </a:extLst>
            </p:cNvPr>
            <p:cNvSpPr/>
            <p:nvPr/>
          </p:nvSpPr>
          <p:spPr bwMode="auto">
            <a:xfrm>
              <a:off x="6330950" y="1516064"/>
              <a:ext cx="49213" cy="79375"/>
            </a:xfrm>
            <a:custGeom>
              <a:avLst/>
              <a:gdLst>
                <a:gd name="T0" fmla="*/ 5 w 13"/>
                <a:gd name="T1" fmla="*/ 21 h 21"/>
                <a:gd name="T2" fmla="*/ 5 w 13"/>
                <a:gd name="T3" fmla="*/ 21 h 21"/>
                <a:gd name="T4" fmla="*/ 0 w 13"/>
                <a:gd name="T5" fmla="*/ 16 h 21"/>
                <a:gd name="T6" fmla="*/ 3 w 13"/>
                <a:gd name="T7" fmla="*/ 4 h 21"/>
                <a:gd name="T8" fmla="*/ 9 w 13"/>
                <a:gd name="T9" fmla="*/ 1 h 21"/>
                <a:gd name="T10" fmla="*/ 12 w 13"/>
                <a:gd name="T11" fmla="*/ 8 h 21"/>
                <a:gd name="T12" fmla="*/ 10 w 13"/>
                <a:gd name="T13" fmla="*/ 17 h 21"/>
                <a:gd name="T14" fmla="*/ 5 w 13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21">
                  <a:moveTo>
                    <a:pt x="5" y="21"/>
                  </a:moveTo>
                  <a:cubicBezTo>
                    <a:pt x="5" y="21"/>
                    <a:pt x="5" y="21"/>
                    <a:pt x="5" y="21"/>
                  </a:cubicBezTo>
                  <a:cubicBezTo>
                    <a:pt x="2" y="21"/>
                    <a:pt x="0" y="19"/>
                    <a:pt x="0" y="16"/>
                  </a:cubicBezTo>
                  <a:cubicBezTo>
                    <a:pt x="0" y="12"/>
                    <a:pt x="1" y="8"/>
                    <a:pt x="3" y="4"/>
                  </a:cubicBezTo>
                  <a:cubicBezTo>
                    <a:pt x="4" y="1"/>
                    <a:pt x="7" y="0"/>
                    <a:pt x="9" y="1"/>
                  </a:cubicBezTo>
                  <a:cubicBezTo>
                    <a:pt x="12" y="2"/>
                    <a:pt x="13" y="5"/>
                    <a:pt x="12" y="8"/>
                  </a:cubicBezTo>
                  <a:cubicBezTo>
                    <a:pt x="11" y="10"/>
                    <a:pt x="10" y="14"/>
                    <a:pt x="10" y="17"/>
                  </a:cubicBezTo>
                  <a:cubicBezTo>
                    <a:pt x="10" y="19"/>
                    <a:pt x="7" y="21"/>
                    <a:pt x="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43" name="">
              <a:extLst>
                <a:ext uri="{FF2B5EF4-FFF2-40B4-BE49-F238E27FC236}">
                  <a16:creationId xmlns:a16="http://schemas.microsoft.com/office/drawing/2014/main" id="{1FD89219-BF66-434F-B42D-F15241979B5A}"/>
                </a:ext>
              </a:extLst>
            </p:cNvPr>
            <p:cNvSpPr/>
            <p:nvPr/>
          </p:nvSpPr>
          <p:spPr bwMode="auto">
            <a:xfrm>
              <a:off x="6529388" y="1558926"/>
              <a:ext cx="79375" cy="117475"/>
            </a:xfrm>
            <a:custGeom>
              <a:avLst/>
              <a:gdLst>
                <a:gd name="T0" fmla="*/ 6 w 21"/>
                <a:gd name="T1" fmla="*/ 31 h 31"/>
                <a:gd name="T2" fmla="*/ 3 w 21"/>
                <a:gd name="T3" fmla="*/ 30 h 31"/>
                <a:gd name="T4" fmla="*/ 1 w 21"/>
                <a:gd name="T5" fmla="*/ 24 h 31"/>
                <a:gd name="T6" fmla="*/ 11 w 21"/>
                <a:gd name="T7" fmla="*/ 3 h 31"/>
                <a:gd name="T8" fmla="*/ 18 w 21"/>
                <a:gd name="T9" fmla="*/ 1 h 31"/>
                <a:gd name="T10" fmla="*/ 20 w 21"/>
                <a:gd name="T11" fmla="*/ 7 h 31"/>
                <a:gd name="T12" fmla="*/ 10 w 21"/>
                <a:gd name="T13" fmla="*/ 28 h 31"/>
                <a:gd name="T14" fmla="*/ 6 w 21"/>
                <a:gd name="T1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31">
                  <a:moveTo>
                    <a:pt x="6" y="31"/>
                  </a:moveTo>
                  <a:cubicBezTo>
                    <a:pt x="5" y="31"/>
                    <a:pt x="4" y="31"/>
                    <a:pt x="3" y="30"/>
                  </a:cubicBezTo>
                  <a:cubicBezTo>
                    <a:pt x="1" y="29"/>
                    <a:pt x="0" y="26"/>
                    <a:pt x="1" y="2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1"/>
                    <a:pt x="15" y="0"/>
                    <a:pt x="18" y="1"/>
                  </a:cubicBezTo>
                  <a:cubicBezTo>
                    <a:pt x="20" y="2"/>
                    <a:pt x="21" y="5"/>
                    <a:pt x="20" y="7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9" y="30"/>
                    <a:pt x="7" y="31"/>
                    <a:pt x="6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44" name="">
              <a:extLst>
                <a:ext uri="{FF2B5EF4-FFF2-40B4-BE49-F238E27FC236}">
                  <a16:creationId xmlns:a16="http://schemas.microsoft.com/office/drawing/2014/main" id="{4334DF1D-4DC9-4CAD-BDE8-CEF7ED752ADE}"/>
                </a:ext>
              </a:extLst>
            </p:cNvPr>
            <p:cNvSpPr/>
            <p:nvPr/>
          </p:nvSpPr>
          <p:spPr bwMode="auto">
            <a:xfrm>
              <a:off x="6718300" y="1709739"/>
              <a:ext cx="65088" cy="84138"/>
            </a:xfrm>
            <a:custGeom>
              <a:avLst/>
              <a:gdLst>
                <a:gd name="T0" fmla="*/ 6 w 17"/>
                <a:gd name="T1" fmla="*/ 22 h 22"/>
                <a:gd name="T2" fmla="*/ 5 w 17"/>
                <a:gd name="T3" fmla="*/ 22 h 22"/>
                <a:gd name="T4" fmla="*/ 1 w 17"/>
                <a:gd name="T5" fmla="*/ 16 h 22"/>
                <a:gd name="T6" fmla="*/ 8 w 17"/>
                <a:gd name="T7" fmla="*/ 3 h 22"/>
                <a:gd name="T8" fmla="*/ 14 w 17"/>
                <a:gd name="T9" fmla="*/ 2 h 22"/>
                <a:gd name="T10" fmla="*/ 15 w 17"/>
                <a:gd name="T11" fmla="*/ 9 h 22"/>
                <a:gd name="T12" fmla="*/ 10 w 17"/>
                <a:gd name="T13" fmla="*/ 18 h 22"/>
                <a:gd name="T14" fmla="*/ 6 w 17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22">
                  <a:moveTo>
                    <a:pt x="6" y="22"/>
                  </a:moveTo>
                  <a:cubicBezTo>
                    <a:pt x="5" y="22"/>
                    <a:pt x="5" y="22"/>
                    <a:pt x="5" y="22"/>
                  </a:cubicBezTo>
                  <a:cubicBezTo>
                    <a:pt x="2" y="21"/>
                    <a:pt x="0" y="18"/>
                    <a:pt x="1" y="16"/>
                  </a:cubicBezTo>
                  <a:cubicBezTo>
                    <a:pt x="2" y="11"/>
                    <a:pt x="4" y="7"/>
                    <a:pt x="8" y="3"/>
                  </a:cubicBezTo>
                  <a:cubicBezTo>
                    <a:pt x="9" y="1"/>
                    <a:pt x="12" y="0"/>
                    <a:pt x="14" y="2"/>
                  </a:cubicBezTo>
                  <a:cubicBezTo>
                    <a:pt x="17" y="4"/>
                    <a:pt x="17" y="7"/>
                    <a:pt x="15" y="9"/>
                  </a:cubicBezTo>
                  <a:cubicBezTo>
                    <a:pt x="13" y="12"/>
                    <a:pt x="11" y="15"/>
                    <a:pt x="10" y="18"/>
                  </a:cubicBezTo>
                  <a:cubicBezTo>
                    <a:pt x="10" y="21"/>
                    <a:pt x="8" y="22"/>
                    <a:pt x="6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45" name="">
              <a:extLst>
                <a:ext uri="{FF2B5EF4-FFF2-40B4-BE49-F238E27FC236}">
                  <a16:creationId xmlns:a16="http://schemas.microsoft.com/office/drawing/2014/main" id="{1C23F479-06AF-4D05-8300-FFFD79A29F0B}"/>
                </a:ext>
              </a:extLst>
            </p:cNvPr>
            <p:cNvSpPr/>
            <p:nvPr/>
          </p:nvSpPr>
          <p:spPr bwMode="auto">
            <a:xfrm>
              <a:off x="6859588" y="1797051"/>
              <a:ext cx="125413" cy="147638"/>
            </a:xfrm>
            <a:custGeom>
              <a:avLst/>
              <a:gdLst>
                <a:gd name="T0" fmla="*/ 6 w 33"/>
                <a:gd name="T1" fmla="*/ 39 h 39"/>
                <a:gd name="T2" fmla="*/ 3 w 33"/>
                <a:gd name="T3" fmla="*/ 38 h 39"/>
                <a:gd name="T4" fmla="*/ 2 w 33"/>
                <a:gd name="T5" fmla="*/ 31 h 39"/>
                <a:gd name="T6" fmla="*/ 23 w 33"/>
                <a:gd name="T7" fmla="*/ 2 h 39"/>
                <a:gd name="T8" fmla="*/ 30 w 33"/>
                <a:gd name="T9" fmla="*/ 2 h 39"/>
                <a:gd name="T10" fmla="*/ 31 w 33"/>
                <a:gd name="T11" fmla="*/ 9 h 39"/>
                <a:gd name="T12" fmla="*/ 10 w 33"/>
                <a:gd name="T13" fmla="*/ 37 h 39"/>
                <a:gd name="T14" fmla="*/ 6 w 33"/>
                <a:gd name="T1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39">
                  <a:moveTo>
                    <a:pt x="6" y="39"/>
                  </a:moveTo>
                  <a:cubicBezTo>
                    <a:pt x="5" y="39"/>
                    <a:pt x="4" y="39"/>
                    <a:pt x="3" y="38"/>
                  </a:cubicBezTo>
                  <a:cubicBezTo>
                    <a:pt x="1" y="36"/>
                    <a:pt x="0" y="33"/>
                    <a:pt x="2" y="31"/>
                  </a:cubicBezTo>
                  <a:cubicBezTo>
                    <a:pt x="9" y="21"/>
                    <a:pt x="15" y="12"/>
                    <a:pt x="23" y="2"/>
                  </a:cubicBezTo>
                  <a:cubicBezTo>
                    <a:pt x="25" y="0"/>
                    <a:pt x="28" y="0"/>
                    <a:pt x="30" y="2"/>
                  </a:cubicBezTo>
                  <a:cubicBezTo>
                    <a:pt x="32" y="3"/>
                    <a:pt x="33" y="6"/>
                    <a:pt x="31" y="9"/>
                  </a:cubicBezTo>
                  <a:cubicBezTo>
                    <a:pt x="23" y="18"/>
                    <a:pt x="17" y="26"/>
                    <a:pt x="10" y="37"/>
                  </a:cubicBezTo>
                  <a:cubicBezTo>
                    <a:pt x="9" y="38"/>
                    <a:pt x="7" y="39"/>
                    <a:pt x="6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46" name="">
              <a:extLst>
                <a:ext uri="{FF2B5EF4-FFF2-40B4-BE49-F238E27FC236}">
                  <a16:creationId xmlns:a16="http://schemas.microsoft.com/office/drawing/2014/main" id="{D4C8CD7E-8C73-49B4-A539-F27B04282345}"/>
                </a:ext>
              </a:extLst>
            </p:cNvPr>
            <p:cNvSpPr/>
            <p:nvPr/>
          </p:nvSpPr>
          <p:spPr bwMode="auto">
            <a:xfrm>
              <a:off x="6977063" y="2066926"/>
              <a:ext cx="163513" cy="90488"/>
            </a:xfrm>
            <a:custGeom>
              <a:avLst/>
              <a:gdLst>
                <a:gd name="T0" fmla="*/ 5 w 43"/>
                <a:gd name="T1" fmla="*/ 24 h 24"/>
                <a:gd name="T2" fmla="*/ 1 w 43"/>
                <a:gd name="T3" fmla="*/ 21 h 24"/>
                <a:gd name="T4" fmla="*/ 3 w 43"/>
                <a:gd name="T5" fmla="*/ 15 h 24"/>
                <a:gd name="T6" fmla="*/ 35 w 43"/>
                <a:gd name="T7" fmla="*/ 1 h 24"/>
                <a:gd name="T8" fmla="*/ 42 w 43"/>
                <a:gd name="T9" fmla="*/ 4 h 24"/>
                <a:gd name="T10" fmla="*/ 39 w 43"/>
                <a:gd name="T11" fmla="*/ 10 h 24"/>
                <a:gd name="T12" fmla="*/ 7 w 43"/>
                <a:gd name="T13" fmla="*/ 24 h 24"/>
                <a:gd name="T14" fmla="*/ 5 w 43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24">
                  <a:moveTo>
                    <a:pt x="5" y="24"/>
                  </a:moveTo>
                  <a:cubicBezTo>
                    <a:pt x="3" y="24"/>
                    <a:pt x="2" y="23"/>
                    <a:pt x="1" y="21"/>
                  </a:cubicBezTo>
                  <a:cubicBezTo>
                    <a:pt x="0" y="19"/>
                    <a:pt x="1" y="16"/>
                    <a:pt x="3" y="15"/>
                  </a:cubicBezTo>
                  <a:cubicBezTo>
                    <a:pt x="14" y="10"/>
                    <a:pt x="24" y="5"/>
                    <a:pt x="35" y="1"/>
                  </a:cubicBezTo>
                  <a:cubicBezTo>
                    <a:pt x="38" y="0"/>
                    <a:pt x="41" y="1"/>
                    <a:pt x="42" y="4"/>
                  </a:cubicBezTo>
                  <a:cubicBezTo>
                    <a:pt x="43" y="6"/>
                    <a:pt x="41" y="9"/>
                    <a:pt x="39" y="10"/>
                  </a:cubicBezTo>
                  <a:cubicBezTo>
                    <a:pt x="28" y="14"/>
                    <a:pt x="18" y="19"/>
                    <a:pt x="7" y="24"/>
                  </a:cubicBezTo>
                  <a:cubicBezTo>
                    <a:pt x="7" y="24"/>
                    <a:pt x="6" y="24"/>
                    <a:pt x="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47" name="">
              <a:extLst>
                <a:ext uri="{FF2B5EF4-FFF2-40B4-BE49-F238E27FC236}">
                  <a16:creationId xmlns:a16="http://schemas.microsoft.com/office/drawing/2014/main" id="{376A679C-6426-4647-8C7D-A9D9ECF60374}"/>
                </a:ext>
              </a:extLst>
            </p:cNvPr>
            <p:cNvSpPr/>
            <p:nvPr/>
          </p:nvSpPr>
          <p:spPr bwMode="auto">
            <a:xfrm>
              <a:off x="7042150" y="2355851"/>
              <a:ext cx="79375" cy="41275"/>
            </a:xfrm>
            <a:custGeom>
              <a:avLst/>
              <a:gdLst>
                <a:gd name="T0" fmla="*/ 5 w 21"/>
                <a:gd name="T1" fmla="*/ 11 h 11"/>
                <a:gd name="T2" fmla="*/ 0 w 21"/>
                <a:gd name="T3" fmla="*/ 7 h 11"/>
                <a:gd name="T4" fmla="*/ 4 w 21"/>
                <a:gd name="T5" fmla="*/ 1 h 11"/>
                <a:gd name="T6" fmla="*/ 16 w 21"/>
                <a:gd name="T7" fmla="*/ 0 h 11"/>
                <a:gd name="T8" fmla="*/ 21 w 21"/>
                <a:gd name="T9" fmla="*/ 5 h 11"/>
                <a:gd name="T10" fmla="*/ 16 w 21"/>
                <a:gd name="T11" fmla="*/ 10 h 11"/>
                <a:gd name="T12" fmla="*/ 16 w 21"/>
                <a:gd name="T13" fmla="*/ 10 h 11"/>
                <a:gd name="T14" fmla="*/ 6 w 21"/>
                <a:gd name="T15" fmla="*/ 11 h 11"/>
                <a:gd name="T16" fmla="*/ 5 w 21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1">
                  <a:moveTo>
                    <a:pt x="5" y="11"/>
                  </a:moveTo>
                  <a:cubicBezTo>
                    <a:pt x="3" y="11"/>
                    <a:pt x="1" y="9"/>
                    <a:pt x="0" y="7"/>
                  </a:cubicBezTo>
                  <a:cubicBezTo>
                    <a:pt x="0" y="4"/>
                    <a:pt x="1" y="2"/>
                    <a:pt x="4" y="1"/>
                  </a:cubicBezTo>
                  <a:cubicBezTo>
                    <a:pt x="8" y="0"/>
                    <a:pt x="12" y="0"/>
                    <a:pt x="16" y="0"/>
                  </a:cubicBezTo>
                  <a:cubicBezTo>
                    <a:pt x="19" y="0"/>
                    <a:pt x="21" y="2"/>
                    <a:pt x="21" y="5"/>
                  </a:cubicBezTo>
                  <a:cubicBezTo>
                    <a:pt x="21" y="8"/>
                    <a:pt x="19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2" y="10"/>
                    <a:pt x="9" y="10"/>
                    <a:pt x="6" y="11"/>
                  </a:cubicBezTo>
                  <a:cubicBezTo>
                    <a:pt x="6" y="11"/>
                    <a:pt x="5" y="11"/>
                    <a:pt x="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48" name="">
              <a:extLst>
                <a:ext uri="{FF2B5EF4-FFF2-40B4-BE49-F238E27FC236}">
                  <a16:creationId xmlns:a16="http://schemas.microsoft.com/office/drawing/2014/main" id="{7316AC7D-1ACE-4F8E-A49D-B3B4860496A2}"/>
                </a:ext>
              </a:extLst>
            </p:cNvPr>
            <p:cNvSpPr/>
            <p:nvPr/>
          </p:nvSpPr>
          <p:spPr bwMode="auto">
            <a:xfrm>
              <a:off x="7011988" y="2597151"/>
              <a:ext cx="193675" cy="76200"/>
            </a:xfrm>
            <a:custGeom>
              <a:avLst/>
              <a:gdLst>
                <a:gd name="T0" fmla="*/ 45 w 51"/>
                <a:gd name="T1" fmla="*/ 20 h 20"/>
                <a:gd name="T2" fmla="*/ 44 w 51"/>
                <a:gd name="T3" fmla="*/ 19 h 20"/>
                <a:gd name="T4" fmla="*/ 4 w 51"/>
                <a:gd name="T5" fmla="*/ 10 h 20"/>
                <a:gd name="T6" fmla="*/ 0 w 51"/>
                <a:gd name="T7" fmla="*/ 4 h 20"/>
                <a:gd name="T8" fmla="*/ 6 w 51"/>
                <a:gd name="T9" fmla="*/ 1 h 20"/>
                <a:gd name="T10" fmla="*/ 47 w 51"/>
                <a:gd name="T11" fmla="*/ 10 h 20"/>
                <a:gd name="T12" fmla="*/ 50 w 51"/>
                <a:gd name="T13" fmla="*/ 16 h 20"/>
                <a:gd name="T14" fmla="*/ 45 w 51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20">
                  <a:moveTo>
                    <a:pt x="45" y="20"/>
                  </a:moveTo>
                  <a:cubicBezTo>
                    <a:pt x="45" y="20"/>
                    <a:pt x="45" y="20"/>
                    <a:pt x="44" y="1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1" y="9"/>
                    <a:pt x="0" y="7"/>
                    <a:pt x="0" y="4"/>
                  </a:cubicBezTo>
                  <a:cubicBezTo>
                    <a:pt x="1" y="2"/>
                    <a:pt x="3" y="0"/>
                    <a:pt x="6" y="1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9" y="11"/>
                    <a:pt x="51" y="13"/>
                    <a:pt x="50" y="16"/>
                  </a:cubicBezTo>
                  <a:cubicBezTo>
                    <a:pt x="50" y="18"/>
                    <a:pt x="48" y="20"/>
                    <a:pt x="45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49" name="">
              <a:extLst>
                <a:ext uri="{FF2B5EF4-FFF2-40B4-BE49-F238E27FC236}">
                  <a16:creationId xmlns:a16="http://schemas.microsoft.com/office/drawing/2014/main" id="{6722C49E-154A-479C-9ACF-933774D7B977}"/>
                </a:ext>
              </a:extLst>
            </p:cNvPr>
            <p:cNvSpPr/>
            <p:nvPr/>
          </p:nvSpPr>
          <p:spPr bwMode="auto">
            <a:xfrm>
              <a:off x="6900863" y="2836864"/>
              <a:ext cx="87313" cy="65088"/>
            </a:xfrm>
            <a:custGeom>
              <a:avLst/>
              <a:gdLst>
                <a:gd name="T0" fmla="*/ 17 w 23"/>
                <a:gd name="T1" fmla="*/ 17 h 17"/>
                <a:gd name="T2" fmla="*/ 17 w 23"/>
                <a:gd name="T3" fmla="*/ 17 h 17"/>
                <a:gd name="T4" fmla="*/ 2 w 23"/>
                <a:gd name="T5" fmla="*/ 9 h 17"/>
                <a:gd name="T6" fmla="*/ 2 w 23"/>
                <a:gd name="T7" fmla="*/ 2 h 17"/>
                <a:gd name="T8" fmla="*/ 9 w 23"/>
                <a:gd name="T9" fmla="*/ 3 h 17"/>
                <a:gd name="T10" fmla="*/ 18 w 23"/>
                <a:gd name="T11" fmla="*/ 7 h 17"/>
                <a:gd name="T12" fmla="*/ 22 w 23"/>
                <a:gd name="T13" fmla="*/ 13 h 17"/>
                <a:gd name="T14" fmla="*/ 17 w 23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7">
                  <a:moveTo>
                    <a:pt x="17" y="17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11" y="16"/>
                    <a:pt x="5" y="13"/>
                    <a:pt x="2" y="9"/>
                  </a:cubicBezTo>
                  <a:cubicBezTo>
                    <a:pt x="0" y="7"/>
                    <a:pt x="0" y="3"/>
                    <a:pt x="2" y="2"/>
                  </a:cubicBezTo>
                  <a:cubicBezTo>
                    <a:pt x="5" y="0"/>
                    <a:pt x="8" y="0"/>
                    <a:pt x="9" y="3"/>
                  </a:cubicBezTo>
                  <a:cubicBezTo>
                    <a:pt x="11" y="5"/>
                    <a:pt x="15" y="7"/>
                    <a:pt x="18" y="7"/>
                  </a:cubicBezTo>
                  <a:cubicBezTo>
                    <a:pt x="21" y="8"/>
                    <a:pt x="23" y="10"/>
                    <a:pt x="22" y="13"/>
                  </a:cubicBezTo>
                  <a:cubicBezTo>
                    <a:pt x="22" y="15"/>
                    <a:pt x="20" y="17"/>
                    <a:pt x="17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50" name="">
              <a:extLst>
                <a:ext uri="{FF2B5EF4-FFF2-40B4-BE49-F238E27FC236}">
                  <a16:creationId xmlns:a16="http://schemas.microsoft.com/office/drawing/2014/main" id="{6788B638-B704-4FED-9AF5-DCD00F92BC11}"/>
                </a:ext>
              </a:extLst>
            </p:cNvPr>
            <p:cNvSpPr/>
            <p:nvPr/>
          </p:nvSpPr>
          <p:spPr bwMode="auto">
            <a:xfrm>
              <a:off x="6786563" y="2981326"/>
              <a:ext cx="157163" cy="128588"/>
            </a:xfrm>
            <a:custGeom>
              <a:avLst/>
              <a:gdLst>
                <a:gd name="T0" fmla="*/ 35 w 41"/>
                <a:gd name="T1" fmla="*/ 34 h 34"/>
                <a:gd name="T2" fmla="*/ 33 w 41"/>
                <a:gd name="T3" fmla="*/ 33 h 34"/>
                <a:gd name="T4" fmla="*/ 2 w 41"/>
                <a:gd name="T5" fmla="*/ 8 h 34"/>
                <a:gd name="T6" fmla="*/ 3 w 41"/>
                <a:gd name="T7" fmla="*/ 1 h 34"/>
                <a:gd name="T8" fmla="*/ 10 w 41"/>
                <a:gd name="T9" fmla="*/ 2 h 34"/>
                <a:gd name="T10" fmla="*/ 37 w 41"/>
                <a:gd name="T11" fmla="*/ 24 h 34"/>
                <a:gd name="T12" fmla="*/ 39 w 41"/>
                <a:gd name="T13" fmla="*/ 31 h 34"/>
                <a:gd name="T14" fmla="*/ 35 w 41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34">
                  <a:moveTo>
                    <a:pt x="35" y="34"/>
                  </a:moveTo>
                  <a:cubicBezTo>
                    <a:pt x="34" y="34"/>
                    <a:pt x="34" y="33"/>
                    <a:pt x="33" y="33"/>
                  </a:cubicBezTo>
                  <a:cubicBezTo>
                    <a:pt x="21" y="27"/>
                    <a:pt x="10" y="19"/>
                    <a:pt x="2" y="8"/>
                  </a:cubicBezTo>
                  <a:cubicBezTo>
                    <a:pt x="0" y="6"/>
                    <a:pt x="1" y="3"/>
                    <a:pt x="3" y="1"/>
                  </a:cubicBezTo>
                  <a:cubicBezTo>
                    <a:pt x="5" y="0"/>
                    <a:pt x="8" y="0"/>
                    <a:pt x="10" y="2"/>
                  </a:cubicBezTo>
                  <a:cubicBezTo>
                    <a:pt x="17" y="12"/>
                    <a:pt x="26" y="19"/>
                    <a:pt x="37" y="24"/>
                  </a:cubicBezTo>
                  <a:cubicBezTo>
                    <a:pt x="39" y="25"/>
                    <a:pt x="41" y="28"/>
                    <a:pt x="39" y="31"/>
                  </a:cubicBezTo>
                  <a:cubicBezTo>
                    <a:pt x="39" y="33"/>
                    <a:pt x="37" y="34"/>
                    <a:pt x="35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51" name="">
              <a:extLst>
                <a:ext uri="{FF2B5EF4-FFF2-40B4-BE49-F238E27FC236}">
                  <a16:creationId xmlns:a16="http://schemas.microsoft.com/office/drawing/2014/main" id="{30B1D9BC-4F3B-4F63-B4CB-34170FB97085}"/>
                </a:ext>
              </a:extLst>
            </p:cNvPr>
            <p:cNvSpPr/>
            <p:nvPr/>
          </p:nvSpPr>
          <p:spPr bwMode="auto">
            <a:xfrm>
              <a:off x="6581775" y="3136901"/>
              <a:ext cx="76200" cy="90488"/>
            </a:xfrm>
            <a:custGeom>
              <a:avLst/>
              <a:gdLst>
                <a:gd name="T0" fmla="*/ 15 w 20"/>
                <a:gd name="T1" fmla="*/ 24 h 24"/>
                <a:gd name="T2" fmla="*/ 11 w 20"/>
                <a:gd name="T3" fmla="*/ 22 h 24"/>
                <a:gd name="T4" fmla="*/ 1 w 20"/>
                <a:gd name="T5" fmla="*/ 8 h 24"/>
                <a:gd name="T6" fmla="*/ 3 w 20"/>
                <a:gd name="T7" fmla="*/ 1 h 24"/>
                <a:gd name="T8" fmla="*/ 9 w 20"/>
                <a:gd name="T9" fmla="*/ 2 h 24"/>
                <a:gd name="T10" fmla="*/ 19 w 20"/>
                <a:gd name="T11" fmla="*/ 16 h 24"/>
                <a:gd name="T12" fmla="*/ 17 w 20"/>
                <a:gd name="T13" fmla="*/ 23 h 24"/>
                <a:gd name="T14" fmla="*/ 15 w 20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24">
                  <a:moveTo>
                    <a:pt x="15" y="24"/>
                  </a:moveTo>
                  <a:cubicBezTo>
                    <a:pt x="13" y="24"/>
                    <a:pt x="12" y="23"/>
                    <a:pt x="11" y="22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6"/>
                    <a:pt x="0" y="3"/>
                    <a:pt x="3" y="1"/>
                  </a:cubicBezTo>
                  <a:cubicBezTo>
                    <a:pt x="5" y="0"/>
                    <a:pt x="8" y="0"/>
                    <a:pt x="9" y="2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20" y="19"/>
                    <a:pt x="20" y="22"/>
                    <a:pt x="17" y="23"/>
                  </a:cubicBezTo>
                  <a:cubicBezTo>
                    <a:pt x="17" y="24"/>
                    <a:pt x="16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52" name="">
              <a:extLst>
                <a:ext uri="{FF2B5EF4-FFF2-40B4-BE49-F238E27FC236}">
                  <a16:creationId xmlns:a16="http://schemas.microsoft.com/office/drawing/2014/main" id="{7A91AED8-A240-4736-AA40-252264C4B3EF}"/>
                </a:ext>
              </a:extLst>
            </p:cNvPr>
            <p:cNvSpPr/>
            <p:nvPr/>
          </p:nvSpPr>
          <p:spPr bwMode="auto">
            <a:xfrm>
              <a:off x="5222875" y="1619251"/>
              <a:ext cx="1751013" cy="1563688"/>
            </a:xfrm>
            <a:custGeom>
              <a:avLst/>
              <a:gdLst>
                <a:gd name="T0" fmla="*/ 233 w 461"/>
                <a:gd name="T1" fmla="*/ 412 h 412"/>
                <a:gd name="T2" fmla="*/ 100 w 461"/>
                <a:gd name="T3" fmla="*/ 368 h 412"/>
                <a:gd name="T4" fmla="*/ 15 w 461"/>
                <a:gd name="T5" fmla="*/ 232 h 412"/>
                <a:gd name="T6" fmla="*/ 206 w 461"/>
                <a:gd name="T7" fmla="*/ 17 h 412"/>
                <a:gd name="T8" fmla="*/ 447 w 461"/>
                <a:gd name="T9" fmla="*/ 208 h 412"/>
                <a:gd name="T10" fmla="*/ 447 w 461"/>
                <a:gd name="T11" fmla="*/ 208 h 412"/>
                <a:gd name="T12" fmla="*/ 261 w 461"/>
                <a:gd name="T13" fmla="*/ 410 h 412"/>
                <a:gd name="T14" fmla="*/ 233 w 461"/>
                <a:gd name="T15" fmla="*/ 412 h 412"/>
                <a:gd name="T16" fmla="*/ 232 w 461"/>
                <a:gd name="T17" fmla="*/ 25 h 412"/>
                <a:gd name="T18" fmla="*/ 207 w 461"/>
                <a:gd name="T19" fmla="*/ 27 h 412"/>
                <a:gd name="T20" fmla="*/ 24 w 461"/>
                <a:gd name="T21" fmla="*/ 231 h 412"/>
                <a:gd name="T22" fmla="*/ 106 w 461"/>
                <a:gd name="T23" fmla="*/ 360 h 412"/>
                <a:gd name="T24" fmla="*/ 260 w 461"/>
                <a:gd name="T25" fmla="*/ 400 h 412"/>
                <a:gd name="T26" fmla="*/ 437 w 461"/>
                <a:gd name="T27" fmla="*/ 209 h 412"/>
                <a:gd name="T28" fmla="*/ 437 w 461"/>
                <a:gd name="T29" fmla="*/ 209 h 412"/>
                <a:gd name="T30" fmla="*/ 232 w 461"/>
                <a:gd name="T31" fmla="*/ 25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1" h="412">
                  <a:moveTo>
                    <a:pt x="233" y="412"/>
                  </a:moveTo>
                  <a:cubicBezTo>
                    <a:pt x="187" y="412"/>
                    <a:pt x="140" y="396"/>
                    <a:pt x="100" y="368"/>
                  </a:cubicBezTo>
                  <a:cubicBezTo>
                    <a:pt x="53" y="333"/>
                    <a:pt x="22" y="284"/>
                    <a:pt x="15" y="232"/>
                  </a:cubicBezTo>
                  <a:cubicBezTo>
                    <a:pt x="0" y="129"/>
                    <a:pt x="84" y="34"/>
                    <a:pt x="206" y="17"/>
                  </a:cubicBezTo>
                  <a:cubicBezTo>
                    <a:pt x="326" y="0"/>
                    <a:pt x="432" y="104"/>
                    <a:pt x="447" y="208"/>
                  </a:cubicBezTo>
                  <a:cubicBezTo>
                    <a:pt x="447" y="208"/>
                    <a:pt x="447" y="208"/>
                    <a:pt x="447" y="208"/>
                  </a:cubicBezTo>
                  <a:cubicBezTo>
                    <a:pt x="461" y="309"/>
                    <a:pt x="385" y="392"/>
                    <a:pt x="261" y="410"/>
                  </a:cubicBezTo>
                  <a:cubicBezTo>
                    <a:pt x="252" y="411"/>
                    <a:pt x="242" y="412"/>
                    <a:pt x="233" y="412"/>
                  </a:cubicBezTo>
                  <a:close/>
                  <a:moveTo>
                    <a:pt x="232" y="25"/>
                  </a:moveTo>
                  <a:cubicBezTo>
                    <a:pt x="224" y="25"/>
                    <a:pt x="216" y="26"/>
                    <a:pt x="207" y="27"/>
                  </a:cubicBezTo>
                  <a:cubicBezTo>
                    <a:pt x="91" y="43"/>
                    <a:pt x="10" y="133"/>
                    <a:pt x="24" y="231"/>
                  </a:cubicBezTo>
                  <a:cubicBezTo>
                    <a:pt x="31" y="280"/>
                    <a:pt x="61" y="327"/>
                    <a:pt x="106" y="360"/>
                  </a:cubicBezTo>
                  <a:cubicBezTo>
                    <a:pt x="151" y="393"/>
                    <a:pt x="207" y="407"/>
                    <a:pt x="260" y="400"/>
                  </a:cubicBezTo>
                  <a:cubicBezTo>
                    <a:pt x="378" y="383"/>
                    <a:pt x="450" y="305"/>
                    <a:pt x="437" y="209"/>
                  </a:cubicBezTo>
                  <a:cubicBezTo>
                    <a:pt x="437" y="209"/>
                    <a:pt x="437" y="209"/>
                    <a:pt x="437" y="209"/>
                  </a:cubicBezTo>
                  <a:cubicBezTo>
                    <a:pt x="424" y="117"/>
                    <a:pt x="336" y="25"/>
                    <a:pt x="232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53" name="">
              <a:extLst>
                <a:ext uri="{FF2B5EF4-FFF2-40B4-BE49-F238E27FC236}">
                  <a16:creationId xmlns:a16="http://schemas.microsoft.com/office/drawing/2014/main" id="{D884E925-E9D1-49CD-8424-7D300078AAF3}"/>
                </a:ext>
              </a:extLst>
            </p:cNvPr>
            <p:cNvSpPr/>
            <p:nvPr/>
          </p:nvSpPr>
          <p:spPr bwMode="auto">
            <a:xfrm>
              <a:off x="5973763" y="2317751"/>
              <a:ext cx="749300" cy="674688"/>
            </a:xfrm>
            <a:custGeom>
              <a:avLst/>
              <a:gdLst>
                <a:gd name="T0" fmla="*/ 99 w 197"/>
                <a:gd name="T1" fmla="*/ 178 h 178"/>
                <a:gd name="T2" fmla="*/ 41 w 197"/>
                <a:gd name="T3" fmla="*/ 159 h 178"/>
                <a:gd name="T4" fmla="*/ 3 w 197"/>
                <a:gd name="T5" fmla="*/ 99 h 178"/>
                <a:gd name="T6" fmla="*/ 24 w 197"/>
                <a:gd name="T7" fmla="*/ 36 h 178"/>
                <a:gd name="T8" fmla="*/ 87 w 197"/>
                <a:gd name="T9" fmla="*/ 4 h 178"/>
                <a:gd name="T10" fmla="*/ 157 w 197"/>
                <a:gd name="T11" fmla="*/ 25 h 178"/>
                <a:gd name="T12" fmla="*/ 193 w 197"/>
                <a:gd name="T13" fmla="*/ 88 h 178"/>
                <a:gd name="T14" fmla="*/ 174 w 197"/>
                <a:gd name="T15" fmla="*/ 148 h 178"/>
                <a:gd name="T16" fmla="*/ 112 w 197"/>
                <a:gd name="T17" fmla="*/ 177 h 178"/>
                <a:gd name="T18" fmla="*/ 99 w 197"/>
                <a:gd name="T19" fmla="*/ 178 h 178"/>
                <a:gd name="T20" fmla="*/ 99 w 197"/>
                <a:gd name="T21" fmla="*/ 13 h 178"/>
                <a:gd name="T22" fmla="*/ 89 w 197"/>
                <a:gd name="T23" fmla="*/ 13 h 178"/>
                <a:gd name="T24" fmla="*/ 31 w 197"/>
                <a:gd name="T25" fmla="*/ 42 h 178"/>
                <a:gd name="T26" fmla="*/ 13 w 197"/>
                <a:gd name="T27" fmla="*/ 97 h 178"/>
                <a:gd name="T28" fmla="*/ 46 w 197"/>
                <a:gd name="T29" fmla="*/ 151 h 178"/>
                <a:gd name="T30" fmla="*/ 110 w 197"/>
                <a:gd name="T31" fmla="*/ 168 h 178"/>
                <a:gd name="T32" fmla="*/ 167 w 197"/>
                <a:gd name="T33" fmla="*/ 141 h 178"/>
                <a:gd name="T34" fmla="*/ 184 w 197"/>
                <a:gd name="T35" fmla="*/ 89 h 178"/>
                <a:gd name="T36" fmla="*/ 151 w 197"/>
                <a:gd name="T37" fmla="*/ 33 h 178"/>
                <a:gd name="T38" fmla="*/ 99 w 197"/>
                <a:gd name="T39" fmla="*/ 1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7" h="178">
                  <a:moveTo>
                    <a:pt x="99" y="178"/>
                  </a:moveTo>
                  <a:cubicBezTo>
                    <a:pt x="79" y="178"/>
                    <a:pt x="58" y="171"/>
                    <a:pt x="41" y="159"/>
                  </a:cubicBezTo>
                  <a:cubicBezTo>
                    <a:pt x="20" y="144"/>
                    <a:pt x="6" y="122"/>
                    <a:pt x="3" y="99"/>
                  </a:cubicBezTo>
                  <a:cubicBezTo>
                    <a:pt x="0" y="76"/>
                    <a:pt x="7" y="53"/>
                    <a:pt x="24" y="36"/>
                  </a:cubicBezTo>
                  <a:cubicBezTo>
                    <a:pt x="40" y="19"/>
                    <a:pt x="62" y="7"/>
                    <a:pt x="87" y="4"/>
                  </a:cubicBezTo>
                  <a:cubicBezTo>
                    <a:pt x="112" y="0"/>
                    <a:pt x="136" y="8"/>
                    <a:pt x="157" y="25"/>
                  </a:cubicBezTo>
                  <a:cubicBezTo>
                    <a:pt x="177" y="41"/>
                    <a:pt x="190" y="64"/>
                    <a:pt x="193" y="88"/>
                  </a:cubicBezTo>
                  <a:cubicBezTo>
                    <a:pt x="197" y="111"/>
                    <a:pt x="190" y="132"/>
                    <a:pt x="174" y="148"/>
                  </a:cubicBezTo>
                  <a:cubicBezTo>
                    <a:pt x="159" y="163"/>
                    <a:pt x="137" y="174"/>
                    <a:pt x="112" y="177"/>
                  </a:cubicBezTo>
                  <a:cubicBezTo>
                    <a:pt x="108" y="178"/>
                    <a:pt x="103" y="178"/>
                    <a:pt x="99" y="178"/>
                  </a:cubicBezTo>
                  <a:close/>
                  <a:moveTo>
                    <a:pt x="99" y="13"/>
                  </a:moveTo>
                  <a:cubicBezTo>
                    <a:pt x="95" y="13"/>
                    <a:pt x="92" y="13"/>
                    <a:pt x="89" y="13"/>
                  </a:cubicBezTo>
                  <a:cubicBezTo>
                    <a:pt x="66" y="17"/>
                    <a:pt x="45" y="27"/>
                    <a:pt x="31" y="42"/>
                  </a:cubicBezTo>
                  <a:cubicBezTo>
                    <a:pt x="16" y="58"/>
                    <a:pt x="10" y="78"/>
                    <a:pt x="13" y="97"/>
                  </a:cubicBezTo>
                  <a:cubicBezTo>
                    <a:pt x="15" y="118"/>
                    <a:pt x="28" y="137"/>
                    <a:pt x="46" y="151"/>
                  </a:cubicBezTo>
                  <a:cubicBezTo>
                    <a:pt x="65" y="165"/>
                    <a:pt x="89" y="171"/>
                    <a:pt x="110" y="168"/>
                  </a:cubicBezTo>
                  <a:cubicBezTo>
                    <a:pt x="134" y="164"/>
                    <a:pt x="154" y="155"/>
                    <a:pt x="167" y="141"/>
                  </a:cubicBezTo>
                  <a:cubicBezTo>
                    <a:pt x="181" y="127"/>
                    <a:pt x="187" y="109"/>
                    <a:pt x="184" y="89"/>
                  </a:cubicBezTo>
                  <a:cubicBezTo>
                    <a:pt x="181" y="68"/>
                    <a:pt x="169" y="47"/>
                    <a:pt x="151" y="33"/>
                  </a:cubicBezTo>
                  <a:cubicBezTo>
                    <a:pt x="135" y="20"/>
                    <a:pt x="117" y="13"/>
                    <a:pt x="99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54" name="">
              <a:extLst>
                <a:ext uri="{FF2B5EF4-FFF2-40B4-BE49-F238E27FC236}">
                  <a16:creationId xmlns:a16="http://schemas.microsoft.com/office/drawing/2014/main" id="{D9F12728-4F3F-4A27-8741-B91CFCD7DE0C}"/>
                </a:ext>
              </a:extLst>
            </p:cNvPr>
            <p:cNvSpPr/>
            <p:nvPr/>
          </p:nvSpPr>
          <p:spPr bwMode="auto">
            <a:xfrm>
              <a:off x="6311900" y="1960564"/>
              <a:ext cx="368300" cy="330200"/>
            </a:xfrm>
            <a:custGeom>
              <a:avLst/>
              <a:gdLst>
                <a:gd name="T0" fmla="*/ 48 w 97"/>
                <a:gd name="T1" fmla="*/ 87 h 87"/>
                <a:gd name="T2" fmla="*/ 2 w 97"/>
                <a:gd name="T3" fmla="*/ 48 h 87"/>
                <a:gd name="T4" fmla="*/ 12 w 97"/>
                <a:gd name="T5" fmla="*/ 17 h 87"/>
                <a:gd name="T6" fmla="*/ 43 w 97"/>
                <a:gd name="T7" fmla="*/ 2 h 87"/>
                <a:gd name="T8" fmla="*/ 77 w 97"/>
                <a:gd name="T9" fmla="*/ 12 h 87"/>
                <a:gd name="T10" fmla="*/ 94 w 97"/>
                <a:gd name="T11" fmla="*/ 43 h 87"/>
                <a:gd name="T12" fmla="*/ 55 w 97"/>
                <a:gd name="T13" fmla="*/ 87 h 87"/>
                <a:gd name="T14" fmla="*/ 48 w 97"/>
                <a:gd name="T15" fmla="*/ 87 h 87"/>
                <a:gd name="T16" fmla="*/ 48 w 97"/>
                <a:gd name="T17" fmla="*/ 11 h 87"/>
                <a:gd name="T18" fmla="*/ 44 w 97"/>
                <a:gd name="T19" fmla="*/ 12 h 87"/>
                <a:gd name="T20" fmla="*/ 19 w 97"/>
                <a:gd name="T21" fmla="*/ 24 h 87"/>
                <a:gd name="T22" fmla="*/ 11 w 97"/>
                <a:gd name="T23" fmla="*/ 47 h 87"/>
                <a:gd name="T24" fmla="*/ 53 w 97"/>
                <a:gd name="T25" fmla="*/ 77 h 87"/>
                <a:gd name="T26" fmla="*/ 85 w 97"/>
                <a:gd name="T27" fmla="*/ 44 h 87"/>
                <a:gd name="T28" fmla="*/ 71 w 97"/>
                <a:gd name="T29" fmla="*/ 20 h 87"/>
                <a:gd name="T30" fmla="*/ 48 w 97"/>
                <a:gd name="T31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7" h="87">
                  <a:moveTo>
                    <a:pt x="48" y="87"/>
                  </a:moveTo>
                  <a:cubicBezTo>
                    <a:pt x="26" y="87"/>
                    <a:pt x="5" y="70"/>
                    <a:pt x="2" y="48"/>
                  </a:cubicBezTo>
                  <a:cubicBezTo>
                    <a:pt x="0" y="37"/>
                    <a:pt x="4" y="26"/>
                    <a:pt x="12" y="17"/>
                  </a:cubicBezTo>
                  <a:cubicBezTo>
                    <a:pt x="20" y="9"/>
                    <a:pt x="31" y="4"/>
                    <a:pt x="43" y="2"/>
                  </a:cubicBezTo>
                  <a:cubicBezTo>
                    <a:pt x="55" y="0"/>
                    <a:pt x="67" y="4"/>
                    <a:pt x="77" y="12"/>
                  </a:cubicBezTo>
                  <a:cubicBezTo>
                    <a:pt x="86" y="20"/>
                    <a:pt x="93" y="31"/>
                    <a:pt x="94" y="43"/>
                  </a:cubicBezTo>
                  <a:cubicBezTo>
                    <a:pt x="97" y="65"/>
                    <a:pt x="81" y="83"/>
                    <a:pt x="55" y="87"/>
                  </a:cubicBezTo>
                  <a:cubicBezTo>
                    <a:pt x="52" y="87"/>
                    <a:pt x="50" y="87"/>
                    <a:pt x="48" y="87"/>
                  </a:cubicBezTo>
                  <a:close/>
                  <a:moveTo>
                    <a:pt x="48" y="11"/>
                  </a:moveTo>
                  <a:cubicBezTo>
                    <a:pt x="47" y="11"/>
                    <a:pt x="45" y="11"/>
                    <a:pt x="44" y="12"/>
                  </a:cubicBezTo>
                  <a:cubicBezTo>
                    <a:pt x="34" y="13"/>
                    <a:pt x="25" y="17"/>
                    <a:pt x="19" y="24"/>
                  </a:cubicBezTo>
                  <a:cubicBezTo>
                    <a:pt x="13" y="31"/>
                    <a:pt x="10" y="39"/>
                    <a:pt x="11" y="47"/>
                  </a:cubicBezTo>
                  <a:cubicBezTo>
                    <a:pt x="14" y="65"/>
                    <a:pt x="34" y="80"/>
                    <a:pt x="53" y="77"/>
                  </a:cubicBezTo>
                  <a:cubicBezTo>
                    <a:pt x="71" y="75"/>
                    <a:pt x="87" y="63"/>
                    <a:pt x="85" y="44"/>
                  </a:cubicBezTo>
                  <a:cubicBezTo>
                    <a:pt x="83" y="35"/>
                    <a:pt x="78" y="26"/>
                    <a:pt x="71" y="20"/>
                  </a:cubicBezTo>
                  <a:cubicBezTo>
                    <a:pt x="64" y="14"/>
                    <a:pt x="56" y="11"/>
                    <a:pt x="4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55" name="">
              <a:extLst>
                <a:ext uri="{FF2B5EF4-FFF2-40B4-BE49-F238E27FC236}">
                  <a16:creationId xmlns:a16="http://schemas.microsoft.com/office/drawing/2014/main" id="{E4C033F5-A987-470C-8709-2529E017F274}"/>
                </a:ext>
              </a:extLst>
            </p:cNvPr>
            <p:cNvSpPr/>
            <p:nvPr/>
          </p:nvSpPr>
          <p:spPr bwMode="auto">
            <a:xfrm>
              <a:off x="6022975" y="2074864"/>
              <a:ext cx="250825" cy="238125"/>
            </a:xfrm>
            <a:custGeom>
              <a:avLst/>
              <a:gdLst>
                <a:gd name="T0" fmla="*/ 33 w 66"/>
                <a:gd name="T1" fmla="*/ 63 h 63"/>
                <a:gd name="T2" fmla="*/ 1 w 66"/>
                <a:gd name="T3" fmla="*/ 36 h 63"/>
                <a:gd name="T4" fmla="*/ 6 w 66"/>
                <a:gd name="T5" fmla="*/ 17 h 63"/>
                <a:gd name="T6" fmla="*/ 29 w 66"/>
                <a:gd name="T7" fmla="*/ 3 h 63"/>
                <a:gd name="T8" fmla="*/ 65 w 66"/>
                <a:gd name="T9" fmla="*/ 31 h 63"/>
                <a:gd name="T10" fmla="*/ 65 w 66"/>
                <a:gd name="T11" fmla="*/ 31 h 63"/>
                <a:gd name="T12" fmla="*/ 61 w 66"/>
                <a:gd name="T13" fmla="*/ 49 h 63"/>
                <a:gd name="T14" fmla="*/ 38 w 66"/>
                <a:gd name="T15" fmla="*/ 62 h 63"/>
                <a:gd name="T16" fmla="*/ 33 w 66"/>
                <a:gd name="T17" fmla="*/ 63 h 63"/>
                <a:gd name="T18" fmla="*/ 33 w 66"/>
                <a:gd name="T19" fmla="*/ 13 h 63"/>
                <a:gd name="T20" fmla="*/ 30 w 66"/>
                <a:gd name="T21" fmla="*/ 13 h 63"/>
                <a:gd name="T22" fmla="*/ 14 w 66"/>
                <a:gd name="T23" fmla="*/ 22 h 63"/>
                <a:gd name="T24" fmla="*/ 11 w 66"/>
                <a:gd name="T25" fmla="*/ 35 h 63"/>
                <a:gd name="T26" fmla="*/ 37 w 66"/>
                <a:gd name="T27" fmla="*/ 52 h 63"/>
                <a:gd name="T28" fmla="*/ 53 w 66"/>
                <a:gd name="T29" fmla="*/ 44 h 63"/>
                <a:gd name="T30" fmla="*/ 56 w 66"/>
                <a:gd name="T31" fmla="*/ 32 h 63"/>
                <a:gd name="T32" fmla="*/ 56 w 66"/>
                <a:gd name="T33" fmla="*/ 32 h 63"/>
                <a:gd name="T34" fmla="*/ 33 w 66"/>
                <a:gd name="T35" fmla="*/ 1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63">
                  <a:moveTo>
                    <a:pt x="33" y="63"/>
                  </a:moveTo>
                  <a:cubicBezTo>
                    <a:pt x="18" y="63"/>
                    <a:pt x="3" y="51"/>
                    <a:pt x="1" y="36"/>
                  </a:cubicBezTo>
                  <a:cubicBezTo>
                    <a:pt x="0" y="29"/>
                    <a:pt x="1" y="22"/>
                    <a:pt x="6" y="17"/>
                  </a:cubicBezTo>
                  <a:cubicBezTo>
                    <a:pt x="11" y="9"/>
                    <a:pt x="19" y="5"/>
                    <a:pt x="29" y="3"/>
                  </a:cubicBezTo>
                  <a:cubicBezTo>
                    <a:pt x="47" y="0"/>
                    <a:pt x="63" y="15"/>
                    <a:pt x="65" y="31"/>
                  </a:cubicBezTo>
                  <a:cubicBezTo>
                    <a:pt x="65" y="31"/>
                    <a:pt x="65" y="31"/>
                    <a:pt x="65" y="31"/>
                  </a:cubicBezTo>
                  <a:cubicBezTo>
                    <a:pt x="66" y="38"/>
                    <a:pt x="65" y="44"/>
                    <a:pt x="61" y="49"/>
                  </a:cubicBezTo>
                  <a:cubicBezTo>
                    <a:pt x="56" y="56"/>
                    <a:pt x="48" y="61"/>
                    <a:pt x="38" y="62"/>
                  </a:cubicBezTo>
                  <a:cubicBezTo>
                    <a:pt x="36" y="62"/>
                    <a:pt x="35" y="63"/>
                    <a:pt x="33" y="63"/>
                  </a:cubicBezTo>
                  <a:close/>
                  <a:moveTo>
                    <a:pt x="33" y="13"/>
                  </a:moveTo>
                  <a:cubicBezTo>
                    <a:pt x="32" y="13"/>
                    <a:pt x="31" y="13"/>
                    <a:pt x="30" y="13"/>
                  </a:cubicBezTo>
                  <a:cubicBezTo>
                    <a:pt x="23" y="14"/>
                    <a:pt x="17" y="17"/>
                    <a:pt x="14" y="22"/>
                  </a:cubicBezTo>
                  <a:cubicBezTo>
                    <a:pt x="11" y="26"/>
                    <a:pt x="10" y="30"/>
                    <a:pt x="11" y="35"/>
                  </a:cubicBezTo>
                  <a:cubicBezTo>
                    <a:pt x="12" y="46"/>
                    <a:pt x="25" y="54"/>
                    <a:pt x="37" y="52"/>
                  </a:cubicBezTo>
                  <a:cubicBezTo>
                    <a:pt x="44" y="51"/>
                    <a:pt x="50" y="48"/>
                    <a:pt x="53" y="44"/>
                  </a:cubicBezTo>
                  <a:cubicBezTo>
                    <a:pt x="55" y="40"/>
                    <a:pt x="56" y="37"/>
                    <a:pt x="56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4" y="22"/>
                    <a:pt x="44" y="13"/>
                    <a:pt x="3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56" name="">
              <a:extLst>
                <a:ext uri="{FF2B5EF4-FFF2-40B4-BE49-F238E27FC236}">
                  <a16:creationId xmlns:a16="http://schemas.microsoft.com/office/drawing/2014/main" id="{E374BB28-5F38-4C25-9A6B-7A758307CE99}"/>
                </a:ext>
              </a:extLst>
            </p:cNvPr>
            <p:cNvSpPr/>
            <p:nvPr/>
          </p:nvSpPr>
          <p:spPr bwMode="auto">
            <a:xfrm>
              <a:off x="6316663" y="2579689"/>
              <a:ext cx="300038" cy="284163"/>
            </a:xfrm>
            <a:custGeom>
              <a:avLst/>
              <a:gdLst>
                <a:gd name="T0" fmla="*/ 38 w 79"/>
                <a:gd name="T1" fmla="*/ 75 h 75"/>
                <a:gd name="T2" fmla="*/ 9 w 79"/>
                <a:gd name="T3" fmla="*/ 63 h 75"/>
                <a:gd name="T4" fmla="*/ 1 w 79"/>
                <a:gd name="T5" fmla="*/ 40 h 75"/>
                <a:gd name="T6" fmla="*/ 15 w 79"/>
                <a:gd name="T7" fmla="*/ 14 h 75"/>
                <a:gd name="T8" fmla="*/ 70 w 79"/>
                <a:gd name="T9" fmla="*/ 19 h 75"/>
                <a:gd name="T10" fmla="*/ 70 w 79"/>
                <a:gd name="T11" fmla="*/ 19 h 75"/>
                <a:gd name="T12" fmla="*/ 78 w 79"/>
                <a:gd name="T13" fmla="*/ 40 h 75"/>
                <a:gd name="T14" fmla="*/ 64 w 79"/>
                <a:gd name="T15" fmla="*/ 66 h 75"/>
                <a:gd name="T16" fmla="*/ 38 w 79"/>
                <a:gd name="T17" fmla="*/ 75 h 75"/>
                <a:gd name="T18" fmla="*/ 38 w 79"/>
                <a:gd name="T19" fmla="*/ 16 h 75"/>
                <a:gd name="T20" fmla="*/ 21 w 79"/>
                <a:gd name="T21" fmla="*/ 21 h 75"/>
                <a:gd name="T22" fmla="*/ 10 w 79"/>
                <a:gd name="T23" fmla="*/ 41 h 75"/>
                <a:gd name="T24" fmla="*/ 16 w 79"/>
                <a:gd name="T25" fmla="*/ 56 h 75"/>
                <a:gd name="T26" fmla="*/ 58 w 79"/>
                <a:gd name="T27" fmla="*/ 59 h 75"/>
                <a:gd name="T28" fmla="*/ 68 w 79"/>
                <a:gd name="T29" fmla="*/ 40 h 75"/>
                <a:gd name="T30" fmla="*/ 63 w 79"/>
                <a:gd name="T31" fmla="*/ 26 h 75"/>
                <a:gd name="T32" fmla="*/ 63 w 79"/>
                <a:gd name="T33" fmla="*/ 26 h 75"/>
                <a:gd name="T34" fmla="*/ 38 w 79"/>
                <a:gd name="T35" fmla="*/ 1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9" h="75">
                  <a:moveTo>
                    <a:pt x="38" y="75"/>
                  </a:moveTo>
                  <a:cubicBezTo>
                    <a:pt x="27" y="75"/>
                    <a:pt x="17" y="71"/>
                    <a:pt x="9" y="63"/>
                  </a:cubicBezTo>
                  <a:cubicBezTo>
                    <a:pt x="3" y="57"/>
                    <a:pt x="0" y="49"/>
                    <a:pt x="1" y="40"/>
                  </a:cubicBezTo>
                  <a:cubicBezTo>
                    <a:pt x="1" y="30"/>
                    <a:pt x="6" y="21"/>
                    <a:pt x="15" y="14"/>
                  </a:cubicBezTo>
                  <a:cubicBezTo>
                    <a:pt x="31" y="0"/>
                    <a:pt x="57" y="5"/>
                    <a:pt x="70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6" y="25"/>
                    <a:pt x="79" y="32"/>
                    <a:pt x="78" y="40"/>
                  </a:cubicBezTo>
                  <a:cubicBezTo>
                    <a:pt x="78" y="50"/>
                    <a:pt x="73" y="59"/>
                    <a:pt x="64" y="66"/>
                  </a:cubicBezTo>
                  <a:cubicBezTo>
                    <a:pt x="57" y="72"/>
                    <a:pt x="48" y="75"/>
                    <a:pt x="38" y="75"/>
                  </a:cubicBezTo>
                  <a:close/>
                  <a:moveTo>
                    <a:pt x="38" y="16"/>
                  </a:moveTo>
                  <a:cubicBezTo>
                    <a:pt x="32" y="16"/>
                    <a:pt x="26" y="17"/>
                    <a:pt x="21" y="21"/>
                  </a:cubicBezTo>
                  <a:cubicBezTo>
                    <a:pt x="15" y="26"/>
                    <a:pt x="11" y="34"/>
                    <a:pt x="10" y="41"/>
                  </a:cubicBezTo>
                  <a:cubicBezTo>
                    <a:pt x="10" y="47"/>
                    <a:pt x="12" y="52"/>
                    <a:pt x="16" y="56"/>
                  </a:cubicBezTo>
                  <a:cubicBezTo>
                    <a:pt x="26" y="67"/>
                    <a:pt x="46" y="68"/>
                    <a:pt x="58" y="59"/>
                  </a:cubicBezTo>
                  <a:cubicBezTo>
                    <a:pt x="64" y="53"/>
                    <a:pt x="68" y="46"/>
                    <a:pt x="68" y="40"/>
                  </a:cubicBezTo>
                  <a:cubicBezTo>
                    <a:pt x="69" y="35"/>
                    <a:pt x="67" y="30"/>
                    <a:pt x="63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57" y="19"/>
                    <a:pt x="47" y="16"/>
                    <a:pt x="3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57" name="">
              <a:extLst>
                <a:ext uri="{FF2B5EF4-FFF2-40B4-BE49-F238E27FC236}">
                  <a16:creationId xmlns:a16="http://schemas.microsoft.com/office/drawing/2014/main" id="{270116F5-C46E-4787-BF8F-404356F0EEBA}"/>
                </a:ext>
              </a:extLst>
            </p:cNvPr>
            <p:cNvSpPr/>
            <p:nvPr/>
          </p:nvSpPr>
          <p:spPr bwMode="auto">
            <a:xfrm>
              <a:off x="5119688" y="1512889"/>
              <a:ext cx="1974850" cy="1844675"/>
            </a:xfrm>
            <a:custGeom>
              <a:avLst/>
              <a:gdLst>
                <a:gd name="T0" fmla="*/ 250 w 520"/>
                <a:gd name="T1" fmla="*/ 475 h 486"/>
                <a:gd name="T2" fmla="*/ 121 w 520"/>
                <a:gd name="T3" fmla="*/ 442 h 486"/>
                <a:gd name="T4" fmla="*/ 12 w 520"/>
                <a:gd name="T5" fmla="*/ 301 h 486"/>
                <a:gd name="T6" fmla="*/ 48 w 520"/>
                <a:gd name="T7" fmla="*/ 127 h 486"/>
                <a:gd name="T8" fmla="*/ 213 w 520"/>
                <a:gd name="T9" fmla="*/ 14 h 486"/>
                <a:gd name="T10" fmla="*/ 401 w 520"/>
                <a:gd name="T11" fmla="*/ 46 h 486"/>
                <a:gd name="T12" fmla="*/ 508 w 520"/>
                <a:gd name="T13" fmla="*/ 194 h 486"/>
                <a:gd name="T14" fmla="*/ 508 w 520"/>
                <a:gd name="T15" fmla="*/ 194 h 486"/>
                <a:gd name="T16" fmla="*/ 476 w 520"/>
                <a:gd name="T17" fmla="*/ 359 h 486"/>
                <a:gd name="T18" fmla="*/ 310 w 520"/>
                <a:gd name="T19" fmla="*/ 469 h 486"/>
                <a:gd name="T20" fmla="*/ 250 w 520"/>
                <a:gd name="T21" fmla="*/ 475 h 486"/>
                <a:gd name="T22" fmla="*/ 264 w 520"/>
                <a:gd name="T23" fmla="*/ 18 h 486"/>
                <a:gd name="T24" fmla="*/ 215 w 520"/>
                <a:gd name="T25" fmla="*/ 23 h 486"/>
                <a:gd name="T26" fmla="*/ 56 w 520"/>
                <a:gd name="T27" fmla="*/ 132 h 486"/>
                <a:gd name="T28" fmla="*/ 21 w 520"/>
                <a:gd name="T29" fmla="*/ 299 h 486"/>
                <a:gd name="T30" fmla="*/ 308 w 520"/>
                <a:gd name="T31" fmla="*/ 459 h 486"/>
                <a:gd name="T32" fmla="*/ 467 w 520"/>
                <a:gd name="T33" fmla="*/ 353 h 486"/>
                <a:gd name="T34" fmla="*/ 498 w 520"/>
                <a:gd name="T35" fmla="*/ 196 h 486"/>
                <a:gd name="T36" fmla="*/ 264 w 520"/>
                <a:gd name="T37" fmla="*/ 18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0" h="486">
                  <a:moveTo>
                    <a:pt x="250" y="475"/>
                  </a:moveTo>
                  <a:cubicBezTo>
                    <a:pt x="204" y="475"/>
                    <a:pt x="160" y="464"/>
                    <a:pt x="121" y="442"/>
                  </a:cubicBezTo>
                  <a:cubicBezTo>
                    <a:pt x="63" y="411"/>
                    <a:pt x="25" y="361"/>
                    <a:pt x="12" y="301"/>
                  </a:cubicBezTo>
                  <a:cubicBezTo>
                    <a:pt x="0" y="243"/>
                    <a:pt x="12" y="181"/>
                    <a:pt x="48" y="127"/>
                  </a:cubicBezTo>
                  <a:cubicBezTo>
                    <a:pt x="86" y="68"/>
                    <a:pt x="146" y="27"/>
                    <a:pt x="213" y="14"/>
                  </a:cubicBezTo>
                  <a:cubicBezTo>
                    <a:pt x="278" y="0"/>
                    <a:pt x="344" y="12"/>
                    <a:pt x="401" y="46"/>
                  </a:cubicBezTo>
                  <a:cubicBezTo>
                    <a:pt x="457" y="81"/>
                    <a:pt x="495" y="133"/>
                    <a:pt x="508" y="194"/>
                  </a:cubicBezTo>
                  <a:cubicBezTo>
                    <a:pt x="508" y="194"/>
                    <a:pt x="508" y="194"/>
                    <a:pt x="508" y="194"/>
                  </a:cubicBezTo>
                  <a:cubicBezTo>
                    <a:pt x="520" y="250"/>
                    <a:pt x="508" y="309"/>
                    <a:pt x="476" y="359"/>
                  </a:cubicBezTo>
                  <a:cubicBezTo>
                    <a:pt x="439" y="415"/>
                    <a:pt x="378" y="455"/>
                    <a:pt x="310" y="469"/>
                  </a:cubicBezTo>
                  <a:cubicBezTo>
                    <a:pt x="290" y="473"/>
                    <a:pt x="270" y="475"/>
                    <a:pt x="250" y="475"/>
                  </a:cubicBezTo>
                  <a:close/>
                  <a:moveTo>
                    <a:pt x="264" y="18"/>
                  </a:moveTo>
                  <a:cubicBezTo>
                    <a:pt x="248" y="18"/>
                    <a:pt x="231" y="20"/>
                    <a:pt x="215" y="23"/>
                  </a:cubicBezTo>
                  <a:cubicBezTo>
                    <a:pt x="151" y="36"/>
                    <a:pt x="93" y="76"/>
                    <a:pt x="56" y="132"/>
                  </a:cubicBezTo>
                  <a:cubicBezTo>
                    <a:pt x="22" y="184"/>
                    <a:pt x="10" y="243"/>
                    <a:pt x="21" y="299"/>
                  </a:cubicBezTo>
                  <a:cubicBezTo>
                    <a:pt x="46" y="414"/>
                    <a:pt x="174" y="486"/>
                    <a:pt x="308" y="459"/>
                  </a:cubicBezTo>
                  <a:cubicBezTo>
                    <a:pt x="374" y="446"/>
                    <a:pt x="432" y="407"/>
                    <a:pt x="467" y="353"/>
                  </a:cubicBezTo>
                  <a:cubicBezTo>
                    <a:pt x="499" y="306"/>
                    <a:pt x="509" y="250"/>
                    <a:pt x="498" y="196"/>
                  </a:cubicBezTo>
                  <a:cubicBezTo>
                    <a:pt x="476" y="92"/>
                    <a:pt x="375" y="18"/>
                    <a:pt x="26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58" name="">
              <a:extLst>
                <a:ext uri="{FF2B5EF4-FFF2-40B4-BE49-F238E27FC236}">
                  <a16:creationId xmlns:a16="http://schemas.microsoft.com/office/drawing/2014/main" id="{D4D23F82-4071-4B03-AD7F-A9D98D4CC767}"/>
                </a:ext>
              </a:extLst>
            </p:cNvPr>
            <p:cNvSpPr/>
            <p:nvPr/>
          </p:nvSpPr>
          <p:spPr bwMode="auto">
            <a:xfrm>
              <a:off x="5491163" y="2328864"/>
              <a:ext cx="92075" cy="87313"/>
            </a:xfrm>
            <a:custGeom>
              <a:avLst/>
              <a:gdLst>
                <a:gd name="T0" fmla="*/ 6 w 24"/>
                <a:gd name="T1" fmla="*/ 23 h 23"/>
                <a:gd name="T2" fmla="*/ 1 w 24"/>
                <a:gd name="T3" fmla="*/ 19 h 23"/>
                <a:gd name="T4" fmla="*/ 6 w 24"/>
                <a:gd name="T5" fmla="*/ 5 h 23"/>
                <a:gd name="T6" fmla="*/ 19 w 24"/>
                <a:gd name="T7" fmla="*/ 1 h 23"/>
                <a:gd name="T8" fmla="*/ 24 w 24"/>
                <a:gd name="T9" fmla="*/ 6 h 23"/>
                <a:gd name="T10" fmla="*/ 18 w 24"/>
                <a:gd name="T11" fmla="*/ 10 h 23"/>
                <a:gd name="T12" fmla="*/ 12 w 24"/>
                <a:gd name="T13" fmla="*/ 12 h 23"/>
                <a:gd name="T14" fmla="*/ 11 w 24"/>
                <a:gd name="T15" fmla="*/ 17 h 23"/>
                <a:gd name="T16" fmla="*/ 7 w 24"/>
                <a:gd name="T17" fmla="*/ 23 h 23"/>
                <a:gd name="T18" fmla="*/ 6 w 24"/>
                <a:gd name="T1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3">
                  <a:moveTo>
                    <a:pt x="6" y="23"/>
                  </a:moveTo>
                  <a:cubicBezTo>
                    <a:pt x="4" y="23"/>
                    <a:pt x="2" y="21"/>
                    <a:pt x="1" y="19"/>
                  </a:cubicBezTo>
                  <a:cubicBezTo>
                    <a:pt x="0" y="14"/>
                    <a:pt x="2" y="9"/>
                    <a:pt x="6" y="5"/>
                  </a:cubicBezTo>
                  <a:cubicBezTo>
                    <a:pt x="9" y="2"/>
                    <a:pt x="14" y="0"/>
                    <a:pt x="19" y="1"/>
                  </a:cubicBezTo>
                  <a:cubicBezTo>
                    <a:pt x="22" y="1"/>
                    <a:pt x="24" y="3"/>
                    <a:pt x="24" y="6"/>
                  </a:cubicBezTo>
                  <a:cubicBezTo>
                    <a:pt x="23" y="9"/>
                    <a:pt x="21" y="11"/>
                    <a:pt x="18" y="10"/>
                  </a:cubicBezTo>
                  <a:cubicBezTo>
                    <a:pt x="16" y="10"/>
                    <a:pt x="14" y="11"/>
                    <a:pt x="12" y="12"/>
                  </a:cubicBezTo>
                  <a:cubicBezTo>
                    <a:pt x="11" y="14"/>
                    <a:pt x="10" y="16"/>
                    <a:pt x="11" y="17"/>
                  </a:cubicBezTo>
                  <a:cubicBezTo>
                    <a:pt x="11" y="20"/>
                    <a:pt x="9" y="23"/>
                    <a:pt x="7" y="23"/>
                  </a:cubicBezTo>
                  <a:cubicBezTo>
                    <a:pt x="6" y="23"/>
                    <a:pt x="6" y="23"/>
                    <a:pt x="6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59" name="">
              <a:extLst>
                <a:ext uri="{FF2B5EF4-FFF2-40B4-BE49-F238E27FC236}">
                  <a16:creationId xmlns:a16="http://schemas.microsoft.com/office/drawing/2014/main" id="{4CE19444-9215-416B-BCDA-6B4008F1F18C}"/>
                </a:ext>
              </a:extLst>
            </p:cNvPr>
            <p:cNvSpPr/>
            <p:nvPr/>
          </p:nvSpPr>
          <p:spPr bwMode="auto">
            <a:xfrm>
              <a:off x="5659438" y="1982789"/>
              <a:ext cx="101600" cy="92075"/>
            </a:xfrm>
            <a:custGeom>
              <a:avLst/>
              <a:gdLst>
                <a:gd name="T0" fmla="*/ 7 w 27"/>
                <a:gd name="T1" fmla="*/ 24 h 24"/>
                <a:gd name="T2" fmla="*/ 2 w 27"/>
                <a:gd name="T3" fmla="*/ 21 h 24"/>
                <a:gd name="T4" fmla="*/ 7 w 27"/>
                <a:gd name="T5" fmla="*/ 5 h 24"/>
                <a:gd name="T6" fmla="*/ 23 w 27"/>
                <a:gd name="T7" fmla="*/ 2 h 24"/>
                <a:gd name="T8" fmla="*/ 26 w 27"/>
                <a:gd name="T9" fmla="*/ 9 h 24"/>
                <a:gd name="T10" fmla="*/ 20 w 27"/>
                <a:gd name="T11" fmla="*/ 11 h 24"/>
                <a:gd name="T12" fmla="*/ 13 w 27"/>
                <a:gd name="T13" fmla="*/ 13 h 24"/>
                <a:gd name="T14" fmla="*/ 11 w 27"/>
                <a:gd name="T15" fmla="*/ 18 h 24"/>
                <a:gd name="T16" fmla="*/ 8 w 27"/>
                <a:gd name="T17" fmla="*/ 24 h 24"/>
                <a:gd name="T18" fmla="*/ 7 w 27"/>
                <a:gd name="T1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24">
                  <a:moveTo>
                    <a:pt x="7" y="24"/>
                  </a:moveTo>
                  <a:cubicBezTo>
                    <a:pt x="5" y="24"/>
                    <a:pt x="3" y="23"/>
                    <a:pt x="2" y="21"/>
                  </a:cubicBezTo>
                  <a:cubicBezTo>
                    <a:pt x="0" y="15"/>
                    <a:pt x="2" y="9"/>
                    <a:pt x="7" y="5"/>
                  </a:cubicBezTo>
                  <a:cubicBezTo>
                    <a:pt x="11" y="1"/>
                    <a:pt x="18" y="0"/>
                    <a:pt x="23" y="2"/>
                  </a:cubicBezTo>
                  <a:cubicBezTo>
                    <a:pt x="26" y="3"/>
                    <a:pt x="27" y="6"/>
                    <a:pt x="26" y="9"/>
                  </a:cubicBezTo>
                  <a:cubicBezTo>
                    <a:pt x="25" y="11"/>
                    <a:pt x="22" y="12"/>
                    <a:pt x="20" y="11"/>
                  </a:cubicBezTo>
                  <a:cubicBezTo>
                    <a:pt x="17" y="11"/>
                    <a:pt x="15" y="11"/>
                    <a:pt x="13" y="13"/>
                  </a:cubicBezTo>
                  <a:cubicBezTo>
                    <a:pt x="12" y="14"/>
                    <a:pt x="11" y="16"/>
                    <a:pt x="11" y="18"/>
                  </a:cubicBezTo>
                  <a:cubicBezTo>
                    <a:pt x="12" y="20"/>
                    <a:pt x="11" y="23"/>
                    <a:pt x="8" y="24"/>
                  </a:cubicBezTo>
                  <a:cubicBezTo>
                    <a:pt x="8" y="24"/>
                    <a:pt x="7" y="24"/>
                    <a:pt x="7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60" name="">
              <a:extLst>
                <a:ext uri="{FF2B5EF4-FFF2-40B4-BE49-F238E27FC236}">
                  <a16:creationId xmlns:a16="http://schemas.microsoft.com/office/drawing/2014/main" id="{911058F8-6033-4E07-A45D-329B3112C220}"/>
                </a:ext>
              </a:extLst>
            </p:cNvPr>
            <p:cNvSpPr/>
            <p:nvPr/>
          </p:nvSpPr>
          <p:spPr bwMode="auto">
            <a:xfrm>
              <a:off x="6038850" y="1873251"/>
              <a:ext cx="90488" cy="98425"/>
            </a:xfrm>
            <a:custGeom>
              <a:avLst/>
              <a:gdLst>
                <a:gd name="T0" fmla="*/ 6 w 24"/>
                <a:gd name="T1" fmla="*/ 26 h 26"/>
                <a:gd name="T2" fmla="*/ 2 w 24"/>
                <a:gd name="T3" fmla="*/ 23 h 26"/>
                <a:gd name="T4" fmla="*/ 4 w 24"/>
                <a:gd name="T5" fmla="*/ 7 h 26"/>
                <a:gd name="T6" fmla="*/ 20 w 24"/>
                <a:gd name="T7" fmla="*/ 1 h 26"/>
                <a:gd name="T8" fmla="*/ 24 w 24"/>
                <a:gd name="T9" fmla="*/ 7 h 26"/>
                <a:gd name="T10" fmla="*/ 18 w 24"/>
                <a:gd name="T11" fmla="*/ 11 h 26"/>
                <a:gd name="T12" fmla="*/ 12 w 24"/>
                <a:gd name="T13" fmla="*/ 13 h 26"/>
                <a:gd name="T14" fmla="*/ 11 w 24"/>
                <a:gd name="T15" fmla="*/ 19 h 26"/>
                <a:gd name="T16" fmla="*/ 9 w 24"/>
                <a:gd name="T17" fmla="*/ 25 h 26"/>
                <a:gd name="T18" fmla="*/ 6 w 24"/>
                <a:gd name="T1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6">
                  <a:moveTo>
                    <a:pt x="6" y="26"/>
                  </a:moveTo>
                  <a:cubicBezTo>
                    <a:pt x="5" y="26"/>
                    <a:pt x="3" y="25"/>
                    <a:pt x="2" y="23"/>
                  </a:cubicBezTo>
                  <a:cubicBezTo>
                    <a:pt x="0" y="18"/>
                    <a:pt x="0" y="11"/>
                    <a:pt x="4" y="7"/>
                  </a:cubicBezTo>
                  <a:cubicBezTo>
                    <a:pt x="8" y="2"/>
                    <a:pt x="14" y="0"/>
                    <a:pt x="20" y="1"/>
                  </a:cubicBezTo>
                  <a:cubicBezTo>
                    <a:pt x="22" y="2"/>
                    <a:pt x="24" y="4"/>
                    <a:pt x="24" y="7"/>
                  </a:cubicBezTo>
                  <a:cubicBezTo>
                    <a:pt x="23" y="9"/>
                    <a:pt x="21" y="11"/>
                    <a:pt x="18" y="11"/>
                  </a:cubicBezTo>
                  <a:cubicBezTo>
                    <a:pt x="16" y="10"/>
                    <a:pt x="13" y="11"/>
                    <a:pt x="12" y="13"/>
                  </a:cubicBezTo>
                  <a:cubicBezTo>
                    <a:pt x="10" y="15"/>
                    <a:pt x="10" y="17"/>
                    <a:pt x="11" y="19"/>
                  </a:cubicBezTo>
                  <a:cubicBezTo>
                    <a:pt x="12" y="21"/>
                    <a:pt x="11" y="24"/>
                    <a:pt x="9" y="25"/>
                  </a:cubicBezTo>
                  <a:cubicBezTo>
                    <a:pt x="8" y="25"/>
                    <a:pt x="7" y="26"/>
                    <a:pt x="6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61" name="">
              <a:extLst>
                <a:ext uri="{FF2B5EF4-FFF2-40B4-BE49-F238E27FC236}">
                  <a16:creationId xmlns:a16="http://schemas.microsoft.com/office/drawing/2014/main" id="{C5C3F5F7-6D41-4710-A10C-51F7127A9C79}"/>
                </a:ext>
              </a:extLst>
            </p:cNvPr>
            <p:cNvSpPr/>
            <p:nvPr/>
          </p:nvSpPr>
          <p:spPr bwMode="auto">
            <a:xfrm>
              <a:off x="5799138" y="2533651"/>
              <a:ext cx="92075" cy="90488"/>
            </a:xfrm>
            <a:custGeom>
              <a:avLst/>
              <a:gdLst>
                <a:gd name="T0" fmla="*/ 6 w 24"/>
                <a:gd name="T1" fmla="*/ 24 h 24"/>
                <a:gd name="T2" fmla="*/ 2 w 24"/>
                <a:gd name="T3" fmla="*/ 21 h 24"/>
                <a:gd name="T4" fmla="*/ 5 w 24"/>
                <a:gd name="T5" fmla="*/ 6 h 24"/>
                <a:gd name="T6" fmla="*/ 20 w 24"/>
                <a:gd name="T7" fmla="*/ 1 h 24"/>
                <a:gd name="T8" fmla="*/ 24 w 24"/>
                <a:gd name="T9" fmla="*/ 7 h 24"/>
                <a:gd name="T10" fmla="*/ 18 w 24"/>
                <a:gd name="T11" fmla="*/ 11 h 24"/>
                <a:gd name="T12" fmla="*/ 12 w 24"/>
                <a:gd name="T13" fmla="*/ 13 h 24"/>
                <a:gd name="T14" fmla="*/ 11 w 24"/>
                <a:gd name="T15" fmla="*/ 18 h 24"/>
                <a:gd name="T16" fmla="*/ 8 w 24"/>
                <a:gd name="T17" fmla="*/ 24 h 24"/>
                <a:gd name="T18" fmla="*/ 6 w 24"/>
                <a:gd name="T1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6" y="24"/>
                  </a:moveTo>
                  <a:cubicBezTo>
                    <a:pt x="4" y="24"/>
                    <a:pt x="2" y="23"/>
                    <a:pt x="2" y="21"/>
                  </a:cubicBezTo>
                  <a:cubicBezTo>
                    <a:pt x="0" y="16"/>
                    <a:pt x="1" y="10"/>
                    <a:pt x="5" y="6"/>
                  </a:cubicBezTo>
                  <a:cubicBezTo>
                    <a:pt x="9" y="2"/>
                    <a:pt x="15" y="0"/>
                    <a:pt x="20" y="1"/>
                  </a:cubicBezTo>
                  <a:cubicBezTo>
                    <a:pt x="23" y="2"/>
                    <a:pt x="24" y="4"/>
                    <a:pt x="24" y="7"/>
                  </a:cubicBezTo>
                  <a:cubicBezTo>
                    <a:pt x="23" y="9"/>
                    <a:pt x="21" y="11"/>
                    <a:pt x="18" y="11"/>
                  </a:cubicBezTo>
                  <a:cubicBezTo>
                    <a:pt x="16" y="10"/>
                    <a:pt x="13" y="11"/>
                    <a:pt x="12" y="13"/>
                  </a:cubicBezTo>
                  <a:cubicBezTo>
                    <a:pt x="11" y="14"/>
                    <a:pt x="10" y="16"/>
                    <a:pt x="11" y="18"/>
                  </a:cubicBezTo>
                  <a:cubicBezTo>
                    <a:pt x="12" y="20"/>
                    <a:pt x="10" y="23"/>
                    <a:pt x="8" y="24"/>
                  </a:cubicBezTo>
                  <a:cubicBezTo>
                    <a:pt x="7" y="24"/>
                    <a:pt x="7" y="24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62" name="">
              <a:extLst>
                <a:ext uri="{FF2B5EF4-FFF2-40B4-BE49-F238E27FC236}">
                  <a16:creationId xmlns:a16="http://schemas.microsoft.com/office/drawing/2014/main" id="{C818A6A3-F31B-4F2B-B86B-79FC9E018D4E}"/>
                </a:ext>
              </a:extLst>
            </p:cNvPr>
            <p:cNvSpPr/>
            <p:nvPr/>
          </p:nvSpPr>
          <p:spPr bwMode="auto">
            <a:xfrm>
              <a:off x="5853113" y="2192339"/>
              <a:ext cx="87313" cy="90488"/>
            </a:xfrm>
            <a:custGeom>
              <a:avLst/>
              <a:gdLst>
                <a:gd name="T0" fmla="*/ 7 w 23"/>
                <a:gd name="T1" fmla="*/ 24 h 24"/>
                <a:gd name="T2" fmla="*/ 2 w 23"/>
                <a:gd name="T3" fmla="*/ 21 h 24"/>
                <a:gd name="T4" fmla="*/ 5 w 23"/>
                <a:gd name="T5" fmla="*/ 6 h 24"/>
                <a:gd name="T6" fmla="*/ 19 w 23"/>
                <a:gd name="T7" fmla="*/ 1 h 24"/>
                <a:gd name="T8" fmla="*/ 23 w 23"/>
                <a:gd name="T9" fmla="*/ 7 h 24"/>
                <a:gd name="T10" fmla="*/ 17 w 23"/>
                <a:gd name="T11" fmla="*/ 11 h 24"/>
                <a:gd name="T12" fmla="*/ 12 w 23"/>
                <a:gd name="T13" fmla="*/ 13 h 24"/>
                <a:gd name="T14" fmla="*/ 11 w 23"/>
                <a:gd name="T15" fmla="*/ 17 h 24"/>
                <a:gd name="T16" fmla="*/ 8 w 23"/>
                <a:gd name="T17" fmla="*/ 23 h 24"/>
                <a:gd name="T18" fmla="*/ 7 w 23"/>
                <a:gd name="T1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4">
                  <a:moveTo>
                    <a:pt x="7" y="24"/>
                  </a:moveTo>
                  <a:cubicBezTo>
                    <a:pt x="5" y="24"/>
                    <a:pt x="3" y="23"/>
                    <a:pt x="2" y="21"/>
                  </a:cubicBezTo>
                  <a:cubicBezTo>
                    <a:pt x="0" y="16"/>
                    <a:pt x="1" y="10"/>
                    <a:pt x="5" y="6"/>
                  </a:cubicBezTo>
                  <a:cubicBezTo>
                    <a:pt x="8" y="2"/>
                    <a:pt x="14" y="0"/>
                    <a:pt x="19" y="1"/>
                  </a:cubicBezTo>
                  <a:cubicBezTo>
                    <a:pt x="22" y="2"/>
                    <a:pt x="23" y="4"/>
                    <a:pt x="23" y="7"/>
                  </a:cubicBezTo>
                  <a:cubicBezTo>
                    <a:pt x="23" y="9"/>
                    <a:pt x="20" y="11"/>
                    <a:pt x="17" y="11"/>
                  </a:cubicBezTo>
                  <a:cubicBezTo>
                    <a:pt x="16" y="11"/>
                    <a:pt x="13" y="11"/>
                    <a:pt x="12" y="13"/>
                  </a:cubicBezTo>
                  <a:cubicBezTo>
                    <a:pt x="11" y="14"/>
                    <a:pt x="11" y="16"/>
                    <a:pt x="11" y="17"/>
                  </a:cubicBezTo>
                  <a:cubicBezTo>
                    <a:pt x="12" y="20"/>
                    <a:pt x="11" y="22"/>
                    <a:pt x="8" y="23"/>
                  </a:cubicBezTo>
                  <a:cubicBezTo>
                    <a:pt x="8" y="24"/>
                    <a:pt x="7" y="24"/>
                    <a:pt x="7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63" name="">
              <a:extLst>
                <a:ext uri="{FF2B5EF4-FFF2-40B4-BE49-F238E27FC236}">
                  <a16:creationId xmlns:a16="http://schemas.microsoft.com/office/drawing/2014/main" id="{4B5BCB3B-B946-417A-966B-EDF54BCF4582}"/>
                </a:ext>
              </a:extLst>
            </p:cNvPr>
            <p:cNvSpPr/>
            <p:nvPr/>
          </p:nvSpPr>
          <p:spPr bwMode="auto">
            <a:xfrm>
              <a:off x="5837238" y="2913064"/>
              <a:ext cx="84138" cy="82550"/>
            </a:xfrm>
            <a:custGeom>
              <a:avLst/>
              <a:gdLst>
                <a:gd name="T0" fmla="*/ 7 w 22"/>
                <a:gd name="T1" fmla="*/ 22 h 22"/>
                <a:gd name="T2" fmla="*/ 3 w 22"/>
                <a:gd name="T3" fmla="*/ 20 h 22"/>
                <a:gd name="T4" fmla="*/ 4 w 22"/>
                <a:gd name="T5" fmla="*/ 6 h 22"/>
                <a:gd name="T6" fmla="*/ 18 w 22"/>
                <a:gd name="T7" fmla="*/ 1 h 22"/>
                <a:gd name="T8" fmla="*/ 22 w 22"/>
                <a:gd name="T9" fmla="*/ 7 h 22"/>
                <a:gd name="T10" fmla="*/ 16 w 22"/>
                <a:gd name="T11" fmla="*/ 10 h 22"/>
                <a:gd name="T12" fmla="*/ 12 w 22"/>
                <a:gd name="T13" fmla="*/ 12 h 22"/>
                <a:gd name="T14" fmla="*/ 12 w 22"/>
                <a:gd name="T15" fmla="*/ 15 h 22"/>
                <a:gd name="T16" fmla="*/ 10 w 22"/>
                <a:gd name="T17" fmla="*/ 22 h 22"/>
                <a:gd name="T18" fmla="*/ 7 w 22"/>
                <a:gd name="T1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7" y="22"/>
                  </a:moveTo>
                  <a:cubicBezTo>
                    <a:pt x="6" y="22"/>
                    <a:pt x="4" y="22"/>
                    <a:pt x="3" y="20"/>
                  </a:cubicBezTo>
                  <a:cubicBezTo>
                    <a:pt x="0" y="16"/>
                    <a:pt x="1" y="10"/>
                    <a:pt x="4" y="6"/>
                  </a:cubicBezTo>
                  <a:cubicBezTo>
                    <a:pt x="7" y="2"/>
                    <a:pt x="13" y="0"/>
                    <a:pt x="18" y="1"/>
                  </a:cubicBezTo>
                  <a:cubicBezTo>
                    <a:pt x="21" y="2"/>
                    <a:pt x="22" y="4"/>
                    <a:pt x="22" y="7"/>
                  </a:cubicBezTo>
                  <a:cubicBezTo>
                    <a:pt x="21" y="10"/>
                    <a:pt x="18" y="11"/>
                    <a:pt x="16" y="10"/>
                  </a:cubicBezTo>
                  <a:cubicBezTo>
                    <a:pt x="14" y="10"/>
                    <a:pt x="13" y="11"/>
                    <a:pt x="12" y="12"/>
                  </a:cubicBezTo>
                  <a:cubicBezTo>
                    <a:pt x="11" y="13"/>
                    <a:pt x="11" y="14"/>
                    <a:pt x="12" y="15"/>
                  </a:cubicBezTo>
                  <a:cubicBezTo>
                    <a:pt x="13" y="17"/>
                    <a:pt x="12" y="20"/>
                    <a:pt x="10" y="22"/>
                  </a:cubicBezTo>
                  <a:cubicBezTo>
                    <a:pt x="9" y="22"/>
                    <a:pt x="8" y="22"/>
                    <a:pt x="7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64" name="">
              <a:extLst>
                <a:ext uri="{FF2B5EF4-FFF2-40B4-BE49-F238E27FC236}">
                  <a16:creationId xmlns:a16="http://schemas.microsoft.com/office/drawing/2014/main" id="{428A7F72-E612-4209-BA2B-1E869D4E9250}"/>
                </a:ext>
              </a:extLst>
            </p:cNvPr>
            <p:cNvSpPr/>
            <p:nvPr/>
          </p:nvSpPr>
          <p:spPr bwMode="auto">
            <a:xfrm>
              <a:off x="5507038" y="2673351"/>
              <a:ext cx="98425" cy="76200"/>
            </a:xfrm>
            <a:custGeom>
              <a:avLst/>
              <a:gdLst>
                <a:gd name="T0" fmla="*/ 5 w 26"/>
                <a:gd name="T1" fmla="*/ 20 h 20"/>
                <a:gd name="T2" fmla="*/ 5 w 26"/>
                <a:gd name="T3" fmla="*/ 20 h 20"/>
                <a:gd name="T4" fmla="*/ 0 w 26"/>
                <a:gd name="T5" fmla="*/ 15 h 20"/>
                <a:gd name="T6" fmla="*/ 8 w 26"/>
                <a:gd name="T7" fmla="*/ 3 h 20"/>
                <a:gd name="T8" fmla="*/ 23 w 26"/>
                <a:gd name="T9" fmla="*/ 3 h 20"/>
                <a:gd name="T10" fmla="*/ 25 w 26"/>
                <a:gd name="T11" fmla="*/ 9 h 20"/>
                <a:gd name="T12" fmla="*/ 18 w 26"/>
                <a:gd name="T13" fmla="*/ 11 h 20"/>
                <a:gd name="T14" fmla="*/ 13 w 26"/>
                <a:gd name="T15" fmla="*/ 12 h 20"/>
                <a:gd name="T16" fmla="*/ 10 w 26"/>
                <a:gd name="T17" fmla="*/ 15 h 20"/>
                <a:gd name="T18" fmla="*/ 5 w 26"/>
                <a:gd name="T1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0">
                  <a:moveTo>
                    <a:pt x="5" y="20"/>
                  </a:moveTo>
                  <a:cubicBezTo>
                    <a:pt x="5" y="20"/>
                    <a:pt x="5" y="20"/>
                    <a:pt x="5" y="20"/>
                  </a:cubicBezTo>
                  <a:cubicBezTo>
                    <a:pt x="2" y="20"/>
                    <a:pt x="0" y="18"/>
                    <a:pt x="0" y="15"/>
                  </a:cubicBezTo>
                  <a:cubicBezTo>
                    <a:pt x="1" y="10"/>
                    <a:pt x="4" y="5"/>
                    <a:pt x="8" y="3"/>
                  </a:cubicBezTo>
                  <a:cubicBezTo>
                    <a:pt x="13" y="1"/>
                    <a:pt x="18" y="0"/>
                    <a:pt x="23" y="3"/>
                  </a:cubicBezTo>
                  <a:cubicBezTo>
                    <a:pt x="25" y="4"/>
                    <a:pt x="26" y="7"/>
                    <a:pt x="25" y="9"/>
                  </a:cubicBezTo>
                  <a:cubicBezTo>
                    <a:pt x="24" y="12"/>
                    <a:pt x="21" y="13"/>
                    <a:pt x="18" y="11"/>
                  </a:cubicBezTo>
                  <a:cubicBezTo>
                    <a:pt x="17" y="11"/>
                    <a:pt x="15" y="11"/>
                    <a:pt x="13" y="12"/>
                  </a:cubicBezTo>
                  <a:cubicBezTo>
                    <a:pt x="11" y="12"/>
                    <a:pt x="10" y="14"/>
                    <a:pt x="10" y="15"/>
                  </a:cubicBezTo>
                  <a:cubicBezTo>
                    <a:pt x="10" y="18"/>
                    <a:pt x="8" y="20"/>
                    <a:pt x="5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65" name="">
              <a:extLst>
                <a:ext uri="{FF2B5EF4-FFF2-40B4-BE49-F238E27FC236}">
                  <a16:creationId xmlns:a16="http://schemas.microsoft.com/office/drawing/2014/main" id="{D20122C0-95FB-421F-A859-F793EFAAA4E0}"/>
                </a:ext>
              </a:extLst>
            </p:cNvPr>
            <p:cNvSpPr/>
            <p:nvPr/>
          </p:nvSpPr>
          <p:spPr bwMode="auto">
            <a:xfrm>
              <a:off x="7535863" y="3983039"/>
              <a:ext cx="57150" cy="90488"/>
            </a:xfrm>
            <a:custGeom>
              <a:avLst/>
              <a:gdLst>
                <a:gd name="T0" fmla="*/ 2 w 15"/>
                <a:gd name="T1" fmla="*/ 23 h 24"/>
                <a:gd name="T2" fmla="*/ 1 w 15"/>
                <a:gd name="T3" fmla="*/ 19 h 24"/>
                <a:gd name="T4" fmla="*/ 8 w 15"/>
                <a:gd name="T5" fmla="*/ 2 h 24"/>
                <a:gd name="T6" fmla="*/ 13 w 15"/>
                <a:gd name="T7" fmla="*/ 0 h 24"/>
                <a:gd name="T8" fmla="*/ 15 w 15"/>
                <a:gd name="T9" fmla="*/ 5 h 24"/>
                <a:gd name="T10" fmla="*/ 7 w 15"/>
                <a:gd name="T11" fmla="*/ 22 h 24"/>
                <a:gd name="T12" fmla="*/ 2 w 15"/>
                <a:gd name="T13" fmla="*/ 23 h 24"/>
                <a:gd name="T14" fmla="*/ 2 w 15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24">
                  <a:moveTo>
                    <a:pt x="2" y="23"/>
                  </a:moveTo>
                  <a:cubicBezTo>
                    <a:pt x="1" y="22"/>
                    <a:pt x="0" y="20"/>
                    <a:pt x="1" y="19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0"/>
                    <a:pt x="11" y="0"/>
                    <a:pt x="13" y="0"/>
                  </a:cubicBezTo>
                  <a:cubicBezTo>
                    <a:pt x="15" y="1"/>
                    <a:pt x="15" y="3"/>
                    <a:pt x="15" y="5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6" y="23"/>
                    <a:pt x="4" y="24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66" name="">
              <a:extLst>
                <a:ext uri="{FF2B5EF4-FFF2-40B4-BE49-F238E27FC236}">
                  <a16:creationId xmlns:a16="http://schemas.microsoft.com/office/drawing/2014/main" id="{285AB737-4FA3-441D-B5C3-CD76A6BB680C}"/>
                </a:ext>
              </a:extLst>
            </p:cNvPr>
            <p:cNvSpPr/>
            <p:nvPr/>
          </p:nvSpPr>
          <p:spPr bwMode="auto">
            <a:xfrm>
              <a:off x="7162800" y="3906839"/>
              <a:ext cx="42863" cy="90488"/>
            </a:xfrm>
            <a:custGeom>
              <a:avLst/>
              <a:gdLst>
                <a:gd name="T0" fmla="*/ 5 w 11"/>
                <a:gd name="T1" fmla="*/ 23 h 24"/>
                <a:gd name="T2" fmla="*/ 4 w 11"/>
                <a:gd name="T3" fmla="*/ 20 h 24"/>
                <a:gd name="T4" fmla="*/ 1 w 11"/>
                <a:gd name="T5" fmla="*/ 5 h 24"/>
                <a:gd name="T6" fmla="*/ 2 w 11"/>
                <a:gd name="T7" fmla="*/ 0 h 24"/>
                <a:gd name="T8" fmla="*/ 7 w 11"/>
                <a:gd name="T9" fmla="*/ 2 h 24"/>
                <a:gd name="T10" fmla="*/ 11 w 11"/>
                <a:gd name="T11" fmla="*/ 20 h 24"/>
                <a:gd name="T12" fmla="*/ 7 w 11"/>
                <a:gd name="T13" fmla="*/ 24 h 24"/>
                <a:gd name="T14" fmla="*/ 5 w 11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24">
                  <a:moveTo>
                    <a:pt x="5" y="23"/>
                  </a:moveTo>
                  <a:cubicBezTo>
                    <a:pt x="4" y="22"/>
                    <a:pt x="4" y="21"/>
                    <a:pt x="4" y="20"/>
                  </a:cubicBezTo>
                  <a:cubicBezTo>
                    <a:pt x="4" y="15"/>
                    <a:pt x="3" y="10"/>
                    <a:pt x="1" y="5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9" y="8"/>
                    <a:pt x="11" y="14"/>
                    <a:pt x="11" y="20"/>
                  </a:cubicBezTo>
                  <a:cubicBezTo>
                    <a:pt x="11" y="22"/>
                    <a:pt x="9" y="24"/>
                    <a:pt x="7" y="24"/>
                  </a:cubicBezTo>
                  <a:cubicBezTo>
                    <a:pt x="6" y="24"/>
                    <a:pt x="6" y="23"/>
                    <a:pt x="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67" name="">
              <a:extLst>
                <a:ext uri="{FF2B5EF4-FFF2-40B4-BE49-F238E27FC236}">
                  <a16:creationId xmlns:a16="http://schemas.microsoft.com/office/drawing/2014/main" id="{2505E51A-E6A3-4251-99A5-0E25CA5EBE17}"/>
                </a:ext>
              </a:extLst>
            </p:cNvPr>
            <p:cNvSpPr/>
            <p:nvPr/>
          </p:nvSpPr>
          <p:spPr bwMode="auto">
            <a:xfrm>
              <a:off x="6824663" y="3978276"/>
              <a:ext cx="61913" cy="92075"/>
            </a:xfrm>
            <a:custGeom>
              <a:avLst/>
              <a:gdLst>
                <a:gd name="T0" fmla="*/ 10 w 16"/>
                <a:gd name="T1" fmla="*/ 23 h 24"/>
                <a:gd name="T2" fmla="*/ 8 w 16"/>
                <a:gd name="T3" fmla="*/ 21 h 24"/>
                <a:gd name="T4" fmla="*/ 1 w 16"/>
                <a:gd name="T5" fmla="*/ 6 h 24"/>
                <a:gd name="T6" fmla="*/ 3 w 16"/>
                <a:gd name="T7" fmla="*/ 1 h 24"/>
                <a:gd name="T8" fmla="*/ 7 w 16"/>
                <a:gd name="T9" fmla="*/ 2 h 24"/>
                <a:gd name="T10" fmla="*/ 15 w 16"/>
                <a:gd name="T11" fmla="*/ 19 h 24"/>
                <a:gd name="T12" fmla="*/ 13 w 16"/>
                <a:gd name="T13" fmla="*/ 23 h 24"/>
                <a:gd name="T14" fmla="*/ 10 w 16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4">
                  <a:moveTo>
                    <a:pt x="10" y="23"/>
                  </a:moveTo>
                  <a:cubicBezTo>
                    <a:pt x="9" y="22"/>
                    <a:pt x="9" y="22"/>
                    <a:pt x="8" y="21"/>
                  </a:cubicBezTo>
                  <a:cubicBezTo>
                    <a:pt x="7" y="16"/>
                    <a:pt x="4" y="10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11" y="7"/>
                    <a:pt x="13" y="13"/>
                    <a:pt x="15" y="19"/>
                  </a:cubicBezTo>
                  <a:cubicBezTo>
                    <a:pt x="16" y="21"/>
                    <a:pt x="14" y="23"/>
                    <a:pt x="13" y="23"/>
                  </a:cubicBezTo>
                  <a:cubicBezTo>
                    <a:pt x="12" y="24"/>
                    <a:pt x="11" y="23"/>
                    <a:pt x="10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68" name="">
              <a:extLst>
                <a:ext uri="{FF2B5EF4-FFF2-40B4-BE49-F238E27FC236}">
                  <a16:creationId xmlns:a16="http://schemas.microsoft.com/office/drawing/2014/main" id="{94085DFC-762E-49D0-8EB7-D0AFFD336CD5}"/>
                </a:ext>
              </a:extLst>
            </p:cNvPr>
            <p:cNvSpPr/>
            <p:nvPr/>
          </p:nvSpPr>
          <p:spPr bwMode="auto">
            <a:xfrm>
              <a:off x="6524625" y="4248151"/>
              <a:ext cx="92075" cy="65088"/>
            </a:xfrm>
            <a:custGeom>
              <a:avLst/>
              <a:gdLst>
                <a:gd name="T0" fmla="*/ 2 w 24"/>
                <a:gd name="T1" fmla="*/ 7 h 17"/>
                <a:gd name="T2" fmla="*/ 1 w 24"/>
                <a:gd name="T3" fmla="*/ 3 h 17"/>
                <a:gd name="T4" fmla="*/ 6 w 24"/>
                <a:gd name="T5" fmla="*/ 1 h 17"/>
                <a:gd name="T6" fmla="*/ 22 w 24"/>
                <a:gd name="T7" fmla="*/ 10 h 17"/>
                <a:gd name="T8" fmla="*/ 23 w 24"/>
                <a:gd name="T9" fmla="*/ 15 h 17"/>
                <a:gd name="T10" fmla="*/ 18 w 24"/>
                <a:gd name="T11" fmla="*/ 16 h 17"/>
                <a:gd name="T12" fmla="*/ 2 w 24"/>
                <a:gd name="T13" fmla="*/ 7 h 17"/>
                <a:gd name="T14" fmla="*/ 2 w 24"/>
                <a:gd name="T15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7">
                  <a:moveTo>
                    <a:pt x="2" y="7"/>
                  </a:moveTo>
                  <a:cubicBezTo>
                    <a:pt x="1" y="6"/>
                    <a:pt x="0" y="4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11"/>
                    <a:pt x="24" y="13"/>
                    <a:pt x="23" y="15"/>
                  </a:cubicBezTo>
                  <a:cubicBezTo>
                    <a:pt x="22" y="16"/>
                    <a:pt x="20" y="17"/>
                    <a:pt x="18" y="1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69" name="">
              <a:extLst>
                <a:ext uri="{FF2B5EF4-FFF2-40B4-BE49-F238E27FC236}">
                  <a16:creationId xmlns:a16="http://schemas.microsoft.com/office/drawing/2014/main" id="{60DCCF43-4041-4CFA-851E-CC7188EFD16A}"/>
                </a:ext>
              </a:extLst>
            </p:cNvPr>
            <p:cNvSpPr/>
            <p:nvPr/>
          </p:nvSpPr>
          <p:spPr bwMode="auto">
            <a:xfrm>
              <a:off x="6411913" y="4665664"/>
              <a:ext cx="106363" cy="46038"/>
            </a:xfrm>
            <a:custGeom>
              <a:avLst/>
              <a:gdLst>
                <a:gd name="T0" fmla="*/ 2 w 28"/>
                <a:gd name="T1" fmla="*/ 9 h 12"/>
                <a:gd name="T2" fmla="*/ 0 w 28"/>
                <a:gd name="T3" fmla="*/ 6 h 12"/>
                <a:gd name="T4" fmla="*/ 4 w 28"/>
                <a:gd name="T5" fmla="*/ 3 h 12"/>
                <a:gd name="T6" fmla="*/ 22 w 28"/>
                <a:gd name="T7" fmla="*/ 1 h 12"/>
                <a:gd name="T8" fmla="*/ 27 w 28"/>
                <a:gd name="T9" fmla="*/ 2 h 12"/>
                <a:gd name="T10" fmla="*/ 26 w 28"/>
                <a:gd name="T11" fmla="*/ 7 h 12"/>
                <a:gd name="T12" fmla="*/ 3 w 28"/>
                <a:gd name="T13" fmla="*/ 10 h 12"/>
                <a:gd name="T14" fmla="*/ 2 w 28"/>
                <a:gd name="T15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2">
                  <a:moveTo>
                    <a:pt x="2" y="9"/>
                  </a:moveTo>
                  <a:cubicBezTo>
                    <a:pt x="1" y="9"/>
                    <a:pt x="0" y="7"/>
                    <a:pt x="0" y="6"/>
                  </a:cubicBezTo>
                  <a:cubicBezTo>
                    <a:pt x="1" y="4"/>
                    <a:pt x="3" y="3"/>
                    <a:pt x="4" y="3"/>
                  </a:cubicBezTo>
                  <a:cubicBezTo>
                    <a:pt x="11" y="5"/>
                    <a:pt x="17" y="4"/>
                    <a:pt x="22" y="1"/>
                  </a:cubicBezTo>
                  <a:cubicBezTo>
                    <a:pt x="24" y="0"/>
                    <a:pt x="26" y="1"/>
                    <a:pt x="27" y="2"/>
                  </a:cubicBezTo>
                  <a:cubicBezTo>
                    <a:pt x="28" y="4"/>
                    <a:pt x="27" y="6"/>
                    <a:pt x="26" y="7"/>
                  </a:cubicBezTo>
                  <a:cubicBezTo>
                    <a:pt x="19" y="11"/>
                    <a:pt x="11" y="12"/>
                    <a:pt x="3" y="10"/>
                  </a:cubicBezTo>
                  <a:cubicBezTo>
                    <a:pt x="2" y="10"/>
                    <a:pt x="2" y="10"/>
                    <a:pt x="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70" name="">
              <a:extLst>
                <a:ext uri="{FF2B5EF4-FFF2-40B4-BE49-F238E27FC236}">
                  <a16:creationId xmlns:a16="http://schemas.microsoft.com/office/drawing/2014/main" id="{5027DA37-90B4-4567-B695-7B73B4828548}"/>
                </a:ext>
              </a:extLst>
            </p:cNvPr>
            <p:cNvSpPr/>
            <p:nvPr/>
          </p:nvSpPr>
          <p:spPr bwMode="auto">
            <a:xfrm>
              <a:off x="6551613" y="4999039"/>
              <a:ext cx="92075" cy="42863"/>
            </a:xfrm>
            <a:custGeom>
              <a:avLst/>
              <a:gdLst>
                <a:gd name="T0" fmla="*/ 2 w 24"/>
                <a:gd name="T1" fmla="*/ 11 h 11"/>
                <a:gd name="T2" fmla="*/ 1 w 24"/>
                <a:gd name="T3" fmla="*/ 9 h 11"/>
                <a:gd name="T4" fmla="*/ 3 w 24"/>
                <a:gd name="T5" fmla="*/ 4 h 11"/>
                <a:gd name="T6" fmla="*/ 20 w 24"/>
                <a:gd name="T7" fmla="*/ 0 h 11"/>
                <a:gd name="T8" fmla="*/ 24 w 24"/>
                <a:gd name="T9" fmla="*/ 3 h 11"/>
                <a:gd name="T10" fmla="*/ 21 w 24"/>
                <a:gd name="T11" fmla="*/ 7 h 11"/>
                <a:gd name="T12" fmla="*/ 5 w 24"/>
                <a:gd name="T13" fmla="*/ 11 h 11"/>
                <a:gd name="T14" fmla="*/ 2 w 24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">
                  <a:moveTo>
                    <a:pt x="2" y="11"/>
                  </a:moveTo>
                  <a:cubicBezTo>
                    <a:pt x="1" y="10"/>
                    <a:pt x="1" y="9"/>
                    <a:pt x="1" y="9"/>
                  </a:cubicBezTo>
                  <a:cubicBezTo>
                    <a:pt x="0" y="7"/>
                    <a:pt x="1" y="5"/>
                    <a:pt x="3" y="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3" y="1"/>
                    <a:pt x="24" y="3"/>
                  </a:cubicBezTo>
                  <a:cubicBezTo>
                    <a:pt x="24" y="5"/>
                    <a:pt x="23" y="7"/>
                    <a:pt x="21" y="7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1"/>
                    <a:pt x="3" y="11"/>
                    <a:pt x="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71" name="">
              <a:extLst>
                <a:ext uri="{FF2B5EF4-FFF2-40B4-BE49-F238E27FC236}">
                  <a16:creationId xmlns:a16="http://schemas.microsoft.com/office/drawing/2014/main" id="{F879BFC6-3D56-4EDB-B029-ACC4A81CEEDA}"/>
                </a:ext>
              </a:extLst>
            </p:cNvPr>
            <p:cNvSpPr/>
            <p:nvPr/>
          </p:nvSpPr>
          <p:spPr bwMode="auto">
            <a:xfrm>
              <a:off x="6911975" y="5268914"/>
              <a:ext cx="65088" cy="90488"/>
            </a:xfrm>
            <a:custGeom>
              <a:avLst/>
              <a:gdLst>
                <a:gd name="T0" fmla="*/ 2 w 17"/>
                <a:gd name="T1" fmla="*/ 23 h 24"/>
                <a:gd name="T2" fmla="*/ 1 w 17"/>
                <a:gd name="T3" fmla="*/ 19 h 24"/>
                <a:gd name="T4" fmla="*/ 10 w 17"/>
                <a:gd name="T5" fmla="*/ 2 h 24"/>
                <a:gd name="T6" fmla="*/ 14 w 17"/>
                <a:gd name="T7" fmla="*/ 1 h 24"/>
                <a:gd name="T8" fmla="*/ 16 w 17"/>
                <a:gd name="T9" fmla="*/ 5 h 24"/>
                <a:gd name="T10" fmla="*/ 7 w 17"/>
                <a:gd name="T11" fmla="*/ 22 h 24"/>
                <a:gd name="T12" fmla="*/ 3 w 17"/>
                <a:gd name="T13" fmla="*/ 23 h 24"/>
                <a:gd name="T14" fmla="*/ 2 w 17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24">
                  <a:moveTo>
                    <a:pt x="2" y="23"/>
                  </a:moveTo>
                  <a:cubicBezTo>
                    <a:pt x="1" y="22"/>
                    <a:pt x="0" y="20"/>
                    <a:pt x="1" y="19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0"/>
                    <a:pt x="13" y="0"/>
                    <a:pt x="14" y="1"/>
                  </a:cubicBezTo>
                  <a:cubicBezTo>
                    <a:pt x="16" y="1"/>
                    <a:pt x="17" y="3"/>
                    <a:pt x="16" y="5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4" y="24"/>
                    <a:pt x="3" y="23"/>
                  </a:cubicBezTo>
                  <a:cubicBezTo>
                    <a:pt x="3" y="23"/>
                    <a:pt x="2" y="23"/>
                    <a:pt x="2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72" name="">
              <a:extLst>
                <a:ext uri="{FF2B5EF4-FFF2-40B4-BE49-F238E27FC236}">
                  <a16:creationId xmlns:a16="http://schemas.microsoft.com/office/drawing/2014/main" id="{8394B83D-D995-44D7-AED0-B27B97487391}"/>
                </a:ext>
              </a:extLst>
            </p:cNvPr>
            <p:cNvSpPr/>
            <p:nvPr/>
          </p:nvSpPr>
          <p:spPr bwMode="auto">
            <a:xfrm>
              <a:off x="7353300" y="3675064"/>
              <a:ext cx="79375" cy="334963"/>
            </a:xfrm>
            <a:custGeom>
              <a:avLst/>
              <a:gdLst>
                <a:gd name="T0" fmla="*/ 2 w 21"/>
                <a:gd name="T1" fmla="*/ 87 h 88"/>
                <a:gd name="T2" fmla="*/ 1 w 21"/>
                <a:gd name="T3" fmla="*/ 84 h 88"/>
                <a:gd name="T4" fmla="*/ 14 w 21"/>
                <a:gd name="T5" fmla="*/ 3 h 88"/>
                <a:gd name="T6" fmla="*/ 18 w 21"/>
                <a:gd name="T7" fmla="*/ 0 h 88"/>
                <a:gd name="T8" fmla="*/ 21 w 21"/>
                <a:gd name="T9" fmla="*/ 4 h 88"/>
                <a:gd name="T10" fmla="*/ 7 w 21"/>
                <a:gd name="T11" fmla="*/ 85 h 88"/>
                <a:gd name="T12" fmla="*/ 3 w 21"/>
                <a:gd name="T13" fmla="*/ 88 h 88"/>
                <a:gd name="T14" fmla="*/ 2 w 21"/>
                <a:gd name="T15" fmla="*/ 8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88">
                  <a:moveTo>
                    <a:pt x="2" y="87"/>
                  </a:moveTo>
                  <a:cubicBezTo>
                    <a:pt x="1" y="87"/>
                    <a:pt x="0" y="85"/>
                    <a:pt x="1" y="84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1"/>
                    <a:pt x="16" y="0"/>
                    <a:pt x="18" y="0"/>
                  </a:cubicBezTo>
                  <a:cubicBezTo>
                    <a:pt x="20" y="1"/>
                    <a:pt x="21" y="2"/>
                    <a:pt x="21" y="4"/>
                  </a:cubicBezTo>
                  <a:cubicBezTo>
                    <a:pt x="7" y="85"/>
                    <a:pt x="7" y="85"/>
                    <a:pt x="7" y="85"/>
                  </a:cubicBezTo>
                  <a:cubicBezTo>
                    <a:pt x="7" y="87"/>
                    <a:pt x="5" y="88"/>
                    <a:pt x="3" y="88"/>
                  </a:cubicBezTo>
                  <a:cubicBezTo>
                    <a:pt x="3" y="88"/>
                    <a:pt x="2" y="88"/>
                    <a:pt x="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73" name="">
              <a:extLst>
                <a:ext uri="{FF2B5EF4-FFF2-40B4-BE49-F238E27FC236}">
                  <a16:creationId xmlns:a16="http://schemas.microsoft.com/office/drawing/2014/main" id="{97A4B1F5-1F5C-4A6A-91FD-010932969BFC}"/>
                </a:ext>
              </a:extLst>
            </p:cNvPr>
            <p:cNvSpPr/>
            <p:nvPr/>
          </p:nvSpPr>
          <p:spPr bwMode="auto">
            <a:xfrm>
              <a:off x="6962775" y="3686176"/>
              <a:ext cx="74613" cy="334963"/>
            </a:xfrm>
            <a:custGeom>
              <a:avLst/>
              <a:gdLst>
                <a:gd name="T0" fmla="*/ 15 w 20"/>
                <a:gd name="T1" fmla="*/ 87 h 88"/>
                <a:gd name="T2" fmla="*/ 13 w 20"/>
                <a:gd name="T3" fmla="*/ 85 h 88"/>
                <a:gd name="T4" fmla="*/ 1 w 20"/>
                <a:gd name="T5" fmla="*/ 3 h 88"/>
                <a:gd name="T6" fmla="*/ 4 w 20"/>
                <a:gd name="T7" fmla="*/ 0 h 88"/>
                <a:gd name="T8" fmla="*/ 8 w 20"/>
                <a:gd name="T9" fmla="*/ 3 h 88"/>
                <a:gd name="T10" fmla="*/ 20 w 20"/>
                <a:gd name="T11" fmla="*/ 83 h 88"/>
                <a:gd name="T12" fmla="*/ 18 w 20"/>
                <a:gd name="T13" fmla="*/ 87 h 88"/>
                <a:gd name="T14" fmla="*/ 15 w 20"/>
                <a:gd name="T15" fmla="*/ 8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88">
                  <a:moveTo>
                    <a:pt x="15" y="87"/>
                  </a:moveTo>
                  <a:cubicBezTo>
                    <a:pt x="14" y="86"/>
                    <a:pt x="13" y="86"/>
                    <a:pt x="13" y="85"/>
                  </a:cubicBezTo>
                  <a:cubicBezTo>
                    <a:pt x="4" y="58"/>
                    <a:pt x="0" y="31"/>
                    <a:pt x="1" y="3"/>
                  </a:cubicBezTo>
                  <a:cubicBezTo>
                    <a:pt x="1" y="1"/>
                    <a:pt x="3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7" y="30"/>
                    <a:pt x="11" y="57"/>
                    <a:pt x="20" y="83"/>
                  </a:cubicBezTo>
                  <a:cubicBezTo>
                    <a:pt x="20" y="85"/>
                    <a:pt x="19" y="87"/>
                    <a:pt x="18" y="87"/>
                  </a:cubicBezTo>
                  <a:cubicBezTo>
                    <a:pt x="17" y="88"/>
                    <a:pt x="15" y="87"/>
                    <a:pt x="15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74" name="">
              <a:extLst>
                <a:ext uri="{FF2B5EF4-FFF2-40B4-BE49-F238E27FC236}">
                  <a16:creationId xmlns:a16="http://schemas.microsoft.com/office/drawing/2014/main" id="{2CEE8D1A-6FEF-41BC-8B80-193B8911D300}"/>
                </a:ext>
              </a:extLst>
            </p:cNvPr>
            <p:cNvSpPr/>
            <p:nvPr/>
          </p:nvSpPr>
          <p:spPr bwMode="auto">
            <a:xfrm>
              <a:off x="6559550" y="3948114"/>
              <a:ext cx="166688" cy="231775"/>
            </a:xfrm>
            <a:custGeom>
              <a:avLst/>
              <a:gdLst>
                <a:gd name="T0" fmla="*/ 38 w 44"/>
                <a:gd name="T1" fmla="*/ 60 h 61"/>
                <a:gd name="T2" fmla="*/ 37 w 44"/>
                <a:gd name="T3" fmla="*/ 59 h 61"/>
                <a:gd name="T4" fmla="*/ 1 w 44"/>
                <a:gd name="T5" fmla="*/ 6 h 61"/>
                <a:gd name="T6" fmla="*/ 2 w 44"/>
                <a:gd name="T7" fmla="*/ 2 h 61"/>
                <a:gd name="T8" fmla="*/ 7 w 44"/>
                <a:gd name="T9" fmla="*/ 2 h 61"/>
                <a:gd name="T10" fmla="*/ 43 w 44"/>
                <a:gd name="T11" fmla="*/ 55 h 61"/>
                <a:gd name="T12" fmla="*/ 42 w 44"/>
                <a:gd name="T13" fmla="*/ 60 h 61"/>
                <a:gd name="T14" fmla="*/ 38 w 44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61">
                  <a:moveTo>
                    <a:pt x="38" y="60"/>
                  </a:moveTo>
                  <a:cubicBezTo>
                    <a:pt x="38" y="60"/>
                    <a:pt x="37" y="60"/>
                    <a:pt x="37" y="59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3"/>
                    <a:pt x="2" y="2"/>
                  </a:cubicBezTo>
                  <a:cubicBezTo>
                    <a:pt x="3" y="0"/>
                    <a:pt x="5" y="1"/>
                    <a:pt x="7" y="2"/>
                  </a:cubicBezTo>
                  <a:cubicBezTo>
                    <a:pt x="43" y="55"/>
                    <a:pt x="43" y="55"/>
                    <a:pt x="43" y="55"/>
                  </a:cubicBezTo>
                  <a:cubicBezTo>
                    <a:pt x="44" y="57"/>
                    <a:pt x="44" y="59"/>
                    <a:pt x="42" y="60"/>
                  </a:cubicBezTo>
                  <a:cubicBezTo>
                    <a:pt x="41" y="61"/>
                    <a:pt x="39" y="61"/>
                    <a:pt x="38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75" name="">
              <a:extLst>
                <a:ext uri="{FF2B5EF4-FFF2-40B4-BE49-F238E27FC236}">
                  <a16:creationId xmlns:a16="http://schemas.microsoft.com/office/drawing/2014/main" id="{0FCF7146-2AA8-4E08-A3CD-DFB3DEF6F96B}"/>
                </a:ext>
              </a:extLst>
            </p:cNvPr>
            <p:cNvSpPr/>
            <p:nvPr/>
          </p:nvSpPr>
          <p:spPr bwMode="auto">
            <a:xfrm>
              <a:off x="6243638" y="4422776"/>
              <a:ext cx="280988" cy="90488"/>
            </a:xfrm>
            <a:custGeom>
              <a:avLst/>
              <a:gdLst>
                <a:gd name="T0" fmla="*/ 2 w 74"/>
                <a:gd name="T1" fmla="*/ 6 h 24"/>
                <a:gd name="T2" fmla="*/ 1 w 74"/>
                <a:gd name="T3" fmla="*/ 2 h 24"/>
                <a:gd name="T4" fmla="*/ 5 w 74"/>
                <a:gd name="T5" fmla="*/ 0 h 24"/>
                <a:gd name="T6" fmla="*/ 71 w 74"/>
                <a:gd name="T7" fmla="*/ 17 h 24"/>
                <a:gd name="T8" fmla="*/ 74 w 74"/>
                <a:gd name="T9" fmla="*/ 21 h 24"/>
                <a:gd name="T10" fmla="*/ 70 w 74"/>
                <a:gd name="T11" fmla="*/ 23 h 24"/>
                <a:gd name="T12" fmla="*/ 3 w 74"/>
                <a:gd name="T13" fmla="*/ 7 h 24"/>
                <a:gd name="T14" fmla="*/ 2 w 74"/>
                <a:gd name="T15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24">
                  <a:moveTo>
                    <a:pt x="2" y="6"/>
                  </a:moveTo>
                  <a:cubicBezTo>
                    <a:pt x="1" y="5"/>
                    <a:pt x="0" y="4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27" y="7"/>
                    <a:pt x="49" y="12"/>
                    <a:pt x="71" y="17"/>
                  </a:cubicBezTo>
                  <a:cubicBezTo>
                    <a:pt x="73" y="17"/>
                    <a:pt x="74" y="19"/>
                    <a:pt x="74" y="21"/>
                  </a:cubicBezTo>
                  <a:cubicBezTo>
                    <a:pt x="73" y="23"/>
                    <a:pt x="71" y="24"/>
                    <a:pt x="70" y="23"/>
                  </a:cubicBezTo>
                  <a:cubicBezTo>
                    <a:pt x="47" y="19"/>
                    <a:pt x="25" y="13"/>
                    <a:pt x="3" y="7"/>
                  </a:cubicBezTo>
                  <a:cubicBezTo>
                    <a:pt x="3" y="7"/>
                    <a:pt x="2" y="6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76" name="">
              <a:extLst>
                <a:ext uri="{FF2B5EF4-FFF2-40B4-BE49-F238E27FC236}">
                  <a16:creationId xmlns:a16="http://schemas.microsoft.com/office/drawing/2014/main" id="{09E18431-8ECF-4758-81FE-F16598A78684}"/>
                </a:ext>
              </a:extLst>
            </p:cNvPr>
            <p:cNvSpPr/>
            <p:nvPr/>
          </p:nvSpPr>
          <p:spPr bwMode="auto">
            <a:xfrm>
              <a:off x="6221413" y="4843464"/>
              <a:ext cx="338138" cy="122238"/>
            </a:xfrm>
            <a:custGeom>
              <a:avLst/>
              <a:gdLst>
                <a:gd name="T0" fmla="*/ 2 w 89"/>
                <a:gd name="T1" fmla="*/ 31 h 32"/>
                <a:gd name="T2" fmla="*/ 1 w 89"/>
                <a:gd name="T3" fmla="*/ 29 h 32"/>
                <a:gd name="T4" fmla="*/ 3 w 89"/>
                <a:gd name="T5" fmla="*/ 25 h 32"/>
                <a:gd name="T6" fmla="*/ 84 w 89"/>
                <a:gd name="T7" fmla="*/ 1 h 32"/>
                <a:gd name="T8" fmla="*/ 89 w 89"/>
                <a:gd name="T9" fmla="*/ 3 h 32"/>
                <a:gd name="T10" fmla="*/ 86 w 89"/>
                <a:gd name="T11" fmla="*/ 7 h 32"/>
                <a:gd name="T12" fmla="*/ 5 w 89"/>
                <a:gd name="T13" fmla="*/ 31 h 32"/>
                <a:gd name="T14" fmla="*/ 2 w 89"/>
                <a:gd name="T15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32">
                  <a:moveTo>
                    <a:pt x="2" y="31"/>
                  </a:moveTo>
                  <a:cubicBezTo>
                    <a:pt x="1" y="30"/>
                    <a:pt x="1" y="30"/>
                    <a:pt x="1" y="29"/>
                  </a:cubicBezTo>
                  <a:cubicBezTo>
                    <a:pt x="0" y="27"/>
                    <a:pt x="1" y="25"/>
                    <a:pt x="3" y="25"/>
                  </a:cubicBezTo>
                  <a:cubicBezTo>
                    <a:pt x="31" y="18"/>
                    <a:pt x="57" y="10"/>
                    <a:pt x="84" y="1"/>
                  </a:cubicBezTo>
                  <a:cubicBezTo>
                    <a:pt x="86" y="0"/>
                    <a:pt x="88" y="1"/>
                    <a:pt x="89" y="3"/>
                  </a:cubicBezTo>
                  <a:cubicBezTo>
                    <a:pt x="89" y="5"/>
                    <a:pt x="88" y="7"/>
                    <a:pt x="86" y="7"/>
                  </a:cubicBezTo>
                  <a:cubicBezTo>
                    <a:pt x="59" y="17"/>
                    <a:pt x="33" y="25"/>
                    <a:pt x="5" y="31"/>
                  </a:cubicBezTo>
                  <a:cubicBezTo>
                    <a:pt x="4" y="32"/>
                    <a:pt x="3" y="31"/>
                    <a:pt x="2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77" name="">
              <a:extLst>
                <a:ext uri="{FF2B5EF4-FFF2-40B4-BE49-F238E27FC236}">
                  <a16:creationId xmlns:a16="http://schemas.microsoft.com/office/drawing/2014/main" id="{C6077BCC-6E93-45B3-B328-50933B23A78A}"/>
                </a:ext>
              </a:extLst>
            </p:cNvPr>
            <p:cNvSpPr/>
            <p:nvPr/>
          </p:nvSpPr>
          <p:spPr bwMode="auto">
            <a:xfrm>
              <a:off x="6605588" y="5159376"/>
              <a:ext cx="180975" cy="207963"/>
            </a:xfrm>
            <a:custGeom>
              <a:avLst/>
              <a:gdLst>
                <a:gd name="T0" fmla="*/ 2 w 48"/>
                <a:gd name="T1" fmla="*/ 54 h 55"/>
                <a:gd name="T2" fmla="*/ 1 w 48"/>
                <a:gd name="T3" fmla="*/ 54 h 55"/>
                <a:gd name="T4" fmla="*/ 1 w 48"/>
                <a:gd name="T5" fmla="*/ 49 h 55"/>
                <a:gd name="T6" fmla="*/ 42 w 48"/>
                <a:gd name="T7" fmla="*/ 1 h 55"/>
                <a:gd name="T8" fmla="*/ 47 w 48"/>
                <a:gd name="T9" fmla="*/ 1 h 55"/>
                <a:gd name="T10" fmla="*/ 47 w 48"/>
                <a:gd name="T11" fmla="*/ 6 h 55"/>
                <a:gd name="T12" fmla="*/ 6 w 48"/>
                <a:gd name="T13" fmla="*/ 53 h 55"/>
                <a:gd name="T14" fmla="*/ 2 w 48"/>
                <a:gd name="T15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55">
                  <a:moveTo>
                    <a:pt x="2" y="54"/>
                  </a:moveTo>
                  <a:cubicBezTo>
                    <a:pt x="1" y="54"/>
                    <a:pt x="1" y="54"/>
                    <a:pt x="1" y="54"/>
                  </a:cubicBezTo>
                  <a:cubicBezTo>
                    <a:pt x="0" y="52"/>
                    <a:pt x="0" y="50"/>
                    <a:pt x="1" y="49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3" y="0"/>
                    <a:pt x="45" y="0"/>
                    <a:pt x="47" y="1"/>
                  </a:cubicBezTo>
                  <a:cubicBezTo>
                    <a:pt x="48" y="2"/>
                    <a:pt x="48" y="4"/>
                    <a:pt x="47" y="6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5" y="55"/>
                    <a:pt x="3" y="55"/>
                    <a:pt x="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78" name="">
              <a:extLst>
                <a:ext uri="{FF2B5EF4-FFF2-40B4-BE49-F238E27FC236}">
                  <a16:creationId xmlns:a16="http://schemas.microsoft.com/office/drawing/2014/main" id="{00F2F988-52E2-4D1A-8E36-1619BBB71ECF}"/>
                </a:ext>
              </a:extLst>
            </p:cNvPr>
            <p:cNvSpPr/>
            <p:nvPr/>
          </p:nvSpPr>
          <p:spPr bwMode="auto">
            <a:xfrm>
              <a:off x="7353300" y="3576639"/>
              <a:ext cx="152400" cy="128588"/>
            </a:xfrm>
            <a:custGeom>
              <a:avLst/>
              <a:gdLst>
                <a:gd name="T0" fmla="*/ 9 w 40"/>
                <a:gd name="T1" fmla="*/ 29 h 34"/>
                <a:gd name="T2" fmla="*/ 2 w 40"/>
                <a:gd name="T3" fmla="*/ 20 h 34"/>
                <a:gd name="T4" fmla="*/ 2 w 40"/>
                <a:gd name="T5" fmla="*/ 20 h 34"/>
                <a:gd name="T6" fmla="*/ 3 w 40"/>
                <a:gd name="T7" fmla="*/ 9 h 34"/>
                <a:gd name="T8" fmla="*/ 13 w 40"/>
                <a:gd name="T9" fmla="*/ 2 h 34"/>
                <a:gd name="T10" fmla="*/ 36 w 40"/>
                <a:gd name="T11" fmla="*/ 11 h 34"/>
                <a:gd name="T12" fmla="*/ 37 w 40"/>
                <a:gd name="T13" fmla="*/ 26 h 34"/>
                <a:gd name="T14" fmla="*/ 19 w 40"/>
                <a:gd name="T15" fmla="*/ 33 h 34"/>
                <a:gd name="T16" fmla="*/ 9 w 40"/>
                <a:gd name="T17" fmla="*/ 29 h 34"/>
                <a:gd name="T18" fmla="*/ 8 w 40"/>
                <a:gd name="T19" fmla="*/ 17 h 34"/>
                <a:gd name="T20" fmla="*/ 20 w 40"/>
                <a:gd name="T21" fmla="*/ 26 h 34"/>
                <a:gd name="T22" fmla="*/ 31 w 40"/>
                <a:gd name="T23" fmla="*/ 22 h 34"/>
                <a:gd name="T24" fmla="*/ 30 w 40"/>
                <a:gd name="T25" fmla="*/ 15 h 34"/>
                <a:gd name="T26" fmla="*/ 14 w 40"/>
                <a:gd name="T27" fmla="*/ 9 h 34"/>
                <a:gd name="T28" fmla="*/ 9 w 40"/>
                <a:gd name="T29" fmla="*/ 12 h 34"/>
                <a:gd name="T30" fmla="*/ 8 w 40"/>
                <a:gd name="T31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34">
                  <a:moveTo>
                    <a:pt x="9" y="29"/>
                  </a:moveTo>
                  <a:cubicBezTo>
                    <a:pt x="6" y="27"/>
                    <a:pt x="3" y="24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0" y="16"/>
                    <a:pt x="1" y="12"/>
                    <a:pt x="3" y="9"/>
                  </a:cubicBezTo>
                  <a:cubicBezTo>
                    <a:pt x="5" y="5"/>
                    <a:pt x="9" y="3"/>
                    <a:pt x="13" y="2"/>
                  </a:cubicBezTo>
                  <a:cubicBezTo>
                    <a:pt x="21" y="0"/>
                    <a:pt x="31" y="4"/>
                    <a:pt x="36" y="11"/>
                  </a:cubicBezTo>
                  <a:cubicBezTo>
                    <a:pt x="40" y="18"/>
                    <a:pt x="39" y="23"/>
                    <a:pt x="37" y="26"/>
                  </a:cubicBezTo>
                  <a:cubicBezTo>
                    <a:pt x="34" y="31"/>
                    <a:pt x="27" y="34"/>
                    <a:pt x="19" y="33"/>
                  </a:cubicBezTo>
                  <a:cubicBezTo>
                    <a:pt x="15" y="33"/>
                    <a:pt x="12" y="31"/>
                    <a:pt x="9" y="29"/>
                  </a:cubicBezTo>
                  <a:close/>
                  <a:moveTo>
                    <a:pt x="8" y="17"/>
                  </a:moveTo>
                  <a:cubicBezTo>
                    <a:pt x="11" y="24"/>
                    <a:pt x="17" y="26"/>
                    <a:pt x="20" y="26"/>
                  </a:cubicBezTo>
                  <a:cubicBezTo>
                    <a:pt x="25" y="27"/>
                    <a:pt x="29" y="25"/>
                    <a:pt x="31" y="22"/>
                  </a:cubicBezTo>
                  <a:cubicBezTo>
                    <a:pt x="32" y="20"/>
                    <a:pt x="32" y="18"/>
                    <a:pt x="30" y="15"/>
                  </a:cubicBezTo>
                  <a:cubicBezTo>
                    <a:pt x="27" y="11"/>
                    <a:pt x="20" y="8"/>
                    <a:pt x="14" y="9"/>
                  </a:cubicBezTo>
                  <a:cubicBezTo>
                    <a:pt x="12" y="9"/>
                    <a:pt x="10" y="10"/>
                    <a:pt x="9" y="12"/>
                  </a:cubicBezTo>
                  <a:cubicBezTo>
                    <a:pt x="8" y="14"/>
                    <a:pt x="8" y="16"/>
                    <a:pt x="8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79" name="">
              <a:extLst>
                <a:ext uri="{FF2B5EF4-FFF2-40B4-BE49-F238E27FC236}">
                  <a16:creationId xmlns:a16="http://schemas.microsoft.com/office/drawing/2014/main" id="{6BAAD8B8-42FD-4654-9CB5-ABC71C6ACCD0}"/>
                </a:ext>
              </a:extLst>
            </p:cNvPr>
            <p:cNvSpPr/>
            <p:nvPr/>
          </p:nvSpPr>
          <p:spPr bwMode="auto">
            <a:xfrm>
              <a:off x="6889750" y="3576639"/>
              <a:ext cx="171450" cy="133350"/>
            </a:xfrm>
            <a:custGeom>
              <a:avLst/>
              <a:gdLst>
                <a:gd name="T0" fmla="*/ 8 w 45"/>
                <a:gd name="T1" fmla="*/ 29 h 35"/>
                <a:gd name="T2" fmla="*/ 1 w 45"/>
                <a:gd name="T3" fmla="*/ 19 h 35"/>
                <a:gd name="T4" fmla="*/ 6 w 45"/>
                <a:gd name="T5" fmla="*/ 6 h 35"/>
                <a:gd name="T6" fmla="*/ 18 w 45"/>
                <a:gd name="T7" fmla="*/ 1 h 35"/>
                <a:gd name="T8" fmla="*/ 36 w 45"/>
                <a:gd name="T9" fmla="*/ 5 h 35"/>
                <a:gd name="T10" fmla="*/ 44 w 45"/>
                <a:gd name="T11" fmla="*/ 22 h 35"/>
                <a:gd name="T12" fmla="*/ 38 w 45"/>
                <a:gd name="T13" fmla="*/ 31 h 35"/>
                <a:gd name="T14" fmla="*/ 13 w 45"/>
                <a:gd name="T15" fmla="*/ 32 h 35"/>
                <a:gd name="T16" fmla="*/ 13 w 45"/>
                <a:gd name="T17" fmla="*/ 32 h 35"/>
                <a:gd name="T18" fmla="*/ 8 w 45"/>
                <a:gd name="T19" fmla="*/ 29 h 35"/>
                <a:gd name="T20" fmla="*/ 32 w 45"/>
                <a:gd name="T21" fmla="*/ 11 h 35"/>
                <a:gd name="T22" fmla="*/ 32 w 45"/>
                <a:gd name="T23" fmla="*/ 10 h 35"/>
                <a:gd name="T24" fmla="*/ 19 w 45"/>
                <a:gd name="T25" fmla="*/ 8 h 35"/>
                <a:gd name="T26" fmla="*/ 11 w 45"/>
                <a:gd name="T27" fmla="*/ 11 h 35"/>
                <a:gd name="T28" fmla="*/ 8 w 45"/>
                <a:gd name="T29" fmla="*/ 18 h 35"/>
                <a:gd name="T30" fmla="*/ 16 w 45"/>
                <a:gd name="T31" fmla="*/ 25 h 35"/>
                <a:gd name="T32" fmla="*/ 16 w 45"/>
                <a:gd name="T33" fmla="*/ 25 h 35"/>
                <a:gd name="T34" fmla="*/ 34 w 45"/>
                <a:gd name="T35" fmla="*/ 25 h 35"/>
                <a:gd name="T36" fmla="*/ 37 w 45"/>
                <a:gd name="T37" fmla="*/ 21 h 35"/>
                <a:gd name="T38" fmla="*/ 32 w 45"/>
                <a:gd name="T39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5">
                  <a:moveTo>
                    <a:pt x="8" y="29"/>
                  </a:moveTo>
                  <a:cubicBezTo>
                    <a:pt x="4" y="26"/>
                    <a:pt x="2" y="23"/>
                    <a:pt x="1" y="19"/>
                  </a:cubicBezTo>
                  <a:cubicBezTo>
                    <a:pt x="0" y="14"/>
                    <a:pt x="2" y="9"/>
                    <a:pt x="6" y="6"/>
                  </a:cubicBezTo>
                  <a:cubicBezTo>
                    <a:pt x="9" y="3"/>
                    <a:pt x="13" y="2"/>
                    <a:pt x="18" y="1"/>
                  </a:cubicBezTo>
                  <a:cubicBezTo>
                    <a:pt x="24" y="0"/>
                    <a:pt x="31" y="1"/>
                    <a:pt x="36" y="5"/>
                  </a:cubicBezTo>
                  <a:cubicBezTo>
                    <a:pt x="42" y="9"/>
                    <a:pt x="45" y="15"/>
                    <a:pt x="44" y="22"/>
                  </a:cubicBezTo>
                  <a:cubicBezTo>
                    <a:pt x="44" y="26"/>
                    <a:pt x="42" y="29"/>
                    <a:pt x="38" y="31"/>
                  </a:cubicBezTo>
                  <a:cubicBezTo>
                    <a:pt x="31" y="35"/>
                    <a:pt x="21" y="34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1" y="31"/>
                    <a:pt x="10" y="30"/>
                    <a:pt x="8" y="29"/>
                  </a:cubicBezTo>
                  <a:close/>
                  <a:moveTo>
                    <a:pt x="32" y="11"/>
                  </a:moveTo>
                  <a:cubicBezTo>
                    <a:pt x="32" y="10"/>
                    <a:pt x="32" y="10"/>
                    <a:pt x="32" y="10"/>
                  </a:cubicBezTo>
                  <a:cubicBezTo>
                    <a:pt x="28" y="8"/>
                    <a:pt x="23" y="7"/>
                    <a:pt x="19" y="8"/>
                  </a:cubicBezTo>
                  <a:cubicBezTo>
                    <a:pt x="16" y="8"/>
                    <a:pt x="13" y="9"/>
                    <a:pt x="11" y="11"/>
                  </a:cubicBezTo>
                  <a:cubicBezTo>
                    <a:pt x="9" y="13"/>
                    <a:pt x="8" y="15"/>
                    <a:pt x="8" y="18"/>
                  </a:cubicBezTo>
                  <a:cubicBezTo>
                    <a:pt x="9" y="21"/>
                    <a:pt x="12" y="24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21" y="27"/>
                    <a:pt x="30" y="28"/>
                    <a:pt x="34" y="25"/>
                  </a:cubicBezTo>
                  <a:cubicBezTo>
                    <a:pt x="36" y="24"/>
                    <a:pt x="37" y="23"/>
                    <a:pt x="37" y="21"/>
                  </a:cubicBezTo>
                  <a:cubicBezTo>
                    <a:pt x="38" y="17"/>
                    <a:pt x="36" y="13"/>
                    <a:pt x="3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80" name="">
              <a:extLst>
                <a:ext uri="{FF2B5EF4-FFF2-40B4-BE49-F238E27FC236}">
                  <a16:creationId xmlns:a16="http://schemas.microsoft.com/office/drawing/2014/main" id="{1E0EE790-369D-4C78-90BB-772427456D06}"/>
                </a:ext>
              </a:extLst>
            </p:cNvPr>
            <p:cNvSpPr/>
            <p:nvPr/>
          </p:nvSpPr>
          <p:spPr bwMode="auto">
            <a:xfrm>
              <a:off x="6472238" y="3854451"/>
              <a:ext cx="152400" cy="142875"/>
            </a:xfrm>
            <a:custGeom>
              <a:avLst/>
              <a:gdLst>
                <a:gd name="T0" fmla="*/ 6 w 40"/>
                <a:gd name="T1" fmla="*/ 35 h 38"/>
                <a:gd name="T2" fmla="*/ 6 w 40"/>
                <a:gd name="T3" fmla="*/ 35 h 38"/>
                <a:gd name="T4" fmla="*/ 1 w 40"/>
                <a:gd name="T5" fmla="*/ 18 h 38"/>
                <a:gd name="T6" fmla="*/ 17 w 40"/>
                <a:gd name="T7" fmla="*/ 1 h 38"/>
                <a:gd name="T8" fmla="*/ 28 w 40"/>
                <a:gd name="T9" fmla="*/ 1 h 38"/>
                <a:gd name="T10" fmla="*/ 38 w 40"/>
                <a:gd name="T11" fmla="*/ 8 h 38"/>
                <a:gd name="T12" fmla="*/ 37 w 40"/>
                <a:gd name="T13" fmla="*/ 21 h 38"/>
                <a:gd name="T14" fmla="*/ 19 w 40"/>
                <a:gd name="T15" fmla="*/ 36 h 38"/>
                <a:gd name="T16" fmla="*/ 19 w 40"/>
                <a:gd name="T17" fmla="*/ 36 h 38"/>
                <a:gd name="T18" fmla="*/ 6 w 40"/>
                <a:gd name="T19" fmla="*/ 35 h 38"/>
                <a:gd name="T20" fmla="*/ 29 w 40"/>
                <a:gd name="T21" fmla="*/ 9 h 38"/>
                <a:gd name="T22" fmla="*/ 27 w 40"/>
                <a:gd name="T23" fmla="*/ 7 h 38"/>
                <a:gd name="T24" fmla="*/ 19 w 40"/>
                <a:gd name="T25" fmla="*/ 8 h 38"/>
                <a:gd name="T26" fmla="*/ 8 w 40"/>
                <a:gd name="T27" fmla="*/ 20 h 38"/>
                <a:gd name="T28" fmla="*/ 10 w 40"/>
                <a:gd name="T29" fmla="*/ 29 h 38"/>
                <a:gd name="T30" fmla="*/ 17 w 40"/>
                <a:gd name="T31" fmla="*/ 30 h 38"/>
                <a:gd name="T32" fmla="*/ 17 w 40"/>
                <a:gd name="T33" fmla="*/ 30 h 38"/>
                <a:gd name="T34" fmla="*/ 31 w 40"/>
                <a:gd name="T35" fmla="*/ 17 h 38"/>
                <a:gd name="T36" fmla="*/ 32 w 40"/>
                <a:gd name="T37" fmla="*/ 11 h 38"/>
                <a:gd name="T38" fmla="*/ 29 w 40"/>
                <a:gd name="T39" fmla="*/ 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" h="38">
                  <a:moveTo>
                    <a:pt x="6" y="35"/>
                  </a:moveTo>
                  <a:cubicBezTo>
                    <a:pt x="6" y="35"/>
                    <a:pt x="6" y="35"/>
                    <a:pt x="6" y="35"/>
                  </a:cubicBezTo>
                  <a:cubicBezTo>
                    <a:pt x="0" y="30"/>
                    <a:pt x="0" y="23"/>
                    <a:pt x="1" y="18"/>
                  </a:cubicBezTo>
                  <a:cubicBezTo>
                    <a:pt x="3" y="10"/>
                    <a:pt x="9" y="4"/>
                    <a:pt x="17" y="1"/>
                  </a:cubicBezTo>
                  <a:cubicBezTo>
                    <a:pt x="21" y="0"/>
                    <a:pt x="25" y="0"/>
                    <a:pt x="28" y="1"/>
                  </a:cubicBezTo>
                  <a:cubicBezTo>
                    <a:pt x="32" y="2"/>
                    <a:pt x="36" y="4"/>
                    <a:pt x="38" y="8"/>
                  </a:cubicBezTo>
                  <a:cubicBezTo>
                    <a:pt x="40" y="12"/>
                    <a:pt x="39" y="17"/>
                    <a:pt x="37" y="21"/>
                  </a:cubicBezTo>
                  <a:cubicBezTo>
                    <a:pt x="33" y="28"/>
                    <a:pt x="26" y="34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4" y="38"/>
                    <a:pt x="9" y="37"/>
                    <a:pt x="6" y="35"/>
                  </a:cubicBezTo>
                  <a:close/>
                  <a:moveTo>
                    <a:pt x="29" y="9"/>
                  </a:moveTo>
                  <a:cubicBezTo>
                    <a:pt x="29" y="8"/>
                    <a:pt x="28" y="8"/>
                    <a:pt x="27" y="7"/>
                  </a:cubicBezTo>
                  <a:cubicBezTo>
                    <a:pt x="24" y="7"/>
                    <a:pt x="21" y="7"/>
                    <a:pt x="19" y="8"/>
                  </a:cubicBezTo>
                  <a:cubicBezTo>
                    <a:pt x="14" y="10"/>
                    <a:pt x="9" y="14"/>
                    <a:pt x="8" y="20"/>
                  </a:cubicBezTo>
                  <a:cubicBezTo>
                    <a:pt x="7" y="23"/>
                    <a:pt x="7" y="27"/>
                    <a:pt x="10" y="29"/>
                  </a:cubicBezTo>
                  <a:cubicBezTo>
                    <a:pt x="12" y="30"/>
                    <a:pt x="15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22" y="28"/>
                    <a:pt x="28" y="23"/>
                    <a:pt x="31" y="17"/>
                  </a:cubicBezTo>
                  <a:cubicBezTo>
                    <a:pt x="32" y="15"/>
                    <a:pt x="32" y="13"/>
                    <a:pt x="32" y="11"/>
                  </a:cubicBezTo>
                  <a:cubicBezTo>
                    <a:pt x="31" y="10"/>
                    <a:pt x="30" y="9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81" name="">
              <a:extLst>
                <a:ext uri="{FF2B5EF4-FFF2-40B4-BE49-F238E27FC236}">
                  <a16:creationId xmlns:a16="http://schemas.microsoft.com/office/drawing/2014/main" id="{C044508D-ECE0-455D-B280-F682795D420A}"/>
                </a:ext>
              </a:extLst>
            </p:cNvPr>
            <p:cNvSpPr/>
            <p:nvPr/>
          </p:nvSpPr>
          <p:spPr bwMode="auto">
            <a:xfrm>
              <a:off x="6145213" y="4305301"/>
              <a:ext cx="144463" cy="193675"/>
            </a:xfrm>
            <a:custGeom>
              <a:avLst/>
              <a:gdLst>
                <a:gd name="T0" fmla="*/ 8 w 38"/>
                <a:gd name="T1" fmla="*/ 46 h 51"/>
                <a:gd name="T2" fmla="*/ 0 w 38"/>
                <a:gd name="T3" fmla="*/ 29 h 51"/>
                <a:gd name="T4" fmla="*/ 10 w 38"/>
                <a:gd name="T5" fmla="*/ 7 h 51"/>
                <a:gd name="T6" fmla="*/ 27 w 38"/>
                <a:gd name="T7" fmla="*/ 2 h 51"/>
                <a:gd name="T8" fmla="*/ 36 w 38"/>
                <a:gd name="T9" fmla="*/ 16 h 51"/>
                <a:gd name="T10" fmla="*/ 25 w 38"/>
                <a:gd name="T11" fmla="*/ 47 h 51"/>
                <a:gd name="T12" fmla="*/ 9 w 38"/>
                <a:gd name="T13" fmla="*/ 47 h 51"/>
                <a:gd name="T14" fmla="*/ 9 w 38"/>
                <a:gd name="T15" fmla="*/ 47 h 51"/>
                <a:gd name="T16" fmla="*/ 8 w 38"/>
                <a:gd name="T17" fmla="*/ 46 h 51"/>
                <a:gd name="T18" fmla="*/ 11 w 38"/>
                <a:gd name="T19" fmla="*/ 44 h 51"/>
                <a:gd name="T20" fmla="*/ 11 w 38"/>
                <a:gd name="T21" fmla="*/ 44 h 51"/>
                <a:gd name="T22" fmla="*/ 25 w 38"/>
                <a:gd name="T23" fmla="*/ 10 h 51"/>
                <a:gd name="T24" fmla="*/ 24 w 38"/>
                <a:gd name="T25" fmla="*/ 9 h 51"/>
                <a:gd name="T26" fmla="*/ 15 w 38"/>
                <a:gd name="T27" fmla="*/ 12 h 51"/>
                <a:gd name="T28" fmla="*/ 7 w 38"/>
                <a:gd name="T29" fmla="*/ 29 h 51"/>
                <a:gd name="T30" fmla="*/ 13 w 38"/>
                <a:gd name="T31" fmla="*/ 41 h 51"/>
                <a:gd name="T32" fmla="*/ 21 w 38"/>
                <a:gd name="T33" fmla="*/ 41 h 51"/>
                <a:gd name="T34" fmla="*/ 29 w 38"/>
                <a:gd name="T35" fmla="*/ 17 h 51"/>
                <a:gd name="T36" fmla="*/ 25 w 38"/>
                <a:gd name="T37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51">
                  <a:moveTo>
                    <a:pt x="8" y="46"/>
                  </a:moveTo>
                  <a:cubicBezTo>
                    <a:pt x="2" y="42"/>
                    <a:pt x="0" y="35"/>
                    <a:pt x="0" y="29"/>
                  </a:cubicBezTo>
                  <a:cubicBezTo>
                    <a:pt x="0" y="21"/>
                    <a:pt x="4" y="12"/>
                    <a:pt x="10" y="7"/>
                  </a:cubicBezTo>
                  <a:cubicBezTo>
                    <a:pt x="15" y="2"/>
                    <a:pt x="22" y="0"/>
                    <a:pt x="27" y="2"/>
                  </a:cubicBezTo>
                  <a:cubicBezTo>
                    <a:pt x="32" y="4"/>
                    <a:pt x="35" y="10"/>
                    <a:pt x="36" y="16"/>
                  </a:cubicBezTo>
                  <a:cubicBezTo>
                    <a:pt x="38" y="25"/>
                    <a:pt x="34" y="40"/>
                    <a:pt x="25" y="47"/>
                  </a:cubicBezTo>
                  <a:cubicBezTo>
                    <a:pt x="22" y="49"/>
                    <a:pt x="16" y="51"/>
                    <a:pt x="9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7"/>
                    <a:pt x="8" y="47"/>
                    <a:pt x="8" y="46"/>
                  </a:cubicBezTo>
                  <a:close/>
                  <a:moveTo>
                    <a:pt x="11" y="44"/>
                  </a:moveTo>
                  <a:cubicBezTo>
                    <a:pt x="11" y="44"/>
                    <a:pt x="11" y="44"/>
                    <a:pt x="11" y="44"/>
                  </a:cubicBezTo>
                  <a:close/>
                  <a:moveTo>
                    <a:pt x="25" y="10"/>
                  </a:moveTo>
                  <a:cubicBezTo>
                    <a:pt x="25" y="9"/>
                    <a:pt x="25" y="9"/>
                    <a:pt x="24" y="9"/>
                  </a:cubicBezTo>
                  <a:cubicBezTo>
                    <a:pt x="21" y="8"/>
                    <a:pt x="17" y="10"/>
                    <a:pt x="15" y="12"/>
                  </a:cubicBezTo>
                  <a:cubicBezTo>
                    <a:pt x="10" y="16"/>
                    <a:pt x="7" y="23"/>
                    <a:pt x="7" y="29"/>
                  </a:cubicBezTo>
                  <a:cubicBezTo>
                    <a:pt x="7" y="33"/>
                    <a:pt x="8" y="39"/>
                    <a:pt x="13" y="41"/>
                  </a:cubicBezTo>
                  <a:cubicBezTo>
                    <a:pt x="16" y="43"/>
                    <a:pt x="19" y="43"/>
                    <a:pt x="21" y="41"/>
                  </a:cubicBezTo>
                  <a:cubicBezTo>
                    <a:pt x="27" y="37"/>
                    <a:pt x="30" y="24"/>
                    <a:pt x="29" y="17"/>
                  </a:cubicBezTo>
                  <a:cubicBezTo>
                    <a:pt x="29" y="16"/>
                    <a:pt x="28" y="12"/>
                    <a:pt x="2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82" name="">
              <a:extLst>
                <a:ext uri="{FF2B5EF4-FFF2-40B4-BE49-F238E27FC236}">
                  <a16:creationId xmlns:a16="http://schemas.microsoft.com/office/drawing/2014/main" id="{4485888C-25E3-41F2-8536-33FF3DCD1990}"/>
                </a:ext>
              </a:extLst>
            </p:cNvPr>
            <p:cNvSpPr/>
            <p:nvPr/>
          </p:nvSpPr>
          <p:spPr bwMode="auto">
            <a:xfrm>
              <a:off x="6111875" y="4870451"/>
              <a:ext cx="155575" cy="185738"/>
            </a:xfrm>
            <a:custGeom>
              <a:avLst/>
              <a:gdLst>
                <a:gd name="T0" fmla="*/ 14 w 41"/>
                <a:gd name="T1" fmla="*/ 45 h 49"/>
                <a:gd name="T2" fmla="*/ 10 w 41"/>
                <a:gd name="T3" fmla="*/ 41 h 49"/>
                <a:gd name="T4" fmla="*/ 3 w 41"/>
                <a:gd name="T5" fmla="*/ 15 h 49"/>
                <a:gd name="T6" fmla="*/ 12 w 41"/>
                <a:gd name="T7" fmla="*/ 4 h 49"/>
                <a:gd name="T8" fmla="*/ 34 w 41"/>
                <a:gd name="T9" fmla="*/ 14 h 49"/>
                <a:gd name="T10" fmla="*/ 32 w 41"/>
                <a:gd name="T11" fmla="*/ 46 h 49"/>
                <a:gd name="T12" fmla="*/ 32 w 41"/>
                <a:gd name="T13" fmla="*/ 46 h 49"/>
                <a:gd name="T14" fmla="*/ 20 w 41"/>
                <a:gd name="T15" fmla="*/ 48 h 49"/>
                <a:gd name="T16" fmla="*/ 14 w 41"/>
                <a:gd name="T17" fmla="*/ 45 h 49"/>
                <a:gd name="T18" fmla="*/ 22 w 41"/>
                <a:gd name="T19" fmla="*/ 11 h 49"/>
                <a:gd name="T20" fmla="*/ 14 w 41"/>
                <a:gd name="T21" fmla="*/ 10 h 49"/>
                <a:gd name="T22" fmla="*/ 10 w 41"/>
                <a:gd name="T23" fmla="*/ 16 h 49"/>
                <a:gd name="T24" fmla="*/ 15 w 41"/>
                <a:gd name="T25" fmla="*/ 36 h 49"/>
                <a:gd name="T26" fmla="*/ 22 w 41"/>
                <a:gd name="T27" fmla="*/ 41 h 49"/>
                <a:gd name="T28" fmla="*/ 28 w 41"/>
                <a:gd name="T29" fmla="*/ 40 h 49"/>
                <a:gd name="T30" fmla="*/ 28 w 41"/>
                <a:gd name="T31" fmla="*/ 40 h 49"/>
                <a:gd name="T32" fmla="*/ 27 w 41"/>
                <a:gd name="T33" fmla="*/ 17 h 49"/>
                <a:gd name="T34" fmla="*/ 22 w 41"/>
                <a:gd name="T35" fmla="*/ 1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1" h="49">
                  <a:moveTo>
                    <a:pt x="14" y="45"/>
                  </a:moveTo>
                  <a:cubicBezTo>
                    <a:pt x="12" y="44"/>
                    <a:pt x="11" y="43"/>
                    <a:pt x="10" y="41"/>
                  </a:cubicBezTo>
                  <a:cubicBezTo>
                    <a:pt x="3" y="34"/>
                    <a:pt x="0" y="24"/>
                    <a:pt x="3" y="15"/>
                  </a:cubicBezTo>
                  <a:cubicBezTo>
                    <a:pt x="4" y="9"/>
                    <a:pt x="8" y="5"/>
                    <a:pt x="12" y="4"/>
                  </a:cubicBezTo>
                  <a:cubicBezTo>
                    <a:pt x="20" y="0"/>
                    <a:pt x="28" y="4"/>
                    <a:pt x="34" y="14"/>
                  </a:cubicBezTo>
                  <a:cubicBezTo>
                    <a:pt x="40" y="25"/>
                    <a:pt x="41" y="40"/>
                    <a:pt x="32" y="46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29" y="48"/>
                    <a:pt x="24" y="49"/>
                    <a:pt x="20" y="48"/>
                  </a:cubicBezTo>
                  <a:cubicBezTo>
                    <a:pt x="18" y="47"/>
                    <a:pt x="16" y="46"/>
                    <a:pt x="14" y="45"/>
                  </a:cubicBezTo>
                  <a:close/>
                  <a:moveTo>
                    <a:pt x="22" y="11"/>
                  </a:moveTo>
                  <a:cubicBezTo>
                    <a:pt x="20" y="9"/>
                    <a:pt x="17" y="9"/>
                    <a:pt x="14" y="10"/>
                  </a:cubicBezTo>
                  <a:cubicBezTo>
                    <a:pt x="11" y="11"/>
                    <a:pt x="10" y="15"/>
                    <a:pt x="10" y="16"/>
                  </a:cubicBezTo>
                  <a:cubicBezTo>
                    <a:pt x="8" y="23"/>
                    <a:pt x="10" y="31"/>
                    <a:pt x="15" y="36"/>
                  </a:cubicBezTo>
                  <a:cubicBezTo>
                    <a:pt x="17" y="39"/>
                    <a:pt x="19" y="40"/>
                    <a:pt x="22" y="41"/>
                  </a:cubicBezTo>
                  <a:cubicBezTo>
                    <a:pt x="24" y="42"/>
                    <a:pt x="27" y="42"/>
                    <a:pt x="28" y="4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33" y="37"/>
                    <a:pt x="32" y="26"/>
                    <a:pt x="27" y="17"/>
                  </a:cubicBezTo>
                  <a:cubicBezTo>
                    <a:pt x="27" y="16"/>
                    <a:pt x="25" y="13"/>
                    <a:pt x="2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83" name="">
              <a:extLst>
                <a:ext uri="{FF2B5EF4-FFF2-40B4-BE49-F238E27FC236}">
                  <a16:creationId xmlns:a16="http://schemas.microsoft.com/office/drawing/2014/main" id="{57DE2F71-68C2-4289-B2D7-FD5E13282257}"/>
                </a:ext>
              </a:extLst>
            </p:cNvPr>
            <p:cNvSpPr/>
            <p:nvPr/>
          </p:nvSpPr>
          <p:spPr bwMode="auto">
            <a:xfrm>
              <a:off x="6483350" y="5303839"/>
              <a:ext cx="174625" cy="142875"/>
            </a:xfrm>
            <a:custGeom>
              <a:avLst/>
              <a:gdLst>
                <a:gd name="T0" fmla="*/ 12 w 46"/>
                <a:gd name="T1" fmla="*/ 30 h 38"/>
                <a:gd name="T2" fmla="*/ 3 w 46"/>
                <a:gd name="T3" fmla="*/ 20 h 38"/>
                <a:gd name="T4" fmla="*/ 10 w 46"/>
                <a:gd name="T5" fmla="*/ 3 h 38"/>
                <a:gd name="T6" fmla="*/ 27 w 46"/>
                <a:gd name="T7" fmla="*/ 3 h 38"/>
                <a:gd name="T8" fmla="*/ 45 w 46"/>
                <a:gd name="T9" fmla="*/ 23 h 38"/>
                <a:gd name="T10" fmla="*/ 45 w 46"/>
                <a:gd name="T11" fmla="*/ 23 h 38"/>
                <a:gd name="T12" fmla="*/ 43 w 46"/>
                <a:gd name="T13" fmla="*/ 34 h 38"/>
                <a:gd name="T14" fmla="*/ 32 w 46"/>
                <a:gd name="T15" fmla="*/ 37 h 38"/>
                <a:gd name="T16" fmla="*/ 12 w 46"/>
                <a:gd name="T17" fmla="*/ 30 h 38"/>
                <a:gd name="T18" fmla="*/ 28 w 46"/>
                <a:gd name="T19" fmla="*/ 12 h 38"/>
                <a:gd name="T20" fmla="*/ 24 w 46"/>
                <a:gd name="T21" fmla="*/ 10 h 38"/>
                <a:gd name="T22" fmla="*/ 13 w 46"/>
                <a:gd name="T23" fmla="*/ 9 h 38"/>
                <a:gd name="T24" fmla="*/ 9 w 46"/>
                <a:gd name="T25" fmla="*/ 17 h 38"/>
                <a:gd name="T26" fmla="*/ 33 w 46"/>
                <a:gd name="T27" fmla="*/ 31 h 38"/>
                <a:gd name="T28" fmla="*/ 38 w 46"/>
                <a:gd name="T29" fmla="*/ 30 h 38"/>
                <a:gd name="T30" fmla="*/ 38 w 46"/>
                <a:gd name="T31" fmla="*/ 25 h 38"/>
                <a:gd name="T32" fmla="*/ 28 w 46"/>
                <a:gd name="T33" fmla="*/ 1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38">
                  <a:moveTo>
                    <a:pt x="12" y="30"/>
                  </a:moveTo>
                  <a:cubicBezTo>
                    <a:pt x="8" y="27"/>
                    <a:pt x="5" y="24"/>
                    <a:pt x="3" y="20"/>
                  </a:cubicBezTo>
                  <a:cubicBezTo>
                    <a:pt x="0" y="13"/>
                    <a:pt x="4" y="6"/>
                    <a:pt x="10" y="3"/>
                  </a:cubicBezTo>
                  <a:cubicBezTo>
                    <a:pt x="15" y="0"/>
                    <a:pt x="21" y="1"/>
                    <a:pt x="27" y="3"/>
                  </a:cubicBezTo>
                  <a:cubicBezTo>
                    <a:pt x="35" y="7"/>
                    <a:pt x="43" y="15"/>
                    <a:pt x="45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6" y="27"/>
                    <a:pt x="45" y="31"/>
                    <a:pt x="43" y="34"/>
                  </a:cubicBezTo>
                  <a:cubicBezTo>
                    <a:pt x="41" y="37"/>
                    <a:pt x="37" y="38"/>
                    <a:pt x="32" y="37"/>
                  </a:cubicBezTo>
                  <a:cubicBezTo>
                    <a:pt x="26" y="37"/>
                    <a:pt x="18" y="34"/>
                    <a:pt x="12" y="30"/>
                  </a:cubicBezTo>
                  <a:close/>
                  <a:moveTo>
                    <a:pt x="28" y="12"/>
                  </a:moveTo>
                  <a:cubicBezTo>
                    <a:pt x="27" y="11"/>
                    <a:pt x="25" y="10"/>
                    <a:pt x="24" y="10"/>
                  </a:cubicBezTo>
                  <a:cubicBezTo>
                    <a:pt x="21" y="8"/>
                    <a:pt x="17" y="7"/>
                    <a:pt x="13" y="9"/>
                  </a:cubicBezTo>
                  <a:cubicBezTo>
                    <a:pt x="10" y="11"/>
                    <a:pt x="8" y="14"/>
                    <a:pt x="9" y="17"/>
                  </a:cubicBezTo>
                  <a:cubicBezTo>
                    <a:pt x="12" y="24"/>
                    <a:pt x="24" y="30"/>
                    <a:pt x="33" y="31"/>
                  </a:cubicBezTo>
                  <a:cubicBezTo>
                    <a:pt x="35" y="31"/>
                    <a:pt x="37" y="31"/>
                    <a:pt x="38" y="30"/>
                  </a:cubicBezTo>
                  <a:cubicBezTo>
                    <a:pt x="39" y="29"/>
                    <a:pt x="39" y="26"/>
                    <a:pt x="38" y="25"/>
                  </a:cubicBezTo>
                  <a:cubicBezTo>
                    <a:pt x="37" y="20"/>
                    <a:pt x="33" y="15"/>
                    <a:pt x="2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84" name="">
              <a:extLst>
                <a:ext uri="{FF2B5EF4-FFF2-40B4-BE49-F238E27FC236}">
                  <a16:creationId xmlns:a16="http://schemas.microsoft.com/office/drawing/2014/main" id="{C524DC60-B22C-46E7-9602-6D1DBD92E389}"/>
                </a:ext>
              </a:extLst>
            </p:cNvPr>
            <p:cNvSpPr/>
            <p:nvPr/>
          </p:nvSpPr>
          <p:spPr bwMode="auto">
            <a:xfrm>
              <a:off x="7440613" y="3967164"/>
              <a:ext cx="41275" cy="76200"/>
            </a:xfrm>
            <a:custGeom>
              <a:avLst/>
              <a:gdLst>
                <a:gd name="T0" fmla="*/ 2 w 11"/>
                <a:gd name="T1" fmla="*/ 19 h 20"/>
                <a:gd name="T2" fmla="*/ 1 w 11"/>
                <a:gd name="T3" fmla="*/ 15 h 20"/>
                <a:gd name="T4" fmla="*/ 3 w 11"/>
                <a:gd name="T5" fmla="*/ 4 h 20"/>
                <a:gd name="T6" fmla="*/ 7 w 11"/>
                <a:gd name="T7" fmla="*/ 0 h 20"/>
                <a:gd name="T8" fmla="*/ 10 w 11"/>
                <a:gd name="T9" fmla="*/ 4 h 20"/>
                <a:gd name="T10" fmla="*/ 7 w 11"/>
                <a:gd name="T11" fmla="*/ 18 h 20"/>
                <a:gd name="T12" fmla="*/ 2 w 11"/>
                <a:gd name="T13" fmla="*/ 19 h 20"/>
                <a:gd name="T14" fmla="*/ 2 w 11"/>
                <a:gd name="T15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20">
                  <a:moveTo>
                    <a:pt x="2" y="19"/>
                  </a:moveTo>
                  <a:cubicBezTo>
                    <a:pt x="0" y="18"/>
                    <a:pt x="0" y="16"/>
                    <a:pt x="1" y="15"/>
                  </a:cubicBezTo>
                  <a:cubicBezTo>
                    <a:pt x="2" y="11"/>
                    <a:pt x="3" y="7"/>
                    <a:pt x="3" y="4"/>
                  </a:cubicBezTo>
                  <a:cubicBezTo>
                    <a:pt x="4" y="2"/>
                    <a:pt x="5" y="0"/>
                    <a:pt x="7" y="0"/>
                  </a:cubicBezTo>
                  <a:cubicBezTo>
                    <a:pt x="9" y="1"/>
                    <a:pt x="11" y="2"/>
                    <a:pt x="10" y="4"/>
                  </a:cubicBezTo>
                  <a:cubicBezTo>
                    <a:pt x="10" y="9"/>
                    <a:pt x="9" y="13"/>
                    <a:pt x="7" y="18"/>
                  </a:cubicBezTo>
                  <a:cubicBezTo>
                    <a:pt x="6" y="19"/>
                    <a:pt x="4" y="20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85" name="">
              <a:extLst>
                <a:ext uri="{FF2B5EF4-FFF2-40B4-BE49-F238E27FC236}">
                  <a16:creationId xmlns:a16="http://schemas.microsoft.com/office/drawing/2014/main" id="{EC80F0CE-5346-4F53-8E3A-A52DE51412D0}"/>
                </a:ext>
              </a:extLst>
            </p:cNvPr>
            <p:cNvSpPr/>
            <p:nvPr/>
          </p:nvSpPr>
          <p:spPr bwMode="auto">
            <a:xfrm>
              <a:off x="7254875" y="3937001"/>
              <a:ext cx="30163" cy="60325"/>
            </a:xfrm>
            <a:custGeom>
              <a:avLst/>
              <a:gdLst>
                <a:gd name="T0" fmla="*/ 2 w 8"/>
                <a:gd name="T1" fmla="*/ 15 h 16"/>
                <a:gd name="T2" fmla="*/ 1 w 8"/>
                <a:gd name="T3" fmla="*/ 11 h 16"/>
                <a:gd name="T4" fmla="*/ 1 w 8"/>
                <a:gd name="T5" fmla="*/ 4 h 16"/>
                <a:gd name="T6" fmla="*/ 4 w 8"/>
                <a:gd name="T7" fmla="*/ 0 h 16"/>
                <a:gd name="T8" fmla="*/ 8 w 8"/>
                <a:gd name="T9" fmla="*/ 3 h 16"/>
                <a:gd name="T10" fmla="*/ 7 w 8"/>
                <a:gd name="T11" fmla="*/ 13 h 16"/>
                <a:gd name="T12" fmla="*/ 3 w 8"/>
                <a:gd name="T13" fmla="*/ 16 h 16"/>
                <a:gd name="T14" fmla="*/ 2 w 8"/>
                <a:gd name="T15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6">
                  <a:moveTo>
                    <a:pt x="2" y="15"/>
                  </a:moveTo>
                  <a:cubicBezTo>
                    <a:pt x="1" y="14"/>
                    <a:pt x="0" y="13"/>
                    <a:pt x="1" y="11"/>
                  </a:cubicBezTo>
                  <a:cubicBezTo>
                    <a:pt x="1" y="9"/>
                    <a:pt x="1" y="7"/>
                    <a:pt x="1" y="4"/>
                  </a:cubicBezTo>
                  <a:cubicBezTo>
                    <a:pt x="1" y="2"/>
                    <a:pt x="2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7"/>
                    <a:pt x="8" y="10"/>
                    <a:pt x="7" y="13"/>
                  </a:cubicBezTo>
                  <a:cubicBezTo>
                    <a:pt x="7" y="15"/>
                    <a:pt x="5" y="16"/>
                    <a:pt x="3" y="16"/>
                  </a:cubicBezTo>
                  <a:cubicBezTo>
                    <a:pt x="3" y="16"/>
                    <a:pt x="2" y="15"/>
                    <a:pt x="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86" name="">
              <a:extLst>
                <a:ext uri="{FF2B5EF4-FFF2-40B4-BE49-F238E27FC236}">
                  <a16:creationId xmlns:a16="http://schemas.microsoft.com/office/drawing/2014/main" id="{267CE330-E2C8-4E0A-B46D-7931CCFCFD84}"/>
                </a:ext>
              </a:extLst>
            </p:cNvPr>
            <p:cNvSpPr/>
            <p:nvPr/>
          </p:nvSpPr>
          <p:spPr bwMode="auto">
            <a:xfrm>
              <a:off x="7080250" y="3910014"/>
              <a:ext cx="38100" cy="95250"/>
            </a:xfrm>
            <a:custGeom>
              <a:avLst/>
              <a:gdLst>
                <a:gd name="T0" fmla="*/ 4 w 10"/>
                <a:gd name="T1" fmla="*/ 24 h 25"/>
                <a:gd name="T2" fmla="*/ 2 w 10"/>
                <a:gd name="T3" fmla="*/ 22 h 25"/>
                <a:gd name="T4" fmla="*/ 0 w 10"/>
                <a:gd name="T5" fmla="*/ 4 h 25"/>
                <a:gd name="T6" fmla="*/ 3 w 10"/>
                <a:gd name="T7" fmla="*/ 0 h 25"/>
                <a:gd name="T8" fmla="*/ 7 w 10"/>
                <a:gd name="T9" fmla="*/ 3 h 25"/>
                <a:gd name="T10" fmla="*/ 9 w 10"/>
                <a:gd name="T11" fmla="*/ 21 h 25"/>
                <a:gd name="T12" fmla="*/ 6 w 10"/>
                <a:gd name="T13" fmla="*/ 25 h 25"/>
                <a:gd name="T14" fmla="*/ 4 w 10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25">
                  <a:moveTo>
                    <a:pt x="4" y="24"/>
                  </a:moveTo>
                  <a:cubicBezTo>
                    <a:pt x="3" y="24"/>
                    <a:pt x="2" y="23"/>
                    <a:pt x="2" y="2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0" y="23"/>
                    <a:pt x="8" y="25"/>
                    <a:pt x="6" y="25"/>
                  </a:cubicBezTo>
                  <a:cubicBezTo>
                    <a:pt x="5" y="25"/>
                    <a:pt x="5" y="25"/>
                    <a:pt x="4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87" name="">
              <a:extLst>
                <a:ext uri="{FF2B5EF4-FFF2-40B4-BE49-F238E27FC236}">
                  <a16:creationId xmlns:a16="http://schemas.microsoft.com/office/drawing/2014/main" id="{310E4129-670C-4983-B8A0-4F23C1243BF3}"/>
                </a:ext>
              </a:extLst>
            </p:cNvPr>
            <p:cNvSpPr/>
            <p:nvPr/>
          </p:nvSpPr>
          <p:spPr bwMode="auto">
            <a:xfrm>
              <a:off x="6911975" y="3978276"/>
              <a:ext cx="34925" cy="65088"/>
            </a:xfrm>
            <a:custGeom>
              <a:avLst/>
              <a:gdLst>
                <a:gd name="T0" fmla="*/ 3 w 9"/>
                <a:gd name="T1" fmla="*/ 17 h 17"/>
                <a:gd name="T2" fmla="*/ 2 w 9"/>
                <a:gd name="T3" fmla="*/ 14 h 17"/>
                <a:gd name="T4" fmla="*/ 0 w 9"/>
                <a:gd name="T5" fmla="*/ 5 h 17"/>
                <a:gd name="T6" fmla="*/ 3 w 9"/>
                <a:gd name="T7" fmla="*/ 1 h 17"/>
                <a:gd name="T8" fmla="*/ 7 w 9"/>
                <a:gd name="T9" fmla="*/ 3 h 17"/>
                <a:gd name="T10" fmla="*/ 8 w 9"/>
                <a:gd name="T11" fmla="*/ 14 h 17"/>
                <a:gd name="T12" fmla="*/ 5 w 9"/>
                <a:gd name="T13" fmla="*/ 17 h 17"/>
                <a:gd name="T14" fmla="*/ 3 w 9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7">
                  <a:moveTo>
                    <a:pt x="3" y="17"/>
                  </a:moveTo>
                  <a:cubicBezTo>
                    <a:pt x="2" y="16"/>
                    <a:pt x="1" y="15"/>
                    <a:pt x="2" y="14"/>
                  </a:cubicBezTo>
                  <a:cubicBezTo>
                    <a:pt x="2" y="11"/>
                    <a:pt x="1" y="8"/>
                    <a:pt x="0" y="5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4" y="0"/>
                    <a:pt x="6" y="1"/>
                    <a:pt x="7" y="3"/>
                  </a:cubicBezTo>
                  <a:cubicBezTo>
                    <a:pt x="8" y="6"/>
                    <a:pt x="9" y="10"/>
                    <a:pt x="8" y="14"/>
                  </a:cubicBezTo>
                  <a:cubicBezTo>
                    <a:pt x="8" y="16"/>
                    <a:pt x="7" y="17"/>
                    <a:pt x="5" y="17"/>
                  </a:cubicBezTo>
                  <a:cubicBezTo>
                    <a:pt x="4" y="17"/>
                    <a:pt x="4" y="17"/>
                    <a:pt x="3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88" name="">
              <a:extLst>
                <a:ext uri="{FF2B5EF4-FFF2-40B4-BE49-F238E27FC236}">
                  <a16:creationId xmlns:a16="http://schemas.microsoft.com/office/drawing/2014/main" id="{77AE74B7-7319-41A7-B25E-F61EA0B02674}"/>
                </a:ext>
              </a:extLst>
            </p:cNvPr>
            <p:cNvSpPr/>
            <p:nvPr/>
          </p:nvSpPr>
          <p:spPr bwMode="auto">
            <a:xfrm>
              <a:off x="6742113" y="3994151"/>
              <a:ext cx="63500" cy="133350"/>
            </a:xfrm>
            <a:custGeom>
              <a:avLst/>
              <a:gdLst>
                <a:gd name="T0" fmla="*/ 11 w 17"/>
                <a:gd name="T1" fmla="*/ 35 h 35"/>
                <a:gd name="T2" fmla="*/ 10 w 17"/>
                <a:gd name="T3" fmla="*/ 33 h 35"/>
                <a:gd name="T4" fmla="*/ 1 w 17"/>
                <a:gd name="T5" fmla="*/ 5 h 35"/>
                <a:gd name="T6" fmla="*/ 3 w 17"/>
                <a:gd name="T7" fmla="*/ 0 h 35"/>
                <a:gd name="T8" fmla="*/ 7 w 17"/>
                <a:gd name="T9" fmla="*/ 2 h 35"/>
                <a:gd name="T10" fmla="*/ 17 w 17"/>
                <a:gd name="T11" fmla="*/ 31 h 35"/>
                <a:gd name="T12" fmla="*/ 14 w 17"/>
                <a:gd name="T13" fmla="*/ 35 h 35"/>
                <a:gd name="T14" fmla="*/ 11 w 17"/>
                <a:gd name="T1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35">
                  <a:moveTo>
                    <a:pt x="11" y="35"/>
                  </a:moveTo>
                  <a:cubicBezTo>
                    <a:pt x="11" y="34"/>
                    <a:pt x="10" y="34"/>
                    <a:pt x="10" y="33"/>
                  </a:cubicBezTo>
                  <a:cubicBezTo>
                    <a:pt x="7" y="23"/>
                    <a:pt x="4" y="14"/>
                    <a:pt x="1" y="5"/>
                  </a:cubicBezTo>
                  <a:cubicBezTo>
                    <a:pt x="0" y="3"/>
                    <a:pt x="1" y="1"/>
                    <a:pt x="3" y="0"/>
                  </a:cubicBezTo>
                  <a:cubicBezTo>
                    <a:pt x="5" y="0"/>
                    <a:pt x="7" y="1"/>
                    <a:pt x="7" y="2"/>
                  </a:cubicBezTo>
                  <a:cubicBezTo>
                    <a:pt x="11" y="12"/>
                    <a:pt x="14" y="21"/>
                    <a:pt x="17" y="31"/>
                  </a:cubicBezTo>
                  <a:cubicBezTo>
                    <a:pt x="17" y="33"/>
                    <a:pt x="16" y="35"/>
                    <a:pt x="14" y="35"/>
                  </a:cubicBezTo>
                  <a:cubicBezTo>
                    <a:pt x="13" y="35"/>
                    <a:pt x="12" y="35"/>
                    <a:pt x="11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89" name="">
              <a:extLst>
                <a:ext uri="{FF2B5EF4-FFF2-40B4-BE49-F238E27FC236}">
                  <a16:creationId xmlns:a16="http://schemas.microsoft.com/office/drawing/2014/main" id="{0A4BA44E-FCC8-4679-9980-E4A7F6C02A38}"/>
                </a:ext>
              </a:extLst>
            </p:cNvPr>
            <p:cNvSpPr/>
            <p:nvPr/>
          </p:nvSpPr>
          <p:spPr bwMode="auto">
            <a:xfrm>
              <a:off x="6559550" y="4152901"/>
              <a:ext cx="106363" cy="100013"/>
            </a:xfrm>
            <a:custGeom>
              <a:avLst/>
              <a:gdLst>
                <a:gd name="T0" fmla="*/ 22 w 28"/>
                <a:gd name="T1" fmla="*/ 25 h 26"/>
                <a:gd name="T2" fmla="*/ 22 w 28"/>
                <a:gd name="T3" fmla="*/ 24 h 26"/>
                <a:gd name="T4" fmla="*/ 2 w 28"/>
                <a:gd name="T5" fmla="*/ 7 h 26"/>
                <a:gd name="T6" fmla="*/ 1 w 28"/>
                <a:gd name="T7" fmla="*/ 2 h 26"/>
                <a:gd name="T8" fmla="*/ 6 w 28"/>
                <a:gd name="T9" fmla="*/ 1 h 26"/>
                <a:gd name="T10" fmla="*/ 27 w 28"/>
                <a:gd name="T11" fmla="*/ 19 h 26"/>
                <a:gd name="T12" fmla="*/ 27 w 28"/>
                <a:gd name="T13" fmla="*/ 24 h 26"/>
                <a:gd name="T14" fmla="*/ 22 w 28"/>
                <a:gd name="T15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6">
                  <a:moveTo>
                    <a:pt x="22" y="25"/>
                  </a:moveTo>
                  <a:cubicBezTo>
                    <a:pt x="22" y="25"/>
                    <a:pt x="22" y="25"/>
                    <a:pt x="22" y="24"/>
                  </a:cubicBezTo>
                  <a:cubicBezTo>
                    <a:pt x="15" y="18"/>
                    <a:pt x="9" y="12"/>
                    <a:pt x="2" y="7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3" y="0"/>
                    <a:pt x="5" y="0"/>
                    <a:pt x="6" y="1"/>
                  </a:cubicBezTo>
                  <a:cubicBezTo>
                    <a:pt x="13" y="7"/>
                    <a:pt x="20" y="13"/>
                    <a:pt x="27" y="19"/>
                  </a:cubicBezTo>
                  <a:cubicBezTo>
                    <a:pt x="28" y="21"/>
                    <a:pt x="28" y="23"/>
                    <a:pt x="27" y="24"/>
                  </a:cubicBezTo>
                  <a:cubicBezTo>
                    <a:pt x="26" y="26"/>
                    <a:pt x="24" y="26"/>
                    <a:pt x="22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90" name="">
              <a:extLst>
                <a:ext uri="{FF2B5EF4-FFF2-40B4-BE49-F238E27FC236}">
                  <a16:creationId xmlns:a16="http://schemas.microsoft.com/office/drawing/2014/main" id="{D1DEE29C-7681-4AA4-A26C-0999E277EE4A}"/>
                </a:ext>
              </a:extLst>
            </p:cNvPr>
            <p:cNvSpPr/>
            <p:nvPr/>
          </p:nvSpPr>
          <p:spPr bwMode="auto">
            <a:xfrm>
              <a:off x="6502400" y="4370389"/>
              <a:ext cx="57150" cy="41275"/>
            </a:xfrm>
            <a:custGeom>
              <a:avLst/>
              <a:gdLst>
                <a:gd name="T0" fmla="*/ 2 w 15"/>
                <a:gd name="T1" fmla="*/ 6 h 11"/>
                <a:gd name="T2" fmla="*/ 0 w 15"/>
                <a:gd name="T3" fmla="*/ 2 h 11"/>
                <a:gd name="T4" fmla="*/ 5 w 15"/>
                <a:gd name="T5" fmla="*/ 0 h 11"/>
                <a:gd name="T6" fmla="*/ 13 w 15"/>
                <a:gd name="T7" fmla="*/ 4 h 11"/>
                <a:gd name="T8" fmla="*/ 14 w 15"/>
                <a:gd name="T9" fmla="*/ 9 h 11"/>
                <a:gd name="T10" fmla="*/ 9 w 15"/>
                <a:gd name="T11" fmla="*/ 10 h 11"/>
                <a:gd name="T12" fmla="*/ 2 w 15"/>
                <a:gd name="T13" fmla="*/ 7 h 11"/>
                <a:gd name="T14" fmla="*/ 2 w 15"/>
                <a:gd name="T15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1">
                  <a:moveTo>
                    <a:pt x="2" y="6"/>
                  </a:moveTo>
                  <a:cubicBezTo>
                    <a:pt x="0" y="5"/>
                    <a:pt x="0" y="4"/>
                    <a:pt x="0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7" y="1"/>
                    <a:pt x="10" y="2"/>
                    <a:pt x="13" y="4"/>
                  </a:cubicBezTo>
                  <a:cubicBezTo>
                    <a:pt x="15" y="5"/>
                    <a:pt x="15" y="7"/>
                    <a:pt x="14" y="9"/>
                  </a:cubicBezTo>
                  <a:cubicBezTo>
                    <a:pt x="13" y="10"/>
                    <a:pt x="11" y="11"/>
                    <a:pt x="9" y="10"/>
                  </a:cubicBezTo>
                  <a:cubicBezTo>
                    <a:pt x="7" y="9"/>
                    <a:pt x="5" y="8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91" name="">
              <a:extLst>
                <a:ext uri="{FF2B5EF4-FFF2-40B4-BE49-F238E27FC236}">
                  <a16:creationId xmlns:a16="http://schemas.microsoft.com/office/drawing/2014/main" id="{603B0F6E-B806-4CF8-9AEA-FABAD8124DA5}"/>
                </a:ext>
              </a:extLst>
            </p:cNvPr>
            <p:cNvSpPr/>
            <p:nvPr/>
          </p:nvSpPr>
          <p:spPr bwMode="auto">
            <a:xfrm>
              <a:off x="6373813" y="4556126"/>
              <a:ext cx="147638" cy="38100"/>
            </a:xfrm>
            <a:custGeom>
              <a:avLst/>
              <a:gdLst>
                <a:gd name="T0" fmla="*/ 1 w 39"/>
                <a:gd name="T1" fmla="*/ 7 h 10"/>
                <a:gd name="T2" fmla="*/ 0 w 39"/>
                <a:gd name="T3" fmla="*/ 3 h 10"/>
                <a:gd name="T4" fmla="*/ 3 w 39"/>
                <a:gd name="T5" fmla="*/ 0 h 10"/>
                <a:gd name="T6" fmla="*/ 36 w 39"/>
                <a:gd name="T7" fmla="*/ 3 h 10"/>
                <a:gd name="T8" fmla="*/ 39 w 39"/>
                <a:gd name="T9" fmla="*/ 7 h 10"/>
                <a:gd name="T10" fmla="*/ 35 w 39"/>
                <a:gd name="T11" fmla="*/ 10 h 10"/>
                <a:gd name="T12" fmla="*/ 3 w 39"/>
                <a:gd name="T13" fmla="*/ 7 h 10"/>
                <a:gd name="T14" fmla="*/ 1 w 39"/>
                <a:gd name="T15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10">
                  <a:moveTo>
                    <a:pt x="1" y="7"/>
                  </a:moveTo>
                  <a:cubicBezTo>
                    <a:pt x="0" y="6"/>
                    <a:pt x="0" y="5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8" y="4"/>
                    <a:pt x="39" y="5"/>
                    <a:pt x="39" y="7"/>
                  </a:cubicBezTo>
                  <a:cubicBezTo>
                    <a:pt x="39" y="9"/>
                    <a:pt x="37" y="10"/>
                    <a:pt x="35" y="10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2" y="7"/>
                    <a:pt x="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92" name="">
              <a:extLst>
                <a:ext uri="{FF2B5EF4-FFF2-40B4-BE49-F238E27FC236}">
                  <a16:creationId xmlns:a16="http://schemas.microsoft.com/office/drawing/2014/main" id="{01435734-731F-4629-9471-F0FA61AF92AE}"/>
                </a:ext>
              </a:extLst>
            </p:cNvPr>
            <p:cNvSpPr/>
            <p:nvPr/>
          </p:nvSpPr>
          <p:spPr bwMode="auto">
            <a:xfrm>
              <a:off x="6472238" y="4772026"/>
              <a:ext cx="71438" cy="38100"/>
            </a:xfrm>
            <a:custGeom>
              <a:avLst/>
              <a:gdLst>
                <a:gd name="T0" fmla="*/ 2 w 19"/>
                <a:gd name="T1" fmla="*/ 8 h 10"/>
                <a:gd name="T2" fmla="*/ 1 w 19"/>
                <a:gd name="T3" fmla="*/ 5 h 10"/>
                <a:gd name="T4" fmla="*/ 5 w 19"/>
                <a:gd name="T5" fmla="*/ 2 h 10"/>
                <a:gd name="T6" fmla="*/ 13 w 19"/>
                <a:gd name="T7" fmla="*/ 1 h 10"/>
                <a:gd name="T8" fmla="*/ 17 w 19"/>
                <a:gd name="T9" fmla="*/ 2 h 10"/>
                <a:gd name="T10" fmla="*/ 16 w 19"/>
                <a:gd name="T11" fmla="*/ 7 h 10"/>
                <a:gd name="T12" fmla="*/ 4 w 19"/>
                <a:gd name="T13" fmla="*/ 9 h 10"/>
                <a:gd name="T14" fmla="*/ 2 w 19"/>
                <a:gd name="T1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0">
                  <a:moveTo>
                    <a:pt x="2" y="8"/>
                  </a:moveTo>
                  <a:cubicBezTo>
                    <a:pt x="1" y="8"/>
                    <a:pt x="0" y="6"/>
                    <a:pt x="1" y="5"/>
                  </a:cubicBezTo>
                  <a:cubicBezTo>
                    <a:pt x="1" y="3"/>
                    <a:pt x="3" y="2"/>
                    <a:pt x="5" y="2"/>
                  </a:cubicBezTo>
                  <a:cubicBezTo>
                    <a:pt x="8" y="3"/>
                    <a:pt x="10" y="2"/>
                    <a:pt x="13" y="1"/>
                  </a:cubicBezTo>
                  <a:cubicBezTo>
                    <a:pt x="14" y="0"/>
                    <a:pt x="16" y="0"/>
                    <a:pt x="17" y="2"/>
                  </a:cubicBezTo>
                  <a:cubicBezTo>
                    <a:pt x="19" y="3"/>
                    <a:pt x="18" y="6"/>
                    <a:pt x="16" y="7"/>
                  </a:cubicBezTo>
                  <a:cubicBezTo>
                    <a:pt x="13" y="9"/>
                    <a:pt x="8" y="10"/>
                    <a:pt x="4" y="9"/>
                  </a:cubicBezTo>
                  <a:cubicBezTo>
                    <a:pt x="3" y="9"/>
                    <a:pt x="3" y="9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93" name="">
              <a:extLst>
                <a:ext uri="{FF2B5EF4-FFF2-40B4-BE49-F238E27FC236}">
                  <a16:creationId xmlns:a16="http://schemas.microsoft.com/office/drawing/2014/main" id="{EE059ED2-0FFA-4522-90AC-751653A6A109}"/>
                </a:ext>
              </a:extLst>
            </p:cNvPr>
            <p:cNvSpPr/>
            <p:nvPr/>
          </p:nvSpPr>
          <p:spPr bwMode="auto">
            <a:xfrm>
              <a:off x="6456363" y="4905376"/>
              <a:ext cx="133350" cy="63500"/>
            </a:xfrm>
            <a:custGeom>
              <a:avLst/>
              <a:gdLst>
                <a:gd name="T0" fmla="*/ 2 w 35"/>
                <a:gd name="T1" fmla="*/ 17 h 17"/>
                <a:gd name="T2" fmla="*/ 0 w 35"/>
                <a:gd name="T3" fmla="*/ 14 h 17"/>
                <a:gd name="T4" fmla="*/ 3 w 35"/>
                <a:gd name="T5" fmla="*/ 10 h 17"/>
                <a:gd name="T6" fmla="*/ 29 w 35"/>
                <a:gd name="T7" fmla="*/ 1 h 17"/>
                <a:gd name="T8" fmla="*/ 34 w 35"/>
                <a:gd name="T9" fmla="*/ 2 h 17"/>
                <a:gd name="T10" fmla="*/ 33 w 35"/>
                <a:gd name="T11" fmla="*/ 7 h 17"/>
                <a:gd name="T12" fmla="*/ 4 w 35"/>
                <a:gd name="T13" fmla="*/ 17 h 17"/>
                <a:gd name="T14" fmla="*/ 2 w 35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17">
                  <a:moveTo>
                    <a:pt x="2" y="17"/>
                  </a:moveTo>
                  <a:cubicBezTo>
                    <a:pt x="1" y="16"/>
                    <a:pt x="0" y="15"/>
                    <a:pt x="0" y="14"/>
                  </a:cubicBezTo>
                  <a:cubicBezTo>
                    <a:pt x="0" y="12"/>
                    <a:pt x="1" y="11"/>
                    <a:pt x="3" y="10"/>
                  </a:cubicBezTo>
                  <a:cubicBezTo>
                    <a:pt x="13" y="9"/>
                    <a:pt x="22" y="6"/>
                    <a:pt x="29" y="1"/>
                  </a:cubicBezTo>
                  <a:cubicBezTo>
                    <a:pt x="31" y="0"/>
                    <a:pt x="33" y="0"/>
                    <a:pt x="34" y="2"/>
                  </a:cubicBezTo>
                  <a:cubicBezTo>
                    <a:pt x="35" y="4"/>
                    <a:pt x="35" y="6"/>
                    <a:pt x="33" y="7"/>
                  </a:cubicBezTo>
                  <a:cubicBezTo>
                    <a:pt x="25" y="12"/>
                    <a:pt x="15" y="16"/>
                    <a:pt x="4" y="17"/>
                  </a:cubicBezTo>
                  <a:cubicBezTo>
                    <a:pt x="3" y="17"/>
                    <a:pt x="2" y="17"/>
                    <a:pt x="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94" name="">
              <a:extLst>
                <a:ext uri="{FF2B5EF4-FFF2-40B4-BE49-F238E27FC236}">
                  <a16:creationId xmlns:a16="http://schemas.microsoft.com/office/drawing/2014/main" id="{984278DB-55B9-471A-A6C1-2737D2D6C4BE}"/>
                </a:ext>
              </a:extLst>
            </p:cNvPr>
            <p:cNvSpPr/>
            <p:nvPr/>
          </p:nvSpPr>
          <p:spPr bwMode="auto">
            <a:xfrm>
              <a:off x="6635750" y="5072064"/>
              <a:ext cx="68263" cy="57150"/>
            </a:xfrm>
            <a:custGeom>
              <a:avLst/>
              <a:gdLst>
                <a:gd name="T0" fmla="*/ 2 w 18"/>
                <a:gd name="T1" fmla="*/ 15 h 15"/>
                <a:gd name="T2" fmla="*/ 1 w 18"/>
                <a:gd name="T3" fmla="*/ 14 h 15"/>
                <a:gd name="T4" fmla="*/ 2 w 18"/>
                <a:gd name="T5" fmla="*/ 9 h 15"/>
                <a:gd name="T6" fmla="*/ 12 w 18"/>
                <a:gd name="T7" fmla="*/ 1 h 15"/>
                <a:gd name="T8" fmla="*/ 17 w 18"/>
                <a:gd name="T9" fmla="*/ 2 h 15"/>
                <a:gd name="T10" fmla="*/ 16 w 18"/>
                <a:gd name="T11" fmla="*/ 6 h 15"/>
                <a:gd name="T12" fmla="*/ 6 w 18"/>
                <a:gd name="T13" fmla="*/ 14 h 15"/>
                <a:gd name="T14" fmla="*/ 2 w 18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5">
                  <a:moveTo>
                    <a:pt x="2" y="15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0" y="12"/>
                    <a:pt x="0" y="10"/>
                    <a:pt x="2" y="9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0"/>
                    <a:pt x="16" y="0"/>
                    <a:pt x="17" y="2"/>
                  </a:cubicBezTo>
                  <a:cubicBezTo>
                    <a:pt x="18" y="3"/>
                    <a:pt x="18" y="5"/>
                    <a:pt x="16" y="6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5" y="15"/>
                    <a:pt x="3" y="15"/>
                    <a:pt x="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95" name="">
              <a:extLst>
                <a:ext uri="{FF2B5EF4-FFF2-40B4-BE49-F238E27FC236}">
                  <a16:creationId xmlns:a16="http://schemas.microsoft.com/office/drawing/2014/main" id="{AD13E294-C603-45CD-91AD-56FEAEE3D26E}"/>
                </a:ext>
              </a:extLst>
            </p:cNvPr>
            <p:cNvSpPr/>
            <p:nvPr/>
          </p:nvSpPr>
          <p:spPr bwMode="auto">
            <a:xfrm>
              <a:off x="6802438" y="5219701"/>
              <a:ext cx="76200" cy="144463"/>
            </a:xfrm>
            <a:custGeom>
              <a:avLst/>
              <a:gdLst>
                <a:gd name="T0" fmla="*/ 2 w 20"/>
                <a:gd name="T1" fmla="*/ 37 h 38"/>
                <a:gd name="T2" fmla="*/ 1 w 20"/>
                <a:gd name="T3" fmla="*/ 32 h 38"/>
                <a:gd name="T4" fmla="*/ 13 w 20"/>
                <a:gd name="T5" fmla="*/ 3 h 38"/>
                <a:gd name="T6" fmla="*/ 17 w 20"/>
                <a:gd name="T7" fmla="*/ 0 h 38"/>
                <a:gd name="T8" fmla="*/ 20 w 20"/>
                <a:gd name="T9" fmla="*/ 5 h 38"/>
                <a:gd name="T10" fmla="*/ 7 w 20"/>
                <a:gd name="T11" fmla="*/ 36 h 38"/>
                <a:gd name="T12" fmla="*/ 3 w 20"/>
                <a:gd name="T13" fmla="*/ 37 h 38"/>
                <a:gd name="T14" fmla="*/ 2 w 20"/>
                <a:gd name="T15" fmla="*/ 3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38">
                  <a:moveTo>
                    <a:pt x="2" y="37"/>
                  </a:moveTo>
                  <a:cubicBezTo>
                    <a:pt x="1" y="36"/>
                    <a:pt x="0" y="34"/>
                    <a:pt x="1" y="32"/>
                  </a:cubicBezTo>
                  <a:cubicBezTo>
                    <a:pt x="6" y="23"/>
                    <a:pt x="10" y="13"/>
                    <a:pt x="13" y="3"/>
                  </a:cubicBezTo>
                  <a:cubicBezTo>
                    <a:pt x="13" y="1"/>
                    <a:pt x="15" y="0"/>
                    <a:pt x="17" y="0"/>
                  </a:cubicBezTo>
                  <a:cubicBezTo>
                    <a:pt x="19" y="1"/>
                    <a:pt x="20" y="3"/>
                    <a:pt x="20" y="5"/>
                  </a:cubicBezTo>
                  <a:cubicBezTo>
                    <a:pt x="17" y="15"/>
                    <a:pt x="13" y="26"/>
                    <a:pt x="7" y="36"/>
                  </a:cubicBezTo>
                  <a:cubicBezTo>
                    <a:pt x="6" y="37"/>
                    <a:pt x="4" y="38"/>
                    <a:pt x="3" y="37"/>
                  </a:cubicBezTo>
                  <a:cubicBezTo>
                    <a:pt x="2" y="37"/>
                    <a:pt x="2" y="37"/>
                    <a:pt x="2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96" name="">
              <a:extLst>
                <a:ext uri="{FF2B5EF4-FFF2-40B4-BE49-F238E27FC236}">
                  <a16:creationId xmlns:a16="http://schemas.microsoft.com/office/drawing/2014/main" id="{5FACDEF8-6D50-4F59-9B93-4507885EB018}"/>
                </a:ext>
              </a:extLst>
            </p:cNvPr>
            <p:cNvSpPr/>
            <p:nvPr/>
          </p:nvSpPr>
          <p:spPr bwMode="auto">
            <a:xfrm>
              <a:off x="7011988" y="5303839"/>
              <a:ext cx="44450" cy="68263"/>
            </a:xfrm>
            <a:custGeom>
              <a:avLst/>
              <a:gdLst>
                <a:gd name="T0" fmla="*/ 2 w 12"/>
                <a:gd name="T1" fmla="*/ 16 h 18"/>
                <a:gd name="T2" fmla="*/ 1 w 12"/>
                <a:gd name="T3" fmla="*/ 12 h 18"/>
                <a:gd name="T4" fmla="*/ 5 w 12"/>
                <a:gd name="T5" fmla="*/ 2 h 18"/>
                <a:gd name="T6" fmla="*/ 9 w 12"/>
                <a:gd name="T7" fmla="*/ 0 h 18"/>
                <a:gd name="T8" fmla="*/ 11 w 12"/>
                <a:gd name="T9" fmla="*/ 5 h 18"/>
                <a:gd name="T10" fmla="*/ 7 w 12"/>
                <a:gd name="T11" fmla="*/ 15 h 18"/>
                <a:gd name="T12" fmla="*/ 2 w 12"/>
                <a:gd name="T13" fmla="*/ 17 h 18"/>
                <a:gd name="T14" fmla="*/ 2 w 12"/>
                <a:gd name="T15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2" y="16"/>
                  </a:moveTo>
                  <a:cubicBezTo>
                    <a:pt x="0" y="16"/>
                    <a:pt x="0" y="14"/>
                    <a:pt x="1" y="1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0"/>
                    <a:pt x="7" y="0"/>
                    <a:pt x="9" y="0"/>
                  </a:cubicBezTo>
                  <a:cubicBezTo>
                    <a:pt x="11" y="1"/>
                    <a:pt x="12" y="3"/>
                    <a:pt x="11" y="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7"/>
                    <a:pt x="4" y="18"/>
                    <a:pt x="2" y="17"/>
                  </a:cubicBezTo>
                  <a:cubicBezTo>
                    <a:pt x="2" y="17"/>
                    <a:pt x="2" y="17"/>
                    <a:pt x="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97" name="">
              <a:extLst>
                <a:ext uri="{FF2B5EF4-FFF2-40B4-BE49-F238E27FC236}">
                  <a16:creationId xmlns:a16="http://schemas.microsoft.com/office/drawing/2014/main" id="{8E5972E7-00EF-4811-BA69-E09D941DAD74}"/>
                </a:ext>
              </a:extLst>
            </p:cNvPr>
            <p:cNvSpPr/>
            <p:nvPr/>
          </p:nvSpPr>
          <p:spPr bwMode="auto">
            <a:xfrm>
              <a:off x="7805738" y="4252914"/>
              <a:ext cx="87313" cy="55563"/>
            </a:xfrm>
            <a:custGeom>
              <a:avLst/>
              <a:gdLst>
                <a:gd name="T0" fmla="*/ 2 w 23"/>
                <a:gd name="T1" fmla="*/ 14 h 15"/>
                <a:gd name="T2" fmla="*/ 1 w 23"/>
                <a:gd name="T3" fmla="*/ 13 h 15"/>
                <a:gd name="T4" fmla="*/ 2 w 23"/>
                <a:gd name="T5" fmla="*/ 8 h 15"/>
                <a:gd name="T6" fmla="*/ 19 w 23"/>
                <a:gd name="T7" fmla="*/ 1 h 15"/>
                <a:gd name="T8" fmla="*/ 23 w 23"/>
                <a:gd name="T9" fmla="*/ 3 h 15"/>
                <a:gd name="T10" fmla="*/ 20 w 23"/>
                <a:gd name="T11" fmla="*/ 7 h 15"/>
                <a:gd name="T12" fmla="*/ 6 w 23"/>
                <a:gd name="T13" fmla="*/ 14 h 15"/>
                <a:gd name="T14" fmla="*/ 2 w 23"/>
                <a:gd name="T15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5">
                  <a:moveTo>
                    <a:pt x="2" y="14"/>
                  </a:moveTo>
                  <a:cubicBezTo>
                    <a:pt x="2" y="14"/>
                    <a:pt x="2" y="13"/>
                    <a:pt x="1" y="13"/>
                  </a:cubicBezTo>
                  <a:cubicBezTo>
                    <a:pt x="0" y="12"/>
                    <a:pt x="1" y="9"/>
                    <a:pt x="2" y="8"/>
                  </a:cubicBezTo>
                  <a:cubicBezTo>
                    <a:pt x="7" y="5"/>
                    <a:pt x="13" y="2"/>
                    <a:pt x="19" y="1"/>
                  </a:cubicBezTo>
                  <a:cubicBezTo>
                    <a:pt x="21" y="0"/>
                    <a:pt x="22" y="1"/>
                    <a:pt x="23" y="3"/>
                  </a:cubicBezTo>
                  <a:cubicBezTo>
                    <a:pt x="23" y="5"/>
                    <a:pt x="22" y="7"/>
                    <a:pt x="20" y="7"/>
                  </a:cubicBezTo>
                  <a:cubicBezTo>
                    <a:pt x="15" y="9"/>
                    <a:pt x="10" y="11"/>
                    <a:pt x="6" y="14"/>
                  </a:cubicBezTo>
                  <a:cubicBezTo>
                    <a:pt x="5" y="15"/>
                    <a:pt x="3" y="15"/>
                    <a:pt x="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98" name="">
              <a:extLst>
                <a:ext uri="{FF2B5EF4-FFF2-40B4-BE49-F238E27FC236}">
                  <a16:creationId xmlns:a16="http://schemas.microsoft.com/office/drawing/2014/main" id="{938004DF-8ED1-40FA-A496-A70D150E4516}"/>
                </a:ext>
              </a:extLst>
            </p:cNvPr>
            <p:cNvSpPr/>
            <p:nvPr/>
          </p:nvSpPr>
          <p:spPr bwMode="auto">
            <a:xfrm>
              <a:off x="7942263" y="4567239"/>
              <a:ext cx="95250" cy="41275"/>
            </a:xfrm>
            <a:custGeom>
              <a:avLst/>
              <a:gdLst>
                <a:gd name="T0" fmla="*/ 2 w 25"/>
                <a:gd name="T1" fmla="*/ 10 h 11"/>
                <a:gd name="T2" fmla="*/ 0 w 25"/>
                <a:gd name="T3" fmla="*/ 8 h 11"/>
                <a:gd name="T4" fmla="*/ 2 w 25"/>
                <a:gd name="T5" fmla="*/ 4 h 11"/>
                <a:gd name="T6" fmla="*/ 21 w 25"/>
                <a:gd name="T7" fmla="*/ 0 h 11"/>
                <a:gd name="T8" fmla="*/ 24 w 25"/>
                <a:gd name="T9" fmla="*/ 3 h 11"/>
                <a:gd name="T10" fmla="*/ 21 w 25"/>
                <a:gd name="T11" fmla="*/ 7 h 11"/>
                <a:gd name="T12" fmla="*/ 5 w 25"/>
                <a:gd name="T13" fmla="*/ 10 h 11"/>
                <a:gd name="T14" fmla="*/ 2 w 25"/>
                <a:gd name="T1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1">
                  <a:moveTo>
                    <a:pt x="2" y="10"/>
                  </a:moveTo>
                  <a:cubicBezTo>
                    <a:pt x="1" y="10"/>
                    <a:pt x="1" y="9"/>
                    <a:pt x="0" y="8"/>
                  </a:cubicBezTo>
                  <a:cubicBezTo>
                    <a:pt x="0" y="7"/>
                    <a:pt x="1" y="5"/>
                    <a:pt x="2" y="4"/>
                  </a:cubicBezTo>
                  <a:cubicBezTo>
                    <a:pt x="8" y="2"/>
                    <a:pt x="14" y="0"/>
                    <a:pt x="21" y="0"/>
                  </a:cubicBezTo>
                  <a:cubicBezTo>
                    <a:pt x="23" y="0"/>
                    <a:pt x="24" y="1"/>
                    <a:pt x="24" y="3"/>
                  </a:cubicBezTo>
                  <a:cubicBezTo>
                    <a:pt x="25" y="5"/>
                    <a:pt x="23" y="7"/>
                    <a:pt x="21" y="7"/>
                  </a:cubicBezTo>
                  <a:cubicBezTo>
                    <a:pt x="16" y="7"/>
                    <a:pt x="10" y="8"/>
                    <a:pt x="5" y="10"/>
                  </a:cubicBezTo>
                  <a:cubicBezTo>
                    <a:pt x="4" y="11"/>
                    <a:pt x="2" y="11"/>
                    <a:pt x="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99" name="">
              <a:extLst>
                <a:ext uri="{FF2B5EF4-FFF2-40B4-BE49-F238E27FC236}">
                  <a16:creationId xmlns:a16="http://schemas.microsoft.com/office/drawing/2014/main" id="{9789F3B1-D828-4E28-9386-CA0BA20E4DFB}"/>
                </a:ext>
              </a:extLst>
            </p:cNvPr>
            <p:cNvSpPr/>
            <p:nvPr/>
          </p:nvSpPr>
          <p:spPr bwMode="auto">
            <a:xfrm>
              <a:off x="7907338" y="4938714"/>
              <a:ext cx="92075" cy="60325"/>
            </a:xfrm>
            <a:custGeom>
              <a:avLst/>
              <a:gdLst>
                <a:gd name="T0" fmla="*/ 1 w 24"/>
                <a:gd name="T1" fmla="*/ 7 h 16"/>
                <a:gd name="T2" fmla="*/ 0 w 24"/>
                <a:gd name="T3" fmla="*/ 3 h 16"/>
                <a:gd name="T4" fmla="*/ 5 w 24"/>
                <a:gd name="T5" fmla="*/ 1 h 16"/>
                <a:gd name="T6" fmla="*/ 21 w 24"/>
                <a:gd name="T7" fmla="*/ 8 h 16"/>
                <a:gd name="T8" fmla="*/ 23 w 24"/>
                <a:gd name="T9" fmla="*/ 13 h 16"/>
                <a:gd name="T10" fmla="*/ 18 w 24"/>
                <a:gd name="T11" fmla="*/ 15 h 16"/>
                <a:gd name="T12" fmla="*/ 2 w 24"/>
                <a:gd name="T13" fmla="*/ 7 h 16"/>
                <a:gd name="T14" fmla="*/ 1 w 24"/>
                <a:gd name="T15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6">
                  <a:moveTo>
                    <a:pt x="1" y="7"/>
                  </a:moveTo>
                  <a:cubicBezTo>
                    <a:pt x="0" y="6"/>
                    <a:pt x="0" y="4"/>
                    <a:pt x="0" y="3"/>
                  </a:cubicBezTo>
                  <a:cubicBezTo>
                    <a:pt x="1" y="1"/>
                    <a:pt x="3" y="0"/>
                    <a:pt x="5" y="1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3" y="9"/>
                    <a:pt x="24" y="11"/>
                    <a:pt x="23" y="13"/>
                  </a:cubicBezTo>
                  <a:cubicBezTo>
                    <a:pt x="22" y="15"/>
                    <a:pt x="20" y="16"/>
                    <a:pt x="18" y="15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00" name="">
              <a:extLst>
                <a:ext uri="{FF2B5EF4-FFF2-40B4-BE49-F238E27FC236}">
                  <a16:creationId xmlns:a16="http://schemas.microsoft.com/office/drawing/2014/main" id="{2F33FC2D-2328-4332-9C89-29D58099BBFA}"/>
                </a:ext>
              </a:extLst>
            </p:cNvPr>
            <p:cNvSpPr/>
            <p:nvPr/>
          </p:nvSpPr>
          <p:spPr bwMode="auto">
            <a:xfrm>
              <a:off x="7658100" y="5249864"/>
              <a:ext cx="68263" cy="95250"/>
            </a:xfrm>
            <a:custGeom>
              <a:avLst/>
              <a:gdLst>
                <a:gd name="T0" fmla="*/ 12 w 18"/>
                <a:gd name="T1" fmla="*/ 24 h 25"/>
                <a:gd name="T2" fmla="*/ 12 w 18"/>
                <a:gd name="T3" fmla="*/ 24 h 25"/>
                <a:gd name="T4" fmla="*/ 0 w 18"/>
                <a:gd name="T5" fmla="*/ 4 h 25"/>
                <a:gd name="T6" fmla="*/ 3 w 18"/>
                <a:gd name="T7" fmla="*/ 0 h 25"/>
                <a:gd name="T8" fmla="*/ 7 w 18"/>
                <a:gd name="T9" fmla="*/ 3 h 25"/>
                <a:gd name="T10" fmla="*/ 16 w 18"/>
                <a:gd name="T11" fmla="*/ 18 h 25"/>
                <a:gd name="T12" fmla="*/ 17 w 18"/>
                <a:gd name="T13" fmla="*/ 23 h 25"/>
                <a:gd name="T14" fmla="*/ 12 w 18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25">
                  <a:moveTo>
                    <a:pt x="12" y="24"/>
                  </a:moveTo>
                  <a:cubicBezTo>
                    <a:pt x="12" y="24"/>
                    <a:pt x="12" y="24"/>
                    <a:pt x="12" y="24"/>
                  </a:cubicBezTo>
                  <a:cubicBezTo>
                    <a:pt x="6" y="19"/>
                    <a:pt x="2" y="11"/>
                    <a:pt x="0" y="4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8" y="9"/>
                    <a:pt x="11" y="14"/>
                    <a:pt x="16" y="18"/>
                  </a:cubicBezTo>
                  <a:cubicBezTo>
                    <a:pt x="18" y="20"/>
                    <a:pt x="18" y="22"/>
                    <a:pt x="17" y="23"/>
                  </a:cubicBezTo>
                  <a:cubicBezTo>
                    <a:pt x="15" y="25"/>
                    <a:pt x="13" y="25"/>
                    <a:pt x="12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01" name="">
              <a:extLst>
                <a:ext uri="{FF2B5EF4-FFF2-40B4-BE49-F238E27FC236}">
                  <a16:creationId xmlns:a16="http://schemas.microsoft.com/office/drawing/2014/main" id="{2FE858A4-C43C-4ADF-9561-E558B22162D6}"/>
                </a:ext>
              </a:extLst>
            </p:cNvPr>
            <p:cNvSpPr/>
            <p:nvPr/>
          </p:nvSpPr>
          <p:spPr bwMode="auto">
            <a:xfrm>
              <a:off x="7315200" y="5345114"/>
              <a:ext cx="53975" cy="87313"/>
            </a:xfrm>
            <a:custGeom>
              <a:avLst/>
              <a:gdLst>
                <a:gd name="T0" fmla="*/ 8 w 14"/>
                <a:gd name="T1" fmla="*/ 22 h 23"/>
                <a:gd name="T2" fmla="*/ 7 w 14"/>
                <a:gd name="T3" fmla="*/ 21 h 23"/>
                <a:gd name="T4" fmla="*/ 0 w 14"/>
                <a:gd name="T5" fmla="*/ 5 h 23"/>
                <a:gd name="T6" fmla="*/ 2 w 14"/>
                <a:gd name="T7" fmla="*/ 1 h 23"/>
                <a:gd name="T8" fmla="*/ 7 w 14"/>
                <a:gd name="T9" fmla="*/ 2 h 23"/>
                <a:gd name="T10" fmla="*/ 13 w 14"/>
                <a:gd name="T11" fmla="*/ 18 h 23"/>
                <a:gd name="T12" fmla="*/ 11 w 14"/>
                <a:gd name="T13" fmla="*/ 22 h 23"/>
                <a:gd name="T14" fmla="*/ 8 w 14"/>
                <a:gd name="T15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23">
                  <a:moveTo>
                    <a:pt x="8" y="22"/>
                  </a:moveTo>
                  <a:cubicBezTo>
                    <a:pt x="8" y="22"/>
                    <a:pt x="7" y="21"/>
                    <a:pt x="7" y="2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20"/>
                    <a:pt x="13" y="22"/>
                    <a:pt x="11" y="22"/>
                  </a:cubicBezTo>
                  <a:cubicBezTo>
                    <a:pt x="10" y="23"/>
                    <a:pt x="9" y="23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02" name="">
              <a:extLst>
                <a:ext uri="{FF2B5EF4-FFF2-40B4-BE49-F238E27FC236}">
                  <a16:creationId xmlns:a16="http://schemas.microsoft.com/office/drawing/2014/main" id="{25478514-EA7C-4549-BCAC-51B03449A2B1}"/>
                </a:ext>
              </a:extLst>
            </p:cNvPr>
            <p:cNvSpPr/>
            <p:nvPr/>
          </p:nvSpPr>
          <p:spPr bwMode="auto">
            <a:xfrm>
              <a:off x="7691438" y="3922714"/>
              <a:ext cx="242888" cy="249238"/>
            </a:xfrm>
            <a:custGeom>
              <a:avLst/>
              <a:gdLst>
                <a:gd name="T0" fmla="*/ 2 w 64"/>
                <a:gd name="T1" fmla="*/ 65 h 66"/>
                <a:gd name="T2" fmla="*/ 1 w 64"/>
                <a:gd name="T3" fmla="*/ 65 h 66"/>
                <a:gd name="T4" fmla="*/ 1 w 64"/>
                <a:gd name="T5" fmla="*/ 60 h 66"/>
                <a:gd name="T6" fmla="*/ 58 w 64"/>
                <a:gd name="T7" fmla="*/ 1 h 66"/>
                <a:gd name="T8" fmla="*/ 63 w 64"/>
                <a:gd name="T9" fmla="*/ 1 h 66"/>
                <a:gd name="T10" fmla="*/ 63 w 64"/>
                <a:gd name="T11" fmla="*/ 6 h 66"/>
                <a:gd name="T12" fmla="*/ 6 w 64"/>
                <a:gd name="T13" fmla="*/ 65 h 66"/>
                <a:gd name="T14" fmla="*/ 2 w 64"/>
                <a:gd name="T15" fmla="*/ 6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66">
                  <a:moveTo>
                    <a:pt x="2" y="65"/>
                  </a:moveTo>
                  <a:cubicBezTo>
                    <a:pt x="2" y="65"/>
                    <a:pt x="1" y="65"/>
                    <a:pt x="1" y="65"/>
                  </a:cubicBezTo>
                  <a:cubicBezTo>
                    <a:pt x="0" y="64"/>
                    <a:pt x="0" y="61"/>
                    <a:pt x="1" y="60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59" y="0"/>
                    <a:pt x="62" y="0"/>
                    <a:pt x="63" y="1"/>
                  </a:cubicBezTo>
                  <a:cubicBezTo>
                    <a:pt x="64" y="3"/>
                    <a:pt x="64" y="5"/>
                    <a:pt x="63" y="6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5" y="66"/>
                    <a:pt x="3" y="66"/>
                    <a:pt x="2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03" name="">
              <a:extLst>
                <a:ext uri="{FF2B5EF4-FFF2-40B4-BE49-F238E27FC236}">
                  <a16:creationId xmlns:a16="http://schemas.microsoft.com/office/drawing/2014/main" id="{7BAD87D7-27BA-4BAB-80B5-8B233B84F54C}"/>
                </a:ext>
              </a:extLst>
            </p:cNvPr>
            <p:cNvSpPr/>
            <p:nvPr/>
          </p:nvSpPr>
          <p:spPr bwMode="auto">
            <a:xfrm>
              <a:off x="7888288" y="4278314"/>
              <a:ext cx="304800" cy="174625"/>
            </a:xfrm>
            <a:custGeom>
              <a:avLst/>
              <a:gdLst>
                <a:gd name="T0" fmla="*/ 2 w 80"/>
                <a:gd name="T1" fmla="*/ 46 h 46"/>
                <a:gd name="T2" fmla="*/ 0 w 80"/>
                <a:gd name="T3" fmla="*/ 44 h 46"/>
                <a:gd name="T4" fmla="*/ 2 w 80"/>
                <a:gd name="T5" fmla="*/ 39 h 46"/>
                <a:gd name="T6" fmla="*/ 73 w 80"/>
                <a:gd name="T7" fmla="*/ 1 h 46"/>
                <a:gd name="T8" fmla="*/ 78 w 80"/>
                <a:gd name="T9" fmla="*/ 2 h 46"/>
                <a:gd name="T10" fmla="*/ 78 w 80"/>
                <a:gd name="T11" fmla="*/ 7 h 46"/>
                <a:gd name="T12" fmla="*/ 5 w 80"/>
                <a:gd name="T13" fmla="*/ 46 h 46"/>
                <a:gd name="T14" fmla="*/ 2 w 80"/>
                <a:gd name="T1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46">
                  <a:moveTo>
                    <a:pt x="2" y="46"/>
                  </a:moveTo>
                  <a:cubicBezTo>
                    <a:pt x="1" y="45"/>
                    <a:pt x="1" y="44"/>
                    <a:pt x="0" y="44"/>
                  </a:cubicBezTo>
                  <a:cubicBezTo>
                    <a:pt x="0" y="42"/>
                    <a:pt x="1" y="40"/>
                    <a:pt x="2" y="39"/>
                  </a:cubicBezTo>
                  <a:cubicBezTo>
                    <a:pt x="28" y="31"/>
                    <a:pt x="52" y="18"/>
                    <a:pt x="73" y="1"/>
                  </a:cubicBezTo>
                  <a:cubicBezTo>
                    <a:pt x="75" y="0"/>
                    <a:pt x="77" y="0"/>
                    <a:pt x="78" y="2"/>
                  </a:cubicBezTo>
                  <a:cubicBezTo>
                    <a:pt x="80" y="4"/>
                    <a:pt x="79" y="6"/>
                    <a:pt x="78" y="7"/>
                  </a:cubicBezTo>
                  <a:cubicBezTo>
                    <a:pt x="56" y="24"/>
                    <a:pt x="31" y="37"/>
                    <a:pt x="5" y="46"/>
                  </a:cubicBezTo>
                  <a:cubicBezTo>
                    <a:pt x="4" y="46"/>
                    <a:pt x="2" y="46"/>
                    <a:pt x="2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04" name="">
              <a:extLst>
                <a:ext uri="{FF2B5EF4-FFF2-40B4-BE49-F238E27FC236}">
                  <a16:creationId xmlns:a16="http://schemas.microsoft.com/office/drawing/2014/main" id="{969ABC33-A1F7-4C2D-848B-5541457A0A53}"/>
                </a:ext>
              </a:extLst>
            </p:cNvPr>
            <p:cNvSpPr/>
            <p:nvPr/>
          </p:nvSpPr>
          <p:spPr bwMode="auto">
            <a:xfrm>
              <a:off x="7945438" y="4764089"/>
              <a:ext cx="274638" cy="38100"/>
            </a:xfrm>
            <a:custGeom>
              <a:avLst/>
              <a:gdLst>
                <a:gd name="T0" fmla="*/ 2 w 72"/>
                <a:gd name="T1" fmla="*/ 9 h 10"/>
                <a:gd name="T2" fmla="*/ 1 w 72"/>
                <a:gd name="T3" fmla="*/ 6 h 10"/>
                <a:gd name="T4" fmla="*/ 4 w 72"/>
                <a:gd name="T5" fmla="*/ 3 h 10"/>
                <a:gd name="T6" fmla="*/ 68 w 72"/>
                <a:gd name="T7" fmla="*/ 0 h 10"/>
                <a:gd name="T8" fmla="*/ 71 w 72"/>
                <a:gd name="T9" fmla="*/ 4 h 10"/>
                <a:gd name="T10" fmla="*/ 68 w 72"/>
                <a:gd name="T11" fmla="*/ 7 h 10"/>
                <a:gd name="T12" fmla="*/ 4 w 72"/>
                <a:gd name="T13" fmla="*/ 10 h 10"/>
                <a:gd name="T14" fmla="*/ 2 w 72"/>
                <a:gd name="T15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0">
                  <a:moveTo>
                    <a:pt x="2" y="9"/>
                  </a:moveTo>
                  <a:cubicBezTo>
                    <a:pt x="1" y="8"/>
                    <a:pt x="1" y="7"/>
                    <a:pt x="1" y="6"/>
                  </a:cubicBezTo>
                  <a:cubicBezTo>
                    <a:pt x="0" y="4"/>
                    <a:pt x="2" y="3"/>
                    <a:pt x="4" y="3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0" y="0"/>
                    <a:pt x="71" y="2"/>
                    <a:pt x="71" y="4"/>
                  </a:cubicBezTo>
                  <a:cubicBezTo>
                    <a:pt x="72" y="6"/>
                    <a:pt x="70" y="7"/>
                    <a:pt x="68" y="7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0"/>
                    <a:pt x="3" y="9"/>
                    <a:pt x="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05" name="">
              <a:extLst>
                <a:ext uri="{FF2B5EF4-FFF2-40B4-BE49-F238E27FC236}">
                  <a16:creationId xmlns:a16="http://schemas.microsoft.com/office/drawing/2014/main" id="{70CE81DD-2C00-4F07-8B0B-AA6F01EEC5CE}"/>
                </a:ext>
              </a:extLst>
            </p:cNvPr>
            <p:cNvSpPr/>
            <p:nvPr/>
          </p:nvSpPr>
          <p:spPr bwMode="auto">
            <a:xfrm>
              <a:off x="7797800" y="5132389"/>
              <a:ext cx="231775" cy="193675"/>
            </a:xfrm>
            <a:custGeom>
              <a:avLst/>
              <a:gdLst>
                <a:gd name="T0" fmla="*/ 55 w 61"/>
                <a:gd name="T1" fmla="*/ 50 h 51"/>
                <a:gd name="T2" fmla="*/ 55 w 61"/>
                <a:gd name="T3" fmla="*/ 50 h 51"/>
                <a:gd name="T4" fmla="*/ 2 w 61"/>
                <a:gd name="T5" fmla="*/ 6 h 51"/>
                <a:gd name="T6" fmla="*/ 1 w 61"/>
                <a:gd name="T7" fmla="*/ 1 h 51"/>
                <a:gd name="T8" fmla="*/ 6 w 61"/>
                <a:gd name="T9" fmla="*/ 1 h 51"/>
                <a:gd name="T10" fmla="*/ 59 w 61"/>
                <a:gd name="T11" fmla="*/ 44 h 51"/>
                <a:gd name="T12" fmla="*/ 60 w 61"/>
                <a:gd name="T13" fmla="*/ 49 h 51"/>
                <a:gd name="T14" fmla="*/ 55 w 61"/>
                <a:gd name="T15" fmla="*/ 5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1">
                  <a:moveTo>
                    <a:pt x="55" y="50"/>
                  </a:moveTo>
                  <a:cubicBezTo>
                    <a:pt x="55" y="50"/>
                    <a:pt x="55" y="50"/>
                    <a:pt x="55" y="50"/>
                  </a:cubicBezTo>
                  <a:cubicBezTo>
                    <a:pt x="36" y="36"/>
                    <a:pt x="19" y="22"/>
                    <a:pt x="2" y="6"/>
                  </a:cubicBezTo>
                  <a:cubicBezTo>
                    <a:pt x="0" y="5"/>
                    <a:pt x="0" y="3"/>
                    <a:pt x="1" y="1"/>
                  </a:cubicBezTo>
                  <a:cubicBezTo>
                    <a:pt x="3" y="0"/>
                    <a:pt x="5" y="0"/>
                    <a:pt x="6" y="1"/>
                  </a:cubicBezTo>
                  <a:cubicBezTo>
                    <a:pt x="23" y="16"/>
                    <a:pt x="41" y="31"/>
                    <a:pt x="59" y="44"/>
                  </a:cubicBezTo>
                  <a:cubicBezTo>
                    <a:pt x="60" y="45"/>
                    <a:pt x="61" y="47"/>
                    <a:pt x="60" y="49"/>
                  </a:cubicBezTo>
                  <a:cubicBezTo>
                    <a:pt x="58" y="51"/>
                    <a:pt x="56" y="51"/>
                    <a:pt x="55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06" name="">
              <a:extLst>
                <a:ext uri="{FF2B5EF4-FFF2-40B4-BE49-F238E27FC236}">
                  <a16:creationId xmlns:a16="http://schemas.microsoft.com/office/drawing/2014/main" id="{7E969AE7-7DDE-43C0-BEEE-7560FB98A2FA}"/>
                </a:ext>
              </a:extLst>
            </p:cNvPr>
            <p:cNvSpPr/>
            <p:nvPr/>
          </p:nvSpPr>
          <p:spPr bwMode="auto">
            <a:xfrm>
              <a:off x="7486650" y="5318126"/>
              <a:ext cx="144463" cy="330200"/>
            </a:xfrm>
            <a:custGeom>
              <a:avLst/>
              <a:gdLst>
                <a:gd name="T0" fmla="*/ 32 w 38"/>
                <a:gd name="T1" fmla="*/ 86 h 87"/>
                <a:gd name="T2" fmla="*/ 30 w 38"/>
                <a:gd name="T3" fmla="*/ 85 h 87"/>
                <a:gd name="T4" fmla="*/ 1 w 38"/>
                <a:gd name="T5" fmla="*/ 5 h 87"/>
                <a:gd name="T6" fmla="*/ 3 w 38"/>
                <a:gd name="T7" fmla="*/ 1 h 87"/>
                <a:gd name="T8" fmla="*/ 8 w 38"/>
                <a:gd name="T9" fmla="*/ 3 h 87"/>
                <a:gd name="T10" fmla="*/ 37 w 38"/>
                <a:gd name="T11" fmla="*/ 82 h 87"/>
                <a:gd name="T12" fmla="*/ 35 w 38"/>
                <a:gd name="T13" fmla="*/ 87 h 87"/>
                <a:gd name="T14" fmla="*/ 32 w 38"/>
                <a:gd name="T15" fmla="*/ 8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">
                  <a:moveTo>
                    <a:pt x="32" y="86"/>
                  </a:moveTo>
                  <a:cubicBezTo>
                    <a:pt x="31" y="86"/>
                    <a:pt x="31" y="86"/>
                    <a:pt x="30" y="85"/>
                  </a:cubicBezTo>
                  <a:cubicBezTo>
                    <a:pt x="19" y="58"/>
                    <a:pt x="10" y="33"/>
                    <a:pt x="1" y="5"/>
                  </a:cubicBezTo>
                  <a:cubicBezTo>
                    <a:pt x="0" y="3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16" y="31"/>
                    <a:pt x="25" y="56"/>
                    <a:pt x="37" y="82"/>
                  </a:cubicBezTo>
                  <a:cubicBezTo>
                    <a:pt x="38" y="84"/>
                    <a:pt x="37" y="86"/>
                    <a:pt x="35" y="87"/>
                  </a:cubicBezTo>
                  <a:cubicBezTo>
                    <a:pt x="34" y="87"/>
                    <a:pt x="33" y="87"/>
                    <a:pt x="32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07" name="">
              <a:extLst>
                <a:ext uri="{FF2B5EF4-FFF2-40B4-BE49-F238E27FC236}">
                  <a16:creationId xmlns:a16="http://schemas.microsoft.com/office/drawing/2014/main" id="{C9DC6C49-7173-48A2-AAD9-E4BC10CE55F0}"/>
                </a:ext>
              </a:extLst>
            </p:cNvPr>
            <p:cNvSpPr/>
            <p:nvPr/>
          </p:nvSpPr>
          <p:spPr bwMode="auto">
            <a:xfrm>
              <a:off x="7050088" y="5322889"/>
              <a:ext cx="79375" cy="261938"/>
            </a:xfrm>
            <a:custGeom>
              <a:avLst/>
              <a:gdLst>
                <a:gd name="T0" fmla="*/ 2 w 21"/>
                <a:gd name="T1" fmla="*/ 68 h 69"/>
                <a:gd name="T2" fmla="*/ 0 w 21"/>
                <a:gd name="T3" fmla="*/ 65 h 69"/>
                <a:gd name="T4" fmla="*/ 14 w 21"/>
                <a:gd name="T5" fmla="*/ 4 h 69"/>
                <a:gd name="T6" fmla="*/ 18 w 21"/>
                <a:gd name="T7" fmla="*/ 1 h 69"/>
                <a:gd name="T8" fmla="*/ 21 w 21"/>
                <a:gd name="T9" fmla="*/ 5 h 69"/>
                <a:gd name="T10" fmla="*/ 7 w 21"/>
                <a:gd name="T11" fmla="*/ 66 h 69"/>
                <a:gd name="T12" fmla="*/ 3 w 21"/>
                <a:gd name="T13" fmla="*/ 69 h 69"/>
                <a:gd name="T14" fmla="*/ 2 w 21"/>
                <a:gd name="T15" fmla="*/ 6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69">
                  <a:moveTo>
                    <a:pt x="2" y="68"/>
                  </a:moveTo>
                  <a:cubicBezTo>
                    <a:pt x="0" y="67"/>
                    <a:pt x="0" y="66"/>
                    <a:pt x="0" y="6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2"/>
                    <a:pt x="16" y="0"/>
                    <a:pt x="18" y="1"/>
                  </a:cubicBezTo>
                  <a:cubicBezTo>
                    <a:pt x="20" y="1"/>
                    <a:pt x="21" y="3"/>
                    <a:pt x="21" y="5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7" y="68"/>
                    <a:pt x="5" y="69"/>
                    <a:pt x="3" y="69"/>
                  </a:cubicBezTo>
                  <a:cubicBezTo>
                    <a:pt x="2" y="69"/>
                    <a:pt x="2" y="68"/>
                    <a:pt x="2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08" name="">
              <a:extLst>
                <a:ext uri="{FF2B5EF4-FFF2-40B4-BE49-F238E27FC236}">
                  <a16:creationId xmlns:a16="http://schemas.microsoft.com/office/drawing/2014/main" id="{BEC18990-3918-4E1D-9F54-62A67DD36096}"/>
                </a:ext>
              </a:extLst>
            </p:cNvPr>
            <p:cNvSpPr/>
            <p:nvPr/>
          </p:nvSpPr>
          <p:spPr bwMode="auto">
            <a:xfrm>
              <a:off x="7877175" y="3838576"/>
              <a:ext cx="149225" cy="128588"/>
            </a:xfrm>
            <a:custGeom>
              <a:avLst/>
              <a:gdLst>
                <a:gd name="T0" fmla="*/ 11 w 39"/>
                <a:gd name="T1" fmla="*/ 30 h 34"/>
                <a:gd name="T2" fmla="*/ 8 w 39"/>
                <a:gd name="T3" fmla="*/ 26 h 34"/>
                <a:gd name="T4" fmla="*/ 3 w 39"/>
                <a:gd name="T5" fmla="*/ 7 h 34"/>
                <a:gd name="T6" fmla="*/ 15 w 39"/>
                <a:gd name="T7" fmla="*/ 0 h 34"/>
                <a:gd name="T8" fmla="*/ 36 w 39"/>
                <a:gd name="T9" fmla="*/ 13 h 34"/>
                <a:gd name="T10" fmla="*/ 37 w 39"/>
                <a:gd name="T11" fmla="*/ 25 h 34"/>
                <a:gd name="T12" fmla="*/ 29 w 39"/>
                <a:gd name="T13" fmla="*/ 32 h 34"/>
                <a:gd name="T14" fmla="*/ 29 w 39"/>
                <a:gd name="T15" fmla="*/ 32 h 34"/>
                <a:gd name="T16" fmla="*/ 11 w 39"/>
                <a:gd name="T17" fmla="*/ 30 h 34"/>
                <a:gd name="T18" fmla="*/ 25 w 39"/>
                <a:gd name="T19" fmla="*/ 10 h 34"/>
                <a:gd name="T20" fmla="*/ 16 w 39"/>
                <a:gd name="T21" fmla="*/ 7 h 34"/>
                <a:gd name="T22" fmla="*/ 9 w 39"/>
                <a:gd name="T23" fmla="*/ 10 h 34"/>
                <a:gd name="T24" fmla="*/ 13 w 39"/>
                <a:gd name="T25" fmla="*/ 22 h 34"/>
                <a:gd name="T26" fmla="*/ 27 w 39"/>
                <a:gd name="T27" fmla="*/ 25 h 34"/>
                <a:gd name="T28" fmla="*/ 27 w 39"/>
                <a:gd name="T29" fmla="*/ 25 h 34"/>
                <a:gd name="T30" fmla="*/ 31 w 39"/>
                <a:gd name="T31" fmla="*/ 22 h 34"/>
                <a:gd name="T32" fmla="*/ 30 w 39"/>
                <a:gd name="T33" fmla="*/ 16 h 34"/>
                <a:gd name="T34" fmla="*/ 25 w 39"/>
                <a:gd name="T35" fmla="*/ 1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34">
                  <a:moveTo>
                    <a:pt x="11" y="30"/>
                  </a:moveTo>
                  <a:cubicBezTo>
                    <a:pt x="10" y="29"/>
                    <a:pt x="9" y="27"/>
                    <a:pt x="8" y="26"/>
                  </a:cubicBezTo>
                  <a:cubicBezTo>
                    <a:pt x="2" y="21"/>
                    <a:pt x="0" y="13"/>
                    <a:pt x="3" y="7"/>
                  </a:cubicBezTo>
                  <a:cubicBezTo>
                    <a:pt x="4" y="5"/>
                    <a:pt x="7" y="0"/>
                    <a:pt x="15" y="0"/>
                  </a:cubicBezTo>
                  <a:cubicBezTo>
                    <a:pt x="24" y="0"/>
                    <a:pt x="33" y="5"/>
                    <a:pt x="36" y="13"/>
                  </a:cubicBezTo>
                  <a:cubicBezTo>
                    <a:pt x="38" y="17"/>
                    <a:pt x="39" y="21"/>
                    <a:pt x="37" y="25"/>
                  </a:cubicBezTo>
                  <a:cubicBezTo>
                    <a:pt x="35" y="28"/>
                    <a:pt x="33" y="31"/>
                    <a:pt x="29" y="3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3" y="34"/>
                    <a:pt x="17" y="33"/>
                    <a:pt x="11" y="30"/>
                  </a:cubicBezTo>
                  <a:close/>
                  <a:moveTo>
                    <a:pt x="25" y="10"/>
                  </a:moveTo>
                  <a:cubicBezTo>
                    <a:pt x="22" y="8"/>
                    <a:pt x="19" y="7"/>
                    <a:pt x="16" y="7"/>
                  </a:cubicBezTo>
                  <a:cubicBezTo>
                    <a:pt x="12" y="7"/>
                    <a:pt x="10" y="8"/>
                    <a:pt x="9" y="10"/>
                  </a:cubicBezTo>
                  <a:cubicBezTo>
                    <a:pt x="8" y="13"/>
                    <a:pt x="9" y="18"/>
                    <a:pt x="13" y="22"/>
                  </a:cubicBezTo>
                  <a:cubicBezTo>
                    <a:pt x="15" y="23"/>
                    <a:pt x="20" y="28"/>
                    <a:pt x="27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9" y="25"/>
                    <a:pt x="30" y="24"/>
                    <a:pt x="31" y="22"/>
                  </a:cubicBezTo>
                  <a:cubicBezTo>
                    <a:pt x="31" y="20"/>
                    <a:pt x="31" y="18"/>
                    <a:pt x="30" y="16"/>
                  </a:cubicBezTo>
                  <a:cubicBezTo>
                    <a:pt x="29" y="13"/>
                    <a:pt x="27" y="12"/>
                    <a:pt x="2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09" name="">
              <a:extLst>
                <a:ext uri="{FF2B5EF4-FFF2-40B4-BE49-F238E27FC236}">
                  <a16:creationId xmlns:a16="http://schemas.microsoft.com/office/drawing/2014/main" id="{6C36492F-DB31-4FC2-A0FD-3EA92F79936F}"/>
                </a:ext>
              </a:extLst>
            </p:cNvPr>
            <p:cNvSpPr/>
            <p:nvPr/>
          </p:nvSpPr>
          <p:spPr bwMode="auto">
            <a:xfrm>
              <a:off x="8147050" y="4184651"/>
              <a:ext cx="152400" cy="158750"/>
            </a:xfrm>
            <a:custGeom>
              <a:avLst/>
              <a:gdLst>
                <a:gd name="T0" fmla="*/ 14 w 40"/>
                <a:gd name="T1" fmla="*/ 37 h 42"/>
                <a:gd name="T2" fmla="*/ 0 w 40"/>
                <a:gd name="T3" fmla="*/ 17 h 42"/>
                <a:gd name="T4" fmla="*/ 4 w 40"/>
                <a:gd name="T5" fmla="*/ 6 h 42"/>
                <a:gd name="T6" fmla="*/ 23 w 40"/>
                <a:gd name="T7" fmla="*/ 3 h 42"/>
                <a:gd name="T8" fmla="*/ 36 w 40"/>
                <a:gd name="T9" fmla="*/ 15 h 42"/>
                <a:gd name="T10" fmla="*/ 39 w 40"/>
                <a:gd name="T11" fmla="*/ 28 h 42"/>
                <a:gd name="T12" fmla="*/ 32 w 40"/>
                <a:gd name="T13" fmla="*/ 39 h 42"/>
                <a:gd name="T14" fmla="*/ 14 w 40"/>
                <a:gd name="T15" fmla="*/ 37 h 42"/>
                <a:gd name="T16" fmla="*/ 14 w 40"/>
                <a:gd name="T17" fmla="*/ 37 h 42"/>
                <a:gd name="T18" fmla="*/ 24 w 40"/>
                <a:gd name="T19" fmla="*/ 11 h 42"/>
                <a:gd name="T20" fmla="*/ 20 w 40"/>
                <a:gd name="T21" fmla="*/ 9 h 42"/>
                <a:gd name="T22" fmla="*/ 9 w 40"/>
                <a:gd name="T23" fmla="*/ 11 h 42"/>
                <a:gd name="T24" fmla="*/ 7 w 40"/>
                <a:gd name="T25" fmla="*/ 16 h 42"/>
                <a:gd name="T26" fmla="*/ 18 w 40"/>
                <a:gd name="T27" fmla="*/ 31 h 42"/>
                <a:gd name="T28" fmla="*/ 18 w 40"/>
                <a:gd name="T29" fmla="*/ 31 h 42"/>
                <a:gd name="T30" fmla="*/ 18 w 40"/>
                <a:gd name="T31" fmla="*/ 31 h 42"/>
                <a:gd name="T32" fmla="*/ 29 w 40"/>
                <a:gd name="T33" fmla="*/ 33 h 42"/>
                <a:gd name="T34" fmla="*/ 32 w 40"/>
                <a:gd name="T35" fmla="*/ 27 h 42"/>
                <a:gd name="T36" fmla="*/ 30 w 40"/>
                <a:gd name="T37" fmla="*/ 18 h 42"/>
                <a:gd name="T38" fmla="*/ 24 w 40"/>
                <a:gd name="T39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" h="42">
                  <a:moveTo>
                    <a:pt x="14" y="37"/>
                  </a:moveTo>
                  <a:cubicBezTo>
                    <a:pt x="7" y="32"/>
                    <a:pt x="1" y="24"/>
                    <a:pt x="0" y="17"/>
                  </a:cubicBezTo>
                  <a:cubicBezTo>
                    <a:pt x="0" y="13"/>
                    <a:pt x="1" y="9"/>
                    <a:pt x="4" y="6"/>
                  </a:cubicBezTo>
                  <a:cubicBezTo>
                    <a:pt x="8" y="2"/>
                    <a:pt x="16" y="0"/>
                    <a:pt x="23" y="3"/>
                  </a:cubicBezTo>
                  <a:cubicBezTo>
                    <a:pt x="28" y="5"/>
                    <a:pt x="33" y="9"/>
                    <a:pt x="36" y="15"/>
                  </a:cubicBezTo>
                  <a:cubicBezTo>
                    <a:pt x="39" y="19"/>
                    <a:pt x="40" y="24"/>
                    <a:pt x="39" y="28"/>
                  </a:cubicBezTo>
                  <a:cubicBezTo>
                    <a:pt x="39" y="33"/>
                    <a:pt x="36" y="37"/>
                    <a:pt x="32" y="39"/>
                  </a:cubicBezTo>
                  <a:cubicBezTo>
                    <a:pt x="27" y="42"/>
                    <a:pt x="20" y="41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lose/>
                  <a:moveTo>
                    <a:pt x="24" y="11"/>
                  </a:moveTo>
                  <a:cubicBezTo>
                    <a:pt x="23" y="10"/>
                    <a:pt x="21" y="10"/>
                    <a:pt x="20" y="9"/>
                  </a:cubicBezTo>
                  <a:cubicBezTo>
                    <a:pt x="16" y="8"/>
                    <a:pt x="11" y="8"/>
                    <a:pt x="9" y="11"/>
                  </a:cubicBezTo>
                  <a:cubicBezTo>
                    <a:pt x="7" y="12"/>
                    <a:pt x="7" y="14"/>
                    <a:pt x="7" y="16"/>
                  </a:cubicBezTo>
                  <a:cubicBezTo>
                    <a:pt x="7" y="21"/>
                    <a:pt x="13" y="28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21" y="33"/>
                    <a:pt x="25" y="35"/>
                    <a:pt x="29" y="33"/>
                  </a:cubicBezTo>
                  <a:cubicBezTo>
                    <a:pt x="31" y="32"/>
                    <a:pt x="32" y="29"/>
                    <a:pt x="32" y="27"/>
                  </a:cubicBezTo>
                  <a:cubicBezTo>
                    <a:pt x="33" y="24"/>
                    <a:pt x="31" y="21"/>
                    <a:pt x="30" y="18"/>
                  </a:cubicBezTo>
                  <a:cubicBezTo>
                    <a:pt x="29" y="15"/>
                    <a:pt x="26" y="13"/>
                    <a:pt x="2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10" name="">
              <a:extLst>
                <a:ext uri="{FF2B5EF4-FFF2-40B4-BE49-F238E27FC236}">
                  <a16:creationId xmlns:a16="http://schemas.microsoft.com/office/drawing/2014/main" id="{B5FEF113-81E2-4E54-9A3F-E2AFAB728137}"/>
                </a:ext>
              </a:extLst>
            </p:cNvPr>
            <p:cNvSpPr/>
            <p:nvPr/>
          </p:nvSpPr>
          <p:spPr bwMode="auto">
            <a:xfrm>
              <a:off x="8193088" y="4692651"/>
              <a:ext cx="128588" cy="169863"/>
            </a:xfrm>
            <a:custGeom>
              <a:avLst/>
              <a:gdLst>
                <a:gd name="T0" fmla="*/ 8 w 34"/>
                <a:gd name="T1" fmla="*/ 41 h 45"/>
                <a:gd name="T2" fmla="*/ 2 w 34"/>
                <a:gd name="T3" fmla="*/ 33 h 45"/>
                <a:gd name="T4" fmla="*/ 4 w 34"/>
                <a:gd name="T5" fmla="*/ 9 h 45"/>
                <a:gd name="T6" fmla="*/ 14 w 34"/>
                <a:gd name="T7" fmla="*/ 1 h 45"/>
                <a:gd name="T8" fmla="*/ 25 w 34"/>
                <a:gd name="T9" fmla="*/ 4 h 45"/>
                <a:gd name="T10" fmla="*/ 31 w 34"/>
                <a:gd name="T11" fmla="*/ 14 h 45"/>
                <a:gd name="T12" fmla="*/ 27 w 34"/>
                <a:gd name="T13" fmla="*/ 36 h 45"/>
                <a:gd name="T14" fmla="*/ 11 w 34"/>
                <a:gd name="T15" fmla="*/ 43 h 45"/>
                <a:gd name="T16" fmla="*/ 8 w 34"/>
                <a:gd name="T17" fmla="*/ 41 h 45"/>
                <a:gd name="T18" fmla="*/ 20 w 34"/>
                <a:gd name="T19" fmla="*/ 9 h 45"/>
                <a:gd name="T20" fmla="*/ 15 w 34"/>
                <a:gd name="T21" fmla="*/ 8 h 45"/>
                <a:gd name="T22" fmla="*/ 10 w 34"/>
                <a:gd name="T23" fmla="*/ 12 h 45"/>
                <a:gd name="T24" fmla="*/ 9 w 34"/>
                <a:gd name="T25" fmla="*/ 31 h 45"/>
                <a:gd name="T26" fmla="*/ 9 w 34"/>
                <a:gd name="T27" fmla="*/ 31 h 45"/>
                <a:gd name="T28" fmla="*/ 13 w 34"/>
                <a:gd name="T29" fmla="*/ 36 h 45"/>
                <a:gd name="T30" fmla="*/ 22 w 34"/>
                <a:gd name="T31" fmla="*/ 32 h 45"/>
                <a:gd name="T32" fmla="*/ 25 w 34"/>
                <a:gd name="T33" fmla="*/ 16 h 45"/>
                <a:gd name="T34" fmla="*/ 21 w 34"/>
                <a:gd name="T35" fmla="*/ 10 h 45"/>
                <a:gd name="T36" fmla="*/ 20 w 34"/>
                <a:gd name="T37" fmla="*/ 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45">
                  <a:moveTo>
                    <a:pt x="8" y="41"/>
                  </a:moveTo>
                  <a:cubicBezTo>
                    <a:pt x="5" y="39"/>
                    <a:pt x="3" y="36"/>
                    <a:pt x="2" y="33"/>
                  </a:cubicBezTo>
                  <a:cubicBezTo>
                    <a:pt x="0" y="26"/>
                    <a:pt x="0" y="16"/>
                    <a:pt x="4" y="9"/>
                  </a:cubicBezTo>
                  <a:cubicBezTo>
                    <a:pt x="6" y="5"/>
                    <a:pt x="9" y="2"/>
                    <a:pt x="14" y="1"/>
                  </a:cubicBezTo>
                  <a:cubicBezTo>
                    <a:pt x="18" y="0"/>
                    <a:pt x="22" y="2"/>
                    <a:pt x="25" y="4"/>
                  </a:cubicBezTo>
                  <a:cubicBezTo>
                    <a:pt x="28" y="7"/>
                    <a:pt x="30" y="10"/>
                    <a:pt x="31" y="14"/>
                  </a:cubicBezTo>
                  <a:cubicBezTo>
                    <a:pt x="34" y="21"/>
                    <a:pt x="32" y="30"/>
                    <a:pt x="27" y="36"/>
                  </a:cubicBezTo>
                  <a:cubicBezTo>
                    <a:pt x="24" y="41"/>
                    <a:pt x="18" y="45"/>
                    <a:pt x="11" y="43"/>
                  </a:cubicBezTo>
                  <a:cubicBezTo>
                    <a:pt x="10" y="42"/>
                    <a:pt x="9" y="42"/>
                    <a:pt x="8" y="41"/>
                  </a:cubicBezTo>
                  <a:close/>
                  <a:moveTo>
                    <a:pt x="20" y="9"/>
                  </a:moveTo>
                  <a:cubicBezTo>
                    <a:pt x="18" y="8"/>
                    <a:pt x="16" y="8"/>
                    <a:pt x="15" y="8"/>
                  </a:cubicBezTo>
                  <a:cubicBezTo>
                    <a:pt x="13" y="8"/>
                    <a:pt x="11" y="10"/>
                    <a:pt x="10" y="12"/>
                  </a:cubicBezTo>
                  <a:cubicBezTo>
                    <a:pt x="8" y="18"/>
                    <a:pt x="7" y="26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3"/>
                    <a:pt x="11" y="35"/>
                    <a:pt x="13" y="36"/>
                  </a:cubicBezTo>
                  <a:cubicBezTo>
                    <a:pt x="17" y="37"/>
                    <a:pt x="20" y="35"/>
                    <a:pt x="22" y="32"/>
                  </a:cubicBezTo>
                  <a:cubicBezTo>
                    <a:pt x="25" y="28"/>
                    <a:pt x="26" y="21"/>
                    <a:pt x="25" y="16"/>
                  </a:cubicBezTo>
                  <a:cubicBezTo>
                    <a:pt x="24" y="14"/>
                    <a:pt x="23" y="12"/>
                    <a:pt x="21" y="10"/>
                  </a:cubicBezTo>
                  <a:cubicBezTo>
                    <a:pt x="20" y="10"/>
                    <a:pt x="20" y="9"/>
                    <a:pt x="2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11" name="">
              <a:extLst>
                <a:ext uri="{FF2B5EF4-FFF2-40B4-BE49-F238E27FC236}">
                  <a16:creationId xmlns:a16="http://schemas.microsoft.com/office/drawing/2014/main" id="{AC9BCCBA-75C9-4CDF-A71F-FF58D50C47B2}"/>
                </a:ext>
              </a:extLst>
            </p:cNvPr>
            <p:cNvSpPr/>
            <p:nvPr/>
          </p:nvSpPr>
          <p:spPr bwMode="auto">
            <a:xfrm>
              <a:off x="7988300" y="5238751"/>
              <a:ext cx="158750" cy="177800"/>
            </a:xfrm>
            <a:custGeom>
              <a:avLst/>
              <a:gdLst>
                <a:gd name="T0" fmla="*/ 6 w 42"/>
                <a:gd name="T1" fmla="*/ 42 h 47"/>
                <a:gd name="T2" fmla="*/ 0 w 42"/>
                <a:gd name="T3" fmla="*/ 30 h 47"/>
                <a:gd name="T4" fmla="*/ 18 w 42"/>
                <a:gd name="T5" fmla="*/ 3 h 47"/>
                <a:gd name="T6" fmla="*/ 35 w 42"/>
                <a:gd name="T7" fmla="*/ 3 h 47"/>
                <a:gd name="T8" fmla="*/ 41 w 42"/>
                <a:gd name="T9" fmla="*/ 18 h 47"/>
                <a:gd name="T10" fmla="*/ 29 w 42"/>
                <a:gd name="T11" fmla="*/ 40 h 47"/>
                <a:gd name="T12" fmla="*/ 9 w 42"/>
                <a:gd name="T13" fmla="*/ 43 h 47"/>
                <a:gd name="T14" fmla="*/ 9 w 42"/>
                <a:gd name="T15" fmla="*/ 43 h 47"/>
                <a:gd name="T16" fmla="*/ 6 w 42"/>
                <a:gd name="T17" fmla="*/ 42 h 47"/>
                <a:gd name="T18" fmla="*/ 11 w 42"/>
                <a:gd name="T19" fmla="*/ 40 h 47"/>
                <a:gd name="T20" fmla="*/ 11 w 42"/>
                <a:gd name="T21" fmla="*/ 40 h 47"/>
                <a:gd name="T22" fmla="*/ 31 w 42"/>
                <a:gd name="T23" fmla="*/ 9 h 47"/>
                <a:gd name="T24" fmla="*/ 31 w 42"/>
                <a:gd name="T25" fmla="*/ 8 h 47"/>
                <a:gd name="T26" fmla="*/ 21 w 42"/>
                <a:gd name="T27" fmla="*/ 9 h 47"/>
                <a:gd name="T28" fmla="*/ 7 w 42"/>
                <a:gd name="T29" fmla="*/ 30 h 47"/>
                <a:gd name="T30" fmla="*/ 12 w 42"/>
                <a:gd name="T31" fmla="*/ 37 h 47"/>
                <a:gd name="T32" fmla="*/ 25 w 42"/>
                <a:gd name="T33" fmla="*/ 34 h 47"/>
                <a:gd name="T34" fmla="*/ 34 w 42"/>
                <a:gd name="T35" fmla="*/ 18 h 47"/>
                <a:gd name="T36" fmla="*/ 31 w 42"/>
                <a:gd name="T37" fmla="*/ 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" h="47">
                  <a:moveTo>
                    <a:pt x="6" y="42"/>
                  </a:moveTo>
                  <a:cubicBezTo>
                    <a:pt x="1" y="38"/>
                    <a:pt x="0" y="34"/>
                    <a:pt x="0" y="30"/>
                  </a:cubicBezTo>
                  <a:cubicBezTo>
                    <a:pt x="0" y="19"/>
                    <a:pt x="10" y="7"/>
                    <a:pt x="18" y="3"/>
                  </a:cubicBezTo>
                  <a:cubicBezTo>
                    <a:pt x="24" y="0"/>
                    <a:pt x="30" y="0"/>
                    <a:pt x="35" y="3"/>
                  </a:cubicBezTo>
                  <a:cubicBezTo>
                    <a:pt x="39" y="6"/>
                    <a:pt x="42" y="11"/>
                    <a:pt x="41" y="18"/>
                  </a:cubicBezTo>
                  <a:cubicBezTo>
                    <a:pt x="40" y="27"/>
                    <a:pt x="36" y="35"/>
                    <a:pt x="29" y="40"/>
                  </a:cubicBezTo>
                  <a:cubicBezTo>
                    <a:pt x="24" y="44"/>
                    <a:pt x="16" y="47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8" y="43"/>
                    <a:pt x="7" y="42"/>
                    <a:pt x="6" y="42"/>
                  </a:cubicBezTo>
                  <a:close/>
                  <a:moveTo>
                    <a:pt x="11" y="40"/>
                  </a:moveTo>
                  <a:cubicBezTo>
                    <a:pt x="11" y="40"/>
                    <a:pt x="11" y="40"/>
                    <a:pt x="11" y="40"/>
                  </a:cubicBezTo>
                  <a:close/>
                  <a:moveTo>
                    <a:pt x="31" y="9"/>
                  </a:moveTo>
                  <a:cubicBezTo>
                    <a:pt x="31" y="9"/>
                    <a:pt x="31" y="8"/>
                    <a:pt x="31" y="8"/>
                  </a:cubicBezTo>
                  <a:cubicBezTo>
                    <a:pt x="27" y="6"/>
                    <a:pt x="22" y="9"/>
                    <a:pt x="21" y="9"/>
                  </a:cubicBezTo>
                  <a:cubicBezTo>
                    <a:pt x="15" y="12"/>
                    <a:pt x="7" y="23"/>
                    <a:pt x="7" y="30"/>
                  </a:cubicBezTo>
                  <a:cubicBezTo>
                    <a:pt x="7" y="33"/>
                    <a:pt x="9" y="35"/>
                    <a:pt x="12" y="37"/>
                  </a:cubicBezTo>
                  <a:cubicBezTo>
                    <a:pt x="16" y="39"/>
                    <a:pt x="22" y="37"/>
                    <a:pt x="25" y="34"/>
                  </a:cubicBezTo>
                  <a:cubicBezTo>
                    <a:pt x="30" y="30"/>
                    <a:pt x="33" y="24"/>
                    <a:pt x="34" y="18"/>
                  </a:cubicBezTo>
                  <a:cubicBezTo>
                    <a:pt x="34" y="14"/>
                    <a:pt x="34" y="10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12" name="">
              <a:extLst>
                <a:ext uri="{FF2B5EF4-FFF2-40B4-BE49-F238E27FC236}">
                  <a16:creationId xmlns:a16="http://schemas.microsoft.com/office/drawing/2014/main" id="{6EF9B3C8-1234-4739-8C1A-AC9B2D7C8701}"/>
                </a:ext>
              </a:extLst>
            </p:cNvPr>
            <p:cNvSpPr/>
            <p:nvPr/>
          </p:nvSpPr>
          <p:spPr bwMode="auto">
            <a:xfrm>
              <a:off x="7539038" y="5614989"/>
              <a:ext cx="179388" cy="142875"/>
            </a:xfrm>
            <a:custGeom>
              <a:avLst/>
              <a:gdLst>
                <a:gd name="T0" fmla="*/ 7 w 47"/>
                <a:gd name="T1" fmla="*/ 33 h 38"/>
                <a:gd name="T2" fmla="*/ 6 w 47"/>
                <a:gd name="T3" fmla="*/ 32 h 38"/>
                <a:gd name="T4" fmla="*/ 0 w 47"/>
                <a:gd name="T5" fmla="*/ 21 h 38"/>
                <a:gd name="T6" fmla="*/ 25 w 47"/>
                <a:gd name="T7" fmla="*/ 1 h 38"/>
                <a:gd name="T8" fmla="*/ 46 w 47"/>
                <a:gd name="T9" fmla="*/ 12 h 38"/>
                <a:gd name="T10" fmla="*/ 43 w 47"/>
                <a:gd name="T11" fmla="*/ 26 h 38"/>
                <a:gd name="T12" fmla="*/ 17 w 47"/>
                <a:gd name="T13" fmla="*/ 37 h 38"/>
                <a:gd name="T14" fmla="*/ 7 w 47"/>
                <a:gd name="T15" fmla="*/ 33 h 38"/>
                <a:gd name="T16" fmla="*/ 37 w 47"/>
                <a:gd name="T17" fmla="*/ 10 h 38"/>
                <a:gd name="T18" fmla="*/ 26 w 47"/>
                <a:gd name="T19" fmla="*/ 8 h 38"/>
                <a:gd name="T20" fmla="*/ 7 w 47"/>
                <a:gd name="T21" fmla="*/ 21 h 38"/>
                <a:gd name="T22" fmla="*/ 7 w 47"/>
                <a:gd name="T23" fmla="*/ 21 h 38"/>
                <a:gd name="T24" fmla="*/ 10 w 47"/>
                <a:gd name="T25" fmla="*/ 27 h 38"/>
                <a:gd name="T26" fmla="*/ 18 w 47"/>
                <a:gd name="T27" fmla="*/ 30 h 38"/>
                <a:gd name="T28" fmla="*/ 37 w 47"/>
                <a:gd name="T29" fmla="*/ 22 h 38"/>
                <a:gd name="T30" fmla="*/ 40 w 47"/>
                <a:gd name="T31" fmla="*/ 14 h 38"/>
                <a:gd name="T32" fmla="*/ 37 w 47"/>
                <a:gd name="T33" fmla="*/ 1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38">
                  <a:moveTo>
                    <a:pt x="7" y="33"/>
                  </a:moveTo>
                  <a:cubicBezTo>
                    <a:pt x="6" y="33"/>
                    <a:pt x="6" y="32"/>
                    <a:pt x="6" y="32"/>
                  </a:cubicBezTo>
                  <a:cubicBezTo>
                    <a:pt x="2" y="30"/>
                    <a:pt x="0" y="25"/>
                    <a:pt x="0" y="21"/>
                  </a:cubicBezTo>
                  <a:cubicBezTo>
                    <a:pt x="0" y="11"/>
                    <a:pt x="13" y="3"/>
                    <a:pt x="25" y="1"/>
                  </a:cubicBezTo>
                  <a:cubicBezTo>
                    <a:pt x="36" y="0"/>
                    <a:pt x="44" y="4"/>
                    <a:pt x="46" y="12"/>
                  </a:cubicBezTo>
                  <a:cubicBezTo>
                    <a:pt x="47" y="17"/>
                    <a:pt x="46" y="22"/>
                    <a:pt x="43" y="26"/>
                  </a:cubicBezTo>
                  <a:cubicBezTo>
                    <a:pt x="37" y="33"/>
                    <a:pt x="27" y="38"/>
                    <a:pt x="17" y="37"/>
                  </a:cubicBezTo>
                  <a:cubicBezTo>
                    <a:pt x="13" y="36"/>
                    <a:pt x="10" y="35"/>
                    <a:pt x="7" y="33"/>
                  </a:cubicBezTo>
                  <a:close/>
                  <a:moveTo>
                    <a:pt x="37" y="10"/>
                  </a:moveTo>
                  <a:cubicBezTo>
                    <a:pt x="33" y="7"/>
                    <a:pt x="28" y="8"/>
                    <a:pt x="26" y="8"/>
                  </a:cubicBezTo>
                  <a:cubicBezTo>
                    <a:pt x="16" y="9"/>
                    <a:pt x="7" y="16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3"/>
                    <a:pt x="8" y="25"/>
                    <a:pt x="10" y="27"/>
                  </a:cubicBezTo>
                  <a:cubicBezTo>
                    <a:pt x="12" y="28"/>
                    <a:pt x="15" y="29"/>
                    <a:pt x="18" y="30"/>
                  </a:cubicBezTo>
                  <a:cubicBezTo>
                    <a:pt x="25" y="30"/>
                    <a:pt x="33" y="27"/>
                    <a:pt x="37" y="22"/>
                  </a:cubicBezTo>
                  <a:cubicBezTo>
                    <a:pt x="38" y="21"/>
                    <a:pt x="40" y="17"/>
                    <a:pt x="40" y="14"/>
                  </a:cubicBezTo>
                  <a:cubicBezTo>
                    <a:pt x="39" y="12"/>
                    <a:pt x="38" y="11"/>
                    <a:pt x="3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13" name="">
              <a:extLst>
                <a:ext uri="{FF2B5EF4-FFF2-40B4-BE49-F238E27FC236}">
                  <a16:creationId xmlns:a16="http://schemas.microsoft.com/office/drawing/2014/main" id="{F034C80A-02CF-4DB5-9094-5D4C883770AF}"/>
                </a:ext>
              </a:extLst>
            </p:cNvPr>
            <p:cNvSpPr/>
            <p:nvPr/>
          </p:nvSpPr>
          <p:spPr bwMode="auto">
            <a:xfrm>
              <a:off x="6977063" y="5553076"/>
              <a:ext cx="179388" cy="141288"/>
            </a:xfrm>
            <a:custGeom>
              <a:avLst/>
              <a:gdLst>
                <a:gd name="T0" fmla="*/ 12 w 47"/>
                <a:gd name="T1" fmla="*/ 28 h 37"/>
                <a:gd name="T2" fmla="*/ 5 w 47"/>
                <a:gd name="T3" fmla="*/ 22 h 37"/>
                <a:gd name="T4" fmla="*/ 1 w 47"/>
                <a:gd name="T5" fmla="*/ 11 h 37"/>
                <a:gd name="T6" fmla="*/ 9 w 47"/>
                <a:gd name="T7" fmla="*/ 3 h 37"/>
                <a:gd name="T8" fmla="*/ 9 w 47"/>
                <a:gd name="T9" fmla="*/ 3 h 37"/>
                <a:gd name="T10" fmla="*/ 36 w 47"/>
                <a:gd name="T11" fmla="*/ 6 h 37"/>
                <a:gd name="T12" fmla="*/ 46 w 47"/>
                <a:gd name="T13" fmla="*/ 19 h 37"/>
                <a:gd name="T14" fmla="*/ 36 w 47"/>
                <a:gd name="T15" fmla="*/ 35 h 37"/>
                <a:gd name="T16" fmla="*/ 12 w 47"/>
                <a:gd name="T17" fmla="*/ 28 h 37"/>
                <a:gd name="T18" fmla="*/ 34 w 47"/>
                <a:gd name="T19" fmla="*/ 13 h 37"/>
                <a:gd name="T20" fmla="*/ 32 w 47"/>
                <a:gd name="T21" fmla="*/ 12 h 37"/>
                <a:gd name="T22" fmla="*/ 12 w 47"/>
                <a:gd name="T23" fmla="*/ 9 h 37"/>
                <a:gd name="T24" fmla="*/ 12 w 47"/>
                <a:gd name="T25" fmla="*/ 9 h 37"/>
                <a:gd name="T26" fmla="*/ 8 w 47"/>
                <a:gd name="T27" fmla="*/ 13 h 37"/>
                <a:gd name="T28" fmla="*/ 10 w 47"/>
                <a:gd name="T29" fmla="*/ 17 h 37"/>
                <a:gd name="T30" fmla="*/ 35 w 47"/>
                <a:gd name="T31" fmla="*/ 28 h 37"/>
                <a:gd name="T32" fmla="*/ 39 w 47"/>
                <a:gd name="T33" fmla="*/ 20 h 37"/>
                <a:gd name="T34" fmla="*/ 34 w 47"/>
                <a:gd name="T35" fmla="*/ 13 h 37"/>
                <a:gd name="T36" fmla="*/ 10 w 47"/>
                <a:gd name="T37" fmla="*/ 6 h 37"/>
                <a:gd name="T38" fmla="*/ 10 w 47"/>
                <a:gd name="T39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7" h="37">
                  <a:moveTo>
                    <a:pt x="12" y="28"/>
                  </a:moveTo>
                  <a:cubicBezTo>
                    <a:pt x="9" y="26"/>
                    <a:pt x="7" y="24"/>
                    <a:pt x="5" y="22"/>
                  </a:cubicBezTo>
                  <a:cubicBezTo>
                    <a:pt x="2" y="18"/>
                    <a:pt x="0" y="15"/>
                    <a:pt x="1" y="11"/>
                  </a:cubicBezTo>
                  <a:cubicBezTo>
                    <a:pt x="2" y="8"/>
                    <a:pt x="5" y="5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6" y="0"/>
                    <a:pt x="28" y="1"/>
                    <a:pt x="36" y="6"/>
                  </a:cubicBezTo>
                  <a:cubicBezTo>
                    <a:pt x="41" y="9"/>
                    <a:pt x="45" y="14"/>
                    <a:pt x="46" y="19"/>
                  </a:cubicBezTo>
                  <a:cubicBezTo>
                    <a:pt x="47" y="26"/>
                    <a:pt x="44" y="33"/>
                    <a:pt x="36" y="35"/>
                  </a:cubicBezTo>
                  <a:cubicBezTo>
                    <a:pt x="28" y="37"/>
                    <a:pt x="19" y="33"/>
                    <a:pt x="12" y="28"/>
                  </a:cubicBezTo>
                  <a:close/>
                  <a:moveTo>
                    <a:pt x="34" y="13"/>
                  </a:moveTo>
                  <a:cubicBezTo>
                    <a:pt x="33" y="12"/>
                    <a:pt x="33" y="12"/>
                    <a:pt x="32" y="12"/>
                  </a:cubicBezTo>
                  <a:cubicBezTo>
                    <a:pt x="26" y="8"/>
                    <a:pt x="17" y="7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0" y="10"/>
                    <a:pt x="8" y="11"/>
                    <a:pt x="8" y="13"/>
                  </a:cubicBezTo>
                  <a:cubicBezTo>
                    <a:pt x="8" y="14"/>
                    <a:pt x="8" y="15"/>
                    <a:pt x="10" y="17"/>
                  </a:cubicBezTo>
                  <a:cubicBezTo>
                    <a:pt x="16" y="24"/>
                    <a:pt x="27" y="30"/>
                    <a:pt x="35" y="28"/>
                  </a:cubicBezTo>
                  <a:cubicBezTo>
                    <a:pt x="39" y="27"/>
                    <a:pt x="40" y="23"/>
                    <a:pt x="39" y="20"/>
                  </a:cubicBezTo>
                  <a:cubicBezTo>
                    <a:pt x="38" y="17"/>
                    <a:pt x="36" y="14"/>
                    <a:pt x="34" y="13"/>
                  </a:cubicBezTo>
                  <a:close/>
                  <a:moveTo>
                    <a:pt x="10" y="6"/>
                  </a:moveTo>
                  <a:cubicBezTo>
                    <a:pt x="10" y="6"/>
                    <a:pt x="10" y="6"/>
                    <a:pt x="1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14" name="">
              <a:extLst>
                <a:ext uri="{FF2B5EF4-FFF2-40B4-BE49-F238E27FC236}">
                  <a16:creationId xmlns:a16="http://schemas.microsoft.com/office/drawing/2014/main" id="{F1826946-7DE4-48E2-8520-9F336DF90C1D}"/>
                </a:ext>
              </a:extLst>
            </p:cNvPr>
            <p:cNvSpPr/>
            <p:nvPr/>
          </p:nvSpPr>
          <p:spPr bwMode="auto">
            <a:xfrm>
              <a:off x="7612063" y="4059239"/>
              <a:ext cx="60325" cy="63500"/>
            </a:xfrm>
            <a:custGeom>
              <a:avLst/>
              <a:gdLst>
                <a:gd name="T0" fmla="*/ 2 w 16"/>
                <a:gd name="T1" fmla="*/ 16 h 17"/>
                <a:gd name="T2" fmla="*/ 1 w 16"/>
                <a:gd name="T3" fmla="*/ 12 h 17"/>
                <a:gd name="T4" fmla="*/ 10 w 16"/>
                <a:gd name="T5" fmla="*/ 1 h 17"/>
                <a:gd name="T6" fmla="*/ 15 w 16"/>
                <a:gd name="T7" fmla="*/ 1 h 17"/>
                <a:gd name="T8" fmla="*/ 14 w 16"/>
                <a:gd name="T9" fmla="*/ 6 h 17"/>
                <a:gd name="T10" fmla="*/ 7 w 16"/>
                <a:gd name="T11" fmla="*/ 15 h 17"/>
                <a:gd name="T12" fmla="*/ 3 w 16"/>
                <a:gd name="T13" fmla="*/ 17 h 17"/>
                <a:gd name="T14" fmla="*/ 2 w 16"/>
                <a:gd name="T15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7">
                  <a:moveTo>
                    <a:pt x="2" y="16"/>
                  </a:moveTo>
                  <a:cubicBezTo>
                    <a:pt x="1" y="15"/>
                    <a:pt x="0" y="13"/>
                    <a:pt x="1" y="12"/>
                  </a:cubicBezTo>
                  <a:cubicBezTo>
                    <a:pt x="3" y="8"/>
                    <a:pt x="6" y="4"/>
                    <a:pt x="10" y="1"/>
                  </a:cubicBezTo>
                  <a:cubicBezTo>
                    <a:pt x="11" y="0"/>
                    <a:pt x="13" y="0"/>
                    <a:pt x="15" y="1"/>
                  </a:cubicBezTo>
                  <a:cubicBezTo>
                    <a:pt x="16" y="3"/>
                    <a:pt x="16" y="5"/>
                    <a:pt x="14" y="6"/>
                  </a:cubicBezTo>
                  <a:cubicBezTo>
                    <a:pt x="11" y="9"/>
                    <a:pt x="9" y="12"/>
                    <a:pt x="7" y="15"/>
                  </a:cubicBezTo>
                  <a:cubicBezTo>
                    <a:pt x="6" y="17"/>
                    <a:pt x="4" y="17"/>
                    <a:pt x="3" y="17"/>
                  </a:cubicBezTo>
                  <a:cubicBezTo>
                    <a:pt x="2" y="17"/>
                    <a:pt x="2" y="16"/>
                    <a:pt x="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15" name="">
              <a:extLst>
                <a:ext uri="{FF2B5EF4-FFF2-40B4-BE49-F238E27FC236}">
                  <a16:creationId xmlns:a16="http://schemas.microsoft.com/office/drawing/2014/main" id="{A1987E36-DB32-491F-BBE3-9220F896EA78}"/>
                </a:ext>
              </a:extLst>
            </p:cNvPr>
            <p:cNvSpPr/>
            <p:nvPr/>
          </p:nvSpPr>
          <p:spPr bwMode="auto">
            <a:xfrm>
              <a:off x="7759700" y="4195764"/>
              <a:ext cx="53975" cy="52388"/>
            </a:xfrm>
            <a:custGeom>
              <a:avLst/>
              <a:gdLst>
                <a:gd name="T0" fmla="*/ 2 w 14"/>
                <a:gd name="T1" fmla="*/ 12 h 14"/>
                <a:gd name="T2" fmla="*/ 2 w 14"/>
                <a:gd name="T3" fmla="*/ 12 h 14"/>
                <a:gd name="T4" fmla="*/ 1 w 14"/>
                <a:gd name="T5" fmla="*/ 7 h 14"/>
                <a:gd name="T6" fmla="*/ 8 w 14"/>
                <a:gd name="T7" fmla="*/ 1 h 14"/>
                <a:gd name="T8" fmla="*/ 13 w 14"/>
                <a:gd name="T9" fmla="*/ 2 h 14"/>
                <a:gd name="T10" fmla="*/ 12 w 14"/>
                <a:gd name="T11" fmla="*/ 7 h 14"/>
                <a:gd name="T12" fmla="*/ 6 w 14"/>
                <a:gd name="T13" fmla="*/ 12 h 14"/>
                <a:gd name="T14" fmla="*/ 2 w 14"/>
                <a:gd name="T15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4">
                  <a:moveTo>
                    <a:pt x="2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0" y="11"/>
                    <a:pt x="0" y="9"/>
                    <a:pt x="1" y="7"/>
                  </a:cubicBezTo>
                  <a:cubicBezTo>
                    <a:pt x="3" y="5"/>
                    <a:pt x="5" y="3"/>
                    <a:pt x="8" y="1"/>
                  </a:cubicBezTo>
                  <a:cubicBezTo>
                    <a:pt x="10" y="0"/>
                    <a:pt x="12" y="0"/>
                    <a:pt x="13" y="2"/>
                  </a:cubicBezTo>
                  <a:cubicBezTo>
                    <a:pt x="14" y="4"/>
                    <a:pt x="14" y="6"/>
                    <a:pt x="12" y="7"/>
                  </a:cubicBezTo>
                  <a:cubicBezTo>
                    <a:pt x="10" y="8"/>
                    <a:pt x="8" y="10"/>
                    <a:pt x="6" y="12"/>
                  </a:cubicBezTo>
                  <a:cubicBezTo>
                    <a:pt x="5" y="13"/>
                    <a:pt x="3" y="14"/>
                    <a:pt x="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16" name="">
              <a:extLst>
                <a:ext uri="{FF2B5EF4-FFF2-40B4-BE49-F238E27FC236}">
                  <a16:creationId xmlns:a16="http://schemas.microsoft.com/office/drawing/2014/main" id="{22404B39-4E37-46C8-8A88-45CFE69B875B}"/>
                </a:ext>
              </a:extLst>
            </p:cNvPr>
            <p:cNvSpPr/>
            <p:nvPr/>
          </p:nvSpPr>
          <p:spPr bwMode="auto">
            <a:xfrm>
              <a:off x="7851775" y="4321176"/>
              <a:ext cx="90488" cy="63500"/>
            </a:xfrm>
            <a:custGeom>
              <a:avLst/>
              <a:gdLst>
                <a:gd name="T0" fmla="*/ 2 w 24"/>
                <a:gd name="T1" fmla="*/ 16 h 17"/>
                <a:gd name="T2" fmla="*/ 1 w 24"/>
                <a:gd name="T3" fmla="*/ 15 h 17"/>
                <a:gd name="T4" fmla="*/ 3 w 24"/>
                <a:gd name="T5" fmla="*/ 10 h 17"/>
                <a:gd name="T6" fmla="*/ 18 w 24"/>
                <a:gd name="T7" fmla="*/ 1 h 17"/>
                <a:gd name="T8" fmla="*/ 23 w 24"/>
                <a:gd name="T9" fmla="*/ 3 h 17"/>
                <a:gd name="T10" fmla="*/ 22 w 24"/>
                <a:gd name="T11" fmla="*/ 7 h 17"/>
                <a:gd name="T12" fmla="*/ 6 w 24"/>
                <a:gd name="T13" fmla="*/ 16 h 17"/>
                <a:gd name="T14" fmla="*/ 2 w 24"/>
                <a:gd name="T15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7">
                  <a:moveTo>
                    <a:pt x="2" y="16"/>
                  </a:moveTo>
                  <a:cubicBezTo>
                    <a:pt x="2" y="16"/>
                    <a:pt x="2" y="15"/>
                    <a:pt x="1" y="15"/>
                  </a:cubicBezTo>
                  <a:cubicBezTo>
                    <a:pt x="0" y="13"/>
                    <a:pt x="1" y="11"/>
                    <a:pt x="3" y="1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20" y="0"/>
                    <a:pt x="22" y="1"/>
                    <a:pt x="23" y="3"/>
                  </a:cubicBezTo>
                  <a:cubicBezTo>
                    <a:pt x="24" y="4"/>
                    <a:pt x="23" y="6"/>
                    <a:pt x="22" y="7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5" y="17"/>
                    <a:pt x="4" y="17"/>
                    <a:pt x="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17" name="">
              <a:extLst>
                <a:ext uri="{FF2B5EF4-FFF2-40B4-BE49-F238E27FC236}">
                  <a16:creationId xmlns:a16="http://schemas.microsoft.com/office/drawing/2014/main" id="{1D1B827F-8035-4C4B-A477-2C5D5A3FAC9F}"/>
                </a:ext>
              </a:extLst>
            </p:cNvPr>
            <p:cNvSpPr/>
            <p:nvPr/>
          </p:nvSpPr>
          <p:spPr bwMode="auto">
            <a:xfrm>
              <a:off x="7923213" y="4498976"/>
              <a:ext cx="60325" cy="46038"/>
            </a:xfrm>
            <a:custGeom>
              <a:avLst/>
              <a:gdLst>
                <a:gd name="T0" fmla="*/ 2 w 16"/>
                <a:gd name="T1" fmla="*/ 11 h 12"/>
                <a:gd name="T2" fmla="*/ 1 w 16"/>
                <a:gd name="T3" fmla="*/ 11 h 12"/>
                <a:gd name="T4" fmla="*/ 1 w 16"/>
                <a:gd name="T5" fmla="*/ 6 h 12"/>
                <a:gd name="T6" fmla="*/ 11 w 16"/>
                <a:gd name="T7" fmla="*/ 0 h 12"/>
                <a:gd name="T8" fmla="*/ 16 w 16"/>
                <a:gd name="T9" fmla="*/ 3 h 12"/>
                <a:gd name="T10" fmla="*/ 13 w 16"/>
                <a:gd name="T11" fmla="*/ 7 h 12"/>
                <a:gd name="T12" fmla="*/ 6 w 16"/>
                <a:gd name="T13" fmla="*/ 11 h 12"/>
                <a:gd name="T14" fmla="*/ 2 w 16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2"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0" y="9"/>
                    <a:pt x="0" y="7"/>
                    <a:pt x="1" y="6"/>
                  </a:cubicBezTo>
                  <a:cubicBezTo>
                    <a:pt x="4" y="3"/>
                    <a:pt x="8" y="1"/>
                    <a:pt x="11" y="0"/>
                  </a:cubicBezTo>
                  <a:cubicBezTo>
                    <a:pt x="13" y="0"/>
                    <a:pt x="15" y="1"/>
                    <a:pt x="16" y="3"/>
                  </a:cubicBezTo>
                  <a:cubicBezTo>
                    <a:pt x="16" y="4"/>
                    <a:pt x="15" y="6"/>
                    <a:pt x="13" y="7"/>
                  </a:cubicBezTo>
                  <a:cubicBezTo>
                    <a:pt x="11" y="8"/>
                    <a:pt x="8" y="9"/>
                    <a:pt x="6" y="11"/>
                  </a:cubicBezTo>
                  <a:cubicBezTo>
                    <a:pt x="5" y="12"/>
                    <a:pt x="3" y="12"/>
                    <a:pt x="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18" name="">
              <a:extLst>
                <a:ext uri="{FF2B5EF4-FFF2-40B4-BE49-F238E27FC236}">
                  <a16:creationId xmlns:a16="http://schemas.microsoft.com/office/drawing/2014/main" id="{B0BD665F-A3A4-4D12-8008-BD00C9B8E2BA}"/>
                </a:ext>
              </a:extLst>
            </p:cNvPr>
            <p:cNvSpPr/>
            <p:nvPr/>
          </p:nvSpPr>
          <p:spPr bwMode="auto">
            <a:xfrm>
              <a:off x="7945438" y="4643439"/>
              <a:ext cx="130175" cy="60325"/>
            </a:xfrm>
            <a:custGeom>
              <a:avLst/>
              <a:gdLst>
                <a:gd name="T0" fmla="*/ 2 w 34"/>
                <a:gd name="T1" fmla="*/ 15 h 16"/>
                <a:gd name="T2" fmla="*/ 1 w 34"/>
                <a:gd name="T3" fmla="*/ 14 h 16"/>
                <a:gd name="T4" fmla="*/ 3 w 34"/>
                <a:gd name="T5" fmla="*/ 9 h 16"/>
                <a:gd name="T6" fmla="*/ 29 w 34"/>
                <a:gd name="T7" fmla="*/ 0 h 16"/>
                <a:gd name="T8" fmla="*/ 33 w 34"/>
                <a:gd name="T9" fmla="*/ 3 h 16"/>
                <a:gd name="T10" fmla="*/ 31 w 34"/>
                <a:gd name="T11" fmla="*/ 7 h 16"/>
                <a:gd name="T12" fmla="*/ 5 w 34"/>
                <a:gd name="T13" fmla="*/ 16 h 16"/>
                <a:gd name="T14" fmla="*/ 2 w 34"/>
                <a:gd name="T15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6">
                  <a:moveTo>
                    <a:pt x="2" y="15"/>
                  </a:moveTo>
                  <a:cubicBezTo>
                    <a:pt x="1" y="15"/>
                    <a:pt x="1" y="14"/>
                    <a:pt x="1" y="14"/>
                  </a:cubicBezTo>
                  <a:cubicBezTo>
                    <a:pt x="0" y="12"/>
                    <a:pt x="1" y="10"/>
                    <a:pt x="3" y="9"/>
                  </a:cubicBezTo>
                  <a:cubicBezTo>
                    <a:pt x="12" y="6"/>
                    <a:pt x="19" y="3"/>
                    <a:pt x="29" y="0"/>
                  </a:cubicBezTo>
                  <a:cubicBezTo>
                    <a:pt x="31" y="0"/>
                    <a:pt x="33" y="1"/>
                    <a:pt x="33" y="3"/>
                  </a:cubicBezTo>
                  <a:cubicBezTo>
                    <a:pt x="34" y="4"/>
                    <a:pt x="33" y="6"/>
                    <a:pt x="31" y="7"/>
                  </a:cubicBezTo>
                  <a:cubicBezTo>
                    <a:pt x="22" y="10"/>
                    <a:pt x="14" y="12"/>
                    <a:pt x="5" y="16"/>
                  </a:cubicBezTo>
                  <a:cubicBezTo>
                    <a:pt x="4" y="16"/>
                    <a:pt x="3" y="16"/>
                    <a:pt x="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19" name="">
              <a:extLst>
                <a:ext uri="{FF2B5EF4-FFF2-40B4-BE49-F238E27FC236}">
                  <a16:creationId xmlns:a16="http://schemas.microsoft.com/office/drawing/2014/main" id="{D4263676-521D-4093-8E6C-669DDAC0DC9A}"/>
                </a:ext>
              </a:extLst>
            </p:cNvPr>
            <p:cNvSpPr/>
            <p:nvPr/>
          </p:nvSpPr>
          <p:spPr bwMode="auto">
            <a:xfrm>
              <a:off x="7926388" y="4862514"/>
              <a:ext cx="125413" cy="49213"/>
            </a:xfrm>
            <a:custGeom>
              <a:avLst/>
              <a:gdLst>
                <a:gd name="T0" fmla="*/ 1 w 33"/>
                <a:gd name="T1" fmla="*/ 7 h 13"/>
                <a:gd name="T2" fmla="*/ 0 w 33"/>
                <a:gd name="T3" fmla="*/ 3 h 13"/>
                <a:gd name="T4" fmla="*/ 4 w 33"/>
                <a:gd name="T5" fmla="*/ 0 h 13"/>
                <a:gd name="T6" fmla="*/ 30 w 33"/>
                <a:gd name="T7" fmla="*/ 6 h 13"/>
                <a:gd name="T8" fmla="*/ 33 w 33"/>
                <a:gd name="T9" fmla="*/ 10 h 13"/>
                <a:gd name="T10" fmla="*/ 29 w 33"/>
                <a:gd name="T11" fmla="*/ 13 h 13"/>
                <a:gd name="T12" fmla="*/ 3 w 33"/>
                <a:gd name="T13" fmla="*/ 7 h 13"/>
                <a:gd name="T14" fmla="*/ 1 w 33"/>
                <a:gd name="T15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13">
                  <a:moveTo>
                    <a:pt x="1" y="7"/>
                  </a:moveTo>
                  <a:cubicBezTo>
                    <a:pt x="0" y="6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3" y="2"/>
                    <a:pt x="22" y="4"/>
                    <a:pt x="30" y="6"/>
                  </a:cubicBezTo>
                  <a:cubicBezTo>
                    <a:pt x="32" y="6"/>
                    <a:pt x="33" y="8"/>
                    <a:pt x="33" y="10"/>
                  </a:cubicBezTo>
                  <a:cubicBezTo>
                    <a:pt x="33" y="12"/>
                    <a:pt x="31" y="13"/>
                    <a:pt x="29" y="13"/>
                  </a:cubicBezTo>
                  <a:cubicBezTo>
                    <a:pt x="20" y="11"/>
                    <a:pt x="11" y="9"/>
                    <a:pt x="3" y="7"/>
                  </a:cubicBezTo>
                  <a:cubicBezTo>
                    <a:pt x="2" y="7"/>
                    <a:pt x="2" y="7"/>
                    <a:pt x="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20" name="">
              <a:extLst>
                <a:ext uri="{FF2B5EF4-FFF2-40B4-BE49-F238E27FC236}">
                  <a16:creationId xmlns:a16="http://schemas.microsoft.com/office/drawing/2014/main" id="{A8C915D7-933C-40C4-A2C3-A005C56C0319}"/>
                </a:ext>
              </a:extLst>
            </p:cNvPr>
            <p:cNvSpPr/>
            <p:nvPr/>
          </p:nvSpPr>
          <p:spPr bwMode="auto">
            <a:xfrm>
              <a:off x="7862888" y="5045076"/>
              <a:ext cx="57150" cy="41275"/>
            </a:xfrm>
            <a:custGeom>
              <a:avLst/>
              <a:gdLst>
                <a:gd name="T0" fmla="*/ 1 w 15"/>
                <a:gd name="T1" fmla="*/ 6 h 11"/>
                <a:gd name="T2" fmla="*/ 0 w 15"/>
                <a:gd name="T3" fmla="*/ 2 h 11"/>
                <a:gd name="T4" fmla="*/ 5 w 15"/>
                <a:gd name="T5" fmla="*/ 0 h 11"/>
                <a:gd name="T6" fmla="*/ 13 w 15"/>
                <a:gd name="T7" fmla="*/ 5 h 11"/>
                <a:gd name="T8" fmla="*/ 14 w 15"/>
                <a:gd name="T9" fmla="*/ 10 h 11"/>
                <a:gd name="T10" fmla="*/ 9 w 15"/>
                <a:gd name="T11" fmla="*/ 10 h 11"/>
                <a:gd name="T12" fmla="*/ 9 w 15"/>
                <a:gd name="T13" fmla="*/ 10 h 11"/>
                <a:gd name="T14" fmla="*/ 2 w 15"/>
                <a:gd name="T15" fmla="*/ 7 h 11"/>
                <a:gd name="T16" fmla="*/ 1 w 15"/>
                <a:gd name="T17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1">
                  <a:moveTo>
                    <a:pt x="1" y="6"/>
                  </a:moveTo>
                  <a:cubicBezTo>
                    <a:pt x="0" y="5"/>
                    <a:pt x="0" y="4"/>
                    <a:pt x="0" y="2"/>
                  </a:cubicBezTo>
                  <a:cubicBezTo>
                    <a:pt x="1" y="0"/>
                    <a:pt x="3" y="0"/>
                    <a:pt x="5" y="0"/>
                  </a:cubicBezTo>
                  <a:cubicBezTo>
                    <a:pt x="8" y="1"/>
                    <a:pt x="10" y="3"/>
                    <a:pt x="13" y="5"/>
                  </a:cubicBezTo>
                  <a:cubicBezTo>
                    <a:pt x="14" y="6"/>
                    <a:pt x="15" y="8"/>
                    <a:pt x="14" y="10"/>
                  </a:cubicBezTo>
                  <a:cubicBezTo>
                    <a:pt x="12" y="11"/>
                    <a:pt x="10" y="11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7" y="9"/>
                    <a:pt x="4" y="8"/>
                    <a:pt x="2" y="7"/>
                  </a:cubicBezTo>
                  <a:cubicBezTo>
                    <a:pt x="2" y="7"/>
                    <a:pt x="2" y="6"/>
                    <a:pt x="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21" name="">
              <a:extLst>
                <a:ext uri="{FF2B5EF4-FFF2-40B4-BE49-F238E27FC236}">
                  <a16:creationId xmlns:a16="http://schemas.microsoft.com/office/drawing/2014/main" id="{ABEEBAD9-B013-4F34-9D0B-EEF9A5E1B17E}"/>
                </a:ext>
              </a:extLst>
            </p:cNvPr>
            <p:cNvSpPr/>
            <p:nvPr/>
          </p:nvSpPr>
          <p:spPr bwMode="auto">
            <a:xfrm>
              <a:off x="7732713" y="5186364"/>
              <a:ext cx="114300" cy="117475"/>
            </a:xfrm>
            <a:custGeom>
              <a:avLst/>
              <a:gdLst>
                <a:gd name="T0" fmla="*/ 24 w 30"/>
                <a:gd name="T1" fmla="*/ 30 h 31"/>
                <a:gd name="T2" fmla="*/ 23 w 30"/>
                <a:gd name="T3" fmla="*/ 30 h 31"/>
                <a:gd name="T4" fmla="*/ 1 w 30"/>
                <a:gd name="T5" fmla="*/ 6 h 31"/>
                <a:gd name="T6" fmla="*/ 2 w 30"/>
                <a:gd name="T7" fmla="*/ 1 h 31"/>
                <a:gd name="T8" fmla="*/ 7 w 30"/>
                <a:gd name="T9" fmla="*/ 1 h 31"/>
                <a:gd name="T10" fmla="*/ 28 w 30"/>
                <a:gd name="T11" fmla="*/ 25 h 31"/>
                <a:gd name="T12" fmla="*/ 28 w 30"/>
                <a:gd name="T13" fmla="*/ 30 h 31"/>
                <a:gd name="T14" fmla="*/ 24 w 30"/>
                <a:gd name="T15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31">
                  <a:moveTo>
                    <a:pt x="24" y="30"/>
                  </a:moveTo>
                  <a:cubicBezTo>
                    <a:pt x="24" y="30"/>
                    <a:pt x="23" y="30"/>
                    <a:pt x="23" y="30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30" y="27"/>
                    <a:pt x="30" y="29"/>
                    <a:pt x="28" y="30"/>
                  </a:cubicBezTo>
                  <a:cubicBezTo>
                    <a:pt x="27" y="31"/>
                    <a:pt x="25" y="31"/>
                    <a:pt x="24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22" name="">
              <a:extLst>
                <a:ext uri="{FF2B5EF4-FFF2-40B4-BE49-F238E27FC236}">
                  <a16:creationId xmlns:a16="http://schemas.microsoft.com/office/drawing/2014/main" id="{29E73961-840D-45C8-8457-EF938715B915}"/>
                </a:ext>
              </a:extLst>
            </p:cNvPr>
            <p:cNvSpPr/>
            <p:nvPr/>
          </p:nvSpPr>
          <p:spPr bwMode="auto">
            <a:xfrm>
              <a:off x="7558088" y="5291139"/>
              <a:ext cx="46038" cy="65088"/>
            </a:xfrm>
            <a:custGeom>
              <a:avLst/>
              <a:gdLst>
                <a:gd name="T0" fmla="*/ 6 w 12"/>
                <a:gd name="T1" fmla="*/ 16 h 17"/>
                <a:gd name="T2" fmla="*/ 6 w 12"/>
                <a:gd name="T3" fmla="*/ 15 h 17"/>
                <a:gd name="T4" fmla="*/ 0 w 12"/>
                <a:gd name="T5" fmla="*/ 4 h 17"/>
                <a:gd name="T6" fmla="*/ 4 w 12"/>
                <a:gd name="T7" fmla="*/ 0 h 17"/>
                <a:gd name="T8" fmla="*/ 7 w 12"/>
                <a:gd name="T9" fmla="*/ 3 h 17"/>
                <a:gd name="T10" fmla="*/ 11 w 12"/>
                <a:gd name="T11" fmla="*/ 10 h 17"/>
                <a:gd name="T12" fmla="*/ 11 w 12"/>
                <a:gd name="T13" fmla="*/ 15 h 17"/>
                <a:gd name="T14" fmla="*/ 6 w 12"/>
                <a:gd name="T15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7">
                  <a:moveTo>
                    <a:pt x="6" y="16"/>
                  </a:moveTo>
                  <a:cubicBezTo>
                    <a:pt x="6" y="16"/>
                    <a:pt x="6" y="16"/>
                    <a:pt x="6" y="15"/>
                  </a:cubicBezTo>
                  <a:cubicBezTo>
                    <a:pt x="3" y="12"/>
                    <a:pt x="1" y="8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7" y="6"/>
                    <a:pt x="9" y="8"/>
                    <a:pt x="11" y="10"/>
                  </a:cubicBezTo>
                  <a:cubicBezTo>
                    <a:pt x="12" y="12"/>
                    <a:pt x="12" y="14"/>
                    <a:pt x="11" y="15"/>
                  </a:cubicBezTo>
                  <a:cubicBezTo>
                    <a:pt x="10" y="17"/>
                    <a:pt x="8" y="17"/>
                    <a:pt x="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23" name="">
              <a:extLst>
                <a:ext uri="{FF2B5EF4-FFF2-40B4-BE49-F238E27FC236}">
                  <a16:creationId xmlns:a16="http://schemas.microsoft.com/office/drawing/2014/main" id="{441D852D-63B9-4AAD-8F2B-5AEB5650C7B2}"/>
                </a:ext>
              </a:extLst>
            </p:cNvPr>
            <p:cNvSpPr/>
            <p:nvPr/>
          </p:nvSpPr>
          <p:spPr bwMode="auto">
            <a:xfrm>
              <a:off x="7421563" y="5334001"/>
              <a:ext cx="60325" cy="131763"/>
            </a:xfrm>
            <a:custGeom>
              <a:avLst/>
              <a:gdLst>
                <a:gd name="T0" fmla="*/ 10 w 16"/>
                <a:gd name="T1" fmla="*/ 34 h 35"/>
                <a:gd name="T2" fmla="*/ 9 w 16"/>
                <a:gd name="T3" fmla="*/ 33 h 35"/>
                <a:gd name="T4" fmla="*/ 0 w 16"/>
                <a:gd name="T5" fmla="*/ 4 h 35"/>
                <a:gd name="T6" fmla="*/ 4 w 16"/>
                <a:gd name="T7" fmla="*/ 0 h 35"/>
                <a:gd name="T8" fmla="*/ 7 w 16"/>
                <a:gd name="T9" fmla="*/ 3 h 35"/>
                <a:gd name="T10" fmla="*/ 15 w 16"/>
                <a:gd name="T11" fmla="*/ 30 h 35"/>
                <a:gd name="T12" fmla="*/ 14 w 16"/>
                <a:gd name="T13" fmla="*/ 34 h 35"/>
                <a:gd name="T14" fmla="*/ 10 w 16"/>
                <a:gd name="T15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35">
                  <a:moveTo>
                    <a:pt x="10" y="34"/>
                  </a:moveTo>
                  <a:cubicBezTo>
                    <a:pt x="10" y="34"/>
                    <a:pt x="10" y="34"/>
                    <a:pt x="9" y="33"/>
                  </a:cubicBezTo>
                  <a:cubicBezTo>
                    <a:pt x="4" y="24"/>
                    <a:pt x="1" y="1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8" y="12"/>
                    <a:pt x="11" y="21"/>
                    <a:pt x="15" y="30"/>
                  </a:cubicBezTo>
                  <a:cubicBezTo>
                    <a:pt x="16" y="31"/>
                    <a:pt x="16" y="33"/>
                    <a:pt x="14" y="34"/>
                  </a:cubicBezTo>
                  <a:cubicBezTo>
                    <a:pt x="13" y="35"/>
                    <a:pt x="11" y="35"/>
                    <a:pt x="10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24" name="">
              <a:extLst>
                <a:ext uri="{FF2B5EF4-FFF2-40B4-BE49-F238E27FC236}">
                  <a16:creationId xmlns:a16="http://schemas.microsoft.com/office/drawing/2014/main" id="{680049BF-BB41-41A9-A91D-8EF08020E3FD}"/>
                </a:ext>
              </a:extLst>
            </p:cNvPr>
            <p:cNvSpPr/>
            <p:nvPr/>
          </p:nvSpPr>
          <p:spPr bwMode="auto">
            <a:xfrm>
              <a:off x="7219950" y="5341939"/>
              <a:ext cx="30163" cy="74613"/>
            </a:xfrm>
            <a:custGeom>
              <a:avLst/>
              <a:gdLst>
                <a:gd name="T0" fmla="*/ 2 w 8"/>
                <a:gd name="T1" fmla="*/ 19 h 20"/>
                <a:gd name="T2" fmla="*/ 0 w 8"/>
                <a:gd name="T3" fmla="*/ 17 h 20"/>
                <a:gd name="T4" fmla="*/ 1 w 8"/>
                <a:gd name="T5" fmla="*/ 3 h 20"/>
                <a:gd name="T6" fmla="*/ 4 w 8"/>
                <a:gd name="T7" fmla="*/ 0 h 20"/>
                <a:gd name="T8" fmla="*/ 7 w 8"/>
                <a:gd name="T9" fmla="*/ 4 h 20"/>
                <a:gd name="T10" fmla="*/ 7 w 8"/>
                <a:gd name="T11" fmla="*/ 17 h 20"/>
                <a:gd name="T12" fmla="*/ 4 w 8"/>
                <a:gd name="T13" fmla="*/ 20 h 20"/>
                <a:gd name="T14" fmla="*/ 2 w 8"/>
                <a:gd name="T15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20">
                  <a:moveTo>
                    <a:pt x="2" y="19"/>
                  </a:moveTo>
                  <a:cubicBezTo>
                    <a:pt x="1" y="19"/>
                    <a:pt x="0" y="18"/>
                    <a:pt x="0" y="17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0"/>
                    <a:pt x="4" y="0"/>
                  </a:cubicBezTo>
                  <a:cubicBezTo>
                    <a:pt x="6" y="0"/>
                    <a:pt x="8" y="2"/>
                    <a:pt x="7" y="4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9"/>
                    <a:pt x="6" y="20"/>
                    <a:pt x="4" y="20"/>
                  </a:cubicBezTo>
                  <a:cubicBezTo>
                    <a:pt x="3" y="20"/>
                    <a:pt x="2" y="20"/>
                    <a:pt x="2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25" name="">
              <a:extLst>
                <a:ext uri="{FF2B5EF4-FFF2-40B4-BE49-F238E27FC236}">
                  <a16:creationId xmlns:a16="http://schemas.microsoft.com/office/drawing/2014/main" id="{713FAC0C-58F2-41C6-9515-DD95BC977DB1}"/>
                </a:ext>
              </a:extLst>
            </p:cNvPr>
            <p:cNvSpPr/>
            <p:nvPr/>
          </p:nvSpPr>
          <p:spPr bwMode="auto">
            <a:xfrm>
              <a:off x="6600825" y="4048126"/>
              <a:ext cx="1306513" cy="1277938"/>
            </a:xfrm>
            <a:custGeom>
              <a:avLst/>
              <a:gdLst>
                <a:gd name="T0" fmla="*/ 81 w 344"/>
                <a:gd name="T1" fmla="*/ 291 h 337"/>
                <a:gd name="T2" fmla="*/ 15 w 344"/>
                <a:gd name="T3" fmla="*/ 204 h 337"/>
                <a:gd name="T4" fmla="*/ 21 w 344"/>
                <a:gd name="T5" fmla="*/ 79 h 337"/>
                <a:gd name="T6" fmla="*/ 114 w 344"/>
                <a:gd name="T7" fmla="*/ 9 h 337"/>
                <a:gd name="T8" fmla="*/ 238 w 344"/>
                <a:gd name="T9" fmla="*/ 26 h 337"/>
                <a:gd name="T10" fmla="*/ 308 w 344"/>
                <a:gd name="T11" fmla="*/ 255 h 337"/>
                <a:gd name="T12" fmla="*/ 308 w 344"/>
                <a:gd name="T13" fmla="*/ 255 h 337"/>
                <a:gd name="T14" fmla="*/ 219 w 344"/>
                <a:gd name="T15" fmla="*/ 322 h 337"/>
                <a:gd name="T16" fmla="*/ 100 w 344"/>
                <a:gd name="T17" fmla="*/ 302 h 337"/>
                <a:gd name="T18" fmla="*/ 81 w 344"/>
                <a:gd name="T19" fmla="*/ 291 h 337"/>
                <a:gd name="T20" fmla="*/ 252 w 344"/>
                <a:gd name="T21" fmla="*/ 43 h 337"/>
                <a:gd name="T22" fmla="*/ 235 w 344"/>
                <a:gd name="T23" fmla="*/ 33 h 337"/>
                <a:gd name="T24" fmla="*/ 115 w 344"/>
                <a:gd name="T25" fmla="*/ 16 h 337"/>
                <a:gd name="T26" fmla="*/ 27 w 344"/>
                <a:gd name="T27" fmla="*/ 82 h 337"/>
                <a:gd name="T28" fmla="*/ 22 w 344"/>
                <a:gd name="T29" fmla="*/ 201 h 337"/>
                <a:gd name="T30" fmla="*/ 103 w 344"/>
                <a:gd name="T31" fmla="*/ 296 h 337"/>
                <a:gd name="T32" fmla="*/ 301 w 344"/>
                <a:gd name="T33" fmla="*/ 251 h 337"/>
                <a:gd name="T34" fmla="*/ 252 w 344"/>
                <a:gd name="T35" fmla="*/ 43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4" h="337">
                  <a:moveTo>
                    <a:pt x="81" y="291"/>
                  </a:moveTo>
                  <a:cubicBezTo>
                    <a:pt x="51" y="270"/>
                    <a:pt x="28" y="239"/>
                    <a:pt x="15" y="204"/>
                  </a:cubicBezTo>
                  <a:cubicBezTo>
                    <a:pt x="0" y="161"/>
                    <a:pt x="2" y="115"/>
                    <a:pt x="21" y="79"/>
                  </a:cubicBezTo>
                  <a:cubicBezTo>
                    <a:pt x="39" y="43"/>
                    <a:pt x="72" y="18"/>
                    <a:pt x="114" y="9"/>
                  </a:cubicBezTo>
                  <a:cubicBezTo>
                    <a:pt x="154" y="0"/>
                    <a:pt x="198" y="6"/>
                    <a:pt x="238" y="26"/>
                  </a:cubicBezTo>
                  <a:cubicBezTo>
                    <a:pt x="322" y="69"/>
                    <a:pt x="344" y="182"/>
                    <a:pt x="308" y="255"/>
                  </a:cubicBezTo>
                  <a:cubicBezTo>
                    <a:pt x="308" y="255"/>
                    <a:pt x="308" y="255"/>
                    <a:pt x="308" y="255"/>
                  </a:cubicBezTo>
                  <a:cubicBezTo>
                    <a:pt x="289" y="291"/>
                    <a:pt x="259" y="314"/>
                    <a:pt x="219" y="322"/>
                  </a:cubicBezTo>
                  <a:cubicBezTo>
                    <a:pt x="183" y="329"/>
                    <a:pt x="140" y="322"/>
                    <a:pt x="100" y="302"/>
                  </a:cubicBezTo>
                  <a:cubicBezTo>
                    <a:pt x="93" y="298"/>
                    <a:pt x="87" y="295"/>
                    <a:pt x="81" y="291"/>
                  </a:cubicBezTo>
                  <a:close/>
                  <a:moveTo>
                    <a:pt x="252" y="43"/>
                  </a:moveTo>
                  <a:cubicBezTo>
                    <a:pt x="246" y="39"/>
                    <a:pt x="241" y="36"/>
                    <a:pt x="235" y="33"/>
                  </a:cubicBezTo>
                  <a:cubicBezTo>
                    <a:pt x="196" y="13"/>
                    <a:pt x="154" y="7"/>
                    <a:pt x="115" y="16"/>
                  </a:cubicBezTo>
                  <a:cubicBezTo>
                    <a:pt x="75" y="24"/>
                    <a:pt x="44" y="48"/>
                    <a:pt x="27" y="82"/>
                  </a:cubicBezTo>
                  <a:cubicBezTo>
                    <a:pt x="9" y="117"/>
                    <a:pt x="8" y="160"/>
                    <a:pt x="22" y="201"/>
                  </a:cubicBezTo>
                  <a:cubicBezTo>
                    <a:pt x="36" y="243"/>
                    <a:pt x="66" y="277"/>
                    <a:pt x="103" y="296"/>
                  </a:cubicBezTo>
                  <a:cubicBezTo>
                    <a:pt x="186" y="337"/>
                    <a:pt x="267" y="319"/>
                    <a:pt x="301" y="251"/>
                  </a:cubicBezTo>
                  <a:cubicBezTo>
                    <a:pt x="334" y="187"/>
                    <a:pt x="318" y="89"/>
                    <a:pt x="252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26" name="">
              <a:extLst>
                <a:ext uri="{FF2B5EF4-FFF2-40B4-BE49-F238E27FC236}">
                  <a16:creationId xmlns:a16="http://schemas.microsoft.com/office/drawing/2014/main" id="{E3265E3E-030B-46C5-B02B-B71057DA6D12}"/>
                </a:ext>
              </a:extLst>
            </p:cNvPr>
            <p:cNvSpPr/>
            <p:nvPr/>
          </p:nvSpPr>
          <p:spPr bwMode="auto">
            <a:xfrm>
              <a:off x="6988175" y="4624389"/>
              <a:ext cx="577850" cy="576263"/>
            </a:xfrm>
            <a:custGeom>
              <a:avLst/>
              <a:gdLst>
                <a:gd name="T0" fmla="*/ 42 w 152"/>
                <a:gd name="T1" fmla="*/ 135 h 152"/>
                <a:gd name="T2" fmla="*/ 15 w 152"/>
                <a:gd name="T3" fmla="*/ 42 h 152"/>
                <a:gd name="T4" fmla="*/ 111 w 152"/>
                <a:gd name="T5" fmla="*/ 19 h 152"/>
                <a:gd name="T6" fmla="*/ 146 w 152"/>
                <a:gd name="T7" fmla="*/ 63 h 152"/>
                <a:gd name="T8" fmla="*/ 142 w 152"/>
                <a:gd name="T9" fmla="*/ 119 h 152"/>
                <a:gd name="T10" fmla="*/ 142 w 152"/>
                <a:gd name="T11" fmla="*/ 119 h 152"/>
                <a:gd name="T12" fmla="*/ 103 w 152"/>
                <a:gd name="T13" fmla="*/ 149 h 152"/>
                <a:gd name="T14" fmla="*/ 50 w 152"/>
                <a:gd name="T15" fmla="*/ 140 h 152"/>
                <a:gd name="T16" fmla="*/ 42 w 152"/>
                <a:gd name="T17" fmla="*/ 135 h 152"/>
                <a:gd name="T18" fmla="*/ 115 w 152"/>
                <a:gd name="T19" fmla="*/ 29 h 152"/>
                <a:gd name="T20" fmla="*/ 108 w 152"/>
                <a:gd name="T21" fmla="*/ 25 h 152"/>
                <a:gd name="T22" fmla="*/ 22 w 152"/>
                <a:gd name="T23" fmla="*/ 45 h 152"/>
                <a:gd name="T24" fmla="*/ 53 w 152"/>
                <a:gd name="T25" fmla="*/ 134 h 152"/>
                <a:gd name="T26" fmla="*/ 101 w 152"/>
                <a:gd name="T27" fmla="*/ 142 h 152"/>
                <a:gd name="T28" fmla="*/ 136 w 152"/>
                <a:gd name="T29" fmla="*/ 116 h 152"/>
                <a:gd name="T30" fmla="*/ 136 w 152"/>
                <a:gd name="T31" fmla="*/ 116 h 152"/>
                <a:gd name="T32" fmla="*/ 140 w 152"/>
                <a:gd name="T33" fmla="*/ 65 h 152"/>
                <a:gd name="T34" fmla="*/ 115 w 152"/>
                <a:gd name="T35" fmla="*/ 2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2" h="152">
                  <a:moveTo>
                    <a:pt x="42" y="135"/>
                  </a:moveTo>
                  <a:cubicBezTo>
                    <a:pt x="13" y="115"/>
                    <a:pt x="0" y="73"/>
                    <a:pt x="15" y="42"/>
                  </a:cubicBezTo>
                  <a:cubicBezTo>
                    <a:pt x="32" y="10"/>
                    <a:pt x="74" y="0"/>
                    <a:pt x="111" y="19"/>
                  </a:cubicBezTo>
                  <a:cubicBezTo>
                    <a:pt x="128" y="27"/>
                    <a:pt x="141" y="43"/>
                    <a:pt x="146" y="63"/>
                  </a:cubicBezTo>
                  <a:cubicBezTo>
                    <a:pt x="152" y="82"/>
                    <a:pt x="150" y="103"/>
                    <a:pt x="142" y="119"/>
                  </a:cubicBezTo>
                  <a:cubicBezTo>
                    <a:pt x="142" y="119"/>
                    <a:pt x="142" y="119"/>
                    <a:pt x="142" y="119"/>
                  </a:cubicBezTo>
                  <a:cubicBezTo>
                    <a:pt x="134" y="135"/>
                    <a:pt x="120" y="146"/>
                    <a:pt x="103" y="149"/>
                  </a:cubicBezTo>
                  <a:cubicBezTo>
                    <a:pt x="87" y="152"/>
                    <a:pt x="68" y="149"/>
                    <a:pt x="50" y="140"/>
                  </a:cubicBezTo>
                  <a:cubicBezTo>
                    <a:pt x="47" y="139"/>
                    <a:pt x="45" y="137"/>
                    <a:pt x="42" y="135"/>
                  </a:cubicBezTo>
                  <a:close/>
                  <a:moveTo>
                    <a:pt x="115" y="29"/>
                  </a:moveTo>
                  <a:cubicBezTo>
                    <a:pt x="113" y="28"/>
                    <a:pt x="110" y="26"/>
                    <a:pt x="108" y="25"/>
                  </a:cubicBezTo>
                  <a:cubicBezTo>
                    <a:pt x="74" y="8"/>
                    <a:pt x="36" y="17"/>
                    <a:pt x="22" y="45"/>
                  </a:cubicBezTo>
                  <a:cubicBezTo>
                    <a:pt x="6" y="76"/>
                    <a:pt x="21" y="118"/>
                    <a:pt x="53" y="134"/>
                  </a:cubicBezTo>
                  <a:cubicBezTo>
                    <a:pt x="70" y="142"/>
                    <a:pt x="87" y="145"/>
                    <a:pt x="101" y="142"/>
                  </a:cubicBezTo>
                  <a:cubicBezTo>
                    <a:pt x="117" y="139"/>
                    <a:pt x="129" y="130"/>
                    <a:pt x="136" y="116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43" y="101"/>
                    <a:pt x="145" y="83"/>
                    <a:pt x="140" y="65"/>
                  </a:cubicBezTo>
                  <a:cubicBezTo>
                    <a:pt x="135" y="50"/>
                    <a:pt x="127" y="37"/>
                    <a:pt x="115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27" name="">
              <a:extLst>
                <a:ext uri="{FF2B5EF4-FFF2-40B4-BE49-F238E27FC236}">
                  <a16:creationId xmlns:a16="http://schemas.microsoft.com/office/drawing/2014/main" id="{91089797-CA69-4DAE-A552-4026ADF24161}"/>
                </a:ext>
              </a:extLst>
            </p:cNvPr>
            <p:cNvSpPr/>
            <p:nvPr/>
          </p:nvSpPr>
          <p:spPr bwMode="auto">
            <a:xfrm>
              <a:off x="7486650" y="4502151"/>
              <a:ext cx="269875" cy="280988"/>
            </a:xfrm>
            <a:custGeom>
              <a:avLst/>
              <a:gdLst>
                <a:gd name="T0" fmla="*/ 17 w 71"/>
                <a:gd name="T1" fmla="*/ 66 h 74"/>
                <a:gd name="T2" fmla="*/ 4 w 71"/>
                <a:gd name="T3" fmla="*/ 47 h 74"/>
                <a:gd name="T4" fmla="*/ 5 w 71"/>
                <a:gd name="T5" fmla="*/ 21 h 74"/>
                <a:gd name="T6" fmla="*/ 51 w 71"/>
                <a:gd name="T7" fmla="*/ 9 h 74"/>
                <a:gd name="T8" fmla="*/ 68 w 71"/>
                <a:gd name="T9" fmla="*/ 31 h 74"/>
                <a:gd name="T10" fmla="*/ 66 w 71"/>
                <a:gd name="T11" fmla="*/ 58 h 74"/>
                <a:gd name="T12" fmla="*/ 47 w 71"/>
                <a:gd name="T13" fmla="*/ 72 h 74"/>
                <a:gd name="T14" fmla="*/ 22 w 71"/>
                <a:gd name="T15" fmla="*/ 68 h 74"/>
                <a:gd name="T16" fmla="*/ 17 w 71"/>
                <a:gd name="T17" fmla="*/ 66 h 74"/>
                <a:gd name="T18" fmla="*/ 51 w 71"/>
                <a:gd name="T19" fmla="*/ 17 h 74"/>
                <a:gd name="T20" fmla="*/ 48 w 71"/>
                <a:gd name="T21" fmla="*/ 15 h 74"/>
                <a:gd name="T22" fmla="*/ 11 w 71"/>
                <a:gd name="T23" fmla="*/ 24 h 74"/>
                <a:gd name="T24" fmla="*/ 10 w 71"/>
                <a:gd name="T25" fmla="*/ 45 h 74"/>
                <a:gd name="T26" fmla="*/ 25 w 71"/>
                <a:gd name="T27" fmla="*/ 62 h 74"/>
                <a:gd name="T28" fmla="*/ 45 w 71"/>
                <a:gd name="T29" fmla="*/ 66 h 74"/>
                <a:gd name="T30" fmla="*/ 60 w 71"/>
                <a:gd name="T31" fmla="*/ 55 h 74"/>
                <a:gd name="T32" fmla="*/ 60 w 71"/>
                <a:gd name="T33" fmla="*/ 55 h 74"/>
                <a:gd name="T34" fmla="*/ 62 w 71"/>
                <a:gd name="T35" fmla="*/ 33 h 74"/>
                <a:gd name="T36" fmla="*/ 51 w 71"/>
                <a:gd name="T37" fmla="*/ 1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1" h="74">
                  <a:moveTo>
                    <a:pt x="17" y="66"/>
                  </a:moveTo>
                  <a:cubicBezTo>
                    <a:pt x="11" y="61"/>
                    <a:pt x="6" y="55"/>
                    <a:pt x="4" y="47"/>
                  </a:cubicBezTo>
                  <a:cubicBezTo>
                    <a:pt x="0" y="38"/>
                    <a:pt x="1" y="28"/>
                    <a:pt x="5" y="21"/>
                  </a:cubicBezTo>
                  <a:cubicBezTo>
                    <a:pt x="13" y="5"/>
                    <a:pt x="33" y="0"/>
                    <a:pt x="51" y="9"/>
                  </a:cubicBezTo>
                  <a:cubicBezTo>
                    <a:pt x="59" y="13"/>
                    <a:pt x="65" y="21"/>
                    <a:pt x="68" y="31"/>
                  </a:cubicBezTo>
                  <a:cubicBezTo>
                    <a:pt x="71" y="40"/>
                    <a:pt x="70" y="50"/>
                    <a:pt x="66" y="58"/>
                  </a:cubicBezTo>
                  <a:cubicBezTo>
                    <a:pt x="62" y="66"/>
                    <a:pt x="55" y="71"/>
                    <a:pt x="47" y="72"/>
                  </a:cubicBezTo>
                  <a:cubicBezTo>
                    <a:pt x="39" y="74"/>
                    <a:pt x="30" y="72"/>
                    <a:pt x="22" y="68"/>
                  </a:cubicBezTo>
                  <a:cubicBezTo>
                    <a:pt x="20" y="67"/>
                    <a:pt x="19" y="67"/>
                    <a:pt x="17" y="66"/>
                  </a:cubicBezTo>
                  <a:close/>
                  <a:moveTo>
                    <a:pt x="51" y="17"/>
                  </a:moveTo>
                  <a:cubicBezTo>
                    <a:pt x="50" y="16"/>
                    <a:pt x="49" y="16"/>
                    <a:pt x="48" y="15"/>
                  </a:cubicBezTo>
                  <a:cubicBezTo>
                    <a:pt x="33" y="8"/>
                    <a:pt x="17" y="12"/>
                    <a:pt x="11" y="24"/>
                  </a:cubicBezTo>
                  <a:cubicBezTo>
                    <a:pt x="8" y="30"/>
                    <a:pt x="8" y="38"/>
                    <a:pt x="10" y="45"/>
                  </a:cubicBezTo>
                  <a:cubicBezTo>
                    <a:pt x="13" y="52"/>
                    <a:pt x="18" y="59"/>
                    <a:pt x="25" y="62"/>
                  </a:cubicBezTo>
                  <a:cubicBezTo>
                    <a:pt x="32" y="66"/>
                    <a:pt x="39" y="67"/>
                    <a:pt x="45" y="66"/>
                  </a:cubicBezTo>
                  <a:cubicBezTo>
                    <a:pt x="52" y="64"/>
                    <a:pt x="57" y="60"/>
                    <a:pt x="60" y="55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63" y="48"/>
                    <a:pt x="64" y="40"/>
                    <a:pt x="62" y="33"/>
                  </a:cubicBezTo>
                  <a:cubicBezTo>
                    <a:pt x="60" y="26"/>
                    <a:pt x="56" y="21"/>
                    <a:pt x="5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28" name="">
              <a:extLst>
                <a:ext uri="{FF2B5EF4-FFF2-40B4-BE49-F238E27FC236}">
                  <a16:creationId xmlns:a16="http://schemas.microsoft.com/office/drawing/2014/main" id="{68AD3968-579D-454F-8DD1-D44F56FD3D60}"/>
                </a:ext>
              </a:extLst>
            </p:cNvPr>
            <p:cNvSpPr/>
            <p:nvPr/>
          </p:nvSpPr>
          <p:spPr bwMode="auto">
            <a:xfrm>
              <a:off x="7269163" y="4445001"/>
              <a:ext cx="201613" cy="190500"/>
            </a:xfrm>
            <a:custGeom>
              <a:avLst/>
              <a:gdLst>
                <a:gd name="T0" fmla="*/ 14 w 53"/>
                <a:gd name="T1" fmla="*/ 44 h 50"/>
                <a:gd name="T2" fmla="*/ 5 w 53"/>
                <a:gd name="T3" fmla="*/ 13 h 50"/>
                <a:gd name="T4" fmla="*/ 16 w 53"/>
                <a:gd name="T5" fmla="*/ 3 h 50"/>
                <a:gd name="T6" fmla="*/ 37 w 53"/>
                <a:gd name="T7" fmla="*/ 4 h 50"/>
                <a:gd name="T8" fmla="*/ 48 w 53"/>
                <a:gd name="T9" fmla="*/ 38 h 50"/>
                <a:gd name="T10" fmla="*/ 48 w 53"/>
                <a:gd name="T11" fmla="*/ 38 h 50"/>
                <a:gd name="T12" fmla="*/ 37 w 53"/>
                <a:gd name="T13" fmla="*/ 48 h 50"/>
                <a:gd name="T14" fmla="*/ 17 w 53"/>
                <a:gd name="T15" fmla="*/ 46 h 50"/>
                <a:gd name="T16" fmla="*/ 14 w 53"/>
                <a:gd name="T17" fmla="*/ 44 h 50"/>
                <a:gd name="T18" fmla="*/ 36 w 53"/>
                <a:gd name="T19" fmla="*/ 12 h 50"/>
                <a:gd name="T20" fmla="*/ 34 w 53"/>
                <a:gd name="T21" fmla="*/ 10 h 50"/>
                <a:gd name="T22" fmla="*/ 19 w 53"/>
                <a:gd name="T23" fmla="*/ 9 h 50"/>
                <a:gd name="T24" fmla="*/ 11 w 53"/>
                <a:gd name="T25" fmla="*/ 16 h 50"/>
                <a:gd name="T26" fmla="*/ 20 w 53"/>
                <a:gd name="T27" fmla="*/ 39 h 50"/>
                <a:gd name="T28" fmla="*/ 34 w 53"/>
                <a:gd name="T29" fmla="*/ 41 h 50"/>
                <a:gd name="T30" fmla="*/ 41 w 53"/>
                <a:gd name="T31" fmla="*/ 35 h 50"/>
                <a:gd name="T32" fmla="*/ 41 w 53"/>
                <a:gd name="T33" fmla="*/ 35 h 50"/>
                <a:gd name="T34" fmla="*/ 36 w 53"/>
                <a:gd name="T35" fmla="*/ 1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50">
                  <a:moveTo>
                    <a:pt x="14" y="44"/>
                  </a:moveTo>
                  <a:cubicBezTo>
                    <a:pt x="4" y="37"/>
                    <a:pt x="0" y="23"/>
                    <a:pt x="5" y="13"/>
                  </a:cubicBezTo>
                  <a:cubicBezTo>
                    <a:pt x="7" y="8"/>
                    <a:pt x="11" y="4"/>
                    <a:pt x="16" y="3"/>
                  </a:cubicBezTo>
                  <a:cubicBezTo>
                    <a:pt x="23" y="0"/>
                    <a:pt x="30" y="1"/>
                    <a:pt x="37" y="4"/>
                  </a:cubicBezTo>
                  <a:cubicBezTo>
                    <a:pt x="49" y="10"/>
                    <a:pt x="53" y="27"/>
                    <a:pt x="48" y="3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5" y="42"/>
                    <a:pt x="42" y="46"/>
                    <a:pt x="37" y="48"/>
                  </a:cubicBezTo>
                  <a:cubicBezTo>
                    <a:pt x="31" y="50"/>
                    <a:pt x="24" y="49"/>
                    <a:pt x="17" y="46"/>
                  </a:cubicBezTo>
                  <a:cubicBezTo>
                    <a:pt x="16" y="45"/>
                    <a:pt x="15" y="44"/>
                    <a:pt x="14" y="44"/>
                  </a:cubicBezTo>
                  <a:close/>
                  <a:moveTo>
                    <a:pt x="36" y="12"/>
                  </a:moveTo>
                  <a:cubicBezTo>
                    <a:pt x="35" y="11"/>
                    <a:pt x="34" y="11"/>
                    <a:pt x="34" y="10"/>
                  </a:cubicBezTo>
                  <a:cubicBezTo>
                    <a:pt x="29" y="8"/>
                    <a:pt x="23" y="8"/>
                    <a:pt x="19" y="9"/>
                  </a:cubicBezTo>
                  <a:cubicBezTo>
                    <a:pt x="15" y="10"/>
                    <a:pt x="12" y="13"/>
                    <a:pt x="11" y="16"/>
                  </a:cubicBezTo>
                  <a:cubicBezTo>
                    <a:pt x="7" y="24"/>
                    <a:pt x="11" y="35"/>
                    <a:pt x="20" y="39"/>
                  </a:cubicBezTo>
                  <a:cubicBezTo>
                    <a:pt x="25" y="42"/>
                    <a:pt x="30" y="42"/>
                    <a:pt x="34" y="41"/>
                  </a:cubicBezTo>
                  <a:cubicBezTo>
                    <a:pt x="38" y="40"/>
                    <a:pt x="40" y="38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5" y="28"/>
                    <a:pt x="43" y="17"/>
                    <a:pt x="3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29" name="">
              <a:extLst>
                <a:ext uri="{FF2B5EF4-FFF2-40B4-BE49-F238E27FC236}">
                  <a16:creationId xmlns:a16="http://schemas.microsoft.com/office/drawing/2014/main" id="{C72E1714-9D13-4683-B492-5BD1B4839F3C}"/>
                </a:ext>
              </a:extLst>
            </p:cNvPr>
            <p:cNvSpPr/>
            <p:nvPr/>
          </p:nvSpPr>
          <p:spPr bwMode="auto">
            <a:xfrm>
              <a:off x="7219950" y="4911726"/>
              <a:ext cx="228600" cy="217488"/>
            </a:xfrm>
            <a:custGeom>
              <a:avLst/>
              <a:gdLst>
                <a:gd name="T0" fmla="*/ 15 w 60"/>
                <a:gd name="T1" fmla="*/ 50 h 57"/>
                <a:gd name="T2" fmla="*/ 1 w 60"/>
                <a:gd name="T3" fmla="*/ 30 h 57"/>
                <a:gd name="T4" fmla="*/ 6 w 60"/>
                <a:gd name="T5" fmla="*/ 12 h 57"/>
                <a:gd name="T6" fmla="*/ 27 w 60"/>
                <a:gd name="T7" fmla="*/ 1 h 57"/>
                <a:gd name="T8" fmla="*/ 59 w 60"/>
                <a:gd name="T9" fmla="*/ 29 h 57"/>
                <a:gd name="T10" fmla="*/ 55 w 60"/>
                <a:gd name="T11" fmla="*/ 46 h 57"/>
                <a:gd name="T12" fmla="*/ 35 w 60"/>
                <a:gd name="T13" fmla="*/ 56 h 57"/>
                <a:gd name="T14" fmla="*/ 15 w 60"/>
                <a:gd name="T15" fmla="*/ 50 h 57"/>
                <a:gd name="T16" fmla="*/ 41 w 60"/>
                <a:gd name="T17" fmla="*/ 12 h 57"/>
                <a:gd name="T18" fmla="*/ 27 w 60"/>
                <a:gd name="T19" fmla="*/ 8 h 57"/>
                <a:gd name="T20" fmla="*/ 11 w 60"/>
                <a:gd name="T21" fmla="*/ 16 h 57"/>
                <a:gd name="T22" fmla="*/ 8 w 60"/>
                <a:gd name="T23" fmla="*/ 29 h 57"/>
                <a:gd name="T24" fmla="*/ 34 w 60"/>
                <a:gd name="T25" fmla="*/ 49 h 57"/>
                <a:gd name="T26" fmla="*/ 50 w 60"/>
                <a:gd name="T27" fmla="*/ 42 h 57"/>
                <a:gd name="T28" fmla="*/ 52 w 60"/>
                <a:gd name="T29" fmla="*/ 30 h 57"/>
                <a:gd name="T30" fmla="*/ 52 w 60"/>
                <a:gd name="T31" fmla="*/ 30 h 57"/>
                <a:gd name="T32" fmla="*/ 41 w 60"/>
                <a:gd name="T33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57">
                  <a:moveTo>
                    <a:pt x="15" y="50"/>
                  </a:moveTo>
                  <a:cubicBezTo>
                    <a:pt x="8" y="46"/>
                    <a:pt x="3" y="38"/>
                    <a:pt x="1" y="30"/>
                  </a:cubicBezTo>
                  <a:cubicBezTo>
                    <a:pt x="0" y="23"/>
                    <a:pt x="2" y="17"/>
                    <a:pt x="6" y="12"/>
                  </a:cubicBezTo>
                  <a:cubicBezTo>
                    <a:pt x="11" y="6"/>
                    <a:pt x="18" y="2"/>
                    <a:pt x="27" y="1"/>
                  </a:cubicBezTo>
                  <a:cubicBezTo>
                    <a:pt x="43" y="0"/>
                    <a:pt x="57" y="15"/>
                    <a:pt x="59" y="29"/>
                  </a:cubicBezTo>
                  <a:cubicBezTo>
                    <a:pt x="60" y="35"/>
                    <a:pt x="59" y="41"/>
                    <a:pt x="55" y="46"/>
                  </a:cubicBezTo>
                  <a:cubicBezTo>
                    <a:pt x="51" y="52"/>
                    <a:pt x="43" y="55"/>
                    <a:pt x="35" y="56"/>
                  </a:cubicBezTo>
                  <a:cubicBezTo>
                    <a:pt x="28" y="57"/>
                    <a:pt x="21" y="54"/>
                    <a:pt x="15" y="50"/>
                  </a:cubicBezTo>
                  <a:close/>
                  <a:moveTo>
                    <a:pt x="41" y="12"/>
                  </a:moveTo>
                  <a:cubicBezTo>
                    <a:pt x="37" y="9"/>
                    <a:pt x="32" y="8"/>
                    <a:pt x="27" y="8"/>
                  </a:cubicBezTo>
                  <a:cubicBezTo>
                    <a:pt x="21" y="9"/>
                    <a:pt x="15" y="12"/>
                    <a:pt x="11" y="16"/>
                  </a:cubicBezTo>
                  <a:cubicBezTo>
                    <a:pt x="9" y="20"/>
                    <a:pt x="8" y="24"/>
                    <a:pt x="8" y="29"/>
                  </a:cubicBezTo>
                  <a:cubicBezTo>
                    <a:pt x="10" y="40"/>
                    <a:pt x="22" y="50"/>
                    <a:pt x="34" y="49"/>
                  </a:cubicBezTo>
                  <a:cubicBezTo>
                    <a:pt x="41" y="48"/>
                    <a:pt x="46" y="46"/>
                    <a:pt x="50" y="42"/>
                  </a:cubicBezTo>
                  <a:cubicBezTo>
                    <a:pt x="52" y="38"/>
                    <a:pt x="53" y="34"/>
                    <a:pt x="52" y="30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1" y="23"/>
                    <a:pt x="47" y="16"/>
                    <a:pt x="4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30" name="">
              <a:extLst>
                <a:ext uri="{FF2B5EF4-FFF2-40B4-BE49-F238E27FC236}">
                  <a16:creationId xmlns:a16="http://schemas.microsoft.com/office/drawing/2014/main" id="{4C07DECF-BCF6-433A-9C44-A48606209C41}"/>
                </a:ext>
              </a:extLst>
            </p:cNvPr>
            <p:cNvSpPr/>
            <p:nvPr/>
          </p:nvSpPr>
          <p:spPr bwMode="auto">
            <a:xfrm>
              <a:off x="6426200" y="3956051"/>
              <a:ext cx="1595438" cy="1435100"/>
            </a:xfrm>
            <a:custGeom>
              <a:avLst/>
              <a:gdLst>
                <a:gd name="T0" fmla="*/ 105 w 420"/>
                <a:gd name="T1" fmla="*/ 333 h 378"/>
                <a:gd name="T2" fmla="*/ 36 w 420"/>
                <a:gd name="T3" fmla="*/ 255 h 378"/>
                <a:gd name="T4" fmla="*/ 29 w 420"/>
                <a:gd name="T5" fmla="*/ 116 h 378"/>
                <a:gd name="T6" fmla="*/ 130 w 420"/>
                <a:gd name="T7" fmla="*/ 20 h 378"/>
                <a:gd name="T8" fmla="*/ 285 w 420"/>
                <a:gd name="T9" fmla="*/ 21 h 378"/>
                <a:gd name="T10" fmla="*/ 391 w 420"/>
                <a:gd name="T11" fmla="*/ 125 h 378"/>
                <a:gd name="T12" fmla="*/ 394 w 420"/>
                <a:gd name="T13" fmla="*/ 267 h 378"/>
                <a:gd name="T14" fmla="*/ 394 w 420"/>
                <a:gd name="T15" fmla="*/ 267 h 378"/>
                <a:gd name="T16" fmla="*/ 300 w 420"/>
                <a:gd name="T17" fmla="*/ 358 h 378"/>
                <a:gd name="T18" fmla="*/ 146 w 420"/>
                <a:gd name="T19" fmla="*/ 355 h 378"/>
                <a:gd name="T20" fmla="*/ 105 w 420"/>
                <a:gd name="T21" fmla="*/ 333 h 378"/>
                <a:gd name="T22" fmla="*/ 316 w 420"/>
                <a:gd name="T23" fmla="*/ 46 h 378"/>
                <a:gd name="T24" fmla="*/ 282 w 420"/>
                <a:gd name="T25" fmla="*/ 28 h 378"/>
                <a:gd name="T26" fmla="*/ 132 w 420"/>
                <a:gd name="T27" fmla="*/ 27 h 378"/>
                <a:gd name="T28" fmla="*/ 36 w 420"/>
                <a:gd name="T29" fmla="*/ 119 h 378"/>
                <a:gd name="T30" fmla="*/ 148 w 420"/>
                <a:gd name="T31" fmla="*/ 349 h 378"/>
                <a:gd name="T32" fmla="*/ 298 w 420"/>
                <a:gd name="T33" fmla="*/ 352 h 378"/>
                <a:gd name="T34" fmla="*/ 387 w 420"/>
                <a:gd name="T35" fmla="*/ 264 h 378"/>
                <a:gd name="T36" fmla="*/ 387 w 420"/>
                <a:gd name="T37" fmla="*/ 264 h 378"/>
                <a:gd name="T38" fmla="*/ 316 w 420"/>
                <a:gd name="T39" fmla="*/ 4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0" h="378">
                  <a:moveTo>
                    <a:pt x="105" y="333"/>
                  </a:moveTo>
                  <a:cubicBezTo>
                    <a:pt x="76" y="312"/>
                    <a:pt x="52" y="286"/>
                    <a:pt x="36" y="255"/>
                  </a:cubicBezTo>
                  <a:cubicBezTo>
                    <a:pt x="14" y="209"/>
                    <a:pt x="11" y="160"/>
                    <a:pt x="29" y="116"/>
                  </a:cubicBezTo>
                  <a:cubicBezTo>
                    <a:pt x="47" y="73"/>
                    <a:pt x="83" y="39"/>
                    <a:pt x="130" y="20"/>
                  </a:cubicBezTo>
                  <a:cubicBezTo>
                    <a:pt x="180" y="0"/>
                    <a:pt x="237" y="0"/>
                    <a:pt x="285" y="21"/>
                  </a:cubicBezTo>
                  <a:cubicBezTo>
                    <a:pt x="333" y="42"/>
                    <a:pt x="370" y="79"/>
                    <a:pt x="391" y="125"/>
                  </a:cubicBezTo>
                  <a:cubicBezTo>
                    <a:pt x="411" y="172"/>
                    <a:pt x="412" y="222"/>
                    <a:pt x="394" y="267"/>
                  </a:cubicBezTo>
                  <a:cubicBezTo>
                    <a:pt x="394" y="267"/>
                    <a:pt x="394" y="267"/>
                    <a:pt x="394" y="267"/>
                  </a:cubicBezTo>
                  <a:cubicBezTo>
                    <a:pt x="377" y="309"/>
                    <a:pt x="343" y="341"/>
                    <a:pt x="300" y="358"/>
                  </a:cubicBezTo>
                  <a:cubicBezTo>
                    <a:pt x="252" y="378"/>
                    <a:pt x="196" y="377"/>
                    <a:pt x="146" y="355"/>
                  </a:cubicBezTo>
                  <a:cubicBezTo>
                    <a:pt x="131" y="349"/>
                    <a:pt x="118" y="341"/>
                    <a:pt x="105" y="333"/>
                  </a:cubicBezTo>
                  <a:close/>
                  <a:moveTo>
                    <a:pt x="316" y="46"/>
                  </a:moveTo>
                  <a:cubicBezTo>
                    <a:pt x="306" y="39"/>
                    <a:pt x="295" y="33"/>
                    <a:pt x="282" y="28"/>
                  </a:cubicBezTo>
                  <a:cubicBezTo>
                    <a:pt x="235" y="8"/>
                    <a:pt x="181" y="7"/>
                    <a:pt x="132" y="27"/>
                  </a:cubicBezTo>
                  <a:cubicBezTo>
                    <a:pt x="87" y="45"/>
                    <a:pt x="53" y="78"/>
                    <a:pt x="36" y="119"/>
                  </a:cubicBezTo>
                  <a:cubicBezTo>
                    <a:pt x="0" y="204"/>
                    <a:pt x="51" y="307"/>
                    <a:pt x="148" y="349"/>
                  </a:cubicBezTo>
                  <a:cubicBezTo>
                    <a:pt x="197" y="369"/>
                    <a:pt x="251" y="371"/>
                    <a:pt x="298" y="352"/>
                  </a:cubicBezTo>
                  <a:cubicBezTo>
                    <a:pt x="339" y="335"/>
                    <a:pt x="371" y="304"/>
                    <a:pt x="387" y="264"/>
                  </a:cubicBezTo>
                  <a:cubicBezTo>
                    <a:pt x="387" y="264"/>
                    <a:pt x="387" y="264"/>
                    <a:pt x="387" y="264"/>
                  </a:cubicBezTo>
                  <a:cubicBezTo>
                    <a:pt x="420" y="188"/>
                    <a:pt x="387" y="95"/>
                    <a:pt x="316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31" name="">
              <a:extLst>
                <a:ext uri="{FF2B5EF4-FFF2-40B4-BE49-F238E27FC236}">
                  <a16:creationId xmlns:a16="http://schemas.microsoft.com/office/drawing/2014/main" id="{7250C381-F984-4E39-8377-EE7B5276F6A7}"/>
                </a:ext>
              </a:extLst>
            </p:cNvPr>
            <p:cNvSpPr/>
            <p:nvPr/>
          </p:nvSpPr>
          <p:spPr bwMode="auto">
            <a:xfrm>
              <a:off x="6859588" y="4354514"/>
              <a:ext cx="84138" cy="46038"/>
            </a:xfrm>
            <a:custGeom>
              <a:avLst/>
              <a:gdLst>
                <a:gd name="T0" fmla="*/ 2 w 22"/>
                <a:gd name="T1" fmla="*/ 11 h 12"/>
                <a:gd name="T2" fmla="*/ 1 w 22"/>
                <a:gd name="T3" fmla="*/ 7 h 12"/>
                <a:gd name="T4" fmla="*/ 10 w 22"/>
                <a:gd name="T5" fmla="*/ 0 h 12"/>
                <a:gd name="T6" fmla="*/ 20 w 22"/>
                <a:gd name="T7" fmla="*/ 3 h 12"/>
                <a:gd name="T8" fmla="*/ 21 w 22"/>
                <a:gd name="T9" fmla="*/ 8 h 12"/>
                <a:gd name="T10" fmla="*/ 16 w 22"/>
                <a:gd name="T11" fmla="*/ 9 h 12"/>
                <a:gd name="T12" fmla="*/ 11 w 22"/>
                <a:gd name="T13" fmla="*/ 7 h 12"/>
                <a:gd name="T14" fmla="*/ 7 w 22"/>
                <a:gd name="T15" fmla="*/ 10 h 12"/>
                <a:gd name="T16" fmla="*/ 3 w 22"/>
                <a:gd name="T17" fmla="*/ 12 h 12"/>
                <a:gd name="T18" fmla="*/ 2 w 22"/>
                <a:gd name="T1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2">
                  <a:moveTo>
                    <a:pt x="2" y="11"/>
                  </a:moveTo>
                  <a:cubicBezTo>
                    <a:pt x="1" y="10"/>
                    <a:pt x="0" y="8"/>
                    <a:pt x="1" y="7"/>
                  </a:cubicBezTo>
                  <a:cubicBezTo>
                    <a:pt x="3" y="4"/>
                    <a:pt x="6" y="1"/>
                    <a:pt x="10" y="0"/>
                  </a:cubicBezTo>
                  <a:cubicBezTo>
                    <a:pt x="13" y="0"/>
                    <a:pt x="17" y="1"/>
                    <a:pt x="20" y="3"/>
                  </a:cubicBezTo>
                  <a:cubicBezTo>
                    <a:pt x="22" y="4"/>
                    <a:pt x="22" y="7"/>
                    <a:pt x="21" y="8"/>
                  </a:cubicBezTo>
                  <a:cubicBezTo>
                    <a:pt x="20" y="10"/>
                    <a:pt x="17" y="10"/>
                    <a:pt x="16" y="9"/>
                  </a:cubicBezTo>
                  <a:cubicBezTo>
                    <a:pt x="15" y="7"/>
                    <a:pt x="13" y="7"/>
                    <a:pt x="11" y="7"/>
                  </a:cubicBezTo>
                  <a:cubicBezTo>
                    <a:pt x="9" y="7"/>
                    <a:pt x="8" y="8"/>
                    <a:pt x="7" y="10"/>
                  </a:cubicBezTo>
                  <a:cubicBezTo>
                    <a:pt x="7" y="12"/>
                    <a:pt x="4" y="12"/>
                    <a:pt x="3" y="12"/>
                  </a:cubicBezTo>
                  <a:cubicBezTo>
                    <a:pt x="3" y="11"/>
                    <a:pt x="2" y="11"/>
                    <a:pt x="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32" name="">
              <a:extLst>
                <a:ext uri="{FF2B5EF4-FFF2-40B4-BE49-F238E27FC236}">
                  <a16:creationId xmlns:a16="http://schemas.microsoft.com/office/drawing/2014/main" id="{B171B51F-E25D-4621-88EF-E0BFB31134F9}"/>
                </a:ext>
              </a:extLst>
            </p:cNvPr>
            <p:cNvSpPr/>
            <p:nvPr/>
          </p:nvSpPr>
          <p:spPr bwMode="auto">
            <a:xfrm>
              <a:off x="7121525" y="4206876"/>
              <a:ext cx="87313" cy="52388"/>
            </a:xfrm>
            <a:custGeom>
              <a:avLst/>
              <a:gdLst>
                <a:gd name="T0" fmla="*/ 2 w 23"/>
                <a:gd name="T1" fmla="*/ 13 h 14"/>
                <a:gd name="T2" fmla="*/ 0 w 23"/>
                <a:gd name="T3" fmla="*/ 9 h 14"/>
                <a:gd name="T4" fmla="*/ 10 w 23"/>
                <a:gd name="T5" fmla="*/ 1 h 14"/>
                <a:gd name="T6" fmla="*/ 21 w 23"/>
                <a:gd name="T7" fmla="*/ 6 h 14"/>
                <a:gd name="T8" fmla="*/ 21 w 23"/>
                <a:gd name="T9" fmla="*/ 11 h 14"/>
                <a:gd name="T10" fmla="*/ 16 w 23"/>
                <a:gd name="T11" fmla="*/ 10 h 14"/>
                <a:gd name="T12" fmla="*/ 11 w 23"/>
                <a:gd name="T13" fmla="*/ 8 h 14"/>
                <a:gd name="T14" fmla="*/ 7 w 23"/>
                <a:gd name="T15" fmla="*/ 11 h 14"/>
                <a:gd name="T16" fmla="*/ 3 w 23"/>
                <a:gd name="T17" fmla="*/ 13 h 14"/>
                <a:gd name="T18" fmla="*/ 2 w 23"/>
                <a:gd name="T19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14">
                  <a:moveTo>
                    <a:pt x="2" y="13"/>
                  </a:moveTo>
                  <a:cubicBezTo>
                    <a:pt x="1" y="12"/>
                    <a:pt x="0" y="10"/>
                    <a:pt x="0" y="9"/>
                  </a:cubicBezTo>
                  <a:cubicBezTo>
                    <a:pt x="2" y="5"/>
                    <a:pt x="6" y="1"/>
                    <a:pt x="10" y="1"/>
                  </a:cubicBezTo>
                  <a:cubicBezTo>
                    <a:pt x="14" y="0"/>
                    <a:pt x="19" y="3"/>
                    <a:pt x="21" y="6"/>
                  </a:cubicBezTo>
                  <a:cubicBezTo>
                    <a:pt x="23" y="8"/>
                    <a:pt x="22" y="10"/>
                    <a:pt x="21" y="11"/>
                  </a:cubicBezTo>
                  <a:cubicBezTo>
                    <a:pt x="19" y="12"/>
                    <a:pt x="17" y="12"/>
                    <a:pt x="16" y="10"/>
                  </a:cubicBezTo>
                  <a:cubicBezTo>
                    <a:pt x="15" y="9"/>
                    <a:pt x="13" y="8"/>
                    <a:pt x="11" y="8"/>
                  </a:cubicBezTo>
                  <a:cubicBezTo>
                    <a:pt x="9" y="8"/>
                    <a:pt x="8" y="9"/>
                    <a:pt x="7" y="11"/>
                  </a:cubicBezTo>
                  <a:cubicBezTo>
                    <a:pt x="7" y="13"/>
                    <a:pt x="5" y="14"/>
                    <a:pt x="3" y="13"/>
                  </a:cubicBezTo>
                  <a:cubicBezTo>
                    <a:pt x="2" y="13"/>
                    <a:pt x="2" y="13"/>
                    <a:pt x="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33" name="">
              <a:extLst>
                <a:ext uri="{FF2B5EF4-FFF2-40B4-BE49-F238E27FC236}">
                  <a16:creationId xmlns:a16="http://schemas.microsoft.com/office/drawing/2014/main" id="{3941B6F8-5A9D-4F20-80B6-A2EA548064E0}"/>
                </a:ext>
              </a:extLst>
            </p:cNvPr>
            <p:cNvSpPr/>
            <p:nvPr/>
          </p:nvSpPr>
          <p:spPr bwMode="auto">
            <a:xfrm>
              <a:off x="7410450" y="4302126"/>
              <a:ext cx="84138" cy="55563"/>
            </a:xfrm>
            <a:custGeom>
              <a:avLst/>
              <a:gdLst>
                <a:gd name="T0" fmla="*/ 2 w 22"/>
                <a:gd name="T1" fmla="*/ 14 h 15"/>
                <a:gd name="T2" fmla="*/ 0 w 22"/>
                <a:gd name="T3" fmla="*/ 11 h 15"/>
                <a:gd name="T4" fmla="*/ 9 w 22"/>
                <a:gd name="T5" fmla="*/ 2 h 15"/>
                <a:gd name="T6" fmla="*/ 21 w 22"/>
                <a:gd name="T7" fmla="*/ 5 h 15"/>
                <a:gd name="T8" fmla="*/ 21 w 22"/>
                <a:gd name="T9" fmla="*/ 10 h 15"/>
                <a:gd name="T10" fmla="*/ 16 w 22"/>
                <a:gd name="T11" fmla="*/ 10 h 15"/>
                <a:gd name="T12" fmla="*/ 11 w 22"/>
                <a:gd name="T13" fmla="*/ 8 h 15"/>
                <a:gd name="T14" fmla="*/ 7 w 22"/>
                <a:gd name="T15" fmla="*/ 12 h 15"/>
                <a:gd name="T16" fmla="*/ 3 w 22"/>
                <a:gd name="T17" fmla="*/ 15 h 15"/>
                <a:gd name="T18" fmla="*/ 2 w 22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5">
                  <a:moveTo>
                    <a:pt x="2" y="14"/>
                  </a:moveTo>
                  <a:cubicBezTo>
                    <a:pt x="1" y="13"/>
                    <a:pt x="0" y="12"/>
                    <a:pt x="0" y="11"/>
                  </a:cubicBezTo>
                  <a:cubicBezTo>
                    <a:pt x="1" y="6"/>
                    <a:pt x="4" y="3"/>
                    <a:pt x="9" y="2"/>
                  </a:cubicBezTo>
                  <a:cubicBezTo>
                    <a:pt x="13" y="0"/>
                    <a:pt x="18" y="2"/>
                    <a:pt x="21" y="5"/>
                  </a:cubicBezTo>
                  <a:cubicBezTo>
                    <a:pt x="22" y="6"/>
                    <a:pt x="22" y="8"/>
                    <a:pt x="21" y="10"/>
                  </a:cubicBezTo>
                  <a:cubicBezTo>
                    <a:pt x="20" y="11"/>
                    <a:pt x="17" y="11"/>
                    <a:pt x="16" y="10"/>
                  </a:cubicBezTo>
                  <a:cubicBezTo>
                    <a:pt x="15" y="8"/>
                    <a:pt x="12" y="8"/>
                    <a:pt x="11" y="8"/>
                  </a:cubicBezTo>
                  <a:cubicBezTo>
                    <a:pt x="9" y="9"/>
                    <a:pt x="8" y="10"/>
                    <a:pt x="7" y="12"/>
                  </a:cubicBezTo>
                  <a:cubicBezTo>
                    <a:pt x="7" y="14"/>
                    <a:pt x="5" y="15"/>
                    <a:pt x="3" y="15"/>
                  </a:cubicBezTo>
                  <a:cubicBezTo>
                    <a:pt x="3" y="15"/>
                    <a:pt x="2" y="14"/>
                    <a:pt x="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34" name="">
              <a:extLst>
                <a:ext uri="{FF2B5EF4-FFF2-40B4-BE49-F238E27FC236}">
                  <a16:creationId xmlns:a16="http://schemas.microsoft.com/office/drawing/2014/main" id="{82066424-FD4E-4A2E-9222-CD7083A647FA}"/>
                </a:ext>
              </a:extLst>
            </p:cNvPr>
            <p:cNvSpPr/>
            <p:nvPr/>
          </p:nvSpPr>
          <p:spPr bwMode="auto">
            <a:xfrm>
              <a:off x="6965950" y="4619626"/>
              <a:ext cx="84138" cy="53975"/>
            </a:xfrm>
            <a:custGeom>
              <a:avLst/>
              <a:gdLst>
                <a:gd name="T0" fmla="*/ 2 w 22"/>
                <a:gd name="T1" fmla="*/ 13 h 14"/>
                <a:gd name="T2" fmla="*/ 0 w 22"/>
                <a:gd name="T3" fmla="*/ 9 h 14"/>
                <a:gd name="T4" fmla="*/ 9 w 22"/>
                <a:gd name="T5" fmla="*/ 1 h 14"/>
                <a:gd name="T6" fmla="*/ 21 w 22"/>
                <a:gd name="T7" fmla="*/ 4 h 14"/>
                <a:gd name="T8" fmla="*/ 20 w 22"/>
                <a:gd name="T9" fmla="*/ 9 h 14"/>
                <a:gd name="T10" fmla="*/ 16 w 22"/>
                <a:gd name="T11" fmla="*/ 9 h 14"/>
                <a:gd name="T12" fmla="*/ 10 w 22"/>
                <a:gd name="T13" fmla="*/ 8 h 14"/>
                <a:gd name="T14" fmla="*/ 7 w 22"/>
                <a:gd name="T15" fmla="*/ 11 h 14"/>
                <a:gd name="T16" fmla="*/ 3 w 22"/>
                <a:gd name="T17" fmla="*/ 13 h 14"/>
                <a:gd name="T18" fmla="*/ 2 w 22"/>
                <a:gd name="T19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4">
                  <a:moveTo>
                    <a:pt x="2" y="13"/>
                  </a:moveTo>
                  <a:cubicBezTo>
                    <a:pt x="1" y="12"/>
                    <a:pt x="0" y="10"/>
                    <a:pt x="0" y="9"/>
                  </a:cubicBezTo>
                  <a:cubicBezTo>
                    <a:pt x="1" y="5"/>
                    <a:pt x="5" y="2"/>
                    <a:pt x="9" y="1"/>
                  </a:cubicBezTo>
                  <a:cubicBezTo>
                    <a:pt x="13" y="0"/>
                    <a:pt x="18" y="1"/>
                    <a:pt x="21" y="4"/>
                  </a:cubicBezTo>
                  <a:cubicBezTo>
                    <a:pt x="22" y="6"/>
                    <a:pt x="22" y="8"/>
                    <a:pt x="20" y="9"/>
                  </a:cubicBezTo>
                  <a:cubicBezTo>
                    <a:pt x="19" y="11"/>
                    <a:pt x="17" y="11"/>
                    <a:pt x="16" y="9"/>
                  </a:cubicBezTo>
                  <a:cubicBezTo>
                    <a:pt x="14" y="8"/>
                    <a:pt x="12" y="7"/>
                    <a:pt x="10" y="8"/>
                  </a:cubicBezTo>
                  <a:cubicBezTo>
                    <a:pt x="9" y="8"/>
                    <a:pt x="8" y="9"/>
                    <a:pt x="7" y="11"/>
                  </a:cubicBezTo>
                  <a:cubicBezTo>
                    <a:pt x="7" y="13"/>
                    <a:pt x="5" y="14"/>
                    <a:pt x="3" y="13"/>
                  </a:cubicBezTo>
                  <a:cubicBezTo>
                    <a:pt x="2" y="13"/>
                    <a:pt x="2" y="13"/>
                    <a:pt x="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35" name="">
              <a:extLst>
                <a:ext uri="{FF2B5EF4-FFF2-40B4-BE49-F238E27FC236}">
                  <a16:creationId xmlns:a16="http://schemas.microsoft.com/office/drawing/2014/main" id="{B129089B-0F9F-4722-8FF2-9611E79ADA71}"/>
                </a:ext>
              </a:extLst>
            </p:cNvPr>
            <p:cNvSpPr/>
            <p:nvPr/>
          </p:nvSpPr>
          <p:spPr bwMode="auto">
            <a:xfrm>
              <a:off x="7151688" y="4427539"/>
              <a:ext cx="79375" cy="49213"/>
            </a:xfrm>
            <a:custGeom>
              <a:avLst/>
              <a:gdLst>
                <a:gd name="T0" fmla="*/ 2 w 21"/>
                <a:gd name="T1" fmla="*/ 12 h 13"/>
                <a:gd name="T2" fmla="*/ 1 w 21"/>
                <a:gd name="T3" fmla="*/ 8 h 13"/>
                <a:gd name="T4" fmla="*/ 9 w 21"/>
                <a:gd name="T5" fmla="*/ 1 h 13"/>
                <a:gd name="T6" fmla="*/ 20 w 21"/>
                <a:gd name="T7" fmla="*/ 4 h 13"/>
                <a:gd name="T8" fmla="*/ 20 w 21"/>
                <a:gd name="T9" fmla="*/ 8 h 13"/>
                <a:gd name="T10" fmla="*/ 15 w 21"/>
                <a:gd name="T11" fmla="*/ 9 h 13"/>
                <a:gd name="T12" fmla="*/ 10 w 21"/>
                <a:gd name="T13" fmla="*/ 7 h 13"/>
                <a:gd name="T14" fmla="*/ 8 w 21"/>
                <a:gd name="T15" fmla="*/ 10 h 13"/>
                <a:gd name="T16" fmla="*/ 3 w 21"/>
                <a:gd name="T17" fmla="*/ 13 h 13"/>
                <a:gd name="T18" fmla="*/ 2 w 21"/>
                <a:gd name="T1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3">
                  <a:moveTo>
                    <a:pt x="2" y="12"/>
                  </a:moveTo>
                  <a:cubicBezTo>
                    <a:pt x="1" y="11"/>
                    <a:pt x="0" y="10"/>
                    <a:pt x="1" y="8"/>
                  </a:cubicBezTo>
                  <a:cubicBezTo>
                    <a:pt x="2" y="5"/>
                    <a:pt x="5" y="2"/>
                    <a:pt x="9" y="1"/>
                  </a:cubicBezTo>
                  <a:cubicBezTo>
                    <a:pt x="13" y="0"/>
                    <a:pt x="17" y="1"/>
                    <a:pt x="20" y="4"/>
                  </a:cubicBezTo>
                  <a:cubicBezTo>
                    <a:pt x="21" y="5"/>
                    <a:pt x="21" y="7"/>
                    <a:pt x="20" y="8"/>
                  </a:cubicBezTo>
                  <a:cubicBezTo>
                    <a:pt x="18" y="10"/>
                    <a:pt x="16" y="10"/>
                    <a:pt x="15" y="9"/>
                  </a:cubicBezTo>
                  <a:cubicBezTo>
                    <a:pt x="14" y="8"/>
                    <a:pt x="12" y="7"/>
                    <a:pt x="10" y="7"/>
                  </a:cubicBezTo>
                  <a:cubicBezTo>
                    <a:pt x="9" y="8"/>
                    <a:pt x="8" y="9"/>
                    <a:pt x="8" y="10"/>
                  </a:cubicBezTo>
                  <a:cubicBezTo>
                    <a:pt x="7" y="12"/>
                    <a:pt x="5" y="13"/>
                    <a:pt x="3" y="13"/>
                  </a:cubicBezTo>
                  <a:cubicBezTo>
                    <a:pt x="3" y="12"/>
                    <a:pt x="3" y="12"/>
                    <a:pt x="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36" name="">
              <a:extLst>
                <a:ext uri="{FF2B5EF4-FFF2-40B4-BE49-F238E27FC236}">
                  <a16:creationId xmlns:a16="http://schemas.microsoft.com/office/drawing/2014/main" id="{F0CF82F7-6795-4270-BF92-AC02DBD43C0F}"/>
                </a:ext>
              </a:extLst>
            </p:cNvPr>
            <p:cNvSpPr/>
            <p:nvPr/>
          </p:nvSpPr>
          <p:spPr bwMode="auto">
            <a:xfrm>
              <a:off x="6829425" y="4878389"/>
              <a:ext cx="71438" cy="49213"/>
            </a:xfrm>
            <a:custGeom>
              <a:avLst/>
              <a:gdLst>
                <a:gd name="T0" fmla="*/ 1 w 19"/>
                <a:gd name="T1" fmla="*/ 12 h 13"/>
                <a:gd name="T2" fmla="*/ 0 w 19"/>
                <a:gd name="T3" fmla="*/ 10 h 13"/>
                <a:gd name="T4" fmla="*/ 7 w 19"/>
                <a:gd name="T5" fmla="*/ 1 h 13"/>
                <a:gd name="T6" fmla="*/ 17 w 19"/>
                <a:gd name="T7" fmla="*/ 4 h 13"/>
                <a:gd name="T8" fmla="*/ 17 w 19"/>
                <a:gd name="T9" fmla="*/ 9 h 13"/>
                <a:gd name="T10" fmla="*/ 12 w 19"/>
                <a:gd name="T11" fmla="*/ 8 h 13"/>
                <a:gd name="T12" fmla="*/ 9 w 19"/>
                <a:gd name="T13" fmla="*/ 7 h 13"/>
                <a:gd name="T14" fmla="*/ 7 w 19"/>
                <a:gd name="T15" fmla="*/ 10 h 13"/>
                <a:gd name="T16" fmla="*/ 3 w 19"/>
                <a:gd name="T17" fmla="*/ 13 h 13"/>
                <a:gd name="T18" fmla="*/ 1 w 19"/>
                <a:gd name="T1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13">
                  <a:moveTo>
                    <a:pt x="1" y="12"/>
                  </a:moveTo>
                  <a:cubicBezTo>
                    <a:pt x="1" y="12"/>
                    <a:pt x="0" y="11"/>
                    <a:pt x="0" y="10"/>
                  </a:cubicBezTo>
                  <a:cubicBezTo>
                    <a:pt x="0" y="6"/>
                    <a:pt x="3" y="2"/>
                    <a:pt x="7" y="1"/>
                  </a:cubicBezTo>
                  <a:cubicBezTo>
                    <a:pt x="10" y="0"/>
                    <a:pt x="15" y="1"/>
                    <a:pt x="17" y="4"/>
                  </a:cubicBezTo>
                  <a:cubicBezTo>
                    <a:pt x="19" y="5"/>
                    <a:pt x="18" y="8"/>
                    <a:pt x="17" y="9"/>
                  </a:cubicBezTo>
                  <a:cubicBezTo>
                    <a:pt x="16" y="10"/>
                    <a:pt x="13" y="10"/>
                    <a:pt x="12" y="8"/>
                  </a:cubicBezTo>
                  <a:cubicBezTo>
                    <a:pt x="11" y="8"/>
                    <a:pt x="10" y="7"/>
                    <a:pt x="9" y="7"/>
                  </a:cubicBezTo>
                  <a:cubicBezTo>
                    <a:pt x="8" y="8"/>
                    <a:pt x="7" y="9"/>
                    <a:pt x="7" y="10"/>
                  </a:cubicBezTo>
                  <a:cubicBezTo>
                    <a:pt x="7" y="12"/>
                    <a:pt x="5" y="13"/>
                    <a:pt x="3" y="13"/>
                  </a:cubicBezTo>
                  <a:cubicBezTo>
                    <a:pt x="3" y="13"/>
                    <a:pt x="2" y="13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37" name="">
              <a:extLst>
                <a:ext uri="{FF2B5EF4-FFF2-40B4-BE49-F238E27FC236}">
                  <a16:creationId xmlns:a16="http://schemas.microsoft.com/office/drawing/2014/main" id="{2B577366-9FE3-4A9E-AAB7-12130376DCC3}"/>
                </a:ext>
              </a:extLst>
            </p:cNvPr>
            <p:cNvSpPr/>
            <p:nvPr/>
          </p:nvSpPr>
          <p:spPr bwMode="auto">
            <a:xfrm>
              <a:off x="6718300" y="4583114"/>
              <a:ext cx="84138" cy="44450"/>
            </a:xfrm>
            <a:custGeom>
              <a:avLst/>
              <a:gdLst>
                <a:gd name="T0" fmla="*/ 2 w 22"/>
                <a:gd name="T1" fmla="*/ 9 h 12"/>
                <a:gd name="T2" fmla="*/ 2 w 22"/>
                <a:gd name="T3" fmla="*/ 9 h 12"/>
                <a:gd name="T4" fmla="*/ 2 w 22"/>
                <a:gd name="T5" fmla="*/ 4 h 12"/>
                <a:gd name="T6" fmla="*/ 12 w 22"/>
                <a:gd name="T7" fmla="*/ 0 h 12"/>
                <a:gd name="T8" fmla="*/ 21 w 22"/>
                <a:gd name="T9" fmla="*/ 6 h 12"/>
                <a:gd name="T10" fmla="*/ 19 w 22"/>
                <a:gd name="T11" fmla="*/ 11 h 12"/>
                <a:gd name="T12" fmla="*/ 15 w 22"/>
                <a:gd name="T13" fmla="*/ 9 h 12"/>
                <a:gd name="T14" fmla="*/ 11 w 22"/>
                <a:gd name="T15" fmla="*/ 7 h 12"/>
                <a:gd name="T16" fmla="*/ 7 w 22"/>
                <a:gd name="T17" fmla="*/ 8 h 12"/>
                <a:gd name="T18" fmla="*/ 2 w 22"/>
                <a:gd name="T19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2"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0" y="6"/>
                    <a:pt x="2" y="4"/>
                  </a:cubicBezTo>
                  <a:cubicBezTo>
                    <a:pt x="4" y="1"/>
                    <a:pt x="8" y="0"/>
                    <a:pt x="12" y="0"/>
                  </a:cubicBezTo>
                  <a:cubicBezTo>
                    <a:pt x="15" y="0"/>
                    <a:pt x="19" y="3"/>
                    <a:pt x="21" y="6"/>
                  </a:cubicBezTo>
                  <a:cubicBezTo>
                    <a:pt x="22" y="8"/>
                    <a:pt x="21" y="10"/>
                    <a:pt x="19" y="11"/>
                  </a:cubicBezTo>
                  <a:cubicBezTo>
                    <a:pt x="18" y="12"/>
                    <a:pt x="16" y="11"/>
                    <a:pt x="15" y="9"/>
                  </a:cubicBezTo>
                  <a:cubicBezTo>
                    <a:pt x="14" y="8"/>
                    <a:pt x="12" y="7"/>
                    <a:pt x="11" y="7"/>
                  </a:cubicBezTo>
                  <a:cubicBezTo>
                    <a:pt x="9" y="7"/>
                    <a:pt x="8" y="7"/>
                    <a:pt x="7" y="8"/>
                  </a:cubicBezTo>
                  <a:cubicBezTo>
                    <a:pt x="6" y="10"/>
                    <a:pt x="4" y="10"/>
                    <a:pt x="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38" name="">
              <a:extLst>
                <a:ext uri="{FF2B5EF4-FFF2-40B4-BE49-F238E27FC236}">
                  <a16:creationId xmlns:a16="http://schemas.microsoft.com/office/drawing/2014/main" id="{366D778B-6E5B-4544-BE9F-AD507EAC5D3C}"/>
                </a:ext>
              </a:extLst>
            </p:cNvPr>
            <p:cNvSpPr/>
            <p:nvPr/>
          </p:nvSpPr>
          <p:spPr bwMode="auto">
            <a:xfrm>
              <a:off x="4333875" y="5053014"/>
              <a:ext cx="79375" cy="76200"/>
            </a:xfrm>
            <a:custGeom>
              <a:avLst/>
              <a:gdLst>
                <a:gd name="T0" fmla="*/ 20 w 21"/>
                <a:gd name="T1" fmla="*/ 2 h 20"/>
                <a:gd name="T2" fmla="*/ 19 w 21"/>
                <a:gd name="T3" fmla="*/ 6 h 20"/>
                <a:gd name="T4" fmla="*/ 6 w 21"/>
                <a:gd name="T5" fmla="*/ 19 h 20"/>
                <a:gd name="T6" fmla="*/ 2 w 21"/>
                <a:gd name="T7" fmla="*/ 19 h 20"/>
                <a:gd name="T8" fmla="*/ 2 w 21"/>
                <a:gd name="T9" fmla="*/ 14 h 20"/>
                <a:gd name="T10" fmla="*/ 14 w 21"/>
                <a:gd name="T11" fmla="*/ 1 h 20"/>
                <a:gd name="T12" fmla="*/ 19 w 21"/>
                <a:gd name="T13" fmla="*/ 1 h 20"/>
                <a:gd name="T14" fmla="*/ 20 w 21"/>
                <a:gd name="T15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0">
                  <a:moveTo>
                    <a:pt x="20" y="2"/>
                  </a:moveTo>
                  <a:cubicBezTo>
                    <a:pt x="21" y="3"/>
                    <a:pt x="20" y="5"/>
                    <a:pt x="19" y="6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5" y="20"/>
                    <a:pt x="3" y="20"/>
                    <a:pt x="2" y="19"/>
                  </a:cubicBezTo>
                  <a:cubicBezTo>
                    <a:pt x="0" y="17"/>
                    <a:pt x="0" y="15"/>
                    <a:pt x="2" y="14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6" y="0"/>
                    <a:pt x="18" y="0"/>
                    <a:pt x="19" y="1"/>
                  </a:cubicBezTo>
                  <a:cubicBezTo>
                    <a:pt x="19" y="2"/>
                    <a:pt x="20" y="2"/>
                    <a:pt x="2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39" name="">
              <a:extLst>
                <a:ext uri="{FF2B5EF4-FFF2-40B4-BE49-F238E27FC236}">
                  <a16:creationId xmlns:a16="http://schemas.microsoft.com/office/drawing/2014/main" id="{0BEAE63E-2D3A-4B5B-89DF-FF8AE7027809}"/>
                </a:ext>
              </a:extLst>
            </p:cNvPr>
            <p:cNvSpPr/>
            <p:nvPr/>
          </p:nvSpPr>
          <p:spPr bwMode="auto">
            <a:xfrm>
              <a:off x="4678363" y="5249864"/>
              <a:ext cx="38100" cy="92075"/>
            </a:xfrm>
            <a:custGeom>
              <a:avLst/>
              <a:gdLst>
                <a:gd name="T0" fmla="*/ 9 w 10"/>
                <a:gd name="T1" fmla="*/ 2 h 24"/>
                <a:gd name="T2" fmla="*/ 10 w 10"/>
                <a:gd name="T3" fmla="*/ 5 h 24"/>
                <a:gd name="T4" fmla="*/ 7 w 10"/>
                <a:gd name="T5" fmla="*/ 20 h 24"/>
                <a:gd name="T6" fmla="*/ 4 w 10"/>
                <a:gd name="T7" fmla="*/ 24 h 24"/>
                <a:gd name="T8" fmla="*/ 0 w 10"/>
                <a:gd name="T9" fmla="*/ 20 h 24"/>
                <a:gd name="T10" fmla="*/ 3 w 10"/>
                <a:gd name="T11" fmla="*/ 3 h 24"/>
                <a:gd name="T12" fmla="*/ 8 w 10"/>
                <a:gd name="T13" fmla="*/ 1 h 24"/>
                <a:gd name="T14" fmla="*/ 9 w 10"/>
                <a:gd name="T15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24">
                  <a:moveTo>
                    <a:pt x="9" y="2"/>
                  </a:moveTo>
                  <a:cubicBezTo>
                    <a:pt x="10" y="3"/>
                    <a:pt x="10" y="4"/>
                    <a:pt x="10" y="5"/>
                  </a:cubicBezTo>
                  <a:cubicBezTo>
                    <a:pt x="8" y="10"/>
                    <a:pt x="7" y="15"/>
                    <a:pt x="7" y="20"/>
                  </a:cubicBezTo>
                  <a:cubicBezTo>
                    <a:pt x="7" y="22"/>
                    <a:pt x="6" y="24"/>
                    <a:pt x="4" y="24"/>
                  </a:cubicBezTo>
                  <a:cubicBezTo>
                    <a:pt x="2" y="24"/>
                    <a:pt x="0" y="22"/>
                    <a:pt x="0" y="20"/>
                  </a:cubicBezTo>
                  <a:cubicBezTo>
                    <a:pt x="0" y="14"/>
                    <a:pt x="1" y="8"/>
                    <a:pt x="3" y="3"/>
                  </a:cubicBezTo>
                  <a:cubicBezTo>
                    <a:pt x="4" y="1"/>
                    <a:pt x="6" y="0"/>
                    <a:pt x="8" y="1"/>
                  </a:cubicBezTo>
                  <a:cubicBezTo>
                    <a:pt x="8" y="1"/>
                    <a:pt x="9" y="1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40" name="">
              <a:extLst>
                <a:ext uri="{FF2B5EF4-FFF2-40B4-BE49-F238E27FC236}">
                  <a16:creationId xmlns:a16="http://schemas.microsoft.com/office/drawing/2014/main" id="{3291AACB-05B4-4D83-A364-F5492DD992A0}"/>
                </a:ext>
              </a:extLst>
            </p:cNvPr>
            <p:cNvSpPr/>
            <p:nvPr/>
          </p:nvSpPr>
          <p:spPr bwMode="auto">
            <a:xfrm>
              <a:off x="5010150" y="5299076"/>
              <a:ext cx="33338" cy="95250"/>
            </a:xfrm>
            <a:custGeom>
              <a:avLst/>
              <a:gdLst>
                <a:gd name="T0" fmla="*/ 7 w 9"/>
                <a:gd name="T1" fmla="*/ 1 h 25"/>
                <a:gd name="T2" fmla="*/ 8 w 9"/>
                <a:gd name="T3" fmla="*/ 4 h 25"/>
                <a:gd name="T4" fmla="*/ 9 w 9"/>
                <a:gd name="T5" fmla="*/ 20 h 25"/>
                <a:gd name="T6" fmla="*/ 6 w 9"/>
                <a:gd name="T7" fmla="*/ 24 h 25"/>
                <a:gd name="T8" fmla="*/ 2 w 9"/>
                <a:gd name="T9" fmla="*/ 22 h 25"/>
                <a:gd name="T10" fmla="*/ 1 w 9"/>
                <a:gd name="T11" fmla="*/ 3 h 25"/>
                <a:gd name="T12" fmla="*/ 5 w 9"/>
                <a:gd name="T13" fmla="*/ 0 h 25"/>
                <a:gd name="T14" fmla="*/ 7 w 9"/>
                <a:gd name="T1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25">
                  <a:moveTo>
                    <a:pt x="7" y="1"/>
                  </a:moveTo>
                  <a:cubicBezTo>
                    <a:pt x="8" y="2"/>
                    <a:pt x="8" y="3"/>
                    <a:pt x="8" y="4"/>
                  </a:cubicBezTo>
                  <a:cubicBezTo>
                    <a:pt x="7" y="9"/>
                    <a:pt x="8" y="15"/>
                    <a:pt x="9" y="20"/>
                  </a:cubicBezTo>
                  <a:cubicBezTo>
                    <a:pt x="9" y="22"/>
                    <a:pt x="8" y="24"/>
                    <a:pt x="6" y="24"/>
                  </a:cubicBezTo>
                  <a:cubicBezTo>
                    <a:pt x="4" y="25"/>
                    <a:pt x="2" y="23"/>
                    <a:pt x="2" y="22"/>
                  </a:cubicBezTo>
                  <a:cubicBezTo>
                    <a:pt x="1" y="15"/>
                    <a:pt x="0" y="9"/>
                    <a:pt x="1" y="3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6" y="0"/>
                    <a:pt x="7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41" name="">
              <a:extLst>
                <a:ext uri="{FF2B5EF4-FFF2-40B4-BE49-F238E27FC236}">
                  <a16:creationId xmlns:a16="http://schemas.microsoft.com/office/drawing/2014/main" id="{A66BD7C6-5DA8-4010-9176-33F5E284C95B}"/>
                </a:ext>
              </a:extLst>
            </p:cNvPr>
            <p:cNvSpPr/>
            <p:nvPr/>
          </p:nvSpPr>
          <p:spPr bwMode="auto">
            <a:xfrm>
              <a:off x="5348288" y="5167314"/>
              <a:ext cx="71438" cy="82550"/>
            </a:xfrm>
            <a:custGeom>
              <a:avLst/>
              <a:gdLst>
                <a:gd name="T0" fmla="*/ 18 w 19"/>
                <a:gd name="T1" fmla="*/ 16 h 22"/>
                <a:gd name="T2" fmla="*/ 17 w 19"/>
                <a:gd name="T3" fmla="*/ 20 h 22"/>
                <a:gd name="T4" fmla="*/ 12 w 19"/>
                <a:gd name="T5" fmla="*/ 20 h 22"/>
                <a:gd name="T6" fmla="*/ 1 w 19"/>
                <a:gd name="T7" fmla="*/ 6 h 22"/>
                <a:gd name="T8" fmla="*/ 1 w 19"/>
                <a:gd name="T9" fmla="*/ 2 h 22"/>
                <a:gd name="T10" fmla="*/ 6 w 19"/>
                <a:gd name="T11" fmla="*/ 2 h 22"/>
                <a:gd name="T12" fmla="*/ 18 w 19"/>
                <a:gd name="T13" fmla="*/ 16 h 22"/>
                <a:gd name="T14" fmla="*/ 18 w 19"/>
                <a:gd name="T15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2">
                  <a:moveTo>
                    <a:pt x="18" y="16"/>
                  </a:moveTo>
                  <a:cubicBezTo>
                    <a:pt x="19" y="17"/>
                    <a:pt x="19" y="19"/>
                    <a:pt x="17" y="20"/>
                  </a:cubicBezTo>
                  <a:cubicBezTo>
                    <a:pt x="16" y="22"/>
                    <a:pt x="14" y="21"/>
                    <a:pt x="12" y="20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3" y="0"/>
                    <a:pt x="5" y="0"/>
                    <a:pt x="6" y="2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42" name="">
              <a:extLst>
                <a:ext uri="{FF2B5EF4-FFF2-40B4-BE49-F238E27FC236}">
                  <a16:creationId xmlns:a16="http://schemas.microsoft.com/office/drawing/2014/main" id="{AACFE6E4-8E97-45CB-A3DD-85B52B9BAED3}"/>
                </a:ext>
              </a:extLst>
            </p:cNvPr>
            <p:cNvSpPr/>
            <p:nvPr/>
          </p:nvSpPr>
          <p:spPr bwMode="auto">
            <a:xfrm>
              <a:off x="5575300" y="4843464"/>
              <a:ext cx="103188" cy="50800"/>
            </a:xfrm>
            <a:custGeom>
              <a:avLst/>
              <a:gdLst>
                <a:gd name="T0" fmla="*/ 26 w 27"/>
                <a:gd name="T1" fmla="*/ 8 h 13"/>
                <a:gd name="T2" fmla="*/ 26 w 27"/>
                <a:gd name="T3" fmla="*/ 11 h 13"/>
                <a:gd name="T4" fmla="*/ 21 w 27"/>
                <a:gd name="T5" fmla="*/ 12 h 13"/>
                <a:gd name="T6" fmla="*/ 4 w 27"/>
                <a:gd name="T7" fmla="*/ 8 h 13"/>
                <a:gd name="T8" fmla="*/ 0 w 27"/>
                <a:gd name="T9" fmla="*/ 5 h 13"/>
                <a:gd name="T10" fmla="*/ 3 w 27"/>
                <a:gd name="T11" fmla="*/ 1 h 13"/>
                <a:gd name="T12" fmla="*/ 25 w 27"/>
                <a:gd name="T13" fmla="*/ 7 h 13"/>
                <a:gd name="T14" fmla="*/ 26 w 27"/>
                <a:gd name="T15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3">
                  <a:moveTo>
                    <a:pt x="26" y="8"/>
                  </a:moveTo>
                  <a:cubicBezTo>
                    <a:pt x="27" y="9"/>
                    <a:pt x="27" y="10"/>
                    <a:pt x="26" y="11"/>
                  </a:cubicBezTo>
                  <a:cubicBezTo>
                    <a:pt x="25" y="13"/>
                    <a:pt x="23" y="13"/>
                    <a:pt x="21" y="12"/>
                  </a:cubicBezTo>
                  <a:cubicBezTo>
                    <a:pt x="16" y="9"/>
                    <a:pt x="10" y="7"/>
                    <a:pt x="4" y="8"/>
                  </a:cubicBezTo>
                  <a:cubicBezTo>
                    <a:pt x="2" y="8"/>
                    <a:pt x="0" y="7"/>
                    <a:pt x="0" y="5"/>
                  </a:cubicBezTo>
                  <a:cubicBezTo>
                    <a:pt x="0" y="3"/>
                    <a:pt x="1" y="2"/>
                    <a:pt x="3" y="1"/>
                  </a:cubicBezTo>
                  <a:cubicBezTo>
                    <a:pt x="10" y="0"/>
                    <a:pt x="18" y="2"/>
                    <a:pt x="25" y="7"/>
                  </a:cubicBezTo>
                  <a:cubicBezTo>
                    <a:pt x="25" y="7"/>
                    <a:pt x="26" y="7"/>
                    <a:pt x="2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43" name="">
              <a:extLst>
                <a:ext uri="{FF2B5EF4-FFF2-40B4-BE49-F238E27FC236}">
                  <a16:creationId xmlns:a16="http://schemas.microsoft.com/office/drawing/2014/main" id="{0D1E5B63-E258-4981-9BAD-2BAEF3546AE5}"/>
                </a:ext>
              </a:extLst>
            </p:cNvPr>
            <p:cNvSpPr/>
            <p:nvPr/>
          </p:nvSpPr>
          <p:spPr bwMode="auto">
            <a:xfrm>
              <a:off x="5575300" y="4495801"/>
              <a:ext cx="87313" cy="33338"/>
            </a:xfrm>
            <a:custGeom>
              <a:avLst/>
              <a:gdLst>
                <a:gd name="T0" fmla="*/ 23 w 23"/>
                <a:gd name="T1" fmla="*/ 4 h 9"/>
                <a:gd name="T2" fmla="*/ 23 w 23"/>
                <a:gd name="T3" fmla="*/ 6 h 9"/>
                <a:gd name="T4" fmla="*/ 20 w 23"/>
                <a:gd name="T5" fmla="*/ 9 h 9"/>
                <a:gd name="T6" fmla="*/ 3 w 23"/>
                <a:gd name="T7" fmla="*/ 7 h 9"/>
                <a:gd name="T8" fmla="*/ 0 w 23"/>
                <a:gd name="T9" fmla="*/ 3 h 9"/>
                <a:gd name="T10" fmla="*/ 4 w 23"/>
                <a:gd name="T11" fmla="*/ 0 h 9"/>
                <a:gd name="T12" fmla="*/ 20 w 23"/>
                <a:gd name="T13" fmla="*/ 2 h 9"/>
                <a:gd name="T14" fmla="*/ 23 w 23"/>
                <a:gd name="T1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9">
                  <a:moveTo>
                    <a:pt x="23" y="4"/>
                  </a:moveTo>
                  <a:cubicBezTo>
                    <a:pt x="23" y="5"/>
                    <a:pt x="23" y="5"/>
                    <a:pt x="23" y="6"/>
                  </a:cubicBezTo>
                  <a:cubicBezTo>
                    <a:pt x="23" y="8"/>
                    <a:pt x="21" y="9"/>
                    <a:pt x="20" y="9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1" y="3"/>
                    <a:pt x="22" y="3"/>
                    <a:pt x="2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44" name="">
              <a:extLst>
                <a:ext uri="{FF2B5EF4-FFF2-40B4-BE49-F238E27FC236}">
                  <a16:creationId xmlns:a16="http://schemas.microsoft.com/office/drawing/2014/main" id="{B94BADFF-8857-4129-B122-93819DD663E0}"/>
                </a:ext>
              </a:extLst>
            </p:cNvPr>
            <p:cNvSpPr/>
            <p:nvPr/>
          </p:nvSpPr>
          <p:spPr bwMode="auto">
            <a:xfrm>
              <a:off x="5362575" y="4081464"/>
              <a:ext cx="79375" cy="76200"/>
            </a:xfrm>
            <a:custGeom>
              <a:avLst/>
              <a:gdLst>
                <a:gd name="T0" fmla="*/ 20 w 21"/>
                <a:gd name="T1" fmla="*/ 2 h 20"/>
                <a:gd name="T2" fmla="*/ 20 w 21"/>
                <a:gd name="T3" fmla="*/ 6 h 20"/>
                <a:gd name="T4" fmla="*/ 6 w 21"/>
                <a:gd name="T5" fmla="*/ 19 h 20"/>
                <a:gd name="T6" fmla="*/ 1 w 21"/>
                <a:gd name="T7" fmla="*/ 18 h 20"/>
                <a:gd name="T8" fmla="*/ 1 w 21"/>
                <a:gd name="T9" fmla="*/ 14 h 20"/>
                <a:gd name="T10" fmla="*/ 15 w 21"/>
                <a:gd name="T11" fmla="*/ 1 h 20"/>
                <a:gd name="T12" fmla="*/ 20 w 21"/>
                <a:gd name="T13" fmla="*/ 1 h 20"/>
                <a:gd name="T14" fmla="*/ 20 w 21"/>
                <a:gd name="T15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0">
                  <a:moveTo>
                    <a:pt x="20" y="2"/>
                  </a:moveTo>
                  <a:cubicBezTo>
                    <a:pt x="21" y="3"/>
                    <a:pt x="21" y="5"/>
                    <a:pt x="20" y="6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5" y="20"/>
                    <a:pt x="2" y="20"/>
                    <a:pt x="1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0"/>
                    <a:pt x="19" y="0"/>
                    <a:pt x="20" y="1"/>
                  </a:cubicBezTo>
                  <a:cubicBezTo>
                    <a:pt x="20" y="1"/>
                    <a:pt x="20" y="2"/>
                    <a:pt x="2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45" name="">
              <a:extLst>
                <a:ext uri="{FF2B5EF4-FFF2-40B4-BE49-F238E27FC236}">
                  <a16:creationId xmlns:a16="http://schemas.microsoft.com/office/drawing/2014/main" id="{F5417253-03A3-499B-822C-A441E3D4BBA2}"/>
                </a:ext>
              </a:extLst>
            </p:cNvPr>
            <p:cNvSpPr/>
            <p:nvPr/>
          </p:nvSpPr>
          <p:spPr bwMode="auto">
            <a:xfrm>
              <a:off x="4375150" y="5173664"/>
              <a:ext cx="182563" cy="296863"/>
            </a:xfrm>
            <a:custGeom>
              <a:avLst/>
              <a:gdLst>
                <a:gd name="T0" fmla="*/ 47 w 48"/>
                <a:gd name="T1" fmla="*/ 2 h 78"/>
                <a:gd name="T2" fmla="*/ 47 w 48"/>
                <a:gd name="T3" fmla="*/ 6 h 78"/>
                <a:gd name="T4" fmla="*/ 7 w 48"/>
                <a:gd name="T5" fmla="*/ 76 h 78"/>
                <a:gd name="T6" fmla="*/ 2 w 48"/>
                <a:gd name="T7" fmla="*/ 77 h 78"/>
                <a:gd name="T8" fmla="*/ 1 w 48"/>
                <a:gd name="T9" fmla="*/ 73 h 78"/>
                <a:gd name="T10" fmla="*/ 41 w 48"/>
                <a:gd name="T11" fmla="*/ 3 h 78"/>
                <a:gd name="T12" fmla="*/ 46 w 48"/>
                <a:gd name="T13" fmla="*/ 1 h 78"/>
                <a:gd name="T14" fmla="*/ 47 w 48"/>
                <a:gd name="T15" fmla="*/ 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78">
                  <a:moveTo>
                    <a:pt x="47" y="2"/>
                  </a:moveTo>
                  <a:cubicBezTo>
                    <a:pt x="48" y="3"/>
                    <a:pt x="48" y="5"/>
                    <a:pt x="47" y="6"/>
                  </a:cubicBezTo>
                  <a:cubicBezTo>
                    <a:pt x="7" y="76"/>
                    <a:pt x="7" y="76"/>
                    <a:pt x="7" y="76"/>
                  </a:cubicBezTo>
                  <a:cubicBezTo>
                    <a:pt x="6" y="78"/>
                    <a:pt x="4" y="78"/>
                    <a:pt x="2" y="77"/>
                  </a:cubicBezTo>
                  <a:cubicBezTo>
                    <a:pt x="0" y="76"/>
                    <a:pt x="0" y="74"/>
                    <a:pt x="1" y="73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2" y="1"/>
                    <a:pt x="44" y="0"/>
                    <a:pt x="46" y="1"/>
                  </a:cubicBezTo>
                  <a:cubicBezTo>
                    <a:pt x="46" y="2"/>
                    <a:pt x="47" y="2"/>
                    <a:pt x="4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46" name="">
              <a:extLst>
                <a:ext uri="{FF2B5EF4-FFF2-40B4-BE49-F238E27FC236}">
                  <a16:creationId xmlns:a16="http://schemas.microsoft.com/office/drawing/2014/main" id="{7EFCE656-55D9-4F4F-9AAB-54A225C4CB63}"/>
                </a:ext>
              </a:extLst>
            </p:cNvPr>
            <p:cNvSpPr/>
            <p:nvPr/>
          </p:nvSpPr>
          <p:spPr bwMode="auto">
            <a:xfrm>
              <a:off x="4784725" y="5287964"/>
              <a:ext cx="92075" cy="330200"/>
            </a:xfrm>
            <a:custGeom>
              <a:avLst/>
              <a:gdLst>
                <a:gd name="T0" fmla="*/ 24 w 24"/>
                <a:gd name="T1" fmla="*/ 2 h 87"/>
                <a:gd name="T2" fmla="*/ 24 w 24"/>
                <a:gd name="T3" fmla="*/ 4 h 87"/>
                <a:gd name="T4" fmla="*/ 7 w 24"/>
                <a:gd name="T5" fmla="*/ 84 h 87"/>
                <a:gd name="T6" fmla="*/ 2 w 24"/>
                <a:gd name="T7" fmla="*/ 86 h 87"/>
                <a:gd name="T8" fmla="*/ 0 w 24"/>
                <a:gd name="T9" fmla="*/ 82 h 87"/>
                <a:gd name="T10" fmla="*/ 18 w 24"/>
                <a:gd name="T11" fmla="*/ 4 h 87"/>
                <a:gd name="T12" fmla="*/ 21 w 24"/>
                <a:gd name="T13" fmla="*/ 0 h 87"/>
                <a:gd name="T14" fmla="*/ 24 w 24"/>
                <a:gd name="T15" fmla="*/ 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87">
                  <a:moveTo>
                    <a:pt x="24" y="2"/>
                  </a:moveTo>
                  <a:cubicBezTo>
                    <a:pt x="24" y="3"/>
                    <a:pt x="24" y="3"/>
                    <a:pt x="24" y="4"/>
                  </a:cubicBezTo>
                  <a:cubicBezTo>
                    <a:pt x="23" y="32"/>
                    <a:pt x="17" y="59"/>
                    <a:pt x="7" y="84"/>
                  </a:cubicBezTo>
                  <a:cubicBezTo>
                    <a:pt x="6" y="86"/>
                    <a:pt x="4" y="87"/>
                    <a:pt x="2" y="86"/>
                  </a:cubicBezTo>
                  <a:cubicBezTo>
                    <a:pt x="1" y="85"/>
                    <a:pt x="0" y="83"/>
                    <a:pt x="0" y="82"/>
                  </a:cubicBezTo>
                  <a:cubicBezTo>
                    <a:pt x="10" y="57"/>
                    <a:pt x="16" y="31"/>
                    <a:pt x="18" y="4"/>
                  </a:cubicBezTo>
                  <a:cubicBezTo>
                    <a:pt x="18" y="2"/>
                    <a:pt x="19" y="0"/>
                    <a:pt x="21" y="0"/>
                  </a:cubicBezTo>
                  <a:cubicBezTo>
                    <a:pt x="22" y="0"/>
                    <a:pt x="23" y="1"/>
                    <a:pt x="2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47" name="">
              <a:extLst>
                <a:ext uri="{FF2B5EF4-FFF2-40B4-BE49-F238E27FC236}">
                  <a16:creationId xmlns:a16="http://schemas.microsoft.com/office/drawing/2014/main" id="{7D06D73B-CAA7-4FA5-B042-8E3C39C4B47C}"/>
                </a:ext>
              </a:extLst>
            </p:cNvPr>
            <p:cNvSpPr/>
            <p:nvPr/>
          </p:nvSpPr>
          <p:spPr bwMode="auto">
            <a:xfrm>
              <a:off x="5199063" y="5249864"/>
              <a:ext cx="84138" cy="265113"/>
            </a:xfrm>
            <a:custGeom>
              <a:avLst/>
              <a:gdLst>
                <a:gd name="T0" fmla="*/ 6 w 22"/>
                <a:gd name="T1" fmla="*/ 2 h 70"/>
                <a:gd name="T2" fmla="*/ 7 w 22"/>
                <a:gd name="T3" fmla="*/ 3 h 70"/>
                <a:gd name="T4" fmla="*/ 22 w 22"/>
                <a:gd name="T5" fmla="*/ 65 h 70"/>
                <a:gd name="T6" fmla="*/ 19 w 22"/>
                <a:gd name="T7" fmla="*/ 69 h 70"/>
                <a:gd name="T8" fmla="*/ 15 w 22"/>
                <a:gd name="T9" fmla="*/ 67 h 70"/>
                <a:gd name="T10" fmla="*/ 0 w 22"/>
                <a:gd name="T11" fmla="*/ 5 h 70"/>
                <a:gd name="T12" fmla="*/ 3 w 22"/>
                <a:gd name="T13" fmla="*/ 1 h 70"/>
                <a:gd name="T14" fmla="*/ 6 w 22"/>
                <a:gd name="T15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70">
                  <a:moveTo>
                    <a:pt x="6" y="2"/>
                  </a:moveTo>
                  <a:cubicBezTo>
                    <a:pt x="6" y="2"/>
                    <a:pt x="7" y="3"/>
                    <a:pt x="7" y="3"/>
                  </a:cubicBezTo>
                  <a:cubicBezTo>
                    <a:pt x="22" y="65"/>
                    <a:pt x="22" y="65"/>
                    <a:pt x="22" y="65"/>
                  </a:cubicBezTo>
                  <a:cubicBezTo>
                    <a:pt x="22" y="67"/>
                    <a:pt x="21" y="69"/>
                    <a:pt x="19" y="69"/>
                  </a:cubicBezTo>
                  <a:cubicBezTo>
                    <a:pt x="17" y="70"/>
                    <a:pt x="15" y="68"/>
                    <a:pt x="15" y="6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4" y="0"/>
                    <a:pt x="5" y="1"/>
                    <a:pt x="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48" name="">
              <a:extLst>
                <a:ext uri="{FF2B5EF4-FFF2-40B4-BE49-F238E27FC236}">
                  <a16:creationId xmlns:a16="http://schemas.microsoft.com/office/drawing/2014/main" id="{4E49CB50-43F7-46EB-9C9D-1370BE237CBB}"/>
                </a:ext>
              </a:extLst>
            </p:cNvPr>
            <p:cNvSpPr/>
            <p:nvPr/>
          </p:nvSpPr>
          <p:spPr bwMode="auto">
            <a:xfrm>
              <a:off x="5499100" y="5011739"/>
              <a:ext cx="239713" cy="177800"/>
            </a:xfrm>
            <a:custGeom>
              <a:avLst/>
              <a:gdLst>
                <a:gd name="T0" fmla="*/ 62 w 63"/>
                <a:gd name="T1" fmla="*/ 41 h 47"/>
                <a:gd name="T2" fmla="*/ 62 w 63"/>
                <a:gd name="T3" fmla="*/ 45 h 47"/>
                <a:gd name="T4" fmla="*/ 57 w 63"/>
                <a:gd name="T5" fmla="*/ 46 h 47"/>
                <a:gd name="T6" fmla="*/ 2 w 63"/>
                <a:gd name="T7" fmla="*/ 7 h 47"/>
                <a:gd name="T8" fmla="*/ 1 w 63"/>
                <a:gd name="T9" fmla="*/ 3 h 47"/>
                <a:gd name="T10" fmla="*/ 6 w 63"/>
                <a:gd name="T11" fmla="*/ 1 h 47"/>
                <a:gd name="T12" fmla="*/ 62 w 63"/>
                <a:gd name="T13" fmla="*/ 40 h 47"/>
                <a:gd name="T14" fmla="*/ 62 w 63"/>
                <a:gd name="T15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47">
                  <a:moveTo>
                    <a:pt x="62" y="41"/>
                  </a:moveTo>
                  <a:cubicBezTo>
                    <a:pt x="63" y="42"/>
                    <a:pt x="63" y="44"/>
                    <a:pt x="62" y="45"/>
                  </a:cubicBezTo>
                  <a:cubicBezTo>
                    <a:pt x="61" y="47"/>
                    <a:pt x="59" y="47"/>
                    <a:pt x="57" y="46"/>
                  </a:cubicBezTo>
                  <a:cubicBezTo>
                    <a:pt x="40" y="32"/>
                    <a:pt x="21" y="19"/>
                    <a:pt x="2" y="7"/>
                  </a:cubicBezTo>
                  <a:cubicBezTo>
                    <a:pt x="1" y="6"/>
                    <a:pt x="0" y="4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25" y="13"/>
                    <a:pt x="44" y="27"/>
                    <a:pt x="62" y="40"/>
                  </a:cubicBezTo>
                  <a:cubicBezTo>
                    <a:pt x="62" y="41"/>
                    <a:pt x="62" y="41"/>
                    <a:pt x="6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49" name="">
              <a:extLst>
                <a:ext uri="{FF2B5EF4-FFF2-40B4-BE49-F238E27FC236}">
                  <a16:creationId xmlns:a16="http://schemas.microsoft.com/office/drawing/2014/main" id="{E18D8B01-294C-4844-B8E2-32529B3F475F}"/>
                </a:ext>
              </a:extLst>
            </p:cNvPr>
            <p:cNvSpPr/>
            <p:nvPr/>
          </p:nvSpPr>
          <p:spPr bwMode="auto">
            <a:xfrm>
              <a:off x="5597525" y="4668839"/>
              <a:ext cx="346075" cy="50800"/>
            </a:xfrm>
            <a:custGeom>
              <a:avLst/>
              <a:gdLst>
                <a:gd name="T0" fmla="*/ 90 w 91"/>
                <a:gd name="T1" fmla="*/ 8 h 13"/>
                <a:gd name="T2" fmla="*/ 90 w 91"/>
                <a:gd name="T3" fmla="*/ 10 h 13"/>
                <a:gd name="T4" fmla="*/ 87 w 91"/>
                <a:gd name="T5" fmla="*/ 13 h 13"/>
                <a:gd name="T6" fmla="*/ 3 w 91"/>
                <a:gd name="T7" fmla="*/ 7 h 13"/>
                <a:gd name="T8" fmla="*/ 0 w 91"/>
                <a:gd name="T9" fmla="*/ 3 h 13"/>
                <a:gd name="T10" fmla="*/ 4 w 91"/>
                <a:gd name="T11" fmla="*/ 0 h 13"/>
                <a:gd name="T12" fmla="*/ 87 w 91"/>
                <a:gd name="T13" fmla="*/ 6 h 13"/>
                <a:gd name="T14" fmla="*/ 90 w 91"/>
                <a:gd name="T15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13">
                  <a:moveTo>
                    <a:pt x="90" y="8"/>
                  </a:moveTo>
                  <a:cubicBezTo>
                    <a:pt x="90" y="9"/>
                    <a:pt x="91" y="9"/>
                    <a:pt x="90" y="10"/>
                  </a:cubicBezTo>
                  <a:cubicBezTo>
                    <a:pt x="90" y="12"/>
                    <a:pt x="88" y="13"/>
                    <a:pt x="87" y="13"/>
                  </a:cubicBezTo>
                  <a:cubicBezTo>
                    <a:pt x="58" y="9"/>
                    <a:pt x="32" y="7"/>
                    <a:pt x="3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32" y="0"/>
                    <a:pt x="59" y="3"/>
                    <a:pt x="87" y="6"/>
                  </a:cubicBezTo>
                  <a:cubicBezTo>
                    <a:pt x="89" y="6"/>
                    <a:pt x="89" y="7"/>
                    <a:pt x="9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50" name="">
              <a:extLst>
                <a:ext uri="{FF2B5EF4-FFF2-40B4-BE49-F238E27FC236}">
                  <a16:creationId xmlns:a16="http://schemas.microsoft.com/office/drawing/2014/main" id="{ADE37A58-CEA8-4446-BBE8-DD46441B3229}"/>
                </a:ext>
              </a:extLst>
            </p:cNvPr>
            <p:cNvSpPr/>
            <p:nvPr/>
          </p:nvSpPr>
          <p:spPr bwMode="auto">
            <a:xfrm>
              <a:off x="5495925" y="4184651"/>
              <a:ext cx="239713" cy="139700"/>
            </a:xfrm>
            <a:custGeom>
              <a:avLst/>
              <a:gdLst>
                <a:gd name="T0" fmla="*/ 61 w 63"/>
                <a:gd name="T1" fmla="*/ 2 h 37"/>
                <a:gd name="T2" fmla="*/ 62 w 63"/>
                <a:gd name="T3" fmla="*/ 2 h 37"/>
                <a:gd name="T4" fmla="*/ 60 w 63"/>
                <a:gd name="T5" fmla="*/ 7 h 37"/>
                <a:gd name="T6" fmla="*/ 6 w 63"/>
                <a:gd name="T7" fmla="*/ 36 h 37"/>
                <a:gd name="T8" fmla="*/ 1 w 63"/>
                <a:gd name="T9" fmla="*/ 35 h 37"/>
                <a:gd name="T10" fmla="*/ 2 w 63"/>
                <a:gd name="T11" fmla="*/ 30 h 37"/>
                <a:gd name="T12" fmla="*/ 57 w 63"/>
                <a:gd name="T13" fmla="*/ 1 h 37"/>
                <a:gd name="T14" fmla="*/ 61 w 63"/>
                <a:gd name="T15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37">
                  <a:moveTo>
                    <a:pt x="61" y="2"/>
                  </a:moveTo>
                  <a:cubicBezTo>
                    <a:pt x="62" y="2"/>
                    <a:pt x="62" y="2"/>
                    <a:pt x="62" y="2"/>
                  </a:cubicBezTo>
                  <a:cubicBezTo>
                    <a:pt x="63" y="4"/>
                    <a:pt x="62" y="6"/>
                    <a:pt x="60" y="7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4" y="37"/>
                    <a:pt x="2" y="37"/>
                    <a:pt x="1" y="35"/>
                  </a:cubicBezTo>
                  <a:cubicBezTo>
                    <a:pt x="0" y="33"/>
                    <a:pt x="1" y="31"/>
                    <a:pt x="2" y="30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9" y="0"/>
                    <a:pt x="61" y="1"/>
                    <a:pt x="6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51" name="">
              <a:extLst>
                <a:ext uri="{FF2B5EF4-FFF2-40B4-BE49-F238E27FC236}">
                  <a16:creationId xmlns:a16="http://schemas.microsoft.com/office/drawing/2014/main" id="{62EBE9C1-5CE4-42FD-854B-4CD3732558E9}"/>
                </a:ext>
              </a:extLst>
            </p:cNvPr>
            <p:cNvSpPr/>
            <p:nvPr/>
          </p:nvSpPr>
          <p:spPr bwMode="auto">
            <a:xfrm>
              <a:off x="4291013" y="5429251"/>
              <a:ext cx="136525" cy="131763"/>
            </a:xfrm>
            <a:custGeom>
              <a:avLst/>
              <a:gdLst>
                <a:gd name="T0" fmla="*/ 33 w 36"/>
                <a:gd name="T1" fmla="*/ 10 h 35"/>
                <a:gd name="T2" fmla="*/ 36 w 36"/>
                <a:gd name="T3" fmla="*/ 22 h 35"/>
                <a:gd name="T4" fmla="*/ 36 w 36"/>
                <a:gd name="T5" fmla="*/ 22 h 35"/>
                <a:gd name="T6" fmla="*/ 31 w 36"/>
                <a:gd name="T7" fmla="*/ 32 h 35"/>
                <a:gd name="T8" fmla="*/ 20 w 36"/>
                <a:gd name="T9" fmla="*/ 35 h 35"/>
                <a:gd name="T10" fmla="*/ 2 w 36"/>
                <a:gd name="T11" fmla="*/ 18 h 35"/>
                <a:gd name="T12" fmla="*/ 6 w 36"/>
                <a:gd name="T13" fmla="*/ 4 h 35"/>
                <a:gd name="T14" fmla="*/ 25 w 36"/>
                <a:gd name="T15" fmla="*/ 3 h 35"/>
                <a:gd name="T16" fmla="*/ 33 w 36"/>
                <a:gd name="T17" fmla="*/ 10 h 35"/>
                <a:gd name="T18" fmla="*/ 29 w 36"/>
                <a:gd name="T19" fmla="*/ 22 h 35"/>
                <a:gd name="T20" fmla="*/ 22 w 36"/>
                <a:gd name="T21" fmla="*/ 10 h 35"/>
                <a:gd name="T22" fmla="*/ 10 w 36"/>
                <a:gd name="T23" fmla="*/ 9 h 35"/>
                <a:gd name="T24" fmla="*/ 9 w 36"/>
                <a:gd name="T25" fmla="*/ 16 h 35"/>
                <a:gd name="T26" fmla="*/ 21 w 36"/>
                <a:gd name="T27" fmla="*/ 28 h 35"/>
                <a:gd name="T28" fmla="*/ 27 w 36"/>
                <a:gd name="T29" fmla="*/ 26 h 35"/>
                <a:gd name="T30" fmla="*/ 29 w 36"/>
                <a:gd name="T31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" h="35">
                  <a:moveTo>
                    <a:pt x="33" y="10"/>
                  </a:moveTo>
                  <a:cubicBezTo>
                    <a:pt x="35" y="14"/>
                    <a:pt x="36" y="18"/>
                    <a:pt x="36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6"/>
                    <a:pt x="34" y="29"/>
                    <a:pt x="31" y="32"/>
                  </a:cubicBezTo>
                  <a:cubicBezTo>
                    <a:pt x="28" y="34"/>
                    <a:pt x="24" y="35"/>
                    <a:pt x="20" y="35"/>
                  </a:cubicBezTo>
                  <a:cubicBezTo>
                    <a:pt x="12" y="33"/>
                    <a:pt x="4" y="26"/>
                    <a:pt x="2" y="18"/>
                  </a:cubicBezTo>
                  <a:cubicBezTo>
                    <a:pt x="0" y="10"/>
                    <a:pt x="3" y="6"/>
                    <a:pt x="6" y="4"/>
                  </a:cubicBezTo>
                  <a:cubicBezTo>
                    <a:pt x="10" y="0"/>
                    <a:pt x="18" y="0"/>
                    <a:pt x="25" y="3"/>
                  </a:cubicBezTo>
                  <a:cubicBezTo>
                    <a:pt x="28" y="5"/>
                    <a:pt x="31" y="8"/>
                    <a:pt x="33" y="10"/>
                  </a:cubicBezTo>
                  <a:close/>
                  <a:moveTo>
                    <a:pt x="29" y="22"/>
                  </a:moveTo>
                  <a:cubicBezTo>
                    <a:pt x="30" y="14"/>
                    <a:pt x="24" y="11"/>
                    <a:pt x="22" y="10"/>
                  </a:cubicBezTo>
                  <a:cubicBezTo>
                    <a:pt x="17" y="7"/>
                    <a:pt x="12" y="7"/>
                    <a:pt x="10" y="9"/>
                  </a:cubicBezTo>
                  <a:cubicBezTo>
                    <a:pt x="8" y="11"/>
                    <a:pt x="8" y="13"/>
                    <a:pt x="9" y="16"/>
                  </a:cubicBezTo>
                  <a:cubicBezTo>
                    <a:pt x="10" y="22"/>
                    <a:pt x="16" y="27"/>
                    <a:pt x="21" y="28"/>
                  </a:cubicBezTo>
                  <a:cubicBezTo>
                    <a:pt x="23" y="28"/>
                    <a:pt x="25" y="28"/>
                    <a:pt x="27" y="26"/>
                  </a:cubicBezTo>
                  <a:cubicBezTo>
                    <a:pt x="28" y="25"/>
                    <a:pt x="29" y="24"/>
                    <a:pt x="2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52" name="">
              <a:extLst>
                <a:ext uri="{FF2B5EF4-FFF2-40B4-BE49-F238E27FC236}">
                  <a16:creationId xmlns:a16="http://schemas.microsoft.com/office/drawing/2014/main" id="{29AD9D76-89DE-401C-9284-0DC40FFFD3CE}"/>
                </a:ext>
              </a:extLst>
            </p:cNvPr>
            <p:cNvSpPr/>
            <p:nvPr/>
          </p:nvSpPr>
          <p:spPr bwMode="auto">
            <a:xfrm>
              <a:off x="4702175" y="5580064"/>
              <a:ext cx="158750" cy="144463"/>
            </a:xfrm>
            <a:custGeom>
              <a:avLst/>
              <a:gdLst>
                <a:gd name="T0" fmla="*/ 39 w 42"/>
                <a:gd name="T1" fmla="*/ 14 h 38"/>
                <a:gd name="T2" fmla="*/ 41 w 42"/>
                <a:gd name="T3" fmla="*/ 26 h 38"/>
                <a:gd name="T4" fmla="*/ 33 w 42"/>
                <a:gd name="T5" fmla="*/ 36 h 38"/>
                <a:gd name="T6" fmla="*/ 20 w 42"/>
                <a:gd name="T7" fmla="*/ 37 h 38"/>
                <a:gd name="T8" fmla="*/ 4 w 42"/>
                <a:gd name="T9" fmla="*/ 27 h 38"/>
                <a:gd name="T10" fmla="*/ 3 w 42"/>
                <a:gd name="T11" fmla="*/ 9 h 38"/>
                <a:gd name="T12" fmla="*/ 12 w 42"/>
                <a:gd name="T13" fmla="*/ 2 h 38"/>
                <a:gd name="T14" fmla="*/ 35 w 42"/>
                <a:gd name="T15" fmla="*/ 10 h 38"/>
                <a:gd name="T16" fmla="*/ 35 w 42"/>
                <a:gd name="T17" fmla="*/ 10 h 38"/>
                <a:gd name="T18" fmla="*/ 39 w 42"/>
                <a:gd name="T19" fmla="*/ 14 h 38"/>
                <a:gd name="T20" fmla="*/ 10 w 42"/>
                <a:gd name="T21" fmla="*/ 23 h 38"/>
                <a:gd name="T22" fmla="*/ 10 w 42"/>
                <a:gd name="T23" fmla="*/ 23 h 38"/>
                <a:gd name="T24" fmla="*/ 21 w 42"/>
                <a:gd name="T25" fmla="*/ 30 h 38"/>
                <a:gd name="T26" fmla="*/ 30 w 42"/>
                <a:gd name="T27" fmla="*/ 30 h 38"/>
                <a:gd name="T28" fmla="*/ 35 w 42"/>
                <a:gd name="T29" fmla="*/ 25 h 38"/>
                <a:gd name="T30" fmla="*/ 30 w 42"/>
                <a:gd name="T31" fmla="*/ 15 h 38"/>
                <a:gd name="T32" fmla="*/ 30 w 42"/>
                <a:gd name="T33" fmla="*/ 15 h 38"/>
                <a:gd name="T34" fmla="*/ 13 w 42"/>
                <a:gd name="T35" fmla="*/ 9 h 38"/>
                <a:gd name="T36" fmla="*/ 9 w 42"/>
                <a:gd name="T37" fmla="*/ 12 h 38"/>
                <a:gd name="T38" fmla="*/ 10 w 42"/>
                <a:gd name="T39" fmla="*/ 2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" h="38">
                  <a:moveTo>
                    <a:pt x="39" y="14"/>
                  </a:moveTo>
                  <a:cubicBezTo>
                    <a:pt x="41" y="18"/>
                    <a:pt x="42" y="23"/>
                    <a:pt x="41" y="26"/>
                  </a:cubicBezTo>
                  <a:cubicBezTo>
                    <a:pt x="40" y="31"/>
                    <a:pt x="37" y="35"/>
                    <a:pt x="33" y="36"/>
                  </a:cubicBezTo>
                  <a:cubicBezTo>
                    <a:pt x="29" y="38"/>
                    <a:pt x="25" y="38"/>
                    <a:pt x="20" y="37"/>
                  </a:cubicBezTo>
                  <a:cubicBezTo>
                    <a:pt x="14" y="36"/>
                    <a:pt x="8" y="32"/>
                    <a:pt x="4" y="27"/>
                  </a:cubicBezTo>
                  <a:cubicBezTo>
                    <a:pt x="0" y="21"/>
                    <a:pt x="0" y="14"/>
                    <a:pt x="3" y="9"/>
                  </a:cubicBezTo>
                  <a:cubicBezTo>
                    <a:pt x="4" y="5"/>
                    <a:pt x="8" y="3"/>
                    <a:pt x="12" y="2"/>
                  </a:cubicBezTo>
                  <a:cubicBezTo>
                    <a:pt x="19" y="0"/>
                    <a:pt x="29" y="5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6" y="11"/>
                    <a:pt x="38" y="13"/>
                    <a:pt x="39" y="14"/>
                  </a:cubicBezTo>
                  <a:close/>
                  <a:moveTo>
                    <a:pt x="10" y="23"/>
                  </a:moveTo>
                  <a:cubicBezTo>
                    <a:pt x="10" y="23"/>
                    <a:pt x="10" y="23"/>
                    <a:pt x="10" y="23"/>
                  </a:cubicBezTo>
                  <a:cubicBezTo>
                    <a:pt x="12" y="27"/>
                    <a:pt x="17" y="29"/>
                    <a:pt x="21" y="30"/>
                  </a:cubicBezTo>
                  <a:cubicBezTo>
                    <a:pt x="24" y="31"/>
                    <a:pt x="27" y="31"/>
                    <a:pt x="30" y="30"/>
                  </a:cubicBezTo>
                  <a:cubicBezTo>
                    <a:pt x="32" y="29"/>
                    <a:pt x="34" y="27"/>
                    <a:pt x="35" y="25"/>
                  </a:cubicBezTo>
                  <a:cubicBezTo>
                    <a:pt x="35" y="21"/>
                    <a:pt x="33" y="18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26" y="11"/>
                    <a:pt x="18" y="8"/>
                    <a:pt x="13" y="9"/>
                  </a:cubicBezTo>
                  <a:cubicBezTo>
                    <a:pt x="11" y="9"/>
                    <a:pt x="10" y="10"/>
                    <a:pt x="9" y="12"/>
                  </a:cubicBezTo>
                  <a:cubicBezTo>
                    <a:pt x="7" y="15"/>
                    <a:pt x="7" y="19"/>
                    <a:pt x="10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53" name="">
              <a:extLst>
                <a:ext uri="{FF2B5EF4-FFF2-40B4-BE49-F238E27FC236}">
                  <a16:creationId xmlns:a16="http://schemas.microsoft.com/office/drawing/2014/main" id="{1678ACBA-8C25-47B5-A01E-0EFAA6C30020}"/>
                </a:ext>
              </a:extLst>
            </p:cNvPr>
            <p:cNvSpPr/>
            <p:nvPr/>
          </p:nvSpPr>
          <p:spPr bwMode="auto">
            <a:xfrm>
              <a:off x="5199063" y="5484814"/>
              <a:ext cx="163513" cy="125413"/>
            </a:xfrm>
            <a:custGeom>
              <a:avLst/>
              <a:gdLst>
                <a:gd name="T0" fmla="*/ 39 w 43"/>
                <a:gd name="T1" fmla="*/ 6 h 33"/>
                <a:gd name="T2" fmla="*/ 40 w 43"/>
                <a:gd name="T3" fmla="*/ 6 h 33"/>
                <a:gd name="T4" fmla="*/ 38 w 43"/>
                <a:gd name="T5" fmla="*/ 23 h 33"/>
                <a:gd name="T6" fmla="*/ 17 w 43"/>
                <a:gd name="T7" fmla="*/ 33 h 33"/>
                <a:gd name="T8" fmla="*/ 7 w 43"/>
                <a:gd name="T9" fmla="*/ 30 h 33"/>
                <a:gd name="T10" fmla="*/ 0 w 43"/>
                <a:gd name="T11" fmla="*/ 20 h 33"/>
                <a:gd name="T12" fmla="*/ 6 w 43"/>
                <a:gd name="T13" fmla="*/ 8 h 33"/>
                <a:gd name="T14" fmla="*/ 28 w 43"/>
                <a:gd name="T15" fmla="*/ 0 h 33"/>
                <a:gd name="T16" fmla="*/ 28 w 43"/>
                <a:gd name="T17" fmla="*/ 0 h 33"/>
                <a:gd name="T18" fmla="*/ 39 w 43"/>
                <a:gd name="T19" fmla="*/ 6 h 33"/>
                <a:gd name="T20" fmla="*/ 8 w 43"/>
                <a:gd name="T21" fmla="*/ 22 h 33"/>
                <a:gd name="T22" fmla="*/ 11 w 43"/>
                <a:gd name="T23" fmla="*/ 24 h 33"/>
                <a:gd name="T24" fmla="*/ 18 w 43"/>
                <a:gd name="T25" fmla="*/ 26 h 33"/>
                <a:gd name="T26" fmla="*/ 32 w 43"/>
                <a:gd name="T27" fmla="*/ 19 h 33"/>
                <a:gd name="T28" fmla="*/ 34 w 43"/>
                <a:gd name="T29" fmla="*/ 10 h 33"/>
                <a:gd name="T30" fmla="*/ 28 w 43"/>
                <a:gd name="T31" fmla="*/ 7 h 33"/>
                <a:gd name="T32" fmla="*/ 28 w 43"/>
                <a:gd name="T33" fmla="*/ 7 h 33"/>
                <a:gd name="T34" fmla="*/ 10 w 43"/>
                <a:gd name="T35" fmla="*/ 13 h 33"/>
                <a:gd name="T36" fmla="*/ 7 w 43"/>
                <a:gd name="T37" fmla="*/ 19 h 33"/>
                <a:gd name="T38" fmla="*/ 8 w 43"/>
                <a:gd name="T39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3" h="33">
                  <a:moveTo>
                    <a:pt x="39" y="6"/>
                  </a:moveTo>
                  <a:cubicBezTo>
                    <a:pt x="39" y="6"/>
                    <a:pt x="39" y="6"/>
                    <a:pt x="40" y="6"/>
                  </a:cubicBezTo>
                  <a:cubicBezTo>
                    <a:pt x="43" y="12"/>
                    <a:pt x="41" y="19"/>
                    <a:pt x="38" y="23"/>
                  </a:cubicBezTo>
                  <a:cubicBezTo>
                    <a:pt x="33" y="30"/>
                    <a:pt x="25" y="33"/>
                    <a:pt x="17" y="33"/>
                  </a:cubicBezTo>
                  <a:cubicBezTo>
                    <a:pt x="13" y="33"/>
                    <a:pt x="10" y="32"/>
                    <a:pt x="7" y="30"/>
                  </a:cubicBezTo>
                  <a:cubicBezTo>
                    <a:pt x="3" y="27"/>
                    <a:pt x="1" y="24"/>
                    <a:pt x="0" y="20"/>
                  </a:cubicBezTo>
                  <a:cubicBezTo>
                    <a:pt x="0" y="16"/>
                    <a:pt x="2" y="11"/>
                    <a:pt x="6" y="8"/>
                  </a:cubicBezTo>
                  <a:cubicBezTo>
                    <a:pt x="11" y="3"/>
                    <a:pt x="21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3" y="0"/>
                    <a:pt x="37" y="3"/>
                    <a:pt x="39" y="6"/>
                  </a:cubicBezTo>
                  <a:close/>
                  <a:moveTo>
                    <a:pt x="8" y="22"/>
                  </a:moveTo>
                  <a:cubicBezTo>
                    <a:pt x="9" y="23"/>
                    <a:pt x="10" y="23"/>
                    <a:pt x="11" y="24"/>
                  </a:cubicBezTo>
                  <a:cubicBezTo>
                    <a:pt x="13" y="26"/>
                    <a:pt x="16" y="26"/>
                    <a:pt x="18" y="26"/>
                  </a:cubicBezTo>
                  <a:cubicBezTo>
                    <a:pt x="23" y="26"/>
                    <a:pt x="29" y="24"/>
                    <a:pt x="32" y="19"/>
                  </a:cubicBezTo>
                  <a:cubicBezTo>
                    <a:pt x="34" y="17"/>
                    <a:pt x="35" y="13"/>
                    <a:pt x="34" y="10"/>
                  </a:cubicBezTo>
                  <a:cubicBezTo>
                    <a:pt x="32" y="8"/>
                    <a:pt x="30" y="7"/>
                    <a:pt x="28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2" y="7"/>
                    <a:pt x="15" y="9"/>
                    <a:pt x="10" y="13"/>
                  </a:cubicBezTo>
                  <a:cubicBezTo>
                    <a:pt x="8" y="15"/>
                    <a:pt x="7" y="17"/>
                    <a:pt x="7" y="19"/>
                  </a:cubicBezTo>
                  <a:cubicBezTo>
                    <a:pt x="7" y="20"/>
                    <a:pt x="8" y="21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54" name="">
              <a:extLst>
                <a:ext uri="{FF2B5EF4-FFF2-40B4-BE49-F238E27FC236}">
                  <a16:creationId xmlns:a16="http://schemas.microsoft.com/office/drawing/2014/main" id="{F7A5559E-E3E6-423A-B707-F354361D0CDF}"/>
                </a:ext>
              </a:extLst>
            </p:cNvPr>
            <p:cNvSpPr/>
            <p:nvPr/>
          </p:nvSpPr>
          <p:spPr bwMode="auto">
            <a:xfrm>
              <a:off x="5673725" y="5135564"/>
              <a:ext cx="160338" cy="171450"/>
            </a:xfrm>
            <a:custGeom>
              <a:avLst/>
              <a:gdLst>
                <a:gd name="T0" fmla="*/ 38 w 42"/>
                <a:gd name="T1" fmla="*/ 7 h 45"/>
                <a:gd name="T2" fmla="*/ 39 w 42"/>
                <a:gd name="T3" fmla="*/ 26 h 45"/>
                <a:gd name="T4" fmla="*/ 22 w 42"/>
                <a:gd name="T5" fmla="*/ 43 h 45"/>
                <a:gd name="T6" fmla="*/ 5 w 42"/>
                <a:gd name="T7" fmla="*/ 41 h 45"/>
                <a:gd name="T8" fmla="*/ 1 w 42"/>
                <a:gd name="T9" fmla="*/ 25 h 45"/>
                <a:gd name="T10" fmla="*/ 22 w 42"/>
                <a:gd name="T11" fmla="*/ 1 h 45"/>
                <a:gd name="T12" fmla="*/ 37 w 42"/>
                <a:gd name="T13" fmla="*/ 6 h 45"/>
                <a:gd name="T14" fmla="*/ 37 w 42"/>
                <a:gd name="T15" fmla="*/ 6 h 45"/>
                <a:gd name="T16" fmla="*/ 38 w 42"/>
                <a:gd name="T17" fmla="*/ 7 h 45"/>
                <a:gd name="T18" fmla="*/ 35 w 42"/>
                <a:gd name="T19" fmla="*/ 8 h 45"/>
                <a:gd name="T20" fmla="*/ 35 w 42"/>
                <a:gd name="T21" fmla="*/ 8 h 45"/>
                <a:gd name="T22" fmla="*/ 9 w 42"/>
                <a:gd name="T23" fmla="*/ 35 h 45"/>
                <a:gd name="T24" fmla="*/ 10 w 42"/>
                <a:gd name="T25" fmla="*/ 36 h 45"/>
                <a:gd name="T26" fmla="*/ 20 w 42"/>
                <a:gd name="T27" fmla="*/ 36 h 45"/>
                <a:gd name="T28" fmla="*/ 33 w 42"/>
                <a:gd name="T29" fmla="*/ 23 h 45"/>
                <a:gd name="T30" fmla="*/ 32 w 42"/>
                <a:gd name="T31" fmla="*/ 10 h 45"/>
                <a:gd name="T32" fmla="*/ 24 w 42"/>
                <a:gd name="T33" fmla="*/ 7 h 45"/>
                <a:gd name="T34" fmla="*/ 8 w 42"/>
                <a:gd name="T35" fmla="*/ 26 h 45"/>
                <a:gd name="T36" fmla="*/ 9 w 42"/>
                <a:gd name="T37" fmla="*/ 3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" h="45">
                  <a:moveTo>
                    <a:pt x="38" y="7"/>
                  </a:moveTo>
                  <a:cubicBezTo>
                    <a:pt x="42" y="13"/>
                    <a:pt x="42" y="20"/>
                    <a:pt x="39" y="26"/>
                  </a:cubicBezTo>
                  <a:cubicBezTo>
                    <a:pt x="36" y="34"/>
                    <a:pt x="30" y="40"/>
                    <a:pt x="22" y="43"/>
                  </a:cubicBezTo>
                  <a:cubicBezTo>
                    <a:pt x="16" y="45"/>
                    <a:pt x="9" y="45"/>
                    <a:pt x="5" y="41"/>
                  </a:cubicBezTo>
                  <a:cubicBezTo>
                    <a:pt x="1" y="38"/>
                    <a:pt x="0" y="31"/>
                    <a:pt x="1" y="25"/>
                  </a:cubicBezTo>
                  <a:cubicBezTo>
                    <a:pt x="3" y="16"/>
                    <a:pt x="12" y="3"/>
                    <a:pt x="22" y="1"/>
                  </a:cubicBezTo>
                  <a:cubicBezTo>
                    <a:pt x="26" y="0"/>
                    <a:pt x="32" y="0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8" y="6"/>
                    <a:pt x="38" y="7"/>
                    <a:pt x="38" y="7"/>
                  </a:cubicBezTo>
                  <a:close/>
                  <a:moveTo>
                    <a:pt x="35" y="8"/>
                  </a:moveTo>
                  <a:cubicBezTo>
                    <a:pt x="35" y="8"/>
                    <a:pt x="35" y="8"/>
                    <a:pt x="35" y="8"/>
                  </a:cubicBezTo>
                  <a:close/>
                  <a:moveTo>
                    <a:pt x="9" y="35"/>
                  </a:moveTo>
                  <a:cubicBezTo>
                    <a:pt x="9" y="35"/>
                    <a:pt x="10" y="36"/>
                    <a:pt x="10" y="36"/>
                  </a:cubicBezTo>
                  <a:cubicBezTo>
                    <a:pt x="12" y="38"/>
                    <a:pt x="17" y="38"/>
                    <a:pt x="20" y="36"/>
                  </a:cubicBezTo>
                  <a:cubicBezTo>
                    <a:pt x="26" y="34"/>
                    <a:pt x="31" y="29"/>
                    <a:pt x="33" y="23"/>
                  </a:cubicBezTo>
                  <a:cubicBezTo>
                    <a:pt x="35" y="19"/>
                    <a:pt x="35" y="14"/>
                    <a:pt x="32" y="10"/>
                  </a:cubicBezTo>
                  <a:cubicBezTo>
                    <a:pt x="30" y="7"/>
                    <a:pt x="27" y="7"/>
                    <a:pt x="24" y="7"/>
                  </a:cubicBezTo>
                  <a:cubicBezTo>
                    <a:pt x="17" y="9"/>
                    <a:pt x="10" y="20"/>
                    <a:pt x="8" y="26"/>
                  </a:cubicBezTo>
                  <a:cubicBezTo>
                    <a:pt x="8" y="28"/>
                    <a:pt x="7" y="32"/>
                    <a:pt x="9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55" name="">
              <a:extLst>
                <a:ext uri="{FF2B5EF4-FFF2-40B4-BE49-F238E27FC236}">
                  <a16:creationId xmlns:a16="http://schemas.microsoft.com/office/drawing/2014/main" id="{A4701991-B6E4-4C6B-8E69-040FA79ADC1C}"/>
                </a:ext>
              </a:extLst>
            </p:cNvPr>
            <p:cNvSpPr/>
            <p:nvPr/>
          </p:nvSpPr>
          <p:spPr bwMode="auto">
            <a:xfrm>
              <a:off x="5910263" y="4616451"/>
              <a:ext cx="144463" cy="182563"/>
            </a:xfrm>
            <a:custGeom>
              <a:avLst/>
              <a:gdLst>
                <a:gd name="T0" fmla="*/ 31 w 38"/>
                <a:gd name="T1" fmla="*/ 8 h 48"/>
                <a:gd name="T2" fmla="*/ 34 w 38"/>
                <a:gd name="T3" fmla="*/ 13 h 48"/>
                <a:gd name="T4" fmla="*/ 31 w 38"/>
                <a:gd name="T5" fmla="*/ 40 h 48"/>
                <a:gd name="T6" fmla="*/ 19 w 38"/>
                <a:gd name="T7" fmla="*/ 47 h 48"/>
                <a:gd name="T8" fmla="*/ 2 w 38"/>
                <a:gd name="T9" fmla="*/ 30 h 48"/>
                <a:gd name="T10" fmla="*/ 15 w 38"/>
                <a:gd name="T11" fmla="*/ 1 h 48"/>
                <a:gd name="T12" fmla="*/ 15 w 38"/>
                <a:gd name="T13" fmla="*/ 1 h 48"/>
                <a:gd name="T14" fmla="*/ 27 w 38"/>
                <a:gd name="T15" fmla="*/ 4 h 48"/>
                <a:gd name="T16" fmla="*/ 31 w 38"/>
                <a:gd name="T17" fmla="*/ 8 h 48"/>
                <a:gd name="T18" fmla="*/ 12 w 38"/>
                <a:gd name="T19" fmla="*/ 37 h 48"/>
                <a:gd name="T20" fmla="*/ 18 w 38"/>
                <a:gd name="T21" fmla="*/ 41 h 48"/>
                <a:gd name="T22" fmla="*/ 25 w 38"/>
                <a:gd name="T23" fmla="*/ 36 h 48"/>
                <a:gd name="T24" fmla="*/ 28 w 38"/>
                <a:gd name="T25" fmla="*/ 16 h 48"/>
                <a:gd name="T26" fmla="*/ 23 w 38"/>
                <a:gd name="T27" fmla="*/ 9 h 48"/>
                <a:gd name="T28" fmla="*/ 16 w 38"/>
                <a:gd name="T29" fmla="*/ 8 h 48"/>
                <a:gd name="T30" fmla="*/ 16 w 38"/>
                <a:gd name="T31" fmla="*/ 8 h 48"/>
                <a:gd name="T32" fmla="*/ 9 w 38"/>
                <a:gd name="T33" fmla="*/ 29 h 48"/>
                <a:gd name="T34" fmla="*/ 12 w 38"/>
                <a:gd name="T35" fmla="*/ 3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" h="48">
                  <a:moveTo>
                    <a:pt x="31" y="8"/>
                  </a:moveTo>
                  <a:cubicBezTo>
                    <a:pt x="32" y="10"/>
                    <a:pt x="33" y="12"/>
                    <a:pt x="34" y="13"/>
                  </a:cubicBezTo>
                  <a:cubicBezTo>
                    <a:pt x="38" y="22"/>
                    <a:pt x="36" y="33"/>
                    <a:pt x="31" y="40"/>
                  </a:cubicBezTo>
                  <a:cubicBezTo>
                    <a:pt x="28" y="45"/>
                    <a:pt x="23" y="47"/>
                    <a:pt x="19" y="47"/>
                  </a:cubicBezTo>
                  <a:cubicBezTo>
                    <a:pt x="10" y="48"/>
                    <a:pt x="4" y="41"/>
                    <a:pt x="2" y="30"/>
                  </a:cubicBezTo>
                  <a:cubicBezTo>
                    <a:pt x="0" y="18"/>
                    <a:pt x="5" y="3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9" y="0"/>
                    <a:pt x="23" y="1"/>
                    <a:pt x="27" y="4"/>
                  </a:cubicBezTo>
                  <a:cubicBezTo>
                    <a:pt x="29" y="5"/>
                    <a:pt x="30" y="7"/>
                    <a:pt x="31" y="8"/>
                  </a:cubicBezTo>
                  <a:close/>
                  <a:moveTo>
                    <a:pt x="12" y="37"/>
                  </a:moveTo>
                  <a:cubicBezTo>
                    <a:pt x="13" y="39"/>
                    <a:pt x="15" y="41"/>
                    <a:pt x="18" y="41"/>
                  </a:cubicBezTo>
                  <a:cubicBezTo>
                    <a:pt x="22" y="40"/>
                    <a:pt x="24" y="38"/>
                    <a:pt x="25" y="36"/>
                  </a:cubicBezTo>
                  <a:cubicBezTo>
                    <a:pt x="29" y="31"/>
                    <a:pt x="30" y="23"/>
                    <a:pt x="28" y="16"/>
                  </a:cubicBezTo>
                  <a:cubicBezTo>
                    <a:pt x="26" y="13"/>
                    <a:pt x="25" y="11"/>
                    <a:pt x="23" y="9"/>
                  </a:cubicBezTo>
                  <a:cubicBezTo>
                    <a:pt x="21" y="8"/>
                    <a:pt x="18" y="7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1" y="9"/>
                    <a:pt x="8" y="20"/>
                    <a:pt x="9" y="29"/>
                  </a:cubicBezTo>
                  <a:cubicBezTo>
                    <a:pt x="9" y="31"/>
                    <a:pt x="10" y="34"/>
                    <a:pt x="12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56" name="">
              <a:extLst>
                <a:ext uri="{FF2B5EF4-FFF2-40B4-BE49-F238E27FC236}">
                  <a16:creationId xmlns:a16="http://schemas.microsoft.com/office/drawing/2014/main" id="{344C0D6D-EAB4-42CA-806B-457B34341390}"/>
                </a:ext>
              </a:extLst>
            </p:cNvPr>
            <p:cNvSpPr/>
            <p:nvPr/>
          </p:nvSpPr>
          <p:spPr bwMode="auto">
            <a:xfrm>
              <a:off x="5697538" y="4108451"/>
              <a:ext cx="147638" cy="163513"/>
            </a:xfrm>
            <a:custGeom>
              <a:avLst/>
              <a:gdLst>
                <a:gd name="T0" fmla="*/ 34 w 39"/>
                <a:gd name="T1" fmla="*/ 17 h 43"/>
                <a:gd name="T2" fmla="*/ 38 w 39"/>
                <a:gd name="T3" fmla="*/ 29 h 43"/>
                <a:gd name="T4" fmla="*/ 26 w 39"/>
                <a:gd name="T5" fmla="*/ 42 h 43"/>
                <a:gd name="T6" fmla="*/ 10 w 39"/>
                <a:gd name="T7" fmla="*/ 36 h 43"/>
                <a:gd name="T8" fmla="*/ 1 w 39"/>
                <a:gd name="T9" fmla="*/ 12 h 43"/>
                <a:gd name="T10" fmla="*/ 1 w 39"/>
                <a:gd name="T11" fmla="*/ 12 h 43"/>
                <a:gd name="T12" fmla="*/ 6 w 39"/>
                <a:gd name="T13" fmla="*/ 2 h 43"/>
                <a:gd name="T14" fmla="*/ 17 w 39"/>
                <a:gd name="T15" fmla="*/ 3 h 43"/>
                <a:gd name="T16" fmla="*/ 34 w 39"/>
                <a:gd name="T17" fmla="*/ 17 h 43"/>
                <a:gd name="T18" fmla="*/ 12 w 39"/>
                <a:gd name="T19" fmla="*/ 28 h 43"/>
                <a:gd name="T20" fmla="*/ 15 w 39"/>
                <a:gd name="T21" fmla="*/ 31 h 43"/>
                <a:gd name="T22" fmla="*/ 25 w 39"/>
                <a:gd name="T23" fmla="*/ 36 h 43"/>
                <a:gd name="T24" fmla="*/ 32 w 39"/>
                <a:gd name="T25" fmla="*/ 30 h 43"/>
                <a:gd name="T26" fmla="*/ 14 w 39"/>
                <a:gd name="T27" fmla="*/ 9 h 43"/>
                <a:gd name="T28" fmla="*/ 10 w 39"/>
                <a:gd name="T29" fmla="*/ 8 h 43"/>
                <a:gd name="T30" fmla="*/ 7 w 39"/>
                <a:gd name="T31" fmla="*/ 12 h 43"/>
                <a:gd name="T32" fmla="*/ 12 w 39"/>
                <a:gd name="T33" fmla="*/ 2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" h="43">
                  <a:moveTo>
                    <a:pt x="34" y="17"/>
                  </a:moveTo>
                  <a:cubicBezTo>
                    <a:pt x="36" y="21"/>
                    <a:pt x="38" y="25"/>
                    <a:pt x="38" y="29"/>
                  </a:cubicBezTo>
                  <a:cubicBezTo>
                    <a:pt x="39" y="37"/>
                    <a:pt x="32" y="42"/>
                    <a:pt x="26" y="42"/>
                  </a:cubicBezTo>
                  <a:cubicBezTo>
                    <a:pt x="20" y="43"/>
                    <a:pt x="15" y="41"/>
                    <a:pt x="10" y="36"/>
                  </a:cubicBezTo>
                  <a:cubicBezTo>
                    <a:pt x="4" y="30"/>
                    <a:pt x="0" y="19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7"/>
                    <a:pt x="3" y="4"/>
                    <a:pt x="6" y="2"/>
                  </a:cubicBezTo>
                  <a:cubicBezTo>
                    <a:pt x="9" y="0"/>
                    <a:pt x="13" y="0"/>
                    <a:pt x="17" y="3"/>
                  </a:cubicBezTo>
                  <a:cubicBezTo>
                    <a:pt x="22" y="5"/>
                    <a:pt x="29" y="10"/>
                    <a:pt x="34" y="17"/>
                  </a:cubicBezTo>
                  <a:close/>
                  <a:moveTo>
                    <a:pt x="12" y="28"/>
                  </a:moveTo>
                  <a:cubicBezTo>
                    <a:pt x="13" y="29"/>
                    <a:pt x="14" y="30"/>
                    <a:pt x="15" y="31"/>
                  </a:cubicBezTo>
                  <a:cubicBezTo>
                    <a:pt x="17" y="33"/>
                    <a:pt x="21" y="36"/>
                    <a:pt x="25" y="36"/>
                  </a:cubicBezTo>
                  <a:cubicBezTo>
                    <a:pt x="28" y="35"/>
                    <a:pt x="32" y="33"/>
                    <a:pt x="32" y="30"/>
                  </a:cubicBezTo>
                  <a:cubicBezTo>
                    <a:pt x="31" y="22"/>
                    <a:pt x="22" y="13"/>
                    <a:pt x="14" y="9"/>
                  </a:cubicBezTo>
                  <a:cubicBezTo>
                    <a:pt x="12" y="8"/>
                    <a:pt x="11" y="7"/>
                    <a:pt x="10" y="8"/>
                  </a:cubicBezTo>
                  <a:cubicBezTo>
                    <a:pt x="8" y="9"/>
                    <a:pt x="8" y="11"/>
                    <a:pt x="7" y="12"/>
                  </a:cubicBezTo>
                  <a:cubicBezTo>
                    <a:pt x="7" y="17"/>
                    <a:pt x="9" y="23"/>
                    <a:pt x="12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57" name="">
              <a:extLst>
                <a:ext uri="{FF2B5EF4-FFF2-40B4-BE49-F238E27FC236}">
                  <a16:creationId xmlns:a16="http://schemas.microsoft.com/office/drawing/2014/main" id="{86AA440F-0A92-46B0-A4EB-A58AAD60A212}"/>
                </a:ext>
              </a:extLst>
            </p:cNvPr>
            <p:cNvSpPr/>
            <p:nvPr/>
          </p:nvSpPr>
          <p:spPr bwMode="auto">
            <a:xfrm>
              <a:off x="4432300" y="5113339"/>
              <a:ext cx="57150" cy="68263"/>
            </a:xfrm>
            <a:custGeom>
              <a:avLst/>
              <a:gdLst>
                <a:gd name="T0" fmla="*/ 14 w 15"/>
                <a:gd name="T1" fmla="*/ 2 h 18"/>
                <a:gd name="T2" fmla="*/ 14 w 15"/>
                <a:gd name="T3" fmla="*/ 7 h 18"/>
                <a:gd name="T4" fmla="*/ 7 w 15"/>
                <a:gd name="T5" fmla="*/ 16 h 18"/>
                <a:gd name="T6" fmla="*/ 3 w 15"/>
                <a:gd name="T7" fmla="*/ 17 h 18"/>
                <a:gd name="T8" fmla="*/ 1 w 15"/>
                <a:gd name="T9" fmla="*/ 13 h 18"/>
                <a:gd name="T10" fmla="*/ 9 w 15"/>
                <a:gd name="T11" fmla="*/ 2 h 18"/>
                <a:gd name="T12" fmla="*/ 14 w 15"/>
                <a:gd name="T13" fmla="*/ 2 h 18"/>
                <a:gd name="T14" fmla="*/ 14 w 15"/>
                <a:gd name="T15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8">
                  <a:moveTo>
                    <a:pt x="14" y="2"/>
                  </a:moveTo>
                  <a:cubicBezTo>
                    <a:pt x="15" y="4"/>
                    <a:pt x="15" y="6"/>
                    <a:pt x="14" y="7"/>
                  </a:cubicBezTo>
                  <a:cubicBezTo>
                    <a:pt x="11" y="9"/>
                    <a:pt x="9" y="12"/>
                    <a:pt x="7" y="16"/>
                  </a:cubicBezTo>
                  <a:cubicBezTo>
                    <a:pt x="6" y="18"/>
                    <a:pt x="4" y="18"/>
                    <a:pt x="3" y="17"/>
                  </a:cubicBezTo>
                  <a:cubicBezTo>
                    <a:pt x="1" y="17"/>
                    <a:pt x="0" y="15"/>
                    <a:pt x="1" y="13"/>
                  </a:cubicBezTo>
                  <a:cubicBezTo>
                    <a:pt x="3" y="9"/>
                    <a:pt x="6" y="5"/>
                    <a:pt x="9" y="2"/>
                  </a:cubicBezTo>
                  <a:cubicBezTo>
                    <a:pt x="10" y="0"/>
                    <a:pt x="13" y="0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58" name="">
              <a:extLst>
                <a:ext uri="{FF2B5EF4-FFF2-40B4-BE49-F238E27FC236}">
                  <a16:creationId xmlns:a16="http://schemas.microsoft.com/office/drawing/2014/main" id="{359E421E-F1C0-49BF-BB71-4978A13156C9}"/>
                </a:ext>
              </a:extLst>
            </p:cNvPr>
            <p:cNvSpPr/>
            <p:nvPr/>
          </p:nvSpPr>
          <p:spPr bwMode="auto">
            <a:xfrm>
              <a:off x="4602163" y="5219701"/>
              <a:ext cx="42863" cy="60325"/>
            </a:xfrm>
            <a:custGeom>
              <a:avLst/>
              <a:gdLst>
                <a:gd name="T0" fmla="*/ 10 w 11"/>
                <a:gd name="T1" fmla="*/ 2 h 16"/>
                <a:gd name="T2" fmla="*/ 10 w 11"/>
                <a:gd name="T3" fmla="*/ 6 h 16"/>
                <a:gd name="T4" fmla="*/ 7 w 11"/>
                <a:gd name="T5" fmla="*/ 13 h 16"/>
                <a:gd name="T6" fmla="*/ 3 w 11"/>
                <a:gd name="T7" fmla="*/ 15 h 16"/>
                <a:gd name="T8" fmla="*/ 0 w 11"/>
                <a:gd name="T9" fmla="*/ 11 h 16"/>
                <a:gd name="T10" fmla="*/ 5 w 11"/>
                <a:gd name="T11" fmla="*/ 2 h 16"/>
                <a:gd name="T12" fmla="*/ 9 w 11"/>
                <a:gd name="T13" fmla="*/ 2 h 16"/>
                <a:gd name="T14" fmla="*/ 10 w 11"/>
                <a:gd name="T15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6">
                  <a:moveTo>
                    <a:pt x="10" y="2"/>
                  </a:moveTo>
                  <a:cubicBezTo>
                    <a:pt x="11" y="4"/>
                    <a:pt x="11" y="5"/>
                    <a:pt x="10" y="6"/>
                  </a:cubicBezTo>
                  <a:cubicBezTo>
                    <a:pt x="9" y="8"/>
                    <a:pt x="8" y="11"/>
                    <a:pt x="7" y="13"/>
                  </a:cubicBezTo>
                  <a:cubicBezTo>
                    <a:pt x="6" y="15"/>
                    <a:pt x="4" y="16"/>
                    <a:pt x="3" y="15"/>
                  </a:cubicBezTo>
                  <a:cubicBezTo>
                    <a:pt x="1" y="15"/>
                    <a:pt x="0" y="13"/>
                    <a:pt x="0" y="11"/>
                  </a:cubicBezTo>
                  <a:cubicBezTo>
                    <a:pt x="1" y="8"/>
                    <a:pt x="3" y="5"/>
                    <a:pt x="5" y="2"/>
                  </a:cubicBezTo>
                  <a:cubicBezTo>
                    <a:pt x="6" y="1"/>
                    <a:pt x="8" y="0"/>
                    <a:pt x="9" y="2"/>
                  </a:cubicBezTo>
                  <a:cubicBezTo>
                    <a:pt x="10" y="2"/>
                    <a:pt x="10" y="2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59" name="">
              <a:extLst>
                <a:ext uri="{FF2B5EF4-FFF2-40B4-BE49-F238E27FC236}">
                  <a16:creationId xmlns:a16="http://schemas.microsoft.com/office/drawing/2014/main" id="{08CE4DFF-8794-4133-9AA0-B31E6B8DE744}"/>
                </a:ext>
              </a:extLst>
            </p:cNvPr>
            <p:cNvSpPr/>
            <p:nvPr/>
          </p:nvSpPr>
          <p:spPr bwMode="auto">
            <a:xfrm>
              <a:off x="4759325" y="5273676"/>
              <a:ext cx="41275" cy="93663"/>
            </a:xfrm>
            <a:custGeom>
              <a:avLst/>
              <a:gdLst>
                <a:gd name="T0" fmla="*/ 11 w 11"/>
                <a:gd name="T1" fmla="*/ 2 h 25"/>
                <a:gd name="T2" fmla="*/ 11 w 11"/>
                <a:gd name="T3" fmla="*/ 5 h 25"/>
                <a:gd name="T4" fmla="*/ 7 w 11"/>
                <a:gd name="T5" fmla="*/ 22 h 25"/>
                <a:gd name="T6" fmla="*/ 3 w 11"/>
                <a:gd name="T7" fmla="*/ 25 h 25"/>
                <a:gd name="T8" fmla="*/ 0 w 11"/>
                <a:gd name="T9" fmla="*/ 20 h 25"/>
                <a:gd name="T10" fmla="*/ 5 w 11"/>
                <a:gd name="T11" fmla="*/ 3 h 25"/>
                <a:gd name="T12" fmla="*/ 9 w 11"/>
                <a:gd name="T13" fmla="*/ 1 h 25"/>
                <a:gd name="T14" fmla="*/ 11 w 11"/>
                <a:gd name="T15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25">
                  <a:moveTo>
                    <a:pt x="11" y="2"/>
                  </a:moveTo>
                  <a:cubicBezTo>
                    <a:pt x="11" y="3"/>
                    <a:pt x="11" y="4"/>
                    <a:pt x="11" y="5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5" y="25"/>
                    <a:pt x="3" y="25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1"/>
                    <a:pt x="7" y="0"/>
                    <a:pt x="9" y="1"/>
                  </a:cubicBezTo>
                  <a:cubicBezTo>
                    <a:pt x="10" y="1"/>
                    <a:pt x="10" y="1"/>
                    <a:pt x="1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60" name="">
              <a:extLst>
                <a:ext uri="{FF2B5EF4-FFF2-40B4-BE49-F238E27FC236}">
                  <a16:creationId xmlns:a16="http://schemas.microsoft.com/office/drawing/2014/main" id="{9E7C7EEB-294E-455F-9D4E-2D6D3545D1CA}"/>
                </a:ext>
              </a:extLst>
            </p:cNvPr>
            <p:cNvSpPr/>
            <p:nvPr/>
          </p:nvSpPr>
          <p:spPr bwMode="auto">
            <a:xfrm>
              <a:off x="4937125" y="5295901"/>
              <a:ext cx="38100" cy="63500"/>
            </a:xfrm>
            <a:custGeom>
              <a:avLst/>
              <a:gdLst>
                <a:gd name="T0" fmla="*/ 9 w 10"/>
                <a:gd name="T1" fmla="*/ 2 h 17"/>
                <a:gd name="T2" fmla="*/ 9 w 10"/>
                <a:gd name="T3" fmla="*/ 6 h 17"/>
                <a:gd name="T4" fmla="*/ 7 w 10"/>
                <a:gd name="T5" fmla="*/ 14 h 17"/>
                <a:gd name="T6" fmla="*/ 4 w 10"/>
                <a:gd name="T7" fmla="*/ 17 h 17"/>
                <a:gd name="T8" fmla="*/ 0 w 10"/>
                <a:gd name="T9" fmla="*/ 14 h 17"/>
                <a:gd name="T10" fmla="*/ 3 w 10"/>
                <a:gd name="T11" fmla="*/ 3 h 17"/>
                <a:gd name="T12" fmla="*/ 8 w 10"/>
                <a:gd name="T13" fmla="*/ 1 h 17"/>
                <a:gd name="T14" fmla="*/ 9 w 10"/>
                <a:gd name="T15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7">
                  <a:moveTo>
                    <a:pt x="9" y="2"/>
                  </a:moveTo>
                  <a:cubicBezTo>
                    <a:pt x="10" y="3"/>
                    <a:pt x="10" y="5"/>
                    <a:pt x="9" y="6"/>
                  </a:cubicBezTo>
                  <a:cubicBezTo>
                    <a:pt x="8" y="8"/>
                    <a:pt x="7" y="11"/>
                    <a:pt x="7" y="14"/>
                  </a:cubicBezTo>
                  <a:cubicBezTo>
                    <a:pt x="7" y="16"/>
                    <a:pt x="6" y="17"/>
                    <a:pt x="4" y="17"/>
                  </a:cubicBezTo>
                  <a:cubicBezTo>
                    <a:pt x="2" y="17"/>
                    <a:pt x="0" y="16"/>
                    <a:pt x="0" y="14"/>
                  </a:cubicBezTo>
                  <a:cubicBezTo>
                    <a:pt x="1" y="10"/>
                    <a:pt x="1" y="6"/>
                    <a:pt x="3" y="3"/>
                  </a:cubicBezTo>
                  <a:cubicBezTo>
                    <a:pt x="4" y="1"/>
                    <a:pt x="6" y="0"/>
                    <a:pt x="8" y="1"/>
                  </a:cubicBezTo>
                  <a:cubicBezTo>
                    <a:pt x="8" y="1"/>
                    <a:pt x="9" y="2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61" name="">
              <a:extLst>
                <a:ext uri="{FF2B5EF4-FFF2-40B4-BE49-F238E27FC236}">
                  <a16:creationId xmlns:a16="http://schemas.microsoft.com/office/drawing/2014/main" id="{386928A8-5A0D-49B8-B6C6-29D96D5AB720}"/>
                </a:ext>
              </a:extLst>
            </p:cNvPr>
            <p:cNvSpPr/>
            <p:nvPr/>
          </p:nvSpPr>
          <p:spPr bwMode="auto">
            <a:xfrm>
              <a:off x="5100638" y="5268914"/>
              <a:ext cx="30163" cy="141288"/>
            </a:xfrm>
            <a:custGeom>
              <a:avLst/>
              <a:gdLst>
                <a:gd name="T0" fmla="*/ 8 w 8"/>
                <a:gd name="T1" fmla="*/ 2 h 37"/>
                <a:gd name="T2" fmla="*/ 8 w 8"/>
                <a:gd name="T3" fmla="*/ 4 h 37"/>
                <a:gd name="T4" fmla="*/ 7 w 8"/>
                <a:gd name="T5" fmla="*/ 33 h 37"/>
                <a:gd name="T6" fmla="*/ 3 w 8"/>
                <a:gd name="T7" fmla="*/ 37 h 37"/>
                <a:gd name="T8" fmla="*/ 0 w 8"/>
                <a:gd name="T9" fmla="*/ 33 h 37"/>
                <a:gd name="T10" fmla="*/ 1 w 8"/>
                <a:gd name="T11" fmla="*/ 4 h 37"/>
                <a:gd name="T12" fmla="*/ 5 w 8"/>
                <a:gd name="T13" fmla="*/ 0 h 37"/>
                <a:gd name="T14" fmla="*/ 8 w 8"/>
                <a:gd name="T15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7">
                  <a:moveTo>
                    <a:pt x="8" y="2"/>
                  </a:moveTo>
                  <a:cubicBezTo>
                    <a:pt x="8" y="3"/>
                    <a:pt x="8" y="3"/>
                    <a:pt x="8" y="4"/>
                  </a:cubicBezTo>
                  <a:cubicBezTo>
                    <a:pt x="7" y="14"/>
                    <a:pt x="7" y="24"/>
                    <a:pt x="7" y="33"/>
                  </a:cubicBezTo>
                  <a:cubicBezTo>
                    <a:pt x="7" y="35"/>
                    <a:pt x="5" y="37"/>
                    <a:pt x="3" y="37"/>
                  </a:cubicBezTo>
                  <a:cubicBezTo>
                    <a:pt x="1" y="37"/>
                    <a:pt x="0" y="35"/>
                    <a:pt x="0" y="33"/>
                  </a:cubicBezTo>
                  <a:cubicBezTo>
                    <a:pt x="0" y="23"/>
                    <a:pt x="0" y="13"/>
                    <a:pt x="1" y="4"/>
                  </a:cubicBezTo>
                  <a:cubicBezTo>
                    <a:pt x="2" y="2"/>
                    <a:pt x="3" y="0"/>
                    <a:pt x="5" y="0"/>
                  </a:cubicBezTo>
                  <a:cubicBezTo>
                    <a:pt x="6" y="1"/>
                    <a:pt x="7" y="1"/>
                    <a:pt x="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62" name="">
              <a:extLst>
                <a:ext uri="{FF2B5EF4-FFF2-40B4-BE49-F238E27FC236}">
                  <a16:creationId xmlns:a16="http://schemas.microsoft.com/office/drawing/2014/main" id="{7496771E-53E4-4865-92C3-F91D0ACA7BBC}"/>
                </a:ext>
              </a:extLst>
            </p:cNvPr>
            <p:cNvSpPr/>
            <p:nvPr/>
          </p:nvSpPr>
          <p:spPr bwMode="auto">
            <a:xfrm>
              <a:off x="5278438" y="5203826"/>
              <a:ext cx="76200" cy="122238"/>
            </a:xfrm>
            <a:custGeom>
              <a:avLst/>
              <a:gdLst>
                <a:gd name="T0" fmla="*/ 6 w 20"/>
                <a:gd name="T1" fmla="*/ 2 h 32"/>
                <a:gd name="T2" fmla="*/ 7 w 20"/>
                <a:gd name="T3" fmla="*/ 3 h 32"/>
                <a:gd name="T4" fmla="*/ 19 w 20"/>
                <a:gd name="T5" fmla="*/ 26 h 32"/>
                <a:gd name="T6" fmla="*/ 17 w 20"/>
                <a:gd name="T7" fmla="*/ 31 h 32"/>
                <a:gd name="T8" fmla="*/ 13 w 20"/>
                <a:gd name="T9" fmla="*/ 30 h 32"/>
                <a:gd name="T10" fmla="*/ 0 w 20"/>
                <a:gd name="T11" fmla="*/ 6 h 32"/>
                <a:gd name="T12" fmla="*/ 2 w 20"/>
                <a:gd name="T13" fmla="*/ 1 h 32"/>
                <a:gd name="T14" fmla="*/ 6 w 20"/>
                <a:gd name="T15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32">
                  <a:moveTo>
                    <a:pt x="6" y="2"/>
                  </a:moveTo>
                  <a:cubicBezTo>
                    <a:pt x="6" y="2"/>
                    <a:pt x="7" y="3"/>
                    <a:pt x="7" y="3"/>
                  </a:cubicBezTo>
                  <a:cubicBezTo>
                    <a:pt x="11" y="11"/>
                    <a:pt x="15" y="19"/>
                    <a:pt x="19" y="26"/>
                  </a:cubicBezTo>
                  <a:cubicBezTo>
                    <a:pt x="20" y="28"/>
                    <a:pt x="19" y="30"/>
                    <a:pt x="17" y="31"/>
                  </a:cubicBezTo>
                  <a:cubicBezTo>
                    <a:pt x="16" y="32"/>
                    <a:pt x="14" y="31"/>
                    <a:pt x="13" y="30"/>
                  </a:cubicBezTo>
                  <a:cubicBezTo>
                    <a:pt x="9" y="22"/>
                    <a:pt x="4" y="14"/>
                    <a:pt x="0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4" y="0"/>
                    <a:pt x="5" y="1"/>
                    <a:pt x="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63" name="">
              <a:extLst>
                <a:ext uri="{FF2B5EF4-FFF2-40B4-BE49-F238E27FC236}">
                  <a16:creationId xmlns:a16="http://schemas.microsoft.com/office/drawing/2014/main" id="{42DA14FF-0C25-499E-84E6-5C7448234616}"/>
                </a:ext>
              </a:extLst>
            </p:cNvPr>
            <p:cNvSpPr/>
            <p:nvPr/>
          </p:nvSpPr>
          <p:spPr bwMode="auto">
            <a:xfrm>
              <a:off x="5435600" y="5094289"/>
              <a:ext cx="49213" cy="53975"/>
            </a:xfrm>
            <a:custGeom>
              <a:avLst/>
              <a:gdLst>
                <a:gd name="T0" fmla="*/ 12 w 13"/>
                <a:gd name="T1" fmla="*/ 8 h 14"/>
                <a:gd name="T2" fmla="*/ 12 w 13"/>
                <a:gd name="T3" fmla="*/ 12 h 14"/>
                <a:gd name="T4" fmla="*/ 7 w 13"/>
                <a:gd name="T5" fmla="*/ 13 h 14"/>
                <a:gd name="T6" fmla="*/ 1 w 13"/>
                <a:gd name="T7" fmla="*/ 6 h 14"/>
                <a:gd name="T8" fmla="*/ 1 w 13"/>
                <a:gd name="T9" fmla="*/ 2 h 14"/>
                <a:gd name="T10" fmla="*/ 6 w 13"/>
                <a:gd name="T11" fmla="*/ 2 h 14"/>
                <a:gd name="T12" fmla="*/ 11 w 13"/>
                <a:gd name="T13" fmla="*/ 8 h 14"/>
                <a:gd name="T14" fmla="*/ 12 w 13"/>
                <a:gd name="T15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4">
                  <a:moveTo>
                    <a:pt x="12" y="8"/>
                  </a:moveTo>
                  <a:cubicBezTo>
                    <a:pt x="13" y="10"/>
                    <a:pt x="13" y="11"/>
                    <a:pt x="12" y="12"/>
                  </a:cubicBezTo>
                  <a:cubicBezTo>
                    <a:pt x="11" y="14"/>
                    <a:pt x="9" y="14"/>
                    <a:pt x="7" y="13"/>
                  </a:cubicBezTo>
                  <a:cubicBezTo>
                    <a:pt x="5" y="11"/>
                    <a:pt x="3" y="9"/>
                    <a:pt x="1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3" y="0"/>
                    <a:pt x="5" y="1"/>
                    <a:pt x="6" y="2"/>
                  </a:cubicBezTo>
                  <a:cubicBezTo>
                    <a:pt x="8" y="4"/>
                    <a:pt x="9" y="6"/>
                    <a:pt x="11" y="8"/>
                  </a:cubicBezTo>
                  <a:cubicBezTo>
                    <a:pt x="12" y="8"/>
                    <a:pt x="12" y="8"/>
                    <a:pt x="1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64" name="">
              <a:extLst>
                <a:ext uri="{FF2B5EF4-FFF2-40B4-BE49-F238E27FC236}">
                  <a16:creationId xmlns:a16="http://schemas.microsoft.com/office/drawing/2014/main" id="{BF74D005-72BF-4FB2-8255-93638E05CE23}"/>
                </a:ext>
              </a:extLst>
            </p:cNvPr>
            <p:cNvSpPr/>
            <p:nvPr/>
          </p:nvSpPr>
          <p:spPr bwMode="auto">
            <a:xfrm>
              <a:off x="5534025" y="4938714"/>
              <a:ext cx="136525" cy="84138"/>
            </a:xfrm>
            <a:custGeom>
              <a:avLst/>
              <a:gdLst>
                <a:gd name="T0" fmla="*/ 35 w 36"/>
                <a:gd name="T1" fmla="*/ 16 h 22"/>
                <a:gd name="T2" fmla="*/ 36 w 36"/>
                <a:gd name="T3" fmla="*/ 19 h 22"/>
                <a:gd name="T4" fmla="*/ 31 w 36"/>
                <a:gd name="T5" fmla="*/ 21 h 22"/>
                <a:gd name="T6" fmla="*/ 2 w 36"/>
                <a:gd name="T7" fmla="*/ 7 h 22"/>
                <a:gd name="T8" fmla="*/ 1 w 36"/>
                <a:gd name="T9" fmla="*/ 2 h 22"/>
                <a:gd name="T10" fmla="*/ 5 w 36"/>
                <a:gd name="T11" fmla="*/ 0 h 22"/>
                <a:gd name="T12" fmla="*/ 34 w 36"/>
                <a:gd name="T13" fmla="*/ 15 h 22"/>
                <a:gd name="T14" fmla="*/ 35 w 36"/>
                <a:gd name="T15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22">
                  <a:moveTo>
                    <a:pt x="35" y="16"/>
                  </a:moveTo>
                  <a:cubicBezTo>
                    <a:pt x="36" y="17"/>
                    <a:pt x="36" y="18"/>
                    <a:pt x="36" y="19"/>
                  </a:cubicBezTo>
                  <a:cubicBezTo>
                    <a:pt x="35" y="21"/>
                    <a:pt x="33" y="22"/>
                    <a:pt x="31" y="21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6"/>
                    <a:pt x="0" y="4"/>
                    <a:pt x="1" y="2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5" y="15"/>
                    <a:pt x="35" y="15"/>
                    <a:pt x="35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65" name="">
              <a:extLst>
                <a:ext uri="{FF2B5EF4-FFF2-40B4-BE49-F238E27FC236}">
                  <a16:creationId xmlns:a16="http://schemas.microsoft.com/office/drawing/2014/main" id="{5822DC06-8141-4A56-A86D-908E13FC0D41}"/>
                </a:ext>
              </a:extLst>
            </p:cNvPr>
            <p:cNvSpPr/>
            <p:nvPr/>
          </p:nvSpPr>
          <p:spPr bwMode="auto">
            <a:xfrm>
              <a:off x="5586413" y="4741864"/>
              <a:ext cx="68263" cy="38100"/>
            </a:xfrm>
            <a:custGeom>
              <a:avLst/>
              <a:gdLst>
                <a:gd name="T0" fmla="*/ 17 w 18"/>
                <a:gd name="T1" fmla="*/ 4 h 10"/>
                <a:gd name="T2" fmla="*/ 17 w 18"/>
                <a:gd name="T3" fmla="*/ 8 h 10"/>
                <a:gd name="T4" fmla="*/ 12 w 18"/>
                <a:gd name="T5" fmla="*/ 9 h 10"/>
                <a:gd name="T6" fmla="*/ 5 w 18"/>
                <a:gd name="T7" fmla="*/ 7 h 10"/>
                <a:gd name="T8" fmla="*/ 1 w 18"/>
                <a:gd name="T9" fmla="*/ 5 h 10"/>
                <a:gd name="T10" fmla="*/ 3 w 18"/>
                <a:gd name="T11" fmla="*/ 0 h 10"/>
                <a:gd name="T12" fmla="*/ 16 w 18"/>
                <a:gd name="T13" fmla="*/ 3 h 10"/>
                <a:gd name="T14" fmla="*/ 17 w 18"/>
                <a:gd name="T15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0">
                  <a:moveTo>
                    <a:pt x="17" y="4"/>
                  </a:moveTo>
                  <a:cubicBezTo>
                    <a:pt x="18" y="5"/>
                    <a:pt x="18" y="6"/>
                    <a:pt x="17" y="8"/>
                  </a:cubicBezTo>
                  <a:cubicBezTo>
                    <a:pt x="16" y="9"/>
                    <a:pt x="14" y="10"/>
                    <a:pt x="12" y="9"/>
                  </a:cubicBezTo>
                  <a:cubicBezTo>
                    <a:pt x="10" y="7"/>
                    <a:pt x="7" y="7"/>
                    <a:pt x="5" y="7"/>
                  </a:cubicBezTo>
                  <a:cubicBezTo>
                    <a:pt x="3" y="8"/>
                    <a:pt x="1" y="6"/>
                    <a:pt x="1" y="5"/>
                  </a:cubicBezTo>
                  <a:cubicBezTo>
                    <a:pt x="0" y="3"/>
                    <a:pt x="1" y="1"/>
                    <a:pt x="3" y="0"/>
                  </a:cubicBezTo>
                  <a:cubicBezTo>
                    <a:pt x="8" y="0"/>
                    <a:pt x="12" y="0"/>
                    <a:pt x="16" y="3"/>
                  </a:cubicBezTo>
                  <a:cubicBezTo>
                    <a:pt x="16" y="3"/>
                    <a:pt x="17" y="3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66" name="">
              <a:extLst>
                <a:ext uri="{FF2B5EF4-FFF2-40B4-BE49-F238E27FC236}">
                  <a16:creationId xmlns:a16="http://schemas.microsoft.com/office/drawing/2014/main" id="{F760E4DF-9A0E-421C-B051-6DC79D793B63}"/>
                </a:ext>
              </a:extLst>
            </p:cNvPr>
            <p:cNvSpPr/>
            <p:nvPr/>
          </p:nvSpPr>
          <p:spPr bwMode="auto">
            <a:xfrm>
              <a:off x="5591175" y="4594226"/>
              <a:ext cx="136525" cy="38100"/>
            </a:xfrm>
            <a:custGeom>
              <a:avLst/>
              <a:gdLst>
                <a:gd name="T0" fmla="*/ 36 w 36"/>
                <a:gd name="T1" fmla="*/ 4 h 10"/>
                <a:gd name="T2" fmla="*/ 36 w 36"/>
                <a:gd name="T3" fmla="*/ 7 h 10"/>
                <a:gd name="T4" fmla="*/ 32 w 36"/>
                <a:gd name="T5" fmla="*/ 10 h 10"/>
                <a:gd name="T6" fmla="*/ 5 w 36"/>
                <a:gd name="T7" fmla="*/ 9 h 10"/>
                <a:gd name="T8" fmla="*/ 0 w 36"/>
                <a:gd name="T9" fmla="*/ 6 h 10"/>
                <a:gd name="T10" fmla="*/ 3 w 36"/>
                <a:gd name="T11" fmla="*/ 2 h 10"/>
                <a:gd name="T12" fmla="*/ 34 w 36"/>
                <a:gd name="T13" fmla="*/ 3 h 10"/>
                <a:gd name="T14" fmla="*/ 36 w 36"/>
                <a:gd name="T15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10">
                  <a:moveTo>
                    <a:pt x="36" y="4"/>
                  </a:moveTo>
                  <a:cubicBezTo>
                    <a:pt x="36" y="5"/>
                    <a:pt x="36" y="6"/>
                    <a:pt x="36" y="7"/>
                  </a:cubicBezTo>
                  <a:cubicBezTo>
                    <a:pt x="36" y="9"/>
                    <a:pt x="34" y="10"/>
                    <a:pt x="32" y="10"/>
                  </a:cubicBezTo>
                  <a:cubicBezTo>
                    <a:pt x="23" y="7"/>
                    <a:pt x="13" y="7"/>
                    <a:pt x="5" y="9"/>
                  </a:cubicBezTo>
                  <a:cubicBezTo>
                    <a:pt x="3" y="10"/>
                    <a:pt x="1" y="8"/>
                    <a:pt x="0" y="6"/>
                  </a:cubicBezTo>
                  <a:cubicBezTo>
                    <a:pt x="0" y="5"/>
                    <a:pt x="1" y="3"/>
                    <a:pt x="3" y="2"/>
                  </a:cubicBezTo>
                  <a:cubicBezTo>
                    <a:pt x="13" y="0"/>
                    <a:pt x="23" y="0"/>
                    <a:pt x="34" y="3"/>
                  </a:cubicBezTo>
                  <a:cubicBezTo>
                    <a:pt x="34" y="3"/>
                    <a:pt x="35" y="4"/>
                    <a:pt x="3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67" name="">
              <a:extLst>
                <a:ext uri="{FF2B5EF4-FFF2-40B4-BE49-F238E27FC236}">
                  <a16:creationId xmlns:a16="http://schemas.microsoft.com/office/drawing/2014/main" id="{A9DBBE9E-7CF9-4D7B-A95E-418ABB1F17C1}"/>
                </a:ext>
              </a:extLst>
            </p:cNvPr>
            <p:cNvSpPr/>
            <p:nvPr/>
          </p:nvSpPr>
          <p:spPr bwMode="auto">
            <a:xfrm>
              <a:off x="5545138" y="4392614"/>
              <a:ext cx="76200" cy="46038"/>
            </a:xfrm>
            <a:custGeom>
              <a:avLst/>
              <a:gdLst>
                <a:gd name="T0" fmla="*/ 19 w 20"/>
                <a:gd name="T1" fmla="*/ 2 h 12"/>
                <a:gd name="T2" fmla="*/ 19 w 20"/>
                <a:gd name="T3" fmla="*/ 3 h 12"/>
                <a:gd name="T4" fmla="*/ 17 w 20"/>
                <a:gd name="T5" fmla="*/ 7 h 12"/>
                <a:gd name="T6" fmla="*/ 5 w 20"/>
                <a:gd name="T7" fmla="*/ 11 h 12"/>
                <a:gd name="T8" fmla="*/ 0 w 20"/>
                <a:gd name="T9" fmla="*/ 9 h 12"/>
                <a:gd name="T10" fmla="*/ 3 w 20"/>
                <a:gd name="T11" fmla="*/ 4 h 12"/>
                <a:gd name="T12" fmla="*/ 15 w 20"/>
                <a:gd name="T13" fmla="*/ 1 h 12"/>
                <a:gd name="T14" fmla="*/ 19 w 20"/>
                <a:gd name="T15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2">
                  <a:moveTo>
                    <a:pt x="19" y="2"/>
                  </a:moveTo>
                  <a:cubicBezTo>
                    <a:pt x="19" y="2"/>
                    <a:pt x="19" y="3"/>
                    <a:pt x="19" y="3"/>
                  </a:cubicBezTo>
                  <a:cubicBezTo>
                    <a:pt x="20" y="5"/>
                    <a:pt x="19" y="7"/>
                    <a:pt x="17" y="7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3" y="12"/>
                    <a:pt x="1" y="10"/>
                    <a:pt x="0" y="9"/>
                  </a:cubicBezTo>
                  <a:cubicBezTo>
                    <a:pt x="0" y="7"/>
                    <a:pt x="1" y="5"/>
                    <a:pt x="3" y="4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7" y="0"/>
                    <a:pt x="18" y="1"/>
                    <a:pt x="1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68" name="">
              <a:extLst>
                <a:ext uri="{FF2B5EF4-FFF2-40B4-BE49-F238E27FC236}">
                  <a16:creationId xmlns:a16="http://schemas.microsoft.com/office/drawing/2014/main" id="{1F98ACB4-DA31-4C1D-8D7D-02023C38C296}"/>
                </a:ext>
              </a:extLst>
            </p:cNvPr>
            <p:cNvSpPr/>
            <p:nvPr/>
          </p:nvSpPr>
          <p:spPr bwMode="auto">
            <a:xfrm>
              <a:off x="5435600" y="4116389"/>
              <a:ext cx="109538" cy="120650"/>
            </a:xfrm>
            <a:custGeom>
              <a:avLst/>
              <a:gdLst>
                <a:gd name="T0" fmla="*/ 28 w 29"/>
                <a:gd name="T1" fmla="*/ 2 h 32"/>
                <a:gd name="T2" fmla="*/ 28 w 29"/>
                <a:gd name="T3" fmla="*/ 7 h 32"/>
                <a:gd name="T4" fmla="*/ 6 w 29"/>
                <a:gd name="T5" fmla="*/ 30 h 32"/>
                <a:gd name="T6" fmla="*/ 2 w 29"/>
                <a:gd name="T7" fmla="*/ 31 h 32"/>
                <a:gd name="T8" fmla="*/ 1 w 29"/>
                <a:gd name="T9" fmla="*/ 26 h 32"/>
                <a:gd name="T10" fmla="*/ 23 w 29"/>
                <a:gd name="T11" fmla="*/ 2 h 32"/>
                <a:gd name="T12" fmla="*/ 28 w 29"/>
                <a:gd name="T13" fmla="*/ 2 h 32"/>
                <a:gd name="T14" fmla="*/ 28 w 29"/>
                <a:gd name="T15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2">
                  <a:moveTo>
                    <a:pt x="28" y="2"/>
                  </a:moveTo>
                  <a:cubicBezTo>
                    <a:pt x="29" y="4"/>
                    <a:pt x="29" y="6"/>
                    <a:pt x="28" y="7"/>
                  </a:cubicBezTo>
                  <a:cubicBezTo>
                    <a:pt x="20" y="14"/>
                    <a:pt x="13" y="22"/>
                    <a:pt x="6" y="30"/>
                  </a:cubicBezTo>
                  <a:cubicBezTo>
                    <a:pt x="5" y="32"/>
                    <a:pt x="3" y="32"/>
                    <a:pt x="2" y="31"/>
                  </a:cubicBezTo>
                  <a:cubicBezTo>
                    <a:pt x="0" y="30"/>
                    <a:pt x="0" y="28"/>
                    <a:pt x="1" y="26"/>
                  </a:cubicBezTo>
                  <a:cubicBezTo>
                    <a:pt x="7" y="17"/>
                    <a:pt x="15" y="9"/>
                    <a:pt x="23" y="2"/>
                  </a:cubicBezTo>
                  <a:cubicBezTo>
                    <a:pt x="25" y="0"/>
                    <a:pt x="27" y="1"/>
                    <a:pt x="28" y="2"/>
                  </a:cubicBezTo>
                  <a:cubicBezTo>
                    <a:pt x="28" y="2"/>
                    <a:pt x="28" y="2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69" name="">
              <a:extLst>
                <a:ext uri="{FF2B5EF4-FFF2-40B4-BE49-F238E27FC236}">
                  <a16:creationId xmlns:a16="http://schemas.microsoft.com/office/drawing/2014/main" id="{C7CB4792-FE91-47CB-994F-1514996DCC1A}"/>
                </a:ext>
              </a:extLst>
            </p:cNvPr>
            <p:cNvSpPr/>
            <p:nvPr/>
          </p:nvSpPr>
          <p:spPr bwMode="auto">
            <a:xfrm>
              <a:off x="5297488" y="4040189"/>
              <a:ext cx="57150" cy="57150"/>
            </a:xfrm>
            <a:custGeom>
              <a:avLst/>
              <a:gdLst>
                <a:gd name="T0" fmla="*/ 14 w 15"/>
                <a:gd name="T1" fmla="*/ 2 h 15"/>
                <a:gd name="T2" fmla="*/ 14 w 15"/>
                <a:gd name="T3" fmla="*/ 6 h 15"/>
                <a:gd name="T4" fmla="*/ 7 w 15"/>
                <a:gd name="T5" fmla="*/ 14 h 15"/>
                <a:gd name="T6" fmla="*/ 2 w 15"/>
                <a:gd name="T7" fmla="*/ 14 h 15"/>
                <a:gd name="T8" fmla="*/ 2 w 15"/>
                <a:gd name="T9" fmla="*/ 9 h 15"/>
                <a:gd name="T10" fmla="*/ 9 w 15"/>
                <a:gd name="T11" fmla="*/ 1 h 15"/>
                <a:gd name="T12" fmla="*/ 14 w 15"/>
                <a:gd name="T13" fmla="*/ 1 h 15"/>
                <a:gd name="T14" fmla="*/ 14 w 15"/>
                <a:gd name="T15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5">
                  <a:moveTo>
                    <a:pt x="14" y="2"/>
                  </a:moveTo>
                  <a:cubicBezTo>
                    <a:pt x="15" y="3"/>
                    <a:pt x="15" y="5"/>
                    <a:pt x="14" y="6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5"/>
                    <a:pt x="3" y="15"/>
                    <a:pt x="2" y="14"/>
                  </a:cubicBezTo>
                  <a:cubicBezTo>
                    <a:pt x="1" y="13"/>
                    <a:pt x="0" y="11"/>
                    <a:pt x="2" y="9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0"/>
                    <a:pt x="13" y="0"/>
                    <a:pt x="14" y="1"/>
                  </a:cubicBezTo>
                  <a:cubicBezTo>
                    <a:pt x="14" y="1"/>
                    <a:pt x="14" y="1"/>
                    <a:pt x="1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70" name="">
              <a:extLst>
                <a:ext uri="{FF2B5EF4-FFF2-40B4-BE49-F238E27FC236}">
                  <a16:creationId xmlns:a16="http://schemas.microsoft.com/office/drawing/2014/main" id="{88C4D1F7-AAC7-4DD5-8C84-2926C5ADB97D}"/>
                </a:ext>
              </a:extLst>
            </p:cNvPr>
            <p:cNvSpPr/>
            <p:nvPr/>
          </p:nvSpPr>
          <p:spPr bwMode="auto">
            <a:xfrm>
              <a:off x="4151313" y="4741864"/>
              <a:ext cx="95250" cy="33338"/>
            </a:xfrm>
            <a:custGeom>
              <a:avLst/>
              <a:gdLst>
                <a:gd name="T0" fmla="*/ 24 w 25"/>
                <a:gd name="T1" fmla="*/ 1 h 9"/>
                <a:gd name="T2" fmla="*/ 24 w 25"/>
                <a:gd name="T3" fmla="*/ 2 h 9"/>
                <a:gd name="T4" fmla="*/ 22 w 25"/>
                <a:gd name="T5" fmla="*/ 7 h 9"/>
                <a:gd name="T6" fmla="*/ 4 w 25"/>
                <a:gd name="T7" fmla="*/ 8 h 9"/>
                <a:gd name="T8" fmla="*/ 1 w 25"/>
                <a:gd name="T9" fmla="*/ 4 h 9"/>
                <a:gd name="T10" fmla="*/ 4 w 25"/>
                <a:gd name="T11" fmla="*/ 1 h 9"/>
                <a:gd name="T12" fmla="*/ 20 w 25"/>
                <a:gd name="T13" fmla="*/ 0 h 9"/>
                <a:gd name="T14" fmla="*/ 24 w 25"/>
                <a:gd name="T15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9">
                  <a:moveTo>
                    <a:pt x="24" y="1"/>
                  </a:moveTo>
                  <a:cubicBezTo>
                    <a:pt x="24" y="2"/>
                    <a:pt x="24" y="2"/>
                    <a:pt x="24" y="2"/>
                  </a:cubicBezTo>
                  <a:cubicBezTo>
                    <a:pt x="25" y="4"/>
                    <a:pt x="23" y="6"/>
                    <a:pt x="22" y="7"/>
                  </a:cubicBezTo>
                  <a:cubicBezTo>
                    <a:pt x="16" y="8"/>
                    <a:pt x="10" y="9"/>
                    <a:pt x="4" y="8"/>
                  </a:cubicBezTo>
                  <a:cubicBezTo>
                    <a:pt x="2" y="8"/>
                    <a:pt x="0" y="6"/>
                    <a:pt x="1" y="4"/>
                  </a:cubicBezTo>
                  <a:cubicBezTo>
                    <a:pt x="1" y="2"/>
                    <a:pt x="3" y="1"/>
                    <a:pt x="4" y="1"/>
                  </a:cubicBezTo>
                  <a:cubicBezTo>
                    <a:pt x="10" y="2"/>
                    <a:pt x="15" y="1"/>
                    <a:pt x="20" y="0"/>
                  </a:cubicBezTo>
                  <a:cubicBezTo>
                    <a:pt x="21" y="0"/>
                    <a:pt x="23" y="0"/>
                    <a:pt x="2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71" name="">
              <a:extLst>
                <a:ext uri="{FF2B5EF4-FFF2-40B4-BE49-F238E27FC236}">
                  <a16:creationId xmlns:a16="http://schemas.microsoft.com/office/drawing/2014/main" id="{0190AFAA-DD03-4257-9A30-160F3DE421BB}"/>
                </a:ext>
              </a:extLst>
            </p:cNvPr>
            <p:cNvSpPr/>
            <p:nvPr/>
          </p:nvSpPr>
          <p:spPr bwMode="auto">
            <a:xfrm>
              <a:off x="4132263" y="4403726"/>
              <a:ext cx="90488" cy="38100"/>
            </a:xfrm>
            <a:custGeom>
              <a:avLst/>
              <a:gdLst>
                <a:gd name="T0" fmla="*/ 24 w 24"/>
                <a:gd name="T1" fmla="*/ 5 h 10"/>
                <a:gd name="T2" fmla="*/ 24 w 24"/>
                <a:gd name="T3" fmla="*/ 7 h 10"/>
                <a:gd name="T4" fmla="*/ 21 w 24"/>
                <a:gd name="T5" fmla="*/ 10 h 10"/>
                <a:gd name="T6" fmla="*/ 3 w 24"/>
                <a:gd name="T7" fmla="*/ 7 h 10"/>
                <a:gd name="T8" fmla="*/ 0 w 24"/>
                <a:gd name="T9" fmla="*/ 3 h 10"/>
                <a:gd name="T10" fmla="*/ 4 w 24"/>
                <a:gd name="T11" fmla="*/ 1 h 10"/>
                <a:gd name="T12" fmla="*/ 21 w 24"/>
                <a:gd name="T13" fmla="*/ 3 h 10"/>
                <a:gd name="T14" fmla="*/ 24 w 24"/>
                <a:gd name="T1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0">
                  <a:moveTo>
                    <a:pt x="24" y="5"/>
                  </a:moveTo>
                  <a:cubicBezTo>
                    <a:pt x="24" y="5"/>
                    <a:pt x="24" y="6"/>
                    <a:pt x="24" y="7"/>
                  </a:cubicBezTo>
                  <a:cubicBezTo>
                    <a:pt x="24" y="8"/>
                    <a:pt x="23" y="10"/>
                    <a:pt x="21" y="10"/>
                  </a:cubicBezTo>
                  <a:cubicBezTo>
                    <a:pt x="15" y="10"/>
                    <a:pt x="9" y="9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1" y="1"/>
                    <a:pt x="3" y="0"/>
                    <a:pt x="4" y="1"/>
                  </a:cubicBezTo>
                  <a:cubicBezTo>
                    <a:pt x="10" y="2"/>
                    <a:pt x="15" y="3"/>
                    <a:pt x="21" y="3"/>
                  </a:cubicBezTo>
                  <a:cubicBezTo>
                    <a:pt x="22" y="3"/>
                    <a:pt x="23" y="4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72" name="">
              <a:extLst>
                <a:ext uri="{FF2B5EF4-FFF2-40B4-BE49-F238E27FC236}">
                  <a16:creationId xmlns:a16="http://schemas.microsoft.com/office/drawing/2014/main" id="{47A4B99C-15A0-484D-950E-1AA0FF34A9CA}"/>
                </a:ext>
              </a:extLst>
            </p:cNvPr>
            <p:cNvSpPr/>
            <p:nvPr/>
          </p:nvSpPr>
          <p:spPr bwMode="auto">
            <a:xfrm>
              <a:off x="4310063" y="4043364"/>
              <a:ext cx="76200" cy="79375"/>
            </a:xfrm>
            <a:custGeom>
              <a:avLst/>
              <a:gdLst>
                <a:gd name="T0" fmla="*/ 19 w 20"/>
                <a:gd name="T1" fmla="*/ 15 h 21"/>
                <a:gd name="T2" fmla="*/ 18 w 20"/>
                <a:gd name="T3" fmla="*/ 19 h 21"/>
                <a:gd name="T4" fmla="*/ 14 w 20"/>
                <a:gd name="T5" fmla="*/ 19 h 21"/>
                <a:gd name="T6" fmla="*/ 1 w 20"/>
                <a:gd name="T7" fmla="*/ 7 h 21"/>
                <a:gd name="T8" fmla="*/ 1 w 20"/>
                <a:gd name="T9" fmla="*/ 2 h 21"/>
                <a:gd name="T10" fmla="*/ 6 w 20"/>
                <a:gd name="T11" fmla="*/ 2 h 21"/>
                <a:gd name="T12" fmla="*/ 18 w 20"/>
                <a:gd name="T13" fmla="*/ 15 h 21"/>
                <a:gd name="T14" fmla="*/ 19 w 20"/>
                <a:gd name="T15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21">
                  <a:moveTo>
                    <a:pt x="19" y="15"/>
                  </a:moveTo>
                  <a:cubicBezTo>
                    <a:pt x="20" y="16"/>
                    <a:pt x="20" y="18"/>
                    <a:pt x="18" y="19"/>
                  </a:cubicBezTo>
                  <a:cubicBezTo>
                    <a:pt x="17" y="21"/>
                    <a:pt x="15" y="21"/>
                    <a:pt x="14" y="19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0"/>
                    <a:pt x="5" y="0"/>
                    <a:pt x="6" y="2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9" y="15"/>
                    <a:pt x="19" y="15"/>
                    <a:pt x="19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73" name="">
              <a:extLst>
                <a:ext uri="{FF2B5EF4-FFF2-40B4-BE49-F238E27FC236}">
                  <a16:creationId xmlns:a16="http://schemas.microsoft.com/office/drawing/2014/main" id="{AC90CED7-B504-49C0-92F6-E49992D1D6E4}"/>
                </a:ext>
              </a:extLst>
            </p:cNvPr>
            <p:cNvSpPr/>
            <p:nvPr/>
          </p:nvSpPr>
          <p:spPr bwMode="auto">
            <a:xfrm>
              <a:off x="4686300" y="3819526"/>
              <a:ext cx="41275" cy="106363"/>
            </a:xfrm>
            <a:custGeom>
              <a:avLst/>
              <a:gdLst>
                <a:gd name="T0" fmla="*/ 6 w 11"/>
                <a:gd name="T1" fmla="*/ 2 h 28"/>
                <a:gd name="T2" fmla="*/ 7 w 11"/>
                <a:gd name="T3" fmla="*/ 2 h 28"/>
                <a:gd name="T4" fmla="*/ 10 w 11"/>
                <a:gd name="T5" fmla="*/ 25 h 28"/>
                <a:gd name="T6" fmla="*/ 6 w 11"/>
                <a:gd name="T7" fmla="*/ 27 h 28"/>
                <a:gd name="T8" fmla="*/ 3 w 11"/>
                <a:gd name="T9" fmla="*/ 23 h 28"/>
                <a:gd name="T10" fmla="*/ 0 w 11"/>
                <a:gd name="T11" fmla="*/ 6 h 28"/>
                <a:gd name="T12" fmla="*/ 2 w 11"/>
                <a:gd name="T13" fmla="*/ 1 h 28"/>
                <a:gd name="T14" fmla="*/ 6 w 11"/>
                <a:gd name="T15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28">
                  <a:moveTo>
                    <a:pt x="6" y="2"/>
                  </a:moveTo>
                  <a:cubicBezTo>
                    <a:pt x="6" y="2"/>
                    <a:pt x="6" y="2"/>
                    <a:pt x="7" y="2"/>
                  </a:cubicBezTo>
                  <a:cubicBezTo>
                    <a:pt x="10" y="9"/>
                    <a:pt x="11" y="17"/>
                    <a:pt x="10" y="25"/>
                  </a:cubicBezTo>
                  <a:cubicBezTo>
                    <a:pt x="9" y="26"/>
                    <a:pt x="8" y="28"/>
                    <a:pt x="6" y="27"/>
                  </a:cubicBezTo>
                  <a:cubicBezTo>
                    <a:pt x="4" y="27"/>
                    <a:pt x="3" y="25"/>
                    <a:pt x="3" y="23"/>
                  </a:cubicBezTo>
                  <a:cubicBezTo>
                    <a:pt x="4" y="17"/>
                    <a:pt x="3" y="11"/>
                    <a:pt x="0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3" y="0"/>
                    <a:pt x="5" y="1"/>
                    <a:pt x="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74" name="">
              <a:extLst>
                <a:ext uri="{FF2B5EF4-FFF2-40B4-BE49-F238E27FC236}">
                  <a16:creationId xmlns:a16="http://schemas.microsoft.com/office/drawing/2014/main" id="{1020BE31-C1D9-474D-8276-5579BF7BAED4}"/>
                </a:ext>
              </a:extLst>
            </p:cNvPr>
            <p:cNvSpPr/>
            <p:nvPr/>
          </p:nvSpPr>
          <p:spPr bwMode="auto">
            <a:xfrm>
              <a:off x="5046663" y="3865564"/>
              <a:ext cx="31750" cy="90488"/>
            </a:xfrm>
            <a:custGeom>
              <a:avLst/>
              <a:gdLst>
                <a:gd name="T0" fmla="*/ 6 w 8"/>
                <a:gd name="T1" fmla="*/ 2 h 24"/>
                <a:gd name="T2" fmla="*/ 7 w 8"/>
                <a:gd name="T3" fmla="*/ 3 h 24"/>
                <a:gd name="T4" fmla="*/ 8 w 8"/>
                <a:gd name="T5" fmla="*/ 20 h 24"/>
                <a:gd name="T6" fmla="*/ 4 w 8"/>
                <a:gd name="T7" fmla="*/ 24 h 24"/>
                <a:gd name="T8" fmla="*/ 1 w 8"/>
                <a:gd name="T9" fmla="*/ 20 h 24"/>
                <a:gd name="T10" fmla="*/ 0 w 8"/>
                <a:gd name="T11" fmla="*/ 4 h 24"/>
                <a:gd name="T12" fmla="*/ 3 w 8"/>
                <a:gd name="T13" fmla="*/ 0 h 24"/>
                <a:gd name="T14" fmla="*/ 6 w 8"/>
                <a:gd name="T15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24">
                  <a:moveTo>
                    <a:pt x="6" y="2"/>
                  </a:moveTo>
                  <a:cubicBezTo>
                    <a:pt x="7" y="2"/>
                    <a:pt x="7" y="3"/>
                    <a:pt x="7" y="3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2"/>
                    <a:pt x="6" y="24"/>
                    <a:pt x="4" y="24"/>
                  </a:cubicBezTo>
                  <a:cubicBezTo>
                    <a:pt x="2" y="24"/>
                    <a:pt x="1" y="22"/>
                    <a:pt x="1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6" y="1"/>
                    <a:pt x="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75" name="">
              <a:extLst>
                <a:ext uri="{FF2B5EF4-FFF2-40B4-BE49-F238E27FC236}">
                  <a16:creationId xmlns:a16="http://schemas.microsoft.com/office/drawing/2014/main" id="{18700E73-419A-4983-AD5E-E90BE454A6A3}"/>
                </a:ext>
              </a:extLst>
            </p:cNvPr>
            <p:cNvSpPr/>
            <p:nvPr/>
          </p:nvSpPr>
          <p:spPr bwMode="auto">
            <a:xfrm>
              <a:off x="3995738" y="4905376"/>
              <a:ext cx="306388" cy="158750"/>
            </a:xfrm>
            <a:custGeom>
              <a:avLst/>
              <a:gdLst>
                <a:gd name="T0" fmla="*/ 80 w 81"/>
                <a:gd name="T1" fmla="*/ 2 h 42"/>
                <a:gd name="T2" fmla="*/ 81 w 81"/>
                <a:gd name="T3" fmla="*/ 3 h 42"/>
                <a:gd name="T4" fmla="*/ 79 w 81"/>
                <a:gd name="T5" fmla="*/ 7 h 42"/>
                <a:gd name="T6" fmla="*/ 6 w 81"/>
                <a:gd name="T7" fmla="*/ 41 h 42"/>
                <a:gd name="T8" fmla="*/ 1 w 81"/>
                <a:gd name="T9" fmla="*/ 40 h 42"/>
                <a:gd name="T10" fmla="*/ 3 w 81"/>
                <a:gd name="T11" fmla="*/ 35 h 42"/>
                <a:gd name="T12" fmla="*/ 76 w 81"/>
                <a:gd name="T13" fmla="*/ 1 h 42"/>
                <a:gd name="T14" fmla="*/ 80 w 81"/>
                <a:gd name="T15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42">
                  <a:moveTo>
                    <a:pt x="80" y="2"/>
                  </a:moveTo>
                  <a:cubicBezTo>
                    <a:pt x="80" y="2"/>
                    <a:pt x="80" y="2"/>
                    <a:pt x="81" y="3"/>
                  </a:cubicBezTo>
                  <a:cubicBezTo>
                    <a:pt x="81" y="4"/>
                    <a:pt x="81" y="6"/>
                    <a:pt x="79" y="7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4" y="42"/>
                    <a:pt x="2" y="41"/>
                    <a:pt x="1" y="40"/>
                  </a:cubicBezTo>
                  <a:cubicBezTo>
                    <a:pt x="0" y="38"/>
                    <a:pt x="1" y="36"/>
                    <a:pt x="3" y="35"/>
                  </a:cubicBezTo>
                  <a:cubicBezTo>
                    <a:pt x="76" y="1"/>
                    <a:pt x="76" y="1"/>
                    <a:pt x="76" y="1"/>
                  </a:cubicBezTo>
                  <a:cubicBezTo>
                    <a:pt x="77" y="0"/>
                    <a:pt x="79" y="1"/>
                    <a:pt x="8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76" name="">
              <a:extLst>
                <a:ext uri="{FF2B5EF4-FFF2-40B4-BE49-F238E27FC236}">
                  <a16:creationId xmlns:a16="http://schemas.microsoft.com/office/drawing/2014/main" id="{7A9A5F34-7038-40F9-8F42-59BD6BA5FA8B}"/>
                </a:ext>
              </a:extLst>
            </p:cNvPr>
            <p:cNvSpPr/>
            <p:nvPr/>
          </p:nvSpPr>
          <p:spPr bwMode="auto">
            <a:xfrm>
              <a:off x="3884613" y="4570414"/>
              <a:ext cx="334963" cy="73025"/>
            </a:xfrm>
            <a:custGeom>
              <a:avLst/>
              <a:gdLst>
                <a:gd name="T0" fmla="*/ 87 w 88"/>
                <a:gd name="T1" fmla="*/ 3 h 19"/>
                <a:gd name="T2" fmla="*/ 88 w 88"/>
                <a:gd name="T3" fmla="*/ 5 h 19"/>
                <a:gd name="T4" fmla="*/ 84 w 88"/>
                <a:gd name="T5" fmla="*/ 8 h 19"/>
                <a:gd name="T6" fmla="*/ 5 w 88"/>
                <a:gd name="T7" fmla="*/ 18 h 19"/>
                <a:gd name="T8" fmla="*/ 1 w 88"/>
                <a:gd name="T9" fmla="*/ 16 h 19"/>
                <a:gd name="T10" fmla="*/ 3 w 88"/>
                <a:gd name="T11" fmla="*/ 12 h 19"/>
                <a:gd name="T12" fmla="*/ 85 w 88"/>
                <a:gd name="T13" fmla="*/ 2 h 19"/>
                <a:gd name="T14" fmla="*/ 87 w 88"/>
                <a:gd name="T1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19">
                  <a:moveTo>
                    <a:pt x="87" y="3"/>
                  </a:moveTo>
                  <a:cubicBezTo>
                    <a:pt x="88" y="4"/>
                    <a:pt x="88" y="4"/>
                    <a:pt x="88" y="5"/>
                  </a:cubicBezTo>
                  <a:cubicBezTo>
                    <a:pt x="88" y="7"/>
                    <a:pt x="86" y="9"/>
                    <a:pt x="84" y="8"/>
                  </a:cubicBezTo>
                  <a:cubicBezTo>
                    <a:pt x="57" y="7"/>
                    <a:pt x="31" y="11"/>
                    <a:pt x="5" y="18"/>
                  </a:cubicBezTo>
                  <a:cubicBezTo>
                    <a:pt x="3" y="19"/>
                    <a:pt x="2" y="18"/>
                    <a:pt x="1" y="16"/>
                  </a:cubicBezTo>
                  <a:cubicBezTo>
                    <a:pt x="0" y="14"/>
                    <a:pt x="1" y="12"/>
                    <a:pt x="3" y="12"/>
                  </a:cubicBezTo>
                  <a:cubicBezTo>
                    <a:pt x="29" y="4"/>
                    <a:pt x="57" y="0"/>
                    <a:pt x="85" y="2"/>
                  </a:cubicBezTo>
                  <a:cubicBezTo>
                    <a:pt x="86" y="2"/>
                    <a:pt x="87" y="2"/>
                    <a:pt x="8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77" name="">
              <a:extLst>
                <a:ext uri="{FF2B5EF4-FFF2-40B4-BE49-F238E27FC236}">
                  <a16:creationId xmlns:a16="http://schemas.microsoft.com/office/drawing/2014/main" id="{5835E7D6-403C-48DE-A839-B9157E4AE533}"/>
                </a:ext>
              </a:extLst>
            </p:cNvPr>
            <p:cNvSpPr/>
            <p:nvPr/>
          </p:nvSpPr>
          <p:spPr bwMode="auto">
            <a:xfrm>
              <a:off x="4033838" y="4157664"/>
              <a:ext cx="254000" cy="106363"/>
            </a:xfrm>
            <a:custGeom>
              <a:avLst/>
              <a:gdLst>
                <a:gd name="T0" fmla="*/ 67 w 67"/>
                <a:gd name="T1" fmla="*/ 22 h 28"/>
                <a:gd name="T2" fmla="*/ 67 w 67"/>
                <a:gd name="T3" fmla="*/ 25 h 28"/>
                <a:gd name="T4" fmla="*/ 63 w 67"/>
                <a:gd name="T5" fmla="*/ 27 h 28"/>
                <a:gd name="T6" fmla="*/ 2 w 67"/>
                <a:gd name="T7" fmla="*/ 7 h 28"/>
                <a:gd name="T8" fmla="*/ 0 w 67"/>
                <a:gd name="T9" fmla="*/ 2 h 28"/>
                <a:gd name="T10" fmla="*/ 5 w 67"/>
                <a:gd name="T11" fmla="*/ 0 h 28"/>
                <a:gd name="T12" fmla="*/ 65 w 67"/>
                <a:gd name="T13" fmla="*/ 21 h 28"/>
                <a:gd name="T14" fmla="*/ 67 w 67"/>
                <a:gd name="T15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28">
                  <a:moveTo>
                    <a:pt x="67" y="22"/>
                  </a:moveTo>
                  <a:cubicBezTo>
                    <a:pt x="67" y="23"/>
                    <a:pt x="67" y="24"/>
                    <a:pt x="67" y="25"/>
                  </a:cubicBezTo>
                  <a:cubicBezTo>
                    <a:pt x="66" y="27"/>
                    <a:pt x="64" y="28"/>
                    <a:pt x="63" y="2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6"/>
                    <a:pt x="0" y="4"/>
                    <a:pt x="0" y="2"/>
                  </a:cubicBezTo>
                  <a:cubicBezTo>
                    <a:pt x="1" y="0"/>
                    <a:pt x="3" y="0"/>
                    <a:pt x="5" y="0"/>
                  </a:cubicBezTo>
                  <a:cubicBezTo>
                    <a:pt x="65" y="21"/>
                    <a:pt x="65" y="21"/>
                    <a:pt x="65" y="21"/>
                  </a:cubicBezTo>
                  <a:cubicBezTo>
                    <a:pt x="66" y="21"/>
                    <a:pt x="66" y="21"/>
                    <a:pt x="67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78" name="">
              <a:extLst>
                <a:ext uri="{FF2B5EF4-FFF2-40B4-BE49-F238E27FC236}">
                  <a16:creationId xmlns:a16="http://schemas.microsoft.com/office/drawing/2014/main" id="{8FAE11D6-DA28-400A-A0F6-DC0BD281FF6C}"/>
                </a:ext>
              </a:extLst>
            </p:cNvPr>
            <p:cNvSpPr/>
            <p:nvPr/>
          </p:nvSpPr>
          <p:spPr bwMode="auto">
            <a:xfrm>
              <a:off x="4397375" y="3729039"/>
              <a:ext cx="155575" cy="254000"/>
            </a:xfrm>
            <a:custGeom>
              <a:avLst/>
              <a:gdLst>
                <a:gd name="T0" fmla="*/ 7 w 41"/>
                <a:gd name="T1" fmla="*/ 2 h 67"/>
                <a:gd name="T2" fmla="*/ 7 w 41"/>
                <a:gd name="T3" fmla="*/ 2 h 67"/>
                <a:gd name="T4" fmla="*/ 40 w 41"/>
                <a:gd name="T5" fmla="*/ 61 h 67"/>
                <a:gd name="T6" fmla="*/ 39 w 41"/>
                <a:gd name="T7" fmla="*/ 66 h 67"/>
                <a:gd name="T8" fmla="*/ 34 w 41"/>
                <a:gd name="T9" fmla="*/ 65 h 67"/>
                <a:gd name="T10" fmla="*/ 1 w 41"/>
                <a:gd name="T11" fmla="*/ 6 h 67"/>
                <a:gd name="T12" fmla="*/ 2 w 41"/>
                <a:gd name="T13" fmla="*/ 1 h 67"/>
                <a:gd name="T14" fmla="*/ 7 w 41"/>
                <a:gd name="T15" fmla="*/ 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67">
                  <a:moveTo>
                    <a:pt x="7" y="2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19" y="22"/>
                    <a:pt x="30" y="41"/>
                    <a:pt x="40" y="61"/>
                  </a:cubicBezTo>
                  <a:cubicBezTo>
                    <a:pt x="41" y="63"/>
                    <a:pt x="41" y="65"/>
                    <a:pt x="39" y="66"/>
                  </a:cubicBezTo>
                  <a:cubicBezTo>
                    <a:pt x="37" y="67"/>
                    <a:pt x="35" y="66"/>
                    <a:pt x="34" y="65"/>
                  </a:cubicBezTo>
                  <a:cubicBezTo>
                    <a:pt x="24" y="45"/>
                    <a:pt x="13" y="25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3" y="0"/>
                    <a:pt x="5" y="1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79" name="">
              <a:extLst>
                <a:ext uri="{FF2B5EF4-FFF2-40B4-BE49-F238E27FC236}">
                  <a16:creationId xmlns:a16="http://schemas.microsoft.com/office/drawing/2014/main" id="{2530C49A-21D3-457D-83F7-0E40DD3815D5}"/>
                </a:ext>
              </a:extLst>
            </p:cNvPr>
            <p:cNvSpPr/>
            <p:nvPr/>
          </p:nvSpPr>
          <p:spPr bwMode="auto">
            <a:xfrm>
              <a:off x="4879975" y="3573464"/>
              <a:ext cx="34925" cy="344488"/>
            </a:xfrm>
            <a:custGeom>
              <a:avLst/>
              <a:gdLst>
                <a:gd name="T0" fmla="*/ 7 w 9"/>
                <a:gd name="T1" fmla="*/ 1 h 91"/>
                <a:gd name="T2" fmla="*/ 8 w 9"/>
                <a:gd name="T3" fmla="*/ 3 h 91"/>
                <a:gd name="T4" fmla="*/ 7 w 9"/>
                <a:gd name="T5" fmla="*/ 87 h 91"/>
                <a:gd name="T6" fmla="*/ 3 w 9"/>
                <a:gd name="T7" fmla="*/ 91 h 91"/>
                <a:gd name="T8" fmla="*/ 0 w 9"/>
                <a:gd name="T9" fmla="*/ 87 h 91"/>
                <a:gd name="T10" fmla="*/ 1 w 9"/>
                <a:gd name="T11" fmla="*/ 3 h 91"/>
                <a:gd name="T12" fmla="*/ 4 w 9"/>
                <a:gd name="T13" fmla="*/ 0 h 91"/>
                <a:gd name="T14" fmla="*/ 7 w 9"/>
                <a:gd name="T15" fmla="*/ 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91">
                  <a:moveTo>
                    <a:pt x="7" y="1"/>
                  </a:moveTo>
                  <a:cubicBezTo>
                    <a:pt x="8" y="2"/>
                    <a:pt x="8" y="2"/>
                    <a:pt x="8" y="3"/>
                  </a:cubicBezTo>
                  <a:cubicBezTo>
                    <a:pt x="9" y="32"/>
                    <a:pt x="9" y="59"/>
                    <a:pt x="7" y="87"/>
                  </a:cubicBezTo>
                  <a:cubicBezTo>
                    <a:pt x="7" y="89"/>
                    <a:pt x="5" y="91"/>
                    <a:pt x="3" y="91"/>
                  </a:cubicBezTo>
                  <a:cubicBezTo>
                    <a:pt x="1" y="90"/>
                    <a:pt x="0" y="89"/>
                    <a:pt x="0" y="87"/>
                  </a:cubicBezTo>
                  <a:cubicBezTo>
                    <a:pt x="2" y="59"/>
                    <a:pt x="2" y="32"/>
                    <a:pt x="1" y="3"/>
                  </a:cubicBezTo>
                  <a:cubicBezTo>
                    <a:pt x="1" y="2"/>
                    <a:pt x="2" y="0"/>
                    <a:pt x="4" y="0"/>
                  </a:cubicBezTo>
                  <a:cubicBezTo>
                    <a:pt x="5" y="0"/>
                    <a:pt x="7" y="0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80" name="">
              <a:extLst>
                <a:ext uri="{FF2B5EF4-FFF2-40B4-BE49-F238E27FC236}">
                  <a16:creationId xmlns:a16="http://schemas.microsoft.com/office/drawing/2014/main" id="{2BA146FB-E6E2-44BD-9ED8-015020C89AD6}"/>
                </a:ext>
              </a:extLst>
            </p:cNvPr>
            <p:cNvSpPr/>
            <p:nvPr/>
          </p:nvSpPr>
          <p:spPr bwMode="auto">
            <a:xfrm>
              <a:off x="5237163" y="3827464"/>
              <a:ext cx="160338" cy="223838"/>
            </a:xfrm>
            <a:custGeom>
              <a:avLst/>
              <a:gdLst>
                <a:gd name="T0" fmla="*/ 41 w 42"/>
                <a:gd name="T1" fmla="*/ 2 h 59"/>
                <a:gd name="T2" fmla="*/ 41 w 42"/>
                <a:gd name="T3" fmla="*/ 5 h 59"/>
                <a:gd name="T4" fmla="*/ 7 w 42"/>
                <a:gd name="T5" fmla="*/ 57 h 59"/>
                <a:gd name="T6" fmla="*/ 2 w 42"/>
                <a:gd name="T7" fmla="*/ 58 h 59"/>
                <a:gd name="T8" fmla="*/ 1 w 42"/>
                <a:gd name="T9" fmla="*/ 53 h 59"/>
                <a:gd name="T10" fmla="*/ 36 w 42"/>
                <a:gd name="T11" fmla="*/ 2 h 59"/>
                <a:gd name="T12" fmla="*/ 40 w 42"/>
                <a:gd name="T13" fmla="*/ 1 h 59"/>
                <a:gd name="T14" fmla="*/ 41 w 42"/>
                <a:gd name="T15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59">
                  <a:moveTo>
                    <a:pt x="41" y="2"/>
                  </a:moveTo>
                  <a:cubicBezTo>
                    <a:pt x="42" y="3"/>
                    <a:pt x="42" y="4"/>
                    <a:pt x="41" y="5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6" y="59"/>
                    <a:pt x="4" y="59"/>
                    <a:pt x="2" y="58"/>
                  </a:cubicBezTo>
                  <a:cubicBezTo>
                    <a:pt x="1" y="57"/>
                    <a:pt x="0" y="55"/>
                    <a:pt x="1" y="53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7" y="0"/>
                    <a:pt x="39" y="0"/>
                    <a:pt x="40" y="1"/>
                  </a:cubicBezTo>
                  <a:cubicBezTo>
                    <a:pt x="41" y="1"/>
                    <a:pt x="41" y="1"/>
                    <a:pt x="4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81" name="">
              <a:extLst>
                <a:ext uri="{FF2B5EF4-FFF2-40B4-BE49-F238E27FC236}">
                  <a16:creationId xmlns:a16="http://schemas.microsoft.com/office/drawing/2014/main" id="{CEAD2919-D391-4F64-AB16-4465B55065D8}"/>
                </a:ext>
              </a:extLst>
            </p:cNvPr>
            <p:cNvSpPr/>
            <p:nvPr/>
          </p:nvSpPr>
          <p:spPr bwMode="auto">
            <a:xfrm>
              <a:off x="3903663" y="5003801"/>
              <a:ext cx="133350" cy="144463"/>
            </a:xfrm>
            <a:custGeom>
              <a:avLst/>
              <a:gdLst>
                <a:gd name="T0" fmla="*/ 29 w 35"/>
                <a:gd name="T1" fmla="*/ 9 h 38"/>
                <a:gd name="T2" fmla="*/ 32 w 35"/>
                <a:gd name="T3" fmla="*/ 13 h 38"/>
                <a:gd name="T4" fmla="*/ 30 w 35"/>
                <a:gd name="T5" fmla="*/ 32 h 38"/>
                <a:gd name="T6" fmla="*/ 15 w 35"/>
                <a:gd name="T7" fmla="*/ 35 h 38"/>
                <a:gd name="T8" fmla="*/ 0 w 35"/>
                <a:gd name="T9" fmla="*/ 16 h 38"/>
                <a:gd name="T10" fmla="*/ 4 w 35"/>
                <a:gd name="T11" fmla="*/ 4 h 38"/>
                <a:gd name="T12" fmla="*/ 14 w 35"/>
                <a:gd name="T13" fmla="*/ 0 h 38"/>
                <a:gd name="T14" fmla="*/ 14 w 35"/>
                <a:gd name="T15" fmla="*/ 0 h 38"/>
                <a:gd name="T16" fmla="*/ 29 w 35"/>
                <a:gd name="T17" fmla="*/ 9 h 38"/>
                <a:gd name="T18" fmla="*/ 10 w 35"/>
                <a:gd name="T19" fmla="*/ 22 h 38"/>
                <a:gd name="T20" fmla="*/ 17 w 35"/>
                <a:gd name="T21" fmla="*/ 28 h 38"/>
                <a:gd name="T22" fmla="*/ 25 w 35"/>
                <a:gd name="T23" fmla="*/ 28 h 38"/>
                <a:gd name="T24" fmla="*/ 25 w 35"/>
                <a:gd name="T25" fmla="*/ 16 h 38"/>
                <a:gd name="T26" fmla="*/ 14 w 35"/>
                <a:gd name="T27" fmla="*/ 7 h 38"/>
                <a:gd name="T28" fmla="*/ 14 w 35"/>
                <a:gd name="T29" fmla="*/ 7 h 38"/>
                <a:gd name="T30" fmla="*/ 9 w 35"/>
                <a:gd name="T31" fmla="*/ 9 h 38"/>
                <a:gd name="T32" fmla="*/ 7 w 35"/>
                <a:gd name="T33" fmla="*/ 15 h 38"/>
                <a:gd name="T34" fmla="*/ 10 w 35"/>
                <a:gd name="T35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" h="38">
                  <a:moveTo>
                    <a:pt x="29" y="9"/>
                  </a:moveTo>
                  <a:cubicBezTo>
                    <a:pt x="30" y="10"/>
                    <a:pt x="31" y="12"/>
                    <a:pt x="32" y="13"/>
                  </a:cubicBezTo>
                  <a:cubicBezTo>
                    <a:pt x="35" y="20"/>
                    <a:pt x="34" y="28"/>
                    <a:pt x="30" y="32"/>
                  </a:cubicBezTo>
                  <a:cubicBezTo>
                    <a:pt x="28" y="34"/>
                    <a:pt x="23" y="38"/>
                    <a:pt x="15" y="35"/>
                  </a:cubicBezTo>
                  <a:cubicBezTo>
                    <a:pt x="8" y="32"/>
                    <a:pt x="1" y="24"/>
                    <a:pt x="0" y="16"/>
                  </a:cubicBezTo>
                  <a:cubicBezTo>
                    <a:pt x="0" y="11"/>
                    <a:pt x="1" y="7"/>
                    <a:pt x="4" y="4"/>
                  </a:cubicBezTo>
                  <a:cubicBezTo>
                    <a:pt x="7" y="1"/>
                    <a:pt x="10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0" y="1"/>
                    <a:pt x="26" y="4"/>
                    <a:pt x="29" y="9"/>
                  </a:cubicBezTo>
                  <a:close/>
                  <a:moveTo>
                    <a:pt x="10" y="22"/>
                  </a:moveTo>
                  <a:cubicBezTo>
                    <a:pt x="12" y="25"/>
                    <a:pt x="15" y="27"/>
                    <a:pt x="17" y="28"/>
                  </a:cubicBezTo>
                  <a:cubicBezTo>
                    <a:pt x="21" y="29"/>
                    <a:pt x="23" y="29"/>
                    <a:pt x="25" y="28"/>
                  </a:cubicBezTo>
                  <a:cubicBezTo>
                    <a:pt x="27" y="25"/>
                    <a:pt x="27" y="20"/>
                    <a:pt x="25" y="16"/>
                  </a:cubicBezTo>
                  <a:cubicBezTo>
                    <a:pt x="24" y="13"/>
                    <a:pt x="21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2" y="7"/>
                    <a:pt x="10" y="8"/>
                    <a:pt x="9" y="9"/>
                  </a:cubicBezTo>
                  <a:cubicBezTo>
                    <a:pt x="8" y="10"/>
                    <a:pt x="7" y="13"/>
                    <a:pt x="7" y="15"/>
                  </a:cubicBezTo>
                  <a:cubicBezTo>
                    <a:pt x="7" y="17"/>
                    <a:pt x="8" y="20"/>
                    <a:pt x="1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82" name="">
              <a:extLst>
                <a:ext uri="{FF2B5EF4-FFF2-40B4-BE49-F238E27FC236}">
                  <a16:creationId xmlns:a16="http://schemas.microsoft.com/office/drawing/2014/main" id="{CCEDFDFA-A79D-43BE-B5EB-FCAD44A90071}"/>
                </a:ext>
              </a:extLst>
            </p:cNvPr>
            <p:cNvSpPr/>
            <p:nvPr/>
          </p:nvSpPr>
          <p:spPr bwMode="auto">
            <a:xfrm>
              <a:off x="3778250" y="4559301"/>
              <a:ext cx="141288" cy="163513"/>
            </a:xfrm>
            <a:custGeom>
              <a:avLst/>
              <a:gdLst>
                <a:gd name="T0" fmla="*/ 29 w 37"/>
                <a:gd name="T1" fmla="*/ 9 h 43"/>
                <a:gd name="T2" fmla="*/ 35 w 37"/>
                <a:gd name="T3" fmla="*/ 32 h 43"/>
                <a:gd name="T4" fmla="*/ 28 w 37"/>
                <a:gd name="T5" fmla="*/ 41 h 43"/>
                <a:gd name="T6" fmla="*/ 9 w 37"/>
                <a:gd name="T7" fmla="*/ 37 h 43"/>
                <a:gd name="T8" fmla="*/ 1 w 37"/>
                <a:gd name="T9" fmla="*/ 21 h 43"/>
                <a:gd name="T10" fmla="*/ 3 w 37"/>
                <a:gd name="T11" fmla="*/ 8 h 43"/>
                <a:gd name="T12" fmla="*/ 13 w 37"/>
                <a:gd name="T13" fmla="*/ 0 h 43"/>
                <a:gd name="T14" fmla="*/ 29 w 37"/>
                <a:gd name="T15" fmla="*/ 9 h 43"/>
                <a:gd name="T16" fmla="*/ 29 w 37"/>
                <a:gd name="T17" fmla="*/ 9 h 43"/>
                <a:gd name="T18" fmla="*/ 11 w 37"/>
                <a:gd name="T19" fmla="*/ 29 h 43"/>
                <a:gd name="T20" fmla="*/ 14 w 37"/>
                <a:gd name="T21" fmla="*/ 32 h 43"/>
                <a:gd name="T22" fmla="*/ 25 w 37"/>
                <a:gd name="T23" fmla="*/ 35 h 43"/>
                <a:gd name="T24" fmla="*/ 28 w 37"/>
                <a:gd name="T25" fmla="*/ 31 h 43"/>
                <a:gd name="T26" fmla="*/ 24 w 37"/>
                <a:gd name="T27" fmla="*/ 13 h 43"/>
                <a:gd name="T28" fmla="*/ 23 w 37"/>
                <a:gd name="T29" fmla="*/ 13 h 43"/>
                <a:gd name="T30" fmla="*/ 23 w 37"/>
                <a:gd name="T31" fmla="*/ 13 h 43"/>
                <a:gd name="T32" fmla="*/ 14 w 37"/>
                <a:gd name="T33" fmla="*/ 7 h 43"/>
                <a:gd name="T34" fmla="*/ 9 w 37"/>
                <a:gd name="T35" fmla="*/ 12 h 43"/>
                <a:gd name="T36" fmla="*/ 8 w 37"/>
                <a:gd name="T37" fmla="*/ 20 h 43"/>
                <a:gd name="T38" fmla="*/ 11 w 37"/>
                <a:gd name="T39" fmla="*/ 2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" h="43">
                  <a:moveTo>
                    <a:pt x="29" y="9"/>
                  </a:moveTo>
                  <a:cubicBezTo>
                    <a:pt x="34" y="15"/>
                    <a:pt x="37" y="25"/>
                    <a:pt x="35" y="32"/>
                  </a:cubicBezTo>
                  <a:cubicBezTo>
                    <a:pt x="34" y="36"/>
                    <a:pt x="31" y="39"/>
                    <a:pt x="28" y="41"/>
                  </a:cubicBezTo>
                  <a:cubicBezTo>
                    <a:pt x="22" y="43"/>
                    <a:pt x="15" y="42"/>
                    <a:pt x="9" y="37"/>
                  </a:cubicBezTo>
                  <a:cubicBezTo>
                    <a:pt x="5" y="33"/>
                    <a:pt x="2" y="27"/>
                    <a:pt x="1" y="21"/>
                  </a:cubicBezTo>
                  <a:cubicBezTo>
                    <a:pt x="0" y="16"/>
                    <a:pt x="1" y="12"/>
                    <a:pt x="3" y="8"/>
                  </a:cubicBezTo>
                  <a:cubicBezTo>
                    <a:pt x="5" y="4"/>
                    <a:pt x="9" y="1"/>
                    <a:pt x="13" y="0"/>
                  </a:cubicBezTo>
                  <a:cubicBezTo>
                    <a:pt x="19" y="0"/>
                    <a:pt x="25" y="3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close/>
                  <a:moveTo>
                    <a:pt x="11" y="29"/>
                  </a:moveTo>
                  <a:cubicBezTo>
                    <a:pt x="12" y="30"/>
                    <a:pt x="13" y="31"/>
                    <a:pt x="14" y="32"/>
                  </a:cubicBezTo>
                  <a:cubicBezTo>
                    <a:pt x="17" y="35"/>
                    <a:pt x="22" y="36"/>
                    <a:pt x="25" y="35"/>
                  </a:cubicBezTo>
                  <a:cubicBezTo>
                    <a:pt x="27" y="34"/>
                    <a:pt x="28" y="32"/>
                    <a:pt x="28" y="31"/>
                  </a:cubicBezTo>
                  <a:cubicBezTo>
                    <a:pt x="30" y="26"/>
                    <a:pt x="27" y="18"/>
                    <a:pt x="24" y="13"/>
                  </a:cubicBezTo>
                  <a:cubicBezTo>
                    <a:pt x="24" y="13"/>
                    <a:pt x="24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1" y="10"/>
                    <a:pt x="18" y="7"/>
                    <a:pt x="14" y="7"/>
                  </a:cubicBezTo>
                  <a:cubicBezTo>
                    <a:pt x="12" y="8"/>
                    <a:pt x="10" y="9"/>
                    <a:pt x="9" y="12"/>
                  </a:cubicBezTo>
                  <a:cubicBezTo>
                    <a:pt x="7" y="14"/>
                    <a:pt x="7" y="18"/>
                    <a:pt x="8" y="20"/>
                  </a:cubicBezTo>
                  <a:cubicBezTo>
                    <a:pt x="8" y="23"/>
                    <a:pt x="9" y="27"/>
                    <a:pt x="1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83" name="">
              <a:extLst>
                <a:ext uri="{FF2B5EF4-FFF2-40B4-BE49-F238E27FC236}">
                  <a16:creationId xmlns:a16="http://schemas.microsoft.com/office/drawing/2014/main" id="{7FA571FC-0A6C-4121-A214-2BB61B105442}"/>
                </a:ext>
              </a:extLst>
            </p:cNvPr>
            <p:cNvSpPr/>
            <p:nvPr/>
          </p:nvSpPr>
          <p:spPr bwMode="auto">
            <a:xfrm>
              <a:off x="3933825" y="4073526"/>
              <a:ext cx="130175" cy="163513"/>
            </a:xfrm>
            <a:custGeom>
              <a:avLst/>
              <a:gdLst>
                <a:gd name="T0" fmla="*/ 31 w 34"/>
                <a:gd name="T1" fmla="*/ 7 h 43"/>
                <a:gd name="T2" fmla="*/ 34 w 34"/>
                <a:gd name="T3" fmla="*/ 16 h 43"/>
                <a:gd name="T4" fmla="*/ 24 w 34"/>
                <a:gd name="T5" fmla="*/ 38 h 43"/>
                <a:gd name="T6" fmla="*/ 12 w 34"/>
                <a:gd name="T7" fmla="*/ 42 h 43"/>
                <a:gd name="T8" fmla="*/ 3 w 34"/>
                <a:gd name="T9" fmla="*/ 35 h 43"/>
                <a:gd name="T10" fmla="*/ 0 w 34"/>
                <a:gd name="T11" fmla="*/ 24 h 43"/>
                <a:gd name="T12" fmla="*/ 12 w 34"/>
                <a:gd name="T13" fmla="*/ 4 h 43"/>
                <a:gd name="T14" fmla="*/ 29 w 34"/>
                <a:gd name="T15" fmla="*/ 4 h 43"/>
                <a:gd name="T16" fmla="*/ 31 w 34"/>
                <a:gd name="T17" fmla="*/ 7 h 43"/>
                <a:gd name="T18" fmla="*/ 9 w 34"/>
                <a:gd name="T19" fmla="*/ 32 h 43"/>
                <a:gd name="T20" fmla="*/ 13 w 34"/>
                <a:gd name="T21" fmla="*/ 35 h 43"/>
                <a:gd name="T22" fmla="*/ 19 w 34"/>
                <a:gd name="T23" fmla="*/ 33 h 43"/>
                <a:gd name="T24" fmla="*/ 27 w 34"/>
                <a:gd name="T25" fmla="*/ 16 h 43"/>
                <a:gd name="T26" fmla="*/ 27 w 34"/>
                <a:gd name="T27" fmla="*/ 16 h 43"/>
                <a:gd name="T28" fmla="*/ 25 w 34"/>
                <a:gd name="T29" fmla="*/ 9 h 43"/>
                <a:gd name="T30" fmla="*/ 15 w 34"/>
                <a:gd name="T31" fmla="*/ 10 h 43"/>
                <a:gd name="T32" fmla="*/ 7 w 34"/>
                <a:gd name="T33" fmla="*/ 24 h 43"/>
                <a:gd name="T34" fmla="*/ 9 w 34"/>
                <a:gd name="T35" fmla="*/ 31 h 43"/>
                <a:gd name="T36" fmla="*/ 9 w 34"/>
                <a:gd name="T37" fmla="*/ 3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43">
                  <a:moveTo>
                    <a:pt x="31" y="7"/>
                  </a:moveTo>
                  <a:cubicBezTo>
                    <a:pt x="33" y="9"/>
                    <a:pt x="34" y="13"/>
                    <a:pt x="34" y="16"/>
                  </a:cubicBezTo>
                  <a:cubicBezTo>
                    <a:pt x="34" y="23"/>
                    <a:pt x="30" y="32"/>
                    <a:pt x="24" y="38"/>
                  </a:cubicBezTo>
                  <a:cubicBezTo>
                    <a:pt x="21" y="41"/>
                    <a:pt x="16" y="43"/>
                    <a:pt x="12" y="42"/>
                  </a:cubicBezTo>
                  <a:cubicBezTo>
                    <a:pt x="8" y="41"/>
                    <a:pt x="5" y="38"/>
                    <a:pt x="3" y="35"/>
                  </a:cubicBezTo>
                  <a:cubicBezTo>
                    <a:pt x="1" y="31"/>
                    <a:pt x="0" y="28"/>
                    <a:pt x="0" y="24"/>
                  </a:cubicBezTo>
                  <a:cubicBezTo>
                    <a:pt x="1" y="16"/>
                    <a:pt x="5" y="8"/>
                    <a:pt x="12" y="4"/>
                  </a:cubicBezTo>
                  <a:cubicBezTo>
                    <a:pt x="16" y="1"/>
                    <a:pt x="23" y="0"/>
                    <a:pt x="29" y="4"/>
                  </a:cubicBezTo>
                  <a:cubicBezTo>
                    <a:pt x="30" y="5"/>
                    <a:pt x="31" y="6"/>
                    <a:pt x="31" y="7"/>
                  </a:cubicBezTo>
                  <a:close/>
                  <a:moveTo>
                    <a:pt x="9" y="32"/>
                  </a:moveTo>
                  <a:cubicBezTo>
                    <a:pt x="10" y="34"/>
                    <a:pt x="12" y="35"/>
                    <a:pt x="13" y="35"/>
                  </a:cubicBezTo>
                  <a:cubicBezTo>
                    <a:pt x="15" y="35"/>
                    <a:pt x="18" y="35"/>
                    <a:pt x="19" y="33"/>
                  </a:cubicBezTo>
                  <a:cubicBezTo>
                    <a:pt x="24" y="29"/>
                    <a:pt x="27" y="21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4"/>
                    <a:pt x="27" y="11"/>
                    <a:pt x="25" y="9"/>
                  </a:cubicBezTo>
                  <a:cubicBezTo>
                    <a:pt x="22" y="7"/>
                    <a:pt x="18" y="8"/>
                    <a:pt x="15" y="10"/>
                  </a:cubicBezTo>
                  <a:cubicBezTo>
                    <a:pt x="11" y="13"/>
                    <a:pt x="8" y="18"/>
                    <a:pt x="7" y="24"/>
                  </a:cubicBezTo>
                  <a:cubicBezTo>
                    <a:pt x="7" y="26"/>
                    <a:pt x="7" y="29"/>
                    <a:pt x="9" y="31"/>
                  </a:cubicBezTo>
                  <a:cubicBezTo>
                    <a:pt x="9" y="31"/>
                    <a:pt x="9" y="32"/>
                    <a:pt x="9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84" name="">
              <a:extLst>
                <a:ext uri="{FF2B5EF4-FFF2-40B4-BE49-F238E27FC236}">
                  <a16:creationId xmlns:a16="http://schemas.microsoft.com/office/drawing/2014/main" id="{F2C53587-D147-4AE9-9811-78F2BD194157}"/>
                </a:ext>
              </a:extLst>
            </p:cNvPr>
            <p:cNvSpPr/>
            <p:nvPr/>
          </p:nvSpPr>
          <p:spPr bwMode="auto">
            <a:xfrm>
              <a:off x="4279900" y="3633789"/>
              <a:ext cx="179388" cy="155575"/>
            </a:xfrm>
            <a:custGeom>
              <a:avLst/>
              <a:gdLst>
                <a:gd name="T0" fmla="*/ 43 w 47"/>
                <a:gd name="T1" fmla="*/ 9 h 41"/>
                <a:gd name="T2" fmla="*/ 45 w 47"/>
                <a:gd name="T3" fmla="*/ 21 h 41"/>
                <a:gd name="T4" fmla="*/ 19 w 47"/>
                <a:gd name="T5" fmla="*/ 40 h 41"/>
                <a:gd name="T6" fmla="*/ 3 w 47"/>
                <a:gd name="T7" fmla="*/ 35 h 41"/>
                <a:gd name="T8" fmla="*/ 3 w 47"/>
                <a:gd name="T9" fmla="*/ 18 h 41"/>
                <a:gd name="T10" fmla="*/ 21 w 47"/>
                <a:gd name="T11" fmla="*/ 2 h 41"/>
                <a:gd name="T12" fmla="*/ 41 w 47"/>
                <a:gd name="T13" fmla="*/ 6 h 41"/>
                <a:gd name="T14" fmla="*/ 41 w 47"/>
                <a:gd name="T15" fmla="*/ 6 h 41"/>
                <a:gd name="T16" fmla="*/ 43 w 47"/>
                <a:gd name="T17" fmla="*/ 9 h 41"/>
                <a:gd name="T18" fmla="*/ 39 w 47"/>
                <a:gd name="T19" fmla="*/ 8 h 41"/>
                <a:gd name="T20" fmla="*/ 39 w 47"/>
                <a:gd name="T21" fmla="*/ 8 h 41"/>
                <a:gd name="T22" fmla="*/ 9 w 47"/>
                <a:gd name="T23" fmla="*/ 30 h 41"/>
                <a:gd name="T24" fmla="*/ 9 w 47"/>
                <a:gd name="T25" fmla="*/ 31 h 41"/>
                <a:gd name="T26" fmla="*/ 18 w 47"/>
                <a:gd name="T27" fmla="*/ 33 h 41"/>
                <a:gd name="T28" fmla="*/ 38 w 47"/>
                <a:gd name="T29" fmla="*/ 19 h 41"/>
                <a:gd name="T30" fmla="*/ 36 w 47"/>
                <a:gd name="T31" fmla="*/ 11 h 41"/>
                <a:gd name="T32" fmla="*/ 23 w 47"/>
                <a:gd name="T33" fmla="*/ 9 h 41"/>
                <a:gd name="T34" fmla="*/ 9 w 47"/>
                <a:gd name="T35" fmla="*/ 21 h 41"/>
                <a:gd name="T36" fmla="*/ 9 w 47"/>
                <a:gd name="T37" fmla="*/ 3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7" h="41">
                  <a:moveTo>
                    <a:pt x="43" y="9"/>
                  </a:moveTo>
                  <a:cubicBezTo>
                    <a:pt x="47" y="14"/>
                    <a:pt x="46" y="18"/>
                    <a:pt x="45" y="21"/>
                  </a:cubicBezTo>
                  <a:cubicBezTo>
                    <a:pt x="41" y="31"/>
                    <a:pt x="28" y="39"/>
                    <a:pt x="19" y="40"/>
                  </a:cubicBezTo>
                  <a:cubicBezTo>
                    <a:pt x="12" y="41"/>
                    <a:pt x="6" y="39"/>
                    <a:pt x="3" y="35"/>
                  </a:cubicBezTo>
                  <a:cubicBezTo>
                    <a:pt x="0" y="30"/>
                    <a:pt x="0" y="24"/>
                    <a:pt x="3" y="18"/>
                  </a:cubicBezTo>
                  <a:cubicBezTo>
                    <a:pt x="7" y="10"/>
                    <a:pt x="13" y="5"/>
                    <a:pt x="21" y="2"/>
                  </a:cubicBezTo>
                  <a:cubicBezTo>
                    <a:pt x="27" y="0"/>
                    <a:pt x="36" y="0"/>
                    <a:pt x="41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2" y="7"/>
                    <a:pt x="43" y="8"/>
                    <a:pt x="43" y="9"/>
                  </a:cubicBezTo>
                  <a:close/>
                  <a:moveTo>
                    <a:pt x="39" y="8"/>
                  </a:moveTo>
                  <a:cubicBezTo>
                    <a:pt x="39" y="8"/>
                    <a:pt x="39" y="8"/>
                    <a:pt x="39" y="8"/>
                  </a:cubicBezTo>
                  <a:close/>
                  <a:moveTo>
                    <a:pt x="9" y="30"/>
                  </a:moveTo>
                  <a:cubicBezTo>
                    <a:pt x="9" y="30"/>
                    <a:pt x="9" y="31"/>
                    <a:pt x="9" y="31"/>
                  </a:cubicBezTo>
                  <a:cubicBezTo>
                    <a:pt x="11" y="34"/>
                    <a:pt x="17" y="33"/>
                    <a:pt x="18" y="33"/>
                  </a:cubicBezTo>
                  <a:cubicBezTo>
                    <a:pt x="25" y="32"/>
                    <a:pt x="36" y="26"/>
                    <a:pt x="38" y="19"/>
                  </a:cubicBezTo>
                  <a:cubicBezTo>
                    <a:pt x="40" y="16"/>
                    <a:pt x="39" y="14"/>
                    <a:pt x="36" y="11"/>
                  </a:cubicBezTo>
                  <a:cubicBezTo>
                    <a:pt x="33" y="7"/>
                    <a:pt x="27" y="8"/>
                    <a:pt x="23" y="9"/>
                  </a:cubicBezTo>
                  <a:cubicBezTo>
                    <a:pt x="17" y="11"/>
                    <a:pt x="12" y="15"/>
                    <a:pt x="9" y="21"/>
                  </a:cubicBezTo>
                  <a:cubicBezTo>
                    <a:pt x="8" y="24"/>
                    <a:pt x="7" y="28"/>
                    <a:pt x="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85" name="">
              <a:extLst>
                <a:ext uri="{FF2B5EF4-FFF2-40B4-BE49-F238E27FC236}">
                  <a16:creationId xmlns:a16="http://schemas.microsoft.com/office/drawing/2014/main" id="{5213D911-5E5C-4917-9968-888743C1B8AF}"/>
                </a:ext>
              </a:extLst>
            </p:cNvPr>
            <p:cNvSpPr/>
            <p:nvPr/>
          </p:nvSpPr>
          <p:spPr bwMode="auto">
            <a:xfrm>
              <a:off x="4808538" y="3462338"/>
              <a:ext cx="182563" cy="141288"/>
            </a:xfrm>
            <a:custGeom>
              <a:avLst/>
              <a:gdLst>
                <a:gd name="T0" fmla="*/ 45 w 48"/>
                <a:gd name="T1" fmla="*/ 12 h 37"/>
                <a:gd name="T2" fmla="*/ 45 w 48"/>
                <a:gd name="T3" fmla="*/ 12 h 37"/>
                <a:gd name="T4" fmla="*/ 47 w 48"/>
                <a:gd name="T5" fmla="*/ 25 h 37"/>
                <a:gd name="T6" fmla="*/ 17 w 48"/>
                <a:gd name="T7" fmla="*/ 35 h 37"/>
                <a:gd name="T8" fmla="*/ 1 w 48"/>
                <a:gd name="T9" fmla="*/ 17 h 37"/>
                <a:gd name="T10" fmla="*/ 9 w 48"/>
                <a:gd name="T11" fmla="*/ 5 h 37"/>
                <a:gd name="T12" fmla="*/ 36 w 48"/>
                <a:gd name="T13" fmla="*/ 4 h 37"/>
                <a:gd name="T14" fmla="*/ 45 w 48"/>
                <a:gd name="T15" fmla="*/ 12 h 37"/>
                <a:gd name="T16" fmla="*/ 9 w 48"/>
                <a:gd name="T17" fmla="*/ 23 h 37"/>
                <a:gd name="T18" fmla="*/ 18 w 48"/>
                <a:gd name="T19" fmla="*/ 28 h 37"/>
                <a:gd name="T20" fmla="*/ 41 w 48"/>
                <a:gd name="T21" fmla="*/ 22 h 37"/>
                <a:gd name="T22" fmla="*/ 41 w 48"/>
                <a:gd name="T23" fmla="*/ 22 h 37"/>
                <a:gd name="T24" fmla="*/ 40 w 48"/>
                <a:gd name="T25" fmla="*/ 16 h 37"/>
                <a:gd name="T26" fmla="*/ 33 w 48"/>
                <a:gd name="T27" fmla="*/ 11 h 37"/>
                <a:gd name="T28" fmla="*/ 13 w 48"/>
                <a:gd name="T29" fmla="*/ 11 h 37"/>
                <a:gd name="T30" fmla="*/ 8 w 48"/>
                <a:gd name="T31" fmla="*/ 17 h 37"/>
                <a:gd name="T32" fmla="*/ 9 w 48"/>
                <a:gd name="T33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" h="37">
                  <a:moveTo>
                    <a:pt x="45" y="12"/>
                  </a:moveTo>
                  <a:cubicBezTo>
                    <a:pt x="45" y="12"/>
                    <a:pt x="45" y="12"/>
                    <a:pt x="45" y="12"/>
                  </a:cubicBezTo>
                  <a:cubicBezTo>
                    <a:pt x="48" y="16"/>
                    <a:pt x="48" y="21"/>
                    <a:pt x="47" y="25"/>
                  </a:cubicBezTo>
                  <a:cubicBezTo>
                    <a:pt x="44" y="34"/>
                    <a:pt x="29" y="37"/>
                    <a:pt x="17" y="35"/>
                  </a:cubicBezTo>
                  <a:cubicBezTo>
                    <a:pt x="6" y="32"/>
                    <a:pt x="0" y="25"/>
                    <a:pt x="1" y="17"/>
                  </a:cubicBezTo>
                  <a:cubicBezTo>
                    <a:pt x="2" y="12"/>
                    <a:pt x="4" y="8"/>
                    <a:pt x="9" y="5"/>
                  </a:cubicBezTo>
                  <a:cubicBezTo>
                    <a:pt x="17" y="0"/>
                    <a:pt x="28" y="0"/>
                    <a:pt x="36" y="4"/>
                  </a:cubicBezTo>
                  <a:cubicBezTo>
                    <a:pt x="40" y="6"/>
                    <a:pt x="43" y="9"/>
                    <a:pt x="45" y="12"/>
                  </a:cubicBezTo>
                  <a:close/>
                  <a:moveTo>
                    <a:pt x="9" y="23"/>
                  </a:moveTo>
                  <a:cubicBezTo>
                    <a:pt x="11" y="26"/>
                    <a:pt x="16" y="27"/>
                    <a:pt x="18" y="28"/>
                  </a:cubicBezTo>
                  <a:cubicBezTo>
                    <a:pt x="28" y="30"/>
                    <a:pt x="39" y="27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1"/>
                    <a:pt x="41" y="18"/>
                    <a:pt x="40" y="16"/>
                  </a:cubicBezTo>
                  <a:cubicBezTo>
                    <a:pt x="38" y="14"/>
                    <a:pt x="36" y="12"/>
                    <a:pt x="33" y="11"/>
                  </a:cubicBezTo>
                  <a:cubicBezTo>
                    <a:pt x="27" y="7"/>
                    <a:pt x="19" y="7"/>
                    <a:pt x="13" y="11"/>
                  </a:cubicBezTo>
                  <a:cubicBezTo>
                    <a:pt x="11" y="12"/>
                    <a:pt x="8" y="14"/>
                    <a:pt x="8" y="17"/>
                  </a:cubicBezTo>
                  <a:cubicBezTo>
                    <a:pt x="8" y="19"/>
                    <a:pt x="8" y="21"/>
                    <a:pt x="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86" name="">
              <a:extLst>
                <a:ext uri="{FF2B5EF4-FFF2-40B4-BE49-F238E27FC236}">
                  <a16:creationId xmlns:a16="http://schemas.microsoft.com/office/drawing/2014/main" id="{5E4E5E6C-EB4E-4D66-8DEB-08D58B4D22C0}"/>
                </a:ext>
              </a:extLst>
            </p:cNvPr>
            <p:cNvSpPr/>
            <p:nvPr/>
          </p:nvSpPr>
          <p:spPr bwMode="auto">
            <a:xfrm>
              <a:off x="5316538" y="3709988"/>
              <a:ext cx="160338" cy="155575"/>
            </a:xfrm>
            <a:custGeom>
              <a:avLst/>
              <a:gdLst>
                <a:gd name="T0" fmla="*/ 35 w 42"/>
                <a:gd name="T1" fmla="*/ 16 h 41"/>
                <a:gd name="T2" fmla="*/ 40 w 42"/>
                <a:gd name="T3" fmla="*/ 25 h 41"/>
                <a:gd name="T4" fmla="*/ 40 w 42"/>
                <a:gd name="T5" fmla="*/ 36 h 41"/>
                <a:gd name="T6" fmla="*/ 30 w 42"/>
                <a:gd name="T7" fmla="*/ 41 h 41"/>
                <a:gd name="T8" fmla="*/ 30 w 42"/>
                <a:gd name="T9" fmla="*/ 41 h 41"/>
                <a:gd name="T10" fmla="*/ 6 w 42"/>
                <a:gd name="T11" fmla="*/ 29 h 41"/>
                <a:gd name="T12" fmla="*/ 1 w 42"/>
                <a:gd name="T13" fmla="*/ 13 h 41"/>
                <a:gd name="T14" fmla="*/ 15 w 42"/>
                <a:gd name="T15" fmla="*/ 1 h 41"/>
                <a:gd name="T16" fmla="*/ 35 w 42"/>
                <a:gd name="T17" fmla="*/ 16 h 41"/>
                <a:gd name="T18" fmla="*/ 10 w 42"/>
                <a:gd name="T19" fmla="*/ 23 h 41"/>
                <a:gd name="T20" fmla="*/ 11 w 42"/>
                <a:gd name="T21" fmla="*/ 24 h 41"/>
                <a:gd name="T22" fmla="*/ 29 w 42"/>
                <a:gd name="T23" fmla="*/ 34 h 41"/>
                <a:gd name="T24" fmla="*/ 29 w 42"/>
                <a:gd name="T25" fmla="*/ 34 h 41"/>
                <a:gd name="T26" fmla="*/ 34 w 42"/>
                <a:gd name="T27" fmla="*/ 32 h 41"/>
                <a:gd name="T28" fmla="*/ 34 w 42"/>
                <a:gd name="T29" fmla="*/ 27 h 41"/>
                <a:gd name="T30" fmla="*/ 14 w 42"/>
                <a:gd name="T31" fmla="*/ 8 h 41"/>
                <a:gd name="T32" fmla="*/ 8 w 42"/>
                <a:gd name="T33" fmla="*/ 14 h 41"/>
                <a:gd name="T34" fmla="*/ 10 w 42"/>
                <a:gd name="T35" fmla="*/ 23 h 41"/>
                <a:gd name="T36" fmla="*/ 29 w 42"/>
                <a:gd name="T37" fmla="*/ 37 h 41"/>
                <a:gd name="T38" fmla="*/ 29 w 42"/>
                <a:gd name="T39" fmla="*/ 3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" h="41">
                  <a:moveTo>
                    <a:pt x="35" y="16"/>
                  </a:moveTo>
                  <a:cubicBezTo>
                    <a:pt x="37" y="19"/>
                    <a:pt x="39" y="22"/>
                    <a:pt x="40" y="25"/>
                  </a:cubicBezTo>
                  <a:cubicBezTo>
                    <a:pt x="42" y="29"/>
                    <a:pt x="42" y="33"/>
                    <a:pt x="40" y="36"/>
                  </a:cubicBezTo>
                  <a:cubicBezTo>
                    <a:pt x="38" y="39"/>
                    <a:pt x="34" y="41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22" y="41"/>
                    <a:pt x="12" y="36"/>
                    <a:pt x="6" y="29"/>
                  </a:cubicBezTo>
                  <a:cubicBezTo>
                    <a:pt x="2" y="24"/>
                    <a:pt x="0" y="18"/>
                    <a:pt x="1" y="13"/>
                  </a:cubicBezTo>
                  <a:cubicBezTo>
                    <a:pt x="2" y="6"/>
                    <a:pt x="8" y="0"/>
                    <a:pt x="15" y="1"/>
                  </a:cubicBezTo>
                  <a:cubicBezTo>
                    <a:pt x="24" y="3"/>
                    <a:pt x="31" y="10"/>
                    <a:pt x="35" y="16"/>
                  </a:cubicBezTo>
                  <a:close/>
                  <a:moveTo>
                    <a:pt x="10" y="23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16" y="30"/>
                    <a:pt x="24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31" y="34"/>
                    <a:pt x="33" y="33"/>
                    <a:pt x="34" y="32"/>
                  </a:cubicBezTo>
                  <a:cubicBezTo>
                    <a:pt x="35" y="31"/>
                    <a:pt x="34" y="30"/>
                    <a:pt x="34" y="27"/>
                  </a:cubicBezTo>
                  <a:cubicBezTo>
                    <a:pt x="30" y="19"/>
                    <a:pt x="22" y="10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  <a:cubicBezTo>
                    <a:pt x="7" y="18"/>
                    <a:pt x="9" y="21"/>
                    <a:pt x="10" y="23"/>
                  </a:cubicBezTo>
                  <a:close/>
                  <a:moveTo>
                    <a:pt x="29" y="37"/>
                  </a:moveTo>
                  <a:cubicBezTo>
                    <a:pt x="29" y="37"/>
                    <a:pt x="29" y="37"/>
                    <a:pt x="29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87" name="">
              <a:extLst>
                <a:ext uri="{FF2B5EF4-FFF2-40B4-BE49-F238E27FC236}">
                  <a16:creationId xmlns:a16="http://schemas.microsoft.com/office/drawing/2014/main" id="{6BB95F4E-0B43-4465-B222-76B4EA788434}"/>
                </a:ext>
              </a:extLst>
            </p:cNvPr>
            <p:cNvSpPr/>
            <p:nvPr/>
          </p:nvSpPr>
          <p:spPr bwMode="auto">
            <a:xfrm>
              <a:off x="4287838" y="4976813"/>
              <a:ext cx="71438" cy="57150"/>
            </a:xfrm>
            <a:custGeom>
              <a:avLst/>
              <a:gdLst>
                <a:gd name="T0" fmla="*/ 18 w 19"/>
                <a:gd name="T1" fmla="*/ 2 h 15"/>
                <a:gd name="T2" fmla="*/ 17 w 19"/>
                <a:gd name="T3" fmla="*/ 7 h 15"/>
                <a:gd name="T4" fmla="*/ 5 w 19"/>
                <a:gd name="T5" fmla="*/ 14 h 15"/>
                <a:gd name="T6" fmla="*/ 1 w 19"/>
                <a:gd name="T7" fmla="*/ 12 h 15"/>
                <a:gd name="T8" fmla="*/ 3 w 19"/>
                <a:gd name="T9" fmla="*/ 7 h 15"/>
                <a:gd name="T10" fmla="*/ 12 w 19"/>
                <a:gd name="T11" fmla="*/ 2 h 15"/>
                <a:gd name="T12" fmla="*/ 17 w 19"/>
                <a:gd name="T13" fmla="*/ 2 h 15"/>
                <a:gd name="T14" fmla="*/ 18 w 19"/>
                <a:gd name="T15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5">
                  <a:moveTo>
                    <a:pt x="18" y="2"/>
                  </a:moveTo>
                  <a:cubicBezTo>
                    <a:pt x="19" y="4"/>
                    <a:pt x="18" y="6"/>
                    <a:pt x="17" y="7"/>
                  </a:cubicBezTo>
                  <a:cubicBezTo>
                    <a:pt x="14" y="10"/>
                    <a:pt x="10" y="12"/>
                    <a:pt x="5" y="14"/>
                  </a:cubicBezTo>
                  <a:cubicBezTo>
                    <a:pt x="3" y="15"/>
                    <a:pt x="1" y="14"/>
                    <a:pt x="1" y="12"/>
                  </a:cubicBezTo>
                  <a:cubicBezTo>
                    <a:pt x="0" y="10"/>
                    <a:pt x="1" y="8"/>
                    <a:pt x="3" y="7"/>
                  </a:cubicBezTo>
                  <a:cubicBezTo>
                    <a:pt x="6" y="6"/>
                    <a:pt x="10" y="4"/>
                    <a:pt x="12" y="2"/>
                  </a:cubicBezTo>
                  <a:cubicBezTo>
                    <a:pt x="14" y="0"/>
                    <a:pt x="16" y="1"/>
                    <a:pt x="17" y="2"/>
                  </a:cubicBezTo>
                  <a:cubicBezTo>
                    <a:pt x="17" y="2"/>
                    <a:pt x="18" y="2"/>
                    <a:pt x="1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88" name="">
              <a:extLst>
                <a:ext uri="{FF2B5EF4-FFF2-40B4-BE49-F238E27FC236}">
                  <a16:creationId xmlns:a16="http://schemas.microsoft.com/office/drawing/2014/main" id="{1090A9EE-7B04-4A8E-ADDA-D2CC673F5039}"/>
                </a:ext>
              </a:extLst>
            </p:cNvPr>
            <p:cNvSpPr/>
            <p:nvPr/>
          </p:nvSpPr>
          <p:spPr bwMode="auto">
            <a:xfrm>
              <a:off x="4208463" y="4813301"/>
              <a:ext cx="55563" cy="42863"/>
            </a:xfrm>
            <a:custGeom>
              <a:avLst/>
              <a:gdLst>
                <a:gd name="T0" fmla="*/ 14 w 15"/>
                <a:gd name="T1" fmla="*/ 2 h 11"/>
                <a:gd name="T2" fmla="*/ 14 w 15"/>
                <a:gd name="T3" fmla="*/ 2 h 11"/>
                <a:gd name="T4" fmla="*/ 13 w 15"/>
                <a:gd name="T5" fmla="*/ 7 h 11"/>
                <a:gd name="T6" fmla="*/ 4 w 15"/>
                <a:gd name="T7" fmla="*/ 10 h 11"/>
                <a:gd name="T8" fmla="*/ 0 w 15"/>
                <a:gd name="T9" fmla="*/ 8 h 11"/>
                <a:gd name="T10" fmla="*/ 3 w 15"/>
                <a:gd name="T11" fmla="*/ 4 h 11"/>
                <a:gd name="T12" fmla="*/ 10 w 15"/>
                <a:gd name="T13" fmla="*/ 1 h 11"/>
                <a:gd name="T14" fmla="*/ 14 w 15"/>
                <a:gd name="T15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1">
                  <a:moveTo>
                    <a:pt x="14" y="2"/>
                  </a:moveTo>
                  <a:cubicBezTo>
                    <a:pt x="14" y="2"/>
                    <a:pt x="14" y="2"/>
                    <a:pt x="14" y="2"/>
                  </a:cubicBezTo>
                  <a:cubicBezTo>
                    <a:pt x="15" y="4"/>
                    <a:pt x="15" y="6"/>
                    <a:pt x="13" y="7"/>
                  </a:cubicBezTo>
                  <a:cubicBezTo>
                    <a:pt x="10" y="9"/>
                    <a:pt x="7" y="10"/>
                    <a:pt x="4" y="10"/>
                  </a:cubicBezTo>
                  <a:cubicBezTo>
                    <a:pt x="2" y="11"/>
                    <a:pt x="0" y="9"/>
                    <a:pt x="0" y="8"/>
                  </a:cubicBezTo>
                  <a:cubicBezTo>
                    <a:pt x="0" y="6"/>
                    <a:pt x="1" y="4"/>
                    <a:pt x="3" y="4"/>
                  </a:cubicBezTo>
                  <a:cubicBezTo>
                    <a:pt x="5" y="3"/>
                    <a:pt x="8" y="2"/>
                    <a:pt x="10" y="1"/>
                  </a:cubicBezTo>
                  <a:cubicBezTo>
                    <a:pt x="11" y="0"/>
                    <a:pt x="13" y="0"/>
                    <a:pt x="1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89" name="">
              <a:extLst>
                <a:ext uri="{FF2B5EF4-FFF2-40B4-BE49-F238E27FC236}">
                  <a16:creationId xmlns:a16="http://schemas.microsoft.com/office/drawing/2014/main" id="{AC8B3671-9D80-4FDD-9A01-72316ACB9DE3}"/>
                </a:ext>
              </a:extLst>
            </p:cNvPr>
            <p:cNvSpPr/>
            <p:nvPr/>
          </p:nvSpPr>
          <p:spPr bwMode="auto">
            <a:xfrm>
              <a:off x="4132263" y="4654551"/>
              <a:ext cx="95250" cy="38100"/>
            </a:xfrm>
            <a:custGeom>
              <a:avLst/>
              <a:gdLst>
                <a:gd name="T0" fmla="*/ 24 w 25"/>
                <a:gd name="T1" fmla="*/ 1 h 10"/>
                <a:gd name="T2" fmla="*/ 25 w 25"/>
                <a:gd name="T3" fmla="*/ 3 h 10"/>
                <a:gd name="T4" fmla="*/ 22 w 25"/>
                <a:gd name="T5" fmla="*/ 7 h 10"/>
                <a:gd name="T6" fmla="*/ 5 w 25"/>
                <a:gd name="T7" fmla="*/ 9 h 10"/>
                <a:gd name="T8" fmla="*/ 1 w 25"/>
                <a:gd name="T9" fmla="*/ 6 h 10"/>
                <a:gd name="T10" fmla="*/ 4 w 25"/>
                <a:gd name="T11" fmla="*/ 3 h 10"/>
                <a:gd name="T12" fmla="*/ 21 w 25"/>
                <a:gd name="T13" fmla="*/ 0 h 10"/>
                <a:gd name="T14" fmla="*/ 24 w 25"/>
                <a:gd name="T15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0">
                  <a:moveTo>
                    <a:pt x="24" y="1"/>
                  </a:moveTo>
                  <a:cubicBezTo>
                    <a:pt x="25" y="2"/>
                    <a:pt x="25" y="2"/>
                    <a:pt x="25" y="3"/>
                  </a:cubicBezTo>
                  <a:cubicBezTo>
                    <a:pt x="25" y="5"/>
                    <a:pt x="24" y="6"/>
                    <a:pt x="22" y="7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3" y="10"/>
                    <a:pt x="1" y="8"/>
                    <a:pt x="1" y="6"/>
                  </a:cubicBezTo>
                  <a:cubicBezTo>
                    <a:pt x="0" y="5"/>
                    <a:pt x="2" y="3"/>
                    <a:pt x="4" y="3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2" y="0"/>
                    <a:pt x="24" y="0"/>
                    <a:pt x="2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90" name="">
              <a:extLst>
                <a:ext uri="{FF2B5EF4-FFF2-40B4-BE49-F238E27FC236}">
                  <a16:creationId xmlns:a16="http://schemas.microsoft.com/office/drawing/2014/main" id="{DAFD4EEE-C3D0-4BF2-88B0-9DABB2781D60}"/>
                </a:ext>
              </a:extLst>
            </p:cNvPr>
            <p:cNvSpPr/>
            <p:nvPr/>
          </p:nvSpPr>
          <p:spPr bwMode="auto">
            <a:xfrm>
              <a:off x="4154488" y="4479926"/>
              <a:ext cx="65088" cy="33338"/>
            </a:xfrm>
            <a:custGeom>
              <a:avLst/>
              <a:gdLst>
                <a:gd name="T0" fmla="*/ 16 w 17"/>
                <a:gd name="T1" fmla="*/ 2 h 9"/>
                <a:gd name="T2" fmla="*/ 17 w 17"/>
                <a:gd name="T3" fmla="*/ 3 h 9"/>
                <a:gd name="T4" fmla="*/ 15 w 17"/>
                <a:gd name="T5" fmla="*/ 7 h 9"/>
                <a:gd name="T6" fmla="*/ 4 w 17"/>
                <a:gd name="T7" fmla="*/ 9 h 9"/>
                <a:gd name="T8" fmla="*/ 0 w 17"/>
                <a:gd name="T9" fmla="*/ 5 h 9"/>
                <a:gd name="T10" fmla="*/ 4 w 17"/>
                <a:gd name="T11" fmla="*/ 2 h 9"/>
                <a:gd name="T12" fmla="*/ 12 w 17"/>
                <a:gd name="T13" fmla="*/ 1 h 9"/>
                <a:gd name="T14" fmla="*/ 16 w 17"/>
                <a:gd name="T15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9">
                  <a:moveTo>
                    <a:pt x="16" y="2"/>
                  </a:moveTo>
                  <a:cubicBezTo>
                    <a:pt x="17" y="2"/>
                    <a:pt x="17" y="2"/>
                    <a:pt x="17" y="3"/>
                  </a:cubicBezTo>
                  <a:cubicBezTo>
                    <a:pt x="17" y="4"/>
                    <a:pt x="16" y="6"/>
                    <a:pt x="15" y="7"/>
                  </a:cubicBezTo>
                  <a:cubicBezTo>
                    <a:pt x="11" y="8"/>
                    <a:pt x="7" y="9"/>
                    <a:pt x="4" y="9"/>
                  </a:cubicBezTo>
                  <a:cubicBezTo>
                    <a:pt x="2" y="8"/>
                    <a:pt x="0" y="7"/>
                    <a:pt x="0" y="5"/>
                  </a:cubicBezTo>
                  <a:cubicBezTo>
                    <a:pt x="1" y="3"/>
                    <a:pt x="2" y="2"/>
                    <a:pt x="4" y="2"/>
                  </a:cubicBezTo>
                  <a:cubicBezTo>
                    <a:pt x="7" y="2"/>
                    <a:pt x="10" y="1"/>
                    <a:pt x="12" y="1"/>
                  </a:cubicBezTo>
                  <a:cubicBezTo>
                    <a:pt x="14" y="0"/>
                    <a:pt x="15" y="1"/>
                    <a:pt x="1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91" name="">
              <a:extLst>
                <a:ext uri="{FF2B5EF4-FFF2-40B4-BE49-F238E27FC236}">
                  <a16:creationId xmlns:a16="http://schemas.microsoft.com/office/drawing/2014/main" id="{D274BAEF-9198-4154-A7E3-D5C9E6D150BA}"/>
                </a:ext>
              </a:extLst>
            </p:cNvPr>
            <p:cNvSpPr/>
            <p:nvPr/>
          </p:nvSpPr>
          <p:spPr bwMode="auto">
            <a:xfrm>
              <a:off x="4124325" y="4321176"/>
              <a:ext cx="128588" cy="30163"/>
            </a:xfrm>
            <a:custGeom>
              <a:avLst/>
              <a:gdLst>
                <a:gd name="T0" fmla="*/ 34 w 34"/>
                <a:gd name="T1" fmla="*/ 3 h 8"/>
                <a:gd name="T2" fmla="*/ 34 w 34"/>
                <a:gd name="T3" fmla="*/ 5 h 8"/>
                <a:gd name="T4" fmla="*/ 31 w 34"/>
                <a:gd name="T5" fmla="*/ 8 h 8"/>
                <a:gd name="T6" fmla="*/ 3 w 34"/>
                <a:gd name="T7" fmla="*/ 7 h 8"/>
                <a:gd name="T8" fmla="*/ 0 w 34"/>
                <a:gd name="T9" fmla="*/ 3 h 8"/>
                <a:gd name="T10" fmla="*/ 4 w 34"/>
                <a:gd name="T11" fmla="*/ 0 h 8"/>
                <a:gd name="T12" fmla="*/ 31 w 34"/>
                <a:gd name="T13" fmla="*/ 1 h 8"/>
                <a:gd name="T14" fmla="*/ 34 w 34"/>
                <a:gd name="T1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8">
                  <a:moveTo>
                    <a:pt x="34" y="3"/>
                  </a:moveTo>
                  <a:cubicBezTo>
                    <a:pt x="34" y="3"/>
                    <a:pt x="34" y="4"/>
                    <a:pt x="34" y="5"/>
                  </a:cubicBezTo>
                  <a:cubicBezTo>
                    <a:pt x="34" y="7"/>
                    <a:pt x="33" y="8"/>
                    <a:pt x="31" y="8"/>
                  </a:cubicBezTo>
                  <a:cubicBezTo>
                    <a:pt x="21" y="8"/>
                    <a:pt x="13" y="8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3" y="1"/>
                    <a:pt x="21" y="1"/>
                    <a:pt x="31" y="1"/>
                  </a:cubicBezTo>
                  <a:cubicBezTo>
                    <a:pt x="32" y="1"/>
                    <a:pt x="33" y="2"/>
                    <a:pt x="3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92" name="">
              <a:extLst>
                <a:ext uri="{FF2B5EF4-FFF2-40B4-BE49-F238E27FC236}">
                  <a16:creationId xmlns:a16="http://schemas.microsoft.com/office/drawing/2014/main" id="{52E1B5B2-ECE5-481C-A730-11E5D1CD926F}"/>
                </a:ext>
              </a:extLst>
            </p:cNvPr>
            <p:cNvSpPr/>
            <p:nvPr/>
          </p:nvSpPr>
          <p:spPr bwMode="auto">
            <a:xfrm>
              <a:off x="4227513" y="4103688"/>
              <a:ext cx="112713" cy="84138"/>
            </a:xfrm>
            <a:custGeom>
              <a:avLst/>
              <a:gdLst>
                <a:gd name="T0" fmla="*/ 29 w 30"/>
                <a:gd name="T1" fmla="*/ 16 h 22"/>
                <a:gd name="T2" fmla="*/ 29 w 30"/>
                <a:gd name="T3" fmla="*/ 20 h 22"/>
                <a:gd name="T4" fmla="*/ 25 w 30"/>
                <a:gd name="T5" fmla="*/ 21 h 22"/>
                <a:gd name="T6" fmla="*/ 2 w 30"/>
                <a:gd name="T7" fmla="*/ 6 h 22"/>
                <a:gd name="T8" fmla="*/ 1 w 30"/>
                <a:gd name="T9" fmla="*/ 2 h 22"/>
                <a:gd name="T10" fmla="*/ 6 w 30"/>
                <a:gd name="T11" fmla="*/ 1 h 22"/>
                <a:gd name="T12" fmla="*/ 28 w 30"/>
                <a:gd name="T13" fmla="*/ 15 h 22"/>
                <a:gd name="T14" fmla="*/ 29 w 30"/>
                <a:gd name="T15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22">
                  <a:moveTo>
                    <a:pt x="29" y="16"/>
                  </a:moveTo>
                  <a:cubicBezTo>
                    <a:pt x="30" y="17"/>
                    <a:pt x="30" y="18"/>
                    <a:pt x="29" y="20"/>
                  </a:cubicBezTo>
                  <a:cubicBezTo>
                    <a:pt x="28" y="21"/>
                    <a:pt x="26" y="22"/>
                    <a:pt x="25" y="21"/>
                  </a:cubicBezTo>
                  <a:cubicBezTo>
                    <a:pt x="17" y="16"/>
                    <a:pt x="9" y="11"/>
                    <a:pt x="2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0"/>
                    <a:pt x="4" y="0"/>
                    <a:pt x="6" y="1"/>
                  </a:cubicBezTo>
                  <a:cubicBezTo>
                    <a:pt x="13" y="6"/>
                    <a:pt x="21" y="10"/>
                    <a:pt x="28" y="15"/>
                  </a:cubicBezTo>
                  <a:cubicBezTo>
                    <a:pt x="29" y="15"/>
                    <a:pt x="29" y="15"/>
                    <a:pt x="2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93" name="">
              <a:extLst>
                <a:ext uri="{FF2B5EF4-FFF2-40B4-BE49-F238E27FC236}">
                  <a16:creationId xmlns:a16="http://schemas.microsoft.com/office/drawing/2014/main" id="{BC28AFF2-957B-4EC0-AE4D-E702D7CCE289}"/>
                </a:ext>
              </a:extLst>
            </p:cNvPr>
            <p:cNvSpPr/>
            <p:nvPr/>
          </p:nvSpPr>
          <p:spPr bwMode="auto">
            <a:xfrm>
              <a:off x="4416425" y="3986213"/>
              <a:ext cx="49213" cy="57150"/>
            </a:xfrm>
            <a:custGeom>
              <a:avLst/>
              <a:gdLst>
                <a:gd name="T0" fmla="*/ 12 w 13"/>
                <a:gd name="T1" fmla="*/ 9 h 15"/>
                <a:gd name="T2" fmla="*/ 11 w 13"/>
                <a:gd name="T3" fmla="*/ 13 h 15"/>
                <a:gd name="T4" fmla="*/ 7 w 13"/>
                <a:gd name="T5" fmla="*/ 13 h 15"/>
                <a:gd name="T6" fmla="*/ 1 w 13"/>
                <a:gd name="T7" fmla="*/ 6 h 15"/>
                <a:gd name="T8" fmla="*/ 2 w 13"/>
                <a:gd name="T9" fmla="*/ 2 h 15"/>
                <a:gd name="T10" fmla="*/ 6 w 13"/>
                <a:gd name="T11" fmla="*/ 2 h 15"/>
                <a:gd name="T12" fmla="*/ 6 w 13"/>
                <a:gd name="T13" fmla="*/ 3 h 15"/>
                <a:gd name="T14" fmla="*/ 11 w 13"/>
                <a:gd name="T15" fmla="*/ 8 h 15"/>
                <a:gd name="T16" fmla="*/ 12 w 13"/>
                <a:gd name="T17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5">
                  <a:moveTo>
                    <a:pt x="12" y="9"/>
                  </a:moveTo>
                  <a:cubicBezTo>
                    <a:pt x="13" y="10"/>
                    <a:pt x="12" y="12"/>
                    <a:pt x="11" y="13"/>
                  </a:cubicBezTo>
                  <a:cubicBezTo>
                    <a:pt x="10" y="15"/>
                    <a:pt x="8" y="15"/>
                    <a:pt x="7" y="13"/>
                  </a:cubicBezTo>
                  <a:cubicBezTo>
                    <a:pt x="4" y="11"/>
                    <a:pt x="2" y="9"/>
                    <a:pt x="1" y="6"/>
                  </a:cubicBezTo>
                  <a:cubicBezTo>
                    <a:pt x="0" y="5"/>
                    <a:pt x="0" y="3"/>
                    <a:pt x="2" y="2"/>
                  </a:cubicBezTo>
                  <a:cubicBezTo>
                    <a:pt x="3" y="0"/>
                    <a:pt x="5" y="1"/>
                    <a:pt x="6" y="2"/>
                  </a:cubicBezTo>
                  <a:cubicBezTo>
                    <a:pt x="6" y="2"/>
                    <a:pt x="6" y="3"/>
                    <a:pt x="6" y="3"/>
                  </a:cubicBezTo>
                  <a:cubicBezTo>
                    <a:pt x="8" y="5"/>
                    <a:pt x="9" y="7"/>
                    <a:pt x="11" y="8"/>
                  </a:cubicBezTo>
                  <a:cubicBezTo>
                    <a:pt x="11" y="8"/>
                    <a:pt x="12" y="9"/>
                    <a:pt x="1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94" name="">
              <a:extLst>
                <a:ext uri="{FF2B5EF4-FFF2-40B4-BE49-F238E27FC236}">
                  <a16:creationId xmlns:a16="http://schemas.microsoft.com/office/drawing/2014/main" id="{E22DBA34-C0DE-48A7-A158-DD3C392A40D3}"/>
                </a:ext>
              </a:extLst>
            </p:cNvPr>
            <p:cNvSpPr/>
            <p:nvPr/>
          </p:nvSpPr>
          <p:spPr bwMode="auto">
            <a:xfrm>
              <a:off x="4557713" y="3816351"/>
              <a:ext cx="76200" cy="139700"/>
            </a:xfrm>
            <a:custGeom>
              <a:avLst/>
              <a:gdLst>
                <a:gd name="T0" fmla="*/ 7 w 20"/>
                <a:gd name="T1" fmla="*/ 1 h 37"/>
                <a:gd name="T2" fmla="*/ 7 w 20"/>
                <a:gd name="T3" fmla="*/ 2 h 37"/>
                <a:gd name="T4" fmla="*/ 19 w 20"/>
                <a:gd name="T5" fmla="*/ 32 h 37"/>
                <a:gd name="T6" fmla="*/ 17 w 20"/>
                <a:gd name="T7" fmla="*/ 36 h 37"/>
                <a:gd name="T8" fmla="*/ 13 w 20"/>
                <a:gd name="T9" fmla="*/ 35 h 37"/>
                <a:gd name="T10" fmla="*/ 1 w 20"/>
                <a:gd name="T11" fmla="*/ 5 h 37"/>
                <a:gd name="T12" fmla="*/ 3 w 20"/>
                <a:gd name="T13" fmla="*/ 0 h 37"/>
                <a:gd name="T14" fmla="*/ 7 w 20"/>
                <a:gd name="T1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37">
                  <a:moveTo>
                    <a:pt x="7" y="1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0" y="34"/>
                    <a:pt x="19" y="36"/>
                    <a:pt x="17" y="36"/>
                  </a:cubicBezTo>
                  <a:cubicBezTo>
                    <a:pt x="15" y="37"/>
                    <a:pt x="13" y="36"/>
                    <a:pt x="13" y="3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3"/>
                    <a:pt x="1" y="1"/>
                    <a:pt x="3" y="0"/>
                  </a:cubicBezTo>
                  <a:cubicBezTo>
                    <a:pt x="4" y="0"/>
                    <a:pt x="6" y="0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95" name="">
              <a:extLst>
                <a:ext uri="{FF2B5EF4-FFF2-40B4-BE49-F238E27FC236}">
                  <a16:creationId xmlns:a16="http://schemas.microsoft.com/office/drawing/2014/main" id="{15A0B4B4-459E-406C-A043-D4FA5DD0BF0F}"/>
                </a:ext>
              </a:extLst>
            </p:cNvPr>
            <p:cNvSpPr/>
            <p:nvPr/>
          </p:nvSpPr>
          <p:spPr bwMode="auto">
            <a:xfrm>
              <a:off x="4800600" y="3854451"/>
              <a:ext cx="33338" cy="68263"/>
            </a:xfrm>
            <a:custGeom>
              <a:avLst/>
              <a:gdLst>
                <a:gd name="T0" fmla="*/ 6 w 9"/>
                <a:gd name="T1" fmla="*/ 1 h 18"/>
                <a:gd name="T2" fmla="*/ 7 w 9"/>
                <a:gd name="T3" fmla="*/ 2 h 18"/>
                <a:gd name="T4" fmla="*/ 8 w 9"/>
                <a:gd name="T5" fmla="*/ 15 h 18"/>
                <a:gd name="T6" fmla="*/ 4 w 9"/>
                <a:gd name="T7" fmla="*/ 17 h 18"/>
                <a:gd name="T8" fmla="*/ 1 w 9"/>
                <a:gd name="T9" fmla="*/ 13 h 18"/>
                <a:gd name="T10" fmla="*/ 0 w 9"/>
                <a:gd name="T11" fmla="*/ 5 h 18"/>
                <a:gd name="T12" fmla="*/ 2 w 9"/>
                <a:gd name="T13" fmla="*/ 0 h 18"/>
                <a:gd name="T14" fmla="*/ 6 w 9"/>
                <a:gd name="T15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8">
                  <a:moveTo>
                    <a:pt x="6" y="1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9" y="6"/>
                    <a:pt x="9" y="11"/>
                    <a:pt x="8" y="15"/>
                  </a:cubicBezTo>
                  <a:cubicBezTo>
                    <a:pt x="7" y="17"/>
                    <a:pt x="5" y="18"/>
                    <a:pt x="4" y="17"/>
                  </a:cubicBezTo>
                  <a:cubicBezTo>
                    <a:pt x="2" y="17"/>
                    <a:pt x="1" y="15"/>
                    <a:pt x="1" y="13"/>
                  </a:cubicBezTo>
                  <a:cubicBezTo>
                    <a:pt x="2" y="10"/>
                    <a:pt x="2" y="7"/>
                    <a:pt x="0" y="5"/>
                  </a:cubicBezTo>
                  <a:cubicBezTo>
                    <a:pt x="0" y="3"/>
                    <a:pt x="0" y="1"/>
                    <a:pt x="2" y="0"/>
                  </a:cubicBezTo>
                  <a:cubicBezTo>
                    <a:pt x="4" y="0"/>
                    <a:pt x="5" y="0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96" name="">
              <a:extLst>
                <a:ext uri="{FF2B5EF4-FFF2-40B4-BE49-F238E27FC236}">
                  <a16:creationId xmlns:a16="http://schemas.microsoft.com/office/drawing/2014/main" id="{708ED8D6-55E3-4C73-8AD3-70CA88319BAF}"/>
                </a:ext>
              </a:extLst>
            </p:cNvPr>
            <p:cNvSpPr/>
            <p:nvPr/>
          </p:nvSpPr>
          <p:spPr bwMode="auto">
            <a:xfrm>
              <a:off x="4945063" y="3792538"/>
              <a:ext cx="41275" cy="136525"/>
            </a:xfrm>
            <a:custGeom>
              <a:avLst/>
              <a:gdLst>
                <a:gd name="T0" fmla="*/ 9 w 11"/>
                <a:gd name="T1" fmla="*/ 2 h 36"/>
                <a:gd name="T2" fmla="*/ 9 w 11"/>
                <a:gd name="T3" fmla="*/ 3 h 36"/>
                <a:gd name="T4" fmla="*/ 7 w 11"/>
                <a:gd name="T5" fmla="*/ 33 h 36"/>
                <a:gd name="T6" fmla="*/ 3 w 11"/>
                <a:gd name="T7" fmla="*/ 36 h 36"/>
                <a:gd name="T8" fmla="*/ 0 w 11"/>
                <a:gd name="T9" fmla="*/ 31 h 36"/>
                <a:gd name="T10" fmla="*/ 2 w 11"/>
                <a:gd name="T11" fmla="*/ 4 h 36"/>
                <a:gd name="T12" fmla="*/ 5 w 11"/>
                <a:gd name="T13" fmla="*/ 0 h 36"/>
                <a:gd name="T14" fmla="*/ 9 w 11"/>
                <a:gd name="T15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36">
                  <a:moveTo>
                    <a:pt x="9" y="2"/>
                  </a:moveTo>
                  <a:cubicBezTo>
                    <a:pt x="9" y="2"/>
                    <a:pt x="9" y="2"/>
                    <a:pt x="9" y="3"/>
                  </a:cubicBezTo>
                  <a:cubicBezTo>
                    <a:pt x="11" y="13"/>
                    <a:pt x="10" y="24"/>
                    <a:pt x="7" y="33"/>
                  </a:cubicBezTo>
                  <a:cubicBezTo>
                    <a:pt x="6" y="35"/>
                    <a:pt x="4" y="36"/>
                    <a:pt x="3" y="36"/>
                  </a:cubicBezTo>
                  <a:cubicBezTo>
                    <a:pt x="1" y="35"/>
                    <a:pt x="0" y="33"/>
                    <a:pt x="0" y="31"/>
                  </a:cubicBezTo>
                  <a:cubicBezTo>
                    <a:pt x="3" y="23"/>
                    <a:pt x="4" y="13"/>
                    <a:pt x="2" y="4"/>
                  </a:cubicBezTo>
                  <a:cubicBezTo>
                    <a:pt x="2" y="2"/>
                    <a:pt x="3" y="0"/>
                    <a:pt x="5" y="0"/>
                  </a:cubicBezTo>
                  <a:cubicBezTo>
                    <a:pt x="7" y="0"/>
                    <a:pt x="8" y="1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97" name="">
              <a:extLst>
                <a:ext uri="{FF2B5EF4-FFF2-40B4-BE49-F238E27FC236}">
                  <a16:creationId xmlns:a16="http://schemas.microsoft.com/office/drawing/2014/main" id="{5F28BA88-B18B-4575-BAAC-4EA0703EA83C}"/>
                </a:ext>
              </a:extLst>
            </p:cNvPr>
            <p:cNvSpPr/>
            <p:nvPr/>
          </p:nvSpPr>
          <p:spPr bwMode="auto">
            <a:xfrm>
              <a:off x="5130800" y="3917951"/>
              <a:ext cx="49213" cy="76200"/>
            </a:xfrm>
            <a:custGeom>
              <a:avLst/>
              <a:gdLst>
                <a:gd name="T0" fmla="*/ 12 w 13"/>
                <a:gd name="T1" fmla="*/ 2 h 20"/>
                <a:gd name="T2" fmla="*/ 12 w 13"/>
                <a:gd name="T3" fmla="*/ 5 h 20"/>
                <a:gd name="T4" fmla="*/ 8 w 13"/>
                <a:gd name="T5" fmla="*/ 17 h 20"/>
                <a:gd name="T6" fmla="*/ 3 w 13"/>
                <a:gd name="T7" fmla="*/ 19 h 20"/>
                <a:gd name="T8" fmla="*/ 1 w 13"/>
                <a:gd name="T9" fmla="*/ 15 h 20"/>
                <a:gd name="T10" fmla="*/ 6 w 13"/>
                <a:gd name="T11" fmla="*/ 3 h 20"/>
                <a:gd name="T12" fmla="*/ 11 w 13"/>
                <a:gd name="T13" fmla="*/ 1 h 20"/>
                <a:gd name="T14" fmla="*/ 12 w 13"/>
                <a:gd name="T15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20">
                  <a:moveTo>
                    <a:pt x="12" y="2"/>
                  </a:moveTo>
                  <a:cubicBezTo>
                    <a:pt x="13" y="3"/>
                    <a:pt x="13" y="4"/>
                    <a:pt x="12" y="5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7" y="19"/>
                    <a:pt x="5" y="20"/>
                    <a:pt x="3" y="19"/>
                  </a:cubicBezTo>
                  <a:cubicBezTo>
                    <a:pt x="1" y="19"/>
                    <a:pt x="0" y="17"/>
                    <a:pt x="1" y="15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1"/>
                    <a:pt x="9" y="0"/>
                    <a:pt x="11" y="1"/>
                  </a:cubicBezTo>
                  <a:cubicBezTo>
                    <a:pt x="11" y="1"/>
                    <a:pt x="12" y="2"/>
                    <a:pt x="1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98" name="">
              <a:extLst>
                <a:ext uri="{FF2B5EF4-FFF2-40B4-BE49-F238E27FC236}">
                  <a16:creationId xmlns:a16="http://schemas.microsoft.com/office/drawing/2014/main" id="{DE1AF036-5FC8-4BE2-93C0-21077940B3EB}"/>
                </a:ext>
              </a:extLst>
            </p:cNvPr>
            <p:cNvSpPr/>
            <p:nvPr/>
          </p:nvSpPr>
          <p:spPr bwMode="auto">
            <a:xfrm>
              <a:off x="4230688" y="3933826"/>
              <a:ext cx="1265238" cy="1320800"/>
            </a:xfrm>
            <a:custGeom>
              <a:avLst/>
              <a:gdLst>
                <a:gd name="T0" fmla="*/ 302 w 333"/>
                <a:gd name="T1" fmla="*/ 93 h 348"/>
                <a:gd name="T2" fmla="*/ 332 w 333"/>
                <a:gd name="T3" fmla="*/ 196 h 348"/>
                <a:gd name="T4" fmla="*/ 283 w 333"/>
                <a:gd name="T5" fmla="*/ 310 h 348"/>
                <a:gd name="T6" fmla="*/ 172 w 333"/>
                <a:gd name="T7" fmla="*/ 342 h 348"/>
                <a:gd name="T8" fmla="*/ 63 w 333"/>
                <a:gd name="T9" fmla="*/ 281 h 348"/>
                <a:gd name="T10" fmla="*/ 79 w 333"/>
                <a:gd name="T11" fmla="*/ 46 h 348"/>
                <a:gd name="T12" fmla="*/ 79 w 333"/>
                <a:gd name="T13" fmla="*/ 46 h 348"/>
                <a:gd name="T14" fmla="*/ 185 w 333"/>
                <a:gd name="T15" fmla="*/ 14 h 348"/>
                <a:gd name="T16" fmla="*/ 289 w 333"/>
                <a:gd name="T17" fmla="*/ 76 h 348"/>
                <a:gd name="T18" fmla="*/ 302 w 333"/>
                <a:gd name="T19" fmla="*/ 93 h 348"/>
                <a:gd name="T20" fmla="*/ 56 w 333"/>
                <a:gd name="T21" fmla="*/ 262 h 348"/>
                <a:gd name="T22" fmla="*/ 68 w 333"/>
                <a:gd name="T23" fmla="*/ 277 h 348"/>
                <a:gd name="T24" fmla="*/ 173 w 333"/>
                <a:gd name="T25" fmla="*/ 335 h 348"/>
                <a:gd name="T26" fmla="*/ 278 w 333"/>
                <a:gd name="T27" fmla="*/ 305 h 348"/>
                <a:gd name="T28" fmla="*/ 325 w 333"/>
                <a:gd name="T29" fmla="*/ 196 h 348"/>
                <a:gd name="T30" fmla="*/ 283 w 333"/>
                <a:gd name="T31" fmla="*/ 80 h 348"/>
                <a:gd name="T32" fmla="*/ 84 w 333"/>
                <a:gd name="T33" fmla="*/ 51 h 348"/>
                <a:gd name="T34" fmla="*/ 56 w 333"/>
                <a:gd name="T35" fmla="*/ 262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3" h="348">
                  <a:moveTo>
                    <a:pt x="302" y="93"/>
                  </a:moveTo>
                  <a:cubicBezTo>
                    <a:pt x="322" y="122"/>
                    <a:pt x="333" y="159"/>
                    <a:pt x="332" y="196"/>
                  </a:cubicBezTo>
                  <a:cubicBezTo>
                    <a:pt x="331" y="241"/>
                    <a:pt x="313" y="282"/>
                    <a:pt x="283" y="310"/>
                  </a:cubicBezTo>
                  <a:cubicBezTo>
                    <a:pt x="253" y="337"/>
                    <a:pt x="214" y="348"/>
                    <a:pt x="172" y="342"/>
                  </a:cubicBezTo>
                  <a:cubicBezTo>
                    <a:pt x="132" y="336"/>
                    <a:pt x="93" y="314"/>
                    <a:pt x="63" y="281"/>
                  </a:cubicBezTo>
                  <a:cubicBezTo>
                    <a:pt x="0" y="212"/>
                    <a:pt x="20" y="100"/>
                    <a:pt x="79" y="46"/>
                  </a:cubicBezTo>
                  <a:cubicBezTo>
                    <a:pt x="79" y="46"/>
                    <a:pt x="79" y="46"/>
                    <a:pt x="79" y="46"/>
                  </a:cubicBezTo>
                  <a:cubicBezTo>
                    <a:pt x="109" y="18"/>
                    <a:pt x="146" y="8"/>
                    <a:pt x="185" y="14"/>
                  </a:cubicBezTo>
                  <a:cubicBezTo>
                    <a:pt x="222" y="21"/>
                    <a:pt x="258" y="42"/>
                    <a:pt x="289" y="76"/>
                  </a:cubicBezTo>
                  <a:cubicBezTo>
                    <a:pt x="293" y="81"/>
                    <a:pt x="298" y="87"/>
                    <a:pt x="302" y="93"/>
                  </a:cubicBezTo>
                  <a:close/>
                  <a:moveTo>
                    <a:pt x="56" y="262"/>
                  </a:moveTo>
                  <a:cubicBezTo>
                    <a:pt x="60" y="267"/>
                    <a:pt x="64" y="272"/>
                    <a:pt x="68" y="277"/>
                  </a:cubicBezTo>
                  <a:cubicBezTo>
                    <a:pt x="97" y="309"/>
                    <a:pt x="134" y="329"/>
                    <a:pt x="173" y="335"/>
                  </a:cubicBezTo>
                  <a:cubicBezTo>
                    <a:pt x="213" y="341"/>
                    <a:pt x="250" y="330"/>
                    <a:pt x="278" y="305"/>
                  </a:cubicBezTo>
                  <a:cubicBezTo>
                    <a:pt x="307" y="279"/>
                    <a:pt x="324" y="239"/>
                    <a:pt x="325" y="196"/>
                  </a:cubicBezTo>
                  <a:cubicBezTo>
                    <a:pt x="326" y="153"/>
                    <a:pt x="311" y="110"/>
                    <a:pt x="283" y="80"/>
                  </a:cubicBezTo>
                  <a:cubicBezTo>
                    <a:pt x="221" y="12"/>
                    <a:pt x="139" y="0"/>
                    <a:pt x="84" y="51"/>
                  </a:cubicBezTo>
                  <a:cubicBezTo>
                    <a:pt x="31" y="99"/>
                    <a:pt x="11" y="195"/>
                    <a:pt x="56" y="2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99" name="">
              <a:extLst>
                <a:ext uri="{FF2B5EF4-FFF2-40B4-BE49-F238E27FC236}">
                  <a16:creationId xmlns:a16="http://schemas.microsoft.com/office/drawing/2014/main" id="{F99BA58B-A5EC-44E9-A78D-0846F602D457}"/>
                </a:ext>
              </a:extLst>
            </p:cNvPr>
            <p:cNvSpPr/>
            <p:nvPr/>
          </p:nvSpPr>
          <p:spPr bwMode="auto">
            <a:xfrm>
              <a:off x="4678363" y="4070351"/>
              <a:ext cx="547688" cy="595313"/>
            </a:xfrm>
            <a:custGeom>
              <a:avLst/>
              <a:gdLst>
                <a:gd name="T0" fmla="*/ 124 w 144"/>
                <a:gd name="T1" fmla="*/ 37 h 157"/>
                <a:gd name="T2" fmla="*/ 116 w 144"/>
                <a:gd name="T3" fmla="*/ 133 h 157"/>
                <a:gd name="T4" fmla="*/ 19 w 144"/>
                <a:gd name="T5" fmla="*/ 121 h 157"/>
                <a:gd name="T6" fmla="*/ 2 w 144"/>
                <a:gd name="T7" fmla="*/ 67 h 157"/>
                <a:gd name="T8" fmla="*/ 26 w 144"/>
                <a:gd name="T9" fmla="*/ 17 h 157"/>
                <a:gd name="T10" fmla="*/ 26 w 144"/>
                <a:gd name="T11" fmla="*/ 17 h 157"/>
                <a:gd name="T12" fmla="*/ 73 w 144"/>
                <a:gd name="T13" fmla="*/ 3 h 157"/>
                <a:gd name="T14" fmla="*/ 119 w 144"/>
                <a:gd name="T15" fmla="*/ 30 h 157"/>
                <a:gd name="T16" fmla="*/ 124 w 144"/>
                <a:gd name="T17" fmla="*/ 37 h 157"/>
                <a:gd name="T18" fmla="*/ 19 w 144"/>
                <a:gd name="T19" fmla="*/ 110 h 157"/>
                <a:gd name="T20" fmla="*/ 24 w 144"/>
                <a:gd name="T21" fmla="*/ 116 h 157"/>
                <a:gd name="T22" fmla="*/ 111 w 144"/>
                <a:gd name="T23" fmla="*/ 128 h 157"/>
                <a:gd name="T24" fmla="*/ 113 w 144"/>
                <a:gd name="T25" fmla="*/ 34 h 157"/>
                <a:gd name="T26" fmla="*/ 72 w 144"/>
                <a:gd name="T27" fmla="*/ 10 h 157"/>
                <a:gd name="T28" fmla="*/ 31 w 144"/>
                <a:gd name="T29" fmla="*/ 22 h 157"/>
                <a:gd name="T30" fmla="*/ 31 w 144"/>
                <a:gd name="T31" fmla="*/ 22 h 157"/>
                <a:gd name="T32" fmla="*/ 9 w 144"/>
                <a:gd name="T33" fmla="*/ 68 h 157"/>
                <a:gd name="T34" fmla="*/ 19 w 144"/>
                <a:gd name="T35" fmla="*/ 11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4" h="157">
                  <a:moveTo>
                    <a:pt x="124" y="37"/>
                  </a:moveTo>
                  <a:cubicBezTo>
                    <a:pt x="144" y="66"/>
                    <a:pt x="141" y="110"/>
                    <a:pt x="116" y="133"/>
                  </a:cubicBezTo>
                  <a:cubicBezTo>
                    <a:pt x="90" y="157"/>
                    <a:pt x="47" y="151"/>
                    <a:pt x="19" y="121"/>
                  </a:cubicBezTo>
                  <a:cubicBezTo>
                    <a:pt x="6" y="107"/>
                    <a:pt x="0" y="88"/>
                    <a:pt x="2" y="67"/>
                  </a:cubicBezTo>
                  <a:cubicBezTo>
                    <a:pt x="4" y="47"/>
                    <a:pt x="13" y="29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39" y="5"/>
                    <a:pt x="56" y="0"/>
                    <a:pt x="73" y="3"/>
                  </a:cubicBezTo>
                  <a:cubicBezTo>
                    <a:pt x="89" y="6"/>
                    <a:pt x="105" y="15"/>
                    <a:pt x="119" y="30"/>
                  </a:cubicBezTo>
                  <a:cubicBezTo>
                    <a:pt x="121" y="32"/>
                    <a:pt x="123" y="35"/>
                    <a:pt x="124" y="37"/>
                  </a:cubicBezTo>
                  <a:close/>
                  <a:moveTo>
                    <a:pt x="19" y="110"/>
                  </a:moveTo>
                  <a:cubicBezTo>
                    <a:pt x="21" y="112"/>
                    <a:pt x="22" y="114"/>
                    <a:pt x="24" y="116"/>
                  </a:cubicBezTo>
                  <a:cubicBezTo>
                    <a:pt x="50" y="144"/>
                    <a:pt x="88" y="149"/>
                    <a:pt x="111" y="128"/>
                  </a:cubicBezTo>
                  <a:cubicBezTo>
                    <a:pt x="136" y="105"/>
                    <a:pt x="137" y="60"/>
                    <a:pt x="113" y="34"/>
                  </a:cubicBezTo>
                  <a:cubicBezTo>
                    <a:pt x="101" y="21"/>
                    <a:pt x="86" y="12"/>
                    <a:pt x="72" y="10"/>
                  </a:cubicBezTo>
                  <a:cubicBezTo>
                    <a:pt x="57" y="7"/>
                    <a:pt x="42" y="11"/>
                    <a:pt x="31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19" y="33"/>
                    <a:pt x="11" y="50"/>
                    <a:pt x="9" y="68"/>
                  </a:cubicBezTo>
                  <a:cubicBezTo>
                    <a:pt x="8" y="83"/>
                    <a:pt x="11" y="98"/>
                    <a:pt x="19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00" name="">
              <a:extLst>
                <a:ext uri="{FF2B5EF4-FFF2-40B4-BE49-F238E27FC236}">
                  <a16:creationId xmlns:a16="http://schemas.microsoft.com/office/drawing/2014/main" id="{E30BCF54-AAC1-47B9-86B1-3DF5A7D63C46}"/>
                </a:ext>
              </a:extLst>
            </p:cNvPr>
            <p:cNvSpPr/>
            <p:nvPr/>
          </p:nvSpPr>
          <p:spPr bwMode="auto">
            <a:xfrm>
              <a:off x="4413250" y="4357688"/>
              <a:ext cx="254000" cy="288925"/>
            </a:xfrm>
            <a:custGeom>
              <a:avLst/>
              <a:gdLst>
                <a:gd name="T0" fmla="*/ 60 w 67"/>
                <a:gd name="T1" fmla="*/ 18 h 76"/>
                <a:gd name="T2" fmla="*/ 66 w 67"/>
                <a:gd name="T3" fmla="*/ 40 h 76"/>
                <a:gd name="T4" fmla="*/ 56 w 67"/>
                <a:gd name="T5" fmla="*/ 64 h 76"/>
                <a:gd name="T6" fmla="*/ 9 w 67"/>
                <a:gd name="T7" fmla="*/ 58 h 76"/>
                <a:gd name="T8" fmla="*/ 1 w 67"/>
                <a:gd name="T9" fmla="*/ 32 h 76"/>
                <a:gd name="T10" fmla="*/ 12 w 67"/>
                <a:gd name="T11" fmla="*/ 8 h 76"/>
                <a:gd name="T12" fmla="*/ 35 w 67"/>
                <a:gd name="T13" fmla="*/ 1 h 76"/>
                <a:gd name="T14" fmla="*/ 57 w 67"/>
                <a:gd name="T15" fmla="*/ 14 h 76"/>
                <a:gd name="T16" fmla="*/ 60 w 67"/>
                <a:gd name="T17" fmla="*/ 18 h 76"/>
                <a:gd name="T18" fmla="*/ 12 w 67"/>
                <a:gd name="T19" fmla="*/ 51 h 76"/>
                <a:gd name="T20" fmla="*/ 14 w 67"/>
                <a:gd name="T21" fmla="*/ 53 h 76"/>
                <a:gd name="T22" fmla="*/ 51 w 67"/>
                <a:gd name="T23" fmla="*/ 59 h 76"/>
                <a:gd name="T24" fmla="*/ 59 w 67"/>
                <a:gd name="T25" fmla="*/ 39 h 76"/>
                <a:gd name="T26" fmla="*/ 52 w 67"/>
                <a:gd name="T27" fmla="*/ 19 h 76"/>
                <a:gd name="T28" fmla="*/ 34 w 67"/>
                <a:gd name="T29" fmla="*/ 8 h 76"/>
                <a:gd name="T30" fmla="*/ 17 w 67"/>
                <a:gd name="T31" fmla="*/ 13 h 76"/>
                <a:gd name="T32" fmla="*/ 17 w 67"/>
                <a:gd name="T33" fmla="*/ 13 h 76"/>
                <a:gd name="T34" fmla="*/ 7 w 67"/>
                <a:gd name="T35" fmla="*/ 33 h 76"/>
                <a:gd name="T36" fmla="*/ 12 w 67"/>
                <a:gd name="T37" fmla="*/ 5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76">
                  <a:moveTo>
                    <a:pt x="60" y="18"/>
                  </a:moveTo>
                  <a:cubicBezTo>
                    <a:pt x="64" y="24"/>
                    <a:pt x="67" y="32"/>
                    <a:pt x="66" y="40"/>
                  </a:cubicBezTo>
                  <a:cubicBezTo>
                    <a:pt x="66" y="49"/>
                    <a:pt x="62" y="58"/>
                    <a:pt x="56" y="64"/>
                  </a:cubicBezTo>
                  <a:cubicBezTo>
                    <a:pt x="43" y="76"/>
                    <a:pt x="22" y="73"/>
                    <a:pt x="9" y="58"/>
                  </a:cubicBezTo>
                  <a:cubicBezTo>
                    <a:pt x="3" y="51"/>
                    <a:pt x="0" y="42"/>
                    <a:pt x="1" y="32"/>
                  </a:cubicBezTo>
                  <a:cubicBezTo>
                    <a:pt x="1" y="23"/>
                    <a:pt x="6" y="14"/>
                    <a:pt x="12" y="8"/>
                  </a:cubicBezTo>
                  <a:cubicBezTo>
                    <a:pt x="19" y="2"/>
                    <a:pt x="27" y="0"/>
                    <a:pt x="35" y="1"/>
                  </a:cubicBezTo>
                  <a:cubicBezTo>
                    <a:pt x="43" y="2"/>
                    <a:pt x="51" y="7"/>
                    <a:pt x="57" y="14"/>
                  </a:cubicBezTo>
                  <a:cubicBezTo>
                    <a:pt x="58" y="15"/>
                    <a:pt x="59" y="16"/>
                    <a:pt x="60" y="18"/>
                  </a:cubicBezTo>
                  <a:close/>
                  <a:moveTo>
                    <a:pt x="12" y="51"/>
                  </a:moveTo>
                  <a:cubicBezTo>
                    <a:pt x="12" y="52"/>
                    <a:pt x="13" y="53"/>
                    <a:pt x="14" y="53"/>
                  </a:cubicBezTo>
                  <a:cubicBezTo>
                    <a:pt x="25" y="65"/>
                    <a:pt x="41" y="68"/>
                    <a:pt x="51" y="59"/>
                  </a:cubicBezTo>
                  <a:cubicBezTo>
                    <a:pt x="56" y="54"/>
                    <a:pt x="59" y="47"/>
                    <a:pt x="59" y="39"/>
                  </a:cubicBezTo>
                  <a:cubicBezTo>
                    <a:pt x="60" y="32"/>
                    <a:pt x="57" y="24"/>
                    <a:pt x="52" y="19"/>
                  </a:cubicBezTo>
                  <a:cubicBezTo>
                    <a:pt x="47" y="13"/>
                    <a:pt x="40" y="9"/>
                    <a:pt x="34" y="8"/>
                  </a:cubicBezTo>
                  <a:cubicBezTo>
                    <a:pt x="28" y="7"/>
                    <a:pt x="22" y="9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1" y="18"/>
                    <a:pt x="8" y="25"/>
                    <a:pt x="7" y="33"/>
                  </a:cubicBezTo>
                  <a:cubicBezTo>
                    <a:pt x="7" y="40"/>
                    <a:pt x="8" y="46"/>
                    <a:pt x="12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01" name="">
              <a:extLst>
                <a:ext uri="{FF2B5EF4-FFF2-40B4-BE49-F238E27FC236}">
                  <a16:creationId xmlns:a16="http://schemas.microsoft.com/office/drawing/2014/main" id="{A669566D-EA15-4DDF-81C5-5D17FF5A83A6}"/>
                </a:ext>
              </a:extLst>
            </p:cNvPr>
            <p:cNvSpPr/>
            <p:nvPr/>
          </p:nvSpPr>
          <p:spPr bwMode="auto">
            <a:xfrm>
              <a:off x="4633913" y="4589463"/>
              <a:ext cx="196850" cy="190500"/>
            </a:xfrm>
            <a:custGeom>
              <a:avLst/>
              <a:gdLst>
                <a:gd name="T0" fmla="*/ 45 w 52"/>
                <a:gd name="T1" fmla="*/ 12 h 50"/>
                <a:gd name="T2" fmla="*/ 43 w 52"/>
                <a:gd name="T3" fmla="*/ 44 h 50"/>
                <a:gd name="T4" fmla="*/ 28 w 52"/>
                <a:gd name="T5" fmla="*/ 49 h 50"/>
                <a:gd name="T6" fmla="*/ 10 w 52"/>
                <a:gd name="T7" fmla="*/ 41 h 50"/>
                <a:gd name="T8" fmla="*/ 11 w 52"/>
                <a:gd name="T9" fmla="*/ 6 h 50"/>
                <a:gd name="T10" fmla="*/ 11 w 52"/>
                <a:gd name="T11" fmla="*/ 6 h 50"/>
                <a:gd name="T12" fmla="*/ 25 w 52"/>
                <a:gd name="T13" fmla="*/ 1 h 50"/>
                <a:gd name="T14" fmla="*/ 43 w 52"/>
                <a:gd name="T15" fmla="*/ 9 h 50"/>
                <a:gd name="T16" fmla="*/ 45 w 52"/>
                <a:gd name="T17" fmla="*/ 12 h 50"/>
                <a:gd name="T18" fmla="*/ 13 w 52"/>
                <a:gd name="T19" fmla="*/ 34 h 50"/>
                <a:gd name="T20" fmla="*/ 15 w 52"/>
                <a:gd name="T21" fmla="*/ 36 h 50"/>
                <a:gd name="T22" fmla="*/ 28 w 52"/>
                <a:gd name="T23" fmla="*/ 43 h 50"/>
                <a:gd name="T24" fmla="*/ 38 w 52"/>
                <a:gd name="T25" fmla="*/ 39 h 50"/>
                <a:gd name="T26" fmla="*/ 38 w 52"/>
                <a:gd name="T27" fmla="*/ 14 h 50"/>
                <a:gd name="T28" fmla="*/ 25 w 52"/>
                <a:gd name="T29" fmla="*/ 8 h 50"/>
                <a:gd name="T30" fmla="*/ 16 w 52"/>
                <a:gd name="T31" fmla="*/ 11 h 50"/>
                <a:gd name="T32" fmla="*/ 16 w 52"/>
                <a:gd name="T33" fmla="*/ 11 h 50"/>
                <a:gd name="T34" fmla="*/ 13 w 52"/>
                <a:gd name="T35" fmla="*/ 3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" h="50">
                  <a:moveTo>
                    <a:pt x="45" y="12"/>
                  </a:moveTo>
                  <a:cubicBezTo>
                    <a:pt x="52" y="22"/>
                    <a:pt x="51" y="36"/>
                    <a:pt x="43" y="44"/>
                  </a:cubicBezTo>
                  <a:cubicBezTo>
                    <a:pt x="39" y="48"/>
                    <a:pt x="34" y="50"/>
                    <a:pt x="28" y="49"/>
                  </a:cubicBezTo>
                  <a:cubicBezTo>
                    <a:pt x="22" y="49"/>
                    <a:pt x="15" y="46"/>
                    <a:pt x="10" y="41"/>
                  </a:cubicBezTo>
                  <a:cubicBezTo>
                    <a:pt x="0" y="31"/>
                    <a:pt x="3" y="14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5" y="2"/>
                    <a:pt x="20" y="0"/>
                    <a:pt x="25" y="1"/>
                  </a:cubicBezTo>
                  <a:cubicBezTo>
                    <a:pt x="31" y="1"/>
                    <a:pt x="38" y="4"/>
                    <a:pt x="43" y="9"/>
                  </a:cubicBezTo>
                  <a:cubicBezTo>
                    <a:pt x="44" y="10"/>
                    <a:pt x="44" y="11"/>
                    <a:pt x="45" y="12"/>
                  </a:cubicBezTo>
                  <a:close/>
                  <a:moveTo>
                    <a:pt x="13" y="34"/>
                  </a:moveTo>
                  <a:cubicBezTo>
                    <a:pt x="14" y="35"/>
                    <a:pt x="14" y="35"/>
                    <a:pt x="15" y="36"/>
                  </a:cubicBezTo>
                  <a:cubicBezTo>
                    <a:pt x="19" y="40"/>
                    <a:pt x="24" y="42"/>
                    <a:pt x="28" y="43"/>
                  </a:cubicBezTo>
                  <a:cubicBezTo>
                    <a:pt x="32" y="43"/>
                    <a:pt x="35" y="41"/>
                    <a:pt x="38" y="39"/>
                  </a:cubicBezTo>
                  <a:cubicBezTo>
                    <a:pt x="44" y="33"/>
                    <a:pt x="44" y="21"/>
                    <a:pt x="38" y="14"/>
                  </a:cubicBezTo>
                  <a:cubicBezTo>
                    <a:pt x="34" y="10"/>
                    <a:pt x="29" y="8"/>
                    <a:pt x="25" y="8"/>
                  </a:cubicBezTo>
                  <a:cubicBezTo>
                    <a:pt x="22" y="7"/>
                    <a:pt x="19" y="9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1" y="16"/>
                    <a:pt x="8" y="27"/>
                    <a:pt x="1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02" name="">
              <a:extLst>
                <a:ext uri="{FF2B5EF4-FFF2-40B4-BE49-F238E27FC236}">
                  <a16:creationId xmlns:a16="http://schemas.microsoft.com/office/drawing/2014/main" id="{27DAA5A7-096B-4CAB-9766-1B964F72C60D}"/>
                </a:ext>
              </a:extLst>
            </p:cNvPr>
            <p:cNvSpPr/>
            <p:nvPr/>
          </p:nvSpPr>
          <p:spPr bwMode="auto">
            <a:xfrm>
              <a:off x="4822825" y="4141788"/>
              <a:ext cx="223838" cy="220663"/>
            </a:xfrm>
            <a:custGeom>
              <a:avLst/>
              <a:gdLst>
                <a:gd name="T0" fmla="*/ 52 w 59"/>
                <a:gd name="T1" fmla="*/ 15 h 58"/>
                <a:gd name="T2" fmla="*/ 57 w 59"/>
                <a:gd name="T3" fmla="*/ 38 h 58"/>
                <a:gd name="T4" fmla="*/ 47 w 59"/>
                <a:gd name="T5" fmla="*/ 53 h 58"/>
                <a:gd name="T6" fmla="*/ 24 w 59"/>
                <a:gd name="T7" fmla="*/ 56 h 58"/>
                <a:gd name="T8" fmla="*/ 3 w 59"/>
                <a:gd name="T9" fmla="*/ 19 h 58"/>
                <a:gd name="T10" fmla="*/ 13 w 59"/>
                <a:gd name="T11" fmla="*/ 4 h 58"/>
                <a:gd name="T12" fmla="*/ 36 w 59"/>
                <a:gd name="T13" fmla="*/ 2 h 58"/>
                <a:gd name="T14" fmla="*/ 52 w 59"/>
                <a:gd name="T15" fmla="*/ 15 h 58"/>
                <a:gd name="T16" fmla="*/ 14 w 59"/>
                <a:gd name="T17" fmla="*/ 41 h 58"/>
                <a:gd name="T18" fmla="*/ 25 w 59"/>
                <a:gd name="T19" fmla="*/ 49 h 58"/>
                <a:gd name="T20" fmla="*/ 43 w 59"/>
                <a:gd name="T21" fmla="*/ 47 h 58"/>
                <a:gd name="T22" fmla="*/ 50 w 59"/>
                <a:gd name="T23" fmla="*/ 37 h 58"/>
                <a:gd name="T24" fmla="*/ 34 w 59"/>
                <a:gd name="T25" fmla="*/ 9 h 58"/>
                <a:gd name="T26" fmla="*/ 17 w 59"/>
                <a:gd name="T27" fmla="*/ 10 h 58"/>
                <a:gd name="T28" fmla="*/ 10 w 59"/>
                <a:gd name="T29" fmla="*/ 20 h 58"/>
                <a:gd name="T30" fmla="*/ 10 w 59"/>
                <a:gd name="T31" fmla="*/ 20 h 58"/>
                <a:gd name="T32" fmla="*/ 14 w 59"/>
                <a:gd name="T33" fmla="*/ 4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58">
                  <a:moveTo>
                    <a:pt x="52" y="15"/>
                  </a:moveTo>
                  <a:cubicBezTo>
                    <a:pt x="57" y="21"/>
                    <a:pt x="59" y="30"/>
                    <a:pt x="57" y="38"/>
                  </a:cubicBezTo>
                  <a:cubicBezTo>
                    <a:pt x="56" y="45"/>
                    <a:pt x="52" y="50"/>
                    <a:pt x="47" y="53"/>
                  </a:cubicBezTo>
                  <a:cubicBezTo>
                    <a:pt x="40" y="57"/>
                    <a:pt x="32" y="58"/>
                    <a:pt x="24" y="56"/>
                  </a:cubicBezTo>
                  <a:cubicBezTo>
                    <a:pt x="8" y="52"/>
                    <a:pt x="0" y="33"/>
                    <a:pt x="3" y="19"/>
                  </a:cubicBezTo>
                  <a:cubicBezTo>
                    <a:pt x="4" y="13"/>
                    <a:pt x="8" y="8"/>
                    <a:pt x="13" y="4"/>
                  </a:cubicBezTo>
                  <a:cubicBezTo>
                    <a:pt x="19" y="1"/>
                    <a:pt x="27" y="0"/>
                    <a:pt x="36" y="2"/>
                  </a:cubicBezTo>
                  <a:cubicBezTo>
                    <a:pt x="42" y="4"/>
                    <a:pt x="48" y="9"/>
                    <a:pt x="52" y="15"/>
                  </a:cubicBezTo>
                  <a:close/>
                  <a:moveTo>
                    <a:pt x="14" y="41"/>
                  </a:moveTo>
                  <a:cubicBezTo>
                    <a:pt x="17" y="45"/>
                    <a:pt x="21" y="48"/>
                    <a:pt x="25" y="49"/>
                  </a:cubicBezTo>
                  <a:cubicBezTo>
                    <a:pt x="32" y="51"/>
                    <a:pt x="38" y="50"/>
                    <a:pt x="43" y="47"/>
                  </a:cubicBezTo>
                  <a:cubicBezTo>
                    <a:pt x="47" y="45"/>
                    <a:pt x="49" y="41"/>
                    <a:pt x="50" y="37"/>
                  </a:cubicBezTo>
                  <a:cubicBezTo>
                    <a:pt x="53" y="25"/>
                    <a:pt x="45" y="12"/>
                    <a:pt x="34" y="9"/>
                  </a:cubicBezTo>
                  <a:cubicBezTo>
                    <a:pt x="27" y="7"/>
                    <a:pt x="21" y="8"/>
                    <a:pt x="17" y="10"/>
                  </a:cubicBezTo>
                  <a:cubicBezTo>
                    <a:pt x="13" y="12"/>
                    <a:pt x="11" y="16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8" y="27"/>
                    <a:pt x="10" y="35"/>
                    <a:pt x="14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03" name="">
              <a:extLst>
                <a:ext uri="{FF2B5EF4-FFF2-40B4-BE49-F238E27FC236}">
                  <a16:creationId xmlns:a16="http://schemas.microsoft.com/office/drawing/2014/main" id="{44235FE7-1B9F-42DF-8D7A-045F1D42D9C2}"/>
                </a:ext>
              </a:extLst>
            </p:cNvPr>
            <p:cNvSpPr/>
            <p:nvPr/>
          </p:nvSpPr>
          <p:spPr bwMode="auto">
            <a:xfrm>
              <a:off x="4165600" y="3895726"/>
              <a:ext cx="1508125" cy="1422400"/>
            </a:xfrm>
            <a:custGeom>
              <a:avLst/>
              <a:gdLst>
                <a:gd name="T0" fmla="*/ 346 w 397"/>
                <a:gd name="T1" fmla="*/ 93 h 375"/>
                <a:gd name="T2" fmla="*/ 382 w 397"/>
                <a:gd name="T3" fmla="*/ 190 h 375"/>
                <a:gd name="T4" fmla="*/ 339 w 397"/>
                <a:gd name="T5" fmla="*/ 321 h 375"/>
                <a:gd name="T6" fmla="*/ 212 w 397"/>
                <a:gd name="T7" fmla="*/ 374 h 375"/>
                <a:gd name="T8" fmla="*/ 69 w 397"/>
                <a:gd name="T9" fmla="*/ 318 h 375"/>
                <a:gd name="T10" fmla="*/ 8 w 397"/>
                <a:gd name="T11" fmla="*/ 184 h 375"/>
                <a:gd name="T12" fmla="*/ 55 w 397"/>
                <a:gd name="T13" fmla="*/ 52 h 375"/>
                <a:gd name="T14" fmla="*/ 55 w 397"/>
                <a:gd name="T15" fmla="*/ 52 h 375"/>
                <a:gd name="T16" fmla="*/ 174 w 397"/>
                <a:gd name="T17" fmla="*/ 1 h 375"/>
                <a:gd name="T18" fmla="*/ 316 w 397"/>
                <a:gd name="T19" fmla="*/ 58 h 375"/>
                <a:gd name="T20" fmla="*/ 346 w 397"/>
                <a:gd name="T21" fmla="*/ 93 h 375"/>
                <a:gd name="T22" fmla="*/ 49 w 397"/>
                <a:gd name="T23" fmla="*/ 284 h 375"/>
                <a:gd name="T24" fmla="*/ 73 w 397"/>
                <a:gd name="T25" fmla="*/ 313 h 375"/>
                <a:gd name="T26" fmla="*/ 212 w 397"/>
                <a:gd name="T27" fmla="*/ 367 h 375"/>
                <a:gd name="T28" fmla="*/ 334 w 397"/>
                <a:gd name="T29" fmla="*/ 316 h 375"/>
                <a:gd name="T30" fmla="*/ 311 w 397"/>
                <a:gd name="T31" fmla="*/ 63 h 375"/>
                <a:gd name="T32" fmla="*/ 174 w 397"/>
                <a:gd name="T33" fmla="*/ 8 h 375"/>
                <a:gd name="T34" fmla="*/ 60 w 397"/>
                <a:gd name="T35" fmla="*/ 57 h 375"/>
                <a:gd name="T36" fmla="*/ 60 w 397"/>
                <a:gd name="T37" fmla="*/ 57 h 375"/>
                <a:gd name="T38" fmla="*/ 49 w 397"/>
                <a:gd name="T39" fmla="*/ 284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7" h="375">
                  <a:moveTo>
                    <a:pt x="346" y="93"/>
                  </a:moveTo>
                  <a:cubicBezTo>
                    <a:pt x="366" y="123"/>
                    <a:pt x="378" y="156"/>
                    <a:pt x="382" y="190"/>
                  </a:cubicBezTo>
                  <a:cubicBezTo>
                    <a:pt x="387" y="240"/>
                    <a:pt x="372" y="286"/>
                    <a:pt x="339" y="321"/>
                  </a:cubicBezTo>
                  <a:cubicBezTo>
                    <a:pt x="307" y="354"/>
                    <a:pt x="262" y="373"/>
                    <a:pt x="212" y="374"/>
                  </a:cubicBezTo>
                  <a:cubicBezTo>
                    <a:pt x="159" y="375"/>
                    <a:pt x="106" y="355"/>
                    <a:pt x="69" y="318"/>
                  </a:cubicBezTo>
                  <a:cubicBezTo>
                    <a:pt x="32" y="283"/>
                    <a:pt x="10" y="235"/>
                    <a:pt x="8" y="184"/>
                  </a:cubicBezTo>
                  <a:cubicBezTo>
                    <a:pt x="5" y="134"/>
                    <a:pt x="22" y="87"/>
                    <a:pt x="55" y="52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86" y="20"/>
                    <a:pt x="128" y="2"/>
                    <a:pt x="174" y="1"/>
                  </a:cubicBezTo>
                  <a:cubicBezTo>
                    <a:pt x="225" y="0"/>
                    <a:pt x="277" y="21"/>
                    <a:pt x="316" y="58"/>
                  </a:cubicBezTo>
                  <a:cubicBezTo>
                    <a:pt x="327" y="69"/>
                    <a:pt x="337" y="81"/>
                    <a:pt x="346" y="93"/>
                  </a:cubicBezTo>
                  <a:close/>
                  <a:moveTo>
                    <a:pt x="49" y="284"/>
                  </a:moveTo>
                  <a:cubicBezTo>
                    <a:pt x="56" y="294"/>
                    <a:pt x="64" y="304"/>
                    <a:pt x="73" y="313"/>
                  </a:cubicBezTo>
                  <a:cubicBezTo>
                    <a:pt x="110" y="348"/>
                    <a:pt x="160" y="368"/>
                    <a:pt x="212" y="367"/>
                  </a:cubicBezTo>
                  <a:cubicBezTo>
                    <a:pt x="260" y="366"/>
                    <a:pt x="304" y="348"/>
                    <a:pt x="334" y="316"/>
                  </a:cubicBezTo>
                  <a:cubicBezTo>
                    <a:pt x="397" y="250"/>
                    <a:pt x="387" y="137"/>
                    <a:pt x="311" y="63"/>
                  </a:cubicBezTo>
                  <a:cubicBezTo>
                    <a:pt x="274" y="27"/>
                    <a:pt x="224" y="7"/>
                    <a:pt x="174" y="8"/>
                  </a:cubicBezTo>
                  <a:cubicBezTo>
                    <a:pt x="130" y="8"/>
                    <a:pt x="90" y="26"/>
                    <a:pt x="60" y="57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3" y="117"/>
                    <a:pt x="0" y="213"/>
                    <a:pt x="49" y="2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04" name="">
              <a:extLst>
                <a:ext uri="{FF2B5EF4-FFF2-40B4-BE49-F238E27FC236}">
                  <a16:creationId xmlns:a16="http://schemas.microsoft.com/office/drawing/2014/main" id="{6A994852-0A93-44D9-8ED8-B9EF31E59E1D}"/>
                </a:ext>
              </a:extLst>
            </p:cNvPr>
            <p:cNvSpPr/>
            <p:nvPr/>
          </p:nvSpPr>
          <p:spPr bwMode="auto">
            <a:xfrm>
              <a:off x="5070475" y="4976813"/>
              <a:ext cx="82550" cy="49213"/>
            </a:xfrm>
            <a:custGeom>
              <a:avLst/>
              <a:gdLst>
                <a:gd name="T0" fmla="*/ 21 w 22"/>
                <a:gd name="T1" fmla="*/ 5 h 13"/>
                <a:gd name="T2" fmla="*/ 20 w 22"/>
                <a:gd name="T3" fmla="*/ 9 h 13"/>
                <a:gd name="T4" fmla="*/ 10 w 22"/>
                <a:gd name="T5" fmla="*/ 12 h 13"/>
                <a:gd name="T6" fmla="*/ 1 w 22"/>
                <a:gd name="T7" fmla="*/ 6 h 13"/>
                <a:gd name="T8" fmla="*/ 2 w 22"/>
                <a:gd name="T9" fmla="*/ 1 h 13"/>
                <a:gd name="T10" fmla="*/ 7 w 22"/>
                <a:gd name="T11" fmla="*/ 3 h 13"/>
                <a:gd name="T12" fmla="*/ 11 w 22"/>
                <a:gd name="T13" fmla="*/ 6 h 13"/>
                <a:gd name="T14" fmla="*/ 16 w 22"/>
                <a:gd name="T15" fmla="*/ 4 h 13"/>
                <a:gd name="T16" fmla="*/ 20 w 22"/>
                <a:gd name="T17" fmla="*/ 4 h 13"/>
                <a:gd name="T18" fmla="*/ 21 w 22"/>
                <a:gd name="T1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3">
                  <a:moveTo>
                    <a:pt x="21" y="5"/>
                  </a:moveTo>
                  <a:cubicBezTo>
                    <a:pt x="22" y="6"/>
                    <a:pt x="22" y="8"/>
                    <a:pt x="20" y="9"/>
                  </a:cubicBezTo>
                  <a:cubicBezTo>
                    <a:pt x="18" y="12"/>
                    <a:pt x="14" y="13"/>
                    <a:pt x="10" y="12"/>
                  </a:cubicBezTo>
                  <a:cubicBezTo>
                    <a:pt x="6" y="12"/>
                    <a:pt x="3" y="9"/>
                    <a:pt x="1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4" y="0"/>
                    <a:pt x="6" y="1"/>
                    <a:pt x="7" y="3"/>
                  </a:cubicBezTo>
                  <a:cubicBezTo>
                    <a:pt x="8" y="4"/>
                    <a:pt x="10" y="5"/>
                    <a:pt x="11" y="6"/>
                  </a:cubicBezTo>
                  <a:cubicBezTo>
                    <a:pt x="13" y="6"/>
                    <a:pt x="14" y="5"/>
                    <a:pt x="16" y="4"/>
                  </a:cubicBezTo>
                  <a:cubicBezTo>
                    <a:pt x="17" y="3"/>
                    <a:pt x="19" y="3"/>
                    <a:pt x="20" y="4"/>
                  </a:cubicBezTo>
                  <a:cubicBezTo>
                    <a:pt x="21" y="5"/>
                    <a:pt x="21" y="5"/>
                    <a:pt x="2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05" name="">
              <a:extLst>
                <a:ext uri="{FF2B5EF4-FFF2-40B4-BE49-F238E27FC236}">
                  <a16:creationId xmlns:a16="http://schemas.microsoft.com/office/drawing/2014/main" id="{470720DF-EE5B-4CFF-BA05-C9346F355C6F}"/>
                </a:ext>
              </a:extLst>
            </p:cNvPr>
            <p:cNvSpPr/>
            <p:nvPr/>
          </p:nvSpPr>
          <p:spPr bwMode="auto">
            <a:xfrm>
              <a:off x="4778375" y="5014913"/>
              <a:ext cx="82550" cy="57150"/>
            </a:xfrm>
            <a:custGeom>
              <a:avLst/>
              <a:gdLst>
                <a:gd name="T0" fmla="*/ 21 w 22"/>
                <a:gd name="T1" fmla="*/ 6 h 15"/>
                <a:gd name="T2" fmla="*/ 21 w 22"/>
                <a:gd name="T3" fmla="*/ 10 h 15"/>
                <a:gd name="T4" fmla="*/ 9 w 22"/>
                <a:gd name="T5" fmla="*/ 13 h 15"/>
                <a:gd name="T6" fmla="*/ 0 w 22"/>
                <a:gd name="T7" fmla="*/ 5 h 15"/>
                <a:gd name="T8" fmla="*/ 3 w 22"/>
                <a:gd name="T9" fmla="*/ 0 h 15"/>
                <a:gd name="T10" fmla="*/ 7 w 22"/>
                <a:gd name="T11" fmla="*/ 3 h 15"/>
                <a:gd name="T12" fmla="*/ 11 w 22"/>
                <a:gd name="T13" fmla="*/ 7 h 15"/>
                <a:gd name="T14" fmla="*/ 15 w 22"/>
                <a:gd name="T15" fmla="*/ 5 h 15"/>
                <a:gd name="T16" fmla="*/ 20 w 22"/>
                <a:gd name="T17" fmla="*/ 5 h 15"/>
                <a:gd name="T18" fmla="*/ 21 w 22"/>
                <a:gd name="T1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5">
                  <a:moveTo>
                    <a:pt x="21" y="6"/>
                  </a:moveTo>
                  <a:cubicBezTo>
                    <a:pt x="22" y="7"/>
                    <a:pt x="22" y="8"/>
                    <a:pt x="21" y="10"/>
                  </a:cubicBezTo>
                  <a:cubicBezTo>
                    <a:pt x="18" y="13"/>
                    <a:pt x="14" y="15"/>
                    <a:pt x="9" y="13"/>
                  </a:cubicBezTo>
                  <a:cubicBezTo>
                    <a:pt x="5" y="12"/>
                    <a:pt x="1" y="9"/>
                    <a:pt x="0" y="5"/>
                  </a:cubicBezTo>
                  <a:cubicBezTo>
                    <a:pt x="0" y="3"/>
                    <a:pt x="1" y="1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8" y="5"/>
                    <a:pt x="9" y="6"/>
                    <a:pt x="11" y="7"/>
                  </a:cubicBezTo>
                  <a:cubicBezTo>
                    <a:pt x="13" y="7"/>
                    <a:pt x="14" y="7"/>
                    <a:pt x="15" y="5"/>
                  </a:cubicBezTo>
                  <a:cubicBezTo>
                    <a:pt x="16" y="4"/>
                    <a:pt x="19" y="4"/>
                    <a:pt x="20" y="5"/>
                  </a:cubicBezTo>
                  <a:cubicBezTo>
                    <a:pt x="20" y="5"/>
                    <a:pt x="21" y="5"/>
                    <a:pt x="2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06" name="">
              <a:extLst>
                <a:ext uri="{FF2B5EF4-FFF2-40B4-BE49-F238E27FC236}">
                  <a16:creationId xmlns:a16="http://schemas.microsoft.com/office/drawing/2014/main" id="{D19D9C39-3084-4FBE-861D-4AFFAB2F9F01}"/>
                </a:ext>
              </a:extLst>
            </p:cNvPr>
            <p:cNvSpPr/>
            <p:nvPr/>
          </p:nvSpPr>
          <p:spPr bwMode="auto">
            <a:xfrm>
              <a:off x="4541838" y="4829176"/>
              <a:ext cx="87313" cy="49213"/>
            </a:xfrm>
            <a:custGeom>
              <a:avLst/>
              <a:gdLst>
                <a:gd name="T0" fmla="*/ 22 w 23"/>
                <a:gd name="T1" fmla="*/ 3 h 13"/>
                <a:gd name="T2" fmla="*/ 22 w 23"/>
                <a:gd name="T3" fmla="*/ 7 h 13"/>
                <a:gd name="T4" fmla="*/ 11 w 23"/>
                <a:gd name="T5" fmla="*/ 12 h 13"/>
                <a:gd name="T6" fmla="*/ 1 w 23"/>
                <a:gd name="T7" fmla="*/ 5 h 13"/>
                <a:gd name="T8" fmla="*/ 3 w 23"/>
                <a:gd name="T9" fmla="*/ 0 h 13"/>
                <a:gd name="T10" fmla="*/ 7 w 23"/>
                <a:gd name="T11" fmla="*/ 2 h 13"/>
                <a:gd name="T12" fmla="*/ 12 w 23"/>
                <a:gd name="T13" fmla="*/ 5 h 13"/>
                <a:gd name="T14" fmla="*/ 16 w 23"/>
                <a:gd name="T15" fmla="*/ 3 h 13"/>
                <a:gd name="T16" fmla="*/ 21 w 23"/>
                <a:gd name="T17" fmla="*/ 2 h 13"/>
                <a:gd name="T18" fmla="*/ 22 w 23"/>
                <a:gd name="T1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13">
                  <a:moveTo>
                    <a:pt x="22" y="3"/>
                  </a:moveTo>
                  <a:cubicBezTo>
                    <a:pt x="23" y="4"/>
                    <a:pt x="23" y="6"/>
                    <a:pt x="22" y="7"/>
                  </a:cubicBezTo>
                  <a:cubicBezTo>
                    <a:pt x="20" y="11"/>
                    <a:pt x="15" y="13"/>
                    <a:pt x="11" y="12"/>
                  </a:cubicBezTo>
                  <a:cubicBezTo>
                    <a:pt x="7" y="12"/>
                    <a:pt x="3" y="9"/>
                    <a:pt x="1" y="5"/>
                  </a:cubicBezTo>
                  <a:cubicBezTo>
                    <a:pt x="0" y="3"/>
                    <a:pt x="1" y="1"/>
                    <a:pt x="3" y="0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8" y="4"/>
                    <a:pt x="10" y="5"/>
                    <a:pt x="12" y="5"/>
                  </a:cubicBezTo>
                  <a:cubicBezTo>
                    <a:pt x="13" y="6"/>
                    <a:pt x="15" y="5"/>
                    <a:pt x="16" y="3"/>
                  </a:cubicBezTo>
                  <a:cubicBezTo>
                    <a:pt x="17" y="2"/>
                    <a:pt x="19" y="1"/>
                    <a:pt x="21" y="2"/>
                  </a:cubicBezTo>
                  <a:cubicBezTo>
                    <a:pt x="21" y="2"/>
                    <a:pt x="22" y="3"/>
                    <a:pt x="2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07" name="">
              <a:extLst>
                <a:ext uri="{FF2B5EF4-FFF2-40B4-BE49-F238E27FC236}">
                  <a16:creationId xmlns:a16="http://schemas.microsoft.com/office/drawing/2014/main" id="{87822FC2-BF25-415F-BC51-BE3586CAF19A}"/>
                </a:ext>
              </a:extLst>
            </p:cNvPr>
            <p:cNvSpPr/>
            <p:nvPr/>
          </p:nvSpPr>
          <p:spPr bwMode="auto">
            <a:xfrm>
              <a:off x="5065713" y="4692651"/>
              <a:ext cx="84138" cy="49213"/>
            </a:xfrm>
            <a:custGeom>
              <a:avLst/>
              <a:gdLst>
                <a:gd name="T0" fmla="*/ 21 w 22"/>
                <a:gd name="T1" fmla="*/ 4 h 13"/>
                <a:gd name="T2" fmla="*/ 21 w 22"/>
                <a:gd name="T3" fmla="*/ 8 h 13"/>
                <a:gd name="T4" fmla="*/ 11 w 22"/>
                <a:gd name="T5" fmla="*/ 12 h 13"/>
                <a:gd name="T6" fmla="*/ 1 w 22"/>
                <a:gd name="T7" fmla="*/ 5 h 13"/>
                <a:gd name="T8" fmla="*/ 3 w 22"/>
                <a:gd name="T9" fmla="*/ 1 h 13"/>
                <a:gd name="T10" fmla="*/ 8 w 22"/>
                <a:gd name="T11" fmla="*/ 2 h 13"/>
                <a:gd name="T12" fmla="*/ 12 w 22"/>
                <a:gd name="T13" fmla="*/ 6 h 13"/>
                <a:gd name="T14" fmla="*/ 16 w 22"/>
                <a:gd name="T15" fmla="*/ 4 h 13"/>
                <a:gd name="T16" fmla="*/ 21 w 22"/>
                <a:gd name="T17" fmla="*/ 3 h 13"/>
                <a:gd name="T18" fmla="*/ 21 w 22"/>
                <a:gd name="T19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3">
                  <a:moveTo>
                    <a:pt x="21" y="4"/>
                  </a:moveTo>
                  <a:cubicBezTo>
                    <a:pt x="22" y="5"/>
                    <a:pt x="22" y="7"/>
                    <a:pt x="21" y="8"/>
                  </a:cubicBezTo>
                  <a:cubicBezTo>
                    <a:pt x="19" y="11"/>
                    <a:pt x="15" y="13"/>
                    <a:pt x="11" y="12"/>
                  </a:cubicBezTo>
                  <a:cubicBezTo>
                    <a:pt x="7" y="12"/>
                    <a:pt x="3" y="9"/>
                    <a:pt x="1" y="5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5" y="0"/>
                    <a:pt x="7" y="1"/>
                    <a:pt x="8" y="2"/>
                  </a:cubicBezTo>
                  <a:cubicBezTo>
                    <a:pt x="8" y="4"/>
                    <a:pt x="10" y="5"/>
                    <a:pt x="12" y="6"/>
                  </a:cubicBezTo>
                  <a:cubicBezTo>
                    <a:pt x="13" y="6"/>
                    <a:pt x="15" y="5"/>
                    <a:pt x="16" y="4"/>
                  </a:cubicBezTo>
                  <a:cubicBezTo>
                    <a:pt x="17" y="2"/>
                    <a:pt x="19" y="2"/>
                    <a:pt x="21" y="3"/>
                  </a:cubicBezTo>
                  <a:cubicBezTo>
                    <a:pt x="21" y="3"/>
                    <a:pt x="21" y="4"/>
                    <a:pt x="2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08" name="">
              <a:extLst>
                <a:ext uri="{FF2B5EF4-FFF2-40B4-BE49-F238E27FC236}">
                  <a16:creationId xmlns:a16="http://schemas.microsoft.com/office/drawing/2014/main" id="{8C096DC3-67BA-4060-A5C0-476E2E67548C}"/>
                </a:ext>
              </a:extLst>
            </p:cNvPr>
            <p:cNvSpPr/>
            <p:nvPr/>
          </p:nvSpPr>
          <p:spPr bwMode="auto">
            <a:xfrm>
              <a:off x="4827588" y="4810126"/>
              <a:ext cx="79375" cy="46038"/>
            </a:xfrm>
            <a:custGeom>
              <a:avLst/>
              <a:gdLst>
                <a:gd name="T0" fmla="*/ 20 w 21"/>
                <a:gd name="T1" fmla="*/ 3 h 12"/>
                <a:gd name="T2" fmla="*/ 20 w 21"/>
                <a:gd name="T3" fmla="*/ 7 h 12"/>
                <a:gd name="T4" fmla="*/ 10 w 21"/>
                <a:gd name="T5" fmla="*/ 12 h 12"/>
                <a:gd name="T6" fmla="*/ 1 w 21"/>
                <a:gd name="T7" fmla="*/ 5 h 12"/>
                <a:gd name="T8" fmla="*/ 3 w 21"/>
                <a:gd name="T9" fmla="*/ 0 h 12"/>
                <a:gd name="T10" fmla="*/ 8 w 21"/>
                <a:gd name="T11" fmla="*/ 2 h 12"/>
                <a:gd name="T12" fmla="*/ 11 w 21"/>
                <a:gd name="T13" fmla="*/ 5 h 12"/>
                <a:gd name="T14" fmla="*/ 15 w 21"/>
                <a:gd name="T15" fmla="*/ 3 h 12"/>
                <a:gd name="T16" fmla="*/ 20 w 21"/>
                <a:gd name="T17" fmla="*/ 2 h 12"/>
                <a:gd name="T18" fmla="*/ 20 w 21"/>
                <a:gd name="T1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2">
                  <a:moveTo>
                    <a:pt x="20" y="3"/>
                  </a:moveTo>
                  <a:cubicBezTo>
                    <a:pt x="21" y="4"/>
                    <a:pt x="21" y="6"/>
                    <a:pt x="20" y="7"/>
                  </a:cubicBezTo>
                  <a:cubicBezTo>
                    <a:pt x="18" y="10"/>
                    <a:pt x="14" y="12"/>
                    <a:pt x="10" y="12"/>
                  </a:cubicBezTo>
                  <a:cubicBezTo>
                    <a:pt x="7" y="11"/>
                    <a:pt x="3" y="9"/>
                    <a:pt x="1" y="5"/>
                  </a:cubicBezTo>
                  <a:cubicBezTo>
                    <a:pt x="0" y="3"/>
                    <a:pt x="1" y="1"/>
                    <a:pt x="3" y="0"/>
                  </a:cubicBezTo>
                  <a:cubicBezTo>
                    <a:pt x="5" y="0"/>
                    <a:pt x="7" y="0"/>
                    <a:pt x="8" y="2"/>
                  </a:cubicBezTo>
                  <a:cubicBezTo>
                    <a:pt x="8" y="3"/>
                    <a:pt x="10" y="5"/>
                    <a:pt x="11" y="5"/>
                  </a:cubicBezTo>
                  <a:cubicBezTo>
                    <a:pt x="13" y="5"/>
                    <a:pt x="14" y="4"/>
                    <a:pt x="15" y="3"/>
                  </a:cubicBezTo>
                  <a:cubicBezTo>
                    <a:pt x="16" y="2"/>
                    <a:pt x="18" y="1"/>
                    <a:pt x="20" y="2"/>
                  </a:cubicBezTo>
                  <a:cubicBezTo>
                    <a:pt x="20" y="3"/>
                    <a:pt x="20" y="3"/>
                    <a:pt x="2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09" name="">
              <a:extLst>
                <a:ext uri="{FF2B5EF4-FFF2-40B4-BE49-F238E27FC236}">
                  <a16:creationId xmlns:a16="http://schemas.microsoft.com/office/drawing/2014/main" id="{5F5EF422-912A-40DF-9CA9-B7560C3DDE2B}"/>
                </a:ext>
              </a:extLst>
            </p:cNvPr>
            <p:cNvSpPr/>
            <p:nvPr/>
          </p:nvSpPr>
          <p:spPr bwMode="auto">
            <a:xfrm>
              <a:off x="5297488" y="4506913"/>
              <a:ext cx="73025" cy="44450"/>
            </a:xfrm>
            <a:custGeom>
              <a:avLst/>
              <a:gdLst>
                <a:gd name="T0" fmla="*/ 18 w 19"/>
                <a:gd name="T1" fmla="*/ 3 h 12"/>
                <a:gd name="T2" fmla="*/ 18 w 19"/>
                <a:gd name="T3" fmla="*/ 6 h 12"/>
                <a:gd name="T4" fmla="*/ 9 w 19"/>
                <a:gd name="T5" fmla="*/ 12 h 12"/>
                <a:gd name="T6" fmla="*/ 0 w 19"/>
                <a:gd name="T7" fmla="*/ 5 h 12"/>
                <a:gd name="T8" fmla="*/ 2 w 19"/>
                <a:gd name="T9" fmla="*/ 1 h 12"/>
                <a:gd name="T10" fmla="*/ 7 w 19"/>
                <a:gd name="T11" fmla="*/ 3 h 12"/>
                <a:gd name="T12" fmla="*/ 10 w 19"/>
                <a:gd name="T13" fmla="*/ 5 h 12"/>
                <a:gd name="T14" fmla="*/ 12 w 19"/>
                <a:gd name="T15" fmla="*/ 4 h 12"/>
                <a:gd name="T16" fmla="*/ 17 w 19"/>
                <a:gd name="T17" fmla="*/ 2 h 12"/>
                <a:gd name="T18" fmla="*/ 18 w 19"/>
                <a:gd name="T1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12">
                  <a:moveTo>
                    <a:pt x="18" y="3"/>
                  </a:moveTo>
                  <a:cubicBezTo>
                    <a:pt x="19" y="4"/>
                    <a:pt x="19" y="5"/>
                    <a:pt x="18" y="6"/>
                  </a:cubicBezTo>
                  <a:cubicBezTo>
                    <a:pt x="17" y="10"/>
                    <a:pt x="13" y="12"/>
                    <a:pt x="9" y="12"/>
                  </a:cubicBezTo>
                  <a:cubicBezTo>
                    <a:pt x="5" y="12"/>
                    <a:pt x="2" y="9"/>
                    <a:pt x="0" y="5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4" y="0"/>
                    <a:pt x="6" y="1"/>
                    <a:pt x="7" y="3"/>
                  </a:cubicBezTo>
                  <a:cubicBezTo>
                    <a:pt x="7" y="4"/>
                    <a:pt x="8" y="5"/>
                    <a:pt x="10" y="5"/>
                  </a:cubicBezTo>
                  <a:cubicBezTo>
                    <a:pt x="11" y="5"/>
                    <a:pt x="12" y="5"/>
                    <a:pt x="12" y="4"/>
                  </a:cubicBezTo>
                  <a:cubicBezTo>
                    <a:pt x="13" y="2"/>
                    <a:pt x="15" y="1"/>
                    <a:pt x="17" y="2"/>
                  </a:cubicBezTo>
                  <a:cubicBezTo>
                    <a:pt x="17" y="2"/>
                    <a:pt x="18" y="3"/>
                    <a:pt x="1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10" name="">
              <a:extLst>
                <a:ext uri="{FF2B5EF4-FFF2-40B4-BE49-F238E27FC236}">
                  <a16:creationId xmlns:a16="http://schemas.microsoft.com/office/drawing/2014/main" id="{B8D15BFC-85F6-4233-BBA6-BC1A28D310EA}"/>
                </a:ext>
              </a:extLst>
            </p:cNvPr>
            <p:cNvSpPr/>
            <p:nvPr/>
          </p:nvSpPr>
          <p:spPr bwMode="auto">
            <a:xfrm>
              <a:off x="5286375" y="4813301"/>
              <a:ext cx="73025" cy="53975"/>
            </a:xfrm>
            <a:custGeom>
              <a:avLst/>
              <a:gdLst>
                <a:gd name="T0" fmla="*/ 18 w 19"/>
                <a:gd name="T1" fmla="*/ 7 h 14"/>
                <a:gd name="T2" fmla="*/ 18 w 19"/>
                <a:gd name="T3" fmla="*/ 8 h 14"/>
                <a:gd name="T4" fmla="*/ 17 w 19"/>
                <a:gd name="T5" fmla="*/ 12 h 14"/>
                <a:gd name="T6" fmla="*/ 7 w 19"/>
                <a:gd name="T7" fmla="*/ 13 h 14"/>
                <a:gd name="T8" fmla="*/ 0 w 19"/>
                <a:gd name="T9" fmla="*/ 4 h 14"/>
                <a:gd name="T10" fmla="*/ 3 w 19"/>
                <a:gd name="T11" fmla="*/ 0 h 14"/>
                <a:gd name="T12" fmla="*/ 7 w 19"/>
                <a:gd name="T13" fmla="*/ 3 h 14"/>
                <a:gd name="T14" fmla="*/ 10 w 19"/>
                <a:gd name="T15" fmla="*/ 6 h 14"/>
                <a:gd name="T16" fmla="*/ 14 w 19"/>
                <a:gd name="T17" fmla="*/ 6 h 14"/>
                <a:gd name="T18" fmla="*/ 18 w 19"/>
                <a:gd name="T1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14">
                  <a:moveTo>
                    <a:pt x="18" y="7"/>
                  </a:moveTo>
                  <a:cubicBezTo>
                    <a:pt x="18" y="7"/>
                    <a:pt x="18" y="8"/>
                    <a:pt x="18" y="8"/>
                  </a:cubicBezTo>
                  <a:cubicBezTo>
                    <a:pt x="19" y="9"/>
                    <a:pt x="19" y="11"/>
                    <a:pt x="17" y="12"/>
                  </a:cubicBezTo>
                  <a:cubicBezTo>
                    <a:pt x="14" y="14"/>
                    <a:pt x="10" y="14"/>
                    <a:pt x="7" y="13"/>
                  </a:cubicBezTo>
                  <a:cubicBezTo>
                    <a:pt x="3" y="11"/>
                    <a:pt x="1" y="7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7" y="4"/>
                    <a:pt x="8" y="6"/>
                    <a:pt x="10" y="6"/>
                  </a:cubicBezTo>
                  <a:cubicBezTo>
                    <a:pt x="11" y="7"/>
                    <a:pt x="13" y="7"/>
                    <a:pt x="14" y="6"/>
                  </a:cubicBezTo>
                  <a:cubicBezTo>
                    <a:pt x="15" y="5"/>
                    <a:pt x="17" y="6"/>
                    <a:pt x="18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20" name=""/>
          <p:cNvSpPr>
            <a:spLocks noGrp="1"/>
          </p:cNvSpPr>
          <p:nvPr userDrawn="1">
            <p:ph type="title"/>
          </p:nvPr>
        </p:nvSpPr>
        <p:spPr>
          <a:xfrm>
            <a:off x="5924232" y="2650677"/>
            <a:ext cx="4530744" cy="895350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21" name=""/>
          <p:cNvSpPr>
            <a:spLocks noGrp="1"/>
          </p:cNvSpPr>
          <p:nvPr userDrawn="1">
            <p:ph type="body" idx="1"/>
          </p:nvPr>
        </p:nvSpPr>
        <p:spPr>
          <a:xfrm>
            <a:off x="5925348" y="3546027"/>
            <a:ext cx="4530744" cy="1015623"/>
          </a:xfrm>
        </p:spPr>
        <p:txBody>
          <a:bodyPr anchor="t"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978" name=""/>
          <p:cNvGrpSpPr/>
          <p:nvPr userDrawn="1"/>
        </p:nvGrpSpPr>
        <p:grpSpPr>
          <a:xfrm flipH="1">
            <a:off x="1226201" y="2489276"/>
            <a:ext cx="2748899" cy="2363968"/>
            <a:chOff x="6846463" y="1250156"/>
            <a:chExt cx="4668527" cy="4014788"/>
          </a:xfrm>
        </p:grpSpPr>
        <p:grpSp>
          <p:nvGrpSpPr>
            <p:cNvPr id="979" name=""/>
            <p:cNvGrpSpPr/>
            <p:nvPr userDrawn="1"/>
          </p:nvGrpSpPr>
          <p:grpSpPr>
            <a:xfrm>
              <a:off x="6846463" y="1308630"/>
              <a:ext cx="2666563" cy="2598804"/>
              <a:chOff x="6846463" y="1308630"/>
              <a:chExt cx="2666563" cy="2598804"/>
            </a:xfrm>
            <a:solidFill>
              <a:schemeClr val="accent2">
                <a:alpha val="85000"/>
              </a:schemeClr>
            </a:solidFill>
          </p:grpSpPr>
          <p:sp>
            <p:nvSpPr>
              <p:cNvPr id="1362" name="">
                <a:extLst>
                  <a:ext uri="{FF2B5EF4-FFF2-40B4-BE49-F238E27FC236}">
                    <a16:creationId xmlns:a16="http://schemas.microsoft.com/office/drawing/2014/main" id="{B5C84063-6280-4452-BC96-5A98BC1E7A0F}"/>
                  </a:ext>
                </a:extLst>
              </p:cNvPr>
              <p:cNvSpPr/>
              <p:nvPr/>
            </p:nvSpPr>
            <p:spPr bwMode="auto">
              <a:xfrm>
                <a:off x="9386000" y="2668500"/>
                <a:ext cx="127026" cy="307993"/>
              </a:xfrm>
              <a:custGeom>
                <a:avLst/>
                <a:gdLst>
                  <a:gd name="T0" fmla="*/ 3 w 61"/>
                  <a:gd name="T1" fmla="*/ 44 h 148"/>
                  <a:gd name="T2" fmla="*/ 12 w 61"/>
                  <a:gd name="T3" fmla="*/ 17 h 148"/>
                  <a:gd name="T4" fmla="*/ 35 w 61"/>
                  <a:gd name="T5" fmla="*/ 1 h 148"/>
                  <a:gd name="T6" fmla="*/ 57 w 61"/>
                  <a:gd name="T7" fmla="*/ 15 h 148"/>
                  <a:gd name="T8" fmla="*/ 49 w 61"/>
                  <a:gd name="T9" fmla="*/ 52 h 148"/>
                  <a:gd name="T10" fmla="*/ 52 w 61"/>
                  <a:gd name="T11" fmla="*/ 82 h 148"/>
                  <a:gd name="T12" fmla="*/ 58 w 61"/>
                  <a:gd name="T13" fmla="*/ 111 h 148"/>
                  <a:gd name="T14" fmla="*/ 18 w 61"/>
                  <a:gd name="T15" fmla="*/ 126 h 148"/>
                  <a:gd name="T16" fmla="*/ 3 w 61"/>
                  <a:gd name="T17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148">
                    <a:moveTo>
                      <a:pt x="3" y="44"/>
                    </a:moveTo>
                    <a:cubicBezTo>
                      <a:pt x="4" y="34"/>
                      <a:pt x="6" y="25"/>
                      <a:pt x="12" y="17"/>
                    </a:cubicBezTo>
                    <a:cubicBezTo>
                      <a:pt x="17" y="9"/>
                      <a:pt x="25" y="2"/>
                      <a:pt x="35" y="1"/>
                    </a:cubicBezTo>
                    <a:cubicBezTo>
                      <a:pt x="44" y="0"/>
                      <a:pt x="54" y="6"/>
                      <a:pt x="57" y="15"/>
                    </a:cubicBezTo>
                    <a:cubicBezTo>
                      <a:pt x="61" y="27"/>
                      <a:pt x="51" y="40"/>
                      <a:pt x="49" y="52"/>
                    </a:cubicBezTo>
                    <a:cubicBezTo>
                      <a:pt x="47" y="62"/>
                      <a:pt x="49" y="72"/>
                      <a:pt x="52" y="82"/>
                    </a:cubicBezTo>
                    <a:cubicBezTo>
                      <a:pt x="55" y="91"/>
                      <a:pt x="58" y="101"/>
                      <a:pt x="58" y="111"/>
                    </a:cubicBezTo>
                    <a:cubicBezTo>
                      <a:pt x="58" y="135"/>
                      <a:pt x="32" y="148"/>
                      <a:pt x="18" y="126"/>
                    </a:cubicBezTo>
                    <a:cubicBezTo>
                      <a:pt x="3" y="104"/>
                      <a:pt x="0" y="70"/>
                      <a:pt x="3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63" name="">
                <a:extLst>
                  <a:ext uri="{FF2B5EF4-FFF2-40B4-BE49-F238E27FC236}">
                    <a16:creationId xmlns:a16="http://schemas.microsoft.com/office/drawing/2014/main" id="{F27B79F0-BE8C-406E-A72C-6FDA3F0FB34E}"/>
                  </a:ext>
                </a:extLst>
              </p:cNvPr>
              <p:cNvSpPr/>
              <p:nvPr/>
            </p:nvSpPr>
            <p:spPr bwMode="auto">
              <a:xfrm>
                <a:off x="9409595" y="2523203"/>
                <a:ext cx="85264" cy="103535"/>
              </a:xfrm>
              <a:custGeom>
                <a:avLst/>
                <a:gdLst>
                  <a:gd name="T0" fmla="*/ 2 w 41"/>
                  <a:gd name="T1" fmla="*/ 31 h 50"/>
                  <a:gd name="T2" fmla="*/ 11 w 41"/>
                  <a:gd name="T3" fmla="*/ 6 h 50"/>
                  <a:gd name="T4" fmla="*/ 31 w 41"/>
                  <a:gd name="T5" fmla="*/ 4 h 50"/>
                  <a:gd name="T6" fmla="*/ 41 w 41"/>
                  <a:gd name="T7" fmla="*/ 22 h 50"/>
                  <a:gd name="T8" fmla="*/ 25 w 41"/>
                  <a:gd name="T9" fmla="*/ 48 h 50"/>
                  <a:gd name="T10" fmla="*/ 2 w 41"/>
                  <a:gd name="T11" fmla="*/ 3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50">
                    <a:moveTo>
                      <a:pt x="2" y="31"/>
                    </a:moveTo>
                    <a:cubicBezTo>
                      <a:pt x="0" y="22"/>
                      <a:pt x="3" y="12"/>
                      <a:pt x="11" y="6"/>
                    </a:cubicBezTo>
                    <a:cubicBezTo>
                      <a:pt x="16" y="2"/>
                      <a:pt x="24" y="0"/>
                      <a:pt x="31" y="4"/>
                    </a:cubicBezTo>
                    <a:cubicBezTo>
                      <a:pt x="37" y="7"/>
                      <a:pt x="41" y="15"/>
                      <a:pt x="41" y="22"/>
                    </a:cubicBezTo>
                    <a:cubicBezTo>
                      <a:pt x="41" y="32"/>
                      <a:pt x="34" y="45"/>
                      <a:pt x="25" y="48"/>
                    </a:cubicBezTo>
                    <a:cubicBezTo>
                      <a:pt x="15" y="50"/>
                      <a:pt x="5" y="39"/>
                      <a:pt x="2" y="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64" name="">
                <a:extLst>
                  <a:ext uri="{FF2B5EF4-FFF2-40B4-BE49-F238E27FC236}">
                    <a16:creationId xmlns:a16="http://schemas.microsoft.com/office/drawing/2014/main" id="{216DE3C1-0B4D-43E3-BCC5-2CC30CD5E601}"/>
                  </a:ext>
                </a:extLst>
              </p:cNvPr>
              <p:cNvSpPr/>
              <p:nvPr/>
            </p:nvSpPr>
            <p:spPr bwMode="auto">
              <a:xfrm>
                <a:off x="6942167" y="2223040"/>
                <a:ext cx="164437" cy="461990"/>
              </a:xfrm>
              <a:custGeom>
                <a:avLst/>
                <a:gdLst>
                  <a:gd name="T0" fmla="*/ 60 w 79"/>
                  <a:gd name="T1" fmla="*/ 197 h 222"/>
                  <a:gd name="T2" fmla="*/ 28 w 79"/>
                  <a:gd name="T3" fmla="*/ 222 h 222"/>
                  <a:gd name="T4" fmla="*/ 3 w 79"/>
                  <a:gd name="T5" fmla="*/ 200 h 222"/>
                  <a:gd name="T6" fmla="*/ 10 w 79"/>
                  <a:gd name="T7" fmla="*/ 169 h 222"/>
                  <a:gd name="T8" fmla="*/ 10 w 79"/>
                  <a:gd name="T9" fmla="*/ 91 h 222"/>
                  <a:gd name="T10" fmla="*/ 1 w 79"/>
                  <a:gd name="T11" fmla="*/ 67 h 222"/>
                  <a:gd name="T12" fmla="*/ 6 w 79"/>
                  <a:gd name="T13" fmla="*/ 42 h 222"/>
                  <a:gd name="T14" fmla="*/ 68 w 79"/>
                  <a:gd name="T15" fmla="*/ 85 h 222"/>
                  <a:gd name="T16" fmla="*/ 60 w 79"/>
                  <a:gd name="T17" fmla="*/ 197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9" h="222">
                    <a:moveTo>
                      <a:pt x="60" y="197"/>
                    </a:moveTo>
                    <a:cubicBezTo>
                      <a:pt x="55" y="209"/>
                      <a:pt x="45" y="222"/>
                      <a:pt x="28" y="222"/>
                    </a:cubicBezTo>
                    <a:cubicBezTo>
                      <a:pt x="14" y="222"/>
                      <a:pt x="4" y="211"/>
                      <a:pt x="3" y="200"/>
                    </a:cubicBezTo>
                    <a:cubicBezTo>
                      <a:pt x="2" y="189"/>
                      <a:pt x="7" y="179"/>
                      <a:pt x="10" y="169"/>
                    </a:cubicBezTo>
                    <a:cubicBezTo>
                      <a:pt x="19" y="143"/>
                      <a:pt x="19" y="116"/>
                      <a:pt x="10" y="91"/>
                    </a:cubicBezTo>
                    <a:cubicBezTo>
                      <a:pt x="7" y="83"/>
                      <a:pt x="3" y="75"/>
                      <a:pt x="1" y="67"/>
                    </a:cubicBezTo>
                    <a:cubicBezTo>
                      <a:pt x="0" y="58"/>
                      <a:pt x="0" y="49"/>
                      <a:pt x="6" y="42"/>
                    </a:cubicBezTo>
                    <a:cubicBezTo>
                      <a:pt x="37" y="0"/>
                      <a:pt x="64" y="70"/>
                      <a:pt x="68" y="85"/>
                    </a:cubicBezTo>
                    <a:cubicBezTo>
                      <a:pt x="79" y="122"/>
                      <a:pt x="77" y="161"/>
                      <a:pt x="60" y="19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65" name="">
                <a:extLst>
                  <a:ext uri="{FF2B5EF4-FFF2-40B4-BE49-F238E27FC236}">
                    <a16:creationId xmlns:a16="http://schemas.microsoft.com/office/drawing/2014/main" id="{6202C984-AADA-4894-AC45-780AEE4FDFE3}"/>
                  </a:ext>
                </a:extLst>
              </p:cNvPr>
              <p:cNvSpPr/>
              <p:nvPr/>
            </p:nvSpPr>
            <p:spPr bwMode="auto">
              <a:xfrm>
                <a:off x="6846463" y="2786825"/>
                <a:ext cx="137466" cy="168787"/>
              </a:xfrm>
              <a:custGeom>
                <a:avLst/>
                <a:gdLst>
                  <a:gd name="T0" fmla="*/ 2 w 66"/>
                  <a:gd name="T1" fmla="*/ 54 h 81"/>
                  <a:gd name="T2" fmla="*/ 8 w 66"/>
                  <a:gd name="T3" fmla="*/ 21 h 81"/>
                  <a:gd name="T4" fmla="*/ 34 w 66"/>
                  <a:gd name="T5" fmla="*/ 2 h 81"/>
                  <a:gd name="T6" fmla="*/ 60 w 66"/>
                  <a:gd name="T7" fmla="*/ 7 h 81"/>
                  <a:gd name="T8" fmla="*/ 66 w 66"/>
                  <a:gd name="T9" fmla="*/ 25 h 81"/>
                  <a:gd name="T10" fmla="*/ 52 w 66"/>
                  <a:gd name="T11" fmla="*/ 60 h 81"/>
                  <a:gd name="T12" fmla="*/ 2 w 66"/>
                  <a:gd name="T13" fmla="*/ 5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81">
                    <a:moveTo>
                      <a:pt x="2" y="54"/>
                    </a:moveTo>
                    <a:cubicBezTo>
                      <a:pt x="0" y="43"/>
                      <a:pt x="2" y="31"/>
                      <a:pt x="8" y="21"/>
                    </a:cubicBezTo>
                    <a:cubicBezTo>
                      <a:pt x="13" y="12"/>
                      <a:pt x="23" y="5"/>
                      <a:pt x="34" y="2"/>
                    </a:cubicBezTo>
                    <a:cubicBezTo>
                      <a:pt x="43" y="0"/>
                      <a:pt x="53" y="0"/>
                      <a:pt x="60" y="7"/>
                    </a:cubicBezTo>
                    <a:cubicBezTo>
                      <a:pt x="64" y="12"/>
                      <a:pt x="66" y="19"/>
                      <a:pt x="66" y="25"/>
                    </a:cubicBezTo>
                    <a:cubicBezTo>
                      <a:pt x="66" y="38"/>
                      <a:pt x="61" y="51"/>
                      <a:pt x="52" y="60"/>
                    </a:cubicBezTo>
                    <a:cubicBezTo>
                      <a:pt x="37" y="75"/>
                      <a:pt x="8" y="81"/>
                      <a:pt x="2" y="5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66" name="">
                <a:extLst>
                  <a:ext uri="{FF2B5EF4-FFF2-40B4-BE49-F238E27FC236}">
                    <a16:creationId xmlns:a16="http://schemas.microsoft.com/office/drawing/2014/main" id="{9D3006FE-86E6-4C4E-953D-DC5AC5F529AC}"/>
                  </a:ext>
                </a:extLst>
              </p:cNvPr>
              <p:cNvSpPr/>
              <p:nvPr/>
            </p:nvSpPr>
            <p:spPr bwMode="auto">
              <a:xfrm>
                <a:off x="8091488" y="1547891"/>
                <a:ext cx="31321" cy="68733"/>
              </a:xfrm>
              <a:custGeom>
                <a:avLst/>
                <a:gdLst>
                  <a:gd name="T0" fmla="*/ 9 w 15"/>
                  <a:gd name="T1" fmla="*/ 33 h 33"/>
                  <a:gd name="T2" fmla="*/ 5 w 15"/>
                  <a:gd name="T3" fmla="*/ 29 h 33"/>
                  <a:gd name="T4" fmla="*/ 1 w 15"/>
                  <a:gd name="T5" fmla="*/ 6 h 33"/>
                  <a:gd name="T6" fmla="*/ 5 w 15"/>
                  <a:gd name="T7" fmla="*/ 1 h 33"/>
                  <a:gd name="T8" fmla="*/ 10 w 15"/>
                  <a:gd name="T9" fmla="*/ 5 h 33"/>
                  <a:gd name="T10" fmla="*/ 14 w 15"/>
                  <a:gd name="T11" fmla="*/ 27 h 33"/>
                  <a:gd name="T12" fmla="*/ 10 w 15"/>
                  <a:gd name="T13" fmla="*/ 33 h 33"/>
                  <a:gd name="T14" fmla="*/ 9 w 15"/>
                  <a:gd name="T1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33">
                    <a:moveTo>
                      <a:pt x="9" y="33"/>
                    </a:moveTo>
                    <a:cubicBezTo>
                      <a:pt x="7" y="33"/>
                      <a:pt x="5" y="32"/>
                      <a:pt x="5" y="29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2" y="1"/>
                      <a:pt x="5" y="1"/>
                    </a:cubicBezTo>
                    <a:cubicBezTo>
                      <a:pt x="7" y="0"/>
                      <a:pt x="10" y="2"/>
                      <a:pt x="10" y="5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5" y="30"/>
                      <a:pt x="13" y="33"/>
                      <a:pt x="10" y="33"/>
                    </a:cubicBezTo>
                    <a:cubicBezTo>
                      <a:pt x="10" y="33"/>
                      <a:pt x="10" y="33"/>
                      <a:pt x="9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67" name="">
                <a:extLst>
                  <a:ext uri="{FF2B5EF4-FFF2-40B4-BE49-F238E27FC236}">
                    <a16:creationId xmlns:a16="http://schemas.microsoft.com/office/drawing/2014/main" id="{8185F125-63D9-48AD-B4BB-631127282084}"/>
                  </a:ext>
                </a:extLst>
              </p:cNvPr>
              <p:cNvSpPr/>
              <p:nvPr/>
            </p:nvSpPr>
            <p:spPr bwMode="auto">
              <a:xfrm>
                <a:off x="7828736" y="1664476"/>
                <a:ext cx="56553" cy="51333"/>
              </a:xfrm>
              <a:custGeom>
                <a:avLst/>
                <a:gdLst>
                  <a:gd name="T0" fmla="*/ 21 w 27"/>
                  <a:gd name="T1" fmla="*/ 25 h 25"/>
                  <a:gd name="T2" fmla="*/ 17 w 27"/>
                  <a:gd name="T3" fmla="*/ 23 h 25"/>
                  <a:gd name="T4" fmla="*/ 3 w 27"/>
                  <a:gd name="T5" fmla="*/ 10 h 25"/>
                  <a:gd name="T6" fmla="*/ 1 w 27"/>
                  <a:gd name="T7" fmla="*/ 3 h 25"/>
                  <a:gd name="T8" fmla="*/ 8 w 27"/>
                  <a:gd name="T9" fmla="*/ 1 h 25"/>
                  <a:gd name="T10" fmla="*/ 25 w 27"/>
                  <a:gd name="T11" fmla="*/ 18 h 25"/>
                  <a:gd name="T12" fmla="*/ 24 w 27"/>
                  <a:gd name="T13" fmla="*/ 24 h 25"/>
                  <a:gd name="T14" fmla="*/ 21 w 27"/>
                  <a:gd name="T1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25">
                    <a:moveTo>
                      <a:pt x="21" y="25"/>
                    </a:moveTo>
                    <a:cubicBezTo>
                      <a:pt x="19" y="25"/>
                      <a:pt x="18" y="25"/>
                      <a:pt x="17" y="23"/>
                    </a:cubicBezTo>
                    <a:cubicBezTo>
                      <a:pt x="13" y="18"/>
                      <a:pt x="8" y="13"/>
                      <a:pt x="3" y="10"/>
                    </a:cubicBezTo>
                    <a:cubicBezTo>
                      <a:pt x="0" y="8"/>
                      <a:pt x="0" y="5"/>
                      <a:pt x="1" y="3"/>
                    </a:cubicBezTo>
                    <a:cubicBezTo>
                      <a:pt x="3" y="1"/>
                      <a:pt x="6" y="0"/>
                      <a:pt x="8" y="1"/>
                    </a:cubicBezTo>
                    <a:cubicBezTo>
                      <a:pt x="15" y="6"/>
                      <a:pt x="21" y="11"/>
                      <a:pt x="25" y="18"/>
                    </a:cubicBezTo>
                    <a:cubicBezTo>
                      <a:pt x="27" y="20"/>
                      <a:pt x="26" y="23"/>
                      <a:pt x="24" y="24"/>
                    </a:cubicBezTo>
                    <a:cubicBezTo>
                      <a:pt x="23" y="25"/>
                      <a:pt x="22" y="25"/>
                      <a:pt x="21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68" name="">
                <a:extLst>
                  <a:ext uri="{FF2B5EF4-FFF2-40B4-BE49-F238E27FC236}">
                    <a16:creationId xmlns:a16="http://schemas.microsoft.com/office/drawing/2014/main" id="{7BB806F6-05FD-4944-B15A-F72D6CB72F58}"/>
                  </a:ext>
                </a:extLst>
              </p:cNvPr>
              <p:cNvSpPr/>
              <p:nvPr/>
            </p:nvSpPr>
            <p:spPr bwMode="auto">
              <a:xfrm>
                <a:off x="7662559" y="1841093"/>
                <a:ext cx="64383" cy="45242"/>
              </a:xfrm>
              <a:custGeom>
                <a:avLst/>
                <a:gdLst>
                  <a:gd name="T0" fmla="*/ 25 w 31"/>
                  <a:gd name="T1" fmla="*/ 22 h 22"/>
                  <a:gd name="T2" fmla="*/ 22 w 31"/>
                  <a:gd name="T3" fmla="*/ 21 h 22"/>
                  <a:gd name="T4" fmla="*/ 4 w 31"/>
                  <a:gd name="T5" fmla="*/ 10 h 22"/>
                  <a:gd name="T6" fmla="*/ 1 w 31"/>
                  <a:gd name="T7" fmla="*/ 3 h 22"/>
                  <a:gd name="T8" fmla="*/ 8 w 31"/>
                  <a:gd name="T9" fmla="*/ 1 h 22"/>
                  <a:gd name="T10" fmla="*/ 29 w 31"/>
                  <a:gd name="T11" fmla="*/ 13 h 22"/>
                  <a:gd name="T12" fmla="*/ 29 w 31"/>
                  <a:gd name="T13" fmla="*/ 20 h 22"/>
                  <a:gd name="T14" fmla="*/ 25 w 31"/>
                  <a:gd name="T1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22">
                    <a:moveTo>
                      <a:pt x="25" y="22"/>
                    </a:moveTo>
                    <a:cubicBezTo>
                      <a:pt x="24" y="22"/>
                      <a:pt x="23" y="22"/>
                      <a:pt x="22" y="21"/>
                    </a:cubicBezTo>
                    <a:cubicBezTo>
                      <a:pt x="17" y="16"/>
                      <a:pt x="11" y="13"/>
                      <a:pt x="4" y="10"/>
                    </a:cubicBezTo>
                    <a:cubicBezTo>
                      <a:pt x="2" y="9"/>
                      <a:pt x="0" y="6"/>
                      <a:pt x="1" y="3"/>
                    </a:cubicBezTo>
                    <a:cubicBezTo>
                      <a:pt x="3" y="1"/>
                      <a:pt x="5" y="0"/>
                      <a:pt x="8" y="1"/>
                    </a:cubicBezTo>
                    <a:cubicBezTo>
                      <a:pt x="15" y="4"/>
                      <a:pt x="22" y="8"/>
                      <a:pt x="29" y="13"/>
                    </a:cubicBezTo>
                    <a:cubicBezTo>
                      <a:pt x="31" y="15"/>
                      <a:pt x="31" y="18"/>
                      <a:pt x="29" y="20"/>
                    </a:cubicBezTo>
                    <a:cubicBezTo>
                      <a:pt x="28" y="21"/>
                      <a:pt x="27" y="22"/>
                      <a:pt x="25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69" name="">
                <a:extLst>
                  <a:ext uri="{FF2B5EF4-FFF2-40B4-BE49-F238E27FC236}">
                    <a16:creationId xmlns:a16="http://schemas.microsoft.com/office/drawing/2014/main" id="{39844919-CEBE-4C19-B200-A10DA1A98F86}"/>
                  </a:ext>
                </a:extLst>
              </p:cNvPr>
              <p:cNvSpPr/>
              <p:nvPr/>
            </p:nvSpPr>
            <p:spPr bwMode="auto">
              <a:xfrm>
                <a:off x="7598176" y="2113415"/>
                <a:ext cx="70473" cy="26971"/>
              </a:xfrm>
              <a:custGeom>
                <a:avLst/>
                <a:gdLst>
                  <a:gd name="T0" fmla="*/ 6 w 34"/>
                  <a:gd name="T1" fmla="*/ 13 h 13"/>
                  <a:gd name="T2" fmla="*/ 1 w 34"/>
                  <a:gd name="T3" fmla="*/ 8 h 13"/>
                  <a:gd name="T4" fmla="*/ 5 w 34"/>
                  <a:gd name="T5" fmla="*/ 3 h 13"/>
                  <a:gd name="T6" fmla="*/ 28 w 34"/>
                  <a:gd name="T7" fmla="*/ 0 h 13"/>
                  <a:gd name="T8" fmla="*/ 34 w 34"/>
                  <a:gd name="T9" fmla="*/ 5 h 13"/>
                  <a:gd name="T10" fmla="*/ 29 w 34"/>
                  <a:gd name="T11" fmla="*/ 10 h 13"/>
                  <a:gd name="T12" fmla="*/ 6 w 34"/>
                  <a:gd name="T13" fmla="*/ 13 h 13"/>
                  <a:gd name="T14" fmla="*/ 6 w 34"/>
                  <a:gd name="T1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13">
                    <a:moveTo>
                      <a:pt x="6" y="13"/>
                    </a:moveTo>
                    <a:cubicBezTo>
                      <a:pt x="3" y="13"/>
                      <a:pt x="1" y="11"/>
                      <a:pt x="1" y="8"/>
                    </a:cubicBezTo>
                    <a:cubicBezTo>
                      <a:pt x="0" y="6"/>
                      <a:pt x="2" y="3"/>
                      <a:pt x="5" y="3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1" y="0"/>
                      <a:pt x="33" y="2"/>
                      <a:pt x="34" y="5"/>
                    </a:cubicBezTo>
                    <a:cubicBezTo>
                      <a:pt x="34" y="7"/>
                      <a:pt x="32" y="10"/>
                      <a:pt x="29" y="10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6" y="13"/>
                      <a:pt x="6" y="13"/>
                      <a:pt x="6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70" name="">
                <a:extLst>
                  <a:ext uri="{FF2B5EF4-FFF2-40B4-BE49-F238E27FC236}">
                    <a16:creationId xmlns:a16="http://schemas.microsoft.com/office/drawing/2014/main" id="{93BCFCF5-9BBA-43FD-9998-041935E858A9}"/>
                  </a:ext>
                </a:extLst>
              </p:cNvPr>
              <p:cNvSpPr/>
              <p:nvPr/>
            </p:nvSpPr>
            <p:spPr bwMode="auto">
              <a:xfrm>
                <a:off x="7702581" y="2373557"/>
                <a:ext cx="61773" cy="57423"/>
              </a:xfrm>
              <a:custGeom>
                <a:avLst/>
                <a:gdLst>
                  <a:gd name="T0" fmla="*/ 5 w 30"/>
                  <a:gd name="T1" fmla="*/ 28 h 28"/>
                  <a:gd name="T2" fmla="*/ 1 w 30"/>
                  <a:gd name="T3" fmla="*/ 25 h 28"/>
                  <a:gd name="T4" fmla="*/ 4 w 30"/>
                  <a:gd name="T5" fmla="*/ 19 h 28"/>
                  <a:gd name="T6" fmla="*/ 21 w 30"/>
                  <a:gd name="T7" fmla="*/ 4 h 28"/>
                  <a:gd name="T8" fmla="*/ 27 w 30"/>
                  <a:gd name="T9" fmla="*/ 2 h 28"/>
                  <a:gd name="T10" fmla="*/ 29 w 30"/>
                  <a:gd name="T11" fmla="*/ 8 h 28"/>
                  <a:gd name="T12" fmla="*/ 7 w 30"/>
                  <a:gd name="T13" fmla="*/ 28 h 28"/>
                  <a:gd name="T14" fmla="*/ 5 w 30"/>
                  <a:gd name="T1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28">
                    <a:moveTo>
                      <a:pt x="5" y="28"/>
                    </a:moveTo>
                    <a:cubicBezTo>
                      <a:pt x="4" y="28"/>
                      <a:pt x="2" y="27"/>
                      <a:pt x="1" y="25"/>
                    </a:cubicBezTo>
                    <a:cubicBezTo>
                      <a:pt x="0" y="23"/>
                      <a:pt x="1" y="20"/>
                      <a:pt x="4" y="19"/>
                    </a:cubicBezTo>
                    <a:cubicBezTo>
                      <a:pt x="11" y="16"/>
                      <a:pt x="17" y="10"/>
                      <a:pt x="21" y="4"/>
                    </a:cubicBezTo>
                    <a:cubicBezTo>
                      <a:pt x="22" y="1"/>
                      <a:pt x="25" y="0"/>
                      <a:pt x="27" y="2"/>
                    </a:cubicBezTo>
                    <a:cubicBezTo>
                      <a:pt x="30" y="3"/>
                      <a:pt x="30" y="6"/>
                      <a:pt x="29" y="8"/>
                    </a:cubicBezTo>
                    <a:cubicBezTo>
                      <a:pt x="25" y="17"/>
                      <a:pt x="17" y="24"/>
                      <a:pt x="7" y="28"/>
                    </a:cubicBezTo>
                    <a:cubicBezTo>
                      <a:pt x="7" y="28"/>
                      <a:pt x="6" y="28"/>
                      <a:pt x="5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71" name="">
                <a:extLst>
                  <a:ext uri="{FF2B5EF4-FFF2-40B4-BE49-F238E27FC236}">
                    <a16:creationId xmlns:a16="http://schemas.microsoft.com/office/drawing/2014/main" id="{610A0307-A70A-4F4B-B8B5-7EBA251AB1E6}"/>
                  </a:ext>
                </a:extLst>
              </p:cNvPr>
              <p:cNvSpPr/>
              <p:nvPr/>
            </p:nvSpPr>
            <p:spPr bwMode="auto">
              <a:xfrm>
                <a:off x="7920960" y="2516243"/>
                <a:ext cx="52202" cy="54813"/>
              </a:xfrm>
              <a:custGeom>
                <a:avLst/>
                <a:gdLst>
                  <a:gd name="T0" fmla="*/ 5 w 25"/>
                  <a:gd name="T1" fmla="*/ 26 h 26"/>
                  <a:gd name="T2" fmla="*/ 2 w 25"/>
                  <a:gd name="T3" fmla="*/ 25 h 26"/>
                  <a:gd name="T4" fmla="*/ 1 w 25"/>
                  <a:gd name="T5" fmla="*/ 18 h 26"/>
                  <a:gd name="T6" fmla="*/ 16 w 25"/>
                  <a:gd name="T7" fmla="*/ 2 h 26"/>
                  <a:gd name="T8" fmla="*/ 23 w 25"/>
                  <a:gd name="T9" fmla="*/ 1 h 26"/>
                  <a:gd name="T10" fmla="*/ 23 w 25"/>
                  <a:gd name="T11" fmla="*/ 8 h 26"/>
                  <a:gd name="T12" fmla="*/ 9 w 25"/>
                  <a:gd name="T13" fmla="*/ 24 h 26"/>
                  <a:gd name="T14" fmla="*/ 5 w 25"/>
                  <a:gd name="T1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26">
                    <a:moveTo>
                      <a:pt x="5" y="26"/>
                    </a:moveTo>
                    <a:cubicBezTo>
                      <a:pt x="4" y="26"/>
                      <a:pt x="3" y="26"/>
                      <a:pt x="2" y="25"/>
                    </a:cubicBezTo>
                    <a:cubicBezTo>
                      <a:pt x="0" y="23"/>
                      <a:pt x="0" y="20"/>
                      <a:pt x="1" y="18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7" y="0"/>
                      <a:pt x="21" y="0"/>
                      <a:pt x="23" y="1"/>
                    </a:cubicBezTo>
                    <a:cubicBezTo>
                      <a:pt x="25" y="3"/>
                      <a:pt x="25" y="6"/>
                      <a:pt x="23" y="8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8" y="26"/>
                      <a:pt x="6" y="26"/>
                      <a:pt x="5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72" name="">
                <a:extLst>
                  <a:ext uri="{FF2B5EF4-FFF2-40B4-BE49-F238E27FC236}">
                    <a16:creationId xmlns:a16="http://schemas.microsoft.com/office/drawing/2014/main" id="{E197A04C-F4A3-48AC-9F30-3D3ED2DACAC7}"/>
                  </a:ext>
                </a:extLst>
              </p:cNvPr>
              <p:cNvSpPr/>
              <p:nvPr/>
            </p:nvSpPr>
            <p:spPr bwMode="auto">
              <a:xfrm>
                <a:off x="8249835" y="2539734"/>
                <a:ext cx="28712" cy="70473"/>
              </a:xfrm>
              <a:custGeom>
                <a:avLst/>
                <a:gdLst>
                  <a:gd name="T0" fmla="*/ 9 w 14"/>
                  <a:gd name="T1" fmla="*/ 34 h 34"/>
                  <a:gd name="T2" fmla="*/ 4 w 14"/>
                  <a:gd name="T3" fmla="*/ 30 h 34"/>
                  <a:gd name="T4" fmla="*/ 1 w 14"/>
                  <a:gd name="T5" fmla="*/ 6 h 34"/>
                  <a:gd name="T6" fmla="*/ 5 w 14"/>
                  <a:gd name="T7" fmla="*/ 0 h 34"/>
                  <a:gd name="T8" fmla="*/ 10 w 14"/>
                  <a:gd name="T9" fmla="*/ 4 h 34"/>
                  <a:gd name="T10" fmla="*/ 14 w 14"/>
                  <a:gd name="T11" fmla="*/ 28 h 34"/>
                  <a:gd name="T12" fmla="*/ 9 w 14"/>
                  <a:gd name="T13" fmla="*/ 34 h 34"/>
                  <a:gd name="T14" fmla="*/ 9 w 14"/>
                  <a:gd name="T1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34">
                    <a:moveTo>
                      <a:pt x="9" y="34"/>
                    </a:moveTo>
                    <a:cubicBezTo>
                      <a:pt x="6" y="34"/>
                      <a:pt x="4" y="32"/>
                      <a:pt x="4" y="30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3"/>
                      <a:pt x="2" y="1"/>
                      <a:pt x="5" y="0"/>
                    </a:cubicBezTo>
                    <a:cubicBezTo>
                      <a:pt x="7" y="0"/>
                      <a:pt x="10" y="2"/>
                      <a:pt x="10" y="4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31"/>
                      <a:pt x="12" y="33"/>
                      <a:pt x="9" y="34"/>
                    </a:cubicBezTo>
                    <a:cubicBezTo>
                      <a:pt x="9" y="34"/>
                      <a:pt x="9" y="34"/>
                      <a:pt x="9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73" name="">
                <a:extLst>
                  <a:ext uri="{FF2B5EF4-FFF2-40B4-BE49-F238E27FC236}">
                    <a16:creationId xmlns:a16="http://schemas.microsoft.com/office/drawing/2014/main" id="{8FF08EAE-2F4F-4C08-BE44-BC0B33D06856}"/>
                  </a:ext>
                </a:extLst>
              </p:cNvPr>
              <p:cNvSpPr/>
              <p:nvPr/>
            </p:nvSpPr>
            <p:spPr bwMode="auto">
              <a:xfrm>
                <a:off x="7874848" y="1435656"/>
                <a:ext cx="116585" cy="218380"/>
              </a:xfrm>
              <a:custGeom>
                <a:avLst/>
                <a:gdLst>
                  <a:gd name="T0" fmla="*/ 51 w 56"/>
                  <a:gd name="T1" fmla="*/ 105 h 105"/>
                  <a:gd name="T2" fmla="*/ 46 w 56"/>
                  <a:gd name="T3" fmla="*/ 102 h 105"/>
                  <a:gd name="T4" fmla="*/ 1 w 56"/>
                  <a:gd name="T5" fmla="*/ 7 h 105"/>
                  <a:gd name="T6" fmla="*/ 4 w 56"/>
                  <a:gd name="T7" fmla="*/ 1 h 105"/>
                  <a:gd name="T8" fmla="*/ 10 w 56"/>
                  <a:gd name="T9" fmla="*/ 3 h 105"/>
                  <a:gd name="T10" fmla="*/ 55 w 56"/>
                  <a:gd name="T11" fmla="*/ 98 h 105"/>
                  <a:gd name="T12" fmla="*/ 53 w 56"/>
                  <a:gd name="T13" fmla="*/ 104 h 105"/>
                  <a:gd name="T14" fmla="*/ 51 w 56"/>
                  <a:gd name="T15" fmla="*/ 10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" h="105">
                    <a:moveTo>
                      <a:pt x="51" y="105"/>
                    </a:moveTo>
                    <a:cubicBezTo>
                      <a:pt x="49" y="105"/>
                      <a:pt x="47" y="104"/>
                      <a:pt x="46" y="102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1" y="2"/>
                      <a:pt x="4" y="1"/>
                    </a:cubicBezTo>
                    <a:cubicBezTo>
                      <a:pt x="6" y="0"/>
                      <a:pt x="9" y="1"/>
                      <a:pt x="10" y="3"/>
                    </a:cubicBezTo>
                    <a:cubicBezTo>
                      <a:pt x="55" y="98"/>
                      <a:pt x="55" y="98"/>
                      <a:pt x="55" y="98"/>
                    </a:cubicBezTo>
                    <a:cubicBezTo>
                      <a:pt x="56" y="100"/>
                      <a:pt x="55" y="103"/>
                      <a:pt x="53" y="104"/>
                    </a:cubicBezTo>
                    <a:cubicBezTo>
                      <a:pt x="52" y="104"/>
                      <a:pt x="51" y="105"/>
                      <a:pt x="51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74" name="">
                <a:extLst>
                  <a:ext uri="{FF2B5EF4-FFF2-40B4-BE49-F238E27FC236}">
                    <a16:creationId xmlns:a16="http://schemas.microsoft.com/office/drawing/2014/main" id="{5EC1A264-6F4A-400E-BD65-F0D0FEA3C000}"/>
                  </a:ext>
                </a:extLst>
              </p:cNvPr>
              <p:cNvSpPr/>
              <p:nvPr/>
            </p:nvSpPr>
            <p:spPr bwMode="auto">
              <a:xfrm>
                <a:off x="7625147" y="1616623"/>
                <a:ext cx="173138" cy="178358"/>
              </a:xfrm>
              <a:custGeom>
                <a:avLst/>
                <a:gdLst>
                  <a:gd name="T0" fmla="*/ 77 w 83"/>
                  <a:gd name="T1" fmla="*/ 86 h 86"/>
                  <a:gd name="T2" fmla="*/ 74 w 83"/>
                  <a:gd name="T3" fmla="*/ 85 h 86"/>
                  <a:gd name="T4" fmla="*/ 1 w 83"/>
                  <a:gd name="T5" fmla="*/ 8 h 86"/>
                  <a:gd name="T6" fmla="*/ 3 w 83"/>
                  <a:gd name="T7" fmla="*/ 1 h 86"/>
                  <a:gd name="T8" fmla="*/ 9 w 83"/>
                  <a:gd name="T9" fmla="*/ 2 h 86"/>
                  <a:gd name="T10" fmla="*/ 80 w 83"/>
                  <a:gd name="T11" fmla="*/ 78 h 86"/>
                  <a:gd name="T12" fmla="*/ 81 w 83"/>
                  <a:gd name="T13" fmla="*/ 85 h 86"/>
                  <a:gd name="T14" fmla="*/ 77 w 83"/>
                  <a:gd name="T15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3" h="86">
                    <a:moveTo>
                      <a:pt x="77" y="86"/>
                    </a:moveTo>
                    <a:cubicBezTo>
                      <a:pt x="76" y="86"/>
                      <a:pt x="75" y="86"/>
                      <a:pt x="74" y="85"/>
                    </a:cubicBezTo>
                    <a:cubicBezTo>
                      <a:pt x="45" y="64"/>
                      <a:pt x="21" y="37"/>
                      <a:pt x="1" y="8"/>
                    </a:cubicBezTo>
                    <a:cubicBezTo>
                      <a:pt x="0" y="6"/>
                      <a:pt x="0" y="3"/>
                      <a:pt x="3" y="1"/>
                    </a:cubicBezTo>
                    <a:cubicBezTo>
                      <a:pt x="5" y="0"/>
                      <a:pt x="8" y="0"/>
                      <a:pt x="9" y="2"/>
                    </a:cubicBezTo>
                    <a:cubicBezTo>
                      <a:pt x="28" y="31"/>
                      <a:pt x="52" y="56"/>
                      <a:pt x="80" y="78"/>
                    </a:cubicBezTo>
                    <a:cubicBezTo>
                      <a:pt x="82" y="79"/>
                      <a:pt x="83" y="82"/>
                      <a:pt x="81" y="85"/>
                    </a:cubicBezTo>
                    <a:cubicBezTo>
                      <a:pt x="80" y="86"/>
                      <a:pt x="79" y="86"/>
                      <a:pt x="77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75" name="">
                <a:extLst>
                  <a:ext uri="{FF2B5EF4-FFF2-40B4-BE49-F238E27FC236}">
                    <a16:creationId xmlns:a16="http://schemas.microsoft.com/office/drawing/2014/main" id="{81F52677-85A2-41DA-8241-67D79458E3C4}"/>
                  </a:ext>
                </a:extLst>
              </p:cNvPr>
              <p:cNvSpPr/>
              <p:nvPr/>
            </p:nvSpPr>
            <p:spPr bwMode="auto">
              <a:xfrm>
                <a:off x="7496382" y="1932448"/>
                <a:ext cx="182708" cy="80914"/>
              </a:xfrm>
              <a:custGeom>
                <a:avLst/>
                <a:gdLst>
                  <a:gd name="T0" fmla="*/ 83 w 88"/>
                  <a:gd name="T1" fmla="*/ 39 h 39"/>
                  <a:gd name="T2" fmla="*/ 81 w 88"/>
                  <a:gd name="T3" fmla="*/ 39 h 39"/>
                  <a:gd name="T4" fmla="*/ 4 w 88"/>
                  <a:gd name="T5" fmla="*/ 10 h 39"/>
                  <a:gd name="T6" fmla="*/ 1 w 88"/>
                  <a:gd name="T7" fmla="*/ 4 h 39"/>
                  <a:gd name="T8" fmla="*/ 8 w 88"/>
                  <a:gd name="T9" fmla="*/ 1 h 39"/>
                  <a:gd name="T10" fmla="*/ 85 w 88"/>
                  <a:gd name="T11" fmla="*/ 30 h 39"/>
                  <a:gd name="T12" fmla="*/ 87 w 88"/>
                  <a:gd name="T13" fmla="*/ 36 h 39"/>
                  <a:gd name="T14" fmla="*/ 83 w 88"/>
                  <a:gd name="T15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8" h="39">
                    <a:moveTo>
                      <a:pt x="83" y="39"/>
                    </a:moveTo>
                    <a:cubicBezTo>
                      <a:pt x="82" y="39"/>
                      <a:pt x="82" y="39"/>
                      <a:pt x="81" y="3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2" y="9"/>
                      <a:pt x="0" y="6"/>
                      <a:pt x="1" y="4"/>
                    </a:cubicBezTo>
                    <a:cubicBezTo>
                      <a:pt x="2" y="1"/>
                      <a:pt x="5" y="0"/>
                      <a:pt x="8" y="1"/>
                    </a:cubicBezTo>
                    <a:cubicBezTo>
                      <a:pt x="85" y="30"/>
                      <a:pt x="85" y="30"/>
                      <a:pt x="85" y="30"/>
                    </a:cubicBezTo>
                    <a:cubicBezTo>
                      <a:pt x="87" y="31"/>
                      <a:pt x="88" y="34"/>
                      <a:pt x="87" y="36"/>
                    </a:cubicBezTo>
                    <a:cubicBezTo>
                      <a:pt x="87" y="38"/>
                      <a:pt x="85" y="39"/>
                      <a:pt x="83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76" name="">
                <a:extLst>
                  <a:ext uri="{FF2B5EF4-FFF2-40B4-BE49-F238E27FC236}">
                    <a16:creationId xmlns:a16="http://schemas.microsoft.com/office/drawing/2014/main" id="{FAF95DA0-0351-49DE-8ED0-B82A965D9EE9}"/>
                  </a:ext>
                </a:extLst>
              </p:cNvPr>
              <p:cNvSpPr/>
              <p:nvPr/>
            </p:nvSpPr>
            <p:spPr bwMode="auto">
              <a:xfrm>
                <a:off x="7504212" y="2264802"/>
                <a:ext cx="194019" cy="85264"/>
              </a:xfrm>
              <a:custGeom>
                <a:avLst/>
                <a:gdLst>
                  <a:gd name="T0" fmla="*/ 5 w 93"/>
                  <a:gd name="T1" fmla="*/ 41 h 41"/>
                  <a:gd name="T2" fmla="*/ 1 w 93"/>
                  <a:gd name="T3" fmla="*/ 38 h 41"/>
                  <a:gd name="T4" fmla="*/ 4 w 93"/>
                  <a:gd name="T5" fmla="*/ 32 h 41"/>
                  <a:gd name="T6" fmla="*/ 85 w 93"/>
                  <a:gd name="T7" fmla="*/ 1 h 41"/>
                  <a:gd name="T8" fmla="*/ 92 w 93"/>
                  <a:gd name="T9" fmla="*/ 4 h 41"/>
                  <a:gd name="T10" fmla="*/ 89 w 93"/>
                  <a:gd name="T11" fmla="*/ 10 h 41"/>
                  <a:gd name="T12" fmla="*/ 7 w 93"/>
                  <a:gd name="T13" fmla="*/ 41 h 41"/>
                  <a:gd name="T14" fmla="*/ 5 w 93"/>
                  <a:gd name="T15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3" h="41">
                    <a:moveTo>
                      <a:pt x="5" y="41"/>
                    </a:moveTo>
                    <a:cubicBezTo>
                      <a:pt x="3" y="41"/>
                      <a:pt x="1" y="40"/>
                      <a:pt x="1" y="38"/>
                    </a:cubicBezTo>
                    <a:cubicBezTo>
                      <a:pt x="0" y="35"/>
                      <a:pt x="1" y="33"/>
                      <a:pt x="4" y="32"/>
                    </a:cubicBezTo>
                    <a:cubicBezTo>
                      <a:pt x="31" y="23"/>
                      <a:pt x="59" y="13"/>
                      <a:pt x="85" y="1"/>
                    </a:cubicBezTo>
                    <a:cubicBezTo>
                      <a:pt x="88" y="0"/>
                      <a:pt x="91" y="1"/>
                      <a:pt x="92" y="4"/>
                    </a:cubicBezTo>
                    <a:cubicBezTo>
                      <a:pt x="93" y="6"/>
                      <a:pt x="92" y="9"/>
                      <a:pt x="89" y="10"/>
                    </a:cubicBezTo>
                    <a:cubicBezTo>
                      <a:pt x="63" y="22"/>
                      <a:pt x="35" y="32"/>
                      <a:pt x="7" y="41"/>
                    </a:cubicBezTo>
                    <a:cubicBezTo>
                      <a:pt x="6" y="41"/>
                      <a:pt x="6" y="41"/>
                      <a:pt x="5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77" name="">
                <a:extLst>
                  <a:ext uri="{FF2B5EF4-FFF2-40B4-BE49-F238E27FC236}">
                    <a16:creationId xmlns:a16="http://schemas.microsoft.com/office/drawing/2014/main" id="{BF1B6AE6-213A-472A-9308-CE491E3E11C3}"/>
                  </a:ext>
                </a:extLst>
              </p:cNvPr>
              <p:cNvSpPr/>
              <p:nvPr/>
            </p:nvSpPr>
            <p:spPr bwMode="auto">
              <a:xfrm>
                <a:off x="7698231" y="2460560"/>
                <a:ext cx="164437" cy="197499"/>
              </a:xfrm>
              <a:custGeom>
                <a:avLst/>
                <a:gdLst>
                  <a:gd name="T0" fmla="*/ 5 w 79"/>
                  <a:gd name="T1" fmla="*/ 95 h 95"/>
                  <a:gd name="T2" fmla="*/ 2 w 79"/>
                  <a:gd name="T3" fmla="*/ 93 h 95"/>
                  <a:gd name="T4" fmla="*/ 2 w 79"/>
                  <a:gd name="T5" fmla="*/ 86 h 95"/>
                  <a:gd name="T6" fmla="*/ 69 w 79"/>
                  <a:gd name="T7" fmla="*/ 2 h 95"/>
                  <a:gd name="T8" fmla="*/ 76 w 79"/>
                  <a:gd name="T9" fmla="*/ 1 h 95"/>
                  <a:gd name="T10" fmla="*/ 77 w 79"/>
                  <a:gd name="T11" fmla="*/ 8 h 95"/>
                  <a:gd name="T12" fmla="*/ 9 w 79"/>
                  <a:gd name="T13" fmla="*/ 93 h 95"/>
                  <a:gd name="T14" fmla="*/ 5 w 79"/>
                  <a:gd name="T15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9" h="95">
                    <a:moveTo>
                      <a:pt x="5" y="95"/>
                    </a:moveTo>
                    <a:cubicBezTo>
                      <a:pt x="4" y="95"/>
                      <a:pt x="3" y="94"/>
                      <a:pt x="2" y="93"/>
                    </a:cubicBezTo>
                    <a:cubicBezTo>
                      <a:pt x="0" y="92"/>
                      <a:pt x="0" y="88"/>
                      <a:pt x="2" y="86"/>
                    </a:cubicBezTo>
                    <a:cubicBezTo>
                      <a:pt x="26" y="59"/>
                      <a:pt x="48" y="32"/>
                      <a:pt x="69" y="2"/>
                    </a:cubicBezTo>
                    <a:cubicBezTo>
                      <a:pt x="71" y="0"/>
                      <a:pt x="74" y="0"/>
                      <a:pt x="76" y="1"/>
                    </a:cubicBezTo>
                    <a:cubicBezTo>
                      <a:pt x="78" y="3"/>
                      <a:pt x="79" y="6"/>
                      <a:pt x="77" y="8"/>
                    </a:cubicBezTo>
                    <a:cubicBezTo>
                      <a:pt x="56" y="38"/>
                      <a:pt x="34" y="65"/>
                      <a:pt x="9" y="93"/>
                    </a:cubicBezTo>
                    <a:cubicBezTo>
                      <a:pt x="8" y="94"/>
                      <a:pt x="6" y="95"/>
                      <a:pt x="5" y="9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78" name="">
                <a:extLst>
                  <a:ext uri="{FF2B5EF4-FFF2-40B4-BE49-F238E27FC236}">
                    <a16:creationId xmlns:a16="http://schemas.microsoft.com/office/drawing/2014/main" id="{BAEA67EA-D0A8-4AE3-8CDD-C36036E4B2CE}"/>
                  </a:ext>
                </a:extLst>
              </p:cNvPr>
              <p:cNvSpPr/>
              <p:nvPr/>
            </p:nvSpPr>
            <p:spPr bwMode="auto">
              <a:xfrm>
                <a:off x="8079307" y="2550175"/>
                <a:ext cx="39152" cy="187058"/>
              </a:xfrm>
              <a:custGeom>
                <a:avLst/>
                <a:gdLst>
                  <a:gd name="T0" fmla="*/ 6 w 19"/>
                  <a:gd name="T1" fmla="*/ 90 h 90"/>
                  <a:gd name="T2" fmla="*/ 5 w 19"/>
                  <a:gd name="T3" fmla="*/ 90 h 90"/>
                  <a:gd name="T4" fmla="*/ 1 w 19"/>
                  <a:gd name="T5" fmla="*/ 85 h 90"/>
                  <a:gd name="T6" fmla="*/ 9 w 19"/>
                  <a:gd name="T7" fmla="*/ 5 h 90"/>
                  <a:gd name="T8" fmla="*/ 15 w 19"/>
                  <a:gd name="T9" fmla="*/ 1 h 90"/>
                  <a:gd name="T10" fmla="*/ 19 w 19"/>
                  <a:gd name="T11" fmla="*/ 6 h 90"/>
                  <a:gd name="T12" fmla="*/ 10 w 19"/>
                  <a:gd name="T13" fmla="*/ 86 h 90"/>
                  <a:gd name="T14" fmla="*/ 6 w 19"/>
                  <a:gd name="T15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90">
                    <a:moveTo>
                      <a:pt x="6" y="90"/>
                    </a:moveTo>
                    <a:cubicBezTo>
                      <a:pt x="5" y="90"/>
                      <a:pt x="5" y="90"/>
                      <a:pt x="5" y="90"/>
                    </a:cubicBezTo>
                    <a:cubicBezTo>
                      <a:pt x="2" y="90"/>
                      <a:pt x="0" y="88"/>
                      <a:pt x="1" y="8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0" y="2"/>
                      <a:pt x="12" y="0"/>
                      <a:pt x="15" y="1"/>
                    </a:cubicBezTo>
                    <a:cubicBezTo>
                      <a:pt x="17" y="1"/>
                      <a:pt x="19" y="3"/>
                      <a:pt x="19" y="6"/>
                    </a:cubicBezTo>
                    <a:cubicBezTo>
                      <a:pt x="10" y="86"/>
                      <a:pt x="10" y="86"/>
                      <a:pt x="10" y="86"/>
                    </a:cubicBezTo>
                    <a:cubicBezTo>
                      <a:pt x="10" y="88"/>
                      <a:pt x="8" y="90"/>
                      <a:pt x="6" y="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79" name="">
                <a:extLst>
                  <a:ext uri="{FF2B5EF4-FFF2-40B4-BE49-F238E27FC236}">
                    <a16:creationId xmlns:a16="http://schemas.microsoft.com/office/drawing/2014/main" id="{140752DC-BF39-449A-9925-CDA522CE0D76}"/>
                  </a:ext>
                </a:extLst>
              </p:cNvPr>
              <p:cNvSpPr/>
              <p:nvPr/>
            </p:nvSpPr>
            <p:spPr bwMode="auto">
              <a:xfrm>
                <a:off x="7820906" y="1368663"/>
                <a:ext cx="106145" cy="89614"/>
              </a:xfrm>
              <a:custGeom>
                <a:avLst/>
                <a:gdLst>
                  <a:gd name="T0" fmla="*/ 23 w 51"/>
                  <a:gd name="T1" fmla="*/ 43 h 43"/>
                  <a:gd name="T2" fmla="*/ 8 w 51"/>
                  <a:gd name="T3" fmla="*/ 38 h 43"/>
                  <a:gd name="T4" fmla="*/ 1 w 51"/>
                  <a:gd name="T5" fmla="*/ 25 h 43"/>
                  <a:gd name="T6" fmla="*/ 7 w 51"/>
                  <a:gd name="T7" fmla="*/ 10 h 43"/>
                  <a:gd name="T8" fmla="*/ 38 w 51"/>
                  <a:gd name="T9" fmla="*/ 3 h 43"/>
                  <a:gd name="T10" fmla="*/ 50 w 51"/>
                  <a:gd name="T11" fmla="*/ 18 h 43"/>
                  <a:gd name="T12" fmla="*/ 36 w 51"/>
                  <a:gd name="T13" fmla="*/ 39 h 43"/>
                  <a:gd name="T14" fmla="*/ 23 w 51"/>
                  <a:gd name="T15" fmla="*/ 43 h 43"/>
                  <a:gd name="T16" fmla="*/ 28 w 51"/>
                  <a:gd name="T17" fmla="*/ 12 h 43"/>
                  <a:gd name="T18" fmla="*/ 14 w 51"/>
                  <a:gd name="T19" fmla="*/ 17 h 43"/>
                  <a:gd name="T20" fmla="*/ 11 w 51"/>
                  <a:gd name="T21" fmla="*/ 25 h 43"/>
                  <a:gd name="T22" fmla="*/ 14 w 51"/>
                  <a:gd name="T23" fmla="*/ 30 h 43"/>
                  <a:gd name="T24" fmla="*/ 14 w 51"/>
                  <a:gd name="T25" fmla="*/ 30 h 43"/>
                  <a:gd name="T26" fmla="*/ 32 w 51"/>
                  <a:gd name="T27" fmla="*/ 31 h 43"/>
                  <a:gd name="T28" fmla="*/ 41 w 51"/>
                  <a:gd name="T29" fmla="*/ 19 h 43"/>
                  <a:gd name="T30" fmla="*/ 34 w 51"/>
                  <a:gd name="T31" fmla="*/ 13 h 43"/>
                  <a:gd name="T32" fmla="*/ 28 w 51"/>
                  <a:gd name="T33" fmla="*/ 1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" h="43">
                    <a:moveTo>
                      <a:pt x="23" y="43"/>
                    </a:moveTo>
                    <a:cubicBezTo>
                      <a:pt x="18" y="43"/>
                      <a:pt x="12" y="41"/>
                      <a:pt x="8" y="38"/>
                    </a:cubicBezTo>
                    <a:cubicBezTo>
                      <a:pt x="4" y="35"/>
                      <a:pt x="1" y="30"/>
                      <a:pt x="1" y="25"/>
                    </a:cubicBezTo>
                    <a:cubicBezTo>
                      <a:pt x="0" y="20"/>
                      <a:pt x="2" y="15"/>
                      <a:pt x="7" y="10"/>
                    </a:cubicBezTo>
                    <a:cubicBezTo>
                      <a:pt x="14" y="3"/>
                      <a:pt x="28" y="0"/>
                      <a:pt x="38" y="3"/>
                    </a:cubicBezTo>
                    <a:cubicBezTo>
                      <a:pt x="48" y="7"/>
                      <a:pt x="50" y="14"/>
                      <a:pt x="50" y="18"/>
                    </a:cubicBezTo>
                    <a:cubicBezTo>
                      <a:pt x="51" y="26"/>
                      <a:pt x="45" y="35"/>
                      <a:pt x="36" y="39"/>
                    </a:cubicBezTo>
                    <a:cubicBezTo>
                      <a:pt x="32" y="42"/>
                      <a:pt x="27" y="43"/>
                      <a:pt x="23" y="43"/>
                    </a:cubicBezTo>
                    <a:close/>
                    <a:moveTo>
                      <a:pt x="28" y="12"/>
                    </a:moveTo>
                    <a:cubicBezTo>
                      <a:pt x="23" y="12"/>
                      <a:pt x="17" y="14"/>
                      <a:pt x="14" y="17"/>
                    </a:cubicBezTo>
                    <a:cubicBezTo>
                      <a:pt x="11" y="19"/>
                      <a:pt x="10" y="22"/>
                      <a:pt x="11" y="25"/>
                    </a:cubicBezTo>
                    <a:cubicBezTo>
                      <a:pt x="11" y="27"/>
                      <a:pt x="12" y="29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21" y="36"/>
                      <a:pt x="29" y="32"/>
                      <a:pt x="32" y="31"/>
                    </a:cubicBezTo>
                    <a:cubicBezTo>
                      <a:pt x="37" y="28"/>
                      <a:pt x="41" y="23"/>
                      <a:pt x="41" y="19"/>
                    </a:cubicBezTo>
                    <a:cubicBezTo>
                      <a:pt x="40" y="16"/>
                      <a:pt x="38" y="14"/>
                      <a:pt x="34" y="13"/>
                    </a:cubicBezTo>
                    <a:cubicBezTo>
                      <a:pt x="32" y="12"/>
                      <a:pt x="30" y="12"/>
                      <a:pt x="2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80" name="">
                <a:extLst>
                  <a:ext uri="{FF2B5EF4-FFF2-40B4-BE49-F238E27FC236}">
                    <a16:creationId xmlns:a16="http://schemas.microsoft.com/office/drawing/2014/main" id="{900608F5-CC31-4AB0-A379-36125C53EE95}"/>
                  </a:ext>
                </a:extLst>
              </p:cNvPr>
              <p:cNvSpPr/>
              <p:nvPr/>
            </p:nvSpPr>
            <p:spPr bwMode="auto">
              <a:xfrm>
                <a:off x="7554674" y="1545280"/>
                <a:ext cx="116585" cy="98315"/>
              </a:xfrm>
              <a:custGeom>
                <a:avLst/>
                <a:gdLst>
                  <a:gd name="T0" fmla="*/ 21 w 56"/>
                  <a:gd name="T1" fmla="*/ 47 h 47"/>
                  <a:gd name="T2" fmla="*/ 6 w 56"/>
                  <a:gd name="T3" fmla="*/ 41 h 47"/>
                  <a:gd name="T4" fmla="*/ 1 w 56"/>
                  <a:gd name="T5" fmla="*/ 24 h 47"/>
                  <a:gd name="T6" fmla="*/ 10 w 56"/>
                  <a:gd name="T7" fmla="*/ 10 h 47"/>
                  <a:gd name="T8" fmla="*/ 32 w 56"/>
                  <a:gd name="T9" fmla="*/ 1 h 47"/>
                  <a:gd name="T10" fmla="*/ 54 w 56"/>
                  <a:gd name="T11" fmla="*/ 12 h 47"/>
                  <a:gd name="T12" fmla="*/ 54 w 56"/>
                  <a:gd name="T13" fmla="*/ 27 h 47"/>
                  <a:gd name="T14" fmla="*/ 28 w 56"/>
                  <a:gd name="T15" fmla="*/ 46 h 47"/>
                  <a:gd name="T16" fmla="*/ 28 w 56"/>
                  <a:gd name="T17" fmla="*/ 46 h 47"/>
                  <a:gd name="T18" fmla="*/ 21 w 56"/>
                  <a:gd name="T19" fmla="*/ 47 h 47"/>
                  <a:gd name="T20" fmla="*/ 27 w 56"/>
                  <a:gd name="T21" fmla="*/ 42 h 47"/>
                  <a:gd name="T22" fmla="*/ 27 w 56"/>
                  <a:gd name="T23" fmla="*/ 42 h 47"/>
                  <a:gd name="T24" fmla="*/ 33 w 56"/>
                  <a:gd name="T25" fmla="*/ 10 h 47"/>
                  <a:gd name="T26" fmla="*/ 32 w 56"/>
                  <a:gd name="T27" fmla="*/ 10 h 47"/>
                  <a:gd name="T28" fmla="*/ 17 w 56"/>
                  <a:gd name="T29" fmla="*/ 17 h 47"/>
                  <a:gd name="T30" fmla="*/ 11 w 56"/>
                  <a:gd name="T31" fmla="*/ 26 h 47"/>
                  <a:gd name="T32" fmla="*/ 13 w 56"/>
                  <a:gd name="T33" fmla="*/ 35 h 47"/>
                  <a:gd name="T34" fmla="*/ 26 w 56"/>
                  <a:gd name="T35" fmla="*/ 37 h 47"/>
                  <a:gd name="T36" fmla="*/ 26 w 56"/>
                  <a:gd name="T37" fmla="*/ 37 h 47"/>
                  <a:gd name="T38" fmla="*/ 45 w 56"/>
                  <a:gd name="T39" fmla="*/ 23 h 47"/>
                  <a:gd name="T40" fmla="*/ 45 w 56"/>
                  <a:gd name="T41" fmla="*/ 17 h 47"/>
                  <a:gd name="T42" fmla="*/ 33 w 56"/>
                  <a:gd name="T43" fmla="*/ 1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47">
                    <a:moveTo>
                      <a:pt x="21" y="47"/>
                    </a:moveTo>
                    <a:cubicBezTo>
                      <a:pt x="15" y="47"/>
                      <a:pt x="9" y="45"/>
                      <a:pt x="6" y="41"/>
                    </a:cubicBezTo>
                    <a:cubicBezTo>
                      <a:pt x="1" y="37"/>
                      <a:pt x="0" y="31"/>
                      <a:pt x="1" y="24"/>
                    </a:cubicBezTo>
                    <a:cubicBezTo>
                      <a:pt x="2" y="19"/>
                      <a:pt x="5" y="14"/>
                      <a:pt x="10" y="10"/>
                    </a:cubicBezTo>
                    <a:cubicBezTo>
                      <a:pt x="16" y="4"/>
                      <a:pt x="24" y="1"/>
                      <a:pt x="32" y="1"/>
                    </a:cubicBezTo>
                    <a:cubicBezTo>
                      <a:pt x="41" y="0"/>
                      <a:pt x="50" y="5"/>
                      <a:pt x="54" y="12"/>
                    </a:cubicBezTo>
                    <a:cubicBezTo>
                      <a:pt x="56" y="17"/>
                      <a:pt x="56" y="22"/>
                      <a:pt x="54" y="27"/>
                    </a:cubicBezTo>
                    <a:cubicBezTo>
                      <a:pt x="50" y="37"/>
                      <a:pt x="38" y="44"/>
                      <a:pt x="28" y="46"/>
                    </a:cubicBezTo>
                    <a:cubicBezTo>
                      <a:pt x="28" y="46"/>
                      <a:pt x="28" y="46"/>
                      <a:pt x="28" y="46"/>
                    </a:cubicBezTo>
                    <a:cubicBezTo>
                      <a:pt x="26" y="47"/>
                      <a:pt x="23" y="47"/>
                      <a:pt x="21" y="47"/>
                    </a:cubicBezTo>
                    <a:close/>
                    <a:moveTo>
                      <a:pt x="27" y="42"/>
                    </a:moveTo>
                    <a:cubicBezTo>
                      <a:pt x="27" y="42"/>
                      <a:pt x="27" y="42"/>
                      <a:pt x="27" y="42"/>
                    </a:cubicBezTo>
                    <a:close/>
                    <a:moveTo>
                      <a:pt x="33" y="10"/>
                    </a:moveTo>
                    <a:cubicBezTo>
                      <a:pt x="33" y="10"/>
                      <a:pt x="32" y="10"/>
                      <a:pt x="32" y="10"/>
                    </a:cubicBezTo>
                    <a:cubicBezTo>
                      <a:pt x="27" y="10"/>
                      <a:pt x="21" y="13"/>
                      <a:pt x="17" y="17"/>
                    </a:cubicBezTo>
                    <a:cubicBezTo>
                      <a:pt x="14" y="19"/>
                      <a:pt x="12" y="23"/>
                      <a:pt x="11" y="26"/>
                    </a:cubicBezTo>
                    <a:cubicBezTo>
                      <a:pt x="10" y="30"/>
                      <a:pt x="11" y="33"/>
                      <a:pt x="13" y="35"/>
                    </a:cubicBezTo>
                    <a:cubicBezTo>
                      <a:pt x="15" y="37"/>
                      <a:pt x="21" y="38"/>
                      <a:pt x="26" y="37"/>
                    </a:cubicBezTo>
                    <a:cubicBezTo>
                      <a:pt x="26" y="37"/>
                      <a:pt x="26" y="37"/>
                      <a:pt x="26" y="37"/>
                    </a:cubicBezTo>
                    <a:cubicBezTo>
                      <a:pt x="33" y="35"/>
                      <a:pt x="43" y="29"/>
                      <a:pt x="45" y="23"/>
                    </a:cubicBezTo>
                    <a:cubicBezTo>
                      <a:pt x="46" y="21"/>
                      <a:pt x="46" y="19"/>
                      <a:pt x="45" y="17"/>
                    </a:cubicBezTo>
                    <a:cubicBezTo>
                      <a:pt x="43" y="13"/>
                      <a:pt x="38" y="10"/>
                      <a:pt x="3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81" name="">
                <a:extLst>
                  <a:ext uri="{FF2B5EF4-FFF2-40B4-BE49-F238E27FC236}">
                    <a16:creationId xmlns:a16="http://schemas.microsoft.com/office/drawing/2014/main" id="{DE3C7649-5A83-4D9D-B413-95D6E0D0591D}"/>
                  </a:ext>
                </a:extLst>
              </p:cNvPr>
              <p:cNvSpPr/>
              <p:nvPr/>
            </p:nvSpPr>
            <p:spPr bwMode="auto">
              <a:xfrm>
                <a:off x="7427648" y="1872415"/>
                <a:ext cx="93094" cy="113975"/>
              </a:xfrm>
              <a:custGeom>
                <a:avLst/>
                <a:gdLst>
                  <a:gd name="T0" fmla="*/ 21 w 45"/>
                  <a:gd name="T1" fmla="*/ 55 h 55"/>
                  <a:gd name="T2" fmla="*/ 21 w 45"/>
                  <a:gd name="T3" fmla="*/ 55 h 55"/>
                  <a:gd name="T4" fmla="*/ 3 w 45"/>
                  <a:gd name="T5" fmla="*/ 41 h 55"/>
                  <a:gd name="T6" fmla="*/ 8 w 45"/>
                  <a:gd name="T7" fmla="*/ 11 h 55"/>
                  <a:gd name="T8" fmla="*/ 19 w 45"/>
                  <a:gd name="T9" fmla="*/ 2 h 55"/>
                  <a:gd name="T10" fmla="*/ 35 w 45"/>
                  <a:gd name="T11" fmla="*/ 3 h 55"/>
                  <a:gd name="T12" fmla="*/ 44 w 45"/>
                  <a:gd name="T13" fmla="*/ 17 h 55"/>
                  <a:gd name="T14" fmla="*/ 36 w 45"/>
                  <a:gd name="T15" fmla="*/ 47 h 55"/>
                  <a:gd name="T16" fmla="*/ 36 w 45"/>
                  <a:gd name="T17" fmla="*/ 47 h 55"/>
                  <a:gd name="T18" fmla="*/ 21 w 45"/>
                  <a:gd name="T19" fmla="*/ 55 h 55"/>
                  <a:gd name="T20" fmla="*/ 27 w 45"/>
                  <a:gd name="T21" fmla="*/ 11 h 55"/>
                  <a:gd name="T22" fmla="*/ 23 w 45"/>
                  <a:gd name="T23" fmla="*/ 12 h 55"/>
                  <a:gd name="T24" fmla="*/ 16 w 45"/>
                  <a:gd name="T25" fmla="*/ 17 h 55"/>
                  <a:gd name="T26" fmla="*/ 13 w 45"/>
                  <a:gd name="T27" fmla="*/ 38 h 55"/>
                  <a:gd name="T28" fmla="*/ 21 w 45"/>
                  <a:gd name="T29" fmla="*/ 46 h 55"/>
                  <a:gd name="T30" fmla="*/ 21 w 45"/>
                  <a:gd name="T31" fmla="*/ 46 h 55"/>
                  <a:gd name="T32" fmla="*/ 28 w 45"/>
                  <a:gd name="T33" fmla="*/ 41 h 55"/>
                  <a:gd name="T34" fmla="*/ 28 w 45"/>
                  <a:gd name="T35" fmla="*/ 41 h 55"/>
                  <a:gd name="T36" fmla="*/ 34 w 45"/>
                  <a:gd name="T37" fmla="*/ 19 h 55"/>
                  <a:gd name="T38" fmla="*/ 30 w 45"/>
                  <a:gd name="T39" fmla="*/ 12 h 55"/>
                  <a:gd name="T40" fmla="*/ 27 w 45"/>
                  <a:gd name="T41" fmla="*/ 11 h 55"/>
                  <a:gd name="T42" fmla="*/ 32 w 45"/>
                  <a:gd name="T43" fmla="*/ 44 h 55"/>
                  <a:gd name="T44" fmla="*/ 32 w 45"/>
                  <a:gd name="T45" fmla="*/ 44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5" h="55">
                    <a:moveTo>
                      <a:pt x="21" y="55"/>
                    </a:moveTo>
                    <a:cubicBezTo>
                      <a:pt x="21" y="55"/>
                      <a:pt x="21" y="55"/>
                      <a:pt x="21" y="55"/>
                    </a:cubicBezTo>
                    <a:cubicBezTo>
                      <a:pt x="11" y="55"/>
                      <a:pt x="5" y="47"/>
                      <a:pt x="3" y="41"/>
                    </a:cubicBezTo>
                    <a:cubicBezTo>
                      <a:pt x="0" y="31"/>
                      <a:pt x="2" y="20"/>
                      <a:pt x="8" y="11"/>
                    </a:cubicBezTo>
                    <a:cubicBezTo>
                      <a:pt x="11" y="7"/>
                      <a:pt x="15" y="4"/>
                      <a:pt x="19" y="2"/>
                    </a:cubicBezTo>
                    <a:cubicBezTo>
                      <a:pt x="25" y="0"/>
                      <a:pt x="31" y="1"/>
                      <a:pt x="35" y="3"/>
                    </a:cubicBezTo>
                    <a:cubicBezTo>
                      <a:pt x="40" y="6"/>
                      <a:pt x="43" y="11"/>
                      <a:pt x="44" y="17"/>
                    </a:cubicBezTo>
                    <a:cubicBezTo>
                      <a:pt x="45" y="27"/>
                      <a:pt x="42" y="40"/>
                      <a:pt x="36" y="47"/>
                    </a:cubicBezTo>
                    <a:cubicBezTo>
                      <a:pt x="36" y="47"/>
                      <a:pt x="36" y="47"/>
                      <a:pt x="36" y="47"/>
                    </a:cubicBezTo>
                    <a:cubicBezTo>
                      <a:pt x="32" y="52"/>
                      <a:pt x="27" y="55"/>
                      <a:pt x="21" y="55"/>
                    </a:cubicBezTo>
                    <a:close/>
                    <a:moveTo>
                      <a:pt x="27" y="11"/>
                    </a:moveTo>
                    <a:cubicBezTo>
                      <a:pt x="26" y="11"/>
                      <a:pt x="24" y="11"/>
                      <a:pt x="23" y="12"/>
                    </a:cubicBezTo>
                    <a:cubicBezTo>
                      <a:pt x="20" y="13"/>
                      <a:pt x="17" y="15"/>
                      <a:pt x="16" y="17"/>
                    </a:cubicBezTo>
                    <a:cubicBezTo>
                      <a:pt x="12" y="23"/>
                      <a:pt x="10" y="31"/>
                      <a:pt x="13" y="38"/>
                    </a:cubicBezTo>
                    <a:cubicBezTo>
                      <a:pt x="14" y="41"/>
                      <a:pt x="17" y="46"/>
                      <a:pt x="21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3" y="46"/>
                      <a:pt x="26" y="44"/>
                      <a:pt x="28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33" y="36"/>
                      <a:pt x="35" y="26"/>
                      <a:pt x="34" y="19"/>
                    </a:cubicBezTo>
                    <a:cubicBezTo>
                      <a:pt x="34" y="15"/>
                      <a:pt x="33" y="13"/>
                      <a:pt x="30" y="12"/>
                    </a:cubicBezTo>
                    <a:cubicBezTo>
                      <a:pt x="29" y="11"/>
                      <a:pt x="28" y="11"/>
                      <a:pt x="27" y="11"/>
                    </a:cubicBezTo>
                    <a:close/>
                    <a:moveTo>
                      <a:pt x="32" y="44"/>
                    </a:moveTo>
                    <a:cubicBezTo>
                      <a:pt x="32" y="44"/>
                      <a:pt x="32" y="44"/>
                      <a:pt x="32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82" name="">
                <a:extLst>
                  <a:ext uri="{FF2B5EF4-FFF2-40B4-BE49-F238E27FC236}">
                    <a16:creationId xmlns:a16="http://schemas.microsoft.com/office/drawing/2014/main" id="{BE77489E-1963-4435-BC63-D63C10D4A9E7}"/>
                  </a:ext>
                </a:extLst>
              </p:cNvPr>
              <p:cNvSpPr/>
              <p:nvPr/>
            </p:nvSpPr>
            <p:spPr bwMode="auto">
              <a:xfrm>
                <a:off x="7423299" y="2270892"/>
                <a:ext cx="110495" cy="131376"/>
              </a:xfrm>
              <a:custGeom>
                <a:avLst/>
                <a:gdLst>
                  <a:gd name="T0" fmla="*/ 29 w 53"/>
                  <a:gd name="T1" fmla="*/ 63 h 63"/>
                  <a:gd name="T2" fmla="*/ 8 w 53"/>
                  <a:gd name="T3" fmla="*/ 50 h 63"/>
                  <a:gd name="T4" fmla="*/ 3 w 53"/>
                  <a:gd name="T5" fmla="*/ 19 h 63"/>
                  <a:gd name="T6" fmla="*/ 17 w 53"/>
                  <a:gd name="T7" fmla="*/ 2 h 63"/>
                  <a:gd name="T8" fmla="*/ 38 w 53"/>
                  <a:gd name="T9" fmla="*/ 10 h 63"/>
                  <a:gd name="T10" fmla="*/ 49 w 53"/>
                  <a:gd name="T11" fmla="*/ 50 h 63"/>
                  <a:gd name="T12" fmla="*/ 32 w 53"/>
                  <a:gd name="T13" fmla="*/ 62 h 63"/>
                  <a:gd name="T14" fmla="*/ 32 w 53"/>
                  <a:gd name="T15" fmla="*/ 62 h 63"/>
                  <a:gd name="T16" fmla="*/ 29 w 53"/>
                  <a:gd name="T17" fmla="*/ 63 h 63"/>
                  <a:gd name="T18" fmla="*/ 21 w 53"/>
                  <a:gd name="T19" fmla="*/ 11 h 63"/>
                  <a:gd name="T20" fmla="*/ 20 w 53"/>
                  <a:gd name="T21" fmla="*/ 11 h 63"/>
                  <a:gd name="T22" fmla="*/ 12 w 53"/>
                  <a:gd name="T23" fmla="*/ 21 h 63"/>
                  <a:gd name="T24" fmla="*/ 17 w 53"/>
                  <a:gd name="T25" fmla="*/ 44 h 63"/>
                  <a:gd name="T26" fmla="*/ 31 w 53"/>
                  <a:gd name="T27" fmla="*/ 53 h 63"/>
                  <a:gd name="T28" fmla="*/ 31 w 53"/>
                  <a:gd name="T29" fmla="*/ 53 h 63"/>
                  <a:gd name="T30" fmla="*/ 39 w 53"/>
                  <a:gd name="T31" fmla="*/ 47 h 63"/>
                  <a:gd name="T32" fmla="*/ 31 w 53"/>
                  <a:gd name="T33" fmla="*/ 16 h 63"/>
                  <a:gd name="T34" fmla="*/ 21 w 53"/>
                  <a:gd name="T35" fmla="*/ 1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3" h="63">
                    <a:moveTo>
                      <a:pt x="29" y="63"/>
                    </a:moveTo>
                    <a:cubicBezTo>
                      <a:pt x="20" y="63"/>
                      <a:pt x="13" y="56"/>
                      <a:pt x="8" y="50"/>
                    </a:cubicBezTo>
                    <a:cubicBezTo>
                      <a:pt x="2" y="41"/>
                      <a:pt x="0" y="29"/>
                      <a:pt x="3" y="19"/>
                    </a:cubicBezTo>
                    <a:cubicBezTo>
                      <a:pt x="5" y="10"/>
                      <a:pt x="10" y="3"/>
                      <a:pt x="17" y="2"/>
                    </a:cubicBezTo>
                    <a:cubicBezTo>
                      <a:pt x="24" y="0"/>
                      <a:pt x="32" y="3"/>
                      <a:pt x="38" y="10"/>
                    </a:cubicBezTo>
                    <a:cubicBezTo>
                      <a:pt x="46" y="18"/>
                      <a:pt x="53" y="37"/>
                      <a:pt x="49" y="50"/>
                    </a:cubicBezTo>
                    <a:cubicBezTo>
                      <a:pt x="47" y="55"/>
                      <a:pt x="42" y="61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1" y="63"/>
                      <a:pt x="30" y="63"/>
                      <a:pt x="29" y="63"/>
                    </a:cubicBezTo>
                    <a:close/>
                    <a:moveTo>
                      <a:pt x="21" y="11"/>
                    </a:moveTo>
                    <a:cubicBezTo>
                      <a:pt x="21" y="11"/>
                      <a:pt x="20" y="11"/>
                      <a:pt x="20" y="11"/>
                    </a:cubicBezTo>
                    <a:cubicBezTo>
                      <a:pt x="16" y="12"/>
                      <a:pt x="13" y="17"/>
                      <a:pt x="12" y="21"/>
                    </a:cubicBezTo>
                    <a:cubicBezTo>
                      <a:pt x="11" y="29"/>
                      <a:pt x="12" y="37"/>
                      <a:pt x="17" y="44"/>
                    </a:cubicBezTo>
                    <a:cubicBezTo>
                      <a:pt x="19" y="49"/>
                      <a:pt x="25" y="53"/>
                      <a:pt x="31" y="53"/>
                    </a:cubicBezTo>
                    <a:cubicBezTo>
                      <a:pt x="31" y="53"/>
                      <a:pt x="31" y="53"/>
                      <a:pt x="31" y="53"/>
                    </a:cubicBezTo>
                    <a:cubicBezTo>
                      <a:pt x="37" y="52"/>
                      <a:pt x="39" y="49"/>
                      <a:pt x="39" y="47"/>
                    </a:cubicBezTo>
                    <a:cubicBezTo>
                      <a:pt x="43" y="38"/>
                      <a:pt x="36" y="22"/>
                      <a:pt x="31" y="16"/>
                    </a:cubicBezTo>
                    <a:cubicBezTo>
                      <a:pt x="28" y="14"/>
                      <a:pt x="25" y="11"/>
                      <a:pt x="21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83" name="">
                <a:extLst>
                  <a:ext uri="{FF2B5EF4-FFF2-40B4-BE49-F238E27FC236}">
                    <a16:creationId xmlns:a16="http://schemas.microsoft.com/office/drawing/2014/main" id="{E72A83A7-B49C-4A92-A40E-952FCD0DDD01}"/>
                  </a:ext>
                </a:extLst>
              </p:cNvPr>
              <p:cNvSpPr/>
              <p:nvPr/>
            </p:nvSpPr>
            <p:spPr bwMode="auto">
              <a:xfrm>
                <a:off x="7626887" y="2616297"/>
                <a:ext cx="127026" cy="114845"/>
              </a:xfrm>
              <a:custGeom>
                <a:avLst/>
                <a:gdLst>
                  <a:gd name="T0" fmla="*/ 36 w 61"/>
                  <a:gd name="T1" fmla="*/ 55 h 55"/>
                  <a:gd name="T2" fmla="*/ 29 w 61"/>
                  <a:gd name="T3" fmla="*/ 54 h 55"/>
                  <a:gd name="T4" fmla="*/ 2 w 61"/>
                  <a:gd name="T5" fmla="*/ 30 h 55"/>
                  <a:gd name="T6" fmla="*/ 4 w 61"/>
                  <a:gd name="T7" fmla="*/ 12 h 55"/>
                  <a:gd name="T8" fmla="*/ 35 w 61"/>
                  <a:gd name="T9" fmla="*/ 7 h 55"/>
                  <a:gd name="T10" fmla="*/ 57 w 61"/>
                  <a:gd name="T11" fmla="*/ 42 h 55"/>
                  <a:gd name="T12" fmla="*/ 57 w 61"/>
                  <a:gd name="T13" fmla="*/ 42 h 55"/>
                  <a:gd name="T14" fmla="*/ 45 w 61"/>
                  <a:gd name="T15" fmla="*/ 53 h 55"/>
                  <a:gd name="T16" fmla="*/ 36 w 61"/>
                  <a:gd name="T17" fmla="*/ 55 h 55"/>
                  <a:gd name="T18" fmla="*/ 20 w 61"/>
                  <a:gd name="T19" fmla="*/ 13 h 55"/>
                  <a:gd name="T20" fmla="*/ 12 w 61"/>
                  <a:gd name="T21" fmla="*/ 17 h 55"/>
                  <a:gd name="T22" fmla="*/ 11 w 61"/>
                  <a:gd name="T23" fmla="*/ 27 h 55"/>
                  <a:gd name="T24" fmla="*/ 31 w 61"/>
                  <a:gd name="T25" fmla="*/ 44 h 55"/>
                  <a:gd name="T26" fmla="*/ 42 w 61"/>
                  <a:gd name="T27" fmla="*/ 44 h 55"/>
                  <a:gd name="T28" fmla="*/ 48 w 61"/>
                  <a:gd name="T29" fmla="*/ 39 h 55"/>
                  <a:gd name="T30" fmla="*/ 48 w 61"/>
                  <a:gd name="T31" fmla="*/ 39 h 55"/>
                  <a:gd name="T32" fmla="*/ 30 w 61"/>
                  <a:gd name="T33" fmla="*/ 15 h 55"/>
                  <a:gd name="T34" fmla="*/ 20 w 61"/>
                  <a:gd name="T35" fmla="*/ 1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1" h="55">
                    <a:moveTo>
                      <a:pt x="36" y="55"/>
                    </a:moveTo>
                    <a:cubicBezTo>
                      <a:pt x="34" y="55"/>
                      <a:pt x="32" y="54"/>
                      <a:pt x="29" y="54"/>
                    </a:cubicBezTo>
                    <a:cubicBezTo>
                      <a:pt x="17" y="51"/>
                      <a:pt x="6" y="42"/>
                      <a:pt x="2" y="30"/>
                    </a:cubicBezTo>
                    <a:cubicBezTo>
                      <a:pt x="0" y="23"/>
                      <a:pt x="0" y="17"/>
                      <a:pt x="4" y="12"/>
                    </a:cubicBezTo>
                    <a:cubicBezTo>
                      <a:pt x="10" y="2"/>
                      <a:pt x="22" y="0"/>
                      <a:pt x="35" y="7"/>
                    </a:cubicBezTo>
                    <a:cubicBezTo>
                      <a:pt x="49" y="14"/>
                      <a:pt x="61" y="30"/>
                      <a:pt x="57" y="42"/>
                    </a:cubicBezTo>
                    <a:cubicBezTo>
                      <a:pt x="57" y="42"/>
                      <a:pt x="57" y="42"/>
                      <a:pt x="57" y="42"/>
                    </a:cubicBezTo>
                    <a:cubicBezTo>
                      <a:pt x="55" y="47"/>
                      <a:pt x="51" y="51"/>
                      <a:pt x="45" y="53"/>
                    </a:cubicBezTo>
                    <a:cubicBezTo>
                      <a:pt x="42" y="54"/>
                      <a:pt x="39" y="55"/>
                      <a:pt x="36" y="55"/>
                    </a:cubicBezTo>
                    <a:close/>
                    <a:moveTo>
                      <a:pt x="20" y="13"/>
                    </a:moveTo>
                    <a:cubicBezTo>
                      <a:pt x="17" y="13"/>
                      <a:pt x="14" y="14"/>
                      <a:pt x="12" y="17"/>
                    </a:cubicBezTo>
                    <a:cubicBezTo>
                      <a:pt x="10" y="21"/>
                      <a:pt x="11" y="25"/>
                      <a:pt x="11" y="27"/>
                    </a:cubicBezTo>
                    <a:cubicBezTo>
                      <a:pt x="14" y="35"/>
                      <a:pt x="22" y="42"/>
                      <a:pt x="31" y="44"/>
                    </a:cubicBezTo>
                    <a:cubicBezTo>
                      <a:pt x="35" y="45"/>
                      <a:pt x="39" y="45"/>
                      <a:pt x="42" y="44"/>
                    </a:cubicBezTo>
                    <a:cubicBezTo>
                      <a:pt x="45" y="43"/>
                      <a:pt x="47" y="41"/>
                      <a:pt x="48" y="39"/>
                    </a:cubicBezTo>
                    <a:cubicBezTo>
                      <a:pt x="48" y="39"/>
                      <a:pt x="48" y="39"/>
                      <a:pt x="48" y="39"/>
                    </a:cubicBezTo>
                    <a:cubicBezTo>
                      <a:pt x="50" y="32"/>
                      <a:pt x="41" y="21"/>
                      <a:pt x="30" y="15"/>
                    </a:cubicBezTo>
                    <a:cubicBezTo>
                      <a:pt x="28" y="14"/>
                      <a:pt x="24" y="13"/>
                      <a:pt x="20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84" name="">
                <a:extLst>
                  <a:ext uri="{FF2B5EF4-FFF2-40B4-BE49-F238E27FC236}">
                    <a16:creationId xmlns:a16="http://schemas.microsoft.com/office/drawing/2014/main" id="{6C43ADA8-6F18-45D7-B81F-D7D0CB9236E8}"/>
                  </a:ext>
                </a:extLst>
              </p:cNvPr>
              <p:cNvSpPr/>
              <p:nvPr/>
            </p:nvSpPr>
            <p:spPr bwMode="auto">
              <a:xfrm>
                <a:off x="8021014" y="1582692"/>
                <a:ext cx="33061" cy="53942"/>
              </a:xfrm>
              <a:custGeom>
                <a:avLst/>
                <a:gdLst>
                  <a:gd name="T0" fmla="*/ 11 w 16"/>
                  <a:gd name="T1" fmla="*/ 26 h 26"/>
                  <a:gd name="T2" fmla="*/ 6 w 16"/>
                  <a:gd name="T3" fmla="*/ 22 h 26"/>
                  <a:gd name="T4" fmla="*/ 1 w 16"/>
                  <a:gd name="T5" fmla="*/ 9 h 26"/>
                  <a:gd name="T6" fmla="*/ 3 w 16"/>
                  <a:gd name="T7" fmla="*/ 2 h 26"/>
                  <a:gd name="T8" fmla="*/ 10 w 16"/>
                  <a:gd name="T9" fmla="*/ 4 h 26"/>
                  <a:gd name="T10" fmla="*/ 16 w 16"/>
                  <a:gd name="T11" fmla="*/ 21 h 26"/>
                  <a:gd name="T12" fmla="*/ 12 w 16"/>
                  <a:gd name="T13" fmla="*/ 26 h 26"/>
                  <a:gd name="T14" fmla="*/ 11 w 16"/>
                  <a:gd name="T1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26">
                    <a:moveTo>
                      <a:pt x="11" y="26"/>
                    </a:moveTo>
                    <a:cubicBezTo>
                      <a:pt x="9" y="26"/>
                      <a:pt x="7" y="25"/>
                      <a:pt x="6" y="22"/>
                    </a:cubicBezTo>
                    <a:cubicBezTo>
                      <a:pt x="5" y="17"/>
                      <a:pt x="4" y="13"/>
                      <a:pt x="1" y="9"/>
                    </a:cubicBezTo>
                    <a:cubicBezTo>
                      <a:pt x="0" y="6"/>
                      <a:pt x="1" y="3"/>
                      <a:pt x="3" y="2"/>
                    </a:cubicBezTo>
                    <a:cubicBezTo>
                      <a:pt x="5" y="0"/>
                      <a:pt x="8" y="1"/>
                      <a:pt x="10" y="4"/>
                    </a:cubicBezTo>
                    <a:cubicBezTo>
                      <a:pt x="13" y="9"/>
                      <a:pt x="15" y="15"/>
                      <a:pt x="16" y="21"/>
                    </a:cubicBezTo>
                    <a:cubicBezTo>
                      <a:pt x="16" y="23"/>
                      <a:pt x="14" y="26"/>
                      <a:pt x="12" y="26"/>
                    </a:cubicBezTo>
                    <a:cubicBezTo>
                      <a:pt x="11" y="26"/>
                      <a:pt x="11" y="26"/>
                      <a:pt x="11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85" name="">
                <a:extLst>
                  <a:ext uri="{FF2B5EF4-FFF2-40B4-BE49-F238E27FC236}">
                    <a16:creationId xmlns:a16="http://schemas.microsoft.com/office/drawing/2014/main" id="{C548F576-A4A2-4202-99D5-FF9551900DE6}"/>
                  </a:ext>
                </a:extLst>
              </p:cNvPr>
              <p:cNvSpPr/>
              <p:nvPr/>
            </p:nvSpPr>
            <p:spPr bwMode="auto">
              <a:xfrm>
                <a:off x="7895729" y="1643595"/>
                <a:ext cx="33061" cy="40892"/>
              </a:xfrm>
              <a:custGeom>
                <a:avLst/>
                <a:gdLst>
                  <a:gd name="T0" fmla="*/ 11 w 16"/>
                  <a:gd name="T1" fmla="*/ 20 h 20"/>
                  <a:gd name="T2" fmla="*/ 6 w 16"/>
                  <a:gd name="T3" fmla="*/ 17 h 20"/>
                  <a:gd name="T4" fmla="*/ 2 w 16"/>
                  <a:gd name="T5" fmla="*/ 9 h 20"/>
                  <a:gd name="T6" fmla="*/ 2 w 16"/>
                  <a:gd name="T7" fmla="*/ 2 h 20"/>
                  <a:gd name="T8" fmla="*/ 9 w 16"/>
                  <a:gd name="T9" fmla="*/ 3 h 20"/>
                  <a:gd name="T10" fmla="*/ 16 w 16"/>
                  <a:gd name="T11" fmla="*/ 14 h 20"/>
                  <a:gd name="T12" fmla="*/ 13 w 16"/>
                  <a:gd name="T13" fmla="*/ 20 h 20"/>
                  <a:gd name="T14" fmla="*/ 11 w 16"/>
                  <a:gd name="T1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20">
                    <a:moveTo>
                      <a:pt x="11" y="20"/>
                    </a:moveTo>
                    <a:cubicBezTo>
                      <a:pt x="9" y="20"/>
                      <a:pt x="7" y="19"/>
                      <a:pt x="6" y="17"/>
                    </a:cubicBezTo>
                    <a:cubicBezTo>
                      <a:pt x="5" y="14"/>
                      <a:pt x="4" y="11"/>
                      <a:pt x="2" y="9"/>
                    </a:cubicBezTo>
                    <a:cubicBezTo>
                      <a:pt x="0" y="7"/>
                      <a:pt x="0" y="4"/>
                      <a:pt x="2" y="2"/>
                    </a:cubicBezTo>
                    <a:cubicBezTo>
                      <a:pt x="4" y="0"/>
                      <a:pt x="7" y="1"/>
                      <a:pt x="9" y="3"/>
                    </a:cubicBezTo>
                    <a:cubicBezTo>
                      <a:pt x="12" y="6"/>
                      <a:pt x="14" y="10"/>
                      <a:pt x="16" y="14"/>
                    </a:cubicBezTo>
                    <a:cubicBezTo>
                      <a:pt x="16" y="17"/>
                      <a:pt x="15" y="19"/>
                      <a:pt x="13" y="20"/>
                    </a:cubicBezTo>
                    <a:cubicBezTo>
                      <a:pt x="12" y="20"/>
                      <a:pt x="11" y="20"/>
                      <a:pt x="11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86" name="">
                <a:extLst>
                  <a:ext uri="{FF2B5EF4-FFF2-40B4-BE49-F238E27FC236}">
                    <a16:creationId xmlns:a16="http://schemas.microsoft.com/office/drawing/2014/main" id="{15BF846D-853D-415F-8139-E0B9F6E97B1C}"/>
                  </a:ext>
                </a:extLst>
              </p:cNvPr>
              <p:cNvSpPr/>
              <p:nvPr/>
            </p:nvSpPr>
            <p:spPr bwMode="auto">
              <a:xfrm>
                <a:off x="7780884" y="1699277"/>
                <a:ext cx="54813" cy="58293"/>
              </a:xfrm>
              <a:custGeom>
                <a:avLst/>
                <a:gdLst>
                  <a:gd name="T0" fmla="*/ 21 w 26"/>
                  <a:gd name="T1" fmla="*/ 28 h 28"/>
                  <a:gd name="T2" fmla="*/ 17 w 26"/>
                  <a:gd name="T3" fmla="*/ 26 h 28"/>
                  <a:gd name="T4" fmla="*/ 2 w 26"/>
                  <a:gd name="T5" fmla="*/ 9 h 28"/>
                  <a:gd name="T6" fmla="*/ 2 w 26"/>
                  <a:gd name="T7" fmla="*/ 2 h 28"/>
                  <a:gd name="T8" fmla="*/ 9 w 26"/>
                  <a:gd name="T9" fmla="*/ 3 h 28"/>
                  <a:gd name="T10" fmla="*/ 25 w 26"/>
                  <a:gd name="T11" fmla="*/ 20 h 28"/>
                  <a:gd name="T12" fmla="*/ 24 w 26"/>
                  <a:gd name="T13" fmla="*/ 27 h 28"/>
                  <a:gd name="T14" fmla="*/ 21 w 26"/>
                  <a:gd name="T1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28">
                    <a:moveTo>
                      <a:pt x="21" y="28"/>
                    </a:moveTo>
                    <a:cubicBezTo>
                      <a:pt x="20" y="28"/>
                      <a:pt x="18" y="27"/>
                      <a:pt x="17" y="26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0" y="7"/>
                      <a:pt x="0" y="4"/>
                      <a:pt x="2" y="2"/>
                    </a:cubicBezTo>
                    <a:cubicBezTo>
                      <a:pt x="4" y="0"/>
                      <a:pt x="7" y="1"/>
                      <a:pt x="9" y="3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6" y="22"/>
                      <a:pt x="26" y="25"/>
                      <a:pt x="24" y="27"/>
                    </a:cubicBezTo>
                    <a:cubicBezTo>
                      <a:pt x="23" y="27"/>
                      <a:pt x="22" y="28"/>
                      <a:pt x="21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87" name="">
                <a:extLst>
                  <a:ext uri="{FF2B5EF4-FFF2-40B4-BE49-F238E27FC236}">
                    <a16:creationId xmlns:a16="http://schemas.microsoft.com/office/drawing/2014/main" id="{E9E6946A-06A8-4AFC-B848-68AB9B31B4BE}"/>
                  </a:ext>
                </a:extLst>
              </p:cNvPr>
              <p:cNvSpPr/>
              <p:nvPr/>
            </p:nvSpPr>
            <p:spPr bwMode="auto">
              <a:xfrm>
                <a:off x="7712151" y="1807162"/>
                <a:ext cx="41762" cy="41762"/>
              </a:xfrm>
              <a:custGeom>
                <a:avLst/>
                <a:gdLst>
                  <a:gd name="T0" fmla="*/ 14 w 20"/>
                  <a:gd name="T1" fmla="*/ 20 h 20"/>
                  <a:gd name="T2" fmla="*/ 10 w 20"/>
                  <a:gd name="T3" fmla="*/ 17 h 20"/>
                  <a:gd name="T4" fmla="*/ 3 w 20"/>
                  <a:gd name="T5" fmla="*/ 9 h 20"/>
                  <a:gd name="T6" fmla="*/ 2 w 20"/>
                  <a:gd name="T7" fmla="*/ 2 h 20"/>
                  <a:gd name="T8" fmla="*/ 9 w 20"/>
                  <a:gd name="T9" fmla="*/ 1 h 20"/>
                  <a:gd name="T10" fmla="*/ 18 w 20"/>
                  <a:gd name="T11" fmla="*/ 12 h 20"/>
                  <a:gd name="T12" fmla="*/ 17 w 20"/>
                  <a:gd name="T13" fmla="*/ 19 h 20"/>
                  <a:gd name="T14" fmla="*/ 14 w 20"/>
                  <a:gd name="T1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20">
                    <a:moveTo>
                      <a:pt x="14" y="20"/>
                    </a:moveTo>
                    <a:cubicBezTo>
                      <a:pt x="13" y="20"/>
                      <a:pt x="11" y="19"/>
                      <a:pt x="10" y="17"/>
                    </a:cubicBezTo>
                    <a:cubicBezTo>
                      <a:pt x="8" y="14"/>
                      <a:pt x="6" y="11"/>
                      <a:pt x="3" y="9"/>
                    </a:cubicBezTo>
                    <a:cubicBezTo>
                      <a:pt x="1" y="8"/>
                      <a:pt x="0" y="5"/>
                      <a:pt x="2" y="2"/>
                    </a:cubicBezTo>
                    <a:cubicBezTo>
                      <a:pt x="3" y="0"/>
                      <a:pt x="6" y="0"/>
                      <a:pt x="9" y="1"/>
                    </a:cubicBezTo>
                    <a:cubicBezTo>
                      <a:pt x="13" y="4"/>
                      <a:pt x="16" y="8"/>
                      <a:pt x="18" y="12"/>
                    </a:cubicBezTo>
                    <a:cubicBezTo>
                      <a:pt x="20" y="14"/>
                      <a:pt x="19" y="17"/>
                      <a:pt x="17" y="19"/>
                    </a:cubicBezTo>
                    <a:cubicBezTo>
                      <a:pt x="16" y="19"/>
                      <a:pt x="15" y="20"/>
                      <a:pt x="1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88" name="">
                <a:extLst>
                  <a:ext uri="{FF2B5EF4-FFF2-40B4-BE49-F238E27FC236}">
                    <a16:creationId xmlns:a16="http://schemas.microsoft.com/office/drawing/2014/main" id="{E3B3FAF8-0442-4398-91FE-C6652F171225}"/>
                  </a:ext>
                </a:extLst>
              </p:cNvPr>
              <p:cNvSpPr/>
              <p:nvPr/>
            </p:nvSpPr>
            <p:spPr bwMode="auto">
              <a:xfrm>
                <a:off x="7620797" y="1881985"/>
                <a:ext cx="85264" cy="71343"/>
              </a:xfrm>
              <a:custGeom>
                <a:avLst/>
                <a:gdLst>
                  <a:gd name="T0" fmla="*/ 36 w 41"/>
                  <a:gd name="T1" fmla="*/ 34 h 34"/>
                  <a:gd name="T2" fmla="*/ 32 w 41"/>
                  <a:gd name="T3" fmla="*/ 32 h 34"/>
                  <a:gd name="T4" fmla="*/ 3 w 41"/>
                  <a:gd name="T5" fmla="*/ 10 h 34"/>
                  <a:gd name="T6" fmla="*/ 1 w 41"/>
                  <a:gd name="T7" fmla="*/ 3 h 34"/>
                  <a:gd name="T8" fmla="*/ 8 w 41"/>
                  <a:gd name="T9" fmla="*/ 2 h 34"/>
                  <a:gd name="T10" fmla="*/ 39 w 41"/>
                  <a:gd name="T11" fmla="*/ 25 h 34"/>
                  <a:gd name="T12" fmla="*/ 39 w 41"/>
                  <a:gd name="T13" fmla="*/ 32 h 34"/>
                  <a:gd name="T14" fmla="*/ 36 w 41"/>
                  <a:gd name="T1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34">
                    <a:moveTo>
                      <a:pt x="36" y="34"/>
                    </a:moveTo>
                    <a:cubicBezTo>
                      <a:pt x="35" y="34"/>
                      <a:pt x="33" y="33"/>
                      <a:pt x="32" y="32"/>
                    </a:cubicBezTo>
                    <a:cubicBezTo>
                      <a:pt x="23" y="25"/>
                      <a:pt x="13" y="17"/>
                      <a:pt x="3" y="10"/>
                    </a:cubicBezTo>
                    <a:cubicBezTo>
                      <a:pt x="0" y="8"/>
                      <a:pt x="0" y="5"/>
                      <a:pt x="1" y="3"/>
                    </a:cubicBezTo>
                    <a:cubicBezTo>
                      <a:pt x="3" y="1"/>
                      <a:pt x="6" y="0"/>
                      <a:pt x="8" y="2"/>
                    </a:cubicBezTo>
                    <a:cubicBezTo>
                      <a:pt x="19" y="9"/>
                      <a:pt x="29" y="17"/>
                      <a:pt x="39" y="25"/>
                    </a:cubicBezTo>
                    <a:cubicBezTo>
                      <a:pt x="41" y="27"/>
                      <a:pt x="41" y="30"/>
                      <a:pt x="39" y="32"/>
                    </a:cubicBezTo>
                    <a:cubicBezTo>
                      <a:pt x="38" y="33"/>
                      <a:pt x="37" y="34"/>
                      <a:pt x="36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89" name="">
                <a:extLst>
                  <a:ext uri="{FF2B5EF4-FFF2-40B4-BE49-F238E27FC236}">
                    <a16:creationId xmlns:a16="http://schemas.microsoft.com/office/drawing/2014/main" id="{F9D38530-0624-4E4C-BB4B-4BAF9F7D7ADF}"/>
                  </a:ext>
                </a:extLst>
              </p:cNvPr>
              <p:cNvSpPr/>
              <p:nvPr/>
            </p:nvSpPr>
            <p:spPr bwMode="auto">
              <a:xfrm>
                <a:off x="7581645" y="2049033"/>
                <a:ext cx="91354" cy="31321"/>
              </a:xfrm>
              <a:custGeom>
                <a:avLst/>
                <a:gdLst>
                  <a:gd name="T0" fmla="*/ 39 w 44"/>
                  <a:gd name="T1" fmla="*/ 15 h 15"/>
                  <a:gd name="T2" fmla="*/ 38 w 44"/>
                  <a:gd name="T3" fmla="*/ 15 h 15"/>
                  <a:gd name="T4" fmla="*/ 4 w 44"/>
                  <a:gd name="T5" fmla="*/ 10 h 15"/>
                  <a:gd name="T6" fmla="*/ 0 w 44"/>
                  <a:gd name="T7" fmla="*/ 5 h 15"/>
                  <a:gd name="T8" fmla="*/ 5 w 44"/>
                  <a:gd name="T9" fmla="*/ 1 h 15"/>
                  <a:gd name="T10" fmla="*/ 40 w 44"/>
                  <a:gd name="T11" fmla="*/ 5 h 15"/>
                  <a:gd name="T12" fmla="*/ 44 w 44"/>
                  <a:gd name="T13" fmla="*/ 10 h 15"/>
                  <a:gd name="T14" fmla="*/ 39 w 44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" h="15">
                    <a:moveTo>
                      <a:pt x="39" y="15"/>
                    </a:moveTo>
                    <a:cubicBezTo>
                      <a:pt x="39" y="15"/>
                      <a:pt x="38" y="15"/>
                      <a:pt x="38" y="15"/>
                    </a:cubicBezTo>
                    <a:cubicBezTo>
                      <a:pt x="27" y="13"/>
                      <a:pt x="16" y="11"/>
                      <a:pt x="4" y="10"/>
                    </a:cubicBezTo>
                    <a:cubicBezTo>
                      <a:pt x="2" y="10"/>
                      <a:pt x="0" y="8"/>
                      <a:pt x="0" y="5"/>
                    </a:cubicBezTo>
                    <a:cubicBezTo>
                      <a:pt x="0" y="2"/>
                      <a:pt x="2" y="0"/>
                      <a:pt x="5" y="1"/>
                    </a:cubicBezTo>
                    <a:cubicBezTo>
                      <a:pt x="17" y="2"/>
                      <a:pt x="28" y="3"/>
                      <a:pt x="40" y="5"/>
                    </a:cubicBezTo>
                    <a:cubicBezTo>
                      <a:pt x="42" y="5"/>
                      <a:pt x="44" y="8"/>
                      <a:pt x="44" y="10"/>
                    </a:cubicBezTo>
                    <a:cubicBezTo>
                      <a:pt x="43" y="13"/>
                      <a:pt x="41" y="15"/>
                      <a:pt x="39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90" name="">
                <a:extLst>
                  <a:ext uri="{FF2B5EF4-FFF2-40B4-BE49-F238E27FC236}">
                    <a16:creationId xmlns:a16="http://schemas.microsoft.com/office/drawing/2014/main" id="{716ECFA0-1083-42E6-BD13-7BA578F0C7D4}"/>
                  </a:ext>
                </a:extLst>
              </p:cNvPr>
              <p:cNvSpPr/>
              <p:nvPr/>
            </p:nvSpPr>
            <p:spPr bwMode="auto">
              <a:xfrm>
                <a:off x="7631237" y="2194329"/>
                <a:ext cx="43502" cy="22621"/>
              </a:xfrm>
              <a:custGeom>
                <a:avLst/>
                <a:gdLst>
                  <a:gd name="T0" fmla="*/ 5 w 21"/>
                  <a:gd name="T1" fmla="*/ 11 h 11"/>
                  <a:gd name="T2" fmla="*/ 1 w 21"/>
                  <a:gd name="T3" fmla="*/ 8 h 11"/>
                  <a:gd name="T4" fmla="*/ 4 w 21"/>
                  <a:gd name="T5" fmla="*/ 2 h 11"/>
                  <a:gd name="T6" fmla="*/ 16 w 21"/>
                  <a:gd name="T7" fmla="*/ 0 h 11"/>
                  <a:gd name="T8" fmla="*/ 21 w 21"/>
                  <a:gd name="T9" fmla="*/ 4 h 11"/>
                  <a:gd name="T10" fmla="*/ 16 w 21"/>
                  <a:gd name="T11" fmla="*/ 9 h 11"/>
                  <a:gd name="T12" fmla="*/ 7 w 21"/>
                  <a:gd name="T13" fmla="*/ 11 h 11"/>
                  <a:gd name="T14" fmla="*/ 5 w 21"/>
                  <a:gd name="T1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11">
                    <a:moveTo>
                      <a:pt x="5" y="11"/>
                    </a:moveTo>
                    <a:cubicBezTo>
                      <a:pt x="3" y="11"/>
                      <a:pt x="1" y="10"/>
                      <a:pt x="1" y="8"/>
                    </a:cubicBezTo>
                    <a:cubicBezTo>
                      <a:pt x="0" y="5"/>
                      <a:pt x="1" y="3"/>
                      <a:pt x="4" y="2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18" y="0"/>
                      <a:pt x="21" y="2"/>
                      <a:pt x="21" y="4"/>
                    </a:cubicBezTo>
                    <a:cubicBezTo>
                      <a:pt x="21" y="7"/>
                      <a:pt x="19" y="9"/>
                      <a:pt x="16" y="9"/>
                    </a:cubicBezTo>
                    <a:cubicBezTo>
                      <a:pt x="13" y="10"/>
                      <a:pt x="10" y="10"/>
                      <a:pt x="7" y="11"/>
                    </a:cubicBezTo>
                    <a:cubicBezTo>
                      <a:pt x="6" y="11"/>
                      <a:pt x="6" y="11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91" name="">
                <a:extLst>
                  <a:ext uri="{FF2B5EF4-FFF2-40B4-BE49-F238E27FC236}">
                    <a16:creationId xmlns:a16="http://schemas.microsoft.com/office/drawing/2014/main" id="{87DDA5A4-B08E-42D5-85E6-8640DCBD8BC7}"/>
                  </a:ext>
                </a:extLst>
              </p:cNvPr>
              <p:cNvSpPr/>
              <p:nvPr/>
            </p:nvSpPr>
            <p:spPr bwMode="auto">
              <a:xfrm>
                <a:off x="7629497" y="2315264"/>
                <a:ext cx="100055" cy="61773"/>
              </a:xfrm>
              <a:custGeom>
                <a:avLst/>
                <a:gdLst>
                  <a:gd name="T0" fmla="*/ 6 w 48"/>
                  <a:gd name="T1" fmla="*/ 30 h 30"/>
                  <a:gd name="T2" fmla="*/ 2 w 48"/>
                  <a:gd name="T3" fmla="*/ 28 h 30"/>
                  <a:gd name="T4" fmla="*/ 4 w 48"/>
                  <a:gd name="T5" fmla="*/ 21 h 30"/>
                  <a:gd name="T6" fmla="*/ 40 w 48"/>
                  <a:gd name="T7" fmla="*/ 1 h 30"/>
                  <a:gd name="T8" fmla="*/ 47 w 48"/>
                  <a:gd name="T9" fmla="*/ 3 h 30"/>
                  <a:gd name="T10" fmla="*/ 45 w 48"/>
                  <a:gd name="T11" fmla="*/ 10 h 30"/>
                  <a:gd name="T12" fmla="*/ 8 w 48"/>
                  <a:gd name="T13" fmla="*/ 30 h 30"/>
                  <a:gd name="T14" fmla="*/ 6 w 48"/>
                  <a:gd name="T1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30">
                    <a:moveTo>
                      <a:pt x="6" y="30"/>
                    </a:moveTo>
                    <a:cubicBezTo>
                      <a:pt x="4" y="30"/>
                      <a:pt x="3" y="29"/>
                      <a:pt x="2" y="28"/>
                    </a:cubicBezTo>
                    <a:cubicBezTo>
                      <a:pt x="0" y="25"/>
                      <a:pt x="1" y="22"/>
                      <a:pt x="4" y="21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2" y="0"/>
                      <a:pt x="45" y="1"/>
                      <a:pt x="47" y="3"/>
                    </a:cubicBezTo>
                    <a:cubicBezTo>
                      <a:pt x="48" y="5"/>
                      <a:pt x="47" y="8"/>
                      <a:pt x="45" y="10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0"/>
                      <a:pt x="7" y="30"/>
                      <a:pt x="6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92" name="">
                <a:extLst>
                  <a:ext uri="{FF2B5EF4-FFF2-40B4-BE49-F238E27FC236}">
                    <a16:creationId xmlns:a16="http://schemas.microsoft.com/office/drawing/2014/main" id="{94C46792-4E3F-40D2-B081-77F6BB788EFC}"/>
                  </a:ext>
                </a:extLst>
              </p:cNvPr>
              <p:cNvSpPr/>
              <p:nvPr/>
            </p:nvSpPr>
            <p:spPr bwMode="auto">
              <a:xfrm>
                <a:off x="7779144" y="2424889"/>
                <a:ext cx="43502" cy="41762"/>
              </a:xfrm>
              <a:custGeom>
                <a:avLst/>
                <a:gdLst>
                  <a:gd name="T0" fmla="*/ 6 w 21"/>
                  <a:gd name="T1" fmla="*/ 20 h 20"/>
                  <a:gd name="T2" fmla="*/ 1 w 21"/>
                  <a:gd name="T3" fmla="*/ 17 h 20"/>
                  <a:gd name="T4" fmla="*/ 4 w 21"/>
                  <a:gd name="T5" fmla="*/ 10 h 20"/>
                  <a:gd name="T6" fmla="*/ 11 w 21"/>
                  <a:gd name="T7" fmla="*/ 3 h 20"/>
                  <a:gd name="T8" fmla="*/ 17 w 21"/>
                  <a:gd name="T9" fmla="*/ 1 h 20"/>
                  <a:gd name="T10" fmla="*/ 20 w 21"/>
                  <a:gd name="T11" fmla="*/ 7 h 20"/>
                  <a:gd name="T12" fmla="*/ 7 w 21"/>
                  <a:gd name="T13" fmla="*/ 19 h 20"/>
                  <a:gd name="T14" fmla="*/ 6 w 21"/>
                  <a:gd name="T1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20">
                    <a:moveTo>
                      <a:pt x="6" y="20"/>
                    </a:moveTo>
                    <a:cubicBezTo>
                      <a:pt x="4" y="20"/>
                      <a:pt x="2" y="19"/>
                      <a:pt x="1" y="17"/>
                    </a:cubicBezTo>
                    <a:cubicBezTo>
                      <a:pt x="0" y="14"/>
                      <a:pt x="1" y="11"/>
                      <a:pt x="4" y="10"/>
                    </a:cubicBezTo>
                    <a:cubicBezTo>
                      <a:pt x="7" y="9"/>
                      <a:pt x="9" y="6"/>
                      <a:pt x="11" y="3"/>
                    </a:cubicBezTo>
                    <a:cubicBezTo>
                      <a:pt x="12" y="1"/>
                      <a:pt x="14" y="0"/>
                      <a:pt x="17" y="1"/>
                    </a:cubicBezTo>
                    <a:cubicBezTo>
                      <a:pt x="19" y="2"/>
                      <a:pt x="21" y="5"/>
                      <a:pt x="20" y="7"/>
                    </a:cubicBezTo>
                    <a:cubicBezTo>
                      <a:pt x="17" y="12"/>
                      <a:pt x="13" y="17"/>
                      <a:pt x="7" y="19"/>
                    </a:cubicBezTo>
                    <a:cubicBezTo>
                      <a:pt x="7" y="20"/>
                      <a:pt x="6" y="20"/>
                      <a:pt x="6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93" name="">
                <a:extLst>
                  <a:ext uri="{FF2B5EF4-FFF2-40B4-BE49-F238E27FC236}">
                    <a16:creationId xmlns:a16="http://schemas.microsoft.com/office/drawing/2014/main" id="{46CAEE6E-41D7-4DE7-8904-353A33B9395B}"/>
                  </a:ext>
                </a:extLst>
              </p:cNvPr>
              <p:cNvSpPr/>
              <p:nvPr/>
            </p:nvSpPr>
            <p:spPr bwMode="auto">
              <a:xfrm>
                <a:off x="7835697" y="2483181"/>
                <a:ext cx="68733" cy="85264"/>
              </a:xfrm>
              <a:custGeom>
                <a:avLst/>
                <a:gdLst>
                  <a:gd name="T0" fmla="*/ 6 w 33"/>
                  <a:gd name="T1" fmla="*/ 41 h 41"/>
                  <a:gd name="T2" fmla="*/ 2 w 33"/>
                  <a:gd name="T3" fmla="*/ 39 h 41"/>
                  <a:gd name="T4" fmla="*/ 2 w 33"/>
                  <a:gd name="T5" fmla="*/ 32 h 41"/>
                  <a:gd name="T6" fmla="*/ 23 w 33"/>
                  <a:gd name="T7" fmla="*/ 4 h 41"/>
                  <a:gd name="T8" fmla="*/ 29 w 33"/>
                  <a:gd name="T9" fmla="*/ 1 h 41"/>
                  <a:gd name="T10" fmla="*/ 32 w 33"/>
                  <a:gd name="T11" fmla="*/ 7 h 41"/>
                  <a:gd name="T12" fmla="*/ 9 w 33"/>
                  <a:gd name="T13" fmla="*/ 39 h 41"/>
                  <a:gd name="T14" fmla="*/ 6 w 33"/>
                  <a:gd name="T15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41">
                    <a:moveTo>
                      <a:pt x="6" y="41"/>
                    </a:moveTo>
                    <a:cubicBezTo>
                      <a:pt x="4" y="41"/>
                      <a:pt x="3" y="40"/>
                      <a:pt x="2" y="39"/>
                    </a:cubicBezTo>
                    <a:cubicBezTo>
                      <a:pt x="0" y="37"/>
                      <a:pt x="0" y="34"/>
                      <a:pt x="2" y="32"/>
                    </a:cubicBezTo>
                    <a:cubicBezTo>
                      <a:pt x="11" y="24"/>
                      <a:pt x="18" y="14"/>
                      <a:pt x="23" y="4"/>
                    </a:cubicBezTo>
                    <a:cubicBezTo>
                      <a:pt x="24" y="1"/>
                      <a:pt x="26" y="0"/>
                      <a:pt x="29" y="1"/>
                    </a:cubicBezTo>
                    <a:cubicBezTo>
                      <a:pt x="32" y="2"/>
                      <a:pt x="33" y="5"/>
                      <a:pt x="32" y="7"/>
                    </a:cubicBezTo>
                    <a:cubicBezTo>
                      <a:pt x="27" y="19"/>
                      <a:pt x="19" y="31"/>
                      <a:pt x="9" y="39"/>
                    </a:cubicBezTo>
                    <a:cubicBezTo>
                      <a:pt x="8" y="40"/>
                      <a:pt x="7" y="41"/>
                      <a:pt x="6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94" name="">
                <a:extLst>
                  <a:ext uri="{FF2B5EF4-FFF2-40B4-BE49-F238E27FC236}">
                    <a16:creationId xmlns:a16="http://schemas.microsoft.com/office/drawing/2014/main" id="{E929FC98-14ED-4FE1-811C-C4D94D88762A}"/>
                  </a:ext>
                </a:extLst>
              </p:cNvPr>
              <p:cNvSpPr/>
              <p:nvPr/>
            </p:nvSpPr>
            <p:spPr bwMode="auto">
              <a:xfrm>
                <a:off x="8001874" y="2533644"/>
                <a:ext cx="33061" cy="55682"/>
              </a:xfrm>
              <a:custGeom>
                <a:avLst/>
                <a:gdLst>
                  <a:gd name="T0" fmla="*/ 6 w 16"/>
                  <a:gd name="T1" fmla="*/ 27 h 27"/>
                  <a:gd name="T2" fmla="*/ 4 w 16"/>
                  <a:gd name="T3" fmla="*/ 26 h 27"/>
                  <a:gd name="T4" fmla="*/ 1 w 16"/>
                  <a:gd name="T5" fmla="*/ 20 h 27"/>
                  <a:gd name="T6" fmla="*/ 6 w 16"/>
                  <a:gd name="T7" fmla="*/ 4 h 27"/>
                  <a:gd name="T8" fmla="*/ 12 w 16"/>
                  <a:gd name="T9" fmla="*/ 1 h 27"/>
                  <a:gd name="T10" fmla="*/ 15 w 16"/>
                  <a:gd name="T11" fmla="*/ 7 h 27"/>
                  <a:gd name="T12" fmla="*/ 10 w 16"/>
                  <a:gd name="T13" fmla="*/ 23 h 27"/>
                  <a:gd name="T14" fmla="*/ 6 w 16"/>
                  <a:gd name="T1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27">
                    <a:moveTo>
                      <a:pt x="6" y="27"/>
                    </a:moveTo>
                    <a:cubicBezTo>
                      <a:pt x="5" y="27"/>
                      <a:pt x="5" y="26"/>
                      <a:pt x="4" y="26"/>
                    </a:cubicBezTo>
                    <a:cubicBezTo>
                      <a:pt x="2" y="25"/>
                      <a:pt x="0" y="23"/>
                      <a:pt x="1" y="20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2"/>
                      <a:pt x="10" y="0"/>
                      <a:pt x="12" y="1"/>
                    </a:cubicBezTo>
                    <a:cubicBezTo>
                      <a:pt x="15" y="2"/>
                      <a:pt x="16" y="4"/>
                      <a:pt x="15" y="7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5"/>
                      <a:pt x="8" y="27"/>
                      <a:pt x="6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95" name="">
                <a:extLst>
                  <a:ext uri="{FF2B5EF4-FFF2-40B4-BE49-F238E27FC236}">
                    <a16:creationId xmlns:a16="http://schemas.microsoft.com/office/drawing/2014/main" id="{91CE107D-7E28-4D0F-8FB4-BC09DA4D9FD2}"/>
                  </a:ext>
                </a:extLst>
              </p:cNvPr>
              <p:cNvSpPr/>
              <p:nvPr/>
            </p:nvSpPr>
            <p:spPr bwMode="auto">
              <a:xfrm>
                <a:off x="8172401" y="2547564"/>
                <a:ext cx="44372" cy="108755"/>
              </a:xfrm>
              <a:custGeom>
                <a:avLst/>
                <a:gdLst>
                  <a:gd name="T0" fmla="*/ 15 w 21"/>
                  <a:gd name="T1" fmla="*/ 52 h 52"/>
                  <a:gd name="T2" fmla="*/ 11 w 21"/>
                  <a:gd name="T3" fmla="*/ 47 h 52"/>
                  <a:gd name="T4" fmla="*/ 1 w 21"/>
                  <a:gd name="T5" fmla="*/ 8 h 52"/>
                  <a:gd name="T6" fmla="*/ 4 w 21"/>
                  <a:gd name="T7" fmla="*/ 1 h 52"/>
                  <a:gd name="T8" fmla="*/ 11 w 21"/>
                  <a:gd name="T9" fmla="*/ 4 h 52"/>
                  <a:gd name="T10" fmla="*/ 20 w 21"/>
                  <a:gd name="T11" fmla="*/ 46 h 52"/>
                  <a:gd name="T12" fmla="*/ 16 w 21"/>
                  <a:gd name="T13" fmla="*/ 52 h 52"/>
                  <a:gd name="T14" fmla="*/ 15 w 21"/>
                  <a:gd name="T1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52">
                    <a:moveTo>
                      <a:pt x="15" y="52"/>
                    </a:moveTo>
                    <a:cubicBezTo>
                      <a:pt x="13" y="52"/>
                      <a:pt x="11" y="50"/>
                      <a:pt x="11" y="47"/>
                    </a:cubicBezTo>
                    <a:cubicBezTo>
                      <a:pt x="9" y="34"/>
                      <a:pt x="6" y="20"/>
                      <a:pt x="1" y="8"/>
                    </a:cubicBezTo>
                    <a:cubicBezTo>
                      <a:pt x="0" y="5"/>
                      <a:pt x="2" y="2"/>
                      <a:pt x="4" y="1"/>
                    </a:cubicBezTo>
                    <a:cubicBezTo>
                      <a:pt x="7" y="0"/>
                      <a:pt x="10" y="2"/>
                      <a:pt x="11" y="4"/>
                    </a:cubicBezTo>
                    <a:cubicBezTo>
                      <a:pt x="15" y="18"/>
                      <a:pt x="19" y="32"/>
                      <a:pt x="20" y="46"/>
                    </a:cubicBezTo>
                    <a:cubicBezTo>
                      <a:pt x="21" y="49"/>
                      <a:pt x="19" y="51"/>
                      <a:pt x="16" y="52"/>
                    </a:cubicBezTo>
                    <a:cubicBezTo>
                      <a:pt x="16" y="52"/>
                      <a:pt x="16" y="52"/>
                      <a:pt x="15" y="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96" name="">
                <a:extLst>
                  <a:ext uri="{FF2B5EF4-FFF2-40B4-BE49-F238E27FC236}">
                    <a16:creationId xmlns:a16="http://schemas.microsoft.com/office/drawing/2014/main" id="{9DEA50D1-F870-41A9-9A7D-2CA68082B9B0}"/>
                  </a:ext>
                </a:extLst>
              </p:cNvPr>
              <p:cNvSpPr/>
              <p:nvPr/>
            </p:nvSpPr>
            <p:spPr bwMode="auto">
              <a:xfrm>
                <a:off x="8309867" y="2526683"/>
                <a:ext cx="29581" cy="50462"/>
              </a:xfrm>
              <a:custGeom>
                <a:avLst/>
                <a:gdLst>
                  <a:gd name="T0" fmla="*/ 8 w 14"/>
                  <a:gd name="T1" fmla="*/ 24 h 24"/>
                  <a:gd name="T2" fmla="*/ 3 w 14"/>
                  <a:gd name="T3" fmla="*/ 20 h 24"/>
                  <a:gd name="T4" fmla="*/ 0 w 14"/>
                  <a:gd name="T5" fmla="*/ 6 h 24"/>
                  <a:gd name="T6" fmla="*/ 4 w 14"/>
                  <a:gd name="T7" fmla="*/ 0 h 24"/>
                  <a:gd name="T8" fmla="*/ 10 w 14"/>
                  <a:gd name="T9" fmla="*/ 4 h 24"/>
                  <a:gd name="T10" fmla="*/ 13 w 14"/>
                  <a:gd name="T11" fmla="*/ 18 h 24"/>
                  <a:gd name="T12" fmla="*/ 9 w 14"/>
                  <a:gd name="T13" fmla="*/ 23 h 24"/>
                  <a:gd name="T14" fmla="*/ 8 w 14"/>
                  <a:gd name="T1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24">
                    <a:moveTo>
                      <a:pt x="8" y="24"/>
                    </a:moveTo>
                    <a:cubicBezTo>
                      <a:pt x="6" y="24"/>
                      <a:pt x="4" y="22"/>
                      <a:pt x="3" y="2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1" y="1"/>
                      <a:pt x="4" y="0"/>
                    </a:cubicBezTo>
                    <a:cubicBezTo>
                      <a:pt x="7" y="0"/>
                      <a:pt x="9" y="1"/>
                      <a:pt x="10" y="4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4" y="20"/>
                      <a:pt x="12" y="23"/>
                      <a:pt x="9" y="23"/>
                    </a:cubicBezTo>
                    <a:cubicBezTo>
                      <a:pt x="9" y="24"/>
                      <a:pt x="9" y="24"/>
                      <a:pt x="8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97" name="">
                <a:extLst>
                  <a:ext uri="{FF2B5EF4-FFF2-40B4-BE49-F238E27FC236}">
                    <a16:creationId xmlns:a16="http://schemas.microsoft.com/office/drawing/2014/main" id="{C13ED9B2-D8DF-49E9-A894-4431518B27A5}"/>
                  </a:ext>
                </a:extLst>
              </p:cNvPr>
              <p:cNvSpPr/>
              <p:nvPr/>
            </p:nvSpPr>
            <p:spPr bwMode="auto">
              <a:xfrm>
                <a:off x="8351629" y="1582692"/>
                <a:ext cx="43502" cy="62643"/>
              </a:xfrm>
              <a:custGeom>
                <a:avLst/>
                <a:gdLst>
                  <a:gd name="T0" fmla="*/ 5 w 21"/>
                  <a:gd name="T1" fmla="*/ 30 h 30"/>
                  <a:gd name="T2" fmla="*/ 3 w 21"/>
                  <a:gd name="T3" fmla="*/ 29 h 30"/>
                  <a:gd name="T4" fmla="*/ 0 w 21"/>
                  <a:gd name="T5" fmla="*/ 23 h 30"/>
                  <a:gd name="T6" fmla="*/ 12 w 21"/>
                  <a:gd name="T7" fmla="*/ 3 h 30"/>
                  <a:gd name="T8" fmla="*/ 19 w 21"/>
                  <a:gd name="T9" fmla="*/ 2 h 30"/>
                  <a:gd name="T10" fmla="*/ 20 w 21"/>
                  <a:gd name="T11" fmla="*/ 9 h 30"/>
                  <a:gd name="T12" fmla="*/ 10 w 21"/>
                  <a:gd name="T13" fmla="*/ 26 h 30"/>
                  <a:gd name="T14" fmla="*/ 5 w 21"/>
                  <a:gd name="T1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30">
                    <a:moveTo>
                      <a:pt x="5" y="30"/>
                    </a:moveTo>
                    <a:cubicBezTo>
                      <a:pt x="4" y="30"/>
                      <a:pt x="4" y="29"/>
                      <a:pt x="3" y="29"/>
                    </a:cubicBezTo>
                    <a:cubicBezTo>
                      <a:pt x="1" y="28"/>
                      <a:pt x="0" y="26"/>
                      <a:pt x="0" y="23"/>
                    </a:cubicBezTo>
                    <a:cubicBezTo>
                      <a:pt x="3" y="16"/>
                      <a:pt x="7" y="9"/>
                      <a:pt x="12" y="3"/>
                    </a:cubicBezTo>
                    <a:cubicBezTo>
                      <a:pt x="14" y="1"/>
                      <a:pt x="17" y="0"/>
                      <a:pt x="19" y="2"/>
                    </a:cubicBezTo>
                    <a:cubicBezTo>
                      <a:pt x="21" y="4"/>
                      <a:pt x="21" y="7"/>
                      <a:pt x="20" y="9"/>
                    </a:cubicBezTo>
                    <a:cubicBezTo>
                      <a:pt x="15" y="14"/>
                      <a:pt x="12" y="20"/>
                      <a:pt x="10" y="26"/>
                    </a:cubicBezTo>
                    <a:cubicBezTo>
                      <a:pt x="9" y="28"/>
                      <a:pt x="7" y="30"/>
                      <a:pt x="5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98" name="">
                <a:extLst>
                  <a:ext uri="{FF2B5EF4-FFF2-40B4-BE49-F238E27FC236}">
                    <a16:creationId xmlns:a16="http://schemas.microsoft.com/office/drawing/2014/main" id="{0B295129-A6D3-4C15-B202-55E1AF7E3599}"/>
                  </a:ext>
                </a:extLst>
              </p:cNvPr>
              <p:cNvSpPr/>
              <p:nvPr/>
            </p:nvSpPr>
            <p:spPr bwMode="auto">
              <a:xfrm>
                <a:off x="8549128" y="1707978"/>
                <a:ext cx="54813" cy="55682"/>
              </a:xfrm>
              <a:custGeom>
                <a:avLst/>
                <a:gdLst>
                  <a:gd name="T0" fmla="*/ 5 w 26"/>
                  <a:gd name="T1" fmla="*/ 27 h 27"/>
                  <a:gd name="T2" fmla="*/ 2 w 26"/>
                  <a:gd name="T3" fmla="*/ 26 h 27"/>
                  <a:gd name="T4" fmla="*/ 1 w 26"/>
                  <a:gd name="T5" fmla="*/ 19 h 27"/>
                  <a:gd name="T6" fmla="*/ 17 w 26"/>
                  <a:gd name="T7" fmla="*/ 2 h 27"/>
                  <a:gd name="T8" fmla="*/ 24 w 26"/>
                  <a:gd name="T9" fmla="*/ 2 h 27"/>
                  <a:gd name="T10" fmla="*/ 24 w 26"/>
                  <a:gd name="T11" fmla="*/ 9 h 27"/>
                  <a:gd name="T12" fmla="*/ 9 w 26"/>
                  <a:gd name="T13" fmla="*/ 25 h 27"/>
                  <a:gd name="T14" fmla="*/ 5 w 26"/>
                  <a:gd name="T1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27">
                    <a:moveTo>
                      <a:pt x="5" y="27"/>
                    </a:moveTo>
                    <a:cubicBezTo>
                      <a:pt x="4" y="27"/>
                      <a:pt x="3" y="27"/>
                      <a:pt x="2" y="26"/>
                    </a:cubicBezTo>
                    <a:cubicBezTo>
                      <a:pt x="0" y="25"/>
                      <a:pt x="0" y="22"/>
                      <a:pt x="1" y="19"/>
                    </a:cubicBezTo>
                    <a:cubicBezTo>
                      <a:pt x="6" y="13"/>
                      <a:pt x="11" y="7"/>
                      <a:pt x="17" y="2"/>
                    </a:cubicBezTo>
                    <a:cubicBezTo>
                      <a:pt x="20" y="0"/>
                      <a:pt x="23" y="0"/>
                      <a:pt x="24" y="2"/>
                    </a:cubicBezTo>
                    <a:cubicBezTo>
                      <a:pt x="26" y="4"/>
                      <a:pt x="26" y="8"/>
                      <a:pt x="24" y="9"/>
                    </a:cubicBezTo>
                    <a:cubicBezTo>
                      <a:pt x="18" y="14"/>
                      <a:pt x="13" y="19"/>
                      <a:pt x="9" y="25"/>
                    </a:cubicBezTo>
                    <a:cubicBezTo>
                      <a:pt x="8" y="26"/>
                      <a:pt x="7" y="27"/>
                      <a:pt x="5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99" name="">
                <a:extLst>
                  <a:ext uri="{FF2B5EF4-FFF2-40B4-BE49-F238E27FC236}">
                    <a16:creationId xmlns:a16="http://schemas.microsoft.com/office/drawing/2014/main" id="{2E614D53-3987-4046-A62D-9F7C401878A7}"/>
                  </a:ext>
                </a:extLst>
              </p:cNvPr>
              <p:cNvSpPr/>
              <p:nvPr/>
            </p:nvSpPr>
            <p:spPr bwMode="auto">
              <a:xfrm>
                <a:off x="8672673" y="1957678"/>
                <a:ext cx="70473" cy="28712"/>
              </a:xfrm>
              <a:custGeom>
                <a:avLst/>
                <a:gdLst>
                  <a:gd name="T0" fmla="*/ 6 w 34"/>
                  <a:gd name="T1" fmla="*/ 14 h 14"/>
                  <a:gd name="T2" fmla="*/ 1 w 34"/>
                  <a:gd name="T3" fmla="*/ 10 h 14"/>
                  <a:gd name="T4" fmla="*/ 5 w 34"/>
                  <a:gd name="T5" fmla="*/ 4 h 14"/>
                  <a:gd name="T6" fmla="*/ 28 w 34"/>
                  <a:gd name="T7" fmla="*/ 0 h 14"/>
                  <a:gd name="T8" fmla="*/ 33 w 34"/>
                  <a:gd name="T9" fmla="*/ 4 h 14"/>
                  <a:gd name="T10" fmla="*/ 29 w 34"/>
                  <a:gd name="T11" fmla="*/ 10 h 14"/>
                  <a:gd name="T12" fmla="*/ 7 w 34"/>
                  <a:gd name="T13" fmla="*/ 14 h 14"/>
                  <a:gd name="T14" fmla="*/ 6 w 34"/>
                  <a:gd name="T1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14">
                    <a:moveTo>
                      <a:pt x="6" y="14"/>
                    </a:moveTo>
                    <a:cubicBezTo>
                      <a:pt x="3" y="14"/>
                      <a:pt x="1" y="12"/>
                      <a:pt x="1" y="10"/>
                    </a:cubicBezTo>
                    <a:cubicBezTo>
                      <a:pt x="0" y="7"/>
                      <a:pt x="2" y="5"/>
                      <a:pt x="5" y="4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3" y="2"/>
                      <a:pt x="33" y="4"/>
                    </a:cubicBezTo>
                    <a:cubicBezTo>
                      <a:pt x="34" y="7"/>
                      <a:pt x="32" y="9"/>
                      <a:pt x="29" y="10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6" y="14"/>
                      <a:pt x="6" y="14"/>
                      <a:pt x="6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00" name="">
                <a:extLst>
                  <a:ext uri="{FF2B5EF4-FFF2-40B4-BE49-F238E27FC236}">
                    <a16:creationId xmlns:a16="http://schemas.microsoft.com/office/drawing/2014/main" id="{6EF4D005-AD5B-4FE6-96C1-08F27D77CE5B}"/>
                  </a:ext>
                </a:extLst>
              </p:cNvPr>
              <p:cNvSpPr/>
              <p:nvPr/>
            </p:nvSpPr>
            <p:spPr bwMode="auto">
              <a:xfrm>
                <a:off x="8653532" y="2242181"/>
                <a:ext cx="71343" cy="46112"/>
              </a:xfrm>
              <a:custGeom>
                <a:avLst/>
                <a:gdLst>
                  <a:gd name="T0" fmla="*/ 28 w 34"/>
                  <a:gd name="T1" fmla="*/ 22 h 22"/>
                  <a:gd name="T2" fmla="*/ 28 w 34"/>
                  <a:gd name="T3" fmla="*/ 22 h 22"/>
                  <a:gd name="T4" fmla="*/ 1 w 34"/>
                  <a:gd name="T5" fmla="*/ 9 h 22"/>
                  <a:gd name="T6" fmla="*/ 2 w 34"/>
                  <a:gd name="T7" fmla="*/ 2 h 22"/>
                  <a:gd name="T8" fmla="*/ 9 w 34"/>
                  <a:gd name="T9" fmla="*/ 2 h 22"/>
                  <a:gd name="T10" fmla="*/ 29 w 34"/>
                  <a:gd name="T11" fmla="*/ 12 h 22"/>
                  <a:gd name="T12" fmla="*/ 33 w 34"/>
                  <a:gd name="T13" fmla="*/ 18 h 22"/>
                  <a:gd name="T14" fmla="*/ 28 w 34"/>
                  <a:gd name="T1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22">
                    <a:moveTo>
                      <a:pt x="28" y="22"/>
                    </a:moveTo>
                    <a:cubicBezTo>
                      <a:pt x="28" y="22"/>
                      <a:pt x="28" y="22"/>
                      <a:pt x="28" y="22"/>
                    </a:cubicBezTo>
                    <a:cubicBezTo>
                      <a:pt x="18" y="21"/>
                      <a:pt x="8" y="16"/>
                      <a:pt x="1" y="9"/>
                    </a:cubicBezTo>
                    <a:cubicBezTo>
                      <a:pt x="0" y="7"/>
                      <a:pt x="0" y="4"/>
                      <a:pt x="2" y="2"/>
                    </a:cubicBezTo>
                    <a:cubicBezTo>
                      <a:pt x="4" y="0"/>
                      <a:pt x="7" y="0"/>
                      <a:pt x="9" y="2"/>
                    </a:cubicBezTo>
                    <a:cubicBezTo>
                      <a:pt x="14" y="8"/>
                      <a:pt x="21" y="11"/>
                      <a:pt x="29" y="12"/>
                    </a:cubicBezTo>
                    <a:cubicBezTo>
                      <a:pt x="32" y="13"/>
                      <a:pt x="34" y="15"/>
                      <a:pt x="33" y="18"/>
                    </a:cubicBezTo>
                    <a:cubicBezTo>
                      <a:pt x="33" y="20"/>
                      <a:pt x="31" y="22"/>
                      <a:pt x="28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01" name="">
                <a:extLst>
                  <a:ext uri="{FF2B5EF4-FFF2-40B4-BE49-F238E27FC236}">
                    <a16:creationId xmlns:a16="http://schemas.microsoft.com/office/drawing/2014/main" id="{975CE16D-23A3-473B-8359-1429BE7C1E51}"/>
                  </a:ext>
                </a:extLst>
              </p:cNvPr>
              <p:cNvSpPr/>
              <p:nvPr/>
            </p:nvSpPr>
            <p:spPr bwMode="auto">
              <a:xfrm>
                <a:off x="8493445" y="2435330"/>
                <a:ext cx="60033" cy="46112"/>
              </a:xfrm>
              <a:custGeom>
                <a:avLst/>
                <a:gdLst>
                  <a:gd name="T0" fmla="*/ 23 w 29"/>
                  <a:gd name="T1" fmla="*/ 22 h 22"/>
                  <a:gd name="T2" fmla="*/ 21 w 29"/>
                  <a:gd name="T3" fmla="*/ 21 h 22"/>
                  <a:gd name="T4" fmla="*/ 3 w 29"/>
                  <a:gd name="T5" fmla="*/ 10 h 22"/>
                  <a:gd name="T6" fmla="*/ 1 w 29"/>
                  <a:gd name="T7" fmla="*/ 3 h 22"/>
                  <a:gd name="T8" fmla="*/ 8 w 29"/>
                  <a:gd name="T9" fmla="*/ 1 h 22"/>
                  <a:gd name="T10" fmla="*/ 26 w 29"/>
                  <a:gd name="T11" fmla="*/ 13 h 22"/>
                  <a:gd name="T12" fmla="*/ 28 w 29"/>
                  <a:gd name="T13" fmla="*/ 20 h 22"/>
                  <a:gd name="T14" fmla="*/ 23 w 29"/>
                  <a:gd name="T1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22">
                    <a:moveTo>
                      <a:pt x="23" y="22"/>
                    </a:moveTo>
                    <a:cubicBezTo>
                      <a:pt x="23" y="22"/>
                      <a:pt x="22" y="22"/>
                      <a:pt x="21" y="21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0" y="8"/>
                      <a:pt x="0" y="5"/>
                      <a:pt x="1" y="3"/>
                    </a:cubicBezTo>
                    <a:cubicBezTo>
                      <a:pt x="2" y="1"/>
                      <a:pt x="6" y="0"/>
                      <a:pt x="8" y="1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8" y="15"/>
                      <a:pt x="29" y="18"/>
                      <a:pt x="28" y="20"/>
                    </a:cubicBezTo>
                    <a:cubicBezTo>
                      <a:pt x="27" y="21"/>
                      <a:pt x="25" y="22"/>
                      <a:pt x="23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02" name="">
                <a:extLst>
                  <a:ext uri="{FF2B5EF4-FFF2-40B4-BE49-F238E27FC236}">
                    <a16:creationId xmlns:a16="http://schemas.microsoft.com/office/drawing/2014/main" id="{61CD06EE-E470-4B11-9953-667A0CDFAEE9}"/>
                  </a:ext>
                </a:extLst>
              </p:cNvPr>
              <p:cNvSpPr/>
              <p:nvPr/>
            </p:nvSpPr>
            <p:spPr bwMode="auto">
              <a:xfrm>
                <a:off x="8230694" y="1377363"/>
                <a:ext cx="56553" cy="234910"/>
              </a:xfrm>
              <a:custGeom>
                <a:avLst/>
                <a:gdLst>
                  <a:gd name="T0" fmla="*/ 5 w 27"/>
                  <a:gd name="T1" fmla="*/ 113 h 113"/>
                  <a:gd name="T2" fmla="*/ 4 w 27"/>
                  <a:gd name="T3" fmla="*/ 113 h 113"/>
                  <a:gd name="T4" fmla="*/ 0 w 27"/>
                  <a:gd name="T5" fmla="*/ 108 h 113"/>
                  <a:gd name="T6" fmla="*/ 17 w 27"/>
                  <a:gd name="T7" fmla="*/ 4 h 113"/>
                  <a:gd name="T8" fmla="*/ 23 w 27"/>
                  <a:gd name="T9" fmla="*/ 0 h 113"/>
                  <a:gd name="T10" fmla="*/ 27 w 27"/>
                  <a:gd name="T11" fmla="*/ 6 h 113"/>
                  <a:gd name="T12" fmla="*/ 10 w 27"/>
                  <a:gd name="T13" fmla="*/ 109 h 113"/>
                  <a:gd name="T14" fmla="*/ 5 w 27"/>
                  <a:gd name="T15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13">
                    <a:moveTo>
                      <a:pt x="5" y="113"/>
                    </a:moveTo>
                    <a:cubicBezTo>
                      <a:pt x="5" y="113"/>
                      <a:pt x="4" y="113"/>
                      <a:pt x="4" y="113"/>
                    </a:cubicBezTo>
                    <a:cubicBezTo>
                      <a:pt x="1" y="113"/>
                      <a:pt x="0" y="110"/>
                      <a:pt x="0" y="108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8" y="2"/>
                      <a:pt x="20" y="0"/>
                      <a:pt x="23" y="0"/>
                    </a:cubicBezTo>
                    <a:cubicBezTo>
                      <a:pt x="25" y="1"/>
                      <a:pt x="27" y="3"/>
                      <a:pt x="27" y="6"/>
                    </a:cubicBezTo>
                    <a:cubicBezTo>
                      <a:pt x="10" y="109"/>
                      <a:pt x="10" y="109"/>
                      <a:pt x="10" y="109"/>
                    </a:cubicBezTo>
                    <a:cubicBezTo>
                      <a:pt x="9" y="112"/>
                      <a:pt x="7" y="113"/>
                      <a:pt x="5" y="1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03" name="">
                <a:extLst>
                  <a:ext uri="{FF2B5EF4-FFF2-40B4-BE49-F238E27FC236}">
                    <a16:creationId xmlns:a16="http://schemas.microsoft.com/office/drawing/2014/main" id="{034CDE06-5F24-4147-8FCD-F2438F3AB843}"/>
                  </a:ext>
                </a:extLst>
              </p:cNvPr>
              <p:cNvSpPr/>
              <p:nvPr/>
            </p:nvSpPr>
            <p:spPr bwMode="auto">
              <a:xfrm>
                <a:off x="8456034" y="1480898"/>
                <a:ext cx="122676" cy="216640"/>
              </a:xfrm>
              <a:custGeom>
                <a:avLst/>
                <a:gdLst>
                  <a:gd name="T0" fmla="*/ 6 w 59"/>
                  <a:gd name="T1" fmla="*/ 104 h 104"/>
                  <a:gd name="T2" fmla="*/ 3 w 59"/>
                  <a:gd name="T3" fmla="*/ 103 h 104"/>
                  <a:gd name="T4" fmla="*/ 2 w 59"/>
                  <a:gd name="T5" fmla="*/ 96 h 104"/>
                  <a:gd name="T6" fmla="*/ 49 w 59"/>
                  <a:gd name="T7" fmla="*/ 4 h 104"/>
                  <a:gd name="T8" fmla="*/ 55 w 59"/>
                  <a:gd name="T9" fmla="*/ 1 h 104"/>
                  <a:gd name="T10" fmla="*/ 58 w 59"/>
                  <a:gd name="T11" fmla="*/ 7 h 104"/>
                  <a:gd name="T12" fmla="*/ 10 w 59"/>
                  <a:gd name="T13" fmla="*/ 102 h 104"/>
                  <a:gd name="T14" fmla="*/ 6 w 59"/>
                  <a:gd name="T15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" h="104">
                    <a:moveTo>
                      <a:pt x="6" y="104"/>
                    </a:moveTo>
                    <a:cubicBezTo>
                      <a:pt x="5" y="104"/>
                      <a:pt x="4" y="103"/>
                      <a:pt x="3" y="103"/>
                    </a:cubicBezTo>
                    <a:cubicBezTo>
                      <a:pt x="1" y="101"/>
                      <a:pt x="0" y="98"/>
                      <a:pt x="2" y="96"/>
                    </a:cubicBezTo>
                    <a:cubicBezTo>
                      <a:pt x="23" y="68"/>
                      <a:pt x="39" y="37"/>
                      <a:pt x="49" y="4"/>
                    </a:cubicBezTo>
                    <a:cubicBezTo>
                      <a:pt x="50" y="1"/>
                      <a:pt x="53" y="0"/>
                      <a:pt x="55" y="1"/>
                    </a:cubicBezTo>
                    <a:cubicBezTo>
                      <a:pt x="58" y="2"/>
                      <a:pt x="59" y="4"/>
                      <a:pt x="58" y="7"/>
                    </a:cubicBezTo>
                    <a:cubicBezTo>
                      <a:pt x="48" y="41"/>
                      <a:pt x="31" y="73"/>
                      <a:pt x="10" y="102"/>
                    </a:cubicBezTo>
                    <a:cubicBezTo>
                      <a:pt x="9" y="103"/>
                      <a:pt x="7" y="104"/>
                      <a:pt x="6" y="1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04" name="">
                <a:extLst>
                  <a:ext uri="{FF2B5EF4-FFF2-40B4-BE49-F238E27FC236}">
                    <a16:creationId xmlns:a16="http://schemas.microsoft.com/office/drawing/2014/main" id="{8EBECD28-AC9E-466E-AEE9-06DDDAE2DB03}"/>
                  </a:ext>
                </a:extLst>
              </p:cNvPr>
              <p:cNvSpPr/>
              <p:nvPr/>
            </p:nvSpPr>
            <p:spPr bwMode="auto">
              <a:xfrm>
                <a:off x="8628301" y="1749740"/>
                <a:ext cx="160957" cy="124416"/>
              </a:xfrm>
              <a:custGeom>
                <a:avLst/>
                <a:gdLst>
                  <a:gd name="T0" fmla="*/ 6 w 77"/>
                  <a:gd name="T1" fmla="*/ 60 h 60"/>
                  <a:gd name="T2" fmla="*/ 2 w 77"/>
                  <a:gd name="T3" fmla="*/ 58 h 60"/>
                  <a:gd name="T4" fmla="*/ 3 w 77"/>
                  <a:gd name="T5" fmla="*/ 51 h 60"/>
                  <a:gd name="T6" fmla="*/ 69 w 77"/>
                  <a:gd name="T7" fmla="*/ 2 h 60"/>
                  <a:gd name="T8" fmla="*/ 76 w 77"/>
                  <a:gd name="T9" fmla="*/ 3 h 60"/>
                  <a:gd name="T10" fmla="*/ 75 w 77"/>
                  <a:gd name="T11" fmla="*/ 10 h 60"/>
                  <a:gd name="T12" fmla="*/ 9 w 77"/>
                  <a:gd name="T13" fmla="*/ 59 h 60"/>
                  <a:gd name="T14" fmla="*/ 6 w 77"/>
                  <a:gd name="T15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60">
                    <a:moveTo>
                      <a:pt x="6" y="60"/>
                    </a:moveTo>
                    <a:cubicBezTo>
                      <a:pt x="4" y="60"/>
                      <a:pt x="3" y="59"/>
                      <a:pt x="2" y="58"/>
                    </a:cubicBezTo>
                    <a:cubicBezTo>
                      <a:pt x="0" y="56"/>
                      <a:pt x="1" y="53"/>
                      <a:pt x="3" y="51"/>
                    </a:cubicBezTo>
                    <a:cubicBezTo>
                      <a:pt x="69" y="2"/>
                      <a:pt x="69" y="2"/>
                      <a:pt x="69" y="2"/>
                    </a:cubicBezTo>
                    <a:cubicBezTo>
                      <a:pt x="71" y="0"/>
                      <a:pt x="74" y="1"/>
                      <a:pt x="76" y="3"/>
                    </a:cubicBezTo>
                    <a:cubicBezTo>
                      <a:pt x="77" y="5"/>
                      <a:pt x="77" y="8"/>
                      <a:pt x="75" y="10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8" y="60"/>
                      <a:pt x="7" y="60"/>
                      <a:pt x="6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05" name="">
                <a:extLst>
                  <a:ext uri="{FF2B5EF4-FFF2-40B4-BE49-F238E27FC236}">
                    <a16:creationId xmlns:a16="http://schemas.microsoft.com/office/drawing/2014/main" id="{E76DFC5E-CD2A-47FE-9948-CD0689D1C0D6}"/>
                  </a:ext>
                </a:extLst>
              </p:cNvPr>
              <p:cNvSpPr/>
              <p:nvPr/>
            </p:nvSpPr>
            <p:spPr bwMode="auto">
              <a:xfrm>
                <a:off x="8689204" y="2119505"/>
                <a:ext cx="201849" cy="35672"/>
              </a:xfrm>
              <a:custGeom>
                <a:avLst/>
                <a:gdLst>
                  <a:gd name="T0" fmla="*/ 92 w 97"/>
                  <a:gd name="T1" fmla="*/ 17 h 17"/>
                  <a:gd name="T2" fmla="*/ 92 w 97"/>
                  <a:gd name="T3" fmla="*/ 17 h 17"/>
                  <a:gd name="T4" fmla="*/ 4 w 97"/>
                  <a:gd name="T5" fmla="*/ 10 h 17"/>
                  <a:gd name="T6" fmla="*/ 0 w 97"/>
                  <a:gd name="T7" fmla="*/ 5 h 17"/>
                  <a:gd name="T8" fmla="*/ 5 w 97"/>
                  <a:gd name="T9" fmla="*/ 1 h 17"/>
                  <a:gd name="T10" fmla="*/ 92 w 97"/>
                  <a:gd name="T11" fmla="*/ 7 h 17"/>
                  <a:gd name="T12" fmla="*/ 97 w 97"/>
                  <a:gd name="T13" fmla="*/ 13 h 17"/>
                  <a:gd name="T14" fmla="*/ 92 w 97"/>
                  <a:gd name="T1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7" h="17">
                    <a:moveTo>
                      <a:pt x="92" y="17"/>
                    </a:moveTo>
                    <a:cubicBezTo>
                      <a:pt x="92" y="17"/>
                      <a:pt x="92" y="17"/>
                      <a:pt x="92" y="17"/>
                    </a:cubicBezTo>
                    <a:cubicBezTo>
                      <a:pt x="63" y="16"/>
                      <a:pt x="33" y="14"/>
                      <a:pt x="4" y="10"/>
                    </a:cubicBezTo>
                    <a:cubicBezTo>
                      <a:pt x="1" y="10"/>
                      <a:pt x="0" y="7"/>
                      <a:pt x="0" y="5"/>
                    </a:cubicBezTo>
                    <a:cubicBezTo>
                      <a:pt x="0" y="2"/>
                      <a:pt x="3" y="0"/>
                      <a:pt x="5" y="1"/>
                    </a:cubicBezTo>
                    <a:cubicBezTo>
                      <a:pt x="34" y="4"/>
                      <a:pt x="63" y="7"/>
                      <a:pt x="92" y="7"/>
                    </a:cubicBezTo>
                    <a:cubicBezTo>
                      <a:pt x="95" y="8"/>
                      <a:pt x="97" y="10"/>
                      <a:pt x="97" y="13"/>
                    </a:cubicBezTo>
                    <a:cubicBezTo>
                      <a:pt x="97" y="15"/>
                      <a:pt x="95" y="17"/>
                      <a:pt x="92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06" name="">
                <a:extLst>
                  <a:ext uri="{FF2B5EF4-FFF2-40B4-BE49-F238E27FC236}">
                    <a16:creationId xmlns:a16="http://schemas.microsoft.com/office/drawing/2014/main" id="{2C76C695-B725-4E75-BF2D-63B807773817}"/>
                  </a:ext>
                </a:extLst>
              </p:cNvPr>
              <p:cNvSpPr/>
              <p:nvPr/>
            </p:nvSpPr>
            <p:spPr bwMode="auto">
              <a:xfrm>
                <a:off x="8583059" y="2352676"/>
                <a:ext cx="207939" cy="151387"/>
              </a:xfrm>
              <a:custGeom>
                <a:avLst/>
                <a:gdLst>
                  <a:gd name="T0" fmla="*/ 95 w 100"/>
                  <a:gd name="T1" fmla="*/ 73 h 73"/>
                  <a:gd name="T2" fmla="*/ 92 w 100"/>
                  <a:gd name="T3" fmla="*/ 72 h 73"/>
                  <a:gd name="T4" fmla="*/ 3 w 100"/>
                  <a:gd name="T5" fmla="*/ 9 h 73"/>
                  <a:gd name="T6" fmla="*/ 2 w 100"/>
                  <a:gd name="T7" fmla="*/ 2 h 73"/>
                  <a:gd name="T8" fmla="*/ 9 w 100"/>
                  <a:gd name="T9" fmla="*/ 1 h 73"/>
                  <a:gd name="T10" fmla="*/ 97 w 100"/>
                  <a:gd name="T11" fmla="*/ 63 h 73"/>
                  <a:gd name="T12" fmla="*/ 99 w 100"/>
                  <a:gd name="T13" fmla="*/ 70 h 73"/>
                  <a:gd name="T14" fmla="*/ 95 w 100"/>
                  <a:gd name="T1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0" h="73">
                    <a:moveTo>
                      <a:pt x="95" y="73"/>
                    </a:moveTo>
                    <a:cubicBezTo>
                      <a:pt x="94" y="73"/>
                      <a:pt x="93" y="72"/>
                      <a:pt x="92" y="72"/>
                    </a:cubicBezTo>
                    <a:cubicBezTo>
                      <a:pt x="60" y="52"/>
                      <a:pt x="32" y="32"/>
                      <a:pt x="3" y="9"/>
                    </a:cubicBezTo>
                    <a:cubicBezTo>
                      <a:pt x="1" y="7"/>
                      <a:pt x="0" y="4"/>
                      <a:pt x="2" y="2"/>
                    </a:cubicBezTo>
                    <a:cubicBezTo>
                      <a:pt x="4" y="0"/>
                      <a:pt x="7" y="0"/>
                      <a:pt x="9" y="1"/>
                    </a:cubicBezTo>
                    <a:cubicBezTo>
                      <a:pt x="38" y="24"/>
                      <a:pt x="66" y="44"/>
                      <a:pt x="97" y="63"/>
                    </a:cubicBezTo>
                    <a:cubicBezTo>
                      <a:pt x="100" y="65"/>
                      <a:pt x="100" y="68"/>
                      <a:pt x="99" y="70"/>
                    </a:cubicBezTo>
                    <a:cubicBezTo>
                      <a:pt x="98" y="72"/>
                      <a:pt x="96" y="73"/>
                      <a:pt x="95" y="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07" name="">
                <a:extLst>
                  <a:ext uri="{FF2B5EF4-FFF2-40B4-BE49-F238E27FC236}">
                    <a16:creationId xmlns:a16="http://schemas.microsoft.com/office/drawing/2014/main" id="{7BA1D498-903B-4B3A-BB26-4869DDAED08F}"/>
                  </a:ext>
                </a:extLst>
              </p:cNvPr>
              <p:cNvSpPr/>
              <p:nvPr/>
            </p:nvSpPr>
            <p:spPr bwMode="auto">
              <a:xfrm>
                <a:off x="8360329" y="2508413"/>
                <a:ext cx="87004" cy="176618"/>
              </a:xfrm>
              <a:custGeom>
                <a:avLst/>
                <a:gdLst>
                  <a:gd name="T0" fmla="*/ 36 w 42"/>
                  <a:gd name="T1" fmla="*/ 85 h 85"/>
                  <a:gd name="T2" fmla="*/ 31 w 42"/>
                  <a:gd name="T3" fmla="*/ 82 h 85"/>
                  <a:gd name="T4" fmla="*/ 1 w 42"/>
                  <a:gd name="T5" fmla="*/ 8 h 85"/>
                  <a:gd name="T6" fmla="*/ 4 w 42"/>
                  <a:gd name="T7" fmla="*/ 1 h 85"/>
                  <a:gd name="T8" fmla="*/ 10 w 42"/>
                  <a:gd name="T9" fmla="*/ 4 h 85"/>
                  <a:gd name="T10" fmla="*/ 41 w 42"/>
                  <a:gd name="T11" fmla="*/ 79 h 85"/>
                  <a:gd name="T12" fmla="*/ 38 w 42"/>
                  <a:gd name="T13" fmla="*/ 85 h 85"/>
                  <a:gd name="T14" fmla="*/ 36 w 42"/>
                  <a:gd name="T15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85">
                    <a:moveTo>
                      <a:pt x="36" y="85"/>
                    </a:moveTo>
                    <a:cubicBezTo>
                      <a:pt x="34" y="85"/>
                      <a:pt x="32" y="84"/>
                      <a:pt x="31" y="82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5"/>
                      <a:pt x="1" y="2"/>
                      <a:pt x="4" y="1"/>
                    </a:cubicBezTo>
                    <a:cubicBezTo>
                      <a:pt x="6" y="0"/>
                      <a:pt x="9" y="2"/>
                      <a:pt x="10" y="4"/>
                    </a:cubicBezTo>
                    <a:cubicBezTo>
                      <a:pt x="41" y="79"/>
                      <a:pt x="41" y="79"/>
                      <a:pt x="41" y="79"/>
                    </a:cubicBezTo>
                    <a:cubicBezTo>
                      <a:pt x="42" y="81"/>
                      <a:pt x="40" y="84"/>
                      <a:pt x="38" y="85"/>
                    </a:cubicBezTo>
                    <a:cubicBezTo>
                      <a:pt x="37" y="85"/>
                      <a:pt x="37" y="85"/>
                      <a:pt x="36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08" name="">
                <a:extLst>
                  <a:ext uri="{FF2B5EF4-FFF2-40B4-BE49-F238E27FC236}">
                    <a16:creationId xmlns:a16="http://schemas.microsoft.com/office/drawing/2014/main" id="{52D31C54-C014-41D3-84F5-ACC63665E63A}"/>
                  </a:ext>
                </a:extLst>
              </p:cNvPr>
              <p:cNvSpPr/>
              <p:nvPr/>
            </p:nvSpPr>
            <p:spPr bwMode="auto">
              <a:xfrm>
                <a:off x="8227214" y="1308630"/>
                <a:ext cx="106145" cy="87004"/>
              </a:xfrm>
              <a:custGeom>
                <a:avLst/>
                <a:gdLst>
                  <a:gd name="T0" fmla="*/ 27 w 51"/>
                  <a:gd name="T1" fmla="*/ 42 h 42"/>
                  <a:gd name="T2" fmla="*/ 20 w 51"/>
                  <a:gd name="T3" fmla="*/ 42 h 42"/>
                  <a:gd name="T4" fmla="*/ 1 w 51"/>
                  <a:gd name="T5" fmla="*/ 25 h 42"/>
                  <a:gd name="T6" fmla="*/ 9 w 51"/>
                  <a:gd name="T7" fmla="*/ 7 h 42"/>
                  <a:gd name="T8" fmla="*/ 41 w 51"/>
                  <a:gd name="T9" fmla="*/ 5 h 42"/>
                  <a:gd name="T10" fmla="*/ 50 w 51"/>
                  <a:gd name="T11" fmla="*/ 18 h 42"/>
                  <a:gd name="T12" fmla="*/ 47 w 51"/>
                  <a:gd name="T13" fmla="*/ 32 h 42"/>
                  <a:gd name="T14" fmla="*/ 47 w 51"/>
                  <a:gd name="T15" fmla="*/ 32 h 42"/>
                  <a:gd name="T16" fmla="*/ 27 w 51"/>
                  <a:gd name="T17" fmla="*/ 42 h 42"/>
                  <a:gd name="T18" fmla="*/ 27 w 51"/>
                  <a:gd name="T19" fmla="*/ 12 h 42"/>
                  <a:gd name="T20" fmla="*/ 15 w 51"/>
                  <a:gd name="T21" fmla="*/ 15 h 42"/>
                  <a:gd name="T22" fmla="*/ 10 w 51"/>
                  <a:gd name="T23" fmla="*/ 23 h 42"/>
                  <a:gd name="T24" fmla="*/ 22 w 51"/>
                  <a:gd name="T25" fmla="*/ 32 h 42"/>
                  <a:gd name="T26" fmla="*/ 39 w 51"/>
                  <a:gd name="T27" fmla="*/ 26 h 42"/>
                  <a:gd name="T28" fmla="*/ 39 w 51"/>
                  <a:gd name="T29" fmla="*/ 26 h 42"/>
                  <a:gd name="T30" fmla="*/ 41 w 51"/>
                  <a:gd name="T31" fmla="*/ 20 h 42"/>
                  <a:gd name="T32" fmla="*/ 36 w 51"/>
                  <a:gd name="T33" fmla="*/ 14 h 42"/>
                  <a:gd name="T34" fmla="*/ 27 w 51"/>
                  <a:gd name="T35" fmla="*/ 12 h 42"/>
                  <a:gd name="T36" fmla="*/ 43 w 51"/>
                  <a:gd name="T37" fmla="*/ 29 h 42"/>
                  <a:gd name="T38" fmla="*/ 43 w 51"/>
                  <a:gd name="T39" fmla="*/ 2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" h="42">
                    <a:moveTo>
                      <a:pt x="27" y="42"/>
                    </a:moveTo>
                    <a:cubicBezTo>
                      <a:pt x="24" y="42"/>
                      <a:pt x="22" y="42"/>
                      <a:pt x="20" y="42"/>
                    </a:cubicBezTo>
                    <a:cubicBezTo>
                      <a:pt x="10" y="39"/>
                      <a:pt x="2" y="33"/>
                      <a:pt x="1" y="25"/>
                    </a:cubicBezTo>
                    <a:cubicBezTo>
                      <a:pt x="0" y="21"/>
                      <a:pt x="0" y="14"/>
                      <a:pt x="9" y="7"/>
                    </a:cubicBezTo>
                    <a:cubicBezTo>
                      <a:pt x="17" y="1"/>
                      <a:pt x="31" y="0"/>
                      <a:pt x="41" y="5"/>
                    </a:cubicBezTo>
                    <a:cubicBezTo>
                      <a:pt x="46" y="8"/>
                      <a:pt x="49" y="13"/>
                      <a:pt x="50" y="18"/>
                    </a:cubicBezTo>
                    <a:cubicBezTo>
                      <a:pt x="51" y="23"/>
                      <a:pt x="50" y="28"/>
                      <a:pt x="47" y="32"/>
                    </a:cubicBezTo>
                    <a:cubicBezTo>
                      <a:pt x="47" y="32"/>
                      <a:pt x="47" y="32"/>
                      <a:pt x="47" y="32"/>
                    </a:cubicBezTo>
                    <a:cubicBezTo>
                      <a:pt x="42" y="39"/>
                      <a:pt x="35" y="42"/>
                      <a:pt x="27" y="42"/>
                    </a:cubicBezTo>
                    <a:close/>
                    <a:moveTo>
                      <a:pt x="27" y="12"/>
                    </a:moveTo>
                    <a:cubicBezTo>
                      <a:pt x="22" y="12"/>
                      <a:pt x="18" y="13"/>
                      <a:pt x="15" y="15"/>
                    </a:cubicBezTo>
                    <a:cubicBezTo>
                      <a:pt x="11" y="18"/>
                      <a:pt x="10" y="20"/>
                      <a:pt x="10" y="23"/>
                    </a:cubicBezTo>
                    <a:cubicBezTo>
                      <a:pt x="11" y="27"/>
                      <a:pt x="16" y="31"/>
                      <a:pt x="22" y="32"/>
                    </a:cubicBezTo>
                    <a:cubicBezTo>
                      <a:pt x="25" y="33"/>
                      <a:pt x="34" y="34"/>
                      <a:pt x="39" y="26"/>
                    </a:cubicBezTo>
                    <a:cubicBezTo>
                      <a:pt x="39" y="26"/>
                      <a:pt x="39" y="26"/>
                      <a:pt x="39" y="26"/>
                    </a:cubicBezTo>
                    <a:cubicBezTo>
                      <a:pt x="41" y="24"/>
                      <a:pt x="41" y="22"/>
                      <a:pt x="41" y="20"/>
                    </a:cubicBezTo>
                    <a:cubicBezTo>
                      <a:pt x="40" y="18"/>
                      <a:pt x="39" y="15"/>
                      <a:pt x="36" y="14"/>
                    </a:cubicBezTo>
                    <a:cubicBezTo>
                      <a:pt x="33" y="12"/>
                      <a:pt x="30" y="12"/>
                      <a:pt x="27" y="12"/>
                    </a:cubicBezTo>
                    <a:close/>
                    <a:moveTo>
                      <a:pt x="43" y="29"/>
                    </a:moveTo>
                    <a:cubicBezTo>
                      <a:pt x="43" y="29"/>
                      <a:pt x="43" y="29"/>
                      <a:pt x="43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09" name="">
                <a:extLst>
                  <a:ext uri="{FF2B5EF4-FFF2-40B4-BE49-F238E27FC236}">
                    <a16:creationId xmlns:a16="http://schemas.microsoft.com/office/drawing/2014/main" id="{66ACE6D2-5099-4C07-AA52-B1BE0104D515}"/>
                  </a:ext>
                </a:extLst>
              </p:cNvPr>
              <p:cNvSpPr/>
              <p:nvPr/>
            </p:nvSpPr>
            <p:spPr bwMode="auto">
              <a:xfrm>
                <a:off x="8520416" y="1406074"/>
                <a:ext cx="122676" cy="93964"/>
              </a:xfrm>
              <a:custGeom>
                <a:avLst/>
                <a:gdLst>
                  <a:gd name="T0" fmla="*/ 35 w 59"/>
                  <a:gd name="T1" fmla="*/ 45 h 45"/>
                  <a:gd name="T2" fmla="*/ 5 w 59"/>
                  <a:gd name="T3" fmla="*/ 34 h 45"/>
                  <a:gd name="T4" fmla="*/ 1 w 59"/>
                  <a:gd name="T5" fmla="*/ 20 h 45"/>
                  <a:gd name="T6" fmla="*/ 19 w 59"/>
                  <a:gd name="T7" fmla="*/ 2 h 45"/>
                  <a:gd name="T8" fmla="*/ 43 w 59"/>
                  <a:gd name="T9" fmla="*/ 5 h 45"/>
                  <a:gd name="T10" fmla="*/ 55 w 59"/>
                  <a:gd name="T11" fmla="*/ 17 h 45"/>
                  <a:gd name="T12" fmla="*/ 56 w 59"/>
                  <a:gd name="T13" fmla="*/ 34 h 45"/>
                  <a:gd name="T14" fmla="*/ 35 w 59"/>
                  <a:gd name="T15" fmla="*/ 45 h 45"/>
                  <a:gd name="T16" fmla="*/ 35 w 59"/>
                  <a:gd name="T17" fmla="*/ 45 h 45"/>
                  <a:gd name="T18" fmla="*/ 35 w 59"/>
                  <a:gd name="T19" fmla="*/ 45 h 45"/>
                  <a:gd name="T20" fmla="*/ 35 w 59"/>
                  <a:gd name="T21" fmla="*/ 41 h 45"/>
                  <a:gd name="T22" fmla="*/ 35 w 59"/>
                  <a:gd name="T23" fmla="*/ 41 h 45"/>
                  <a:gd name="T24" fmla="*/ 27 w 59"/>
                  <a:gd name="T25" fmla="*/ 11 h 45"/>
                  <a:gd name="T26" fmla="*/ 21 w 59"/>
                  <a:gd name="T27" fmla="*/ 12 h 45"/>
                  <a:gd name="T28" fmla="*/ 11 w 59"/>
                  <a:gd name="T29" fmla="*/ 22 h 45"/>
                  <a:gd name="T30" fmla="*/ 13 w 59"/>
                  <a:gd name="T31" fmla="*/ 28 h 45"/>
                  <a:gd name="T32" fmla="*/ 35 w 59"/>
                  <a:gd name="T33" fmla="*/ 36 h 45"/>
                  <a:gd name="T34" fmla="*/ 47 w 59"/>
                  <a:gd name="T35" fmla="*/ 30 h 45"/>
                  <a:gd name="T36" fmla="*/ 47 w 59"/>
                  <a:gd name="T37" fmla="*/ 21 h 45"/>
                  <a:gd name="T38" fmla="*/ 38 w 59"/>
                  <a:gd name="T39" fmla="*/ 14 h 45"/>
                  <a:gd name="T40" fmla="*/ 27 w 59"/>
                  <a:gd name="T41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9" h="45">
                    <a:moveTo>
                      <a:pt x="35" y="45"/>
                    </a:moveTo>
                    <a:cubicBezTo>
                      <a:pt x="25" y="45"/>
                      <a:pt x="12" y="42"/>
                      <a:pt x="5" y="34"/>
                    </a:cubicBezTo>
                    <a:cubicBezTo>
                      <a:pt x="2" y="30"/>
                      <a:pt x="0" y="25"/>
                      <a:pt x="1" y="20"/>
                    </a:cubicBezTo>
                    <a:cubicBezTo>
                      <a:pt x="3" y="12"/>
                      <a:pt x="10" y="5"/>
                      <a:pt x="19" y="2"/>
                    </a:cubicBezTo>
                    <a:cubicBezTo>
                      <a:pt x="26" y="0"/>
                      <a:pt x="35" y="1"/>
                      <a:pt x="43" y="5"/>
                    </a:cubicBezTo>
                    <a:cubicBezTo>
                      <a:pt x="48" y="8"/>
                      <a:pt x="53" y="12"/>
                      <a:pt x="55" y="17"/>
                    </a:cubicBezTo>
                    <a:cubicBezTo>
                      <a:pt x="58" y="22"/>
                      <a:pt x="59" y="29"/>
                      <a:pt x="56" y="34"/>
                    </a:cubicBezTo>
                    <a:cubicBezTo>
                      <a:pt x="52" y="41"/>
                      <a:pt x="44" y="45"/>
                      <a:pt x="35" y="45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5" y="45"/>
                      <a:pt x="35" y="45"/>
                      <a:pt x="35" y="45"/>
                    </a:cubicBezTo>
                    <a:close/>
                    <a:moveTo>
                      <a:pt x="35" y="41"/>
                    </a:moveTo>
                    <a:cubicBezTo>
                      <a:pt x="35" y="41"/>
                      <a:pt x="35" y="41"/>
                      <a:pt x="35" y="41"/>
                    </a:cubicBezTo>
                    <a:close/>
                    <a:moveTo>
                      <a:pt x="27" y="11"/>
                    </a:moveTo>
                    <a:cubicBezTo>
                      <a:pt x="25" y="11"/>
                      <a:pt x="23" y="11"/>
                      <a:pt x="21" y="12"/>
                    </a:cubicBezTo>
                    <a:cubicBezTo>
                      <a:pt x="16" y="13"/>
                      <a:pt x="12" y="17"/>
                      <a:pt x="11" y="22"/>
                    </a:cubicBezTo>
                    <a:cubicBezTo>
                      <a:pt x="10" y="24"/>
                      <a:pt x="11" y="26"/>
                      <a:pt x="13" y="28"/>
                    </a:cubicBezTo>
                    <a:cubicBezTo>
                      <a:pt x="17" y="33"/>
                      <a:pt x="27" y="36"/>
                      <a:pt x="35" y="36"/>
                    </a:cubicBezTo>
                    <a:cubicBezTo>
                      <a:pt x="40" y="36"/>
                      <a:pt x="45" y="33"/>
                      <a:pt x="47" y="30"/>
                    </a:cubicBezTo>
                    <a:cubicBezTo>
                      <a:pt x="48" y="27"/>
                      <a:pt x="48" y="24"/>
                      <a:pt x="47" y="21"/>
                    </a:cubicBezTo>
                    <a:cubicBezTo>
                      <a:pt x="45" y="18"/>
                      <a:pt x="41" y="15"/>
                      <a:pt x="38" y="14"/>
                    </a:cubicBezTo>
                    <a:cubicBezTo>
                      <a:pt x="35" y="12"/>
                      <a:pt x="30" y="11"/>
                      <a:pt x="27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10" name="">
                <a:extLst>
                  <a:ext uri="{FF2B5EF4-FFF2-40B4-BE49-F238E27FC236}">
                    <a16:creationId xmlns:a16="http://schemas.microsoft.com/office/drawing/2014/main" id="{0D16A388-8709-415B-B4DC-32EA20FAB63F}"/>
                  </a:ext>
                </a:extLst>
              </p:cNvPr>
              <p:cNvSpPr/>
              <p:nvPr/>
            </p:nvSpPr>
            <p:spPr bwMode="auto">
              <a:xfrm>
                <a:off x="8755327" y="1684486"/>
                <a:ext cx="98315" cy="110495"/>
              </a:xfrm>
              <a:custGeom>
                <a:avLst/>
                <a:gdLst>
                  <a:gd name="T0" fmla="*/ 29 w 47"/>
                  <a:gd name="T1" fmla="*/ 53 h 53"/>
                  <a:gd name="T2" fmla="*/ 17 w 47"/>
                  <a:gd name="T3" fmla="*/ 49 h 53"/>
                  <a:gd name="T4" fmla="*/ 17 w 47"/>
                  <a:gd name="T5" fmla="*/ 49 h 53"/>
                  <a:gd name="T6" fmla="*/ 1 w 47"/>
                  <a:gd name="T7" fmla="*/ 22 h 53"/>
                  <a:gd name="T8" fmla="*/ 6 w 47"/>
                  <a:gd name="T9" fmla="*/ 6 h 53"/>
                  <a:gd name="T10" fmla="*/ 21 w 47"/>
                  <a:gd name="T11" fmla="*/ 1 h 53"/>
                  <a:gd name="T12" fmla="*/ 34 w 47"/>
                  <a:gd name="T13" fmla="*/ 6 h 53"/>
                  <a:gd name="T14" fmla="*/ 47 w 47"/>
                  <a:gd name="T15" fmla="*/ 33 h 53"/>
                  <a:gd name="T16" fmla="*/ 34 w 47"/>
                  <a:gd name="T17" fmla="*/ 52 h 53"/>
                  <a:gd name="T18" fmla="*/ 29 w 47"/>
                  <a:gd name="T19" fmla="*/ 53 h 53"/>
                  <a:gd name="T20" fmla="*/ 19 w 47"/>
                  <a:gd name="T21" fmla="*/ 10 h 53"/>
                  <a:gd name="T22" fmla="*/ 13 w 47"/>
                  <a:gd name="T23" fmla="*/ 13 h 53"/>
                  <a:gd name="T24" fmla="*/ 11 w 47"/>
                  <a:gd name="T25" fmla="*/ 20 h 53"/>
                  <a:gd name="T26" fmla="*/ 23 w 47"/>
                  <a:gd name="T27" fmla="*/ 41 h 53"/>
                  <a:gd name="T28" fmla="*/ 23 w 47"/>
                  <a:gd name="T29" fmla="*/ 41 h 53"/>
                  <a:gd name="T30" fmla="*/ 31 w 47"/>
                  <a:gd name="T31" fmla="*/ 43 h 53"/>
                  <a:gd name="T32" fmla="*/ 37 w 47"/>
                  <a:gd name="T33" fmla="*/ 33 h 53"/>
                  <a:gd name="T34" fmla="*/ 28 w 47"/>
                  <a:gd name="T35" fmla="*/ 14 h 53"/>
                  <a:gd name="T36" fmla="*/ 20 w 47"/>
                  <a:gd name="T37" fmla="*/ 11 h 53"/>
                  <a:gd name="T38" fmla="*/ 19 w 47"/>
                  <a:gd name="T39" fmla="*/ 1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7" h="53">
                    <a:moveTo>
                      <a:pt x="29" y="53"/>
                    </a:moveTo>
                    <a:cubicBezTo>
                      <a:pt x="25" y="53"/>
                      <a:pt x="21" y="51"/>
                      <a:pt x="17" y="49"/>
                    </a:cubicBezTo>
                    <a:cubicBezTo>
                      <a:pt x="17" y="49"/>
                      <a:pt x="17" y="49"/>
                      <a:pt x="17" y="49"/>
                    </a:cubicBezTo>
                    <a:cubicBezTo>
                      <a:pt x="9" y="43"/>
                      <a:pt x="3" y="32"/>
                      <a:pt x="1" y="22"/>
                    </a:cubicBezTo>
                    <a:cubicBezTo>
                      <a:pt x="0" y="16"/>
                      <a:pt x="2" y="10"/>
                      <a:pt x="6" y="6"/>
                    </a:cubicBezTo>
                    <a:cubicBezTo>
                      <a:pt x="9" y="2"/>
                      <a:pt x="15" y="0"/>
                      <a:pt x="21" y="1"/>
                    </a:cubicBezTo>
                    <a:cubicBezTo>
                      <a:pt x="25" y="1"/>
                      <a:pt x="30" y="3"/>
                      <a:pt x="34" y="6"/>
                    </a:cubicBezTo>
                    <a:cubicBezTo>
                      <a:pt x="42" y="13"/>
                      <a:pt x="47" y="23"/>
                      <a:pt x="47" y="33"/>
                    </a:cubicBezTo>
                    <a:cubicBezTo>
                      <a:pt x="46" y="40"/>
                      <a:pt x="43" y="49"/>
                      <a:pt x="34" y="52"/>
                    </a:cubicBezTo>
                    <a:cubicBezTo>
                      <a:pt x="33" y="53"/>
                      <a:pt x="31" y="53"/>
                      <a:pt x="29" y="53"/>
                    </a:cubicBezTo>
                    <a:close/>
                    <a:moveTo>
                      <a:pt x="19" y="10"/>
                    </a:moveTo>
                    <a:cubicBezTo>
                      <a:pt x="16" y="10"/>
                      <a:pt x="14" y="11"/>
                      <a:pt x="13" y="13"/>
                    </a:cubicBezTo>
                    <a:cubicBezTo>
                      <a:pt x="11" y="14"/>
                      <a:pt x="10" y="17"/>
                      <a:pt x="11" y="20"/>
                    </a:cubicBezTo>
                    <a:cubicBezTo>
                      <a:pt x="12" y="28"/>
                      <a:pt x="17" y="36"/>
                      <a:pt x="23" y="41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6" y="43"/>
                      <a:pt x="29" y="43"/>
                      <a:pt x="31" y="43"/>
                    </a:cubicBezTo>
                    <a:cubicBezTo>
                      <a:pt x="35" y="41"/>
                      <a:pt x="37" y="37"/>
                      <a:pt x="37" y="33"/>
                    </a:cubicBezTo>
                    <a:cubicBezTo>
                      <a:pt x="37" y="26"/>
                      <a:pt x="34" y="19"/>
                      <a:pt x="28" y="14"/>
                    </a:cubicBezTo>
                    <a:cubicBezTo>
                      <a:pt x="26" y="13"/>
                      <a:pt x="23" y="11"/>
                      <a:pt x="20" y="11"/>
                    </a:cubicBezTo>
                    <a:cubicBezTo>
                      <a:pt x="19" y="10"/>
                      <a:pt x="19" y="10"/>
                      <a:pt x="19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11" name="">
                <a:extLst>
                  <a:ext uri="{FF2B5EF4-FFF2-40B4-BE49-F238E27FC236}">
                    <a16:creationId xmlns:a16="http://schemas.microsoft.com/office/drawing/2014/main" id="{DEC1502A-693A-4C28-9801-310EA108FA77}"/>
                  </a:ext>
                </a:extLst>
              </p:cNvPr>
              <p:cNvSpPr/>
              <p:nvPr/>
            </p:nvSpPr>
            <p:spPr bwMode="auto">
              <a:xfrm>
                <a:off x="8864082" y="2065563"/>
                <a:ext cx="103535" cy="130506"/>
              </a:xfrm>
              <a:custGeom>
                <a:avLst/>
                <a:gdLst>
                  <a:gd name="T0" fmla="*/ 24 w 50"/>
                  <a:gd name="T1" fmla="*/ 63 h 63"/>
                  <a:gd name="T2" fmla="*/ 9 w 50"/>
                  <a:gd name="T3" fmla="*/ 55 h 63"/>
                  <a:gd name="T4" fmla="*/ 8 w 50"/>
                  <a:gd name="T5" fmla="*/ 14 h 63"/>
                  <a:gd name="T6" fmla="*/ 25 w 50"/>
                  <a:gd name="T7" fmla="*/ 0 h 63"/>
                  <a:gd name="T8" fmla="*/ 44 w 50"/>
                  <a:gd name="T9" fmla="*/ 13 h 63"/>
                  <a:gd name="T10" fmla="*/ 47 w 50"/>
                  <a:gd name="T11" fmla="*/ 44 h 63"/>
                  <a:gd name="T12" fmla="*/ 28 w 50"/>
                  <a:gd name="T13" fmla="*/ 63 h 63"/>
                  <a:gd name="T14" fmla="*/ 24 w 50"/>
                  <a:gd name="T15" fmla="*/ 63 h 63"/>
                  <a:gd name="T16" fmla="*/ 26 w 50"/>
                  <a:gd name="T17" fmla="*/ 10 h 63"/>
                  <a:gd name="T18" fmla="*/ 26 w 50"/>
                  <a:gd name="T19" fmla="*/ 10 h 63"/>
                  <a:gd name="T20" fmla="*/ 16 w 50"/>
                  <a:gd name="T21" fmla="*/ 18 h 63"/>
                  <a:gd name="T22" fmla="*/ 17 w 50"/>
                  <a:gd name="T23" fmla="*/ 50 h 63"/>
                  <a:gd name="T24" fmla="*/ 27 w 50"/>
                  <a:gd name="T25" fmla="*/ 53 h 63"/>
                  <a:gd name="T26" fmla="*/ 27 w 50"/>
                  <a:gd name="T27" fmla="*/ 53 h 63"/>
                  <a:gd name="T28" fmla="*/ 38 w 50"/>
                  <a:gd name="T29" fmla="*/ 41 h 63"/>
                  <a:gd name="T30" fmla="*/ 35 w 50"/>
                  <a:gd name="T31" fmla="*/ 17 h 63"/>
                  <a:gd name="T32" fmla="*/ 26 w 50"/>
                  <a:gd name="T33" fmla="*/ 1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63">
                    <a:moveTo>
                      <a:pt x="24" y="63"/>
                    </a:moveTo>
                    <a:cubicBezTo>
                      <a:pt x="16" y="63"/>
                      <a:pt x="11" y="59"/>
                      <a:pt x="9" y="55"/>
                    </a:cubicBezTo>
                    <a:cubicBezTo>
                      <a:pt x="0" y="44"/>
                      <a:pt x="3" y="24"/>
                      <a:pt x="8" y="14"/>
                    </a:cubicBezTo>
                    <a:cubicBezTo>
                      <a:pt x="12" y="6"/>
                      <a:pt x="18" y="1"/>
                      <a:pt x="25" y="0"/>
                    </a:cubicBezTo>
                    <a:cubicBezTo>
                      <a:pt x="33" y="0"/>
                      <a:pt x="40" y="5"/>
                      <a:pt x="44" y="13"/>
                    </a:cubicBezTo>
                    <a:cubicBezTo>
                      <a:pt x="49" y="22"/>
                      <a:pt x="50" y="34"/>
                      <a:pt x="47" y="44"/>
                    </a:cubicBezTo>
                    <a:cubicBezTo>
                      <a:pt x="45" y="52"/>
                      <a:pt x="38" y="61"/>
                      <a:pt x="28" y="63"/>
                    </a:cubicBezTo>
                    <a:cubicBezTo>
                      <a:pt x="27" y="63"/>
                      <a:pt x="25" y="63"/>
                      <a:pt x="24" y="63"/>
                    </a:cubicBezTo>
                    <a:close/>
                    <a:moveTo>
                      <a:pt x="26" y="10"/>
                    </a:moveTo>
                    <a:cubicBezTo>
                      <a:pt x="26" y="10"/>
                      <a:pt x="26" y="10"/>
                      <a:pt x="26" y="10"/>
                    </a:cubicBezTo>
                    <a:cubicBezTo>
                      <a:pt x="22" y="10"/>
                      <a:pt x="18" y="14"/>
                      <a:pt x="16" y="18"/>
                    </a:cubicBezTo>
                    <a:cubicBezTo>
                      <a:pt x="13" y="25"/>
                      <a:pt x="11" y="42"/>
                      <a:pt x="17" y="50"/>
                    </a:cubicBezTo>
                    <a:cubicBezTo>
                      <a:pt x="18" y="52"/>
                      <a:pt x="21" y="54"/>
                      <a:pt x="27" y="53"/>
                    </a:cubicBezTo>
                    <a:cubicBezTo>
                      <a:pt x="27" y="53"/>
                      <a:pt x="27" y="53"/>
                      <a:pt x="27" y="53"/>
                    </a:cubicBezTo>
                    <a:cubicBezTo>
                      <a:pt x="33" y="52"/>
                      <a:pt x="36" y="46"/>
                      <a:pt x="38" y="41"/>
                    </a:cubicBezTo>
                    <a:cubicBezTo>
                      <a:pt x="40" y="33"/>
                      <a:pt x="39" y="25"/>
                      <a:pt x="35" y="17"/>
                    </a:cubicBezTo>
                    <a:cubicBezTo>
                      <a:pt x="33" y="14"/>
                      <a:pt x="30" y="10"/>
                      <a:pt x="2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12" name="">
                <a:extLst>
                  <a:ext uri="{FF2B5EF4-FFF2-40B4-BE49-F238E27FC236}">
                    <a16:creationId xmlns:a16="http://schemas.microsoft.com/office/drawing/2014/main" id="{41742ABF-0383-4989-9211-9D43C57986FF}"/>
                  </a:ext>
                </a:extLst>
              </p:cNvPr>
              <p:cNvSpPr/>
              <p:nvPr/>
            </p:nvSpPr>
            <p:spPr bwMode="auto">
              <a:xfrm>
                <a:off x="8743146" y="2450120"/>
                <a:ext cx="120936" cy="122676"/>
              </a:xfrm>
              <a:custGeom>
                <a:avLst/>
                <a:gdLst>
                  <a:gd name="T0" fmla="*/ 24 w 58"/>
                  <a:gd name="T1" fmla="*/ 59 h 59"/>
                  <a:gd name="T2" fmla="*/ 23 w 58"/>
                  <a:gd name="T3" fmla="*/ 59 h 59"/>
                  <a:gd name="T4" fmla="*/ 8 w 58"/>
                  <a:gd name="T5" fmla="*/ 52 h 59"/>
                  <a:gd name="T6" fmla="*/ 8 w 58"/>
                  <a:gd name="T7" fmla="*/ 52 h 59"/>
                  <a:gd name="T8" fmla="*/ 20 w 58"/>
                  <a:gd name="T9" fmla="*/ 12 h 59"/>
                  <a:gd name="T10" fmla="*/ 51 w 58"/>
                  <a:gd name="T11" fmla="*/ 8 h 59"/>
                  <a:gd name="T12" fmla="*/ 57 w 58"/>
                  <a:gd name="T13" fmla="*/ 25 h 59"/>
                  <a:gd name="T14" fmla="*/ 38 w 58"/>
                  <a:gd name="T15" fmla="*/ 55 h 59"/>
                  <a:gd name="T16" fmla="*/ 24 w 58"/>
                  <a:gd name="T17" fmla="*/ 59 h 59"/>
                  <a:gd name="T18" fmla="*/ 16 w 58"/>
                  <a:gd name="T19" fmla="*/ 46 h 59"/>
                  <a:gd name="T20" fmla="*/ 23 w 58"/>
                  <a:gd name="T21" fmla="*/ 49 h 59"/>
                  <a:gd name="T22" fmla="*/ 33 w 58"/>
                  <a:gd name="T23" fmla="*/ 47 h 59"/>
                  <a:gd name="T24" fmla="*/ 48 w 58"/>
                  <a:gd name="T25" fmla="*/ 25 h 59"/>
                  <a:gd name="T26" fmla="*/ 45 w 58"/>
                  <a:gd name="T27" fmla="*/ 15 h 59"/>
                  <a:gd name="T28" fmla="*/ 26 w 58"/>
                  <a:gd name="T29" fmla="*/ 19 h 59"/>
                  <a:gd name="T30" fmla="*/ 16 w 58"/>
                  <a:gd name="T31" fmla="*/ 4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8" h="59">
                    <a:moveTo>
                      <a:pt x="24" y="59"/>
                    </a:moveTo>
                    <a:cubicBezTo>
                      <a:pt x="24" y="59"/>
                      <a:pt x="23" y="59"/>
                      <a:pt x="23" y="59"/>
                    </a:cubicBezTo>
                    <a:cubicBezTo>
                      <a:pt x="17" y="59"/>
                      <a:pt x="11" y="56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0" y="41"/>
                      <a:pt x="8" y="22"/>
                      <a:pt x="20" y="12"/>
                    </a:cubicBezTo>
                    <a:cubicBezTo>
                      <a:pt x="30" y="2"/>
                      <a:pt x="42" y="0"/>
                      <a:pt x="51" y="8"/>
                    </a:cubicBezTo>
                    <a:cubicBezTo>
                      <a:pt x="56" y="12"/>
                      <a:pt x="58" y="18"/>
                      <a:pt x="57" y="25"/>
                    </a:cubicBezTo>
                    <a:cubicBezTo>
                      <a:pt x="57" y="37"/>
                      <a:pt x="49" y="49"/>
                      <a:pt x="38" y="55"/>
                    </a:cubicBezTo>
                    <a:cubicBezTo>
                      <a:pt x="33" y="58"/>
                      <a:pt x="28" y="59"/>
                      <a:pt x="24" y="59"/>
                    </a:cubicBezTo>
                    <a:close/>
                    <a:moveTo>
                      <a:pt x="16" y="46"/>
                    </a:moveTo>
                    <a:cubicBezTo>
                      <a:pt x="17" y="48"/>
                      <a:pt x="20" y="49"/>
                      <a:pt x="23" y="49"/>
                    </a:cubicBezTo>
                    <a:cubicBezTo>
                      <a:pt x="26" y="49"/>
                      <a:pt x="30" y="49"/>
                      <a:pt x="33" y="47"/>
                    </a:cubicBezTo>
                    <a:cubicBezTo>
                      <a:pt x="42" y="42"/>
                      <a:pt x="47" y="34"/>
                      <a:pt x="48" y="25"/>
                    </a:cubicBezTo>
                    <a:cubicBezTo>
                      <a:pt x="48" y="23"/>
                      <a:pt x="48" y="18"/>
                      <a:pt x="45" y="15"/>
                    </a:cubicBezTo>
                    <a:cubicBezTo>
                      <a:pt x="38" y="10"/>
                      <a:pt x="30" y="15"/>
                      <a:pt x="26" y="19"/>
                    </a:cubicBezTo>
                    <a:cubicBezTo>
                      <a:pt x="17" y="27"/>
                      <a:pt x="12" y="41"/>
                      <a:pt x="16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13" name="">
                <a:extLst>
                  <a:ext uri="{FF2B5EF4-FFF2-40B4-BE49-F238E27FC236}">
                    <a16:creationId xmlns:a16="http://schemas.microsoft.com/office/drawing/2014/main" id="{489BF300-0FAD-4959-B17F-571DDE510C5E}"/>
                  </a:ext>
                </a:extLst>
              </p:cNvPr>
              <p:cNvSpPr/>
              <p:nvPr/>
            </p:nvSpPr>
            <p:spPr bwMode="auto">
              <a:xfrm>
                <a:off x="8164571" y="1560071"/>
                <a:ext cx="24361" cy="56553"/>
              </a:xfrm>
              <a:custGeom>
                <a:avLst/>
                <a:gdLst>
                  <a:gd name="T0" fmla="*/ 6 w 12"/>
                  <a:gd name="T1" fmla="*/ 27 h 27"/>
                  <a:gd name="T2" fmla="*/ 1 w 12"/>
                  <a:gd name="T3" fmla="*/ 22 h 27"/>
                  <a:gd name="T4" fmla="*/ 2 w 12"/>
                  <a:gd name="T5" fmla="*/ 4 h 27"/>
                  <a:gd name="T6" fmla="*/ 8 w 12"/>
                  <a:gd name="T7" fmla="*/ 1 h 27"/>
                  <a:gd name="T8" fmla="*/ 11 w 12"/>
                  <a:gd name="T9" fmla="*/ 7 h 27"/>
                  <a:gd name="T10" fmla="*/ 11 w 12"/>
                  <a:gd name="T11" fmla="*/ 21 h 27"/>
                  <a:gd name="T12" fmla="*/ 6 w 12"/>
                  <a:gd name="T13" fmla="*/ 27 h 27"/>
                  <a:gd name="T14" fmla="*/ 6 w 12"/>
                  <a:gd name="T1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27">
                    <a:moveTo>
                      <a:pt x="6" y="27"/>
                    </a:moveTo>
                    <a:cubicBezTo>
                      <a:pt x="3" y="27"/>
                      <a:pt x="1" y="25"/>
                      <a:pt x="1" y="22"/>
                    </a:cubicBezTo>
                    <a:cubicBezTo>
                      <a:pt x="0" y="16"/>
                      <a:pt x="0" y="10"/>
                      <a:pt x="2" y="4"/>
                    </a:cubicBezTo>
                    <a:cubicBezTo>
                      <a:pt x="3" y="2"/>
                      <a:pt x="5" y="0"/>
                      <a:pt x="8" y="1"/>
                    </a:cubicBezTo>
                    <a:cubicBezTo>
                      <a:pt x="11" y="1"/>
                      <a:pt x="12" y="4"/>
                      <a:pt x="11" y="7"/>
                    </a:cubicBezTo>
                    <a:cubicBezTo>
                      <a:pt x="10" y="11"/>
                      <a:pt x="10" y="16"/>
                      <a:pt x="11" y="21"/>
                    </a:cubicBezTo>
                    <a:cubicBezTo>
                      <a:pt x="11" y="24"/>
                      <a:pt x="9" y="26"/>
                      <a:pt x="6" y="27"/>
                    </a:cubicBezTo>
                    <a:cubicBezTo>
                      <a:pt x="6" y="27"/>
                      <a:pt x="6" y="27"/>
                      <a:pt x="6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14" name="">
                <a:extLst>
                  <a:ext uri="{FF2B5EF4-FFF2-40B4-BE49-F238E27FC236}">
                    <a16:creationId xmlns:a16="http://schemas.microsoft.com/office/drawing/2014/main" id="{F03F8259-7654-48FC-AE71-B5A27174F3A7}"/>
                  </a:ext>
                </a:extLst>
              </p:cNvPr>
              <p:cNvSpPr/>
              <p:nvPr/>
            </p:nvSpPr>
            <p:spPr bwMode="auto">
              <a:xfrm>
                <a:off x="8299427" y="1582692"/>
                <a:ext cx="26971" cy="43502"/>
              </a:xfrm>
              <a:custGeom>
                <a:avLst/>
                <a:gdLst>
                  <a:gd name="T0" fmla="*/ 5 w 13"/>
                  <a:gd name="T1" fmla="*/ 21 h 21"/>
                  <a:gd name="T2" fmla="*/ 5 w 13"/>
                  <a:gd name="T3" fmla="*/ 21 h 21"/>
                  <a:gd name="T4" fmla="*/ 0 w 13"/>
                  <a:gd name="T5" fmla="*/ 16 h 21"/>
                  <a:gd name="T6" fmla="*/ 3 w 13"/>
                  <a:gd name="T7" fmla="*/ 4 h 21"/>
                  <a:gd name="T8" fmla="*/ 9 w 13"/>
                  <a:gd name="T9" fmla="*/ 1 h 21"/>
                  <a:gd name="T10" fmla="*/ 12 w 13"/>
                  <a:gd name="T11" fmla="*/ 8 h 21"/>
                  <a:gd name="T12" fmla="*/ 10 w 13"/>
                  <a:gd name="T13" fmla="*/ 17 h 21"/>
                  <a:gd name="T14" fmla="*/ 5 w 13"/>
                  <a:gd name="T1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21">
                    <a:moveTo>
                      <a:pt x="5" y="21"/>
                    </a:moveTo>
                    <a:cubicBezTo>
                      <a:pt x="5" y="21"/>
                      <a:pt x="5" y="21"/>
                      <a:pt x="5" y="21"/>
                    </a:cubicBezTo>
                    <a:cubicBezTo>
                      <a:pt x="2" y="21"/>
                      <a:pt x="0" y="19"/>
                      <a:pt x="0" y="16"/>
                    </a:cubicBezTo>
                    <a:cubicBezTo>
                      <a:pt x="0" y="12"/>
                      <a:pt x="1" y="8"/>
                      <a:pt x="3" y="4"/>
                    </a:cubicBezTo>
                    <a:cubicBezTo>
                      <a:pt x="4" y="1"/>
                      <a:pt x="7" y="0"/>
                      <a:pt x="9" y="1"/>
                    </a:cubicBezTo>
                    <a:cubicBezTo>
                      <a:pt x="12" y="2"/>
                      <a:pt x="13" y="5"/>
                      <a:pt x="12" y="8"/>
                    </a:cubicBezTo>
                    <a:cubicBezTo>
                      <a:pt x="11" y="10"/>
                      <a:pt x="10" y="14"/>
                      <a:pt x="10" y="17"/>
                    </a:cubicBezTo>
                    <a:cubicBezTo>
                      <a:pt x="10" y="19"/>
                      <a:pt x="7" y="21"/>
                      <a:pt x="5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15" name="">
                <a:extLst>
                  <a:ext uri="{FF2B5EF4-FFF2-40B4-BE49-F238E27FC236}">
                    <a16:creationId xmlns:a16="http://schemas.microsoft.com/office/drawing/2014/main" id="{1FD89219-BF66-434F-B42D-F15241979B5A}"/>
                  </a:ext>
                </a:extLst>
              </p:cNvPr>
              <p:cNvSpPr/>
              <p:nvPr/>
            </p:nvSpPr>
            <p:spPr bwMode="auto">
              <a:xfrm>
                <a:off x="8408182" y="1606183"/>
                <a:ext cx="43502" cy="64383"/>
              </a:xfrm>
              <a:custGeom>
                <a:avLst/>
                <a:gdLst>
                  <a:gd name="T0" fmla="*/ 6 w 21"/>
                  <a:gd name="T1" fmla="*/ 31 h 31"/>
                  <a:gd name="T2" fmla="*/ 3 w 21"/>
                  <a:gd name="T3" fmla="*/ 30 h 31"/>
                  <a:gd name="T4" fmla="*/ 1 w 21"/>
                  <a:gd name="T5" fmla="*/ 24 h 31"/>
                  <a:gd name="T6" fmla="*/ 11 w 21"/>
                  <a:gd name="T7" fmla="*/ 3 h 31"/>
                  <a:gd name="T8" fmla="*/ 18 w 21"/>
                  <a:gd name="T9" fmla="*/ 1 h 31"/>
                  <a:gd name="T10" fmla="*/ 20 w 21"/>
                  <a:gd name="T11" fmla="*/ 7 h 31"/>
                  <a:gd name="T12" fmla="*/ 10 w 21"/>
                  <a:gd name="T13" fmla="*/ 28 h 31"/>
                  <a:gd name="T14" fmla="*/ 6 w 21"/>
                  <a:gd name="T1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31">
                    <a:moveTo>
                      <a:pt x="6" y="31"/>
                    </a:moveTo>
                    <a:cubicBezTo>
                      <a:pt x="5" y="31"/>
                      <a:pt x="4" y="31"/>
                      <a:pt x="3" y="30"/>
                    </a:cubicBezTo>
                    <a:cubicBezTo>
                      <a:pt x="1" y="29"/>
                      <a:pt x="0" y="26"/>
                      <a:pt x="1" y="24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2" y="1"/>
                      <a:pt x="15" y="0"/>
                      <a:pt x="18" y="1"/>
                    </a:cubicBezTo>
                    <a:cubicBezTo>
                      <a:pt x="20" y="2"/>
                      <a:pt x="21" y="5"/>
                      <a:pt x="20" y="7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9" y="30"/>
                      <a:pt x="7" y="31"/>
                      <a:pt x="6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16" name="">
                <a:extLst>
                  <a:ext uri="{FF2B5EF4-FFF2-40B4-BE49-F238E27FC236}">
                    <a16:creationId xmlns:a16="http://schemas.microsoft.com/office/drawing/2014/main" id="{4334DF1D-4DC9-4CAD-BDE8-CEF7ED752ADE}"/>
                  </a:ext>
                </a:extLst>
              </p:cNvPr>
              <p:cNvSpPr/>
              <p:nvPr/>
            </p:nvSpPr>
            <p:spPr bwMode="auto">
              <a:xfrm>
                <a:off x="8511716" y="1688837"/>
                <a:ext cx="35672" cy="46112"/>
              </a:xfrm>
              <a:custGeom>
                <a:avLst/>
                <a:gdLst>
                  <a:gd name="T0" fmla="*/ 6 w 17"/>
                  <a:gd name="T1" fmla="*/ 22 h 22"/>
                  <a:gd name="T2" fmla="*/ 5 w 17"/>
                  <a:gd name="T3" fmla="*/ 22 h 22"/>
                  <a:gd name="T4" fmla="*/ 1 w 17"/>
                  <a:gd name="T5" fmla="*/ 16 h 22"/>
                  <a:gd name="T6" fmla="*/ 8 w 17"/>
                  <a:gd name="T7" fmla="*/ 3 h 22"/>
                  <a:gd name="T8" fmla="*/ 14 w 17"/>
                  <a:gd name="T9" fmla="*/ 2 h 22"/>
                  <a:gd name="T10" fmla="*/ 15 w 17"/>
                  <a:gd name="T11" fmla="*/ 9 h 22"/>
                  <a:gd name="T12" fmla="*/ 10 w 17"/>
                  <a:gd name="T13" fmla="*/ 18 h 22"/>
                  <a:gd name="T14" fmla="*/ 6 w 17"/>
                  <a:gd name="T1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22">
                    <a:moveTo>
                      <a:pt x="6" y="22"/>
                    </a:moveTo>
                    <a:cubicBezTo>
                      <a:pt x="5" y="22"/>
                      <a:pt x="5" y="22"/>
                      <a:pt x="5" y="22"/>
                    </a:cubicBezTo>
                    <a:cubicBezTo>
                      <a:pt x="2" y="21"/>
                      <a:pt x="0" y="18"/>
                      <a:pt x="1" y="16"/>
                    </a:cubicBezTo>
                    <a:cubicBezTo>
                      <a:pt x="2" y="11"/>
                      <a:pt x="4" y="7"/>
                      <a:pt x="8" y="3"/>
                    </a:cubicBezTo>
                    <a:cubicBezTo>
                      <a:pt x="9" y="1"/>
                      <a:pt x="12" y="0"/>
                      <a:pt x="14" y="2"/>
                    </a:cubicBezTo>
                    <a:cubicBezTo>
                      <a:pt x="17" y="4"/>
                      <a:pt x="17" y="7"/>
                      <a:pt x="15" y="9"/>
                    </a:cubicBezTo>
                    <a:cubicBezTo>
                      <a:pt x="13" y="12"/>
                      <a:pt x="11" y="15"/>
                      <a:pt x="10" y="18"/>
                    </a:cubicBezTo>
                    <a:cubicBezTo>
                      <a:pt x="10" y="21"/>
                      <a:pt x="8" y="22"/>
                      <a:pt x="6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17" name="">
                <a:extLst>
                  <a:ext uri="{FF2B5EF4-FFF2-40B4-BE49-F238E27FC236}">
                    <a16:creationId xmlns:a16="http://schemas.microsoft.com/office/drawing/2014/main" id="{1C23F479-06AF-4D05-8300-FFFD79A29F0B}"/>
                  </a:ext>
                </a:extLst>
              </p:cNvPr>
              <p:cNvSpPr/>
              <p:nvPr/>
            </p:nvSpPr>
            <p:spPr bwMode="auto">
              <a:xfrm>
                <a:off x="8589150" y="1736689"/>
                <a:ext cx="68733" cy="80914"/>
              </a:xfrm>
              <a:custGeom>
                <a:avLst/>
                <a:gdLst>
                  <a:gd name="T0" fmla="*/ 6 w 33"/>
                  <a:gd name="T1" fmla="*/ 39 h 39"/>
                  <a:gd name="T2" fmla="*/ 3 w 33"/>
                  <a:gd name="T3" fmla="*/ 38 h 39"/>
                  <a:gd name="T4" fmla="*/ 2 w 33"/>
                  <a:gd name="T5" fmla="*/ 31 h 39"/>
                  <a:gd name="T6" fmla="*/ 23 w 33"/>
                  <a:gd name="T7" fmla="*/ 2 h 39"/>
                  <a:gd name="T8" fmla="*/ 30 w 33"/>
                  <a:gd name="T9" fmla="*/ 2 h 39"/>
                  <a:gd name="T10" fmla="*/ 31 w 33"/>
                  <a:gd name="T11" fmla="*/ 9 h 39"/>
                  <a:gd name="T12" fmla="*/ 10 w 33"/>
                  <a:gd name="T13" fmla="*/ 37 h 39"/>
                  <a:gd name="T14" fmla="*/ 6 w 33"/>
                  <a:gd name="T15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39">
                    <a:moveTo>
                      <a:pt x="6" y="39"/>
                    </a:moveTo>
                    <a:cubicBezTo>
                      <a:pt x="5" y="39"/>
                      <a:pt x="4" y="39"/>
                      <a:pt x="3" y="38"/>
                    </a:cubicBezTo>
                    <a:cubicBezTo>
                      <a:pt x="1" y="36"/>
                      <a:pt x="0" y="33"/>
                      <a:pt x="2" y="31"/>
                    </a:cubicBezTo>
                    <a:cubicBezTo>
                      <a:pt x="9" y="21"/>
                      <a:pt x="15" y="12"/>
                      <a:pt x="23" y="2"/>
                    </a:cubicBezTo>
                    <a:cubicBezTo>
                      <a:pt x="25" y="0"/>
                      <a:pt x="28" y="0"/>
                      <a:pt x="30" y="2"/>
                    </a:cubicBezTo>
                    <a:cubicBezTo>
                      <a:pt x="32" y="3"/>
                      <a:pt x="33" y="6"/>
                      <a:pt x="31" y="9"/>
                    </a:cubicBezTo>
                    <a:cubicBezTo>
                      <a:pt x="23" y="18"/>
                      <a:pt x="17" y="26"/>
                      <a:pt x="10" y="37"/>
                    </a:cubicBezTo>
                    <a:cubicBezTo>
                      <a:pt x="9" y="38"/>
                      <a:pt x="7" y="39"/>
                      <a:pt x="6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18" name="">
                <a:extLst>
                  <a:ext uri="{FF2B5EF4-FFF2-40B4-BE49-F238E27FC236}">
                    <a16:creationId xmlns:a16="http://schemas.microsoft.com/office/drawing/2014/main" id="{D4C8CD7E-8C73-49B4-A539-F27B04282345}"/>
                  </a:ext>
                </a:extLst>
              </p:cNvPr>
              <p:cNvSpPr/>
              <p:nvPr/>
            </p:nvSpPr>
            <p:spPr bwMode="auto">
              <a:xfrm>
                <a:off x="8653532" y="1884595"/>
                <a:ext cx="89614" cy="49592"/>
              </a:xfrm>
              <a:custGeom>
                <a:avLst/>
                <a:gdLst>
                  <a:gd name="T0" fmla="*/ 5 w 43"/>
                  <a:gd name="T1" fmla="*/ 24 h 24"/>
                  <a:gd name="T2" fmla="*/ 1 w 43"/>
                  <a:gd name="T3" fmla="*/ 21 h 24"/>
                  <a:gd name="T4" fmla="*/ 3 w 43"/>
                  <a:gd name="T5" fmla="*/ 15 h 24"/>
                  <a:gd name="T6" fmla="*/ 35 w 43"/>
                  <a:gd name="T7" fmla="*/ 1 h 24"/>
                  <a:gd name="T8" fmla="*/ 42 w 43"/>
                  <a:gd name="T9" fmla="*/ 4 h 24"/>
                  <a:gd name="T10" fmla="*/ 39 w 43"/>
                  <a:gd name="T11" fmla="*/ 10 h 24"/>
                  <a:gd name="T12" fmla="*/ 7 w 43"/>
                  <a:gd name="T13" fmla="*/ 24 h 24"/>
                  <a:gd name="T14" fmla="*/ 5 w 43"/>
                  <a:gd name="T1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24">
                    <a:moveTo>
                      <a:pt x="5" y="24"/>
                    </a:moveTo>
                    <a:cubicBezTo>
                      <a:pt x="3" y="24"/>
                      <a:pt x="2" y="23"/>
                      <a:pt x="1" y="21"/>
                    </a:cubicBezTo>
                    <a:cubicBezTo>
                      <a:pt x="0" y="19"/>
                      <a:pt x="1" y="16"/>
                      <a:pt x="3" y="15"/>
                    </a:cubicBezTo>
                    <a:cubicBezTo>
                      <a:pt x="14" y="10"/>
                      <a:pt x="24" y="5"/>
                      <a:pt x="35" y="1"/>
                    </a:cubicBezTo>
                    <a:cubicBezTo>
                      <a:pt x="38" y="0"/>
                      <a:pt x="41" y="1"/>
                      <a:pt x="42" y="4"/>
                    </a:cubicBezTo>
                    <a:cubicBezTo>
                      <a:pt x="43" y="6"/>
                      <a:pt x="41" y="9"/>
                      <a:pt x="39" y="10"/>
                    </a:cubicBezTo>
                    <a:cubicBezTo>
                      <a:pt x="28" y="14"/>
                      <a:pt x="18" y="19"/>
                      <a:pt x="7" y="24"/>
                    </a:cubicBezTo>
                    <a:cubicBezTo>
                      <a:pt x="7" y="24"/>
                      <a:pt x="6" y="24"/>
                      <a:pt x="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19" name="">
                <a:extLst>
                  <a:ext uri="{FF2B5EF4-FFF2-40B4-BE49-F238E27FC236}">
                    <a16:creationId xmlns:a16="http://schemas.microsoft.com/office/drawing/2014/main" id="{376A679C-6426-4647-8C7D-A9D9ECF60374}"/>
                  </a:ext>
                </a:extLst>
              </p:cNvPr>
              <p:cNvSpPr/>
              <p:nvPr/>
            </p:nvSpPr>
            <p:spPr bwMode="auto">
              <a:xfrm>
                <a:off x="8689204" y="2042942"/>
                <a:ext cx="43502" cy="22621"/>
              </a:xfrm>
              <a:custGeom>
                <a:avLst/>
                <a:gdLst>
                  <a:gd name="T0" fmla="*/ 5 w 21"/>
                  <a:gd name="T1" fmla="*/ 11 h 11"/>
                  <a:gd name="T2" fmla="*/ 0 w 21"/>
                  <a:gd name="T3" fmla="*/ 7 h 11"/>
                  <a:gd name="T4" fmla="*/ 4 w 21"/>
                  <a:gd name="T5" fmla="*/ 1 h 11"/>
                  <a:gd name="T6" fmla="*/ 16 w 21"/>
                  <a:gd name="T7" fmla="*/ 0 h 11"/>
                  <a:gd name="T8" fmla="*/ 21 w 21"/>
                  <a:gd name="T9" fmla="*/ 5 h 11"/>
                  <a:gd name="T10" fmla="*/ 16 w 21"/>
                  <a:gd name="T11" fmla="*/ 10 h 11"/>
                  <a:gd name="T12" fmla="*/ 16 w 21"/>
                  <a:gd name="T13" fmla="*/ 10 h 11"/>
                  <a:gd name="T14" fmla="*/ 6 w 21"/>
                  <a:gd name="T15" fmla="*/ 11 h 11"/>
                  <a:gd name="T16" fmla="*/ 5 w 21"/>
                  <a:gd name="T1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11">
                    <a:moveTo>
                      <a:pt x="5" y="11"/>
                    </a:moveTo>
                    <a:cubicBezTo>
                      <a:pt x="3" y="11"/>
                      <a:pt x="1" y="9"/>
                      <a:pt x="0" y="7"/>
                    </a:cubicBezTo>
                    <a:cubicBezTo>
                      <a:pt x="0" y="4"/>
                      <a:pt x="1" y="2"/>
                      <a:pt x="4" y="1"/>
                    </a:cubicBezTo>
                    <a:cubicBezTo>
                      <a:pt x="8" y="0"/>
                      <a:pt x="12" y="0"/>
                      <a:pt x="16" y="0"/>
                    </a:cubicBezTo>
                    <a:cubicBezTo>
                      <a:pt x="19" y="0"/>
                      <a:pt x="21" y="2"/>
                      <a:pt x="21" y="5"/>
                    </a:cubicBezTo>
                    <a:cubicBezTo>
                      <a:pt x="21" y="8"/>
                      <a:pt x="19" y="10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2" y="10"/>
                      <a:pt x="9" y="10"/>
                      <a:pt x="6" y="11"/>
                    </a:cubicBezTo>
                    <a:cubicBezTo>
                      <a:pt x="6" y="11"/>
                      <a:pt x="5" y="11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20" name="">
                <a:extLst>
                  <a:ext uri="{FF2B5EF4-FFF2-40B4-BE49-F238E27FC236}">
                    <a16:creationId xmlns:a16="http://schemas.microsoft.com/office/drawing/2014/main" id="{7316AC7D-1ACE-4F8E-A49D-B3B4860496A2}"/>
                  </a:ext>
                </a:extLst>
              </p:cNvPr>
              <p:cNvSpPr/>
              <p:nvPr/>
            </p:nvSpPr>
            <p:spPr bwMode="auto">
              <a:xfrm>
                <a:off x="8672673" y="2175188"/>
                <a:ext cx="106145" cy="41762"/>
              </a:xfrm>
              <a:custGeom>
                <a:avLst/>
                <a:gdLst>
                  <a:gd name="T0" fmla="*/ 45 w 51"/>
                  <a:gd name="T1" fmla="*/ 20 h 20"/>
                  <a:gd name="T2" fmla="*/ 44 w 51"/>
                  <a:gd name="T3" fmla="*/ 19 h 20"/>
                  <a:gd name="T4" fmla="*/ 4 w 51"/>
                  <a:gd name="T5" fmla="*/ 10 h 20"/>
                  <a:gd name="T6" fmla="*/ 0 w 51"/>
                  <a:gd name="T7" fmla="*/ 4 h 20"/>
                  <a:gd name="T8" fmla="*/ 6 w 51"/>
                  <a:gd name="T9" fmla="*/ 1 h 20"/>
                  <a:gd name="T10" fmla="*/ 47 w 51"/>
                  <a:gd name="T11" fmla="*/ 10 h 20"/>
                  <a:gd name="T12" fmla="*/ 50 w 51"/>
                  <a:gd name="T13" fmla="*/ 16 h 20"/>
                  <a:gd name="T14" fmla="*/ 45 w 51"/>
                  <a:gd name="T1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20">
                    <a:moveTo>
                      <a:pt x="45" y="20"/>
                    </a:moveTo>
                    <a:cubicBezTo>
                      <a:pt x="45" y="20"/>
                      <a:pt x="45" y="20"/>
                      <a:pt x="44" y="1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1" y="9"/>
                      <a:pt x="0" y="7"/>
                      <a:pt x="0" y="4"/>
                    </a:cubicBezTo>
                    <a:cubicBezTo>
                      <a:pt x="1" y="2"/>
                      <a:pt x="3" y="0"/>
                      <a:pt x="6" y="1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9" y="11"/>
                      <a:pt x="51" y="13"/>
                      <a:pt x="50" y="16"/>
                    </a:cubicBezTo>
                    <a:cubicBezTo>
                      <a:pt x="50" y="18"/>
                      <a:pt x="48" y="20"/>
                      <a:pt x="45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21" name="">
                <a:extLst>
                  <a:ext uri="{FF2B5EF4-FFF2-40B4-BE49-F238E27FC236}">
                    <a16:creationId xmlns:a16="http://schemas.microsoft.com/office/drawing/2014/main" id="{6722C49E-154A-479C-9ACF-933774D7B977}"/>
                  </a:ext>
                </a:extLst>
              </p:cNvPr>
              <p:cNvSpPr/>
              <p:nvPr/>
            </p:nvSpPr>
            <p:spPr bwMode="auto">
              <a:xfrm>
                <a:off x="8611771" y="2306564"/>
                <a:ext cx="47852" cy="35672"/>
              </a:xfrm>
              <a:custGeom>
                <a:avLst/>
                <a:gdLst>
                  <a:gd name="T0" fmla="*/ 17 w 23"/>
                  <a:gd name="T1" fmla="*/ 17 h 17"/>
                  <a:gd name="T2" fmla="*/ 17 w 23"/>
                  <a:gd name="T3" fmla="*/ 17 h 17"/>
                  <a:gd name="T4" fmla="*/ 2 w 23"/>
                  <a:gd name="T5" fmla="*/ 9 h 17"/>
                  <a:gd name="T6" fmla="*/ 2 w 23"/>
                  <a:gd name="T7" fmla="*/ 2 h 17"/>
                  <a:gd name="T8" fmla="*/ 9 w 23"/>
                  <a:gd name="T9" fmla="*/ 3 h 17"/>
                  <a:gd name="T10" fmla="*/ 18 w 23"/>
                  <a:gd name="T11" fmla="*/ 7 h 17"/>
                  <a:gd name="T12" fmla="*/ 22 w 23"/>
                  <a:gd name="T13" fmla="*/ 13 h 17"/>
                  <a:gd name="T14" fmla="*/ 17 w 23"/>
                  <a:gd name="T1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7">
                    <a:moveTo>
                      <a:pt x="17" y="17"/>
                    </a:moveTo>
                    <a:cubicBezTo>
                      <a:pt x="17" y="17"/>
                      <a:pt x="17" y="17"/>
                      <a:pt x="17" y="17"/>
                    </a:cubicBezTo>
                    <a:cubicBezTo>
                      <a:pt x="11" y="16"/>
                      <a:pt x="5" y="13"/>
                      <a:pt x="2" y="9"/>
                    </a:cubicBezTo>
                    <a:cubicBezTo>
                      <a:pt x="0" y="7"/>
                      <a:pt x="0" y="3"/>
                      <a:pt x="2" y="2"/>
                    </a:cubicBezTo>
                    <a:cubicBezTo>
                      <a:pt x="5" y="0"/>
                      <a:pt x="8" y="0"/>
                      <a:pt x="9" y="3"/>
                    </a:cubicBezTo>
                    <a:cubicBezTo>
                      <a:pt x="11" y="5"/>
                      <a:pt x="15" y="7"/>
                      <a:pt x="18" y="7"/>
                    </a:cubicBezTo>
                    <a:cubicBezTo>
                      <a:pt x="21" y="8"/>
                      <a:pt x="23" y="10"/>
                      <a:pt x="22" y="13"/>
                    </a:cubicBezTo>
                    <a:cubicBezTo>
                      <a:pt x="22" y="15"/>
                      <a:pt x="20" y="17"/>
                      <a:pt x="17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22" name="">
                <a:extLst>
                  <a:ext uri="{FF2B5EF4-FFF2-40B4-BE49-F238E27FC236}">
                    <a16:creationId xmlns:a16="http://schemas.microsoft.com/office/drawing/2014/main" id="{6788B638-B704-4FED-9AF5-DCD00F92BC11}"/>
                  </a:ext>
                </a:extLst>
              </p:cNvPr>
              <p:cNvSpPr/>
              <p:nvPr/>
            </p:nvSpPr>
            <p:spPr bwMode="auto">
              <a:xfrm>
                <a:off x="8549128" y="2385737"/>
                <a:ext cx="86134" cy="70473"/>
              </a:xfrm>
              <a:custGeom>
                <a:avLst/>
                <a:gdLst>
                  <a:gd name="T0" fmla="*/ 35 w 41"/>
                  <a:gd name="T1" fmla="*/ 34 h 34"/>
                  <a:gd name="T2" fmla="*/ 33 w 41"/>
                  <a:gd name="T3" fmla="*/ 33 h 34"/>
                  <a:gd name="T4" fmla="*/ 2 w 41"/>
                  <a:gd name="T5" fmla="*/ 8 h 34"/>
                  <a:gd name="T6" fmla="*/ 3 w 41"/>
                  <a:gd name="T7" fmla="*/ 1 h 34"/>
                  <a:gd name="T8" fmla="*/ 10 w 41"/>
                  <a:gd name="T9" fmla="*/ 2 h 34"/>
                  <a:gd name="T10" fmla="*/ 37 w 41"/>
                  <a:gd name="T11" fmla="*/ 24 h 34"/>
                  <a:gd name="T12" fmla="*/ 39 w 41"/>
                  <a:gd name="T13" fmla="*/ 31 h 34"/>
                  <a:gd name="T14" fmla="*/ 35 w 41"/>
                  <a:gd name="T1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34">
                    <a:moveTo>
                      <a:pt x="35" y="34"/>
                    </a:moveTo>
                    <a:cubicBezTo>
                      <a:pt x="34" y="34"/>
                      <a:pt x="34" y="33"/>
                      <a:pt x="33" y="33"/>
                    </a:cubicBezTo>
                    <a:cubicBezTo>
                      <a:pt x="21" y="27"/>
                      <a:pt x="10" y="19"/>
                      <a:pt x="2" y="8"/>
                    </a:cubicBezTo>
                    <a:cubicBezTo>
                      <a:pt x="0" y="6"/>
                      <a:pt x="1" y="3"/>
                      <a:pt x="3" y="1"/>
                    </a:cubicBezTo>
                    <a:cubicBezTo>
                      <a:pt x="5" y="0"/>
                      <a:pt x="8" y="0"/>
                      <a:pt x="10" y="2"/>
                    </a:cubicBezTo>
                    <a:cubicBezTo>
                      <a:pt x="17" y="12"/>
                      <a:pt x="26" y="19"/>
                      <a:pt x="37" y="24"/>
                    </a:cubicBezTo>
                    <a:cubicBezTo>
                      <a:pt x="39" y="25"/>
                      <a:pt x="41" y="28"/>
                      <a:pt x="39" y="31"/>
                    </a:cubicBezTo>
                    <a:cubicBezTo>
                      <a:pt x="39" y="33"/>
                      <a:pt x="37" y="34"/>
                      <a:pt x="35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23" name="">
                <a:extLst>
                  <a:ext uri="{FF2B5EF4-FFF2-40B4-BE49-F238E27FC236}">
                    <a16:creationId xmlns:a16="http://schemas.microsoft.com/office/drawing/2014/main" id="{30B1D9BC-4F3B-4F63-B4CB-34170FB97085}"/>
                  </a:ext>
                </a:extLst>
              </p:cNvPr>
              <p:cNvSpPr/>
              <p:nvPr/>
            </p:nvSpPr>
            <p:spPr bwMode="auto">
              <a:xfrm>
                <a:off x="8436893" y="2471001"/>
                <a:ext cx="41762" cy="49592"/>
              </a:xfrm>
              <a:custGeom>
                <a:avLst/>
                <a:gdLst>
                  <a:gd name="T0" fmla="*/ 15 w 20"/>
                  <a:gd name="T1" fmla="*/ 24 h 24"/>
                  <a:gd name="T2" fmla="*/ 11 w 20"/>
                  <a:gd name="T3" fmla="*/ 22 h 24"/>
                  <a:gd name="T4" fmla="*/ 1 w 20"/>
                  <a:gd name="T5" fmla="*/ 8 h 24"/>
                  <a:gd name="T6" fmla="*/ 3 w 20"/>
                  <a:gd name="T7" fmla="*/ 1 h 24"/>
                  <a:gd name="T8" fmla="*/ 9 w 20"/>
                  <a:gd name="T9" fmla="*/ 2 h 24"/>
                  <a:gd name="T10" fmla="*/ 19 w 20"/>
                  <a:gd name="T11" fmla="*/ 16 h 24"/>
                  <a:gd name="T12" fmla="*/ 17 w 20"/>
                  <a:gd name="T13" fmla="*/ 23 h 24"/>
                  <a:gd name="T14" fmla="*/ 15 w 20"/>
                  <a:gd name="T1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24">
                    <a:moveTo>
                      <a:pt x="15" y="24"/>
                    </a:moveTo>
                    <a:cubicBezTo>
                      <a:pt x="13" y="24"/>
                      <a:pt x="12" y="23"/>
                      <a:pt x="11" y="22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6"/>
                      <a:pt x="0" y="3"/>
                      <a:pt x="3" y="1"/>
                    </a:cubicBezTo>
                    <a:cubicBezTo>
                      <a:pt x="5" y="0"/>
                      <a:pt x="8" y="0"/>
                      <a:pt x="9" y="2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20" y="19"/>
                      <a:pt x="20" y="22"/>
                      <a:pt x="17" y="23"/>
                    </a:cubicBezTo>
                    <a:cubicBezTo>
                      <a:pt x="17" y="24"/>
                      <a:pt x="16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24" name="">
                <a:extLst>
                  <a:ext uri="{FF2B5EF4-FFF2-40B4-BE49-F238E27FC236}">
                    <a16:creationId xmlns:a16="http://schemas.microsoft.com/office/drawing/2014/main" id="{7A91AED8-A240-4736-AA40-252264C4B3EF}"/>
                  </a:ext>
                </a:extLst>
              </p:cNvPr>
              <p:cNvSpPr/>
              <p:nvPr/>
            </p:nvSpPr>
            <p:spPr bwMode="auto">
              <a:xfrm>
                <a:off x="7692140" y="1639244"/>
                <a:ext cx="959652" cy="856988"/>
              </a:xfrm>
              <a:custGeom>
                <a:avLst/>
                <a:gdLst>
                  <a:gd name="T0" fmla="*/ 233 w 461"/>
                  <a:gd name="T1" fmla="*/ 412 h 412"/>
                  <a:gd name="T2" fmla="*/ 100 w 461"/>
                  <a:gd name="T3" fmla="*/ 368 h 412"/>
                  <a:gd name="T4" fmla="*/ 15 w 461"/>
                  <a:gd name="T5" fmla="*/ 232 h 412"/>
                  <a:gd name="T6" fmla="*/ 206 w 461"/>
                  <a:gd name="T7" fmla="*/ 17 h 412"/>
                  <a:gd name="T8" fmla="*/ 447 w 461"/>
                  <a:gd name="T9" fmla="*/ 208 h 412"/>
                  <a:gd name="T10" fmla="*/ 447 w 461"/>
                  <a:gd name="T11" fmla="*/ 208 h 412"/>
                  <a:gd name="T12" fmla="*/ 261 w 461"/>
                  <a:gd name="T13" fmla="*/ 410 h 412"/>
                  <a:gd name="T14" fmla="*/ 233 w 461"/>
                  <a:gd name="T15" fmla="*/ 412 h 412"/>
                  <a:gd name="T16" fmla="*/ 232 w 461"/>
                  <a:gd name="T17" fmla="*/ 25 h 412"/>
                  <a:gd name="T18" fmla="*/ 207 w 461"/>
                  <a:gd name="T19" fmla="*/ 27 h 412"/>
                  <a:gd name="T20" fmla="*/ 24 w 461"/>
                  <a:gd name="T21" fmla="*/ 231 h 412"/>
                  <a:gd name="T22" fmla="*/ 106 w 461"/>
                  <a:gd name="T23" fmla="*/ 360 h 412"/>
                  <a:gd name="T24" fmla="*/ 260 w 461"/>
                  <a:gd name="T25" fmla="*/ 400 h 412"/>
                  <a:gd name="T26" fmla="*/ 437 w 461"/>
                  <a:gd name="T27" fmla="*/ 209 h 412"/>
                  <a:gd name="T28" fmla="*/ 437 w 461"/>
                  <a:gd name="T29" fmla="*/ 209 h 412"/>
                  <a:gd name="T30" fmla="*/ 232 w 461"/>
                  <a:gd name="T31" fmla="*/ 25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61" h="412">
                    <a:moveTo>
                      <a:pt x="233" y="412"/>
                    </a:moveTo>
                    <a:cubicBezTo>
                      <a:pt x="187" y="412"/>
                      <a:pt x="140" y="396"/>
                      <a:pt x="100" y="368"/>
                    </a:cubicBezTo>
                    <a:cubicBezTo>
                      <a:pt x="53" y="333"/>
                      <a:pt x="22" y="284"/>
                      <a:pt x="15" y="232"/>
                    </a:cubicBezTo>
                    <a:cubicBezTo>
                      <a:pt x="0" y="129"/>
                      <a:pt x="84" y="34"/>
                      <a:pt x="206" y="17"/>
                    </a:cubicBezTo>
                    <a:cubicBezTo>
                      <a:pt x="326" y="0"/>
                      <a:pt x="432" y="104"/>
                      <a:pt x="447" y="208"/>
                    </a:cubicBezTo>
                    <a:cubicBezTo>
                      <a:pt x="447" y="208"/>
                      <a:pt x="447" y="208"/>
                      <a:pt x="447" y="208"/>
                    </a:cubicBezTo>
                    <a:cubicBezTo>
                      <a:pt x="461" y="309"/>
                      <a:pt x="385" y="392"/>
                      <a:pt x="261" y="410"/>
                    </a:cubicBezTo>
                    <a:cubicBezTo>
                      <a:pt x="252" y="411"/>
                      <a:pt x="242" y="412"/>
                      <a:pt x="233" y="412"/>
                    </a:cubicBezTo>
                    <a:close/>
                    <a:moveTo>
                      <a:pt x="232" y="25"/>
                    </a:moveTo>
                    <a:cubicBezTo>
                      <a:pt x="224" y="25"/>
                      <a:pt x="216" y="26"/>
                      <a:pt x="207" y="27"/>
                    </a:cubicBezTo>
                    <a:cubicBezTo>
                      <a:pt x="91" y="43"/>
                      <a:pt x="10" y="133"/>
                      <a:pt x="24" y="231"/>
                    </a:cubicBezTo>
                    <a:cubicBezTo>
                      <a:pt x="31" y="280"/>
                      <a:pt x="61" y="327"/>
                      <a:pt x="106" y="360"/>
                    </a:cubicBezTo>
                    <a:cubicBezTo>
                      <a:pt x="151" y="393"/>
                      <a:pt x="207" y="407"/>
                      <a:pt x="260" y="400"/>
                    </a:cubicBezTo>
                    <a:cubicBezTo>
                      <a:pt x="378" y="383"/>
                      <a:pt x="450" y="305"/>
                      <a:pt x="437" y="209"/>
                    </a:cubicBezTo>
                    <a:cubicBezTo>
                      <a:pt x="437" y="209"/>
                      <a:pt x="437" y="209"/>
                      <a:pt x="437" y="209"/>
                    </a:cubicBezTo>
                    <a:cubicBezTo>
                      <a:pt x="424" y="117"/>
                      <a:pt x="336" y="25"/>
                      <a:pt x="232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25" name="">
                <a:extLst>
                  <a:ext uri="{FF2B5EF4-FFF2-40B4-BE49-F238E27FC236}">
                    <a16:creationId xmlns:a16="http://schemas.microsoft.com/office/drawing/2014/main" id="{D884E925-E9D1-49CD-8424-7D300078AAF3}"/>
                  </a:ext>
                </a:extLst>
              </p:cNvPr>
              <p:cNvSpPr/>
              <p:nvPr/>
            </p:nvSpPr>
            <p:spPr bwMode="auto">
              <a:xfrm>
                <a:off x="8103668" y="2022061"/>
                <a:ext cx="410658" cy="369766"/>
              </a:xfrm>
              <a:custGeom>
                <a:avLst/>
                <a:gdLst>
                  <a:gd name="T0" fmla="*/ 99 w 197"/>
                  <a:gd name="T1" fmla="*/ 178 h 178"/>
                  <a:gd name="T2" fmla="*/ 41 w 197"/>
                  <a:gd name="T3" fmla="*/ 159 h 178"/>
                  <a:gd name="T4" fmla="*/ 3 w 197"/>
                  <a:gd name="T5" fmla="*/ 99 h 178"/>
                  <a:gd name="T6" fmla="*/ 24 w 197"/>
                  <a:gd name="T7" fmla="*/ 36 h 178"/>
                  <a:gd name="T8" fmla="*/ 87 w 197"/>
                  <a:gd name="T9" fmla="*/ 4 h 178"/>
                  <a:gd name="T10" fmla="*/ 157 w 197"/>
                  <a:gd name="T11" fmla="*/ 25 h 178"/>
                  <a:gd name="T12" fmla="*/ 193 w 197"/>
                  <a:gd name="T13" fmla="*/ 88 h 178"/>
                  <a:gd name="T14" fmla="*/ 174 w 197"/>
                  <a:gd name="T15" fmla="*/ 148 h 178"/>
                  <a:gd name="T16" fmla="*/ 112 w 197"/>
                  <a:gd name="T17" fmla="*/ 177 h 178"/>
                  <a:gd name="T18" fmla="*/ 99 w 197"/>
                  <a:gd name="T19" fmla="*/ 178 h 178"/>
                  <a:gd name="T20" fmla="*/ 99 w 197"/>
                  <a:gd name="T21" fmla="*/ 13 h 178"/>
                  <a:gd name="T22" fmla="*/ 89 w 197"/>
                  <a:gd name="T23" fmla="*/ 13 h 178"/>
                  <a:gd name="T24" fmla="*/ 31 w 197"/>
                  <a:gd name="T25" fmla="*/ 42 h 178"/>
                  <a:gd name="T26" fmla="*/ 13 w 197"/>
                  <a:gd name="T27" fmla="*/ 97 h 178"/>
                  <a:gd name="T28" fmla="*/ 46 w 197"/>
                  <a:gd name="T29" fmla="*/ 151 h 178"/>
                  <a:gd name="T30" fmla="*/ 110 w 197"/>
                  <a:gd name="T31" fmla="*/ 168 h 178"/>
                  <a:gd name="T32" fmla="*/ 167 w 197"/>
                  <a:gd name="T33" fmla="*/ 141 h 178"/>
                  <a:gd name="T34" fmla="*/ 184 w 197"/>
                  <a:gd name="T35" fmla="*/ 89 h 178"/>
                  <a:gd name="T36" fmla="*/ 151 w 197"/>
                  <a:gd name="T37" fmla="*/ 33 h 178"/>
                  <a:gd name="T38" fmla="*/ 99 w 197"/>
                  <a:gd name="T39" fmla="*/ 13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97" h="178">
                    <a:moveTo>
                      <a:pt x="99" y="178"/>
                    </a:moveTo>
                    <a:cubicBezTo>
                      <a:pt x="79" y="178"/>
                      <a:pt x="58" y="171"/>
                      <a:pt x="41" y="159"/>
                    </a:cubicBezTo>
                    <a:cubicBezTo>
                      <a:pt x="20" y="144"/>
                      <a:pt x="6" y="122"/>
                      <a:pt x="3" y="99"/>
                    </a:cubicBezTo>
                    <a:cubicBezTo>
                      <a:pt x="0" y="76"/>
                      <a:pt x="7" y="53"/>
                      <a:pt x="24" y="36"/>
                    </a:cubicBezTo>
                    <a:cubicBezTo>
                      <a:pt x="40" y="19"/>
                      <a:pt x="62" y="7"/>
                      <a:pt x="87" y="4"/>
                    </a:cubicBezTo>
                    <a:cubicBezTo>
                      <a:pt x="112" y="0"/>
                      <a:pt x="136" y="8"/>
                      <a:pt x="157" y="25"/>
                    </a:cubicBezTo>
                    <a:cubicBezTo>
                      <a:pt x="177" y="41"/>
                      <a:pt x="190" y="64"/>
                      <a:pt x="193" y="88"/>
                    </a:cubicBezTo>
                    <a:cubicBezTo>
                      <a:pt x="197" y="111"/>
                      <a:pt x="190" y="132"/>
                      <a:pt x="174" y="148"/>
                    </a:cubicBezTo>
                    <a:cubicBezTo>
                      <a:pt x="159" y="163"/>
                      <a:pt x="137" y="174"/>
                      <a:pt x="112" y="177"/>
                    </a:cubicBezTo>
                    <a:cubicBezTo>
                      <a:pt x="108" y="178"/>
                      <a:pt x="103" y="178"/>
                      <a:pt x="99" y="178"/>
                    </a:cubicBezTo>
                    <a:close/>
                    <a:moveTo>
                      <a:pt x="99" y="13"/>
                    </a:moveTo>
                    <a:cubicBezTo>
                      <a:pt x="95" y="13"/>
                      <a:pt x="92" y="13"/>
                      <a:pt x="89" y="13"/>
                    </a:cubicBezTo>
                    <a:cubicBezTo>
                      <a:pt x="66" y="17"/>
                      <a:pt x="45" y="27"/>
                      <a:pt x="31" y="42"/>
                    </a:cubicBezTo>
                    <a:cubicBezTo>
                      <a:pt x="16" y="58"/>
                      <a:pt x="10" y="78"/>
                      <a:pt x="13" y="97"/>
                    </a:cubicBezTo>
                    <a:cubicBezTo>
                      <a:pt x="15" y="118"/>
                      <a:pt x="28" y="137"/>
                      <a:pt x="46" y="151"/>
                    </a:cubicBezTo>
                    <a:cubicBezTo>
                      <a:pt x="65" y="165"/>
                      <a:pt x="89" y="171"/>
                      <a:pt x="110" y="168"/>
                    </a:cubicBezTo>
                    <a:cubicBezTo>
                      <a:pt x="134" y="164"/>
                      <a:pt x="154" y="155"/>
                      <a:pt x="167" y="141"/>
                    </a:cubicBezTo>
                    <a:cubicBezTo>
                      <a:pt x="181" y="127"/>
                      <a:pt x="187" y="109"/>
                      <a:pt x="184" y="89"/>
                    </a:cubicBezTo>
                    <a:cubicBezTo>
                      <a:pt x="181" y="68"/>
                      <a:pt x="169" y="47"/>
                      <a:pt x="151" y="33"/>
                    </a:cubicBezTo>
                    <a:cubicBezTo>
                      <a:pt x="135" y="20"/>
                      <a:pt x="117" y="13"/>
                      <a:pt x="99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26" name="">
                <a:extLst>
                  <a:ext uri="{FF2B5EF4-FFF2-40B4-BE49-F238E27FC236}">
                    <a16:creationId xmlns:a16="http://schemas.microsoft.com/office/drawing/2014/main" id="{D9F12728-4F3F-4A27-8741-B91CFCD7DE0C}"/>
                  </a:ext>
                </a:extLst>
              </p:cNvPr>
              <p:cNvSpPr/>
              <p:nvPr/>
            </p:nvSpPr>
            <p:spPr bwMode="auto">
              <a:xfrm>
                <a:off x="8288986" y="1826303"/>
                <a:ext cx="201849" cy="180968"/>
              </a:xfrm>
              <a:custGeom>
                <a:avLst/>
                <a:gdLst>
                  <a:gd name="T0" fmla="*/ 48 w 97"/>
                  <a:gd name="T1" fmla="*/ 87 h 87"/>
                  <a:gd name="T2" fmla="*/ 2 w 97"/>
                  <a:gd name="T3" fmla="*/ 48 h 87"/>
                  <a:gd name="T4" fmla="*/ 12 w 97"/>
                  <a:gd name="T5" fmla="*/ 17 h 87"/>
                  <a:gd name="T6" fmla="*/ 43 w 97"/>
                  <a:gd name="T7" fmla="*/ 2 h 87"/>
                  <a:gd name="T8" fmla="*/ 77 w 97"/>
                  <a:gd name="T9" fmla="*/ 12 h 87"/>
                  <a:gd name="T10" fmla="*/ 94 w 97"/>
                  <a:gd name="T11" fmla="*/ 43 h 87"/>
                  <a:gd name="T12" fmla="*/ 55 w 97"/>
                  <a:gd name="T13" fmla="*/ 87 h 87"/>
                  <a:gd name="T14" fmla="*/ 48 w 97"/>
                  <a:gd name="T15" fmla="*/ 87 h 87"/>
                  <a:gd name="T16" fmla="*/ 48 w 97"/>
                  <a:gd name="T17" fmla="*/ 11 h 87"/>
                  <a:gd name="T18" fmla="*/ 44 w 97"/>
                  <a:gd name="T19" fmla="*/ 12 h 87"/>
                  <a:gd name="T20" fmla="*/ 19 w 97"/>
                  <a:gd name="T21" fmla="*/ 24 h 87"/>
                  <a:gd name="T22" fmla="*/ 11 w 97"/>
                  <a:gd name="T23" fmla="*/ 47 h 87"/>
                  <a:gd name="T24" fmla="*/ 53 w 97"/>
                  <a:gd name="T25" fmla="*/ 77 h 87"/>
                  <a:gd name="T26" fmla="*/ 85 w 97"/>
                  <a:gd name="T27" fmla="*/ 44 h 87"/>
                  <a:gd name="T28" fmla="*/ 71 w 97"/>
                  <a:gd name="T29" fmla="*/ 20 h 87"/>
                  <a:gd name="T30" fmla="*/ 48 w 97"/>
                  <a:gd name="T31" fmla="*/ 1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7" h="87">
                    <a:moveTo>
                      <a:pt x="48" y="87"/>
                    </a:moveTo>
                    <a:cubicBezTo>
                      <a:pt x="26" y="87"/>
                      <a:pt x="5" y="70"/>
                      <a:pt x="2" y="48"/>
                    </a:cubicBezTo>
                    <a:cubicBezTo>
                      <a:pt x="0" y="37"/>
                      <a:pt x="4" y="26"/>
                      <a:pt x="12" y="17"/>
                    </a:cubicBezTo>
                    <a:cubicBezTo>
                      <a:pt x="20" y="9"/>
                      <a:pt x="31" y="4"/>
                      <a:pt x="43" y="2"/>
                    </a:cubicBezTo>
                    <a:cubicBezTo>
                      <a:pt x="55" y="0"/>
                      <a:pt x="67" y="4"/>
                      <a:pt x="77" y="12"/>
                    </a:cubicBezTo>
                    <a:cubicBezTo>
                      <a:pt x="86" y="20"/>
                      <a:pt x="93" y="31"/>
                      <a:pt x="94" y="43"/>
                    </a:cubicBezTo>
                    <a:cubicBezTo>
                      <a:pt x="97" y="65"/>
                      <a:pt x="81" y="83"/>
                      <a:pt x="55" y="87"/>
                    </a:cubicBezTo>
                    <a:cubicBezTo>
                      <a:pt x="52" y="87"/>
                      <a:pt x="50" y="87"/>
                      <a:pt x="48" y="87"/>
                    </a:cubicBezTo>
                    <a:close/>
                    <a:moveTo>
                      <a:pt x="48" y="11"/>
                    </a:moveTo>
                    <a:cubicBezTo>
                      <a:pt x="47" y="11"/>
                      <a:pt x="45" y="11"/>
                      <a:pt x="44" y="12"/>
                    </a:cubicBezTo>
                    <a:cubicBezTo>
                      <a:pt x="34" y="13"/>
                      <a:pt x="25" y="17"/>
                      <a:pt x="19" y="24"/>
                    </a:cubicBezTo>
                    <a:cubicBezTo>
                      <a:pt x="13" y="31"/>
                      <a:pt x="10" y="39"/>
                      <a:pt x="11" y="47"/>
                    </a:cubicBezTo>
                    <a:cubicBezTo>
                      <a:pt x="14" y="65"/>
                      <a:pt x="34" y="80"/>
                      <a:pt x="53" y="77"/>
                    </a:cubicBezTo>
                    <a:cubicBezTo>
                      <a:pt x="71" y="75"/>
                      <a:pt x="87" y="63"/>
                      <a:pt x="85" y="44"/>
                    </a:cubicBezTo>
                    <a:cubicBezTo>
                      <a:pt x="83" y="35"/>
                      <a:pt x="78" y="26"/>
                      <a:pt x="71" y="20"/>
                    </a:cubicBezTo>
                    <a:cubicBezTo>
                      <a:pt x="64" y="14"/>
                      <a:pt x="56" y="11"/>
                      <a:pt x="48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27" name="">
                <a:extLst>
                  <a:ext uri="{FF2B5EF4-FFF2-40B4-BE49-F238E27FC236}">
                    <a16:creationId xmlns:a16="http://schemas.microsoft.com/office/drawing/2014/main" id="{E4C033F5-A987-470C-8709-2529E017F274}"/>
                  </a:ext>
                </a:extLst>
              </p:cNvPr>
              <p:cNvSpPr/>
              <p:nvPr/>
            </p:nvSpPr>
            <p:spPr bwMode="auto">
              <a:xfrm>
                <a:off x="8130639" y="1888946"/>
                <a:ext cx="137466" cy="130506"/>
              </a:xfrm>
              <a:custGeom>
                <a:avLst/>
                <a:gdLst>
                  <a:gd name="T0" fmla="*/ 33 w 66"/>
                  <a:gd name="T1" fmla="*/ 63 h 63"/>
                  <a:gd name="T2" fmla="*/ 1 w 66"/>
                  <a:gd name="T3" fmla="*/ 36 h 63"/>
                  <a:gd name="T4" fmla="*/ 6 w 66"/>
                  <a:gd name="T5" fmla="*/ 17 h 63"/>
                  <a:gd name="T6" fmla="*/ 29 w 66"/>
                  <a:gd name="T7" fmla="*/ 3 h 63"/>
                  <a:gd name="T8" fmla="*/ 65 w 66"/>
                  <a:gd name="T9" fmla="*/ 31 h 63"/>
                  <a:gd name="T10" fmla="*/ 65 w 66"/>
                  <a:gd name="T11" fmla="*/ 31 h 63"/>
                  <a:gd name="T12" fmla="*/ 61 w 66"/>
                  <a:gd name="T13" fmla="*/ 49 h 63"/>
                  <a:gd name="T14" fmla="*/ 38 w 66"/>
                  <a:gd name="T15" fmla="*/ 62 h 63"/>
                  <a:gd name="T16" fmla="*/ 33 w 66"/>
                  <a:gd name="T17" fmla="*/ 63 h 63"/>
                  <a:gd name="T18" fmla="*/ 33 w 66"/>
                  <a:gd name="T19" fmla="*/ 13 h 63"/>
                  <a:gd name="T20" fmla="*/ 30 w 66"/>
                  <a:gd name="T21" fmla="*/ 13 h 63"/>
                  <a:gd name="T22" fmla="*/ 14 w 66"/>
                  <a:gd name="T23" fmla="*/ 22 h 63"/>
                  <a:gd name="T24" fmla="*/ 11 w 66"/>
                  <a:gd name="T25" fmla="*/ 35 h 63"/>
                  <a:gd name="T26" fmla="*/ 37 w 66"/>
                  <a:gd name="T27" fmla="*/ 52 h 63"/>
                  <a:gd name="T28" fmla="*/ 53 w 66"/>
                  <a:gd name="T29" fmla="*/ 44 h 63"/>
                  <a:gd name="T30" fmla="*/ 56 w 66"/>
                  <a:gd name="T31" fmla="*/ 32 h 63"/>
                  <a:gd name="T32" fmla="*/ 56 w 66"/>
                  <a:gd name="T33" fmla="*/ 32 h 63"/>
                  <a:gd name="T34" fmla="*/ 33 w 66"/>
                  <a:gd name="T35" fmla="*/ 1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6" h="63">
                    <a:moveTo>
                      <a:pt x="33" y="63"/>
                    </a:moveTo>
                    <a:cubicBezTo>
                      <a:pt x="18" y="63"/>
                      <a:pt x="3" y="51"/>
                      <a:pt x="1" y="36"/>
                    </a:cubicBezTo>
                    <a:cubicBezTo>
                      <a:pt x="0" y="29"/>
                      <a:pt x="1" y="22"/>
                      <a:pt x="6" y="17"/>
                    </a:cubicBezTo>
                    <a:cubicBezTo>
                      <a:pt x="11" y="9"/>
                      <a:pt x="19" y="5"/>
                      <a:pt x="29" y="3"/>
                    </a:cubicBezTo>
                    <a:cubicBezTo>
                      <a:pt x="47" y="0"/>
                      <a:pt x="63" y="15"/>
                      <a:pt x="65" y="31"/>
                    </a:cubicBezTo>
                    <a:cubicBezTo>
                      <a:pt x="65" y="31"/>
                      <a:pt x="65" y="31"/>
                      <a:pt x="65" y="31"/>
                    </a:cubicBezTo>
                    <a:cubicBezTo>
                      <a:pt x="66" y="38"/>
                      <a:pt x="65" y="44"/>
                      <a:pt x="61" y="49"/>
                    </a:cubicBezTo>
                    <a:cubicBezTo>
                      <a:pt x="56" y="56"/>
                      <a:pt x="48" y="61"/>
                      <a:pt x="38" y="62"/>
                    </a:cubicBezTo>
                    <a:cubicBezTo>
                      <a:pt x="36" y="62"/>
                      <a:pt x="35" y="63"/>
                      <a:pt x="33" y="63"/>
                    </a:cubicBezTo>
                    <a:close/>
                    <a:moveTo>
                      <a:pt x="33" y="13"/>
                    </a:moveTo>
                    <a:cubicBezTo>
                      <a:pt x="32" y="13"/>
                      <a:pt x="31" y="13"/>
                      <a:pt x="30" y="13"/>
                    </a:cubicBezTo>
                    <a:cubicBezTo>
                      <a:pt x="23" y="14"/>
                      <a:pt x="17" y="17"/>
                      <a:pt x="14" y="22"/>
                    </a:cubicBezTo>
                    <a:cubicBezTo>
                      <a:pt x="11" y="26"/>
                      <a:pt x="10" y="30"/>
                      <a:pt x="11" y="35"/>
                    </a:cubicBezTo>
                    <a:cubicBezTo>
                      <a:pt x="12" y="46"/>
                      <a:pt x="25" y="54"/>
                      <a:pt x="37" y="52"/>
                    </a:cubicBezTo>
                    <a:cubicBezTo>
                      <a:pt x="44" y="51"/>
                      <a:pt x="50" y="48"/>
                      <a:pt x="53" y="44"/>
                    </a:cubicBezTo>
                    <a:cubicBezTo>
                      <a:pt x="55" y="40"/>
                      <a:pt x="56" y="37"/>
                      <a:pt x="56" y="32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4" y="22"/>
                      <a:pt x="44" y="13"/>
                      <a:pt x="33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28" name="">
                <a:extLst>
                  <a:ext uri="{FF2B5EF4-FFF2-40B4-BE49-F238E27FC236}">
                    <a16:creationId xmlns:a16="http://schemas.microsoft.com/office/drawing/2014/main" id="{E374BB28-5F38-4C25-9A6B-7A758307CE99}"/>
                  </a:ext>
                </a:extLst>
              </p:cNvPr>
              <p:cNvSpPr/>
              <p:nvPr/>
            </p:nvSpPr>
            <p:spPr bwMode="auto">
              <a:xfrm>
                <a:off x="8291597" y="2165618"/>
                <a:ext cx="164437" cy="155737"/>
              </a:xfrm>
              <a:custGeom>
                <a:avLst/>
                <a:gdLst>
                  <a:gd name="T0" fmla="*/ 38 w 79"/>
                  <a:gd name="T1" fmla="*/ 75 h 75"/>
                  <a:gd name="T2" fmla="*/ 9 w 79"/>
                  <a:gd name="T3" fmla="*/ 63 h 75"/>
                  <a:gd name="T4" fmla="*/ 1 w 79"/>
                  <a:gd name="T5" fmla="*/ 40 h 75"/>
                  <a:gd name="T6" fmla="*/ 15 w 79"/>
                  <a:gd name="T7" fmla="*/ 14 h 75"/>
                  <a:gd name="T8" fmla="*/ 70 w 79"/>
                  <a:gd name="T9" fmla="*/ 19 h 75"/>
                  <a:gd name="T10" fmla="*/ 70 w 79"/>
                  <a:gd name="T11" fmla="*/ 19 h 75"/>
                  <a:gd name="T12" fmla="*/ 78 w 79"/>
                  <a:gd name="T13" fmla="*/ 40 h 75"/>
                  <a:gd name="T14" fmla="*/ 64 w 79"/>
                  <a:gd name="T15" fmla="*/ 66 h 75"/>
                  <a:gd name="T16" fmla="*/ 38 w 79"/>
                  <a:gd name="T17" fmla="*/ 75 h 75"/>
                  <a:gd name="T18" fmla="*/ 38 w 79"/>
                  <a:gd name="T19" fmla="*/ 16 h 75"/>
                  <a:gd name="T20" fmla="*/ 21 w 79"/>
                  <a:gd name="T21" fmla="*/ 21 h 75"/>
                  <a:gd name="T22" fmla="*/ 10 w 79"/>
                  <a:gd name="T23" fmla="*/ 41 h 75"/>
                  <a:gd name="T24" fmla="*/ 16 w 79"/>
                  <a:gd name="T25" fmla="*/ 56 h 75"/>
                  <a:gd name="T26" fmla="*/ 58 w 79"/>
                  <a:gd name="T27" fmla="*/ 59 h 75"/>
                  <a:gd name="T28" fmla="*/ 68 w 79"/>
                  <a:gd name="T29" fmla="*/ 40 h 75"/>
                  <a:gd name="T30" fmla="*/ 63 w 79"/>
                  <a:gd name="T31" fmla="*/ 26 h 75"/>
                  <a:gd name="T32" fmla="*/ 63 w 79"/>
                  <a:gd name="T33" fmla="*/ 26 h 75"/>
                  <a:gd name="T34" fmla="*/ 38 w 79"/>
                  <a:gd name="T35" fmla="*/ 16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9" h="75">
                    <a:moveTo>
                      <a:pt x="38" y="75"/>
                    </a:moveTo>
                    <a:cubicBezTo>
                      <a:pt x="27" y="75"/>
                      <a:pt x="17" y="71"/>
                      <a:pt x="9" y="63"/>
                    </a:cubicBezTo>
                    <a:cubicBezTo>
                      <a:pt x="3" y="57"/>
                      <a:pt x="0" y="49"/>
                      <a:pt x="1" y="40"/>
                    </a:cubicBezTo>
                    <a:cubicBezTo>
                      <a:pt x="1" y="30"/>
                      <a:pt x="6" y="21"/>
                      <a:pt x="15" y="14"/>
                    </a:cubicBezTo>
                    <a:cubicBezTo>
                      <a:pt x="31" y="0"/>
                      <a:pt x="57" y="5"/>
                      <a:pt x="70" y="19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6" y="25"/>
                      <a:pt x="79" y="32"/>
                      <a:pt x="78" y="40"/>
                    </a:cubicBezTo>
                    <a:cubicBezTo>
                      <a:pt x="78" y="50"/>
                      <a:pt x="73" y="59"/>
                      <a:pt x="64" y="66"/>
                    </a:cubicBezTo>
                    <a:cubicBezTo>
                      <a:pt x="57" y="72"/>
                      <a:pt x="48" y="75"/>
                      <a:pt x="38" y="75"/>
                    </a:cubicBezTo>
                    <a:close/>
                    <a:moveTo>
                      <a:pt x="38" y="16"/>
                    </a:moveTo>
                    <a:cubicBezTo>
                      <a:pt x="32" y="16"/>
                      <a:pt x="26" y="17"/>
                      <a:pt x="21" y="21"/>
                    </a:cubicBezTo>
                    <a:cubicBezTo>
                      <a:pt x="15" y="26"/>
                      <a:pt x="11" y="34"/>
                      <a:pt x="10" y="41"/>
                    </a:cubicBezTo>
                    <a:cubicBezTo>
                      <a:pt x="10" y="47"/>
                      <a:pt x="12" y="52"/>
                      <a:pt x="16" y="56"/>
                    </a:cubicBezTo>
                    <a:cubicBezTo>
                      <a:pt x="26" y="67"/>
                      <a:pt x="46" y="68"/>
                      <a:pt x="58" y="59"/>
                    </a:cubicBezTo>
                    <a:cubicBezTo>
                      <a:pt x="64" y="53"/>
                      <a:pt x="68" y="46"/>
                      <a:pt x="68" y="40"/>
                    </a:cubicBezTo>
                    <a:cubicBezTo>
                      <a:pt x="69" y="35"/>
                      <a:pt x="67" y="30"/>
                      <a:pt x="63" y="26"/>
                    </a:cubicBezTo>
                    <a:cubicBezTo>
                      <a:pt x="63" y="26"/>
                      <a:pt x="63" y="26"/>
                      <a:pt x="63" y="26"/>
                    </a:cubicBezTo>
                    <a:cubicBezTo>
                      <a:pt x="57" y="19"/>
                      <a:pt x="47" y="16"/>
                      <a:pt x="38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29" name="">
                <a:extLst>
                  <a:ext uri="{FF2B5EF4-FFF2-40B4-BE49-F238E27FC236}">
                    <a16:creationId xmlns:a16="http://schemas.microsoft.com/office/drawing/2014/main" id="{270116F5-C46E-4787-BF8F-404356F0EEBA}"/>
                  </a:ext>
                </a:extLst>
              </p:cNvPr>
              <p:cNvSpPr/>
              <p:nvPr/>
            </p:nvSpPr>
            <p:spPr bwMode="auto">
              <a:xfrm>
                <a:off x="7635588" y="1580952"/>
                <a:ext cx="1082327" cy="1010984"/>
              </a:xfrm>
              <a:custGeom>
                <a:avLst/>
                <a:gdLst>
                  <a:gd name="T0" fmla="*/ 250 w 520"/>
                  <a:gd name="T1" fmla="*/ 475 h 486"/>
                  <a:gd name="T2" fmla="*/ 121 w 520"/>
                  <a:gd name="T3" fmla="*/ 442 h 486"/>
                  <a:gd name="T4" fmla="*/ 12 w 520"/>
                  <a:gd name="T5" fmla="*/ 301 h 486"/>
                  <a:gd name="T6" fmla="*/ 48 w 520"/>
                  <a:gd name="T7" fmla="*/ 127 h 486"/>
                  <a:gd name="T8" fmla="*/ 213 w 520"/>
                  <a:gd name="T9" fmla="*/ 14 h 486"/>
                  <a:gd name="T10" fmla="*/ 401 w 520"/>
                  <a:gd name="T11" fmla="*/ 46 h 486"/>
                  <a:gd name="T12" fmla="*/ 508 w 520"/>
                  <a:gd name="T13" fmla="*/ 194 h 486"/>
                  <a:gd name="T14" fmla="*/ 508 w 520"/>
                  <a:gd name="T15" fmla="*/ 194 h 486"/>
                  <a:gd name="T16" fmla="*/ 476 w 520"/>
                  <a:gd name="T17" fmla="*/ 359 h 486"/>
                  <a:gd name="T18" fmla="*/ 310 w 520"/>
                  <a:gd name="T19" fmla="*/ 469 h 486"/>
                  <a:gd name="T20" fmla="*/ 250 w 520"/>
                  <a:gd name="T21" fmla="*/ 475 h 486"/>
                  <a:gd name="T22" fmla="*/ 264 w 520"/>
                  <a:gd name="T23" fmla="*/ 18 h 486"/>
                  <a:gd name="T24" fmla="*/ 215 w 520"/>
                  <a:gd name="T25" fmla="*/ 23 h 486"/>
                  <a:gd name="T26" fmla="*/ 56 w 520"/>
                  <a:gd name="T27" fmla="*/ 132 h 486"/>
                  <a:gd name="T28" fmla="*/ 21 w 520"/>
                  <a:gd name="T29" fmla="*/ 299 h 486"/>
                  <a:gd name="T30" fmla="*/ 308 w 520"/>
                  <a:gd name="T31" fmla="*/ 459 h 486"/>
                  <a:gd name="T32" fmla="*/ 467 w 520"/>
                  <a:gd name="T33" fmla="*/ 353 h 486"/>
                  <a:gd name="T34" fmla="*/ 498 w 520"/>
                  <a:gd name="T35" fmla="*/ 196 h 486"/>
                  <a:gd name="T36" fmla="*/ 264 w 520"/>
                  <a:gd name="T37" fmla="*/ 18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20" h="486">
                    <a:moveTo>
                      <a:pt x="250" y="475"/>
                    </a:moveTo>
                    <a:cubicBezTo>
                      <a:pt x="204" y="475"/>
                      <a:pt x="160" y="464"/>
                      <a:pt x="121" y="442"/>
                    </a:cubicBezTo>
                    <a:cubicBezTo>
                      <a:pt x="63" y="411"/>
                      <a:pt x="25" y="361"/>
                      <a:pt x="12" y="301"/>
                    </a:cubicBezTo>
                    <a:cubicBezTo>
                      <a:pt x="0" y="243"/>
                      <a:pt x="12" y="181"/>
                      <a:pt x="48" y="127"/>
                    </a:cubicBezTo>
                    <a:cubicBezTo>
                      <a:pt x="86" y="68"/>
                      <a:pt x="146" y="27"/>
                      <a:pt x="213" y="14"/>
                    </a:cubicBezTo>
                    <a:cubicBezTo>
                      <a:pt x="278" y="0"/>
                      <a:pt x="344" y="12"/>
                      <a:pt x="401" y="46"/>
                    </a:cubicBezTo>
                    <a:cubicBezTo>
                      <a:pt x="457" y="81"/>
                      <a:pt x="495" y="133"/>
                      <a:pt x="508" y="194"/>
                    </a:cubicBezTo>
                    <a:cubicBezTo>
                      <a:pt x="508" y="194"/>
                      <a:pt x="508" y="194"/>
                      <a:pt x="508" y="194"/>
                    </a:cubicBezTo>
                    <a:cubicBezTo>
                      <a:pt x="520" y="250"/>
                      <a:pt x="508" y="309"/>
                      <a:pt x="476" y="359"/>
                    </a:cubicBezTo>
                    <a:cubicBezTo>
                      <a:pt x="439" y="415"/>
                      <a:pt x="378" y="455"/>
                      <a:pt x="310" y="469"/>
                    </a:cubicBezTo>
                    <a:cubicBezTo>
                      <a:pt x="290" y="473"/>
                      <a:pt x="270" y="475"/>
                      <a:pt x="250" y="475"/>
                    </a:cubicBezTo>
                    <a:close/>
                    <a:moveTo>
                      <a:pt x="264" y="18"/>
                    </a:moveTo>
                    <a:cubicBezTo>
                      <a:pt x="248" y="18"/>
                      <a:pt x="231" y="20"/>
                      <a:pt x="215" y="23"/>
                    </a:cubicBezTo>
                    <a:cubicBezTo>
                      <a:pt x="151" y="36"/>
                      <a:pt x="93" y="76"/>
                      <a:pt x="56" y="132"/>
                    </a:cubicBezTo>
                    <a:cubicBezTo>
                      <a:pt x="22" y="184"/>
                      <a:pt x="10" y="243"/>
                      <a:pt x="21" y="299"/>
                    </a:cubicBezTo>
                    <a:cubicBezTo>
                      <a:pt x="46" y="414"/>
                      <a:pt x="174" y="486"/>
                      <a:pt x="308" y="459"/>
                    </a:cubicBezTo>
                    <a:cubicBezTo>
                      <a:pt x="374" y="446"/>
                      <a:pt x="432" y="407"/>
                      <a:pt x="467" y="353"/>
                    </a:cubicBezTo>
                    <a:cubicBezTo>
                      <a:pt x="499" y="306"/>
                      <a:pt x="509" y="250"/>
                      <a:pt x="498" y="196"/>
                    </a:cubicBezTo>
                    <a:cubicBezTo>
                      <a:pt x="476" y="92"/>
                      <a:pt x="375" y="18"/>
                      <a:pt x="26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30" name="">
                <a:extLst>
                  <a:ext uri="{FF2B5EF4-FFF2-40B4-BE49-F238E27FC236}">
                    <a16:creationId xmlns:a16="http://schemas.microsoft.com/office/drawing/2014/main" id="{D4D23F82-4071-4B03-AD7F-A9D98D4CC767}"/>
                  </a:ext>
                </a:extLst>
              </p:cNvPr>
              <p:cNvSpPr/>
              <p:nvPr/>
            </p:nvSpPr>
            <p:spPr bwMode="auto">
              <a:xfrm>
                <a:off x="7839177" y="2028152"/>
                <a:ext cx="50462" cy="47852"/>
              </a:xfrm>
              <a:custGeom>
                <a:avLst/>
                <a:gdLst>
                  <a:gd name="T0" fmla="*/ 6 w 24"/>
                  <a:gd name="T1" fmla="*/ 23 h 23"/>
                  <a:gd name="T2" fmla="*/ 1 w 24"/>
                  <a:gd name="T3" fmla="*/ 19 h 23"/>
                  <a:gd name="T4" fmla="*/ 6 w 24"/>
                  <a:gd name="T5" fmla="*/ 5 h 23"/>
                  <a:gd name="T6" fmla="*/ 19 w 24"/>
                  <a:gd name="T7" fmla="*/ 1 h 23"/>
                  <a:gd name="T8" fmla="*/ 24 w 24"/>
                  <a:gd name="T9" fmla="*/ 6 h 23"/>
                  <a:gd name="T10" fmla="*/ 18 w 24"/>
                  <a:gd name="T11" fmla="*/ 10 h 23"/>
                  <a:gd name="T12" fmla="*/ 12 w 24"/>
                  <a:gd name="T13" fmla="*/ 12 h 23"/>
                  <a:gd name="T14" fmla="*/ 11 w 24"/>
                  <a:gd name="T15" fmla="*/ 17 h 23"/>
                  <a:gd name="T16" fmla="*/ 7 w 24"/>
                  <a:gd name="T17" fmla="*/ 23 h 23"/>
                  <a:gd name="T18" fmla="*/ 6 w 24"/>
                  <a:gd name="T1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3">
                    <a:moveTo>
                      <a:pt x="6" y="23"/>
                    </a:moveTo>
                    <a:cubicBezTo>
                      <a:pt x="4" y="23"/>
                      <a:pt x="2" y="21"/>
                      <a:pt x="1" y="19"/>
                    </a:cubicBezTo>
                    <a:cubicBezTo>
                      <a:pt x="0" y="14"/>
                      <a:pt x="2" y="9"/>
                      <a:pt x="6" y="5"/>
                    </a:cubicBezTo>
                    <a:cubicBezTo>
                      <a:pt x="9" y="2"/>
                      <a:pt x="14" y="0"/>
                      <a:pt x="19" y="1"/>
                    </a:cubicBezTo>
                    <a:cubicBezTo>
                      <a:pt x="22" y="1"/>
                      <a:pt x="24" y="3"/>
                      <a:pt x="24" y="6"/>
                    </a:cubicBezTo>
                    <a:cubicBezTo>
                      <a:pt x="23" y="9"/>
                      <a:pt x="21" y="11"/>
                      <a:pt x="18" y="10"/>
                    </a:cubicBezTo>
                    <a:cubicBezTo>
                      <a:pt x="16" y="10"/>
                      <a:pt x="14" y="11"/>
                      <a:pt x="12" y="12"/>
                    </a:cubicBezTo>
                    <a:cubicBezTo>
                      <a:pt x="11" y="14"/>
                      <a:pt x="10" y="16"/>
                      <a:pt x="11" y="17"/>
                    </a:cubicBezTo>
                    <a:cubicBezTo>
                      <a:pt x="11" y="20"/>
                      <a:pt x="9" y="23"/>
                      <a:pt x="7" y="23"/>
                    </a:cubicBezTo>
                    <a:cubicBezTo>
                      <a:pt x="6" y="23"/>
                      <a:pt x="6" y="23"/>
                      <a:pt x="6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31" name="">
                <a:extLst>
                  <a:ext uri="{FF2B5EF4-FFF2-40B4-BE49-F238E27FC236}">
                    <a16:creationId xmlns:a16="http://schemas.microsoft.com/office/drawing/2014/main" id="{4CE19444-9215-416B-BCDA-6B4008F1F18C}"/>
                  </a:ext>
                </a:extLst>
              </p:cNvPr>
              <p:cNvSpPr/>
              <p:nvPr/>
            </p:nvSpPr>
            <p:spPr bwMode="auto">
              <a:xfrm>
                <a:off x="7931401" y="1838483"/>
                <a:ext cx="55682" cy="50462"/>
              </a:xfrm>
              <a:custGeom>
                <a:avLst/>
                <a:gdLst>
                  <a:gd name="T0" fmla="*/ 7 w 27"/>
                  <a:gd name="T1" fmla="*/ 24 h 24"/>
                  <a:gd name="T2" fmla="*/ 2 w 27"/>
                  <a:gd name="T3" fmla="*/ 21 h 24"/>
                  <a:gd name="T4" fmla="*/ 7 w 27"/>
                  <a:gd name="T5" fmla="*/ 5 h 24"/>
                  <a:gd name="T6" fmla="*/ 23 w 27"/>
                  <a:gd name="T7" fmla="*/ 2 h 24"/>
                  <a:gd name="T8" fmla="*/ 26 w 27"/>
                  <a:gd name="T9" fmla="*/ 9 h 24"/>
                  <a:gd name="T10" fmla="*/ 20 w 27"/>
                  <a:gd name="T11" fmla="*/ 11 h 24"/>
                  <a:gd name="T12" fmla="*/ 13 w 27"/>
                  <a:gd name="T13" fmla="*/ 13 h 24"/>
                  <a:gd name="T14" fmla="*/ 11 w 27"/>
                  <a:gd name="T15" fmla="*/ 18 h 24"/>
                  <a:gd name="T16" fmla="*/ 8 w 27"/>
                  <a:gd name="T17" fmla="*/ 24 h 24"/>
                  <a:gd name="T18" fmla="*/ 7 w 27"/>
                  <a:gd name="T1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4">
                    <a:moveTo>
                      <a:pt x="7" y="24"/>
                    </a:moveTo>
                    <a:cubicBezTo>
                      <a:pt x="5" y="24"/>
                      <a:pt x="3" y="23"/>
                      <a:pt x="2" y="21"/>
                    </a:cubicBezTo>
                    <a:cubicBezTo>
                      <a:pt x="0" y="15"/>
                      <a:pt x="2" y="9"/>
                      <a:pt x="7" y="5"/>
                    </a:cubicBezTo>
                    <a:cubicBezTo>
                      <a:pt x="11" y="1"/>
                      <a:pt x="18" y="0"/>
                      <a:pt x="23" y="2"/>
                    </a:cubicBezTo>
                    <a:cubicBezTo>
                      <a:pt x="26" y="3"/>
                      <a:pt x="27" y="6"/>
                      <a:pt x="26" y="9"/>
                    </a:cubicBezTo>
                    <a:cubicBezTo>
                      <a:pt x="25" y="11"/>
                      <a:pt x="22" y="12"/>
                      <a:pt x="20" y="11"/>
                    </a:cubicBezTo>
                    <a:cubicBezTo>
                      <a:pt x="17" y="11"/>
                      <a:pt x="15" y="11"/>
                      <a:pt x="13" y="13"/>
                    </a:cubicBezTo>
                    <a:cubicBezTo>
                      <a:pt x="12" y="14"/>
                      <a:pt x="11" y="16"/>
                      <a:pt x="11" y="18"/>
                    </a:cubicBezTo>
                    <a:cubicBezTo>
                      <a:pt x="12" y="20"/>
                      <a:pt x="11" y="23"/>
                      <a:pt x="8" y="24"/>
                    </a:cubicBezTo>
                    <a:cubicBezTo>
                      <a:pt x="8" y="24"/>
                      <a:pt x="7" y="24"/>
                      <a:pt x="7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32" name="">
                <a:extLst>
                  <a:ext uri="{FF2B5EF4-FFF2-40B4-BE49-F238E27FC236}">
                    <a16:creationId xmlns:a16="http://schemas.microsoft.com/office/drawing/2014/main" id="{911058F8-6033-4E07-A45D-329B3112C220}"/>
                  </a:ext>
                </a:extLst>
              </p:cNvPr>
              <p:cNvSpPr/>
              <p:nvPr/>
            </p:nvSpPr>
            <p:spPr bwMode="auto">
              <a:xfrm>
                <a:off x="8139340" y="1778451"/>
                <a:ext cx="49592" cy="53942"/>
              </a:xfrm>
              <a:custGeom>
                <a:avLst/>
                <a:gdLst>
                  <a:gd name="T0" fmla="*/ 6 w 24"/>
                  <a:gd name="T1" fmla="*/ 26 h 26"/>
                  <a:gd name="T2" fmla="*/ 2 w 24"/>
                  <a:gd name="T3" fmla="*/ 23 h 26"/>
                  <a:gd name="T4" fmla="*/ 4 w 24"/>
                  <a:gd name="T5" fmla="*/ 7 h 26"/>
                  <a:gd name="T6" fmla="*/ 20 w 24"/>
                  <a:gd name="T7" fmla="*/ 1 h 26"/>
                  <a:gd name="T8" fmla="*/ 24 w 24"/>
                  <a:gd name="T9" fmla="*/ 7 h 26"/>
                  <a:gd name="T10" fmla="*/ 18 w 24"/>
                  <a:gd name="T11" fmla="*/ 11 h 26"/>
                  <a:gd name="T12" fmla="*/ 12 w 24"/>
                  <a:gd name="T13" fmla="*/ 13 h 26"/>
                  <a:gd name="T14" fmla="*/ 11 w 24"/>
                  <a:gd name="T15" fmla="*/ 19 h 26"/>
                  <a:gd name="T16" fmla="*/ 9 w 24"/>
                  <a:gd name="T17" fmla="*/ 25 h 26"/>
                  <a:gd name="T18" fmla="*/ 6 w 24"/>
                  <a:gd name="T1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6">
                    <a:moveTo>
                      <a:pt x="6" y="26"/>
                    </a:moveTo>
                    <a:cubicBezTo>
                      <a:pt x="5" y="26"/>
                      <a:pt x="3" y="25"/>
                      <a:pt x="2" y="23"/>
                    </a:cubicBezTo>
                    <a:cubicBezTo>
                      <a:pt x="0" y="18"/>
                      <a:pt x="0" y="11"/>
                      <a:pt x="4" y="7"/>
                    </a:cubicBezTo>
                    <a:cubicBezTo>
                      <a:pt x="8" y="2"/>
                      <a:pt x="14" y="0"/>
                      <a:pt x="20" y="1"/>
                    </a:cubicBezTo>
                    <a:cubicBezTo>
                      <a:pt x="22" y="2"/>
                      <a:pt x="24" y="4"/>
                      <a:pt x="24" y="7"/>
                    </a:cubicBezTo>
                    <a:cubicBezTo>
                      <a:pt x="23" y="9"/>
                      <a:pt x="21" y="11"/>
                      <a:pt x="18" y="11"/>
                    </a:cubicBezTo>
                    <a:cubicBezTo>
                      <a:pt x="16" y="10"/>
                      <a:pt x="13" y="11"/>
                      <a:pt x="12" y="13"/>
                    </a:cubicBezTo>
                    <a:cubicBezTo>
                      <a:pt x="10" y="15"/>
                      <a:pt x="10" y="17"/>
                      <a:pt x="11" y="19"/>
                    </a:cubicBezTo>
                    <a:cubicBezTo>
                      <a:pt x="12" y="21"/>
                      <a:pt x="11" y="24"/>
                      <a:pt x="9" y="25"/>
                    </a:cubicBezTo>
                    <a:cubicBezTo>
                      <a:pt x="8" y="25"/>
                      <a:pt x="7" y="26"/>
                      <a:pt x="6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33" name="">
                <a:extLst>
                  <a:ext uri="{FF2B5EF4-FFF2-40B4-BE49-F238E27FC236}">
                    <a16:creationId xmlns:a16="http://schemas.microsoft.com/office/drawing/2014/main" id="{C5C3F5F7-6D41-4710-A10C-51F7127A9C79}"/>
                  </a:ext>
                </a:extLst>
              </p:cNvPr>
              <p:cNvSpPr/>
              <p:nvPr/>
            </p:nvSpPr>
            <p:spPr bwMode="auto">
              <a:xfrm>
                <a:off x="8007964" y="2140386"/>
                <a:ext cx="50462" cy="49592"/>
              </a:xfrm>
              <a:custGeom>
                <a:avLst/>
                <a:gdLst>
                  <a:gd name="T0" fmla="*/ 6 w 24"/>
                  <a:gd name="T1" fmla="*/ 24 h 24"/>
                  <a:gd name="T2" fmla="*/ 2 w 24"/>
                  <a:gd name="T3" fmla="*/ 21 h 24"/>
                  <a:gd name="T4" fmla="*/ 5 w 24"/>
                  <a:gd name="T5" fmla="*/ 6 h 24"/>
                  <a:gd name="T6" fmla="*/ 20 w 24"/>
                  <a:gd name="T7" fmla="*/ 1 h 24"/>
                  <a:gd name="T8" fmla="*/ 24 w 24"/>
                  <a:gd name="T9" fmla="*/ 7 h 24"/>
                  <a:gd name="T10" fmla="*/ 18 w 24"/>
                  <a:gd name="T11" fmla="*/ 11 h 24"/>
                  <a:gd name="T12" fmla="*/ 12 w 24"/>
                  <a:gd name="T13" fmla="*/ 13 h 24"/>
                  <a:gd name="T14" fmla="*/ 11 w 24"/>
                  <a:gd name="T15" fmla="*/ 18 h 24"/>
                  <a:gd name="T16" fmla="*/ 8 w 24"/>
                  <a:gd name="T17" fmla="*/ 24 h 24"/>
                  <a:gd name="T18" fmla="*/ 6 w 24"/>
                  <a:gd name="T1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4">
                    <a:moveTo>
                      <a:pt x="6" y="24"/>
                    </a:moveTo>
                    <a:cubicBezTo>
                      <a:pt x="4" y="24"/>
                      <a:pt x="2" y="23"/>
                      <a:pt x="2" y="21"/>
                    </a:cubicBezTo>
                    <a:cubicBezTo>
                      <a:pt x="0" y="16"/>
                      <a:pt x="1" y="10"/>
                      <a:pt x="5" y="6"/>
                    </a:cubicBezTo>
                    <a:cubicBezTo>
                      <a:pt x="9" y="2"/>
                      <a:pt x="15" y="0"/>
                      <a:pt x="20" y="1"/>
                    </a:cubicBezTo>
                    <a:cubicBezTo>
                      <a:pt x="23" y="2"/>
                      <a:pt x="24" y="4"/>
                      <a:pt x="24" y="7"/>
                    </a:cubicBezTo>
                    <a:cubicBezTo>
                      <a:pt x="23" y="9"/>
                      <a:pt x="21" y="11"/>
                      <a:pt x="18" y="11"/>
                    </a:cubicBezTo>
                    <a:cubicBezTo>
                      <a:pt x="16" y="10"/>
                      <a:pt x="13" y="11"/>
                      <a:pt x="12" y="13"/>
                    </a:cubicBezTo>
                    <a:cubicBezTo>
                      <a:pt x="11" y="14"/>
                      <a:pt x="10" y="16"/>
                      <a:pt x="11" y="18"/>
                    </a:cubicBezTo>
                    <a:cubicBezTo>
                      <a:pt x="12" y="20"/>
                      <a:pt x="10" y="23"/>
                      <a:pt x="8" y="24"/>
                    </a:cubicBezTo>
                    <a:cubicBezTo>
                      <a:pt x="7" y="24"/>
                      <a:pt x="7" y="24"/>
                      <a:pt x="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34" name="">
                <a:extLst>
                  <a:ext uri="{FF2B5EF4-FFF2-40B4-BE49-F238E27FC236}">
                    <a16:creationId xmlns:a16="http://schemas.microsoft.com/office/drawing/2014/main" id="{C818A6A3-F31B-4F2B-B86B-79FC9E018D4E}"/>
                  </a:ext>
                </a:extLst>
              </p:cNvPr>
              <p:cNvSpPr/>
              <p:nvPr/>
            </p:nvSpPr>
            <p:spPr bwMode="auto">
              <a:xfrm>
                <a:off x="8037545" y="1953328"/>
                <a:ext cx="47852" cy="49592"/>
              </a:xfrm>
              <a:custGeom>
                <a:avLst/>
                <a:gdLst>
                  <a:gd name="T0" fmla="*/ 7 w 23"/>
                  <a:gd name="T1" fmla="*/ 24 h 24"/>
                  <a:gd name="T2" fmla="*/ 2 w 23"/>
                  <a:gd name="T3" fmla="*/ 21 h 24"/>
                  <a:gd name="T4" fmla="*/ 5 w 23"/>
                  <a:gd name="T5" fmla="*/ 6 h 24"/>
                  <a:gd name="T6" fmla="*/ 19 w 23"/>
                  <a:gd name="T7" fmla="*/ 1 h 24"/>
                  <a:gd name="T8" fmla="*/ 23 w 23"/>
                  <a:gd name="T9" fmla="*/ 7 h 24"/>
                  <a:gd name="T10" fmla="*/ 17 w 23"/>
                  <a:gd name="T11" fmla="*/ 11 h 24"/>
                  <a:gd name="T12" fmla="*/ 12 w 23"/>
                  <a:gd name="T13" fmla="*/ 13 h 24"/>
                  <a:gd name="T14" fmla="*/ 11 w 23"/>
                  <a:gd name="T15" fmla="*/ 17 h 24"/>
                  <a:gd name="T16" fmla="*/ 8 w 23"/>
                  <a:gd name="T17" fmla="*/ 23 h 24"/>
                  <a:gd name="T18" fmla="*/ 7 w 23"/>
                  <a:gd name="T1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24">
                    <a:moveTo>
                      <a:pt x="7" y="24"/>
                    </a:moveTo>
                    <a:cubicBezTo>
                      <a:pt x="5" y="24"/>
                      <a:pt x="3" y="23"/>
                      <a:pt x="2" y="21"/>
                    </a:cubicBezTo>
                    <a:cubicBezTo>
                      <a:pt x="0" y="16"/>
                      <a:pt x="1" y="10"/>
                      <a:pt x="5" y="6"/>
                    </a:cubicBezTo>
                    <a:cubicBezTo>
                      <a:pt x="8" y="2"/>
                      <a:pt x="14" y="0"/>
                      <a:pt x="19" y="1"/>
                    </a:cubicBezTo>
                    <a:cubicBezTo>
                      <a:pt x="22" y="2"/>
                      <a:pt x="23" y="4"/>
                      <a:pt x="23" y="7"/>
                    </a:cubicBezTo>
                    <a:cubicBezTo>
                      <a:pt x="23" y="9"/>
                      <a:pt x="20" y="11"/>
                      <a:pt x="17" y="11"/>
                    </a:cubicBezTo>
                    <a:cubicBezTo>
                      <a:pt x="16" y="11"/>
                      <a:pt x="13" y="11"/>
                      <a:pt x="12" y="13"/>
                    </a:cubicBezTo>
                    <a:cubicBezTo>
                      <a:pt x="11" y="14"/>
                      <a:pt x="11" y="16"/>
                      <a:pt x="11" y="17"/>
                    </a:cubicBezTo>
                    <a:cubicBezTo>
                      <a:pt x="12" y="20"/>
                      <a:pt x="11" y="22"/>
                      <a:pt x="8" y="23"/>
                    </a:cubicBezTo>
                    <a:cubicBezTo>
                      <a:pt x="8" y="24"/>
                      <a:pt x="7" y="24"/>
                      <a:pt x="7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35" name="">
                <a:extLst>
                  <a:ext uri="{FF2B5EF4-FFF2-40B4-BE49-F238E27FC236}">
                    <a16:creationId xmlns:a16="http://schemas.microsoft.com/office/drawing/2014/main" id="{4B5BCB3B-B946-417A-966B-EDF54BCF4582}"/>
                  </a:ext>
                </a:extLst>
              </p:cNvPr>
              <p:cNvSpPr/>
              <p:nvPr/>
            </p:nvSpPr>
            <p:spPr bwMode="auto">
              <a:xfrm>
                <a:off x="8028845" y="2348326"/>
                <a:ext cx="46112" cy="45242"/>
              </a:xfrm>
              <a:custGeom>
                <a:avLst/>
                <a:gdLst>
                  <a:gd name="T0" fmla="*/ 7 w 22"/>
                  <a:gd name="T1" fmla="*/ 22 h 22"/>
                  <a:gd name="T2" fmla="*/ 3 w 22"/>
                  <a:gd name="T3" fmla="*/ 20 h 22"/>
                  <a:gd name="T4" fmla="*/ 4 w 22"/>
                  <a:gd name="T5" fmla="*/ 6 h 22"/>
                  <a:gd name="T6" fmla="*/ 18 w 22"/>
                  <a:gd name="T7" fmla="*/ 1 h 22"/>
                  <a:gd name="T8" fmla="*/ 22 w 22"/>
                  <a:gd name="T9" fmla="*/ 7 h 22"/>
                  <a:gd name="T10" fmla="*/ 16 w 22"/>
                  <a:gd name="T11" fmla="*/ 10 h 22"/>
                  <a:gd name="T12" fmla="*/ 12 w 22"/>
                  <a:gd name="T13" fmla="*/ 12 h 22"/>
                  <a:gd name="T14" fmla="*/ 12 w 22"/>
                  <a:gd name="T15" fmla="*/ 15 h 22"/>
                  <a:gd name="T16" fmla="*/ 10 w 22"/>
                  <a:gd name="T17" fmla="*/ 22 h 22"/>
                  <a:gd name="T18" fmla="*/ 7 w 22"/>
                  <a:gd name="T1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22">
                    <a:moveTo>
                      <a:pt x="7" y="22"/>
                    </a:moveTo>
                    <a:cubicBezTo>
                      <a:pt x="6" y="22"/>
                      <a:pt x="4" y="22"/>
                      <a:pt x="3" y="20"/>
                    </a:cubicBezTo>
                    <a:cubicBezTo>
                      <a:pt x="0" y="16"/>
                      <a:pt x="1" y="10"/>
                      <a:pt x="4" y="6"/>
                    </a:cubicBezTo>
                    <a:cubicBezTo>
                      <a:pt x="7" y="2"/>
                      <a:pt x="13" y="0"/>
                      <a:pt x="18" y="1"/>
                    </a:cubicBezTo>
                    <a:cubicBezTo>
                      <a:pt x="21" y="2"/>
                      <a:pt x="22" y="4"/>
                      <a:pt x="22" y="7"/>
                    </a:cubicBezTo>
                    <a:cubicBezTo>
                      <a:pt x="21" y="10"/>
                      <a:pt x="18" y="11"/>
                      <a:pt x="16" y="10"/>
                    </a:cubicBezTo>
                    <a:cubicBezTo>
                      <a:pt x="14" y="10"/>
                      <a:pt x="13" y="11"/>
                      <a:pt x="12" y="12"/>
                    </a:cubicBezTo>
                    <a:cubicBezTo>
                      <a:pt x="11" y="13"/>
                      <a:pt x="11" y="14"/>
                      <a:pt x="12" y="15"/>
                    </a:cubicBezTo>
                    <a:cubicBezTo>
                      <a:pt x="13" y="17"/>
                      <a:pt x="12" y="20"/>
                      <a:pt x="10" y="22"/>
                    </a:cubicBezTo>
                    <a:cubicBezTo>
                      <a:pt x="9" y="22"/>
                      <a:pt x="8" y="22"/>
                      <a:pt x="7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36" name="">
                <a:extLst>
                  <a:ext uri="{FF2B5EF4-FFF2-40B4-BE49-F238E27FC236}">
                    <a16:creationId xmlns:a16="http://schemas.microsoft.com/office/drawing/2014/main" id="{428A7F72-E612-4209-BA2B-1E869D4E9250}"/>
                  </a:ext>
                </a:extLst>
              </p:cNvPr>
              <p:cNvSpPr/>
              <p:nvPr/>
            </p:nvSpPr>
            <p:spPr bwMode="auto">
              <a:xfrm>
                <a:off x="7847877" y="2216950"/>
                <a:ext cx="53942" cy="41762"/>
              </a:xfrm>
              <a:custGeom>
                <a:avLst/>
                <a:gdLst>
                  <a:gd name="T0" fmla="*/ 5 w 26"/>
                  <a:gd name="T1" fmla="*/ 20 h 20"/>
                  <a:gd name="T2" fmla="*/ 5 w 26"/>
                  <a:gd name="T3" fmla="*/ 20 h 20"/>
                  <a:gd name="T4" fmla="*/ 0 w 26"/>
                  <a:gd name="T5" fmla="*/ 15 h 20"/>
                  <a:gd name="T6" fmla="*/ 8 w 26"/>
                  <a:gd name="T7" fmla="*/ 3 h 20"/>
                  <a:gd name="T8" fmla="*/ 23 w 26"/>
                  <a:gd name="T9" fmla="*/ 3 h 20"/>
                  <a:gd name="T10" fmla="*/ 25 w 26"/>
                  <a:gd name="T11" fmla="*/ 9 h 20"/>
                  <a:gd name="T12" fmla="*/ 18 w 26"/>
                  <a:gd name="T13" fmla="*/ 11 h 20"/>
                  <a:gd name="T14" fmla="*/ 13 w 26"/>
                  <a:gd name="T15" fmla="*/ 12 h 20"/>
                  <a:gd name="T16" fmla="*/ 10 w 26"/>
                  <a:gd name="T17" fmla="*/ 15 h 20"/>
                  <a:gd name="T18" fmla="*/ 5 w 26"/>
                  <a:gd name="T1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20">
                    <a:moveTo>
                      <a:pt x="5" y="20"/>
                    </a:moveTo>
                    <a:cubicBezTo>
                      <a:pt x="5" y="20"/>
                      <a:pt x="5" y="20"/>
                      <a:pt x="5" y="20"/>
                    </a:cubicBezTo>
                    <a:cubicBezTo>
                      <a:pt x="2" y="20"/>
                      <a:pt x="0" y="18"/>
                      <a:pt x="0" y="15"/>
                    </a:cubicBezTo>
                    <a:cubicBezTo>
                      <a:pt x="1" y="10"/>
                      <a:pt x="4" y="5"/>
                      <a:pt x="8" y="3"/>
                    </a:cubicBezTo>
                    <a:cubicBezTo>
                      <a:pt x="13" y="1"/>
                      <a:pt x="18" y="0"/>
                      <a:pt x="23" y="3"/>
                    </a:cubicBezTo>
                    <a:cubicBezTo>
                      <a:pt x="25" y="4"/>
                      <a:pt x="26" y="7"/>
                      <a:pt x="25" y="9"/>
                    </a:cubicBezTo>
                    <a:cubicBezTo>
                      <a:pt x="24" y="12"/>
                      <a:pt x="21" y="13"/>
                      <a:pt x="18" y="11"/>
                    </a:cubicBezTo>
                    <a:cubicBezTo>
                      <a:pt x="17" y="11"/>
                      <a:pt x="15" y="11"/>
                      <a:pt x="13" y="12"/>
                    </a:cubicBezTo>
                    <a:cubicBezTo>
                      <a:pt x="11" y="12"/>
                      <a:pt x="10" y="14"/>
                      <a:pt x="10" y="15"/>
                    </a:cubicBezTo>
                    <a:cubicBezTo>
                      <a:pt x="10" y="18"/>
                      <a:pt x="8" y="20"/>
                      <a:pt x="5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37" name="">
                <a:extLst>
                  <a:ext uri="{FF2B5EF4-FFF2-40B4-BE49-F238E27FC236}">
                    <a16:creationId xmlns:a16="http://schemas.microsoft.com/office/drawing/2014/main" id="{8E5972E7-00EF-4811-BA69-E09D941DAD74}"/>
                  </a:ext>
                </a:extLst>
              </p:cNvPr>
              <p:cNvSpPr/>
              <p:nvPr/>
            </p:nvSpPr>
            <p:spPr bwMode="auto">
              <a:xfrm>
                <a:off x="9107692" y="3082638"/>
                <a:ext cx="47852" cy="30452"/>
              </a:xfrm>
              <a:custGeom>
                <a:avLst/>
                <a:gdLst>
                  <a:gd name="T0" fmla="*/ 2 w 23"/>
                  <a:gd name="T1" fmla="*/ 14 h 15"/>
                  <a:gd name="T2" fmla="*/ 1 w 23"/>
                  <a:gd name="T3" fmla="*/ 13 h 15"/>
                  <a:gd name="T4" fmla="*/ 2 w 23"/>
                  <a:gd name="T5" fmla="*/ 8 h 15"/>
                  <a:gd name="T6" fmla="*/ 19 w 23"/>
                  <a:gd name="T7" fmla="*/ 1 h 15"/>
                  <a:gd name="T8" fmla="*/ 23 w 23"/>
                  <a:gd name="T9" fmla="*/ 3 h 15"/>
                  <a:gd name="T10" fmla="*/ 20 w 23"/>
                  <a:gd name="T11" fmla="*/ 7 h 15"/>
                  <a:gd name="T12" fmla="*/ 6 w 23"/>
                  <a:gd name="T13" fmla="*/ 14 h 15"/>
                  <a:gd name="T14" fmla="*/ 2 w 23"/>
                  <a:gd name="T15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5">
                    <a:moveTo>
                      <a:pt x="2" y="14"/>
                    </a:moveTo>
                    <a:cubicBezTo>
                      <a:pt x="2" y="14"/>
                      <a:pt x="2" y="13"/>
                      <a:pt x="1" y="13"/>
                    </a:cubicBezTo>
                    <a:cubicBezTo>
                      <a:pt x="0" y="12"/>
                      <a:pt x="1" y="9"/>
                      <a:pt x="2" y="8"/>
                    </a:cubicBezTo>
                    <a:cubicBezTo>
                      <a:pt x="7" y="5"/>
                      <a:pt x="13" y="2"/>
                      <a:pt x="19" y="1"/>
                    </a:cubicBezTo>
                    <a:cubicBezTo>
                      <a:pt x="21" y="0"/>
                      <a:pt x="22" y="1"/>
                      <a:pt x="23" y="3"/>
                    </a:cubicBezTo>
                    <a:cubicBezTo>
                      <a:pt x="23" y="5"/>
                      <a:pt x="22" y="7"/>
                      <a:pt x="20" y="7"/>
                    </a:cubicBezTo>
                    <a:cubicBezTo>
                      <a:pt x="15" y="9"/>
                      <a:pt x="10" y="11"/>
                      <a:pt x="6" y="14"/>
                    </a:cubicBezTo>
                    <a:cubicBezTo>
                      <a:pt x="5" y="15"/>
                      <a:pt x="3" y="15"/>
                      <a:pt x="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38" name="">
                <a:extLst>
                  <a:ext uri="{FF2B5EF4-FFF2-40B4-BE49-F238E27FC236}">
                    <a16:creationId xmlns:a16="http://schemas.microsoft.com/office/drawing/2014/main" id="{938004DF-8ED1-40FA-A496-A70D150E4516}"/>
                  </a:ext>
                </a:extLst>
              </p:cNvPr>
              <p:cNvSpPr/>
              <p:nvPr/>
            </p:nvSpPr>
            <p:spPr bwMode="auto">
              <a:xfrm>
                <a:off x="9182516" y="3254905"/>
                <a:ext cx="52202" cy="22621"/>
              </a:xfrm>
              <a:custGeom>
                <a:avLst/>
                <a:gdLst>
                  <a:gd name="T0" fmla="*/ 2 w 25"/>
                  <a:gd name="T1" fmla="*/ 10 h 11"/>
                  <a:gd name="T2" fmla="*/ 0 w 25"/>
                  <a:gd name="T3" fmla="*/ 8 h 11"/>
                  <a:gd name="T4" fmla="*/ 2 w 25"/>
                  <a:gd name="T5" fmla="*/ 4 h 11"/>
                  <a:gd name="T6" fmla="*/ 21 w 25"/>
                  <a:gd name="T7" fmla="*/ 0 h 11"/>
                  <a:gd name="T8" fmla="*/ 24 w 25"/>
                  <a:gd name="T9" fmla="*/ 3 h 11"/>
                  <a:gd name="T10" fmla="*/ 21 w 25"/>
                  <a:gd name="T11" fmla="*/ 7 h 11"/>
                  <a:gd name="T12" fmla="*/ 5 w 25"/>
                  <a:gd name="T13" fmla="*/ 10 h 11"/>
                  <a:gd name="T14" fmla="*/ 2 w 25"/>
                  <a:gd name="T15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1">
                    <a:moveTo>
                      <a:pt x="2" y="10"/>
                    </a:moveTo>
                    <a:cubicBezTo>
                      <a:pt x="1" y="10"/>
                      <a:pt x="1" y="9"/>
                      <a:pt x="0" y="8"/>
                    </a:cubicBezTo>
                    <a:cubicBezTo>
                      <a:pt x="0" y="7"/>
                      <a:pt x="1" y="5"/>
                      <a:pt x="2" y="4"/>
                    </a:cubicBezTo>
                    <a:cubicBezTo>
                      <a:pt x="8" y="2"/>
                      <a:pt x="14" y="0"/>
                      <a:pt x="21" y="0"/>
                    </a:cubicBezTo>
                    <a:cubicBezTo>
                      <a:pt x="23" y="0"/>
                      <a:pt x="24" y="1"/>
                      <a:pt x="24" y="3"/>
                    </a:cubicBezTo>
                    <a:cubicBezTo>
                      <a:pt x="25" y="5"/>
                      <a:pt x="23" y="7"/>
                      <a:pt x="21" y="7"/>
                    </a:cubicBezTo>
                    <a:cubicBezTo>
                      <a:pt x="16" y="7"/>
                      <a:pt x="10" y="8"/>
                      <a:pt x="5" y="10"/>
                    </a:cubicBezTo>
                    <a:cubicBezTo>
                      <a:pt x="4" y="11"/>
                      <a:pt x="2" y="11"/>
                      <a:pt x="2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39" name="">
                <a:extLst>
                  <a:ext uri="{FF2B5EF4-FFF2-40B4-BE49-F238E27FC236}">
                    <a16:creationId xmlns:a16="http://schemas.microsoft.com/office/drawing/2014/main" id="{9789F3B1-D828-4E28-9386-CA0BA20E4DFB}"/>
                  </a:ext>
                </a:extLst>
              </p:cNvPr>
              <p:cNvSpPr/>
              <p:nvPr/>
            </p:nvSpPr>
            <p:spPr bwMode="auto">
              <a:xfrm>
                <a:off x="9163375" y="3458494"/>
                <a:ext cx="50462" cy="33061"/>
              </a:xfrm>
              <a:custGeom>
                <a:avLst/>
                <a:gdLst>
                  <a:gd name="T0" fmla="*/ 1 w 24"/>
                  <a:gd name="T1" fmla="*/ 7 h 16"/>
                  <a:gd name="T2" fmla="*/ 0 w 24"/>
                  <a:gd name="T3" fmla="*/ 3 h 16"/>
                  <a:gd name="T4" fmla="*/ 5 w 24"/>
                  <a:gd name="T5" fmla="*/ 1 h 16"/>
                  <a:gd name="T6" fmla="*/ 21 w 24"/>
                  <a:gd name="T7" fmla="*/ 8 h 16"/>
                  <a:gd name="T8" fmla="*/ 23 w 24"/>
                  <a:gd name="T9" fmla="*/ 13 h 16"/>
                  <a:gd name="T10" fmla="*/ 18 w 24"/>
                  <a:gd name="T11" fmla="*/ 15 h 16"/>
                  <a:gd name="T12" fmla="*/ 2 w 24"/>
                  <a:gd name="T13" fmla="*/ 7 h 16"/>
                  <a:gd name="T14" fmla="*/ 1 w 24"/>
                  <a:gd name="T15" fmla="*/ 7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16">
                    <a:moveTo>
                      <a:pt x="1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3" y="0"/>
                      <a:pt x="5" y="1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3" y="9"/>
                      <a:pt x="24" y="11"/>
                      <a:pt x="23" y="13"/>
                    </a:cubicBezTo>
                    <a:cubicBezTo>
                      <a:pt x="22" y="15"/>
                      <a:pt x="20" y="16"/>
                      <a:pt x="18" y="15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40" name="">
                <a:extLst>
                  <a:ext uri="{FF2B5EF4-FFF2-40B4-BE49-F238E27FC236}">
                    <a16:creationId xmlns:a16="http://schemas.microsoft.com/office/drawing/2014/main" id="{2F33FC2D-2328-4332-9C89-29D58099BBFA}"/>
                  </a:ext>
                </a:extLst>
              </p:cNvPr>
              <p:cNvSpPr/>
              <p:nvPr/>
            </p:nvSpPr>
            <p:spPr bwMode="auto">
              <a:xfrm>
                <a:off x="9026779" y="3629022"/>
                <a:ext cx="37412" cy="52202"/>
              </a:xfrm>
              <a:custGeom>
                <a:avLst/>
                <a:gdLst>
                  <a:gd name="T0" fmla="*/ 12 w 18"/>
                  <a:gd name="T1" fmla="*/ 24 h 25"/>
                  <a:gd name="T2" fmla="*/ 12 w 18"/>
                  <a:gd name="T3" fmla="*/ 24 h 25"/>
                  <a:gd name="T4" fmla="*/ 0 w 18"/>
                  <a:gd name="T5" fmla="*/ 4 h 25"/>
                  <a:gd name="T6" fmla="*/ 3 w 18"/>
                  <a:gd name="T7" fmla="*/ 0 h 25"/>
                  <a:gd name="T8" fmla="*/ 7 w 18"/>
                  <a:gd name="T9" fmla="*/ 3 h 25"/>
                  <a:gd name="T10" fmla="*/ 16 w 18"/>
                  <a:gd name="T11" fmla="*/ 18 h 25"/>
                  <a:gd name="T12" fmla="*/ 17 w 18"/>
                  <a:gd name="T13" fmla="*/ 23 h 25"/>
                  <a:gd name="T14" fmla="*/ 12 w 18"/>
                  <a:gd name="T15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25">
                    <a:moveTo>
                      <a:pt x="12" y="24"/>
                    </a:moveTo>
                    <a:cubicBezTo>
                      <a:pt x="12" y="24"/>
                      <a:pt x="12" y="24"/>
                      <a:pt x="12" y="24"/>
                    </a:cubicBezTo>
                    <a:cubicBezTo>
                      <a:pt x="6" y="19"/>
                      <a:pt x="2" y="11"/>
                      <a:pt x="0" y="4"/>
                    </a:cubicBezTo>
                    <a:cubicBezTo>
                      <a:pt x="0" y="2"/>
                      <a:pt x="2" y="0"/>
                      <a:pt x="3" y="0"/>
                    </a:cubicBezTo>
                    <a:cubicBezTo>
                      <a:pt x="5" y="0"/>
                      <a:pt x="7" y="1"/>
                      <a:pt x="7" y="3"/>
                    </a:cubicBezTo>
                    <a:cubicBezTo>
                      <a:pt x="8" y="9"/>
                      <a:pt x="11" y="14"/>
                      <a:pt x="16" y="18"/>
                    </a:cubicBezTo>
                    <a:cubicBezTo>
                      <a:pt x="18" y="20"/>
                      <a:pt x="18" y="22"/>
                      <a:pt x="17" y="23"/>
                    </a:cubicBezTo>
                    <a:cubicBezTo>
                      <a:pt x="15" y="25"/>
                      <a:pt x="13" y="25"/>
                      <a:pt x="12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41" name="">
                <a:extLst>
                  <a:ext uri="{FF2B5EF4-FFF2-40B4-BE49-F238E27FC236}">
                    <a16:creationId xmlns:a16="http://schemas.microsoft.com/office/drawing/2014/main" id="{25478514-EA7C-4549-BCAC-51B03449A2B1}"/>
                  </a:ext>
                </a:extLst>
              </p:cNvPr>
              <p:cNvSpPr/>
              <p:nvPr/>
            </p:nvSpPr>
            <p:spPr bwMode="auto">
              <a:xfrm>
                <a:off x="9045050" y="2901670"/>
                <a:ext cx="133116" cy="136596"/>
              </a:xfrm>
              <a:custGeom>
                <a:avLst/>
                <a:gdLst>
                  <a:gd name="T0" fmla="*/ 2 w 64"/>
                  <a:gd name="T1" fmla="*/ 65 h 66"/>
                  <a:gd name="T2" fmla="*/ 1 w 64"/>
                  <a:gd name="T3" fmla="*/ 65 h 66"/>
                  <a:gd name="T4" fmla="*/ 1 w 64"/>
                  <a:gd name="T5" fmla="*/ 60 h 66"/>
                  <a:gd name="T6" fmla="*/ 58 w 64"/>
                  <a:gd name="T7" fmla="*/ 1 h 66"/>
                  <a:gd name="T8" fmla="*/ 63 w 64"/>
                  <a:gd name="T9" fmla="*/ 1 h 66"/>
                  <a:gd name="T10" fmla="*/ 63 w 64"/>
                  <a:gd name="T11" fmla="*/ 6 h 66"/>
                  <a:gd name="T12" fmla="*/ 6 w 64"/>
                  <a:gd name="T13" fmla="*/ 65 h 66"/>
                  <a:gd name="T14" fmla="*/ 2 w 64"/>
                  <a:gd name="T15" fmla="*/ 65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4" h="66">
                    <a:moveTo>
                      <a:pt x="2" y="65"/>
                    </a:moveTo>
                    <a:cubicBezTo>
                      <a:pt x="2" y="65"/>
                      <a:pt x="1" y="65"/>
                      <a:pt x="1" y="65"/>
                    </a:cubicBezTo>
                    <a:cubicBezTo>
                      <a:pt x="0" y="64"/>
                      <a:pt x="0" y="61"/>
                      <a:pt x="1" y="60"/>
                    </a:cubicBezTo>
                    <a:cubicBezTo>
                      <a:pt x="58" y="1"/>
                      <a:pt x="58" y="1"/>
                      <a:pt x="58" y="1"/>
                    </a:cubicBezTo>
                    <a:cubicBezTo>
                      <a:pt x="59" y="0"/>
                      <a:pt x="62" y="0"/>
                      <a:pt x="63" y="1"/>
                    </a:cubicBezTo>
                    <a:cubicBezTo>
                      <a:pt x="64" y="3"/>
                      <a:pt x="64" y="5"/>
                      <a:pt x="63" y="6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5" y="66"/>
                      <a:pt x="3" y="66"/>
                      <a:pt x="2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42" name="">
                <a:extLst>
                  <a:ext uri="{FF2B5EF4-FFF2-40B4-BE49-F238E27FC236}">
                    <a16:creationId xmlns:a16="http://schemas.microsoft.com/office/drawing/2014/main" id="{7BAD87D7-27BA-4BAB-80B5-8B233B84F54C}"/>
                  </a:ext>
                </a:extLst>
              </p:cNvPr>
              <p:cNvSpPr/>
              <p:nvPr/>
            </p:nvSpPr>
            <p:spPr bwMode="auto">
              <a:xfrm>
                <a:off x="9152934" y="3096559"/>
                <a:ext cx="167047" cy="95704"/>
              </a:xfrm>
              <a:custGeom>
                <a:avLst/>
                <a:gdLst>
                  <a:gd name="T0" fmla="*/ 2 w 80"/>
                  <a:gd name="T1" fmla="*/ 46 h 46"/>
                  <a:gd name="T2" fmla="*/ 0 w 80"/>
                  <a:gd name="T3" fmla="*/ 44 h 46"/>
                  <a:gd name="T4" fmla="*/ 2 w 80"/>
                  <a:gd name="T5" fmla="*/ 39 h 46"/>
                  <a:gd name="T6" fmla="*/ 73 w 80"/>
                  <a:gd name="T7" fmla="*/ 1 h 46"/>
                  <a:gd name="T8" fmla="*/ 78 w 80"/>
                  <a:gd name="T9" fmla="*/ 2 h 46"/>
                  <a:gd name="T10" fmla="*/ 78 w 80"/>
                  <a:gd name="T11" fmla="*/ 7 h 46"/>
                  <a:gd name="T12" fmla="*/ 5 w 80"/>
                  <a:gd name="T13" fmla="*/ 46 h 46"/>
                  <a:gd name="T14" fmla="*/ 2 w 80"/>
                  <a:gd name="T15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0" h="46">
                    <a:moveTo>
                      <a:pt x="2" y="46"/>
                    </a:moveTo>
                    <a:cubicBezTo>
                      <a:pt x="1" y="45"/>
                      <a:pt x="1" y="44"/>
                      <a:pt x="0" y="44"/>
                    </a:cubicBezTo>
                    <a:cubicBezTo>
                      <a:pt x="0" y="42"/>
                      <a:pt x="1" y="40"/>
                      <a:pt x="2" y="39"/>
                    </a:cubicBezTo>
                    <a:cubicBezTo>
                      <a:pt x="28" y="31"/>
                      <a:pt x="52" y="18"/>
                      <a:pt x="73" y="1"/>
                    </a:cubicBezTo>
                    <a:cubicBezTo>
                      <a:pt x="75" y="0"/>
                      <a:pt x="77" y="0"/>
                      <a:pt x="78" y="2"/>
                    </a:cubicBezTo>
                    <a:cubicBezTo>
                      <a:pt x="80" y="4"/>
                      <a:pt x="79" y="6"/>
                      <a:pt x="78" y="7"/>
                    </a:cubicBezTo>
                    <a:cubicBezTo>
                      <a:pt x="56" y="24"/>
                      <a:pt x="31" y="37"/>
                      <a:pt x="5" y="46"/>
                    </a:cubicBezTo>
                    <a:cubicBezTo>
                      <a:pt x="4" y="46"/>
                      <a:pt x="2" y="46"/>
                      <a:pt x="2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43" name="">
                <a:extLst>
                  <a:ext uri="{FF2B5EF4-FFF2-40B4-BE49-F238E27FC236}">
                    <a16:creationId xmlns:a16="http://schemas.microsoft.com/office/drawing/2014/main" id="{969ABC33-A1F7-4C2D-848B-5541457A0A53}"/>
                  </a:ext>
                </a:extLst>
              </p:cNvPr>
              <p:cNvSpPr/>
              <p:nvPr/>
            </p:nvSpPr>
            <p:spPr bwMode="auto">
              <a:xfrm>
                <a:off x="9184256" y="3362790"/>
                <a:ext cx="150517" cy="20881"/>
              </a:xfrm>
              <a:custGeom>
                <a:avLst/>
                <a:gdLst>
                  <a:gd name="T0" fmla="*/ 2 w 72"/>
                  <a:gd name="T1" fmla="*/ 9 h 10"/>
                  <a:gd name="T2" fmla="*/ 1 w 72"/>
                  <a:gd name="T3" fmla="*/ 6 h 10"/>
                  <a:gd name="T4" fmla="*/ 4 w 72"/>
                  <a:gd name="T5" fmla="*/ 3 h 10"/>
                  <a:gd name="T6" fmla="*/ 68 w 72"/>
                  <a:gd name="T7" fmla="*/ 0 h 10"/>
                  <a:gd name="T8" fmla="*/ 71 w 72"/>
                  <a:gd name="T9" fmla="*/ 4 h 10"/>
                  <a:gd name="T10" fmla="*/ 68 w 72"/>
                  <a:gd name="T11" fmla="*/ 7 h 10"/>
                  <a:gd name="T12" fmla="*/ 4 w 72"/>
                  <a:gd name="T13" fmla="*/ 10 h 10"/>
                  <a:gd name="T14" fmla="*/ 2 w 72"/>
                  <a:gd name="T15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" h="10">
                    <a:moveTo>
                      <a:pt x="2" y="9"/>
                    </a:moveTo>
                    <a:cubicBezTo>
                      <a:pt x="1" y="8"/>
                      <a:pt x="1" y="7"/>
                      <a:pt x="1" y="6"/>
                    </a:cubicBezTo>
                    <a:cubicBezTo>
                      <a:pt x="0" y="4"/>
                      <a:pt x="2" y="3"/>
                      <a:pt x="4" y="3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70" y="0"/>
                      <a:pt x="71" y="2"/>
                      <a:pt x="71" y="4"/>
                    </a:cubicBezTo>
                    <a:cubicBezTo>
                      <a:pt x="72" y="6"/>
                      <a:pt x="70" y="7"/>
                      <a:pt x="68" y="7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0"/>
                      <a:pt x="3" y="9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44" name="">
                <a:extLst>
                  <a:ext uri="{FF2B5EF4-FFF2-40B4-BE49-F238E27FC236}">
                    <a16:creationId xmlns:a16="http://schemas.microsoft.com/office/drawing/2014/main" id="{70CE81DD-2C00-4F07-8B0B-AA6F01EEC5CE}"/>
                  </a:ext>
                </a:extLst>
              </p:cNvPr>
              <p:cNvSpPr/>
              <p:nvPr/>
            </p:nvSpPr>
            <p:spPr bwMode="auto">
              <a:xfrm>
                <a:off x="9103342" y="3564639"/>
                <a:ext cx="127026" cy="106145"/>
              </a:xfrm>
              <a:custGeom>
                <a:avLst/>
                <a:gdLst>
                  <a:gd name="T0" fmla="*/ 55 w 61"/>
                  <a:gd name="T1" fmla="*/ 50 h 51"/>
                  <a:gd name="T2" fmla="*/ 55 w 61"/>
                  <a:gd name="T3" fmla="*/ 50 h 51"/>
                  <a:gd name="T4" fmla="*/ 2 w 61"/>
                  <a:gd name="T5" fmla="*/ 6 h 51"/>
                  <a:gd name="T6" fmla="*/ 1 w 61"/>
                  <a:gd name="T7" fmla="*/ 1 h 51"/>
                  <a:gd name="T8" fmla="*/ 6 w 61"/>
                  <a:gd name="T9" fmla="*/ 1 h 51"/>
                  <a:gd name="T10" fmla="*/ 59 w 61"/>
                  <a:gd name="T11" fmla="*/ 44 h 51"/>
                  <a:gd name="T12" fmla="*/ 60 w 61"/>
                  <a:gd name="T13" fmla="*/ 49 h 51"/>
                  <a:gd name="T14" fmla="*/ 55 w 61"/>
                  <a:gd name="T15" fmla="*/ 5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1" h="51">
                    <a:moveTo>
                      <a:pt x="55" y="50"/>
                    </a:moveTo>
                    <a:cubicBezTo>
                      <a:pt x="55" y="50"/>
                      <a:pt x="55" y="50"/>
                      <a:pt x="55" y="50"/>
                    </a:cubicBezTo>
                    <a:cubicBezTo>
                      <a:pt x="36" y="36"/>
                      <a:pt x="19" y="22"/>
                      <a:pt x="2" y="6"/>
                    </a:cubicBezTo>
                    <a:cubicBezTo>
                      <a:pt x="0" y="5"/>
                      <a:pt x="0" y="3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ubicBezTo>
                      <a:pt x="23" y="16"/>
                      <a:pt x="41" y="31"/>
                      <a:pt x="59" y="44"/>
                    </a:cubicBezTo>
                    <a:cubicBezTo>
                      <a:pt x="60" y="45"/>
                      <a:pt x="61" y="47"/>
                      <a:pt x="60" y="49"/>
                    </a:cubicBezTo>
                    <a:cubicBezTo>
                      <a:pt x="58" y="51"/>
                      <a:pt x="56" y="51"/>
                      <a:pt x="55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45" name="">
                <a:extLst>
                  <a:ext uri="{FF2B5EF4-FFF2-40B4-BE49-F238E27FC236}">
                    <a16:creationId xmlns:a16="http://schemas.microsoft.com/office/drawing/2014/main" id="{7E969AE7-7DDE-43C0-BEEE-7560FB98A2FA}"/>
                  </a:ext>
                </a:extLst>
              </p:cNvPr>
              <p:cNvSpPr/>
              <p:nvPr/>
            </p:nvSpPr>
            <p:spPr bwMode="auto">
              <a:xfrm>
                <a:off x="8932814" y="3666433"/>
                <a:ext cx="79174" cy="180968"/>
              </a:xfrm>
              <a:custGeom>
                <a:avLst/>
                <a:gdLst>
                  <a:gd name="T0" fmla="*/ 32 w 38"/>
                  <a:gd name="T1" fmla="*/ 86 h 87"/>
                  <a:gd name="T2" fmla="*/ 30 w 38"/>
                  <a:gd name="T3" fmla="*/ 85 h 87"/>
                  <a:gd name="T4" fmla="*/ 1 w 38"/>
                  <a:gd name="T5" fmla="*/ 5 h 87"/>
                  <a:gd name="T6" fmla="*/ 3 w 38"/>
                  <a:gd name="T7" fmla="*/ 1 h 87"/>
                  <a:gd name="T8" fmla="*/ 8 w 38"/>
                  <a:gd name="T9" fmla="*/ 3 h 87"/>
                  <a:gd name="T10" fmla="*/ 37 w 38"/>
                  <a:gd name="T11" fmla="*/ 82 h 87"/>
                  <a:gd name="T12" fmla="*/ 35 w 38"/>
                  <a:gd name="T13" fmla="*/ 87 h 87"/>
                  <a:gd name="T14" fmla="*/ 32 w 38"/>
                  <a:gd name="T15" fmla="*/ 8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">
                    <a:moveTo>
                      <a:pt x="32" y="86"/>
                    </a:moveTo>
                    <a:cubicBezTo>
                      <a:pt x="31" y="86"/>
                      <a:pt x="31" y="86"/>
                      <a:pt x="30" y="85"/>
                    </a:cubicBezTo>
                    <a:cubicBezTo>
                      <a:pt x="19" y="58"/>
                      <a:pt x="10" y="33"/>
                      <a:pt x="1" y="5"/>
                    </a:cubicBezTo>
                    <a:cubicBezTo>
                      <a:pt x="0" y="3"/>
                      <a:pt x="1" y="2"/>
                      <a:pt x="3" y="1"/>
                    </a:cubicBezTo>
                    <a:cubicBezTo>
                      <a:pt x="5" y="0"/>
                      <a:pt x="7" y="1"/>
                      <a:pt x="8" y="3"/>
                    </a:cubicBezTo>
                    <a:cubicBezTo>
                      <a:pt x="16" y="31"/>
                      <a:pt x="25" y="56"/>
                      <a:pt x="37" y="82"/>
                    </a:cubicBezTo>
                    <a:cubicBezTo>
                      <a:pt x="38" y="84"/>
                      <a:pt x="37" y="86"/>
                      <a:pt x="35" y="87"/>
                    </a:cubicBezTo>
                    <a:cubicBezTo>
                      <a:pt x="34" y="87"/>
                      <a:pt x="33" y="87"/>
                      <a:pt x="32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46" name="">
                <a:extLst>
                  <a:ext uri="{FF2B5EF4-FFF2-40B4-BE49-F238E27FC236}">
                    <a16:creationId xmlns:a16="http://schemas.microsoft.com/office/drawing/2014/main" id="{BEC18990-3918-4E1D-9F54-62A67DD36096}"/>
                  </a:ext>
                </a:extLst>
              </p:cNvPr>
              <p:cNvSpPr/>
              <p:nvPr/>
            </p:nvSpPr>
            <p:spPr bwMode="auto">
              <a:xfrm>
                <a:off x="9146844" y="2855558"/>
                <a:ext cx="81784" cy="70473"/>
              </a:xfrm>
              <a:custGeom>
                <a:avLst/>
                <a:gdLst>
                  <a:gd name="T0" fmla="*/ 11 w 39"/>
                  <a:gd name="T1" fmla="*/ 30 h 34"/>
                  <a:gd name="T2" fmla="*/ 8 w 39"/>
                  <a:gd name="T3" fmla="*/ 26 h 34"/>
                  <a:gd name="T4" fmla="*/ 3 w 39"/>
                  <a:gd name="T5" fmla="*/ 7 h 34"/>
                  <a:gd name="T6" fmla="*/ 15 w 39"/>
                  <a:gd name="T7" fmla="*/ 0 h 34"/>
                  <a:gd name="T8" fmla="*/ 36 w 39"/>
                  <a:gd name="T9" fmla="*/ 13 h 34"/>
                  <a:gd name="T10" fmla="*/ 37 w 39"/>
                  <a:gd name="T11" fmla="*/ 25 h 34"/>
                  <a:gd name="T12" fmla="*/ 29 w 39"/>
                  <a:gd name="T13" fmla="*/ 32 h 34"/>
                  <a:gd name="T14" fmla="*/ 29 w 39"/>
                  <a:gd name="T15" fmla="*/ 32 h 34"/>
                  <a:gd name="T16" fmla="*/ 11 w 39"/>
                  <a:gd name="T17" fmla="*/ 30 h 34"/>
                  <a:gd name="T18" fmla="*/ 25 w 39"/>
                  <a:gd name="T19" fmla="*/ 10 h 34"/>
                  <a:gd name="T20" fmla="*/ 16 w 39"/>
                  <a:gd name="T21" fmla="*/ 7 h 34"/>
                  <a:gd name="T22" fmla="*/ 9 w 39"/>
                  <a:gd name="T23" fmla="*/ 10 h 34"/>
                  <a:gd name="T24" fmla="*/ 13 w 39"/>
                  <a:gd name="T25" fmla="*/ 22 h 34"/>
                  <a:gd name="T26" fmla="*/ 27 w 39"/>
                  <a:gd name="T27" fmla="*/ 25 h 34"/>
                  <a:gd name="T28" fmla="*/ 27 w 39"/>
                  <a:gd name="T29" fmla="*/ 25 h 34"/>
                  <a:gd name="T30" fmla="*/ 31 w 39"/>
                  <a:gd name="T31" fmla="*/ 22 h 34"/>
                  <a:gd name="T32" fmla="*/ 30 w 39"/>
                  <a:gd name="T33" fmla="*/ 16 h 34"/>
                  <a:gd name="T34" fmla="*/ 25 w 39"/>
                  <a:gd name="T35" fmla="*/ 1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9" h="34">
                    <a:moveTo>
                      <a:pt x="11" y="30"/>
                    </a:moveTo>
                    <a:cubicBezTo>
                      <a:pt x="10" y="29"/>
                      <a:pt x="9" y="27"/>
                      <a:pt x="8" y="26"/>
                    </a:cubicBezTo>
                    <a:cubicBezTo>
                      <a:pt x="2" y="21"/>
                      <a:pt x="0" y="13"/>
                      <a:pt x="3" y="7"/>
                    </a:cubicBezTo>
                    <a:cubicBezTo>
                      <a:pt x="4" y="5"/>
                      <a:pt x="7" y="0"/>
                      <a:pt x="15" y="0"/>
                    </a:cubicBezTo>
                    <a:cubicBezTo>
                      <a:pt x="24" y="0"/>
                      <a:pt x="33" y="5"/>
                      <a:pt x="36" y="13"/>
                    </a:cubicBezTo>
                    <a:cubicBezTo>
                      <a:pt x="38" y="17"/>
                      <a:pt x="39" y="21"/>
                      <a:pt x="37" y="25"/>
                    </a:cubicBezTo>
                    <a:cubicBezTo>
                      <a:pt x="35" y="28"/>
                      <a:pt x="33" y="31"/>
                      <a:pt x="29" y="32"/>
                    </a:cubicBezTo>
                    <a:cubicBezTo>
                      <a:pt x="29" y="32"/>
                      <a:pt x="29" y="32"/>
                      <a:pt x="29" y="32"/>
                    </a:cubicBezTo>
                    <a:cubicBezTo>
                      <a:pt x="23" y="34"/>
                      <a:pt x="17" y="33"/>
                      <a:pt x="11" y="30"/>
                    </a:cubicBezTo>
                    <a:close/>
                    <a:moveTo>
                      <a:pt x="25" y="10"/>
                    </a:moveTo>
                    <a:cubicBezTo>
                      <a:pt x="22" y="8"/>
                      <a:pt x="19" y="7"/>
                      <a:pt x="16" y="7"/>
                    </a:cubicBezTo>
                    <a:cubicBezTo>
                      <a:pt x="12" y="7"/>
                      <a:pt x="10" y="8"/>
                      <a:pt x="9" y="10"/>
                    </a:cubicBezTo>
                    <a:cubicBezTo>
                      <a:pt x="8" y="13"/>
                      <a:pt x="9" y="18"/>
                      <a:pt x="13" y="22"/>
                    </a:cubicBezTo>
                    <a:cubicBezTo>
                      <a:pt x="15" y="23"/>
                      <a:pt x="20" y="28"/>
                      <a:pt x="27" y="25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9" y="25"/>
                      <a:pt x="30" y="24"/>
                      <a:pt x="31" y="22"/>
                    </a:cubicBezTo>
                    <a:cubicBezTo>
                      <a:pt x="31" y="20"/>
                      <a:pt x="31" y="18"/>
                      <a:pt x="30" y="16"/>
                    </a:cubicBezTo>
                    <a:cubicBezTo>
                      <a:pt x="29" y="13"/>
                      <a:pt x="27" y="12"/>
                      <a:pt x="2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47" name="">
                <a:extLst>
                  <a:ext uri="{FF2B5EF4-FFF2-40B4-BE49-F238E27FC236}">
                    <a16:creationId xmlns:a16="http://schemas.microsoft.com/office/drawing/2014/main" id="{6C36492F-DB31-4FC2-A0FD-3EA92F79936F}"/>
                  </a:ext>
                </a:extLst>
              </p:cNvPr>
              <p:cNvSpPr/>
              <p:nvPr/>
            </p:nvSpPr>
            <p:spPr bwMode="auto">
              <a:xfrm>
                <a:off x="9294750" y="3045226"/>
                <a:ext cx="83524" cy="87004"/>
              </a:xfrm>
              <a:custGeom>
                <a:avLst/>
                <a:gdLst>
                  <a:gd name="T0" fmla="*/ 14 w 40"/>
                  <a:gd name="T1" fmla="*/ 37 h 42"/>
                  <a:gd name="T2" fmla="*/ 0 w 40"/>
                  <a:gd name="T3" fmla="*/ 17 h 42"/>
                  <a:gd name="T4" fmla="*/ 4 w 40"/>
                  <a:gd name="T5" fmla="*/ 6 h 42"/>
                  <a:gd name="T6" fmla="*/ 23 w 40"/>
                  <a:gd name="T7" fmla="*/ 3 h 42"/>
                  <a:gd name="T8" fmla="*/ 36 w 40"/>
                  <a:gd name="T9" fmla="*/ 15 h 42"/>
                  <a:gd name="T10" fmla="*/ 39 w 40"/>
                  <a:gd name="T11" fmla="*/ 28 h 42"/>
                  <a:gd name="T12" fmla="*/ 32 w 40"/>
                  <a:gd name="T13" fmla="*/ 39 h 42"/>
                  <a:gd name="T14" fmla="*/ 14 w 40"/>
                  <a:gd name="T15" fmla="*/ 37 h 42"/>
                  <a:gd name="T16" fmla="*/ 14 w 40"/>
                  <a:gd name="T17" fmla="*/ 37 h 42"/>
                  <a:gd name="T18" fmla="*/ 24 w 40"/>
                  <a:gd name="T19" fmla="*/ 11 h 42"/>
                  <a:gd name="T20" fmla="*/ 20 w 40"/>
                  <a:gd name="T21" fmla="*/ 9 h 42"/>
                  <a:gd name="T22" fmla="*/ 9 w 40"/>
                  <a:gd name="T23" fmla="*/ 11 h 42"/>
                  <a:gd name="T24" fmla="*/ 7 w 40"/>
                  <a:gd name="T25" fmla="*/ 16 h 42"/>
                  <a:gd name="T26" fmla="*/ 18 w 40"/>
                  <a:gd name="T27" fmla="*/ 31 h 42"/>
                  <a:gd name="T28" fmla="*/ 18 w 40"/>
                  <a:gd name="T29" fmla="*/ 31 h 42"/>
                  <a:gd name="T30" fmla="*/ 18 w 40"/>
                  <a:gd name="T31" fmla="*/ 31 h 42"/>
                  <a:gd name="T32" fmla="*/ 29 w 40"/>
                  <a:gd name="T33" fmla="*/ 33 h 42"/>
                  <a:gd name="T34" fmla="*/ 32 w 40"/>
                  <a:gd name="T35" fmla="*/ 27 h 42"/>
                  <a:gd name="T36" fmla="*/ 30 w 40"/>
                  <a:gd name="T37" fmla="*/ 18 h 42"/>
                  <a:gd name="T38" fmla="*/ 24 w 40"/>
                  <a:gd name="T39" fmla="*/ 1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0" h="42">
                    <a:moveTo>
                      <a:pt x="14" y="37"/>
                    </a:moveTo>
                    <a:cubicBezTo>
                      <a:pt x="7" y="32"/>
                      <a:pt x="1" y="24"/>
                      <a:pt x="0" y="17"/>
                    </a:cubicBezTo>
                    <a:cubicBezTo>
                      <a:pt x="0" y="13"/>
                      <a:pt x="1" y="9"/>
                      <a:pt x="4" y="6"/>
                    </a:cubicBezTo>
                    <a:cubicBezTo>
                      <a:pt x="8" y="2"/>
                      <a:pt x="16" y="0"/>
                      <a:pt x="23" y="3"/>
                    </a:cubicBezTo>
                    <a:cubicBezTo>
                      <a:pt x="28" y="5"/>
                      <a:pt x="33" y="9"/>
                      <a:pt x="36" y="15"/>
                    </a:cubicBezTo>
                    <a:cubicBezTo>
                      <a:pt x="39" y="19"/>
                      <a:pt x="40" y="24"/>
                      <a:pt x="39" y="28"/>
                    </a:cubicBezTo>
                    <a:cubicBezTo>
                      <a:pt x="39" y="33"/>
                      <a:pt x="36" y="37"/>
                      <a:pt x="32" y="39"/>
                    </a:cubicBezTo>
                    <a:cubicBezTo>
                      <a:pt x="27" y="42"/>
                      <a:pt x="20" y="41"/>
                      <a:pt x="14" y="37"/>
                    </a:cubicBezTo>
                    <a:cubicBezTo>
                      <a:pt x="14" y="37"/>
                      <a:pt x="14" y="37"/>
                      <a:pt x="14" y="37"/>
                    </a:cubicBezTo>
                    <a:close/>
                    <a:moveTo>
                      <a:pt x="24" y="11"/>
                    </a:moveTo>
                    <a:cubicBezTo>
                      <a:pt x="23" y="10"/>
                      <a:pt x="21" y="10"/>
                      <a:pt x="20" y="9"/>
                    </a:cubicBezTo>
                    <a:cubicBezTo>
                      <a:pt x="16" y="8"/>
                      <a:pt x="11" y="8"/>
                      <a:pt x="9" y="11"/>
                    </a:cubicBezTo>
                    <a:cubicBezTo>
                      <a:pt x="7" y="12"/>
                      <a:pt x="7" y="14"/>
                      <a:pt x="7" y="16"/>
                    </a:cubicBezTo>
                    <a:cubicBezTo>
                      <a:pt x="7" y="21"/>
                      <a:pt x="13" y="28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21" y="33"/>
                      <a:pt x="25" y="35"/>
                      <a:pt x="29" y="33"/>
                    </a:cubicBezTo>
                    <a:cubicBezTo>
                      <a:pt x="31" y="32"/>
                      <a:pt x="32" y="29"/>
                      <a:pt x="32" y="27"/>
                    </a:cubicBezTo>
                    <a:cubicBezTo>
                      <a:pt x="33" y="24"/>
                      <a:pt x="31" y="21"/>
                      <a:pt x="30" y="18"/>
                    </a:cubicBezTo>
                    <a:cubicBezTo>
                      <a:pt x="29" y="15"/>
                      <a:pt x="26" y="13"/>
                      <a:pt x="24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48" name="">
                <a:extLst>
                  <a:ext uri="{FF2B5EF4-FFF2-40B4-BE49-F238E27FC236}">
                    <a16:creationId xmlns:a16="http://schemas.microsoft.com/office/drawing/2014/main" id="{B5FEF113-81E2-4E54-9A3F-E2AFAB728137}"/>
                  </a:ext>
                </a:extLst>
              </p:cNvPr>
              <p:cNvSpPr/>
              <p:nvPr/>
            </p:nvSpPr>
            <p:spPr bwMode="auto">
              <a:xfrm>
                <a:off x="9319982" y="3323638"/>
                <a:ext cx="70473" cy="93094"/>
              </a:xfrm>
              <a:custGeom>
                <a:avLst/>
                <a:gdLst>
                  <a:gd name="T0" fmla="*/ 8 w 34"/>
                  <a:gd name="T1" fmla="*/ 41 h 45"/>
                  <a:gd name="T2" fmla="*/ 2 w 34"/>
                  <a:gd name="T3" fmla="*/ 33 h 45"/>
                  <a:gd name="T4" fmla="*/ 4 w 34"/>
                  <a:gd name="T5" fmla="*/ 9 h 45"/>
                  <a:gd name="T6" fmla="*/ 14 w 34"/>
                  <a:gd name="T7" fmla="*/ 1 h 45"/>
                  <a:gd name="T8" fmla="*/ 25 w 34"/>
                  <a:gd name="T9" fmla="*/ 4 h 45"/>
                  <a:gd name="T10" fmla="*/ 31 w 34"/>
                  <a:gd name="T11" fmla="*/ 14 h 45"/>
                  <a:gd name="T12" fmla="*/ 27 w 34"/>
                  <a:gd name="T13" fmla="*/ 36 h 45"/>
                  <a:gd name="T14" fmla="*/ 11 w 34"/>
                  <a:gd name="T15" fmla="*/ 43 h 45"/>
                  <a:gd name="T16" fmla="*/ 8 w 34"/>
                  <a:gd name="T17" fmla="*/ 41 h 45"/>
                  <a:gd name="T18" fmla="*/ 20 w 34"/>
                  <a:gd name="T19" fmla="*/ 9 h 45"/>
                  <a:gd name="T20" fmla="*/ 15 w 34"/>
                  <a:gd name="T21" fmla="*/ 8 h 45"/>
                  <a:gd name="T22" fmla="*/ 10 w 34"/>
                  <a:gd name="T23" fmla="*/ 12 h 45"/>
                  <a:gd name="T24" fmla="*/ 9 w 34"/>
                  <a:gd name="T25" fmla="*/ 31 h 45"/>
                  <a:gd name="T26" fmla="*/ 9 w 34"/>
                  <a:gd name="T27" fmla="*/ 31 h 45"/>
                  <a:gd name="T28" fmla="*/ 13 w 34"/>
                  <a:gd name="T29" fmla="*/ 36 h 45"/>
                  <a:gd name="T30" fmla="*/ 22 w 34"/>
                  <a:gd name="T31" fmla="*/ 32 h 45"/>
                  <a:gd name="T32" fmla="*/ 25 w 34"/>
                  <a:gd name="T33" fmla="*/ 16 h 45"/>
                  <a:gd name="T34" fmla="*/ 21 w 34"/>
                  <a:gd name="T35" fmla="*/ 10 h 45"/>
                  <a:gd name="T36" fmla="*/ 20 w 34"/>
                  <a:gd name="T37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" h="45">
                    <a:moveTo>
                      <a:pt x="8" y="41"/>
                    </a:moveTo>
                    <a:cubicBezTo>
                      <a:pt x="5" y="39"/>
                      <a:pt x="3" y="36"/>
                      <a:pt x="2" y="33"/>
                    </a:cubicBezTo>
                    <a:cubicBezTo>
                      <a:pt x="0" y="26"/>
                      <a:pt x="0" y="16"/>
                      <a:pt x="4" y="9"/>
                    </a:cubicBezTo>
                    <a:cubicBezTo>
                      <a:pt x="6" y="5"/>
                      <a:pt x="9" y="2"/>
                      <a:pt x="14" y="1"/>
                    </a:cubicBezTo>
                    <a:cubicBezTo>
                      <a:pt x="18" y="0"/>
                      <a:pt x="22" y="2"/>
                      <a:pt x="25" y="4"/>
                    </a:cubicBezTo>
                    <a:cubicBezTo>
                      <a:pt x="28" y="7"/>
                      <a:pt x="30" y="10"/>
                      <a:pt x="31" y="14"/>
                    </a:cubicBezTo>
                    <a:cubicBezTo>
                      <a:pt x="34" y="21"/>
                      <a:pt x="32" y="30"/>
                      <a:pt x="27" y="36"/>
                    </a:cubicBezTo>
                    <a:cubicBezTo>
                      <a:pt x="24" y="41"/>
                      <a:pt x="18" y="45"/>
                      <a:pt x="11" y="43"/>
                    </a:cubicBezTo>
                    <a:cubicBezTo>
                      <a:pt x="10" y="42"/>
                      <a:pt x="9" y="42"/>
                      <a:pt x="8" y="41"/>
                    </a:cubicBezTo>
                    <a:close/>
                    <a:moveTo>
                      <a:pt x="20" y="9"/>
                    </a:moveTo>
                    <a:cubicBezTo>
                      <a:pt x="18" y="8"/>
                      <a:pt x="16" y="8"/>
                      <a:pt x="15" y="8"/>
                    </a:cubicBezTo>
                    <a:cubicBezTo>
                      <a:pt x="13" y="8"/>
                      <a:pt x="11" y="10"/>
                      <a:pt x="10" y="12"/>
                    </a:cubicBezTo>
                    <a:cubicBezTo>
                      <a:pt x="8" y="18"/>
                      <a:pt x="7" y="26"/>
                      <a:pt x="9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9" y="33"/>
                      <a:pt x="11" y="35"/>
                      <a:pt x="13" y="36"/>
                    </a:cubicBezTo>
                    <a:cubicBezTo>
                      <a:pt x="17" y="37"/>
                      <a:pt x="20" y="35"/>
                      <a:pt x="22" y="32"/>
                    </a:cubicBezTo>
                    <a:cubicBezTo>
                      <a:pt x="25" y="28"/>
                      <a:pt x="26" y="21"/>
                      <a:pt x="25" y="16"/>
                    </a:cubicBezTo>
                    <a:cubicBezTo>
                      <a:pt x="24" y="14"/>
                      <a:pt x="23" y="12"/>
                      <a:pt x="21" y="10"/>
                    </a:cubicBezTo>
                    <a:cubicBezTo>
                      <a:pt x="20" y="10"/>
                      <a:pt x="20" y="9"/>
                      <a:pt x="2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49" name="">
                <a:extLst>
                  <a:ext uri="{FF2B5EF4-FFF2-40B4-BE49-F238E27FC236}">
                    <a16:creationId xmlns:a16="http://schemas.microsoft.com/office/drawing/2014/main" id="{AC9BCCBA-75C9-4CDF-A71F-FF58D50C47B2}"/>
                  </a:ext>
                </a:extLst>
              </p:cNvPr>
              <p:cNvSpPr/>
              <p:nvPr/>
            </p:nvSpPr>
            <p:spPr bwMode="auto">
              <a:xfrm>
                <a:off x="9207746" y="3622931"/>
                <a:ext cx="87004" cy="97444"/>
              </a:xfrm>
              <a:custGeom>
                <a:avLst/>
                <a:gdLst>
                  <a:gd name="T0" fmla="*/ 6 w 42"/>
                  <a:gd name="T1" fmla="*/ 42 h 47"/>
                  <a:gd name="T2" fmla="*/ 0 w 42"/>
                  <a:gd name="T3" fmla="*/ 30 h 47"/>
                  <a:gd name="T4" fmla="*/ 18 w 42"/>
                  <a:gd name="T5" fmla="*/ 3 h 47"/>
                  <a:gd name="T6" fmla="*/ 35 w 42"/>
                  <a:gd name="T7" fmla="*/ 3 h 47"/>
                  <a:gd name="T8" fmla="*/ 41 w 42"/>
                  <a:gd name="T9" fmla="*/ 18 h 47"/>
                  <a:gd name="T10" fmla="*/ 29 w 42"/>
                  <a:gd name="T11" fmla="*/ 40 h 47"/>
                  <a:gd name="T12" fmla="*/ 9 w 42"/>
                  <a:gd name="T13" fmla="*/ 43 h 47"/>
                  <a:gd name="T14" fmla="*/ 9 w 42"/>
                  <a:gd name="T15" fmla="*/ 43 h 47"/>
                  <a:gd name="T16" fmla="*/ 6 w 42"/>
                  <a:gd name="T17" fmla="*/ 42 h 47"/>
                  <a:gd name="T18" fmla="*/ 11 w 42"/>
                  <a:gd name="T19" fmla="*/ 40 h 47"/>
                  <a:gd name="T20" fmla="*/ 11 w 42"/>
                  <a:gd name="T21" fmla="*/ 40 h 47"/>
                  <a:gd name="T22" fmla="*/ 31 w 42"/>
                  <a:gd name="T23" fmla="*/ 9 h 47"/>
                  <a:gd name="T24" fmla="*/ 31 w 42"/>
                  <a:gd name="T25" fmla="*/ 8 h 47"/>
                  <a:gd name="T26" fmla="*/ 21 w 42"/>
                  <a:gd name="T27" fmla="*/ 9 h 47"/>
                  <a:gd name="T28" fmla="*/ 7 w 42"/>
                  <a:gd name="T29" fmla="*/ 30 h 47"/>
                  <a:gd name="T30" fmla="*/ 12 w 42"/>
                  <a:gd name="T31" fmla="*/ 37 h 47"/>
                  <a:gd name="T32" fmla="*/ 25 w 42"/>
                  <a:gd name="T33" fmla="*/ 34 h 47"/>
                  <a:gd name="T34" fmla="*/ 34 w 42"/>
                  <a:gd name="T35" fmla="*/ 18 h 47"/>
                  <a:gd name="T36" fmla="*/ 31 w 42"/>
                  <a:gd name="T37" fmla="*/ 9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2" h="47">
                    <a:moveTo>
                      <a:pt x="6" y="42"/>
                    </a:moveTo>
                    <a:cubicBezTo>
                      <a:pt x="1" y="38"/>
                      <a:pt x="0" y="34"/>
                      <a:pt x="0" y="30"/>
                    </a:cubicBezTo>
                    <a:cubicBezTo>
                      <a:pt x="0" y="19"/>
                      <a:pt x="10" y="7"/>
                      <a:pt x="18" y="3"/>
                    </a:cubicBezTo>
                    <a:cubicBezTo>
                      <a:pt x="24" y="0"/>
                      <a:pt x="30" y="0"/>
                      <a:pt x="35" y="3"/>
                    </a:cubicBezTo>
                    <a:cubicBezTo>
                      <a:pt x="39" y="6"/>
                      <a:pt x="42" y="11"/>
                      <a:pt x="41" y="18"/>
                    </a:cubicBezTo>
                    <a:cubicBezTo>
                      <a:pt x="40" y="27"/>
                      <a:pt x="36" y="35"/>
                      <a:pt x="29" y="40"/>
                    </a:cubicBezTo>
                    <a:cubicBezTo>
                      <a:pt x="24" y="44"/>
                      <a:pt x="16" y="47"/>
                      <a:pt x="9" y="43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8" y="43"/>
                      <a:pt x="7" y="42"/>
                      <a:pt x="6" y="42"/>
                    </a:cubicBezTo>
                    <a:close/>
                    <a:moveTo>
                      <a:pt x="11" y="40"/>
                    </a:moveTo>
                    <a:cubicBezTo>
                      <a:pt x="11" y="40"/>
                      <a:pt x="11" y="40"/>
                      <a:pt x="11" y="40"/>
                    </a:cubicBezTo>
                    <a:close/>
                    <a:moveTo>
                      <a:pt x="31" y="9"/>
                    </a:moveTo>
                    <a:cubicBezTo>
                      <a:pt x="31" y="9"/>
                      <a:pt x="31" y="8"/>
                      <a:pt x="31" y="8"/>
                    </a:cubicBezTo>
                    <a:cubicBezTo>
                      <a:pt x="27" y="6"/>
                      <a:pt x="22" y="9"/>
                      <a:pt x="21" y="9"/>
                    </a:cubicBezTo>
                    <a:cubicBezTo>
                      <a:pt x="15" y="12"/>
                      <a:pt x="7" y="23"/>
                      <a:pt x="7" y="30"/>
                    </a:cubicBezTo>
                    <a:cubicBezTo>
                      <a:pt x="7" y="33"/>
                      <a:pt x="9" y="35"/>
                      <a:pt x="12" y="37"/>
                    </a:cubicBezTo>
                    <a:cubicBezTo>
                      <a:pt x="16" y="39"/>
                      <a:pt x="22" y="37"/>
                      <a:pt x="25" y="34"/>
                    </a:cubicBezTo>
                    <a:cubicBezTo>
                      <a:pt x="30" y="30"/>
                      <a:pt x="33" y="24"/>
                      <a:pt x="34" y="18"/>
                    </a:cubicBezTo>
                    <a:cubicBezTo>
                      <a:pt x="34" y="14"/>
                      <a:pt x="34" y="10"/>
                      <a:pt x="3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50" name="">
                <a:extLst>
                  <a:ext uri="{FF2B5EF4-FFF2-40B4-BE49-F238E27FC236}">
                    <a16:creationId xmlns:a16="http://schemas.microsoft.com/office/drawing/2014/main" id="{6EF9B3C8-1234-4739-8C1A-AC9B2D7C8701}"/>
                  </a:ext>
                </a:extLst>
              </p:cNvPr>
              <p:cNvSpPr/>
              <p:nvPr/>
            </p:nvSpPr>
            <p:spPr bwMode="auto">
              <a:xfrm>
                <a:off x="8961526" y="3829131"/>
                <a:ext cx="98315" cy="78303"/>
              </a:xfrm>
              <a:custGeom>
                <a:avLst/>
                <a:gdLst>
                  <a:gd name="T0" fmla="*/ 7 w 47"/>
                  <a:gd name="T1" fmla="*/ 33 h 38"/>
                  <a:gd name="T2" fmla="*/ 6 w 47"/>
                  <a:gd name="T3" fmla="*/ 32 h 38"/>
                  <a:gd name="T4" fmla="*/ 0 w 47"/>
                  <a:gd name="T5" fmla="*/ 21 h 38"/>
                  <a:gd name="T6" fmla="*/ 25 w 47"/>
                  <a:gd name="T7" fmla="*/ 1 h 38"/>
                  <a:gd name="T8" fmla="*/ 46 w 47"/>
                  <a:gd name="T9" fmla="*/ 12 h 38"/>
                  <a:gd name="T10" fmla="*/ 43 w 47"/>
                  <a:gd name="T11" fmla="*/ 26 h 38"/>
                  <a:gd name="T12" fmla="*/ 17 w 47"/>
                  <a:gd name="T13" fmla="*/ 37 h 38"/>
                  <a:gd name="T14" fmla="*/ 7 w 47"/>
                  <a:gd name="T15" fmla="*/ 33 h 38"/>
                  <a:gd name="T16" fmla="*/ 37 w 47"/>
                  <a:gd name="T17" fmla="*/ 10 h 38"/>
                  <a:gd name="T18" fmla="*/ 26 w 47"/>
                  <a:gd name="T19" fmla="*/ 8 h 38"/>
                  <a:gd name="T20" fmla="*/ 7 w 47"/>
                  <a:gd name="T21" fmla="*/ 21 h 38"/>
                  <a:gd name="T22" fmla="*/ 7 w 47"/>
                  <a:gd name="T23" fmla="*/ 21 h 38"/>
                  <a:gd name="T24" fmla="*/ 10 w 47"/>
                  <a:gd name="T25" fmla="*/ 27 h 38"/>
                  <a:gd name="T26" fmla="*/ 18 w 47"/>
                  <a:gd name="T27" fmla="*/ 30 h 38"/>
                  <a:gd name="T28" fmla="*/ 37 w 47"/>
                  <a:gd name="T29" fmla="*/ 22 h 38"/>
                  <a:gd name="T30" fmla="*/ 40 w 47"/>
                  <a:gd name="T31" fmla="*/ 14 h 38"/>
                  <a:gd name="T32" fmla="*/ 37 w 47"/>
                  <a:gd name="T33" fmla="*/ 1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38">
                    <a:moveTo>
                      <a:pt x="7" y="33"/>
                    </a:moveTo>
                    <a:cubicBezTo>
                      <a:pt x="6" y="33"/>
                      <a:pt x="6" y="32"/>
                      <a:pt x="6" y="32"/>
                    </a:cubicBezTo>
                    <a:cubicBezTo>
                      <a:pt x="2" y="30"/>
                      <a:pt x="0" y="25"/>
                      <a:pt x="0" y="21"/>
                    </a:cubicBezTo>
                    <a:cubicBezTo>
                      <a:pt x="0" y="11"/>
                      <a:pt x="13" y="3"/>
                      <a:pt x="25" y="1"/>
                    </a:cubicBezTo>
                    <a:cubicBezTo>
                      <a:pt x="36" y="0"/>
                      <a:pt x="44" y="4"/>
                      <a:pt x="46" y="12"/>
                    </a:cubicBezTo>
                    <a:cubicBezTo>
                      <a:pt x="47" y="17"/>
                      <a:pt x="46" y="22"/>
                      <a:pt x="43" y="26"/>
                    </a:cubicBezTo>
                    <a:cubicBezTo>
                      <a:pt x="37" y="33"/>
                      <a:pt x="27" y="38"/>
                      <a:pt x="17" y="37"/>
                    </a:cubicBezTo>
                    <a:cubicBezTo>
                      <a:pt x="13" y="36"/>
                      <a:pt x="10" y="35"/>
                      <a:pt x="7" y="33"/>
                    </a:cubicBezTo>
                    <a:close/>
                    <a:moveTo>
                      <a:pt x="37" y="10"/>
                    </a:moveTo>
                    <a:cubicBezTo>
                      <a:pt x="33" y="7"/>
                      <a:pt x="28" y="8"/>
                      <a:pt x="26" y="8"/>
                    </a:cubicBezTo>
                    <a:cubicBezTo>
                      <a:pt x="16" y="9"/>
                      <a:pt x="7" y="16"/>
                      <a:pt x="7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3"/>
                      <a:pt x="8" y="25"/>
                      <a:pt x="10" y="27"/>
                    </a:cubicBezTo>
                    <a:cubicBezTo>
                      <a:pt x="12" y="28"/>
                      <a:pt x="15" y="29"/>
                      <a:pt x="18" y="30"/>
                    </a:cubicBezTo>
                    <a:cubicBezTo>
                      <a:pt x="25" y="30"/>
                      <a:pt x="33" y="27"/>
                      <a:pt x="37" y="22"/>
                    </a:cubicBezTo>
                    <a:cubicBezTo>
                      <a:pt x="38" y="21"/>
                      <a:pt x="40" y="17"/>
                      <a:pt x="40" y="14"/>
                    </a:cubicBezTo>
                    <a:cubicBezTo>
                      <a:pt x="39" y="12"/>
                      <a:pt x="38" y="11"/>
                      <a:pt x="37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51" name="">
                <a:extLst>
                  <a:ext uri="{FF2B5EF4-FFF2-40B4-BE49-F238E27FC236}">
                    <a16:creationId xmlns:a16="http://schemas.microsoft.com/office/drawing/2014/main" id="{F1826946-7DE4-48E2-8520-9F336DF90C1D}"/>
                  </a:ext>
                </a:extLst>
              </p:cNvPr>
              <p:cNvSpPr/>
              <p:nvPr/>
            </p:nvSpPr>
            <p:spPr bwMode="auto">
              <a:xfrm>
                <a:off x="9001548" y="2976493"/>
                <a:ext cx="33061" cy="34802"/>
              </a:xfrm>
              <a:custGeom>
                <a:avLst/>
                <a:gdLst>
                  <a:gd name="T0" fmla="*/ 2 w 16"/>
                  <a:gd name="T1" fmla="*/ 16 h 17"/>
                  <a:gd name="T2" fmla="*/ 1 w 16"/>
                  <a:gd name="T3" fmla="*/ 12 h 17"/>
                  <a:gd name="T4" fmla="*/ 10 w 16"/>
                  <a:gd name="T5" fmla="*/ 1 h 17"/>
                  <a:gd name="T6" fmla="*/ 15 w 16"/>
                  <a:gd name="T7" fmla="*/ 1 h 17"/>
                  <a:gd name="T8" fmla="*/ 14 w 16"/>
                  <a:gd name="T9" fmla="*/ 6 h 17"/>
                  <a:gd name="T10" fmla="*/ 7 w 16"/>
                  <a:gd name="T11" fmla="*/ 15 h 17"/>
                  <a:gd name="T12" fmla="*/ 3 w 16"/>
                  <a:gd name="T13" fmla="*/ 17 h 17"/>
                  <a:gd name="T14" fmla="*/ 2 w 16"/>
                  <a:gd name="T15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7">
                    <a:moveTo>
                      <a:pt x="2" y="16"/>
                    </a:moveTo>
                    <a:cubicBezTo>
                      <a:pt x="1" y="15"/>
                      <a:pt x="0" y="13"/>
                      <a:pt x="1" y="12"/>
                    </a:cubicBezTo>
                    <a:cubicBezTo>
                      <a:pt x="3" y="8"/>
                      <a:pt x="6" y="4"/>
                      <a:pt x="10" y="1"/>
                    </a:cubicBezTo>
                    <a:cubicBezTo>
                      <a:pt x="11" y="0"/>
                      <a:pt x="13" y="0"/>
                      <a:pt x="15" y="1"/>
                    </a:cubicBezTo>
                    <a:cubicBezTo>
                      <a:pt x="16" y="3"/>
                      <a:pt x="16" y="5"/>
                      <a:pt x="14" y="6"/>
                    </a:cubicBezTo>
                    <a:cubicBezTo>
                      <a:pt x="11" y="9"/>
                      <a:pt x="9" y="12"/>
                      <a:pt x="7" y="15"/>
                    </a:cubicBezTo>
                    <a:cubicBezTo>
                      <a:pt x="6" y="17"/>
                      <a:pt x="4" y="17"/>
                      <a:pt x="3" y="17"/>
                    </a:cubicBezTo>
                    <a:cubicBezTo>
                      <a:pt x="2" y="17"/>
                      <a:pt x="2" y="16"/>
                      <a:pt x="2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52" name="">
                <a:extLst>
                  <a:ext uri="{FF2B5EF4-FFF2-40B4-BE49-F238E27FC236}">
                    <a16:creationId xmlns:a16="http://schemas.microsoft.com/office/drawing/2014/main" id="{A1987E36-DB32-491F-BBE3-9220F896EA78}"/>
                  </a:ext>
                </a:extLst>
              </p:cNvPr>
              <p:cNvSpPr/>
              <p:nvPr/>
            </p:nvSpPr>
            <p:spPr bwMode="auto">
              <a:xfrm>
                <a:off x="9082461" y="3051317"/>
                <a:ext cx="29581" cy="28712"/>
              </a:xfrm>
              <a:custGeom>
                <a:avLst/>
                <a:gdLst>
                  <a:gd name="T0" fmla="*/ 2 w 14"/>
                  <a:gd name="T1" fmla="*/ 12 h 14"/>
                  <a:gd name="T2" fmla="*/ 2 w 14"/>
                  <a:gd name="T3" fmla="*/ 12 h 14"/>
                  <a:gd name="T4" fmla="*/ 1 w 14"/>
                  <a:gd name="T5" fmla="*/ 7 h 14"/>
                  <a:gd name="T6" fmla="*/ 8 w 14"/>
                  <a:gd name="T7" fmla="*/ 1 h 14"/>
                  <a:gd name="T8" fmla="*/ 13 w 14"/>
                  <a:gd name="T9" fmla="*/ 2 h 14"/>
                  <a:gd name="T10" fmla="*/ 12 w 14"/>
                  <a:gd name="T11" fmla="*/ 7 h 14"/>
                  <a:gd name="T12" fmla="*/ 6 w 14"/>
                  <a:gd name="T13" fmla="*/ 12 h 14"/>
                  <a:gd name="T14" fmla="*/ 2 w 14"/>
                  <a:gd name="T15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14">
                    <a:moveTo>
                      <a:pt x="2" y="12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0" y="11"/>
                      <a:pt x="0" y="9"/>
                      <a:pt x="1" y="7"/>
                    </a:cubicBezTo>
                    <a:cubicBezTo>
                      <a:pt x="3" y="5"/>
                      <a:pt x="5" y="3"/>
                      <a:pt x="8" y="1"/>
                    </a:cubicBezTo>
                    <a:cubicBezTo>
                      <a:pt x="10" y="0"/>
                      <a:pt x="12" y="0"/>
                      <a:pt x="13" y="2"/>
                    </a:cubicBezTo>
                    <a:cubicBezTo>
                      <a:pt x="14" y="4"/>
                      <a:pt x="14" y="6"/>
                      <a:pt x="12" y="7"/>
                    </a:cubicBezTo>
                    <a:cubicBezTo>
                      <a:pt x="10" y="8"/>
                      <a:pt x="8" y="10"/>
                      <a:pt x="6" y="12"/>
                    </a:cubicBezTo>
                    <a:cubicBezTo>
                      <a:pt x="5" y="13"/>
                      <a:pt x="3" y="14"/>
                      <a:pt x="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53" name="">
                <a:extLst>
                  <a:ext uri="{FF2B5EF4-FFF2-40B4-BE49-F238E27FC236}">
                    <a16:creationId xmlns:a16="http://schemas.microsoft.com/office/drawing/2014/main" id="{22404B39-4E37-46C8-8A88-45CFE69B875B}"/>
                  </a:ext>
                </a:extLst>
              </p:cNvPr>
              <p:cNvSpPr/>
              <p:nvPr/>
            </p:nvSpPr>
            <p:spPr bwMode="auto">
              <a:xfrm>
                <a:off x="9132923" y="3120049"/>
                <a:ext cx="49592" cy="34802"/>
              </a:xfrm>
              <a:custGeom>
                <a:avLst/>
                <a:gdLst>
                  <a:gd name="T0" fmla="*/ 2 w 24"/>
                  <a:gd name="T1" fmla="*/ 16 h 17"/>
                  <a:gd name="T2" fmla="*/ 1 w 24"/>
                  <a:gd name="T3" fmla="*/ 15 h 17"/>
                  <a:gd name="T4" fmla="*/ 3 w 24"/>
                  <a:gd name="T5" fmla="*/ 10 h 17"/>
                  <a:gd name="T6" fmla="*/ 18 w 24"/>
                  <a:gd name="T7" fmla="*/ 1 h 17"/>
                  <a:gd name="T8" fmla="*/ 23 w 24"/>
                  <a:gd name="T9" fmla="*/ 3 h 17"/>
                  <a:gd name="T10" fmla="*/ 22 w 24"/>
                  <a:gd name="T11" fmla="*/ 7 h 17"/>
                  <a:gd name="T12" fmla="*/ 6 w 24"/>
                  <a:gd name="T13" fmla="*/ 16 h 17"/>
                  <a:gd name="T14" fmla="*/ 2 w 24"/>
                  <a:gd name="T15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17">
                    <a:moveTo>
                      <a:pt x="2" y="16"/>
                    </a:moveTo>
                    <a:cubicBezTo>
                      <a:pt x="2" y="16"/>
                      <a:pt x="2" y="15"/>
                      <a:pt x="1" y="15"/>
                    </a:cubicBezTo>
                    <a:cubicBezTo>
                      <a:pt x="0" y="13"/>
                      <a:pt x="1" y="11"/>
                      <a:pt x="3" y="10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20" y="0"/>
                      <a:pt x="22" y="1"/>
                      <a:pt x="23" y="3"/>
                    </a:cubicBezTo>
                    <a:cubicBezTo>
                      <a:pt x="24" y="4"/>
                      <a:pt x="23" y="6"/>
                      <a:pt x="22" y="7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5" y="17"/>
                      <a:pt x="4" y="17"/>
                      <a:pt x="2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54" name="">
                <a:extLst>
                  <a:ext uri="{FF2B5EF4-FFF2-40B4-BE49-F238E27FC236}">
                    <a16:creationId xmlns:a16="http://schemas.microsoft.com/office/drawing/2014/main" id="{1D1B827F-8035-4C4B-A477-2C5D5A3FAC9F}"/>
                  </a:ext>
                </a:extLst>
              </p:cNvPr>
              <p:cNvSpPr/>
              <p:nvPr/>
            </p:nvSpPr>
            <p:spPr bwMode="auto">
              <a:xfrm>
                <a:off x="9172075" y="3217494"/>
                <a:ext cx="33061" cy="25231"/>
              </a:xfrm>
              <a:custGeom>
                <a:avLst/>
                <a:gdLst>
                  <a:gd name="T0" fmla="*/ 2 w 16"/>
                  <a:gd name="T1" fmla="*/ 11 h 12"/>
                  <a:gd name="T2" fmla="*/ 1 w 16"/>
                  <a:gd name="T3" fmla="*/ 11 h 12"/>
                  <a:gd name="T4" fmla="*/ 1 w 16"/>
                  <a:gd name="T5" fmla="*/ 6 h 12"/>
                  <a:gd name="T6" fmla="*/ 11 w 16"/>
                  <a:gd name="T7" fmla="*/ 0 h 12"/>
                  <a:gd name="T8" fmla="*/ 16 w 16"/>
                  <a:gd name="T9" fmla="*/ 3 h 12"/>
                  <a:gd name="T10" fmla="*/ 13 w 16"/>
                  <a:gd name="T11" fmla="*/ 7 h 12"/>
                  <a:gd name="T12" fmla="*/ 6 w 16"/>
                  <a:gd name="T13" fmla="*/ 11 h 12"/>
                  <a:gd name="T14" fmla="*/ 2 w 16"/>
                  <a:gd name="T15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2">
                    <a:moveTo>
                      <a:pt x="2" y="11"/>
                    </a:moveTo>
                    <a:cubicBezTo>
                      <a:pt x="2" y="11"/>
                      <a:pt x="1" y="11"/>
                      <a:pt x="1" y="11"/>
                    </a:cubicBezTo>
                    <a:cubicBezTo>
                      <a:pt x="0" y="9"/>
                      <a:pt x="0" y="7"/>
                      <a:pt x="1" y="6"/>
                    </a:cubicBezTo>
                    <a:cubicBezTo>
                      <a:pt x="4" y="3"/>
                      <a:pt x="8" y="1"/>
                      <a:pt x="11" y="0"/>
                    </a:cubicBezTo>
                    <a:cubicBezTo>
                      <a:pt x="13" y="0"/>
                      <a:pt x="15" y="1"/>
                      <a:pt x="16" y="3"/>
                    </a:cubicBezTo>
                    <a:cubicBezTo>
                      <a:pt x="16" y="4"/>
                      <a:pt x="15" y="6"/>
                      <a:pt x="13" y="7"/>
                    </a:cubicBezTo>
                    <a:cubicBezTo>
                      <a:pt x="11" y="8"/>
                      <a:pt x="8" y="9"/>
                      <a:pt x="6" y="11"/>
                    </a:cubicBezTo>
                    <a:cubicBezTo>
                      <a:pt x="5" y="12"/>
                      <a:pt x="3" y="12"/>
                      <a:pt x="2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55" name="">
                <a:extLst>
                  <a:ext uri="{FF2B5EF4-FFF2-40B4-BE49-F238E27FC236}">
                    <a16:creationId xmlns:a16="http://schemas.microsoft.com/office/drawing/2014/main" id="{B0BD665F-A3A4-4D12-8008-BD00C9B8E2BA}"/>
                  </a:ext>
                </a:extLst>
              </p:cNvPr>
              <p:cNvSpPr/>
              <p:nvPr/>
            </p:nvSpPr>
            <p:spPr bwMode="auto">
              <a:xfrm>
                <a:off x="9184256" y="3296667"/>
                <a:ext cx="71343" cy="33061"/>
              </a:xfrm>
              <a:custGeom>
                <a:avLst/>
                <a:gdLst>
                  <a:gd name="T0" fmla="*/ 2 w 34"/>
                  <a:gd name="T1" fmla="*/ 15 h 16"/>
                  <a:gd name="T2" fmla="*/ 1 w 34"/>
                  <a:gd name="T3" fmla="*/ 14 h 16"/>
                  <a:gd name="T4" fmla="*/ 3 w 34"/>
                  <a:gd name="T5" fmla="*/ 9 h 16"/>
                  <a:gd name="T6" fmla="*/ 29 w 34"/>
                  <a:gd name="T7" fmla="*/ 0 h 16"/>
                  <a:gd name="T8" fmla="*/ 33 w 34"/>
                  <a:gd name="T9" fmla="*/ 3 h 16"/>
                  <a:gd name="T10" fmla="*/ 31 w 34"/>
                  <a:gd name="T11" fmla="*/ 7 h 16"/>
                  <a:gd name="T12" fmla="*/ 5 w 34"/>
                  <a:gd name="T13" fmla="*/ 16 h 16"/>
                  <a:gd name="T14" fmla="*/ 2 w 34"/>
                  <a:gd name="T15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16">
                    <a:moveTo>
                      <a:pt x="2" y="15"/>
                    </a:moveTo>
                    <a:cubicBezTo>
                      <a:pt x="1" y="15"/>
                      <a:pt x="1" y="14"/>
                      <a:pt x="1" y="14"/>
                    </a:cubicBezTo>
                    <a:cubicBezTo>
                      <a:pt x="0" y="12"/>
                      <a:pt x="1" y="10"/>
                      <a:pt x="3" y="9"/>
                    </a:cubicBezTo>
                    <a:cubicBezTo>
                      <a:pt x="12" y="6"/>
                      <a:pt x="19" y="3"/>
                      <a:pt x="29" y="0"/>
                    </a:cubicBezTo>
                    <a:cubicBezTo>
                      <a:pt x="31" y="0"/>
                      <a:pt x="33" y="1"/>
                      <a:pt x="33" y="3"/>
                    </a:cubicBezTo>
                    <a:cubicBezTo>
                      <a:pt x="34" y="4"/>
                      <a:pt x="33" y="6"/>
                      <a:pt x="31" y="7"/>
                    </a:cubicBezTo>
                    <a:cubicBezTo>
                      <a:pt x="22" y="10"/>
                      <a:pt x="14" y="12"/>
                      <a:pt x="5" y="16"/>
                    </a:cubicBezTo>
                    <a:cubicBezTo>
                      <a:pt x="4" y="16"/>
                      <a:pt x="3" y="16"/>
                      <a:pt x="2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56" name="">
                <a:extLst>
                  <a:ext uri="{FF2B5EF4-FFF2-40B4-BE49-F238E27FC236}">
                    <a16:creationId xmlns:a16="http://schemas.microsoft.com/office/drawing/2014/main" id="{D4263676-521D-4093-8E6C-669DDAC0DC9A}"/>
                  </a:ext>
                </a:extLst>
              </p:cNvPr>
              <p:cNvSpPr/>
              <p:nvPr/>
            </p:nvSpPr>
            <p:spPr bwMode="auto">
              <a:xfrm>
                <a:off x="9173815" y="3416733"/>
                <a:ext cx="68733" cy="26971"/>
              </a:xfrm>
              <a:custGeom>
                <a:avLst/>
                <a:gdLst>
                  <a:gd name="T0" fmla="*/ 1 w 33"/>
                  <a:gd name="T1" fmla="*/ 7 h 13"/>
                  <a:gd name="T2" fmla="*/ 0 w 33"/>
                  <a:gd name="T3" fmla="*/ 3 h 13"/>
                  <a:gd name="T4" fmla="*/ 4 w 33"/>
                  <a:gd name="T5" fmla="*/ 0 h 13"/>
                  <a:gd name="T6" fmla="*/ 30 w 33"/>
                  <a:gd name="T7" fmla="*/ 6 h 13"/>
                  <a:gd name="T8" fmla="*/ 33 w 33"/>
                  <a:gd name="T9" fmla="*/ 10 h 13"/>
                  <a:gd name="T10" fmla="*/ 29 w 33"/>
                  <a:gd name="T11" fmla="*/ 13 h 13"/>
                  <a:gd name="T12" fmla="*/ 3 w 33"/>
                  <a:gd name="T13" fmla="*/ 7 h 13"/>
                  <a:gd name="T14" fmla="*/ 1 w 33"/>
                  <a:gd name="T15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13">
                    <a:moveTo>
                      <a:pt x="1" y="7"/>
                    </a:moveTo>
                    <a:cubicBezTo>
                      <a:pt x="0" y="6"/>
                      <a:pt x="0" y="5"/>
                      <a:pt x="0" y="3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13" y="2"/>
                      <a:pt x="22" y="4"/>
                      <a:pt x="30" y="6"/>
                    </a:cubicBezTo>
                    <a:cubicBezTo>
                      <a:pt x="32" y="6"/>
                      <a:pt x="33" y="8"/>
                      <a:pt x="33" y="10"/>
                    </a:cubicBezTo>
                    <a:cubicBezTo>
                      <a:pt x="33" y="12"/>
                      <a:pt x="31" y="13"/>
                      <a:pt x="29" y="13"/>
                    </a:cubicBezTo>
                    <a:cubicBezTo>
                      <a:pt x="20" y="11"/>
                      <a:pt x="11" y="9"/>
                      <a:pt x="3" y="7"/>
                    </a:cubicBezTo>
                    <a:cubicBezTo>
                      <a:pt x="2" y="7"/>
                      <a:pt x="2" y="7"/>
                      <a:pt x="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57" name="">
                <a:extLst>
                  <a:ext uri="{FF2B5EF4-FFF2-40B4-BE49-F238E27FC236}">
                    <a16:creationId xmlns:a16="http://schemas.microsoft.com/office/drawing/2014/main" id="{A8C915D7-933C-40C4-A2C3-A005C56C0319}"/>
                  </a:ext>
                </a:extLst>
              </p:cNvPr>
              <p:cNvSpPr/>
              <p:nvPr/>
            </p:nvSpPr>
            <p:spPr bwMode="auto">
              <a:xfrm>
                <a:off x="9139014" y="3516787"/>
                <a:ext cx="31321" cy="22621"/>
              </a:xfrm>
              <a:custGeom>
                <a:avLst/>
                <a:gdLst>
                  <a:gd name="T0" fmla="*/ 1 w 15"/>
                  <a:gd name="T1" fmla="*/ 6 h 11"/>
                  <a:gd name="T2" fmla="*/ 0 w 15"/>
                  <a:gd name="T3" fmla="*/ 2 h 11"/>
                  <a:gd name="T4" fmla="*/ 5 w 15"/>
                  <a:gd name="T5" fmla="*/ 0 h 11"/>
                  <a:gd name="T6" fmla="*/ 13 w 15"/>
                  <a:gd name="T7" fmla="*/ 5 h 11"/>
                  <a:gd name="T8" fmla="*/ 14 w 15"/>
                  <a:gd name="T9" fmla="*/ 10 h 11"/>
                  <a:gd name="T10" fmla="*/ 9 w 15"/>
                  <a:gd name="T11" fmla="*/ 10 h 11"/>
                  <a:gd name="T12" fmla="*/ 9 w 15"/>
                  <a:gd name="T13" fmla="*/ 10 h 11"/>
                  <a:gd name="T14" fmla="*/ 2 w 15"/>
                  <a:gd name="T15" fmla="*/ 7 h 11"/>
                  <a:gd name="T16" fmla="*/ 1 w 15"/>
                  <a:gd name="T1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11">
                    <a:moveTo>
                      <a:pt x="1" y="6"/>
                    </a:moveTo>
                    <a:cubicBezTo>
                      <a:pt x="0" y="5"/>
                      <a:pt x="0" y="4"/>
                      <a:pt x="0" y="2"/>
                    </a:cubicBezTo>
                    <a:cubicBezTo>
                      <a:pt x="1" y="0"/>
                      <a:pt x="3" y="0"/>
                      <a:pt x="5" y="0"/>
                    </a:cubicBezTo>
                    <a:cubicBezTo>
                      <a:pt x="8" y="1"/>
                      <a:pt x="10" y="3"/>
                      <a:pt x="13" y="5"/>
                    </a:cubicBezTo>
                    <a:cubicBezTo>
                      <a:pt x="14" y="6"/>
                      <a:pt x="15" y="8"/>
                      <a:pt x="14" y="10"/>
                    </a:cubicBezTo>
                    <a:cubicBezTo>
                      <a:pt x="12" y="11"/>
                      <a:pt x="10" y="11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7" y="9"/>
                      <a:pt x="4" y="8"/>
                      <a:pt x="2" y="7"/>
                    </a:cubicBezTo>
                    <a:cubicBezTo>
                      <a:pt x="2" y="7"/>
                      <a:pt x="2" y="6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58" name="">
                <a:extLst>
                  <a:ext uri="{FF2B5EF4-FFF2-40B4-BE49-F238E27FC236}">
                    <a16:creationId xmlns:a16="http://schemas.microsoft.com/office/drawing/2014/main" id="{ABEEBAD9-B013-4F34-9D0B-EEF9A5E1B17E}"/>
                  </a:ext>
                </a:extLst>
              </p:cNvPr>
              <p:cNvSpPr/>
              <p:nvPr/>
            </p:nvSpPr>
            <p:spPr bwMode="auto">
              <a:xfrm>
                <a:off x="9067671" y="3594220"/>
                <a:ext cx="62643" cy="64383"/>
              </a:xfrm>
              <a:custGeom>
                <a:avLst/>
                <a:gdLst>
                  <a:gd name="T0" fmla="*/ 24 w 30"/>
                  <a:gd name="T1" fmla="*/ 30 h 31"/>
                  <a:gd name="T2" fmla="*/ 23 w 30"/>
                  <a:gd name="T3" fmla="*/ 30 h 31"/>
                  <a:gd name="T4" fmla="*/ 1 w 30"/>
                  <a:gd name="T5" fmla="*/ 6 h 31"/>
                  <a:gd name="T6" fmla="*/ 2 w 30"/>
                  <a:gd name="T7" fmla="*/ 1 h 31"/>
                  <a:gd name="T8" fmla="*/ 7 w 30"/>
                  <a:gd name="T9" fmla="*/ 1 h 31"/>
                  <a:gd name="T10" fmla="*/ 28 w 30"/>
                  <a:gd name="T11" fmla="*/ 25 h 31"/>
                  <a:gd name="T12" fmla="*/ 28 w 30"/>
                  <a:gd name="T13" fmla="*/ 30 h 31"/>
                  <a:gd name="T14" fmla="*/ 24 w 30"/>
                  <a:gd name="T15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31">
                    <a:moveTo>
                      <a:pt x="24" y="30"/>
                    </a:moveTo>
                    <a:cubicBezTo>
                      <a:pt x="24" y="30"/>
                      <a:pt x="23" y="30"/>
                      <a:pt x="23" y="30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30" y="27"/>
                      <a:pt x="30" y="29"/>
                      <a:pt x="28" y="30"/>
                    </a:cubicBezTo>
                    <a:cubicBezTo>
                      <a:pt x="27" y="31"/>
                      <a:pt x="25" y="31"/>
                      <a:pt x="24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59" name="">
                <a:extLst>
                  <a:ext uri="{FF2B5EF4-FFF2-40B4-BE49-F238E27FC236}">
                    <a16:creationId xmlns:a16="http://schemas.microsoft.com/office/drawing/2014/main" id="{713FAC0C-58F2-41C6-9515-DD95BC977DB1}"/>
                  </a:ext>
                </a:extLst>
              </p:cNvPr>
              <p:cNvSpPr/>
              <p:nvPr/>
            </p:nvSpPr>
            <p:spPr bwMode="auto">
              <a:xfrm>
                <a:off x="8447333" y="2970403"/>
                <a:ext cx="716042" cy="700381"/>
              </a:xfrm>
              <a:custGeom>
                <a:avLst/>
                <a:gdLst>
                  <a:gd name="T0" fmla="*/ 81 w 344"/>
                  <a:gd name="T1" fmla="*/ 291 h 337"/>
                  <a:gd name="T2" fmla="*/ 15 w 344"/>
                  <a:gd name="T3" fmla="*/ 204 h 337"/>
                  <a:gd name="T4" fmla="*/ 21 w 344"/>
                  <a:gd name="T5" fmla="*/ 79 h 337"/>
                  <a:gd name="T6" fmla="*/ 114 w 344"/>
                  <a:gd name="T7" fmla="*/ 9 h 337"/>
                  <a:gd name="T8" fmla="*/ 238 w 344"/>
                  <a:gd name="T9" fmla="*/ 26 h 337"/>
                  <a:gd name="T10" fmla="*/ 308 w 344"/>
                  <a:gd name="T11" fmla="*/ 255 h 337"/>
                  <a:gd name="T12" fmla="*/ 308 w 344"/>
                  <a:gd name="T13" fmla="*/ 255 h 337"/>
                  <a:gd name="T14" fmla="*/ 219 w 344"/>
                  <a:gd name="T15" fmla="*/ 322 h 337"/>
                  <a:gd name="T16" fmla="*/ 100 w 344"/>
                  <a:gd name="T17" fmla="*/ 302 h 337"/>
                  <a:gd name="T18" fmla="*/ 81 w 344"/>
                  <a:gd name="T19" fmla="*/ 291 h 337"/>
                  <a:gd name="T20" fmla="*/ 252 w 344"/>
                  <a:gd name="T21" fmla="*/ 43 h 337"/>
                  <a:gd name="T22" fmla="*/ 235 w 344"/>
                  <a:gd name="T23" fmla="*/ 33 h 337"/>
                  <a:gd name="T24" fmla="*/ 115 w 344"/>
                  <a:gd name="T25" fmla="*/ 16 h 337"/>
                  <a:gd name="T26" fmla="*/ 27 w 344"/>
                  <a:gd name="T27" fmla="*/ 82 h 337"/>
                  <a:gd name="T28" fmla="*/ 22 w 344"/>
                  <a:gd name="T29" fmla="*/ 201 h 337"/>
                  <a:gd name="T30" fmla="*/ 103 w 344"/>
                  <a:gd name="T31" fmla="*/ 296 h 337"/>
                  <a:gd name="T32" fmla="*/ 301 w 344"/>
                  <a:gd name="T33" fmla="*/ 251 h 337"/>
                  <a:gd name="T34" fmla="*/ 252 w 344"/>
                  <a:gd name="T35" fmla="*/ 43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4" h="337">
                    <a:moveTo>
                      <a:pt x="81" y="291"/>
                    </a:moveTo>
                    <a:cubicBezTo>
                      <a:pt x="51" y="270"/>
                      <a:pt x="28" y="239"/>
                      <a:pt x="15" y="204"/>
                    </a:cubicBezTo>
                    <a:cubicBezTo>
                      <a:pt x="0" y="161"/>
                      <a:pt x="2" y="115"/>
                      <a:pt x="21" y="79"/>
                    </a:cubicBezTo>
                    <a:cubicBezTo>
                      <a:pt x="39" y="43"/>
                      <a:pt x="72" y="18"/>
                      <a:pt x="114" y="9"/>
                    </a:cubicBezTo>
                    <a:cubicBezTo>
                      <a:pt x="154" y="0"/>
                      <a:pt x="198" y="6"/>
                      <a:pt x="238" y="26"/>
                    </a:cubicBezTo>
                    <a:cubicBezTo>
                      <a:pt x="322" y="69"/>
                      <a:pt x="344" y="182"/>
                      <a:pt x="308" y="255"/>
                    </a:cubicBezTo>
                    <a:cubicBezTo>
                      <a:pt x="308" y="255"/>
                      <a:pt x="308" y="255"/>
                      <a:pt x="308" y="255"/>
                    </a:cubicBezTo>
                    <a:cubicBezTo>
                      <a:pt x="289" y="291"/>
                      <a:pt x="259" y="314"/>
                      <a:pt x="219" y="322"/>
                    </a:cubicBezTo>
                    <a:cubicBezTo>
                      <a:pt x="183" y="329"/>
                      <a:pt x="140" y="322"/>
                      <a:pt x="100" y="302"/>
                    </a:cubicBezTo>
                    <a:cubicBezTo>
                      <a:pt x="93" y="298"/>
                      <a:pt x="87" y="295"/>
                      <a:pt x="81" y="291"/>
                    </a:cubicBezTo>
                    <a:close/>
                    <a:moveTo>
                      <a:pt x="252" y="43"/>
                    </a:moveTo>
                    <a:cubicBezTo>
                      <a:pt x="246" y="39"/>
                      <a:pt x="241" y="36"/>
                      <a:pt x="235" y="33"/>
                    </a:cubicBezTo>
                    <a:cubicBezTo>
                      <a:pt x="196" y="13"/>
                      <a:pt x="154" y="7"/>
                      <a:pt x="115" y="16"/>
                    </a:cubicBezTo>
                    <a:cubicBezTo>
                      <a:pt x="75" y="24"/>
                      <a:pt x="44" y="48"/>
                      <a:pt x="27" y="82"/>
                    </a:cubicBezTo>
                    <a:cubicBezTo>
                      <a:pt x="9" y="117"/>
                      <a:pt x="8" y="160"/>
                      <a:pt x="22" y="201"/>
                    </a:cubicBezTo>
                    <a:cubicBezTo>
                      <a:pt x="36" y="243"/>
                      <a:pt x="66" y="277"/>
                      <a:pt x="103" y="296"/>
                    </a:cubicBezTo>
                    <a:cubicBezTo>
                      <a:pt x="186" y="337"/>
                      <a:pt x="267" y="319"/>
                      <a:pt x="301" y="251"/>
                    </a:cubicBezTo>
                    <a:cubicBezTo>
                      <a:pt x="334" y="187"/>
                      <a:pt x="318" y="89"/>
                      <a:pt x="252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60" name="">
                <a:extLst>
                  <a:ext uri="{FF2B5EF4-FFF2-40B4-BE49-F238E27FC236}">
                    <a16:creationId xmlns:a16="http://schemas.microsoft.com/office/drawing/2014/main" id="{91089797-CA69-4DAE-A552-4026ADF24161}"/>
                  </a:ext>
                </a:extLst>
              </p:cNvPr>
              <p:cNvSpPr/>
              <p:nvPr/>
            </p:nvSpPr>
            <p:spPr bwMode="auto">
              <a:xfrm>
                <a:off x="8932814" y="3219234"/>
                <a:ext cx="147906" cy="153997"/>
              </a:xfrm>
              <a:custGeom>
                <a:avLst/>
                <a:gdLst>
                  <a:gd name="T0" fmla="*/ 17 w 71"/>
                  <a:gd name="T1" fmla="*/ 66 h 74"/>
                  <a:gd name="T2" fmla="*/ 4 w 71"/>
                  <a:gd name="T3" fmla="*/ 47 h 74"/>
                  <a:gd name="T4" fmla="*/ 5 w 71"/>
                  <a:gd name="T5" fmla="*/ 21 h 74"/>
                  <a:gd name="T6" fmla="*/ 51 w 71"/>
                  <a:gd name="T7" fmla="*/ 9 h 74"/>
                  <a:gd name="T8" fmla="*/ 68 w 71"/>
                  <a:gd name="T9" fmla="*/ 31 h 74"/>
                  <a:gd name="T10" fmla="*/ 66 w 71"/>
                  <a:gd name="T11" fmla="*/ 58 h 74"/>
                  <a:gd name="T12" fmla="*/ 47 w 71"/>
                  <a:gd name="T13" fmla="*/ 72 h 74"/>
                  <a:gd name="T14" fmla="*/ 22 w 71"/>
                  <a:gd name="T15" fmla="*/ 68 h 74"/>
                  <a:gd name="T16" fmla="*/ 17 w 71"/>
                  <a:gd name="T17" fmla="*/ 66 h 74"/>
                  <a:gd name="T18" fmla="*/ 51 w 71"/>
                  <a:gd name="T19" fmla="*/ 17 h 74"/>
                  <a:gd name="T20" fmla="*/ 48 w 71"/>
                  <a:gd name="T21" fmla="*/ 15 h 74"/>
                  <a:gd name="T22" fmla="*/ 11 w 71"/>
                  <a:gd name="T23" fmla="*/ 24 h 74"/>
                  <a:gd name="T24" fmla="*/ 10 w 71"/>
                  <a:gd name="T25" fmla="*/ 45 h 74"/>
                  <a:gd name="T26" fmla="*/ 25 w 71"/>
                  <a:gd name="T27" fmla="*/ 62 h 74"/>
                  <a:gd name="T28" fmla="*/ 45 w 71"/>
                  <a:gd name="T29" fmla="*/ 66 h 74"/>
                  <a:gd name="T30" fmla="*/ 60 w 71"/>
                  <a:gd name="T31" fmla="*/ 55 h 74"/>
                  <a:gd name="T32" fmla="*/ 60 w 71"/>
                  <a:gd name="T33" fmla="*/ 55 h 74"/>
                  <a:gd name="T34" fmla="*/ 62 w 71"/>
                  <a:gd name="T35" fmla="*/ 33 h 74"/>
                  <a:gd name="T36" fmla="*/ 51 w 71"/>
                  <a:gd name="T37" fmla="*/ 17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1" h="74">
                    <a:moveTo>
                      <a:pt x="17" y="66"/>
                    </a:moveTo>
                    <a:cubicBezTo>
                      <a:pt x="11" y="61"/>
                      <a:pt x="6" y="55"/>
                      <a:pt x="4" y="47"/>
                    </a:cubicBezTo>
                    <a:cubicBezTo>
                      <a:pt x="0" y="38"/>
                      <a:pt x="1" y="28"/>
                      <a:pt x="5" y="21"/>
                    </a:cubicBezTo>
                    <a:cubicBezTo>
                      <a:pt x="13" y="5"/>
                      <a:pt x="33" y="0"/>
                      <a:pt x="51" y="9"/>
                    </a:cubicBezTo>
                    <a:cubicBezTo>
                      <a:pt x="59" y="13"/>
                      <a:pt x="65" y="21"/>
                      <a:pt x="68" y="31"/>
                    </a:cubicBezTo>
                    <a:cubicBezTo>
                      <a:pt x="71" y="40"/>
                      <a:pt x="70" y="50"/>
                      <a:pt x="66" y="58"/>
                    </a:cubicBezTo>
                    <a:cubicBezTo>
                      <a:pt x="62" y="66"/>
                      <a:pt x="55" y="71"/>
                      <a:pt x="47" y="72"/>
                    </a:cubicBezTo>
                    <a:cubicBezTo>
                      <a:pt x="39" y="74"/>
                      <a:pt x="30" y="72"/>
                      <a:pt x="22" y="68"/>
                    </a:cubicBezTo>
                    <a:cubicBezTo>
                      <a:pt x="20" y="67"/>
                      <a:pt x="19" y="67"/>
                      <a:pt x="17" y="66"/>
                    </a:cubicBezTo>
                    <a:close/>
                    <a:moveTo>
                      <a:pt x="51" y="17"/>
                    </a:moveTo>
                    <a:cubicBezTo>
                      <a:pt x="50" y="16"/>
                      <a:pt x="49" y="16"/>
                      <a:pt x="48" y="15"/>
                    </a:cubicBezTo>
                    <a:cubicBezTo>
                      <a:pt x="33" y="8"/>
                      <a:pt x="17" y="12"/>
                      <a:pt x="11" y="24"/>
                    </a:cubicBezTo>
                    <a:cubicBezTo>
                      <a:pt x="8" y="30"/>
                      <a:pt x="8" y="38"/>
                      <a:pt x="10" y="45"/>
                    </a:cubicBezTo>
                    <a:cubicBezTo>
                      <a:pt x="13" y="52"/>
                      <a:pt x="18" y="59"/>
                      <a:pt x="25" y="62"/>
                    </a:cubicBezTo>
                    <a:cubicBezTo>
                      <a:pt x="32" y="66"/>
                      <a:pt x="39" y="67"/>
                      <a:pt x="45" y="66"/>
                    </a:cubicBezTo>
                    <a:cubicBezTo>
                      <a:pt x="52" y="64"/>
                      <a:pt x="57" y="60"/>
                      <a:pt x="60" y="55"/>
                    </a:cubicBezTo>
                    <a:cubicBezTo>
                      <a:pt x="60" y="55"/>
                      <a:pt x="60" y="55"/>
                      <a:pt x="60" y="55"/>
                    </a:cubicBezTo>
                    <a:cubicBezTo>
                      <a:pt x="63" y="48"/>
                      <a:pt x="64" y="40"/>
                      <a:pt x="62" y="33"/>
                    </a:cubicBezTo>
                    <a:cubicBezTo>
                      <a:pt x="60" y="26"/>
                      <a:pt x="56" y="21"/>
                      <a:pt x="51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61" name="">
                <a:extLst>
                  <a:ext uri="{FF2B5EF4-FFF2-40B4-BE49-F238E27FC236}">
                    <a16:creationId xmlns:a16="http://schemas.microsoft.com/office/drawing/2014/main" id="{4C07DECF-BCF6-433A-9C44-A48606209C41}"/>
                  </a:ext>
                </a:extLst>
              </p:cNvPr>
              <p:cNvSpPr/>
              <p:nvPr/>
            </p:nvSpPr>
            <p:spPr bwMode="auto">
              <a:xfrm>
                <a:off x="8351629" y="2919941"/>
                <a:ext cx="874389" cy="786514"/>
              </a:xfrm>
              <a:custGeom>
                <a:avLst/>
                <a:gdLst>
                  <a:gd name="T0" fmla="*/ 105 w 420"/>
                  <a:gd name="T1" fmla="*/ 333 h 378"/>
                  <a:gd name="T2" fmla="*/ 36 w 420"/>
                  <a:gd name="T3" fmla="*/ 255 h 378"/>
                  <a:gd name="T4" fmla="*/ 29 w 420"/>
                  <a:gd name="T5" fmla="*/ 116 h 378"/>
                  <a:gd name="T6" fmla="*/ 130 w 420"/>
                  <a:gd name="T7" fmla="*/ 20 h 378"/>
                  <a:gd name="T8" fmla="*/ 285 w 420"/>
                  <a:gd name="T9" fmla="*/ 21 h 378"/>
                  <a:gd name="T10" fmla="*/ 391 w 420"/>
                  <a:gd name="T11" fmla="*/ 125 h 378"/>
                  <a:gd name="T12" fmla="*/ 394 w 420"/>
                  <a:gd name="T13" fmla="*/ 267 h 378"/>
                  <a:gd name="T14" fmla="*/ 394 w 420"/>
                  <a:gd name="T15" fmla="*/ 267 h 378"/>
                  <a:gd name="T16" fmla="*/ 300 w 420"/>
                  <a:gd name="T17" fmla="*/ 358 h 378"/>
                  <a:gd name="T18" fmla="*/ 146 w 420"/>
                  <a:gd name="T19" fmla="*/ 355 h 378"/>
                  <a:gd name="T20" fmla="*/ 105 w 420"/>
                  <a:gd name="T21" fmla="*/ 333 h 378"/>
                  <a:gd name="T22" fmla="*/ 316 w 420"/>
                  <a:gd name="T23" fmla="*/ 46 h 378"/>
                  <a:gd name="T24" fmla="*/ 282 w 420"/>
                  <a:gd name="T25" fmla="*/ 28 h 378"/>
                  <a:gd name="T26" fmla="*/ 132 w 420"/>
                  <a:gd name="T27" fmla="*/ 27 h 378"/>
                  <a:gd name="T28" fmla="*/ 36 w 420"/>
                  <a:gd name="T29" fmla="*/ 119 h 378"/>
                  <a:gd name="T30" fmla="*/ 148 w 420"/>
                  <a:gd name="T31" fmla="*/ 349 h 378"/>
                  <a:gd name="T32" fmla="*/ 298 w 420"/>
                  <a:gd name="T33" fmla="*/ 352 h 378"/>
                  <a:gd name="T34" fmla="*/ 387 w 420"/>
                  <a:gd name="T35" fmla="*/ 264 h 378"/>
                  <a:gd name="T36" fmla="*/ 387 w 420"/>
                  <a:gd name="T37" fmla="*/ 264 h 378"/>
                  <a:gd name="T38" fmla="*/ 316 w 420"/>
                  <a:gd name="T39" fmla="*/ 46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0" h="378">
                    <a:moveTo>
                      <a:pt x="105" y="333"/>
                    </a:moveTo>
                    <a:cubicBezTo>
                      <a:pt x="76" y="312"/>
                      <a:pt x="52" y="286"/>
                      <a:pt x="36" y="255"/>
                    </a:cubicBezTo>
                    <a:cubicBezTo>
                      <a:pt x="14" y="209"/>
                      <a:pt x="11" y="160"/>
                      <a:pt x="29" y="116"/>
                    </a:cubicBezTo>
                    <a:cubicBezTo>
                      <a:pt x="47" y="73"/>
                      <a:pt x="83" y="39"/>
                      <a:pt x="130" y="20"/>
                    </a:cubicBezTo>
                    <a:cubicBezTo>
                      <a:pt x="180" y="0"/>
                      <a:pt x="237" y="0"/>
                      <a:pt x="285" y="21"/>
                    </a:cubicBezTo>
                    <a:cubicBezTo>
                      <a:pt x="333" y="42"/>
                      <a:pt x="370" y="79"/>
                      <a:pt x="391" y="125"/>
                    </a:cubicBezTo>
                    <a:cubicBezTo>
                      <a:pt x="411" y="172"/>
                      <a:pt x="412" y="222"/>
                      <a:pt x="394" y="267"/>
                    </a:cubicBezTo>
                    <a:cubicBezTo>
                      <a:pt x="394" y="267"/>
                      <a:pt x="394" y="267"/>
                      <a:pt x="394" y="267"/>
                    </a:cubicBezTo>
                    <a:cubicBezTo>
                      <a:pt x="377" y="309"/>
                      <a:pt x="343" y="341"/>
                      <a:pt x="300" y="358"/>
                    </a:cubicBezTo>
                    <a:cubicBezTo>
                      <a:pt x="252" y="378"/>
                      <a:pt x="196" y="377"/>
                      <a:pt x="146" y="355"/>
                    </a:cubicBezTo>
                    <a:cubicBezTo>
                      <a:pt x="131" y="349"/>
                      <a:pt x="118" y="341"/>
                      <a:pt x="105" y="333"/>
                    </a:cubicBezTo>
                    <a:close/>
                    <a:moveTo>
                      <a:pt x="316" y="46"/>
                    </a:moveTo>
                    <a:cubicBezTo>
                      <a:pt x="306" y="39"/>
                      <a:pt x="295" y="33"/>
                      <a:pt x="282" y="28"/>
                    </a:cubicBezTo>
                    <a:cubicBezTo>
                      <a:pt x="235" y="8"/>
                      <a:pt x="181" y="7"/>
                      <a:pt x="132" y="27"/>
                    </a:cubicBezTo>
                    <a:cubicBezTo>
                      <a:pt x="87" y="45"/>
                      <a:pt x="53" y="78"/>
                      <a:pt x="36" y="119"/>
                    </a:cubicBezTo>
                    <a:cubicBezTo>
                      <a:pt x="0" y="204"/>
                      <a:pt x="51" y="307"/>
                      <a:pt x="148" y="349"/>
                    </a:cubicBezTo>
                    <a:cubicBezTo>
                      <a:pt x="197" y="369"/>
                      <a:pt x="251" y="371"/>
                      <a:pt x="298" y="352"/>
                    </a:cubicBezTo>
                    <a:cubicBezTo>
                      <a:pt x="339" y="335"/>
                      <a:pt x="371" y="304"/>
                      <a:pt x="387" y="264"/>
                    </a:cubicBezTo>
                    <a:cubicBezTo>
                      <a:pt x="387" y="264"/>
                      <a:pt x="387" y="264"/>
                      <a:pt x="387" y="264"/>
                    </a:cubicBezTo>
                    <a:cubicBezTo>
                      <a:pt x="420" y="188"/>
                      <a:pt x="387" y="95"/>
                      <a:pt x="316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62" name="">
                <a:extLst>
                  <a:ext uri="{FF2B5EF4-FFF2-40B4-BE49-F238E27FC236}">
                    <a16:creationId xmlns:a16="http://schemas.microsoft.com/office/drawing/2014/main" id="{5213D911-5E5C-4917-9968-888743C1B8AF}"/>
                  </a:ext>
                </a:extLst>
              </p:cNvPr>
              <p:cNvSpPr/>
              <p:nvPr/>
            </p:nvSpPr>
            <p:spPr bwMode="auto">
              <a:xfrm>
                <a:off x="7465060" y="2649358"/>
                <a:ext cx="100055" cy="77434"/>
              </a:xfrm>
              <a:custGeom>
                <a:avLst/>
                <a:gdLst>
                  <a:gd name="T0" fmla="*/ 45 w 48"/>
                  <a:gd name="T1" fmla="*/ 12 h 37"/>
                  <a:gd name="T2" fmla="*/ 45 w 48"/>
                  <a:gd name="T3" fmla="*/ 12 h 37"/>
                  <a:gd name="T4" fmla="*/ 47 w 48"/>
                  <a:gd name="T5" fmla="*/ 25 h 37"/>
                  <a:gd name="T6" fmla="*/ 17 w 48"/>
                  <a:gd name="T7" fmla="*/ 35 h 37"/>
                  <a:gd name="T8" fmla="*/ 1 w 48"/>
                  <a:gd name="T9" fmla="*/ 17 h 37"/>
                  <a:gd name="T10" fmla="*/ 9 w 48"/>
                  <a:gd name="T11" fmla="*/ 5 h 37"/>
                  <a:gd name="T12" fmla="*/ 36 w 48"/>
                  <a:gd name="T13" fmla="*/ 4 h 37"/>
                  <a:gd name="T14" fmla="*/ 45 w 48"/>
                  <a:gd name="T15" fmla="*/ 12 h 37"/>
                  <a:gd name="T16" fmla="*/ 9 w 48"/>
                  <a:gd name="T17" fmla="*/ 23 h 37"/>
                  <a:gd name="T18" fmla="*/ 18 w 48"/>
                  <a:gd name="T19" fmla="*/ 28 h 37"/>
                  <a:gd name="T20" fmla="*/ 41 w 48"/>
                  <a:gd name="T21" fmla="*/ 22 h 37"/>
                  <a:gd name="T22" fmla="*/ 41 w 48"/>
                  <a:gd name="T23" fmla="*/ 22 h 37"/>
                  <a:gd name="T24" fmla="*/ 40 w 48"/>
                  <a:gd name="T25" fmla="*/ 16 h 37"/>
                  <a:gd name="T26" fmla="*/ 33 w 48"/>
                  <a:gd name="T27" fmla="*/ 11 h 37"/>
                  <a:gd name="T28" fmla="*/ 13 w 48"/>
                  <a:gd name="T29" fmla="*/ 11 h 37"/>
                  <a:gd name="T30" fmla="*/ 8 w 48"/>
                  <a:gd name="T31" fmla="*/ 17 h 37"/>
                  <a:gd name="T32" fmla="*/ 9 w 48"/>
                  <a:gd name="T33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" h="37">
                    <a:moveTo>
                      <a:pt x="45" y="12"/>
                    </a:moveTo>
                    <a:cubicBezTo>
                      <a:pt x="45" y="12"/>
                      <a:pt x="45" y="12"/>
                      <a:pt x="45" y="12"/>
                    </a:cubicBezTo>
                    <a:cubicBezTo>
                      <a:pt x="48" y="16"/>
                      <a:pt x="48" y="21"/>
                      <a:pt x="47" y="25"/>
                    </a:cubicBezTo>
                    <a:cubicBezTo>
                      <a:pt x="44" y="34"/>
                      <a:pt x="29" y="37"/>
                      <a:pt x="17" y="35"/>
                    </a:cubicBezTo>
                    <a:cubicBezTo>
                      <a:pt x="6" y="32"/>
                      <a:pt x="0" y="25"/>
                      <a:pt x="1" y="17"/>
                    </a:cubicBezTo>
                    <a:cubicBezTo>
                      <a:pt x="2" y="12"/>
                      <a:pt x="4" y="8"/>
                      <a:pt x="9" y="5"/>
                    </a:cubicBezTo>
                    <a:cubicBezTo>
                      <a:pt x="17" y="0"/>
                      <a:pt x="28" y="0"/>
                      <a:pt x="36" y="4"/>
                    </a:cubicBezTo>
                    <a:cubicBezTo>
                      <a:pt x="40" y="6"/>
                      <a:pt x="43" y="9"/>
                      <a:pt x="45" y="12"/>
                    </a:cubicBezTo>
                    <a:close/>
                    <a:moveTo>
                      <a:pt x="9" y="23"/>
                    </a:moveTo>
                    <a:cubicBezTo>
                      <a:pt x="11" y="26"/>
                      <a:pt x="16" y="27"/>
                      <a:pt x="18" y="28"/>
                    </a:cubicBezTo>
                    <a:cubicBezTo>
                      <a:pt x="28" y="30"/>
                      <a:pt x="39" y="27"/>
                      <a:pt x="41" y="22"/>
                    </a:cubicBezTo>
                    <a:cubicBezTo>
                      <a:pt x="41" y="22"/>
                      <a:pt x="41" y="22"/>
                      <a:pt x="41" y="22"/>
                    </a:cubicBezTo>
                    <a:cubicBezTo>
                      <a:pt x="41" y="21"/>
                      <a:pt x="41" y="18"/>
                      <a:pt x="40" y="16"/>
                    </a:cubicBezTo>
                    <a:cubicBezTo>
                      <a:pt x="38" y="14"/>
                      <a:pt x="36" y="12"/>
                      <a:pt x="33" y="11"/>
                    </a:cubicBezTo>
                    <a:cubicBezTo>
                      <a:pt x="27" y="7"/>
                      <a:pt x="19" y="7"/>
                      <a:pt x="13" y="11"/>
                    </a:cubicBezTo>
                    <a:cubicBezTo>
                      <a:pt x="11" y="12"/>
                      <a:pt x="8" y="14"/>
                      <a:pt x="8" y="17"/>
                    </a:cubicBezTo>
                    <a:cubicBezTo>
                      <a:pt x="8" y="19"/>
                      <a:pt x="8" y="21"/>
                      <a:pt x="9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980" name=""/>
            <p:cNvGrpSpPr/>
            <p:nvPr userDrawn="1"/>
          </p:nvGrpSpPr>
          <p:grpSpPr>
            <a:xfrm>
              <a:off x="6900405" y="2656319"/>
              <a:ext cx="2096792" cy="1232845"/>
              <a:chOff x="7129005" y="2656319"/>
              <a:chExt cx="2096792" cy="1232845"/>
            </a:xfrm>
            <a:solidFill>
              <a:schemeClr val="accent2">
                <a:alpha val="40000"/>
              </a:schemeClr>
            </a:solidFill>
          </p:grpSpPr>
          <p:sp>
            <p:nvSpPr>
              <p:cNvPr id="1240" name="">
                <a:extLst>
                  <a:ext uri="{FF2B5EF4-FFF2-40B4-BE49-F238E27FC236}">
                    <a16:creationId xmlns:a16="http://schemas.microsoft.com/office/drawing/2014/main" id="{F9044E4D-730A-4D06-B0A3-710A651B0F96}"/>
                  </a:ext>
                </a:extLst>
              </p:cNvPr>
              <p:cNvSpPr/>
              <p:nvPr/>
            </p:nvSpPr>
            <p:spPr bwMode="auto">
              <a:xfrm>
                <a:off x="8239174" y="2714612"/>
                <a:ext cx="130506" cy="87004"/>
              </a:xfrm>
              <a:custGeom>
                <a:avLst/>
                <a:gdLst>
                  <a:gd name="T0" fmla="*/ 25 w 63"/>
                  <a:gd name="T1" fmla="*/ 42 h 42"/>
                  <a:gd name="T2" fmla="*/ 9 w 63"/>
                  <a:gd name="T3" fmla="*/ 38 h 42"/>
                  <a:gd name="T4" fmla="*/ 4 w 63"/>
                  <a:gd name="T5" fmla="*/ 14 h 42"/>
                  <a:gd name="T6" fmla="*/ 22 w 63"/>
                  <a:gd name="T7" fmla="*/ 2 h 42"/>
                  <a:gd name="T8" fmla="*/ 56 w 63"/>
                  <a:gd name="T9" fmla="*/ 10 h 42"/>
                  <a:gd name="T10" fmla="*/ 56 w 63"/>
                  <a:gd name="T11" fmla="*/ 10 h 42"/>
                  <a:gd name="T12" fmla="*/ 62 w 63"/>
                  <a:gd name="T13" fmla="*/ 23 h 42"/>
                  <a:gd name="T14" fmla="*/ 53 w 63"/>
                  <a:gd name="T15" fmla="*/ 35 h 42"/>
                  <a:gd name="T16" fmla="*/ 25 w 63"/>
                  <a:gd name="T17" fmla="*/ 42 h 42"/>
                  <a:gd name="T18" fmla="*/ 30 w 63"/>
                  <a:gd name="T19" fmla="*/ 11 h 42"/>
                  <a:gd name="T20" fmla="*/ 24 w 63"/>
                  <a:gd name="T21" fmla="*/ 12 h 42"/>
                  <a:gd name="T22" fmla="*/ 12 w 63"/>
                  <a:gd name="T23" fmla="*/ 19 h 42"/>
                  <a:gd name="T24" fmla="*/ 14 w 63"/>
                  <a:gd name="T25" fmla="*/ 30 h 42"/>
                  <a:gd name="T26" fmla="*/ 49 w 63"/>
                  <a:gd name="T27" fmla="*/ 26 h 42"/>
                  <a:gd name="T28" fmla="*/ 53 w 63"/>
                  <a:gd name="T29" fmla="*/ 22 h 42"/>
                  <a:gd name="T30" fmla="*/ 50 w 63"/>
                  <a:gd name="T31" fmla="*/ 17 h 42"/>
                  <a:gd name="T32" fmla="*/ 30 w 63"/>
                  <a:gd name="T33" fmla="*/ 1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42">
                    <a:moveTo>
                      <a:pt x="25" y="42"/>
                    </a:moveTo>
                    <a:cubicBezTo>
                      <a:pt x="20" y="42"/>
                      <a:pt x="14" y="41"/>
                      <a:pt x="9" y="38"/>
                    </a:cubicBezTo>
                    <a:cubicBezTo>
                      <a:pt x="0" y="33"/>
                      <a:pt x="0" y="22"/>
                      <a:pt x="4" y="14"/>
                    </a:cubicBezTo>
                    <a:cubicBezTo>
                      <a:pt x="7" y="8"/>
                      <a:pt x="14" y="4"/>
                      <a:pt x="22" y="2"/>
                    </a:cubicBezTo>
                    <a:cubicBezTo>
                      <a:pt x="34" y="0"/>
                      <a:pt x="48" y="3"/>
                      <a:pt x="56" y="10"/>
                    </a:cubicBezTo>
                    <a:cubicBezTo>
                      <a:pt x="56" y="10"/>
                      <a:pt x="56" y="10"/>
                      <a:pt x="56" y="10"/>
                    </a:cubicBezTo>
                    <a:cubicBezTo>
                      <a:pt x="60" y="14"/>
                      <a:pt x="63" y="19"/>
                      <a:pt x="62" y="23"/>
                    </a:cubicBezTo>
                    <a:cubicBezTo>
                      <a:pt x="62" y="28"/>
                      <a:pt x="59" y="32"/>
                      <a:pt x="53" y="35"/>
                    </a:cubicBezTo>
                    <a:cubicBezTo>
                      <a:pt x="47" y="39"/>
                      <a:pt x="36" y="42"/>
                      <a:pt x="25" y="42"/>
                    </a:cubicBezTo>
                    <a:close/>
                    <a:moveTo>
                      <a:pt x="30" y="11"/>
                    </a:moveTo>
                    <a:cubicBezTo>
                      <a:pt x="28" y="11"/>
                      <a:pt x="26" y="11"/>
                      <a:pt x="24" y="12"/>
                    </a:cubicBezTo>
                    <a:cubicBezTo>
                      <a:pt x="20" y="12"/>
                      <a:pt x="15" y="14"/>
                      <a:pt x="12" y="19"/>
                    </a:cubicBezTo>
                    <a:cubicBezTo>
                      <a:pt x="11" y="22"/>
                      <a:pt x="10" y="27"/>
                      <a:pt x="14" y="30"/>
                    </a:cubicBezTo>
                    <a:cubicBezTo>
                      <a:pt x="23" y="35"/>
                      <a:pt x="38" y="32"/>
                      <a:pt x="49" y="26"/>
                    </a:cubicBezTo>
                    <a:cubicBezTo>
                      <a:pt x="51" y="25"/>
                      <a:pt x="52" y="24"/>
                      <a:pt x="53" y="22"/>
                    </a:cubicBezTo>
                    <a:cubicBezTo>
                      <a:pt x="53" y="21"/>
                      <a:pt x="52" y="19"/>
                      <a:pt x="50" y="17"/>
                    </a:cubicBezTo>
                    <a:cubicBezTo>
                      <a:pt x="45" y="13"/>
                      <a:pt x="37" y="11"/>
                      <a:pt x="30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41" name="">
                <a:extLst>
                  <a:ext uri="{FF2B5EF4-FFF2-40B4-BE49-F238E27FC236}">
                    <a16:creationId xmlns:a16="http://schemas.microsoft.com/office/drawing/2014/main" id="{BB5FA719-81B8-4CE4-B4C3-CF682702962E}"/>
                  </a:ext>
                </a:extLst>
              </p:cNvPr>
              <p:cNvSpPr/>
              <p:nvPr/>
            </p:nvSpPr>
            <p:spPr bwMode="auto">
              <a:xfrm>
                <a:off x="8621991" y="2656319"/>
                <a:ext cx="133116" cy="87004"/>
              </a:xfrm>
              <a:custGeom>
                <a:avLst/>
                <a:gdLst>
                  <a:gd name="T0" fmla="*/ 26 w 64"/>
                  <a:gd name="T1" fmla="*/ 42 h 42"/>
                  <a:gd name="T2" fmla="*/ 14 w 64"/>
                  <a:gd name="T3" fmla="*/ 41 h 42"/>
                  <a:gd name="T4" fmla="*/ 2 w 64"/>
                  <a:gd name="T5" fmla="*/ 32 h 42"/>
                  <a:gd name="T6" fmla="*/ 4 w 64"/>
                  <a:gd name="T7" fmla="*/ 17 h 42"/>
                  <a:gd name="T8" fmla="*/ 4 w 64"/>
                  <a:gd name="T9" fmla="*/ 17 h 42"/>
                  <a:gd name="T10" fmla="*/ 34 w 64"/>
                  <a:gd name="T11" fmla="*/ 1 h 42"/>
                  <a:gd name="T12" fmla="*/ 56 w 64"/>
                  <a:gd name="T13" fmla="*/ 8 h 42"/>
                  <a:gd name="T14" fmla="*/ 57 w 64"/>
                  <a:gd name="T15" fmla="*/ 32 h 42"/>
                  <a:gd name="T16" fmla="*/ 26 w 64"/>
                  <a:gd name="T17" fmla="*/ 42 h 42"/>
                  <a:gd name="T18" fmla="*/ 12 w 64"/>
                  <a:gd name="T19" fmla="*/ 23 h 42"/>
                  <a:gd name="T20" fmla="*/ 11 w 64"/>
                  <a:gd name="T21" fmla="*/ 29 h 42"/>
                  <a:gd name="T22" fmla="*/ 16 w 64"/>
                  <a:gd name="T23" fmla="*/ 31 h 42"/>
                  <a:gd name="T24" fmla="*/ 50 w 64"/>
                  <a:gd name="T25" fmla="*/ 25 h 42"/>
                  <a:gd name="T26" fmla="*/ 49 w 64"/>
                  <a:gd name="T27" fmla="*/ 14 h 42"/>
                  <a:gd name="T28" fmla="*/ 35 w 64"/>
                  <a:gd name="T29" fmla="*/ 10 h 42"/>
                  <a:gd name="T30" fmla="*/ 12 w 64"/>
                  <a:gd name="T31" fmla="*/ 2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42">
                    <a:moveTo>
                      <a:pt x="26" y="42"/>
                    </a:moveTo>
                    <a:cubicBezTo>
                      <a:pt x="22" y="42"/>
                      <a:pt x="17" y="42"/>
                      <a:pt x="14" y="41"/>
                    </a:cubicBezTo>
                    <a:cubicBezTo>
                      <a:pt x="8" y="40"/>
                      <a:pt x="4" y="37"/>
                      <a:pt x="2" y="32"/>
                    </a:cubicBezTo>
                    <a:cubicBezTo>
                      <a:pt x="0" y="28"/>
                      <a:pt x="1" y="22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10" y="9"/>
                      <a:pt x="23" y="2"/>
                      <a:pt x="34" y="1"/>
                    </a:cubicBezTo>
                    <a:cubicBezTo>
                      <a:pt x="43" y="0"/>
                      <a:pt x="51" y="2"/>
                      <a:pt x="56" y="8"/>
                    </a:cubicBezTo>
                    <a:cubicBezTo>
                      <a:pt x="62" y="14"/>
                      <a:pt x="64" y="24"/>
                      <a:pt x="57" y="32"/>
                    </a:cubicBezTo>
                    <a:cubicBezTo>
                      <a:pt x="50" y="40"/>
                      <a:pt x="37" y="42"/>
                      <a:pt x="26" y="42"/>
                    </a:cubicBezTo>
                    <a:close/>
                    <a:moveTo>
                      <a:pt x="12" y="23"/>
                    </a:moveTo>
                    <a:cubicBezTo>
                      <a:pt x="11" y="25"/>
                      <a:pt x="10" y="27"/>
                      <a:pt x="11" y="29"/>
                    </a:cubicBezTo>
                    <a:cubicBezTo>
                      <a:pt x="11" y="30"/>
                      <a:pt x="13" y="31"/>
                      <a:pt x="16" y="31"/>
                    </a:cubicBezTo>
                    <a:cubicBezTo>
                      <a:pt x="27" y="34"/>
                      <a:pt x="43" y="32"/>
                      <a:pt x="50" y="25"/>
                    </a:cubicBezTo>
                    <a:cubicBezTo>
                      <a:pt x="53" y="22"/>
                      <a:pt x="51" y="17"/>
                      <a:pt x="49" y="14"/>
                    </a:cubicBezTo>
                    <a:cubicBezTo>
                      <a:pt x="45" y="10"/>
                      <a:pt x="39" y="10"/>
                      <a:pt x="35" y="10"/>
                    </a:cubicBezTo>
                    <a:cubicBezTo>
                      <a:pt x="26" y="11"/>
                      <a:pt x="17" y="17"/>
                      <a:pt x="12" y="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42" name="">
                <a:extLst>
                  <a:ext uri="{FF2B5EF4-FFF2-40B4-BE49-F238E27FC236}">
                    <a16:creationId xmlns:a16="http://schemas.microsoft.com/office/drawing/2014/main" id="{D20122C0-95FB-421F-A859-F793EFAAA4E0}"/>
                  </a:ext>
                </a:extLst>
              </p:cNvPr>
              <p:cNvSpPr/>
              <p:nvPr/>
            </p:nvSpPr>
            <p:spPr bwMode="auto">
              <a:xfrm>
                <a:off x="9188386" y="2934731"/>
                <a:ext cx="31321" cy="49592"/>
              </a:xfrm>
              <a:custGeom>
                <a:avLst/>
                <a:gdLst>
                  <a:gd name="T0" fmla="*/ 2 w 15"/>
                  <a:gd name="T1" fmla="*/ 23 h 24"/>
                  <a:gd name="T2" fmla="*/ 1 w 15"/>
                  <a:gd name="T3" fmla="*/ 19 h 24"/>
                  <a:gd name="T4" fmla="*/ 8 w 15"/>
                  <a:gd name="T5" fmla="*/ 2 h 24"/>
                  <a:gd name="T6" fmla="*/ 13 w 15"/>
                  <a:gd name="T7" fmla="*/ 0 h 24"/>
                  <a:gd name="T8" fmla="*/ 15 w 15"/>
                  <a:gd name="T9" fmla="*/ 5 h 24"/>
                  <a:gd name="T10" fmla="*/ 7 w 15"/>
                  <a:gd name="T11" fmla="*/ 22 h 24"/>
                  <a:gd name="T12" fmla="*/ 2 w 15"/>
                  <a:gd name="T13" fmla="*/ 23 h 24"/>
                  <a:gd name="T14" fmla="*/ 2 w 15"/>
                  <a:gd name="T15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24">
                    <a:moveTo>
                      <a:pt x="2" y="23"/>
                    </a:moveTo>
                    <a:cubicBezTo>
                      <a:pt x="1" y="22"/>
                      <a:pt x="0" y="20"/>
                      <a:pt x="1" y="19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0"/>
                      <a:pt x="11" y="0"/>
                      <a:pt x="13" y="0"/>
                    </a:cubicBezTo>
                    <a:cubicBezTo>
                      <a:pt x="15" y="1"/>
                      <a:pt x="15" y="3"/>
                      <a:pt x="15" y="5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6" y="23"/>
                      <a:pt x="4" y="24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43" name="">
                <a:extLst>
                  <a:ext uri="{FF2B5EF4-FFF2-40B4-BE49-F238E27FC236}">
                    <a16:creationId xmlns:a16="http://schemas.microsoft.com/office/drawing/2014/main" id="{285AB737-4FA3-441D-B5C3-CD76A6BB680C}"/>
                  </a:ext>
                </a:extLst>
              </p:cNvPr>
              <p:cNvSpPr/>
              <p:nvPr/>
            </p:nvSpPr>
            <p:spPr bwMode="auto">
              <a:xfrm>
                <a:off x="8983927" y="2892970"/>
                <a:ext cx="23491" cy="49592"/>
              </a:xfrm>
              <a:custGeom>
                <a:avLst/>
                <a:gdLst>
                  <a:gd name="T0" fmla="*/ 5 w 11"/>
                  <a:gd name="T1" fmla="*/ 23 h 24"/>
                  <a:gd name="T2" fmla="*/ 4 w 11"/>
                  <a:gd name="T3" fmla="*/ 20 h 24"/>
                  <a:gd name="T4" fmla="*/ 1 w 11"/>
                  <a:gd name="T5" fmla="*/ 5 h 24"/>
                  <a:gd name="T6" fmla="*/ 2 w 11"/>
                  <a:gd name="T7" fmla="*/ 0 h 24"/>
                  <a:gd name="T8" fmla="*/ 7 w 11"/>
                  <a:gd name="T9" fmla="*/ 2 h 24"/>
                  <a:gd name="T10" fmla="*/ 11 w 11"/>
                  <a:gd name="T11" fmla="*/ 20 h 24"/>
                  <a:gd name="T12" fmla="*/ 7 w 11"/>
                  <a:gd name="T13" fmla="*/ 24 h 24"/>
                  <a:gd name="T14" fmla="*/ 5 w 11"/>
                  <a:gd name="T15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24">
                    <a:moveTo>
                      <a:pt x="5" y="23"/>
                    </a:moveTo>
                    <a:cubicBezTo>
                      <a:pt x="4" y="22"/>
                      <a:pt x="4" y="21"/>
                      <a:pt x="4" y="20"/>
                    </a:cubicBezTo>
                    <a:cubicBezTo>
                      <a:pt x="4" y="15"/>
                      <a:pt x="3" y="10"/>
                      <a:pt x="1" y="5"/>
                    </a:cubicBezTo>
                    <a:cubicBezTo>
                      <a:pt x="0" y="3"/>
                      <a:pt x="1" y="1"/>
                      <a:pt x="2" y="0"/>
                    </a:cubicBezTo>
                    <a:cubicBezTo>
                      <a:pt x="4" y="0"/>
                      <a:pt x="6" y="1"/>
                      <a:pt x="7" y="2"/>
                    </a:cubicBezTo>
                    <a:cubicBezTo>
                      <a:pt x="9" y="8"/>
                      <a:pt x="11" y="14"/>
                      <a:pt x="11" y="20"/>
                    </a:cubicBezTo>
                    <a:cubicBezTo>
                      <a:pt x="11" y="22"/>
                      <a:pt x="9" y="24"/>
                      <a:pt x="7" y="24"/>
                    </a:cubicBezTo>
                    <a:cubicBezTo>
                      <a:pt x="6" y="24"/>
                      <a:pt x="6" y="23"/>
                      <a:pt x="5" y="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44" name="">
                <a:extLst>
                  <a:ext uri="{FF2B5EF4-FFF2-40B4-BE49-F238E27FC236}">
                    <a16:creationId xmlns:a16="http://schemas.microsoft.com/office/drawing/2014/main" id="{2505E51A-E6A3-4251-99A5-0E25CA5EBE17}"/>
                  </a:ext>
                </a:extLst>
              </p:cNvPr>
              <p:cNvSpPr/>
              <p:nvPr/>
            </p:nvSpPr>
            <p:spPr bwMode="auto">
              <a:xfrm>
                <a:off x="8798609" y="2932121"/>
                <a:ext cx="33932" cy="50462"/>
              </a:xfrm>
              <a:custGeom>
                <a:avLst/>
                <a:gdLst>
                  <a:gd name="T0" fmla="*/ 10 w 16"/>
                  <a:gd name="T1" fmla="*/ 23 h 24"/>
                  <a:gd name="T2" fmla="*/ 8 w 16"/>
                  <a:gd name="T3" fmla="*/ 21 h 24"/>
                  <a:gd name="T4" fmla="*/ 1 w 16"/>
                  <a:gd name="T5" fmla="*/ 6 h 24"/>
                  <a:gd name="T6" fmla="*/ 3 w 16"/>
                  <a:gd name="T7" fmla="*/ 1 h 24"/>
                  <a:gd name="T8" fmla="*/ 7 w 16"/>
                  <a:gd name="T9" fmla="*/ 2 h 24"/>
                  <a:gd name="T10" fmla="*/ 15 w 16"/>
                  <a:gd name="T11" fmla="*/ 19 h 24"/>
                  <a:gd name="T12" fmla="*/ 13 w 16"/>
                  <a:gd name="T13" fmla="*/ 23 h 24"/>
                  <a:gd name="T14" fmla="*/ 10 w 16"/>
                  <a:gd name="T15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24">
                    <a:moveTo>
                      <a:pt x="10" y="23"/>
                    </a:moveTo>
                    <a:cubicBezTo>
                      <a:pt x="9" y="22"/>
                      <a:pt x="9" y="22"/>
                      <a:pt x="8" y="21"/>
                    </a:cubicBezTo>
                    <a:cubicBezTo>
                      <a:pt x="7" y="16"/>
                      <a:pt x="4" y="10"/>
                      <a:pt x="1" y="6"/>
                    </a:cubicBezTo>
                    <a:cubicBezTo>
                      <a:pt x="0" y="4"/>
                      <a:pt x="1" y="2"/>
                      <a:pt x="3" y="1"/>
                    </a:cubicBezTo>
                    <a:cubicBezTo>
                      <a:pt x="4" y="0"/>
                      <a:pt x="6" y="0"/>
                      <a:pt x="7" y="2"/>
                    </a:cubicBezTo>
                    <a:cubicBezTo>
                      <a:pt x="11" y="7"/>
                      <a:pt x="13" y="13"/>
                      <a:pt x="15" y="19"/>
                    </a:cubicBezTo>
                    <a:cubicBezTo>
                      <a:pt x="16" y="21"/>
                      <a:pt x="14" y="23"/>
                      <a:pt x="13" y="23"/>
                    </a:cubicBezTo>
                    <a:cubicBezTo>
                      <a:pt x="12" y="24"/>
                      <a:pt x="11" y="23"/>
                      <a:pt x="10" y="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45" name="">
                <a:extLst>
                  <a:ext uri="{FF2B5EF4-FFF2-40B4-BE49-F238E27FC236}">
                    <a16:creationId xmlns:a16="http://schemas.microsoft.com/office/drawing/2014/main" id="{94085DFC-762E-49D0-8EB7-D0AFFD336CD5}"/>
                  </a:ext>
                </a:extLst>
              </p:cNvPr>
              <p:cNvSpPr/>
              <p:nvPr/>
            </p:nvSpPr>
            <p:spPr bwMode="auto">
              <a:xfrm>
                <a:off x="8634171" y="3080028"/>
                <a:ext cx="50462" cy="35672"/>
              </a:xfrm>
              <a:custGeom>
                <a:avLst/>
                <a:gdLst>
                  <a:gd name="T0" fmla="*/ 2 w 24"/>
                  <a:gd name="T1" fmla="*/ 7 h 17"/>
                  <a:gd name="T2" fmla="*/ 1 w 24"/>
                  <a:gd name="T3" fmla="*/ 3 h 17"/>
                  <a:gd name="T4" fmla="*/ 6 w 24"/>
                  <a:gd name="T5" fmla="*/ 1 h 17"/>
                  <a:gd name="T6" fmla="*/ 22 w 24"/>
                  <a:gd name="T7" fmla="*/ 10 h 17"/>
                  <a:gd name="T8" fmla="*/ 23 w 24"/>
                  <a:gd name="T9" fmla="*/ 15 h 17"/>
                  <a:gd name="T10" fmla="*/ 18 w 24"/>
                  <a:gd name="T11" fmla="*/ 16 h 17"/>
                  <a:gd name="T12" fmla="*/ 2 w 24"/>
                  <a:gd name="T13" fmla="*/ 7 h 17"/>
                  <a:gd name="T14" fmla="*/ 2 w 24"/>
                  <a:gd name="T15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17">
                    <a:moveTo>
                      <a:pt x="2" y="7"/>
                    </a:moveTo>
                    <a:cubicBezTo>
                      <a:pt x="1" y="6"/>
                      <a:pt x="0" y="4"/>
                      <a:pt x="1" y="3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3" y="11"/>
                      <a:pt x="24" y="13"/>
                      <a:pt x="23" y="15"/>
                    </a:cubicBezTo>
                    <a:cubicBezTo>
                      <a:pt x="22" y="16"/>
                      <a:pt x="20" y="17"/>
                      <a:pt x="18" y="1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46" name="">
                <a:extLst>
                  <a:ext uri="{FF2B5EF4-FFF2-40B4-BE49-F238E27FC236}">
                    <a16:creationId xmlns:a16="http://schemas.microsoft.com/office/drawing/2014/main" id="{60DCCF43-4041-4CFA-851E-CC7188EFD16A}"/>
                  </a:ext>
                </a:extLst>
              </p:cNvPr>
              <p:cNvSpPr/>
              <p:nvPr/>
            </p:nvSpPr>
            <p:spPr bwMode="auto">
              <a:xfrm>
                <a:off x="8572399" y="3308848"/>
                <a:ext cx="58293" cy="25231"/>
              </a:xfrm>
              <a:custGeom>
                <a:avLst/>
                <a:gdLst>
                  <a:gd name="T0" fmla="*/ 2 w 28"/>
                  <a:gd name="T1" fmla="*/ 9 h 12"/>
                  <a:gd name="T2" fmla="*/ 0 w 28"/>
                  <a:gd name="T3" fmla="*/ 6 h 12"/>
                  <a:gd name="T4" fmla="*/ 4 w 28"/>
                  <a:gd name="T5" fmla="*/ 3 h 12"/>
                  <a:gd name="T6" fmla="*/ 22 w 28"/>
                  <a:gd name="T7" fmla="*/ 1 h 12"/>
                  <a:gd name="T8" fmla="*/ 27 w 28"/>
                  <a:gd name="T9" fmla="*/ 2 h 12"/>
                  <a:gd name="T10" fmla="*/ 26 w 28"/>
                  <a:gd name="T11" fmla="*/ 7 h 12"/>
                  <a:gd name="T12" fmla="*/ 3 w 28"/>
                  <a:gd name="T13" fmla="*/ 10 h 12"/>
                  <a:gd name="T14" fmla="*/ 2 w 28"/>
                  <a:gd name="T15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2">
                    <a:moveTo>
                      <a:pt x="2" y="9"/>
                    </a:moveTo>
                    <a:cubicBezTo>
                      <a:pt x="1" y="9"/>
                      <a:pt x="0" y="7"/>
                      <a:pt x="0" y="6"/>
                    </a:cubicBezTo>
                    <a:cubicBezTo>
                      <a:pt x="1" y="4"/>
                      <a:pt x="3" y="3"/>
                      <a:pt x="4" y="3"/>
                    </a:cubicBezTo>
                    <a:cubicBezTo>
                      <a:pt x="11" y="5"/>
                      <a:pt x="17" y="4"/>
                      <a:pt x="22" y="1"/>
                    </a:cubicBezTo>
                    <a:cubicBezTo>
                      <a:pt x="24" y="0"/>
                      <a:pt x="26" y="1"/>
                      <a:pt x="27" y="2"/>
                    </a:cubicBezTo>
                    <a:cubicBezTo>
                      <a:pt x="28" y="4"/>
                      <a:pt x="27" y="6"/>
                      <a:pt x="26" y="7"/>
                    </a:cubicBezTo>
                    <a:cubicBezTo>
                      <a:pt x="19" y="11"/>
                      <a:pt x="11" y="12"/>
                      <a:pt x="3" y="10"/>
                    </a:cubicBezTo>
                    <a:cubicBezTo>
                      <a:pt x="2" y="10"/>
                      <a:pt x="2" y="10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47" name="">
                <a:extLst>
                  <a:ext uri="{FF2B5EF4-FFF2-40B4-BE49-F238E27FC236}">
                    <a16:creationId xmlns:a16="http://schemas.microsoft.com/office/drawing/2014/main" id="{5027DA37-90B4-4567-B695-7B73B4828548}"/>
                  </a:ext>
                </a:extLst>
              </p:cNvPr>
              <p:cNvSpPr/>
              <p:nvPr/>
            </p:nvSpPr>
            <p:spPr bwMode="auto">
              <a:xfrm>
                <a:off x="8648962" y="3491556"/>
                <a:ext cx="50462" cy="23491"/>
              </a:xfrm>
              <a:custGeom>
                <a:avLst/>
                <a:gdLst>
                  <a:gd name="T0" fmla="*/ 2 w 24"/>
                  <a:gd name="T1" fmla="*/ 11 h 11"/>
                  <a:gd name="T2" fmla="*/ 1 w 24"/>
                  <a:gd name="T3" fmla="*/ 9 h 11"/>
                  <a:gd name="T4" fmla="*/ 3 w 24"/>
                  <a:gd name="T5" fmla="*/ 4 h 11"/>
                  <a:gd name="T6" fmla="*/ 20 w 24"/>
                  <a:gd name="T7" fmla="*/ 0 h 11"/>
                  <a:gd name="T8" fmla="*/ 24 w 24"/>
                  <a:gd name="T9" fmla="*/ 3 h 11"/>
                  <a:gd name="T10" fmla="*/ 21 w 24"/>
                  <a:gd name="T11" fmla="*/ 7 h 11"/>
                  <a:gd name="T12" fmla="*/ 5 w 24"/>
                  <a:gd name="T13" fmla="*/ 11 h 11"/>
                  <a:gd name="T14" fmla="*/ 2 w 24"/>
                  <a:gd name="T1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11">
                    <a:moveTo>
                      <a:pt x="2" y="11"/>
                    </a:moveTo>
                    <a:cubicBezTo>
                      <a:pt x="1" y="10"/>
                      <a:pt x="1" y="9"/>
                      <a:pt x="1" y="9"/>
                    </a:cubicBezTo>
                    <a:cubicBezTo>
                      <a:pt x="0" y="7"/>
                      <a:pt x="1" y="5"/>
                      <a:pt x="3" y="4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1" y="0"/>
                      <a:pt x="23" y="1"/>
                      <a:pt x="24" y="3"/>
                    </a:cubicBezTo>
                    <a:cubicBezTo>
                      <a:pt x="24" y="5"/>
                      <a:pt x="23" y="7"/>
                      <a:pt x="21" y="7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11"/>
                      <a:pt x="3" y="11"/>
                      <a:pt x="2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48" name="">
                <a:extLst>
                  <a:ext uri="{FF2B5EF4-FFF2-40B4-BE49-F238E27FC236}">
                    <a16:creationId xmlns:a16="http://schemas.microsoft.com/office/drawing/2014/main" id="{F879BFC6-3D56-4EDB-B029-ACC4A81CEEDA}"/>
                  </a:ext>
                </a:extLst>
              </p:cNvPr>
              <p:cNvSpPr/>
              <p:nvPr/>
            </p:nvSpPr>
            <p:spPr bwMode="auto">
              <a:xfrm>
                <a:off x="8846461" y="3639462"/>
                <a:ext cx="35672" cy="49592"/>
              </a:xfrm>
              <a:custGeom>
                <a:avLst/>
                <a:gdLst>
                  <a:gd name="T0" fmla="*/ 2 w 17"/>
                  <a:gd name="T1" fmla="*/ 23 h 24"/>
                  <a:gd name="T2" fmla="*/ 1 w 17"/>
                  <a:gd name="T3" fmla="*/ 19 h 24"/>
                  <a:gd name="T4" fmla="*/ 10 w 17"/>
                  <a:gd name="T5" fmla="*/ 2 h 24"/>
                  <a:gd name="T6" fmla="*/ 14 w 17"/>
                  <a:gd name="T7" fmla="*/ 1 h 24"/>
                  <a:gd name="T8" fmla="*/ 16 w 17"/>
                  <a:gd name="T9" fmla="*/ 5 h 24"/>
                  <a:gd name="T10" fmla="*/ 7 w 17"/>
                  <a:gd name="T11" fmla="*/ 22 h 24"/>
                  <a:gd name="T12" fmla="*/ 3 w 17"/>
                  <a:gd name="T13" fmla="*/ 23 h 24"/>
                  <a:gd name="T14" fmla="*/ 2 w 17"/>
                  <a:gd name="T15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24">
                    <a:moveTo>
                      <a:pt x="2" y="23"/>
                    </a:moveTo>
                    <a:cubicBezTo>
                      <a:pt x="1" y="22"/>
                      <a:pt x="0" y="20"/>
                      <a:pt x="1" y="19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1" y="0"/>
                      <a:pt x="13" y="0"/>
                      <a:pt x="14" y="1"/>
                    </a:cubicBezTo>
                    <a:cubicBezTo>
                      <a:pt x="16" y="1"/>
                      <a:pt x="17" y="3"/>
                      <a:pt x="16" y="5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4"/>
                      <a:pt x="4" y="24"/>
                      <a:pt x="3" y="23"/>
                    </a:cubicBezTo>
                    <a:cubicBezTo>
                      <a:pt x="3" y="23"/>
                      <a:pt x="2" y="23"/>
                      <a:pt x="2" y="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49" name="">
                <a:extLst>
                  <a:ext uri="{FF2B5EF4-FFF2-40B4-BE49-F238E27FC236}">
                    <a16:creationId xmlns:a16="http://schemas.microsoft.com/office/drawing/2014/main" id="{8394B83D-D995-44D7-AED0-B27B97487391}"/>
                  </a:ext>
                </a:extLst>
              </p:cNvPr>
              <p:cNvSpPr/>
              <p:nvPr/>
            </p:nvSpPr>
            <p:spPr bwMode="auto">
              <a:xfrm>
                <a:off x="9088331" y="2765944"/>
                <a:ext cx="43502" cy="183578"/>
              </a:xfrm>
              <a:custGeom>
                <a:avLst/>
                <a:gdLst>
                  <a:gd name="T0" fmla="*/ 2 w 21"/>
                  <a:gd name="T1" fmla="*/ 87 h 88"/>
                  <a:gd name="T2" fmla="*/ 1 w 21"/>
                  <a:gd name="T3" fmla="*/ 84 h 88"/>
                  <a:gd name="T4" fmla="*/ 14 w 21"/>
                  <a:gd name="T5" fmla="*/ 3 h 88"/>
                  <a:gd name="T6" fmla="*/ 18 w 21"/>
                  <a:gd name="T7" fmla="*/ 0 h 88"/>
                  <a:gd name="T8" fmla="*/ 21 w 21"/>
                  <a:gd name="T9" fmla="*/ 4 h 88"/>
                  <a:gd name="T10" fmla="*/ 7 w 21"/>
                  <a:gd name="T11" fmla="*/ 85 h 88"/>
                  <a:gd name="T12" fmla="*/ 3 w 21"/>
                  <a:gd name="T13" fmla="*/ 88 h 88"/>
                  <a:gd name="T14" fmla="*/ 2 w 21"/>
                  <a:gd name="T15" fmla="*/ 87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88">
                    <a:moveTo>
                      <a:pt x="2" y="87"/>
                    </a:moveTo>
                    <a:cubicBezTo>
                      <a:pt x="1" y="87"/>
                      <a:pt x="0" y="85"/>
                      <a:pt x="1" y="84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1"/>
                      <a:pt x="16" y="0"/>
                      <a:pt x="18" y="0"/>
                    </a:cubicBezTo>
                    <a:cubicBezTo>
                      <a:pt x="20" y="1"/>
                      <a:pt x="21" y="2"/>
                      <a:pt x="21" y="4"/>
                    </a:cubicBezTo>
                    <a:cubicBezTo>
                      <a:pt x="7" y="85"/>
                      <a:pt x="7" y="85"/>
                      <a:pt x="7" y="85"/>
                    </a:cubicBezTo>
                    <a:cubicBezTo>
                      <a:pt x="7" y="87"/>
                      <a:pt x="5" y="88"/>
                      <a:pt x="3" y="88"/>
                    </a:cubicBezTo>
                    <a:cubicBezTo>
                      <a:pt x="3" y="88"/>
                      <a:pt x="2" y="88"/>
                      <a:pt x="2" y="8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50" name="">
                <a:extLst>
                  <a:ext uri="{FF2B5EF4-FFF2-40B4-BE49-F238E27FC236}">
                    <a16:creationId xmlns:a16="http://schemas.microsoft.com/office/drawing/2014/main" id="{97A4B1F5-1F5C-4A6A-91FD-010932969BFC}"/>
                  </a:ext>
                </a:extLst>
              </p:cNvPr>
              <p:cNvSpPr/>
              <p:nvPr/>
            </p:nvSpPr>
            <p:spPr bwMode="auto">
              <a:xfrm>
                <a:off x="8874302" y="2772034"/>
                <a:ext cx="40892" cy="183578"/>
              </a:xfrm>
              <a:custGeom>
                <a:avLst/>
                <a:gdLst>
                  <a:gd name="T0" fmla="*/ 15 w 20"/>
                  <a:gd name="T1" fmla="*/ 87 h 88"/>
                  <a:gd name="T2" fmla="*/ 13 w 20"/>
                  <a:gd name="T3" fmla="*/ 85 h 88"/>
                  <a:gd name="T4" fmla="*/ 1 w 20"/>
                  <a:gd name="T5" fmla="*/ 3 h 88"/>
                  <a:gd name="T6" fmla="*/ 4 w 20"/>
                  <a:gd name="T7" fmla="*/ 0 h 88"/>
                  <a:gd name="T8" fmla="*/ 8 w 20"/>
                  <a:gd name="T9" fmla="*/ 3 h 88"/>
                  <a:gd name="T10" fmla="*/ 20 w 20"/>
                  <a:gd name="T11" fmla="*/ 83 h 88"/>
                  <a:gd name="T12" fmla="*/ 18 w 20"/>
                  <a:gd name="T13" fmla="*/ 87 h 88"/>
                  <a:gd name="T14" fmla="*/ 15 w 20"/>
                  <a:gd name="T15" fmla="*/ 87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88">
                    <a:moveTo>
                      <a:pt x="15" y="87"/>
                    </a:moveTo>
                    <a:cubicBezTo>
                      <a:pt x="14" y="86"/>
                      <a:pt x="13" y="86"/>
                      <a:pt x="13" y="85"/>
                    </a:cubicBezTo>
                    <a:cubicBezTo>
                      <a:pt x="4" y="58"/>
                      <a:pt x="0" y="31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6" y="0"/>
                      <a:pt x="8" y="1"/>
                      <a:pt x="8" y="3"/>
                    </a:cubicBezTo>
                    <a:cubicBezTo>
                      <a:pt x="7" y="30"/>
                      <a:pt x="11" y="57"/>
                      <a:pt x="20" y="83"/>
                    </a:cubicBezTo>
                    <a:cubicBezTo>
                      <a:pt x="20" y="85"/>
                      <a:pt x="19" y="87"/>
                      <a:pt x="18" y="87"/>
                    </a:cubicBezTo>
                    <a:cubicBezTo>
                      <a:pt x="17" y="88"/>
                      <a:pt x="15" y="87"/>
                      <a:pt x="15" y="8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51" name="">
                <a:extLst>
                  <a:ext uri="{FF2B5EF4-FFF2-40B4-BE49-F238E27FC236}">
                    <a16:creationId xmlns:a16="http://schemas.microsoft.com/office/drawing/2014/main" id="{2CEE8D1A-6FEF-41BC-8B80-193B8911D300}"/>
                  </a:ext>
                </a:extLst>
              </p:cNvPr>
              <p:cNvSpPr/>
              <p:nvPr/>
            </p:nvSpPr>
            <p:spPr bwMode="auto">
              <a:xfrm>
                <a:off x="8653312" y="2915591"/>
                <a:ext cx="91354" cy="127026"/>
              </a:xfrm>
              <a:custGeom>
                <a:avLst/>
                <a:gdLst>
                  <a:gd name="T0" fmla="*/ 38 w 44"/>
                  <a:gd name="T1" fmla="*/ 60 h 61"/>
                  <a:gd name="T2" fmla="*/ 37 w 44"/>
                  <a:gd name="T3" fmla="*/ 59 h 61"/>
                  <a:gd name="T4" fmla="*/ 1 w 44"/>
                  <a:gd name="T5" fmla="*/ 6 h 61"/>
                  <a:gd name="T6" fmla="*/ 2 w 44"/>
                  <a:gd name="T7" fmla="*/ 2 h 61"/>
                  <a:gd name="T8" fmla="*/ 7 w 44"/>
                  <a:gd name="T9" fmla="*/ 2 h 61"/>
                  <a:gd name="T10" fmla="*/ 43 w 44"/>
                  <a:gd name="T11" fmla="*/ 55 h 61"/>
                  <a:gd name="T12" fmla="*/ 42 w 44"/>
                  <a:gd name="T13" fmla="*/ 60 h 61"/>
                  <a:gd name="T14" fmla="*/ 38 w 44"/>
                  <a:gd name="T15" fmla="*/ 6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" h="61">
                    <a:moveTo>
                      <a:pt x="38" y="60"/>
                    </a:moveTo>
                    <a:cubicBezTo>
                      <a:pt x="38" y="60"/>
                      <a:pt x="37" y="60"/>
                      <a:pt x="37" y="59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0" y="3"/>
                      <a:pt x="2" y="2"/>
                    </a:cubicBezTo>
                    <a:cubicBezTo>
                      <a:pt x="3" y="0"/>
                      <a:pt x="5" y="1"/>
                      <a:pt x="7" y="2"/>
                    </a:cubicBezTo>
                    <a:cubicBezTo>
                      <a:pt x="43" y="55"/>
                      <a:pt x="43" y="55"/>
                      <a:pt x="43" y="55"/>
                    </a:cubicBezTo>
                    <a:cubicBezTo>
                      <a:pt x="44" y="57"/>
                      <a:pt x="44" y="59"/>
                      <a:pt x="42" y="60"/>
                    </a:cubicBezTo>
                    <a:cubicBezTo>
                      <a:pt x="41" y="61"/>
                      <a:pt x="39" y="61"/>
                      <a:pt x="38" y="6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52" name="">
                <a:extLst>
                  <a:ext uri="{FF2B5EF4-FFF2-40B4-BE49-F238E27FC236}">
                    <a16:creationId xmlns:a16="http://schemas.microsoft.com/office/drawing/2014/main" id="{0FCF7146-2AA8-4E08-A3CD-DFB3DEF6F96B}"/>
                  </a:ext>
                </a:extLst>
              </p:cNvPr>
              <p:cNvSpPr/>
              <p:nvPr/>
            </p:nvSpPr>
            <p:spPr bwMode="auto">
              <a:xfrm>
                <a:off x="8480175" y="3175732"/>
                <a:ext cx="153997" cy="49592"/>
              </a:xfrm>
              <a:custGeom>
                <a:avLst/>
                <a:gdLst>
                  <a:gd name="T0" fmla="*/ 2 w 74"/>
                  <a:gd name="T1" fmla="*/ 6 h 24"/>
                  <a:gd name="T2" fmla="*/ 1 w 74"/>
                  <a:gd name="T3" fmla="*/ 2 h 24"/>
                  <a:gd name="T4" fmla="*/ 5 w 74"/>
                  <a:gd name="T5" fmla="*/ 0 h 24"/>
                  <a:gd name="T6" fmla="*/ 71 w 74"/>
                  <a:gd name="T7" fmla="*/ 17 h 24"/>
                  <a:gd name="T8" fmla="*/ 74 w 74"/>
                  <a:gd name="T9" fmla="*/ 21 h 24"/>
                  <a:gd name="T10" fmla="*/ 70 w 74"/>
                  <a:gd name="T11" fmla="*/ 23 h 24"/>
                  <a:gd name="T12" fmla="*/ 3 w 74"/>
                  <a:gd name="T13" fmla="*/ 7 h 24"/>
                  <a:gd name="T14" fmla="*/ 2 w 74"/>
                  <a:gd name="T15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4" h="24">
                    <a:moveTo>
                      <a:pt x="2" y="6"/>
                    </a:moveTo>
                    <a:cubicBezTo>
                      <a:pt x="1" y="5"/>
                      <a:pt x="0" y="4"/>
                      <a:pt x="1" y="2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27" y="7"/>
                      <a:pt x="49" y="12"/>
                      <a:pt x="71" y="17"/>
                    </a:cubicBezTo>
                    <a:cubicBezTo>
                      <a:pt x="73" y="17"/>
                      <a:pt x="74" y="19"/>
                      <a:pt x="74" y="21"/>
                    </a:cubicBezTo>
                    <a:cubicBezTo>
                      <a:pt x="73" y="23"/>
                      <a:pt x="71" y="24"/>
                      <a:pt x="70" y="23"/>
                    </a:cubicBezTo>
                    <a:cubicBezTo>
                      <a:pt x="47" y="19"/>
                      <a:pt x="25" y="13"/>
                      <a:pt x="3" y="7"/>
                    </a:cubicBezTo>
                    <a:cubicBezTo>
                      <a:pt x="3" y="7"/>
                      <a:pt x="2" y="6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53" name="">
                <a:extLst>
                  <a:ext uri="{FF2B5EF4-FFF2-40B4-BE49-F238E27FC236}">
                    <a16:creationId xmlns:a16="http://schemas.microsoft.com/office/drawing/2014/main" id="{09E18431-8ECF-4758-81FE-F16598A78684}"/>
                  </a:ext>
                </a:extLst>
              </p:cNvPr>
              <p:cNvSpPr/>
              <p:nvPr/>
            </p:nvSpPr>
            <p:spPr bwMode="auto">
              <a:xfrm>
                <a:off x="8467994" y="3406292"/>
                <a:ext cx="185318" cy="66993"/>
              </a:xfrm>
              <a:custGeom>
                <a:avLst/>
                <a:gdLst>
                  <a:gd name="T0" fmla="*/ 2 w 89"/>
                  <a:gd name="T1" fmla="*/ 31 h 32"/>
                  <a:gd name="T2" fmla="*/ 1 w 89"/>
                  <a:gd name="T3" fmla="*/ 29 h 32"/>
                  <a:gd name="T4" fmla="*/ 3 w 89"/>
                  <a:gd name="T5" fmla="*/ 25 h 32"/>
                  <a:gd name="T6" fmla="*/ 84 w 89"/>
                  <a:gd name="T7" fmla="*/ 1 h 32"/>
                  <a:gd name="T8" fmla="*/ 89 w 89"/>
                  <a:gd name="T9" fmla="*/ 3 h 32"/>
                  <a:gd name="T10" fmla="*/ 86 w 89"/>
                  <a:gd name="T11" fmla="*/ 7 h 32"/>
                  <a:gd name="T12" fmla="*/ 5 w 89"/>
                  <a:gd name="T13" fmla="*/ 31 h 32"/>
                  <a:gd name="T14" fmla="*/ 2 w 89"/>
                  <a:gd name="T15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9" h="32">
                    <a:moveTo>
                      <a:pt x="2" y="31"/>
                    </a:moveTo>
                    <a:cubicBezTo>
                      <a:pt x="1" y="30"/>
                      <a:pt x="1" y="30"/>
                      <a:pt x="1" y="29"/>
                    </a:cubicBezTo>
                    <a:cubicBezTo>
                      <a:pt x="0" y="27"/>
                      <a:pt x="1" y="25"/>
                      <a:pt x="3" y="25"/>
                    </a:cubicBezTo>
                    <a:cubicBezTo>
                      <a:pt x="31" y="18"/>
                      <a:pt x="57" y="10"/>
                      <a:pt x="84" y="1"/>
                    </a:cubicBezTo>
                    <a:cubicBezTo>
                      <a:pt x="86" y="0"/>
                      <a:pt x="88" y="1"/>
                      <a:pt x="89" y="3"/>
                    </a:cubicBezTo>
                    <a:cubicBezTo>
                      <a:pt x="89" y="5"/>
                      <a:pt x="88" y="7"/>
                      <a:pt x="86" y="7"/>
                    </a:cubicBezTo>
                    <a:cubicBezTo>
                      <a:pt x="59" y="17"/>
                      <a:pt x="33" y="25"/>
                      <a:pt x="5" y="31"/>
                    </a:cubicBezTo>
                    <a:cubicBezTo>
                      <a:pt x="4" y="32"/>
                      <a:pt x="3" y="31"/>
                      <a:pt x="2" y="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54" name="">
                <a:extLst>
                  <a:ext uri="{FF2B5EF4-FFF2-40B4-BE49-F238E27FC236}">
                    <a16:creationId xmlns:a16="http://schemas.microsoft.com/office/drawing/2014/main" id="{C6077BCC-6E93-45B3-B328-50933B23A78A}"/>
                  </a:ext>
                </a:extLst>
              </p:cNvPr>
              <p:cNvSpPr/>
              <p:nvPr/>
            </p:nvSpPr>
            <p:spPr bwMode="auto">
              <a:xfrm>
                <a:off x="8678544" y="3579429"/>
                <a:ext cx="99184" cy="113975"/>
              </a:xfrm>
              <a:custGeom>
                <a:avLst/>
                <a:gdLst>
                  <a:gd name="T0" fmla="*/ 2 w 48"/>
                  <a:gd name="T1" fmla="*/ 54 h 55"/>
                  <a:gd name="T2" fmla="*/ 1 w 48"/>
                  <a:gd name="T3" fmla="*/ 54 h 55"/>
                  <a:gd name="T4" fmla="*/ 1 w 48"/>
                  <a:gd name="T5" fmla="*/ 49 h 55"/>
                  <a:gd name="T6" fmla="*/ 42 w 48"/>
                  <a:gd name="T7" fmla="*/ 1 h 55"/>
                  <a:gd name="T8" fmla="*/ 47 w 48"/>
                  <a:gd name="T9" fmla="*/ 1 h 55"/>
                  <a:gd name="T10" fmla="*/ 47 w 48"/>
                  <a:gd name="T11" fmla="*/ 6 h 55"/>
                  <a:gd name="T12" fmla="*/ 6 w 48"/>
                  <a:gd name="T13" fmla="*/ 53 h 55"/>
                  <a:gd name="T14" fmla="*/ 2 w 48"/>
                  <a:gd name="T15" fmla="*/ 54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5">
                    <a:moveTo>
                      <a:pt x="2" y="54"/>
                    </a:moveTo>
                    <a:cubicBezTo>
                      <a:pt x="1" y="54"/>
                      <a:pt x="1" y="54"/>
                      <a:pt x="1" y="54"/>
                    </a:cubicBezTo>
                    <a:cubicBezTo>
                      <a:pt x="0" y="52"/>
                      <a:pt x="0" y="50"/>
                      <a:pt x="1" y="49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43" y="0"/>
                      <a:pt x="45" y="0"/>
                      <a:pt x="47" y="1"/>
                    </a:cubicBezTo>
                    <a:cubicBezTo>
                      <a:pt x="48" y="2"/>
                      <a:pt x="48" y="4"/>
                      <a:pt x="47" y="6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5" y="55"/>
                      <a:pt x="3" y="55"/>
                      <a:pt x="2" y="5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55" name="">
                <a:extLst>
                  <a:ext uri="{FF2B5EF4-FFF2-40B4-BE49-F238E27FC236}">
                    <a16:creationId xmlns:a16="http://schemas.microsoft.com/office/drawing/2014/main" id="{00F2F988-52E2-4D1A-8E36-1619BBB71ECF}"/>
                  </a:ext>
                </a:extLst>
              </p:cNvPr>
              <p:cNvSpPr/>
              <p:nvPr/>
            </p:nvSpPr>
            <p:spPr bwMode="auto">
              <a:xfrm>
                <a:off x="9088331" y="2712002"/>
                <a:ext cx="83524" cy="70473"/>
              </a:xfrm>
              <a:custGeom>
                <a:avLst/>
                <a:gdLst>
                  <a:gd name="T0" fmla="*/ 9 w 40"/>
                  <a:gd name="T1" fmla="*/ 29 h 34"/>
                  <a:gd name="T2" fmla="*/ 2 w 40"/>
                  <a:gd name="T3" fmla="*/ 20 h 34"/>
                  <a:gd name="T4" fmla="*/ 2 w 40"/>
                  <a:gd name="T5" fmla="*/ 20 h 34"/>
                  <a:gd name="T6" fmla="*/ 3 w 40"/>
                  <a:gd name="T7" fmla="*/ 9 h 34"/>
                  <a:gd name="T8" fmla="*/ 13 w 40"/>
                  <a:gd name="T9" fmla="*/ 2 h 34"/>
                  <a:gd name="T10" fmla="*/ 36 w 40"/>
                  <a:gd name="T11" fmla="*/ 11 h 34"/>
                  <a:gd name="T12" fmla="*/ 37 w 40"/>
                  <a:gd name="T13" fmla="*/ 26 h 34"/>
                  <a:gd name="T14" fmla="*/ 19 w 40"/>
                  <a:gd name="T15" fmla="*/ 33 h 34"/>
                  <a:gd name="T16" fmla="*/ 9 w 40"/>
                  <a:gd name="T17" fmla="*/ 29 h 34"/>
                  <a:gd name="T18" fmla="*/ 8 w 40"/>
                  <a:gd name="T19" fmla="*/ 17 h 34"/>
                  <a:gd name="T20" fmla="*/ 20 w 40"/>
                  <a:gd name="T21" fmla="*/ 26 h 34"/>
                  <a:gd name="T22" fmla="*/ 31 w 40"/>
                  <a:gd name="T23" fmla="*/ 22 h 34"/>
                  <a:gd name="T24" fmla="*/ 30 w 40"/>
                  <a:gd name="T25" fmla="*/ 15 h 34"/>
                  <a:gd name="T26" fmla="*/ 14 w 40"/>
                  <a:gd name="T27" fmla="*/ 9 h 34"/>
                  <a:gd name="T28" fmla="*/ 9 w 40"/>
                  <a:gd name="T29" fmla="*/ 12 h 34"/>
                  <a:gd name="T30" fmla="*/ 8 w 40"/>
                  <a:gd name="T31" fmla="*/ 1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0" h="34">
                    <a:moveTo>
                      <a:pt x="9" y="29"/>
                    </a:moveTo>
                    <a:cubicBezTo>
                      <a:pt x="6" y="27"/>
                      <a:pt x="3" y="24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0" y="16"/>
                      <a:pt x="1" y="12"/>
                      <a:pt x="3" y="9"/>
                    </a:cubicBezTo>
                    <a:cubicBezTo>
                      <a:pt x="5" y="5"/>
                      <a:pt x="9" y="3"/>
                      <a:pt x="13" y="2"/>
                    </a:cubicBezTo>
                    <a:cubicBezTo>
                      <a:pt x="21" y="0"/>
                      <a:pt x="31" y="4"/>
                      <a:pt x="36" y="11"/>
                    </a:cubicBezTo>
                    <a:cubicBezTo>
                      <a:pt x="40" y="18"/>
                      <a:pt x="39" y="23"/>
                      <a:pt x="37" y="26"/>
                    </a:cubicBezTo>
                    <a:cubicBezTo>
                      <a:pt x="34" y="31"/>
                      <a:pt x="27" y="34"/>
                      <a:pt x="19" y="33"/>
                    </a:cubicBezTo>
                    <a:cubicBezTo>
                      <a:pt x="15" y="33"/>
                      <a:pt x="12" y="31"/>
                      <a:pt x="9" y="29"/>
                    </a:cubicBezTo>
                    <a:close/>
                    <a:moveTo>
                      <a:pt x="8" y="17"/>
                    </a:moveTo>
                    <a:cubicBezTo>
                      <a:pt x="11" y="24"/>
                      <a:pt x="17" y="26"/>
                      <a:pt x="20" y="26"/>
                    </a:cubicBezTo>
                    <a:cubicBezTo>
                      <a:pt x="25" y="27"/>
                      <a:pt x="29" y="25"/>
                      <a:pt x="31" y="22"/>
                    </a:cubicBezTo>
                    <a:cubicBezTo>
                      <a:pt x="32" y="20"/>
                      <a:pt x="32" y="18"/>
                      <a:pt x="30" y="15"/>
                    </a:cubicBezTo>
                    <a:cubicBezTo>
                      <a:pt x="27" y="11"/>
                      <a:pt x="20" y="8"/>
                      <a:pt x="14" y="9"/>
                    </a:cubicBezTo>
                    <a:cubicBezTo>
                      <a:pt x="12" y="9"/>
                      <a:pt x="10" y="10"/>
                      <a:pt x="9" y="12"/>
                    </a:cubicBezTo>
                    <a:cubicBezTo>
                      <a:pt x="8" y="14"/>
                      <a:pt x="8" y="16"/>
                      <a:pt x="8" y="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56" name="">
                <a:extLst>
                  <a:ext uri="{FF2B5EF4-FFF2-40B4-BE49-F238E27FC236}">
                    <a16:creationId xmlns:a16="http://schemas.microsoft.com/office/drawing/2014/main" id="{6BAAD8B8-42FD-4654-9CB5-ABC71C6ACCD0}"/>
                  </a:ext>
                </a:extLst>
              </p:cNvPr>
              <p:cNvSpPr/>
              <p:nvPr/>
            </p:nvSpPr>
            <p:spPr bwMode="auto">
              <a:xfrm>
                <a:off x="8834280" y="2712002"/>
                <a:ext cx="93964" cy="73083"/>
              </a:xfrm>
              <a:custGeom>
                <a:avLst/>
                <a:gdLst>
                  <a:gd name="T0" fmla="*/ 8 w 45"/>
                  <a:gd name="T1" fmla="*/ 29 h 35"/>
                  <a:gd name="T2" fmla="*/ 1 w 45"/>
                  <a:gd name="T3" fmla="*/ 19 h 35"/>
                  <a:gd name="T4" fmla="*/ 6 w 45"/>
                  <a:gd name="T5" fmla="*/ 6 h 35"/>
                  <a:gd name="T6" fmla="*/ 18 w 45"/>
                  <a:gd name="T7" fmla="*/ 1 h 35"/>
                  <a:gd name="T8" fmla="*/ 36 w 45"/>
                  <a:gd name="T9" fmla="*/ 5 h 35"/>
                  <a:gd name="T10" fmla="*/ 44 w 45"/>
                  <a:gd name="T11" fmla="*/ 22 h 35"/>
                  <a:gd name="T12" fmla="*/ 38 w 45"/>
                  <a:gd name="T13" fmla="*/ 31 h 35"/>
                  <a:gd name="T14" fmla="*/ 13 w 45"/>
                  <a:gd name="T15" fmla="*/ 32 h 35"/>
                  <a:gd name="T16" fmla="*/ 13 w 45"/>
                  <a:gd name="T17" fmla="*/ 32 h 35"/>
                  <a:gd name="T18" fmla="*/ 8 w 45"/>
                  <a:gd name="T19" fmla="*/ 29 h 35"/>
                  <a:gd name="T20" fmla="*/ 32 w 45"/>
                  <a:gd name="T21" fmla="*/ 11 h 35"/>
                  <a:gd name="T22" fmla="*/ 32 w 45"/>
                  <a:gd name="T23" fmla="*/ 10 h 35"/>
                  <a:gd name="T24" fmla="*/ 19 w 45"/>
                  <a:gd name="T25" fmla="*/ 8 h 35"/>
                  <a:gd name="T26" fmla="*/ 11 w 45"/>
                  <a:gd name="T27" fmla="*/ 11 h 35"/>
                  <a:gd name="T28" fmla="*/ 8 w 45"/>
                  <a:gd name="T29" fmla="*/ 18 h 35"/>
                  <a:gd name="T30" fmla="*/ 16 w 45"/>
                  <a:gd name="T31" fmla="*/ 25 h 35"/>
                  <a:gd name="T32" fmla="*/ 16 w 45"/>
                  <a:gd name="T33" fmla="*/ 25 h 35"/>
                  <a:gd name="T34" fmla="*/ 34 w 45"/>
                  <a:gd name="T35" fmla="*/ 25 h 35"/>
                  <a:gd name="T36" fmla="*/ 37 w 45"/>
                  <a:gd name="T37" fmla="*/ 21 h 35"/>
                  <a:gd name="T38" fmla="*/ 32 w 45"/>
                  <a:gd name="T39" fmla="*/ 1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5" h="35">
                    <a:moveTo>
                      <a:pt x="8" y="29"/>
                    </a:moveTo>
                    <a:cubicBezTo>
                      <a:pt x="4" y="26"/>
                      <a:pt x="2" y="23"/>
                      <a:pt x="1" y="19"/>
                    </a:cubicBezTo>
                    <a:cubicBezTo>
                      <a:pt x="0" y="14"/>
                      <a:pt x="2" y="9"/>
                      <a:pt x="6" y="6"/>
                    </a:cubicBezTo>
                    <a:cubicBezTo>
                      <a:pt x="9" y="3"/>
                      <a:pt x="13" y="2"/>
                      <a:pt x="18" y="1"/>
                    </a:cubicBezTo>
                    <a:cubicBezTo>
                      <a:pt x="24" y="0"/>
                      <a:pt x="31" y="1"/>
                      <a:pt x="36" y="5"/>
                    </a:cubicBezTo>
                    <a:cubicBezTo>
                      <a:pt x="42" y="9"/>
                      <a:pt x="45" y="15"/>
                      <a:pt x="44" y="22"/>
                    </a:cubicBezTo>
                    <a:cubicBezTo>
                      <a:pt x="44" y="26"/>
                      <a:pt x="42" y="29"/>
                      <a:pt x="38" y="31"/>
                    </a:cubicBezTo>
                    <a:cubicBezTo>
                      <a:pt x="31" y="35"/>
                      <a:pt x="21" y="34"/>
                      <a:pt x="13" y="32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11" y="31"/>
                      <a:pt x="10" y="30"/>
                      <a:pt x="8" y="29"/>
                    </a:cubicBezTo>
                    <a:close/>
                    <a:moveTo>
                      <a:pt x="32" y="11"/>
                    </a:moveTo>
                    <a:cubicBezTo>
                      <a:pt x="32" y="10"/>
                      <a:pt x="32" y="10"/>
                      <a:pt x="32" y="10"/>
                    </a:cubicBezTo>
                    <a:cubicBezTo>
                      <a:pt x="28" y="8"/>
                      <a:pt x="23" y="7"/>
                      <a:pt x="19" y="8"/>
                    </a:cubicBezTo>
                    <a:cubicBezTo>
                      <a:pt x="16" y="8"/>
                      <a:pt x="13" y="9"/>
                      <a:pt x="11" y="11"/>
                    </a:cubicBezTo>
                    <a:cubicBezTo>
                      <a:pt x="9" y="13"/>
                      <a:pt x="8" y="15"/>
                      <a:pt x="8" y="18"/>
                    </a:cubicBezTo>
                    <a:cubicBezTo>
                      <a:pt x="9" y="21"/>
                      <a:pt x="12" y="24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21" y="27"/>
                      <a:pt x="30" y="28"/>
                      <a:pt x="34" y="25"/>
                    </a:cubicBezTo>
                    <a:cubicBezTo>
                      <a:pt x="36" y="24"/>
                      <a:pt x="37" y="23"/>
                      <a:pt x="37" y="21"/>
                    </a:cubicBezTo>
                    <a:cubicBezTo>
                      <a:pt x="38" y="17"/>
                      <a:pt x="36" y="13"/>
                      <a:pt x="32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57" name="">
                <a:extLst>
                  <a:ext uri="{FF2B5EF4-FFF2-40B4-BE49-F238E27FC236}">
                    <a16:creationId xmlns:a16="http://schemas.microsoft.com/office/drawing/2014/main" id="{1E0EE790-369D-4C78-90BB-772427456D06}"/>
                  </a:ext>
                </a:extLst>
              </p:cNvPr>
              <p:cNvSpPr/>
              <p:nvPr/>
            </p:nvSpPr>
            <p:spPr bwMode="auto">
              <a:xfrm>
                <a:off x="8605460" y="2864258"/>
                <a:ext cx="83524" cy="78303"/>
              </a:xfrm>
              <a:custGeom>
                <a:avLst/>
                <a:gdLst>
                  <a:gd name="T0" fmla="*/ 6 w 40"/>
                  <a:gd name="T1" fmla="*/ 35 h 38"/>
                  <a:gd name="T2" fmla="*/ 6 w 40"/>
                  <a:gd name="T3" fmla="*/ 35 h 38"/>
                  <a:gd name="T4" fmla="*/ 1 w 40"/>
                  <a:gd name="T5" fmla="*/ 18 h 38"/>
                  <a:gd name="T6" fmla="*/ 17 w 40"/>
                  <a:gd name="T7" fmla="*/ 1 h 38"/>
                  <a:gd name="T8" fmla="*/ 28 w 40"/>
                  <a:gd name="T9" fmla="*/ 1 h 38"/>
                  <a:gd name="T10" fmla="*/ 38 w 40"/>
                  <a:gd name="T11" fmla="*/ 8 h 38"/>
                  <a:gd name="T12" fmla="*/ 37 w 40"/>
                  <a:gd name="T13" fmla="*/ 21 h 38"/>
                  <a:gd name="T14" fmla="*/ 19 w 40"/>
                  <a:gd name="T15" fmla="*/ 36 h 38"/>
                  <a:gd name="T16" fmla="*/ 19 w 40"/>
                  <a:gd name="T17" fmla="*/ 36 h 38"/>
                  <a:gd name="T18" fmla="*/ 6 w 40"/>
                  <a:gd name="T19" fmla="*/ 35 h 38"/>
                  <a:gd name="T20" fmla="*/ 29 w 40"/>
                  <a:gd name="T21" fmla="*/ 9 h 38"/>
                  <a:gd name="T22" fmla="*/ 27 w 40"/>
                  <a:gd name="T23" fmla="*/ 7 h 38"/>
                  <a:gd name="T24" fmla="*/ 19 w 40"/>
                  <a:gd name="T25" fmla="*/ 8 h 38"/>
                  <a:gd name="T26" fmla="*/ 8 w 40"/>
                  <a:gd name="T27" fmla="*/ 20 h 38"/>
                  <a:gd name="T28" fmla="*/ 10 w 40"/>
                  <a:gd name="T29" fmla="*/ 29 h 38"/>
                  <a:gd name="T30" fmla="*/ 17 w 40"/>
                  <a:gd name="T31" fmla="*/ 30 h 38"/>
                  <a:gd name="T32" fmla="*/ 17 w 40"/>
                  <a:gd name="T33" fmla="*/ 30 h 38"/>
                  <a:gd name="T34" fmla="*/ 31 w 40"/>
                  <a:gd name="T35" fmla="*/ 17 h 38"/>
                  <a:gd name="T36" fmla="*/ 32 w 40"/>
                  <a:gd name="T37" fmla="*/ 11 h 38"/>
                  <a:gd name="T38" fmla="*/ 29 w 40"/>
                  <a:gd name="T39" fmla="*/ 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0" h="38">
                    <a:moveTo>
                      <a:pt x="6" y="35"/>
                    </a:moveTo>
                    <a:cubicBezTo>
                      <a:pt x="6" y="35"/>
                      <a:pt x="6" y="35"/>
                      <a:pt x="6" y="35"/>
                    </a:cubicBezTo>
                    <a:cubicBezTo>
                      <a:pt x="0" y="30"/>
                      <a:pt x="0" y="23"/>
                      <a:pt x="1" y="18"/>
                    </a:cubicBezTo>
                    <a:cubicBezTo>
                      <a:pt x="3" y="10"/>
                      <a:pt x="9" y="4"/>
                      <a:pt x="17" y="1"/>
                    </a:cubicBezTo>
                    <a:cubicBezTo>
                      <a:pt x="21" y="0"/>
                      <a:pt x="25" y="0"/>
                      <a:pt x="28" y="1"/>
                    </a:cubicBezTo>
                    <a:cubicBezTo>
                      <a:pt x="32" y="2"/>
                      <a:pt x="36" y="4"/>
                      <a:pt x="38" y="8"/>
                    </a:cubicBezTo>
                    <a:cubicBezTo>
                      <a:pt x="40" y="12"/>
                      <a:pt x="39" y="17"/>
                      <a:pt x="37" y="21"/>
                    </a:cubicBezTo>
                    <a:cubicBezTo>
                      <a:pt x="33" y="28"/>
                      <a:pt x="26" y="34"/>
                      <a:pt x="19" y="36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14" y="38"/>
                      <a:pt x="9" y="37"/>
                      <a:pt x="6" y="35"/>
                    </a:cubicBezTo>
                    <a:close/>
                    <a:moveTo>
                      <a:pt x="29" y="9"/>
                    </a:moveTo>
                    <a:cubicBezTo>
                      <a:pt x="29" y="8"/>
                      <a:pt x="28" y="8"/>
                      <a:pt x="27" y="7"/>
                    </a:cubicBezTo>
                    <a:cubicBezTo>
                      <a:pt x="24" y="7"/>
                      <a:pt x="21" y="7"/>
                      <a:pt x="19" y="8"/>
                    </a:cubicBezTo>
                    <a:cubicBezTo>
                      <a:pt x="14" y="10"/>
                      <a:pt x="9" y="14"/>
                      <a:pt x="8" y="20"/>
                    </a:cubicBezTo>
                    <a:cubicBezTo>
                      <a:pt x="7" y="23"/>
                      <a:pt x="7" y="27"/>
                      <a:pt x="10" y="29"/>
                    </a:cubicBezTo>
                    <a:cubicBezTo>
                      <a:pt x="12" y="30"/>
                      <a:pt x="15" y="30"/>
                      <a:pt x="17" y="30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22" y="28"/>
                      <a:pt x="28" y="23"/>
                      <a:pt x="31" y="17"/>
                    </a:cubicBezTo>
                    <a:cubicBezTo>
                      <a:pt x="32" y="15"/>
                      <a:pt x="32" y="13"/>
                      <a:pt x="32" y="11"/>
                    </a:cubicBezTo>
                    <a:cubicBezTo>
                      <a:pt x="31" y="10"/>
                      <a:pt x="30" y="9"/>
                      <a:pt x="29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58" name="">
                <a:extLst>
                  <a:ext uri="{FF2B5EF4-FFF2-40B4-BE49-F238E27FC236}">
                    <a16:creationId xmlns:a16="http://schemas.microsoft.com/office/drawing/2014/main" id="{C044508D-ECE0-455D-B280-F682795D420A}"/>
                  </a:ext>
                </a:extLst>
              </p:cNvPr>
              <p:cNvSpPr/>
              <p:nvPr/>
            </p:nvSpPr>
            <p:spPr bwMode="auto">
              <a:xfrm>
                <a:off x="8426232" y="3111349"/>
                <a:ext cx="79174" cy="106145"/>
              </a:xfrm>
              <a:custGeom>
                <a:avLst/>
                <a:gdLst>
                  <a:gd name="T0" fmla="*/ 8 w 38"/>
                  <a:gd name="T1" fmla="*/ 46 h 51"/>
                  <a:gd name="T2" fmla="*/ 0 w 38"/>
                  <a:gd name="T3" fmla="*/ 29 h 51"/>
                  <a:gd name="T4" fmla="*/ 10 w 38"/>
                  <a:gd name="T5" fmla="*/ 7 h 51"/>
                  <a:gd name="T6" fmla="*/ 27 w 38"/>
                  <a:gd name="T7" fmla="*/ 2 h 51"/>
                  <a:gd name="T8" fmla="*/ 36 w 38"/>
                  <a:gd name="T9" fmla="*/ 16 h 51"/>
                  <a:gd name="T10" fmla="*/ 25 w 38"/>
                  <a:gd name="T11" fmla="*/ 47 h 51"/>
                  <a:gd name="T12" fmla="*/ 9 w 38"/>
                  <a:gd name="T13" fmla="*/ 47 h 51"/>
                  <a:gd name="T14" fmla="*/ 9 w 38"/>
                  <a:gd name="T15" fmla="*/ 47 h 51"/>
                  <a:gd name="T16" fmla="*/ 8 w 38"/>
                  <a:gd name="T17" fmla="*/ 46 h 51"/>
                  <a:gd name="T18" fmla="*/ 11 w 38"/>
                  <a:gd name="T19" fmla="*/ 44 h 51"/>
                  <a:gd name="T20" fmla="*/ 11 w 38"/>
                  <a:gd name="T21" fmla="*/ 44 h 51"/>
                  <a:gd name="T22" fmla="*/ 25 w 38"/>
                  <a:gd name="T23" fmla="*/ 10 h 51"/>
                  <a:gd name="T24" fmla="*/ 24 w 38"/>
                  <a:gd name="T25" fmla="*/ 9 h 51"/>
                  <a:gd name="T26" fmla="*/ 15 w 38"/>
                  <a:gd name="T27" fmla="*/ 12 h 51"/>
                  <a:gd name="T28" fmla="*/ 7 w 38"/>
                  <a:gd name="T29" fmla="*/ 29 h 51"/>
                  <a:gd name="T30" fmla="*/ 13 w 38"/>
                  <a:gd name="T31" fmla="*/ 41 h 51"/>
                  <a:gd name="T32" fmla="*/ 21 w 38"/>
                  <a:gd name="T33" fmla="*/ 41 h 51"/>
                  <a:gd name="T34" fmla="*/ 29 w 38"/>
                  <a:gd name="T35" fmla="*/ 17 h 51"/>
                  <a:gd name="T36" fmla="*/ 25 w 38"/>
                  <a:gd name="T37" fmla="*/ 1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" h="51">
                    <a:moveTo>
                      <a:pt x="8" y="46"/>
                    </a:moveTo>
                    <a:cubicBezTo>
                      <a:pt x="2" y="42"/>
                      <a:pt x="0" y="35"/>
                      <a:pt x="0" y="29"/>
                    </a:cubicBezTo>
                    <a:cubicBezTo>
                      <a:pt x="0" y="21"/>
                      <a:pt x="4" y="12"/>
                      <a:pt x="10" y="7"/>
                    </a:cubicBezTo>
                    <a:cubicBezTo>
                      <a:pt x="15" y="2"/>
                      <a:pt x="22" y="0"/>
                      <a:pt x="27" y="2"/>
                    </a:cubicBezTo>
                    <a:cubicBezTo>
                      <a:pt x="32" y="4"/>
                      <a:pt x="35" y="10"/>
                      <a:pt x="36" y="16"/>
                    </a:cubicBezTo>
                    <a:cubicBezTo>
                      <a:pt x="38" y="25"/>
                      <a:pt x="34" y="40"/>
                      <a:pt x="25" y="47"/>
                    </a:cubicBezTo>
                    <a:cubicBezTo>
                      <a:pt x="22" y="49"/>
                      <a:pt x="16" y="51"/>
                      <a:pt x="9" y="47"/>
                    </a:cubicBezTo>
                    <a:cubicBezTo>
                      <a:pt x="9" y="47"/>
                      <a:pt x="9" y="47"/>
                      <a:pt x="9" y="47"/>
                    </a:cubicBezTo>
                    <a:cubicBezTo>
                      <a:pt x="9" y="47"/>
                      <a:pt x="8" y="47"/>
                      <a:pt x="8" y="46"/>
                    </a:cubicBezTo>
                    <a:close/>
                    <a:moveTo>
                      <a:pt x="11" y="44"/>
                    </a:moveTo>
                    <a:cubicBezTo>
                      <a:pt x="11" y="44"/>
                      <a:pt x="11" y="44"/>
                      <a:pt x="11" y="44"/>
                    </a:cubicBezTo>
                    <a:close/>
                    <a:moveTo>
                      <a:pt x="25" y="10"/>
                    </a:moveTo>
                    <a:cubicBezTo>
                      <a:pt x="25" y="9"/>
                      <a:pt x="25" y="9"/>
                      <a:pt x="24" y="9"/>
                    </a:cubicBezTo>
                    <a:cubicBezTo>
                      <a:pt x="21" y="8"/>
                      <a:pt x="17" y="10"/>
                      <a:pt x="15" y="12"/>
                    </a:cubicBezTo>
                    <a:cubicBezTo>
                      <a:pt x="10" y="16"/>
                      <a:pt x="7" y="23"/>
                      <a:pt x="7" y="29"/>
                    </a:cubicBezTo>
                    <a:cubicBezTo>
                      <a:pt x="7" y="33"/>
                      <a:pt x="8" y="39"/>
                      <a:pt x="13" y="41"/>
                    </a:cubicBezTo>
                    <a:cubicBezTo>
                      <a:pt x="16" y="43"/>
                      <a:pt x="19" y="43"/>
                      <a:pt x="21" y="41"/>
                    </a:cubicBezTo>
                    <a:cubicBezTo>
                      <a:pt x="27" y="37"/>
                      <a:pt x="30" y="24"/>
                      <a:pt x="29" y="17"/>
                    </a:cubicBezTo>
                    <a:cubicBezTo>
                      <a:pt x="29" y="16"/>
                      <a:pt x="28" y="12"/>
                      <a:pt x="25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59" name="">
                <a:extLst>
                  <a:ext uri="{FF2B5EF4-FFF2-40B4-BE49-F238E27FC236}">
                    <a16:creationId xmlns:a16="http://schemas.microsoft.com/office/drawing/2014/main" id="{4485888C-25E3-41F2-8536-33FF3DCD1990}"/>
                  </a:ext>
                </a:extLst>
              </p:cNvPr>
              <p:cNvSpPr/>
              <p:nvPr/>
            </p:nvSpPr>
            <p:spPr bwMode="auto">
              <a:xfrm>
                <a:off x="8407961" y="3421082"/>
                <a:ext cx="85264" cy="101795"/>
              </a:xfrm>
              <a:custGeom>
                <a:avLst/>
                <a:gdLst>
                  <a:gd name="T0" fmla="*/ 14 w 41"/>
                  <a:gd name="T1" fmla="*/ 45 h 49"/>
                  <a:gd name="T2" fmla="*/ 10 w 41"/>
                  <a:gd name="T3" fmla="*/ 41 h 49"/>
                  <a:gd name="T4" fmla="*/ 3 w 41"/>
                  <a:gd name="T5" fmla="*/ 15 h 49"/>
                  <a:gd name="T6" fmla="*/ 12 w 41"/>
                  <a:gd name="T7" fmla="*/ 4 h 49"/>
                  <a:gd name="T8" fmla="*/ 34 w 41"/>
                  <a:gd name="T9" fmla="*/ 14 h 49"/>
                  <a:gd name="T10" fmla="*/ 32 w 41"/>
                  <a:gd name="T11" fmla="*/ 46 h 49"/>
                  <a:gd name="T12" fmla="*/ 32 w 41"/>
                  <a:gd name="T13" fmla="*/ 46 h 49"/>
                  <a:gd name="T14" fmla="*/ 20 w 41"/>
                  <a:gd name="T15" fmla="*/ 48 h 49"/>
                  <a:gd name="T16" fmla="*/ 14 w 41"/>
                  <a:gd name="T17" fmla="*/ 45 h 49"/>
                  <a:gd name="T18" fmla="*/ 22 w 41"/>
                  <a:gd name="T19" fmla="*/ 11 h 49"/>
                  <a:gd name="T20" fmla="*/ 14 w 41"/>
                  <a:gd name="T21" fmla="*/ 10 h 49"/>
                  <a:gd name="T22" fmla="*/ 10 w 41"/>
                  <a:gd name="T23" fmla="*/ 16 h 49"/>
                  <a:gd name="T24" fmla="*/ 15 w 41"/>
                  <a:gd name="T25" fmla="*/ 36 h 49"/>
                  <a:gd name="T26" fmla="*/ 22 w 41"/>
                  <a:gd name="T27" fmla="*/ 41 h 49"/>
                  <a:gd name="T28" fmla="*/ 28 w 41"/>
                  <a:gd name="T29" fmla="*/ 40 h 49"/>
                  <a:gd name="T30" fmla="*/ 28 w 41"/>
                  <a:gd name="T31" fmla="*/ 40 h 49"/>
                  <a:gd name="T32" fmla="*/ 27 w 41"/>
                  <a:gd name="T33" fmla="*/ 17 h 49"/>
                  <a:gd name="T34" fmla="*/ 22 w 41"/>
                  <a:gd name="T35" fmla="*/ 1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1" h="49">
                    <a:moveTo>
                      <a:pt x="14" y="45"/>
                    </a:moveTo>
                    <a:cubicBezTo>
                      <a:pt x="12" y="44"/>
                      <a:pt x="11" y="43"/>
                      <a:pt x="10" y="41"/>
                    </a:cubicBezTo>
                    <a:cubicBezTo>
                      <a:pt x="3" y="34"/>
                      <a:pt x="0" y="24"/>
                      <a:pt x="3" y="15"/>
                    </a:cubicBezTo>
                    <a:cubicBezTo>
                      <a:pt x="4" y="9"/>
                      <a:pt x="8" y="5"/>
                      <a:pt x="12" y="4"/>
                    </a:cubicBezTo>
                    <a:cubicBezTo>
                      <a:pt x="20" y="0"/>
                      <a:pt x="28" y="4"/>
                      <a:pt x="34" y="14"/>
                    </a:cubicBezTo>
                    <a:cubicBezTo>
                      <a:pt x="40" y="25"/>
                      <a:pt x="41" y="40"/>
                      <a:pt x="32" y="46"/>
                    </a:cubicBezTo>
                    <a:cubicBezTo>
                      <a:pt x="32" y="46"/>
                      <a:pt x="32" y="46"/>
                      <a:pt x="32" y="46"/>
                    </a:cubicBezTo>
                    <a:cubicBezTo>
                      <a:pt x="29" y="48"/>
                      <a:pt x="24" y="49"/>
                      <a:pt x="20" y="48"/>
                    </a:cubicBezTo>
                    <a:cubicBezTo>
                      <a:pt x="18" y="47"/>
                      <a:pt x="16" y="46"/>
                      <a:pt x="14" y="45"/>
                    </a:cubicBezTo>
                    <a:close/>
                    <a:moveTo>
                      <a:pt x="22" y="11"/>
                    </a:moveTo>
                    <a:cubicBezTo>
                      <a:pt x="20" y="9"/>
                      <a:pt x="17" y="9"/>
                      <a:pt x="14" y="10"/>
                    </a:cubicBezTo>
                    <a:cubicBezTo>
                      <a:pt x="11" y="11"/>
                      <a:pt x="10" y="15"/>
                      <a:pt x="10" y="16"/>
                    </a:cubicBezTo>
                    <a:cubicBezTo>
                      <a:pt x="8" y="23"/>
                      <a:pt x="10" y="31"/>
                      <a:pt x="15" y="36"/>
                    </a:cubicBezTo>
                    <a:cubicBezTo>
                      <a:pt x="17" y="39"/>
                      <a:pt x="19" y="40"/>
                      <a:pt x="22" y="41"/>
                    </a:cubicBezTo>
                    <a:cubicBezTo>
                      <a:pt x="24" y="42"/>
                      <a:pt x="27" y="42"/>
                      <a:pt x="28" y="40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33" y="37"/>
                      <a:pt x="32" y="26"/>
                      <a:pt x="27" y="17"/>
                    </a:cubicBezTo>
                    <a:cubicBezTo>
                      <a:pt x="27" y="16"/>
                      <a:pt x="25" y="13"/>
                      <a:pt x="22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60" name="">
                <a:extLst>
                  <a:ext uri="{FF2B5EF4-FFF2-40B4-BE49-F238E27FC236}">
                    <a16:creationId xmlns:a16="http://schemas.microsoft.com/office/drawing/2014/main" id="{57DE2F71-68C2-4289-B2D7-FD5E13282257}"/>
                  </a:ext>
                </a:extLst>
              </p:cNvPr>
              <p:cNvSpPr/>
              <p:nvPr/>
            </p:nvSpPr>
            <p:spPr bwMode="auto">
              <a:xfrm>
                <a:off x="8611550" y="3658603"/>
                <a:ext cx="95704" cy="78303"/>
              </a:xfrm>
              <a:custGeom>
                <a:avLst/>
                <a:gdLst>
                  <a:gd name="T0" fmla="*/ 12 w 46"/>
                  <a:gd name="T1" fmla="*/ 30 h 38"/>
                  <a:gd name="T2" fmla="*/ 3 w 46"/>
                  <a:gd name="T3" fmla="*/ 20 h 38"/>
                  <a:gd name="T4" fmla="*/ 10 w 46"/>
                  <a:gd name="T5" fmla="*/ 3 h 38"/>
                  <a:gd name="T6" fmla="*/ 27 w 46"/>
                  <a:gd name="T7" fmla="*/ 3 h 38"/>
                  <a:gd name="T8" fmla="*/ 45 w 46"/>
                  <a:gd name="T9" fmla="*/ 23 h 38"/>
                  <a:gd name="T10" fmla="*/ 45 w 46"/>
                  <a:gd name="T11" fmla="*/ 23 h 38"/>
                  <a:gd name="T12" fmla="*/ 43 w 46"/>
                  <a:gd name="T13" fmla="*/ 34 h 38"/>
                  <a:gd name="T14" fmla="*/ 32 w 46"/>
                  <a:gd name="T15" fmla="*/ 37 h 38"/>
                  <a:gd name="T16" fmla="*/ 12 w 46"/>
                  <a:gd name="T17" fmla="*/ 30 h 38"/>
                  <a:gd name="T18" fmla="*/ 28 w 46"/>
                  <a:gd name="T19" fmla="*/ 12 h 38"/>
                  <a:gd name="T20" fmla="*/ 24 w 46"/>
                  <a:gd name="T21" fmla="*/ 10 h 38"/>
                  <a:gd name="T22" fmla="*/ 13 w 46"/>
                  <a:gd name="T23" fmla="*/ 9 h 38"/>
                  <a:gd name="T24" fmla="*/ 9 w 46"/>
                  <a:gd name="T25" fmla="*/ 17 h 38"/>
                  <a:gd name="T26" fmla="*/ 33 w 46"/>
                  <a:gd name="T27" fmla="*/ 31 h 38"/>
                  <a:gd name="T28" fmla="*/ 38 w 46"/>
                  <a:gd name="T29" fmla="*/ 30 h 38"/>
                  <a:gd name="T30" fmla="*/ 38 w 46"/>
                  <a:gd name="T31" fmla="*/ 25 h 38"/>
                  <a:gd name="T32" fmla="*/ 28 w 46"/>
                  <a:gd name="T33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38">
                    <a:moveTo>
                      <a:pt x="12" y="30"/>
                    </a:moveTo>
                    <a:cubicBezTo>
                      <a:pt x="8" y="27"/>
                      <a:pt x="5" y="24"/>
                      <a:pt x="3" y="20"/>
                    </a:cubicBezTo>
                    <a:cubicBezTo>
                      <a:pt x="0" y="13"/>
                      <a:pt x="4" y="6"/>
                      <a:pt x="10" y="3"/>
                    </a:cubicBezTo>
                    <a:cubicBezTo>
                      <a:pt x="15" y="0"/>
                      <a:pt x="21" y="1"/>
                      <a:pt x="27" y="3"/>
                    </a:cubicBezTo>
                    <a:cubicBezTo>
                      <a:pt x="35" y="7"/>
                      <a:pt x="43" y="15"/>
                      <a:pt x="45" y="2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6" y="27"/>
                      <a:pt x="45" y="31"/>
                      <a:pt x="43" y="34"/>
                    </a:cubicBezTo>
                    <a:cubicBezTo>
                      <a:pt x="41" y="37"/>
                      <a:pt x="37" y="38"/>
                      <a:pt x="32" y="37"/>
                    </a:cubicBezTo>
                    <a:cubicBezTo>
                      <a:pt x="26" y="37"/>
                      <a:pt x="18" y="34"/>
                      <a:pt x="12" y="30"/>
                    </a:cubicBezTo>
                    <a:close/>
                    <a:moveTo>
                      <a:pt x="28" y="12"/>
                    </a:moveTo>
                    <a:cubicBezTo>
                      <a:pt x="27" y="11"/>
                      <a:pt x="25" y="10"/>
                      <a:pt x="24" y="10"/>
                    </a:cubicBezTo>
                    <a:cubicBezTo>
                      <a:pt x="21" y="8"/>
                      <a:pt x="17" y="7"/>
                      <a:pt x="13" y="9"/>
                    </a:cubicBezTo>
                    <a:cubicBezTo>
                      <a:pt x="10" y="11"/>
                      <a:pt x="8" y="14"/>
                      <a:pt x="9" y="17"/>
                    </a:cubicBezTo>
                    <a:cubicBezTo>
                      <a:pt x="12" y="24"/>
                      <a:pt x="24" y="30"/>
                      <a:pt x="33" y="31"/>
                    </a:cubicBezTo>
                    <a:cubicBezTo>
                      <a:pt x="35" y="31"/>
                      <a:pt x="37" y="31"/>
                      <a:pt x="38" y="30"/>
                    </a:cubicBezTo>
                    <a:cubicBezTo>
                      <a:pt x="39" y="29"/>
                      <a:pt x="39" y="26"/>
                      <a:pt x="38" y="25"/>
                    </a:cubicBezTo>
                    <a:cubicBezTo>
                      <a:pt x="37" y="20"/>
                      <a:pt x="33" y="15"/>
                      <a:pt x="28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61" name="">
                <a:extLst>
                  <a:ext uri="{FF2B5EF4-FFF2-40B4-BE49-F238E27FC236}">
                    <a16:creationId xmlns:a16="http://schemas.microsoft.com/office/drawing/2014/main" id="{C524DC60-B22C-46E7-9602-6D1DBD92E389}"/>
                  </a:ext>
                </a:extLst>
              </p:cNvPr>
              <p:cNvSpPr/>
              <p:nvPr/>
            </p:nvSpPr>
            <p:spPr bwMode="auto">
              <a:xfrm>
                <a:off x="9136184" y="2926031"/>
                <a:ext cx="22621" cy="41762"/>
              </a:xfrm>
              <a:custGeom>
                <a:avLst/>
                <a:gdLst>
                  <a:gd name="T0" fmla="*/ 2 w 11"/>
                  <a:gd name="T1" fmla="*/ 19 h 20"/>
                  <a:gd name="T2" fmla="*/ 1 w 11"/>
                  <a:gd name="T3" fmla="*/ 15 h 20"/>
                  <a:gd name="T4" fmla="*/ 3 w 11"/>
                  <a:gd name="T5" fmla="*/ 4 h 20"/>
                  <a:gd name="T6" fmla="*/ 7 w 11"/>
                  <a:gd name="T7" fmla="*/ 0 h 20"/>
                  <a:gd name="T8" fmla="*/ 10 w 11"/>
                  <a:gd name="T9" fmla="*/ 4 h 20"/>
                  <a:gd name="T10" fmla="*/ 7 w 11"/>
                  <a:gd name="T11" fmla="*/ 18 h 20"/>
                  <a:gd name="T12" fmla="*/ 2 w 11"/>
                  <a:gd name="T13" fmla="*/ 19 h 20"/>
                  <a:gd name="T14" fmla="*/ 2 w 11"/>
                  <a:gd name="T15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20">
                    <a:moveTo>
                      <a:pt x="2" y="19"/>
                    </a:moveTo>
                    <a:cubicBezTo>
                      <a:pt x="0" y="18"/>
                      <a:pt x="0" y="16"/>
                      <a:pt x="1" y="15"/>
                    </a:cubicBezTo>
                    <a:cubicBezTo>
                      <a:pt x="2" y="11"/>
                      <a:pt x="3" y="7"/>
                      <a:pt x="3" y="4"/>
                    </a:cubicBezTo>
                    <a:cubicBezTo>
                      <a:pt x="4" y="2"/>
                      <a:pt x="5" y="0"/>
                      <a:pt x="7" y="0"/>
                    </a:cubicBezTo>
                    <a:cubicBezTo>
                      <a:pt x="9" y="1"/>
                      <a:pt x="11" y="2"/>
                      <a:pt x="10" y="4"/>
                    </a:cubicBezTo>
                    <a:cubicBezTo>
                      <a:pt x="10" y="9"/>
                      <a:pt x="9" y="13"/>
                      <a:pt x="7" y="18"/>
                    </a:cubicBezTo>
                    <a:cubicBezTo>
                      <a:pt x="6" y="19"/>
                      <a:pt x="4" y="20"/>
                      <a:pt x="2" y="19"/>
                    </a:cubicBezTo>
                    <a:cubicBezTo>
                      <a:pt x="2" y="19"/>
                      <a:pt x="2" y="19"/>
                      <a:pt x="2" y="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62" name="">
                <a:extLst>
                  <a:ext uri="{FF2B5EF4-FFF2-40B4-BE49-F238E27FC236}">
                    <a16:creationId xmlns:a16="http://schemas.microsoft.com/office/drawing/2014/main" id="{EC80F0CE-5346-4F53-8E3A-A52DE51412D0}"/>
                  </a:ext>
                </a:extLst>
              </p:cNvPr>
              <p:cNvSpPr/>
              <p:nvPr/>
            </p:nvSpPr>
            <p:spPr bwMode="auto">
              <a:xfrm>
                <a:off x="9034389" y="2909500"/>
                <a:ext cx="16531" cy="33061"/>
              </a:xfrm>
              <a:custGeom>
                <a:avLst/>
                <a:gdLst>
                  <a:gd name="T0" fmla="*/ 2 w 8"/>
                  <a:gd name="T1" fmla="*/ 15 h 16"/>
                  <a:gd name="T2" fmla="*/ 1 w 8"/>
                  <a:gd name="T3" fmla="*/ 11 h 16"/>
                  <a:gd name="T4" fmla="*/ 1 w 8"/>
                  <a:gd name="T5" fmla="*/ 4 h 16"/>
                  <a:gd name="T6" fmla="*/ 4 w 8"/>
                  <a:gd name="T7" fmla="*/ 0 h 16"/>
                  <a:gd name="T8" fmla="*/ 8 w 8"/>
                  <a:gd name="T9" fmla="*/ 3 h 16"/>
                  <a:gd name="T10" fmla="*/ 7 w 8"/>
                  <a:gd name="T11" fmla="*/ 13 h 16"/>
                  <a:gd name="T12" fmla="*/ 3 w 8"/>
                  <a:gd name="T13" fmla="*/ 16 h 16"/>
                  <a:gd name="T14" fmla="*/ 2 w 8"/>
                  <a:gd name="T15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6">
                    <a:moveTo>
                      <a:pt x="2" y="15"/>
                    </a:moveTo>
                    <a:cubicBezTo>
                      <a:pt x="1" y="14"/>
                      <a:pt x="0" y="13"/>
                      <a:pt x="1" y="11"/>
                    </a:cubicBezTo>
                    <a:cubicBezTo>
                      <a:pt x="1" y="9"/>
                      <a:pt x="1" y="7"/>
                      <a:pt x="1" y="4"/>
                    </a:cubicBezTo>
                    <a:cubicBezTo>
                      <a:pt x="1" y="2"/>
                      <a:pt x="2" y="0"/>
                      <a:pt x="4" y="0"/>
                    </a:cubicBezTo>
                    <a:cubicBezTo>
                      <a:pt x="6" y="0"/>
                      <a:pt x="8" y="1"/>
                      <a:pt x="8" y="3"/>
                    </a:cubicBezTo>
                    <a:cubicBezTo>
                      <a:pt x="8" y="7"/>
                      <a:pt x="8" y="10"/>
                      <a:pt x="7" y="13"/>
                    </a:cubicBezTo>
                    <a:cubicBezTo>
                      <a:pt x="7" y="15"/>
                      <a:pt x="5" y="16"/>
                      <a:pt x="3" y="16"/>
                    </a:cubicBezTo>
                    <a:cubicBezTo>
                      <a:pt x="3" y="16"/>
                      <a:pt x="2" y="15"/>
                      <a:pt x="2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63" name="">
                <a:extLst>
                  <a:ext uri="{FF2B5EF4-FFF2-40B4-BE49-F238E27FC236}">
                    <a16:creationId xmlns:a16="http://schemas.microsoft.com/office/drawing/2014/main" id="{267CE330-E2C8-4E0A-B46D-7931CCFCFD84}"/>
                  </a:ext>
                </a:extLst>
              </p:cNvPr>
              <p:cNvSpPr/>
              <p:nvPr/>
            </p:nvSpPr>
            <p:spPr bwMode="auto">
              <a:xfrm>
                <a:off x="8938685" y="2894710"/>
                <a:ext cx="20881" cy="52202"/>
              </a:xfrm>
              <a:custGeom>
                <a:avLst/>
                <a:gdLst>
                  <a:gd name="T0" fmla="*/ 4 w 10"/>
                  <a:gd name="T1" fmla="*/ 24 h 25"/>
                  <a:gd name="T2" fmla="*/ 2 w 10"/>
                  <a:gd name="T3" fmla="*/ 22 h 25"/>
                  <a:gd name="T4" fmla="*/ 0 w 10"/>
                  <a:gd name="T5" fmla="*/ 4 h 25"/>
                  <a:gd name="T6" fmla="*/ 3 w 10"/>
                  <a:gd name="T7" fmla="*/ 0 h 25"/>
                  <a:gd name="T8" fmla="*/ 7 w 10"/>
                  <a:gd name="T9" fmla="*/ 3 h 25"/>
                  <a:gd name="T10" fmla="*/ 9 w 10"/>
                  <a:gd name="T11" fmla="*/ 21 h 25"/>
                  <a:gd name="T12" fmla="*/ 6 w 10"/>
                  <a:gd name="T13" fmla="*/ 25 h 25"/>
                  <a:gd name="T14" fmla="*/ 4 w 10"/>
                  <a:gd name="T15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25">
                    <a:moveTo>
                      <a:pt x="4" y="24"/>
                    </a:moveTo>
                    <a:cubicBezTo>
                      <a:pt x="3" y="24"/>
                      <a:pt x="2" y="23"/>
                      <a:pt x="2" y="2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5" y="0"/>
                      <a:pt x="7" y="1"/>
                      <a:pt x="7" y="3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10" y="23"/>
                      <a:pt x="8" y="25"/>
                      <a:pt x="6" y="25"/>
                    </a:cubicBezTo>
                    <a:cubicBezTo>
                      <a:pt x="5" y="25"/>
                      <a:pt x="5" y="25"/>
                      <a:pt x="4" y="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64" name="">
                <a:extLst>
                  <a:ext uri="{FF2B5EF4-FFF2-40B4-BE49-F238E27FC236}">
                    <a16:creationId xmlns:a16="http://schemas.microsoft.com/office/drawing/2014/main" id="{310E4129-670C-4983-B8A0-4F23C1243BF3}"/>
                  </a:ext>
                </a:extLst>
              </p:cNvPr>
              <p:cNvSpPr/>
              <p:nvPr/>
            </p:nvSpPr>
            <p:spPr bwMode="auto">
              <a:xfrm>
                <a:off x="8846461" y="2932121"/>
                <a:ext cx="19141" cy="35672"/>
              </a:xfrm>
              <a:custGeom>
                <a:avLst/>
                <a:gdLst>
                  <a:gd name="T0" fmla="*/ 3 w 9"/>
                  <a:gd name="T1" fmla="*/ 17 h 17"/>
                  <a:gd name="T2" fmla="*/ 2 w 9"/>
                  <a:gd name="T3" fmla="*/ 14 h 17"/>
                  <a:gd name="T4" fmla="*/ 0 w 9"/>
                  <a:gd name="T5" fmla="*/ 5 h 17"/>
                  <a:gd name="T6" fmla="*/ 3 w 9"/>
                  <a:gd name="T7" fmla="*/ 1 h 17"/>
                  <a:gd name="T8" fmla="*/ 7 w 9"/>
                  <a:gd name="T9" fmla="*/ 3 h 17"/>
                  <a:gd name="T10" fmla="*/ 8 w 9"/>
                  <a:gd name="T11" fmla="*/ 14 h 17"/>
                  <a:gd name="T12" fmla="*/ 5 w 9"/>
                  <a:gd name="T13" fmla="*/ 17 h 17"/>
                  <a:gd name="T14" fmla="*/ 3 w 9"/>
                  <a:gd name="T1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17">
                    <a:moveTo>
                      <a:pt x="3" y="17"/>
                    </a:moveTo>
                    <a:cubicBezTo>
                      <a:pt x="2" y="16"/>
                      <a:pt x="1" y="15"/>
                      <a:pt x="2" y="14"/>
                    </a:cubicBezTo>
                    <a:cubicBezTo>
                      <a:pt x="2" y="11"/>
                      <a:pt x="1" y="8"/>
                      <a:pt x="0" y="5"/>
                    </a:cubicBezTo>
                    <a:cubicBezTo>
                      <a:pt x="0" y="3"/>
                      <a:pt x="1" y="1"/>
                      <a:pt x="3" y="1"/>
                    </a:cubicBezTo>
                    <a:cubicBezTo>
                      <a:pt x="4" y="0"/>
                      <a:pt x="6" y="1"/>
                      <a:pt x="7" y="3"/>
                    </a:cubicBezTo>
                    <a:cubicBezTo>
                      <a:pt x="8" y="6"/>
                      <a:pt x="9" y="10"/>
                      <a:pt x="8" y="14"/>
                    </a:cubicBezTo>
                    <a:cubicBezTo>
                      <a:pt x="8" y="16"/>
                      <a:pt x="7" y="17"/>
                      <a:pt x="5" y="17"/>
                    </a:cubicBezTo>
                    <a:cubicBezTo>
                      <a:pt x="4" y="17"/>
                      <a:pt x="4" y="17"/>
                      <a:pt x="3" y="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65" name="">
                <a:extLst>
                  <a:ext uri="{FF2B5EF4-FFF2-40B4-BE49-F238E27FC236}">
                    <a16:creationId xmlns:a16="http://schemas.microsoft.com/office/drawing/2014/main" id="{77AE74B7-7319-41A7-B25E-F61EA0B02674}"/>
                  </a:ext>
                </a:extLst>
              </p:cNvPr>
              <p:cNvSpPr/>
              <p:nvPr/>
            </p:nvSpPr>
            <p:spPr bwMode="auto">
              <a:xfrm>
                <a:off x="8753367" y="2940821"/>
                <a:ext cx="34802" cy="73083"/>
              </a:xfrm>
              <a:custGeom>
                <a:avLst/>
                <a:gdLst>
                  <a:gd name="T0" fmla="*/ 11 w 17"/>
                  <a:gd name="T1" fmla="*/ 35 h 35"/>
                  <a:gd name="T2" fmla="*/ 10 w 17"/>
                  <a:gd name="T3" fmla="*/ 33 h 35"/>
                  <a:gd name="T4" fmla="*/ 1 w 17"/>
                  <a:gd name="T5" fmla="*/ 5 h 35"/>
                  <a:gd name="T6" fmla="*/ 3 w 17"/>
                  <a:gd name="T7" fmla="*/ 0 h 35"/>
                  <a:gd name="T8" fmla="*/ 7 w 17"/>
                  <a:gd name="T9" fmla="*/ 2 h 35"/>
                  <a:gd name="T10" fmla="*/ 17 w 17"/>
                  <a:gd name="T11" fmla="*/ 31 h 35"/>
                  <a:gd name="T12" fmla="*/ 14 w 17"/>
                  <a:gd name="T13" fmla="*/ 35 h 35"/>
                  <a:gd name="T14" fmla="*/ 11 w 17"/>
                  <a:gd name="T1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35">
                    <a:moveTo>
                      <a:pt x="11" y="35"/>
                    </a:moveTo>
                    <a:cubicBezTo>
                      <a:pt x="11" y="34"/>
                      <a:pt x="10" y="34"/>
                      <a:pt x="10" y="33"/>
                    </a:cubicBezTo>
                    <a:cubicBezTo>
                      <a:pt x="7" y="23"/>
                      <a:pt x="4" y="14"/>
                      <a:pt x="1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5" y="0"/>
                      <a:pt x="7" y="1"/>
                      <a:pt x="7" y="2"/>
                    </a:cubicBezTo>
                    <a:cubicBezTo>
                      <a:pt x="11" y="12"/>
                      <a:pt x="14" y="21"/>
                      <a:pt x="17" y="31"/>
                    </a:cubicBezTo>
                    <a:cubicBezTo>
                      <a:pt x="17" y="33"/>
                      <a:pt x="16" y="35"/>
                      <a:pt x="14" y="35"/>
                    </a:cubicBezTo>
                    <a:cubicBezTo>
                      <a:pt x="13" y="35"/>
                      <a:pt x="12" y="35"/>
                      <a:pt x="11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66" name="">
                <a:extLst>
                  <a:ext uri="{FF2B5EF4-FFF2-40B4-BE49-F238E27FC236}">
                    <a16:creationId xmlns:a16="http://schemas.microsoft.com/office/drawing/2014/main" id="{0A4BA44E-FCC8-4679-9980-E4A7F6C02A38}"/>
                  </a:ext>
                </a:extLst>
              </p:cNvPr>
              <p:cNvSpPr/>
              <p:nvPr/>
            </p:nvSpPr>
            <p:spPr bwMode="auto">
              <a:xfrm>
                <a:off x="8653312" y="3027825"/>
                <a:ext cx="58293" cy="54813"/>
              </a:xfrm>
              <a:custGeom>
                <a:avLst/>
                <a:gdLst>
                  <a:gd name="T0" fmla="*/ 22 w 28"/>
                  <a:gd name="T1" fmla="*/ 25 h 26"/>
                  <a:gd name="T2" fmla="*/ 22 w 28"/>
                  <a:gd name="T3" fmla="*/ 24 h 26"/>
                  <a:gd name="T4" fmla="*/ 2 w 28"/>
                  <a:gd name="T5" fmla="*/ 7 h 26"/>
                  <a:gd name="T6" fmla="*/ 1 w 28"/>
                  <a:gd name="T7" fmla="*/ 2 h 26"/>
                  <a:gd name="T8" fmla="*/ 6 w 28"/>
                  <a:gd name="T9" fmla="*/ 1 h 26"/>
                  <a:gd name="T10" fmla="*/ 27 w 28"/>
                  <a:gd name="T11" fmla="*/ 19 h 26"/>
                  <a:gd name="T12" fmla="*/ 27 w 28"/>
                  <a:gd name="T13" fmla="*/ 24 h 26"/>
                  <a:gd name="T14" fmla="*/ 22 w 28"/>
                  <a:gd name="T15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26">
                    <a:moveTo>
                      <a:pt x="22" y="25"/>
                    </a:moveTo>
                    <a:cubicBezTo>
                      <a:pt x="22" y="25"/>
                      <a:pt x="22" y="25"/>
                      <a:pt x="22" y="24"/>
                    </a:cubicBezTo>
                    <a:cubicBezTo>
                      <a:pt x="15" y="18"/>
                      <a:pt x="9" y="12"/>
                      <a:pt x="2" y="7"/>
                    </a:cubicBezTo>
                    <a:cubicBezTo>
                      <a:pt x="0" y="6"/>
                      <a:pt x="0" y="3"/>
                      <a:pt x="1" y="2"/>
                    </a:cubicBezTo>
                    <a:cubicBezTo>
                      <a:pt x="3" y="0"/>
                      <a:pt x="5" y="0"/>
                      <a:pt x="6" y="1"/>
                    </a:cubicBezTo>
                    <a:cubicBezTo>
                      <a:pt x="13" y="7"/>
                      <a:pt x="20" y="13"/>
                      <a:pt x="27" y="19"/>
                    </a:cubicBezTo>
                    <a:cubicBezTo>
                      <a:pt x="28" y="21"/>
                      <a:pt x="28" y="23"/>
                      <a:pt x="27" y="24"/>
                    </a:cubicBezTo>
                    <a:cubicBezTo>
                      <a:pt x="26" y="26"/>
                      <a:pt x="24" y="26"/>
                      <a:pt x="22" y="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67" name="">
                <a:extLst>
                  <a:ext uri="{FF2B5EF4-FFF2-40B4-BE49-F238E27FC236}">
                    <a16:creationId xmlns:a16="http://schemas.microsoft.com/office/drawing/2014/main" id="{D1DEE29C-7681-4AA4-A26C-0999E277EE4A}"/>
                  </a:ext>
                </a:extLst>
              </p:cNvPr>
              <p:cNvSpPr/>
              <p:nvPr/>
            </p:nvSpPr>
            <p:spPr bwMode="auto">
              <a:xfrm>
                <a:off x="8621991" y="3147021"/>
                <a:ext cx="31321" cy="22621"/>
              </a:xfrm>
              <a:custGeom>
                <a:avLst/>
                <a:gdLst>
                  <a:gd name="T0" fmla="*/ 2 w 15"/>
                  <a:gd name="T1" fmla="*/ 6 h 11"/>
                  <a:gd name="T2" fmla="*/ 0 w 15"/>
                  <a:gd name="T3" fmla="*/ 2 h 11"/>
                  <a:gd name="T4" fmla="*/ 5 w 15"/>
                  <a:gd name="T5" fmla="*/ 0 h 11"/>
                  <a:gd name="T6" fmla="*/ 13 w 15"/>
                  <a:gd name="T7" fmla="*/ 4 h 11"/>
                  <a:gd name="T8" fmla="*/ 14 w 15"/>
                  <a:gd name="T9" fmla="*/ 9 h 11"/>
                  <a:gd name="T10" fmla="*/ 9 w 15"/>
                  <a:gd name="T11" fmla="*/ 10 h 11"/>
                  <a:gd name="T12" fmla="*/ 2 w 15"/>
                  <a:gd name="T13" fmla="*/ 7 h 11"/>
                  <a:gd name="T14" fmla="*/ 2 w 15"/>
                  <a:gd name="T1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1">
                    <a:moveTo>
                      <a:pt x="2" y="6"/>
                    </a:moveTo>
                    <a:cubicBezTo>
                      <a:pt x="0" y="5"/>
                      <a:pt x="0" y="4"/>
                      <a:pt x="0" y="2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7" y="1"/>
                      <a:pt x="10" y="2"/>
                      <a:pt x="13" y="4"/>
                    </a:cubicBezTo>
                    <a:cubicBezTo>
                      <a:pt x="15" y="5"/>
                      <a:pt x="15" y="7"/>
                      <a:pt x="14" y="9"/>
                    </a:cubicBezTo>
                    <a:cubicBezTo>
                      <a:pt x="13" y="10"/>
                      <a:pt x="11" y="11"/>
                      <a:pt x="9" y="10"/>
                    </a:cubicBezTo>
                    <a:cubicBezTo>
                      <a:pt x="7" y="9"/>
                      <a:pt x="5" y="8"/>
                      <a:pt x="2" y="7"/>
                    </a:cubicBezTo>
                    <a:cubicBezTo>
                      <a:pt x="2" y="7"/>
                      <a:pt x="2" y="7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68" name="">
                <a:extLst>
                  <a:ext uri="{FF2B5EF4-FFF2-40B4-BE49-F238E27FC236}">
                    <a16:creationId xmlns:a16="http://schemas.microsoft.com/office/drawing/2014/main" id="{603B0F6E-B806-4CF8-9AEA-FABAD8124DA5}"/>
                  </a:ext>
                </a:extLst>
              </p:cNvPr>
              <p:cNvSpPr/>
              <p:nvPr/>
            </p:nvSpPr>
            <p:spPr bwMode="auto">
              <a:xfrm>
                <a:off x="8551518" y="3248815"/>
                <a:ext cx="80914" cy="20881"/>
              </a:xfrm>
              <a:custGeom>
                <a:avLst/>
                <a:gdLst>
                  <a:gd name="T0" fmla="*/ 1 w 39"/>
                  <a:gd name="T1" fmla="*/ 7 h 10"/>
                  <a:gd name="T2" fmla="*/ 0 w 39"/>
                  <a:gd name="T3" fmla="*/ 3 h 10"/>
                  <a:gd name="T4" fmla="*/ 3 w 39"/>
                  <a:gd name="T5" fmla="*/ 0 h 10"/>
                  <a:gd name="T6" fmla="*/ 36 w 39"/>
                  <a:gd name="T7" fmla="*/ 3 h 10"/>
                  <a:gd name="T8" fmla="*/ 39 w 39"/>
                  <a:gd name="T9" fmla="*/ 7 h 10"/>
                  <a:gd name="T10" fmla="*/ 35 w 39"/>
                  <a:gd name="T11" fmla="*/ 10 h 10"/>
                  <a:gd name="T12" fmla="*/ 3 w 39"/>
                  <a:gd name="T13" fmla="*/ 7 h 10"/>
                  <a:gd name="T14" fmla="*/ 1 w 39"/>
                  <a:gd name="T15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10">
                    <a:moveTo>
                      <a:pt x="1" y="7"/>
                    </a:moveTo>
                    <a:cubicBezTo>
                      <a:pt x="0" y="6"/>
                      <a:pt x="0" y="5"/>
                      <a:pt x="0" y="3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8" y="4"/>
                      <a:pt x="39" y="5"/>
                      <a:pt x="39" y="7"/>
                    </a:cubicBezTo>
                    <a:cubicBezTo>
                      <a:pt x="39" y="9"/>
                      <a:pt x="37" y="10"/>
                      <a:pt x="35" y="10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7"/>
                      <a:pt x="2" y="7"/>
                      <a:pt x="1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69" name="">
                <a:extLst>
                  <a:ext uri="{FF2B5EF4-FFF2-40B4-BE49-F238E27FC236}">
                    <a16:creationId xmlns:a16="http://schemas.microsoft.com/office/drawing/2014/main" id="{01435734-731F-4629-9471-F0FA61AF92AE}"/>
                  </a:ext>
                </a:extLst>
              </p:cNvPr>
              <p:cNvSpPr/>
              <p:nvPr/>
            </p:nvSpPr>
            <p:spPr bwMode="auto">
              <a:xfrm>
                <a:off x="8605460" y="3367140"/>
                <a:ext cx="39152" cy="20881"/>
              </a:xfrm>
              <a:custGeom>
                <a:avLst/>
                <a:gdLst>
                  <a:gd name="T0" fmla="*/ 2 w 19"/>
                  <a:gd name="T1" fmla="*/ 8 h 10"/>
                  <a:gd name="T2" fmla="*/ 1 w 19"/>
                  <a:gd name="T3" fmla="*/ 5 h 10"/>
                  <a:gd name="T4" fmla="*/ 5 w 19"/>
                  <a:gd name="T5" fmla="*/ 2 h 10"/>
                  <a:gd name="T6" fmla="*/ 13 w 19"/>
                  <a:gd name="T7" fmla="*/ 1 h 10"/>
                  <a:gd name="T8" fmla="*/ 17 w 19"/>
                  <a:gd name="T9" fmla="*/ 2 h 10"/>
                  <a:gd name="T10" fmla="*/ 16 w 19"/>
                  <a:gd name="T11" fmla="*/ 7 h 10"/>
                  <a:gd name="T12" fmla="*/ 4 w 19"/>
                  <a:gd name="T13" fmla="*/ 9 h 10"/>
                  <a:gd name="T14" fmla="*/ 2 w 19"/>
                  <a:gd name="T15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10">
                    <a:moveTo>
                      <a:pt x="2" y="8"/>
                    </a:moveTo>
                    <a:cubicBezTo>
                      <a:pt x="1" y="8"/>
                      <a:pt x="0" y="6"/>
                      <a:pt x="1" y="5"/>
                    </a:cubicBezTo>
                    <a:cubicBezTo>
                      <a:pt x="1" y="3"/>
                      <a:pt x="3" y="2"/>
                      <a:pt x="5" y="2"/>
                    </a:cubicBezTo>
                    <a:cubicBezTo>
                      <a:pt x="8" y="3"/>
                      <a:pt x="10" y="2"/>
                      <a:pt x="13" y="1"/>
                    </a:cubicBezTo>
                    <a:cubicBezTo>
                      <a:pt x="14" y="0"/>
                      <a:pt x="16" y="0"/>
                      <a:pt x="17" y="2"/>
                    </a:cubicBezTo>
                    <a:cubicBezTo>
                      <a:pt x="19" y="3"/>
                      <a:pt x="18" y="6"/>
                      <a:pt x="16" y="7"/>
                    </a:cubicBezTo>
                    <a:cubicBezTo>
                      <a:pt x="13" y="9"/>
                      <a:pt x="8" y="10"/>
                      <a:pt x="4" y="9"/>
                    </a:cubicBezTo>
                    <a:cubicBezTo>
                      <a:pt x="3" y="9"/>
                      <a:pt x="3" y="9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70" name="">
                <a:extLst>
                  <a:ext uri="{FF2B5EF4-FFF2-40B4-BE49-F238E27FC236}">
                    <a16:creationId xmlns:a16="http://schemas.microsoft.com/office/drawing/2014/main" id="{EE059ED2-0FFA-4522-90AC-751653A6A109}"/>
                  </a:ext>
                </a:extLst>
              </p:cNvPr>
              <p:cNvSpPr/>
              <p:nvPr/>
            </p:nvSpPr>
            <p:spPr bwMode="auto">
              <a:xfrm>
                <a:off x="8596760" y="3440223"/>
                <a:ext cx="73083" cy="34802"/>
              </a:xfrm>
              <a:custGeom>
                <a:avLst/>
                <a:gdLst>
                  <a:gd name="T0" fmla="*/ 2 w 35"/>
                  <a:gd name="T1" fmla="*/ 17 h 17"/>
                  <a:gd name="T2" fmla="*/ 0 w 35"/>
                  <a:gd name="T3" fmla="*/ 14 h 17"/>
                  <a:gd name="T4" fmla="*/ 3 w 35"/>
                  <a:gd name="T5" fmla="*/ 10 h 17"/>
                  <a:gd name="T6" fmla="*/ 29 w 35"/>
                  <a:gd name="T7" fmla="*/ 1 h 17"/>
                  <a:gd name="T8" fmla="*/ 34 w 35"/>
                  <a:gd name="T9" fmla="*/ 2 h 17"/>
                  <a:gd name="T10" fmla="*/ 33 w 35"/>
                  <a:gd name="T11" fmla="*/ 7 h 17"/>
                  <a:gd name="T12" fmla="*/ 4 w 35"/>
                  <a:gd name="T13" fmla="*/ 17 h 17"/>
                  <a:gd name="T14" fmla="*/ 2 w 35"/>
                  <a:gd name="T1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" h="17">
                    <a:moveTo>
                      <a:pt x="2" y="17"/>
                    </a:moveTo>
                    <a:cubicBezTo>
                      <a:pt x="1" y="16"/>
                      <a:pt x="0" y="15"/>
                      <a:pt x="0" y="14"/>
                    </a:cubicBezTo>
                    <a:cubicBezTo>
                      <a:pt x="0" y="12"/>
                      <a:pt x="1" y="11"/>
                      <a:pt x="3" y="10"/>
                    </a:cubicBezTo>
                    <a:cubicBezTo>
                      <a:pt x="13" y="9"/>
                      <a:pt x="22" y="6"/>
                      <a:pt x="29" y="1"/>
                    </a:cubicBezTo>
                    <a:cubicBezTo>
                      <a:pt x="31" y="0"/>
                      <a:pt x="33" y="0"/>
                      <a:pt x="34" y="2"/>
                    </a:cubicBezTo>
                    <a:cubicBezTo>
                      <a:pt x="35" y="4"/>
                      <a:pt x="35" y="6"/>
                      <a:pt x="33" y="7"/>
                    </a:cubicBezTo>
                    <a:cubicBezTo>
                      <a:pt x="25" y="12"/>
                      <a:pt x="15" y="16"/>
                      <a:pt x="4" y="17"/>
                    </a:cubicBezTo>
                    <a:cubicBezTo>
                      <a:pt x="3" y="17"/>
                      <a:pt x="2" y="17"/>
                      <a:pt x="2" y="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71" name="">
                <a:extLst>
                  <a:ext uri="{FF2B5EF4-FFF2-40B4-BE49-F238E27FC236}">
                    <a16:creationId xmlns:a16="http://schemas.microsoft.com/office/drawing/2014/main" id="{984278DB-55B9-471A-A6C1-2737D2D6C4BE}"/>
                  </a:ext>
                </a:extLst>
              </p:cNvPr>
              <p:cNvSpPr/>
              <p:nvPr/>
            </p:nvSpPr>
            <p:spPr bwMode="auto">
              <a:xfrm>
                <a:off x="8695074" y="3531578"/>
                <a:ext cx="37412" cy="31321"/>
              </a:xfrm>
              <a:custGeom>
                <a:avLst/>
                <a:gdLst>
                  <a:gd name="T0" fmla="*/ 2 w 18"/>
                  <a:gd name="T1" fmla="*/ 15 h 15"/>
                  <a:gd name="T2" fmla="*/ 1 w 18"/>
                  <a:gd name="T3" fmla="*/ 14 h 15"/>
                  <a:gd name="T4" fmla="*/ 2 w 18"/>
                  <a:gd name="T5" fmla="*/ 9 h 15"/>
                  <a:gd name="T6" fmla="*/ 12 w 18"/>
                  <a:gd name="T7" fmla="*/ 1 h 15"/>
                  <a:gd name="T8" fmla="*/ 17 w 18"/>
                  <a:gd name="T9" fmla="*/ 2 h 15"/>
                  <a:gd name="T10" fmla="*/ 16 w 18"/>
                  <a:gd name="T11" fmla="*/ 6 h 15"/>
                  <a:gd name="T12" fmla="*/ 6 w 18"/>
                  <a:gd name="T13" fmla="*/ 14 h 15"/>
                  <a:gd name="T14" fmla="*/ 2 w 18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15">
                    <a:moveTo>
                      <a:pt x="2" y="15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0" y="12"/>
                      <a:pt x="0" y="10"/>
                      <a:pt x="2" y="9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3" y="0"/>
                      <a:pt x="16" y="0"/>
                      <a:pt x="17" y="2"/>
                    </a:cubicBezTo>
                    <a:cubicBezTo>
                      <a:pt x="18" y="3"/>
                      <a:pt x="18" y="5"/>
                      <a:pt x="16" y="6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5" y="15"/>
                      <a:pt x="3" y="15"/>
                      <a:pt x="2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72" name="">
                <a:extLst>
                  <a:ext uri="{FF2B5EF4-FFF2-40B4-BE49-F238E27FC236}">
                    <a16:creationId xmlns:a16="http://schemas.microsoft.com/office/drawing/2014/main" id="{AD13E294-C603-45CD-91AD-56FEAEE3D26E}"/>
                  </a:ext>
                </a:extLst>
              </p:cNvPr>
              <p:cNvSpPr/>
              <p:nvPr/>
            </p:nvSpPr>
            <p:spPr bwMode="auto">
              <a:xfrm>
                <a:off x="8786428" y="3612491"/>
                <a:ext cx="41762" cy="79174"/>
              </a:xfrm>
              <a:custGeom>
                <a:avLst/>
                <a:gdLst>
                  <a:gd name="T0" fmla="*/ 2 w 20"/>
                  <a:gd name="T1" fmla="*/ 37 h 38"/>
                  <a:gd name="T2" fmla="*/ 1 w 20"/>
                  <a:gd name="T3" fmla="*/ 32 h 38"/>
                  <a:gd name="T4" fmla="*/ 13 w 20"/>
                  <a:gd name="T5" fmla="*/ 3 h 38"/>
                  <a:gd name="T6" fmla="*/ 17 w 20"/>
                  <a:gd name="T7" fmla="*/ 0 h 38"/>
                  <a:gd name="T8" fmla="*/ 20 w 20"/>
                  <a:gd name="T9" fmla="*/ 5 h 38"/>
                  <a:gd name="T10" fmla="*/ 7 w 20"/>
                  <a:gd name="T11" fmla="*/ 36 h 38"/>
                  <a:gd name="T12" fmla="*/ 3 w 20"/>
                  <a:gd name="T13" fmla="*/ 37 h 38"/>
                  <a:gd name="T14" fmla="*/ 2 w 20"/>
                  <a:gd name="T15" fmla="*/ 3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38">
                    <a:moveTo>
                      <a:pt x="2" y="37"/>
                    </a:moveTo>
                    <a:cubicBezTo>
                      <a:pt x="1" y="36"/>
                      <a:pt x="0" y="34"/>
                      <a:pt x="1" y="32"/>
                    </a:cubicBezTo>
                    <a:cubicBezTo>
                      <a:pt x="6" y="23"/>
                      <a:pt x="10" y="13"/>
                      <a:pt x="13" y="3"/>
                    </a:cubicBezTo>
                    <a:cubicBezTo>
                      <a:pt x="13" y="1"/>
                      <a:pt x="15" y="0"/>
                      <a:pt x="17" y="0"/>
                    </a:cubicBezTo>
                    <a:cubicBezTo>
                      <a:pt x="19" y="1"/>
                      <a:pt x="20" y="3"/>
                      <a:pt x="20" y="5"/>
                    </a:cubicBezTo>
                    <a:cubicBezTo>
                      <a:pt x="17" y="15"/>
                      <a:pt x="13" y="26"/>
                      <a:pt x="7" y="36"/>
                    </a:cubicBezTo>
                    <a:cubicBezTo>
                      <a:pt x="6" y="37"/>
                      <a:pt x="4" y="38"/>
                      <a:pt x="3" y="37"/>
                    </a:cubicBezTo>
                    <a:cubicBezTo>
                      <a:pt x="2" y="37"/>
                      <a:pt x="2" y="37"/>
                      <a:pt x="2" y="3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73" name="">
                <a:extLst>
                  <a:ext uri="{FF2B5EF4-FFF2-40B4-BE49-F238E27FC236}">
                    <a16:creationId xmlns:a16="http://schemas.microsoft.com/office/drawing/2014/main" id="{5FACDEF8-6D50-4F59-9B93-4507885EB018}"/>
                  </a:ext>
                </a:extLst>
              </p:cNvPr>
              <p:cNvSpPr/>
              <p:nvPr/>
            </p:nvSpPr>
            <p:spPr bwMode="auto">
              <a:xfrm>
                <a:off x="8901273" y="3658603"/>
                <a:ext cx="24361" cy="37412"/>
              </a:xfrm>
              <a:custGeom>
                <a:avLst/>
                <a:gdLst>
                  <a:gd name="T0" fmla="*/ 2 w 12"/>
                  <a:gd name="T1" fmla="*/ 16 h 18"/>
                  <a:gd name="T2" fmla="*/ 1 w 12"/>
                  <a:gd name="T3" fmla="*/ 12 h 18"/>
                  <a:gd name="T4" fmla="*/ 5 w 12"/>
                  <a:gd name="T5" fmla="*/ 2 h 18"/>
                  <a:gd name="T6" fmla="*/ 9 w 12"/>
                  <a:gd name="T7" fmla="*/ 0 h 18"/>
                  <a:gd name="T8" fmla="*/ 11 w 12"/>
                  <a:gd name="T9" fmla="*/ 5 h 18"/>
                  <a:gd name="T10" fmla="*/ 7 w 12"/>
                  <a:gd name="T11" fmla="*/ 15 h 18"/>
                  <a:gd name="T12" fmla="*/ 2 w 12"/>
                  <a:gd name="T13" fmla="*/ 17 h 18"/>
                  <a:gd name="T14" fmla="*/ 2 w 12"/>
                  <a:gd name="T15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8">
                    <a:moveTo>
                      <a:pt x="2" y="16"/>
                    </a:moveTo>
                    <a:cubicBezTo>
                      <a:pt x="0" y="16"/>
                      <a:pt x="0" y="14"/>
                      <a:pt x="1" y="1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0"/>
                      <a:pt x="7" y="0"/>
                      <a:pt x="9" y="0"/>
                    </a:cubicBezTo>
                    <a:cubicBezTo>
                      <a:pt x="11" y="1"/>
                      <a:pt x="12" y="3"/>
                      <a:pt x="11" y="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6" y="17"/>
                      <a:pt x="4" y="18"/>
                      <a:pt x="2" y="17"/>
                    </a:cubicBezTo>
                    <a:cubicBezTo>
                      <a:pt x="2" y="17"/>
                      <a:pt x="2" y="17"/>
                      <a:pt x="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74" name="">
                <a:extLst>
                  <a:ext uri="{FF2B5EF4-FFF2-40B4-BE49-F238E27FC236}">
                    <a16:creationId xmlns:a16="http://schemas.microsoft.com/office/drawing/2014/main" id="{2FE858A4-C43C-4ADF-9561-E558B22162D6}"/>
                  </a:ext>
                </a:extLst>
              </p:cNvPr>
              <p:cNvSpPr/>
              <p:nvPr/>
            </p:nvSpPr>
            <p:spPr bwMode="auto">
              <a:xfrm>
                <a:off x="9067450" y="3681224"/>
                <a:ext cx="29581" cy="47852"/>
              </a:xfrm>
              <a:custGeom>
                <a:avLst/>
                <a:gdLst>
                  <a:gd name="T0" fmla="*/ 8 w 14"/>
                  <a:gd name="T1" fmla="*/ 22 h 23"/>
                  <a:gd name="T2" fmla="*/ 7 w 14"/>
                  <a:gd name="T3" fmla="*/ 21 h 23"/>
                  <a:gd name="T4" fmla="*/ 0 w 14"/>
                  <a:gd name="T5" fmla="*/ 5 h 23"/>
                  <a:gd name="T6" fmla="*/ 2 w 14"/>
                  <a:gd name="T7" fmla="*/ 1 h 23"/>
                  <a:gd name="T8" fmla="*/ 7 w 14"/>
                  <a:gd name="T9" fmla="*/ 2 h 23"/>
                  <a:gd name="T10" fmla="*/ 13 w 14"/>
                  <a:gd name="T11" fmla="*/ 18 h 23"/>
                  <a:gd name="T12" fmla="*/ 11 w 14"/>
                  <a:gd name="T13" fmla="*/ 22 h 23"/>
                  <a:gd name="T14" fmla="*/ 8 w 14"/>
                  <a:gd name="T15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23">
                    <a:moveTo>
                      <a:pt x="8" y="22"/>
                    </a:moveTo>
                    <a:cubicBezTo>
                      <a:pt x="8" y="22"/>
                      <a:pt x="7" y="21"/>
                      <a:pt x="7" y="2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4" y="0"/>
                      <a:pt x="6" y="1"/>
                      <a:pt x="7" y="2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4" y="20"/>
                      <a:pt x="13" y="22"/>
                      <a:pt x="11" y="22"/>
                    </a:cubicBezTo>
                    <a:cubicBezTo>
                      <a:pt x="10" y="23"/>
                      <a:pt x="9" y="23"/>
                      <a:pt x="8" y="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75" name="">
                <a:extLst>
                  <a:ext uri="{FF2B5EF4-FFF2-40B4-BE49-F238E27FC236}">
                    <a16:creationId xmlns:a16="http://schemas.microsoft.com/office/drawing/2014/main" id="{C9DC6C49-7173-48A2-AAD9-E4BC10CE55F0}"/>
                  </a:ext>
                </a:extLst>
              </p:cNvPr>
              <p:cNvSpPr/>
              <p:nvPr/>
            </p:nvSpPr>
            <p:spPr bwMode="auto">
              <a:xfrm>
                <a:off x="8922154" y="3669044"/>
                <a:ext cx="43502" cy="143557"/>
              </a:xfrm>
              <a:custGeom>
                <a:avLst/>
                <a:gdLst>
                  <a:gd name="T0" fmla="*/ 2 w 21"/>
                  <a:gd name="T1" fmla="*/ 68 h 69"/>
                  <a:gd name="T2" fmla="*/ 0 w 21"/>
                  <a:gd name="T3" fmla="*/ 65 h 69"/>
                  <a:gd name="T4" fmla="*/ 14 w 21"/>
                  <a:gd name="T5" fmla="*/ 4 h 69"/>
                  <a:gd name="T6" fmla="*/ 18 w 21"/>
                  <a:gd name="T7" fmla="*/ 1 h 69"/>
                  <a:gd name="T8" fmla="*/ 21 w 21"/>
                  <a:gd name="T9" fmla="*/ 5 h 69"/>
                  <a:gd name="T10" fmla="*/ 7 w 21"/>
                  <a:gd name="T11" fmla="*/ 66 h 69"/>
                  <a:gd name="T12" fmla="*/ 3 w 21"/>
                  <a:gd name="T13" fmla="*/ 69 h 69"/>
                  <a:gd name="T14" fmla="*/ 2 w 21"/>
                  <a:gd name="T15" fmla="*/ 68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69">
                    <a:moveTo>
                      <a:pt x="2" y="68"/>
                    </a:moveTo>
                    <a:cubicBezTo>
                      <a:pt x="0" y="67"/>
                      <a:pt x="0" y="66"/>
                      <a:pt x="0" y="6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2"/>
                      <a:pt x="16" y="0"/>
                      <a:pt x="18" y="1"/>
                    </a:cubicBezTo>
                    <a:cubicBezTo>
                      <a:pt x="20" y="1"/>
                      <a:pt x="21" y="3"/>
                      <a:pt x="21" y="5"/>
                    </a:cubicBezTo>
                    <a:cubicBezTo>
                      <a:pt x="7" y="66"/>
                      <a:pt x="7" y="66"/>
                      <a:pt x="7" y="66"/>
                    </a:cubicBezTo>
                    <a:cubicBezTo>
                      <a:pt x="7" y="68"/>
                      <a:pt x="5" y="69"/>
                      <a:pt x="3" y="69"/>
                    </a:cubicBezTo>
                    <a:cubicBezTo>
                      <a:pt x="2" y="69"/>
                      <a:pt x="2" y="68"/>
                      <a:pt x="2" y="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76" name="">
                <a:extLst>
                  <a:ext uri="{FF2B5EF4-FFF2-40B4-BE49-F238E27FC236}">
                    <a16:creationId xmlns:a16="http://schemas.microsoft.com/office/drawing/2014/main" id="{F034C80A-02CF-4DB5-9094-5D4C883770AF}"/>
                  </a:ext>
                </a:extLst>
              </p:cNvPr>
              <p:cNvSpPr/>
              <p:nvPr/>
            </p:nvSpPr>
            <p:spPr bwMode="auto">
              <a:xfrm>
                <a:off x="8882132" y="3795199"/>
                <a:ext cx="98315" cy="77434"/>
              </a:xfrm>
              <a:custGeom>
                <a:avLst/>
                <a:gdLst>
                  <a:gd name="T0" fmla="*/ 12 w 47"/>
                  <a:gd name="T1" fmla="*/ 28 h 37"/>
                  <a:gd name="T2" fmla="*/ 5 w 47"/>
                  <a:gd name="T3" fmla="*/ 22 h 37"/>
                  <a:gd name="T4" fmla="*/ 1 w 47"/>
                  <a:gd name="T5" fmla="*/ 11 h 37"/>
                  <a:gd name="T6" fmla="*/ 9 w 47"/>
                  <a:gd name="T7" fmla="*/ 3 h 37"/>
                  <a:gd name="T8" fmla="*/ 9 w 47"/>
                  <a:gd name="T9" fmla="*/ 3 h 37"/>
                  <a:gd name="T10" fmla="*/ 36 w 47"/>
                  <a:gd name="T11" fmla="*/ 6 h 37"/>
                  <a:gd name="T12" fmla="*/ 46 w 47"/>
                  <a:gd name="T13" fmla="*/ 19 h 37"/>
                  <a:gd name="T14" fmla="*/ 36 w 47"/>
                  <a:gd name="T15" fmla="*/ 35 h 37"/>
                  <a:gd name="T16" fmla="*/ 12 w 47"/>
                  <a:gd name="T17" fmla="*/ 28 h 37"/>
                  <a:gd name="T18" fmla="*/ 34 w 47"/>
                  <a:gd name="T19" fmla="*/ 13 h 37"/>
                  <a:gd name="T20" fmla="*/ 32 w 47"/>
                  <a:gd name="T21" fmla="*/ 12 h 37"/>
                  <a:gd name="T22" fmla="*/ 12 w 47"/>
                  <a:gd name="T23" fmla="*/ 9 h 37"/>
                  <a:gd name="T24" fmla="*/ 12 w 47"/>
                  <a:gd name="T25" fmla="*/ 9 h 37"/>
                  <a:gd name="T26" fmla="*/ 8 w 47"/>
                  <a:gd name="T27" fmla="*/ 13 h 37"/>
                  <a:gd name="T28" fmla="*/ 10 w 47"/>
                  <a:gd name="T29" fmla="*/ 17 h 37"/>
                  <a:gd name="T30" fmla="*/ 35 w 47"/>
                  <a:gd name="T31" fmla="*/ 28 h 37"/>
                  <a:gd name="T32" fmla="*/ 39 w 47"/>
                  <a:gd name="T33" fmla="*/ 20 h 37"/>
                  <a:gd name="T34" fmla="*/ 34 w 47"/>
                  <a:gd name="T35" fmla="*/ 13 h 37"/>
                  <a:gd name="T36" fmla="*/ 10 w 47"/>
                  <a:gd name="T37" fmla="*/ 6 h 37"/>
                  <a:gd name="T38" fmla="*/ 10 w 47"/>
                  <a:gd name="T39" fmla="*/ 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7" h="37">
                    <a:moveTo>
                      <a:pt x="12" y="28"/>
                    </a:moveTo>
                    <a:cubicBezTo>
                      <a:pt x="9" y="26"/>
                      <a:pt x="7" y="24"/>
                      <a:pt x="5" y="22"/>
                    </a:cubicBezTo>
                    <a:cubicBezTo>
                      <a:pt x="2" y="18"/>
                      <a:pt x="0" y="15"/>
                      <a:pt x="1" y="11"/>
                    </a:cubicBezTo>
                    <a:cubicBezTo>
                      <a:pt x="2" y="8"/>
                      <a:pt x="5" y="5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6" y="0"/>
                      <a:pt x="28" y="1"/>
                      <a:pt x="36" y="6"/>
                    </a:cubicBezTo>
                    <a:cubicBezTo>
                      <a:pt x="41" y="9"/>
                      <a:pt x="45" y="14"/>
                      <a:pt x="46" y="19"/>
                    </a:cubicBezTo>
                    <a:cubicBezTo>
                      <a:pt x="47" y="26"/>
                      <a:pt x="44" y="33"/>
                      <a:pt x="36" y="35"/>
                    </a:cubicBezTo>
                    <a:cubicBezTo>
                      <a:pt x="28" y="37"/>
                      <a:pt x="19" y="33"/>
                      <a:pt x="12" y="28"/>
                    </a:cubicBezTo>
                    <a:close/>
                    <a:moveTo>
                      <a:pt x="34" y="13"/>
                    </a:moveTo>
                    <a:cubicBezTo>
                      <a:pt x="33" y="12"/>
                      <a:pt x="33" y="12"/>
                      <a:pt x="32" y="12"/>
                    </a:cubicBezTo>
                    <a:cubicBezTo>
                      <a:pt x="26" y="8"/>
                      <a:pt x="17" y="7"/>
                      <a:pt x="12" y="9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0" y="10"/>
                      <a:pt x="8" y="11"/>
                      <a:pt x="8" y="13"/>
                    </a:cubicBezTo>
                    <a:cubicBezTo>
                      <a:pt x="8" y="14"/>
                      <a:pt x="8" y="15"/>
                      <a:pt x="10" y="17"/>
                    </a:cubicBezTo>
                    <a:cubicBezTo>
                      <a:pt x="16" y="24"/>
                      <a:pt x="27" y="30"/>
                      <a:pt x="35" y="28"/>
                    </a:cubicBezTo>
                    <a:cubicBezTo>
                      <a:pt x="39" y="27"/>
                      <a:pt x="40" y="23"/>
                      <a:pt x="39" y="20"/>
                    </a:cubicBezTo>
                    <a:cubicBezTo>
                      <a:pt x="38" y="17"/>
                      <a:pt x="36" y="14"/>
                      <a:pt x="34" y="13"/>
                    </a:cubicBezTo>
                    <a:close/>
                    <a:moveTo>
                      <a:pt x="10" y="6"/>
                    </a:moveTo>
                    <a:cubicBezTo>
                      <a:pt x="10" y="6"/>
                      <a:pt x="10" y="6"/>
                      <a:pt x="10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77" name="">
                <a:extLst>
                  <a:ext uri="{FF2B5EF4-FFF2-40B4-BE49-F238E27FC236}">
                    <a16:creationId xmlns:a16="http://schemas.microsoft.com/office/drawing/2014/main" id="{29E73961-840D-45C8-8457-EF938715B915}"/>
                  </a:ext>
                </a:extLst>
              </p:cNvPr>
              <p:cNvSpPr/>
              <p:nvPr/>
            </p:nvSpPr>
            <p:spPr bwMode="auto">
              <a:xfrm>
                <a:off x="9200566" y="3651643"/>
                <a:ext cx="25231" cy="35672"/>
              </a:xfrm>
              <a:custGeom>
                <a:avLst/>
                <a:gdLst>
                  <a:gd name="T0" fmla="*/ 6 w 12"/>
                  <a:gd name="T1" fmla="*/ 16 h 17"/>
                  <a:gd name="T2" fmla="*/ 6 w 12"/>
                  <a:gd name="T3" fmla="*/ 15 h 17"/>
                  <a:gd name="T4" fmla="*/ 0 w 12"/>
                  <a:gd name="T5" fmla="*/ 4 h 17"/>
                  <a:gd name="T6" fmla="*/ 4 w 12"/>
                  <a:gd name="T7" fmla="*/ 0 h 17"/>
                  <a:gd name="T8" fmla="*/ 7 w 12"/>
                  <a:gd name="T9" fmla="*/ 3 h 17"/>
                  <a:gd name="T10" fmla="*/ 11 w 12"/>
                  <a:gd name="T11" fmla="*/ 10 h 17"/>
                  <a:gd name="T12" fmla="*/ 11 w 12"/>
                  <a:gd name="T13" fmla="*/ 15 h 17"/>
                  <a:gd name="T14" fmla="*/ 6 w 12"/>
                  <a:gd name="T15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7">
                    <a:moveTo>
                      <a:pt x="6" y="16"/>
                    </a:moveTo>
                    <a:cubicBezTo>
                      <a:pt x="6" y="16"/>
                      <a:pt x="6" y="16"/>
                      <a:pt x="6" y="15"/>
                    </a:cubicBezTo>
                    <a:cubicBezTo>
                      <a:pt x="3" y="12"/>
                      <a:pt x="1" y="8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5" y="0"/>
                      <a:pt x="7" y="1"/>
                      <a:pt x="7" y="3"/>
                    </a:cubicBezTo>
                    <a:cubicBezTo>
                      <a:pt x="7" y="6"/>
                      <a:pt x="9" y="8"/>
                      <a:pt x="11" y="10"/>
                    </a:cubicBezTo>
                    <a:cubicBezTo>
                      <a:pt x="12" y="12"/>
                      <a:pt x="12" y="14"/>
                      <a:pt x="11" y="15"/>
                    </a:cubicBezTo>
                    <a:cubicBezTo>
                      <a:pt x="10" y="17"/>
                      <a:pt x="8" y="17"/>
                      <a:pt x="6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78" name="">
                <a:extLst>
                  <a:ext uri="{FF2B5EF4-FFF2-40B4-BE49-F238E27FC236}">
                    <a16:creationId xmlns:a16="http://schemas.microsoft.com/office/drawing/2014/main" id="{441D852D-63B9-4AAD-8F2B-5AEB5650C7B2}"/>
                  </a:ext>
                </a:extLst>
              </p:cNvPr>
              <p:cNvSpPr/>
              <p:nvPr/>
            </p:nvSpPr>
            <p:spPr bwMode="auto">
              <a:xfrm>
                <a:off x="9125743" y="3675134"/>
                <a:ext cx="33061" cy="72213"/>
              </a:xfrm>
              <a:custGeom>
                <a:avLst/>
                <a:gdLst>
                  <a:gd name="T0" fmla="*/ 10 w 16"/>
                  <a:gd name="T1" fmla="*/ 34 h 35"/>
                  <a:gd name="T2" fmla="*/ 9 w 16"/>
                  <a:gd name="T3" fmla="*/ 33 h 35"/>
                  <a:gd name="T4" fmla="*/ 0 w 16"/>
                  <a:gd name="T5" fmla="*/ 4 h 35"/>
                  <a:gd name="T6" fmla="*/ 4 w 16"/>
                  <a:gd name="T7" fmla="*/ 0 h 35"/>
                  <a:gd name="T8" fmla="*/ 7 w 16"/>
                  <a:gd name="T9" fmla="*/ 3 h 35"/>
                  <a:gd name="T10" fmla="*/ 15 w 16"/>
                  <a:gd name="T11" fmla="*/ 30 h 35"/>
                  <a:gd name="T12" fmla="*/ 14 w 16"/>
                  <a:gd name="T13" fmla="*/ 34 h 35"/>
                  <a:gd name="T14" fmla="*/ 10 w 16"/>
                  <a:gd name="T15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35">
                    <a:moveTo>
                      <a:pt x="10" y="34"/>
                    </a:moveTo>
                    <a:cubicBezTo>
                      <a:pt x="10" y="34"/>
                      <a:pt x="10" y="34"/>
                      <a:pt x="9" y="33"/>
                    </a:cubicBezTo>
                    <a:cubicBezTo>
                      <a:pt x="4" y="24"/>
                      <a:pt x="1" y="1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7" y="1"/>
                      <a:pt x="7" y="3"/>
                    </a:cubicBezTo>
                    <a:cubicBezTo>
                      <a:pt x="8" y="12"/>
                      <a:pt x="11" y="21"/>
                      <a:pt x="15" y="30"/>
                    </a:cubicBezTo>
                    <a:cubicBezTo>
                      <a:pt x="16" y="31"/>
                      <a:pt x="16" y="33"/>
                      <a:pt x="14" y="34"/>
                    </a:cubicBezTo>
                    <a:cubicBezTo>
                      <a:pt x="13" y="35"/>
                      <a:pt x="11" y="35"/>
                      <a:pt x="10" y="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79" name="">
                <a:extLst>
                  <a:ext uri="{FF2B5EF4-FFF2-40B4-BE49-F238E27FC236}">
                    <a16:creationId xmlns:a16="http://schemas.microsoft.com/office/drawing/2014/main" id="{680049BF-BB41-41A9-A91D-8EF08020E3FD}"/>
                  </a:ext>
                </a:extLst>
              </p:cNvPr>
              <p:cNvSpPr/>
              <p:nvPr/>
            </p:nvSpPr>
            <p:spPr bwMode="auto">
              <a:xfrm>
                <a:off x="9015248" y="3679484"/>
                <a:ext cx="16531" cy="40892"/>
              </a:xfrm>
              <a:custGeom>
                <a:avLst/>
                <a:gdLst>
                  <a:gd name="T0" fmla="*/ 2 w 8"/>
                  <a:gd name="T1" fmla="*/ 19 h 20"/>
                  <a:gd name="T2" fmla="*/ 0 w 8"/>
                  <a:gd name="T3" fmla="*/ 17 h 20"/>
                  <a:gd name="T4" fmla="*/ 1 w 8"/>
                  <a:gd name="T5" fmla="*/ 3 h 20"/>
                  <a:gd name="T6" fmla="*/ 4 w 8"/>
                  <a:gd name="T7" fmla="*/ 0 h 20"/>
                  <a:gd name="T8" fmla="*/ 7 w 8"/>
                  <a:gd name="T9" fmla="*/ 4 h 20"/>
                  <a:gd name="T10" fmla="*/ 7 w 8"/>
                  <a:gd name="T11" fmla="*/ 17 h 20"/>
                  <a:gd name="T12" fmla="*/ 4 w 8"/>
                  <a:gd name="T13" fmla="*/ 20 h 20"/>
                  <a:gd name="T14" fmla="*/ 2 w 8"/>
                  <a:gd name="T15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20">
                    <a:moveTo>
                      <a:pt x="2" y="19"/>
                    </a:moveTo>
                    <a:cubicBezTo>
                      <a:pt x="1" y="19"/>
                      <a:pt x="0" y="18"/>
                      <a:pt x="0" y="17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7" y="4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9"/>
                      <a:pt x="6" y="20"/>
                      <a:pt x="4" y="20"/>
                    </a:cubicBezTo>
                    <a:cubicBezTo>
                      <a:pt x="3" y="20"/>
                      <a:pt x="2" y="20"/>
                      <a:pt x="2" y="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80" name="">
                <a:extLst>
                  <a:ext uri="{FF2B5EF4-FFF2-40B4-BE49-F238E27FC236}">
                    <a16:creationId xmlns:a16="http://schemas.microsoft.com/office/drawing/2014/main" id="{E3265E3E-030B-46C5-B02B-B71057DA6D12}"/>
                  </a:ext>
                </a:extLst>
              </p:cNvPr>
              <p:cNvSpPr/>
              <p:nvPr/>
            </p:nvSpPr>
            <p:spPr bwMode="auto">
              <a:xfrm>
                <a:off x="8888222" y="3286227"/>
                <a:ext cx="316694" cy="315824"/>
              </a:xfrm>
              <a:custGeom>
                <a:avLst/>
                <a:gdLst>
                  <a:gd name="T0" fmla="*/ 42 w 152"/>
                  <a:gd name="T1" fmla="*/ 135 h 152"/>
                  <a:gd name="T2" fmla="*/ 15 w 152"/>
                  <a:gd name="T3" fmla="*/ 42 h 152"/>
                  <a:gd name="T4" fmla="*/ 111 w 152"/>
                  <a:gd name="T5" fmla="*/ 19 h 152"/>
                  <a:gd name="T6" fmla="*/ 146 w 152"/>
                  <a:gd name="T7" fmla="*/ 63 h 152"/>
                  <a:gd name="T8" fmla="*/ 142 w 152"/>
                  <a:gd name="T9" fmla="*/ 119 h 152"/>
                  <a:gd name="T10" fmla="*/ 142 w 152"/>
                  <a:gd name="T11" fmla="*/ 119 h 152"/>
                  <a:gd name="T12" fmla="*/ 103 w 152"/>
                  <a:gd name="T13" fmla="*/ 149 h 152"/>
                  <a:gd name="T14" fmla="*/ 50 w 152"/>
                  <a:gd name="T15" fmla="*/ 140 h 152"/>
                  <a:gd name="T16" fmla="*/ 42 w 152"/>
                  <a:gd name="T17" fmla="*/ 135 h 152"/>
                  <a:gd name="T18" fmla="*/ 115 w 152"/>
                  <a:gd name="T19" fmla="*/ 29 h 152"/>
                  <a:gd name="T20" fmla="*/ 108 w 152"/>
                  <a:gd name="T21" fmla="*/ 25 h 152"/>
                  <a:gd name="T22" fmla="*/ 22 w 152"/>
                  <a:gd name="T23" fmla="*/ 45 h 152"/>
                  <a:gd name="T24" fmla="*/ 53 w 152"/>
                  <a:gd name="T25" fmla="*/ 134 h 152"/>
                  <a:gd name="T26" fmla="*/ 101 w 152"/>
                  <a:gd name="T27" fmla="*/ 142 h 152"/>
                  <a:gd name="T28" fmla="*/ 136 w 152"/>
                  <a:gd name="T29" fmla="*/ 116 h 152"/>
                  <a:gd name="T30" fmla="*/ 136 w 152"/>
                  <a:gd name="T31" fmla="*/ 116 h 152"/>
                  <a:gd name="T32" fmla="*/ 140 w 152"/>
                  <a:gd name="T33" fmla="*/ 65 h 152"/>
                  <a:gd name="T34" fmla="*/ 115 w 152"/>
                  <a:gd name="T35" fmla="*/ 29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2" h="152">
                    <a:moveTo>
                      <a:pt x="42" y="135"/>
                    </a:moveTo>
                    <a:cubicBezTo>
                      <a:pt x="13" y="115"/>
                      <a:pt x="0" y="73"/>
                      <a:pt x="15" y="42"/>
                    </a:cubicBezTo>
                    <a:cubicBezTo>
                      <a:pt x="32" y="10"/>
                      <a:pt x="74" y="0"/>
                      <a:pt x="111" y="19"/>
                    </a:cubicBezTo>
                    <a:cubicBezTo>
                      <a:pt x="128" y="27"/>
                      <a:pt x="141" y="43"/>
                      <a:pt x="146" y="63"/>
                    </a:cubicBezTo>
                    <a:cubicBezTo>
                      <a:pt x="152" y="82"/>
                      <a:pt x="150" y="103"/>
                      <a:pt x="142" y="119"/>
                    </a:cubicBezTo>
                    <a:cubicBezTo>
                      <a:pt x="142" y="119"/>
                      <a:pt x="142" y="119"/>
                      <a:pt x="142" y="119"/>
                    </a:cubicBezTo>
                    <a:cubicBezTo>
                      <a:pt x="134" y="135"/>
                      <a:pt x="120" y="146"/>
                      <a:pt x="103" y="149"/>
                    </a:cubicBezTo>
                    <a:cubicBezTo>
                      <a:pt x="87" y="152"/>
                      <a:pt x="68" y="149"/>
                      <a:pt x="50" y="140"/>
                    </a:cubicBezTo>
                    <a:cubicBezTo>
                      <a:pt x="47" y="139"/>
                      <a:pt x="45" y="137"/>
                      <a:pt x="42" y="135"/>
                    </a:cubicBezTo>
                    <a:close/>
                    <a:moveTo>
                      <a:pt x="115" y="29"/>
                    </a:moveTo>
                    <a:cubicBezTo>
                      <a:pt x="113" y="28"/>
                      <a:pt x="110" y="26"/>
                      <a:pt x="108" y="25"/>
                    </a:cubicBezTo>
                    <a:cubicBezTo>
                      <a:pt x="74" y="8"/>
                      <a:pt x="36" y="17"/>
                      <a:pt x="22" y="45"/>
                    </a:cubicBezTo>
                    <a:cubicBezTo>
                      <a:pt x="6" y="76"/>
                      <a:pt x="21" y="118"/>
                      <a:pt x="53" y="134"/>
                    </a:cubicBezTo>
                    <a:cubicBezTo>
                      <a:pt x="70" y="142"/>
                      <a:pt x="87" y="145"/>
                      <a:pt x="101" y="142"/>
                    </a:cubicBezTo>
                    <a:cubicBezTo>
                      <a:pt x="117" y="139"/>
                      <a:pt x="129" y="130"/>
                      <a:pt x="136" y="116"/>
                    </a:cubicBezTo>
                    <a:cubicBezTo>
                      <a:pt x="136" y="116"/>
                      <a:pt x="136" y="116"/>
                      <a:pt x="136" y="116"/>
                    </a:cubicBezTo>
                    <a:cubicBezTo>
                      <a:pt x="143" y="101"/>
                      <a:pt x="145" y="83"/>
                      <a:pt x="140" y="65"/>
                    </a:cubicBezTo>
                    <a:cubicBezTo>
                      <a:pt x="135" y="50"/>
                      <a:pt x="127" y="37"/>
                      <a:pt x="115" y="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81" name="">
                <a:extLst>
                  <a:ext uri="{FF2B5EF4-FFF2-40B4-BE49-F238E27FC236}">
                    <a16:creationId xmlns:a16="http://schemas.microsoft.com/office/drawing/2014/main" id="{68AD3968-579D-454F-8DD1-D44F56FD3D60}"/>
                  </a:ext>
                </a:extLst>
              </p:cNvPr>
              <p:cNvSpPr/>
              <p:nvPr/>
            </p:nvSpPr>
            <p:spPr bwMode="auto">
              <a:xfrm>
                <a:off x="9042219" y="3187912"/>
                <a:ext cx="110495" cy="104405"/>
              </a:xfrm>
              <a:custGeom>
                <a:avLst/>
                <a:gdLst>
                  <a:gd name="T0" fmla="*/ 14 w 53"/>
                  <a:gd name="T1" fmla="*/ 44 h 50"/>
                  <a:gd name="T2" fmla="*/ 5 w 53"/>
                  <a:gd name="T3" fmla="*/ 13 h 50"/>
                  <a:gd name="T4" fmla="*/ 16 w 53"/>
                  <a:gd name="T5" fmla="*/ 3 h 50"/>
                  <a:gd name="T6" fmla="*/ 37 w 53"/>
                  <a:gd name="T7" fmla="*/ 4 h 50"/>
                  <a:gd name="T8" fmla="*/ 48 w 53"/>
                  <a:gd name="T9" fmla="*/ 38 h 50"/>
                  <a:gd name="T10" fmla="*/ 48 w 53"/>
                  <a:gd name="T11" fmla="*/ 38 h 50"/>
                  <a:gd name="T12" fmla="*/ 37 w 53"/>
                  <a:gd name="T13" fmla="*/ 48 h 50"/>
                  <a:gd name="T14" fmla="*/ 17 w 53"/>
                  <a:gd name="T15" fmla="*/ 46 h 50"/>
                  <a:gd name="T16" fmla="*/ 14 w 53"/>
                  <a:gd name="T17" fmla="*/ 44 h 50"/>
                  <a:gd name="T18" fmla="*/ 36 w 53"/>
                  <a:gd name="T19" fmla="*/ 12 h 50"/>
                  <a:gd name="T20" fmla="*/ 34 w 53"/>
                  <a:gd name="T21" fmla="*/ 10 h 50"/>
                  <a:gd name="T22" fmla="*/ 19 w 53"/>
                  <a:gd name="T23" fmla="*/ 9 h 50"/>
                  <a:gd name="T24" fmla="*/ 11 w 53"/>
                  <a:gd name="T25" fmla="*/ 16 h 50"/>
                  <a:gd name="T26" fmla="*/ 20 w 53"/>
                  <a:gd name="T27" fmla="*/ 39 h 50"/>
                  <a:gd name="T28" fmla="*/ 34 w 53"/>
                  <a:gd name="T29" fmla="*/ 41 h 50"/>
                  <a:gd name="T30" fmla="*/ 41 w 53"/>
                  <a:gd name="T31" fmla="*/ 35 h 50"/>
                  <a:gd name="T32" fmla="*/ 41 w 53"/>
                  <a:gd name="T33" fmla="*/ 35 h 50"/>
                  <a:gd name="T34" fmla="*/ 36 w 53"/>
                  <a:gd name="T35" fmla="*/ 1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3" h="50">
                    <a:moveTo>
                      <a:pt x="14" y="44"/>
                    </a:moveTo>
                    <a:cubicBezTo>
                      <a:pt x="4" y="37"/>
                      <a:pt x="0" y="23"/>
                      <a:pt x="5" y="13"/>
                    </a:cubicBezTo>
                    <a:cubicBezTo>
                      <a:pt x="7" y="8"/>
                      <a:pt x="11" y="4"/>
                      <a:pt x="16" y="3"/>
                    </a:cubicBezTo>
                    <a:cubicBezTo>
                      <a:pt x="23" y="0"/>
                      <a:pt x="30" y="1"/>
                      <a:pt x="37" y="4"/>
                    </a:cubicBezTo>
                    <a:cubicBezTo>
                      <a:pt x="49" y="10"/>
                      <a:pt x="53" y="27"/>
                      <a:pt x="48" y="38"/>
                    </a:cubicBezTo>
                    <a:cubicBezTo>
                      <a:pt x="48" y="38"/>
                      <a:pt x="48" y="38"/>
                      <a:pt x="48" y="38"/>
                    </a:cubicBezTo>
                    <a:cubicBezTo>
                      <a:pt x="45" y="42"/>
                      <a:pt x="42" y="46"/>
                      <a:pt x="37" y="48"/>
                    </a:cubicBezTo>
                    <a:cubicBezTo>
                      <a:pt x="31" y="50"/>
                      <a:pt x="24" y="49"/>
                      <a:pt x="17" y="46"/>
                    </a:cubicBezTo>
                    <a:cubicBezTo>
                      <a:pt x="16" y="45"/>
                      <a:pt x="15" y="44"/>
                      <a:pt x="14" y="44"/>
                    </a:cubicBezTo>
                    <a:close/>
                    <a:moveTo>
                      <a:pt x="36" y="12"/>
                    </a:moveTo>
                    <a:cubicBezTo>
                      <a:pt x="35" y="11"/>
                      <a:pt x="34" y="11"/>
                      <a:pt x="34" y="10"/>
                    </a:cubicBezTo>
                    <a:cubicBezTo>
                      <a:pt x="29" y="8"/>
                      <a:pt x="23" y="8"/>
                      <a:pt x="19" y="9"/>
                    </a:cubicBezTo>
                    <a:cubicBezTo>
                      <a:pt x="15" y="10"/>
                      <a:pt x="12" y="13"/>
                      <a:pt x="11" y="16"/>
                    </a:cubicBezTo>
                    <a:cubicBezTo>
                      <a:pt x="7" y="24"/>
                      <a:pt x="11" y="35"/>
                      <a:pt x="20" y="39"/>
                    </a:cubicBezTo>
                    <a:cubicBezTo>
                      <a:pt x="25" y="42"/>
                      <a:pt x="30" y="42"/>
                      <a:pt x="34" y="41"/>
                    </a:cubicBezTo>
                    <a:cubicBezTo>
                      <a:pt x="38" y="40"/>
                      <a:pt x="40" y="38"/>
                      <a:pt x="41" y="35"/>
                    </a:cubicBezTo>
                    <a:cubicBezTo>
                      <a:pt x="41" y="35"/>
                      <a:pt x="41" y="35"/>
                      <a:pt x="41" y="35"/>
                    </a:cubicBezTo>
                    <a:cubicBezTo>
                      <a:pt x="45" y="28"/>
                      <a:pt x="43" y="17"/>
                      <a:pt x="36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82" name="">
                <a:extLst>
                  <a:ext uri="{FF2B5EF4-FFF2-40B4-BE49-F238E27FC236}">
                    <a16:creationId xmlns:a16="http://schemas.microsoft.com/office/drawing/2014/main" id="{C72E1714-9D13-4683-B492-5BD1B4839F3C}"/>
                  </a:ext>
                </a:extLst>
              </p:cNvPr>
              <p:cNvSpPr/>
              <p:nvPr/>
            </p:nvSpPr>
            <p:spPr bwMode="auto">
              <a:xfrm>
                <a:off x="9015248" y="3443703"/>
                <a:ext cx="125285" cy="119195"/>
              </a:xfrm>
              <a:custGeom>
                <a:avLst/>
                <a:gdLst>
                  <a:gd name="T0" fmla="*/ 15 w 60"/>
                  <a:gd name="T1" fmla="*/ 50 h 57"/>
                  <a:gd name="T2" fmla="*/ 1 w 60"/>
                  <a:gd name="T3" fmla="*/ 30 h 57"/>
                  <a:gd name="T4" fmla="*/ 6 w 60"/>
                  <a:gd name="T5" fmla="*/ 12 h 57"/>
                  <a:gd name="T6" fmla="*/ 27 w 60"/>
                  <a:gd name="T7" fmla="*/ 1 h 57"/>
                  <a:gd name="T8" fmla="*/ 59 w 60"/>
                  <a:gd name="T9" fmla="*/ 29 h 57"/>
                  <a:gd name="T10" fmla="*/ 55 w 60"/>
                  <a:gd name="T11" fmla="*/ 46 h 57"/>
                  <a:gd name="T12" fmla="*/ 35 w 60"/>
                  <a:gd name="T13" fmla="*/ 56 h 57"/>
                  <a:gd name="T14" fmla="*/ 15 w 60"/>
                  <a:gd name="T15" fmla="*/ 50 h 57"/>
                  <a:gd name="T16" fmla="*/ 41 w 60"/>
                  <a:gd name="T17" fmla="*/ 12 h 57"/>
                  <a:gd name="T18" fmla="*/ 27 w 60"/>
                  <a:gd name="T19" fmla="*/ 8 h 57"/>
                  <a:gd name="T20" fmla="*/ 11 w 60"/>
                  <a:gd name="T21" fmla="*/ 16 h 57"/>
                  <a:gd name="T22" fmla="*/ 8 w 60"/>
                  <a:gd name="T23" fmla="*/ 29 h 57"/>
                  <a:gd name="T24" fmla="*/ 34 w 60"/>
                  <a:gd name="T25" fmla="*/ 49 h 57"/>
                  <a:gd name="T26" fmla="*/ 50 w 60"/>
                  <a:gd name="T27" fmla="*/ 42 h 57"/>
                  <a:gd name="T28" fmla="*/ 52 w 60"/>
                  <a:gd name="T29" fmla="*/ 30 h 57"/>
                  <a:gd name="T30" fmla="*/ 52 w 60"/>
                  <a:gd name="T31" fmla="*/ 30 h 57"/>
                  <a:gd name="T32" fmla="*/ 41 w 60"/>
                  <a:gd name="T33" fmla="*/ 1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57">
                    <a:moveTo>
                      <a:pt x="15" y="50"/>
                    </a:moveTo>
                    <a:cubicBezTo>
                      <a:pt x="8" y="46"/>
                      <a:pt x="3" y="38"/>
                      <a:pt x="1" y="30"/>
                    </a:cubicBezTo>
                    <a:cubicBezTo>
                      <a:pt x="0" y="23"/>
                      <a:pt x="2" y="17"/>
                      <a:pt x="6" y="12"/>
                    </a:cubicBezTo>
                    <a:cubicBezTo>
                      <a:pt x="11" y="6"/>
                      <a:pt x="18" y="2"/>
                      <a:pt x="27" y="1"/>
                    </a:cubicBezTo>
                    <a:cubicBezTo>
                      <a:pt x="43" y="0"/>
                      <a:pt x="57" y="15"/>
                      <a:pt x="59" y="29"/>
                    </a:cubicBezTo>
                    <a:cubicBezTo>
                      <a:pt x="60" y="35"/>
                      <a:pt x="59" y="41"/>
                      <a:pt x="55" y="46"/>
                    </a:cubicBezTo>
                    <a:cubicBezTo>
                      <a:pt x="51" y="52"/>
                      <a:pt x="43" y="55"/>
                      <a:pt x="35" y="56"/>
                    </a:cubicBezTo>
                    <a:cubicBezTo>
                      <a:pt x="28" y="57"/>
                      <a:pt x="21" y="54"/>
                      <a:pt x="15" y="50"/>
                    </a:cubicBezTo>
                    <a:close/>
                    <a:moveTo>
                      <a:pt x="41" y="12"/>
                    </a:moveTo>
                    <a:cubicBezTo>
                      <a:pt x="37" y="9"/>
                      <a:pt x="32" y="8"/>
                      <a:pt x="27" y="8"/>
                    </a:cubicBezTo>
                    <a:cubicBezTo>
                      <a:pt x="21" y="9"/>
                      <a:pt x="15" y="12"/>
                      <a:pt x="11" y="16"/>
                    </a:cubicBezTo>
                    <a:cubicBezTo>
                      <a:pt x="9" y="20"/>
                      <a:pt x="8" y="24"/>
                      <a:pt x="8" y="29"/>
                    </a:cubicBezTo>
                    <a:cubicBezTo>
                      <a:pt x="10" y="40"/>
                      <a:pt x="22" y="50"/>
                      <a:pt x="34" y="49"/>
                    </a:cubicBezTo>
                    <a:cubicBezTo>
                      <a:pt x="41" y="48"/>
                      <a:pt x="46" y="46"/>
                      <a:pt x="50" y="42"/>
                    </a:cubicBezTo>
                    <a:cubicBezTo>
                      <a:pt x="52" y="38"/>
                      <a:pt x="53" y="34"/>
                      <a:pt x="52" y="30"/>
                    </a:cubicBezTo>
                    <a:cubicBezTo>
                      <a:pt x="52" y="30"/>
                      <a:pt x="52" y="30"/>
                      <a:pt x="52" y="30"/>
                    </a:cubicBezTo>
                    <a:cubicBezTo>
                      <a:pt x="51" y="23"/>
                      <a:pt x="47" y="16"/>
                      <a:pt x="41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83" name="">
                <a:extLst>
                  <a:ext uri="{FF2B5EF4-FFF2-40B4-BE49-F238E27FC236}">
                    <a16:creationId xmlns:a16="http://schemas.microsoft.com/office/drawing/2014/main" id="{7250C381-F984-4E39-8377-EE7B5276F6A7}"/>
                  </a:ext>
                </a:extLst>
              </p:cNvPr>
              <p:cNvSpPr/>
              <p:nvPr/>
            </p:nvSpPr>
            <p:spPr bwMode="auto">
              <a:xfrm>
                <a:off x="8817750" y="3138320"/>
                <a:ext cx="46112" cy="25231"/>
              </a:xfrm>
              <a:custGeom>
                <a:avLst/>
                <a:gdLst>
                  <a:gd name="T0" fmla="*/ 2 w 22"/>
                  <a:gd name="T1" fmla="*/ 11 h 12"/>
                  <a:gd name="T2" fmla="*/ 1 w 22"/>
                  <a:gd name="T3" fmla="*/ 7 h 12"/>
                  <a:gd name="T4" fmla="*/ 10 w 22"/>
                  <a:gd name="T5" fmla="*/ 0 h 12"/>
                  <a:gd name="T6" fmla="*/ 20 w 22"/>
                  <a:gd name="T7" fmla="*/ 3 h 12"/>
                  <a:gd name="T8" fmla="*/ 21 w 22"/>
                  <a:gd name="T9" fmla="*/ 8 h 12"/>
                  <a:gd name="T10" fmla="*/ 16 w 22"/>
                  <a:gd name="T11" fmla="*/ 9 h 12"/>
                  <a:gd name="T12" fmla="*/ 11 w 22"/>
                  <a:gd name="T13" fmla="*/ 7 h 12"/>
                  <a:gd name="T14" fmla="*/ 7 w 22"/>
                  <a:gd name="T15" fmla="*/ 10 h 12"/>
                  <a:gd name="T16" fmla="*/ 3 w 22"/>
                  <a:gd name="T17" fmla="*/ 12 h 12"/>
                  <a:gd name="T18" fmla="*/ 2 w 22"/>
                  <a:gd name="T19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12">
                    <a:moveTo>
                      <a:pt x="2" y="11"/>
                    </a:moveTo>
                    <a:cubicBezTo>
                      <a:pt x="1" y="10"/>
                      <a:pt x="0" y="8"/>
                      <a:pt x="1" y="7"/>
                    </a:cubicBezTo>
                    <a:cubicBezTo>
                      <a:pt x="3" y="4"/>
                      <a:pt x="6" y="1"/>
                      <a:pt x="10" y="0"/>
                    </a:cubicBezTo>
                    <a:cubicBezTo>
                      <a:pt x="13" y="0"/>
                      <a:pt x="17" y="1"/>
                      <a:pt x="20" y="3"/>
                    </a:cubicBezTo>
                    <a:cubicBezTo>
                      <a:pt x="22" y="4"/>
                      <a:pt x="22" y="7"/>
                      <a:pt x="21" y="8"/>
                    </a:cubicBezTo>
                    <a:cubicBezTo>
                      <a:pt x="20" y="10"/>
                      <a:pt x="17" y="10"/>
                      <a:pt x="16" y="9"/>
                    </a:cubicBezTo>
                    <a:cubicBezTo>
                      <a:pt x="15" y="7"/>
                      <a:pt x="13" y="7"/>
                      <a:pt x="11" y="7"/>
                    </a:cubicBezTo>
                    <a:cubicBezTo>
                      <a:pt x="9" y="7"/>
                      <a:pt x="8" y="8"/>
                      <a:pt x="7" y="10"/>
                    </a:cubicBezTo>
                    <a:cubicBezTo>
                      <a:pt x="7" y="12"/>
                      <a:pt x="4" y="12"/>
                      <a:pt x="3" y="12"/>
                    </a:cubicBezTo>
                    <a:cubicBezTo>
                      <a:pt x="3" y="11"/>
                      <a:pt x="2" y="11"/>
                      <a:pt x="2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84" name="">
                <a:extLst>
                  <a:ext uri="{FF2B5EF4-FFF2-40B4-BE49-F238E27FC236}">
                    <a16:creationId xmlns:a16="http://schemas.microsoft.com/office/drawing/2014/main" id="{B171B51F-E25D-4621-88EF-E0BFB31134F9}"/>
                  </a:ext>
                </a:extLst>
              </p:cNvPr>
              <p:cNvSpPr/>
              <p:nvPr/>
            </p:nvSpPr>
            <p:spPr bwMode="auto">
              <a:xfrm>
                <a:off x="8961306" y="3057407"/>
                <a:ext cx="47852" cy="28712"/>
              </a:xfrm>
              <a:custGeom>
                <a:avLst/>
                <a:gdLst>
                  <a:gd name="T0" fmla="*/ 2 w 23"/>
                  <a:gd name="T1" fmla="*/ 13 h 14"/>
                  <a:gd name="T2" fmla="*/ 0 w 23"/>
                  <a:gd name="T3" fmla="*/ 9 h 14"/>
                  <a:gd name="T4" fmla="*/ 10 w 23"/>
                  <a:gd name="T5" fmla="*/ 1 h 14"/>
                  <a:gd name="T6" fmla="*/ 21 w 23"/>
                  <a:gd name="T7" fmla="*/ 6 h 14"/>
                  <a:gd name="T8" fmla="*/ 21 w 23"/>
                  <a:gd name="T9" fmla="*/ 11 h 14"/>
                  <a:gd name="T10" fmla="*/ 16 w 23"/>
                  <a:gd name="T11" fmla="*/ 10 h 14"/>
                  <a:gd name="T12" fmla="*/ 11 w 23"/>
                  <a:gd name="T13" fmla="*/ 8 h 14"/>
                  <a:gd name="T14" fmla="*/ 7 w 23"/>
                  <a:gd name="T15" fmla="*/ 11 h 14"/>
                  <a:gd name="T16" fmla="*/ 3 w 23"/>
                  <a:gd name="T17" fmla="*/ 13 h 14"/>
                  <a:gd name="T18" fmla="*/ 2 w 23"/>
                  <a:gd name="T19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14">
                    <a:moveTo>
                      <a:pt x="2" y="13"/>
                    </a:moveTo>
                    <a:cubicBezTo>
                      <a:pt x="1" y="12"/>
                      <a:pt x="0" y="10"/>
                      <a:pt x="0" y="9"/>
                    </a:cubicBezTo>
                    <a:cubicBezTo>
                      <a:pt x="2" y="5"/>
                      <a:pt x="6" y="1"/>
                      <a:pt x="10" y="1"/>
                    </a:cubicBezTo>
                    <a:cubicBezTo>
                      <a:pt x="14" y="0"/>
                      <a:pt x="19" y="3"/>
                      <a:pt x="21" y="6"/>
                    </a:cubicBezTo>
                    <a:cubicBezTo>
                      <a:pt x="23" y="8"/>
                      <a:pt x="22" y="10"/>
                      <a:pt x="21" y="11"/>
                    </a:cubicBezTo>
                    <a:cubicBezTo>
                      <a:pt x="19" y="12"/>
                      <a:pt x="17" y="12"/>
                      <a:pt x="16" y="10"/>
                    </a:cubicBezTo>
                    <a:cubicBezTo>
                      <a:pt x="15" y="9"/>
                      <a:pt x="13" y="8"/>
                      <a:pt x="11" y="8"/>
                    </a:cubicBezTo>
                    <a:cubicBezTo>
                      <a:pt x="9" y="8"/>
                      <a:pt x="8" y="9"/>
                      <a:pt x="7" y="11"/>
                    </a:cubicBezTo>
                    <a:cubicBezTo>
                      <a:pt x="7" y="13"/>
                      <a:pt x="5" y="14"/>
                      <a:pt x="3" y="13"/>
                    </a:cubicBezTo>
                    <a:cubicBezTo>
                      <a:pt x="2" y="13"/>
                      <a:pt x="2" y="13"/>
                      <a:pt x="2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85" name="">
                <a:extLst>
                  <a:ext uri="{FF2B5EF4-FFF2-40B4-BE49-F238E27FC236}">
                    <a16:creationId xmlns:a16="http://schemas.microsoft.com/office/drawing/2014/main" id="{3941B6F8-5A9D-4F20-80B6-A2EA548064E0}"/>
                  </a:ext>
                </a:extLst>
              </p:cNvPr>
              <p:cNvSpPr/>
              <p:nvPr/>
            </p:nvSpPr>
            <p:spPr bwMode="auto">
              <a:xfrm>
                <a:off x="9119653" y="3109609"/>
                <a:ext cx="46112" cy="30452"/>
              </a:xfrm>
              <a:custGeom>
                <a:avLst/>
                <a:gdLst>
                  <a:gd name="T0" fmla="*/ 2 w 22"/>
                  <a:gd name="T1" fmla="*/ 14 h 15"/>
                  <a:gd name="T2" fmla="*/ 0 w 22"/>
                  <a:gd name="T3" fmla="*/ 11 h 15"/>
                  <a:gd name="T4" fmla="*/ 9 w 22"/>
                  <a:gd name="T5" fmla="*/ 2 h 15"/>
                  <a:gd name="T6" fmla="*/ 21 w 22"/>
                  <a:gd name="T7" fmla="*/ 5 h 15"/>
                  <a:gd name="T8" fmla="*/ 21 w 22"/>
                  <a:gd name="T9" fmla="*/ 10 h 15"/>
                  <a:gd name="T10" fmla="*/ 16 w 22"/>
                  <a:gd name="T11" fmla="*/ 10 h 15"/>
                  <a:gd name="T12" fmla="*/ 11 w 22"/>
                  <a:gd name="T13" fmla="*/ 8 h 15"/>
                  <a:gd name="T14" fmla="*/ 7 w 22"/>
                  <a:gd name="T15" fmla="*/ 12 h 15"/>
                  <a:gd name="T16" fmla="*/ 3 w 22"/>
                  <a:gd name="T17" fmla="*/ 15 h 15"/>
                  <a:gd name="T18" fmla="*/ 2 w 22"/>
                  <a:gd name="T1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15">
                    <a:moveTo>
                      <a:pt x="2" y="14"/>
                    </a:moveTo>
                    <a:cubicBezTo>
                      <a:pt x="1" y="13"/>
                      <a:pt x="0" y="12"/>
                      <a:pt x="0" y="11"/>
                    </a:cubicBezTo>
                    <a:cubicBezTo>
                      <a:pt x="1" y="6"/>
                      <a:pt x="4" y="3"/>
                      <a:pt x="9" y="2"/>
                    </a:cubicBezTo>
                    <a:cubicBezTo>
                      <a:pt x="13" y="0"/>
                      <a:pt x="18" y="2"/>
                      <a:pt x="21" y="5"/>
                    </a:cubicBezTo>
                    <a:cubicBezTo>
                      <a:pt x="22" y="6"/>
                      <a:pt x="22" y="8"/>
                      <a:pt x="21" y="10"/>
                    </a:cubicBezTo>
                    <a:cubicBezTo>
                      <a:pt x="20" y="11"/>
                      <a:pt x="17" y="11"/>
                      <a:pt x="16" y="10"/>
                    </a:cubicBezTo>
                    <a:cubicBezTo>
                      <a:pt x="15" y="8"/>
                      <a:pt x="12" y="8"/>
                      <a:pt x="11" y="8"/>
                    </a:cubicBezTo>
                    <a:cubicBezTo>
                      <a:pt x="9" y="9"/>
                      <a:pt x="8" y="10"/>
                      <a:pt x="7" y="12"/>
                    </a:cubicBezTo>
                    <a:cubicBezTo>
                      <a:pt x="7" y="14"/>
                      <a:pt x="5" y="15"/>
                      <a:pt x="3" y="15"/>
                    </a:cubicBezTo>
                    <a:cubicBezTo>
                      <a:pt x="3" y="15"/>
                      <a:pt x="2" y="14"/>
                      <a:pt x="2" y="1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86" name="">
                <a:extLst>
                  <a:ext uri="{FF2B5EF4-FFF2-40B4-BE49-F238E27FC236}">
                    <a16:creationId xmlns:a16="http://schemas.microsoft.com/office/drawing/2014/main" id="{82066424-FD4E-4A2E-9222-CD7083A647FA}"/>
                  </a:ext>
                </a:extLst>
              </p:cNvPr>
              <p:cNvSpPr/>
              <p:nvPr/>
            </p:nvSpPr>
            <p:spPr bwMode="auto">
              <a:xfrm>
                <a:off x="8876042" y="3283616"/>
                <a:ext cx="46112" cy="29581"/>
              </a:xfrm>
              <a:custGeom>
                <a:avLst/>
                <a:gdLst>
                  <a:gd name="T0" fmla="*/ 2 w 22"/>
                  <a:gd name="T1" fmla="*/ 13 h 14"/>
                  <a:gd name="T2" fmla="*/ 0 w 22"/>
                  <a:gd name="T3" fmla="*/ 9 h 14"/>
                  <a:gd name="T4" fmla="*/ 9 w 22"/>
                  <a:gd name="T5" fmla="*/ 1 h 14"/>
                  <a:gd name="T6" fmla="*/ 21 w 22"/>
                  <a:gd name="T7" fmla="*/ 4 h 14"/>
                  <a:gd name="T8" fmla="*/ 20 w 22"/>
                  <a:gd name="T9" fmla="*/ 9 h 14"/>
                  <a:gd name="T10" fmla="*/ 16 w 22"/>
                  <a:gd name="T11" fmla="*/ 9 h 14"/>
                  <a:gd name="T12" fmla="*/ 10 w 22"/>
                  <a:gd name="T13" fmla="*/ 8 h 14"/>
                  <a:gd name="T14" fmla="*/ 7 w 22"/>
                  <a:gd name="T15" fmla="*/ 11 h 14"/>
                  <a:gd name="T16" fmla="*/ 3 w 22"/>
                  <a:gd name="T17" fmla="*/ 13 h 14"/>
                  <a:gd name="T18" fmla="*/ 2 w 22"/>
                  <a:gd name="T19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14">
                    <a:moveTo>
                      <a:pt x="2" y="13"/>
                    </a:moveTo>
                    <a:cubicBezTo>
                      <a:pt x="1" y="12"/>
                      <a:pt x="0" y="10"/>
                      <a:pt x="0" y="9"/>
                    </a:cubicBezTo>
                    <a:cubicBezTo>
                      <a:pt x="1" y="5"/>
                      <a:pt x="5" y="2"/>
                      <a:pt x="9" y="1"/>
                    </a:cubicBezTo>
                    <a:cubicBezTo>
                      <a:pt x="13" y="0"/>
                      <a:pt x="18" y="1"/>
                      <a:pt x="21" y="4"/>
                    </a:cubicBezTo>
                    <a:cubicBezTo>
                      <a:pt x="22" y="6"/>
                      <a:pt x="22" y="8"/>
                      <a:pt x="20" y="9"/>
                    </a:cubicBezTo>
                    <a:cubicBezTo>
                      <a:pt x="19" y="11"/>
                      <a:pt x="17" y="11"/>
                      <a:pt x="16" y="9"/>
                    </a:cubicBezTo>
                    <a:cubicBezTo>
                      <a:pt x="14" y="8"/>
                      <a:pt x="12" y="7"/>
                      <a:pt x="10" y="8"/>
                    </a:cubicBezTo>
                    <a:cubicBezTo>
                      <a:pt x="9" y="8"/>
                      <a:pt x="8" y="9"/>
                      <a:pt x="7" y="11"/>
                    </a:cubicBezTo>
                    <a:cubicBezTo>
                      <a:pt x="7" y="13"/>
                      <a:pt x="5" y="14"/>
                      <a:pt x="3" y="13"/>
                    </a:cubicBezTo>
                    <a:cubicBezTo>
                      <a:pt x="2" y="13"/>
                      <a:pt x="2" y="13"/>
                      <a:pt x="2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87" name="">
                <a:extLst>
                  <a:ext uri="{FF2B5EF4-FFF2-40B4-BE49-F238E27FC236}">
                    <a16:creationId xmlns:a16="http://schemas.microsoft.com/office/drawing/2014/main" id="{B129089B-0F9F-4722-8FF2-9611E79ADA71}"/>
                  </a:ext>
                </a:extLst>
              </p:cNvPr>
              <p:cNvSpPr/>
              <p:nvPr/>
            </p:nvSpPr>
            <p:spPr bwMode="auto">
              <a:xfrm>
                <a:off x="8977837" y="3178342"/>
                <a:ext cx="43502" cy="26971"/>
              </a:xfrm>
              <a:custGeom>
                <a:avLst/>
                <a:gdLst>
                  <a:gd name="T0" fmla="*/ 2 w 21"/>
                  <a:gd name="T1" fmla="*/ 12 h 13"/>
                  <a:gd name="T2" fmla="*/ 1 w 21"/>
                  <a:gd name="T3" fmla="*/ 8 h 13"/>
                  <a:gd name="T4" fmla="*/ 9 w 21"/>
                  <a:gd name="T5" fmla="*/ 1 h 13"/>
                  <a:gd name="T6" fmla="*/ 20 w 21"/>
                  <a:gd name="T7" fmla="*/ 4 h 13"/>
                  <a:gd name="T8" fmla="*/ 20 w 21"/>
                  <a:gd name="T9" fmla="*/ 8 h 13"/>
                  <a:gd name="T10" fmla="*/ 15 w 21"/>
                  <a:gd name="T11" fmla="*/ 9 h 13"/>
                  <a:gd name="T12" fmla="*/ 10 w 21"/>
                  <a:gd name="T13" fmla="*/ 7 h 13"/>
                  <a:gd name="T14" fmla="*/ 8 w 21"/>
                  <a:gd name="T15" fmla="*/ 10 h 13"/>
                  <a:gd name="T16" fmla="*/ 3 w 21"/>
                  <a:gd name="T17" fmla="*/ 13 h 13"/>
                  <a:gd name="T18" fmla="*/ 2 w 21"/>
                  <a:gd name="T1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13">
                    <a:moveTo>
                      <a:pt x="2" y="12"/>
                    </a:moveTo>
                    <a:cubicBezTo>
                      <a:pt x="1" y="11"/>
                      <a:pt x="0" y="10"/>
                      <a:pt x="1" y="8"/>
                    </a:cubicBezTo>
                    <a:cubicBezTo>
                      <a:pt x="2" y="5"/>
                      <a:pt x="5" y="2"/>
                      <a:pt x="9" y="1"/>
                    </a:cubicBezTo>
                    <a:cubicBezTo>
                      <a:pt x="13" y="0"/>
                      <a:pt x="17" y="1"/>
                      <a:pt x="20" y="4"/>
                    </a:cubicBezTo>
                    <a:cubicBezTo>
                      <a:pt x="21" y="5"/>
                      <a:pt x="21" y="7"/>
                      <a:pt x="20" y="8"/>
                    </a:cubicBezTo>
                    <a:cubicBezTo>
                      <a:pt x="18" y="10"/>
                      <a:pt x="16" y="10"/>
                      <a:pt x="15" y="9"/>
                    </a:cubicBezTo>
                    <a:cubicBezTo>
                      <a:pt x="14" y="8"/>
                      <a:pt x="12" y="7"/>
                      <a:pt x="10" y="7"/>
                    </a:cubicBezTo>
                    <a:cubicBezTo>
                      <a:pt x="9" y="8"/>
                      <a:pt x="8" y="9"/>
                      <a:pt x="8" y="10"/>
                    </a:cubicBezTo>
                    <a:cubicBezTo>
                      <a:pt x="7" y="12"/>
                      <a:pt x="5" y="13"/>
                      <a:pt x="3" y="13"/>
                    </a:cubicBezTo>
                    <a:cubicBezTo>
                      <a:pt x="3" y="12"/>
                      <a:pt x="3" y="12"/>
                      <a:pt x="2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88" name="">
                <a:extLst>
                  <a:ext uri="{FF2B5EF4-FFF2-40B4-BE49-F238E27FC236}">
                    <a16:creationId xmlns:a16="http://schemas.microsoft.com/office/drawing/2014/main" id="{F0CF82F7-6795-4270-BF92-AC02DBD43C0F}"/>
                  </a:ext>
                </a:extLst>
              </p:cNvPr>
              <p:cNvSpPr/>
              <p:nvPr/>
            </p:nvSpPr>
            <p:spPr bwMode="auto">
              <a:xfrm>
                <a:off x="8801219" y="3425433"/>
                <a:ext cx="39152" cy="26971"/>
              </a:xfrm>
              <a:custGeom>
                <a:avLst/>
                <a:gdLst>
                  <a:gd name="T0" fmla="*/ 1 w 19"/>
                  <a:gd name="T1" fmla="*/ 12 h 13"/>
                  <a:gd name="T2" fmla="*/ 0 w 19"/>
                  <a:gd name="T3" fmla="*/ 10 h 13"/>
                  <a:gd name="T4" fmla="*/ 7 w 19"/>
                  <a:gd name="T5" fmla="*/ 1 h 13"/>
                  <a:gd name="T6" fmla="*/ 17 w 19"/>
                  <a:gd name="T7" fmla="*/ 4 h 13"/>
                  <a:gd name="T8" fmla="*/ 17 w 19"/>
                  <a:gd name="T9" fmla="*/ 9 h 13"/>
                  <a:gd name="T10" fmla="*/ 12 w 19"/>
                  <a:gd name="T11" fmla="*/ 8 h 13"/>
                  <a:gd name="T12" fmla="*/ 9 w 19"/>
                  <a:gd name="T13" fmla="*/ 7 h 13"/>
                  <a:gd name="T14" fmla="*/ 7 w 19"/>
                  <a:gd name="T15" fmla="*/ 10 h 13"/>
                  <a:gd name="T16" fmla="*/ 3 w 19"/>
                  <a:gd name="T17" fmla="*/ 13 h 13"/>
                  <a:gd name="T18" fmla="*/ 1 w 19"/>
                  <a:gd name="T1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13">
                    <a:moveTo>
                      <a:pt x="1" y="12"/>
                    </a:moveTo>
                    <a:cubicBezTo>
                      <a:pt x="1" y="12"/>
                      <a:pt x="0" y="11"/>
                      <a:pt x="0" y="10"/>
                    </a:cubicBezTo>
                    <a:cubicBezTo>
                      <a:pt x="0" y="6"/>
                      <a:pt x="3" y="2"/>
                      <a:pt x="7" y="1"/>
                    </a:cubicBezTo>
                    <a:cubicBezTo>
                      <a:pt x="10" y="0"/>
                      <a:pt x="15" y="1"/>
                      <a:pt x="17" y="4"/>
                    </a:cubicBezTo>
                    <a:cubicBezTo>
                      <a:pt x="19" y="5"/>
                      <a:pt x="18" y="8"/>
                      <a:pt x="17" y="9"/>
                    </a:cubicBezTo>
                    <a:cubicBezTo>
                      <a:pt x="16" y="10"/>
                      <a:pt x="13" y="10"/>
                      <a:pt x="12" y="8"/>
                    </a:cubicBezTo>
                    <a:cubicBezTo>
                      <a:pt x="11" y="8"/>
                      <a:pt x="10" y="7"/>
                      <a:pt x="9" y="7"/>
                    </a:cubicBezTo>
                    <a:cubicBezTo>
                      <a:pt x="8" y="8"/>
                      <a:pt x="7" y="9"/>
                      <a:pt x="7" y="10"/>
                    </a:cubicBezTo>
                    <a:cubicBezTo>
                      <a:pt x="7" y="12"/>
                      <a:pt x="5" y="13"/>
                      <a:pt x="3" y="13"/>
                    </a:cubicBezTo>
                    <a:cubicBezTo>
                      <a:pt x="3" y="13"/>
                      <a:pt x="2" y="13"/>
                      <a:pt x="1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89" name="">
                <a:extLst>
                  <a:ext uri="{FF2B5EF4-FFF2-40B4-BE49-F238E27FC236}">
                    <a16:creationId xmlns:a16="http://schemas.microsoft.com/office/drawing/2014/main" id="{2B577366-9FE3-4A9E-AAB7-12130376DCC3}"/>
                  </a:ext>
                </a:extLst>
              </p:cNvPr>
              <p:cNvSpPr/>
              <p:nvPr/>
            </p:nvSpPr>
            <p:spPr bwMode="auto">
              <a:xfrm>
                <a:off x="8740316" y="3263606"/>
                <a:ext cx="46112" cy="24361"/>
              </a:xfrm>
              <a:custGeom>
                <a:avLst/>
                <a:gdLst>
                  <a:gd name="T0" fmla="*/ 2 w 22"/>
                  <a:gd name="T1" fmla="*/ 9 h 12"/>
                  <a:gd name="T2" fmla="*/ 2 w 22"/>
                  <a:gd name="T3" fmla="*/ 9 h 12"/>
                  <a:gd name="T4" fmla="*/ 2 w 22"/>
                  <a:gd name="T5" fmla="*/ 4 h 12"/>
                  <a:gd name="T6" fmla="*/ 12 w 22"/>
                  <a:gd name="T7" fmla="*/ 0 h 12"/>
                  <a:gd name="T8" fmla="*/ 21 w 22"/>
                  <a:gd name="T9" fmla="*/ 6 h 12"/>
                  <a:gd name="T10" fmla="*/ 19 w 22"/>
                  <a:gd name="T11" fmla="*/ 11 h 12"/>
                  <a:gd name="T12" fmla="*/ 15 w 22"/>
                  <a:gd name="T13" fmla="*/ 9 h 12"/>
                  <a:gd name="T14" fmla="*/ 11 w 22"/>
                  <a:gd name="T15" fmla="*/ 7 h 12"/>
                  <a:gd name="T16" fmla="*/ 7 w 22"/>
                  <a:gd name="T17" fmla="*/ 8 h 12"/>
                  <a:gd name="T18" fmla="*/ 2 w 22"/>
                  <a:gd name="T19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12">
                    <a:moveTo>
                      <a:pt x="2" y="9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1" y="8"/>
                      <a:pt x="0" y="6"/>
                      <a:pt x="2" y="4"/>
                    </a:cubicBezTo>
                    <a:cubicBezTo>
                      <a:pt x="4" y="1"/>
                      <a:pt x="8" y="0"/>
                      <a:pt x="12" y="0"/>
                    </a:cubicBezTo>
                    <a:cubicBezTo>
                      <a:pt x="15" y="0"/>
                      <a:pt x="19" y="3"/>
                      <a:pt x="21" y="6"/>
                    </a:cubicBezTo>
                    <a:cubicBezTo>
                      <a:pt x="22" y="8"/>
                      <a:pt x="21" y="10"/>
                      <a:pt x="19" y="11"/>
                    </a:cubicBezTo>
                    <a:cubicBezTo>
                      <a:pt x="18" y="12"/>
                      <a:pt x="16" y="11"/>
                      <a:pt x="15" y="9"/>
                    </a:cubicBezTo>
                    <a:cubicBezTo>
                      <a:pt x="14" y="8"/>
                      <a:pt x="12" y="7"/>
                      <a:pt x="11" y="7"/>
                    </a:cubicBezTo>
                    <a:cubicBezTo>
                      <a:pt x="9" y="7"/>
                      <a:pt x="8" y="7"/>
                      <a:pt x="7" y="8"/>
                    </a:cubicBezTo>
                    <a:cubicBezTo>
                      <a:pt x="6" y="10"/>
                      <a:pt x="4" y="10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90" name="">
                <a:extLst>
                  <a:ext uri="{FF2B5EF4-FFF2-40B4-BE49-F238E27FC236}">
                    <a16:creationId xmlns:a16="http://schemas.microsoft.com/office/drawing/2014/main" id="{366D778B-6E5B-4544-BE9F-AD507EAC5D3C}"/>
                  </a:ext>
                </a:extLst>
              </p:cNvPr>
              <p:cNvSpPr/>
              <p:nvPr/>
            </p:nvSpPr>
            <p:spPr bwMode="auto">
              <a:xfrm>
                <a:off x="7433519" y="3521137"/>
                <a:ext cx="43502" cy="41762"/>
              </a:xfrm>
              <a:custGeom>
                <a:avLst/>
                <a:gdLst>
                  <a:gd name="T0" fmla="*/ 20 w 21"/>
                  <a:gd name="T1" fmla="*/ 2 h 20"/>
                  <a:gd name="T2" fmla="*/ 19 w 21"/>
                  <a:gd name="T3" fmla="*/ 6 h 20"/>
                  <a:gd name="T4" fmla="*/ 6 w 21"/>
                  <a:gd name="T5" fmla="*/ 19 h 20"/>
                  <a:gd name="T6" fmla="*/ 2 w 21"/>
                  <a:gd name="T7" fmla="*/ 19 h 20"/>
                  <a:gd name="T8" fmla="*/ 2 w 21"/>
                  <a:gd name="T9" fmla="*/ 14 h 20"/>
                  <a:gd name="T10" fmla="*/ 14 w 21"/>
                  <a:gd name="T11" fmla="*/ 1 h 20"/>
                  <a:gd name="T12" fmla="*/ 19 w 21"/>
                  <a:gd name="T13" fmla="*/ 1 h 20"/>
                  <a:gd name="T14" fmla="*/ 20 w 21"/>
                  <a:gd name="T15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20">
                    <a:moveTo>
                      <a:pt x="20" y="2"/>
                    </a:moveTo>
                    <a:cubicBezTo>
                      <a:pt x="21" y="3"/>
                      <a:pt x="20" y="5"/>
                      <a:pt x="19" y="6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5" y="20"/>
                      <a:pt x="3" y="20"/>
                      <a:pt x="2" y="19"/>
                    </a:cubicBezTo>
                    <a:cubicBezTo>
                      <a:pt x="0" y="17"/>
                      <a:pt x="0" y="15"/>
                      <a:pt x="2" y="14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6" y="0"/>
                      <a:pt x="18" y="0"/>
                      <a:pt x="19" y="1"/>
                    </a:cubicBezTo>
                    <a:cubicBezTo>
                      <a:pt x="19" y="2"/>
                      <a:pt x="20" y="2"/>
                      <a:pt x="20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91" name="">
                <a:extLst>
                  <a:ext uri="{FF2B5EF4-FFF2-40B4-BE49-F238E27FC236}">
                    <a16:creationId xmlns:a16="http://schemas.microsoft.com/office/drawing/2014/main" id="{0BEAE63E-2D3A-4B5B-89DF-FF8AE7027809}"/>
                  </a:ext>
                </a:extLst>
              </p:cNvPr>
              <p:cNvSpPr/>
              <p:nvPr/>
            </p:nvSpPr>
            <p:spPr bwMode="auto">
              <a:xfrm>
                <a:off x="7622317" y="3629022"/>
                <a:ext cx="20881" cy="50462"/>
              </a:xfrm>
              <a:custGeom>
                <a:avLst/>
                <a:gdLst>
                  <a:gd name="T0" fmla="*/ 9 w 10"/>
                  <a:gd name="T1" fmla="*/ 2 h 24"/>
                  <a:gd name="T2" fmla="*/ 10 w 10"/>
                  <a:gd name="T3" fmla="*/ 5 h 24"/>
                  <a:gd name="T4" fmla="*/ 7 w 10"/>
                  <a:gd name="T5" fmla="*/ 20 h 24"/>
                  <a:gd name="T6" fmla="*/ 4 w 10"/>
                  <a:gd name="T7" fmla="*/ 24 h 24"/>
                  <a:gd name="T8" fmla="*/ 0 w 10"/>
                  <a:gd name="T9" fmla="*/ 20 h 24"/>
                  <a:gd name="T10" fmla="*/ 3 w 10"/>
                  <a:gd name="T11" fmla="*/ 3 h 24"/>
                  <a:gd name="T12" fmla="*/ 8 w 10"/>
                  <a:gd name="T13" fmla="*/ 1 h 24"/>
                  <a:gd name="T14" fmla="*/ 9 w 10"/>
                  <a:gd name="T15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24">
                    <a:moveTo>
                      <a:pt x="9" y="2"/>
                    </a:moveTo>
                    <a:cubicBezTo>
                      <a:pt x="10" y="3"/>
                      <a:pt x="10" y="4"/>
                      <a:pt x="10" y="5"/>
                    </a:cubicBezTo>
                    <a:cubicBezTo>
                      <a:pt x="8" y="10"/>
                      <a:pt x="7" y="15"/>
                      <a:pt x="7" y="20"/>
                    </a:cubicBezTo>
                    <a:cubicBezTo>
                      <a:pt x="7" y="22"/>
                      <a:pt x="6" y="24"/>
                      <a:pt x="4" y="24"/>
                    </a:cubicBezTo>
                    <a:cubicBezTo>
                      <a:pt x="2" y="24"/>
                      <a:pt x="0" y="22"/>
                      <a:pt x="0" y="20"/>
                    </a:cubicBezTo>
                    <a:cubicBezTo>
                      <a:pt x="0" y="14"/>
                      <a:pt x="1" y="8"/>
                      <a:pt x="3" y="3"/>
                    </a:cubicBezTo>
                    <a:cubicBezTo>
                      <a:pt x="4" y="1"/>
                      <a:pt x="6" y="0"/>
                      <a:pt x="8" y="1"/>
                    </a:cubicBezTo>
                    <a:cubicBezTo>
                      <a:pt x="8" y="1"/>
                      <a:pt x="9" y="1"/>
                      <a:pt x="9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92" name="">
                <a:extLst>
                  <a:ext uri="{FF2B5EF4-FFF2-40B4-BE49-F238E27FC236}">
                    <a16:creationId xmlns:a16="http://schemas.microsoft.com/office/drawing/2014/main" id="{3291AACB-05B4-4D83-A364-F5492DD992A0}"/>
                  </a:ext>
                </a:extLst>
              </p:cNvPr>
              <p:cNvSpPr/>
              <p:nvPr/>
            </p:nvSpPr>
            <p:spPr bwMode="auto">
              <a:xfrm>
                <a:off x="7804155" y="3655993"/>
                <a:ext cx="18271" cy="52202"/>
              </a:xfrm>
              <a:custGeom>
                <a:avLst/>
                <a:gdLst>
                  <a:gd name="T0" fmla="*/ 7 w 9"/>
                  <a:gd name="T1" fmla="*/ 1 h 25"/>
                  <a:gd name="T2" fmla="*/ 8 w 9"/>
                  <a:gd name="T3" fmla="*/ 4 h 25"/>
                  <a:gd name="T4" fmla="*/ 9 w 9"/>
                  <a:gd name="T5" fmla="*/ 20 h 25"/>
                  <a:gd name="T6" fmla="*/ 6 w 9"/>
                  <a:gd name="T7" fmla="*/ 24 h 25"/>
                  <a:gd name="T8" fmla="*/ 2 w 9"/>
                  <a:gd name="T9" fmla="*/ 22 h 25"/>
                  <a:gd name="T10" fmla="*/ 1 w 9"/>
                  <a:gd name="T11" fmla="*/ 3 h 25"/>
                  <a:gd name="T12" fmla="*/ 5 w 9"/>
                  <a:gd name="T13" fmla="*/ 0 h 25"/>
                  <a:gd name="T14" fmla="*/ 7 w 9"/>
                  <a:gd name="T15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25">
                    <a:moveTo>
                      <a:pt x="7" y="1"/>
                    </a:moveTo>
                    <a:cubicBezTo>
                      <a:pt x="8" y="2"/>
                      <a:pt x="8" y="3"/>
                      <a:pt x="8" y="4"/>
                    </a:cubicBezTo>
                    <a:cubicBezTo>
                      <a:pt x="7" y="9"/>
                      <a:pt x="8" y="15"/>
                      <a:pt x="9" y="20"/>
                    </a:cubicBezTo>
                    <a:cubicBezTo>
                      <a:pt x="9" y="22"/>
                      <a:pt x="8" y="24"/>
                      <a:pt x="6" y="24"/>
                    </a:cubicBezTo>
                    <a:cubicBezTo>
                      <a:pt x="4" y="25"/>
                      <a:pt x="2" y="23"/>
                      <a:pt x="2" y="22"/>
                    </a:cubicBezTo>
                    <a:cubicBezTo>
                      <a:pt x="1" y="15"/>
                      <a:pt x="0" y="9"/>
                      <a:pt x="1" y="3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6" y="0"/>
                      <a:pt x="7" y="1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93" name="">
                <a:extLst>
                  <a:ext uri="{FF2B5EF4-FFF2-40B4-BE49-F238E27FC236}">
                    <a16:creationId xmlns:a16="http://schemas.microsoft.com/office/drawing/2014/main" id="{A66BD7C6-5DA8-4010-9176-33F5E284C95B}"/>
                  </a:ext>
                </a:extLst>
              </p:cNvPr>
              <p:cNvSpPr/>
              <p:nvPr/>
            </p:nvSpPr>
            <p:spPr bwMode="auto">
              <a:xfrm>
                <a:off x="7989473" y="3583780"/>
                <a:ext cx="39152" cy="45242"/>
              </a:xfrm>
              <a:custGeom>
                <a:avLst/>
                <a:gdLst>
                  <a:gd name="T0" fmla="*/ 18 w 19"/>
                  <a:gd name="T1" fmla="*/ 16 h 22"/>
                  <a:gd name="T2" fmla="*/ 17 w 19"/>
                  <a:gd name="T3" fmla="*/ 20 h 22"/>
                  <a:gd name="T4" fmla="*/ 12 w 19"/>
                  <a:gd name="T5" fmla="*/ 20 h 22"/>
                  <a:gd name="T6" fmla="*/ 1 w 19"/>
                  <a:gd name="T7" fmla="*/ 6 h 22"/>
                  <a:gd name="T8" fmla="*/ 1 w 19"/>
                  <a:gd name="T9" fmla="*/ 2 h 22"/>
                  <a:gd name="T10" fmla="*/ 6 w 19"/>
                  <a:gd name="T11" fmla="*/ 2 h 22"/>
                  <a:gd name="T12" fmla="*/ 18 w 19"/>
                  <a:gd name="T13" fmla="*/ 16 h 22"/>
                  <a:gd name="T14" fmla="*/ 18 w 19"/>
                  <a:gd name="T15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22">
                    <a:moveTo>
                      <a:pt x="18" y="16"/>
                    </a:moveTo>
                    <a:cubicBezTo>
                      <a:pt x="19" y="17"/>
                      <a:pt x="19" y="19"/>
                      <a:pt x="17" y="20"/>
                    </a:cubicBezTo>
                    <a:cubicBezTo>
                      <a:pt x="16" y="22"/>
                      <a:pt x="14" y="21"/>
                      <a:pt x="12" y="20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3" y="0"/>
                      <a:pt x="5" y="0"/>
                      <a:pt x="6" y="2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8" y="16"/>
                      <a:pt x="18" y="16"/>
                      <a:pt x="18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94" name="">
                <a:extLst>
                  <a:ext uri="{FF2B5EF4-FFF2-40B4-BE49-F238E27FC236}">
                    <a16:creationId xmlns:a16="http://schemas.microsoft.com/office/drawing/2014/main" id="{AACFE6E4-8E97-45CB-A3DD-85B52B9BAED3}"/>
                  </a:ext>
                </a:extLst>
              </p:cNvPr>
              <p:cNvSpPr/>
              <p:nvPr/>
            </p:nvSpPr>
            <p:spPr bwMode="auto">
              <a:xfrm>
                <a:off x="8113889" y="3406292"/>
                <a:ext cx="56553" cy="27841"/>
              </a:xfrm>
              <a:custGeom>
                <a:avLst/>
                <a:gdLst>
                  <a:gd name="T0" fmla="*/ 26 w 27"/>
                  <a:gd name="T1" fmla="*/ 8 h 13"/>
                  <a:gd name="T2" fmla="*/ 26 w 27"/>
                  <a:gd name="T3" fmla="*/ 11 h 13"/>
                  <a:gd name="T4" fmla="*/ 21 w 27"/>
                  <a:gd name="T5" fmla="*/ 12 h 13"/>
                  <a:gd name="T6" fmla="*/ 4 w 27"/>
                  <a:gd name="T7" fmla="*/ 8 h 13"/>
                  <a:gd name="T8" fmla="*/ 0 w 27"/>
                  <a:gd name="T9" fmla="*/ 5 h 13"/>
                  <a:gd name="T10" fmla="*/ 3 w 27"/>
                  <a:gd name="T11" fmla="*/ 1 h 13"/>
                  <a:gd name="T12" fmla="*/ 25 w 27"/>
                  <a:gd name="T13" fmla="*/ 7 h 13"/>
                  <a:gd name="T14" fmla="*/ 26 w 27"/>
                  <a:gd name="T15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3">
                    <a:moveTo>
                      <a:pt x="26" y="8"/>
                    </a:moveTo>
                    <a:cubicBezTo>
                      <a:pt x="27" y="9"/>
                      <a:pt x="27" y="10"/>
                      <a:pt x="26" y="11"/>
                    </a:cubicBezTo>
                    <a:cubicBezTo>
                      <a:pt x="25" y="13"/>
                      <a:pt x="23" y="13"/>
                      <a:pt x="21" y="12"/>
                    </a:cubicBezTo>
                    <a:cubicBezTo>
                      <a:pt x="16" y="9"/>
                      <a:pt x="10" y="7"/>
                      <a:pt x="4" y="8"/>
                    </a:cubicBezTo>
                    <a:cubicBezTo>
                      <a:pt x="2" y="8"/>
                      <a:pt x="0" y="7"/>
                      <a:pt x="0" y="5"/>
                    </a:cubicBezTo>
                    <a:cubicBezTo>
                      <a:pt x="0" y="3"/>
                      <a:pt x="1" y="2"/>
                      <a:pt x="3" y="1"/>
                    </a:cubicBezTo>
                    <a:cubicBezTo>
                      <a:pt x="10" y="0"/>
                      <a:pt x="18" y="2"/>
                      <a:pt x="25" y="7"/>
                    </a:cubicBezTo>
                    <a:cubicBezTo>
                      <a:pt x="25" y="7"/>
                      <a:pt x="26" y="7"/>
                      <a:pt x="26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95" name="">
                <a:extLst>
                  <a:ext uri="{FF2B5EF4-FFF2-40B4-BE49-F238E27FC236}">
                    <a16:creationId xmlns:a16="http://schemas.microsoft.com/office/drawing/2014/main" id="{0D1E5B63-E258-4981-9BAD-2BAEF3546AE5}"/>
                  </a:ext>
                </a:extLst>
              </p:cNvPr>
              <p:cNvSpPr/>
              <p:nvPr/>
            </p:nvSpPr>
            <p:spPr bwMode="auto">
              <a:xfrm>
                <a:off x="8113889" y="3215753"/>
                <a:ext cx="47852" cy="18271"/>
              </a:xfrm>
              <a:custGeom>
                <a:avLst/>
                <a:gdLst>
                  <a:gd name="T0" fmla="*/ 23 w 23"/>
                  <a:gd name="T1" fmla="*/ 4 h 9"/>
                  <a:gd name="T2" fmla="*/ 23 w 23"/>
                  <a:gd name="T3" fmla="*/ 6 h 9"/>
                  <a:gd name="T4" fmla="*/ 20 w 23"/>
                  <a:gd name="T5" fmla="*/ 9 h 9"/>
                  <a:gd name="T6" fmla="*/ 3 w 23"/>
                  <a:gd name="T7" fmla="*/ 7 h 9"/>
                  <a:gd name="T8" fmla="*/ 0 w 23"/>
                  <a:gd name="T9" fmla="*/ 3 h 9"/>
                  <a:gd name="T10" fmla="*/ 4 w 23"/>
                  <a:gd name="T11" fmla="*/ 0 h 9"/>
                  <a:gd name="T12" fmla="*/ 20 w 23"/>
                  <a:gd name="T13" fmla="*/ 2 h 9"/>
                  <a:gd name="T14" fmla="*/ 23 w 23"/>
                  <a:gd name="T15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9">
                    <a:moveTo>
                      <a:pt x="23" y="4"/>
                    </a:moveTo>
                    <a:cubicBezTo>
                      <a:pt x="23" y="5"/>
                      <a:pt x="23" y="5"/>
                      <a:pt x="23" y="6"/>
                    </a:cubicBezTo>
                    <a:cubicBezTo>
                      <a:pt x="23" y="8"/>
                      <a:pt x="21" y="9"/>
                      <a:pt x="20" y="9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1" y="7"/>
                      <a:pt x="0" y="5"/>
                      <a:pt x="0" y="3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1" y="3"/>
                      <a:pt x="22" y="3"/>
                      <a:pt x="23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96" name="">
                <a:extLst>
                  <a:ext uri="{FF2B5EF4-FFF2-40B4-BE49-F238E27FC236}">
                    <a16:creationId xmlns:a16="http://schemas.microsoft.com/office/drawing/2014/main" id="{B94BADFF-8857-4129-B122-93819DD663E0}"/>
                  </a:ext>
                </a:extLst>
              </p:cNvPr>
              <p:cNvSpPr/>
              <p:nvPr/>
            </p:nvSpPr>
            <p:spPr bwMode="auto">
              <a:xfrm>
                <a:off x="7997303" y="2988674"/>
                <a:ext cx="43502" cy="41762"/>
              </a:xfrm>
              <a:custGeom>
                <a:avLst/>
                <a:gdLst>
                  <a:gd name="T0" fmla="*/ 20 w 21"/>
                  <a:gd name="T1" fmla="*/ 2 h 20"/>
                  <a:gd name="T2" fmla="*/ 20 w 21"/>
                  <a:gd name="T3" fmla="*/ 6 h 20"/>
                  <a:gd name="T4" fmla="*/ 6 w 21"/>
                  <a:gd name="T5" fmla="*/ 19 h 20"/>
                  <a:gd name="T6" fmla="*/ 1 w 21"/>
                  <a:gd name="T7" fmla="*/ 18 h 20"/>
                  <a:gd name="T8" fmla="*/ 1 w 21"/>
                  <a:gd name="T9" fmla="*/ 14 h 20"/>
                  <a:gd name="T10" fmla="*/ 15 w 21"/>
                  <a:gd name="T11" fmla="*/ 1 h 20"/>
                  <a:gd name="T12" fmla="*/ 20 w 21"/>
                  <a:gd name="T13" fmla="*/ 1 h 20"/>
                  <a:gd name="T14" fmla="*/ 20 w 21"/>
                  <a:gd name="T15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20">
                    <a:moveTo>
                      <a:pt x="20" y="2"/>
                    </a:moveTo>
                    <a:cubicBezTo>
                      <a:pt x="21" y="3"/>
                      <a:pt x="21" y="5"/>
                      <a:pt x="20" y="6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5" y="20"/>
                      <a:pt x="2" y="20"/>
                      <a:pt x="1" y="18"/>
                    </a:cubicBezTo>
                    <a:cubicBezTo>
                      <a:pt x="0" y="17"/>
                      <a:pt x="0" y="15"/>
                      <a:pt x="1" y="14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6" y="0"/>
                      <a:pt x="19" y="0"/>
                      <a:pt x="20" y="1"/>
                    </a:cubicBezTo>
                    <a:cubicBezTo>
                      <a:pt x="20" y="1"/>
                      <a:pt x="20" y="2"/>
                      <a:pt x="20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97" name="">
                <a:extLst>
                  <a:ext uri="{FF2B5EF4-FFF2-40B4-BE49-F238E27FC236}">
                    <a16:creationId xmlns:a16="http://schemas.microsoft.com/office/drawing/2014/main" id="{F5417253-03A3-499B-822C-A441E3D4BBA2}"/>
                  </a:ext>
                </a:extLst>
              </p:cNvPr>
              <p:cNvSpPr/>
              <p:nvPr/>
            </p:nvSpPr>
            <p:spPr bwMode="auto">
              <a:xfrm>
                <a:off x="7456140" y="3587260"/>
                <a:ext cx="100055" cy="162697"/>
              </a:xfrm>
              <a:custGeom>
                <a:avLst/>
                <a:gdLst>
                  <a:gd name="T0" fmla="*/ 47 w 48"/>
                  <a:gd name="T1" fmla="*/ 2 h 78"/>
                  <a:gd name="T2" fmla="*/ 47 w 48"/>
                  <a:gd name="T3" fmla="*/ 6 h 78"/>
                  <a:gd name="T4" fmla="*/ 7 w 48"/>
                  <a:gd name="T5" fmla="*/ 76 h 78"/>
                  <a:gd name="T6" fmla="*/ 2 w 48"/>
                  <a:gd name="T7" fmla="*/ 77 h 78"/>
                  <a:gd name="T8" fmla="*/ 1 w 48"/>
                  <a:gd name="T9" fmla="*/ 73 h 78"/>
                  <a:gd name="T10" fmla="*/ 41 w 48"/>
                  <a:gd name="T11" fmla="*/ 3 h 78"/>
                  <a:gd name="T12" fmla="*/ 46 w 48"/>
                  <a:gd name="T13" fmla="*/ 1 h 78"/>
                  <a:gd name="T14" fmla="*/ 47 w 48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78">
                    <a:moveTo>
                      <a:pt x="47" y="2"/>
                    </a:moveTo>
                    <a:cubicBezTo>
                      <a:pt x="48" y="3"/>
                      <a:pt x="48" y="5"/>
                      <a:pt x="47" y="6"/>
                    </a:cubicBezTo>
                    <a:cubicBezTo>
                      <a:pt x="7" y="76"/>
                      <a:pt x="7" y="76"/>
                      <a:pt x="7" y="76"/>
                    </a:cubicBezTo>
                    <a:cubicBezTo>
                      <a:pt x="6" y="78"/>
                      <a:pt x="4" y="78"/>
                      <a:pt x="2" y="77"/>
                    </a:cubicBezTo>
                    <a:cubicBezTo>
                      <a:pt x="0" y="76"/>
                      <a:pt x="0" y="74"/>
                      <a:pt x="1" y="73"/>
                    </a:cubicBezTo>
                    <a:cubicBezTo>
                      <a:pt x="41" y="3"/>
                      <a:pt x="41" y="3"/>
                      <a:pt x="41" y="3"/>
                    </a:cubicBezTo>
                    <a:cubicBezTo>
                      <a:pt x="42" y="1"/>
                      <a:pt x="44" y="0"/>
                      <a:pt x="46" y="1"/>
                    </a:cubicBezTo>
                    <a:cubicBezTo>
                      <a:pt x="46" y="2"/>
                      <a:pt x="47" y="2"/>
                      <a:pt x="47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98" name="">
                <a:extLst>
                  <a:ext uri="{FF2B5EF4-FFF2-40B4-BE49-F238E27FC236}">
                    <a16:creationId xmlns:a16="http://schemas.microsoft.com/office/drawing/2014/main" id="{7EFCE656-55D9-4F4F-9AAB-54A225C4CB63}"/>
                  </a:ext>
                </a:extLst>
              </p:cNvPr>
              <p:cNvSpPr/>
              <p:nvPr/>
            </p:nvSpPr>
            <p:spPr bwMode="auto">
              <a:xfrm>
                <a:off x="7680610" y="3649903"/>
                <a:ext cx="50462" cy="180968"/>
              </a:xfrm>
              <a:custGeom>
                <a:avLst/>
                <a:gdLst>
                  <a:gd name="T0" fmla="*/ 24 w 24"/>
                  <a:gd name="T1" fmla="*/ 2 h 87"/>
                  <a:gd name="T2" fmla="*/ 24 w 24"/>
                  <a:gd name="T3" fmla="*/ 4 h 87"/>
                  <a:gd name="T4" fmla="*/ 7 w 24"/>
                  <a:gd name="T5" fmla="*/ 84 h 87"/>
                  <a:gd name="T6" fmla="*/ 2 w 24"/>
                  <a:gd name="T7" fmla="*/ 86 h 87"/>
                  <a:gd name="T8" fmla="*/ 0 w 24"/>
                  <a:gd name="T9" fmla="*/ 82 h 87"/>
                  <a:gd name="T10" fmla="*/ 18 w 24"/>
                  <a:gd name="T11" fmla="*/ 4 h 87"/>
                  <a:gd name="T12" fmla="*/ 21 w 24"/>
                  <a:gd name="T13" fmla="*/ 0 h 87"/>
                  <a:gd name="T14" fmla="*/ 24 w 24"/>
                  <a:gd name="T15" fmla="*/ 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87">
                    <a:moveTo>
                      <a:pt x="24" y="2"/>
                    </a:moveTo>
                    <a:cubicBezTo>
                      <a:pt x="24" y="3"/>
                      <a:pt x="24" y="3"/>
                      <a:pt x="24" y="4"/>
                    </a:cubicBezTo>
                    <a:cubicBezTo>
                      <a:pt x="23" y="32"/>
                      <a:pt x="17" y="59"/>
                      <a:pt x="7" y="84"/>
                    </a:cubicBezTo>
                    <a:cubicBezTo>
                      <a:pt x="6" y="86"/>
                      <a:pt x="4" y="87"/>
                      <a:pt x="2" y="86"/>
                    </a:cubicBezTo>
                    <a:cubicBezTo>
                      <a:pt x="1" y="85"/>
                      <a:pt x="0" y="83"/>
                      <a:pt x="0" y="82"/>
                    </a:cubicBezTo>
                    <a:cubicBezTo>
                      <a:pt x="10" y="57"/>
                      <a:pt x="16" y="31"/>
                      <a:pt x="18" y="4"/>
                    </a:cubicBezTo>
                    <a:cubicBezTo>
                      <a:pt x="18" y="2"/>
                      <a:pt x="19" y="0"/>
                      <a:pt x="21" y="0"/>
                    </a:cubicBezTo>
                    <a:cubicBezTo>
                      <a:pt x="22" y="0"/>
                      <a:pt x="23" y="1"/>
                      <a:pt x="24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99" name="">
                <a:extLst>
                  <a:ext uri="{FF2B5EF4-FFF2-40B4-BE49-F238E27FC236}">
                    <a16:creationId xmlns:a16="http://schemas.microsoft.com/office/drawing/2014/main" id="{7D06D73B-CAA7-4FA5-B042-8E3C39C4B47C}"/>
                  </a:ext>
                </a:extLst>
              </p:cNvPr>
              <p:cNvSpPr/>
              <p:nvPr/>
            </p:nvSpPr>
            <p:spPr bwMode="auto">
              <a:xfrm>
                <a:off x="7907690" y="3629022"/>
                <a:ext cx="46112" cy="145297"/>
              </a:xfrm>
              <a:custGeom>
                <a:avLst/>
                <a:gdLst>
                  <a:gd name="T0" fmla="*/ 6 w 22"/>
                  <a:gd name="T1" fmla="*/ 2 h 70"/>
                  <a:gd name="T2" fmla="*/ 7 w 22"/>
                  <a:gd name="T3" fmla="*/ 3 h 70"/>
                  <a:gd name="T4" fmla="*/ 22 w 22"/>
                  <a:gd name="T5" fmla="*/ 65 h 70"/>
                  <a:gd name="T6" fmla="*/ 19 w 22"/>
                  <a:gd name="T7" fmla="*/ 69 h 70"/>
                  <a:gd name="T8" fmla="*/ 15 w 22"/>
                  <a:gd name="T9" fmla="*/ 67 h 70"/>
                  <a:gd name="T10" fmla="*/ 0 w 22"/>
                  <a:gd name="T11" fmla="*/ 5 h 70"/>
                  <a:gd name="T12" fmla="*/ 3 w 22"/>
                  <a:gd name="T13" fmla="*/ 1 h 70"/>
                  <a:gd name="T14" fmla="*/ 6 w 22"/>
                  <a:gd name="T15" fmla="*/ 2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70">
                    <a:moveTo>
                      <a:pt x="6" y="2"/>
                    </a:moveTo>
                    <a:cubicBezTo>
                      <a:pt x="6" y="2"/>
                      <a:pt x="7" y="3"/>
                      <a:pt x="7" y="3"/>
                    </a:cubicBezTo>
                    <a:cubicBezTo>
                      <a:pt x="22" y="65"/>
                      <a:pt x="22" y="65"/>
                      <a:pt x="22" y="65"/>
                    </a:cubicBezTo>
                    <a:cubicBezTo>
                      <a:pt x="22" y="67"/>
                      <a:pt x="21" y="69"/>
                      <a:pt x="19" y="69"/>
                    </a:cubicBezTo>
                    <a:cubicBezTo>
                      <a:pt x="17" y="70"/>
                      <a:pt x="15" y="68"/>
                      <a:pt x="15" y="6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1"/>
                      <a:pt x="3" y="1"/>
                    </a:cubicBezTo>
                    <a:cubicBezTo>
                      <a:pt x="4" y="0"/>
                      <a:pt x="5" y="1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00" name="">
                <a:extLst>
                  <a:ext uri="{FF2B5EF4-FFF2-40B4-BE49-F238E27FC236}">
                    <a16:creationId xmlns:a16="http://schemas.microsoft.com/office/drawing/2014/main" id="{4E49CB50-43F7-46EB-9C9D-1370BE237CBB}"/>
                  </a:ext>
                </a:extLst>
              </p:cNvPr>
              <p:cNvSpPr/>
              <p:nvPr/>
            </p:nvSpPr>
            <p:spPr bwMode="auto">
              <a:xfrm>
                <a:off x="8072127" y="3498516"/>
                <a:ext cx="131376" cy="97444"/>
              </a:xfrm>
              <a:custGeom>
                <a:avLst/>
                <a:gdLst>
                  <a:gd name="T0" fmla="*/ 62 w 63"/>
                  <a:gd name="T1" fmla="*/ 41 h 47"/>
                  <a:gd name="T2" fmla="*/ 62 w 63"/>
                  <a:gd name="T3" fmla="*/ 45 h 47"/>
                  <a:gd name="T4" fmla="*/ 57 w 63"/>
                  <a:gd name="T5" fmla="*/ 46 h 47"/>
                  <a:gd name="T6" fmla="*/ 2 w 63"/>
                  <a:gd name="T7" fmla="*/ 7 h 47"/>
                  <a:gd name="T8" fmla="*/ 1 w 63"/>
                  <a:gd name="T9" fmla="*/ 3 h 47"/>
                  <a:gd name="T10" fmla="*/ 6 w 63"/>
                  <a:gd name="T11" fmla="*/ 1 h 47"/>
                  <a:gd name="T12" fmla="*/ 62 w 63"/>
                  <a:gd name="T13" fmla="*/ 40 h 47"/>
                  <a:gd name="T14" fmla="*/ 62 w 63"/>
                  <a:gd name="T15" fmla="*/ 4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" h="47">
                    <a:moveTo>
                      <a:pt x="62" y="41"/>
                    </a:moveTo>
                    <a:cubicBezTo>
                      <a:pt x="63" y="42"/>
                      <a:pt x="63" y="44"/>
                      <a:pt x="62" y="45"/>
                    </a:cubicBezTo>
                    <a:cubicBezTo>
                      <a:pt x="61" y="47"/>
                      <a:pt x="59" y="47"/>
                      <a:pt x="57" y="46"/>
                    </a:cubicBezTo>
                    <a:cubicBezTo>
                      <a:pt x="40" y="32"/>
                      <a:pt x="21" y="19"/>
                      <a:pt x="2" y="7"/>
                    </a:cubicBezTo>
                    <a:cubicBezTo>
                      <a:pt x="1" y="6"/>
                      <a:pt x="0" y="4"/>
                      <a:pt x="1" y="3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25" y="13"/>
                      <a:pt x="44" y="27"/>
                      <a:pt x="62" y="40"/>
                    </a:cubicBezTo>
                    <a:cubicBezTo>
                      <a:pt x="62" y="41"/>
                      <a:pt x="62" y="41"/>
                      <a:pt x="62" y="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01" name="">
                <a:extLst>
                  <a:ext uri="{FF2B5EF4-FFF2-40B4-BE49-F238E27FC236}">
                    <a16:creationId xmlns:a16="http://schemas.microsoft.com/office/drawing/2014/main" id="{E18D8B01-294C-4844-B8E2-32529B3F475F}"/>
                  </a:ext>
                </a:extLst>
              </p:cNvPr>
              <p:cNvSpPr/>
              <p:nvPr/>
            </p:nvSpPr>
            <p:spPr bwMode="auto">
              <a:xfrm>
                <a:off x="8126069" y="3310588"/>
                <a:ext cx="189668" cy="27841"/>
              </a:xfrm>
              <a:custGeom>
                <a:avLst/>
                <a:gdLst>
                  <a:gd name="T0" fmla="*/ 90 w 91"/>
                  <a:gd name="T1" fmla="*/ 8 h 13"/>
                  <a:gd name="T2" fmla="*/ 90 w 91"/>
                  <a:gd name="T3" fmla="*/ 10 h 13"/>
                  <a:gd name="T4" fmla="*/ 87 w 91"/>
                  <a:gd name="T5" fmla="*/ 13 h 13"/>
                  <a:gd name="T6" fmla="*/ 3 w 91"/>
                  <a:gd name="T7" fmla="*/ 7 h 13"/>
                  <a:gd name="T8" fmla="*/ 0 w 91"/>
                  <a:gd name="T9" fmla="*/ 3 h 13"/>
                  <a:gd name="T10" fmla="*/ 4 w 91"/>
                  <a:gd name="T11" fmla="*/ 0 h 13"/>
                  <a:gd name="T12" fmla="*/ 87 w 91"/>
                  <a:gd name="T13" fmla="*/ 6 h 13"/>
                  <a:gd name="T14" fmla="*/ 90 w 91"/>
                  <a:gd name="T15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1" h="13">
                    <a:moveTo>
                      <a:pt x="90" y="8"/>
                    </a:moveTo>
                    <a:cubicBezTo>
                      <a:pt x="90" y="9"/>
                      <a:pt x="91" y="9"/>
                      <a:pt x="90" y="10"/>
                    </a:cubicBezTo>
                    <a:cubicBezTo>
                      <a:pt x="90" y="12"/>
                      <a:pt x="88" y="13"/>
                      <a:pt x="87" y="13"/>
                    </a:cubicBezTo>
                    <a:cubicBezTo>
                      <a:pt x="58" y="9"/>
                      <a:pt x="32" y="7"/>
                      <a:pt x="3" y="7"/>
                    </a:cubicBezTo>
                    <a:cubicBezTo>
                      <a:pt x="2" y="7"/>
                      <a:pt x="0" y="5"/>
                      <a:pt x="0" y="3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32" y="0"/>
                      <a:pt x="59" y="3"/>
                      <a:pt x="87" y="6"/>
                    </a:cubicBezTo>
                    <a:cubicBezTo>
                      <a:pt x="89" y="6"/>
                      <a:pt x="89" y="7"/>
                      <a:pt x="90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02" name="">
                <a:extLst>
                  <a:ext uri="{FF2B5EF4-FFF2-40B4-BE49-F238E27FC236}">
                    <a16:creationId xmlns:a16="http://schemas.microsoft.com/office/drawing/2014/main" id="{ADE37A58-CEA8-4446-BBE8-DD46441B3229}"/>
                  </a:ext>
                </a:extLst>
              </p:cNvPr>
              <p:cNvSpPr/>
              <p:nvPr/>
            </p:nvSpPr>
            <p:spPr bwMode="auto">
              <a:xfrm>
                <a:off x="8070387" y="3045226"/>
                <a:ext cx="131376" cy="76563"/>
              </a:xfrm>
              <a:custGeom>
                <a:avLst/>
                <a:gdLst>
                  <a:gd name="T0" fmla="*/ 61 w 63"/>
                  <a:gd name="T1" fmla="*/ 2 h 37"/>
                  <a:gd name="T2" fmla="*/ 62 w 63"/>
                  <a:gd name="T3" fmla="*/ 2 h 37"/>
                  <a:gd name="T4" fmla="*/ 60 w 63"/>
                  <a:gd name="T5" fmla="*/ 7 h 37"/>
                  <a:gd name="T6" fmla="*/ 6 w 63"/>
                  <a:gd name="T7" fmla="*/ 36 h 37"/>
                  <a:gd name="T8" fmla="*/ 1 w 63"/>
                  <a:gd name="T9" fmla="*/ 35 h 37"/>
                  <a:gd name="T10" fmla="*/ 2 w 63"/>
                  <a:gd name="T11" fmla="*/ 30 h 37"/>
                  <a:gd name="T12" fmla="*/ 57 w 63"/>
                  <a:gd name="T13" fmla="*/ 1 h 37"/>
                  <a:gd name="T14" fmla="*/ 61 w 63"/>
                  <a:gd name="T15" fmla="*/ 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" h="37">
                    <a:moveTo>
                      <a:pt x="61" y="2"/>
                    </a:moveTo>
                    <a:cubicBezTo>
                      <a:pt x="62" y="2"/>
                      <a:pt x="62" y="2"/>
                      <a:pt x="62" y="2"/>
                    </a:cubicBezTo>
                    <a:cubicBezTo>
                      <a:pt x="63" y="4"/>
                      <a:pt x="62" y="6"/>
                      <a:pt x="60" y="7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4" y="37"/>
                      <a:pt x="2" y="37"/>
                      <a:pt x="1" y="35"/>
                    </a:cubicBezTo>
                    <a:cubicBezTo>
                      <a:pt x="0" y="33"/>
                      <a:pt x="1" y="31"/>
                      <a:pt x="2" y="30"/>
                    </a:cubicBezTo>
                    <a:cubicBezTo>
                      <a:pt x="57" y="1"/>
                      <a:pt x="57" y="1"/>
                      <a:pt x="57" y="1"/>
                    </a:cubicBezTo>
                    <a:cubicBezTo>
                      <a:pt x="59" y="0"/>
                      <a:pt x="61" y="1"/>
                      <a:pt x="61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03" name="">
                <a:extLst>
                  <a:ext uri="{FF2B5EF4-FFF2-40B4-BE49-F238E27FC236}">
                    <a16:creationId xmlns:a16="http://schemas.microsoft.com/office/drawing/2014/main" id="{62EBE9C1-5CE4-42FD-854B-4CD3732558E9}"/>
                  </a:ext>
                </a:extLst>
              </p:cNvPr>
              <p:cNvSpPr/>
              <p:nvPr/>
            </p:nvSpPr>
            <p:spPr bwMode="auto">
              <a:xfrm>
                <a:off x="7410028" y="3727336"/>
                <a:ext cx="74823" cy="72213"/>
              </a:xfrm>
              <a:custGeom>
                <a:avLst/>
                <a:gdLst>
                  <a:gd name="T0" fmla="*/ 33 w 36"/>
                  <a:gd name="T1" fmla="*/ 10 h 35"/>
                  <a:gd name="T2" fmla="*/ 36 w 36"/>
                  <a:gd name="T3" fmla="*/ 22 h 35"/>
                  <a:gd name="T4" fmla="*/ 36 w 36"/>
                  <a:gd name="T5" fmla="*/ 22 h 35"/>
                  <a:gd name="T6" fmla="*/ 31 w 36"/>
                  <a:gd name="T7" fmla="*/ 32 h 35"/>
                  <a:gd name="T8" fmla="*/ 20 w 36"/>
                  <a:gd name="T9" fmla="*/ 35 h 35"/>
                  <a:gd name="T10" fmla="*/ 2 w 36"/>
                  <a:gd name="T11" fmla="*/ 18 h 35"/>
                  <a:gd name="T12" fmla="*/ 6 w 36"/>
                  <a:gd name="T13" fmla="*/ 4 h 35"/>
                  <a:gd name="T14" fmla="*/ 25 w 36"/>
                  <a:gd name="T15" fmla="*/ 3 h 35"/>
                  <a:gd name="T16" fmla="*/ 33 w 36"/>
                  <a:gd name="T17" fmla="*/ 10 h 35"/>
                  <a:gd name="T18" fmla="*/ 29 w 36"/>
                  <a:gd name="T19" fmla="*/ 22 h 35"/>
                  <a:gd name="T20" fmla="*/ 22 w 36"/>
                  <a:gd name="T21" fmla="*/ 10 h 35"/>
                  <a:gd name="T22" fmla="*/ 10 w 36"/>
                  <a:gd name="T23" fmla="*/ 9 h 35"/>
                  <a:gd name="T24" fmla="*/ 9 w 36"/>
                  <a:gd name="T25" fmla="*/ 16 h 35"/>
                  <a:gd name="T26" fmla="*/ 21 w 36"/>
                  <a:gd name="T27" fmla="*/ 28 h 35"/>
                  <a:gd name="T28" fmla="*/ 27 w 36"/>
                  <a:gd name="T29" fmla="*/ 26 h 35"/>
                  <a:gd name="T30" fmla="*/ 29 w 36"/>
                  <a:gd name="T31" fmla="*/ 2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6" h="35">
                    <a:moveTo>
                      <a:pt x="33" y="10"/>
                    </a:moveTo>
                    <a:cubicBezTo>
                      <a:pt x="35" y="14"/>
                      <a:pt x="36" y="18"/>
                      <a:pt x="36" y="22"/>
                    </a:cubicBezTo>
                    <a:cubicBezTo>
                      <a:pt x="36" y="22"/>
                      <a:pt x="36" y="22"/>
                      <a:pt x="36" y="22"/>
                    </a:cubicBezTo>
                    <a:cubicBezTo>
                      <a:pt x="36" y="26"/>
                      <a:pt x="34" y="29"/>
                      <a:pt x="31" y="32"/>
                    </a:cubicBezTo>
                    <a:cubicBezTo>
                      <a:pt x="28" y="34"/>
                      <a:pt x="24" y="35"/>
                      <a:pt x="20" y="35"/>
                    </a:cubicBezTo>
                    <a:cubicBezTo>
                      <a:pt x="12" y="33"/>
                      <a:pt x="4" y="26"/>
                      <a:pt x="2" y="18"/>
                    </a:cubicBezTo>
                    <a:cubicBezTo>
                      <a:pt x="0" y="10"/>
                      <a:pt x="3" y="6"/>
                      <a:pt x="6" y="4"/>
                    </a:cubicBezTo>
                    <a:cubicBezTo>
                      <a:pt x="10" y="0"/>
                      <a:pt x="18" y="0"/>
                      <a:pt x="25" y="3"/>
                    </a:cubicBezTo>
                    <a:cubicBezTo>
                      <a:pt x="28" y="5"/>
                      <a:pt x="31" y="8"/>
                      <a:pt x="33" y="10"/>
                    </a:cubicBezTo>
                    <a:close/>
                    <a:moveTo>
                      <a:pt x="29" y="22"/>
                    </a:moveTo>
                    <a:cubicBezTo>
                      <a:pt x="30" y="14"/>
                      <a:pt x="24" y="11"/>
                      <a:pt x="22" y="10"/>
                    </a:cubicBezTo>
                    <a:cubicBezTo>
                      <a:pt x="17" y="7"/>
                      <a:pt x="12" y="7"/>
                      <a:pt x="10" y="9"/>
                    </a:cubicBezTo>
                    <a:cubicBezTo>
                      <a:pt x="8" y="11"/>
                      <a:pt x="8" y="13"/>
                      <a:pt x="9" y="16"/>
                    </a:cubicBezTo>
                    <a:cubicBezTo>
                      <a:pt x="10" y="22"/>
                      <a:pt x="16" y="27"/>
                      <a:pt x="21" y="28"/>
                    </a:cubicBezTo>
                    <a:cubicBezTo>
                      <a:pt x="23" y="28"/>
                      <a:pt x="25" y="28"/>
                      <a:pt x="27" y="26"/>
                    </a:cubicBezTo>
                    <a:cubicBezTo>
                      <a:pt x="28" y="25"/>
                      <a:pt x="29" y="24"/>
                      <a:pt x="29" y="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04" name="">
                <a:extLst>
                  <a:ext uri="{FF2B5EF4-FFF2-40B4-BE49-F238E27FC236}">
                    <a16:creationId xmlns:a16="http://schemas.microsoft.com/office/drawing/2014/main" id="{29AD9D76-89DE-401C-9284-0DC40FFFD3CE}"/>
                  </a:ext>
                </a:extLst>
              </p:cNvPr>
              <p:cNvSpPr/>
              <p:nvPr/>
            </p:nvSpPr>
            <p:spPr bwMode="auto">
              <a:xfrm>
                <a:off x="7635368" y="3809990"/>
                <a:ext cx="87004" cy="79174"/>
              </a:xfrm>
              <a:custGeom>
                <a:avLst/>
                <a:gdLst>
                  <a:gd name="T0" fmla="*/ 39 w 42"/>
                  <a:gd name="T1" fmla="*/ 14 h 38"/>
                  <a:gd name="T2" fmla="*/ 41 w 42"/>
                  <a:gd name="T3" fmla="*/ 26 h 38"/>
                  <a:gd name="T4" fmla="*/ 33 w 42"/>
                  <a:gd name="T5" fmla="*/ 36 h 38"/>
                  <a:gd name="T6" fmla="*/ 20 w 42"/>
                  <a:gd name="T7" fmla="*/ 37 h 38"/>
                  <a:gd name="T8" fmla="*/ 4 w 42"/>
                  <a:gd name="T9" fmla="*/ 27 h 38"/>
                  <a:gd name="T10" fmla="*/ 3 w 42"/>
                  <a:gd name="T11" fmla="*/ 9 h 38"/>
                  <a:gd name="T12" fmla="*/ 12 w 42"/>
                  <a:gd name="T13" fmla="*/ 2 h 38"/>
                  <a:gd name="T14" fmla="*/ 35 w 42"/>
                  <a:gd name="T15" fmla="*/ 10 h 38"/>
                  <a:gd name="T16" fmla="*/ 35 w 42"/>
                  <a:gd name="T17" fmla="*/ 10 h 38"/>
                  <a:gd name="T18" fmla="*/ 39 w 42"/>
                  <a:gd name="T19" fmla="*/ 14 h 38"/>
                  <a:gd name="T20" fmla="*/ 10 w 42"/>
                  <a:gd name="T21" fmla="*/ 23 h 38"/>
                  <a:gd name="T22" fmla="*/ 10 w 42"/>
                  <a:gd name="T23" fmla="*/ 23 h 38"/>
                  <a:gd name="T24" fmla="*/ 21 w 42"/>
                  <a:gd name="T25" fmla="*/ 30 h 38"/>
                  <a:gd name="T26" fmla="*/ 30 w 42"/>
                  <a:gd name="T27" fmla="*/ 30 h 38"/>
                  <a:gd name="T28" fmla="*/ 35 w 42"/>
                  <a:gd name="T29" fmla="*/ 25 h 38"/>
                  <a:gd name="T30" fmla="*/ 30 w 42"/>
                  <a:gd name="T31" fmla="*/ 15 h 38"/>
                  <a:gd name="T32" fmla="*/ 30 w 42"/>
                  <a:gd name="T33" fmla="*/ 15 h 38"/>
                  <a:gd name="T34" fmla="*/ 13 w 42"/>
                  <a:gd name="T35" fmla="*/ 9 h 38"/>
                  <a:gd name="T36" fmla="*/ 9 w 42"/>
                  <a:gd name="T37" fmla="*/ 12 h 38"/>
                  <a:gd name="T38" fmla="*/ 10 w 42"/>
                  <a:gd name="T39" fmla="*/ 2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" h="38">
                    <a:moveTo>
                      <a:pt x="39" y="14"/>
                    </a:moveTo>
                    <a:cubicBezTo>
                      <a:pt x="41" y="18"/>
                      <a:pt x="42" y="23"/>
                      <a:pt x="41" y="26"/>
                    </a:cubicBezTo>
                    <a:cubicBezTo>
                      <a:pt x="40" y="31"/>
                      <a:pt x="37" y="35"/>
                      <a:pt x="33" y="36"/>
                    </a:cubicBezTo>
                    <a:cubicBezTo>
                      <a:pt x="29" y="38"/>
                      <a:pt x="25" y="38"/>
                      <a:pt x="20" y="37"/>
                    </a:cubicBezTo>
                    <a:cubicBezTo>
                      <a:pt x="14" y="36"/>
                      <a:pt x="8" y="32"/>
                      <a:pt x="4" y="27"/>
                    </a:cubicBezTo>
                    <a:cubicBezTo>
                      <a:pt x="0" y="21"/>
                      <a:pt x="0" y="14"/>
                      <a:pt x="3" y="9"/>
                    </a:cubicBezTo>
                    <a:cubicBezTo>
                      <a:pt x="4" y="5"/>
                      <a:pt x="8" y="3"/>
                      <a:pt x="12" y="2"/>
                    </a:cubicBezTo>
                    <a:cubicBezTo>
                      <a:pt x="19" y="0"/>
                      <a:pt x="29" y="5"/>
                      <a:pt x="35" y="10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6" y="11"/>
                      <a:pt x="38" y="13"/>
                      <a:pt x="39" y="14"/>
                    </a:cubicBezTo>
                    <a:close/>
                    <a:moveTo>
                      <a:pt x="10" y="23"/>
                    </a:moveTo>
                    <a:cubicBezTo>
                      <a:pt x="10" y="23"/>
                      <a:pt x="10" y="23"/>
                      <a:pt x="10" y="23"/>
                    </a:cubicBezTo>
                    <a:cubicBezTo>
                      <a:pt x="12" y="27"/>
                      <a:pt x="17" y="29"/>
                      <a:pt x="21" y="30"/>
                    </a:cubicBezTo>
                    <a:cubicBezTo>
                      <a:pt x="24" y="31"/>
                      <a:pt x="27" y="31"/>
                      <a:pt x="30" y="30"/>
                    </a:cubicBezTo>
                    <a:cubicBezTo>
                      <a:pt x="32" y="29"/>
                      <a:pt x="34" y="27"/>
                      <a:pt x="35" y="25"/>
                    </a:cubicBezTo>
                    <a:cubicBezTo>
                      <a:pt x="35" y="21"/>
                      <a:pt x="33" y="18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26" y="11"/>
                      <a:pt x="18" y="8"/>
                      <a:pt x="13" y="9"/>
                    </a:cubicBezTo>
                    <a:cubicBezTo>
                      <a:pt x="11" y="9"/>
                      <a:pt x="10" y="10"/>
                      <a:pt x="9" y="12"/>
                    </a:cubicBezTo>
                    <a:cubicBezTo>
                      <a:pt x="7" y="15"/>
                      <a:pt x="7" y="19"/>
                      <a:pt x="10" y="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05" name="">
                <a:extLst>
                  <a:ext uri="{FF2B5EF4-FFF2-40B4-BE49-F238E27FC236}">
                    <a16:creationId xmlns:a16="http://schemas.microsoft.com/office/drawing/2014/main" id="{1678ACBA-8C25-47B5-A01E-0EFAA6C30020}"/>
                  </a:ext>
                </a:extLst>
              </p:cNvPr>
              <p:cNvSpPr/>
              <p:nvPr/>
            </p:nvSpPr>
            <p:spPr bwMode="auto">
              <a:xfrm>
                <a:off x="7907690" y="3757787"/>
                <a:ext cx="89614" cy="68733"/>
              </a:xfrm>
              <a:custGeom>
                <a:avLst/>
                <a:gdLst>
                  <a:gd name="T0" fmla="*/ 39 w 43"/>
                  <a:gd name="T1" fmla="*/ 6 h 33"/>
                  <a:gd name="T2" fmla="*/ 40 w 43"/>
                  <a:gd name="T3" fmla="*/ 6 h 33"/>
                  <a:gd name="T4" fmla="*/ 38 w 43"/>
                  <a:gd name="T5" fmla="*/ 23 h 33"/>
                  <a:gd name="T6" fmla="*/ 17 w 43"/>
                  <a:gd name="T7" fmla="*/ 33 h 33"/>
                  <a:gd name="T8" fmla="*/ 7 w 43"/>
                  <a:gd name="T9" fmla="*/ 30 h 33"/>
                  <a:gd name="T10" fmla="*/ 0 w 43"/>
                  <a:gd name="T11" fmla="*/ 20 h 33"/>
                  <a:gd name="T12" fmla="*/ 6 w 43"/>
                  <a:gd name="T13" fmla="*/ 8 h 33"/>
                  <a:gd name="T14" fmla="*/ 28 w 43"/>
                  <a:gd name="T15" fmla="*/ 0 h 33"/>
                  <a:gd name="T16" fmla="*/ 28 w 43"/>
                  <a:gd name="T17" fmla="*/ 0 h 33"/>
                  <a:gd name="T18" fmla="*/ 39 w 43"/>
                  <a:gd name="T19" fmla="*/ 6 h 33"/>
                  <a:gd name="T20" fmla="*/ 8 w 43"/>
                  <a:gd name="T21" fmla="*/ 22 h 33"/>
                  <a:gd name="T22" fmla="*/ 11 w 43"/>
                  <a:gd name="T23" fmla="*/ 24 h 33"/>
                  <a:gd name="T24" fmla="*/ 18 w 43"/>
                  <a:gd name="T25" fmla="*/ 26 h 33"/>
                  <a:gd name="T26" fmla="*/ 32 w 43"/>
                  <a:gd name="T27" fmla="*/ 19 h 33"/>
                  <a:gd name="T28" fmla="*/ 34 w 43"/>
                  <a:gd name="T29" fmla="*/ 10 h 33"/>
                  <a:gd name="T30" fmla="*/ 28 w 43"/>
                  <a:gd name="T31" fmla="*/ 7 h 33"/>
                  <a:gd name="T32" fmla="*/ 28 w 43"/>
                  <a:gd name="T33" fmla="*/ 7 h 33"/>
                  <a:gd name="T34" fmla="*/ 10 w 43"/>
                  <a:gd name="T35" fmla="*/ 13 h 33"/>
                  <a:gd name="T36" fmla="*/ 7 w 43"/>
                  <a:gd name="T37" fmla="*/ 19 h 33"/>
                  <a:gd name="T38" fmla="*/ 8 w 43"/>
                  <a:gd name="T39" fmla="*/ 2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3" h="33">
                    <a:moveTo>
                      <a:pt x="39" y="6"/>
                    </a:moveTo>
                    <a:cubicBezTo>
                      <a:pt x="39" y="6"/>
                      <a:pt x="39" y="6"/>
                      <a:pt x="40" y="6"/>
                    </a:cubicBezTo>
                    <a:cubicBezTo>
                      <a:pt x="43" y="12"/>
                      <a:pt x="41" y="19"/>
                      <a:pt x="38" y="23"/>
                    </a:cubicBezTo>
                    <a:cubicBezTo>
                      <a:pt x="33" y="30"/>
                      <a:pt x="25" y="33"/>
                      <a:pt x="17" y="33"/>
                    </a:cubicBezTo>
                    <a:cubicBezTo>
                      <a:pt x="13" y="33"/>
                      <a:pt x="10" y="32"/>
                      <a:pt x="7" y="30"/>
                    </a:cubicBezTo>
                    <a:cubicBezTo>
                      <a:pt x="3" y="27"/>
                      <a:pt x="1" y="24"/>
                      <a:pt x="0" y="20"/>
                    </a:cubicBezTo>
                    <a:cubicBezTo>
                      <a:pt x="0" y="16"/>
                      <a:pt x="2" y="11"/>
                      <a:pt x="6" y="8"/>
                    </a:cubicBezTo>
                    <a:cubicBezTo>
                      <a:pt x="11" y="3"/>
                      <a:pt x="21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3" y="0"/>
                      <a:pt x="37" y="3"/>
                      <a:pt x="39" y="6"/>
                    </a:cubicBezTo>
                    <a:close/>
                    <a:moveTo>
                      <a:pt x="8" y="22"/>
                    </a:moveTo>
                    <a:cubicBezTo>
                      <a:pt x="9" y="23"/>
                      <a:pt x="10" y="23"/>
                      <a:pt x="11" y="24"/>
                    </a:cubicBezTo>
                    <a:cubicBezTo>
                      <a:pt x="13" y="26"/>
                      <a:pt x="16" y="26"/>
                      <a:pt x="18" y="26"/>
                    </a:cubicBezTo>
                    <a:cubicBezTo>
                      <a:pt x="23" y="26"/>
                      <a:pt x="29" y="24"/>
                      <a:pt x="32" y="19"/>
                    </a:cubicBezTo>
                    <a:cubicBezTo>
                      <a:pt x="34" y="17"/>
                      <a:pt x="35" y="13"/>
                      <a:pt x="34" y="10"/>
                    </a:cubicBezTo>
                    <a:cubicBezTo>
                      <a:pt x="32" y="8"/>
                      <a:pt x="30" y="7"/>
                      <a:pt x="28" y="7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2" y="7"/>
                      <a:pt x="15" y="9"/>
                      <a:pt x="10" y="13"/>
                    </a:cubicBezTo>
                    <a:cubicBezTo>
                      <a:pt x="8" y="15"/>
                      <a:pt x="7" y="17"/>
                      <a:pt x="7" y="19"/>
                    </a:cubicBezTo>
                    <a:cubicBezTo>
                      <a:pt x="7" y="20"/>
                      <a:pt x="8" y="21"/>
                      <a:pt x="8" y="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06" name="">
                <a:extLst>
                  <a:ext uri="{FF2B5EF4-FFF2-40B4-BE49-F238E27FC236}">
                    <a16:creationId xmlns:a16="http://schemas.microsoft.com/office/drawing/2014/main" id="{F7A5559E-E3E6-423A-B707-F354361D0CDF}"/>
                  </a:ext>
                </a:extLst>
              </p:cNvPr>
              <p:cNvSpPr/>
              <p:nvPr/>
            </p:nvSpPr>
            <p:spPr bwMode="auto">
              <a:xfrm>
                <a:off x="8167831" y="3566379"/>
                <a:ext cx="87874" cy="93964"/>
              </a:xfrm>
              <a:custGeom>
                <a:avLst/>
                <a:gdLst>
                  <a:gd name="T0" fmla="*/ 38 w 42"/>
                  <a:gd name="T1" fmla="*/ 7 h 45"/>
                  <a:gd name="T2" fmla="*/ 39 w 42"/>
                  <a:gd name="T3" fmla="*/ 26 h 45"/>
                  <a:gd name="T4" fmla="*/ 22 w 42"/>
                  <a:gd name="T5" fmla="*/ 43 h 45"/>
                  <a:gd name="T6" fmla="*/ 5 w 42"/>
                  <a:gd name="T7" fmla="*/ 41 h 45"/>
                  <a:gd name="T8" fmla="*/ 1 w 42"/>
                  <a:gd name="T9" fmla="*/ 25 h 45"/>
                  <a:gd name="T10" fmla="*/ 22 w 42"/>
                  <a:gd name="T11" fmla="*/ 1 h 45"/>
                  <a:gd name="T12" fmla="*/ 37 w 42"/>
                  <a:gd name="T13" fmla="*/ 6 h 45"/>
                  <a:gd name="T14" fmla="*/ 37 w 42"/>
                  <a:gd name="T15" fmla="*/ 6 h 45"/>
                  <a:gd name="T16" fmla="*/ 38 w 42"/>
                  <a:gd name="T17" fmla="*/ 7 h 45"/>
                  <a:gd name="T18" fmla="*/ 35 w 42"/>
                  <a:gd name="T19" fmla="*/ 8 h 45"/>
                  <a:gd name="T20" fmla="*/ 35 w 42"/>
                  <a:gd name="T21" fmla="*/ 8 h 45"/>
                  <a:gd name="T22" fmla="*/ 9 w 42"/>
                  <a:gd name="T23" fmla="*/ 35 h 45"/>
                  <a:gd name="T24" fmla="*/ 10 w 42"/>
                  <a:gd name="T25" fmla="*/ 36 h 45"/>
                  <a:gd name="T26" fmla="*/ 20 w 42"/>
                  <a:gd name="T27" fmla="*/ 36 h 45"/>
                  <a:gd name="T28" fmla="*/ 33 w 42"/>
                  <a:gd name="T29" fmla="*/ 23 h 45"/>
                  <a:gd name="T30" fmla="*/ 32 w 42"/>
                  <a:gd name="T31" fmla="*/ 10 h 45"/>
                  <a:gd name="T32" fmla="*/ 24 w 42"/>
                  <a:gd name="T33" fmla="*/ 7 h 45"/>
                  <a:gd name="T34" fmla="*/ 8 w 42"/>
                  <a:gd name="T35" fmla="*/ 26 h 45"/>
                  <a:gd name="T36" fmla="*/ 9 w 42"/>
                  <a:gd name="T37" fmla="*/ 3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2" h="45">
                    <a:moveTo>
                      <a:pt x="38" y="7"/>
                    </a:moveTo>
                    <a:cubicBezTo>
                      <a:pt x="42" y="13"/>
                      <a:pt x="42" y="20"/>
                      <a:pt x="39" y="26"/>
                    </a:cubicBezTo>
                    <a:cubicBezTo>
                      <a:pt x="36" y="34"/>
                      <a:pt x="30" y="40"/>
                      <a:pt x="22" y="43"/>
                    </a:cubicBezTo>
                    <a:cubicBezTo>
                      <a:pt x="16" y="45"/>
                      <a:pt x="9" y="45"/>
                      <a:pt x="5" y="41"/>
                    </a:cubicBezTo>
                    <a:cubicBezTo>
                      <a:pt x="1" y="38"/>
                      <a:pt x="0" y="31"/>
                      <a:pt x="1" y="25"/>
                    </a:cubicBezTo>
                    <a:cubicBezTo>
                      <a:pt x="3" y="16"/>
                      <a:pt x="12" y="3"/>
                      <a:pt x="22" y="1"/>
                    </a:cubicBezTo>
                    <a:cubicBezTo>
                      <a:pt x="26" y="0"/>
                      <a:pt x="32" y="0"/>
                      <a:pt x="37" y="6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8" y="6"/>
                      <a:pt x="38" y="7"/>
                      <a:pt x="38" y="7"/>
                    </a:cubicBezTo>
                    <a:close/>
                    <a:moveTo>
                      <a:pt x="35" y="8"/>
                    </a:moveTo>
                    <a:cubicBezTo>
                      <a:pt x="35" y="8"/>
                      <a:pt x="35" y="8"/>
                      <a:pt x="35" y="8"/>
                    </a:cubicBezTo>
                    <a:close/>
                    <a:moveTo>
                      <a:pt x="9" y="35"/>
                    </a:moveTo>
                    <a:cubicBezTo>
                      <a:pt x="9" y="35"/>
                      <a:pt x="10" y="36"/>
                      <a:pt x="10" y="36"/>
                    </a:cubicBezTo>
                    <a:cubicBezTo>
                      <a:pt x="12" y="38"/>
                      <a:pt x="17" y="38"/>
                      <a:pt x="20" y="36"/>
                    </a:cubicBezTo>
                    <a:cubicBezTo>
                      <a:pt x="26" y="34"/>
                      <a:pt x="31" y="29"/>
                      <a:pt x="33" y="23"/>
                    </a:cubicBezTo>
                    <a:cubicBezTo>
                      <a:pt x="35" y="19"/>
                      <a:pt x="35" y="14"/>
                      <a:pt x="32" y="10"/>
                    </a:cubicBezTo>
                    <a:cubicBezTo>
                      <a:pt x="30" y="7"/>
                      <a:pt x="27" y="7"/>
                      <a:pt x="24" y="7"/>
                    </a:cubicBezTo>
                    <a:cubicBezTo>
                      <a:pt x="17" y="9"/>
                      <a:pt x="10" y="20"/>
                      <a:pt x="8" y="26"/>
                    </a:cubicBezTo>
                    <a:cubicBezTo>
                      <a:pt x="8" y="28"/>
                      <a:pt x="7" y="32"/>
                      <a:pt x="9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07" name="">
                <a:extLst>
                  <a:ext uri="{FF2B5EF4-FFF2-40B4-BE49-F238E27FC236}">
                    <a16:creationId xmlns:a16="http://schemas.microsoft.com/office/drawing/2014/main" id="{A4701991-B6E4-4C6B-8E69-040FA79ADC1C}"/>
                  </a:ext>
                </a:extLst>
              </p:cNvPr>
              <p:cNvSpPr/>
              <p:nvPr/>
            </p:nvSpPr>
            <p:spPr bwMode="auto">
              <a:xfrm>
                <a:off x="8297467" y="3281876"/>
                <a:ext cx="79174" cy="100055"/>
              </a:xfrm>
              <a:custGeom>
                <a:avLst/>
                <a:gdLst>
                  <a:gd name="T0" fmla="*/ 31 w 38"/>
                  <a:gd name="T1" fmla="*/ 8 h 48"/>
                  <a:gd name="T2" fmla="*/ 34 w 38"/>
                  <a:gd name="T3" fmla="*/ 13 h 48"/>
                  <a:gd name="T4" fmla="*/ 31 w 38"/>
                  <a:gd name="T5" fmla="*/ 40 h 48"/>
                  <a:gd name="T6" fmla="*/ 19 w 38"/>
                  <a:gd name="T7" fmla="*/ 47 h 48"/>
                  <a:gd name="T8" fmla="*/ 2 w 38"/>
                  <a:gd name="T9" fmla="*/ 30 h 48"/>
                  <a:gd name="T10" fmla="*/ 15 w 38"/>
                  <a:gd name="T11" fmla="*/ 1 h 48"/>
                  <a:gd name="T12" fmla="*/ 15 w 38"/>
                  <a:gd name="T13" fmla="*/ 1 h 48"/>
                  <a:gd name="T14" fmla="*/ 27 w 38"/>
                  <a:gd name="T15" fmla="*/ 4 h 48"/>
                  <a:gd name="T16" fmla="*/ 31 w 38"/>
                  <a:gd name="T17" fmla="*/ 8 h 48"/>
                  <a:gd name="T18" fmla="*/ 12 w 38"/>
                  <a:gd name="T19" fmla="*/ 37 h 48"/>
                  <a:gd name="T20" fmla="*/ 18 w 38"/>
                  <a:gd name="T21" fmla="*/ 41 h 48"/>
                  <a:gd name="T22" fmla="*/ 25 w 38"/>
                  <a:gd name="T23" fmla="*/ 36 h 48"/>
                  <a:gd name="T24" fmla="*/ 28 w 38"/>
                  <a:gd name="T25" fmla="*/ 16 h 48"/>
                  <a:gd name="T26" fmla="*/ 23 w 38"/>
                  <a:gd name="T27" fmla="*/ 9 h 48"/>
                  <a:gd name="T28" fmla="*/ 16 w 38"/>
                  <a:gd name="T29" fmla="*/ 8 h 48"/>
                  <a:gd name="T30" fmla="*/ 16 w 38"/>
                  <a:gd name="T31" fmla="*/ 8 h 48"/>
                  <a:gd name="T32" fmla="*/ 9 w 38"/>
                  <a:gd name="T33" fmla="*/ 29 h 48"/>
                  <a:gd name="T34" fmla="*/ 12 w 38"/>
                  <a:gd name="T35" fmla="*/ 3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" h="48">
                    <a:moveTo>
                      <a:pt x="31" y="8"/>
                    </a:moveTo>
                    <a:cubicBezTo>
                      <a:pt x="32" y="10"/>
                      <a:pt x="33" y="12"/>
                      <a:pt x="34" y="13"/>
                    </a:cubicBezTo>
                    <a:cubicBezTo>
                      <a:pt x="38" y="22"/>
                      <a:pt x="36" y="33"/>
                      <a:pt x="31" y="40"/>
                    </a:cubicBezTo>
                    <a:cubicBezTo>
                      <a:pt x="28" y="45"/>
                      <a:pt x="23" y="47"/>
                      <a:pt x="19" y="47"/>
                    </a:cubicBezTo>
                    <a:cubicBezTo>
                      <a:pt x="10" y="48"/>
                      <a:pt x="4" y="41"/>
                      <a:pt x="2" y="30"/>
                    </a:cubicBezTo>
                    <a:cubicBezTo>
                      <a:pt x="0" y="18"/>
                      <a:pt x="5" y="3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9" y="0"/>
                      <a:pt x="23" y="1"/>
                      <a:pt x="27" y="4"/>
                    </a:cubicBezTo>
                    <a:cubicBezTo>
                      <a:pt x="29" y="5"/>
                      <a:pt x="30" y="7"/>
                      <a:pt x="31" y="8"/>
                    </a:cubicBezTo>
                    <a:close/>
                    <a:moveTo>
                      <a:pt x="12" y="37"/>
                    </a:moveTo>
                    <a:cubicBezTo>
                      <a:pt x="13" y="39"/>
                      <a:pt x="15" y="41"/>
                      <a:pt x="18" y="41"/>
                    </a:cubicBezTo>
                    <a:cubicBezTo>
                      <a:pt x="22" y="40"/>
                      <a:pt x="24" y="38"/>
                      <a:pt x="25" y="36"/>
                    </a:cubicBezTo>
                    <a:cubicBezTo>
                      <a:pt x="29" y="31"/>
                      <a:pt x="30" y="23"/>
                      <a:pt x="28" y="16"/>
                    </a:cubicBezTo>
                    <a:cubicBezTo>
                      <a:pt x="26" y="13"/>
                      <a:pt x="25" y="11"/>
                      <a:pt x="23" y="9"/>
                    </a:cubicBezTo>
                    <a:cubicBezTo>
                      <a:pt x="21" y="8"/>
                      <a:pt x="18" y="7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1" y="9"/>
                      <a:pt x="8" y="20"/>
                      <a:pt x="9" y="29"/>
                    </a:cubicBezTo>
                    <a:cubicBezTo>
                      <a:pt x="9" y="31"/>
                      <a:pt x="10" y="34"/>
                      <a:pt x="12" y="3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08" name="">
                <a:extLst>
                  <a:ext uri="{FF2B5EF4-FFF2-40B4-BE49-F238E27FC236}">
                    <a16:creationId xmlns:a16="http://schemas.microsoft.com/office/drawing/2014/main" id="{344C0D6D-EAB4-42CA-806B-457B34341390}"/>
                  </a:ext>
                </a:extLst>
              </p:cNvPr>
              <p:cNvSpPr/>
              <p:nvPr/>
            </p:nvSpPr>
            <p:spPr bwMode="auto">
              <a:xfrm>
                <a:off x="8180882" y="3003464"/>
                <a:ext cx="80914" cy="89614"/>
              </a:xfrm>
              <a:custGeom>
                <a:avLst/>
                <a:gdLst>
                  <a:gd name="T0" fmla="*/ 34 w 39"/>
                  <a:gd name="T1" fmla="*/ 17 h 43"/>
                  <a:gd name="T2" fmla="*/ 38 w 39"/>
                  <a:gd name="T3" fmla="*/ 29 h 43"/>
                  <a:gd name="T4" fmla="*/ 26 w 39"/>
                  <a:gd name="T5" fmla="*/ 42 h 43"/>
                  <a:gd name="T6" fmla="*/ 10 w 39"/>
                  <a:gd name="T7" fmla="*/ 36 h 43"/>
                  <a:gd name="T8" fmla="*/ 1 w 39"/>
                  <a:gd name="T9" fmla="*/ 12 h 43"/>
                  <a:gd name="T10" fmla="*/ 1 w 39"/>
                  <a:gd name="T11" fmla="*/ 12 h 43"/>
                  <a:gd name="T12" fmla="*/ 6 w 39"/>
                  <a:gd name="T13" fmla="*/ 2 h 43"/>
                  <a:gd name="T14" fmla="*/ 17 w 39"/>
                  <a:gd name="T15" fmla="*/ 3 h 43"/>
                  <a:gd name="T16" fmla="*/ 34 w 39"/>
                  <a:gd name="T17" fmla="*/ 17 h 43"/>
                  <a:gd name="T18" fmla="*/ 12 w 39"/>
                  <a:gd name="T19" fmla="*/ 28 h 43"/>
                  <a:gd name="T20" fmla="*/ 15 w 39"/>
                  <a:gd name="T21" fmla="*/ 31 h 43"/>
                  <a:gd name="T22" fmla="*/ 25 w 39"/>
                  <a:gd name="T23" fmla="*/ 36 h 43"/>
                  <a:gd name="T24" fmla="*/ 32 w 39"/>
                  <a:gd name="T25" fmla="*/ 30 h 43"/>
                  <a:gd name="T26" fmla="*/ 14 w 39"/>
                  <a:gd name="T27" fmla="*/ 9 h 43"/>
                  <a:gd name="T28" fmla="*/ 10 w 39"/>
                  <a:gd name="T29" fmla="*/ 8 h 43"/>
                  <a:gd name="T30" fmla="*/ 7 w 39"/>
                  <a:gd name="T31" fmla="*/ 12 h 43"/>
                  <a:gd name="T32" fmla="*/ 12 w 39"/>
                  <a:gd name="T33" fmla="*/ 2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" h="43">
                    <a:moveTo>
                      <a:pt x="34" y="17"/>
                    </a:moveTo>
                    <a:cubicBezTo>
                      <a:pt x="36" y="21"/>
                      <a:pt x="38" y="25"/>
                      <a:pt x="38" y="29"/>
                    </a:cubicBezTo>
                    <a:cubicBezTo>
                      <a:pt x="39" y="37"/>
                      <a:pt x="32" y="42"/>
                      <a:pt x="26" y="42"/>
                    </a:cubicBezTo>
                    <a:cubicBezTo>
                      <a:pt x="20" y="43"/>
                      <a:pt x="15" y="41"/>
                      <a:pt x="10" y="36"/>
                    </a:cubicBezTo>
                    <a:cubicBezTo>
                      <a:pt x="4" y="30"/>
                      <a:pt x="0" y="19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7"/>
                      <a:pt x="3" y="4"/>
                      <a:pt x="6" y="2"/>
                    </a:cubicBezTo>
                    <a:cubicBezTo>
                      <a:pt x="9" y="0"/>
                      <a:pt x="13" y="0"/>
                      <a:pt x="17" y="3"/>
                    </a:cubicBezTo>
                    <a:cubicBezTo>
                      <a:pt x="22" y="5"/>
                      <a:pt x="29" y="10"/>
                      <a:pt x="34" y="17"/>
                    </a:cubicBezTo>
                    <a:close/>
                    <a:moveTo>
                      <a:pt x="12" y="28"/>
                    </a:moveTo>
                    <a:cubicBezTo>
                      <a:pt x="13" y="29"/>
                      <a:pt x="14" y="30"/>
                      <a:pt x="15" y="31"/>
                    </a:cubicBezTo>
                    <a:cubicBezTo>
                      <a:pt x="17" y="33"/>
                      <a:pt x="21" y="36"/>
                      <a:pt x="25" y="36"/>
                    </a:cubicBezTo>
                    <a:cubicBezTo>
                      <a:pt x="28" y="35"/>
                      <a:pt x="32" y="33"/>
                      <a:pt x="32" y="30"/>
                    </a:cubicBezTo>
                    <a:cubicBezTo>
                      <a:pt x="31" y="22"/>
                      <a:pt x="22" y="13"/>
                      <a:pt x="14" y="9"/>
                    </a:cubicBezTo>
                    <a:cubicBezTo>
                      <a:pt x="12" y="8"/>
                      <a:pt x="11" y="7"/>
                      <a:pt x="10" y="8"/>
                    </a:cubicBezTo>
                    <a:cubicBezTo>
                      <a:pt x="8" y="9"/>
                      <a:pt x="8" y="11"/>
                      <a:pt x="7" y="12"/>
                    </a:cubicBezTo>
                    <a:cubicBezTo>
                      <a:pt x="7" y="17"/>
                      <a:pt x="9" y="23"/>
                      <a:pt x="12" y="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09" name="">
                <a:extLst>
                  <a:ext uri="{FF2B5EF4-FFF2-40B4-BE49-F238E27FC236}">
                    <a16:creationId xmlns:a16="http://schemas.microsoft.com/office/drawing/2014/main" id="{86AA440F-0A92-46B0-A4EB-A58AAD60A212}"/>
                  </a:ext>
                </a:extLst>
              </p:cNvPr>
              <p:cNvSpPr/>
              <p:nvPr/>
            </p:nvSpPr>
            <p:spPr bwMode="auto">
              <a:xfrm>
                <a:off x="7487461" y="3554199"/>
                <a:ext cx="31321" cy="37412"/>
              </a:xfrm>
              <a:custGeom>
                <a:avLst/>
                <a:gdLst>
                  <a:gd name="T0" fmla="*/ 14 w 15"/>
                  <a:gd name="T1" fmla="*/ 2 h 18"/>
                  <a:gd name="T2" fmla="*/ 14 w 15"/>
                  <a:gd name="T3" fmla="*/ 7 h 18"/>
                  <a:gd name="T4" fmla="*/ 7 w 15"/>
                  <a:gd name="T5" fmla="*/ 16 h 18"/>
                  <a:gd name="T6" fmla="*/ 3 w 15"/>
                  <a:gd name="T7" fmla="*/ 17 h 18"/>
                  <a:gd name="T8" fmla="*/ 1 w 15"/>
                  <a:gd name="T9" fmla="*/ 13 h 18"/>
                  <a:gd name="T10" fmla="*/ 9 w 15"/>
                  <a:gd name="T11" fmla="*/ 2 h 18"/>
                  <a:gd name="T12" fmla="*/ 14 w 15"/>
                  <a:gd name="T13" fmla="*/ 2 h 18"/>
                  <a:gd name="T14" fmla="*/ 14 w 15"/>
                  <a:gd name="T15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8">
                    <a:moveTo>
                      <a:pt x="14" y="2"/>
                    </a:moveTo>
                    <a:cubicBezTo>
                      <a:pt x="15" y="4"/>
                      <a:pt x="15" y="6"/>
                      <a:pt x="14" y="7"/>
                    </a:cubicBezTo>
                    <a:cubicBezTo>
                      <a:pt x="11" y="9"/>
                      <a:pt x="9" y="12"/>
                      <a:pt x="7" y="16"/>
                    </a:cubicBezTo>
                    <a:cubicBezTo>
                      <a:pt x="6" y="18"/>
                      <a:pt x="4" y="18"/>
                      <a:pt x="3" y="17"/>
                    </a:cubicBezTo>
                    <a:cubicBezTo>
                      <a:pt x="1" y="17"/>
                      <a:pt x="0" y="15"/>
                      <a:pt x="1" y="13"/>
                    </a:cubicBezTo>
                    <a:cubicBezTo>
                      <a:pt x="3" y="9"/>
                      <a:pt x="6" y="5"/>
                      <a:pt x="9" y="2"/>
                    </a:cubicBezTo>
                    <a:cubicBezTo>
                      <a:pt x="10" y="0"/>
                      <a:pt x="13" y="0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10" name="">
                <a:extLst>
                  <a:ext uri="{FF2B5EF4-FFF2-40B4-BE49-F238E27FC236}">
                    <a16:creationId xmlns:a16="http://schemas.microsoft.com/office/drawing/2014/main" id="{359E421E-F1C0-49BF-BB71-4978A13156C9}"/>
                  </a:ext>
                </a:extLst>
              </p:cNvPr>
              <p:cNvSpPr/>
              <p:nvPr/>
            </p:nvSpPr>
            <p:spPr bwMode="auto">
              <a:xfrm>
                <a:off x="7580555" y="3612491"/>
                <a:ext cx="23491" cy="33061"/>
              </a:xfrm>
              <a:custGeom>
                <a:avLst/>
                <a:gdLst>
                  <a:gd name="T0" fmla="*/ 10 w 11"/>
                  <a:gd name="T1" fmla="*/ 2 h 16"/>
                  <a:gd name="T2" fmla="*/ 10 w 11"/>
                  <a:gd name="T3" fmla="*/ 6 h 16"/>
                  <a:gd name="T4" fmla="*/ 7 w 11"/>
                  <a:gd name="T5" fmla="*/ 13 h 16"/>
                  <a:gd name="T6" fmla="*/ 3 w 11"/>
                  <a:gd name="T7" fmla="*/ 15 h 16"/>
                  <a:gd name="T8" fmla="*/ 0 w 11"/>
                  <a:gd name="T9" fmla="*/ 11 h 16"/>
                  <a:gd name="T10" fmla="*/ 5 w 11"/>
                  <a:gd name="T11" fmla="*/ 2 h 16"/>
                  <a:gd name="T12" fmla="*/ 9 w 11"/>
                  <a:gd name="T13" fmla="*/ 2 h 16"/>
                  <a:gd name="T14" fmla="*/ 10 w 11"/>
                  <a:gd name="T15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16">
                    <a:moveTo>
                      <a:pt x="10" y="2"/>
                    </a:moveTo>
                    <a:cubicBezTo>
                      <a:pt x="11" y="4"/>
                      <a:pt x="11" y="5"/>
                      <a:pt x="10" y="6"/>
                    </a:cubicBezTo>
                    <a:cubicBezTo>
                      <a:pt x="9" y="8"/>
                      <a:pt x="8" y="11"/>
                      <a:pt x="7" y="13"/>
                    </a:cubicBezTo>
                    <a:cubicBezTo>
                      <a:pt x="6" y="15"/>
                      <a:pt x="4" y="16"/>
                      <a:pt x="3" y="15"/>
                    </a:cubicBezTo>
                    <a:cubicBezTo>
                      <a:pt x="1" y="15"/>
                      <a:pt x="0" y="13"/>
                      <a:pt x="0" y="11"/>
                    </a:cubicBezTo>
                    <a:cubicBezTo>
                      <a:pt x="1" y="8"/>
                      <a:pt x="3" y="5"/>
                      <a:pt x="5" y="2"/>
                    </a:cubicBezTo>
                    <a:cubicBezTo>
                      <a:pt x="6" y="1"/>
                      <a:pt x="8" y="0"/>
                      <a:pt x="9" y="2"/>
                    </a:cubicBezTo>
                    <a:cubicBezTo>
                      <a:pt x="10" y="2"/>
                      <a:pt x="10" y="2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11" name="">
                <a:extLst>
                  <a:ext uri="{FF2B5EF4-FFF2-40B4-BE49-F238E27FC236}">
                    <a16:creationId xmlns:a16="http://schemas.microsoft.com/office/drawing/2014/main" id="{08CE4DFF-8794-4133-9AA0-B31E6B8DE744}"/>
                  </a:ext>
                </a:extLst>
              </p:cNvPr>
              <p:cNvSpPr/>
              <p:nvPr/>
            </p:nvSpPr>
            <p:spPr bwMode="auto">
              <a:xfrm>
                <a:off x="7666689" y="3642072"/>
                <a:ext cx="22621" cy="51333"/>
              </a:xfrm>
              <a:custGeom>
                <a:avLst/>
                <a:gdLst>
                  <a:gd name="T0" fmla="*/ 11 w 11"/>
                  <a:gd name="T1" fmla="*/ 2 h 25"/>
                  <a:gd name="T2" fmla="*/ 11 w 11"/>
                  <a:gd name="T3" fmla="*/ 5 h 25"/>
                  <a:gd name="T4" fmla="*/ 7 w 11"/>
                  <a:gd name="T5" fmla="*/ 22 h 25"/>
                  <a:gd name="T6" fmla="*/ 3 w 11"/>
                  <a:gd name="T7" fmla="*/ 25 h 25"/>
                  <a:gd name="T8" fmla="*/ 0 w 11"/>
                  <a:gd name="T9" fmla="*/ 20 h 25"/>
                  <a:gd name="T10" fmla="*/ 5 w 11"/>
                  <a:gd name="T11" fmla="*/ 3 h 25"/>
                  <a:gd name="T12" fmla="*/ 9 w 11"/>
                  <a:gd name="T13" fmla="*/ 1 h 25"/>
                  <a:gd name="T14" fmla="*/ 11 w 11"/>
                  <a:gd name="T15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25">
                    <a:moveTo>
                      <a:pt x="11" y="2"/>
                    </a:moveTo>
                    <a:cubicBezTo>
                      <a:pt x="11" y="3"/>
                      <a:pt x="11" y="4"/>
                      <a:pt x="11" y="5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4"/>
                      <a:pt x="5" y="25"/>
                      <a:pt x="3" y="25"/>
                    </a:cubicBezTo>
                    <a:cubicBezTo>
                      <a:pt x="1" y="24"/>
                      <a:pt x="0" y="22"/>
                      <a:pt x="0" y="20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1"/>
                      <a:pt x="7" y="0"/>
                      <a:pt x="9" y="1"/>
                    </a:cubicBezTo>
                    <a:cubicBezTo>
                      <a:pt x="10" y="1"/>
                      <a:pt x="10" y="1"/>
                      <a:pt x="11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12" name="">
                <a:extLst>
                  <a:ext uri="{FF2B5EF4-FFF2-40B4-BE49-F238E27FC236}">
                    <a16:creationId xmlns:a16="http://schemas.microsoft.com/office/drawing/2014/main" id="{9E7C7EEB-294E-455F-9D4E-2D6D3545D1CA}"/>
                  </a:ext>
                </a:extLst>
              </p:cNvPr>
              <p:cNvSpPr/>
              <p:nvPr/>
            </p:nvSpPr>
            <p:spPr bwMode="auto">
              <a:xfrm>
                <a:off x="7764133" y="3654253"/>
                <a:ext cx="20881" cy="34802"/>
              </a:xfrm>
              <a:custGeom>
                <a:avLst/>
                <a:gdLst>
                  <a:gd name="T0" fmla="*/ 9 w 10"/>
                  <a:gd name="T1" fmla="*/ 2 h 17"/>
                  <a:gd name="T2" fmla="*/ 9 w 10"/>
                  <a:gd name="T3" fmla="*/ 6 h 17"/>
                  <a:gd name="T4" fmla="*/ 7 w 10"/>
                  <a:gd name="T5" fmla="*/ 14 h 17"/>
                  <a:gd name="T6" fmla="*/ 4 w 10"/>
                  <a:gd name="T7" fmla="*/ 17 h 17"/>
                  <a:gd name="T8" fmla="*/ 0 w 10"/>
                  <a:gd name="T9" fmla="*/ 14 h 17"/>
                  <a:gd name="T10" fmla="*/ 3 w 10"/>
                  <a:gd name="T11" fmla="*/ 3 h 17"/>
                  <a:gd name="T12" fmla="*/ 8 w 10"/>
                  <a:gd name="T13" fmla="*/ 1 h 17"/>
                  <a:gd name="T14" fmla="*/ 9 w 10"/>
                  <a:gd name="T15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17">
                    <a:moveTo>
                      <a:pt x="9" y="2"/>
                    </a:moveTo>
                    <a:cubicBezTo>
                      <a:pt x="10" y="3"/>
                      <a:pt x="10" y="5"/>
                      <a:pt x="9" y="6"/>
                    </a:cubicBezTo>
                    <a:cubicBezTo>
                      <a:pt x="8" y="8"/>
                      <a:pt x="7" y="11"/>
                      <a:pt x="7" y="14"/>
                    </a:cubicBezTo>
                    <a:cubicBezTo>
                      <a:pt x="7" y="16"/>
                      <a:pt x="6" y="17"/>
                      <a:pt x="4" y="17"/>
                    </a:cubicBezTo>
                    <a:cubicBezTo>
                      <a:pt x="2" y="17"/>
                      <a:pt x="0" y="16"/>
                      <a:pt x="0" y="14"/>
                    </a:cubicBezTo>
                    <a:cubicBezTo>
                      <a:pt x="1" y="10"/>
                      <a:pt x="1" y="6"/>
                      <a:pt x="3" y="3"/>
                    </a:cubicBezTo>
                    <a:cubicBezTo>
                      <a:pt x="4" y="1"/>
                      <a:pt x="6" y="0"/>
                      <a:pt x="8" y="1"/>
                    </a:cubicBezTo>
                    <a:cubicBezTo>
                      <a:pt x="8" y="1"/>
                      <a:pt x="9" y="2"/>
                      <a:pt x="9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13" name="">
                <a:extLst>
                  <a:ext uri="{FF2B5EF4-FFF2-40B4-BE49-F238E27FC236}">
                    <a16:creationId xmlns:a16="http://schemas.microsoft.com/office/drawing/2014/main" id="{386928A8-5A0D-49B8-B6C6-29D96D5AB720}"/>
                  </a:ext>
                </a:extLst>
              </p:cNvPr>
              <p:cNvSpPr/>
              <p:nvPr/>
            </p:nvSpPr>
            <p:spPr bwMode="auto">
              <a:xfrm>
                <a:off x="7853747" y="3639462"/>
                <a:ext cx="16531" cy="77434"/>
              </a:xfrm>
              <a:custGeom>
                <a:avLst/>
                <a:gdLst>
                  <a:gd name="T0" fmla="*/ 8 w 8"/>
                  <a:gd name="T1" fmla="*/ 2 h 37"/>
                  <a:gd name="T2" fmla="*/ 8 w 8"/>
                  <a:gd name="T3" fmla="*/ 4 h 37"/>
                  <a:gd name="T4" fmla="*/ 7 w 8"/>
                  <a:gd name="T5" fmla="*/ 33 h 37"/>
                  <a:gd name="T6" fmla="*/ 3 w 8"/>
                  <a:gd name="T7" fmla="*/ 37 h 37"/>
                  <a:gd name="T8" fmla="*/ 0 w 8"/>
                  <a:gd name="T9" fmla="*/ 33 h 37"/>
                  <a:gd name="T10" fmla="*/ 1 w 8"/>
                  <a:gd name="T11" fmla="*/ 4 h 37"/>
                  <a:gd name="T12" fmla="*/ 5 w 8"/>
                  <a:gd name="T13" fmla="*/ 0 h 37"/>
                  <a:gd name="T14" fmla="*/ 8 w 8"/>
                  <a:gd name="T15" fmla="*/ 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37">
                    <a:moveTo>
                      <a:pt x="8" y="2"/>
                    </a:moveTo>
                    <a:cubicBezTo>
                      <a:pt x="8" y="3"/>
                      <a:pt x="8" y="3"/>
                      <a:pt x="8" y="4"/>
                    </a:cubicBezTo>
                    <a:cubicBezTo>
                      <a:pt x="7" y="14"/>
                      <a:pt x="7" y="24"/>
                      <a:pt x="7" y="33"/>
                    </a:cubicBezTo>
                    <a:cubicBezTo>
                      <a:pt x="7" y="35"/>
                      <a:pt x="5" y="37"/>
                      <a:pt x="3" y="37"/>
                    </a:cubicBezTo>
                    <a:cubicBezTo>
                      <a:pt x="1" y="37"/>
                      <a:pt x="0" y="35"/>
                      <a:pt x="0" y="33"/>
                    </a:cubicBezTo>
                    <a:cubicBezTo>
                      <a:pt x="0" y="23"/>
                      <a:pt x="0" y="13"/>
                      <a:pt x="1" y="4"/>
                    </a:cubicBezTo>
                    <a:cubicBezTo>
                      <a:pt x="2" y="2"/>
                      <a:pt x="3" y="0"/>
                      <a:pt x="5" y="0"/>
                    </a:cubicBezTo>
                    <a:cubicBezTo>
                      <a:pt x="6" y="1"/>
                      <a:pt x="7" y="1"/>
                      <a:pt x="8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14" name="">
                <a:extLst>
                  <a:ext uri="{FF2B5EF4-FFF2-40B4-BE49-F238E27FC236}">
                    <a16:creationId xmlns:a16="http://schemas.microsoft.com/office/drawing/2014/main" id="{7496771E-53E4-4865-92C3-F91D0ACA7BBC}"/>
                  </a:ext>
                </a:extLst>
              </p:cNvPr>
              <p:cNvSpPr/>
              <p:nvPr/>
            </p:nvSpPr>
            <p:spPr bwMode="auto">
              <a:xfrm>
                <a:off x="7951192" y="3603790"/>
                <a:ext cx="41762" cy="66993"/>
              </a:xfrm>
              <a:custGeom>
                <a:avLst/>
                <a:gdLst>
                  <a:gd name="T0" fmla="*/ 6 w 20"/>
                  <a:gd name="T1" fmla="*/ 2 h 32"/>
                  <a:gd name="T2" fmla="*/ 7 w 20"/>
                  <a:gd name="T3" fmla="*/ 3 h 32"/>
                  <a:gd name="T4" fmla="*/ 19 w 20"/>
                  <a:gd name="T5" fmla="*/ 26 h 32"/>
                  <a:gd name="T6" fmla="*/ 17 w 20"/>
                  <a:gd name="T7" fmla="*/ 31 h 32"/>
                  <a:gd name="T8" fmla="*/ 13 w 20"/>
                  <a:gd name="T9" fmla="*/ 30 h 32"/>
                  <a:gd name="T10" fmla="*/ 0 w 20"/>
                  <a:gd name="T11" fmla="*/ 6 h 32"/>
                  <a:gd name="T12" fmla="*/ 2 w 20"/>
                  <a:gd name="T13" fmla="*/ 1 h 32"/>
                  <a:gd name="T14" fmla="*/ 6 w 20"/>
                  <a:gd name="T15" fmla="*/ 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32">
                    <a:moveTo>
                      <a:pt x="6" y="2"/>
                    </a:moveTo>
                    <a:cubicBezTo>
                      <a:pt x="6" y="2"/>
                      <a:pt x="7" y="3"/>
                      <a:pt x="7" y="3"/>
                    </a:cubicBezTo>
                    <a:cubicBezTo>
                      <a:pt x="11" y="11"/>
                      <a:pt x="15" y="19"/>
                      <a:pt x="19" y="26"/>
                    </a:cubicBezTo>
                    <a:cubicBezTo>
                      <a:pt x="20" y="28"/>
                      <a:pt x="19" y="30"/>
                      <a:pt x="17" y="31"/>
                    </a:cubicBezTo>
                    <a:cubicBezTo>
                      <a:pt x="16" y="32"/>
                      <a:pt x="14" y="31"/>
                      <a:pt x="13" y="30"/>
                    </a:cubicBezTo>
                    <a:cubicBezTo>
                      <a:pt x="9" y="22"/>
                      <a:pt x="4" y="14"/>
                      <a:pt x="0" y="6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4" y="0"/>
                      <a:pt x="5" y="1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15" name="">
                <a:extLst>
                  <a:ext uri="{FF2B5EF4-FFF2-40B4-BE49-F238E27FC236}">
                    <a16:creationId xmlns:a16="http://schemas.microsoft.com/office/drawing/2014/main" id="{42DA14FF-0C25-499E-84E6-5C7448234616}"/>
                  </a:ext>
                </a:extLst>
              </p:cNvPr>
              <p:cNvSpPr/>
              <p:nvPr/>
            </p:nvSpPr>
            <p:spPr bwMode="auto">
              <a:xfrm>
                <a:off x="8037325" y="3543758"/>
                <a:ext cx="26971" cy="29581"/>
              </a:xfrm>
              <a:custGeom>
                <a:avLst/>
                <a:gdLst>
                  <a:gd name="T0" fmla="*/ 12 w 13"/>
                  <a:gd name="T1" fmla="*/ 8 h 14"/>
                  <a:gd name="T2" fmla="*/ 12 w 13"/>
                  <a:gd name="T3" fmla="*/ 12 h 14"/>
                  <a:gd name="T4" fmla="*/ 7 w 13"/>
                  <a:gd name="T5" fmla="*/ 13 h 14"/>
                  <a:gd name="T6" fmla="*/ 1 w 13"/>
                  <a:gd name="T7" fmla="*/ 6 h 14"/>
                  <a:gd name="T8" fmla="*/ 1 w 13"/>
                  <a:gd name="T9" fmla="*/ 2 h 14"/>
                  <a:gd name="T10" fmla="*/ 6 w 13"/>
                  <a:gd name="T11" fmla="*/ 2 h 14"/>
                  <a:gd name="T12" fmla="*/ 11 w 13"/>
                  <a:gd name="T13" fmla="*/ 8 h 14"/>
                  <a:gd name="T14" fmla="*/ 12 w 13"/>
                  <a:gd name="T15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4">
                    <a:moveTo>
                      <a:pt x="12" y="8"/>
                    </a:moveTo>
                    <a:cubicBezTo>
                      <a:pt x="13" y="10"/>
                      <a:pt x="13" y="11"/>
                      <a:pt x="12" y="12"/>
                    </a:cubicBezTo>
                    <a:cubicBezTo>
                      <a:pt x="11" y="14"/>
                      <a:pt x="9" y="14"/>
                      <a:pt x="7" y="13"/>
                    </a:cubicBezTo>
                    <a:cubicBezTo>
                      <a:pt x="5" y="11"/>
                      <a:pt x="3" y="9"/>
                      <a:pt x="1" y="6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3" y="0"/>
                      <a:pt x="5" y="1"/>
                      <a:pt x="6" y="2"/>
                    </a:cubicBezTo>
                    <a:cubicBezTo>
                      <a:pt x="8" y="4"/>
                      <a:pt x="9" y="6"/>
                      <a:pt x="11" y="8"/>
                    </a:cubicBezTo>
                    <a:cubicBezTo>
                      <a:pt x="12" y="8"/>
                      <a:pt x="12" y="8"/>
                      <a:pt x="12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16" name="">
                <a:extLst>
                  <a:ext uri="{FF2B5EF4-FFF2-40B4-BE49-F238E27FC236}">
                    <a16:creationId xmlns:a16="http://schemas.microsoft.com/office/drawing/2014/main" id="{BF74D005-72BF-4FB2-8255-93638E05CE23}"/>
                  </a:ext>
                </a:extLst>
              </p:cNvPr>
              <p:cNvSpPr/>
              <p:nvPr/>
            </p:nvSpPr>
            <p:spPr bwMode="auto">
              <a:xfrm>
                <a:off x="8091268" y="3458494"/>
                <a:ext cx="74823" cy="46112"/>
              </a:xfrm>
              <a:custGeom>
                <a:avLst/>
                <a:gdLst>
                  <a:gd name="T0" fmla="*/ 35 w 36"/>
                  <a:gd name="T1" fmla="*/ 16 h 22"/>
                  <a:gd name="T2" fmla="*/ 36 w 36"/>
                  <a:gd name="T3" fmla="*/ 19 h 22"/>
                  <a:gd name="T4" fmla="*/ 31 w 36"/>
                  <a:gd name="T5" fmla="*/ 21 h 22"/>
                  <a:gd name="T6" fmla="*/ 2 w 36"/>
                  <a:gd name="T7" fmla="*/ 7 h 22"/>
                  <a:gd name="T8" fmla="*/ 1 w 36"/>
                  <a:gd name="T9" fmla="*/ 2 h 22"/>
                  <a:gd name="T10" fmla="*/ 5 w 36"/>
                  <a:gd name="T11" fmla="*/ 0 h 22"/>
                  <a:gd name="T12" fmla="*/ 34 w 36"/>
                  <a:gd name="T13" fmla="*/ 15 h 22"/>
                  <a:gd name="T14" fmla="*/ 35 w 36"/>
                  <a:gd name="T15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22">
                    <a:moveTo>
                      <a:pt x="35" y="16"/>
                    </a:moveTo>
                    <a:cubicBezTo>
                      <a:pt x="36" y="17"/>
                      <a:pt x="36" y="18"/>
                      <a:pt x="36" y="19"/>
                    </a:cubicBezTo>
                    <a:cubicBezTo>
                      <a:pt x="35" y="21"/>
                      <a:pt x="33" y="22"/>
                      <a:pt x="31" y="21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0"/>
                      <a:pt x="4" y="0"/>
                      <a:pt x="5" y="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5" y="15"/>
                      <a:pt x="35" y="15"/>
                      <a:pt x="35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17" name="">
                <a:extLst>
                  <a:ext uri="{FF2B5EF4-FFF2-40B4-BE49-F238E27FC236}">
                    <a16:creationId xmlns:a16="http://schemas.microsoft.com/office/drawing/2014/main" id="{5822DC06-8141-4A56-A86D-908E13FC0D41}"/>
                  </a:ext>
                </a:extLst>
              </p:cNvPr>
              <p:cNvSpPr/>
              <p:nvPr/>
            </p:nvSpPr>
            <p:spPr bwMode="auto">
              <a:xfrm>
                <a:off x="8119979" y="3350610"/>
                <a:ext cx="37412" cy="20881"/>
              </a:xfrm>
              <a:custGeom>
                <a:avLst/>
                <a:gdLst>
                  <a:gd name="T0" fmla="*/ 17 w 18"/>
                  <a:gd name="T1" fmla="*/ 4 h 10"/>
                  <a:gd name="T2" fmla="*/ 17 w 18"/>
                  <a:gd name="T3" fmla="*/ 8 h 10"/>
                  <a:gd name="T4" fmla="*/ 12 w 18"/>
                  <a:gd name="T5" fmla="*/ 9 h 10"/>
                  <a:gd name="T6" fmla="*/ 5 w 18"/>
                  <a:gd name="T7" fmla="*/ 7 h 10"/>
                  <a:gd name="T8" fmla="*/ 1 w 18"/>
                  <a:gd name="T9" fmla="*/ 5 h 10"/>
                  <a:gd name="T10" fmla="*/ 3 w 18"/>
                  <a:gd name="T11" fmla="*/ 0 h 10"/>
                  <a:gd name="T12" fmla="*/ 16 w 18"/>
                  <a:gd name="T13" fmla="*/ 3 h 10"/>
                  <a:gd name="T14" fmla="*/ 17 w 18"/>
                  <a:gd name="T1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10">
                    <a:moveTo>
                      <a:pt x="17" y="4"/>
                    </a:moveTo>
                    <a:cubicBezTo>
                      <a:pt x="18" y="5"/>
                      <a:pt x="18" y="6"/>
                      <a:pt x="17" y="8"/>
                    </a:cubicBezTo>
                    <a:cubicBezTo>
                      <a:pt x="16" y="9"/>
                      <a:pt x="14" y="10"/>
                      <a:pt x="12" y="9"/>
                    </a:cubicBezTo>
                    <a:cubicBezTo>
                      <a:pt x="10" y="7"/>
                      <a:pt x="7" y="7"/>
                      <a:pt x="5" y="7"/>
                    </a:cubicBezTo>
                    <a:cubicBezTo>
                      <a:pt x="3" y="8"/>
                      <a:pt x="1" y="6"/>
                      <a:pt x="1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8" y="0"/>
                      <a:pt x="12" y="0"/>
                      <a:pt x="16" y="3"/>
                    </a:cubicBezTo>
                    <a:cubicBezTo>
                      <a:pt x="16" y="3"/>
                      <a:pt x="17" y="3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18" name="">
                <a:extLst>
                  <a:ext uri="{FF2B5EF4-FFF2-40B4-BE49-F238E27FC236}">
                    <a16:creationId xmlns:a16="http://schemas.microsoft.com/office/drawing/2014/main" id="{F760E4DF-9A0E-421C-B051-6DC79D793B63}"/>
                  </a:ext>
                </a:extLst>
              </p:cNvPr>
              <p:cNvSpPr/>
              <p:nvPr/>
            </p:nvSpPr>
            <p:spPr bwMode="auto">
              <a:xfrm>
                <a:off x="8122589" y="3269696"/>
                <a:ext cx="74823" cy="20881"/>
              </a:xfrm>
              <a:custGeom>
                <a:avLst/>
                <a:gdLst>
                  <a:gd name="T0" fmla="*/ 36 w 36"/>
                  <a:gd name="T1" fmla="*/ 4 h 10"/>
                  <a:gd name="T2" fmla="*/ 36 w 36"/>
                  <a:gd name="T3" fmla="*/ 7 h 10"/>
                  <a:gd name="T4" fmla="*/ 32 w 36"/>
                  <a:gd name="T5" fmla="*/ 10 h 10"/>
                  <a:gd name="T6" fmla="*/ 5 w 36"/>
                  <a:gd name="T7" fmla="*/ 9 h 10"/>
                  <a:gd name="T8" fmla="*/ 0 w 36"/>
                  <a:gd name="T9" fmla="*/ 6 h 10"/>
                  <a:gd name="T10" fmla="*/ 3 w 36"/>
                  <a:gd name="T11" fmla="*/ 2 h 10"/>
                  <a:gd name="T12" fmla="*/ 34 w 36"/>
                  <a:gd name="T13" fmla="*/ 3 h 10"/>
                  <a:gd name="T14" fmla="*/ 36 w 36"/>
                  <a:gd name="T1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10">
                    <a:moveTo>
                      <a:pt x="36" y="4"/>
                    </a:moveTo>
                    <a:cubicBezTo>
                      <a:pt x="36" y="5"/>
                      <a:pt x="36" y="6"/>
                      <a:pt x="36" y="7"/>
                    </a:cubicBezTo>
                    <a:cubicBezTo>
                      <a:pt x="36" y="9"/>
                      <a:pt x="34" y="10"/>
                      <a:pt x="32" y="10"/>
                    </a:cubicBezTo>
                    <a:cubicBezTo>
                      <a:pt x="23" y="7"/>
                      <a:pt x="13" y="7"/>
                      <a:pt x="5" y="9"/>
                    </a:cubicBezTo>
                    <a:cubicBezTo>
                      <a:pt x="3" y="10"/>
                      <a:pt x="1" y="8"/>
                      <a:pt x="0" y="6"/>
                    </a:cubicBezTo>
                    <a:cubicBezTo>
                      <a:pt x="0" y="5"/>
                      <a:pt x="1" y="3"/>
                      <a:pt x="3" y="2"/>
                    </a:cubicBezTo>
                    <a:cubicBezTo>
                      <a:pt x="13" y="0"/>
                      <a:pt x="23" y="0"/>
                      <a:pt x="34" y="3"/>
                    </a:cubicBezTo>
                    <a:cubicBezTo>
                      <a:pt x="34" y="3"/>
                      <a:pt x="35" y="4"/>
                      <a:pt x="36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19" name="">
                <a:extLst>
                  <a:ext uri="{FF2B5EF4-FFF2-40B4-BE49-F238E27FC236}">
                    <a16:creationId xmlns:a16="http://schemas.microsoft.com/office/drawing/2014/main" id="{A9DBBE9E-7CF9-4D7B-A95E-418ABB1F17C1}"/>
                  </a:ext>
                </a:extLst>
              </p:cNvPr>
              <p:cNvSpPr/>
              <p:nvPr/>
            </p:nvSpPr>
            <p:spPr bwMode="auto">
              <a:xfrm>
                <a:off x="8097358" y="3159201"/>
                <a:ext cx="41762" cy="25231"/>
              </a:xfrm>
              <a:custGeom>
                <a:avLst/>
                <a:gdLst>
                  <a:gd name="T0" fmla="*/ 19 w 20"/>
                  <a:gd name="T1" fmla="*/ 2 h 12"/>
                  <a:gd name="T2" fmla="*/ 19 w 20"/>
                  <a:gd name="T3" fmla="*/ 3 h 12"/>
                  <a:gd name="T4" fmla="*/ 17 w 20"/>
                  <a:gd name="T5" fmla="*/ 7 h 12"/>
                  <a:gd name="T6" fmla="*/ 5 w 20"/>
                  <a:gd name="T7" fmla="*/ 11 h 12"/>
                  <a:gd name="T8" fmla="*/ 0 w 20"/>
                  <a:gd name="T9" fmla="*/ 9 h 12"/>
                  <a:gd name="T10" fmla="*/ 3 w 20"/>
                  <a:gd name="T11" fmla="*/ 4 h 12"/>
                  <a:gd name="T12" fmla="*/ 15 w 20"/>
                  <a:gd name="T13" fmla="*/ 1 h 12"/>
                  <a:gd name="T14" fmla="*/ 19 w 20"/>
                  <a:gd name="T15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12">
                    <a:moveTo>
                      <a:pt x="19" y="2"/>
                    </a:moveTo>
                    <a:cubicBezTo>
                      <a:pt x="19" y="2"/>
                      <a:pt x="19" y="3"/>
                      <a:pt x="19" y="3"/>
                    </a:cubicBezTo>
                    <a:cubicBezTo>
                      <a:pt x="20" y="5"/>
                      <a:pt x="19" y="7"/>
                      <a:pt x="17" y="7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3" y="12"/>
                      <a:pt x="1" y="10"/>
                      <a:pt x="0" y="9"/>
                    </a:cubicBezTo>
                    <a:cubicBezTo>
                      <a:pt x="0" y="7"/>
                      <a:pt x="1" y="5"/>
                      <a:pt x="3" y="4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7" y="0"/>
                      <a:pt x="18" y="1"/>
                      <a:pt x="19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20" name="">
                <a:extLst>
                  <a:ext uri="{FF2B5EF4-FFF2-40B4-BE49-F238E27FC236}">
                    <a16:creationId xmlns:a16="http://schemas.microsoft.com/office/drawing/2014/main" id="{1F98ACB4-DA31-4C1D-8D7D-02023C38C296}"/>
                  </a:ext>
                </a:extLst>
              </p:cNvPr>
              <p:cNvSpPr/>
              <p:nvPr/>
            </p:nvSpPr>
            <p:spPr bwMode="auto">
              <a:xfrm>
                <a:off x="8037325" y="3007815"/>
                <a:ext cx="60033" cy="66123"/>
              </a:xfrm>
              <a:custGeom>
                <a:avLst/>
                <a:gdLst>
                  <a:gd name="T0" fmla="*/ 28 w 29"/>
                  <a:gd name="T1" fmla="*/ 2 h 32"/>
                  <a:gd name="T2" fmla="*/ 28 w 29"/>
                  <a:gd name="T3" fmla="*/ 7 h 32"/>
                  <a:gd name="T4" fmla="*/ 6 w 29"/>
                  <a:gd name="T5" fmla="*/ 30 h 32"/>
                  <a:gd name="T6" fmla="*/ 2 w 29"/>
                  <a:gd name="T7" fmla="*/ 31 h 32"/>
                  <a:gd name="T8" fmla="*/ 1 w 29"/>
                  <a:gd name="T9" fmla="*/ 26 h 32"/>
                  <a:gd name="T10" fmla="*/ 23 w 29"/>
                  <a:gd name="T11" fmla="*/ 2 h 32"/>
                  <a:gd name="T12" fmla="*/ 28 w 29"/>
                  <a:gd name="T13" fmla="*/ 2 h 32"/>
                  <a:gd name="T14" fmla="*/ 28 w 29"/>
                  <a:gd name="T15" fmla="*/ 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32">
                    <a:moveTo>
                      <a:pt x="28" y="2"/>
                    </a:moveTo>
                    <a:cubicBezTo>
                      <a:pt x="29" y="4"/>
                      <a:pt x="29" y="6"/>
                      <a:pt x="28" y="7"/>
                    </a:cubicBezTo>
                    <a:cubicBezTo>
                      <a:pt x="20" y="14"/>
                      <a:pt x="13" y="22"/>
                      <a:pt x="6" y="30"/>
                    </a:cubicBezTo>
                    <a:cubicBezTo>
                      <a:pt x="5" y="32"/>
                      <a:pt x="3" y="32"/>
                      <a:pt x="2" y="31"/>
                    </a:cubicBezTo>
                    <a:cubicBezTo>
                      <a:pt x="0" y="30"/>
                      <a:pt x="0" y="28"/>
                      <a:pt x="1" y="26"/>
                    </a:cubicBezTo>
                    <a:cubicBezTo>
                      <a:pt x="7" y="17"/>
                      <a:pt x="15" y="9"/>
                      <a:pt x="23" y="2"/>
                    </a:cubicBezTo>
                    <a:cubicBezTo>
                      <a:pt x="25" y="0"/>
                      <a:pt x="27" y="1"/>
                      <a:pt x="28" y="2"/>
                    </a:cubicBezTo>
                    <a:cubicBezTo>
                      <a:pt x="28" y="2"/>
                      <a:pt x="28" y="2"/>
                      <a:pt x="28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21" name="">
                <a:extLst>
                  <a:ext uri="{FF2B5EF4-FFF2-40B4-BE49-F238E27FC236}">
                    <a16:creationId xmlns:a16="http://schemas.microsoft.com/office/drawing/2014/main" id="{C7CB4792-FE91-47CB-994F-1514996DCC1A}"/>
                  </a:ext>
                </a:extLst>
              </p:cNvPr>
              <p:cNvSpPr/>
              <p:nvPr/>
            </p:nvSpPr>
            <p:spPr bwMode="auto">
              <a:xfrm>
                <a:off x="7961632" y="2966053"/>
                <a:ext cx="31321" cy="31321"/>
              </a:xfrm>
              <a:custGeom>
                <a:avLst/>
                <a:gdLst>
                  <a:gd name="T0" fmla="*/ 14 w 15"/>
                  <a:gd name="T1" fmla="*/ 2 h 15"/>
                  <a:gd name="T2" fmla="*/ 14 w 15"/>
                  <a:gd name="T3" fmla="*/ 6 h 15"/>
                  <a:gd name="T4" fmla="*/ 7 w 15"/>
                  <a:gd name="T5" fmla="*/ 14 h 15"/>
                  <a:gd name="T6" fmla="*/ 2 w 15"/>
                  <a:gd name="T7" fmla="*/ 14 h 15"/>
                  <a:gd name="T8" fmla="*/ 2 w 15"/>
                  <a:gd name="T9" fmla="*/ 9 h 15"/>
                  <a:gd name="T10" fmla="*/ 9 w 15"/>
                  <a:gd name="T11" fmla="*/ 1 h 15"/>
                  <a:gd name="T12" fmla="*/ 14 w 15"/>
                  <a:gd name="T13" fmla="*/ 1 h 15"/>
                  <a:gd name="T14" fmla="*/ 14 w 15"/>
                  <a:gd name="T15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5">
                    <a:moveTo>
                      <a:pt x="14" y="2"/>
                    </a:moveTo>
                    <a:cubicBezTo>
                      <a:pt x="15" y="3"/>
                      <a:pt x="15" y="5"/>
                      <a:pt x="14" y="6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6" y="15"/>
                      <a:pt x="3" y="15"/>
                      <a:pt x="2" y="14"/>
                    </a:cubicBezTo>
                    <a:cubicBezTo>
                      <a:pt x="1" y="13"/>
                      <a:pt x="0" y="11"/>
                      <a:pt x="2" y="9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0" y="0"/>
                      <a:pt x="13" y="0"/>
                      <a:pt x="14" y="1"/>
                    </a:cubicBezTo>
                    <a:cubicBezTo>
                      <a:pt x="14" y="1"/>
                      <a:pt x="14" y="1"/>
                      <a:pt x="14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22" name="">
                <a:extLst>
                  <a:ext uri="{FF2B5EF4-FFF2-40B4-BE49-F238E27FC236}">
                    <a16:creationId xmlns:a16="http://schemas.microsoft.com/office/drawing/2014/main" id="{88C4D1F7-AAC7-4DD5-8C84-2926C5ADB97D}"/>
                  </a:ext>
                </a:extLst>
              </p:cNvPr>
              <p:cNvSpPr/>
              <p:nvPr/>
            </p:nvSpPr>
            <p:spPr bwMode="auto">
              <a:xfrm>
                <a:off x="7333465" y="3350610"/>
                <a:ext cx="52202" cy="18271"/>
              </a:xfrm>
              <a:custGeom>
                <a:avLst/>
                <a:gdLst>
                  <a:gd name="T0" fmla="*/ 24 w 25"/>
                  <a:gd name="T1" fmla="*/ 1 h 9"/>
                  <a:gd name="T2" fmla="*/ 24 w 25"/>
                  <a:gd name="T3" fmla="*/ 2 h 9"/>
                  <a:gd name="T4" fmla="*/ 22 w 25"/>
                  <a:gd name="T5" fmla="*/ 7 h 9"/>
                  <a:gd name="T6" fmla="*/ 4 w 25"/>
                  <a:gd name="T7" fmla="*/ 8 h 9"/>
                  <a:gd name="T8" fmla="*/ 1 w 25"/>
                  <a:gd name="T9" fmla="*/ 4 h 9"/>
                  <a:gd name="T10" fmla="*/ 4 w 25"/>
                  <a:gd name="T11" fmla="*/ 1 h 9"/>
                  <a:gd name="T12" fmla="*/ 20 w 25"/>
                  <a:gd name="T13" fmla="*/ 0 h 9"/>
                  <a:gd name="T14" fmla="*/ 24 w 25"/>
                  <a:gd name="T15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9">
                    <a:moveTo>
                      <a:pt x="24" y="1"/>
                    </a:moveTo>
                    <a:cubicBezTo>
                      <a:pt x="24" y="2"/>
                      <a:pt x="24" y="2"/>
                      <a:pt x="24" y="2"/>
                    </a:cubicBezTo>
                    <a:cubicBezTo>
                      <a:pt x="25" y="4"/>
                      <a:pt x="23" y="6"/>
                      <a:pt x="22" y="7"/>
                    </a:cubicBezTo>
                    <a:cubicBezTo>
                      <a:pt x="16" y="8"/>
                      <a:pt x="10" y="9"/>
                      <a:pt x="4" y="8"/>
                    </a:cubicBezTo>
                    <a:cubicBezTo>
                      <a:pt x="2" y="8"/>
                      <a:pt x="0" y="6"/>
                      <a:pt x="1" y="4"/>
                    </a:cubicBezTo>
                    <a:cubicBezTo>
                      <a:pt x="1" y="2"/>
                      <a:pt x="3" y="1"/>
                      <a:pt x="4" y="1"/>
                    </a:cubicBezTo>
                    <a:cubicBezTo>
                      <a:pt x="10" y="2"/>
                      <a:pt x="15" y="1"/>
                      <a:pt x="20" y="0"/>
                    </a:cubicBezTo>
                    <a:cubicBezTo>
                      <a:pt x="21" y="0"/>
                      <a:pt x="23" y="0"/>
                      <a:pt x="2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23" name="">
                <a:extLst>
                  <a:ext uri="{FF2B5EF4-FFF2-40B4-BE49-F238E27FC236}">
                    <a16:creationId xmlns:a16="http://schemas.microsoft.com/office/drawing/2014/main" id="{0190AFAA-DD03-4257-9A30-160F3DE421BB}"/>
                  </a:ext>
                </a:extLst>
              </p:cNvPr>
              <p:cNvSpPr/>
              <p:nvPr/>
            </p:nvSpPr>
            <p:spPr bwMode="auto">
              <a:xfrm>
                <a:off x="7323024" y="3165291"/>
                <a:ext cx="49592" cy="20881"/>
              </a:xfrm>
              <a:custGeom>
                <a:avLst/>
                <a:gdLst>
                  <a:gd name="T0" fmla="*/ 24 w 24"/>
                  <a:gd name="T1" fmla="*/ 5 h 10"/>
                  <a:gd name="T2" fmla="*/ 24 w 24"/>
                  <a:gd name="T3" fmla="*/ 7 h 10"/>
                  <a:gd name="T4" fmla="*/ 21 w 24"/>
                  <a:gd name="T5" fmla="*/ 10 h 10"/>
                  <a:gd name="T6" fmla="*/ 3 w 24"/>
                  <a:gd name="T7" fmla="*/ 7 h 10"/>
                  <a:gd name="T8" fmla="*/ 0 w 24"/>
                  <a:gd name="T9" fmla="*/ 3 h 10"/>
                  <a:gd name="T10" fmla="*/ 4 w 24"/>
                  <a:gd name="T11" fmla="*/ 1 h 10"/>
                  <a:gd name="T12" fmla="*/ 21 w 24"/>
                  <a:gd name="T13" fmla="*/ 3 h 10"/>
                  <a:gd name="T14" fmla="*/ 24 w 24"/>
                  <a:gd name="T15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10">
                    <a:moveTo>
                      <a:pt x="24" y="5"/>
                    </a:moveTo>
                    <a:cubicBezTo>
                      <a:pt x="24" y="5"/>
                      <a:pt x="24" y="6"/>
                      <a:pt x="24" y="7"/>
                    </a:cubicBezTo>
                    <a:cubicBezTo>
                      <a:pt x="24" y="8"/>
                      <a:pt x="23" y="10"/>
                      <a:pt x="21" y="10"/>
                    </a:cubicBezTo>
                    <a:cubicBezTo>
                      <a:pt x="15" y="10"/>
                      <a:pt x="9" y="9"/>
                      <a:pt x="3" y="7"/>
                    </a:cubicBezTo>
                    <a:cubicBezTo>
                      <a:pt x="1" y="7"/>
                      <a:pt x="0" y="5"/>
                      <a:pt x="0" y="3"/>
                    </a:cubicBezTo>
                    <a:cubicBezTo>
                      <a:pt x="1" y="1"/>
                      <a:pt x="3" y="0"/>
                      <a:pt x="4" y="1"/>
                    </a:cubicBezTo>
                    <a:cubicBezTo>
                      <a:pt x="10" y="2"/>
                      <a:pt x="15" y="3"/>
                      <a:pt x="21" y="3"/>
                    </a:cubicBezTo>
                    <a:cubicBezTo>
                      <a:pt x="22" y="3"/>
                      <a:pt x="23" y="4"/>
                      <a:pt x="24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24" name="">
                <a:extLst>
                  <a:ext uri="{FF2B5EF4-FFF2-40B4-BE49-F238E27FC236}">
                    <a16:creationId xmlns:a16="http://schemas.microsoft.com/office/drawing/2014/main" id="{47A4B99C-15A0-484D-950E-1AA0FF34A9CA}"/>
                  </a:ext>
                </a:extLst>
              </p:cNvPr>
              <p:cNvSpPr/>
              <p:nvPr/>
            </p:nvSpPr>
            <p:spPr bwMode="auto">
              <a:xfrm>
                <a:off x="7420468" y="2967793"/>
                <a:ext cx="41762" cy="43502"/>
              </a:xfrm>
              <a:custGeom>
                <a:avLst/>
                <a:gdLst>
                  <a:gd name="T0" fmla="*/ 19 w 20"/>
                  <a:gd name="T1" fmla="*/ 15 h 21"/>
                  <a:gd name="T2" fmla="*/ 18 w 20"/>
                  <a:gd name="T3" fmla="*/ 19 h 21"/>
                  <a:gd name="T4" fmla="*/ 14 w 20"/>
                  <a:gd name="T5" fmla="*/ 19 h 21"/>
                  <a:gd name="T6" fmla="*/ 1 w 20"/>
                  <a:gd name="T7" fmla="*/ 7 h 21"/>
                  <a:gd name="T8" fmla="*/ 1 w 20"/>
                  <a:gd name="T9" fmla="*/ 2 h 21"/>
                  <a:gd name="T10" fmla="*/ 6 w 20"/>
                  <a:gd name="T11" fmla="*/ 2 h 21"/>
                  <a:gd name="T12" fmla="*/ 18 w 20"/>
                  <a:gd name="T13" fmla="*/ 15 h 21"/>
                  <a:gd name="T14" fmla="*/ 19 w 20"/>
                  <a:gd name="T15" fmla="*/ 1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21">
                    <a:moveTo>
                      <a:pt x="19" y="15"/>
                    </a:moveTo>
                    <a:cubicBezTo>
                      <a:pt x="20" y="16"/>
                      <a:pt x="20" y="18"/>
                      <a:pt x="18" y="19"/>
                    </a:cubicBezTo>
                    <a:cubicBezTo>
                      <a:pt x="17" y="21"/>
                      <a:pt x="15" y="21"/>
                      <a:pt x="14" y="19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5" y="0"/>
                      <a:pt x="6" y="2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9" y="15"/>
                      <a:pt x="19" y="15"/>
                      <a:pt x="19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25" name="">
                <a:extLst>
                  <a:ext uri="{FF2B5EF4-FFF2-40B4-BE49-F238E27FC236}">
                    <a16:creationId xmlns:a16="http://schemas.microsoft.com/office/drawing/2014/main" id="{AC90CED7-B504-49C0-92F6-E49992D1D6E4}"/>
                  </a:ext>
                </a:extLst>
              </p:cNvPr>
              <p:cNvSpPr/>
              <p:nvPr/>
            </p:nvSpPr>
            <p:spPr bwMode="auto">
              <a:xfrm>
                <a:off x="7626667" y="2845117"/>
                <a:ext cx="22621" cy="58293"/>
              </a:xfrm>
              <a:custGeom>
                <a:avLst/>
                <a:gdLst>
                  <a:gd name="T0" fmla="*/ 6 w 11"/>
                  <a:gd name="T1" fmla="*/ 2 h 28"/>
                  <a:gd name="T2" fmla="*/ 7 w 11"/>
                  <a:gd name="T3" fmla="*/ 2 h 28"/>
                  <a:gd name="T4" fmla="*/ 10 w 11"/>
                  <a:gd name="T5" fmla="*/ 25 h 28"/>
                  <a:gd name="T6" fmla="*/ 6 w 11"/>
                  <a:gd name="T7" fmla="*/ 27 h 28"/>
                  <a:gd name="T8" fmla="*/ 3 w 11"/>
                  <a:gd name="T9" fmla="*/ 23 h 28"/>
                  <a:gd name="T10" fmla="*/ 0 w 11"/>
                  <a:gd name="T11" fmla="*/ 6 h 28"/>
                  <a:gd name="T12" fmla="*/ 2 w 11"/>
                  <a:gd name="T13" fmla="*/ 1 h 28"/>
                  <a:gd name="T14" fmla="*/ 6 w 11"/>
                  <a:gd name="T15" fmla="*/ 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28">
                    <a:moveTo>
                      <a:pt x="6" y="2"/>
                    </a:moveTo>
                    <a:cubicBezTo>
                      <a:pt x="6" y="2"/>
                      <a:pt x="6" y="2"/>
                      <a:pt x="7" y="2"/>
                    </a:cubicBezTo>
                    <a:cubicBezTo>
                      <a:pt x="10" y="9"/>
                      <a:pt x="11" y="17"/>
                      <a:pt x="10" y="25"/>
                    </a:cubicBezTo>
                    <a:cubicBezTo>
                      <a:pt x="9" y="26"/>
                      <a:pt x="8" y="28"/>
                      <a:pt x="6" y="27"/>
                    </a:cubicBezTo>
                    <a:cubicBezTo>
                      <a:pt x="4" y="27"/>
                      <a:pt x="3" y="25"/>
                      <a:pt x="3" y="23"/>
                    </a:cubicBezTo>
                    <a:cubicBezTo>
                      <a:pt x="4" y="17"/>
                      <a:pt x="3" y="11"/>
                      <a:pt x="0" y="6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3" y="0"/>
                      <a:pt x="5" y="1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26" name="">
                <a:extLst>
                  <a:ext uri="{FF2B5EF4-FFF2-40B4-BE49-F238E27FC236}">
                    <a16:creationId xmlns:a16="http://schemas.microsoft.com/office/drawing/2014/main" id="{1020BE31-C1D9-474D-8276-5579BF7BAED4}"/>
                  </a:ext>
                </a:extLst>
              </p:cNvPr>
              <p:cNvSpPr/>
              <p:nvPr/>
            </p:nvSpPr>
            <p:spPr bwMode="auto">
              <a:xfrm>
                <a:off x="7824166" y="2870349"/>
                <a:ext cx="17401" cy="49592"/>
              </a:xfrm>
              <a:custGeom>
                <a:avLst/>
                <a:gdLst>
                  <a:gd name="T0" fmla="*/ 6 w 8"/>
                  <a:gd name="T1" fmla="*/ 2 h 24"/>
                  <a:gd name="T2" fmla="*/ 7 w 8"/>
                  <a:gd name="T3" fmla="*/ 3 h 24"/>
                  <a:gd name="T4" fmla="*/ 8 w 8"/>
                  <a:gd name="T5" fmla="*/ 20 h 24"/>
                  <a:gd name="T6" fmla="*/ 4 w 8"/>
                  <a:gd name="T7" fmla="*/ 24 h 24"/>
                  <a:gd name="T8" fmla="*/ 1 w 8"/>
                  <a:gd name="T9" fmla="*/ 20 h 24"/>
                  <a:gd name="T10" fmla="*/ 0 w 8"/>
                  <a:gd name="T11" fmla="*/ 4 h 24"/>
                  <a:gd name="T12" fmla="*/ 3 w 8"/>
                  <a:gd name="T13" fmla="*/ 0 h 24"/>
                  <a:gd name="T14" fmla="*/ 6 w 8"/>
                  <a:gd name="T15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24">
                    <a:moveTo>
                      <a:pt x="6" y="2"/>
                    </a:moveTo>
                    <a:cubicBezTo>
                      <a:pt x="7" y="2"/>
                      <a:pt x="7" y="3"/>
                      <a:pt x="7" y="3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2"/>
                      <a:pt x="6" y="24"/>
                      <a:pt x="4" y="24"/>
                    </a:cubicBezTo>
                    <a:cubicBezTo>
                      <a:pt x="2" y="24"/>
                      <a:pt x="1" y="22"/>
                      <a:pt x="1" y="2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3" y="0"/>
                    </a:cubicBezTo>
                    <a:cubicBezTo>
                      <a:pt x="5" y="0"/>
                      <a:pt x="6" y="1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27" name="">
                <a:extLst>
                  <a:ext uri="{FF2B5EF4-FFF2-40B4-BE49-F238E27FC236}">
                    <a16:creationId xmlns:a16="http://schemas.microsoft.com/office/drawing/2014/main" id="{18700E73-419A-4983-AD5E-E90BE454A6A3}"/>
                  </a:ext>
                </a:extLst>
              </p:cNvPr>
              <p:cNvSpPr/>
              <p:nvPr/>
            </p:nvSpPr>
            <p:spPr bwMode="auto">
              <a:xfrm>
                <a:off x="7248201" y="3440223"/>
                <a:ext cx="167918" cy="87004"/>
              </a:xfrm>
              <a:custGeom>
                <a:avLst/>
                <a:gdLst>
                  <a:gd name="T0" fmla="*/ 80 w 81"/>
                  <a:gd name="T1" fmla="*/ 2 h 42"/>
                  <a:gd name="T2" fmla="*/ 81 w 81"/>
                  <a:gd name="T3" fmla="*/ 3 h 42"/>
                  <a:gd name="T4" fmla="*/ 79 w 81"/>
                  <a:gd name="T5" fmla="*/ 7 h 42"/>
                  <a:gd name="T6" fmla="*/ 6 w 81"/>
                  <a:gd name="T7" fmla="*/ 41 h 42"/>
                  <a:gd name="T8" fmla="*/ 1 w 81"/>
                  <a:gd name="T9" fmla="*/ 40 h 42"/>
                  <a:gd name="T10" fmla="*/ 3 w 81"/>
                  <a:gd name="T11" fmla="*/ 35 h 42"/>
                  <a:gd name="T12" fmla="*/ 76 w 81"/>
                  <a:gd name="T13" fmla="*/ 1 h 42"/>
                  <a:gd name="T14" fmla="*/ 80 w 81"/>
                  <a:gd name="T15" fmla="*/ 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1" h="42">
                    <a:moveTo>
                      <a:pt x="80" y="2"/>
                    </a:moveTo>
                    <a:cubicBezTo>
                      <a:pt x="80" y="2"/>
                      <a:pt x="80" y="2"/>
                      <a:pt x="81" y="3"/>
                    </a:cubicBezTo>
                    <a:cubicBezTo>
                      <a:pt x="81" y="4"/>
                      <a:pt x="81" y="6"/>
                      <a:pt x="79" y="7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4" y="42"/>
                      <a:pt x="2" y="41"/>
                      <a:pt x="1" y="40"/>
                    </a:cubicBezTo>
                    <a:cubicBezTo>
                      <a:pt x="0" y="38"/>
                      <a:pt x="1" y="36"/>
                      <a:pt x="3" y="35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77" y="0"/>
                      <a:pt x="79" y="1"/>
                      <a:pt x="80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28" name="">
                <a:extLst>
                  <a:ext uri="{FF2B5EF4-FFF2-40B4-BE49-F238E27FC236}">
                    <a16:creationId xmlns:a16="http://schemas.microsoft.com/office/drawing/2014/main" id="{7A9A5F34-7038-40F9-8F42-59BD6BA5FA8B}"/>
                  </a:ext>
                </a:extLst>
              </p:cNvPr>
              <p:cNvSpPr/>
              <p:nvPr/>
            </p:nvSpPr>
            <p:spPr bwMode="auto">
              <a:xfrm>
                <a:off x="7187298" y="3256646"/>
                <a:ext cx="183578" cy="40022"/>
              </a:xfrm>
              <a:custGeom>
                <a:avLst/>
                <a:gdLst>
                  <a:gd name="T0" fmla="*/ 87 w 88"/>
                  <a:gd name="T1" fmla="*/ 3 h 19"/>
                  <a:gd name="T2" fmla="*/ 88 w 88"/>
                  <a:gd name="T3" fmla="*/ 5 h 19"/>
                  <a:gd name="T4" fmla="*/ 84 w 88"/>
                  <a:gd name="T5" fmla="*/ 8 h 19"/>
                  <a:gd name="T6" fmla="*/ 5 w 88"/>
                  <a:gd name="T7" fmla="*/ 18 h 19"/>
                  <a:gd name="T8" fmla="*/ 1 w 88"/>
                  <a:gd name="T9" fmla="*/ 16 h 19"/>
                  <a:gd name="T10" fmla="*/ 3 w 88"/>
                  <a:gd name="T11" fmla="*/ 12 h 19"/>
                  <a:gd name="T12" fmla="*/ 85 w 88"/>
                  <a:gd name="T13" fmla="*/ 2 h 19"/>
                  <a:gd name="T14" fmla="*/ 87 w 88"/>
                  <a:gd name="T15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8" h="19">
                    <a:moveTo>
                      <a:pt x="87" y="3"/>
                    </a:moveTo>
                    <a:cubicBezTo>
                      <a:pt x="88" y="4"/>
                      <a:pt x="88" y="4"/>
                      <a:pt x="88" y="5"/>
                    </a:cubicBezTo>
                    <a:cubicBezTo>
                      <a:pt x="88" y="7"/>
                      <a:pt x="86" y="9"/>
                      <a:pt x="84" y="8"/>
                    </a:cubicBezTo>
                    <a:cubicBezTo>
                      <a:pt x="57" y="7"/>
                      <a:pt x="31" y="11"/>
                      <a:pt x="5" y="18"/>
                    </a:cubicBezTo>
                    <a:cubicBezTo>
                      <a:pt x="3" y="19"/>
                      <a:pt x="2" y="18"/>
                      <a:pt x="1" y="16"/>
                    </a:cubicBezTo>
                    <a:cubicBezTo>
                      <a:pt x="0" y="14"/>
                      <a:pt x="1" y="12"/>
                      <a:pt x="3" y="12"/>
                    </a:cubicBezTo>
                    <a:cubicBezTo>
                      <a:pt x="29" y="4"/>
                      <a:pt x="57" y="0"/>
                      <a:pt x="85" y="2"/>
                    </a:cubicBezTo>
                    <a:cubicBezTo>
                      <a:pt x="86" y="2"/>
                      <a:pt x="87" y="2"/>
                      <a:pt x="87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29" name="">
                <a:extLst>
                  <a:ext uri="{FF2B5EF4-FFF2-40B4-BE49-F238E27FC236}">
                    <a16:creationId xmlns:a16="http://schemas.microsoft.com/office/drawing/2014/main" id="{5835E7D6-403C-48DE-A839-B9157E4AE533}"/>
                  </a:ext>
                </a:extLst>
              </p:cNvPr>
              <p:cNvSpPr/>
              <p:nvPr/>
            </p:nvSpPr>
            <p:spPr bwMode="auto">
              <a:xfrm>
                <a:off x="7269082" y="3030436"/>
                <a:ext cx="139206" cy="58293"/>
              </a:xfrm>
              <a:custGeom>
                <a:avLst/>
                <a:gdLst>
                  <a:gd name="T0" fmla="*/ 67 w 67"/>
                  <a:gd name="T1" fmla="*/ 22 h 28"/>
                  <a:gd name="T2" fmla="*/ 67 w 67"/>
                  <a:gd name="T3" fmla="*/ 25 h 28"/>
                  <a:gd name="T4" fmla="*/ 63 w 67"/>
                  <a:gd name="T5" fmla="*/ 27 h 28"/>
                  <a:gd name="T6" fmla="*/ 2 w 67"/>
                  <a:gd name="T7" fmla="*/ 7 h 28"/>
                  <a:gd name="T8" fmla="*/ 0 w 67"/>
                  <a:gd name="T9" fmla="*/ 2 h 28"/>
                  <a:gd name="T10" fmla="*/ 5 w 67"/>
                  <a:gd name="T11" fmla="*/ 0 h 28"/>
                  <a:gd name="T12" fmla="*/ 65 w 67"/>
                  <a:gd name="T13" fmla="*/ 21 h 28"/>
                  <a:gd name="T14" fmla="*/ 67 w 67"/>
                  <a:gd name="T15" fmla="*/ 2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" h="28">
                    <a:moveTo>
                      <a:pt x="67" y="22"/>
                    </a:moveTo>
                    <a:cubicBezTo>
                      <a:pt x="67" y="23"/>
                      <a:pt x="67" y="24"/>
                      <a:pt x="67" y="25"/>
                    </a:cubicBezTo>
                    <a:cubicBezTo>
                      <a:pt x="66" y="27"/>
                      <a:pt x="64" y="28"/>
                      <a:pt x="63" y="2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6"/>
                      <a:pt x="0" y="4"/>
                      <a:pt x="0" y="2"/>
                    </a:cubicBezTo>
                    <a:cubicBezTo>
                      <a:pt x="1" y="0"/>
                      <a:pt x="3" y="0"/>
                      <a:pt x="5" y="0"/>
                    </a:cubicBezTo>
                    <a:cubicBezTo>
                      <a:pt x="65" y="21"/>
                      <a:pt x="65" y="21"/>
                      <a:pt x="65" y="21"/>
                    </a:cubicBezTo>
                    <a:cubicBezTo>
                      <a:pt x="66" y="21"/>
                      <a:pt x="66" y="21"/>
                      <a:pt x="67" y="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30" name="">
                <a:extLst>
                  <a:ext uri="{FF2B5EF4-FFF2-40B4-BE49-F238E27FC236}">
                    <a16:creationId xmlns:a16="http://schemas.microsoft.com/office/drawing/2014/main" id="{8FAE11D6-DA28-400A-A0F6-DC0BD281FF6C}"/>
                  </a:ext>
                </a:extLst>
              </p:cNvPr>
              <p:cNvSpPr/>
              <p:nvPr/>
            </p:nvSpPr>
            <p:spPr bwMode="auto">
              <a:xfrm>
                <a:off x="7468320" y="2795525"/>
                <a:ext cx="85264" cy="139206"/>
              </a:xfrm>
              <a:custGeom>
                <a:avLst/>
                <a:gdLst>
                  <a:gd name="T0" fmla="*/ 7 w 41"/>
                  <a:gd name="T1" fmla="*/ 2 h 67"/>
                  <a:gd name="T2" fmla="*/ 7 w 41"/>
                  <a:gd name="T3" fmla="*/ 2 h 67"/>
                  <a:gd name="T4" fmla="*/ 40 w 41"/>
                  <a:gd name="T5" fmla="*/ 61 h 67"/>
                  <a:gd name="T6" fmla="*/ 39 w 41"/>
                  <a:gd name="T7" fmla="*/ 66 h 67"/>
                  <a:gd name="T8" fmla="*/ 34 w 41"/>
                  <a:gd name="T9" fmla="*/ 65 h 67"/>
                  <a:gd name="T10" fmla="*/ 1 w 41"/>
                  <a:gd name="T11" fmla="*/ 6 h 67"/>
                  <a:gd name="T12" fmla="*/ 2 w 41"/>
                  <a:gd name="T13" fmla="*/ 1 h 67"/>
                  <a:gd name="T14" fmla="*/ 7 w 41"/>
                  <a:gd name="T15" fmla="*/ 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67">
                    <a:moveTo>
                      <a:pt x="7" y="2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19" y="22"/>
                      <a:pt x="30" y="41"/>
                      <a:pt x="40" y="61"/>
                    </a:cubicBezTo>
                    <a:cubicBezTo>
                      <a:pt x="41" y="63"/>
                      <a:pt x="41" y="65"/>
                      <a:pt x="39" y="66"/>
                    </a:cubicBezTo>
                    <a:cubicBezTo>
                      <a:pt x="37" y="67"/>
                      <a:pt x="35" y="66"/>
                      <a:pt x="34" y="65"/>
                    </a:cubicBezTo>
                    <a:cubicBezTo>
                      <a:pt x="24" y="45"/>
                      <a:pt x="13" y="25"/>
                      <a:pt x="1" y="6"/>
                    </a:cubicBezTo>
                    <a:cubicBezTo>
                      <a:pt x="0" y="5"/>
                      <a:pt x="0" y="2"/>
                      <a:pt x="2" y="1"/>
                    </a:cubicBezTo>
                    <a:cubicBezTo>
                      <a:pt x="3" y="0"/>
                      <a:pt x="5" y="1"/>
                      <a:pt x="7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31" name="">
                <a:extLst>
                  <a:ext uri="{FF2B5EF4-FFF2-40B4-BE49-F238E27FC236}">
                    <a16:creationId xmlns:a16="http://schemas.microsoft.com/office/drawing/2014/main" id="{2530C49A-21D3-457D-83F7-0E40DD3815D5}"/>
                  </a:ext>
                </a:extLst>
              </p:cNvPr>
              <p:cNvSpPr/>
              <p:nvPr/>
            </p:nvSpPr>
            <p:spPr bwMode="auto">
              <a:xfrm>
                <a:off x="7732812" y="2710262"/>
                <a:ext cx="19141" cy="188799"/>
              </a:xfrm>
              <a:custGeom>
                <a:avLst/>
                <a:gdLst>
                  <a:gd name="T0" fmla="*/ 7 w 9"/>
                  <a:gd name="T1" fmla="*/ 1 h 91"/>
                  <a:gd name="T2" fmla="*/ 8 w 9"/>
                  <a:gd name="T3" fmla="*/ 3 h 91"/>
                  <a:gd name="T4" fmla="*/ 7 w 9"/>
                  <a:gd name="T5" fmla="*/ 87 h 91"/>
                  <a:gd name="T6" fmla="*/ 3 w 9"/>
                  <a:gd name="T7" fmla="*/ 91 h 91"/>
                  <a:gd name="T8" fmla="*/ 0 w 9"/>
                  <a:gd name="T9" fmla="*/ 87 h 91"/>
                  <a:gd name="T10" fmla="*/ 1 w 9"/>
                  <a:gd name="T11" fmla="*/ 3 h 91"/>
                  <a:gd name="T12" fmla="*/ 4 w 9"/>
                  <a:gd name="T13" fmla="*/ 0 h 91"/>
                  <a:gd name="T14" fmla="*/ 7 w 9"/>
                  <a:gd name="T15" fmla="*/ 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91">
                    <a:moveTo>
                      <a:pt x="7" y="1"/>
                    </a:moveTo>
                    <a:cubicBezTo>
                      <a:pt x="8" y="2"/>
                      <a:pt x="8" y="2"/>
                      <a:pt x="8" y="3"/>
                    </a:cubicBezTo>
                    <a:cubicBezTo>
                      <a:pt x="9" y="32"/>
                      <a:pt x="9" y="59"/>
                      <a:pt x="7" y="87"/>
                    </a:cubicBezTo>
                    <a:cubicBezTo>
                      <a:pt x="7" y="89"/>
                      <a:pt x="5" y="91"/>
                      <a:pt x="3" y="91"/>
                    </a:cubicBezTo>
                    <a:cubicBezTo>
                      <a:pt x="1" y="90"/>
                      <a:pt x="0" y="89"/>
                      <a:pt x="0" y="87"/>
                    </a:cubicBezTo>
                    <a:cubicBezTo>
                      <a:pt x="2" y="59"/>
                      <a:pt x="2" y="32"/>
                      <a:pt x="1" y="3"/>
                    </a:cubicBezTo>
                    <a:cubicBezTo>
                      <a:pt x="1" y="2"/>
                      <a:pt x="2" y="0"/>
                      <a:pt x="4" y="0"/>
                    </a:cubicBezTo>
                    <a:cubicBezTo>
                      <a:pt x="5" y="0"/>
                      <a:pt x="7" y="0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32" name="">
                <a:extLst>
                  <a:ext uri="{FF2B5EF4-FFF2-40B4-BE49-F238E27FC236}">
                    <a16:creationId xmlns:a16="http://schemas.microsoft.com/office/drawing/2014/main" id="{2BA146FB-E6E2-44BD-9ED8-015020C89AD6}"/>
                  </a:ext>
                </a:extLst>
              </p:cNvPr>
              <p:cNvSpPr/>
              <p:nvPr/>
            </p:nvSpPr>
            <p:spPr bwMode="auto">
              <a:xfrm>
                <a:off x="7928571" y="2849468"/>
                <a:ext cx="87874" cy="122676"/>
              </a:xfrm>
              <a:custGeom>
                <a:avLst/>
                <a:gdLst>
                  <a:gd name="T0" fmla="*/ 41 w 42"/>
                  <a:gd name="T1" fmla="*/ 2 h 59"/>
                  <a:gd name="T2" fmla="*/ 41 w 42"/>
                  <a:gd name="T3" fmla="*/ 5 h 59"/>
                  <a:gd name="T4" fmla="*/ 7 w 42"/>
                  <a:gd name="T5" fmla="*/ 57 h 59"/>
                  <a:gd name="T6" fmla="*/ 2 w 42"/>
                  <a:gd name="T7" fmla="*/ 58 h 59"/>
                  <a:gd name="T8" fmla="*/ 1 w 42"/>
                  <a:gd name="T9" fmla="*/ 53 h 59"/>
                  <a:gd name="T10" fmla="*/ 36 w 42"/>
                  <a:gd name="T11" fmla="*/ 2 h 59"/>
                  <a:gd name="T12" fmla="*/ 40 w 42"/>
                  <a:gd name="T13" fmla="*/ 1 h 59"/>
                  <a:gd name="T14" fmla="*/ 41 w 42"/>
                  <a:gd name="T15" fmla="*/ 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59">
                    <a:moveTo>
                      <a:pt x="41" y="2"/>
                    </a:moveTo>
                    <a:cubicBezTo>
                      <a:pt x="42" y="3"/>
                      <a:pt x="42" y="4"/>
                      <a:pt x="41" y="5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6" y="59"/>
                      <a:pt x="4" y="59"/>
                      <a:pt x="2" y="58"/>
                    </a:cubicBezTo>
                    <a:cubicBezTo>
                      <a:pt x="1" y="57"/>
                      <a:pt x="0" y="55"/>
                      <a:pt x="1" y="53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7" y="0"/>
                      <a:pt x="39" y="0"/>
                      <a:pt x="40" y="1"/>
                    </a:cubicBezTo>
                    <a:cubicBezTo>
                      <a:pt x="41" y="1"/>
                      <a:pt x="41" y="1"/>
                      <a:pt x="41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33" name="">
                <a:extLst>
                  <a:ext uri="{FF2B5EF4-FFF2-40B4-BE49-F238E27FC236}">
                    <a16:creationId xmlns:a16="http://schemas.microsoft.com/office/drawing/2014/main" id="{CEAD2919-D391-4F64-AB16-4465B55065D8}"/>
                  </a:ext>
                </a:extLst>
              </p:cNvPr>
              <p:cNvSpPr/>
              <p:nvPr/>
            </p:nvSpPr>
            <p:spPr bwMode="auto">
              <a:xfrm>
                <a:off x="7197739" y="3494166"/>
                <a:ext cx="73083" cy="79174"/>
              </a:xfrm>
              <a:custGeom>
                <a:avLst/>
                <a:gdLst>
                  <a:gd name="T0" fmla="*/ 29 w 35"/>
                  <a:gd name="T1" fmla="*/ 9 h 38"/>
                  <a:gd name="T2" fmla="*/ 32 w 35"/>
                  <a:gd name="T3" fmla="*/ 13 h 38"/>
                  <a:gd name="T4" fmla="*/ 30 w 35"/>
                  <a:gd name="T5" fmla="*/ 32 h 38"/>
                  <a:gd name="T6" fmla="*/ 15 w 35"/>
                  <a:gd name="T7" fmla="*/ 35 h 38"/>
                  <a:gd name="T8" fmla="*/ 0 w 35"/>
                  <a:gd name="T9" fmla="*/ 16 h 38"/>
                  <a:gd name="T10" fmla="*/ 4 w 35"/>
                  <a:gd name="T11" fmla="*/ 4 h 38"/>
                  <a:gd name="T12" fmla="*/ 14 w 35"/>
                  <a:gd name="T13" fmla="*/ 0 h 38"/>
                  <a:gd name="T14" fmla="*/ 14 w 35"/>
                  <a:gd name="T15" fmla="*/ 0 h 38"/>
                  <a:gd name="T16" fmla="*/ 29 w 35"/>
                  <a:gd name="T17" fmla="*/ 9 h 38"/>
                  <a:gd name="T18" fmla="*/ 10 w 35"/>
                  <a:gd name="T19" fmla="*/ 22 h 38"/>
                  <a:gd name="T20" fmla="*/ 17 w 35"/>
                  <a:gd name="T21" fmla="*/ 28 h 38"/>
                  <a:gd name="T22" fmla="*/ 25 w 35"/>
                  <a:gd name="T23" fmla="*/ 28 h 38"/>
                  <a:gd name="T24" fmla="*/ 25 w 35"/>
                  <a:gd name="T25" fmla="*/ 16 h 38"/>
                  <a:gd name="T26" fmla="*/ 14 w 35"/>
                  <a:gd name="T27" fmla="*/ 7 h 38"/>
                  <a:gd name="T28" fmla="*/ 14 w 35"/>
                  <a:gd name="T29" fmla="*/ 7 h 38"/>
                  <a:gd name="T30" fmla="*/ 9 w 35"/>
                  <a:gd name="T31" fmla="*/ 9 h 38"/>
                  <a:gd name="T32" fmla="*/ 7 w 35"/>
                  <a:gd name="T33" fmla="*/ 15 h 38"/>
                  <a:gd name="T34" fmla="*/ 10 w 35"/>
                  <a:gd name="T3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5" h="38">
                    <a:moveTo>
                      <a:pt x="29" y="9"/>
                    </a:moveTo>
                    <a:cubicBezTo>
                      <a:pt x="30" y="10"/>
                      <a:pt x="31" y="12"/>
                      <a:pt x="32" y="13"/>
                    </a:cubicBezTo>
                    <a:cubicBezTo>
                      <a:pt x="35" y="20"/>
                      <a:pt x="34" y="28"/>
                      <a:pt x="30" y="32"/>
                    </a:cubicBezTo>
                    <a:cubicBezTo>
                      <a:pt x="28" y="34"/>
                      <a:pt x="23" y="38"/>
                      <a:pt x="15" y="35"/>
                    </a:cubicBezTo>
                    <a:cubicBezTo>
                      <a:pt x="8" y="32"/>
                      <a:pt x="1" y="24"/>
                      <a:pt x="0" y="16"/>
                    </a:cubicBezTo>
                    <a:cubicBezTo>
                      <a:pt x="0" y="11"/>
                      <a:pt x="1" y="7"/>
                      <a:pt x="4" y="4"/>
                    </a:cubicBezTo>
                    <a:cubicBezTo>
                      <a:pt x="7" y="1"/>
                      <a:pt x="10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20" y="1"/>
                      <a:pt x="26" y="4"/>
                      <a:pt x="29" y="9"/>
                    </a:cubicBezTo>
                    <a:close/>
                    <a:moveTo>
                      <a:pt x="10" y="22"/>
                    </a:moveTo>
                    <a:cubicBezTo>
                      <a:pt x="12" y="25"/>
                      <a:pt x="15" y="27"/>
                      <a:pt x="17" y="28"/>
                    </a:cubicBezTo>
                    <a:cubicBezTo>
                      <a:pt x="21" y="29"/>
                      <a:pt x="23" y="29"/>
                      <a:pt x="25" y="28"/>
                    </a:cubicBezTo>
                    <a:cubicBezTo>
                      <a:pt x="27" y="25"/>
                      <a:pt x="27" y="20"/>
                      <a:pt x="25" y="16"/>
                    </a:cubicBezTo>
                    <a:cubicBezTo>
                      <a:pt x="24" y="13"/>
                      <a:pt x="21" y="7"/>
                      <a:pt x="14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2" y="7"/>
                      <a:pt x="10" y="8"/>
                      <a:pt x="9" y="9"/>
                    </a:cubicBezTo>
                    <a:cubicBezTo>
                      <a:pt x="8" y="10"/>
                      <a:pt x="7" y="13"/>
                      <a:pt x="7" y="15"/>
                    </a:cubicBezTo>
                    <a:cubicBezTo>
                      <a:pt x="7" y="17"/>
                      <a:pt x="8" y="20"/>
                      <a:pt x="10" y="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34" name="">
                <a:extLst>
                  <a:ext uri="{FF2B5EF4-FFF2-40B4-BE49-F238E27FC236}">
                    <a16:creationId xmlns:a16="http://schemas.microsoft.com/office/drawing/2014/main" id="{CCEDFDFA-A79D-43BE-B5EB-FCAD44A90071}"/>
                  </a:ext>
                </a:extLst>
              </p:cNvPr>
              <p:cNvSpPr/>
              <p:nvPr/>
            </p:nvSpPr>
            <p:spPr bwMode="auto">
              <a:xfrm>
                <a:off x="7129005" y="3250555"/>
                <a:ext cx="77434" cy="89614"/>
              </a:xfrm>
              <a:custGeom>
                <a:avLst/>
                <a:gdLst>
                  <a:gd name="T0" fmla="*/ 29 w 37"/>
                  <a:gd name="T1" fmla="*/ 9 h 43"/>
                  <a:gd name="T2" fmla="*/ 35 w 37"/>
                  <a:gd name="T3" fmla="*/ 32 h 43"/>
                  <a:gd name="T4" fmla="*/ 28 w 37"/>
                  <a:gd name="T5" fmla="*/ 41 h 43"/>
                  <a:gd name="T6" fmla="*/ 9 w 37"/>
                  <a:gd name="T7" fmla="*/ 37 h 43"/>
                  <a:gd name="T8" fmla="*/ 1 w 37"/>
                  <a:gd name="T9" fmla="*/ 21 h 43"/>
                  <a:gd name="T10" fmla="*/ 3 w 37"/>
                  <a:gd name="T11" fmla="*/ 8 h 43"/>
                  <a:gd name="T12" fmla="*/ 13 w 37"/>
                  <a:gd name="T13" fmla="*/ 0 h 43"/>
                  <a:gd name="T14" fmla="*/ 29 w 37"/>
                  <a:gd name="T15" fmla="*/ 9 h 43"/>
                  <a:gd name="T16" fmla="*/ 29 w 37"/>
                  <a:gd name="T17" fmla="*/ 9 h 43"/>
                  <a:gd name="T18" fmla="*/ 11 w 37"/>
                  <a:gd name="T19" fmla="*/ 29 h 43"/>
                  <a:gd name="T20" fmla="*/ 14 w 37"/>
                  <a:gd name="T21" fmla="*/ 32 h 43"/>
                  <a:gd name="T22" fmla="*/ 25 w 37"/>
                  <a:gd name="T23" fmla="*/ 35 h 43"/>
                  <a:gd name="T24" fmla="*/ 28 w 37"/>
                  <a:gd name="T25" fmla="*/ 31 h 43"/>
                  <a:gd name="T26" fmla="*/ 24 w 37"/>
                  <a:gd name="T27" fmla="*/ 13 h 43"/>
                  <a:gd name="T28" fmla="*/ 23 w 37"/>
                  <a:gd name="T29" fmla="*/ 13 h 43"/>
                  <a:gd name="T30" fmla="*/ 23 w 37"/>
                  <a:gd name="T31" fmla="*/ 13 h 43"/>
                  <a:gd name="T32" fmla="*/ 14 w 37"/>
                  <a:gd name="T33" fmla="*/ 7 h 43"/>
                  <a:gd name="T34" fmla="*/ 9 w 37"/>
                  <a:gd name="T35" fmla="*/ 12 h 43"/>
                  <a:gd name="T36" fmla="*/ 8 w 37"/>
                  <a:gd name="T37" fmla="*/ 20 h 43"/>
                  <a:gd name="T38" fmla="*/ 11 w 37"/>
                  <a:gd name="T39" fmla="*/ 2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7" h="43">
                    <a:moveTo>
                      <a:pt x="29" y="9"/>
                    </a:moveTo>
                    <a:cubicBezTo>
                      <a:pt x="34" y="15"/>
                      <a:pt x="37" y="25"/>
                      <a:pt x="35" y="32"/>
                    </a:cubicBezTo>
                    <a:cubicBezTo>
                      <a:pt x="34" y="36"/>
                      <a:pt x="31" y="39"/>
                      <a:pt x="28" y="41"/>
                    </a:cubicBezTo>
                    <a:cubicBezTo>
                      <a:pt x="22" y="43"/>
                      <a:pt x="15" y="42"/>
                      <a:pt x="9" y="37"/>
                    </a:cubicBezTo>
                    <a:cubicBezTo>
                      <a:pt x="5" y="33"/>
                      <a:pt x="2" y="27"/>
                      <a:pt x="1" y="21"/>
                    </a:cubicBezTo>
                    <a:cubicBezTo>
                      <a:pt x="0" y="16"/>
                      <a:pt x="1" y="12"/>
                      <a:pt x="3" y="8"/>
                    </a:cubicBezTo>
                    <a:cubicBezTo>
                      <a:pt x="5" y="4"/>
                      <a:pt x="9" y="1"/>
                      <a:pt x="13" y="0"/>
                    </a:cubicBezTo>
                    <a:cubicBezTo>
                      <a:pt x="19" y="0"/>
                      <a:pt x="25" y="3"/>
                      <a:pt x="29" y="9"/>
                    </a:cubicBezTo>
                    <a:cubicBezTo>
                      <a:pt x="29" y="9"/>
                      <a:pt x="29" y="9"/>
                      <a:pt x="29" y="9"/>
                    </a:cubicBezTo>
                    <a:close/>
                    <a:moveTo>
                      <a:pt x="11" y="29"/>
                    </a:moveTo>
                    <a:cubicBezTo>
                      <a:pt x="12" y="30"/>
                      <a:pt x="13" y="31"/>
                      <a:pt x="14" y="32"/>
                    </a:cubicBezTo>
                    <a:cubicBezTo>
                      <a:pt x="17" y="35"/>
                      <a:pt x="22" y="36"/>
                      <a:pt x="25" y="35"/>
                    </a:cubicBezTo>
                    <a:cubicBezTo>
                      <a:pt x="27" y="34"/>
                      <a:pt x="28" y="32"/>
                      <a:pt x="28" y="31"/>
                    </a:cubicBezTo>
                    <a:cubicBezTo>
                      <a:pt x="30" y="26"/>
                      <a:pt x="27" y="18"/>
                      <a:pt x="24" y="13"/>
                    </a:cubicBezTo>
                    <a:cubicBezTo>
                      <a:pt x="24" y="13"/>
                      <a:pt x="24" y="13"/>
                      <a:pt x="23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1" y="10"/>
                      <a:pt x="18" y="7"/>
                      <a:pt x="14" y="7"/>
                    </a:cubicBezTo>
                    <a:cubicBezTo>
                      <a:pt x="12" y="8"/>
                      <a:pt x="10" y="9"/>
                      <a:pt x="9" y="12"/>
                    </a:cubicBezTo>
                    <a:cubicBezTo>
                      <a:pt x="7" y="14"/>
                      <a:pt x="7" y="18"/>
                      <a:pt x="8" y="20"/>
                    </a:cubicBezTo>
                    <a:cubicBezTo>
                      <a:pt x="8" y="23"/>
                      <a:pt x="9" y="27"/>
                      <a:pt x="11" y="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35" name="">
                <a:extLst>
                  <a:ext uri="{FF2B5EF4-FFF2-40B4-BE49-F238E27FC236}">
                    <a16:creationId xmlns:a16="http://schemas.microsoft.com/office/drawing/2014/main" id="{7FA571FC-0A6C-4121-A214-2BB61B105442}"/>
                  </a:ext>
                </a:extLst>
              </p:cNvPr>
              <p:cNvSpPr/>
              <p:nvPr/>
            </p:nvSpPr>
            <p:spPr bwMode="auto">
              <a:xfrm>
                <a:off x="7214269" y="2984323"/>
                <a:ext cx="71343" cy="89614"/>
              </a:xfrm>
              <a:custGeom>
                <a:avLst/>
                <a:gdLst>
                  <a:gd name="T0" fmla="*/ 31 w 34"/>
                  <a:gd name="T1" fmla="*/ 7 h 43"/>
                  <a:gd name="T2" fmla="*/ 34 w 34"/>
                  <a:gd name="T3" fmla="*/ 16 h 43"/>
                  <a:gd name="T4" fmla="*/ 24 w 34"/>
                  <a:gd name="T5" fmla="*/ 38 h 43"/>
                  <a:gd name="T6" fmla="*/ 12 w 34"/>
                  <a:gd name="T7" fmla="*/ 42 h 43"/>
                  <a:gd name="T8" fmla="*/ 3 w 34"/>
                  <a:gd name="T9" fmla="*/ 35 h 43"/>
                  <a:gd name="T10" fmla="*/ 0 w 34"/>
                  <a:gd name="T11" fmla="*/ 24 h 43"/>
                  <a:gd name="T12" fmla="*/ 12 w 34"/>
                  <a:gd name="T13" fmla="*/ 4 h 43"/>
                  <a:gd name="T14" fmla="*/ 29 w 34"/>
                  <a:gd name="T15" fmla="*/ 4 h 43"/>
                  <a:gd name="T16" fmla="*/ 31 w 34"/>
                  <a:gd name="T17" fmla="*/ 7 h 43"/>
                  <a:gd name="T18" fmla="*/ 9 w 34"/>
                  <a:gd name="T19" fmla="*/ 32 h 43"/>
                  <a:gd name="T20" fmla="*/ 13 w 34"/>
                  <a:gd name="T21" fmla="*/ 35 h 43"/>
                  <a:gd name="T22" fmla="*/ 19 w 34"/>
                  <a:gd name="T23" fmla="*/ 33 h 43"/>
                  <a:gd name="T24" fmla="*/ 27 w 34"/>
                  <a:gd name="T25" fmla="*/ 16 h 43"/>
                  <a:gd name="T26" fmla="*/ 27 w 34"/>
                  <a:gd name="T27" fmla="*/ 16 h 43"/>
                  <a:gd name="T28" fmla="*/ 25 w 34"/>
                  <a:gd name="T29" fmla="*/ 9 h 43"/>
                  <a:gd name="T30" fmla="*/ 15 w 34"/>
                  <a:gd name="T31" fmla="*/ 10 h 43"/>
                  <a:gd name="T32" fmla="*/ 7 w 34"/>
                  <a:gd name="T33" fmla="*/ 24 h 43"/>
                  <a:gd name="T34" fmla="*/ 9 w 34"/>
                  <a:gd name="T35" fmla="*/ 31 h 43"/>
                  <a:gd name="T36" fmla="*/ 9 w 34"/>
                  <a:gd name="T37" fmla="*/ 3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" h="43">
                    <a:moveTo>
                      <a:pt x="31" y="7"/>
                    </a:moveTo>
                    <a:cubicBezTo>
                      <a:pt x="33" y="9"/>
                      <a:pt x="34" y="13"/>
                      <a:pt x="34" y="16"/>
                    </a:cubicBezTo>
                    <a:cubicBezTo>
                      <a:pt x="34" y="23"/>
                      <a:pt x="30" y="32"/>
                      <a:pt x="24" y="38"/>
                    </a:cubicBezTo>
                    <a:cubicBezTo>
                      <a:pt x="21" y="41"/>
                      <a:pt x="16" y="43"/>
                      <a:pt x="12" y="42"/>
                    </a:cubicBezTo>
                    <a:cubicBezTo>
                      <a:pt x="8" y="41"/>
                      <a:pt x="5" y="38"/>
                      <a:pt x="3" y="35"/>
                    </a:cubicBezTo>
                    <a:cubicBezTo>
                      <a:pt x="1" y="31"/>
                      <a:pt x="0" y="28"/>
                      <a:pt x="0" y="24"/>
                    </a:cubicBezTo>
                    <a:cubicBezTo>
                      <a:pt x="1" y="16"/>
                      <a:pt x="5" y="8"/>
                      <a:pt x="12" y="4"/>
                    </a:cubicBezTo>
                    <a:cubicBezTo>
                      <a:pt x="16" y="1"/>
                      <a:pt x="23" y="0"/>
                      <a:pt x="29" y="4"/>
                    </a:cubicBezTo>
                    <a:cubicBezTo>
                      <a:pt x="30" y="5"/>
                      <a:pt x="31" y="6"/>
                      <a:pt x="31" y="7"/>
                    </a:cubicBezTo>
                    <a:close/>
                    <a:moveTo>
                      <a:pt x="9" y="32"/>
                    </a:moveTo>
                    <a:cubicBezTo>
                      <a:pt x="10" y="34"/>
                      <a:pt x="12" y="35"/>
                      <a:pt x="13" y="35"/>
                    </a:cubicBezTo>
                    <a:cubicBezTo>
                      <a:pt x="15" y="35"/>
                      <a:pt x="18" y="35"/>
                      <a:pt x="19" y="33"/>
                    </a:cubicBezTo>
                    <a:cubicBezTo>
                      <a:pt x="24" y="29"/>
                      <a:pt x="27" y="21"/>
                      <a:pt x="27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7" y="14"/>
                      <a:pt x="27" y="11"/>
                      <a:pt x="25" y="9"/>
                    </a:cubicBezTo>
                    <a:cubicBezTo>
                      <a:pt x="22" y="7"/>
                      <a:pt x="18" y="8"/>
                      <a:pt x="15" y="10"/>
                    </a:cubicBezTo>
                    <a:cubicBezTo>
                      <a:pt x="11" y="13"/>
                      <a:pt x="8" y="18"/>
                      <a:pt x="7" y="24"/>
                    </a:cubicBezTo>
                    <a:cubicBezTo>
                      <a:pt x="7" y="26"/>
                      <a:pt x="7" y="29"/>
                      <a:pt x="9" y="31"/>
                    </a:cubicBezTo>
                    <a:cubicBezTo>
                      <a:pt x="9" y="31"/>
                      <a:pt x="9" y="32"/>
                      <a:pt x="9" y="3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36" name="">
                <a:extLst>
                  <a:ext uri="{FF2B5EF4-FFF2-40B4-BE49-F238E27FC236}">
                    <a16:creationId xmlns:a16="http://schemas.microsoft.com/office/drawing/2014/main" id="{F2C53587-D147-4AE9-9811-78F2BD194157}"/>
                  </a:ext>
                </a:extLst>
              </p:cNvPr>
              <p:cNvSpPr/>
              <p:nvPr/>
            </p:nvSpPr>
            <p:spPr bwMode="auto">
              <a:xfrm>
                <a:off x="7403937" y="2743323"/>
                <a:ext cx="98315" cy="85264"/>
              </a:xfrm>
              <a:custGeom>
                <a:avLst/>
                <a:gdLst>
                  <a:gd name="T0" fmla="*/ 43 w 47"/>
                  <a:gd name="T1" fmla="*/ 9 h 41"/>
                  <a:gd name="T2" fmla="*/ 45 w 47"/>
                  <a:gd name="T3" fmla="*/ 21 h 41"/>
                  <a:gd name="T4" fmla="*/ 19 w 47"/>
                  <a:gd name="T5" fmla="*/ 40 h 41"/>
                  <a:gd name="T6" fmla="*/ 3 w 47"/>
                  <a:gd name="T7" fmla="*/ 35 h 41"/>
                  <a:gd name="T8" fmla="*/ 3 w 47"/>
                  <a:gd name="T9" fmla="*/ 18 h 41"/>
                  <a:gd name="T10" fmla="*/ 21 w 47"/>
                  <a:gd name="T11" fmla="*/ 2 h 41"/>
                  <a:gd name="T12" fmla="*/ 41 w 47"/>
                  <a:gd name="T13" fmla="*/ 6 h 41"/>
                  <a:gd name="T14" fmla="*/ 41 w 47"/>
                  <a:gd name="T15" fmla="*/ 6 h 41"/>
                  <a:gd name="T16" fmla="*/ 43 w 47"/>
                  <a:gd name="T17" fmla="*/ 9 h 41"/>
                  <a:gd name="T18" fmla="*/ 39 w 47"/>
                  <a:gd name="T19" fmla="*/ 8 h 41"/>
                  <a:gd name="T20" fmla="*/ 39 w 47"/>
                  <a:gd name="T21" fmla="*/ 8 h 41"/>
                  <a:gd name="T22" fmla="*/ 9 w 47"/>
                  <a:gd name="T23" fmla="*/ 30 h 41"/>
                  <a:gd name="T24" fmla="*/ 9 w 47"/>
                  <a:gd name="T25" fmla="*/ 31 h 41"/>
                  <a:gd name="T26" fmla="*/ 18 w 47"/>
                  <a:gd name="T27" fmla="*/ 33 h 41"/>
                  <a:gd name="T28" fmla="*/ 38 w 47"/>
                  <a:gd name="T29" fmla="*/ 19 h 41"/>
                  <a:gd name="T30" fmla="*/ 36 w 47"/>
                  <a:gd name="T31" fmla="*/ 11 h 41"/>
                  <a:gd name="T32" fmla="*/ 23 w 47"/>
                  <a:gd name="T33" fmla="*/ 9 h 41"/>
                  <a:gd name="T34" fmla="*/ 9 w 47"/>
                  <a:gd name="T35" fmla="*/ 21 h 41"/>
                  <a:gd name="T36" fmla="*/ 9 w 47"/>
                  <a:gd name="T37" fmla="*/ 3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7" h="41">
                    <a:moveTo>
                      <a:pt x="43" y="9"/>
                    </a:moveTo>
                    <a:cubicBezTo>
                      <a:pt x="47" y="14"/>
                      <a:pt x="46" y="18"/>
                      <a:pt x="45" y="21"/>
                    </a:cubicBezTo>
                    <a:cubicBezTo>
                      <a:pt x="41" y="31"/>
                      <a:pt x="28" y="39"/>
                      <a:pt x="19" y="40"/>
                    </a:cubicBezTo>
                    <a:cubicBezTo>
                      <a:pt x="12" y="41"/>
                      <a:pt x="6" y="39"/>
                      <a:pt x="3" y="35"/>
                    </a:cubicBezTo>
                    <a:cubicBezTo>
                      <a:pt x="0" y="30"/>
                      <a:pt x="0" y="24"/>
                      <a:pt x="3" y="18"/>
                    </a:cubicBezTo>
                    <a:cubicBezTo>
                      <a:pt x="7" y="10"/>
                      <a:pt x="13" y="5"/>
                      <a:pt x="21" y="2"/>
                    </a:cubicBezTo>
                    <a:cubicBezTo>
                      <a:pt x="27" y="0"/>
                      <a:pt x="36" y="0"/>
                      <a:pt x="41" y="6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42" y="7"/>
                      <a:pt x="43" y="8"/>
                      <a:pt x="43" y="9"/>
                    </a:cubicBezTo>
                    <a:close/>
                    <a:moveTo>
                      <a:pt x="39" y="8"/>
                    </a:moveTo>
                    <a:cubicBezTo>
                      <a:pt x="39" y="8"/>
                      <a:pt x="39" y="8"/>
                      <a:pt x="39" y="8"/>
                    </a:cubicBezTo>
                    <a:close/>
                    <a:moveTo>
                      <a:pt x="9" y="30"/>
                    </a:moveTo>
                    <a:cubicBezTo>
                      <a:pt x="9" y="30"/>
                      <a:pt x="9" y="31"/>
                      <a:pt x="9" y="31"/>
                    </a:cubicBezTo>
                    <a:cubicBezTo>
                      <a:pt x="11" y="34"/>
                      <a:pt x="17" y="33"/>
                      <a:pt x="18" y="33"/>
                    </a:cubicBezTo>
                    <a:cubicBezTo>
                      <a:pt x="25" y="32"/>
                      <a:pt x="36" y="26"/>
                      <a:pt x="38" y="19"/>
                    </a:cubicBezTo>
                    <a:cubicBezTo>
                      <a:pt x="40" y="16"/>
                      <a:pt x="39" y="14"/>
                      <a:pt x="36" y="11"/>
                    </a:cubicBezTo>
                    <a:cubicBezTo>
                      <a:pt x="33" y="7"/>
                      <a:pt x="27" y="8"/>
                      <a:pt x="23" y="9"/>
                    </a:cubicBezTo>
                    <a:cubicBezTo>
                      <a:pt x="17" y="11"/>
                      <a:pt x="12" y="15"/>
                      <a:pt x="9" y="21"/>
                    </a:cubicBezTo>
                    <a:cubicBezTo>
                      <a:pt x="8" y="24"/>
                      <a:pt x="7" y="28"/>
                      <a:pt x="9" y="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37" name="">
                <a:extLst>
                  <a:ext uri="{FF2B5EF4-FFF2-40B4-BE49-F238E27FC236}">
                    <a16:creationId xmlns:a16="http://schemas.microsoft.com/office/drawing/2014/main" id="{5E4E5E6C-EB4E-4D66-8DEB-08D58B4D22C0}"/>
                  </a:ext>
                </a:extLst>
              </p:cNvPr>
              <p:cNvSpPr/>
              <p:nvPr/>
            </p:nvSpPr>
            <p:spPr bwMode="auto">
              <a:xfrm>
                <a:off x="7972073" y="2785084"/>
                <a:ext cx="87874" cy="85264"/>
              </a:xfrm>
              <a:custGeom>
                <a:avLst/>
                <a:gdLst>
                  <a:gd name="T0" fmla="*/ 35 w 42"/>
                  <a:gd name="T1" fmla="*/ 16 h 41"/>
                  <a:gd name="T2" fmla="*/ 40 w 42"/>
                  <a:gd name="T3" fmla="*/ 25 h 41"/>
                  <a:gd name="T4" fmla="*/ 40 w 42"/>
                  <a:gd name="T5" fmla="*/ 36 h 41"/>
                  <a:gd name="T6" fmla="*/ 30 w 42"/>
                  <a:gd name="T7" fmla="*/ 41 h 41"/>
                  <a:gd name="T8" fmla="*/ 30 w 42"/>
                  <a:gd name="T9" fmla="*/ 41 h 41"/>
                  <a:gd name="T10" fmla="*/ 6 w 42"/>
                  <a:gd name="T11" fmla="*/ 29 h 41"/>
                  <a:gd name="T12" fmla="*/ 1 w 42"/>
                  <a:gd name="T13" fmla="*/ 13 h 41"/>
                  <a:gd name="T14" fmla="*/ 15 w 42"/>
                  <a:gd name="T15" fmla="*/ 1 h 41"/>
                  <a:gd name="T16" fmla="*/ 35 w 42"/>
                  <a:gd name="T17" fmla="*/ 16 h 41"/>
                  <a:gd name="T18" fmla="*/ 10 w 42"/>
                  <a:gd name="T19" fmla="*/ 23 h 41"/>
                  <a:gd name="T20" fmla="*/ 11 w 42"/>
                  <a:gd name="T21" fmla="*/ 24 h 41"/>
                  <a:gd name="T22" fmla="*/ 29 w 42"/>
                  <a:gd name="T23" fmla="*/ 34 h 41"/>
                  <a:gd name="T24" fmla="*/ 29 w 42"/>
                  <a:gd name="T25" fmla="*/ 34 h 41"/>
                  <a:gd name="T26" fmla="*/ 34 w 42"/>
                  <a:gd name="T27" fmla="*/ 32 h 41"/>
                  <a:gd name="T28" fmla="*/ 34 w 42"/>
                  <a:gd name="T29" fmla="*/ 27 h 41"/>
                  <a:gd name="T30" fmla="*/ 14 w 42"/>
                  <a:gd name="T31" fmla="*/ 8 h 41"/>
                  <a:gd name="T32" fmla="*/ 8 w 42"/>
                  <a:gd name="T33" fmla="*/ 14 h 41"/>
                  <a:gd name="T34" fmla="*/ 10 w 42"/>
                  <a:gd name="T35" fmla="*/ 23 h 41"/>
                  <a:gd name="T36" fmla="*/ 29 w 42"/>
                  <a:gd name="T37" fmla="*/ 37 h 41"/>
                  <a:gd name="T38" fmla="*/ 29 w 42"/>
                  <a:gd name="T39" fmla="*/ 3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" h="41">
                    <a:moveTo>
                      <a:pt x="35" y="16"/>
                    </a:moveTo>
                    <a:cubicBezTo>
                      <a:pt x="37" y="19"/>
                      <a:pt x="39" y="22"/>
                      <a:pt x="40" y="25"/>
                    </a:cubicBezTo>
                    <a:cubicBezTo>
                      <a:pt x="42" y="29"/>
                      <a:pt x="42" y="33"/>
                      <a:pt x="40" y="36"/>
                    </a:cubicBezTo>
                    <a:cubicBezTo>
                      <a:pt x="38" y="39"/>
                      <a:pt x="34" y="41"/>
                      <a:pt x="30" y="41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22" y="41"/>
                      <a:pt x="12" y="36"/>
                      <a:pt x="6" y="29"/>
                    </a:cubicBezTo>
                    <a:cubicBezTo>
                      <a:pt x="2" y="24"/>
                      <a:pt x="0" y="18"/>
                      <a:pt x="1" y="13"/>
                    </a:cubicBezTo>
                    <a:cubicBezTo>
                      <a:pt x="2" y="6"/>
                      <a:pt x="8" y="0"/>
                      <a:pt x="15" y="1"/>
                    </a:cubicBezTo>
                    <a:cubicBezTo>
                      <a:pt x="24" y="3"/>
                      <a:pt x="31" y="10"/>
                      <a:pt x="35" y="16"/>
                    </a:cubicBezTo>
                    <a:close/>
                    <a:moveTo>
                      <a:pt x="10" y="23"/>
                    </a:moveTo>
                    <a:cubicBezTo>
                      <a:pt x="11" y="24"/>
                      <a:pt x="11" y="24"/>
                      <a:pt x="11" y="24"/>
                    </a:cubicBezTo>
                    <a:cubicBezTo>
                      <a:pt x="16" y="30"/>
                      <a:pt x="24" y="34"/>
                      <a:pt x="29" y="34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31" y="34"/>
                      <a:pt x="33" y="33"/>
                      <a:pt x="34" y="32"/>
                    </a:cubicBezTo>
                    <a:cubicBezTo>
                      <a:pt x="35" y="31"/>
                      <a:pt x="34" y="30"/>
                      <a:pt x="34" y="27"/>
                    </a:cubicBezTo>
                    <a:cubicBezTo>
                      <a:pt x="30" y="19"/>
                      <a:pt x="22" y="10"/>
                      <a:pt x="14" y="8"/>
                    </a:cubicBezTo>
                    <a:cubicBezTo>
                      <a:pt x="11" y="8"/>
                      <a:pt x="8" y="11"/>
                      <a:pt x="8" y="14"/>
                    </a:cubicBezTo>
                    <a:cubicBezTo>
                      <a:pt x="7" y="18"/>
                      <a:pt x="9" y="21"/>
                      <a:pt x="10" y="23"/>
                    </a:cubicBezTo>
                    <a:close/>
                    <a:moveTo>
                      <a:pt x="29" y="37"/>
                    </a:moveTo>
                    <a:cubicBezTo>
                      <a:pt x="29" y="37"/>
                      <a:pt x="29" y="37"/>
                      <a:pt x="29" y="3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38" name="">
                <a:extLst>
                  <a:ext uri="{FF2B5EF4-FFF2-40B4-BE49-F238E27FC236}">
                    <a16:creationId xmlns:a16="http://schemas.microsoft.com/office/drawing/2014/main" id="{6BB95F4E-0B43-4465-B222-76B4EA788434}"/>
                  </a:ext>
                </a:extLst>
              </p:cNvPr>
              <p:cNvSpPr/>
              <p:nvPr/>
            </p:nvSpPr>
            <p:spPr bwMode="auto">
              <a:xfrm>
                <a:off x="7408288" y="3479375"/>
                <a:ext cx="39152" cy="31321"/>
              </a:xfrm>
              <a:custGeom>
                <a:avLst/>
                <a:gdLst>
                  <a:gd name="T0" fmla="*/ 18 w 19"/>
                  <a:gd name="T1" fmla="*/ 2 h 15"/>
                  <a:gd name="T2" fmla="*/ 17 w 19"/>
                  <a:gd name="T3" fmla="*/ 7 h 15"/>
                  <a:gd name="T4" fmla="*/ 5 w 19"/>
                  <a:gd name="T5" fmla="*/ 14 h 15"/>
                  <a:gd name="T6" fmla="*/ 1 w 19"/>
                  <a:gd name="T7" fmla="*/ 12 h 15"/>
                  <a:gd name="T8" fmla="*/ 3 w 19"/>
                  <a:gd name="T9" fmla="*/ 7 h 15"/>
                  <a:gd name="T10" fmla="*/ 12 w 19"/>
                  <a:gd name="T11" fmla="*/ 2 h 15"/>
                  <a:gd name="T12" fmla="*/ 17 w 19"/>
                  <a:gd name="T13" fmla="*/ 2 h 15"/>
                  <a:gd name="T14" fmla="*/ 18 w 19"/>
                  <a:gd name="T15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15">
                    <a:moveTo>
                      <a:pt x="18" y="2"/>
                    </a:moveTo>
                    <a:cubicBezTo>
                      <a:pt x="19" y="4"/>
                      <a:pt x="18" y="6"/>
                      <a:pt x="17" y="7"/>
                    </a:cubicBezTo>
                    <a:cubicBezTo>
                      <a:pt x="14" y="10"/>
                      <a:pt x="10" y="12"/>
                      <a:pt x="5" y="14"/>
                    </a:cubicBezTo>
                    <a:cubicBezTo>
                      <a:pt x="3" y="15"/>
                      <a:pt x="1" y="14"/>
                      <a:pt x="1" y="12"/>
                    </a:cubicBezTo>
                    <a:cubicBezTo>
                      <a:pt x="0" y="10"/>
                      <a:pt x="1" y="8"/>
                      <a:pt x="3" y="7"/>
                    </a:cubicBezTo>
                    <a:cubicBezTo>
                      <a:pt x="6" y="6"/>
                      <a:pt x="10" y="4"/>
                      <a:pt x="12" y="2"/>
                    </a:cubicBezTo>
                    <a:cubicBezTo>
                      <a:pt x="14" y="0"/>
                      <a:pt x="16" y="1"/>
                      <a:pt x="17" y="2"/>
                    </a:cubicBezTo>
                    <a:cubicBezTo>
                      <a:pt x="17" y="2"/>
                      <a:pt x="18" y="2"/>
                      <a:pt x="18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39" name="">
                <a:extLst>
                  <a:ext uri="{FF2B5EF4-FFF2-40B4-BE49-F238E27FC236}">
                    <a16:creationId xmlns:a16="http://schemas.microsoft.com/office/drawing/2014/main" id="{1090A9EE-7B04-4A8E-ADDA-D2CC673F5039}"/>
                  </a:ext>
                </a:extLst>
              </p:cNvPr>
              <p:cNvSpPr/>
              <p:nvPr/>
            </p:nvSpPr>
            <p:spPr bwMode="auto">
              <a:xfrm>
                <a:off x="7364786" y="3389761"/>
                <a:ext cx="30452" cy="23491"/>
              </a:xfrm>
              <a:custGeom>
                <a:avLst/>
                <a:gdLst>
                  <a:gd name="T0" fmla="*/ 14 w 15"/>
                  <a:gd name="T1" fmla="*/ 2 h 11"/>
                  <a:gd name="T2" fmla="*/ 14 w 15"/>
                  <a:gd name="T3" fmla="*/ 2 h 11"/>
                  <a:gd name="T4" fmla="*/ 13 w 15"/>
                  <a:gd name="T5" fmla="*/ 7 h 11"/>
                  <a:gd name="T6" fmla="*/ 4 w 15"/>
                  <a:gd name="T7" fmla="*/ 10 h 11"/>
                  <a:gd name="T8" fmla="*/ 0 w 15"/>
                  <a:gd name="T9" fmla="*/ 8 h 11"/>
                  <a:gd name="T10" fmla="*/ 3 w 15"/>
                  <a:gd name="T11" fmla="*/ 4 h 11"/>
                  <a:gd name="T12" fmla="*/ 10 w 15"/>
                  <a:gd name="T13" fmla="*/ 1 h 11"/>
                  <a:gd name="T14" fmla="*/ 14 w 15"/>
                  <a:gd name="T15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1">
                    <a:moveTo>
                      <a:pt x="14" y="2"/>
                    </a:moveTo>
                    <a:cubicBezTo>
                      <a:pt x="14" y="2"/>
                      <a:pt x="14" y="2"/>
                      <a:pt x="14" y="2"/>
                    </a:cubicBezTo>
                    <a:cubicBezTo>
                      <a:pt x="15" y="4"/>
                      <a:pt x="15" y="6"/>
                      <a:pt x="13" y="7"/>
                    </a:cubicBezTo>
                    <a:cubicBezTo>
                      <a:pt x="10" y="9"/>
                      <a:pt x="7" y="10"/>
                      <a:pt x="4" y="10"/>
                    </a:cubicBezTo>
                    <a:cubicBezTo>
                      <a:pt x="2" y="11"/>
                      <a:pt x="0" y="9"/>
                      <a:pt x="0" y="8"/>
                    </a:cubicBezTo>
                    <a:cubicBezTo>
                      <a:pt x="0" y="6"/>
                      <a:pt x="1" y="4"/>
                      <a:pt x="3" y="4"/>
                    </a:cubicBezTo>
                    <a:cubicBezTo>
                      <a:pt x="5" y="3"/>
                      <a:pt x="8" y="2"/>
                      <a:pt x="10" y="1"/>
                    </a:cubicBezTo>
                    <a:cubicBezTo>
                      <a:pt x="11" y="0"/>
                      <a:pt x="13" y="0"/>
                      <a:pt x="14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40" name="">
                <a:extLst>
                  <a:ext uri="{FF2B5EF4-FFF2-40B4-BE49-F238E27FC236}">
                    <a16:creationId xmlns:a16="http://schemas.microsoft.com/office/drawing/2014/main" id="{AC8B3671-9D80-4FDD-9A01-72316ACB9DE3}"/>
                  </a:ext>
                </a:extLst>
              </p:cNvPr>
              <p:cNvSpPr/>
              <p:nvPr/>
            </p:nvSpPr>
            <p:spPr bwMode="auto">
              <a:xfrm>
                <a:off x="7323024" y="3302757"/>
                <a:ext cx="52202" cy="20881"/>
              </a:xfrm>
              <a:custGeom>
                <a:avLst/>
                <a:gdLst>
                  <a:gd name="T0" fmla="*/ 24 w 25"/>
                  <a:gd name="T1" fmla="*/ 1 h 10"/>
                  <a:gd name="T2" fmla="*/ 25 w 25"/>
                  <a:gd name="T3" fmla="*/ 3 h 10"/>
                  <a:gd name="T4" fmla="*/ 22 w 25"/>
                  <a:gd name="T5" fmla="*/ 7 h 10"/>
                  <a:gd name="T6" fmla="*/ 5 w 25"/>
                  <a:gd name="T7" fmla="*/ 9 h 10"/>
                  <a:gd name="T8" fmla="*/ 1 w 25"/>
                  <a:gd name="T9" fmla="*/ 6 h 10"/>
                  <a:gd name="T10" fmla="*/ 4 w 25"/>
                  <a:gd name="T11" fmla="*/ 3 h 10"/>
                  <a:gd name="T12" fmla="*/ 21 w 25"/>
                  <a:gd name="T13" fmla="*/ 0 h 10"/>
                  <a:gd name="T14" fmla="*/ 24 w 25"/>
                  <a:gd name="T15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0">
                    <a:moveTo>
                      <a:pt x="24" y="1"/>
                    </a:moveTo>
                    <a:cubicBezTo>
                      <a:pt x="25" y="2"/>
                      <a:pt x="25" y="2"/>
                      <a:pt x="25" y="3"/>
                    </a:cubicBezTo>
                    <a:cubicBezTo>
                      <a:pt x="25" y="5"/>
                      <a:pt x="24" y="6"/>
                      <a:pt x="22" y="7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3" y="10"/>
                      <a:pt x="1" y="8"/>
                      <a:pt x="1" y="6"/>
                    </a:cubicBezTo>
                    <a:cubicBezTo>
                      <a:pt x="0" y="5"/>
                      <a:pt x="2" y="3"/>
                      <a:pt x="4" y="3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2" y="0"/>
                      <a:pt x="24" y="0"/>
                      <a:pt x="2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41" name="">
                <a:extLst>
                  <a:ext uri="{FF2B5EF4-FFF2-40B4-BE49-F238E27FC236}">
                    <a16:creationId xmlns:a16="http://schemas.microsoft.com/office/drawing/2014/main" id="{DAFD4EEE-C3D0-4BF2-88B0-9DABB2781D60}"/>
                  </a:ext>
                </a:extLst>
              </p:cNvPr>
              <p:cNvSpPr/>
              <p:nvPr/>
            </p:nvSpPr>
            <p:spPr bwMode="auto">
              <a:xfrm>
                <a:off x="7335205" y="3207053"/>
                <a:ext cx="35672" cy="18271"/>
              </a:xfrm>
              <a:custGeom>
                <a:avLst/>
                <a:gdLst>
                  <a:gd name="T0" fmla="*/ 16 w 17"/>
                  <a:gd name="T1" fmla="*/ 2 h 9"/>
                  <a:gd name="T2" fmla="*/ 17 w 17"/>
                  <a:gd name="T3" fmla="*/ 3 h 9"/>
                  <a:gd name="T4" fmla="*/ 15 w 17"/>
                  <a:gd name="T5" fmla="*/ 7 h 9"/>
                  <a:gd name="T6" fmla="*/ 4 w 17"/>
                  <a:gd name="T7" fmla="*/ 9 h 9"/>
                  <a:gd name="T8" fmla="*/ 0 w 17"/>
                  <a:gd name="T9" fmla="*/ 5 h 9"/>
                  <a:gd name="T10" fmla="*/ 4 w 17"/>
                  <a:gd name="T11" fmla="*/ 2 h 9"/>
                  <a:gd name="T12" fmla="*/ 12 w 17"/>
                  <a:gd name="T13" fmla="*/ 1 h 9"/>
                  <a:gd name="T14" fmla="*/ 16 w 17"/>
                  <a:gd name="T15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9">
                    <a:moveTo>
                      <a:pt x="16" y="2"/>
                    </a:moveTo>
                    <a:cubicBezTo>
                      <a:pt x="17" y="2"/>
                      <a:pt x="17" y="2"/>
                      <a:pt x="17" y="3"/>
                    </a:cubicBezTo>
                    <a:cubicBezTo>
                      <a:pt x="17" y="4"/>
                      <a:pt x="16" y="6"/>
                      <a:pt x="15" y="7"/>
                    </a:cubicBezTo>
                    <a:cubicBezTo>
                      <a:pt x="11" y="8"/>
                      <a:pt x="7" y="9"/>
                      <a:pt x="4" y="9"/>
                    </a:cubicBezTo>
                    <a:cubicBezTo>
                      <a:pt x="2" y="8"/>
                      <a:pt x="0" y="7"/>
                      <a:pt x="0" y="5"/>
                    </a:cubicBezTo>
                    <a:cubicBezTo>
                      <a:pt x="1" y="3"/>
                      <a:pt x="2" y="2"/>
                      <a:pt x="4" y="2"/>
                    </a:cubicBezTo>
                    <a:cubicBezTo>
                      <a:pt x="7" y="2"/>
                      <a:pt x="10" y="1"/>
                      <a:pt x="12" y="1"/>
                    </a:cubicBezTo>
                    <a:cubicBezTo>
                      <a:pt x="14" y="0"/>
                      <a:pt x="15" y="1"/>
                      <a:pt x="16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42" name="">
                <a:extLst>
                  <a:ext uri="{FF2B5EF4-FFF2-40B4-BE49-F238E27FC236}">
                    <a16:creationId xmlns:a16="http://schemas.microsoft.com/office/drawing/2014/main" id="{D274BAEF-9198-4154-A7E3-D5C9E6D150BA}"/>
                  </a:ext>
                </a:extLst>
              </p:cNvPr>
              <p:cNvSpPr/>
              <p:nvPr/>
            </p:nvSpPr>
            <p:spPr bwMode="auto">
              <a:xfrm>
                <a:off x="7318674" y="3120049"/>
                <a:ext cx="70473" cy="16531"/>
              </a:xfrm>
              <a:custGeom>
                <a:avLst/>
                <a:gdLst>
                  <a:gd name="T0" fmla="*/ 34 w 34"/>
                  <a:gd name="T1" fmla="*/ 3 h 8"/>
                  <a:gd name="T2" fmla="*/ 34 w 34"/>
                  <a:gd name="T3" fmla="*/ 5 h 8"/>
                  <a:gd name="T4" fmla="*/ 31 w 34"/>
                  <a:gd name="T5" fmla="*/ 8 h 8"/>
                  <a:gd name="T6" fmla="*/ 3 w 34"/>
                  <a:gd name="T7" fmla="*/ 7 h 8"/>
                  <a:gd name="T8" fmla="*/ 0 w 34"/>
                  <a:gd name="T9" fmla="*/ 3 h 8"/>
                  <a:gd name="T10" fmla="*/ 4 w 34"/>
                  <a:gd name="T11" fmla="*/ 0 h 8"/>
                  <a:gd name="T12" fmla="*/ 31 w 34"/>
                  <a:gd name="T13" fmla="*/ 1 h 8"/>
                  <a:gd name="T14" fmla="*/ 34 w 34"/>
                  <a:gd name="T15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8">
                    <a:moveTo>
                      <a:pt x="34" y="3"/>
                    </a:moveTo>
                    <a:cubicBezTo>
                      <a:pt x="34" y="3"/>
                      <a:pt x="34" y="4"/>
                      <a:pt x="34" y="5"/>
                    </a:cubicBezTo>
                    <a:cubicBezTo>
                      <a:pt x="34" y="7"/>
                      <a:pt x="33" y="8"/>
                      <a:pt x="31" y="8"/>
                    </a:cubicBezTo>
                    <a:cubicBezTo>
                      <a:pt x="21" y="8"/>
                      <a:pt x="13" y="8"/>
                      <a:pt x="3" y="7"/>
                    </a:cubicBezTo>
                    <a:cubicBezTo>
                      <a:pt x="1" y="7"/>
                      <a:pt x="0" y="5"/>
                      <a:pt x="0" y="3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13" y="1"/>
                      <a:pt x="21" y="1"/>
                      <a:pt x="31" y="1"/>
                    </a:cubicBezTo>
                    <a:cubicBezTo>
                      <a:pt x="32" y="1"/>
                      <a:pt x="33" y="2"/>
                      <a:pt x="34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43" name="">
                <a:extLst>
                  <a:ext uri="{FF2B5EF4-FFF2-40B4-BE49-F238E27FC236}">
                    <a16:creationId xmlns:a16="http://schemas.microsoft.com/office/drawing/2014/main" id="{52E1B5B2-ECE5-481C-A730-11E5D1CD926F}"/>
                  </a:ext>
                </a:extLst>
              </p:cNvPr>
              <p:cNvSpPr/>
              <p:nvPr/>
            </p:nvSpPr>
            <p:spPr bwMode="auto">
              <a:xfrm>
                <a:off x="7375226" y="3000854"/>
                <a:ext cx="61773" cy="46112"/>
              </a:xfrm>
              <a:custGeom>
                <a:avLst/>
                <a:gdLst>
                  <a:gd name="T0" fmla="*/ 29 w 30"/>
                  <a:gd name="T1" fmla="*/ 16 h 22"/>
                  <a:gd name="T2" fmla="*/ 29 w 30"/>
                  <a:gd name="T3" fmla="*/ 20 h 22"/>
                  <a:gd name="T4" fmla="*/ 25 w 30"/>
                  <a:gd name="T5" fmla="*/ 21 h 22"/>
                  <a:gd name="T6" fmla="*/ 2 w 30"/>
                  <a:gd name="T7" fmla="*/ 6 h 22"/>
                  <a:gd name="T8" fmla="*/ 1 w 30"/>
                  <a:gd name="T9" fmla="*/ 2 h 22"/>
                  <a:gd name="T10" fmla="*/ 6 w 30"/>
                  <a:gd name="T11" fmla="*/ 1 h 22"/>
                  <a:gd name="T12" fmla="*/ 28 w 30"/>
                  <a:gd name="T13" fmla="*/ 15 h 22"/>
                  <a:gd name="T14" fmla="*/ 29 w 30"/>
                  <a:gd name="T15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22">
                    <a:moveTo>
                      <a:pt x="29" y="16"/>
                    </a:moveTo>
                    <a:cubicBezTo>
                      <a:pt x="30" y="17"/>
                      <a:pt x="30" y="18"/>
                      <a:pt x="29" y="20"/>
                    </a:cubicBezTo>
                    <a:cubicBezTo>
                      <a:pt x="28" y="21"/>
                      <a:pt x="26" y="22"/>
                      <a:pt x="25" y="21"/>
                    </a:cubicBezTo>
                    <a:cubicBezTo>
                      <a:pt x="17" y="16"/>
                      <a:pt x="9" y="11"/>
                      <a:pt x="2" y="6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4" y="0"/>
                      <a:pt x="6" y="1"/>
                    </a:cubicBezTo>
                    <a:cubicBezTo>
                      <a:pt x="13" y="6"/>
                      <a:pt x="21" y="10"/>
                      <a:pt x="28" y="15"/>
                    </a:cubicBezTo>
                    <a:cubicBezTo>
                      <a:pt x="29" y="15"/>
                      <a:pt x="29" y="15"/>
                      <a:pt x="29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44" name="">
                <a:extLst>
                  <a:ext uri="{FF2B5EF4-FFF2-40B4-BE49-F238E27FC236}">
                    <a16:creationId xmlns:a16="http://schemas.microsoft.com/office/drawing/2014/main" id="{BC28AFF2-957B-4EC0-AE4D-E702D7CCE289}"/>
                  </a:ext>
                </a:extLst>
              </p:cNvPr>
              <p:cNvSpPr/>
              <p:nvPr/>
            </p:nvSpPr>
            <p:spPr bwMode="auto">
              <a:xfrm>
                <a:off x="7478761" y="2936471"/>
                <a:ext cx="26971" cy="31321"/>
              </a:xfrm>
              <a:custGeom>
                <a:avLst/>
                <a:gdLst>
                  <a:gd name="T0" fmla="*/ 12 w 13"/>
                  <a:gd name="T1" fmla="*/ 9 h 15"/>
                  <a:gd name="T2" fmla="*/ 11 w 13"/>
                  <a:gd name="T3" fmla="*/ 13 h 15"/>
                  <a:gd name="T4" fmla="*/ 7 w 13"/>
                  <a:gd name="T5" fmla="*/ 13 h 15"/>
                  <a:gd name="T6" fmla="*/ 1 w 13"/>
                  <a:gd name="T7" fmla="*/ 6 h 15"/>
                  <a:gd name="T8" fmla="*/ 2 w 13"/>
                  <a:gd name="T9" fmla="*/ 2 h 15"/>
                  <a:gd name="T10" fmla="*/ 6 w 13"/>
                  <a:gd name="T11" fmla="*/ 2 h 15"/>
                  <a:gd name="T12" fmla="*/ 6 w 13"/>
                  <a:gd name="T13" fmla="*/ 3 h 15"/>
                  <a:gd name="T14" fmla="*/ 11 w 13"/>
                  <a:gd name="T15" fmla="*/ 8 h 15"/>
                  <a:gd name="T16" fmla="*/ 12 w 13"/>
                  <a:gd name="T17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15">
                    <a:moveTo>
                      <a:pt x="12" y="9"/>
                    </a:moveTo>
                    <a:cubicBezTo>
                      <a:pt x="13" y="10"/>
                      <a:pt x="12" y="12"/>
                      <a:pt x="11" y="13"/>
                    </a:cubicBezTo>
                    <a:cubicBezTo>
                      <a:pt x="10" y="15"/>
                      <a:pt x="8" y="15"/>
                      <a:pt x="7" y="13"/>
                    </a:cubicBezTo>
                    <a:cubicBezTo>
                      <a:pt x="4" y="11"/>
                      <a:pt x="2" y="9"/>
                      <a:pt x="1" y="6"/>
                    </a:cubicBezTo>
                    <a:cubicBezTo>
                      <a:pt x="0" y="5"/>
                      <a:pt x="0" y="3"/>
                      <a:pt x="2" y="2"/>
                    </a:cubicBezTo>
                    <a:cubicBezTo>
                      <a:pt x="3" y="0"/>
                      <a:pt x="5" y="1"/>
                      <a:pt x="6" y="2"/>
                    </a:cubicBezTo>
                    <a:cubicBezTo>
                      <a:pt x="6" y="2"/>
                      <a:pt x="6" y="3"/>
                      <a:pt x="6" y="3"/>
                    </a:cubicBezTo>
                    <a:cubicBezTo>
                      <a:pt x="8" y="5"/>
                      <a:pt x="9" y="7"/>
                      <a:pt x="11" y="8"/>
                    </a:cubicBezTo>
                    <a:cubicBezTo>
                      <a:pt x="11" y="8"/>
                      <a:pt x="12" y="9"/>
                      <a:pt x="12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45" name="">
                <a:extLst>
                  <a:ext uri="{FF2B5EF4-FFF2-40B4-BE49-F238E27FC236}">
                    <a16:creationId xmlns:a16="http://schemas.microsoft.com/office/drawing/2014/main" id="{E22DBA34-C0DE-48A7-A158-DD3C392A40D3}"/>
                  </a:ext>
                </a:extLst>
              </p:cNvPr>
              <p:cNvSpPr/>
              <p:nvPr/>
            </p:nvSpPr>
            <p:spPr bwMode="auto">
              <a:xfrm>
                <a:off x="7556194" y="2843377"/>
                <a:ext cx="41762" cy="76563"/>
              </a:xfrm>
              <a:custGeom>
                <a:avLst/>
                <a:gdLst>
                  <a:gd name="T0" fmla="*/ 7 w 20"/>
                  <a:gd name="T1" fmla="*/ 1 h 37"/>
                  <a:gd name="T2" fmla="*/ 7 w 20"/>
                  <a:gd name="T3" fmla="*/ 2 h 37"/>
                  <a:gd name="T4" fmla="*/ 19 w 20"/>
                  <a:gd name="T5" fmla="*/ 32 h 37"/>
                  <a:gd name="T6" fmla="*/ 17 w 20"/>
                  <a:gd name="T7" fmla="*/ 36 h 37"/>
                  <a:gd name="T8" fmla="*/ 13 w 20"/>
                  <a:gd name="T9" fmla="*/ 35 h 37"/>
                  <a:gd name="T10" fmla="*/ 1 w 20"/>
                  <a:gd name="T11" fmla="*/ 5 h 37"/>
                  <a:gd name="T12" fmla="*/ 3 w 20"/>
                  <a:gd name="T13" fmla="*/ 0 h 37"/>
                  <a:gd name="T14" fmla="*/ 7 w 20"/>
                  <a:gd name="T15" fmla="*/ 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37">
                    <a:moveTo>
                      <a:pt x="7" y="1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20" y="34"/>
                      <a:pt x="19" y="36"/>
                      <a:pt x="17" y="36"/>
                    </a:cubicBezTo>
                    <a:cubicBezTo>
                      <a:pt x="15" y="37"/>
                      <a:pt x="13" y="36"/>
                      <a:pt x="13" y="3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4" y="0"/>
                      <a:pt x="6" y="0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46" name="">
                <a:extLst>
                  <a:ext uri="{FF2B5EF4-FFF2-40B4-BE49-F238E27FC236}">
                    <a16:creationId xmlns:a16="http://schemas.microsoft.com/office/drawing/2014/main" id="{15A0B4B4-459E-406C-A043-D4FA5DD0BF0F}"/>
                  </a:ext>
                </a:extLst>
              </p:cNvPr>
              <p:cNvSpPr/>
              <p:nvPr/>
            </p:nvSpPr>
            <p:spPr bwMode="auto">
              <a:xfrm>
                <a:off x="7689310" y="2864258"/>
                <a:ext cx="18271" cy="37412"/>
              </a:xfrm>
              <a:custGeom>
                <a:avLst/>
                <a:gdLst>
                  <a:gd name="T0" fmla="*/ 6 w 9"/>
                  <a:gd name="T1" fmla="*/ 1 h 18"/>
                  <a:gd name="T2" fmla="*/ 7 w 9"/>
                  <a:gd name="T3" fmla="*/ 2 h 18"/>
                  <a:gd name="T4" fmla="*/ 8 w 9"/>
                  <a:gd name="T5" fmla="*/ 15 h 18"/>
                  <a:gd name="T6" fmla="*/ 4 w 9"/>
                  <a:gd name="T7" fmla="*/ 17 h 18"/>
                  <a:gd name="T8" fmla="*/ 1 w 9"/>
                  <a:gd name="T9" fmla="*/ 13 h 18"/>
                  <a:gd name="T10" fmla="*/ 0 w 9"/>
                  <a:gd name="T11" fmla="*/ 5 h 18"/>
                  <a:gd name="T12" fmla="*/ 2 w 9"/>
                  <a:gd name="T13" fmla="*/ 0 h 18"/>
                  <a:gd name="T14" fmla="*/ 6 w 9"/>
                  <a:gd name="T15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18">
                    <a:moveTo>
                      <a:pt x="6" y="1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9" y="6"/>
                      <a:pt x="9" y="11"/>
                      <a:pt x="8" y="15"/>
                    </a:cubicBezTo>
                    <a:cubicBezTo>
                      <a:pt x="7" y="17"/>
                      <a:pt x="5" y="18"/>
                      <a:pt x="4" y="17"/>
                    </a:cubicBezTo>
                    <a:cubicBezTo>
                      <a:pt x="2" y="17"/>
                      <a:pt x="1" y="15"/>
                      <a:pt x="1" y="13"/>
                    </a:cubicBezTo>
                    <a:cubicBezTo>
                      <a:pt x="2" y="10"/>
                      <a:pt x="2" y="7"/>
                      <a:pt x="0" y="5"/>
                    </a:cubicBezTo>
                    <a:cubicBezTo>
                      <a:pt x="0" y="3"/>
                      <a:pt x="0" y="1"/>
                      <a:pt x="2" y="0"/>
                    </a:cubicBezTo>
                    <a:cubicBezTo>
                      <a:pt x="4" y="0"/>
                      <a:pt x="5" y="0"/>
                      <a:pt x="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47" name="">
                <a:extLst>
                  <a:ext uri="{FF2B5EF4-FFF2-40B4-BE49-F238E27FC236}">
                    <a16:creationId xmlns:a16="http://schemas.microsoft.com/office/drawing/2014/main" id="{708ED8D6-55E3-4C73-8AD3-70CA88319BAF}"/>
                  </a:ext>
                </a:extLst>
              </p:cNvPr>
              <p:cNvSpPr/>
              <p:nvPr/>
            </p:nvSpPr>
            <p:spPr bwMode="auto">
              <a:xfrm>
                <a:off x="7768484" y="2830326"/>
                <a:ext cx="22621" cy="74823"/>
              </a:xfrm>
              <a:custGeom>
                <a:avLst/>
                <a:gdLst>
                  <a:gd name="T0" fmla="*/ 9 w 11"/>
                  <a:gd name="T1" fmla="*/ 2 h 36"/>
                  <a:gd name="T2" fmla="*/ 9 w 11"/>
                  <a:gd name="T3" fmla="*/ 3 h 36"/>
                  <a:gd name="T4" fmla="*/ 7 w 11"/>
                  <a:gd name="T5" fmla="*/ 33 h 36"/>
                  <a:gd name="T6" fmla="*/ 3 w 11"/>
                  <a:gd name="T7" fmla="*/ 36 h 36"/>
                  <a:gd name="T8" fmla="*/ 0 w 11"/>
                  <a:gd name="T9" fmla="*/ 31 h 36"/>
                  <a:gd name="T10" fmla="*/ 2 w 11"/>
                  <a:gd name="T11" fmla="*/ 4 h 36"/>
                  <a:gd name="T12" fmla="*/ 5 w 11"/>
                  <a:gd name="T13" fmla="*/ 0 h 36"/>
                  <a:gd name="T14" fmla="*/ 9 w 11"/>
                  <a:gd name="T15" fmla="*/ 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36">
                    <a:moveTo>
                      <a:pt x="9" y="2"/>
                    </a:moveTo>
                    <a:cubicBezTo>
                      <a:pt x="9" y="2"/>
                      <a:pt x="9" y="2"/>
                      <a:pt x="9" y="3"/>
                    </a:cubicBezTo>
                    <a:cubicBezTo>
                      <a:pt x="11" y="13"/>
                      <a:pt x="10" y="24"/>
                      <a:pt x="7" y="33"/>
                    </a:cubicBezTo>
                    <a:cubicBezTo>
                      <a:pt x="6" y="35"/>
                      <a:pt x="4" y="36"/>
                      <a:pt x="3" y="36"/>
                    </a:cubicBezTo>
                    <a:cubicBezTo>
                      <a:pt x="1" y="35"/>
                      <a:pt x="0" y="33"/>
                      <a:pt x="0" y="31"/>
                    </a:cubicBezTo>
                    <a:cubicBezTo>
                      <a:pt x="3" y="23"/>
                      <a:pt x="4" y="13"/>
                      <a:pt x="2" y="4"/>
                    </a:cubicBezTo>
                    <a:cubicBezTo>
                      <a:pt x="2" y="2"/>
                      <a:pt x="3" y="0"/>
                      <a:pt x="5" y="0"/>
                    </a:cubicBezTo>
                    <a:cubicBezTo>
                      <a:pt x="7" y="0"/>
                      <a:pt x="8" y="1"/>
                      <a:pt x="9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48" name="">
                <a:extLst>
                  <a:ext uri="{FF2B5EF4-FFF2-40B4-BE49-F238E27FC236}">
                    <a16:creationId xmlns:a16="http://schemas.microsoft.com/office/drawing/2014/main" id="{5F28BA88-B18B-4575-BAAC-4EA0703EA83C}"/>
                  </a:ext>
                </a:extLst>
              </p:cNvPr>
              <p:cNvSpPr/>
              <p:nvPr/>
            </p:nvSpPr>
            <p:spPr bwMode="auto">
              <a:xfrm>
                <a:off x="7870278" y="2899060"/>
                <a:ext cx="26971" cy="41762"/>
              </a:xfrm>
              <a:custGeom>
                <a:avLst/>
                <a:gdLst>
                  <a:gd name="T0" fmla="*/ 12 w 13"/>
                  <a:gd name="T1" fmla="*/ 2 h 20"/>
                  <a:gd name="T2" fmla="*/ 12 w 13"/>
                  <a:gd name="T3" fmla="*/ 5 h 20"/>
                  <a:gd name="T4" fmla="*/ 8 w 13"/>
                  <a:gd name="T5" fmla="*/ 17 h 20"/>
                  <a:gd name="T6" fmla="*/ 3 w 13"/>
                  <a:gd name="T7" fmla="*/ 19 h 20"/>
                  <a:gd name="T8" fmla="*/ 1 w 13"/>
                  <a:gd name="T9" fmla="*/ 15 h 20"/>
                  <a:gd name="T10" fmla="*/ 6 w 13"/>
                  <a:gd name="T11" fmla="*/ 3 h 20"/>
                  <a:gd name="T12" fmla="*/ 11 w 13"/>
                  <a:gd name="T13" fmla="*/ 1 h 20"/>
                  <a:gd name="T14" fmla="*/ 12 w 13"/>
                  <a:gd name="T15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20">
                    <a:moveTo>
                      <a:pt x="12" y="2"/>
                    </a:moveTo>
                    <a:cubicBezTo>
                      <a:pt x="13" y="3"/>
                      <a:pt x="13" y="4"/>
                      <a:pt x="12" y="5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7" y="19"/>
                      <a:pt x="5" y="20"/>
                      <a:pt x="3" y="19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9" y="0"/>
                      <a:pt x="11" y="1"/>
                    </a:cubicBezTo>
                    <a:cubicBezTo>
                      <a:pt x="11" y="1"/>
                      <a:pt x="12" y="2"/>
                      <a:pt x="12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49" name="">
                <a:extLst>
                  <a:ext uri="{FF2B5EF4-FFF2-40B4-BE49-F238E27FC236}">
                    <a16:creationId xmlns:a16="http://schemas.microsoft.com/office/drawing/2014/main" id="{DE1AF036-5FC8-4BE2-93C0-21077940B3EB}"/>
                  </a:ext>
                </a:extLst>
              </p:cNvPr>
              <p:cNvSpPr/>
              <p:nvPr/>
            </p:nvSpPr>
            <p:spPr bwMode="auto">
              <a:xfrm>
                <a:off x="7376967" y="2907760"/>
                <a:ext cx="693421" cy="723872"/>
              </a:xfrm>
              <a:custGeom>
                <a:avLst/>
                <a:gdLst>
                  <a:gd name="T0" fmla="*/ 302 w 333"/>
                  <a:gd name="T1" fmla="*/ 93 h 348"/>
                  <a:gd name="T2" fmla="*/ 332 w 333"/>
                  <a:gd name="T3" fmla="*/ 196 h 348"/>
                  <a:gd name="T4" fmla="*/ 283 w 333"/>
                  <a:gd name="T5" fmla="*/ 310 h 348"/>
                  <a:gd name="T6" fmla="*/ 172 w 333"/>
                  <a:gd name="T7" fmla="*/ 342 h 348"/>
                  <a:gd name="T8" fmla="*/ 63 w 333"/>
                  <a:gd name="T9" fmla="*/ 281 h 348"/>
                  <a:gd name="T10" fmla="*/ 79 w 333"/>
                  <a:gd name="T11" fmla="*/ 46 h 348"/>
                  <a:gd name="T12" fmla="*/ 79 w 333"/>
                  <a:gd name="T13" fmla="*/ 46 h 348"/>
                  <a:gd name="T14" fmla="*/ 185 w 333"/>
                  <a:gd name="T15" fmla="*/ 14 h 348"/>
                  <a:gd name="T16" fmla="*/ 289 w 333"/>
                  <a:gd name="T17" fmla="*/ 76 h 348"/>
                  <a:gd name="T18" fmla="*/ 302 w 333"/>
                  <a:gd name="T19" fmla="*/ 93 h 348"/>
                  <a:gd name="T20" fmla="*/ 56 w 333"/>
                  <a:gd name="T21" fmla="*/ 262 h 348"/>
                  <a:gd name="T22" fmla="*/ 68 w 333"/>
                  <a:gd name="T23" fmla="*/ 277 h 348"/>
                  <a:gd name="T24" fmla="*/ 173 w 333"/>
                  <a:gd name="T25" fmla="*/ 335 h 348"/>
                  <a:gd name="T26" fmla="*/ 278 w 333"/>
                  <a:gd name="T27" fmla="*/ 305 h 348"/>
                  <a:gd name="T28" fmla="*/ 325 w 333"/>
                  <a:gd name="T29" fmla="*/ 196 h 348"/>
                  <a:gd name="T30" fmla="*/ 283 w 333"/>
                  <a:gd name="T31" fmla="*/ 80 h 348"/>
                  <a:gd name="T32" fmla="*/ 84 w 333"/>
                  <a:gd name="T33" fmla="*/ 51 h 348"/>
                  <a:gd name="T34" fmla="*/ 56 w 333"/>
                  <a:gd name="T35" fmla="*/ 262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33" h="348">
                    <a:moveTo>
                      <a:pt x="302" y="93"/>
                    </a:moveTo>
                    <a:cubicBezTo>
                      <a:pt x="322" y="122"/>
                      <a:pt x="333" y="159"/>
                      <a:pt x="332" y="196"/>
                    </a:cubicBezTo>
                    <a:cubicBezTo>
                      <a:pt x="331" y="241"/>
                      <a:pt x="313" y="282"/>
                      <a:pt x="283" y="310"/>
                    </a:cubicBezTo>
                    <a:cubicBezTo>
                      <a:pt x="253" y="337"/>
                      <a:pt x="214" y="348"/>
                      <a:pt x="172" y="342"/>
                    </a:cubicBezTo>
                    <a:cubicBezTo>
                      <a:pt x="132" y="336"/>
                      <a:pt x="93" y="314"/>
                      <a:pt x="63" y="281"/>
                    </a:cubicBezTo>
                    <a:cubicBezTo>
                      <a:pt x="0" y="212"/>
                      <a:pt x="20" y="100"/>
                      <a:pt x="79" y="46"/>
                    </a:cubicBezTo>
                    <a:cubicBezTo>
                      <a:pt x="79" y="46"/>
                      <a:pt x="79" y="46"/>
                      <a:pt x="79" y="46"/>
                    </a:cubicBezTo>
                    <a:cubicBezTo>
                      <a:pt x="109" y="18"/>
                      <a:pt x="146" y="8"/>
                      <a:pt x="185" y="14"/>
                    </a:cubicBezTo>
                    <a:cubicBezTo>
                      <a:pt x="222" y="21"/>
                      <a:pt x="258" y="42"/>
                      <a:pt x="289" y="76"/>
                    </a:cubicBezTo>
                    <a:cubicBezTo>
                      <a:pt x="293" y="81"/>
                      <a:pt x="298" y="87"/>
                      <a:pt x="302" y="93"/>
                    </a:cubicBezTo>
                    <a:close/>
                    <a:moveTo>
                      <a:pt x="56" y="262"/>
                    </a:moveTo>
                    <a:cubicBezTo>
                      <a:pt x="60" y="267"/>
                      <a:pt x="64" y="272"/>
                      <a:pt x="68" y="277"/>
                    </a:cubicBezTo>
                    <a:cubicBezTo>
                      <a:pt x="97" y="309"/>
                      <a:pt x="134" y="329"/>
                      <a:pt x="173" y="335"/>
                    </a:cubicBezTo>
                    <a:cubicBezTo>
                      <a:pt x="213" y="341"/>
                      <a:pt x="250" y="330"/>
                      <a:pt x="278" y="305"/>
                    </a:cubicBezTo>
                    <a:cubicBezTo>
                      <a:pt x="307" y="279"/>
                      <a:pt x="324" y="239"/>
                      <a:pt x="325" y="196"/>
                    </a:cubicBezTo>
                    <a:cubicBezTo>
                      <a:pt x="326" y="153"/>
                      <a:pt x="311" y="110"/>
                      <a:pt x="283" y="80"/>
                    </a:cubicBezTo>
                    <a:cubicBezTo>
                      <a:pt x="221" y="12"/>
                      <a:pt x="139" y="0"/>
                      <a:pt x="84" y="51"/>
                    </a:cubicBezTo>
                    <a:cubicBezTo>
                      <a:pt x="31" y="99"/>
                      <a:pt x="11" y="195"/>
                      <a:pt x="56" y="2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50" name="">
                <a:extLst>
                  <a:ext uri="{FF2B5EF4-FFF2-40B4-BE49-F238E27FC236}">
                    <a16:creationId xmlns:a16="http://schemas.microsoft.com/office/drawing/2014/main" id="{F99BA58B-A5EC-44E9-A78D-0846F602D457}"/>
                  </a:ext>
                </a:extLst>
              </p:cNvPr>
              <p:cNvSpPr/>
              <p:nvPr/>
            </p:nvSpPr>
            <p:spPr bwMode="auto">
              <a:xfrm>
                <a:off x="7622317" y="2982583"/>
                <a:ext cx="300163" cy="326265"/>
              </a:xfrm>
              <a:custGeom>
                <a:avLst/>
                <a:gdLst>
                  <a:gd name="T0" fmla="*/ 124 w 144"/>
                  <a:gd name="T1" fmla="*/ 37 h 157"/>
                  <a:gd name="T2" fmla="*/ 116 w 144"/>
                  <a:gd name="T3" fmla="*/ 133 h 157"/>
                  <a:gd name="T4" fmla="*/ 19 w 144"/>
                  <a:gd name="T5" fmla="*/ 121 h 157"/>
                  <a:gd name="T6" fmla="*/ 2 w 144"/>
                  <a:gd name="T7" fmla="*/ 67 h 157"/>
                  <a:gd name="T8" fmla="*/ 26 w 144"/>
                  <a:gd name="T9" fmla="*/ 17 h 157"/>
                  <a:gd name="T10" fmla="*/ 26 w 144"/>
                  <a:gd name="T11" fmla="*/ 17 h 157"/>
                  <a:gd name="T12" fmla="*/ 73 w 144"/>
                  <a:gd name="T13" fmla="*/ 3 h 157"/>
                  <a:gd name="T14" fmla="*/ 119 w 144"/>
                  <a:gd name="T15" fmla="*/ 30 h 157"/>
                  <a:gd name="T16" fmla="*/ 124 w 144"/>
                  <a:gd name="T17" fmla="*/ 37 h 157"/>
                  <a:gd name="T18" fmla="*/ 19 w 144"/>
                  <a:gd name="T19" fmla="*/ 110 h 157"/>
                  <a:gd name="T20" fmla="*/ 24 w 144"/>
                  <a:gd name="T21" fmla="*/ 116 h 157"/>
                  <a:gd name="T22" fmla="*/ 111 w 144"/>
                  <a:gd name="T23" fmla="*/ 128 h 157"/>
                  <a:gd name="T24" fmla="*/ 113 w 144"/>
                  <a:gd name="T25" fmla="*/ 34 h 157"/>
                  <a:gd name="T26" fmla="*/ 72 w 144"/>
                  <a:gd name="T27" fmla="*/ 10 h 157"/>
                  <a:gd name="T28" fmla="*/ 31 w 144"/>
                  <a:gd name="T29" fmla="*/ 22 h 157"/>
                  <a:gd name="T30" fmla="*/ 31 w 144"/>
                  <a:gd name="T31" fmla="*/ 22 h 157"/>
                  <a:gd name="T32" fmla="*/ 9 w 144"/>
                  <a:gd name="T33" fmla="*/ 68 h 157"/>
                  <a:gd name="T34" fmla="*/ 19 w 144"/>
                  <a:gd name="T35" fmla="*/ 11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4" h="157">
                    <a:moveTo>
                      <a:pt x="124" y="37"/>
                    </a:moveTo>
                    <a:cubicBezTo>
                      <a:pt x="144" y="66"/>
                      <a:pt x="141" y="110"/>
                      <a:pt x="116" y="133"/>
                    </a:cubicBezTo>
                    <a:cubicBezTo>
                      <a:pt x="90" y="157"/>
                      <a:pt x="47" y="151"/>
                      <a:pt x="19" y="121"/>
                    </a:cubicBezTo>
                    <a:cubicBezTo>
                      <a:pt x="6" y="107"/>
                      <a:pt x="0" y="88"/>
                      <a:pt x="2" y="67"/>
                    </a:cubicBezTo>
                    <a:cubicBezTo>
                      <a:pt x="4" y="47"/>
                      <a:pt x="13" y="29"/>
                      <a:pt x="26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39" y="5"/>
                      <a:pt x="56" y="0"/>
                      <a:pt x="73" y="3"/>
                    </a:cubicBezTo>
                    <a:cubicBezTo>
                      <a:pt x="89" y="6"/>
                      <a:pt x="105" y="15"/>
                      <a:pt x="119" y="30"/>
                    </a:cubicBezTo>
                    <a:cubicBezTo>
                      <a:pt x="121" y="32"/>
                      <a:pt x="123" y="35"/>
                      <a:pt x="124" y="37"/>
                    </a:cubicBezTo>
                    <a:close/>
                    <a:moveTo>
                      <a:pt x="19" y="110"/>
                    </a:moveTo>
                    <a:cubicBezTo>
                      <a:pt x="21" y="112"/>
                      <a:pt x="22" y="114"/>
                      <a:pt x="24" y="116"/>
                    </a:cubicBezTo>
                    <a:cubicBezTo>
                      <a:pt x="50" y="144"/>
                      <a:pt x="88" y="149"/>
                      <a:pt x="111" y="128"/>
                    </a:cubicBezTo>
                    <a:cubicBezTo>
                      <a:pt x="136" y="105"/>
                      <a:pt x="137" y="60"/>
                      <a:pt x="113" y="34"/>
                    </a:cubicBezTo>
                    <a:cubicBezTo>
                      <a:pt x="101" y="21"/>
                      <a:pt x="86" y="12"/>
                      <a:pt x="72" y="10"/>
                    </a:cubicBezTo>
                    <a:cubicBezTo>
                      <a:pt x="57" y="7"/>
                      <a:pt x="42" y="11"/>
                      <a:pt x="31" y="22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19" y="33"/>
                      <a:pt x="11" y="50"/>
                      <a:pt x="9" y="68"/>
                    </a:cubicBezTo>
                    <a:cubicBezTo>
                      <a:pt x="8" y="83"/>
                      <a:pt x="11" y="98"/>
                      <a:pt x="19" y="1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51" name="">
                <a:extLst>
                  <a:ext uri="{FF2B5EF4-FFF2-40B4-BE49-F238E27FC236}">
                    <a16:creationId xmlns:a16="http://schemas.microsoft.com/office/drawing/2014/main" id="{E30BCF54-AAC1-47B9-86B1-3DF5A7D63C46}"/>
                  </a:ext>
                </a:extLst>
              </p:cNvPr>
              <p:cNvSpPr/>
              <p:nvPr/>
            </p:nvSpPr>
            <p:spPr bwMode="auto">
              <a:xfrm>
                <a:off x="7477021" y="3140060"/>
                <a:ext cx="139206" cy="158347"/>
              </a:xfrm>
              <a:custGeom>
                <a:avLst/>
                <a:gdLst>
                  <a:gd name="T0" fmla="*/ 60 w 67"/>
                  <a:gd name="T1" fmla="*/ 18 h 76"/>
                  <a:gd name="T2" fmla="*/ 66 w 67"/>
                  <a:gd name="T3" fmla="*/ 40 h 76"/>
                  <a:gd name="T4" fmla="*/ 56 w 67"/>
                  <a:gd name="T5" fmla="*/ 64 h 76"/>
                  <a:gd name="T6" fmla="*/ 9 w 67"/>
                  <a:gd name="T7" fmla="*/ 58 h 76"/>
                  <a:gd name="T8" fmla="*/ 1 w 67"/>
                  <a:gd name="T9" fmla="*/ 32 h 76"/>
                  <a:gd name="T10" fmla="*/ 12 w 67"/>
                  <a:gd name="T11" fmla="*/ 8 h 76"/>
                  <a:gd name="T12" fmla="*/ 35 w 67"/>
                  <a:gd name="T13" fmla="*/ 1 h 76"/>
                  <a:gd name="T14" fmla="*/ 57 w 67"/>
                  <a:gd name="T15" fmla="*/ 14 h 76"/>
                  <a:gd name="T16" fmla="*/ 60 w 67"/>
                  <a:gd name="T17" fmla="*/ 18 h 76"/>
                  <a:gd name="T18" fmla="*/ 12 w 67"/>
                  <a:gd name="T19" fmla="*/ 51 h 76"/>
                  <a:gd name="T20" fmla="*/ 14 w 67"/>
                  <a:gd name="T21" fmla="*/ 53 h 76"/>
                  <a:gd name="T22" fmla="*/ 51 w 67"/>
                  <a:gd name="T23" fmla="*/ 59 h 76"/>
                  <a:gd name="T24" fmla="*/ 59 w 67"/>
                  <a:gd name="T25" fmla="*/ 39 h 76"/>
                  <a:gd name="T26" fmla="*/ 52 w 67"/>
                  <a:gd name="T27" fmla="*/ 19 h 76"/>
                  <a:gd name="T28" fmla="*/ 34 w 67"/>
                  <a:gd name="T29" fmla="*/ 8 h 76"/>
                  <a:gd name="T30" fmla="*/ 17 w 67"/>
                  <a:gd name="T31" fmla="*/ 13 h 76"/>
                  <a:gd name="T32" fmla="*/ 17 w 67"/>
                  <a:gd name="T33" fmla="*/ 13 h 76"/>
                  <a:gd name="T34" fmla="*/ 7 w 67"/>
                  <a:gd name="T35" fmla="*/ 33 h 76"/>
                  <a:gd name="T36" fmla="*/ 12 w 67"/>
                  <a:gd name="T37" fmla="*/ 51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7" h="76">
                    <a:moveTo>
                      <a:pt x="60" y="18"/>
                    </a:moveTo>
                    <a:cubicBezTo>
                      <a:pt x="64" y="24"/>
                      <a:pt x="67" y="32"/>
                      <a:pt x="66" y="40"/>
                    </a:cubicBezTo>
                    <a:cubicBezTo>
                      <a:pt x="66" y="49"/>
                      <a:pt x="62" y="58"/>
                      <a:pt x="56" y="64"/>
                    </a:cubicBezTo>
                    <a:cubicBezTo>
                      <a:pt x="43" y="76"/>
                      <a:pt x="22" y="73"/>
                      <a:pt x="9" y="58"/>
                    </a:cubicBezTo>
                    <a:cubicBezTo>
                      <a:pt x="3" y="51"/>
                      <a:pt x="0" y="42"/>
                      <a:pt x="1" y="32"/>
                    </a:cubicBezTo>
                    <a:cubicBezTo>
                      <a:pt x="1" y="23"/>
                      <a:pt x="6" y="14"/>
                      <a:pt x="12" y="8"/>
                    </a:cubicBezTo>
                    <a:cubicBezTo>
                      <a:pt x="19" y="2"/>
                      <a:pt x="27" y="0"/>
                      <a:pt x="35" y="1"/>
                    </a:cubicBezTo>
                    <a:cubicBezTo>
                      <a:pt x="43" y="2"/>
                      <a:pt x="51" y="7"/>
                      <a:pt x="57" y="14"/>
                    </a:cubicBezTo>
                    <a:cubicBezTo>
                      <a:pt x="58" y="15"/>
                      <a:pt x="59" y="16"/>
                      <a:pt x="60" y="18"/>
                    </a:cubicBezTo>
                    <a:close/>
                    <a:moveTo>
                      <a:pt x="12" y="51"/>
                    </a:moveTo>
                    <a:cubicBezTo>
                      <a:pt x="12" y="52"/>
                      <a:pt x="13" y="53"/>
                      <a:pt x="14" y="53"/>
                    </a:cubicBezTo>
                    <a:cubicBezTo>
                      <a:pt x="25" y="65"/>
                      <a:pt x="41" y="68"/>
                      <a:pt x="51" y="59"/>
                    </a:cubicBezTo>
                    <a:cubicBezTo>
                      <a:pt x="56" y="54"/>
                      <a:pt x="59" y="47"/>
                      <a:pt x="59" y="39"/>
                    </a:cubicBezTo>
                    <a:cubicBezTo>
                      <a:pt x="60" y="32"/>
                      <a:pt x="57" y="24"/>
                      <a:pt x="52" y="19"/>
                    </a:cubicBezTo>
                    <a:cubicBezTo>
                      <a:pt x="47" y="13"/>
                      <a:pt x="40" y="9"/>
                      <a:pt x="34" y="8"/>
                    </a:cubicBezTo>
                    <a:cubicBezTo>
                      <a:pt x="28" y="7"/>
                      <a:pt x="22" y="9"/>
                      <a:pt x="17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1" y="18"/>
                      <a:pt x="8" y="25"/>
                      <a:pt x="7" y="33"/>
                    </a:cubicBezTo>
                    <a:cubicBezTo>
                      <a:pt x="7" y="40"/>
                      <a:pt x="8" y="46"/>
                      <a:pt x="12" y="5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52" name="">
                <a:extLst>
                  <a:ext uri="{FF2B5EF4-FFF2-40B4-BE49-F238E27FC236}">
                    <a16:creationId xmlns:a16="http://schemas.microsoft.com/office/drawing/2014/main" id="{A669566D-EA15-4DDF-81C5-5D17FF5A83A6}"/>
                  </a:ext>
                </a:extLst>
              </p:cNvPr>
              <p:cNvSpPr/>
              <p:nvPr/>
            </p:nvSpPr>
            <p:spPr bwMode="auto">
              <a:xfrm>
                <a:off x="7597956" y="3267085"/>
                <a:ext cx="107885" cy="104405"/>
              </a:xfrm>
              <a:custGeom>
                <a:avLst/>
                <a:gdLst>
                  <a:gd name="T0" fmla="*/ 45 w 52"/>
                  <a:gd name="T1" fmla="*/ 12 h 50"/>
                  <a:gd name="T2" fmla="*/ 43 w 52"/>
                  <a:gd name="T3" fmla="*/ 44 h 50"/>
                  <a:gd name="T4" fmla="*/ 28 w 52"/>
                  <a:gd name="T5" fmla="*/ 49 h 50"/>
                  <a:gd name="T6" fmla="*/ 10 w 52"/>
                  <a:gd name="T7" fmla="*/ 41 h 50"/>
                  <a:gd name="T8" fmla="*/ 11 w 52"/>
                  <a:gd name="T9" fmla="*/ 6 h 50"/>
                  <a:gd name="T10" fmla="*/ 11 w 52"/>
                  <a:gd name="T11" fmla="*/ 6 h 50"/>
                  <a:gd name="T12" fmla="*/ 25 w 52"/>
                  <a:gd name="T13" fmla="*/ 1 h 50"/>
                  <a:gd name="T14" fmla="*/ 43 w 52"/>
                  <a:gd name="T15" fmla="*/ 9 h 50"/>
                  <a:gd name="T16" fmla="*/ 45 w 52"/>
                  <a:gd name="T17" fmla="*/ 12 h 50"/>
                  <a:gd name="T18" fmla="*/ 13 w 52"/>
                  <a:gd name="T19" fmla="*/ 34 h 50"/>
                  <a:gd name="T20" fmla="*/ 15 w 52"/>
                  <a:gd name="T21" fmla="*/ 36 h 50"/>
                  <a:gd name="T22" fmla="*/ 28 w 52"/>
                  <a:gd name="T23" fmla="*/ 43 h 50"/>
                  <a:gd name="T24" fmla="*/ 38 w 52"/>
                  <a:gd name="T25" fmla="*/ 39 h 50"/>
                  <a:gd name="T26" fmla="*/ 38 w 52"/>
                  <a:gd name="T27" fmla="*/ 14 h 50"/>
                  <a:gd name="T28" fmla="*/ 25 w 52"/>
                  <a:gd name="T29" fmla="*/ 8 h 50"/>
                  <a:gd name="T30" fmla="*/ 16 w 52"/>
                  <a:gd name="T31" fmla="*/ 11 h 50"/>
                  <a:gd name="T32" fmla="*/ 16 w 52"/>
                  <a:gd name="T33" fmla="*/ 11 h 50"/>
                  <a:gd name="T34" fmla="*/ 13 w 52"/>
                  <a:gd name="T35" fmla="*/ 3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2" h="50">
                    <a:moveTo>
                      <a:pt x="45" y="12"/>
                    </a:moveTo>
                    <a:cubicBezTo>
                      <a:pt x="52" y="22"/>
                      <a:pt x="51" y="36"/>
                      <a:pt x="43" y="44"/>
                    </a:cubicBezTo>
                    <a:cubicBezTo>
                      <a:pt x="39" y="48"/>
                      <a:pt x="34" y="50"/>
                      <a:pt x="28" y="49"/>
                    </a:cubicBezTo>
                    <a:cubicBezTo>
                      <a:pt x="22" y="49"/>
                      <a:pt x="15" y="46"/>
                      <a:pt x="10" y="41"/>
                    </a:cubicBezTo>
                    <a:cubicBezTo>
                      <a:pt x="0" y="31"/>
                      <a:pt x="3" y="14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5" y="2"/>
                      <a:pt x="20" y="0"/>
                      <a:pt x="25" y="1"/>
                    </a:cubicBezTo>
                    <a:cubicBezTo>
                      <a:pt x="31" y="1"/>
                      <a:pt x="38" y="4"/>
                      <a:pt x="43" y="9"/>
                    </a:cubicBezTo>
                    <a:cubicBezTo>
                      <a:pt x="44" y="10"/>
                      <a:pt x="44" y="11"/>
                      <a:pt x="45" y="12"/>
                    </a:cubicBezTo>
                    <a:close/>
                    <a:moveTo>
                      <a:pt x="13" y="34"/>
                    </a:moveTo>
                    <a:cubicBezTo>
                      <a:pt x="14" y="35"/>
                      <a:pt x="14" y="35"/>
                      <a:pt x="15" y="36"/>
                    </a:cubicBezTo>
                    <a:cubicBezTo>
                      <a:pt x="19" y="40"/>
                      <a:pt x="24" y="42"/>
                      <a:pt x="28" y="43"/>
                    </a:cubicBezTo>
                    <a:cubicBezTo>
                      <a:pt x="32" y="43"/>
                      <a:pt x="35" y="41"/>
                      <a:pt x="38" y="39"/>
                    </a:cubicBezTo>
                    <a:cubicBezTo>
                      <a:pt x="44" y="33"/>
                      <a:pt x="44" y="21"/>
                      <a:pt x="38" y="14"/>
                    </a:cubicBezTo>
                    <a:cubicBezTo>
                      <a:pt x="34" y="10"/>
                      <a:pt x="29" y="8"/>
                      <a:pt x="25" y="8"/>
                    </a:cubicBezTo>
                    <a:cubicBezTo>
                      <a:pt x="22" y="7"/>
                      <a:pt x="19" y="9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1" y="16"/>
                      <a:pt x="8" y="27"/>
                      <a:pt x="13" y="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53" name="">
                <a:extLst>
                  <a:ext uri="{FF2B5EF4-FFF2-40B4-BE49-F238E27FC236}">
                    <a16:creationId xmlns:a16="http://schemas.microsoft.com/office/drawing/2014/main" id="{27DAA5A7-096B-4CAB-9766-1B964F72C60D}"/>
                  </a:ext>
                </a:extLst>
              </p:cNvPr>
              <p:cNvSpPr/>
              <p:nvPr/>
            </p:nvSpPr>
            <p:spPr bwMode="auto">
              <a:xfrm>
                <a:off x="7701490" y="3021735"/>
                <a:ext cx="122676" cy="120936"/>
              </a:xfrm>
              <a:custGeom>
                <a:avLst/>
                <a:gdLst>
                  <a:gd name="T0" fmla="*/ 52 w 59"/>
                  <a:gd name="T1" fmla="*/ 15 h 58"/>
                  <a:gd name="T2" fmla="*/ 57 w 59"/>
                  <a:gd name="T3" fmla="*/ 38 h 58"/>
                  <a:gd name="T4" fmla="*/ 47 w 59"/>
                  <a:gd name="T5" fmla="*/ 53 h 58"/>
                  <a:gd name="T6" fmla="*/ 24 w 59"/>
                  <a:gd name="T7" fmla="*/ 56 h 58"/>
                  <a:gd name="T8" fmla="*/ 3 w 59"/>
                  <a:gd name="T9" fmla="*/ 19 h 58"/>
                  <a:gd name="T10" fmla="*/ 13 w 59"/>
                  <a:gd name="T11" fmla="*/ 4 h 58"/>
                  <a:gd name="T12" fmla="*/ 36 w 59"/>
                  <a:gd name="T13" fmla="*/ 2 h 58"/>
                  <a:gd name="T14" fmla="*/ 52 w 59"/>
                  <a:gd name="T15" fmla="*/ 15 h 58"/>
                  <a:gd name="T16" fmla="*/ 14 w 59"/>
                  <a:gd name="T17" fmla="*/ 41 h 58"/>
                  <a:gd name="T18" fmla="*/ 25 w 59"/>
                  <a:gd name="T19" fmla="*/ 49 h 58"/>
                  <a:gd name="T20" fmla="*/ 43 w 59"/>
                  <a:gd name="T21" fmla="*/ 47 h 58"/>
                  <a:gd name="T22" fmla="*/ 50 w 59"/>
                  <a:gd name="T23" fmla="*/ 37 h 58"/>
                  <a:gd name="T24" fmla="*/ 34 w 59"/>
                  <a:gd name="T25" fmla="*/ 9 h 58"/>
                  <a:gd name="T26" fmla="*/ 17 w 59"/>
                  <a:gd name="T27" fmla="*/ 10 h 58"/>
                  <a:gd name="T28" fmla="*/ 10 w 59"/>
                  <a:gd name="T29" fmla="*/ 20 h 58"/>
                  <a:gd name="T30" fmla="*/ 10 w 59"/>
                  <a:gd name="T31" fmla="*/ 20 h 58"/>
                  <a:gd name="T32" fmla="*/ 14 w 59"/>
                  <a:gd name="T33" fmla="*/ 4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58">
                    <a:moveTo>
                      <a:pt x="52" y="15"/>
                    </a:moveTo>
                    <a:cubicBezTo>
                      <a:pt x="57" y="21"/>
                      <a:pt x="59" y="30"/>
                      <a:pt x="57" y="38"/>
                    </a:cubicBezTo>
                    <a:cubicBezTo>
                      <a:pt x="56" y="45"/>
                      <a:pt x="52" y="50"/>
                      <a:pt x="47" y="53"/>
                    </a:cubicBezTo>
                    <a:cubicBezTo>
                      <a:pt x="40" y="57"/>
                      <a:pt x="32" y="58"/>
                      <a:pt x="24" y="56"/>
                    </a:cubicBezTo>
                    <a:cubicBezTo>
                      <a:pt x="8" y="52"/>
                      <a:pt x="0" y="33"/>
                      <a:pt x="3" y="19"/>
                    </a:cubicBezTo>
                    <a:cubicBezTo>
                      <a:pt x="4" y="13"/>
                      <a:pt x="8" y="8"/>
                      <a:pt x="13" y="4"/>
                    </a:cubicBezTo>
                    <a:cubicBezTo>
                      <a:pt x="19" y="1"/>
                      <a:pt x="27" y="0"/>
                      <a:pt x="36" y="2"/>
                    </a:cubicBezTo>
                    <a:cubicBezTo>
                      <a:pt x="42" y="4"/>
                      <a:pt x="48" y="9"/>
                      <a:pt x="52" y="15"/>
                    </a:cubicBezTo>
                    <a:close/>
                    <a:moveTo>
                      <a:pt x="14" y="41"/>
                    </a:moveTo>
                    <a:cubicBezTo>
                      <a:pt x="17" y="45"/>
                      <a:pt x="21" y="48"/>
                      <a:pt x="25" y="49"/>
                    </a:cubicBezTo>
                    <a:cubicBezTo>
                      <a:pt x="32" y="51"/>
                      <a:pt x="38" y="50"/>
                      <a:pt x="43" y="47"/>
                    </a:cubicBezTo>
                    <a:cubicBezTo>
                      <a:pt x="47" y="45"/>
                      <a:pt x="49" y="41"/>
                      <a:pt x="50" y="37"/>
                    </a:cubicBezTo>
                    <a:cubicBezTo>
                      <a:pt x="53" y="25"/>
                      <a:pt x="45" y="12"/>
                      <a:pt x="34" y="9"/>
                    </a:cubicBezTo>
                    <a:cubicBezTo>
                      <a:pt x="27" y="7"/>
                      <a:pt x="21" y="8"/>
                      <a:pt x="17" y="10"/>
                    </a:cubicBezTo>
                    <a:cubicBezTo>
                      <a:pt x="13" y="12"/>
                      <a:pt x="11" y="16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8" y="27"/>
                      <a:pt x="10" y="35"/>
                      <a:pt x="14" y="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54" name="">
                <a:extLst>
                  <a:ext uri="{FF2B5EF4-FFF2-40B4-BE49-F238E27FC236}">
                    <a16:creationId xmlns:a16="http://schemas.microsoft.com/office/drawing/2014/main" id="{44235FE7-1B9F-42DF-8D7A-045F1D42D9C2}"/>
                  </a:ext>
                </a:extLst>
              </p:cNvPr>
              <p:cNvSpPr/>
              <p:nvPr/>
            </p:nvSpPr>
            <p:spPr bwMode="auto">
              <a:xfrm>
                <a:off x="7341295" y="2886879"/>
                <a:ext cx="826536" cy="779554"/>
              </a:xfrm>
              <a:custGeom>
                <a:avLst/>
                <a:gdLst>
                  <a:gd name="T0" fmla="*/ 346 w 397"/>
                  <a:gd name="T1" fmla="*/ 93 h 375"/>
                  <a:gd name="T2" fmla="*/ 382 w 397"/>
                  <a:gd name="T3" fmla="*/ 190 h 375"/>
                  <a:gd name="T4" fmla="*/ 339 w 397"/>
                  <a:gd name="T5" fmla="*/ 321 h 375"/>
                  <a:gd name="T6" fmla="*/ 212 w 397"/>
                  <a:gd name="T7" fmla="*/ 374 h 375"/>
                  <a:gd name="T8" fmla="*/ 69 w 397"/>
                  <a:gd name="T9" fmla="*/ 318 h 375"/>
                  <a:gd name="T10" fmla="*/ 8 w 397"/>
                  <a:gd name="T11" fmla="*/ 184 h 375"/>
                  <a:gd name="T12" fmla="*/ 55 w 397"/>
                  <a:gd name="T13" fmla="*/ 52 h 375"/>
                  <a:gd name="T14" fmla="*/ 55 w 397"/>
                  <a:gd name="T15" fmla="*/ 52 h 375"/>
                  <a:gd name="T16" fmla="*/ 174 w 397"/>
                  <a:gd name="T17" fmla="*/ 1 h 375"/>
                  <a:gd name="T18" fmla="*/ 316 w 397"/>
                  <a:gd name="T19" fmla="*/ 58 h 375"/>
                  <a:gd name="T20" fmla="*/ 346 w 397"/>
                  <a:gd name="T21" fmla="*/ 93 h 375"/>
                  <a:gd name="T22" fmla="*/ 49 w 397"/>
                  <a:gd name="T23" fmla="*/ 284 h 375"/>
                  <a:gd name="T24" fmla="*/ 73 w 397"/>
                  <a:gd name="T25" fmla="*/ 313 h 375"/>
                  <a:gd name="T26" fmla="*/ 212 w 397"/>
                  <a:gd name="T27" fmla="*/ 367 h 375"/>
                  <a:gd name="T28" fmla="*/ 334 w 397"/>
                  <a:gd name="T29" fmla="*/ 316 h 375"/>
                  <a:gd name="T30" fmla="*/ 311 w 397"/>
                  <a:gd name="T31" fmla="*/ 63 h 375"/>
                  <a:gd name="T32" fmla="*/ 174 w 397"/>
                  <a:gd name="T33" fmla="*/ 8 h 375"/>
                  <a:gd name="T34" fmla="*/ 60 w 397"/>
                  <a:gd name="T35" fmla="*/ 57 h 375"/>
                  <a:gd name="T36" fmla="*/ 60 w 397"/>
                  <a:gd name="T37" fmla="*/ 57 h 375"/>
                  <a:gd name="T38" fmla="*/ 49 w 397"/>
                  <a:gd name="T39" fmla="*/ 284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97" h="375">
                    <a:moveTo>
                      <a:pt x="346" y="93"/>
                    </a:moveTo>
                    <a:cubicBezTo>
                      <a:pt x="366" y="123"/>
                      <a:pt x="378" y="156"/>
                      <a:pt x="382" y="190"/>
                    </a:cubicBezTo>
                    <a:cubicBezTo>
                      <a:pt x="387" y="240"/>
                      <a:pt x="372" y="286"/>
                      <a:pt x="339" y="321"/>
                    </a:cubicBezTo>
                    <a:cubicBezTo>
                      <a:pt x="307" y="354"/>
                      <a:pt x="262" y="373"/>
                      <a:pt x="212" y="374"/>
                    </a:cubicBezTo>
                    <a:cubicBezTo>
                      <a:pt x="159" y="375"/>
                      <a:pt x="106" y="355"/>
                      <a:pt x="69" y="318"/>
                    </a:cubicBezTo>
                    <a:cubicBezTo>
                      <a:pt x="32" y="283"/>
                      <a:pt x="10" y="235"/>
                      <a:pt x="8" y="184"/>
                    </a:cubicBezTo>
                    <a:cubicBezTo>
                      <a:pt x="5" y="134"/>
                      <a:pt x="22" y="87"/>
                      <a:pt x="55" y="52"/>
                    </a:cubicBezTo>
                    <a:cubicBezTo>
                      <a:pt x="55" y="52"/>
                      <a:pt x="55" y="52"/>
                      <a:pt x="55" y="52"/>
                    </a:cubicBezTo>
                    <a:cubicBezTo>
                      <a:pt x="86" y="20"/>
                      <a:pt x="128" y="2"/>
                      <a:pt x="174" y="1"/>
                    </a:cubicBezTo>
                    <a:cubicBezTo>
                      <a:pt x="225" y="0"/>
                      <a:pt x="277" y="21"/>
                      <a:pt x="316" y="58"/>
                    </a:cubicBezTo>
                    <a:cubicBezTo>
                      <a:pt x="327" y="69"/>
                      <a:pt x="337" y="81"/>
                      <a:pt x="346" y="93"/>
                    </a:cubicBezTo>
                    <a:close/>
                    <a:moveTo>
                      <a:pt x="49" y="284"/>
                    </a:moveTo>
                    <a:cubicBezTo>
                      <a:pt x="56" y="294"/>
                      <a:pt x="64" y="304"/>
                      <a:pt x="73" y="313"/>
                    </a:cubicBezTo>
                    <a:cubicBezTo>
                      <a:pt x="110" y="348"/>
                      <a:pt x="160" y="368"/>
                      <a:pt x="212" y="367"/>
                    </a:cubicBezTo>
                    <a:cubicBezTo>
                      <a:pt x="260" y="366"/>
                      <a:pt x="304" y="348"/>
                      <a:pt x="334" y="316"/>
                    </a:cubicBezTo>
                    <a:cubicBezTo>
                      <a:pt x="397" y="250"/>
                      <a:pt x="387" y="137"/>
                      <a:pt x="311" y="63"/>
                    </a:cubicBezTo>
                    <a:cubicBezTo>
                      <a:pt x="274" y="27"/>
                      <a:pt x="224" y="7"/>
                      <a:pt x="174" y="8"/>
                    </a:cubicBezTo>
                    <a:cubicBezTo>
                      <a:pt x="130" y="8"/>
                      <a:pt x="90" y="26"/>
                      <a:pt x="60" y="57"/>
                    </a:cubicBezTo>
                    <a:cubicBezTo>
                      <a:pt x="60" y="57"/>
                      <a:pt x="60" y="57"/>
                      <a:pt x="60" y="57"/>
                    </a:cubicBezTo>
                    <a:cubicBezTo>
                      <a:pt x="3" y="117"/>
                      <a:pt x="0" y="213"/>
                      <a:pt x="49" y="28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55" name="">
                <a:extLst>
                  <a:ext uri="{FF2B5EF4-FFF2-40B4-BE49-F238E27FC236}">
                    <a16:creationId xmlns:a16="http://schemas.microsoft.com/office/drawing/2014/main" id="{6A994852-0A93-44D9-8ED8-B9EF31E59E1D}"/>
                  </a:ext>
                </a:extLst>
              </p:cNvPr>
              <p:cNvSpPr/>
              <p:nvPr/>
            </p:nvSpPr>
            <p:spPr bwMode="auto">
              <a:xfrm>
                <a:off x="7837216" y="3479375"/>
                <a:ext cx="45242" cy="26971"/>
              </a:xfrm>
              <a:custGeom>
                <a:avLst/>
                <a:gdLst>
                  <a:gd name="T0" fmla="*/ 21 w 22"/>
                  <a:gd name="T1" fmla="*/ 5 h 13"/>
                  <a:gd name="T2" fmla="*/ 20 w 22"/>
                  <a:gd name="T3" fmla="*/ 9 h 13"/>
                  <a:gd name="T4" fmla="*/ 10 w 22"/>
                  <a:gd name="T5" fmla="*/ 12 h 13"/>
                  <a:gd name="T6" fmla="*/ 1 w 22"/>
                  <a:gd name="T7" fmla="*/ 6 h 13"/>
                  <a:gd name="T8" fmla="*/ 2 w 22"/>
                  <a:gd name="T9" fmla="*/ 1 h 13"/>
                  <a:gd name="T10" fmla="*/ 7 w 22"/>
                  <a:gd name="T11" fmla="*/ 3 h 13"/>
                  <a:gd name="T12" fmla="*/ 11 w 22"/>
                  <a:gd name="T13" fmla="*/ 6 h 13"/>
                  <a:gd name="T14" fmla="*/ 16 w 22"/>
                  <a:gd name="T15" fmla="*/ 4 h 13"/>
                  <a:gd name="T16" fmla="*/ 20 w 22"/>
                  <a:gd name="T17" fmla="*/ 4 h 13"/>
                  <a:gd name="T18" fmla="*/ 21 w 22"/>
                  <a:gd name="T19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13">
                    <a:moveTo>
                      <a:pt x="21" y="5"/>
                    </a:moveTo>
                    <a:cubicBezTo>
                      <a:pt x="22" y="6"/>
                      <a:pt x="22" y="8"/>
                      <a:pt x="20" y="9"/>
                    </a:cubicBezTo>
                    <a:cubicBezTo>
                      <a:pt x="18" y="12"/>
                      <a:pt x="14" y="13"/>
                      <a:pt x="10" y="12"/>
                    </a:cubicBezTo>
                    <a:cubicBezTo>
                      <a:pt x="6" y="12"/>
                      <a:pt x="3" y="9"/>
                      <a:pt x="1" y="6"/>
                    </a:cubicBezTo>
                    <a:cubicBezTo>
                      <a:pt x="0" y="4"/>
                      <a:pt x="1" y="2"/>
                      <a:pt x="2" y="1"/>
                    </a:cubicBezTo>
                    <a:cubicBezTo>
                      <a:pt x="4" y="0"/>
                      <a:pt x="6" y="1"/>
                      <a:pt x="7" y="3"/>
                    </a:cubicBezTo>
                    <a:cubicBezTo>
                      <a:pt x="8" y="4"/>
                      <a:pt x="10" y="5"/>
                      <a:pt x="11" y="6"/>
                    </a:cubicBezTo>
                    <a:cubicBezTo>
                      <a:pt x="13" y="6"/>
                      <a:pt x="14" y="5"/>
                      <a:pt x="16" y="4"/>
                    </a:cubicBezTo>
                    <a:cubicBezTo>
                      <a:pt x="17" y="3"/>
                      <a:pt x="19" y="3"/>
                      <a:pt x="20" y="4"/>
                    </a:cubicBezTo>
                    <a:cubicBezTo>
                      <a:pt x="21" y="5"/>
                      <a:pt x="21" y="5"/>
                      <a:pt x="21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56" name="">
                <a:extLst>
                  <a:ext uri="{FF2B5EF4-FFF2-40B4-BE49-F238E27FC236}">
                    <a16:creationId xmlns:a16="http://schemas.microsoft.com/office/drawing/2014/main" id="{470720DF-EE5B-4CFF-BA05-C9346F355C6F}"/>
                  </a:ext>
                </a:extLst>
              </p:cNvPr>
              <p:cNvSpPr/>
              <p:nvPr/>
            </p:nvSpPr>
            <p:spPr bwMode="auto">
              <a:xfrm>
                <a:off x="7677129" y="3500256"/>
                <a:ext cx="45242" cy="31321"/>
              </a:xfrm>
              <a:custGeom>
                <a:avLst/>
                <a:gdLst>
                  <a:gd name="T0" fmla="*/ 21 w 22"/>
                  <a:gd name="T1" fmla="*/ 6 h 15"/>
                  <a:gd name="T2" fmla="*/ 21 w 22"/>
                  <a:gd name="T3" fmla="*/ 10 h 15"/>
                  <a:gd name="T4" fmla="*/ 9 w 22"/>
                  <a:gd name="T5" fmla="*/ 13 h 15"/>
                  <a:gd name="T6" fmla="*/ 0 w 22"/>
                  <a:gd name="T7" fmla="*/ 5 h 15"/>
                  <a:gd name="T8" fmla="*/ 3 w 22"/>
                  <a:gd name="T9" fmla="*/ 0 h 15"/>
                  <a:gd name="T10" fmla="*/ 7 w 22"/>
                  <a:gd name="T11" fmla="*/ 3 h 15"/>
                  <a:gd name="T12" fmla="*/ 11 w 22"/>
                  <a:gd name="T13" fmla="*/ 7 h 15"/>
                  <a:gd name="T14" fmla="*/ 15 w 22"/>
                  <a:gd name="T15" fmla="*/ 5 h 15"/>
                  <a:gd name="T16" fmla="*/ 20 w 22"/>
                  <a:gd name="T17" fmla="*/ 5 h 15"/>
                  <a:gd name="T18" fmla="*/ 21 w 22"/>
                  <a:gd name="T19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15">
                    <a:moveTo>
                      <a:pt x="21" y="6"/>
                    </a:moveTo>
                    <a:cubicBezTo>
                      <a:pt x="22" y="7"/>
                      <a:pt x="22" y="8"/>
                      <a:pt x="21" y="10"/>
                    </a:cubicBezTo>
                    <a:cubicBezTo>
                      <a:pt x="18" y="13"/>
                      <a:pt x="14" y="15"/>
                      <a:pt x="9" y="13"/>
                    </a:cubicBezTo>
                    <a:cubicBezTo>
                      <a:pt x="5" y="12"/>
                      <a:pt x="1" y="9"/>
                      <a:pt x="0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5" y="0"/>
                      <a:pt x="7" y="1"/>
                      <a:pt x="7" y="3"/>
                    </a:cubicBezTo>
                    <a:cubicBezTo>
                      <a:pt x="8" y="5"/>
                      <a:pt x="9" y="6"/>
                      <a:pt x="11" y="7"/>
                    </a:cubicBezTo>
                    <a:cubicBezTo>
                      <a:pt x="13" y="7"/>
                      <a:pt x="14" y="7"/>
                      <a:pt x="15" y="5"/>
                    </a:cubicBezTo>
                    <a:cubicBezTo>
                      <a:pt x="16" y="4"/>
                      <a:pt x="19" y="4"/>
                      <a:pt x="20" y="5"/>
                    </a:cubicBezTo>
                    <a:cubicBezTo>
                      <a:pt x="20" y="5"/>
                      <a:pt x="21" y="5"/>
                      <a:pt x="21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57" name="">
                <a:extLst>
                  <a:ext uri="{FF2B5EF4-FFF2-40B4-BE49-F238E27FC236}">
                    <a16:creationId xmlns:a16="http://schemas.microsoft.com/office/drawing/2014/main" id="{D19D9C39-3084-4FBE-861D-4AFFAB2F9F01}"/>
                  </a:ext>
                </a:extLst>
              </p:cNvPr>
              <p:cNvSpPr/>
              <p:nvPr/>
            </p:nvSpPr>
            <p:spPr bwMode="auto">
              <a:xfrm>
                <a:off x="7547494" y="3398461"/>
                <a:ext cx="47852" cy="26971"/>
              </a:xfrm>
              <a:custGeom>
                <a:avLst/>
                <a:gdLst>
                  <a:gd name="T0" fmla="*/ 22 w 23"/>
                  <a:gd name="T1" fmla="*/ 3 h 13"/>
                  <a:gd name="T2" fmla="*/ 22 w 23"/>
                  <a:gd name="T3" fmla="*/ 7 h 13"/>
                  <a:gd name="T4" fmla="*/ 11 w 23"/>
                  <a:gd name="T5" fmla="*/ 12 h 13"/>
                  <a:gd name="T6" fmla="*/ 1 w 23"/>
                  <a:gd name="T7" fmla="*/ 5 h 13"/>
                  <a:gd name="T8" fmla="*/ 3 w 23"/>
                  <a:gd name="T9" fmla="*/ 0 h 13"/>
                  <a:gd name="T10" fmla="*/ 7 w 23"/>
                  <a:gd name="T11" fmla="*/ 2 h 13"/>
                  <a:gd name="T12" fmla="*/ 12 w 23"/>
                  <a:gd name="T13" fmla="*/ 5 h 13"/>
                  <a:gd name="T14" fmla="*/ 16 w 23"/>
                  <a:gd name="T15" fmla="*/ 3 h 13"/>
                  <a:gd name="T16" fmla="*/ 21 w 23"/>
                  <a:gd name="T17" fmla="*/ 2 h 13"/>
                  <a:gd name="T18" fmla="*/ 22 w 23"/>
                  <a:gd name="T19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13">
                    <a:moveTo>
                      <a:pt x="22" y="3"/>
                    </a:moveTo>
                    <a:cubicBezTo>
                      <a:pt x="23" y="4"/>
                      <a:pt x="23" y="6"/>
                      <a:pt x="22" y="7"/>
                    </a:cubicBezTo>
                    <a:cubicBezTo>
                      <a:pt x="20" y="11"/>
                      <a:pt x="15" y="13"/>
                      <a:pt x="11" y="12"/>
                    </a:cubicBezTo>
                    <a:cubicBezTo>
                      <a:pt x="7" y="12"/>
                      <a:pt x="3" y="9"/>
                      <a:pt x="1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4" y="0"/>
                      <a:pt x="6" y="0"/>
                      <a:pt x="7" y="2"/>
                    </a:cubicBezTo>
                    <a:cubicBezTo>
                      <a:pt x="8" y="4"/>
                      <a:pt x="10" y="5"/>
                      <a:pt x="12" y="5"/>
                    </a:cubicBezTo>
                    <a:cubicBezTo>
                      <a:pt x="13" y="6"/>
                      <a:pt x="15" y="5"/>
                      <a:pt x="16" y="3"/>
                    </a:cubicBezTo>
                    <a:cubicBezTo>
                      <a:pt x="17" y="2"/>
                      <a:pt x="19" y="1"/>
                      <a:pt x="21" y="2"/>
                    </a:cubicBezTo>
                    <a:cubicBezTo>
                      <a:pt x="21" y="2"/>
                      <a:pt x="22" y="3"/>
                      <a:pt x="22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58" name="">
                <a:extLst>
                  <a:ext uri="{FF2B5EF4-FFF2-40B4-BE49-F238E27FC236}">
                    <a16:creationId xmlns:a16="http://schemas.microsoft.com/office/drawing/2014/main" id="{87822FC2-BF25-415F-BC51-BE3586CAF19A}"/>
                  </a:ext>
                </a:extLst>
              </p:cNvPr>
              <p:cNvSpPr/>
              <p:nvPr/>
            </p:nvSpPr>
            <p:spPr bwMode="auto">
              <a:xfrm>
                <a:off x="7834607" y="3323638"/>
                <a:ext cx="46112" cy="26971"/>
              </a:xfrm>
              <a:custGeom>
                <a:avLst/>
                <a:gdLst>
                  <a:gd name="T0" fmla="*/ 21 w 22"/>
                  <a:gd name="T1" fmla="*/ 4 h 13"/>
                  <a:gd name="T2" fmla="*/ 21 w 22"/>
                  <a:gd name="T3" fmla="*/ 8 h 13"/>
                  <a:gd name="T4" fmla="*/ 11 w 22"/>
                  <a:gd name="T5" fmla="*/ 12 h 13"/>
                  <a:gd name="T6" fmla="*/ 1 w 22"/>
                  <a:gd name="T7" fmla="*/ 5 h 13"/>
                  <a:gd name="T8" fmla="*/ 3 w 22"/>
                  <a:gd name="T9" fmla="*/ 1 h 13"/>
                  <a:gd name="T10" fmla="*/ 8 w 22"/>
                  <a:gd name="T11" fmla="*/ 2 h 13"/>
                  <a:gd name="T12" fmla="*/ 12 w 22"/>
                  <a:gd name="T13" fmla="*/ 6 h 13"/>
                  <a:gd name="T14" fmla="*/ 16 w 22"/>
                  <a:gd name="T15" fmla="*/ 4 h 13"/>
                  <a:gd name="T16" fmla="*/ 21 w 22"/>
                  <a:gd name="T17" fmla="*/ 3 h 13"/>
                  <a:gd name="T18" fmla="*/ 21 w 22"/>
                  <a:gd name="T19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13">
                    <a:moveTo>
                      <a:pt x="21" y="4"/>
                    </a:moveTo>
                    <a:cubicBezTo>
                      <a:pt x="22" y="5"/>
                      <a:pt x="22" y="7"/>
                      <a:pt x="21" y="8"/>
                    </a:cubicBezTo>
                    <a:cubicBezTo>
                      <a:pt x="19" y="11"/>
                      <a:pt x="15" y="13"/>
                      <a:pt x="11" y="12"/>
                    </a:cubicBezTo>
                    <a:cubicBezTo>
                      <a:pt x="7" y="12"/>
                      <a:pt x="3" y="9"/>
                      <a:pt x="1" y="5"/>
                    </a:cubicBezTo>
                    <a:cubicBezTo>
                      <a:pt x="0" y="3"/>
                      <a:pt x="1" y="1"/>
                      <a:pt x="3" y="1"/>
                    </a:cubicBezTo>
                    <a:cubicBezTo>
                      <a:pt x="5" y="0"/>
                      <a:pt x="7" y="1"/>
                      <a:pt x="8" y="2"/>
                    </a:cubicBezTo>
                    <a:cubicBezTo>
                      <a:pt x="8" y="4"/>
                      <a:pt x="10" y="5"/>
                      <a:pt x="12" y="6"/>
                    </a:cubicBezTo>
                    <a:cubicBezTo>
                      <a:pt x="13" y="6"/>
                      <a:pt x="15" y="5"/>
                      <a:pt x="16" y="4"/>
                    </a:cubicBezTo>
                    <a:cubicBezTo>
                      <a:pt x="17" y="2"/>
                      <a:pt x="19" y="2"/>
                      <a:pt x="21" y="3"/>
                    </a:cubicBezTo>
                    <a:cubicBezTo>
                      <a:pt x="21" y="3"/>
                      <a:pt x="21" y="4"/>
                      <a:pt x="21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59" name="">
                <a:extLst>
                  <a:ext uri="{FF2B5EF4-FFF2-40B4-BE49-F238E27FC236}">
                    <a16:creationId xmlns:a16="http://schemas.microsoft.com/office/drawing/2014/main" id="{8C096DC3-67BA-4060-A5C0-476E2E67548C}"/>
                  </a:ext>
                </a:extLst>
              </p:cNvPr>
              <p:cNvSpPr/>
              <p:nvPr/>
            </p:nvSpPr>
            <p:spPr bwMode="auto">
              <a:xfrm>
                <a:off x="7704101" y="3388021"/>
                <a:ext cx="43502" cy="25231"/>
              </a:xfrm>
              <a:custGeom>
                <a:avLst/>
                <a:gdLst>
                  <a:gd name="T0" fmla="*/ 20 w 21"/>
                  <a:gd name="T1" fmla="*/ 3 h 12"/>
                  <a:gd name="T2" fmla="*/ 20 w 21"/>
                  <a:gd name="T3" fmla="*/ 7 h 12"/>
                  <a:gd name="T4" fmla="*/ 10 w 21"/>
                  <a:gd name="T5" fmla="*/ 12 h 12"/>
                  <a:gd name="T6" fmla="*/ 1 w 21"/>
                  <a:gd name="T7" fmla="*/ 5 h 12"/>
                  <a:gd name="T8" fmla="*/ 3 w 21"/>
                  <a:gd name="T9" fmla="*/ 0 h 12"/>
                  <a:gd name="T10" fmla="*/ 8 w 21"/>
                  <a:gd name="T11" fmla="*/ 2 h 12"/>
                  <a:gd name="T12" fmla="*/ 11 w 21"/>
                  <a:gd name="T13" fmla="*/ 5 h 12"/>
                  <a:gd name="T14" fmla="*/ 15 w 21"/>
                  <a:gd name="T15" fmla="*/ 3 h 12"/>
                  <a:gd name="T16" fmla="*/ 20 w 21"/>
                  <a:gd name="T17" fmla="*/ 2 h 12"/>
                  <a:gd name="T18" fmla="*/ 20 w 21"/>
                  <a:gd name="T19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12">
                    <a:moveTo>
                      <a:pt x="20" y="3"/>
                    </a:moveTo>
                    <a:cubicBezTo>
                      <a:pt x="21" y="4"/>
                      <a:pt x="21" y="6"/>
                      <a:pt x="20" y="7"/>
                    </a:cubicBezTo>
                    <a:cubicBezTo>
                      <a:pt x="18" y="10"/>
                      <a:pt x="14" y="12"/>
                      <a:pt x="10" y="12"/>
                    </a:cubicBezTo>
                    <a:cubicBezTo>
                      <a:pt x="7" y="11"/>
                      <a:pt x="3" y="9"/>
                      <a:pt x="1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5" y="0"/>
                      <a:pt x="7" y="0"/>
                      <a:pt x="8" y="2"/>
                    </a:cubicBezTo>
                    <a:cubicBezTo>
                      <a:pt x="8" y="3"/>
                      <a:pt x="10" y="5"/>
                      <a:pt x="11" y="5"/>
                    </a:cubicBezTo>
                    <a:cubicBezTo>
                      <a:pt x="13" y="5"/>
                      <a:pt x="14" y="4"/>
                      <a:pt x="15" y="3"/>
                    </a:cubicBezTo>
                    <a:cubicBezTo>
                      <a:pt x="16" y="2"/>
                      <a:pt x="18" y="1"/>
                      <a:pt x="20" y="2"/>
                    </a:cubicBezTo>
                    <a:cubicBezTo>
                      <a:pt x="20" y="3"/>
                      <a:pt x="20" y="3"/>
                      <a:pt x="20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60" name="">
                <a:extLst>
                  <a:ext uri="{FF2B5EF4-FFF2-40B4-BE49-F238E27FC236}">
                    <a16:creationId xmlns:a16="http://schemas.microsoft.com/office/drawing/2014/main" id="{5F5EF422-912A-40DF-9CA9-B7560C3DDE2B}"/>
                  </a:ext>
                </a:extLst>
              </p:cNvPr>
              <p:cNvSpPr/>
              <p:nvPr/>
            </p:nvSpPr>
            <p:spPr bwMode="auto">
              <a:xfrm>
                <a:off x="7961632" y="3221843"/>
                <a:ext cx="40022" cy="24361"/>
              </a:xfrm>
              <a:custGeom>
                <a:avLst/>
                <a:gdLst>
                  <a:gd name="T0" fmla="*/ 18 w 19"/>
                  <a:gd name="T1" fmla="*/ 3 h 12"/>
                  <a:gd name="T2" fmla="*/ 18 w 19"/>
                  <a:gd name="T3" fmla="*/ 6 h 12"/>
                  <a:gd name="T4" fmla="*/ 9 w 19"/>
                  <a:gd name="T5" fmla="*/ 12 h 12"/>
                  <a:gd name="T6" fmla="*/ 0 w 19"/>
                  <a:gd name="T7" fmla="*/ 5 h 12"/>
                  <a:gd name="T8" fmla="*/ 2 w 19"/>
                  <a:gd name="T9" fmla="*/ 1 h 12"/>
                  <a:gd name="T10" fmla="*/ 7 w 19"/>
                  <a:gd name="T11" fmla="*/ 3 h 12"/>
                  <a:gd name="T12" fmla="*/ 10 w 19"/>
                  <a:gd name="T13" fmla="*/ 5 h 12"/>
                  <a:gd name="T14" fmla="*/ 12 w 19"/>
                  <a:gd name="T15" fmla="*/ 4 h 12"/>
                  <a:gd name="T16" fmla="*/ 17 w 19"/>
                  <a:gd name="T17" fmla="*/ 2 h 12"/>
                  <a:gd name="T18" fmla="*/ 18 w 19"/>
                  <a:gd name="T19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12">
                    <a:moveTo>
                      <a:pt x="18" y="3"/>
                    </a:moveTo>
                    <a:cubicBezTo>
                      <a:pt x="19" y="4"/>
                      <a:pt x="19" y="5"/>
                      <a:pt x="18" y="6"/>
                    </a:cubicBezTo>
                    <a:cubicBezTo>
                      <a:pt x="17" y="10"/>
                      <a:pt x="13" y="12"/>
                      <a:pt x="9" y="12"/>
                    </a:cubicBezTo>
                    <a:cubicBezTo>
                      <a:pt x="5" y="12"/>
                      <a:pt x="2" y="9"/>
                      <a:pt x="0" y="5"/>
                    </a:cubicBezTo>
                    <a:cubicBezTo>
                      <a:pt x="0" y="4"/>
                      <a:pt x="1" y="2"/>
                      <a:pt x="2" y="1"/>
                    </a:cubicBezTo>
                    <a:cubicBezTo>
                      <a:pt x="4" y="0"/>
                      <a:pt x="6" y="1"/>
                      <a:pt x="7" y="3"/>
                    </a:cubicBezTo>
                    <a:cubicBezTo>
                      <a:pt x="7" y="4"/>
                      <a:pt x="8" y="5"/>
                      <a:pt x="10" y="5"/>
                    </a:cubicBezTo>
                    <a:cubicBezTo>
                      <a:pt x="11" y="5"/>
                      <a:pt x="12" y="5"/>
                      <a:pt x="12" y="4"/>
                    </a:cubicBezTo>
                    <a:cubicBezTo>
                      <a:pt x="13" y="2"/>
                      <a:pt x="15" y="1"/>
                      <a:pt x="17" y="2"/>
                    </a:cubicBezTo>
                    <a:cubicBezTo>
                      <a:pt x="17" y="2"/>
                      <a:pt x="18" y="3"/>
                      <a:pt x="18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61" name="">
                <a:extLst>
                  <a:ext uri="{FF2B5EF4-FFF2-40B4-BE49-F238E27FC236}">
                    <a16:creationId xmlns:a16="http://schemas.microsoft.com/office/drawing/2014/main" id="{B8D15BFC-85F6-4233-BBA6-BC1A28D310EA}"/>
                  </a:ext>
                </a:extLst>
              </p:cNvPr>
              <p:cNvSpPr/>
              <p:nvPr/>
            </p:nvSpPr>
            <p:spPr bwMode="auto">
              <a:xfrm>
                <a:off x="7955542" y="3389761"/>
                <a:ext cx="40022" cy="29581"/>
              </a:xfrm>
              <a:custGeom>
                <a:avLst/>
                <a:gdLst>
                  <a:gd name="T0" fmla="*/ 18 w 19"/>
                  <a:gd name="T1" fmla="*/ 7 h 14"/>
                  <a:gd name="T2" fmla="*/ 18 w 19"/>
                  <a:gd name="T3" fmla="*/ 8 h 14"/>
                  <a:gd name="T4" fmla="*/ 17 w 19"/>
                  <a:gd name="T5" fmla="*/ 12 h 14"/>
                  <a:gd name="T6" fmla="*/ 7 w 19"/>
                  <a:gd name="T7" fmla="*/ 13 h 14"/>
                  <a:gd name="T8" fmla="*/ 0 w 19"/>
                  <a:gd name="T9" fmla="*/ 4 h 14"/>
                  <a:gd name="T10" fmla="*/ 3 w 19"/>
                  <a:gd name="T11" fmla="*/ 0 h 14"/>
                  <a:gd name="T12" fmla="*/ 7 w 19"/>
                  <a:gd name="T13" fmla="*/ 3 h 14"/>
                  <a:gd name="T14" fmla="*/ 10 w 19"/>
                  <a:gd name="T15" fmla="*/ 6 h 14"/>
                  <a:gd name="T16" fmla="*/ 14 w 19"/>
                  <a:gd name="T17" fmla="*/ 6 h 14"/>
                  <a:gd name="T18" fmla="*/ 18 w 19"/>
                  <a:gd name="T1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14">
                    <a:moveTo>
                      <a:pt x="18" y="7"/>
                    </a:moveTo>
                    <a:cubicBezTo>
                      <a:pt x="18" y="7"/>
                      <a:pt x="18" y="8"/>
                      <a:pt x="18" y="8"/>
                    </a:cubicBezTo>
                    <a:cubicBezTo>
                      <a:pt x="19" y="9"/>
                      <a:pt x="19" y="11"/>
                      <a:pt x="17" y="12"/>
                    </a:cubicBezTo>
                    <a:cubicBezTo>
                      <a:pt x="14" y="14"/>
                      <a:pt x="10" y="14"/>
                      <a:pt x="7" y="13"/>
                    </a:cubicBezTo>
                    <a:cubicBezTo>
                      <a:pt x="3" y="11"/>
                      <a:pt x="1" y="7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5" y="0"/>
                      <a:pt x="7" y="1"/>
                      <a:pt x="7" y="3"/>
                    </a:cubicBezTo>
                    <a:cubicBezTo>
                      <a:pt x="7" y="4"/>
                      <a:pt x="8" y="6"/>
                      <a:pt x="10" y="6"/>
                    </a:cubicBezTo>
                    <a:cubicBezTo>
                      <a:pt x="11" y="7"/>
                      <a:pt x="13" y="7"/>
                      <a:pt x="14" y="6"/>
                    </a:cubicBezTo>
                    <a:cubicBezTo>
                      <a:pt x="15" y="5"/>
                      <a:pt x="17" y="6"/>
                      <a:pt x="18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981" name="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  <p:cNvGrpSpPr>
              <a:grpSpLocks noChangeAspect="1"/>
            </p:cNvGrpSpPr>
            <p:nvPr userDrawn="1">
              <p:custDataLst>
                <p:tags r:id="rId3"/>
              </p:custDataLst>
            </p:nvPr>
          </p:nvGrpSpPr>
          <p:grpSpPr>
            <a:xfrm rot="3544926">
              <a:off x="10059306" y="2920760"/>
              <a:ext cx="1474417" cy="1436951"/>
              <a:chOff x="3679825" y="1016001"/>
              <a:chExt cx="4865498" cy="4741863"/>
            </a:xfrm>
            <a:solidFill>
              <a:schemeClr val="accent2">
                <a:alpha val="85000"/>
              </a:schemeClr>
            </a:solidFill>
          </p:grpSpPr>
          <p:sp>
            <p:nvSpPr>
              <p:cNvPr id="1017" name="">
                <a:extLst>
                  <a:ext uri="{FF2B5EF4-FFF2-40B4-BE49-F238E27FC236}">
                    <a16:creationId xmlns:a16="http://schemas.microsoft.com/office/drawing/2014/main" id="{B5C84063-6280-4452-BC96-5A98BC1E7A0F}"/>
                  </a:ext>
                </a:extLst>
              </p:cNvPr>
              <p:cNvSpPr/>
              <p:nvPr/>
            </p:nvSpPr>
            <p:spPr bwMode="auto">
              <a:xfrm>
                <a:off x="8313548" y="3497264"/>
                <a:ext cx="231775" cy="561975"/>
              </a:xfrm>
              <a:custGeom>
                <a:avLst/>
                <a:gdLst>
                  <a:gd name="T0" fmla="*/ 3 w 61"/>
                  <a:gd name="T1" fmla="*/ 44 h 148"/>
                  <a:gd name="T2" fmla="*/ 12 w 61"/>
                  <a:gd name="T3" fmla="*/ 17 h 148"/>
                  <a:gd name="T4" fmla="*/ 35 w 61"/>
                  <a:gd name="T5" fmla="*/ 1 h 148"/>
                  <a:gd name="T6" fmla="*/ 57 w 61"/>
                  <a:gd name="T7" fmla="*/ 15 h 148"/>
                  <a:gd name="T8" fmla="*/ 49 w 61"/>
                  <a:gd name="T9" fmla="*/ 52 h 148"/>
                  <a:gd name="T10" fmla="*/ 52 w 61"/>
                  <a:gd name="T11" fmla="*/ 82 h 148"/>
                  <a:gd name="T12" fmla="*/ 58 w 61"/>
                  <a:gd name="T13" fmla="*/ 111 h 148"/>
                  <a:gd name="T14" fmla="*/ 18 w 61"/>
                  <a:gd name="T15" fmla="*/ 126 h 148"/>
                  <a:gd name="T16" fmla="*/ 3 w 61"/>
                  <a:gd name="T17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148">
                    <a:moveTo>
                      <a:pt x="3" y="44"/>
                    </a:moveTo>
                    <a:cubicBezTo>
                      <a:pt x="4" y="34"/>
                      <a:pt x="6" y="25"/>
                      <a:pt x="12" y="17"/>
                    </a:cubicBezTo>
                    <a:cubicBezTo>
                      <a:pt x="17" y="9"/>
                      <a:pt x="25" y="2"/>
                      <a:pt x="35" y="1"/>
                    </a:cubicBezTo>
                    <a:cubicBezTo>
                      <a:pt x="44" y="0"/>
                      <a:pt x="54" y="6"/>
                      <a:pt x="57" y="15"/>
                    </a:cubicBezTo>
                    <a:cubicBezTo>
                      <a:pt x="61" y="27"/>
                      <a:pt x="51" y="40"/>
                      <a:pt x="49" y="52"/>
                    </a:cubicBezTo>
                    <a:cubicBezTo>
                      <a:pt x="47" y="62"/>
                      <a:pt x="49" y="72"/>
                      <a:pt x="52" y="82"/>
                    </a:cubicBezTo>
                    <a:cubicBezTo>
                      <a:pt x="55" y="91"/>
                      <a:pt x="58" y="101"/>
                      <a:pt x="58" y="111"/>
                    </a:cubicBezTo>
                    <a:cubicBezTo>
                      <a:pt x="58" y="135"/>
                      <a:pt x="32" y="148"/>
                      <a:pt x="18" y="126"/>
                    </a:cubicBezTo>
                    <a:cubicBezTo>
                      <a:pt x="3" y="104"/>
                      <a:pt x="0" y="70"/>
                      <a:pt x="3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18" name="">
                <a:extLst>
                  <a:ext uri="{FF2B5EF4-FFF2-40B4-BE49-F238E27FC236}">
                    <a16:creationId xmlns:a16="http://schemas.microsoft.com/office/drawing/2014/main" id="{F27B79F0-BE8C-406E-A72C-6FDA3F0FB34E}"/>
                  </a:ext>
                </a:extLst>
              </p:cNvPr>
              <p:cNvSpPr/>
              <p:nvPr/>
            </p:nvSpPr>
            <p:spPr bwMode="auto">
              <a:xfrm>
                <a:off x="8356600" y="3232151"/>
                <a:ext cx="155575" cy="188913"/>
              </a:xfrm>
              <a:custGeom>
                <a:avLst/>
                <a:gdLst>
                  <a:gd name="T0" fmla="*/ 2 w 41"/>
                  <a:gd name="T1" fmla="*/ 31 h 50"/>
                  <a:gd name="T2" fmla="*/ 11 w 41"/>
                  <a:gd name="T3" fmla="*/ 6 h 50"/>
                  <a:gd name="T4" fmla="*/ 31 w 41"/>
                  <a:gd name="T5" fmla="*/ 4 h 50"/>
                  <a:gd name="T6" fmla="*/ 41 w 41"/>
                  <a:gd name="T7" fmla="*/ 22 h 50"/>
                  <a:gd name="T8" fmla="*/ 25 w 41"/>
                  <a:gd name="T9" fmla="*/ 48 h 50"/>
                  <a:gd name="T10" fmla="*/ 2 w 41"/>
                  <a:gd name="T11" fmla="*/ 3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50">
                    <a:moveTo>
                      <a:pt x="2" y="31"/>
                    </a:moveTo>
                    <a:cubicBezTo>
                      <a:pt x="0" y="22"/>
                      <a:pt x="3" y="12"/>
                      <a:pt x="11" y="6"/>
                    </a:cubicBezTo>
                    <a:cubicBezTo>
                      <a:pt x="16" y="2"/>
                      <a:pt x="24" y="0"/>
                      <a:pt x="31" y="4"/>
                    </a:cubicBezTo>
                    <a:cubicBezTo>
                      <a:pt x="37" y="7"/>
                      <a:pt x="41" y="15"/>
                      <a:pt x="41" y="22"/>
                    </a:cubicBezTo>
                    <a:cubicBezTo>
                      <a:pt x="41" y="32"/>
                      <a:pt x="34" y="45"/>
                      <a:pt x="25" y="48"/>
                    </a:cubicBezTo>
                    <a:cubicBezTo>
                      <a:pt x="15" y="50"/>
                      <a:pt x="5" y="39"/>
                      <a:pt x="2" y="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19" name="">
                <a:extLst>
                  <a:ext uri="{FF2B5EF4-FFF2-40B4-BE49-F238E27FC236}">
                    <a16:creationId xmlns:a16="http://schemas.microsoft.com/office/drawing/2014/main" id="{216DE3C1-0B4D-43E3-BCC5-2CC30CD5E601}"/>
                  </a:ext>
                </a:extLst>
              </p:cNvPr>
              <p:cNvSpPr/>
              <p:nvPr/>
            </p:nvSpPr>
            <p:spPr bwMode="auto">
              <a:xfrm>
                <a:off x="3854450" y="2684464"/>
                <a:ext cx="300038" cy="842963"/>
              </a:xfrm>
              <a:custGeom>
                <a:avLst/>
                <a:gdLst>
                  <a:gd name="T0" fmla="*/ 60 w 79"/>
                  <a:gd name="T1" fmla="*/ 197 h 222"/>
                  <a:gd name="T2" fmla="*/ 28 w 79"/>
                  <a:gd name="T3" fmla="*/ 222 h 222"/>
                  <a:gd name="T4" fmla="*/ 3 w 79"/>
                  <a:gd name="T5" fmla="*/ 200 h 222"/>
                  <a:gd name="T6" fmla="*/ 10 w 79"/>
                  <a:gd name="T7" fmla="*/ 169 h 222"/>
                  <a:gd name="T8" fmla="*/ 10 w 79"/>
                  <a:gd name="T9" fmla="*/ 91 h 222"/>
                  <a:gd name="T10" fmla="*/ 1 w 79"/>
                  <a:gd name="T11" fmla="*/ 67 h 222"/>
                  <a:gd name="T12" fmla="*/ 6 w 79"/>
                  <a:gd name="T13" fmla="*/ 42 h 222"/>
                  <a:gd name="T14" fmla="*/ 68 w 79"/>
                  <a:gd name="T15" fmla="*/ 85 h 222"/>
                  <a:gd name="T16" fmla="*/ 60 w 79"/>
                  <a:gd name="T17" fmla="*/ 197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9" h="222">
                    <a:moveTo>
                      <a:pt x="60" y="197"/>
                    </a:moveTo>
                    <a:cubicBezTo>
                      <a:pt x="55" y="209"/>
                      <a:pt x="45" y="222"/>
                      <a:pt x="28" y="222"/>
                    </a:cubicBezTo>
                    <a:cubicBezTo>
                      <a:pt x="14" y="222"/>
                      <a:pt x="4" y="211"/>
                      <a:pt x="3" y="200"/>
                    </a:cubicBezTo>
                    <a:cubicBezTo>
                      <a:pt x="2" y="189"/>
                      <a:pt x="7" y="179"/>
                      <a:pt x="10" y="169"/>
                    </a:cubicBezTo>
                    <a:cubicBezTo>
                      <a:pt x="19" y="143"/>
                      <a:pt x="19" y="116"/>
                      <a:pt x="10" y="91"/>
                    </a:cubicBezTo>
                    <a:cubicBezTo>
                      <a:pt x="7" y="83"/>
                      <a:pt x="3" y="75"/>
                      <a:pt x="1" y="67"/>
                    </a:cubicBezTo>
                    <a:cubicBezTo>
                      <a:pt x="0" y="58"/>
                      <a:pt x="0" y="49"/>
                      <a:pt x="6" y="42"/>
                    </a:cubicBezTo>
                    <a:cubicBezTo>
                      <a:pt x="37" y="0"/>
                      <a:pt x="64" y="70"/>
                      <a:pt x="68" y="85"/>
                    </a:cubicBezTo>
                    <a:cubicBezTo>
                      <a:pt x="79" y="122"/>
                      <a:pt x="77" y="161"/>
                      <a:pt x="60" y="19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20" name="">
                <a:extLst>
                  <a:ext uri="{FF2B5EF4-FFF2-40B4-BE49-F238E27FC236}">
                    <a16:creationId xmlns:a16="http://schemas.microsoft.com/office/drawing/2014/main" id="{6202C984-AADA-4894-AC45-780AEE4FDFE3}"/>
                  </a:ext>
                </a:extLst>
              </p:cNvPr>
              <p:cNvSpPr/>
              <p:nvPr/>
            </p:nvSpPr>
            <p:spPr bwMode="auto">
              <a:xfrm>
                <a:off x="3679825" y="3713164"/>
                <a:ext cx="250825" cy="307975"/>
              </a:xfrm>
              <a:custGeom>
                <a:avLst/>
                <a:gdLst>
                  <a:gd name="T0" fmla="*/ 2 w 66"/>
                  <a:gd name="T1" fmla="*/ 54 h 81"/>
                  <a:gd name="T2" fmla="*/ 8 w 66"/>
                  <a:gd name="T3" fmla="*/ 21 h 81"/>
                  <a:gd name="T4" fmla="*/ 34 w 66"/>
                  <a:gd name="T5" fmla="*/ 2 h 81"/>
                  <a:gd name="T6" fmla="*/ 60 w 66"/>
                  <a:gd name="T7" fmla="*/ 7 h 81"/>
                  <a:gd name="T8" fmla="*/ 66 w 66"/>
                  <a:gd name="T9" fmla="*/ 25 h 81"/>
                  <a:gd name="T10" fmla="*/ 52 w 66"/>
                  <a:gd name="T11" fmla="*/ 60 h 81"/>
                  <a:gd name="T12" fmla="*/ 2 w 66"/>
                  <a:gd name="T13" fmla="*/ 5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81">
                    <a:moveTo>
                      <a:pt x="2" y="54"/>
                    </a:moveTo>
                    <a:cubicBezTo>
                      <a:pt x="0" y="43"/>
                      <a:pt x="2" y="31"/>
                      <a:pt x="8" y="21"/>
                    </a:cubicBezTo>
                    <a:cubicBezTo>
                      <a:pt x="13" y="12"/>
                      <a:pt x="23" y="5"/>
                      <a:pt x="34" y="2"/>
                    </a:cubicBezTo>
                    <a:cubicBezTo>
                      <a:pt x="43" y="0"/>
                      <a:pt x="53" y="0"/>
                      <a:pt x="60" y="7"/>
                    </a:cubicBezTo>
                    <a:cubicBezTo>
                      <a:pt x="64" y="12"/>
                      <a:pt x="66" y="19"/>
                      <a:pt x="66" y="25"/>
                    </a:cubicBezTo>
                    <a:cubicBezTo>
                      <a:pt x="66" y="38"/>
                      <a:pt x="61" y="51"/>
                      <a:pt x="52" y="60"/>
                    </a:cubicBezTo>
                    <a:cubicBezTo>
                      <a:pt x="37" y="75"/>
                      <a:pt x="8" y="81"/>
                      <a:pt x="2" y="5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21" name="">
                <a:extLst>
                  <a:ext uri="{FF2B5EF4-FFF2-40B4-BE49-F238E27FC236}">
                    <a16:creationId xmlns:a16="http://schemas.microsoft.com/office/drawing/2014/main" id="{9D3006FE-86E6-4C4E-953D-DC5AC5F529AC}"/>
                  </a:ext>
                </a:extLst>
              </p:cNvPr>
              <p:cNvSpPr/>
              <p:nvPr/>
            </p:nvSpPr>
            <p:spPr bwMode="auto">
              <a:xfrm>
                <a:off x="5951538" y="1452564"/>
                <a:ext cx="57150" cy="125413"/>
              </a:xfrm>
              <a:custGeom>
                <a:avLst/>
                <a:gdLst>
                  <a:gd name="T0" fmla="*/ 9 w 15"/>
                  <a:gd name="T1" fmla="*/ 33 h 33"/>
                  <a:gd name="T2" fmla="*/ 5 w 15"/>
                  <a:gd name="T3" fmla="*/ 29 h 33"/>
                  <a:gd name="T4" fmla="*/ 1 w 15"/>
                  <a:gd name="T5" fmla="*/ 6 h 33"/>
                  <a:gd name="T6" fmla="*/ 5 w 15"/>
                  <a:gd name="T7" fmla="*/ 1 h 33"/>
                  <a:gd name="T8" fmla="*/ 10 w 15"/>
                  <a:gd name="T9" fmla="*/ 5 h 33"/>
                  <a:gd name="T10" fmla="*/ 14 w 15"/>
                  <a:gd name="T11" fmla="*/ 27 h 33"/>
                  <a:gd name="T12" fmla="*/ 10 w 15"/>
                  <a:gd name="T13" fmla="*/ 33 h 33"/>
                  <a:gd name="T14" fmla="*/ 9 w 15"/>
                  <a:gd name="T1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33">
                    <a:moveTo>
                      <a:pt x="9" y="33"/>
                    </a:moveTo>
                    <a:cubicBezTo>
                      <a:pt x="7" y="33"/>
                      <a:pt x="5" y="32"/>
                      <a:pt x="5" y="29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2" y="1"/>
                      <a:pt x="5" y="1"/>
                    </a:cubicBezTo>
                    <a:cubicBezTo>
                      <a:pt x="7" y="0"/>
                      <a:pt x="10" y="2"/>
                      <a:pt x="10" y="5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5" y="30"/>
                      <a:pt x="13" y="33"/>
                      <a:pt x="10" y="33"/>
                    </a:cubicBezTo>
                    <a:cubicBezTo>
                      <a:pt x="10" y="33"/>
                      <a:pt x="10" y="33"/>
                      <a:pt x="9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22" name="">
                <a:extLst>
                  <a:ext uri="{FF2B5EF4-FFF2-40B4-BE49-F238E27FC236}">
                    <a16:creationId xmlns:a16="http://schemas.microsoft.com/office/drawing/2014/main" id="{8185F125-63D9-48AD-B4BB-631127282084}"/>
                  </a:ext>
                </a:extLst>
              </p:cNvPr>
              <p:cNvSpPr/>
              <p:nvPr/>
            </p:nvSpPr>
            <p:spPr bwMode="auto">
              <a:xfrm>
                <a:off x="5472113" y="1665289"/>
                <a:ext cx="103188" cy="93663"/>
              </a:xfrm>
              <a:custGeom>
                <a:avLst/>
                <a:gdLst>
                  <a:gd name="T0" fmla="*/ 21 w 27"/>
                  <a:gd name="T1" fmla="*/ 25 h 25"/>
                  <a:gd name="T2" fmla="*/ 17 w 27"/>
                  <a:gd name="T3" fmla="*/ 23 h 25"/>
                  <a:gd name="T4" fmla="*/ 3 w 27"/>
                  <a:gd name="T5" fmla="*/ 10 h 25"/>
                  <a:gd name="T6" fmla="*/ 1 w 27"/>
                  <a:gd name="T7" fmla="*/ 3 h 25"/>
                  <a:gd name="T8" fmla="*/ 8 w 27"/>
                  <a:gd name="T9" fmla="*/ 1 h 25"/>
                  <a:gd name="T10" fmla="*/ 25 w 27"/>
                  <a:gd name="T11" fmla="*/ 18 h 25"/>
                  <a:gd name="T12" fmla="*/ 24 w 27"/>
                  <a:gd name="T13" fmla="*/ 24 h 25"/>
                  <a:gd name="T14" fmla="*/ 21 w 27"/>
                  <a:gd name="T1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25">
                    <a:moveTo>
                      <a:pt x="21" y="25"/>
                    </a:moveTo>
                    <a:cubicBezTo>
                      <a:pt x="19" y="25"/>
                      <a:pt x="18" y="25"/>
                      <a:pt x="17" y="23"/>
                    </a:cubicBezTo>
                    <a:cubicBezTo>
                      <a:pt x="13" y="18"/>
                      <a:pt x="8" y="13"/>
                      <a:pt x="3" y="10"/>
                    </a:cubicBezTo>
                    <a:cubicBezTo>
                      <a:pt x="0" y="8"/>
                      <a:pt x="0" y="5"/>
                      <a:pt x="1" y="3"/>
                    </a:cubicBezTo>
                    <a:cubicBezTo>
                      <a:pt x="3" y="1"/>
                      <a:pt x="6" y="0"/>
                      <a:pt x="8" y="1"/>
                    </a:cubicBezTo>
                    <a:cubicBezTo>
                      <a:pt x="15" y="6"/>
                      <a:pt x="21" y="11"/>
                      <a:pt x="25" y="18"/>
                    </a:cubicBezTo>
                    <a:cubicBezTo>
                      <a:pt x="27" y="20"/>
                      <a:pt x="26" y="23"/>
                      <a:pt x="24" y="24"/>
                    </a:cubicBezTo>
                    <a:cubicBezTo>
                      <a:pt x="23" y="25"/>
                      <a:pt x="22" y="25"/>
                      <a:pt x="21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23" name="">
                <a:extLst>
                  <a:ext uri="{FF2B5EF4-FFF2-40B4-BE49-F238E27FC236}">
                    <a16:creationId xmlns:a16="http://schemas.microsoft.com/office/drawing/2014/main" id="{7BB806F6-05FD-4944-B15A-F72D6CB72F58}"/>
                  </a:ext>
                </a:extLst>
              </p:cNvPr>
              <p:cNvSpPr/>
              <p:nvPr/>
            </p:nvSpPr>
            <p:spPr bwMode="auto">
              <a:xfrm>
                <a:off x="5168900" y="1987551"/>
                <a:ext cx="117475" cy="82550"/>
              </a:xfrm>
              <a:custGeom>
                <a:avLst/>
                <a:gdLst>
                  <a:gd name="T0" fmla="*/ 25 w 31"/>
                  <a:gd name="T1" fmla="*/ 22 h 22"/>
                  <a:gd name="T2" fmla="*/ 22 w 31"/>
                  <a:gd name="T3" fmla="*/ 21 h 22"/>
                  <a:gd name="T4" fmla="*/ 4 w 31"/>
                  <a:gd name="T5" fmla="*/ 10 h 22"/>
                  <a:gd name="T6" fmla="*/ 1 w 31"/>
                  <a:gd name="T7" fmla="*/ 3 h 22"/>
                  <a:gd name="T8" fmla="*/ 8 w 31"/>
                  <a:gd name="T9" fmla="*/ 1 h 22"/>
                  <a:gd name="T10" fmla="*/ 29 w 31"/>
                  <a:gd name="T11" fmla="*/ 13 h 22"/>
                  <a:gd name="T12" fmla="*/ 29 w 31"/>
                  <a:gd name="T13" fmla="*/ 20 h 22"/>
                  <a:gd name="T14" fmla="*/ 25 w 31"/>
                  <a:gd name="T1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22">
                    <a:moveTo>
                      <a:pt x="25" y="22"/>
                    </a:moveTo>
                    <a:cubicBezTo>
                      <a:pt x="24" y="22"/>
                      <a:pt x="23" y="22"/>
                      <a:pt x="22" y="21"/>
                    </a:cubicBezTo>
                    <a:cubicBezTo>
                      <a:pt x="17" y="16"/>
                      <a:pt x="11" y="13"/>
                      <a:pt x="4" y="10"/>
                    </a:cubicBezTo>
                    <a:cubicBezTo>
                      <a:pt x="2" y="9"/>
                      <a:pt x="0" y="6"/>
                      <a:pt x="1" y="3"/>
                    </a:cubicBezTo>
                    <a:cubicBezTo>
                      <a:pt x="3" y="1"/>
                      <a:pt x="5" y="0"/>
                      <a:pt x="8" y="1"/>
                    </a:cubicBezTo>
                    <a:cubicBezTo>
                      <a:pt x="15" y="4"/>
                      <a:pt x="22" y="8"/>
                      <a:pt x="29" y="13"/>
                    </a:cubicBezTo>
                    <a:cubicBezTo>
                      <a:pt x="31" y="15"/>
                      <a:pt x="31" y="18"/>
                      <a:pt x="29" y="20"/>
                    </a:cubicBezTo>
                    <a:cubicBezTo>
                      <a:pt x="28" y="21"/>
                      <a:pt x="27" y="22"/>
                      <a:pt x="25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24" name="">
                <a:extLst>
                  <a:ext uri="{FF2B5EF4-FFF2-40B4-BE49-F238E27FC236}">
                    <a16:creationId xmlns:a16="http://schemas.microsoft.com/office/drawing/2014/main" id="{39844919-CEBE-4C19-B200-A10DA1A98F86}"/>
                  </a:ext>
                </a:extLst>
              </p:cNvPr>
              <p:cNvSpPr/>
              <p:nvPr/>
            </p:nvSpPr>
            <p:spPr bwMode="auto">
              <a:xfrm>
                <a:off x="5051425" y="2484439"/>
                <a:ext cx="128588" cy="49213"/>
              </a:xfrm>
              <a:custGeom>
                <a:avLst/>
                <a:gdLst>
                  <a:gd name="T0" fmla="*/ 6 w 34"/>
                  <a:gd name="T1" fmla="*/ 13 h 13"/>
                  <a:gd name="T2" fmla="*/ 1 w 34"/>
                  <a:gd name="T3" fmla="*/ 8 h 13"/>
                  <a:gd name="T4" fmla="*/ 5 w 34"/>
                  <a:gd name="T5" fmla="*/ 3 h 13"/>
                  <a:gd name="T6" fmla="*/ 28 w 34"/>
                  <a:gd name="T7" fmla="*/ 0 h 13"/>
                  <a:gd name="T8" fmla="*/ 34 w 34"/>
                  <a:gd name="T9" fmla="*/ 5 h 13"/>
                  <a:gd name="T10" fmla="*/ 29 w 34"/>
                  <a:gd name="T11" fmla="*/ 10 h 13"/>
                  <a:gd name="T12" fmla="*/ 6 w 34"/>
                  <a:gd name="T13" fmla="*/ 13 h 13"/>
                  <a:gd name="T14" fmla="*/ 6 w 34"/>
                  <a:gd name="T1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13">
                    <a:moveTo>
                      <a:pt x="6" y="13"/>
                    </a:moveTo>
                    <a:cubicBezTo>
                      <a:pt x="3" y="13"/>
                      <a:pt x="1" y="11"/>
                      <a:pt x="1" y="8"/>
                    </a:cubicBezTo>
                    <a:cubicBezTo>
                      <a:pt x="0" y="6"/>
                      <a:pt x="2" y="3"/>
                      <a:pt x="5" y="3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1" y="0"/>
                      <a:pt x="33" y="2"/>
                      <a:pt x="34" y="5"/>
                    </a:cubicBezTo>
                    <a:cubicBezTo>
                      <a:pt x="34" y="7"/>
                      <a:pt x="32" y="10"/>
                      <a:pt x="29" y="10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6" y="13"/>
                      <a:pt x="6" y="13"/>
                      <a:pt x="6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25" name="">
                <a:extLst>
                  <a:ext uri="{FF2B5EF4-FFF2-40B4-BE49-F238E27FC236}">
                    <a16:creationId xmlns:a16="http://schemas.microsoft.com/office/drawing/2014/main" id="{93BCFCF5-9BBA-43FD-9998-041935E858A9}"/>
                  </a:ext>
                </a:extLst>
              </p:cNvPr>
              <p:cNvSpPr/>
              <p:nvPr/>
            </p:nvSpPr>
            <p:spPr bwMode="auto">
              <a:xfrm>
                <a:off x="5241925" y="2959101"/>
                <a:ext cx="112713" cy="104775"/>
              </a:xfrm>
              <a:custGeom>
                <a:avLst/>
                <a:gdLst>
                  <a:gd name="T0" fmla="*/ 5 w 30"/>
                  <a:gd name="T1" fmla="*/ 28 h 28"/>
                  <a:gd name="T2" fmla="*/ 1 w 30"/>
                  <a:gd name="T3" fmla="*/ 25 h 28"/>
                  <a:gd name="T4" fmla="*/ 4 w 30"/>
                  <a:gd name="T5" fmla="*/ 19 h 28"/>
                  <a:gd name="T6" fmla="*/ 21 w 30"/>
                  <a:gd name="T7" fmla="*/ 4 h 28"/>
                  <a:gd name="T8" fmla="*/ 27 w 30"/>
                  <a:gd name="T9" fmla="*/ 2 h 28"/>
                  <a:gd name="T10" fmla="*/ 29 w 30"/>
                  <a:gd name="T11" fmla="*/ 8 h 28"/>
                  <a:gd name="T12" fmla="*/ 7 w 30"/>
                  <a:gd name="T13" fmla="*/ 28 h 28"/>
                  <a:gd name="T14" fmla="*/ 5 w 30"/>
                  <a:gd name="T1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28">
                    <a:moveTo>
                      <a:pt x="5" y="28"/>
                    </a:moveTo>
                    <a:cubicBezTo>
                      <a:pt x="4" y="28"/>
                      <a:pt x="2" y="27"/>
                      <a:pt x="1" y="25"/>
                    </a:cubicBezTo>
                    <a:cubicBezTo>
                      <a:pt x="0" y="23"/>
                      <a:pt x="1" y="20"/>
                      <a:pt x="4" y="19"/>
                    </a:cubicBezTo>
                    <a:cubicBezTo>
                      <a:pt x="11" y="16"/>
                      <a:pt x="17" y="10"/>
                      <a:pt x="21" y="4"/>
                    </a:cubicBezTo>
                    <a:cubicBezTo>
                      <a:pt x="22" y="1"/>
                      <a:pt x="25" y="0"/>
                      <a:pt x="27" y="2"/>
                    </a:cubicBezTo>
                    <a:cubicBezTo>
                      <a:pt x="30" y="3"/>
                      <a:pt x="30" y="6"/>
                      <a:pt x="29" y="8"/>
                    </a:cubicBezTo>
                    <a:cubicBezTo>
                      <a:pt x="25" y="17"/>
                      <a:pt x="17" y="24"/>
                      <a:pt x="7" y="28"/>
                    </a:cubicBezTo>
                    <a:cubicBezTo>
                      <a:pt x="7" y="28"/>
                      <a:pt x="6" y="28"/>
                      <a:pt x="5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26" name="">
                <a:extLst>
                  <a:ext uri="{FF2B5EF4-FFF2-40B4-BE49-F238E27FC236}">
                    <a16:creationId xmlns:a16="http://schemas.microsoft.com/office/drawing/2014/main" id="{610A0307-A70A-4F4B-B8B5-7EBA251AB1E6}"/>
                  </a:ext>
                </a:extLst>
              </p:cNvPr>
              <p:cNvSpPr/>
              <p:nvPr/>
            </p:nvSpPr>
            <p:spPr bwMode="auto">
              <a:xfrm>
                <a:off x="5640388" y="3219451"/>
                <a:ext cx="95250" cy="100013"/>
              </a:xfrm>
              <a:custGeom>
                <a:avLst/>
                <a:gdLst>
                  <a:gd name="T0" fmla="*/ 5 w 25"/>
                  <a:gd name="T1" fmla="*/ 26 h 26"/>
                  <a:gd name="T2" fmla="*/ 2 w 25"/>
                  <a:gd name="T3" fmla="*/ 25 h 26"/>
                  <a:gd name="T4" fmla="*/ 1 w 25"/>
                  <a:gd name="T5" fmla="*/ 18 h 26"/>
                  <a:gd name="T6" fmla="*/ 16 w 25"/>
                  <a:gd name="T7" fmla="*/ 2 h 26"/>
                  <a:gd name="T8" fmla="*/ 23 w 25"/>
                  <a:gd name="T9" fmla="*/ 1 h 26"/>
                  <a:gd name="T10" fmla="*/ 23 w 25"/>
                  <a:gd name="T11" fmla="*/ 8 h 26"/>
                  <a:gd name="T12" fmla="*/ 9 w 25"/>
                  <a:gd name="T13" fmla="*/ 24 h 26"/>
                  <a:gd name="T14" fmla="*/ 5 w 25"/>
                  <a:gd name="T1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26">
                    <a:moveTo>
                      <a:pt x="5" y="26"/>
                    </a:moveTo>
                    <a:cubicBezTo>
                      <a:pt x="4" y="26"/>
                      <a:pt x="3" y="26"/>
                      <a:pt x="2" y="25"/>
                    </a:cubicBezTo>
                    <a:cubicBezTo>
                      <a:pt x="0" y="23"/>
                      <a:pt x="0" y="20"/>
                      <a:pt x="1" y="18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7" y="0"/>
                      <a:pt x="21" y="0"/>
                      <a:pt x="23" y="1"/>
                    </a:cubicBezTo>
                    <a:cubicBezTo>
                      <a:pt x="25" y="3"/>
                      <a:pt x="25" y="6"/>
                      <a:pt x="23" y="8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8" y="26"/>
                      <a:pt x="6" y="26"/>
                      <a:pt x="5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27" name="">
                <a:extLst>
                  <a:ext uri="{FF2B5EF4-FFF2-40B4-BE49-F238E27FC236}">
                    <a16:creationId xmlns:a16="http://schemas.microsoft.com/office/drawing/2014/main" id="{E197A04C-F4A3-48AC-9F30-3D3ED2DACAC7}"/>
                  </a:ext>
                </a:extLst>
              </p:cNvPr>
              <p:cNvSpPr/>
              <p:nvPr/>
            </p:nvSpPr>
            <p:spPr bwMode="auto">
              <a:xfrm>
                <a:off x="6240463" y="3262314"/>
                <a:ext cx="52388" cy="128588"/>
              </a:xfrm>
              <a:custGeom>
                <a:avLst/>
                <a:gdLst>
                  <a:gd name="T0" fmla="*/ 9 w 14"/>
                  <a:gd name="T1" fmla="*/ 34 h 34"/>
                  <a:gd name="T2" fmla="*/ 4 w 14"/>
                  <a:gd name="T3" fmla="*/ 30 h 34"/>
                  <a:gd name="T4" fmla="*/ 1 w 14"/>
                  <a:gd name="T5" fmla="*/ 6 h 34"/>
                  <a:gd name="T6" fmla="*/ 5 w 14"/>
                  <a:gd name="T7" fmla="*/ 0 h 34"/>
                  <a:gd name="T8" fmla="*/ 10 w 14"/>
                  <a:gd name="T9" fmla="*/ 4 h 34"/>
                  <a:gd name="T10" fmla="*/ 14 w 14"/>
                  <a:gd name="T11" fmla="*/ 28 h 34"/>
                  <a:gd name="T12" fmla="*/ 9 w 14"/>
                  <a:gd name="T13" fmla="*/ 34 h 34"/>
                  <a:gd name="T14" fmla="*/ 9 w 14"/>
                  <a:gd name="T1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34">
                    <a:moveTo>
                      <a:pt x="9" y="34"/>
                    </a:moveTo>
                    <a:cubicBezTo>
                      <a:pt x="6" y="34"/>
                      <a:pt x="4" y="32"/>
                      <a:pt x="4" y="30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3"/>
                      <a:pt x="2" y="1"/>
                      <a:pt x="5" y="0"/>
                    </a:cubicBezTo>
                    <a:cubicBezTo>
                      <a:pt x="7" y="0"/>
                      <a:pt x="10" y="2"/>
                      <a:pt x="10" y="4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31"/>
                      <a:pt x="12" y="33"/>
                      <a:pt x="9" y="34"/>
                    </a:cubicBezTo>
                    <a:cubicBezTo>
                      <a:pt x="9" y="34"/>
                      <a:pt x="9" y="34"/>
                      <a:pt x="9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28" name="">
                <a:extLst>
                  <a:ext uri="{FF2B5EF4-FFF2-40B4-BE49-F238E27FC236}">
                    <a16:creationId xmlns:a16="http://schemas.microsoft.com/office/drawing/2014/main" id="{8FF08EAE-2F4F-4C08-BE44-BC0B33D06856}"/>
                  </a:ext>
                </a:extLst>
              </p:cNvPr>
              <p:cNvSpPr/>
              <p:nvPr/>
            </p:nvSpPr>
            <p:spPr bwMode="auto">
              <a:xfrm>
                <a:off x="5556250" y="1247776"/>
                <a:ext cx="212725" cy="398463"/>
              </a:xfrm>
              <a:custGeom>
                <a:avLst/>
                <a:gdLst>
                  <a:gd name="T0" fmla="*/ 51 w 56"/>
                  <a:gd name="T1" fmla="*/ 105 h 105"/>
                  <a:gd name="T2" fmla="*/ 46 w 56"/>
                  <a:gd name="T3" fmla="*/ 102 h 105"/>
                  <a:gd name="T4" fmla="*/ 1 w 56"/>
                  <a:gd name="T5" fmla="*/ 7 h 105"/>
                  <a:gd name="T6" fmla="*/ 4 w 56"/>
                  <a:gd name="T7" fmla="*/ 1 h 105"/>
                  <a:gd name="T8" fmla="*/ 10 w 56"/>
                  <a:gd name="T9" fmla="*/ 3 h 105"/>
                  <a:gd name="T10" fmla="*/ 55 w 56"/>
                  <a:gd name="T11" fmla="*/ 98 h 105"/>
                  <a:gd name="T12" fmla="*/ 53 w 56"/>
                  <a:gd name="T13" fmla="*/ 104 h 105"/>
                  <a:gd name="T14" fmla="*/ 51 w 56"/>
                  <a:gd name="T15" fmla="*/ 10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" h="105">
                    <a:moveTo>
                      <a:pt x="51" y="105"/>
                    </a:moveTo>
                    <a:cubicBezTo>
                      <a:pt x="49" y="105"/>
                      <a:pt x="47" y="104"/>
                      <a:pt x="46" y="102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1" y="2"/>
                      <a:pt x="4" y="1"/>
                    </a:cubicBezTo>
                    <a:cubicBezTo>
                      <a:pt x="6" y="0"/>
                      <a:pt x="9" y="1"/>
                      <a:pt x="10" y="3"/>
                    </a:cubicBezTo>
                    <a:cubicBezTo>
                      <a:pt x="55" y="98"/>
                      <a:pt x="55" y="98"/>
                      <a:pt x="55" y="98"/>
                    </a:cubicBezTo>
                    <a:cubicBezTo>
                      <a:pt x="56" y="100"/>
                      <a:pt x="55" y="103"/>
                      <a:pt x="53" y="104"/>
                    </a:cubicBezTo>
                    <a:cubicBezTo>
                      <a:pt x="52" y="104"/>
                      <a:pt x="51" y="105"/>
                      <a:pt x="51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29" name="">
                <a:extLst>
                  <a:ext uri="{FF2B5EF4-FFF2-40B4-BE49-F238E27FC236}">
                    <a16:creationId xmlns:a16="http://schemas.microsoft.com/office/drawing/2014/main" id="{5EC1A264-6F4A-400E-BD65-F0D0FEA3C000}"/>
                  </a:ext>
                </a:extLst>
              </p:cNvPr>
              <p:cNvSpPr/>
              <p:nvPr/>
            </p:nvSpPr>
            <p:spPr bwMode="auto">
              <a:xfrm>
                <a:off x="5100638" y="1577976"/>
                <a:ext cx="315913" cy="325438"/>
              </a:xfrm>
              <a:custGeom>
                <a:avLst/>
                <a:gdLst>
                  <a:gd name="T0" fmla="*/ 77 w 83"/>
                  <a:gd name="T1" fmla="*/ 86 h 86"/>
                  <a:gd name="T2" fmla="*/ 74 w 83"/>
                  <a:gd name="T3" fmla="*/ 85 h 86"/>
                  <a:gd name="T4" fmla="*/ 1 w 83"/>
                  <a:gd name="T5" fmla="*/ 8 h 86"/>
                  <a:gd name="T6" fmla="*/ 3 w 83"/>
                  <a:gd name="T7" fmla="*/ 1 h 86"/>
                  <a:gd name="T8" fmla="*/ 9 w 83"/>
                  <a:gd name="T9" fmla="*/ 2 h 86"/>
                  <a:gd name="T10" fmla="*/ 80 w 83"/>
                  <a:gd name="T11" fmla="*/ 78 h 86"/>
                  <a:gd name="T12" fmla="*/ 81 w 83"/>
                  <a:gd name="T13" fmla="*/ 85 h 86"/>
                  <a:gd name="T14" fmla="*/ 77 w 83"/>
                  <a:gd name="T15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3" h="86">
                    <a:moveTo>
                      <a:pt x="77" y="86"/>
                    </a:moveTo>
                    <a:cubicBezTo>
                      <a:pt x="76" y="86"/>
                      <a:pt x="75" y="86"/>
                      <a:pt x="74" y="85"/>
                    </a:cubicBezTo>
                    <a:cubicBezTo>
                      <a:pt x="45" y="64"/>
                      <a:pt x="21" y="37"/>
                      <a:pt x="1" y="8"/>
                    </a:cubicBezTo>
                    <a:cubicBezTo>
                      <a:pt x="0" y="6"/>
                      <a:pt x="0" y="3"/>
                      <a:pt x="3" y="1"/>
                    </a:cubicBezTo>
                    <a:cubicBezTo>
                      <a:pt x="5" y="0"/>
                      <a:pt x="8" y="0"/>
                      <a:pt x="9" y="2"/>
                    </a:cubicBezTo>
                    <a:cubicBezTo>
                      <a:pt x="28" y="31"/>
                      <a:pt x="52" y="56"/>
                      <a:pt x="80" y="78"/>
                    </a:cubicBezTo>
                    <a:cubicBezTo>
                      <a:pt x="82" y="79"/>
                      <a:pt x="83" y="82"/>
                      <a:pt x="81" y="85"/>
                    </a:cubicBezTo>
                    <a:cubicBezTo>
                      <a:pt x="80" y="86"/>
                      <a:pt x="79" y="86"/>
                      <a:pt x="77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30" name="">
                <a:extLst>
                  <a:ext uri="{FF2B5EF4-FFF2-40B4-BE49-F238E27FC236}">
                    <a16:creationId xmlns:a16="http://schemas.microsoft.com/office/drawing/2014/main" id="{81F52677-85A2-41DA-8241-67D79458E3C4}"/>
                  </a:ext>
                </a:extLst>
              </p:cNvPr>
              <p:cNvSpPr/>
              <p:nvPr/>
            </p:nvSpPr>
            <p:spPr bwMode="auto">
              <a:xfrm>
                <a:off x="4865688" y="2154239"/>
                <a:ext cx="333375" cy="147638"/>
              </a:xfrm>
              <a:custGeom>
                <a:avLst/>
                <a:gdLst>
                  <a:gd name="T0" fmla="*/ 83 w 88"/>
                  <a:gd name="T1" fmla="*/ 39 h 39"/>
                  <a:gd name="T2" fmla="*/ 81 w 88"/>
                  <a:gd name="T3" fmla="*/ 39 h 39"/>
                  <a:gd name="T4" fmla="*/ 4 w 88"/>
                  <a:gd name="T5" fmla="*/ 10 h 39"/>
                  <a:gd name="T6" fmla="*/ 1 w 88"/>
                  <a:gd name="T7" fmla="*/ 4 h 39"/>
                  <a:gd name="T8" fmla="*/ 8 w 88"/>
                  <a:gd name="T9" fmla="*/ 1 h 39"/>
                  <a:gd name="T10" fmla="*/ 85 w 88"/>
                  <a:gd name="T11" fmla="*/ 30 h 39"/>
                  <a:gd name="T12" fmla="*/ 87 w 88"/>
                  <a:gd name="T13" fmla="*/ 36 h 39"/>
                  <a:gd name="T14" fmla="*/ 83 w 88"/>
                  <a:gd name="T15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8" h="39">
                    <a:moveTo>
                      <a:pt x="83" y="39"/>
                    </a:moveTo>
                    <a:cubicBezTo>
                      <a:pt x="82" y="39"/>
                      <a:pt x="82" y="39"/>
                      <a:pt x="81" y="3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2" y="9"/>
                      <a:pt x="0" y="6"/>
                      <a:pt x="1" y="4"/>
                    </a:cubicBezTo>
                    <a:cubicBezTo>
                      <a:pt x="2" y="1"/>
                      <a:pt x="5" y="0"/>
                      <a:pt x="8" y="1"/>
                    </a:cubicBezTo>
                    <a:cubicBezTo>
                      <a:pt x="85" y="30"/>
                      <a:pt x="85" y="30"/>
                      <a:pt x="85" y="30"/>
                    </a:cubicBezTo>
                    <a:cubicBezTo>
                      <a:pt x="87" y="31"/>
                      <a:pt x="88" y="34"/>
                      <a:pt x="87" y="36"/>
                    </a:cubicBezTo>
                    <a:cubicBezTo>
                      <a:pt x="87" y="38"/>
                      <a:pt x="85" y="39"/>
                      <a:pt x="83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31" name="">
                <a:extLst>
                  <a:ext uri="{FF2B5EF4-FFF2-40B4-BE49-F238E27FC236}">
                    <a16:creationId xmlns:a16="http://schemas.microsoft.com/office/drawing/2014/main" id="{FAF95DA0-0351-49DE-8ED0-B82A965D9EE9}"/>
                  </a:ext>
                </a:extLst>
              </p:cNvPr>
              <p:cNvSpPr/>
              <p:nvPr/>
            </p:nvSpPr>
            <p:spPr bwMode="auto">
              <a:xfrm>
                <a:off x="4879975" y="2760664"/>
                <a:ext cx="354013" cy="155575"/>
              </a:xfrm>
              <a:custGeom>
                <a:avLst/>
                <a:gdLst>
                  <a:gd name="T0" fmla="*/ 5 w 93"/>
                  <a:gd name="T1" fmla="*/ 41 h 41"/>
                  <a:gd name="T2" fmla="*/ 1 w 93"/>
                  <a:gd name="T3" fmla="*/ 38 h 41"/>
                  <a:gd name="T4" fmla="*/ 4 w 93"/>
                  <a:gd name="T5" fmla="*/ 32 h 41"/>
                  <a:gd name="T6" fmla="*/ 85 w 93"/>
                  <a:gd name="T7" fmla="*/ 1 h 41"/>
                  <a:gd name="T8" fmla="*/ 92 w 93"/>
                  <a:gd name="T9" fmla="*/ 4 h 41"/>
                  <a:gd name="T10" fmla="*/ 89 w 93"/>
                  <a:gd name="T11" fmla="*/ 10 h 41"/>
                  <a:gd name="T12" fmla="*/ 7 w 93"/>
                  <a:gd name="T13" fmla="*/ 41 h 41"/>
                  <a:gd name="T14" fmla="*/ 5 w 93"/>
                  <a:gd name="T15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3" h="41">
                    <a:moveTo>
                      <a:pt x="5" y="41"/>
                    </a:moveTo>
                    <a:cubicBezTo>
                      <a:pt x="3" y="41"/>
                      <a:pt x="1" y="40"/>
                      <a:pt x="1" y="38"/>
                    </a:cubicBezTo>
                    <a:cubicBezTo>
                      <a:pt x="0" y="35"/>
                      <a:pt x="1" y="33"/>
                      <a:pt x="4" y="32"/>
                    </a:cubicBezTo>
                    <a:cubicBezTo>
                      <a:pt x="31" y="23"/>
                      <a:pt x="59" y="13"/>
                      <a:pt x="85" y="1"/>
                    </a:cubicBezTo>
                    <a:cubicBezTo>
                      <a:pt x="88" y="0"/>
                      <a:pt x="91" y="1"/>
                      <a:pt x="92" y="4"/>
                    </a:cubicBezTo>
                    <a:cubicBezTo>
                      <a:pt x="93" y="6"/>
                      <a:pt x="92" y="9"/>
                      <a:pt x="89" y="10"/>
                    </a:cubicBezTo>
                    <a:cubicBezTo>
                      <a:pt x="63" y="22"/>
                      <a:pt x="35" y="32"/>
                      <a:pt x="7" y="41"/>
                    </a:cubicBezTo>
                    <a:cubicBezTo>
                      <a:pt x="6" y="41"/>
                      <a:pt x="6" y="41"/>
                      <a:pt x="5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32" name="">
                <a:extLst>
                  <a:ext uri="{FF2B5EF4-FFF2-40B4-BE49-F238E27FC236}">
                    <a16:creationId xmlns:a16="http://schemas.microsoft.com/office/drawing/2014/main" id="{BF1B6AE6-213A-472A-9308-CE491E3E11C3}"/>
                  </a:ext>
                </a:extLst>
              </p:cNvPr>
              <p:cNvSpPr/>
              <p:nvPr/>
            </p:nvSpPr>
            <p:spPr bwMode="auto">
              <a:xfrm>
                <a:off x="5233988" y="3117851"/>
                <a:ext cx="300038" cy="360363"/>
              </a:xfrm>
              <a:custGeom>
                <a:avLst/>
                <a:gdLst>
                  <a:gd name="T0" fmla="*/ 5 w 79"/>
                  <a:gd name="T1" fmla="*/ 95 h 95"/>
                  <a:gd name="T2" fmla="*/ 2 w 79"/>
                  <a:gd name="T3" fmla="*/ 93 h 95"/>
                  <a:gd name="T4" fmla="*/ 2 w 79"/>
                  <a:gd name="T5" fmla="*/ 86 h 95"/>
                  <a:gd name="T6" fmla="*/ 69 w 79"/>
                  <a:gd name="T7" fmla="*/ 2 h 95"/>
                  <a:gd name="T8" fmla="*/ 76 w 79"/>
                  <a:gd name="T9" fmla="*/ 1 h 95"/>
                  <a:gd name="T10" fmla="*/ 77 w 79"/>
                  <a:gd name="T11" fmla="*/ 8 h 95"/>
                  <a:gd name="T12" fmla="*/ 9 w 79"/>
                  <a:gd name="T13" fmla="*/ 93 h 95"/>
                  <a:gd name="T14" fmla="*/ 5 w 79"/>
                  <a:gd name="T15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9" h="95">
                    <a:moveTo>
                      <a:pt x="5" y="95"/>
                    </a:moveTo>
                    <a:cubicBezTo>
                      <a:pt x="4" y="95"/>
                      <a:pt x="3" y="94"/>
                      <a:pt x="2" y="93"/>
                    </a:cubicBezTo>
                    <a:cubicBezTo>
                      <a:pt x="0" y="92"/>
                      <a:pt x="0" y="88"/>
                      <a:pt x="2" y="86"/>
                    </a:cubicBezTo>
                    <a:cubicBezTo>
                      <a:pt x="26" y="59"/>
                      <a:pt x="48" y="32"/>
                      <a:pt x="69" y="2"/>
                    </a:cubicBezTo>
                    <a:cubicBezTo>
                      <a:pt x="71" y="0"/>
                      <a:pt x="74" y="0"/>
                      <a:pt x="76" y="1"/>
                    </a:cubicBezTo>
                    <a:cubicBezTo>
                      <a:pt x="78" y="3"/>
                      <a:pt x="79" y="6"/>
                      <a:pt x="77" y="8"/>
                    </a:cubicBezTo>
                    <a:cubicBezTo>
                      <a:pt x="56" y="38"/>
                      <a:pt x="34" y="65"/>
                      <a:pt x="9" y="93"/>
                    </a:cubicBezTo>
                    <a:cubicBezTo>
                      <a:pt x="8" y="94"/>
                      <a:pt x="6" y="95"/>
                      <a:pt x="5" y="9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33" name="">
                <a:extLst>
                  <a:ext uri="{FF2B5EF4-FFF2-40B4-BE49-F238E27FC236}">
                    <a16:creationId xmlns:a16="http://schemas.microsoft.com/office/drawing/2014/main" id="{BAEA67EA-D0A8-4AE3-8CDD-C36036E4B2CE}"/>
                  </a:ext>
                </a:extLst>
              </p:cNvPr>
              <p:cNvSpPr/>
              <p:nvPr/>
            </p:nvSpPr>
            <p:spPr bwMode="auto">
              <a:xfrm>
                <a:off x="5929313" y="3281364"/>
                <a:ext cx="71438" cy="341313"/>
              </a:xfrm>
              <a:custGeom>
                <a:avLst/>
                <a:gdLst>
                  <a:gd name="T0" fmla="*/ 6 w 19"/>
                  <a:gd name="T1" fmla="*/ 90 h 90"/>
                  <a:gd name="T2" fmla="*/ 5 w 19"/>
                  <a:gd name="T3" fmla="*/ 90 h 90"/>
                  <a:gd name="T4" fmla="*/ 1 w 19"/>
                  <a:gd name="T5" fmla="*/ 85 h 90"/>
                  <a:gd name="T6" fmla="*/ 9 w 19"/>
                  <a:gd name="T7" fmla="*/ 5 h 90"/>
                  <a:gd name="T8" fmla="*/ 15 w 19"/>
                  <a:gd name="T9" fmla="*/ 1 h 90"/>
                  <a:gd name="T10" fmla="*/ 19 w 19"/>
                  <a:gd name="T11" fmla="*/ 6 h 90"/>
                  <a:gd name="T12" fmla="*/ 10 w 19"/>
                  <a:gd name="T13" fmla="*/ 86 h 90"/>
                  <a:gd name="T14" fmla="*/ 6 w 19"/>
                  <a:gd name="T15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90">
                    <a:moveTo>
                      <a:pt x="6" y="90"/>
                    </a:moveTo>
                    <a:cubicBezTo>
                      <a:pt x="5" y="90"/>
                      <a:pt x="5" y="90"/>
                      <a:pt x="5" y="90"/>
                    </a:cubicBezTo>
                    <a:cubicBezTo>
                      <a:pt x="2" y="90"/>
                      <a:pt x="0" y="88"/>
                      <a:pt x="1" y="8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0" y="2"/>
                      <a:pt x="12" y="0"/>
                      <a:pt x="15" y="1"/>
                    </a:cubicBezTo>
                    <a:cubicBezTo>
                      <a:pt x="17" y="1"/>
                      <a:pt x="19" y="3"/>
                      <a:pt x="19" y="6"/>
                    </a:cubicBezTo>
                    <a:cubicBezTo>
                      <a:pt x="10" y="86"/>
                      <a:pt x="10" y="86"/>
                      <a:pt x="10" y="86"/>
                    </a:cubicBezTo>
                    <a:cubicBezTo>
                      <a:pt x="10" y="88"/>
                      <a:pt x="8" y="90"/>
                      <a:pt x="6" y="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34" name="">
                <a:extLst>
                  <a:ext uri="{FF2B5EF4-FFF2-40B4-BE49-F238E27FC236}">
                    <a16:creationId xmlns:a16="http://schemas.microsoft.com/office/drawing/2014/main" id="{140752DC-BF39-449A-9925-CDA522CE0D76}"/>
                  </a:ext>
                </a:extLst>
              </p:cNvPr>
              <p:cNvSpPr/>
              <p:nvPr/>
            </p:nvSpPr>
            <p:spPr bwMode="auto">
              <a:xfrm>
                <a:off x="5457825" y="1125539"/>
                <a:ext cx="193675" cy="163513"/>
              </a:xfrm>
              <a:custGeom>
                <a:avLst/>
                <a:gdLst>
                  <a:gd name="T0" fmla="*/ 23 w 51"/>
                  <a:gd name="T1" fmla="*/ 43 h 43"/>
                  <a:gd name="T2" fmla="*/ 8 w 51"/>
                  <a:gd name="T3" fmla="*/ 38 h 43"/>
                  <a:gd name="T4" fmla="*/ 1 w 51"/>
                  <a:gd name="T5" fmla="*/ 25 h 43"/>
                  <a:gd name="T6" fmla="*/ 7 w 51"/>
                  <a:gd name="T7" fmla="*/ 10 h 43"/>
                  <a:gd name="T8" fmla="*/ 38 w 51"/>
                  <a:gd name="T9" fmla="*/ 3 h 43"/>
                  <a:gd name="T10" fmla="*/ 50 w 51"/>
                  <a:gd name="T11" fmla="*/ 18 h 43"/>
                  <a:gd name="T12" fmla="*/ 36 w 51"/>
                  <a:gd name="T13" fmla="*/ 39 h 43"/>
                  <a:gd name="T14" fmla="*/ 23 w 51"/>
                  <a:gd name="T15" fmla="*/ 43 h 43"/>
                  <a:gd name="T16" fmla="*/ 28 w 51"/>
                  <a:gd name="T17" fmla="*/ 12 h 43"/>
                  <a:gd name="T18" fmla="*/ 14 w 51"/>
                  <a:gd name="T19" fmla="*/ 17 h 43"/>
                  <a:gd name="T20" fmla="*/ 11 w 51"/>
                  <a:gd name="T21" fmla="*/ 25 h 43"/>
                  <a:gd name="T22" fmla="*/ 14 w 51"/>
                  <a:gd name="T23" fmla="*/ 30 h 43"/>
                  <a:gd name="T24" fmla="*/ 14 w 51"/>
                  <a:gd name="T25" fmla="*/ 30 h 43"/>
                  <a:gd name="T26" fmla="*/ 32 w 51"/>
                  <a:gd name="T27" fmla="*/ 31 h 43"/>
                  <a:gd name="T28" fmla="*/ 41 w 51"/>
                  <a:gd name="T29" fmla="*/ 19 h 43"/>
                  <a:gd name="T30" fmla="*/ 34 w 51"/>
                  <a:gd name="T31" fmla="*/ 13 h 43"/>
                  <a:gd name="T32" fmla="*/ 28 w 51"/>
                  <a:gd name="T33" fmla="*/ 1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" h="43">
                    <a:moveTo>
                      <a:pt x="23" y="43"/>
                    </a:moveTo>
                    <a:cubicBezTo>
                      <a:pt x="18" y="43"/>
                      <a:pt x="12" y="41"/>
                      <a:pt x="8" y="38"/>
                    </a:cubicBezTo>
                    <a:cubicBezTo>
                      <a:pt x="4" y="35"/>
                      <a:pt x="1" y="30"/>
                      <a:pt x="1" y="25"/>
                    </a:cubicBezTo>
                    <a:cubicBezTo>
                      <a:pt x="0" y="20"/>
                      <a:pt x="2" y="15"/>
                      <a:pt x="7" y="10"/>
                    </a:cubicBezTo>
                    <a:cubicBezTo>
                      <a:pt x="14" y="3"/>
                      <a:pt x="28" y="0"/>
                      <a:pt x="38" y="3"/>
                    </a:cubicBezTo>
                    <a:cubicBezTo>
                      <a:pt x="48" y="7"/>
                      <a:pt x="50" y="14"/>
                      <a:pt x="50" y="18"/>
                    </a:cubicBezTo>
                    <a:cubicBezTo>
                      <a:pt x="51" y="26"/>
                      <a:pt x="45" y="35"/>
                      <a:pt x="36" y="39"/>
                    </a:cubicBezTo>
                    <a:cubicBezTo>
                      <a:pt x="32" y="42"/>
                      <a:pt x="27" y="43"/>
                      <a:pt x="23" y="43"/>
                    </a:cubicBezTo>
                    <a:close/>
                    <a:moveTo>
                      <a:pt x="28" y="12"/>
                    </a:moveTo>
                    <a:cubicBezTo>
                      <a:pt x="23" y="12"/>
                      <a:pt x="17" y="14"/>
                      <a:pt x="14" y="17"/>
                    </a:cubicBezTo>
                    <a:cubicBezTo>
                      <a:pt x="11" y="19"/>
                      <a:pt x="10" y="22"/>
                      <a:pt x="11" y="25"/>
                    </a:cubicBezTo>
                    <a:cubicBezTo>
                      <a:pt x="11" y="27"/>
                      <a:pt x="12" y="29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21" y="36"/>
                      <a:pt x="29" y="32"/>
                      <a:pt x="32" y="31"/>
                    </a:cubicBezTo>
                    <a:cubicBezTo>
                      <a:pt x="37" y="28"/>
                      <a:pt x="41" y="23"/>
                      <a:pt x="41" y="19"/>
                    </a:cubicBezTo>
                    <a:cubicBezTo>
                      <a:pt x="40" y="16"/>
                      <a:pt x="38" y="14"/>
                      <a:pt x="34" y="13"/>
                    </a:cubicBezTo>
                    <a:cubicBezTo>
                      <a:pt x="32" y="12"/>
                      <a:pt x="30" y="12"/>
                      <a:pt x="2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35" name="">
                <a:extLst>
                  <a:ext uri="{FF2B5EF4-FFF2-40B4-BE49-F238E27FC236}">
                    <a16:creationId xmlns:a16="http://schemas.microsoft.com/office/drawing/2014/main" id="{900608F5-CC31-4AB0-A379-36125C53EE95}"/>
                  </a:ext>
                </a:extLst>
              </p:cNvPr>
              <p:cNvSpPr/>
              <p:nvPr/>
            </p:nvSpPr>
            <p:spPr bwMode="auto">
              <a:xfrm>
                <a:off x="4972050" y="1447801"/>
                <a:ext cx="212725" cy="179388"/>
              </a:xfrm>
              <a:custGeom>
                <a:avLst/>
                <a:gdLst>
                  <a:gd name="T0" fmla="*/ 21 w 56"/>
                  <a:gd name="T1" fmla="*/ 47 h 47"/>
                  <a:gd name="T2" fmla="*/ 6 w 56"/>
                  <a:gd name="T3" fmla="*/ 41 h 47"/>
                  <a:gd name="T4" fmla="*/ 1 w 56"/>
                  <a:gd name="T5" fmla="*/ 24 h 47"/>
                  <a:gd name="T6" fmla="*/ 10 w 56"/>
                  <a:gd name="T7" fmla="*/ 10 h 47"/>
                  <a:gd name="T8" fmla="*/ 32 w 56"/>
                  <a:gd name="T9" fmla="*/ 1 h 47"/>
                  <a:gd name="T10" fmla="*/ 54 w 56"/>
                  <a:gd name="T11" fmla="*/ 12 h 47"/>
                  <a:gd name="T12" fmla="*/ 54 w 56"/>
                  <a:gd name="T13" fmla="*/ 27 h 47"/>
                  <a:gd name="T14" fmla="*/ 28 w 56"/>
                  <a:gd name="T15" fmla="*/ 46 h 47"/>
                  <a:gd name="T16" fmla="*/ 28 w 56"/>
                  <a:gd name="T17" fmla="*/ 46 h 47"/>
                  <a:gd name="T18" fmla="*/ 21 w 56"/>
                  <a:gd name="T19" fmla="*/ 47 h 47"/>
                  <a:gd name="T20" fmla="*/ 27 w 56"/>
                  <a:gd name="T21" fmla="*/ 42 h 47"/>
                  <a:gd name="T22" fmla="*/ 27 w 56"/>
                  <a:gd name="T23" fmla="*/ 42 h 47"/>
                  <a:gd name="T24" fmla="*/ 33 w 56"/>
                  <a:gd name="T25" fmla="*/ 10 h 47"/>
                  <a:gd name="T26" fmla="*/ 32 w 56"/>
                  <a:gd name="T27" fmla="*/ 10 h 47"/>
                  <a:gd name="T28" fmla="*/ 17 w 56"/>
                  <a:gd name="T29" fmla="*/ 17 h 47"/>
                  <a:gd name="T30" fmla="*/ 11 w 56"/>
                  <a:gd name="T31" fmla="*/ 26 h 47"/>
                  <a:gd name="T32" fmla="*/ 13 w 56"/>
                  <a:gd name="T33" fmla="*/ 35 h 47"/>
                  <a:gd name="T34" fmla="*/ 26 w 56"/>
                  <a:gd name="T35" fmla="*/ 37 h 47"/>
                  <a:gd name="T36" fmla="*/ 26 w 56"/>
                  <a:gd name="T37" fmla="*/ 37 h 47"/>
                  <a:gd name="T38" fmla="*/ 45 w 56"/>
                  <a:gd name="T39" fmla="*/ 23 h 47"/>
                  <a:gd name="T40" fmla="*/ 45 w 56"/>
                  <a:gd name="T41" fmla="*/ 17 h 47"/>
                  <a:gd name="T42" fmla="*/ 33 w 56"/>
                  <a:gd name="T43" fmla="*/ 1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47">
                    <a:moveTo>
                      <a:pt x="21" y="47"/>
                    </a:moveTo>
                    <a:cubicBezTo>
                      <a:pt x="15" y="47"/>
                      <a:pt x="9" y="45"/>
                      <a:pt x="6" y="41"/>
                    </a:cubicBezTo>
                    <a:cubicBezTo>
                      <a:pt x="1" y="37"/>
                      <a:pt x="0" y="31"/>
                      <a:pt x="1" y="24"/>
                    </a:cubicBezTo>
                    <a:cubicBezTo>
                      <a:pt x="2" y="19"/>
                      <a:pt x="5" y="14"/>
                      <a:pt x="10" y="10"/>
                    </a:cubicBezTo>
                    <a:cubicBezTo>
                      <a:pt x="16" y="4"/>
                      <a:pt x="24" y="1"/>
                      <a:pt x="32" y="1"/>
                    </a:cubicBezTo>
                    <a:cubicBezTo>
                      <a:pt x="41" y="0"/>
                      <a:pt x="50" y="5"/>
                      <a:pt x="54" y="12"/>
                    </a:cubicBezTo>
                    <a:cubicBezTo>
                      <a:pt x="56" y="17"/>
                      <a:pt x="56" y="22"/>
                      <a:pt x="54" y="27"/>
                    </a:cubicBezTo>
                    <a:cubicBezTo>
                      <a:pt x="50" y="37"/>
                      <a:pt x="38" y="44"/>
                      <a:pt x="28" y="46"/>
                    </a:cubicBezTo>
                    <a:cubicBezTo>
                      <a:pt x="28" y="46"/>
                      <a:pt x="28" y="46"/>
                      <a:pt x="28" y="46"/>
                    </a:cubicBezTo>
                    <a:cubicBezTo>
                      <a:pt x="26" y="47"/>
                      <a:pt x="23" y="47"/>
                      <a:pt x="21" y="47"/>
                    </a:cubicBezTo>
                    <a:close/>
                    <a:moveTo>
                      <a:pt x="27" y="42"/>
                    </a:moveTo>
                    <a:cubicBezTo>
                      <a:pt x="27" y="42"/>
                      <a:pt x="27" y="42"/>
                      <a:pt x="27" y="42"/>
                    </a:cubicBezTo>
                    <a:close/>
                    <a:moveTo>
                      <a:pt x="33" y="10"/>
                    </a:moveTo>
                    <a:cubicBezTo>
                      <a:pt x="33" y="10"/>
                      <a:pt x="32" y="10"/>
                      <a:pt x="32" y="10"/>
                    </a:cubicBezTo>
                    <a:cubicBezTo>
                      <a:pt x="27" y="10"/>
                      <a:pt x="21" y="13"/>
                      <a:pt x="17" y="17"/>
                    </a:cubicBezTo>
                    <a:cubicBezTo>
                      <a:pt x="14" y="19"/>
                      <a:pt x="12" y="23"/>
                      <a:pt x="11" y="26"/>
                    </a:cubicBezTo>
                    <a:cubicBezTo>
                      <a:pt x="10" y="30"/>
                      <a:pt x="11" y="33"/>
                      <a:pt x="13" y="35"/>
                    </a:cubicBezTo>
                    <a:cubicBezTo>
                      <a:pt x="15" y="37"/>
                      <a:pt x="21" y="38"/>
                      <a:pt x="26" y="37"/>
                    </a:cubicBezTo>
                    <a:cubicBezTo>
                      <a:pt x="26" y="37"/>
                      <a:pt x="26" y="37"/>
                      <a:pt x="26" y="37"/>
                    </a:cubicBezTo>
                    <a:cubicBezTo>
                      <a:pt x="33" y="35"/>
                      <a:pt x="43" y="29"/>
                      <a:pt x="45" y="23"/>
                    </a:cubicBezTo>
                    <a:cubicBezTo>
                      <a:pt x="46" y="21"/>
                      <a:pt x="46" y="19"/>
                      <a:pt x="45" y="17"/>
                    </a:cubicBezTo>
                    <a:cubicBezTo>
                      <a:pt x="43" y="13"/>
                      <a:pt x="38" y="10"/>
                      <a:pt x="3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36" name="">
                <a:extLst>
                  <a:ext uri="{FF2B5EF4-FFF2-40B4-BE49-F238E27FC236}">
                    <a16:creationId xmlns:a16="http://schemas.microsoft.com/office/drawing/2014/main" id="{DE3C7649-5A83-4D9D-B413-95D6E0D0591D}"/>
                  </a:ext>
                </a:extLst>
              </p:cNvPr>
              <p:cNvSpPr/>
              <p:nvPr/>
            </p:nvSpPr>
            <p:spPr bwMode="auto">
              <a:xfrm>
                <a:off x="4740275" y="2044701"/>
                <a:ext cx="169863" cy="207963"/>
              </a:xfrm>
              <a:custGeom>
                <a:avLst/>
                <a:gdLst>
                  <a:gd name="T0" fmla="*/ 21 w 45"/>
                  <a:gd name="T1" fmla="*/ 55 h 55"/>
                  <a:gd name="T2" fmla="*/ 21 w 45"/>
                  <a:gd name="T3" fmla="*/ 55 h 55"/>
                  <a:gd name="T4" fmla="*/ 3 w 45"/>
                  <a:gd name="T5" fmla="*/ 41 h 55"/>
                  <a:gd name="T6" fmla="*/ 8 w 45"/>
                  <a:gd name="T7" fmla="*/ 11 h 55"/>
                  <a:gd name="T8" fmla="*/ 19 w 45"/>
                  <a:gd name="T9" fmla="*/ 2 h 55"/>
                  <a:gd name="T10" fmla="*/ 35 w 45"/>
                  <a:gd name="T11" fmla="*/ 3 h 55"/>
                  <a:gd name="T12" fmla="*/ 44 w 45"/>
                  <a:gd name="T13" fmla="*/ 17 h 55"/>
                  <a:gd name="T14" fmla="*/ 36 w 45"/>
                  <a:gd name="T15" fmla="*/ 47 h 55"/>
                  <a:gd name="T16" fmla="*/ 36 w 45"/>
                  <a:gd name="T17" fmla="*/ 47 h 55"/>
                  <a:gd name="T18" fmla="*/ 21 w 45"/>
                  <a:gd name="T19" fmla="*/ 55 h 55"/>
                  <a:gd name="T20" fmla="*/ 27 w 45"/>
                  <a:gd name="T21" fmla="*/ 11 h 55"/>
                  <a:gd name="T22" fmla="*/ 23 w 45"/>
                  <a:gd name="T23" fmla="*/ 12 h 55"/>
                  <a:gd name="T24" fmla="*/ 16 w 45"/>
                  <a:gd name="T25" fmla="*/ 17 h 55"/>
                  <a:gd name="T26" fmla="*/ 13 w 45"/>
                  <a:gd name="T27" fmla="*/ 38 h 55"/>
                  <a:gd name="T28" fmla="*/ 21 w 45"/>
                  <a:gd name="T29" fmla="*/ 46 h 55"/>
                  <a:gd name="T30" fmla="*/ 21 w 45"/>
                  <a:gd name="T31" fmla="*/ 46 h 55"/>
                  <a:gd name="T32" fmla="*/ 28 w 45"/>
                  <a:gd name="T33" fmla="*/ 41 h 55"/>
                  <a:gd name="T34" fmla="*/ 28 w 45"/>
                  <a:gd name="T35" fmla="*/ 41 h 55"/>
                  <a:gd name="T36" fmla="*/ 34 w 45"/>
                  <a:gd name="T37" fmla="*/ 19 h 55"/>
                  <a:gd name="T38" fmla="*/ 30 w 45"/>
                  <a:gd name="T39" fmla="*/ 12 h 55"/>
                  <a:gd name="T40" fmla="*/ 27 w 45"/>
                  <a:gd name="T41" fmla="*/ 11 h 55"/>
                  <a:gd name="T42" fmla="*/ 32 w 45"/>
                  <a:gd name="T43" fmla="*/ 44 h 55"/>
                  <a:gd name="T44" fmla="*/ 32 w 45"/>
                  <a:gd name="T45" fmla="*/ 44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5" h="55">
                    <a:moveTo>
                      <a:pt x="21" y="55"/>
                    </a:moveTo>
                    <a:cubicBezTo>
                      <a:pt x="21" y="55"/>
                      <a:pt x="21" y="55"/>
                      <a:pt x="21" y="55"/>
                    </a:cubicBezTo>
                    <a:cubicBezTo>
                      <a:pt x="11" y="55"/>
                      <a:pt x="5" y="47"/>
                      <a:pt x="3" y="41"/>
                    </a:cubicBezTo>
                    <a:cubicBezTo>
                      <a:pt x="0" y="31"/>
                      <a:pt x="2" y="20"/>
                      <a:pt x="8" y="11"/>
                    </a:cubicBezTo>
                    <a:cubicBezTo>
                      <a:pt x="11" y="7"/>
                      <a:pt x="15" y="4"/>
                      <a:pt x="19" y="2"/>
                    </a:cubicBezTo>
                    <a:cubicBezTo>
                      <a:pt x="25" y="0"/>
                      <a:pt x="31" y="1"/>
                      <a:pt x="35" y="3"/>
                    </a:cubicBezTo>
                    <a:cubicBezTo>
                      <a:pt x="40" y="6"/>
                      <a:pt x="43" y="11"/>
                      <a:pt x="44" y="17"/>
                    </a:cubicBezTo>
                    <a:cubicBezTo>
                      <a:pt x="45" y="27"/>
                      <a:pt x="42" y="40"/>
                      <a:pt x="36" y="47"/>
                    </a:cubicBezTo>
                    <a:cubicBezTo>
                      <a:pt x="36" y="47"/>
                      <a:pt x="36" y="47"/>
                      <a:pt x="36" y="47"/>
                    </a:cubicBezTo>
                    <a:cubicBezTo>
                      <a:pt x="32" y="52"/>
                      <a:pt x="27" y="55"/>
                      <a:pt x="21" y="55"/>
                    </a:cubicBezTo>
                    <a:close/>
                    <a:moveTo>
                      <a:pt x="27" y="11"/>
                    </a:moveTo>
                    <a:cubicBezTo>
                      <a:pt x="26" y="11"/>
                      <a:pt x="24" y="11"/>
                      <a:pt x="23" y="12"/>
                    </a:cubicBezTo>
                    <a:cubicBezTo>
                      <a:pt x="20" y="13"/>
                      <a:pt x="17" y="15"/>
                      <a:pt x="16" y="17"/>
                    </a:cubicBezTo>
                    <a:cubicBezTo>
                      <a:pt x="12" y="23"/>
                      <a:pt x="10" y="31"/>
                      <a:pt x="13" y="38"/>
                    </a:cubicBezTo>
                    <a:cubicBezTo>
                      <a:pt x="14" y="41"/>
                      <a:pt x="17" y="46"/>
                      <a:pt x="21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3" y="46"/>
                      <a:pt x="26" y="44"/>
                      <a:pt x="28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33" y="36"/>
                      <a:pt x="35" y="26"/>
                      <a:pt x="34" y="19"/>
                    </a:cubicBezTo>
                    <a:cubicBezTo>
                      <a:pt x="34" y="15"/>
                      <a:pt x="33" y="13"/>
                      <a:pt x="30" y="12"/>
                    </a:cubicBezTo>
                    <a:cubicBezTo>
                      <a:pt x="29" y="11"/>
                      <a:pt x="28" y="11"/>
                      <a:pt x="27" y="11"/>
                    </a:cubicBezTo>
                    <a:close/>
                    <a:moveTo>
                      <a:pt x="32" y="44"/>
                    </a:moveTo>
                    <a:cubicBezTo>
                      <a:pt x="32" y="44"/>
                      <a:pt x="32" y="44"/>
                      <a:pt x="32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37" name="">
                <a:extLst>
                  <a:ext uri="{FF2B5EF4-FFF2-40B4-BE49-F238E27FC236}">
                    <a16:creationId xmlns:a16="http://schemas.microsoft.com/office/drawing/2014/main" id="{BE77489E-1963-4435-BC63-D63C10D4A9E7}"/>
                  </a:ext>
                </a:extLst>
              </p:cNvPr>
              <p:cNvSpPr/>
              <p:nvPr/>
            </p:nvSpPr>
            <p:spPr bwMode="auto">
              <a:xfrm>
                <a:off x="4732338" y="2771776"/>
                <a:ext cx="201613" cy="239713"/>
              </a:xfrm>
              <a:custGeom>
                <a:avLst/>
                <a:gdLst>
                  <a:gd name="T0" fmla="*/ 29 w 53"/>
                  <a:gd name="T1" fmla="*/ 63 h 63"/>
                  <a:gd name="T2" fmla="*/ 8 w 53"/>
                  <a:gd name="T3" fmla="*/ 50 h 63"/>
                  <a:gd name="T4" fmla="*/ 3 w 53"/>
                  <a:gd name="T5" fmla="*/ 19 h 63"/>
                  <a:gd name="T6" fmla="*/ 17 w 53"/>
                  <a:gd name="T7" fmla="*/ 2 h 63"/>
                  <a:gd name="T8" fmla="*/ 38 w 53"/>
                  <a:gd name="T9" fmla="*/ 10 h 63"/>
                  <a:gd name="T10" fmla="*/ 49 w 53"/>
                  <a:gd name="T11" fmla="*/ 50 h 63"/>
                  <a:gd name="T12" fmla="*/ 32 w 53"/>
                  <a:gd name="T13" fmla="*/ 62 h 63"/>
                  <a:gd name="T14" fmla="*/ 32 w 53"/>
                  <a:gd name="T15" fmla="*/ 62 h 63"/>
                  <a:gd name="T16" fmla="*/ 29 w 53"/>
                  <a:gd name="T17" fmla="*/ 63 h 63"/>
                  <a:gd name="T18" fmla="*/ 21 w 53"/>
                  <a:gd name="T19" fmla="*/ 11 h 63"/>
                  <a:gd name="T20" fmla="*/ 20 w 53"/>
                  <a:gd name="T21" fmla="*/ 11 h 63"/>
                  <a:gd name="T22" fmla="*/ 12 w 53"/>
                  <a:gd name="T23" fmla="*/ 21 h 63"/>
                  <a:gd name="T24" fmla="*/ 17 w 53"/>
                  <a:gd name="T25" fmla="*/ 44 h 63"/>
                  <a:gd name="T26" fmla="*/ 31 w 53"/>
                  <a:gd name="T27" fmla="*/ 53 h 63"/>
                  <a:gd name="T28" fmla="*/ 31 w 53"/>
                  <a:gd name="T29" fmla="*/ 53 h 63"/>
                  <a:gd name="T30" fmla="*/ 39 w 53"/>
                  <a:gd name="T31" fmla="*/ 47 h 63"/>
                  <a:gd name="T32" fmla="*/ 31 w 53"/>
                  <a:gd name="T33" fmla="*/ 16 h 63"/>
                  <a:gd name="T34" fmla="*/ 21 w 53"/>
                  <a:gd name="T35" fmla="*/ 1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3" h="63">
                    <a:moveTo>
                      <a:pt x="29" y="63"/>
                    </a:moveTo>
                    <a:cubicBezTo>
                      <a:pt x="20" y="63"/>
                      <a:pt x="13" y="56"/>
                      <a:pt x="8" y="50"/>
                    </a:cubicBezTo>
                    <a:cubicBezTo>
                      <a:pt x="2" y="41"/>
                      <a:pt x="0" y="29"/>
                      <a:pt x="3" y="19"/>
                    </a:cubicBezTo>
                    <a:cubicBezTo>
                      <a:pt x="5" y="10"/>
                      <a:pt x="10" y="3"/>
                      <a:pt x="17" y="2"/>
                    </a:cubicBezTo>
                    <a:cubicBezTo>
                      <a:pt x="24" y="0"/>
                      <a:pt x="32" y="3"/>
                      <a:pt x="38" y="10"/>
                    </a:cubicBezTo>
                    <a:cubicBezTo>
                      <a:pt x="46" y="18"/>
                      <a:pt x="53" y="37"/>
                      <a:pt x="49" y="50"/>
                    </a:cubicBezTo>
                    <a:cubicBezTo>
                      <a:pt x="47" y="55"/>
                      <a:pt x="42" y="61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1" y="63"/>
                      <a:pt x="30" y="63"/>
                      <a:pt x="29" y="63"/>
                    </a:cubicBezTo>
                    <a:close/>
                    <a:moveTo>
                      <a:pt x="21" y="11"/>
                    </a:moveTo>
                    <a:cubicBezTo>
                      <a:pt x="21" y="11"/>
                      <a:pt x="20" y="11"/>
                      <a:pt x="20" y="11"/>
                    </a:cubicBezTo>
                    <a:cubicBezTo>
                      <a:pt x="16" y="12"/>
                      <a:pt x="13" y="17"/>
                      <a:pt x="12" y="21"/>
                    </a:cubicBezTo>
                    <a:cubicBezTo>
                      <a:pt x="11" y="29"/>
                      <a:pt x="12" y="37"/>
                      <a:pt x="17" y="44"/>
                    </a:cubicBezTo>
                    <a:cubicBezTo>
                      <a:pt x="19" y="49"/>
                      <a:pt x="25" y="53"/>
                      <a:pt x="31" y="53"/>
                    </a:cubicBezTo>
                    <a:cubicBezTo>
                      <a:pt x="31" y="53"/>
                      <a:pt x="31" y="53"/>
                      <a:pt x="31" y="53"/>
                    </a:cubicBezTo>
                    <a:cubicBezTo>
                      <a:pt x="37" y="52"/>
                      <a:pt x="39" y="49"/>
                      <a:pt x="39" y="47"/>
                    </a:cubicBezTo>
                    <a:cubicBezTo>
                      <a:pt x="43" y="38"/>
                      <a:pt x="36" y="22"/>
                      <a:pt x="31" y="16"/>
                    </a:cubicBezTo>
                    <a:cubicBezTo>
                      <a:pt x="28" y="14"/>
                      <a:pt x="25" y="11"/>
                      <a:pt x="21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38" name="">
                <a:extLst>
                  <a:ext uri="{FF2B5EF4-FFF2-40B4-BE49-F238E27FC236}">
                    <a16:creationId xmlns:a16="http://schemas.microsoft.com/office/drawing/2014/main" id="{E72A83A7-B49C-4A92-A40E-952FCD0DDD01}"/>
                  </a:ext>
                </a:extLst>
              </p:cNvPr>
              <p:cNvSpPr/>
              <p:nvPr/>
            </p:nvSpPr>
            <p:spPr bwMode="auto">
              <a:xfrm>
                <a:off x="5103813" y="3402014"/>
                <a:ext cx="231775" cy="209550"/>
              </a:xfrm>
              <a:custGeom>
                <a:avLst/>
                <a:gdLst>
                  <a:gd name="T0" fmla="*/ 36 w 61"/>
                  <a:gd name="T1" fmla="*/ 55 h 55"/>
                  <a:gd name="T2" fmla="*/ 29 w 61"/>
                  <a:gd name="T3" fmla="*/ 54 h 55"/>
                  <a:gd name="T4" fmla="*/ 2 w 61"/>
                  <a:gd name="T5" fmla="*/ 30 h 55"/>
                  <a:gd name="T6" fmla="*/ 4 w 61"/>
                  <a:gd name="T7" fmla="*/ 12 h 55"/>
                  <a:gd name="T8" fmla="*/ 35 w 61"/>
                  <a:gd name="T9" fmla="*/ 7 h 55"/>
                  <a:gd name="T10" fmla="*/ 57 w 61"/>
                  <a:gd name="T11" fmla="*/ 42 h 55"/>
                  <a:gd name="T12" fmla="*/ 57 w 61"/>
                  <a:gd name="T13" fmla="*/ 42 h 55"/>
                  <a:gd name="T14" fmla="*/ 45 w 61"/>
                  <a:gd name="T15" fmla="*/ 53 h 55"/>
                  <a:gd name="T16" fmla="*/ 36 w 61"/>
                  <a:gd name="T17" fmla="*/ 55 h 55"/>
                  <a:gd name="T18" fmla="*/ 20 w 61"/>
                  <a:gd name="T19" fmla="*/ 13 h 55"/>
                  <a:gd name="T20" fmla="*/ 12 w 61"/>
                  <a:gd name="T21" fmla="*/ 17 h 55"/>
                  <a:gd name="T22" fmla="*/ 11 w 61"/>
                  <a:gd name="T23" fmla="*/ 27 h 55"/>
                  <a:gd name="T24" fmla="*/ 31 w 61"/>
                  <a:gd name="T25" fmla="*/ 44 h 55"/>
                  <a:gd name="T26" fmla="*/ 42 w 61"/>
                  <a:gd name="T27" fmla="*/ 44 h 55"/>
                  <a:gd name="T28" fmla="*/ 48 w 61"/>
                  <a:gd name="T29" fmla="*/ 39 h 55"/>
                  <a:gd name="T30" fmla="*/ 48 w 61"/>
                  <a:gd name="T31" fmla="*/ 39 h 55"/>
                  <a:gd name="T32" fmla="*/ 30 w 61"/>
                  <a:gd name="T33" fmla="*/ 15 h 55"/>
                  <a:gd name="T34" fmla="*/ 20 w 61"/>
                  <a:gd name="T35" fmla="*/ 1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1" h="55">
                    <a:moveTo>
                      <a:pt x="36" y="55"/>
                    </a:moveTo>
                    <a:cubicBezTo>
                      <a:pt x="34" y="55"/>
                      <a:pt x="32" y="54"/>
                      <a:pt x="29" y="54"/>
                    </a:cubicBezTo>
                    <a:cubicBezTo>
                      <a:pt x="17" y="51"/>
                      <a:pt x="6" y="42"/>
                      <a:pt x="2" y="30"/>
                    </a:cubicBezTo>
                    <a:cubicBezTo>
                      <a:pt x="0" y="23"/>
                      <a:pt x="0" y="17"/>
                      <a:pt x="4" y="12"/>
                    </a:cubicBezTo>
                    <a:cubicBezTo>
                      <a:pt x="10" y="2"/>
                      <a:pt x="22" y="0"/>
                      <a:pt x="35" y="7"/>
                    </a:cubicBezTo>
                    <a:cubicBezTo>
                      <a:pt x="49" y="14"/>
                      <a:pt x="61" y="30"/>
                      <a:pt x="57" y="42"/>
                    </a:cubicBezTo>
                    <a:cubicBezTo>
                      <a:pt x="57" y="42"/>
                      <a:pt x="57" y="42"/>
                      <a:pt x="57" y="42"/>
                    </a:cubicBezTo>
                    <a:cubicBezTo>
                      <a:pt x="55" y="47"/>
                      <a:pt x="51" y="51"/>
                      <a:pt x="45" y="53"/>
                    </a:cubicBezTo>
                    <a:cubicBezTo>
                      <a:pt x="42" y="54"/>
                      <a:pt x="39" y="55"/>
                      <a:pt x="36" y="55"/>
                    </a:cubicBezTo>
                    <a:close/>
                    <a:moveTo>
                      <a:pt x="20" y="13"/>
                    </a:moveTo>
                    <a:cubicBezTo>
                      <a:pt x="17" y="13"/>
                      <a:pt x="14" y="14"/>
                      <a:pt x="12" y="17"/>
                    </a:cubicBezTo>
                    <a:cubicBezTo>
                      <a:pt x="10" y="21"/>
                      <a:pt x="11" y="25"/>
                      <a:pt x="11" y="27"/>
                    </a:cubicBezTo>
                    <a:cubicBezTo>
                      <a:pt x="14" y="35"/>
                      <a:pt x="22" y="42"/>
                      <a:pt x="31" y="44"/>
                    </a:cubicBezTo>
                    <a:cubicBezTo>
                      <a:pt x="35" y="45"/>
                      <a:pt x="39" y="45"/>
                      <a:pt x="42" y="44"/>
                    </a:cubicBezTo>
                    <a:cubicBezTo>
                      <a:pt x="45" y="43"/>
                      <a:pt x="47" y="41"/>
                      <a:pt x="48" y="39"/>
                    </a:cubicBezTo>
                    <a:cubicBezTo>
                      <a:pt x="48" y="39"/>
                      <a:pt x="48" y="39"/>
                      <a:pt x="48" y="39"/>
                    </a:cubicBezTo>
                    <a:cubicBezTo>
                      <a:pt x="50" y="32"/>
                      <a:pt x="41" y="21"/>
                      <a:pt x="30" y="15"/>
                    </a:cubicBezTo>
                    <a:cubicBezTo>
                      <a:pt x="28" y="14"/>
                      <a:pt x="24" y="13"/>
                      <a:pt x="20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39" name="">
                <a:extLst>
                  <a:ext uri="{FF2B5EF4-FFF2-40B4-BE49-F238E27FC236}">
                    <a16:creationId xmlns:a16="http://schemas.microsoft.com/office/drawing/2014/main" id="{F9044E4D-730A-4D06-B0A3-710A651B0F96}"/>
                  </a:ext>
                </a:extLst>
              </p:cNvPr>
              <p:cNvSpPr/>
              <p:nvPr/>
            </p:nvSpPr>
            <p:spPr bwMode="auto">
              <a:xfrm>
                <a:off x="5803900" y="3581401"/>
                <a:ext cx="238125" cy="158750"/>
              </a:xfrm>
              <a:custGeom>
                <a:avLst/>
                <a:gdLst>
                  <a:gd name="T0" fmla="*/ 25 w 63"/>
                  <a:gd name="T1" fmla="*/ 42 h 42"/>
                  <a:gd name="T2" fmla="*/ 9 w 63"/>
                  <a:gd name="T3" fmla="*/ 38 h 42"/>
                  <a:gd name="T4" fmla="*/ 4 w 63"/>
                  <a:gd name="T5" fmla="*/ 14 h 42"/>
                  <a:gd name="T6" fmla="*/ 22 w 63"/>
                  <a:gd name="T7" fmla="*/ 2 h 42"/>
                  <a:gd name="T8" fmla="*/ 56 w 63"/>
                  <a:gd name="T9" fmla="*/ 10 h 42"/>
                  <a:gd name="T10" fmla="*/ 56 w 63"/>
                  <a:gd name="T11" fmla="*/ 10 h 42"/>
                  <a:gd name="T12" fmla="*/ 62 w 63"/>
                  <a:gd name="T13" fmla="*/ 23 h 42"/>
                  <a:gd name="T14" fmla="*/ 53 w 63"/>
                  <a:gd name="T15" fmla="*/ 35 h 42"/>
                  <a:gd name="T16" fmla="*/ 25 w 63"/>
                  <a:gd name="T17" fmla="*/ 42 h 42"/>
                  <a:gd name="T18" fmla="*/ 30 w 63"/>
                  <a:gd name="T19" fmla="*/ 11 h 42"/>
                  <a:gd name="T20" fmla="*/ 24 w 63"/>
                  <a:gd name="T21" fmla="*/ 12 h 42"/>
                  <a:gd name="T22" fmla="*/ 12 w 63"/>
                  <a:gd name="T23" fmla="*/ 19 h 42"/>
                  <a:gd name="T24" fmla="*/ 14 w 63"/>
                  <a:gd name="T25" fmla="*/ 30 h 42"/>
                  <a:gd name="T26" fmla="*/ 49 w 63"/>
                  <a:gd name="T27" fmla="*/ 26 h 42"/>
                  <a:gd name="T28" fmla="*/ 53 w 63"/>
                  <a:gd name="T29" fmla="*/ 22 h 42"/>
                  <a:gd name="T30" fmla="*/ 50 w 63"/>
                  <a:gd name="T31" fmla="*/ 17 h 42"/>
                  <a:gd name="T32" fmla="*/ 30 w 63"/>
                  <a:gd name="T33" fmla="*/ 1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42">
                    <a:moveTo>
                      <a:pt x="25" y="42"/>
                    </a:moveTo>
                    <a:cubicBezTo>
                      <a:pt x="20" y="42"/>
                      <a:pt x="14" y="41"/>
                      <a:pt x="9" y="38"/>
                    </a:cubicBezTo>
                    <a:cubicBezTo>
                      <a:pt x="0" y="33"/>
                      <a:pt x="0" y="22"/>
                      <a:pt x="4" y="14"/>
                    </a:cubicBezTo>
                    <a:cubicBezTo>
                      <a:pt x="7" y="8"/>
                      <a:pt x="14" y="4"/>
                      <a:pt x="22" y="2"/>
                    </a:cubicBezTo>
                    <a:cubicBezTo>
                      <a:pt x="34" y="0"/>
                      <a:pt x="48" y="3"/>
                      <a:pt x="56" y="10"/>
                    </a:cubicBezTo>
                    <a:cubicBezTo>
                      <a:pt x="56" y="10"/>
                      <a:pt x="56" y="10"/>
                      <a:pt x="56" y="10"/>
                    </a:cubicBezTo>
                    <a:cubicBezTo>
                      <a:pt x="60" y="14"/>
                      <a:pt x="63" y="19"/>
                      <a:pt x="62" y="23"/>
                    </a:cubicBezTo>
                    <a:cubicBezTo>
                      <a:pt x="62" y="28"/>
                      <a:pt x="59" y="32"/>
                      <a:pt x="53" y="35"/>
                    </a:cubicBezTo>
                    <a:cubicBezTo>
                      <a:pt x="47" y="39"/>
                      <a:pt x="36" y="42"/>
                      <a:pt x="25" y="42"/>
                    </a:cubicBezTo>
                    <a:close/>
                    <a:moveTo>
                      <a:pt x="30" y="11"/>
                    </a:moveTo>
                    <a:cubicBezTo>
                      <a:pt x="28" y="11"/>
                      <a:pt x="26" y="11"/>
                      <a:pt x="24" y="12"/>
                    </a:cubicBezTo>
                    <a:cubicBezTo>
                      <a:pt x="20" y="12"/>
                      <a:pt x="15" y="14"/>
                      <a:pt x="12" y="19"/>
                    </a:cubicBezTo>
                    <a:cubicBezTo>
                      <a:pt x="11" y="22"/>
                      <a:pt x="10" y="27"/>
                      <a:pt x="14" y="30"/>
                    </a:cubicBezTo>
                    <a:cubicBezTo>
                      <a:pt x="23" y="35"/>
                      <a:pt x="38" y="32"/>
                      <a:pt x="49" y="26"/>
                    </a:cubicBezTo>
                    <a:cubicBezTo>
                      <a:pt x="51" y="25"/>
                      <a:pt x="52" y="24"/>
                      <a:pt x="53" y="22"/>
                    </a:cubicBezTo>
                    <a:cubicBezTo>
                      <a:pt x="53" y="21"/>
                      <a:pt x="52" y="19"/>
                      <a:pt x="50" y="17"/>
                    </a:cubicBezTo>
                    <a:cubicBezTo>
                      <a:pt x="45" y="13"/>
                      <a:pt x="37" y="11"/>
                      <a:pt x="3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40" name="">
                <a:extLst>
                  <a:ext uri="{FF2B5EF4-FFF2-40B4-BE49-F238E27FC236}">
                    <a16:creationId xmlns:a16="http://schemas.microsoft.com/office/drawing/2014/main" id="{6C43ADA8-6F18-45D7-B81F-D7D0CB9236E8}"/>
                  </a:ext>
                </a:extLst>
              </p:cNvPr>
              <p:cNvSpPr/>
              <p:nvPr/>
            </p:nvSpPr>
            <p:spPr bwMode="auto">
              <a:xfrm>
                <a:off x="5822950" y="1516064"/>
                <a:ext cx="60325" cy="98425"/>
              </a:xfrm>
              <a:custGeom>
                <a:avLst/>
                <a:gdLst>
                  <a:gd name="T0" fmla="*/ 11 w 16"/>
                  <a:gd name="T1" fmla="*/ 26 h 26"/>
                  <a:gd name="T2" fmla="*/ 6 w 16"/>
                  <a:gd name="T3" fmla="*/ 22 h 26"/>
                  <a:gd name="T4" fmla="*/ 1 w 16"/>
                  <a:gd name="T5" fmla="*/ 9 h 26"/>
                  <a:gd name="T6" fmla="*/ 3 w 16"/>
                  <a:gd name="T7" fmla="*/ 2 h 26"/>
                  <a:gd name="T8" fmla="*/ 10 w 16"/>
                  <a:gd name="T9" fmla="*/ 4 h 26"/>
                  <a:gd name="T10" fmla="*/ 16 w 16"/>
                  <a:gd name="T11" fmla="*/ 21 h 26"/>
                  <a:gd name="T12" fmla="*/ 12 w 16"/>
                  <a:gd name="T13" fmla="*/ 26 h 26"/>
                  <a:gd name="T14" fmla="*/ 11 w 16"/>
                  <a:gd name="T1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26">
                    <a:moveTo>
                      <a:pt x="11" y="26"/>
                    </a:moveTo>
                    <a:cubicBezTo>
                      <a:pt x="9" y="26"/>
                      <a:pt x="7" y="25"/>
                      <a:pt x="6" y="22"/>
                    </a:cubicBezTo>
                    <a:cubicBezTo>
                      <a:pt x="5" y="17"/>
                      <a:pt x="4" y="13"/>
                      <a:pt x="1" y="9"/>
                    </a:cubicBezTo>
                    <a:cubicBezTo>
                      <a:pt x="0" y="6"/>
                      <a:pt x="1" y="3"/>
                      <a:pt x="3" y="2"/>
                    </a:cubicBezTo>
                    <a:cubicBezTo>
                      <a:pt x="5" y="0"/>
                      <a:pt x="8" y="1"/>
                      <a:pt x="10" y="4"/>
                    </a:cubicBezTo>
                    <a:cubicBezTo>
                      <a:pt x="13" y="9"/>
                      <a:pt x="15" y="15"/>
                      <a:pt x="16" y="21"/>
                    </a:cubicBezTo>
                    <a:cubicBezTo>
                      <a:pt x="16" y="23"/>
                      <a:pt x="14" y="26"/>
                      <a:pt x="12" y="26"/>
                    </a:cubicBezTo>
                    <a:cubicBezTo>
                      <a:pt x="11" y="26"/>
                      <a:pt x="11" y="26"/>
                      <a:pt x="11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41" name="">
                <a:extLst>
                  <a:ext uri="{FF2B5EF4-FFF2-40B4-BE49-F238E27FC236}">
                    <a16:creationId xmlns:a16="http://schemas.microsoft.com/office/drawing/2014/main" id="{C548F576-A4A2-4202-99D5-FF9551900DE6}"/>
                  </a:ext>
                </a:extLst>
              </p:cNvPr>
              <p:cNvSpPr/>
              <p:nvPr/>
            </p:nvSpPr>
            <p:spPr bwMode="auto">
              <a:xfrm>
                <a:off x="5594350" y="1627189"/>
                <a:ext cx="60325" cy="74613"/>
              </a:xfrm>
              <a:custGeom>
                <a:avLst/>
                <a:gdLst>
                  <a:gd name="T0" fmla="*/ 11 w 16"/>
                  <a:gd name="T1" fmla="*/ 20 h 20"/>
                  <a:gd name="T2" fmla="*/ 6 w 16"/>
                  <a:gd name="T3" fmla="*/ 17 h 20"/>
                  <a:gd name="T4" fmla="*/ 2 w 16"/>
                  <a:gd name="T5" fmla="*/ 9 h 20"/>
                  <a:gd name="T6" fmla="*/ 2 w 16"/>
                  <a:gd name="T7" fmla="*/ 2 h 20"/>
                  <a:gd name="T8" fmla="*/ 9 w 16"/>
                  <a:gd name="T9" fmla="*/ 3 h 20"/>
                  <a:gd name="T10" fmla="*/ 16 w 16"/>
                  <a:gd name="T11" fmla="*/ 14 h 20"/>
                  <a:gd name="T12" fmla="*/ 13 w 16"/>
                  <a:gd name="T13" fmla="*/ 20 h 20"/>
                  <a:gd name="T14" fmla="*/ 11 w 16"/>
                  <a:gd name="T1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20">
                    <a:moveTo>
                      <a:pt x="11" y="20"/>
                    </a:moveTo>
                    <a:cubicBezTo>
                      <a:pt x="9" y="20"/>
                      <a:pt x="7" y="19"/>
                      <a:pt x="6" y="17"/>
                    </a:cubicBezTo>
                    <a:cubicBezTo>
                      <a:pt x="5" y="14"/>
                      <a:pt x="4" y="11"/>
                      <a:pt x="2" y="9"/>
                    </a:cubicBezTo>
                    <a:cubicBezTo>
                      <a:pt x="0" y="7"/>
                      <a:pt x="0" y="4"/>
                      <a:pt x="2" y="2"/>
                    </a:cubicBezTo>
                    <a:cubicBezTo>
                      <a:pt x="4" y="0"/>
                      <a:pt x="7" y="1"/>
                      <a:pt x="9" y="3"/>
                    </a:cubicBezTo>
                    <a:cubicBezTo>
                      <a:pt x="12" y="6"/>
                      <a:pt x="14" y="10"/>
                      <a:pt x="16" y="14"/>
                    </a:cubicBezTo>
                    <a:cubicBezTo>
                      <a:pt x="16" y="17"/>
                      <a:pt x="15" y="19"/>
                      <a:pt x="13" y="20"/>
                    </a:cubicBezTo>
                    <a:cubicBezTo>
                      <a:pt x="12" y="20"/>
                      <a:pt x="11" y="20"/>
                      <a:pt x="11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42" name="">
                <a:extLst>
                  <a:ext uri="{FF2B5EF4-FFF2-40B4-BE49-F238E27FC236}">
                    <a16:creationId xmlns:a16="http://schemas.microsoft.com/office/drawing/2014/main" id="{15BF846D-853D-415F-8139-E0B9F6E97B1C}"/>
                  </a:ext>
                </a:extLst>
              </p:cNvPr>
              <p:cNvSpPr/>
              <p:nvPr/>
            </p:nvSpPr>
            <p:spPr bwMode="auto">
              <a:xfrm>
                <a:off x="5384800" y="1728789"/>
                <a:ext cx="100013" cy="106363"/>
              </a:xfrm>
              <a:custGeom>
                <a:avLst/>
                <a:gdLst>
                  <a:gd name="T0" fmla="*/ 21 w 26"/>
                  <a:gd name="T1" fmla="*/ 28 h 28"/>
                  <a:gd name="T2" fmla="*/ 17 w 26"/>
                  <a:gd name="T3" fmla="*/ 26 h 28"/>
                  <a:gd name="T4" fmla="*/ 2 w 26"/>
                  <a:gd name="T5" fmla="*/ 9 h 28"/>
                  <a:gd name="T6" fmla="*/ 2 w 26"/>
                  <a:gd name="T7" fmla="*/ 2 h 28"/>
                  <a:gd name="T8" fmla="*/ 9 w 26"/>
                  <a:gd name="T9" fmla="*/ 3 h 28"/>
                  <a:gd name="T10" fmla="*/ 25 w 26"/>
                  <a:gd name="T11" fmla="*/ 20 h 28"/>
                  <a:gd name="T12" fmla="*/ 24 w 26"/>
                  <a:gd name="T13" fmla="*/ 27 h 28"/>
                  <a:gd name="T14" fmla="*/ 21 w 26"/>
                  <a:gd name="T1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28">
                    <a:moveTo>
                      <a:pt x="21" y="28"/>
                    </a:moveTo>
                    <a:cubicBezTo>
                      <a:pt x="20" y="28"/>
                      <a:pt x="18" y="27"/>
                      <a:pt x="17" y="26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0" y="7"/>
                      <a:pt x="0" y="4"/>
                      <a:pt x="2" y="2"/>
                    </a:cubicBezTo>
                    <a:cubicBezTo>
                      <a:pt x="4" y="0"/>
                      <a:pt x="7" y="1"/>
                      <a:pt x="9" y="3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6" y="22"/>
                      <a:pt x="26" y="25"/>
                      <a:pt x="24" y="27"/>
                    </a:cubicBezTo>
                    <a:cubicBezTo>
                      <a:pt x="23" y="27"/>
                      <a:pt x="22" y="28"/>
                      <a:pt x="21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43" name="">
                <a:extLst>
                  <a:ext uri="{FF2B5EF4-FFF2-40B4-BE49-F238E27FC236}">
                    <a16:creationId xmlns:a16="http://schemas.microsoft.com/office/drawing/2014/main" id="{E9E6946A-06A8-4AFC-B848-68AB9B31B4BE}"/>
                  </a:ext>
                </a:extLst>
              </p:cNvPr>
              <p:cNvSpPr/>
              <p:nvPr/>
            </p:nvSpPr>
            <p:spPr bwMode="auto">
              <a:xfrm>
                <a:off x="5259388" y="1925639"/>
                <a:ext cx="76200" cy="76200"/>
              </a:xfrm>
              <a:custGeom>
                <a:avLst/>
                <a:gdLst>
                  <a:gd name="T0" fmla="*/ 14 w 20"/>
                  <a:gd name="T1" fmla="*/ 20 h 20"/>
                  <a:gd name="T2" fmla="*/ 10 w 20"/>
                  <a:gd name="T3" fmla="*/ 17 h 20"/>
                  <a:gd name="T4" fmla="*/ 3 w 20"/>
                  <a:gd name="T5" fmla="*/ 9 h 20"/>
                  <a:gd name="T6" fmla="*/ 2 w 20"/>
                  <a:gd name="T7" fmla="*/ 2 h 20"/>
                  <a:gd name="T8" fmla="*/ 9 w 20"/>
                  <a:gd name="T9" fmla="*/ 1 h 20"/>
                  <a:gd name="T10" fmla="*/ 18 w 20"/>
                  <a:gd name="T11" fmla="*/ 12 h 20"/>
                  <a:gd name="T12" fmla="*/ 17 w 20"/>
                  <a:gd name="T13" fmla="*/ 19 h 20"/>
                  <a:gd name="T14" fmla="*/ 14 w 20"/>
                  <a:gd name="T1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20">
                    <a:moveTo>
                      <a:pt x="14" y="20"/>
                    </a:moveTo>
                    <a:cubicBezTo>
                      <a:pt x="13" y="20"/>
                      <a:pt x="11" y="19"/>
                      <a:pt x="10" y="17"/>
                    </a:cubicBezTo>
                    <a:cubicBezTo>
                      <a:pt x="8" y="14"/>
                      <a:pt x="6" y="11"/>
                      <a:pt x="3" y="9"/>
                    </a:cubicBezTo>
                    <a:cubicBezTo>
                      <a:pt x="1" y="8"/>
                      <a:pt x="0" y="5"/>
                      <a:pt x="2" y="2"/>
                    </a:cubicBezTo>
                    <a:cubicBezTo>
                      <a:pt x="3" y="0"/>
                      <a:pt x="6" y="0"/>
                      <a:pt x="9" y="1"/>
                    </a:cubicBezTo>
                    <a:cubicBezTo>
                      <a:pt x="13" y="4"/>
                      <a:pt x="16" y="8"/>
                      <a:pt x="18" y="12"/>
                    </a:cubicBezTo>
                    <a:cubicBezTo>
                      <a:pt x="20" y="14"/>
                      <a:pt x="19" y="17"/>
                      <a:pt x="17" y="19"/>
                    </a:cubicBezTo>
                    <a:cubicBezTo>
                      <a:pt x="16" y="19"/>
                      <a:pt x="15" y="20"/>
                      <a:pt x="1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44" name="">
                <a:extLst>
                  <a:ext uri="{FF2B5EF4-FFF2-40B4-BE49-F238E27FC236}">
                    <a16:creationId xmlns:a16="http://schemas.microsoft.com/office/drawing/2014/main" id="{E3B3FAF8-0442-4398-91FE-C6652F171225}"/>
                  </a:ext>
                </a:extLst>
              </p:cNvPr>
              <p:cNvSpPr/>
              <p:nvPr/>
            </p:nvSpPr>
            <p:spPr bwMode="auto">
              <a:xfrm>
                <a:off x="5092700" y="2062164"/>
                <a:ext cx="155575" cy="130175"/>
              </a:xfrm>
              <a:custGeom>
                <a:avLst/>
                <a:gdLst>
                  <a:gd name="T0" fmla="*/ 36 w 41"/>
                  <a:gd name="T1" fmla="*/ 34 h 34"/>
                  <a:gd name="T2" fmla="*/ 32 w 41"/>
                  <a:gd name="T3" fmla="*/ 32 h 34"/>
                  <a:gd name="T4" fmla="*/ 3 w 41"/>
                  <a:gd name="T5" fmla="*/ 10 h 34"/>
                  <a:gd name="T6" fmla="*/ 1 w 41"/>
                  <a:gd name="T7" fmla="*/ 3 h 34"/>
                  <a:gd name="T8" fmla="*/ 8 w 41"/>
                  <a:gd name="T9" fmla="*/ 2 h 34"/>
                  <a:gd name="T10" fmla="*/ 39 w 41"/>
                  <a:gd name="T11" fmla="*/ 25 h 34"/>
                  <a:gd name="T12" fmla="*/ 39 w 41"/>
                  <a:gd name="T13" fmla="*/ 32 h 34"/>
                  <a:gd name="T14" fmla="*/ 36 w 41"/>
                  <a:gd name="T1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34">
                    <a:moveTo>
                      <a:pt x="36" y="34"/>
                    </a:moveTo>
                    <a:cubicBezTo>
                      <a:pt x="35" y="34"/>
                      <a:pt x="33" y="33"/>
                      <a:pt x="32" y="32"/>
                    </a:cubicBezTo>
                    <a:cubicBezTo>
                      <a:pt x="23" y="25"/>
                      <a:pt x="13" y="17"/>
                      <a:pt x="3" y="10"/>
                    </a:cubicBezTo>
                    <a:cubicBezTo>
                      <a:pt x="0" y="8"/>
                      <a:pt x="0" y="5"/>
                      <a:pt x="1" y="3"/>
                    </a:cubicBezTo>
                    <a:cubicBezTo>
                      <a:pt x="3" y="1"/>
                      <a:pt x="6" y="0"/>
                      <a:pt x="8" y="2"/>
                    </a:cubicBezTo>
                    <a:cubicBezTo>
                      <a:pt x="19" y="9"/>
                      <a:pt x="29" y="17"/>
                      <a:pt x="39" y="25"/>
                    </a:cubicBezTo>
                    <a:cubicBezTo>
                      <a:pt x="41" y="27"/>
                      <a:pt x="41" y="30"/>
                      <a:pt x="39" y="32"/>
                    </a:cubicBezTo>
                    <a:cubicBezTo>
                      <a:pt x="38" y="33"/>
                      <a:pt x="37" y="34"/>
                      <a:pt x="36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45" name="">
                <a:extLst>
                  <a:ext uri="{FF2B5EF4-FFF2-40B4-BE49-F238E27FC236}">
                    <a16:creationId xmlns:a16="http://schemas.microsoft.com/office/drawing/2014/main" id="{F9D38530-0624-4E4C-BB4B-4BAF9F7D7ADF}"/>
                  </a:ext>
                </a:extLst>
              </p:cNvPr>
              <p:cNvSpPr/>
              <p:nvPr/>
            </p:nvSpPr>
            <p:spPr bwMode="auto">
              <a:xfrm>
                <a:off x="5021263" y="2366964"/>
                <a:ext cx="166688" cy="57150"/>
              </a:xfrm>
              <a:custGeom>
                <a:avLst/>
                <a:gdLst>
                  <a:gd name="T0" fmla="*/ 39 w 44"/>
                  <a:gd name="T1" fmla="*/ 15 h 15"/>
                  <a:gd name="T2" fmla="*/ 38 w 44"/>
                  <a:gd name="T3" fmla="*/ 15 h 15"/>
                  <a:gd name="T4" fmla="*/ 4 w 44"/>
                  <a:gd name="T5" fmla="*/ 10 h 15"/>
                  <a:gd name="T6" fmla="*/ 0 w 44"/>
                  <a:gd name="T7" fmla="*/ 5 h 15"/>
                  <a:gd name="T8" fmla="*/ 5 w 44"/>
                  <a:gd name="T9" fmla="*/ 1 h 15"/>
                  <a:gd name="T10" fmla="*/ 40 w 44"/>
                  <a:gd name="T11" fmla="*/ 5 h 15"/>
                  <a:gd name="T12" fmla="*/ 44 w 44"/>
                  <a:gd name="T13" fmla="*/ 10 h 15"/>
                  <a:gd name="T14" fmla="*/ 39 w 44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" h="15">
                    <a:moveTo>
                      <a:pt x="39" y="15"/>
                    </a:moveTo>
                    <a:cubicBezTo>
                      <a:pt x="39" y="15"/>
                      <a:pt x="38" y="15"/>
                      <a:pt x="38" y="15"/>
                    </a:cubicBezTo>
                    <a:cubicBezTo>
                      <a:pt x="27" y="13"/>
                      <a:pt x="16" y="11"/>
                      <a:pt x="4" y="10"/>
                    </a:cubicBezTo>
                    <a:cubicBezTo>
                      <a:pt x="2" y="10"/>
                      <a:pt x="0" y="8"/>
                      <a:pt x="0" y="5"/>
                    </a:cubicBezTo>
                    <a:cubicBezTo>
                      <a:pt x="0" y="2"/>
                      <a:pt x="2" y="0"/>
                      <a:pt x="5" y="1"/>
                    </a:cubicBezTo>
                    <a:cubicBezTo>
                      <a:pt x="17" y="2"/>
                      <a:pt x="28" y="3"/>
                      <a:pt x="40" y="5"/>
                    </a:cubicBezTo>
                    <a:cubicBezTo>
                      <a:pt x="42" y="5"/>
                      <a:pt x="44" y="8"/>
                      <a:pt x="44" y="10"/>
                    </a:cubicBezTo>
                    <a:cubicBezTo>
                      <a:pt x="43" y="13"/>
                      <a:pt x="41" y="15"/>
                      <a:pt x="39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46" name="">
                <a:extLst>
                  <a:ext uri="{FF2B5EF4-FFF2-40B4-BE49-F238E27FC236}">
                    <a16:creationId xmlns:a16="http://schemas.microsoft.com/office/drawing/2014/main" id="{716ECFA0-1083-42E6-BD13-7BA578F0C7D4}"/>
                  </a:ext>
                </a:extLst>
              </p:cNvPr>
              <p:cNvSpPr/>
              <p:nvPr/>
            </p:nvSpPr>
            <p:spPr bwMode="auto">
              <a:xfrm>
                <a:off x="5111750" y="2632076"/>
                <a:ext cx="79375" cy="41275"/>
              </a:xfrm>
              <a:custGeom>
                <a:avLst/>
                <a:gdLst>
                  <a:gd name="T0" fmla="*/ 5 w 21"/>
                  <a:gd name="T1" fmla="*/ 11 h 11"/>
                  <a:gd name="T2" fmla="*/ 1 w 21"/>
                  <a:gd name="T3" fmla="*/ 8 h 11"/>
                  <a:gd name="T4" fmla="*/ 4 w 21"/>
                  <a:gd name="T5" fmla="*/ 2 h 11"/>
                  <a:gd name="T6" fmla="*/ 16 w 21"/>
                  <a:gd name="T7" fmla="*/ 0 h 11"/>
                  <a:gd name="T8" fmla="*/ 21 w 21"/>
                  <a:gd name="T9" fmla="*/ 4 h 11"/>
                  <a:gd name="T10" fmla="*/ 16 w 21"/>
                  <a:gd name="T11" fmla="*/ 9 h 11"/>
                  <a:gd name="T12" fmla="*/ 7 w 21"/>
                  <a:gd name="T13" fmla="*/ 11 h 11"/>
                  <a:gd name="T14" fmla="*/ 5 w 21"/>
                  <a:gd name="T1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11">
                    <a:moveTo>
                      <a:pt x="5" y="11"/>
                    </a:moveTo>
                    <a:cubicBezTo>
                      <a:pt x="3" y="11"/>
                      <a:pt x="1" y="10"/>
                      <a:pt x="1" y="8"/>
                    </a:cubicBezTo>
                    <a:cubicBezTo>
                      <a:pt x="0" y="5"/>
                      <a:pt x="1" y="3"/>
                      <a:pt x="4" y="2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18" y="0"/>
                      <a:pt x="21" y="2"/>
                      <a:pt x="21" y="4"/>
                    </a:cubicBezTo>
                    <a:cubicBezTo>
                      <a:pt x="21" y="7"/>
                      <a:pt x="19" y="9"/>
                      <a:pt x="16" y="9"/>
                    </a:cubicBezTo>
                    <a:cubicBezTo>
                      <a:pt x="13" y="10"/>
                      <a:pt x="10" y="10"/>
                      <a:pt x="7" y="11"/>
                    </a:cubicBezTo>
                    <a:cubicBezTo>
                      <a:pt x="6" y="11"/>
                      <a:pt x="6" y="11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47" name="">
                <a:extLst>
                  <a:ext uri="{FF2B5EF4-FFF2-40B4-BE49-F238E27FC236}">
                    <a16:creationId xmlns:a16="http://schemas.microsoft.com/office/drawing/2014/main" id="{87DDA5A4-B08E-42D5-85E6-8640DCBD8BC7}"/>
                  </a:ext>
                </a:extLst>
              </p:cNvPr>
              <p:cNvSpPr/>
              <p:nvPr/>
            </p:nvSpPr>
            <p:spPr bwMode="auto">
              <a:xfrm>
                <a:off x="5108575" y="2852739"/>
                <a:ext cx="182563" cy="112713"/>
              </a:xfrm>
              <a:custGeom>
                <a:avLst/>
                <a:gdLst>
                  <a:gd name="T0" fmla="*/ 6 w 48"/>
                  <a:gd name="T1" fmla="*/ 30 h 30"/>
                  <a:gd name="T2" fmla="*/ 2 w 48"/>
                  <a:gd name="T3" fmla="*/ 28 h 30"/>
                  <a:gd name="T4" fmla="*/ 4 w 48"/>
                  <a:gd name="T5" fmla="*/ 21 h 30"/>
                  <a:gd name="T6" fmla="*/ 40 w 48"/>
                  <a:gd name="T7" fmla="*/ 1 h 30"/>
                  <a:gd name="T8" fmla="*/ 47 w 48"/>
                  <a:gd name="T9" fmla="*/ 3 h 30"/>
                  <a:gd name="T10" fmla="*/ 45 w 48"/>
                  <a:gd name="T11" fmla="*/ 10 h 30"/>
                  <a:gd name="T12" fmla="*/ 8 w 48"/>
                  <a:gd name="T13" fmla="*/ 30 h 30"/>
                  <a:gd name="T14" fmla="*/ 6 w 48"/>
                  <a:gd name="T1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30">
                    <a:moveTo>
                      <a:pt x="6" y="30"/>
                    </a:moveTo>
                    <a:cubicBezTo>
                      <a:pt x="4" y="30"/>
                      <a:pt x="3" y="29"/>
                      <a:pt x="2" y="28"/>
                    </a:cubicBezTo>
                    <a:cubicBezTo>
                      <a:pt x="0" y="25"/>
                      <a:pt x="1" y="22"/>
                      <a:pt x="4" y="21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2" y="0"/>
                      <a:pt x="45" y="1"/>
                      <a:pt x="47" y="3"/>
                    </a:cubicBezTo>
                    <a:cubicBezTo>
                      <a:pt x="48" y="5"/>
                      <a:pt x="47" y="8"/>
                      <a:pt x="45" y="10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0"/>
                      <a:pt x="7" y="30"/>
                      <a:pt x="6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48" name="">
                <a:extLst>
                  <a:ext uri="{FF2B5EF4-FFF2-40B4-BE49-F238E27FC236}">
                    <a16:creationId xmlns:a16="http://schemas.microsoft.com/office/drawing/2014/main" id="{94C46792-4E3F-40D2-B081-77F6BB788EFC}"/>
                  </a:ext>
                </a:extLst>
              </p:cNvPr>
              <p:cNvSpPr/>
              <p:nvPr/>
            </p:nvSpPr>
            <p:spPr bwMode="auto">
              <a:xfrm>
                <a:off x="5381625" y="3052764"/>
                <a:ext cx="79375" cy="76200"/>
              </a:xfrm>
              <a:custGeom>
                <a:avLst/>
                <a:gdLst>
                  <a:gd name="T0" fmla="*/ 6 w 21"/>
                  <a:gd name="T1" fmla="*/ 20 h 20"/>
                  <a:gd name="T2" fmla="*/ 1 w 21"/>
                  <a:gd name="T3" fmla="*/ 17 h 20"/>
                  <a:gd name="T4" fmla="*/ 4 w 21"/>
                  <a:gd name="T5" fmla="*/ 10 h 20"/>
                  <a:gd name="T6" fmla="*/ 11 w 21"/>
                  <a:gd name="T7" fmla="*/ 3 h 20"/>
                  <a:gd name="T8" fmla="*/ 17 w 21"/>
                  <a:gd name="T9" fmla="*/ 1 h 20"/>
                  <a:gd name="T10" fmla="*/ 20 w 21"/>
                  <a:gd name="T11" fmla="*/ 7 h 20"/>
                  <a:gd name="T12" fmla="*/ 7 w 21"/>
                  <a:gd name="T13" fmla="*/ 19 h 20"/>
                  <a:gd name="T14" fmla="*/ 6 w 21"/>
                  <a:gd name="T1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20">
                    <a:moveTo>
                      <a:pt x="6" y="20"/>
                    </a:moveTo>
                    <a:cubicBezTo>
                      <a:pt x="4" y="20"/>
                      <a:pt x="2" y="19"/>
                      <a:pt x="1" y="17"/>
                    </a:cubicBezTo>
                    <a:cubicBezTo>
                      <a:pt x="0" y="14"/>
                      <a:pt x="1" y="11"/>
                      <a:pt x="4" y="10"/>
                    </a:cubicBezTo>
                    <a:cubicBezTo>
                      <a:pt x="7" y="9"/>
                      <a:pt x="9" y="6"/>
                      <a:pt x="11" y="3"/>
                    </a:cubicBezTo>
                    <a:cubicBezTo>
                      <a:pt x="12" y="1"/>
                      <a:pt x="14" y="0"/>
                      <a:pt x="17" y="1"/>
                    </a:cubicBezTo>
                    <a:cubicBezTo>
                      <a:pt x="19" y="2"/>
                      <a:pt x="21" y="5"/>
                      <a:pt x="20" y="7"/>
                    </a:cubicBezTo>
                    <a:cubicBezTo>
                      <a:pt x="17" y="12"/>
                      <a:pt x="13" y="17"/>
                      <a:pt x="7" y="19"/>
                    </a:cubicBezTo>
                    <a:cubicBezTo>
                      <a:pt x="7" y="20"/>
                      <a:pt x="6" y="20"/>
                      <a:pt x="6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49" name="">
                <a:extLst>
                  <a:ext uri="{FF2B5EF4-FFF2-40B4-BE49-F238E27FC236}">
                    <a16:creationId xmlns:a16="http://schemas.microsoft.com/office/drawing/2014/main" id="{46CAEE6E-41D7-4DE7-8904-353A33B9395B}"/>
                  </a:ext>
                </a:extLst>
              </p:cNvPr>
              <p:cNvSpPr/>
              <p:nvPr/>
            </p:nvSpPr>
            <p:spPr bwMode="auto">
              <a:xfrm>
                <a:off x="5484813" y="3159126"/>
                <a:ext cx="125413" cy="155575"/>
              </a:xfrm>
              <a:custGeom>
                <a:avLst/>
                <a:gdLst>
                  <a:gd name="T0" fmla="*/ 6 w 33"/>
                  <a:gd name="T1" fmla="*/ 41 h 41"/>
                  <a:gd name="T2" fmla="*/ 2 w 33"/>
                  <a:gd name="T3" fmla="*/ 39 h 41"/>
                  <a:gd name="T4" fmla="*/ 2 w 33"/>
                  <a:gd name="T5" fmla="*/ 32 h 41"/>
                  <a:gd name="T6" fmla="*/ 23 w 33"/>
                  <a:gd name="T7" fmla="*/ 4 h 41"/>
                  <a:gd name="T8" fmla="*/ 29 w 33"/>
                  <a:gd name="T9" fmla="*/ 1 h 41"/>
                  <a:gd name="T10" fmla="*/ 32 w 33"/>
                  <a:gd name="T11" fmla="*/ 7 h 41"/>
                  <a:gd name="T12" fmla="*/ 9 w 33"/>
                  <a:gd name="T13" fmla="*/ 39 h 41"/>
                  <a:gd name="T14" fmla="*/ 6 w 33"/>
                  <a:gd name="T15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41">
                    <a:moveTo>
                      <a:pt x="6" y="41"/>
                    </a:moveTo>
                    <a:cubicBezTo>
                      <a:pt x="4" y="41"/>
                      <a:pt x="3" y="40"/>
                      <a:pt x="2" y="39"/>
                    </a:cubicBezTo>
                    <a:cubicBezTo>
                      <a:pt x="0" y="37"/>
                      <a:pt x="0" y="34"/>
                      <a:pt x="2" y="32"/>
                    </a:cubicBezTo>
                    <a:cubicBezTo>
                      <a:pt x="11" y="24"/>
                      <a:pt x="18" y="14"/>
                      <a:pt x="23" y="4"/>
                    </a:cubicBezTo>
                    <a:cubicBezTo>
                      <a:pt x="24" y="1"/>
                      <a:pt x="26" y="0"/>
                      <a:pt x="29" y="1"/>
                    </a:cubicBezTo>
                    <a:cubicBezTo>
                      <a:pt x="32" y="2"/>
                      <a:pt x="33" y="5"/>
                      <a:pt x="32" y="7"/>
                    </a:cubicBezTo>
                    <a:cubicBezTo>
                      <a:pt x="27" y="19"/>
                      <a:pt x="19" y="31"/>
                      <a:pt x="9" y="39"/>
                    </a:cubicBezTo>
                    <a:cubicBezTo>
                      <a:pt x="8" y="40"/>
                      <a:pt x="7" y="41"/>
                      <a:pt x="6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50" name="">
                <a:extLst>
                  <a:ext uri="{FF2B5EF4-FFF2-40B4-BE49-F238E27FC236}">
                    <a16:creationId xmlns:a16="http://schemas.microsoft.com/office/drawing/2014/main" id="{E929FC98-14ED-4FE1-811C-C4D94D88762A}"/>
                  </a:ext>
                </a:extLst>
              </p:cNvPr>
              <p:cNvSpPr/>
              <p:nvPr/>
            </p:nvSpPr>
            <p:spPr bwMode="auto">
              <a:xfrm>
                <a:off x="5788025" y="3251201"/>
                <a:ext cx="60325" cy="101600"/>
              </a:xfrm>
              <a:custGeom>
                <a:avLst/>
                <a:gdLst>
                  <a:gd name="T0" fmla="*/ 6 w 16"/>
                  <a:gd name="T1" fmla="*/ 27 h 27"/>
                  <a:gd name="T2" fmla="*/ 4 w 16"/>
                  <a:gd name="T3" fmla="*/ 26 h 27"/>
                  <a:gd name="T4" fmla="*/ 1 w 16"/>
                  <a:gd name="T5" fmla="*/ 20 h 27"/>
                  <a:gd name="T6" fmla="*/ 6 w 16"/>
                  <a:gd name="T7" fmla="*/ 4 h 27"/>
                  <a:gd name="T8" fmla="*/ 12 w 16"/>
                  <a:gd name="T9" fmla="*/ 1 h 27"/>
                  <a:gd name="T10" fmla="*/ 15 w 16"/>
                  <a:gd name="T11" fmla="*/ 7 h 27"/>
                  <a:gd name="T12" fmla="*/ 10 w 16"/>
                  <a:gd name="T13" fmla="*/ 23 h 27"/>
                  <a:gd name="T14" fmla="*/ 6 w 16"/>
                  <a:gd name="T1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27">
                    <a:moveTo>
                      <a:pt x="6" y="27"/>
                    </a:moveTo>
                    <a:cubicBezTo>
                      <a:pt x="5" y="27"/>
                      <a:pt x="5" y="26"/>
                      <a:pt x="4" y="26"/>
                    </a:cubicBezTo>
                    <a:cubicBezTo>
                      <a:pt x="2" y="25"/>
                      <a:pt x="0" y="23"/>
                      <a:pt x="1" y="20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2"/>
                      <a:pt x="10" y="0"/>
                      <a:pt x="12" y="1"/>
                    </a:cubicBezTo>
                    <a:cubicBezTo>
                      <a:pt x="15" y="2"/>
                      <a:pt x="16" y="4"/>
                      <a:pt x="15" y="7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5"/>
                      <a:pt x="8" y="27"/>
                      <a:pt x="6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51" name="">
                <a:extLst>
                  <a:ext uri="{FF2B5EF4-FFF2-40B4-BE49-F238E27FC236}">
                    <a16:creationId xmlns:a16="http://schemas.microsoft.com/office/drawing/2014/main" id="{91CE107D-7E28-4D0F-8FB4-BC09DA4D9FD2}"/>
                  </a:ext>
                </a:extLst>
              </p:cNvPr>
              <p:cNvSpPr/>
              <p:nvPr/>
            </p:nvSpPr>
            <p:spPr bwMode="auto">
              <a:xfrm>
                <a:off x="6099175" y="3276601"/>
                <a:ext cx="80963" cy="198438"/>
              </a:xfrm>
              <a:custGeom>
                <a:avLst/>
                <a:gdLst>
                  <a:gd name="T0" fmla="*/ 15 w 21"/>
                  <a:gd name="T1" fmla="*/ 52 h 52"/>
                  <a:gd name="T2" fmla="*/ 11 w 21"/>
                  <a:gd name="T3" fmla="*/ 47 h 52"/>
                  <a:gd name="T4" fmla="*/ 1 w 21"/>
                  <a:gd name="T5" fmla="*/ 8 h 52"/>
                  <a:gd name="T6" fmla="*/ 4 w 21"/>
                  <a:gd name="T7" fmla="*/ 1 h 52"/>
                  <a:gd name="T8" fmla="*/ 11 w 21"/>
                  <a:gd name="T9" fmla="*/ 4 h 52"/>
                  <a:gd name="T10" fmla="*/ 20 w 21"/>
                  <a:gd name="T11" fmla="*/ 46 h 52"/>
                  <a:gd name="T12" fmla="*/ 16 w 21"/>
                  <a:gd name="T13" fmla="*/ 52 h 52"/>
                  <a:gd name="T14" fmla="*/ 15 w 21"/>
                  <a:gd name="T1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52">
                    <a:moveTo>
                      <a:pt x="15" y="52"/>
                    </a:moveTo>
                    <a:cubicBezTo>
                      <a:pt x="13" y="52"/>
                      <a:pt x="11" y="50"/>
                      <a:pt x="11" y="47"/>
                    </a:cubicBezTo>
                    <a:cubicBezTo>
                      <a:pt x="9" y="34"/>
                      <a:pt x="6" y="20"/>
                      <a:pt x="1" y="8"/>
                    </a:cubicBezTo>
                    <a:cubicBezTo>
                      <a:pt x="0" y="5"/>
                      <a:pt x="2" y="2"/>
                      <a:pt x="4" y="1"/>
                    </a:cubicBezTo>
                    <a:cubicBezTo>
                      <a:pt x="7" y="0"/>
                      <a:pt x="10" y="2"/>
                      <a:pt x="11" y="4"/>
                    </a:cubicBezTo>
                    <a:cubicBezTo>
                      <a:pt x="15" y="18"/>
                      <a:pt x="19" y="32"/>
                      <a:pt x="20" y="46"/>
                    </a:cubicBezTo>
                    <a:cubicBezTo>
                      <a:pt x="21" y="49"/>
                      <a:pt x="19" y="51"/>
                      <a:pt x="16" y="52"/>
                    </a:cubicBezTo>
                    <a:cubicBezTo>
                      <a:pt x="16" y="52"/>
                      <a:pt x="16" y="52"/>
                      <a:pt x="15" y="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52" name="">
                <a:extLst>
                  <a:ext uri="{FF2B5EF4-FFF2-40B4-BE49-F238E27FC236}">
                    <a16:creationId xmlns:a16="http://schemas.microsoft.com/office/drawing/2014/main" id="{9DEA50D1-F870-41A9-9A7D-2CA68082B9B0}"/>
                  </a:ext>
                </a:extLst>
              </p:cNvPr>
              <p:cNvSpPr/>
              <p:nvPr/>
            </p:nvSpPr>
            <p:spPr bwMode="auto">
              <a:xfrm>
                <a:off x="6350000" y="3238501"/>
                <a:ext cx="53975" cy="92075"/>
              </a:xfrm>
              <a:custGeom>
                <a:avLst/>
                <a:gdLst>
                  <a:gd name="T0" fmla="*/ 8 w 14"/>
                  <a:gd name="T1" fmla="*/ 24 h 24"/>
                  <a:gd name="T2" fmla="*/ 3 w 14"/>
                  <a:gd name="T3" fmla="*/ 20 h 24"/>
                  <a:gd name="T4" fmla="*/ 0 w 14"/>
                  <a:gd name="T5" fmla="*/ 6 h 24"/>
                  <a:gd name="T6" fmla="*/ 4 w 14"/>
                  <a:gd name="T7" fmla="*/ 0 h 24"/>
                  <a:gd name="T8" fmla="*/ 10 w 14"/>
                  <a:gd name="T9" fmla="*/ 4 h 24"/>
                  <a:gd name="T10" fmla="*/ 13 w 14"/>
                  <a:gd name="T11" fmla="*/ 18 h 24"/>
                  <a:gd name="T12" fmla="*/ 9 w 14"/>
                  <a:gd name="T13" fmla="*/ 23 h 24"/>
                  <a:gd name="T14" fmla="*/ 8 w 14"/>
                  <a:gd name="T1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24">
                    <a:moveTo>
                      <a:pt x="8" y="24"/>
                    </a:moveTo>
                    <a:cubicBezTo>
                      <a:pt x="6" y="24"/>
                      <a:pt x="4" y="22"/>
                      <a:pt x="3" y="2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1" y="1"/>
                      <a:pt x="4" y="0"/>
                    </a:cubicBezTo>
                    <a:cubicBezTo>
                      <a:pt x="7" y="0"/>
                      <a:pt x="9" y="1"/>
                      <a:pt x="10" y="4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4" y="20"/>
                      <a:pt x="12" y="23"/>
                      <a:pt x="9" y="23"/>
                    </a:cubicBezTo>
                    <a:cubicBezTo>
                      <a:pt x="9" y="24"/>
                      <a:pt x="9" y="24"/>
                      <a:pt x="8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53" name="">
                <a:extLst>
                  <a:ext uri="{FF2B5EF4-FFF2-40B4-BE49-F238E27FC236}">
                    <a16:creationId xmlns:a16="http://schemas.microsoft.com/office/drawing/2014/main" id="{C13ED9B2-D8DF-49E9-A894-4431518B27A5}"/>
                  </a:ext>
                </a:extLst>
              </p:cNvPr>
              <p:cNvSpPr/>
              <p:nvPr/>
            </p:nvSpPr>
            <p:spPr bwMode="auto">
              <a:xfrm>
                <a:off x="6426200" y="1516064"/>
                <a:ext cx="79375" cy="114300"/>
              </a:xfrm>
              <a:custGeom>
                <a:avLst/>
                <a:gdLst>
                  <a:gd name="T0" fmla="*/ 5 w 21"/>
                  <a:gd name="T1" fmla="*/ 30 h 30"/>
                  <a:gd name="T2" fmla="*/ 3 w 21"/>
                  <a:gd name="T3" fmla="*/ 29 h 30"/>
                  <a:gd name="T4" fmla="*/ 0 w 21"/>
                  <a:gd name="T5" fmla="*/ 23 h 30"/>
                  <a:gd name="T6" fmla="*/ 12 w 21"/>
                  <a:gd name="T7" fmla="*/ 3 h 30"/>
                  <a:gd name="T8" fmla="*/ 19 w 21"/>
                  <a:gd name="T9" fmla="*/ 2 h 30"/>
                  <a:gd name="T10" fmla="*/ 20 w 21"/>
                  <a:gd name="T11" fmla="*/ 9 h 30"/>
                  <a:gd name="T12" fmla="*/ 10 w 21"/>
                  <a:gd name="T13" fmla="*/ 26 h 30"/>
                  <a:gd name="T14" fmla="*/ 5 w 21"/>
                  <a:gd name="T1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30">
                    <a:moveTo>
                      <a:pt x="5" y="30"/>
                    </a:moveTo>
                    <a:cubicBezTo>
                      <a:pt x="4" y="30"/>
                      <a:pt x="4" y="29"/>
                      <a:pt x="3" y="29"/>
                    </a:cubicBezTo>
                    <a:cubicBezTo>
                      <a:pt x="1" y="28"/>
                      <a:pt x="0" y="26"/>
                      <a:pt x="0" y="23"/>
                    </a:cubicBezTo>
                    <a:cubicBezTo>
                      <a:pt x="3" y="16"/>
                      <a:pt x="7" y="9"/>
                      <a:pt x="12" y="3"/>
                    </a:cubicBezTo>
                    <a:cubicBezTo>
                      <a:pt x="14" y="1"/>
                      <a:pt x="17" y="0"/>
                      <a:pt x="19" y="2"/>
                    </a:cubicBezTo>
                    <a:cubicBezTo>
                      <a:pt x="21" y="4"/>
                      <a:pt x="21" y="7"/>
                      <a:pt x="20" y="9"/>
                    </a:cubicBezTo>
                    <a:cubicBezTo>
                      <a:pt x="15" y="14"/>
                      <a:pt x="12" y="20"/>
                      <a:pt x="10" y="26"/>
                    </a:cubicBezTo>
                    <a:cubicBezTo>
                      <a:pt x="9" y="28"/>
                      <a:pt x="7" y="30"/>
                      <a:pt x="5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54" name="">
                <a:extLst>
                  <a:ext uri="{FF2B5EF4-FFF2-40B4-BE49-F238E27FC236}">
                    <a16:creationId xmlns:a16="http://schemas.microsoft.com/office/drawing/2014/main" id="{0B295129-A6D3-4C15-B202-55E1AF7E3599}"/>
                  </a:ext>
                </a:extLst>
              </p:cNvPr>
              <p:cNvSpPr/>
              <p:nvPr/>
            </p:nvSpPr>
            <p:spPr bwMode="auto">
              <a:xfrm>
                <a:off x="6786563" y="1744664"/>
                <a:ext cx="100013" cy="101600"/>
              </a:xfrm>
              <a:custGeom>
                <a:avLst/>
                <a:gdLst>
                  <a:gd name="T0" fmla="*/ 5 w 26"/>
                  <a:gd name="T1" fmla="*/ 27 h 27"/>
                  <a:gd name="T2" fmla="*/ 2 w 26"/>
                  <a:gd name="T3" fmla="*/ 26 h 27"/>
                  <a:gd name="T4" fmla="*/ 1 w 26"/>
                  <a:gd name="T5" fmla="*/ 19 h 27"/>
                  <a:gd name="T6" fmla="*/ 17 w 26"/>
                  <a:gd name="T7" fmla="*/ 2 h 27"/>
                  <a:gd name="T8" fmla="*/ 24 w 26"/>
                  <a:gd name="T9" fmla="*/ 2 h 27"/>
                  <a:gd name="T10" fmla="*/ 24 w 26"/>
                  <a:gd name="T11" fmla="*/ 9 h 27"/>
                  <a:gd name="T12" fmla="*/ 9 w 26"/>
                  <a:gd name="T13" fmla="*/ 25 h 27"/>
                  <a:gd name="T14" fmla="*/ 5 w 26"/>
                  <a:gd name="T1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27">
                    <a:moveTo>
                      <a:pt x="5" y="27"/>
                    </a:moveTo>
                    <a:cubicBezTo>
                      <a:pt x="4" y="27"/>
                      <a:pt x="3" y="27"/>
                      <a:pt x="2" y="26"/>
                    </a:cubicBezTo>
                    <a:cubicBezTo>
                      <a:pt x="0" y="25"/>
                      <a:pt x="0" y="22"/>
                      <a:pt x="1" y="19"/>
                    </a:cubicBezTo>
                    <a:cubicBezTo>
                      <a:pt x="6" y="13"/>
                      <a:pt x="11" y="7"/>
                      <a:pt x="17" y="2"/>
                    </a:cubicBezTo>
                    <a:cubicBezTo>
                      <a:pt x="20" y="0"/>
                      <a:pt x="23" y="0"/>
                      <a:pt x="24" y="2"/>
                    </a:cubicBezTo>
                    <a:cubicBezTo>
                      <a:pt x="26" y="4"/>
                      <a:pt x="26" y="8"/>
                      <a:pt x="24" y="9"/>
                    </a:cubicBezTo>
                    <a:cubicBezTo>
                      <a:pt x="18" y="14"/>
                      <a:pt x="13" y="19"/>
                      <a:pt x="9" y="25"/>
                    </a:cubicBezTo>
                    <a:cubicBezTo>
                      <a:pt x="8" y="26"/>
                      <a:pt x="7" y="27"/>
                      <a:pt x="5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55" name="">
                <a:extLst>
                  <a:ext uri="{FF2B5EF4-FFF2-40B4-BE49-F238E27FC236}">
                    <a16:creationId xmlns:a16="http://schemas.microsoft.com/office/drawing/2014/main" id="{2E614D53-3987-4046-A62D-9F7C401878A7}"/>
                  </a:ext>
                </a:extLst>
              </p:cNvPr>
              <p:cNvSpPr/>
              <p:nvPr/>
            </p:nvSpPr>
            <p:spPr bwMode="auto">
              <a:xfrm>
                <a:off x="7011988" y="2200276"/>
                <a:ext cx="128588" cy="52388"/>
              </a:xfrm>
              <a:custGeom>
                <a:avLst/>
                <a:gdLst>
                  <a:gd name="T0" fmla="*/ 6 w 34"/>
                  <a:gd name="T1" fmla="*/ 14 h 14"/>
                  <a:gd name="T2" fmla="*/ 1 w 34"/>
                  <a:gd name="T3" fmla="*/ 10 h 14"/>
                  <a:gd name="T4" fmla="*/ 5 w 34"/>
                  <a:gd name="T5" fmla="*/ 4 h 14"/>
                  <a:gd name="T6" fmla="*/ 28 w 34"/>
                  <a:gd name="T7" fmla="*/ 0 h 14"/>
                  <a:gd name="T8" fmla="*/ 33 w 34"/>
                  <a:gd name="T9" fmla="*/ 4 h 14"/>
                  <a:gd name="T10" fmla="*/ 29 w 34"/>
                  <a:gd name="T11" fmla="*/ 10 h 14"/>
                  <a:gd name="T12" fmla="*/ 7 w 34"/>
                  <a:gd name="T13" fmla="*/ 14 h 14"/>
                  <a:gd name="T14" fmla="*/ 6 w 34"/>
                  <a:gd name="T1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14">
                    <a:moveTo>
                      <a:pt x="6" y="14"/>
                    </a:moveTo>
                    <a:cubicBezTo>
                      <a:pt x="3" y="14"/>
                      <a:pt x="1" y="12"/>
                      <a:pt x="1" y="10"/>
                    </a:cubicBezTo>
                    <a:cubicBezTo>
                      <a:pt x="0" y="7"/>
                      <a:pt x="2" y="5"/>
                      <a:pt x="5" y="4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3" y="2"/>
                      <a:pt x="33" y="4"/>
                    </a:cubicBezTo>
                    <a:cubicBezTo>
                      <a:pt x="34" y="7"/>
                      <a:pt x="32" y="9"/>
                      <a:pt x="29" y="10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6" y="14"/>
                      <a:pt x="6" y="14"/>
                      <a:pt x="6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56" name="">
                <a:extLst>
                  <a:ext uri="{FF2B5EF4-FFF2-40B4-BE49-F238E27FC236}">
                    <a16:creationId xmlns:a16="http://schemas.microsoft.com/office/drawing/2014/main" id="{6EF4D005-AD5B-4FE6-96C1-08F27D77CE5B}"/>
                  </a:ext>
                </a:extLst>
              </p:cNvPr>
              <p:cNvSpPr/>
              <p:nvPr/>
            </p:nvSpPr>
            <p:spPr bwMode="auto">
              <a:xfrm>
                <a:off x="6977063" y="2719389"/>
                <a:ext cx="130175" cy="84138"/>
              </a:xfrm>
              <a:custGeom>
                <a:avLst/>
                <a:gdLst>
                  <a:gd name="T0" fmla="*/ 28 w 34"/>
                  <a:gd name="T1" fmla="*/ 22 h 22"/>
                  <a:gd name="T2" fmla="*/ 28 w 34"/>
                  <a:gd name="T3" fmla="*/ 22 h 22"/>
                  <a:gd name="T4" fmla="*/ 1 w 34"/>
                  <a:gd name="T5" fmla="*/ 9 h 22"/>
                  <a:gd name="T6" fmla="*/ 2 w 34"/>
                  <a:gd name="T7" fmla="*/ 2 h 22"/>
                  <a:gd name="T8" fmla="*/ 9 w 34"/>
                  <a:gd name="T9" fmla="*/ 2 h 22"/>
                  <a:gd name="T10" fmla="*/ 29 w 34"/>
                  <a:gd name="T11" fmla="*/ 12 h 22"/>
                  <a:gd name="T12" fmla="*/ 33 w 34"/>
                  <a:gd name="T13" fmla="*/ 18 h 22"/>
                  <a:gd name="T14" fmla="*/ 28 w 34"/>
                  <a:gd name="T1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22">
                    <a:moveTo>
                      <a:pt x="28" y="22"/>
                    </a:moveTo>
                    <a:cubicBezTo>
                      <a:pt x="28" y="22"/>
                      <a:pt x="28" y="22"/>
                      <a:pt x="28" y="22"/>
                    </a:cubicBezTo>
                    <a:cubicBezTo>
                      <a:pt x="18" y="21"/>
                      <a:pt x="8" y="16"/>
                      <a:pt x="1" y="9"/>
                    </a:cubicBezTo>
                    <a:cubicBezTo>
                      <a:pt x="0" y="7"/>
                      <a:pt x="0" y="4"/>
                      <a:pt x="2" y="2"/>
                    </a:cubicBezTo>
                    <a:cubicBezTo>
                      <a:pt x="4" y="0"/>
                      <a:pt x="7" y="0"/>
                      <a:pt x="9" y="2"/>
                    </a:cubicBezTo>
                    <a:cubicBezTo>
                      <a:pt x="14" y="8"/>
                      <a:pt x="21" y="11"/>
                      <a:pt x="29" y="12"/>
                    </a:cubicBezTo>
                    <a:cubicBezTo>
                      <a:pt x="32" y="13"/>
                      <a:pt x="34" y="15"/>
                      <a:pt x="33" y="18"/>
                    </a:cubicBezTo>
                    <a:cubicBezTo>
                      <a:pt x="33" y="20"/>
                      <a:pt x="31" y="22"/>
                      <a:pt x="28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57" name="">
                <a:extLst>
                  <a:ext uri="{FF2B5EF4-FFF2-40B4-BE49-F238E27FC236}">
                    <a16:creationId xmlns:a16="http://schemas.microsoft.com/office/drawing/2014/main" id="{975CE16D-23A3-473B-8359-1429BE7C1E51}"/>
                  </a:ext>
                </a:extLst>
              </p:cNvPr>
              <p:cNvSpPr/>
              <p:nvPr/>
            </p:nvSpPr>
            <p:spPr bwMode="auto">
              <a:xfrm>
                <a:off x="6684963" y="3071814"/>
                <a:ext cx="109538" cy="84138"/>
              </a:xfrm>
              <a:custGeom>
                <a:avLst/>
                <a:gdLst>
                  <a:gd name="T0" fmla="*/ 23 w 29"/>
                  <a:gd name="T1" fmla="*/ 22 h 22"/>
                  <a:gd name="T2" fmla="*/ 21 w 29"/>
                  <a:gd name="T3" fmla="*/ 21 h 22"/>
                  <a:gd name="T4" fmla="*/ 3 w 29"/>
                  <a:gd name="T5" fmla="*/ 10 h 22"/>
                  <a:gd name="T6" fmla="*/ 1 w 29"/>
                  <a:gd name="T7" fmla="*/ 3 h 22"/>
                  <a:gd name="T8" fmla="*/ 8 w 29"/>
                  <a:gd name="T9" fmla="*/ 1 h 22"/>
                  <a:gd name="T10" fmla="*/ 26 w 29"/>
                  <a:gd name="T11" fmla="*/ 13 h 22"/>
                  <a:gd name="T12" fmla="*/ 28 w 29"/>
                  <a:gd name="T13" fmla="*/ 20 h 22"/>
                  <a:gd name="T14" fmla="*/ 23 w 29"/>
                  <a:gd name="T1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22">
                    <a:moveTo>
                      <a:pt x="23" y="22"/>
                    </a:moveTo>
                    <a:cubicBezTo>
                      <a:pt x="23" y="22"/>
                      <a:pt x="22" y="22"/>
                      <a:pt x="21" y="21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0" y="8"/>
                      <a:pt x="0" y="5"/>
                      <a:pt x="1" y="3"/>
                    </a:cubicBezTo>
                    <a:cubicBezTo>
                      <a:pt x="2" y="1"/>
                      <a:pt x="6" y="0"/>
                      <a:pt x="8" y="1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8" y="15"/>
                      <a:pt x="29" y="18"/>
                      <a:pt x="28" y="20"/>
                    </a:cubicBezTo>
                    <a:cubicBezTo>
                      <a:pt x="27" y="21"/>
                      <a:pt x="25" y="22"/>
                      <a:pt x="23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58" name="">
                <a:extLst>
                  <a:ext uri="{FF2B5EF4-FFF2-40B4-BE49-F238E27FC236}">
                    <a16:creationId xmlns:a16="http://schemas.microsoft.com/office/drawing/2014/main" id="{61CD06EE-E470-4B11-9953-667A0CDFAEE9}"/>
                  </a:ext>
                </a:extLst>
              </p:cNvPr>
              <p:cNvSpPr/>
              <p:nvPr/>
            </p:nvSpPr>
            <p:spPr bwMode="auto">
              <a:xfrm>
                <a:off x="6205538" y="1141414"/>
                <a:ext cx="103188" cy="428625"/>
              </a:xfrm>
              <a:custGeom>
                <a:avLst/>
                <a:gdLst>
                  <a:gd name="T0" fmla="*/ 5 w 27"/>
                  <a:gd name="T1" fmla="*/ 113 h 113"/>
                  <a:gd name="T2" fmla="*/ 4 w 27"/>
                  <a:gd name="T3" fmla="*/ 113 h 113"/>
                  <a:gd name="T4" fmla="*/ 0 w 27"/>
                  <a:gd name="T5" fmla="*/ 108 h 113"/>
                  <a:gd name="T6" fmla="*/ 17 w 27"/>
                  <a:gd name="T7" fmla="*/ 4 h 113"/>
                  <a:gd name="T8" fmla="*/ 23 w 27"/>
                  <a:gd name="T9" fmla="*/ 0 h 113"/>
                  <a:gd name="T10" fmla="*/ 27 w 27"/>
                  <a:gd name="T11" fmla="*/ 6 h 113"/>
                  <a:gd name="T12" fmla="*/ 10 w 27"/>
                  <a:gd name="T13" fmla="*/ 109 h 113"/>
                  <a:gd name="T14" fmla="*/ 5 w 27"/>
                  <a:gd name="T15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13">
                    <a:moveTo>
                      <a:pt x="5" y="113"/>
                    </a:moveTo>
                    <a:cubicBezTo>
                      <a:pt x="5" y="113"/>
                      <a:pt x="4" y="113"/>
                      <a:pt x="4" y="113"/>
                    </a:cubicBezTo>
                    <a:cubicBezTo>
                      <a:pt x="1" y="113"/>
                      <a:pt x="0" y="110"/>
                      <a:pt x="0" y="108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8" y="2"/>
                      <a:pt x="20" y="0"/>
                      <a:pt x="23" y="0"/>
                    </a:cubicBezTo>
                    <a:cubicBezTo>
                      <a:pt x="25" y="1"/>
                      <a:pt x="27" y="3"/>
                      <a:pt x="27" y="6"/>
                    </a:cubicBezTo>
                    <a:cubicBezTo>
                      <a:pt x="10" y="109"/>
                      <a:pt x="10" y="109"/>
                      <a:pt x="10" y="109"/>
                    </a:cubicBezTo>
                    <a:cubicBezTo>
                      <a:pt x="9" y="112"/>
                      <a:pt x="7" y="113"/>
                      <a:pt x="5" y="1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59" name="">
                <a:extLst>
                  <a:ext uri="{FF2B5EF4-FFF2-40B4-BE49-F238E27FC236}">
                    <a16:creationId xmlns:a16="http://schemas.microsoft.com/office/drawing/2014/main" id="{034CDE06-5F24-4147-8FCD-F2438F3AB843}"/>
                  </a:ext>
                </a:extLst>
              </p:cNvPr>
              <p:cNvSpPr/>
              <p:nvPr/>
            </p:nvSpPr>
            <p:spPr bwMode="auto">
              <a:xfrm>
                <a:off x="6616700" y="1330326"/>
                <a:ext cx="223838" cy="395288"/>
              </a:xfrm>
              <a:custGeom>
                <a:avLst/>
                <a:gdLst>
                  <a:gd name="T0" fmla="*/ 6 w 59"/>
                  <a:gd name="T1" fmla="*/ 104 h 104"/>
                  <a:gd name="T2" fmla="*/ 3 w 59"/>
                  <a:gd name="T3" fmla="*/ 103 h 104"/>
                  <a:gd name="T4" fmla="*/ 2 w 59"/>
                  <a:gd name="T5" fmla="*/ 96 h 104"/>
                  <a:gd name="T6" fmla="*/ 49 w 59"/>
                  <a:gd name="T7" fmla="*/ 4 h 104"/>
                  <a:gd name="T8" fmla="*/ 55 w 59"/>
                  <a:gd name="T9" fmla="*/ 1 h 104"/>
                  <a:gd name="T10" fmla="*/ 58 w 59"/>
                  <a:gd name="T11" fmla="*/ 7 h 104"/>
                  <a:gd name="T12" fmla="*/ 10 w 59"/>
                  <a:gd name="T13" fmla="*/ 102 h 104"/>
                  <a:gd name="T14" fmla="*/ 6 w 59"/>
                  <a:gd name="T15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" h="104">
                    <a:moveTo>
                      <a:pt x="6" y="104"/>
                    </a:moveTo>
                    <a:cubicBezTo>
                      <a:pt x="5" y="104"/>
                      <a:pt x="4" y="103"/>
                      <a:pt x="3" y="103"/>
                    </a:cubicBezTo>
                    <a:cubicBezTo>
                      <a:pt x="1" y="101"/>
                      <a:pt x="0" y="98"/>
                      <a:pt x="2" y="96"/>
                    </a:cubicBezTo>
                    <a:cubicBezTo>
                      <a:pt x="23" y="68"/>
                      <a:pt x="39" y="37"/>
                      <a:pt x="49" y="4"/>
                    </a:cubicBezTo>
                    <a:cubicBezTo>
                      <a:pt x="50" y="1"/>
                      <a:pt x="53" y="0"/>
                      <a:pt x="55" y="1"/>
                    </a:cubicBezTo>
                    <a:cubicBezTo>
                      <a:pt x="58" y="2"/>
                      <a:pt x="59" y="4"/>
                      <a:pt x="58" y="7"/>
                    </a:cubicBezTo>
                    <a:cubicBezTo>
                      <a:pt x="48" y="41"/>
                      <a:pt x="31" y="73"/>
                      <a:pt x="10" y="102"/>
                    </a:cubicBezTo>
                    <a:cubicBezTo>
                      <a:pt x="9" y="103"/>
                      <a:pt x="7" y="104"/>
                      <a:pt x="6" y="1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60" name="">
                <a:extLst>
                  <a:ext uri="{FF2B5EF4-FFF2-40B4-BE49-F238E27FC236}">
                    <a16:creationId xmlns:a16="http://schemas.microsoft.com/office/drawing/2014/main" id="{8EBECD28-AC9E-466E-AEE9-06DDDAE2DB03}"/>
                  </a:ext>
                </a:extLst>
              </p:cNvPr>
              <p:cNvSpPr/>
              <p:nvPr/>
            </p:nvSpPr>
            <p:spPr bwMode="auto">
              <a:xfrm>
                <a:off x="6931025" y="1820864"/>
                <a:ext cx="293688" cy="227013"/>
              </a:xfrm>
              <a:custGeom>
                <a:avLst/>
                <a:gdLst>
                  <a:gd name="T0" fmla="*/ 6 w 77"/>
                  <a:gd name="T1" fmla="*/ 60 h 60"/>
                  <a:gd name="T2" fmla="*/ 2 w 77"/>
                  <a:gd name="T3" fmla="*/ 58 h 60"/>
                  <a:gd name="T4" fmla="*/ 3 w 77"/>
                  <a:gd name="T5" fmla="*/ 51 h 60"/>
                  <a:gd name="T6" fmla="*/ 69 w 77"/>
                  <a:gd name="T7" fmla="*/ 2 h 60"/>
                  <a:gd name="T8" fmla="*/ 76 w 77"/>
                  <a:gd name="T9" fmla="*/ 3 h 60"/>
                  <a:gd name="T10" fmla="*/ 75 w 77"/>
                  <a:gd name="T11" fmla="*/ 10 h 60"/>
                  <a:gd name="T12" fmla="*/ 9 w 77"/>
                  <a:gd name="T13" fmla="*/ 59 h 60"/>
                  <a:gd name="T14" fmla="*/ 6 w 77"/>
                  <a:gd name="T15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60">
                    <a:moveTo>
                      <a:pt x="6" y="60"/>
                    </a:moveTo>
                    <a:cubicBezTo>
                      <a:pt x="4" y="60"/>
                      <a:pt x="3" y="59"/>
                      <a:pt x="2" y="58"/>
                    </a:cubicBezTo>
                    <a:cubicBezTo>
                      <a:pt x="0" y="56"/>
                      <a:pt x="1" y="53"/>
                      <a:pt x="3" y="51"/>
                    </a:cubicBezTo>
                    <a:cubicBezTo>
                      <a:pt x="69" y="2"/>
                      <a:pt x="69" y="2"/>
                      <a:pt x="69" y="2"/>
                    </a:cubicBezTo>
                    <a:cubicBezTo>
                      <a:pt x="71" y="0"/>
                      <a:pt x="74" y="1"/>
                      <a:pt x="76" y="3"/>
                    </a:cubicBezTo>
                    <a:cubicBezTo>
                      <a:pt x="77" y="5"/>
                      <a:pt x="77" y="8"/>
                      <a:pt x="75" y="10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8" y="60"/>
                      <a:pt x="7" y="60"/>
                      <a:pt x="6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61" name="">
                <a:extLst>
                  <a:ext uri="{FF2B5EF4-FFF2-40B4-BE49-F238E27FC236}">
                    <a16:creationId xmlns:a16="http://schemas.microsoft.com/office/drawing/2014/main" id="{E76DFC5E-CD2A-47FE-9948-CD0689D1C0D6}"/>
                  </a:ext>
                </a:extLst>
              </p:cNvPr>
              <p:cNvSpPr/>
              <p:nvPr/>
            </p:nvSpPr>
            <p:spPr bwMode="auto">
              <a:xfrm>
                <a:off x="7042150" y="2495551"/>
                <a:ext cx="368300" cy="65088"/>
              </a:xfrm>
              <a:custGeom>
                <a:avLst/>
                <a:gdLst>
                  <a:gd name="T0" fmla="*/ 92 w 97"/>
                  <a:gd name="T1" fmla="*/ 17 h 17"/>
                  <a:gd name="T2" fmla="*/ 92 w 97"/>
                  <a:gd name="T3" fmla="*/ 17 h 17"/>
                  <a:gd name="T4" fmla="*/ 4 w 97"/>
                  <a:gd name="T5" fmla="*/ 10 h 17"/>
                  <a:gd name="T6" fmla="*/ 0 w 97"/>
                  <a:gd name="T7" fmla="*/ 5 h 17"/>
                  <a:gd name="T8" fmla="*/ 5 w 97"/>
                  <a:gd name="T9" fmla="*/ 1 h 17"/>
                  <a:gd name="T10" fmla="*/ 92 w 97"/>
                  <a:gd name="T11" fmla="*/ 7 h 17"/>
                  <a:gd name="T12" fmla="*/ 97 w 97"/>
                  <a:gd name="T13" fmla="*/ 13 h 17"/>
                  <a:gd name="T14" fmla="*/ 92 w 97"/>
                  <a:gd name="T1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7" h="17">
                    <a:moveTo>
                      <a:pt x="92" y="17"/>
                    </a:moveTo>
                    <a:cubicBezTo>
                      <a:pt x="92" y="17"/>
                      <a:pt x="92" y="17"/>
                      <a:pt x="92" y="17"/>
                    </a:cubicBezTo>
                    <a:cubicBezTo>
                      <a:pt x="63" y="16"/>
                      <a:pt x="33" y="14"/>
                      <a:pt x="4" y="10"/>
                    </a:cubicBezTo>
                    <a:cubicBezTo>
                      <a:pt x="1" y="10"/>
                      <a:pt x="0" y="7"/>
                      <a:pt x="0" y="5"/>
                    </a:cubicBezTo>
                    <a:cubicBezTo>
                      <a:pt x="0" y="2"/>
                      <a:pt x="3" y="0"/>
                      <a:pt x="5" y="1"/>
                    </a:cubicBezTo>
                    <a:cubicBezTo>
                      <a:pt x="34" y="4"/>
                      <a:pt x="63" y="7"/>
                      <a:pt x="92" y="7"/>
                    </a:cubicBezTo>
                    <a:cubicBezTo>
                      <a:pt x="95" y="8"/>
                      <a:pt x="97" y="10"/>
                      <a:pt x="97" y="13"/>
                    </a:cubicBezTo>
                    <a:cubicBezTo>
                      <a:pt x="97" y="15"/>
                      <a:pt x="95" y="17"/>
                      <a:pt x="92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62" name="">
                <a:extLst>
                  <a:ext uri="{FF2B5EF4-FFF2-40B4-BE49-F238E27FC236}">
                    <a16:creationId xmlns:a16="http://schemas.microsoft.com/office/drawing/2014/main" id="{2C76C695-B725-4E75-BF2D-63B807773817}"/>
                  </a:ext>
                </a:extLst>
              </p:cNvPr>
              <p:cNvSpPr/>
              <p:nvPr/>
            </p:nvSpPr>
            <p:spPr bwMode="auto">
              <a:xfrm>
                <a:off x="6848475" y="2921001"/>
                <a:ext cx="379413" cy="276225"/>
              </a:xfrm>
              <a:custGeom>
                <a:avLst/>
                <a:gdLst>
                  <a:gd name="T0" fmla="*/ 95 w 100"/>
                  <a:gd name="T1" fmla="*/ 73 h 73"/>
                  <a:gd name="T2" fmla="*/ 92 w 100"/>
                  <a:gd name="T3" fmla="*/ 72 h 73"/>
                  <a:gd name="T4" fmla="*/ 3 w 100"/>
                  <a:gd name="T5" fmla="*/ 9 h 73"/>
                  <a:gd name="T6" fmla="*/ 2 w 100"/>
                  <a:gd name="T7" fmla="*/ 2 h 73"/>
                  <a:gd name="T8" fmla="*/ 9 w 100"/>
                  <a:gd name="T9" fmla="*/ 1 h 73"/>
                  <a:gd name="T10" fmla="*/ 97 w 100"/>
                  <a:gd name="T11" fmla="*/ 63 h 73"/>
                  <a:gd name="T12" fmla="*/ 99 w 100"/>
                  <a:gd name="T13" fmla="*/ 70 h 73"/>
                  <a:gd name="T14" fmla="*/ 95 w 100"/>
                  <a:gd name="T1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0" h="73">
                    <a:moveTo>
                      <a:pt x="95" y="73"/>
                    </a:moveTo>
                    <a:cubicBezTo>
                      <a:pt x="94" y="73"/>
                      <a:pt x="93" y="72"/>
                      <a:pt x="92" y="72"/>
                    </a:cubicBezTo>
                    <a:cubicBezTo>
                      <a:pt x="60" y="52"/>
                      <a:pt x="32" y="32"/>
                      <a:pt x="3" y="9"/>
                    </a:cubicBezTo>
                    <a:cubicBezTo>
                      <a:pt x="1" y="7"/>
                      <a:pt x="0" y="4"/>
                      <a:pt x="2" y="2"/>
                    </a:cubicBezTo>
                    <a:cubicBezTo>
                      <a:pt x="4" y="0"/>
                      <a:pt x="7" y="0"/>
                      <a:pt x="9" y="1"/>
                    </a:cubicBezTo>
                    <a:cubicBezTo>
                      <a:pt x="38" y="24"/>
                      <a:pt x="66" y="44"/>
                      <a:pt x="97" y="63"/>
                    </a:cubicBezTo>
                    <a:cubicBezTo>
                      <a:pt x="100" y="65"/>
                      <a:pt x="100" y="68"/>
                      <a:pt x="99" y="70"/>
                    </a:cubicBezTo>
                    <a:cubicBezTo>
                      <a:pt x="98" y="72"/>
                      <a:pt x="96" y="73"/>
                      <a:pt x="95" y="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63" name="">
                <a:extLst>
                  <a:ext uri="{FF2B5EF4-FFF2-40B4-BE49-F238E27FC236}">
                    <a16:creationId xmlns:a16="http://schemas.microsoft.com/office/drawing/2014/main" id="{7BA1D498-903B-4B3A-BB26-4869DDAED08F}"/>
                  </a:ext>
                </a:extLst>
              </p:cNvPr>
              <p:cNvSpPr/>
              <p:nvPr/>
            </p:nvSpPr>
            <p:spPr bwMode="auto">
              <a:xfrm>
                <a:off x="6442075" y="3205164"/>
                <a:ext cx="158750" cy="322263"/>
              </a:xfrm>
              <a:custGeom>
                <a:avLst/>
                <a:gdLst>
                  <a:gd name="T0" fmla="*/ 36 w 42"/>
                  <a:gd name="T1" fmla="*/ 85 h 85"/>
                  <a:gd name="T2" fmla="*/ 31 w 42"/>
                  <a:gd name="T3" fmla="*/ 82 h 85"/>
                  <a:gd name="T4" fmla="*/ 1 w 42"/>
                  <a:gd name="T5" fmla="*/ 8 h 85"/>
                  <a:gd name="T6" fmla="*/ 4 w 42"/>
                  <a:gd name="T7" fmla="*/ 1 h 85"/>
                  <a:gd name="T8" fmla="*/ 10 w 42"/>
                  <a:gd name="T9" fmla="*/ 4 h 85"/>
                  <a:gd name="T10" fmla="*/ 41 w 42"/>
                  <a:gd name="T11" fmla="*/ 79 h 85"/>
                  <a:gd name="T12" fmla="*/ 38 w 42"/>
                  <a:gd name="T13" fmla="*/ 85 h 85"/>
                  <a:gd name="T14" fmla="*/ 36 w 42"/>
                  <a:gd name="T15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85">
                    <a:moveTo>
                      <a:pt x="36" y="85"/>
                    </a:moveTo>
                    <a:cubicBezTo>
                      <a:pt x="34" y="85"/>
                      <a:pt x="32" y="84"/>
                      <a:pt x="31" y="82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5"/>
                      <a:pt x="1" y="2"/>
                      <a:pt x="4" y="1"/>
                    </a:cubicBezTo>
                    <a:cubicBezTo>
                      <a:pt x="6" y="0"/>
                      <a:pt x="9" y="2"/>
                      <a:pt x="10" y="4"/>
                    </a:cubicBezTo>
                    <a:cubicBezTo>
                      <a:pt x="41" y="79"/>
                      <a:pt x="41" y="79"/>
                      <a:pt x="41" y="79"/>
                    </a:cubicBezTo>
                    <a:cubicBezTo>
                      <a:pt x="42" y="81"/>
                      <a:pt x="40" y="84"/>
                      <a:pt x="38" y="85"/>
                    </a:cubicBezTo>
                    <a:cubicBezTo>
                      <a:pt x="37" y="85"/>
                      <a:pt x="37" y="85"/>
                      <a:pt x="36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64" name="">
                <a:extLst>
                  <a:ext uri="{FF2B5EF4-FFF2-40B4-BE49-F238E27FC236}">
                    <a16:creationId xmlns:a16="http://schemas.microsoft.com/office/drawing/2014/main" id="{52D31C54-C014-41D3-84F5-ACC63665E63A}"/>
                  </a:ext>
                </a:extLst>
              </p:cNvPr>
              <p:cNvSpPr/>
              <p:nvPr/>
            </p:nvSpPr>
            <p:spPr bwMode="auto">
              <a:xfrm>
                <a:off x="6199188" y="1016001"/>
                <a:ext cx="193675" cy="158750"/>
              </a:xfrm>
              <a:custGeom>
                <a:avLst/>
                <a:gdLst>
                  <a:gd name="T0" fmla="*/ 27 w 51"/>
                  <a:gd name="T1" fmla="*/ 42 h 42"/>
                  <a:gd name="T2" fmla="*/ 20 w 51"/>
                  <a:gd name="T3" fmla="*/ 42 h 42"/>
                  <a:gd name="T4" fmla="*/ 1 w 51"/>
                  <a:gd name="T5" fmla="*/ 25 h 42"/>
                  <a:gd name="T6" fmla="*/ 9 w 51"/>
                  <a:gd name="T7" fmla="*/ 7 h 42"/>
                  <a:gd name="T8" fmla="*/ 41 w 51"/>
                  <a:gd name="T9" fmla="*/ 5 h 42"/>
                  <a:gd name="T10" fmla="*/ 50 w 51"/>
                  <a:gd name="T11" fmla="*/ 18 h 42"/>
                  <a:gd name="T12" fmla="*/ 47 w 51"/>
                  <a:gd name="T13" fmla="*/ 32 h 42"/>
                  <a:gd name="T14" fmla="*/ 47 w 51"/>
                  <a:gd name="T15" fmla="*/ 32 h 42"/>
                  <a:gd name="T16" fmla="*/ 27 w 51"/>
                  <a:gd name="T17" fmla="*/ 42 h 42"/>
                  <a:gd name="T18" fmla="*/ 27 w 51"/>
                  <a:gd name="T19" fmla="*/ 12 h 42"/>
                  <a:gd name="T20" fmla="*/ 15 w 51"/>
                  <a:gd name="T21" fmla="*/ 15 h 42"/>
                  <a:gd name="T22" fmla="*/ 10 w 51"/>
                  <a:gd name="T23" fmla="*/ 23 h 42"/>
                  <a:gd name="T24" fmla="*/ 22 w 51"/>
                  <a:gd name="T25" fmla="*/ 32 h 42"/>
                  <a:gd name="T26" fmla="*/ 39 w 51"/>
                  <a:gd name="T27" fmla="*/ 26 h 42"/>
                  <a:gd name="T28" fmla="*/ 39 w 51"/>
                  <a:gd name="T29" fmla="*/ 26 h 42"/>
                  <a:gd name="T30" fmla="*/ 41 w 51"/>
                  <a:gd name="T31" fmla="*/ 20 h 42"/>
                  <a:gd name="T32" fmla="*/ 36 w 51"/>
                  <a:gd name="T33" fmla="*/ 14 h 42"/>
                  <a:gd name="T34" fmla="*/ 27 w 51"/>
                  <a:gd name="T35" fmla="*/ 12 h 42"/>
                  <a:gd name="T36" fmla="*/ 43 w 51"/>
                  <a:gd name="T37" fmla="*/ 29 h 42"/>
                  <a:gd name="T38" fmla="*/ 43 w 51"/>
                  <a:gd name="T39" fmla="*/ 2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" h="42">
                    <a:moveTo>
                      <a:pt x="27" y="42"/>
                    </a:moveTo>
                    <a:cubicBezTo>
                      <a:pt x="24" y="42"/>
                      <a:pt x="22" y="42"/>
                      <a:pt x="20" y="42"/>
                    </a:cubicBezTo>
                    <a:cubicBezTo>
                      <a:pt x="10" y="39"/>
                      <a:pt x="2" y="33"/>
                      <a:pt x="1" y="25"/>
                    </a:cubicBezTo>
                    <a:cubicBezTo>
                      <a:pt x="0" y="21"/>
                      <a:pt x="0" y="14"/>
                      <a:pt x="9" y="7"/>
                    </a:cubicBezTo>
                    <a:cubicBezTo>
                      <a:pt x="17" y="1"/>
                      <a:pt x="31" y="0"/>
                      <a:pt x="41" y="5"/>
                    </a:cubicBezTo>
                    <a:cubicBezTo>
                      <a:pt x="46" y="8"/>
                      <a:pt x="49" y="13"/>
                      <a:pt x="50" y="18"/>
                    </a:cubicBezTo>
                    <a:cubicBezTo>
                      <a:pt x="51" y="23"/>
                      <a:pt x="50" y="28"/>
                      <a:pt x="47" y="32"/>
                    </a:cubicBezTo>
                    <a:cubicBezTo>
                      <a:pt x="47" y="32"/>
                      <a:pt x="47" y="32"/>
                      <a:pt x="47" y="32"/>
                    </a:cubicBezTo>
                    <a:cubicBezTo>
                      <a:pt x="42" y="39"/>
                      <a:pt x="35" y="42"/>
                      <a:pt x="27" y="42"/>
                    </a:cubicBezTo>
                    <a:close/>
                    <a:moveTo>
                      <a:pt x="27" y="12"/>
                    </a:moveTo>
                    <a:cubicBezTo>
                      <a:pt x="22" y="12"/>
                      <a:pt x="18" y="13"/>
                      <a:pt x="15" y="15"/>
                    </a:cubicBezTo>
                    <a:cubicBezTo>
                      <a:pt x="11" y="18"/>
                      <a:pt x="10" y="20"/>
                      <a:pt x="10" y="23"/>
                    </a:cubicBezTo>
                    <a:cubicBezTo>
                      <a:pt x="11" y="27"/>
                      <a:pt x="16" y="31"/>
                      <a:pt x="22" y="32"/>
                    </a:cubicBezTo>
                    <a:cubicBezTo>
                      <a:pt x="25" y="33"/>
                      <a:pt x="34" y="34"/>
                      <a:pt x="39" y="26"/>
                    </a:cubicBezTo>
                    <a:cubicBezTo>
                      <a:pt x="39" y="26"/>
                      <a:pt x="39" y="26"/>
                      <a:pt x="39" y="26"/>
                    </a:cubicBezTo>
                    <a:cubicBezTo>
                      <a:pt x="41" y="24"/>
                      <a:pt x="41" y="22"/>
                      <a:pt x="41" y="20"/>
                    </a:cubicBezTo>
                    <a:cubicBezTo>
                      <a:pt x="40" y="18"/>
                      <a:pt x="39" y="15"/>
                      <a:pt x="36" y="14"/>
                    </a:cubicBezTo>
                    <a:cubicBezTo>
                      <a:pt x="33" y="12"/>
                      <a:pt x="30" y="12"/>
                      <a:pt x="27" y="12"/>
                    </a:cubicBezTo>
                    <a:close/>
                    <a:moveTo>
                      <a:pt x="43" y="29"/>
                    </a:moveTo>
                    <a:cubicBezTo>
                      <a:pt x="43" y="29"/>
                      <a:pt x="43" y="29"/>
                      <a:pt x="43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65" name="">
                <a:extLst>
                  <a:ext uri="{FF2B5EF4-FFF2-40B4-BE49-F238E27FC236}">
                    <a16:creationId xmlns:a16="http://schemas.microsoft.com/office/drawing/2014/main" id="{66ACE6D2-5099-4C07-AA52-B1BE0104D515}"/>
                  </a:ext>
                </a:extLst>
              </p:cNvPr>
              <p:cNvSpPr/>
              <p:nvPr/>
            </p:nvSpPr>
            <p:spPr bwMode="auto">
              <a:xfrm>
                <a:off x="6734175" y="1193801"/>
                <a:ext cx="223838" cy="171450"/>
              </a:xfrm>
              <a:custGeom>
                <a:avLst/>
                <a:gdLst>
                  <a:gd name="T0" fmla="*/ 35 w 59"/>
                  <a:gd name="T1" fmla="*/ 45 h 45"/>
                  <a:gd name="T2" fmla="*/ 5 w 59"/>
                  <a:gd name="T3" fmla="*/ 34 h 45"/>
                  <a:gd name="T4" fmla="*/ 1 w 59"/>
                  <a:gd name="T5" fmla="*/ 20 h 45"/>
                  <a:gd name="T6" fmla="*/ 19 w 59"/>
                  <a:gd name="T7" fmla="*/ 2 h 45"/>
                  <a:gd name="T8" fmla="*/ 43 w 59"/>
                  <a:gd name="T9" fmla="*/ 5 h 45"/>
                  <a:gd name="T10" fmla="*/ 55 w 59"/>
                  <a:gd name="T11" fmla="*/ 17 h 45"/>
                  <a:gd name="T12" fmla="*/ 56 w 59"/>
                  <a:gd name="T13" fmla="*/ 34 h 45"/>
                  <a:gd name="T14" fmla="*/ 35 w 59"/>
                  <a:gd name="T15" fmla="*/ 45 h 45"/>
                  <a:gd name="T16" fmla="*/ 35 w 59"/>
                  <a:gd name="T17" fmla="*/ 45 h 45"/>
                  <a:gd name="T18" fmla="*/ 35 w 59"/>
                  <a:gd name="T19" fmla="*/ 45 h 45"/>
                  <a:gd name="T20" fmla="*/ 35 w 59"/>
                  <a:gd name="T21" fmla="*/ 41 h 45"/>
                  <a:gd name="T22" fmla="*/ 35 w 59"/>
                  <a:gd name="T23" fmla="*/ 41 h 45"/>
                  <a:gd name="T24" fmla="*/ 27 w 59"/>
                  <a:gd name="T25" fmla="*/ 11 h 45"/>
                  <a:gd name="T26" fmla="*/ 21 w 59"/>
                  <a:gd name="T27" fmla="*/ 12 h 45"/>
                  <a:gd name="T28" fmla="*/ 11 w 59"/>
                  <a:gd name="T29" fmla="*/ 22 h 45"/>
                  <a:gd name="T30" fmla="*/ 13 w 59"/>
                  <a:gd name="T31" fmla="*/ 28 h 45"/>
                  <a:gd name="T32" fmla="*/ 35 w 59"/>
                  <a:gd name="T33" fmla="*/ 36 h 45"/>
                  <a:gd name="T34" fmla="*/ 47 w 59"/>
                  <a:gd name="T35" fmla="*/ 30 h 45"/>
                  <a:gd name="T36" fmla="*/ 47 w 59"/>
                  <a:gd name="T37" fmla="*/ 21 h 45"/>
                  <a:gd name="T38" fmla="*/ 38 w 59"/>
                  <a:gd name="T39" fmla="*/ 14 h 45"/>
                  <a:gd name="T40" fmla="*/ 27 w 59"/>
                  <a:gd name="T41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9" h="45">
                    <a:moveTo>
                      <a:pt x="35" y="45"/>
                    </a:moveTo>
                    <a:cubicBezTo>
                      <a:pt x="25" y="45"/>
                      <a:pt x="12" y="42"/>
                      <a:pt x="5" y="34"/>
                    </a:cubicBezTo>
                    <a:cubicBezTo>
                      <a:pt x="2" y="30"/>
                      <a:pt x="0" y="25"/>
                      <a:pt x="1" y="20"/>
                    </a:cubicBezTo>
                    <a:cubicBezTo>
                      <a:pt x="3" y="12"/>
                      <a:pt x="10" y="5"/>
                      <a:pt x="19" y="2"/>
                    </a:cubicBezTo>
                    <a:cubicBezTo>
                      <a:pt x="26" y="0"/>
                      <a:pt x="35" y="1"/>
                      <a:pt x="43" y="5"/>
                    </a:cubicBezTo>
                    <a:cubicBezTo>
                      <a:pt x="48" y="8"/>
                      <a:pt x="53" y="12"/>
                      <a:pt x="55" y="17"/>
                    </a:cubicBezTo>
                    <a:cubicBezTo>
                      <a:pt x="58" y="22"/>
                      <a:pt x="59" y="29"/>
                      <a:pt x="56" y="34"/>
                    </a:cubicBezTo>
                    <a:cubicBezTo>
                      <a:pt x="52" y="41"/>
                      <a:pt x="44" y="45"/>
                      <a:pt x="35" y="45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5" y="45"/>
                      <a:pt x="35" y="45"/>
                      <a:pt x="35" y="45"/>
                    </a:cubicBezTo>
                    <a:close/>
                    <a:moveTo>
                      <a:pt x="35" y="41"/>
                    </a:moveTo>
                    <a:cubicBezTo>
                      <a:pt x="35" y="41"/>
                      <a:pt x="35" y="41"/>
                      <a:pt x="35" y="41"/>
                    </a:cubicBezTo>
                    <a:close/>
                    <a:moveTo>
                      <a:pt x="27" y="11"/>
                    </a:moveTo>
                    <a:cubicBezTo>
                      <a:pt x="25" y="11"/>
                      <a:pt x="23" y="11"/>
                      <a:pt x="21" y="12"/>
                    </a:cubicBezTo>
                    <a:cubicBezTo>
                      <a:pt x="16" y="13"/>
                      <a:pt x="12" y="17"/>
                      <a:pt x="11" y="22"/>
                    </a:cubicBezTo>
                    <a:cubicBezTo>
                      <a:pt x="10" y="24"/>
                      <a:pt x="11" y="26"/>
                      <a:pt x="13" y="28"/>
                    </a:cubicBezTo>
                    <a:cubicBezTo>
                      <a:pt x="17" y="33"/>
                      <a:pt x="27" y="36"/>
                      <a:pt x="35" y="36"/>
                    </a:cubicBezTo>
                    <a:cubicBezTo>
                      <a:pt x="40" y="36"/>
                      <a:pt x="45" y="33"/>
                      <a:pt x="47" y="30"/>
                    </a:cubicBezTo>
                    <a:cubicBezTo>
                      <a:pt x="48" y="27"/>
                      <a:pt x="48" y="24"/>
                      <a:pt x="47" y="21"/>
                    </a:cubicBezTo>
                    <a:cubicBezTo>
                      <a:pt x="45" y="18"/>
                      <a:pt x="41" y="15"/>
                      <a:pt x="38" y="14"/>
                    </a:cubicBezTo>
                    <a:cubicBezTo>
                      <a:pt x="35" y="12"/>
                      <a:pt x="30" y="11"/>
                      <a:pt x="27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66" name="">
                <a:extLst>
                  <a:ext uri="{FF2B5EF4-FFF2-40B4-BE49-F238E27FC236}">
                    <a16:creationId xmlns:a16="http://schemas.microsoft.com/office/drawing/2014/main" id="{0D16A388-8709-415B-B4DC-32EA20FAB63F}"/>
                  </a:ext>
                </a:extLst>
              </p:cNvPr>
              <p:cNvSpPr/>
              <p:nvPr/>
            </p:nvSpPr>
            <p:spPr bwMode="auto">
              <a:xfrm>
                <a:off x="7162800" y="1701801"/>
                <a:ext cx="179388" cy="201613"/>
              </a:xfrm>
              <a:custGeom>
                <a:avLst/>
                <a:gdLst>
                  <a:gd name="T0" fmla="*/ 29 w 47"/>
                  <a:gd name="T1" fmla="*/ 53 h 53"/>
                  <a:gd name="T2" fmla="*/ 17 w 47"/>
                  <a:gd name="T3" fmla="*/ 49 h 53"/>
                  <a:gd name="T4" fmla="*/ 17 w 47"/>
                  <a:gd name="T5" fmla="*/ 49 h 53"/>
                  <a:gd name="T6" fmla="*/ 1 w 47"/>
                  <a:gd name="T7" fmla="*/ 22 h 53"/>
                  <a:gd name="T8" fmla="*/ 6 w 47"/>
                  <a:gd name="T9" fmla="*/ 6 h 53"/>
                  <a:gd name="T10" fmla="*/ 21 w 47"/>
                  <a:gd name="T11" fmla="*/ 1 h 53"/>
                  <a:gd name="T12" fmla="*/ 34 w 47"/>
                  <a:gd name="T13" fmla="*/ 6 h 53"/>
                  <a:gd name="T14" fmla="*/ 47 w 47"/>
                  <a:gd name="T15" fmla="*/ 33 h 53"/>
                  <a:gd name="T16" fmla="*/ 34 w 47"/>
                  <a:gd name="T17" fmla="*/ 52 h 53"/>
                  <a:gd name="T18" fmla="*/ 29 w 47"/>
                  <a:gd name="T19" fmla="*/ 53 h 53"/>
                  <a:gd name="T20" fmla="*/ 19 w 47"/>
                  <a:gd name="T21" fmla="*/ 10 h 53"/>
                  <a:gd name="T22" fmla="*/ 13 w 47"/>
                  <a:gd name="T23" fmla="*/ 13 h 53"/>
                  <a:gd name="T24" fmla="*/ 11 w 47"/>
                  <a:gd name="T25" fmla="*/ 20 h 53"/>
                  <a:gd name="T26" fmla="*/ 23 w 47"/>
                  <a:gd name="T27" fmla="*/ 41 h 53"/>
                  <a:gd name="T28" fmla="*/ 23 w 47"/>
                  <a:gd name="T29" fmla="*/ 41 h 53"/>
                  <a:gd name="T30" fmla="*/ 31 w 47"/>
                  <a:gd name="T31" fmla="*/ 43 h 53"/>
                  <a:gd name="T32" fmla="*/ 37 w 47"/>
                  <a:gd name="T33" fmla="*/ 33 h 53"/>
                  <a:gd name="T34" fmla="*/ 28 w 47"/>
                  <a:gd name="T35" fmla="*/ 14 h 53"/>
                  <a:gd name="T36" fmla="*/ 20 w 47"/>
                  <a:gd name="T37" fmla="*/ 11 h 53"/>
                  <a:gd name="T38" fmla="*/ 19 w 47"/>
                  <a:gd name="T39" fmla="*/ 1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7" h="53">
                    <a:moveTo>
                      <a:pt x="29" y="53"/>
                    </a:moveTo>
                    <a:cubicBezTo>
                      <a:pt x="25" y="53"/>
                      <a:pt x="21" y="51"/>
                      <a:pt x="17" y="49"/>
                    </a:cubicBezTo>
                    <a:cubicBezTo>
                      <a:pt x="17" y="49"/>
                      <a:pt x="17" y="49"/>
                      <a:pt x="17" y="49"/>
                    </a:cubicBezTo>
                    <a:cubicBezTo>
                      <a:pt x="9" y="43"/>
                      <a:pt x="3" y="32"/>
                      <a:pt x="1" y="22"/>
                    </a:cubicBezTo>
                    <a:cubicBezTo>
                      <a:pt x="0" y="16"/>
                      <a:pt x="2" y="10"/>
                      <a:pt x="6" y="6"/>
                    </a:cubicBezTo>
                    <a:cubicBezTo>
                      <a:pt x="9" y="2"/>
                      <a:pt x="15" y="0"/>
                      <a:pt x="21" y="1"/>
                    </a:cubicBezTo>
                    <a:cubicBezTo>
                      <a:pt x="25" y="1"/>
                      <a:pt x="30" y="3"/>
                      <a:pt x="34" y="6"/>
                    </a:cubicBezTo>
                    <a:cubicBezTo>
                      <a:pt x="42" y="13"/>
                      <a:pt x="47" y="23"/>
                      <a:pt x="47" y="33"/>
                    </a:cubicBezTo>
                    <a:cubicBezTo>
                      <a:pt x="46" y="40"/>
                      <a:pt x="43" y="49"/>
                      <a:pt x="34" y="52"/>
                    </a:cubicBezTo>
                    <a:cubicBezTo>
                      <a:pt x="33" y="53"/>
                      <a:pt x="31" y="53"/>
                      <a:pt x="29" y="53"/>
                    </a:cubicBezTo>
                    <a:close/>
                    <a:moveTo>
                      <a:pt x="19" y="10"/>
                    </a:moveTo>
                    <a:cubicBezTo>
                      <a:pt x="16" y="10"/>
                      <a:pt x="14" y="11"/>
                      <a:pt x="13" y="13"/>
                    </a:cubicBezTo>
                    <a:cubicBezTo>
                      <a:pt x="11" y="14"/>
                      <a:pt x="10" y="17"/>
                      <a:pt x="11" y="20"/>
                    </a:cubicBezTo>
                    <a:cubicBezTo>
                      <a:pt x="12" y="28"/>
                      <a:pt x="17" y="36"/>
                      <a:pt x="23" y="41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6" y="43"/>
                      <a:pt x="29" y="43"/>
                      <a:pt x="31" y="43"/>
                    </a:cubicBezTo>
                    <a:cubicBezTo>
                      <a:pt x="35" y="41"/>
                      <a:pt x="37" y="37"/>
                      <a:pt x="37" y="33"/>
                    </a:cubicBezTo>
                    <a:cubicBezTo>
                      <a:pt x="37" y="26"/>
                      <a:pt x="34" y="19"/>
                      <a:pt x="28" y="14"/>
                    </a:cubicBezTo>
                    <a:cubicBezTo>
                      <a:pt x="26" y="13"/>
                      <a:pt x="23" y="11"/>
                      <a:pt x="20" y="11"/>
                    </a:cubicBezTo>
                    <a:cubicBezTo>
                      <a:pt x="19" y="10"/>
                      <a:pt x="19" y="10"/>
                      <a:pt x="19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67" name="">
                <a:extLst>
                  <a:ext uri="{FF2B5EF4-FFF2-40B4-BE49-F238E27FC236}">
                    <a16:creationId xmlns:a16="http://schemas.microsoft.com/office/drawing/2014/main" id="{DEC1502A-693A-4C28-9801-310EA108FA77}"/>
                  </a:ext>
                </a:extLst>
              </p:cNvPr>
              <p:cNvSpPr/>
              <p:nvPr/>
            </p:nvSpPr>
            <p:spPr bwMode="auto">
              <a:xfrm>
                <a:off x="7361238" y="2397126"/>
                <a:ext cx="188913" cy="238125"/>
              </a:xfrm>
              <a:custGeom>
                <a:avLst/>
                <a:gdLst>
                  <a:gd name="T0" fmla="*/ 24 w 50"/>
                  <a:gd name="T1" fmla="*/ 63 h 63"/>
                  <a:gd name="T2" fmla="*/ 9 w 50"/>
                  <a:gd name="T3" fmla="*/ 55 h 63"/>
                  <a:gd name="T4" fmla="*/ 8 w 50"/>
                  <a:gd name="T5" fmla="*/ 14 h 63"/>
                  <a:gd name="T6" fmla="*/ 25 w 50"/>
                  <a:gd name="T7" fmla="*/ 0 h 63"/>
                  <a:gd name="T8" fmla="*/ 44 w 50"/>
                  <a:gd name="T9" fmla="*/ 13 h 63"/>
                  <a:gd name="T10" fmla="*/ 47 w 50"/>
                  <a:gd name="T11" fmla="*/ 44 h 63"/>
                  <a:gd name="T12" fmla="*/ 28 w 50"/>
                  <a:gd name="T13" fmla="*/ 63 h 63"/>
                  <a:gd name="T14" fmla="*/ 24 w 50"/>
                  <a:gd name="T15" fmla="*/ 63 h 63"/>
                  <a:gd name="T16" fmla="*/ 26 w 50"/>
                  <a:gd name="T17" fmla="*/ 10 h 63"/>
                  <a:gd name="T18" fmla="*/ 26 w 50"/>
                  <a:gd name="T19" fmla="*/ 10 h 63"/>
                  <a:gd name="T20" fmla="*/ 16 w 50"/>
                  <a:gd name="T21" fmla="*/ 18 h 63"/>
                  <a:gd name="T22" fmla="*/ 17 w 50"/>
                  <a:gd name="T23" fmla="*/ 50 h 63"/>
                  <a:gd name="T24" fmla="*/ 27 w 50"/>
                  <a:gd name="T25" fmla="*/ 53 h 63"/>
                  <a:gd name="T26" fmla="*/ 27 w 50"/>
                  <a:gd name="T27" fmla="*/ 53 h 63"/>
                  <a:gd name="T28" fmla="*/ 38 w 50"/>
                  <a:gd name="T29" fmla="*/ 41 h 63"/>
                  <a:gd name="T30" fmla="*/ 35 w 50"/>
                  <a:gd name="T31" fmla="*/ 17 h 63"/>
                  <a:gd name="T32" fmla="*/ 26 w 50"/>
                  <a:gd name="T33" fmla="*/ 1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63">
                    <a:moveTo>
                      <a:pt x="24" y="63"/>
                    </a:moveTo>
                    <a:cubicBezTo>
                      <a:pt x="16" y="63"/>
                      <a:pt x="11" y="59"/>
                      <a:pt x="9" y="55"/>
                    </a:cubicBezTo>
                    <a:cubicBezTo>
                      <a:pt x="0" y="44"/>
                      <a:pt x="3" y="24"/>
                      <a:pt x="8" y="14"/>
                    </a:cubicBezTo>
                    <a:cubicBezTo>
                      <a:pt x="12" y="6"/>
                      <a:pt x="18" y="1"/>
                      <a:pt x="25" y="0"/>
                    </a:cubicBezTo>
                    <a:cubicBezTo>
                      <a:pt x="33" y="0"/>
                      <a:pt x="40" y="5"/>
                      <a:pt x="44" y="13"/>
                    </a:cubicBezTo>
                    <a:cubicBezTo>
                      <a:pt x="49" y="22"/>
                      <a:pt x="50" y="34"/>
                      <a:pt x="47" y="44"/>
                    </a:cubicBezTo>
                    <a:cubicBezTo>
                      <a:pt x="45" y="52"/>
                      <a:pt x="38" y="61"/>
                      <a:pt x="28" y="63"/>
                    </a:cubicBezTo>
                    <a:cubicBezTo>
                      <a:pt x="27" y="63"/>
                      <a:pt x="25" y="63"/>
                      <a:pt x="24" y="63"/>
                    </a:cubicBezTo>
                    <a:close/>
                    <a:moveTo>
                      <a:pt x="26" y="10"/>
                    </a:moveTo>
                    <a:cubicBezTo>
                      <a:pt x="26" y="10"/>
                      <a:pt x="26" y="10"/>
                      <a:pt x="26" y="10"/>
                    </a:cubicBezTo>
                    <a:cubicBezTo>
                      <a:pt x="22" y="10"/>
                      <a:pt x="18" y="14"/>
                      <a:pt x="16" y="18"/>
                    </a:cubicBezTo>
                    <a:cubicBezTo>
                      <a:pt x="13" y="25"/>
                      <a:pt x="11" y="42"/>
                      <a:pt x="17" y="50"/>
                    </a:cubicBezTo>
                    <a:cubicBezTo>
                      <a:pt x="18" y="52"/>
                      <a:pt x="21" y="54"/>
                      <a:pt x="27" y="53"/>
                    </a:cubicBezTo>
                    <a:cubicBezTo>
                      <a:pt x="27" y="53"/>
                      <a:pt x="27" y="53"/>
                      <a:pt x="27" y="53"/>
                    </a:cubicBezTo>
                    <a:cubicBezTo>
                      <a:pt x="33" y="52"/>
                      <a:pt x="36" y="46"/>
                      <a:pt x="38" y="41"/>
                    </a:cubicBezTo>
                    <a:cubicBezTo>
                      <a:pt x="40" y="33"/>
                      <a:pt x="39" y="25"/>
                      <a:pt x="35" y="17"/>
                    </a:cubicBezTo>
                    <a:cubicBezTo>
                      <a:pt x="33" y="14"/>
                      <a:pt x="30" y="10"/>
                      <a:pt x="2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68" name="">
                <a:extLst>
                  <a:ext uri="{FF2B5EF4-FFF2-40B4-BE49-F238E27FC236}">
                    <a16:creationId xmlns:a16="http://schemas.microsoft.com/office/drawing/2014/main" id="{41742ABF-0383-4989-9211-9D43C57986FF}"/>
                  </a:ext>
                </a:extLst>
              </p:cNvPr>
              <p:cNvSpPr/>
              <p:nvPr/>
            </p:nvSpPr>
            <p:spPr bwMode="auto">
              <a:xfrm>
                <a:off x="7140575" y="3098801"/>
                <a:ext cx="220663" cy="223838"/>
              </a:xfrm>
              <a:custGeom>
                <a:avLst/>
                <a:gdLst>
                  <a:gd name="T0" fmla="*/ 24 w 58"/>
                  <a:gd name="T1" fmla="*/ 59 h 59"/>
                  <a:gd name="T2" fmla="*/ 23 w 58"/>
                  <a:gd name="T3" fmla="*/ 59 h 59"/>
                  <a:gd name="T4" fmla="*/ 8 w 58"/>
                  <a:gd name="T5" fmla="*/ 52 h 59"/>
                  <a:gd name="T6" fmla="*/ 8 w 58"/>
                  <a:gd name="T7" fmla="*/ 52 h 59"/>
                  <a:gd name="T8" fmla="*/ 20 w 58"/>
                  <a:gd name="T9" fmla="*/ 12 h 59"/>
                  <a:gd name="T10" fmla="*/ 51 w 58"/>
                  <a:gd name="T11" fmla="*/ 8 h 59"/>
                  <a:gd name="T12" fmla="*/ 57 w 58"/>
                  <a:gd name="T13" fmla="*/ 25 h 59"/>
                  <a:gd name="T14" fmla="*/ 38 w 58"/>
                  <a:gd name="T15" fmla="*/ 55 h 59"/>
                  <a:gd name="T16" fmla="*/ 24 w 58"/>
                  <a:gd name="T17" fmla="*/ 59 h 59"/>
                  <a:gd name="T18" fmla="*/ 16 w 58"/>
                  <a:gd name="T19" fmla="*/ 46 h 59"/>
                  <a:gd name="T20" fmla="*/ 23 w 58"/>
                  <a:gd name="T21" fmla="*/ 49 h 59"/>
                  <a:gd name="T22" fmla="*/ 33 w 58"/>
                  <a:gd name="T23" fmla="*/ 47 h 59"/>
                  <a:gd name="T24" fmla="*/ 48 w 58"/>
                  <a:gd name="T25" fmla="*/ 25 h 59"/>
                  <a:gd name="T26" fmla="*/ 45 w 58"/>
                  <a:gd name="T27" fmla="*/ 15 h 59"/>
                  <a:gd name="T28" fmla="*/ 26 w 58"/>
                  <a:gd name="T29" fmla="*/ 19 h 59"/>
                  <a:gd name="T30" fmla="*/ 16 w 58"/>
                  <a:gd name="T31" fmla="*/ 4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8" h="59">
                    <a:moveTo>
                      <a:pt x="24" y="59"/>
                    </a:moveTo>
                    <a:cubicBezTo>
                      <a:pt x="24" y="59"/>
                      <a:pt x="23" y="59"/>
                      <a:pt x="23" y="59"/>
                    </a:cubicBezTo>
                    <a:cubicBezTo>
                      <a:pt x="17" y="59"/>
                      <a:pt x="11" y="56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0" y="41"/>
                      <a:pt x="8" y="22"/>
                      <a:pt x="20" y="12"/>
                    </a:cubicBezTo>
                    <a:cubicBezTo>
                      <a:pt x="30" y="2"/>
                      <a:pt x="42" y="0"/>
                      <a:pt x="51" y="8"/>
                    </a:cubicBezTo>
                    <a:cubicBezTo>
                      <a:pt x="56" y="12"/>
                      <a:pt x="58" y="18"/>
                      <a:pt x="57" y="25"/>
                    </a:cubicBezTo>
                    <a:cubicBezTo>
                      <a:pt x="57" y="37"/>
                      <a:pt x="49" y="49"/>
                      <a:pt x="38" y="55"/>
                    </a:cubicBezTo>
                    <a:cubicBezTo>
                      <a:pt x="33" y="58"/>
                      <a:pt x="28" y="59"/>
                      <a:pt x="24" y="59"/>
                    </a:cubicBezTo>
                    <a:close/>
                    <a:moveTo>
                      <a:pt x="16" y="46"/>
                    </a:moveTo>
                    <a:cubicBezTo>
                      <a:pt x="17" y="48"/>
                      <a:pt x="20" y="49"/>
                      <a:pt x="23" y="49"/>
                    </a:cubicBezTo>
                    <a:cubicBezTo>
                      <a:pt x="26" y="49"/>
                      <a:pt x="30" y="49"/>
                      <a:pt x="33" y="47"/>
                    </a:cubicBezTo>
                    <a:cubicBezTo>
                      <a:pt x="42" y="42"/>
                      <a:pt x="47" y="34"/>
                      <a:pt x="48" y="25"/>
                    </a:cubicBezTo>
                    <a:cubicBezTo>
                      <a:pt x="48" y="23"/>
                      <a:pt x="48" y="18"/>
                      <a:pt x="45" y="15"/>
                    </a:cubicBezTo>
                    <a:cubicBezTo>
                      <a:pt x="38" y="10"/>
                      <a:pt x="30" y="15"/>
                      <a:pt x="26" y="19"/>
                    </a:cubicBezTo>
                    <a:cubicBezTo>
                      <a:pt x="17" y="27"/>
                      <a:pt x="12" y="41"/>
                      <a:pt x="16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69" name="">
                <a:extLst>
                  <a:ext uri="{FF2B5EF4-FFF2-40B4-BE49-F238E27FC236}">
                    <a16:creationId xmlns:a16="http://schemas.microsoft.com/office/drawing/2014/main" id="{BB5FA719-81B8-4CE4-B4C3-CF682702962E}"/>
                  </a:ext>
                </a:extLst>
              </p:cNvPr>
              <p:cNvSpPr/>
              <p:nvPr/>
            </p:nvSpPr>
            <p:spPr bwMode="auto">
              <a:xfrm>
                <a:off x="6502400" y="3475039"/>
                <a:ext cx="242888" cy="158750"/>
              </a:xfrm>
              <a:custGeom>
                <a:avLst/>
                <a:gdLst>
                  <a:gd name="T0" fmla="*/ 26 w 64"/>
                  <a:gd name="T1" fmla="*/ 42 h 42"/>
                  <a:gd name="T2" fmla="*/ 14 w 64"/>
                  <a:gd name="T3" fmla="*/ 41 h 42"/>
                  <a:gd name="T4" fmla="*/ 2 w 64"/>
                  <a:gd name="T5" fmla="*/ 32 h 42"/>
                  <a:gd name="T6" fmla="*/ 4 w 64"/>
                  <a:gd name="T7" fmla="*/ 17 h 42"/>
                  <a:gd name="T8" fmla="*/ 4 w 64"/>
                  <a:gd name="T9" fmla="*/ 17 h 42"/>
                  <a:gd name="T10" fmla="*/ 34 w 64"/>
                  <a:gd name="T11" fmla="*/ 1 h 42"/>
                  <a:gd name="T12" fmla="*/ 56 w 64"/>
                  <a:gd name="T13" fmla="*/ 8 h 42"/>
                  <a:gd name="T14" fmla="*/ 57 w 64"/>
                  <a:gd name="T15" fmla="*/ 32 h 42"/>
                  <a:gd name="T16" fmla="*/ 26 w 64"/>
                  <a:gd name="T17" fmla="*/ 42 h 42"/>
                  <a:gd name="T18" fmla="*/ 12 w 64"/>
                  <a:gd name="T19" fmla="*/ 23 h 42"/>
                  <a:gd name="T20" fmla="*/ 11 w 64"/>
                  <a:gd name="T21" fmla="*/ 29 h 42"/>
                  <a:gd name="T22" fmla="*/ 16 w 64"/>
                  <a:gd name="T23" fmla="*/ 31 h 42"/>
                  <a:gd name="T24" fmla="*/ 50 w 64"/>
                  <a:gd name="T25" fmla="*/ 25 h 42"/>
                  <a:gd name="T26" fmla="*/ 49 w 64"/>
                  <a:gd name="T27" fmla="*/ 14 h 42"/>
                  <a:gd name="T28" fmla="*/ 35 w 64"/>
                  <a:gd name="T29" fmla="*/ 10 h 42"/>
                  <a:gd name="T30" fmla="*/ 12 w 64"/>
                  <a:gd name="T31" fmla="*/ 2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42">
                    <a:moveTo>
                      <a:pt x="26" y="42"/>
                    </a:moveTo>
                    <a:cubicBezTo>
                      <a:pt x="22" y="42"/>
                      <a:pt x="17" y="42"/>
                      <a:pt x="14" y="41"/>
                    </a:cubicBezTo>
                    <a:cubicBezTo>
                      <a:pt x="8" y="40"/>
                      <a:pt x="4" y="37"/>
                      <a:pt x="2" y="32"/>
                    </a:cubicBezTo>
                    <a:cubicBezTo>
                      <a:pt x="0" y="28"/>
                      <a:pt x="1" y="22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10" y="9"/>
                      <a:pt x="23" y="2"/>
                      <a:pt x="34" y="1"/>
                    </a:cubicBezTo>
                    <a:cubicBezTo>
                      <a:pt x="43" y="0"/>
                      <a:pt x="51" y="2"/>
                      <a:pt x="56" y="8"/>
                    </a:cubicBezTo>
                    <a:cubicBezTo>
                      <a:pt x="62" y="14"/>
                      <a:pt x="64" y="24"/>
                      <a:pt x="57" y="32"/>
                    </a:cubicBezTo>
                    <a:cubicBezTo>
                      <a:pt x="50" y="40"/>
                      <a:pt x="37" y="42"/>
                      <a:pt x="26" y="42"/>
                    </a:cubicBezTo>
                    <a:close/>
                    <a:moveTo>
                      <a:pt x="12" y="23"/>
                    </a:moveTo>
                    <a:cubicBezTo>
                      <a:pt x="11" y="25"/>
                      <a:pt x="10" y="27"/>
                      <a:pt x="11" y="29"/>
                    </a:cubicBezTo>
                    <a:cubicBezTo>
                      <a:pt x="11" y="30"/>
                      <a:pt x="13" y="31"/>
                      <a:pt x="16" y="31"/>
                    </a:cubicBezTo>
                    <a:cubicBezTo>
                      <a:pt x="27" y="34"/>
                      <a:pt x="43" y="32"/>
                      <a:pt x="50" y="25"/>
                    </a:cubicBezTo>
                    <a:cubicBezTo>
                      <a:pt x="53" y="22"/>
                      <a:pt x="51" y="17"/>
                      <a:pt x="49" y="14"/>
                    </a:cubicBezTo>
                    <a:cubicBezTo>
                      <a:pt x="45" y="10"/>
                      <a:pt x="39" y="10"/>
                      <a:pt x="35" y="10"/>
                    </a:cubicBezTo>
                    <a:cubicBezTo>
                      <a:pt x="26" y="11"/>
                      <a:pt x="17" y="17"/>
                      <a:pt x="12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70" name="">
                <a:extLst>
                  <a:ext uri="{FF2B5EF4-FFF2-40B4-BE49-F238E27FC236}">
                    <a16:creationId xmlns:a16="http://schemas.microsoft.com/office/drawing/2014/main" id="{489BF300-0FAD-4959-B17F-571DDE510C5E}"/>
                  </a:ext>
                </a:extLst>
              </p:cNvPr>
              <p:cNvSpPr/>
              <p:nvPr/>
            </p:nvSpPr>
            <p:spPr bwMode="auto">
              <a:xfrm>
                <a:off x="6084888" y="1474789"/>
                <a:ext cx="44450" cy="103188"/>
              </a:xfrm>
              <a:custGeom>
                <a:avLst/>
                <a:gdLst>
                  <a:gd name="T0" fmla="*/ 6 w 12"/>
                  <a:gd name="T1" fmla="*/ 27 h 27"/>
                  <a:gd name="T2" fmla="*/ 1 w 12"/>
                  <a:gd name="T3" fmla="*/ 22 h 27"/>
                  <a:gd name="T4" fmla="*/ 2 w 12"/>
                  <a:gd name="T5" fmla="*/ 4 h 27"/>
                  <a:gd name="T6" fmla="*/ 8 w 12"/>
                  <a:gd name="T7" fmla="*/ 1 h 27"/>
                  <a:gd name="T8" fmla="*/ 11 w 12"/>
                  <a:gd name="T9" fmla="*/ 7 h 27"/>
                  <a:gd name="T10" fmla="*/ 11 w 12"/>
                  <a:gd name="T11" fmla="*/ 21 h 27"/>
                  <a:gd name="T12" fmla="*/ 6 w 12"/>
                  <a:gd name="T13" fmla="*/ 27 h 27"/>
                  <a:gd name="T14" fmla="*/ 6 w 12"/>
                  <a:gd name="T1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27">
                    <a:moveTo>
                      <a:pt x="6" y="27"/>
                    </a:moveTo>
                    <a:cubicBezTo>
                      <a:pt x="3" y="27"/>
                      <a:pt x="1" y="25"/>
                      <a:pt x="1" y="22"/>
                    </a:cubicBezTo>
                    <a:cubicBezTo>
                      <a:pt x="0" y="16"/>
                      <a:pt x="0" y="10"/>
                      <a:pt x="2" y="4"/>
                    </a:cubicBezTo>
                    <a:cubicBezTo>
                      <a:pt x="3" y="2"/>
                      <a:pt x="5" y="0"/>
                      <a:pt x="8" y="1"/>
                    </a:cubicBezTo>
                    <a:cubicBezTo>
                      <a:pt x="11" y="1"/>
                      <a:pt x="12" y="4"/>
                      <a:pt x="11" y="7"/>
                    </a:cubicBezTo>
                    <a:cubicBezTo>
                      <a:pt x="10" y="11"/>
                      <a:pt x="10" y="16"/>
                      <a:pt x="11" y="21"/>
                    </a:cubicBezTo>
                    <a:cubicBezTo>
                      <a:pt x="11" y="24"/>
                      <a:pt x="9" y="26"/>
                      <a:pt x="6" y="27"/>
                    </a:cubicBezTo>
                    <a:cubicBezTo>
                      <a:pt x="6" y="27"/>
                      <a:pt x="6" y="27"/>
                      <a:pt x="6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71" name="">
                <a:extLst>
                  <a:ext uri="{FF2B5EF4-FFF2-40B4-BE49-F238E27FC236}">
                    <a16:creationId xmlns:a16="http://schemas.microsoft.com/office/drawing/2014/main" id="{F03F8259-7654-48FC-AE71-B5A27174F3A7}"/>
                  </a:ext>
                </a:extLst>
              </p:cNvPr>
              <p:cNvSpPr/>
              <p:nvPr/>
            </p:nvSpPr>
            <p:spPr bwMode="auto">
              <a:xfrm>
                <a:off x="6330950" y="1516064"/>
                <a:ext cx="49213" cy="79375"/>
              </a:xfrm>
              <a:custGeom>
                <a:avLst/>
                <a:gdLst>
                  <a:gd name="T0" fmla="*/ 5 w 13"/>
                  <a:gd name="T1" fmla="*/ 21 h 21"/>
                  <a:gd name="T2" fmla="*/ 5 w 13"/>
                  <a:gd name="T3" fmla="*/ 21 h 21"/>
                  <a:gd name="T4" fmla="*/ 0 w 13"/>
                  <a:gd name="T5" fmla="*/ 16 h 21"/>
                  <a:gd name="T6" fmla="*/ 3 w 13"/>
                  <a:gd name="T7" fmla="*/ 4 h 21"/>
                  <a:gd name="T8" fmla="*/ 9 w 13"/>
                  <a:gd name="T9" fmla="*/ 1 h 21"/>
                  <a:gd name="T10" fmla="*/ 12 w 13"/>
                  <a:gd name="T11" fmla="*/ 8 h 21"/>
                  <a:gd name="T12" fmla="*/ 10 w 13"/>
                  <a:gd name="T13" fmla="*/ 17 h 21"/>
                  <a:gd name="T14" fmla="*/ 5 w 13"/>
                  <a:gd name="T1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21">
                    <a:moveTo>
                      <a:pt x="5" y="21"/>
                    </a:moveTo>
                    <a:cubicBezTo>
                      <a:pt x="5" y="21"/>
                      <a:pt x="5" y="21"/>
                      <a:pt x="5" y="21"/>
                    </a:cubicBezTo>
                    <a:cubicBezTo>
                      <a:pt x="2" y="21"/>
                      <a:pt x="0" y="19"/>
                      <a:pt x="0" y="16"/>
                    </a:cubicBezTo>
                    <a:cubicBezTo>
                      <a:pt x="0" y="12"/>
                      <a:pt x="1" y="8"/>
                      <a:pt x="3" y="4"/>
                    </a:cubicBezTo>
                    <a:cubicBezTo>
                      <a:pt x="4" y="1"/>
                      <a:pt x="7" y="0"/>
                      <a:pt x="9" y="1"/>
                    </a:cubicBezTo>
                    <a:cubicBezTo>
                      <a:pt x="12" y="2"/>
                      <a:pt x="13" y="5"/>
                      <a:pt x="12" y="8"/>
                    </a:cubicBezTo>
                    <a:cubicBezTo>
                      <a:pt x="11" y="10"/>
                      <a:pt x="10" y="14"/>
                      <a:pt x="10" y="17"/>
                    </a:cubicBezTo>
                    <a:cubicBezTo>
                      <a:pt x="10" y="19"/>
                      <a:pt x="7" y="21"/>
                      <a:pt x="5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72" name="">
                <a:extLst>
                  <a:ext uri="{FF2B5EF4-FFF2-40B4-BE49-F238E27FC236}">
                    <a16:creationId xmlns:a16="http://schemas.microsoft.com/office/drawing/2014/main" id="{1FD89219-BF66-434F-B42D-F15241979B5A}"/>
                  </a:ext>
                </a:extLst>
              </p:cNvPr>
              <p:cNvSpPr/>
              <p:nvPr/>
            </p:nvSpPr>
            <p:spPr bwMode="auto">
              <a:xfrm>
                <a:off x="6529388" y="1558926"/>
                <a:ext cx="79375" cy="117475"/>
              </a:xfrm>
              <a:custGeom>
                <a:avLst/>
                <a:gdLst>
                  <a:gd name="T0" fmla="*/ 6 w 21"/>
                  <a:gd name="T1" fmla="*/ 31 h 31"/>
                  <a:gd name="T2" fmla="*/ 3 w 21"/>
                  <a:gd name="T3" fmla="*/ 30 h 31"/>
                  <a:gd name="T4" fmla="*/ 1 w 21"/>
                  <a:gd name="T5" fmla="*/ 24 h 31"/>
                  <a:gd name="T6" fmla="*/ 11 w 21"/>
                  <a:gd name="T7" fmla="*/ 3 h 31"/>
                  <a:gd name="T8" fmla="*/ 18 w 21"/>
                  <a:gd name="T9" fmla="*/ 1 h 31"/>
                  <a:gd name="T10" fmla="*/ 20 w 21"/>
                  <a:gd name="T11" fmla="*/ 7 h 31"/>
                  <a:gd name="T12" fmla="*/ 10 w 21"/>
                  <a:gd name="T13" fmla="*/ 28 h 31"/>
                  <a:gd name="T14" fmla="*/ 6 w 21"/>
                  <a:gd name="T1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31">
                    <a:moveTo>
                      <a:pt x="6" y="31"/>
                    </a:moveTo>
                    <a:cubicBezTo>
                      <a:pt x="5" y="31"/>
                      <a:pt x="4" y="31"/>
                      <a:pt x="3" y="30"/>
                    </a:cubicBezTo>
                    <a:cubicBezTo>
                      <a:pt x="1" y="29"/>
                      <a:pt x="0" y="26"/>
                      <a:pt x="1" y="24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2" y="1"/>
                      <a:pt x="15" y="0"/>
                      <a:pt x="18" y="1"/>
                    </a:cubicBezTo>
                    <a:cubicBezTo>
                      <a:pt x="20" y="2"/>
                      <a:pt x="21" y="5"/>
                      <a:pt x="20" y="7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9" y="30"/>
                      <a:pt x="7" y="31"/>
                      <a:pt x="6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73" name="">
                <a:extLst>
                  <a:ext uri="{FF2B5EF4-FFF2-40B4-BE49-F238E27FC236}">
                    <a16:creationId xmlns:a16="http://schemas.microsoft.com/office/drawing/2014/main" id="{4334DF1D-4DC9-4CAD-BDE8-CEF7ED752ADE}"/>
                  </a:ext>
                </a:extLst>
              </p:cNvPr>
              <p:cNvSpPr/>
              <p:nvPr/>
            </p:nvSpPr>
            <p:spPr bwMode="auto">
              <a:xfrm>
                <a:off x="6718300" y="1709739"/>
                <a:ext cx="65088" cy="84138"/>
              </a:xfrm>
              <a:custGeom>
                <a:avLst/>
                <a:gdLst>
                  <a:gd name="T0" fmla="*/ 6 w 17"/>
                  <a:gd name="T1" fmla="*/ 22 h 22"/>
                  <a:gd name="T2" fmla="*/ 5 w 17"/>
                  <a:gd name="T3" fmla="*/ 22 h 22"/>
                  <a:gd name="T4" fmla="*/ 1 w 17"/>
                  <a:gd name="T5" fmla="*/ 16 h 22"/>
                  <a:gd name="T6" fmla="*/ 8 w 17"/>
                  <a:gd name="T7" fmla="*/ 3 h 22"/>
                  <a:gd name="T8" fmla="*/ 14 w 17"/>
                  <a:gd name="T9" fmla="*/ 2 h 22"/>
                  <a:gd name="T10" fmla="*/ 15 w 17"/>
                  <a:gd name="T11" fmla="*/ 9 h 22"/>
                  <a:gd name="T12" fmla="*/ 10 w 17"/>
                  <a:gd name="T13" fmla="*/ 18 h 22"/>
                  <a:gd name="T14" fmla="*/ 6 w 17"/>
                  <a:gd name="T1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22">
                    <a:moveTo>
                      <a:pt x="6" y="22"/>
                    </a:moveTo>
                    <a:cubicBezTo>
                      <a:pt x="5" y="22"/>
                      <a:pt x="5" y="22"/>
                      <a:pt x="5" y="22"/>
                    </a:cubicBezTo>
                    <a:cubicBezTo>
                      <a:pt x="2" y="21"/>
                      <a:pt x="0" y="18"/>
                      <a:pt x="1" y="16"/>
                    </a:cubicBezTo>
                    <a:cubicBezTo>
                      <a:pt x="2" y="11"/>
                      <a:pt x="4" y="7"/>
                      <a:pt x="8" y="3"/>
                    </a:cubicBezTo>
                    <a:cubicBezTo>
                      <a:pt x="9" y="1"/>
                      <a:pt x="12" y="0"/>
                      <a:pt x="14" y="2"/>
                    </a:cubicBezTo>
                    <a:cubicBezTo>
                      <a:pt x="17" y="4"/>
                      <a:pt x="17" y="7"/>
                      <a:pt x="15" y="9"/>
                    </a:cubicBezTo>
                    <a:cubicBezTo>
                      <a:pt x="13" y="12"/>
                      <a:pt x="11" y="15"/>
                      <a:pt x="10" y="18"/>
                    </a:cubicBezTo>
                    <a:cubicBezTo>
                      <a:pt x="10" y="21"/>
                      <a:pt x="8" y="22"/>
                      <a:pt x="6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74" name="">
                <a:extLst>
                  <a:ext uri="{FF2B5EF4-FFF2-40B4-BE49-F238E27FC236}">
                    <a16:creationId xmlns:a16="http://schemas.microsoft.com/office/drawing/2014/main" id="{1C23F479-06AF-4D05-8300-FFFD79A29F0B}"/>
                  </a:ext>
                </a:extLst>
              </p:cNvPr>
              <p:cNvSpPr/>
              <p:nvPr/>
            </p:nvSpPr>
            <p:spPr bwMode="auto">
              <a:xfrm>
                <a:off x="6859588" y="1797051"/>
                <a:ext cx="125413" cy="147638"/>
              </a:xfrm>
              <a:custGeom>
                <a:avLst/>
                <a:gdLst>
                  <a:gd name="T0" fmla="*/ 6 w 33"/>
                  <a:gd name="T1" fmla="*/ 39 h 39"/>
                  <a:gd name="T2" fmla="*/ 3 w 33"/>
                  <a:gd name="T3" fmla="*/ 38 h 39"/>
                  <a:gd name="T4" fmla="*/ 2 w 33"/>
                  <a:gd name="T5" fmla="*/ 31 h 39"/>
                  <a:gd name="T6" fmla="*/ 23 w 33"/>
                  <a:gd name="T7" fmla="*/ 2 h 39"/>
                  <a:gd name="T8" fmla="*/ 30 w 33"/>
                  <a:gd name="T9" fmla="*/ 2 h 39"/>
                  <a:gd name="T10" fmla="*/ 31 w 33"/>
                  <a:gd name="T11" fmla="*/ 9 h 39"/>
                  <a:gd name="T12" fmla="*/ 10 w 33"/>
                  <a:gd name="T13" fmla="*/ 37 h 39"/>
                  <a:gd name="T14" fmla="*/ 6 w 33"/>
                  <a:gd name="T15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39">
                    <a:moveTo>
                      <a:pt x="6" y="39"/>
                    </a:moveTo>
                    <a:cubicBezTo>
                      <a:pt x="5" y="39"/>
                      <a:pt x="4" y="39"/>
                      <a:pt x="3" y="38"/>
                    </a:cubicBezTo>
                    <a:cubicBezTo>
                      <a:pt x="1" y="36"/>
                      <a:pt x="0" y="33"/>
                      <a:pt x="2" y="31"/>
                    </a:cubicBezTo>
                    <a:cubicBezTo>
                      <a:pt x="9" y="21"/>
                      <a:pt x="15" y="12"/>
                      <a:pt x="23" y="2"/>
                    </a:cubicBezTo>
                    <a:cubicBezTo>
                      <a:pt x="25" y="0"/>
                      <a:pt x="28" y="0"/>
                      <a:pt x="30" y="2"/>
                    </a:cubicBezTo>
                    <a:cubicBezTo>
                      <a:pt x="32" y="3"/>
                      <a:pt x="33" y="6"/>
                      <a:pt x="31" y="9"/>
                    </a:cubicBezTo>
                    <a:cubicBezTo>
                      <a:pt x="23" y="18"/>
                      <a:pt x="17" y="26"/>
                      <a:pt x="10" y="37"/>
                    </a:cubicBezTo>
                    <a:cubicBezTo>
                      <a:pt x="9" y="38"/>
                      <a:pt x="7" y="39"/>
                      <a:pt x="6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75" name="">
                <a:extLst>
                  <a:ext uri="{FF2B5EF4-FFF2-40B4-BE49-F238E27FC236}">
                    <a16:creationId xmlns:a16="http://schemas.microsoft.com/office/drawing/2014/main" id="{D4C8CD7E-8C73-49B4-A539-F27B04282345}"/>
                  </a:ext>
                </a:extLst>
              </p:cNvPr>
              <p:cNvSpPr/>
              <p:nvPr/>
            </p:nvSpPr>
            <p:spPr bwMode="auto">
              <a:xfrm>
                <a:off x="6977063" y="2066926"/>
                <a:ext cx="163513" cy="90488"/>
              </a:xfrm>
              <a:custGeom>
                <a:avLst/>
                <a:gdLst>
                  <a:gd name="T0" fmla="*/ 5 w 43"/>
                  <a:gd name="T1" fmla="*/ 24 h 24"/>
                  <a:gd name="T2" fmla="*/ 1 w 43"/>
                  <a:gd name="T3" fmla="*/ 21 h 24"/>
                  <a:gd name="T4" fmla="*/ 3 w 43"/>
                  <a:gd name="T5" fmla="*/ 15 h 24"/>
                  <a:gd name="T6" fmla="*/ 35 w 43"/>
                  <a:gd name="T7" fmla="*/ 1 h 24"/>
                  <a:gd name="T8" fmla="*/ 42 w 43"/>
                  <a:gd name="T9" fmla="*/ 4 h 24"/>
                  <a:gd name="T10" fmla="*/ 39 w 43"/>
                  <a:gd name="T11" fmla="*/ 10 h 24"/>
                  <a:gd name="T12" fmla="*/ 7 w 43"/>
                  <a:gd name="T13" fmla="*/ 24 h 24"/>
                  <a:gd name="T14" fmla="*/ 5 w 43"/>
                  <a:gd name="T1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24">
                    <a:moveTo>
                      <a:pt x="5" y="24"/>
                    </a:moveTo>
                    <a:cubicBezTo>
                      <a:pt x="3" y="24"/>
                      <a:pt x="2" y="23"/>
                      <a:pt x="1" y="21"/>
                    </a:cubicBezTo>
                    <a:cubicBezTo>
                      <a:pt x="0" y="19"/>
                      <a:pt x="1" y="16"/>
                      <a:pt x="3" y="15"/>
                    </a:cubicBezTo>
                    <a:cubicBezTo>
                      <a:pt x="14" y="10"/>
                      <a:pt x="24" y="5"/>
                      <a:pt x="35" y="1"/>
                    </a:cubicBezTo>
                    <a:cubicBezTo>
                      <a:pt x="38" y="0"/>
                      <a:pt x="41" y="1"/>
                      <a:pt x="42" y="4"/>
                    </a:cubicBezTo>
                    <a:cubicBezTo>
                      <a:pt x="43" y="6"/>
                      <a:pt x="41" y="9"/>
                      <a:pt x="39" y="10"/>
                    </a:cubicBezTo>
                    <a:cubicBezTo>
                      <a:pt x="28" y="14"/>
                      <a:pt x="18" y="19"/>
                      <a:pt x="7" y="24"/>
                    </a:cubicBezTo>
                    <a:cubicBezTo>
                      <a:pt x="7" y="24"/>
                      <a:pt x="6" y="24"/>
                      <a:pt x="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76" name="">
                <a:extLst>
                  <a:ext uri="{FF2B5EF4-FFF2-40B4-BE49-F238E27FC236}">
                    <a16:creationId xmlns:a16="http://schemas.microsoft.com/office/drawing/2014/main" id="{376A679C-6426-4647-8C7D-A9D9ECF60374}"/>
                  </a:ext>
                </a:extLst>
              </p:cNvPr>
              <p:cNvSpPr/>
              <p:nvPr/>
            </p:nvSpPr>
            <p:spPr bwMode="auto">
              <a:xfrm>
                <a:off x="7042150" y="2355851"/>
                <a:ext cx="79375" cy="41275"/>
              </a:xfrm>
              <a:custGeom>
                <a:avLst/>
                <a:gdLst>
                  <a:gd name="T0" fmla="*/ 5 w 21"/>
                  <a:gd name="T1" fmla="*/ 11 h 11"/>
                  <a:gd name="T2" fmla="*/ 0 w 21"/>
                  <a:gd name="T3" fmla="*/ 7 h 11"/>
                  <a:gd name="T4" fmla="*/ 4 w 21"/>
                  <a:gd name="T5" fmla="*/ 1 h 11"/>
                  <a:gd name="T6" fmla="*/ 16 w 21"/>
                  <a:gd name="T7" fmla="*/ 0 h 11"/>
                  <a:gd name="T8" fmla="*/ 21 w 21"/>
                  <a:gd name="T9" fmla="*/ 5 h 11"/>
                  <a:gd name="T10" fmla="*/ 16 w 21"/>
                  <a:gd name="T11" fmla="*/ 10 h 11"/>
                  <a:gd name="T12" fmla="*/ 16 w 21"/>
                  <a:gd name="T13" fmla="*/ 10 h 11"/>
                  <a:gd name="T14" fmla="*/ 6 w 21"/>
                  <a:gd name="T15" fmla="*/ 11 h 11"/>
                  <a:gd name="T16" fmla="*/ 5 w 21"/>
                  <a:gd name="T1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11">
                    <a:moveTo>
                      <a:pt x="5" y="11"/>
                    </a:moveTo>
                    <a:cubicBezTo>
                      <a:pt x="3" y="11"/>
                      <a:pt x="1" y="9"/>
                      <a:pt x="0" y="7"/>
                    </a:cubicBezTo>
                    <a:cubicBezTo>
                      <a:pt x="0" y="4"/>
                      <a:pt x="1" y="2"/>
                      <a:pt x="4" y="1"/>
                    </a:cubicBezTo>
                    <a:cubicBezTo>
                      <a:pt x="8" y="0"/>
                      <a:pt x="12" y="0"/>
                      <a:pt x="16" y="0"/>
                    </a:cubicBezTo>
                    <a:cubicBezTo>
                      <a:pt x="19" y="0"/>
                      <a:pt x="21" y="2"/>
                      <a:pt x="21" y="5"/>
                    </a:cubicBezTo>
                    <a:cubicBezTo>
                      <a:pt x="21" y="8"/>
                      <a:pt x="19" y="10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2" y="10"/>
                      <a:pt x="9" y="10"/>
                      <a:pt x="6" y="11"/>
                    </a:cubicBezTo>
                    <a:cubicBezTo>
                      <a:pt x="6" y="11"/>
                      <a:pt x="5" y="11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77" name="">
                <a:extLst>
                  <a:ext uri="{FF2B5EF4-FFF2-40B4-BE49-F238E27FC236}">
                    <a16:creationId xmlns:a16="http://schemas.microsoft.com/office/drawing/2014/main" id="{7316AC7D-1ACE-4F8E-A49D-B3B4860496A2}"/>
                  </a:ext>
                </a:extLst>
              </p:cNvPr>
              <p:cNvSpPr/>
              <p:nvPr/>
            </p:nvSpPr>
            <p:spPr bwMode="auto">
              <a:xfrm>
                <a:off x="7011988" y="2597151"/>
                <a:ext cx="193675" cy="76200"/>
              </a:xfrm>
              <a:custGeom>
                <a:avLst/>
                <a:gdLst>
                  <a:gd name="T0" fmla="*/ 45 w 51"/>
                  <a:gd name="T1" fmla="*/ 20 h 20"/>
                  <a:gd name="T2" fmla="*/ 44 w 51"/>
                  <a:gd name="T3" fmla="*/ 19 h 20"/>
                  <a:gd name="T4" fmla="*/ 4 w 51"/>
                  <a:gd name="T5" fmla="*/ 10 h 20"/>
                  <a:gd name="T6" fmla="*/ 0 w 51"/>
                  <a:gd name="T7" fmla="*/ 4 h 20"/>
                  <a:gd name="T8" fmla="*/ 6 w 51"/>
                  <a:gd name="T9" fmla="*/ 1 h 20"/>
                  <a:gd name="T10" fmla="*/ 47 w 51"/>
                  <a:gd name="T11" fmla="*/ 10 h 20"/>
                  <a:gd name="T12" fmla="*/ 50 w 51"/>
                  <a:gd name="T13" fmla="*/ 16 h 20"/>
                  <a:gd name="T14" fmla="*/ 45 w 51"/>
                  <a:gd name="T1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20">
                    <a:moveTo>
                      <a:pt x="45" y="20"/>
                    </a:moveTo>
                    <a:cubicBezTo>
                      <a:pt x="45" y="20"/>
                      <a:pt x="45" y="20"/>
                      <a:pt x="44" y="1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1" y="9"/>
                      <a:pt x="0" y="7"/>
                      <a:pt x="0" y="4"/>
                    </a:cubicBezTo>
                    <a:cubicBezTo>
                      <a:pt x="1" y="2"/>
                      <a:pt x="3" y="0"/>
                      <a:pt x="6" y="1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9" y="11"/>
                      <a:pt x="51" y="13"/>
                      <a:pt x="50" y="16"/>
                    </a:cubicBezTo>
                    <a:cubicBezTo>
                      <a:pt x="50" y="18"/>
                      <a:pt x="48" y="20"/>
                      <a:pt x="45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78" name="">
                <a:extLst>
                  <a:ext uri="{FF2B5EF4-FFF2-40B4-BE49-F238E27FC236}">
                    <a16:creationId xmlns:a16="http://schemas.microsoft.com/office/drawing/2014/main" id="{6722C49E-154A-479C-9ACF-933774D7B977}"/>
                  </a:ext>
                </a:extLst>
              </p:cNvPr>
              <p:cNvSpPr/>
              <p:nvPr/>
            </p:nvSpPr>
            <p:spPr bwMode="auto">
              <a:xfrm>
                <a:off x="6900863" y="2836864"/>
                <a:ext cx="87313" cy="65088"/>
              </a:xfrm>
              <a:custGeom>
                <a:avLst/>
                <a:gdLst>
                  <a:gd name="T0" fmla="*/ 17 w 23"/>
                  <a:gd name="T1" fmla="*/ 17 h 17"/>
                  <a:gd name="T2" fmla="*/ 17 w 23"/>
                  <a:gd name="T3" fmla="*/ 17 h 17"/>
                  <a:gd name="T4" fmla="*/ 2 w 23"/>
                  <a:gd name="T5" fmla="*/ 9 h 17"/>
                  <a:gd name="T6" fmla="*/ 2 w 23"/>
                  <a:gd name="T7" fmla="*/ 2 h 17"/>
                  <a:gd name="T8" fmla="*/ 9 w 23"/>
                  <a:gd name="T9" fmla="*/ 3 h 17"/>
                  <a:gd name="T10" fmla="*/ 18 w 23"/>
                  <a:gd name="T11" fmla="*/ 7 h 17"/>
                  <a:gd name="T12" fmla="*/ 22 w 23"/>
                  <a:gd name="T13" fmla="*/ 13 h 17"/>
                  <a:gd name="T14" fmla="*/ 17 w 23"/>
                  <a:gd name="T1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7">
                    <a:moveTo>
                      <a:pt x="17" y="17"/>
                    </a:moveTo>
                    <a:cubicBezTo>
                      <a:pt x="17" y="17"/>
                      <a:pt x="17" y="17"/>
                      <a:pt x="17" y="17"/>
                    </a:cubicBezTo>
                    <a:cubicBezTo>
                      <a:pt x="11" y="16"/>
                      <a:pt x="5" y="13"/>
                      <a:pt x="2" y="9"/>
                    </a:cubicBezTo>
                    <a:cubicBezTo>
                      <a:pt x="0" y="7"/>
                      <a:pt x="0" y="3"/>
                      <a:pt x="2" y="2"/>
                    </a:cubicBezTo>
                    <a:cubicBezTo>
                      <a:pt x="5" y="0"/>
                      <a:pt x="8" y="0"/>
                      <a:pt x="9" y="3"/>
                    </a:cubicBezTo>
                    <a:cubicBezTo>
                      <a:pt x="11" y="5"/>
                      <a:pt x="15" y="7"/>
                      <a:pt x="18" y="7"/>
                    </a:cubicBezTo>
                    <a:cubicBezTo>
                      <a:pt x="21" y="8"/>
                      <a:pt x="23" y="10"/>
                      <a:pt x="22" y="13"/>
                    </a:cubicBezTo>
                    <a:cubicBezTo>
                      <a:pt x="22" y="15"/>
                      <a:pt x="20" y="17"/>
                      <a:pt x="17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79" name="">
                <a:extLst>
                  <a:ext uri="{FF2B5EF4-FFF2-40B4-BE49-F238E27FC236}">
                    <a16:creationId xmlns:a16="http://schemas.microsoft.com/office/drawing/2014/main" id="{6788B638-B704-4FED-9AF5-DCD00F92BC11}"/>
                  </a:ext>
                </a:extLst>
              </p:cNvPr>
              <p:cNvSpPr/>
              <p:nvPr/>
            </p:nvSpPr>
            <p:spPr bwMode="auto">
              <a:xfrm>
                <a:off x="6786563" y="2981326"/>
                <a:ext cx="157163" cy="128588"/>
              </a:xfrm>
              <a:custGeom>
                <a:avLst/>
                <a:gdLst>
                  <a:gd name="T0" fmla="*/ 35 w 41"/>
                  <a:gd name="T1" fmla="*/ 34 h 34"/>
                  <a:gd name="T2" fmla="*/ 33 w 41"/>
                  <a:gd name="T3" fmla="*/ 33 h 34"/>
                  <a:gd name="T4" fmla="*/ 2 w 41"/>
                  <a:gd name="T5" fmla="*/ 8 h 34"/>
                  <a:gd name="T6" fmla="*/ 3 w 41"/>
                  <a:gd name="T7" fmla="*/ 1 h 34"/>
                  <a:gd name="T8" fmla="*/ 10 w 41"/>
                  <a:gd name="T9" fmla="*/ 2 h 34"/>
                  <a:gd name="T10" fmla="*/ 37 w 41"/>
                  <a:gd name="T11" fmla="*/ 24 h 34"/>
                  <a:gd name="T12" fmla="*/ 39 w 41"/>
                  <a:gd name="T13" fmla="*/ 31 h 34"/>
                  <a:gd name="T14" fmla="*/ 35 w 41"/>
                  <a:gd name="T1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34">
                    <a:moveTo>
                      <a:pt x="35" y="34"/>
                    </a:moveTo>
                    <a:cubicBezTo>
                      <a:pt x="34" y="34"/>
                      <a:pt x="34" y="33"/>
                      <a:pt x="33" y="33"/>
                    </a:cubicBezTo>
                    <a:cubicBezTo>
                      <a:pt x="21" y="27"/>
                      <a:pt x="10" y="19"/>
                      <a:pt x="2" y="8"/>
                    </a:cubicBezTo>
                    <a:cubicBezTo>
                      <a:pt x="0" y="6"/>
                      <a:pt x="1" y="3"/>
                      <a:pt x="3" y="1"/>
                    </a:cubicBezTo>
                    <a:cubicBezTo>
                      <a:pt x="5" y="0"/>
                      <a:pt x="8" y="0"/>
                      <a:pt x="10" y="2"/>
                    </a:cubicBezTo>
                    <a:cubicBezTo>
                      <a:pt x="17" y="12"/>
                      <a:pt x="26" y="19"/>
                      <a:pt x="37" y="24"/>
                    </a:cubicBezTo>
                    <a:cubicBezTo>
                      <a:pt x="39" y="25"/>
                      <a:pt x="41" y="28"/>
                      <a:pt x="39" y="31"/>
                    </a:cubicBezTo>
                    <a:cubicBezTo>
                      <a:pt x="39" y="33"/>
                      <a:pt x="37" y="34"/>
                      <a:pt x="35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80" name="">
                <a:extLst>
                  <a:ext uri="{FF2B5EF4-FFF2-40B4-BE49-F238E27FC236}">
                    <a16:creationId xmlns:a16="http://schemas.microsoft.com/office/drawing/2014/main" id="{30B1D9BC-4F3B-4F63-B4CB-34170FB97085}"/>
                  </a:ext>
                </a:extLst>
              </p:cNvPr>
              <p:cNvSpPr/>
              <p:nvPr/>
            </p:nvSpPr>
            <p:spPr bwMode="auto">
              <a:xfrm>
                <a:off x="6581775" y="3136901"/>
                <a:ext cx="76200" cy="90488"/>
              </a:xfrm>
              <a:custGeom>
                <a:avLst/>
                <a:gdLst>
                  <a:gd name="T0" fmla="*/ 15 w 20"/>
                  <a:gd name="T1" fmla="*/ 24 h 24"/>
                  <a:gd name="T2" fmla="*/ 11 w 20"/>
                  <a:gd name="T3" fmla="*/ 22 h 24"/>
                  <a:gd name="T4" fmla="*/ 1 w 20"/>
                  <a:gd name="T5" fmla="*/ 8 h 24"/>
                  <a:gd name="T6" fmla="*/ 3 w 20"/>
                  <a:gd name="T7" fmla="*/ 1 h 24"/>
                  <a:gd name="T8" fmla="*/ 9 w 20"/>
                  <a:gd name="T9" fmla="*/ 2 h 24"/>
                  <a:gd name="T10" fmla="*/ 19 w 20"/>
                  <a:gd name="T11" fmla="*/ 16 h 24"/>
                  <a:gd name="T12" fmla="*/ 17 w 20"/>
                  <a:gd name="T13" fmla="*/ 23 h 24"/>
                  <a:gd name="T14" fmla="*/ 15 w 20"/>
                  <a:gd name="T1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24">
                    <a:moveTo>
                      <a:pt x="15" y="24"/>
                    </a:moveTo>
                    <a:cubicBezTo>
                      <a:pt x="13" y="24"/>
                      <a:pt x="12" y="23"/>
                      <a:pt x="11" y="22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6"/>
                      <a:pt x="0" y="3"/>
                      <a:pt x="3" y="1"/>
                    </a:cubicBezTo>
                    <a:cubicBezTo>
                      <a:pt x="5" y="0"/>
                      <a:pt x="8" y="0"/>
                      <a:pt x="9" y="2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20" y="19"/>
                      <a:pt x="20" y="22"/>
                      <a:pt x="17" y="23"/>
                    </a:cubicBezTo>
                    <a:cubicBezTo>
                      <a:pt x="17" y="24"/>
                      <a:pt x="16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81" name="">
                <a:extLst>
                  <a:ext uri="{FF2B5EF4-FFF2-40B4-BE49-F238E27FC236}">
                    <a16:creationId xmlns:a16="http://schemas.microsoft.com/office/drawing/2014/main" id="{7A91AED8-A240-4736-AA40-252264C4B3EF}"/>
                  </a:ext>
                </a:extLst>
              </p:cNvPr>
              <p:cNvSpPr/>
              <p:nvPr/>
            </p:nvSpPr>
            <p:spPr bwMode="auto">
              <a:xfrm>
                <a:off x="5222875" y="1619251"/>
                <a:ext cx="1751013" cy="1563688"/>
              </a:xfrm>
              <a:custGeom>
                <a:avLst/>
                <a:gdLst>
                  <a:gd name="T0" fmla="*/ 233 w 461"/>
                  <a:gd name="T1" fmla="*/ 412 h 412"/>
                  <a:gd name="T2" fmla="*/ 100 w 461"/>
                  <a:gd name="T3" fmla="*/ 368 h 412"/>
                  <a:gd name="T4" fmla="*/ 15 w 461"/>
                  <a:gd name="T5" fmla="*/ 232 h 412"/>
                  <a:gd name="T6" fmla="*/ 206 w 461"/>
                  <a:gd name="T7" fmla="*/ 17 h 412"/>
                  <a:gd name="T8" fmla="*/ 447 w 461"/>
                  <a:gd name="T9" fmla="*/ 208 h 412"/>
                  <a:gd name="T10" fmla="*/ 447 w 461"/>
                  <a:gd name="T11" fmla="*/ 208 h 412"/>
                  <a:gd name="T12" fmla="*/ 261 w 461"/>
                  <a:gd name="T13" fmla="*/ 410 h 412"/>
                  <a:gd name="T14" fmla="*/ 233 w 461"/>
                  <a:gd name="T15" fmla="*/ 412 h 412"/>
                  <a:gd name="T16" fmla="*/ 232 w 461"/>
                  <a:gd name="T17" fmla="*/ 25 h 412"/>
                  <a:gd name="T18" fmla="*/ 207 w 461"/>
                  <a:gd name="T19" fmla="*/ 27 h 412"/>
                  <a:gd name="T20" fmla="*/ 24 w 461"/>
                  <a:gd name="T21" fmla="*/ 231 h 412"/>
                  <a:gd name="T22" fmla="*/ 106 w 461"/>
                  <a:gd name="T23" fmla="*/ 360 h 412"/>
                  <a:gd name="T24" fmla="*/ 260 w 461"/>
                  <a:gd name="T25" fmla="*/ 400 h 412"/>
                  <a:gd name="T26" fmla="*/ 437 w 461"/>
                  <a:gd name="T27" fmla="*/ 209 h 412"/>
                  <a:gd name="T28" fmla="*/ 437 w 461"/>
                  <a:gd name="T29" fmla="*/ 209 h 412"/>
                  <a:gd name="T30" fmla="*/ 232 w 461"/>
                  <a:gd name="T31" fmla="*/ 25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61" h="412">
                    <a:moveTo>
                      <a:pt x="233" y="412"/>
                    </a:moveTo>
                    <a:cubicBezTo>
                      <a:pt x="187" y="412"/>
                      <a:pt x="140" y="396"/>
                      <a:pt x="100" y="368"/>
                    </a:cubicBezTo>
                    <a:cubicBezTo>
                      <a:pt x="53" y="333"/>
                      <a:pt x="22" y="284"/>
                      <a:pt x="15" y="232"/>
                    </a:cubicBezTo>
                    <a:cubicBezTo>
                      <a:pt x="0" y="129"/>
                      <a:pt x="84" y="34"/>
                      <a:pt x="206" y="17"/>
                    </a:cubicBezTo>
                    <a:cubicBezTo>
                      <a:pt x="326" y="0"/>
                      <a:pt x="432" y="104"/>
                      <a:pt x="447" y="208"/>
                    </a:cubicBezTo>
                    <a:cubicBezTo>
                      <a:pt x="447" y="208"/>
                      <a:pt x="447" y="208"/>
                      <a:pt x="447" y="208"/>
                    </a:cubicBezTo>
                    <a:cubicBezTo>
                      <a:pt x="461" y="309"/>
                      <a:pt x="385" y="392"/>
                      <a:pt x="261" y="410"/>
                    </a:cubicBezTo>
                    <a:cubicBezTo>
                      <a:pt x="252" y="411"/>
                      <a:pt x="242" y="412"/>
                      <a:pt x="233" y="412"/>
                    </a:cubicBezTo>
                    <a:close/>
                    <a:moveTo>
                      <a:pt x="232" y="25"/>
                    </a:moveTo>
                    <a:cubicBezTo>
                      <a:pt x="224" y="25"/>
                      <a:pt x="216" y="26"/>
                      <a:pt x="207" y="27"/>
                    </a:cubicBezTo>
                    <a:cubicBezTo>
                      <a:pt x="91" y="43"/>
                      <a:pt x="10" y="133"/>
                      <a:pt x="24" y="231"/>
                    </a:cubicBezTo>
                    <a:cubicBezTo>
                      <a:pt x="31" y="280"/>
                      <a:pt x="61" y="327"/>
                      <a:pt x="106" y="360"/>
                    </a:cubicBezTo>
                    <a:cubicBezTo>
                      <a:pt x="151" y="393"/>
                      <a:pt x="207" y="407"/>
                      <a:pt x="260" y="400"/>
                    </a:cubicBezTo>
                    <a:cubicBezTo>
                      <a:pt x="378" y="383"/>
                      <a:pt x="450" y="305"/>
                      <a:pt x="437" y="209"/>
                    </a:cubicBezTo>
                    <a:cubicBezTo>
                      <a:pt x="437" y="209"/>
                      <a:pt x="437" y="209"/>
                      <a:pt x="437" y="209"/>
                    </a:cubicBezTo>
                    <a:cubicBezTo>
                      <a:pt x="424" y="117"/>
                      <a:pt x="336" y="25"/>
                      <a:pt x="232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82" name="">
                <a:extLst>
                  <a:ext uri="{FF2B5EF4-FFF2-40B4-BE49-F238E27FC236}">
                    <a16:creationId xmlns:a16="http://schemas.microsoft.com/office/drawing/2014/main" id="{D884E925-E9D1-49CD-8424-7D300078AAF3}"/>
                  </a:ext>
                </a:extLst>
              </p:cNvPr>
              <p:cNvSpPr/>
              <p:nvPr/>
            </p:nvSpPr>
            <p:spPr bwMode="auto">
              <a:xfrm>
                <a:off x="5973763" y="2317751"/>
                <a:ext cx="749300" cy="674688"/>
              </a:xfrm>
              <a:custGeom>
                <a:avLst/>
                <a:gdLst>
                  <a:gd name="T0" fmla="*/ 99 w 197"/>
                  <a:gd name="T1" fmla="*/ 178 h 178"/>
                  <a:gd name="T2" fmla="*/ 41 w 197"/>
                  <a:gd name="T3" fmla="*/ 159 h 178"/>
                  <a:gd name="T4" fmla="*/ 3 w 197"/>
                  <a:gd name="T5" fmla="*/ 99 h 178"/>
                  <a:gd name="T6" fmla="*/ 24 w 197"/>
                  <a:gd name="T7" fmla="*/ 36 h 178"/>
                  <a:gd name="T8" fmla="*/ 87 w 197"/>
                  <a:gd name="T9" fmla="*/ 4 h 178"/>
                  <a:gd name="T10" fmla="*/ 157 w 197"/>
                  <a:gd name="T11" fmla="*/ 25 h 178"/>
                  <a:gd name="T12" fmla="*/ 193 w 197"/>
                  <a:gd name="T13" fmla="*/ 88 h 178"/>
                  <a:gd name="T14" fmla="*/ 174 w 197"/>
                  <a:gd name="T15" fmla="*/ 148 h 178"/>
                  <a:gd name="T16" fmla="*/ 112 w 197"/>
                  <a:gd name="T17" fmla="*/ 177 h 178"/>
                  <a:gd name="T18" fmla="*/ 99 w 197"/>
                  <a:gd name="T19" fmla="*/ 178 h 178"/>
                  <a:gd name="T20" fmla="*/ 99 w 197"/>
                  <a:gd name="T21" fmla="*/ 13 h 178"/>
                  <a:gd name="T22" fmla="*/ 89 w 197"/>
                  <a:gd name="T23" fmla="*/ 13 h 178"/>
                  <a:gd name="T24" fmla="*/ 31 w 197"/>
                  <a:gd name="T25" fmla="*/ 42 h 178"/>
                  <a:gd name="T26" fmla="*/ 13 w 197"/>
                  <a:gd name="T27" fmla="*/ 97 h 178"/>
                  <a:gd name="T28" fmla="*/ 46 w 197"/>
                  <a:gd name="T29" fmla="*/ 151 h 178"/>
                  <a:gd name="T30" fmla="*/ 110 w 197"/>
                  <a:gd name="T31" fmla="*/ 168 h 178"/>
                  <a:gd name="T32" fmla="*/ 167 w 197"/>
                  <a:gd name="T33" fmla="*/ 141 h 178"/>
                  <a:gd name="T34" fmla="*/ 184 w 197"/>
                  <a:gd name="T35" fmla="*/ 89 h 178"/>
                  <a:gd name="T36" fmla="*/ 151 w 197"/>
                  <a:gd name="T37" fmla="*/ 33 h 178"/>
                  <a:gd name="T38" fmla="*/ 99 w 197"/>
                  <a:gd name="T39" fmla="*/ 13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97" h="178">
                    <a:moveTo>
                      <a:pt x="99" y="178"/>
                    </a:moveTo>
                    <a:cubicBezTo>
                      <a:pt x="79" y="178"/>
                      <a:pt x="58" y="171"/>
                      <a:pt x="41" y="159"/>
                    </a:cubicBezTo>
                    <a:cubicBezTo>
                      <a:pt x="20" y="144"/>
                      <a:pt x="6" y="122"/>
                      <a:pt x="3" y="99"/>
                    </a:cubicBezTo>
                    <a:cubicBezTo>
                      <a:pt x="0" y="76"/>
                      <a:pt x="7" y="53"/>
                      <a:pt x="24" y="36"/>
                    </a:cubicBezTo>
                    <a:cubicBezTo>
                      <a:pt x="40" y="19"/>
                      <a:pt x="62" y="7"/>
                      <a:pt x="87" y="4"/>
                    </a:cubicBezTo>
                    <a:cubicBezTo>
                      <a:pt x="112" y="0"/>
                      <a:pt x="136" y="8"/>
                      <a:pt x="157" y="25"/>
                    </a:cubicBezTo>
                    <a:cubicBezTo>
                      <a:pt x="177" y="41"/>
                      <a:pt x="190" y="64"/>
                      <a:pt x="193" y="88"/>
                    </a:cubicBezTo>
                    <a:cubicBezTo>
                      <a:pt x="197" y="111"/>
                      <a:pt x="190" y="132"/>
                      <a:pt x="174" y="148"/>
                    </a:cubicBezTo>
                    <a:cubicBezTo>
                      <a:pt x="159" y="163"/>
                      <a:pt x="137" y="174"/>
                      <a:pt x="112" y="177"/>
                    </a:cubicBezTo>
                    <a:cubicBezTo>
                      <a:pt x="108" y="178"/>
                      <a:pt x="103" y="178"/>
                      <a:pt x="99" y="178"/>
                    </a:cubicBezTo>
                    <a:close/>
                    <a:moveTo>
                      <a:pt x="99" y="13"/>
                    </a:moveTo>
                    <a:cubicBezTo>
                      <a:pt x="95" y="13"/>
                      <a:pt x="92" y="13"/>
                      <a:pt x="89" y="13"/>
                    </a:cubicBezTo>
                    <a:cubicBezTo>
                      <a:pt x="66" y="17"/>
                      <a:pt x="45" y="27"/>
                      <a:pt x="31" y="42"/>
                    </a:cubicBezTo>
                    <a:cubicBezTo>
                      <a:pt x="16" y="58"/>
                      <a:pt x="10" y="78"/>
                      <a:pt x="13" y="97"/>
                    </a:cubicBezTo>
                    <a:cubicBezTo>
                      <a:pt x="15" y="118"/>
                      <a:pt x="28" y="137"/>
                      <a:pt x="46" y="151"/>
                    </a:cubicBezTo>
                    <a:cubicBezTo>
                      <a:pt x="65" y="165"/>
                      <a:pt x="89" y="171"/>
                      <a:pt x="110" y="168"/>
                    </a:cubicBezTo>
                    <a:cubicBezTo>
                      <a:pt x="134" y="164"/>
                      <a:pt x="154" y="155"/>
                      <a:pt x="167" y="141"/>
                    </a:cubicBezTo>
                    <a:cubicBezTo>
                      <a:pt x="181" y="127"/>
                      <a:pt x="187" y="109"/>
                      <a:pt x="184" y="89"/>
                    </a:cubicBezTo>
                    <a:cubicBezTo>
                      <a:pt x="181" y="68"/>
                      <a:pt x="169" y="47"/>
                      <a:pt x="151" y="33"/>
                    </a:cubicBezTo>
                    <a:cubicBezTo>
                      <a:pt x="135" y="20"/>
                      <a:pt x="117" y="13"/>
                      <a:pt x="99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83" name="">
                <a:extLst>
                  <a:ext uri="{FF2B5EF4-FFF2-40B4-BE49-F238E27FC236}">
                    <a16:creationId xmlns:a16="http://schemas.microsoft.com/office/drawing/2014/main" id="{D9F12728-4F3F-4A27-8741-B91CFCD7DE0C}"/>
                  </a:ext>
                </a:extLst>
              </p:cNvPr>
              <p:cNvSpPr/>
              <p:nvPr/>
            </p:nvSpPr>
            <p:spPr bwMode="auto">
              <a:xfrm>
                <a:off x="6311900" y="1960564"/>
                <a:ext cx="368300" cy="330200"/>
              </a:xfrm>
              <a:custGeom>
                <a:avLst/>
                <a:gdLst>
                  <a:gd name="T0" fmla="*/ 48 w 97"/>
                  <a:gd name="T1" fmla="*/ 87 h 87"/>
                  <a:gd name="T2" fmla="*/ 2 w 97"/>
                  <a:gd name="T3" fmla="*/ 48 h 87"/>
                  <a:gd name="T4" fmla="*/ 12 w 97"/>
                  <a:gd name="T5" fmla="*/ 17 h 87"/>
                  <a:gd name="T6" fmla="*/ 43 w 97"/>
                  <a:gd name="T7" fmla="*/ 2 h 87"/>
                  <a:gd name="T8" fmla="*/ 77 w 97"/>
                  <a:gd name="T9" fmla="*/ 12 h 87"/>
                  <a:gd name="T10" fmla="*/ 94 w 97"/>
                  <a:gd name="T11" fmla="*/ 43 h 87"/>
                  <a:gd name="T12" fmla="*/ 55 w 97"/>
                  <a:gd name="T13" fmla="*/ 87 h 87"/>
                  <a:gd name="T14" fmla="*/ 48 w 97"/>
                  <a:gd name="T15" fmla="*/ 87 h 87"/>
                  <a:gd name="T16" fmla="*/ 48 w 97"/>
                  <a:gd name="T17" fmla="*/ 11 h 87"/>
                  <a:gd name="T18" fmla="*/ 44 w 97"/>
                  <a:gd name="T19" fmla="*/ 12 h 87"/>
                  <a:gd name="T20" fmla="*/ 19 w 97"/>
                  <a:gd name="T21" fmla="*/ 24 h 87"/>
                  <a:gd name="T22" fmla="*/ 11 w 97"/>
                  <a:gd name="T23" fmla="*/ 47 h 87"/>
                  <a:gd name="T24" fmla="*/ 53 w 97"/>
                  <a:gd name="T25" fmla="*/ 77 h 87"/>
                  <a:gd name="T26" fmla="*/ 85 w 97"/>
                  <a:gd name="T27" fmla="*/ 44 h 87"/>
                  <a:gd name="T28" fmla="*/ 71 w 97"/>
                  <a:gd name="T29" fmla="*/ 20 h 87"/>
                  <a:gd name="T30" fmla="*/ 48 w 97"/>
                  <a:gd name="T31" fmla="*/ 1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7" h="87">
                    <a:moveTo>
                      <a:pt x="48" y="87"/>
                    </a:moveTo>
                    <a:cubicBezTo>
                      <a:pt x="26" y="87"/>
                      <a:pt x="5" y="70"/>
                      <a:pt x="2" y="48"/>
                    </a:cubicBezTo>
                    <a:cubicBezTo>
                      <a:pt x="0" y="37"/>
                      <a:pt x="4" y="26"/>
                      <a:pt x="12" y="17"/>
                    </a:cubicBezTo>
                    <a:cubicBezTo>
                      <a:pt x="20" y="9"/>
                      <a:pt x="31" y="4"/>
                      <a:pt x="43" y="2"/>
                    </a:cubicBezTo>
                    <a:cubicBezTo>
                      <a:pt x="55" y="0"/>
                      <a:pt x="67" y="4"/>
                      <a:pt x="77" y="12"/>
                    </a:cubicBezTo>
                    <a:cubicBezTo>
                      <a:pt x="86" y="20"/>
                      <a:pt x="93" y="31"/>
                      <a:pt x="94" y="43"/>
                    </a:cubicBezTo>
                    <a:cubicBezTo>
                      <a:pt x="97" y="65"/>
                      <a:pt x="81" y="83"/>
                      <a:pt x="55" y="87"/>
                    </a:cubicBezTo>
                    <a:cubicBezTo>
                      <a:pt x="52" y="87"/>
                      <a:pt x="50" y="87"/>
                      <a:pt x="48" y="87"/>
                    </a:cubicBezTo>
                    <a:close/>
                    <a:moveTo>
                      <a:pt x="48" y="11"/>
                    </a:moveTo>
                    <a:cubicBezTo>
                      <a:pt x="47" y="11"/>
                      <a:pt x="45" y="11"/>
                      <a:pt x="44" y="12"/>
                    </a:cubicBezTo>
                    <a:cubicBezTo>
                      <a:pt x="34" y="13"/>
                      <a:pt x="25" y="17"/>
                      <a:pt x="19" y="24"/>
                    </a:cubicBezTo>
                    <a:cubicBezTo>
                      <a:pt x="13" y="31"/>
                      <a:pt x="10" y="39"/>
                      <a:pt x="11" y="47"/>
                    </a:cubicBezTo>
                    <a:cubicBezTo>
                      <a:pt x="14" y="65"/>
                      <a:pt x="34" y="80"/>
                      <a:pt x="53" y="77"/>
                    </a:cubicBezTo>
                    <a:cubicBezTo>
                      <a:pt x="71" y="75"/>
                      <a:pt x="87" y="63"/>
                      <a:pt x="85" y="44"/>
                    </a:cubicBezTo>
                    <a:cubicBezTo>
                      <a:pt x="83" y="35"/>
                      <a:pt x="78" y="26"/>
                      <a:pt x="71" y="20"/>
                    </a:cubicBezTo>
                    <a:cubicBezTo>
                      <a:pt x="64" y="14"/>
                      <a:pt x="56" y="11"/>
                      <a:pt x="48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84" name="">
                <a:extLst>
                  <a:ext uri="{FF2B5EF4-FFF2-40B4-BE49-F238E27FC236}">
                    <a16:creationId xmlns:a16="http://schemas.microsoft.com/office/drawing/2014/main" id="{E4C033F5-A987-470C-8709-2529E017F274}"/>
                  </a:ext>
                </a:extLst>
              </p:cNvPr>
              <p:cNvSpPr/>
              <p:nvPr/>
            </p:nvSpPr>
            <p:spPr bwMode="auto">
              <a:xfrm>
                <a:off x="6022975" y="2074864"/>
                <a:ext cx="250825" cy="238125"/>
              </a:xfrm>
              <a:custGeom>
                <a:avLst/>
                <a:gdLst>
                  <a:gd name="T0" fmla="*/ 33 w 66"/>
                  <a:gd name="T1" fmla="*/ 63 h 63"/>
                  <a:gd name="T2" fmla="*/ 1 w 66"/>
                  <a:gd name="T3" fmla="*/ 36 h 63"/>
                  <a:gd name="T4" fmla="*/ 6 w 66"/>
                  <a:gd name="T5" fmla="*/ 17 h 63"/>
                  <a:gd name="T6" fmla="*/ 29 w 66"/>
                  <a:gd name="T7" fmla="*/ 3 h 63"/>
                  <a:gd name="T8" fmla="*/ 65 w 66"/>
                  <a:gd name="T9" fmla="*/ 31 h 63"/>
                  <a:gd name="T10" fmla="*/ 65 w 66"/>
                  <a:gd name="T11" fmla="*/ 31 h 63"/>
                  <a:gd name="T12" fmla="*/ 61 w 66"/>
                  <a:gd name="T13" fmla="*/ 49 h 63"/>
                  <a:gd name="T14" fmla="*/ 38 w 66"/>
                  <a:gd name="T15" fmla="*/ 62 h 63"/>
                  <a:gd name="T16" fmla="*/ 33 w 66"/>
                  <a:gd name="T17" fmla="*/ 63 h 63"/>
                  <a:gd name="T18" fmla="*/ 33 w 66"/>
                  <a:gd name="T19" fmla="*/ 13 h 63"/>
                  <a:gd name="T20" fmla="*/ 30 w 66"/>
                  <a:gd name="T21" fmla="*/ 13 h 63"/>
                  <a:gd name="T22" fmla="*/ 14 w 66"/>
                  <a:gd name="T23" fmla="*/ 22 h 63"/>
                  <a:gd name="T24" fmla="*/ 11 w 66"/>
                  <a:gd name="T25" fmla="*/ 35 h 63"/>
                  <a:gd name="T26" fmla="*/ 37 w 66"/>
                  <a:gd name="T27" fmla="*/ 52 h 63"/>
                  <a:gd name="T28" fmla="*/ 53 w 66"/>
                  <a:gd name="T29" fmla="*/ 44 h 63"/>
                  <a:gd name="T30" fmla="*/ 56 w 66"/>
                  <a:gd name="T31" fmla="*/ 32 h 63"/>
                  <a:gd name="T32" fmla="*/ 56 w 66"/>
                  <a:gd name="T33" fmla="*/ 32 h 63"/>
                  <a:gd name="T34" fmla="*/ 33 w 66"/>
                  <a:gd name="T35" fmla="*/ 1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6" h="63">
                    <a:moveTo>
                      <a:pt x="33" y="63"/>
                    </a:moveTo>
                    <a:cubicBezTo>
                      <a:pt x="18" y="63"/>
                      <a:pt x="3" y="51"/>
                      <a:pt x="1" y="36"/>
                    </a:cubicBezTo>
                    <a:cubicBezTo>
                      <a:pt x="0" y="29"/>
                      <a:pt x="1" y="22"/>
                      <a:pt x="6" y="17"/>
                    </a:cubicBezTo>
                    <a:cubicBezTo>
                      <a:pt x="11" y="9"/>
                      <a:pt x="19" y="5"/>
                      <a:pt x="29" y="3"/>
                    </a:cubicBezTo>
                    <a:cubicBezTo>
                      <a:pt x="47" y="0"/>
                      <a:pt x="63" y="15"/>
                      <a:pt x="65" y="31"/>
                    </a:cubicBezTo>
                    <a:cubicBezTo>
                      <a:pt x="65" y="31"/>
                      <a:pt x="65" y="31"/>
                      <a:pt x="65" y="31"/>
                    </a:cubicBezTo>
                    <a:cubicBezTo>
                      <a:pt x="66" y="38"/>
                      <a:pt x="65" y="44"/>
                      <a:pt x="61" y="49"/>
                    </a:cubicBezTo>
                    <a:cubicBezTo>
                      <a:pt x="56" y="56"/>
                      <a:pt x="48" y="61"/>
                      <a:pt x="38" y="62"/>
                    </a:cubicBezTo>
                    <a:cubicBezTo>
                      <a:pt x="36" y="62"/>
                      <a:pt x="35" y="63"/>
                      <a:pt x="33" y="63"/>
                    </a:cubicBezTo>
                    <a:close/>
                    <a:moveTo>
                      <a:pt x="33" y="13"/>
                    </a:moveTo>
                    <a:cubicBezTo>
                      <a:pt x="32" y="13"/>
                      <a:pt x="31" y="13"/>
                      <a:pt x="30" y="13"/>
                    </a:cubicBezTo>
                    <a:cubicBezTo>
                      <a:pt x="23" y="14"/>
                      <a:pt x="17" y="17"/>
                      <a:pt x="14" y="22"/>
                    </a:cubicBezTo>
                    <a:cubicBezTo>
                      <a:pt x="11" y="26"/>
                      <a:pt x="10" y="30"/>
                      <a:pt x="11" y="35"/>
                    </a:cubicBezTo>
                    <a:cubicBezTo>
                      <a:pt x="12" y="46"/>
                      <a:pt x="25" y="54"/>
                      <a:pt x="37" y="52"/>
                    </a:cubicBezTo>
                    <a:cubicBezTo>
                      <a:pt x="44" y="51"/>
                      <a:pt x="50" y="48"/>
                      <a:pt x="53" y="44"/>
                    </a:cubicBezTo>
                    <a:cubicBezTo>
                      <a:pt x="55" y="40"/>
                      <a:pt x="56" y="37"/>
                      <a:pt x="56" y="32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4" y="22"/>
                      <a:pt x="44" y="13"/>
                      <a:pt x="33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85" name="">
                <a:extLst>
                  <a:ext uri="{FF2B5EF4-FFF2-40B4-BE49-F238E27FC236}">
                    <a16:creationId xmlns:a16="http://schemas.microsoft.com/office/drawing/2014/main" id="{E374BB28-5F38-4C25-9A6B-7A758307CE99}"/>
                  </a:ext>
                </a:extLst>
              </p:cNvPr>
              <p:cNvSpPr/>
              <p:nvPr/>
            </p:nvSpPr>
            <p:spPr bwMode="auto">
              <a:xfrm>
                <a:off x="6316663" y="2579689"/>
                <a:ext cx="300038" cy="284163"/>
              </a:xfrm>
              <a:custGeom>
                <a:avLst/>
                <a:gdLst>
                  <a:gd name="T0" fmla="*/ 38 w 79"/>
                  <a:gd name="T1" fmla="*/ 75 h 75"/>
                  <a:gd name="T2" fmla="*/ 9 w 79"/>
                  <a:gd name="T3" fmla="*/ 63 h 75"/>
                  <a:gd name="T4" fmla="*/ 1 w 79"/>
                  <a:gd name="T5" fmla="*/ 40 h 75"/>
                  <a:gd name="T6" fmla="*/ 15 w 79"/>
                  <a:gd name="T7" fmla="*/ 14 h 75"/>
                  <a:gd name="T8" fmla="*/ 70 w 79"/>
                  <a:gd name="T9" fmla="*/ 19 h 75"/>
                  <a:gd name="T10" fmla="*/ 70 w 79"/>
                  <a:gd name="T11" fmla="*/ 19 h 75"/>
                  <a:gd name="T12" fmla="*/ 78 w 79"/>
                  <a:gd name="T13" fmla="*/ 40 h 75"/>
                  <a:gd name="T14" fmla="*/ 64 w 79"/>
                  <a:gd name="T15" fmla="*/ 66 h 75"/>
                  <a:gd name="T16" fmla="*/ 38 w 79"/>
                  <a:gd name="T17" fmla="*/ 75 h 75"/>
                  <a:gd name="T18" fmla="*/ 38 w 79"/>
                  <a:gd name="T19" fmla="*/ 16 h 75"/>
                  <a:gd name="T20" fmla="*/ 21 w 79"/>
                  <a:gd name="T21" fmla="*/ 21 h 75"/>
                  <a:gd name="T22" fmla="*/ 10 w 79"/>
                  <a:gd name="T23" fmla="*/ 41 h 75"/>
                  <a:gd name="T24" fmla="*/ 16 w 79"/>
                  <a:gd name="T25" fmla="*/ 56 h 75"/>
                  <a:gd name="T26" fmla="*/ 58 w 79"/>
                  <a:gd name="T27" fmla="*/ 59 h 75"/>
                  <a:gd name="T28" fmla="*/ 68 w 79"/>
                  <a:gd name="T29" fmla="*/ 40 h 75"/>
                  <a:gd name="T30" fmla="*/ 63 w 79"/>
                  <a:gd name="T31" fmla="*/ 26 h 75"/>
                  <a:gd name="T32" fmla="*/ 63 w 79"/>
                  <a:gd name="T33" fmla="*/ 26 h 75"/>
                  <a:gd name="T34" fmla="*/ 38 w 79"/>
                  <a:gd name="T35" fmla="*/ 16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9" h="75">
                    <a:moveTo>
                      <a:pt x="38" y="75"/>
                    </a:moveTo>
                    <a:cubicBezTo>
                      <a:pt x="27" y="75"/>
                      <a:pt x="17" y="71"/>
                      <a:pt x="9" y="63"/>
                    </a:cubicBezTo>
                    <a:cubicBezTo>
                      <a:pt x="3" y="57"/>
                      <a:pt x="0" y="49"/>
                      <a:pt x="1" y="40"/>
                    </a:cubicBezTo>
                    <a:cubicBezTo>
                      <a:pt x="1" y="30"/>
                      <a:pt x="6" y="21"/>
                      <a:pt x="15" y="14"/>
                    </a:cubicBezTo>
                    <a:cubicBezTo>
                      <a:pt x="31" y="0"/>
                      <a:pt x="57" y="5"/>
                      <a:pt x="70" y="19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6" y="25"/>
                      <a:pt x="79" y="32"/>
                      <a:pt x="78" y="40"/>
                    </a:cubicBezTo>
                    <a:cubicBezTo>
                      <a:pt x="78" y="50"/>
                      <a:pt x="73" y="59"/>
                      <a:pt x="64" y="66"/>
                    </a:cubicBezTo>
                    <a:cubicBezTo>
                      <a:pt x="57" y="72"/>
                      <a:pt x="48" y="75"/>
                      <a:pt x="38" y="75"/>
                    </a:cubicBezTo>
                    <a:close/>
                    <a:moveTo>
                      <a:pt x="38" y="16"/>
                    </a:moveTo>
                    <a:cubicBezTo>
                      <a:pt x="32" y="16"/>
                      <a:pt x="26" y="17"/>
                      <a:pt x="21" y="21"/>
                    </a:cubicBezTo>
                    <a:cubicBezTo>
                      <a:pt x="15" y="26"/>
                      <a:pt x="11" y="34"/>
                      <a:pt x="10" y="41"/>
                    </a:cubicBezTo>
                    <a:cubicBezTo>
                      <a:pt x="10" y="47"/>
                      <a:pt x="12" y="52"/>
                      <a:pt x="16" y="56"/>
                    </a:cubicBezTo>
                    <a:cubicBezTo>
                      <a:pt x="26" y="67"/>
                      <a:pt x="46" y="68"/>
                      <a:pt x="58" y="59"/>
                    </a:cubicBezTo>
                    <a:cubicBezTo>
                      <a:pt x="64" y="53"/>
                      <a:pt x="68" y="46"/>
                      <a:pt x="68" y="40"/>
                    </a:cubicBezTo>
                    <a:cubicBezTo>
                      <a:pt x="69" y="35"/>
                      <a:pt x="67" y="30"/>
                      <a:pt x="63" y="26"/>
                    </a:cubicBezTo>
                    <a:cubicBezTo>
                      <a:pt x="63" y="26"/>
                      <a:pt x="63" y="26"/>
                      <a:pt x="63" y="26"/>
                    </a:cubicBezTo>
                    <a:cubicBezTo>
                      <a:pt x="57" y="19"/>
                      <a:pt x="47" y="16"/>
                      <a:pt x="38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86" name="">
                <a:extLst>
                  <a:ext uri="{FF2B5EF4-FFF2-40B4-BE49-F238E27FC236}">
                    <a16:creationId xmlns:a16="http://schemas.microsoft.com/office/drawing/2014/main" id="{270116F5-C46E-4787-BF8F-404356F0EEBA}"/>
                  </a:ext>
                </a:extLst>
              </p:cNvPr>
              <p:cNvSpPr/>
              <p:nvPr/>
            </p:nvSpPr>
            <p:spPr bwMode="auto">
              <a:xfrm>
                <a:off x="5119688" y="1512889"/>
                <a:ext cx="1974850" cy="1844675"/>
              </a:xfrm>
              <a:custGeom>
                <a:avLst/>
                <a:gdLst>
                  <a:gd name="T0" fmla="*/ 250 w 520"/>
                  <a:gd name="T1" fmla="*/ 475 h 486"/>
                  <a:gd name="T2" fmla="*/ 121 w 520"/>
                  <a:gd name="T3" fmla="*/ 442 h 486"/>
                  <a:gd name="T4" fmla="*/ 12 w 520"/>
                  <a:gd name="T5" fmla="*/ 301 h 486"/>
                  <a:gd name="T6" fmla="*/ 48 w 520"/>
                  <a:gd name="T7" fmla="*/ 127 h 486"/>
                  <a:gd name="T8" fmla="*/ 213 w 520"/>
                  <a:gd name="T9" fmla="*/ 14 h 486"/>
                  <a:gd name="T10" fmla="*/ 401 w 520"/>
                  <a:gd name="T11" fmla="*/ 46 h 486"/>
                  <a:gd name="T12" fmla="*/ 508 w 520"/>
                  <a:gd name="T13" fmla="*/ 194 h 486"/>
                  <a:gd name="T14" fmla="*/ 508 w 520"/>
                  <a:gd name="T15" fmla="*/ 194 h 486"/>
                  <a:gd name="T16" fmla="*/ 476 w 520"/>
                  <a:gd name="T17" fmla="*/ 359 h 486"/>
                  <a:gd name="T18" fmla="*/ 310 w 520"/>
                  <a:gd name="T19" fmla="*/ 469 h 486"/>
                  <a:gd name="T20" fmla="*/ 250 w 520"/>
                  <a:gd name="T21" fmla="*/ 475 h 486"/>
                  <a:gd name="T22" fmla="*/ 264 w 520"/>
                  <a:gd name="T23" fmla="*/ 18 h 486"/>
                  <a:gd name="T24" fmla="*/ 215 w 520"/>
                  <a:gd name="T25" fmla="*/ 23 h 486"/>
                  <a:gd name="T26" fmla="*/ 56 w 520"/>
                  <a:gd name="T27" fmla="*/ 132 h 486"/>
                  <a:gd name="T28" fmla="*/ 21 w 520"/>
                  <a:gd name="T29" fmla="*/ 299 h 486"/>
                  <a:gd name="T30" fmla="*/ 308 w 520"/>
                  <a:gd name="T31" fmla="*/ 459 h 486"/>
                  <a:gd name="T32" fmla="*/ 467 w 520"/>
                  <a:gd name="T33" fmla="*/ 353 h 486"/>
                  <a:gd name="T34" fmla="*/ 498 w 520"/>
                  <a:gd name="T35" fmla="*/ 196 h 486"/>
                  <a:gd name="T36" fmla="*/ 264 w 520"/>
                  <a:gd name="T37" fmla="*/ 18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20" h="486">
                    <a:moveTo>
                      <a:pt x="250" y="475"/>
                    </a:moveTo>
                    <a:cubicBezTo>
                      <a:pt x="204" y="475"/>
                      <a:pt x="160" y="464"/>
                      <a:pt x="121" y="442"/>
                    </a:cubicBezTo>
                    <a:cubicBezTo>
                      <a:pt x="63" y="411"/>
                      <a:pt x="25" y="361"/>
                      <a:pt x="12" y="301"/>
                    </a:cubicBezTo>
                    <a:cubicBezTo>
                      <a:pt x="0" y="243"/>
                      <a:pt x="12" y="181"/>
                      <a:pt x="48" y="127"/>
                    </a:cubicBezTo>
                    <a:cubicBezTo>
                      <a:pt x="86" y="68"/>
                      <a:pt x="146" y="27"/>
                      <a:pt x="213" y="14"/>
                    </a:cubicBezTo>
                    <a:cubicBezTo>
                      <a:pt x="278" y="0"/>
                      <a:pt x="344" y="12"/>
                      <a:pt x="401" y="46"/>
                    </a:cubicBezTo>
                    <a:cubicBezTo>
                      <a:pt x="457" y="81"/>
                      <a:pt x="495" y="133"/>
                      <a:pt x="508" y="194"/>
                    </a:cubicBezTo>
                    <a:cubicBezTo>
                      <a:pt x="508" y="194"/>
                      <a:pt x="508" y="194"/>
                      <a:pt x="508" y="194"/>
                    </a:cubicBezTo>
                    <a:cubicBezTo>
                      <a:pt x="520" y="250"/>
                      <a:pt x="508" y="309"/>
                      <a:pt x="476" y="359"/>
                    </a:cubicBezTo>
                    <a:cubicBezTo>
                      <a:pt x="439" y="415"/>
                      <a:pt x="378" y="455"/>
                      <a:pt x="310" y="469"/>
                    </a:cubicBezTo>
                    <a:cubicBezTo>
                      <a:pt x="290" y="473"/>
                      <a:pt x="270" y="475"/>
                      <a:pt x="250" y="475"/>
                    </a:cubicBezTo>
                    <a:close/>
                    <a:moveTo>
                      <a:pt x="264" y="18"/>
                    </a:moveTo>
                    <a:cubicBezTo>
                      <a:pt x="248" y="18"/>
                      <a:pt x="231" y="20"/>
                      <a:pt x="215" y="23"/>
                    </a:cubicBezTo>
                    <a:cubicBezTo>
                      <a:pt x="151" y="36"/>
                      <a:pt x="93" y="76"/>
                      <a:pt x="56" y="132"/>
                    </a:cubicBezTo>
                    <a:cubicBezTo>
                      <a:pt x="22" y="184"/>
                      <a:pt x="10" y="243"/>
                      <a:pt x="21" y="299"/>
                    </a:cubicBezTo>
                    <a:cubicBezTo>
                      <a:pt x="46" y="414"/>
                      <a:pt x="174" y="486"/>
                      <a:pt x="308" y="459"/>
                    </a:cubicBezTo>
                    <a:cubicBezTo>
                      <a:pt x="374" y="446"/>
                      <a:pt x="432" y="407"/>
                      <a:pt x="467" y="353"/>
                    </a:cubicBezTo>
                    <a:cubicBezTo>
                      <a:pt x="499" y="306"/>
                      <a:pt x="509" y="250"/>
                      <a:pt x="498" y="196"/>
                    </a:cubicBezTo>
                    <a:cubicBezTo>
                      <a:pt x="476" y="92"/>
                      <a:pt x="375" y="18"/>
                      <a:pt x="26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87" name="">
                <a:extLst>
                  <a:ext uri="{FF2B5EF4-FFF2-40B4-BE49-F238E27FC236}">
                    <a16:creationId xmlns:a16="http://schemas.microsoft.com/office/drawing/2014/main" id="{D4D23F82-4071-4B03-AD7F-A9D98D4CC767}"/>
                  </a:ext>
                </a:extLst>
              </p:cNvPr>
              <p:cNvSpPr/>
              <p:nvPr/>
            </p:nvSpPr>
            <p:spPr bwMode="auto">
              <a:xfrm>
                <a:off x="5491163" y="2328864"/>
                <a:ext cx="92075" cy="87313"/>
              </a:xfrm>
              <a:custGeom>
                <a:avLst/>
                <a:gdLst>
                  <a:gd name="T0" fmla="*/ 6 w 24"/>
                  <a:gd name="T1" fmla="*/ 23 h 23"/>
                  <a:gd name="T2" fmla="*/ 1 w 24"/>
                  <a:gd name="T3" fmla="*/ 19 h 23"/>
                  <a:gd name="T4" fmla="*/ 6 w 24"/>
                  <a:gd name="T5" fmla="*/ 5 h 23"/>
                  <a:gd name="T6" fmla="*/ 19 w 24"/>
                  <a:gd name="T7" fmla="*/ 1 h 23"/>
                  <a:gd name="T8" fmla="*/ 24 w 24"/>
                  <a:gd name="T9" fmla="*/ 6 h 23"/>
                  <a:gd name="T10" fmla="*/ 18 w 24"/>
                  <a:gd name="T11" fmla="*/ 10 h 23"/>
                  <a:gd name="T12" fmla="*/ 12 w 24"/>
                  <a:gd name="T13" fmla="*/ 12 h 23"/>
                  <a:gd name="T14" fmla="*/ 11 w 24"/>
                  <a:gd name="T15" fmla="*/ 17 h 23"/>
                  <a:gd name="T16" fmla="*/ 7 w 24"/>
                  <a:gd name="T17" fmla="*/ 23 h 23"/>
                  <a:gd name="T18" fmla="*/ 6 w 24"/>
                  <a:gd name="T1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3">
                    <a:moveTo>
                      <a:pt x="6" y="23"/>
                    </a:moveTo>
                    <a:cubicBezTo>
                      <a:pt x="4" y="23"/>
                      <a:pt x="2" y="21"/>
                      <a:pt x="1" y="19"/>
                    </a:cubicBezTo>
                    <a:cubicBezTo>
                      <a:pt x="0" y="14"/>
                      <a:pt x="2" y="9"/>
                      <a:pt x="6" y="5"/>
                    </a:cubicBezTo>
                    <a:cubicBezTo>
                      <a:pt x="9" y="2"/>
                      <a:pt x="14" y="0"/>
                      <a:pt x="19" y="1"/>
                    </a:cubicBezTo>
                    <a:cubicBezTo>
                      <a:pt x="22" y="1"/>
                      <a:pt x="24" y="3"/>
                      <a:pt x="24" y="6"/>
                    </a:cubicBezTo>
                    <a:cubicBezTo>
                      <a:pt x="23" y="9"/>
                      <a:pt x="21" y="11"/>
                      <a:pt x="18" y="10"/>
                    </a:cubicBezTo>
                    <a:cubicBezTo>
                      <a:pt x="16" y="10"/>
                      <a:pt x="14" y="11"/>
                      <a:pt x="12" y="12"/>
                    </a:cubicBezTo>
                    <a:cubicBezTo>
                      <a:pt x="11" y="14"/>
                      <a:pt x="10" y="16"/>
                      <a:pt x="11" y="17"/>
                    </a:cubicBezTo>
                    <a:cubicBezTo>
                      <a:pt x="11" y="20"/>
                      <a:pt x="9" y="23"/>
                      <a:pt x="7" y="23"/>
                    </a:cubicBezTo>
                    <a:cubicBezTo>
                      <a:pt x="6" y="23"/>
                      <a:pt x="6" y="23"/>
                      <a:pt x="6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88" name="">
                <a:extLst>
                  <a:ext uri="{FF2B5EF4-FFF2-40B4-BE49-F238E27FC236}">
                    <a16:creationId xmlns:a16="http://schemas.microsoft.com/office/drawing/2014/main" id="{4CE19444-9215-416B-BCDA-6B4008F1F18C}"/>
                  </a:ext>
                </a:extLst>
              </p:cNvPr>
              <p:cNvSpPr/>
              <p:nvPr/>
            </p:nvSpPr>
            <p:spPr bwMode="auto">
              <a:xfrm>
                <a:off x="5659438" y="1982789"/>
                <a:ext cx="101600" cy="92075"/>
              </a:xfrm>
              <a:custGeom>
                <a:avLst/>
                <a:gdLst>
                  <a:gd name="T0" fmla="*/ 7 w 27"/>
                  <a:gd name="T1" fmla="*/ 24 h 24"/>
                  <a:gd name="T2" fmla="*/ 2 w 27"/>
                  <a:gd name="T3" fmla="*/ 21 h 24"/>
                  <a:gd name="T4" fmla="*/ 7 w 27"/>
                  <a:gd name="T5" fmla="*/ 5 h 24"/>
                  <a:gd name="T6" fmla="*/ 23 w 27"/>
                  <a:gd name="T7" fmla="*/ 2 h 24"/>
                  <a:gd name="T8" fmla="*/ 26 w 27"/>
                  <a:gd name="T9" fmla="*/ 9 h 24"/>
                  <a:gd name="T10" fmla="*/ 20 w 27"/>
                  <a:gd name="T11" fmla="*/ 11 h 24"/>
                  <a:gd name="T12" fmla="*/ 13 w 27"/>
                  <a:gd name="T13" fmla="*/ 13 h 24"/>
                  <a:gd name="T14" fmla="*/ 11 w 27"/>
                  <a:gd name="T15" fmla="*/ 18 h 24"/>
                  <a:gd name="T16" fmla="*/ 8 w 27"/>
                  <a:gd name="T17" fmla="*/ 24 h 24"/>
                  <a:gd name="T18" fmla="*/ 7 w 27"/>
                  <a:gd name="T1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4">
                    <a:moveTo>
                      <a:pt x="7" y="24"/>
                    </a:moveTo>
                    <a:cubicBezTo>
                      <a:pt x="5" y="24"/>
                      <a:pt x="3" y="23"/>
                      <a:pt x="2" y="21"/>
                    </a:cubicBezTo>
                    <a:cubicBezTo>
                      <a:pt x="0" y="15"/>
                      <a:pt x="2" y="9"/>
                      <a:pt x="7" y="5"/>
                    </a:cubicBezTo>
                    <a:cubicBezTo>
                      <a:pt x="11" y="1"/>
                      <a:pt x="18" y="0"/>
                      <a:pt x="23" y="2"/>
                    </a:cubicBezTo>
                    <a:cubicBezTo>
                      <a:pt x="26" y="3"/>
                      <a:pt x="27" y="6"/>
                      <a:pt x="26" y="9"/>
                    </a:cubicBezTo>
                    <a:cubicBezTo>
                      <a:pt x="25" y="11"/>
                      <a:pt x="22" y="12"/>
                      <a:pt x="20" y="11"/>
                    </a:cubicBezTo>
                    <a:cubicBezTo>
                      <a:pt x="17" y="11"/>
                      <a:pt x="15" y="11"/>
                      <a:pt x="13" y="13"/>
                    </a:cubicBezTo>
                    <a:cubicBezTo>
                      <a:pt x="12" y="14"/>
                      <a:pt x="11" y="16"/>
                      <a:pt x="11" y="18"/>
                    </a:cubicBezTo>
                    <a:cubicBezTo>
                      <a:pt x="12" y="20"/>
                      <a:pt x="11" y="23"/>
                      <a:pt x="8" y="24"/>
                    </a:cubicBezTo>
                    <a:cubicBezTo>
                      <a:pt x="8" y="24"/>
                      <a:pt x="7" y="24"/>
                      <a:pt x="7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89" name="">
                <a:extLst>
                  <a:ext uri="{FF2B5EF4-FFF2-40B4-BE49-F238E27FC236}">
                    <a16:creationId xmlns:a16="http://schemas.microsoft.com/office/drawing/2014/main" id="{911058F8-6033-4E07-A45D-329B3112C220}"/>
                  </a:ext>
                </a:extLst>
              </p:cNvPr>
              <p:cNvSpPr/>
              <p:nvPr/>
            </p:nvSpPr>
            <p:spPr bwMode="auto">
              <a:xfrm>
                <a:off x="6038850" y="1873251"/>
                <a:ext cx="90488" cy="98425"/>
              </a:xfrm>
              <a:custGeom>
                <a:avLst/>
                <a:gdLst>
                  <a:gd name="T0" fmla="*/ 6 w 24"/>
                  <a:gd name="T1" fmla="*/ 26 h 26"/>
                  <a:gd name="T2" fmla="*/ 2 w 24"/>
                  <a:gd name="T3" fmla="*/ 23 h 26"/>
                  <a:gd name="T4" fmla="*/ 4 w 24"/>
                  <a:gd name="T5" fmla="*/ 7 h 26"/>
                  <a:gd name="T6" fmla="*/ 20 w 24"/>
                  <a:gd name="T7" fmla="*/ 1 h 26"/>
                  <a:gd name="T8" fmla="*/ 24 w 24"/>
                  <a:gd name="T9" fmla="*/ 7 h 26"/>
                  <a:gd name="T10" fmla="*/ 18 w 24"/>
                  <a:gd name="T11" fmla="*/ 11 h 26"/>
                  <a:gd name="T12" fmla="*/ 12 w 24"/>
                  <a:gd name="T13" fmla="*/ 13 h 26"/>
                  <a:gd name="T14" fmla="*/ 11 w 24"/>
                  <a:gd name="T15" fmla="*/ 19 h 26"/>
                  <a:gd name="T16" fmla="*/ 9 w 24"/>
                  <a:gd name="T17" fmla="*/ 25 h 26"/>
                  <a:gd name="T18" fmla="*/ 6 w 24"/>
                  <a:gd name="T1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6">
                    <a:moveTo>
                      <a:pt x="6" y="26"/>
                    </a:moveTo>
                    <a:cubicBezTo>
                      <a:pt x="5" y="26"/>
                      <a:pt x="3" y="25"/>
                      <a:pt x="2" y="23"/>
                    </a:cubicBezTo>
                    <a:cubicBezTo>
                      <a:pt x="0" y="18"/>
                      <a:pt x="0" y="11"/>
                      <a:pt x="4" y="7"/>
                    </a:cubicBezTo>
                    <a:cubicBezTo>
                      <a:pt x="8" y="2"/>
                      <a:pt x="14" y="0"/>
                      <a:pt x="20" y="1"/>
                    </a:cubicBezTo>
                    <a:cubicBezTo>
                      <a:pt x="22" y="2"/>
                      <a:pt x="24" y="4"/>
                      <a:pt x="24" y="7"/>
                    </a:cubicBezTo>
                    <a:cubicBezTo>
                      <a:pt x="23" y="9"/>
                      <a:pt x="21" y="11"/>
                      <a:pt x="18" y="11"/>
                    </a:cubicBezTo>
                    <a:cubicBezTo>
                      <a:pt x="16" y="10"/>
                      <a:pt x="13" y="11"/>
                      <a:pt x="12" y="13"/>
                    </a:cubicBezTo>
                    <a:cubicBezTo>
                      <a:pt x="10" y="15"/>
                      <a:pt x="10" y="17"/>
                      <a:pt x="11" y="19"/>
                    </a:cubicBezTo>
                    <a:cubicBezTo>
                      <a:pt x="12" y="21"/>
                      <a:pt x="11" y="24"/>
                      <a:pt x="9" y="25"/>
                    </a:cubicBezTo>
                    <a:cubicBezTo>
                      <a:pt x="8" y="25"/>
                      <a:pt x="7" y="26"/>
                      <a:pt x="6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90" name="">
                <a:extLst>
                  <a:ext uri="{FF2B5EF4-FFF2-40B4-BE49-F238E27FC236}">
                    <a16:creationId xmlns:a16="http://schemas.microsoft.com/office/drawing/2014/main" id="{C5C3F5F7-6D41-4710-A10C-51F7127A9C79}"/>
                  </a:ext>
                </a:extLst>
              </p:cNvPr>
              <p:cNvSpPr/>
              <p:nvPr/>
            </p:nvSpPr>
            <p:spPr bwMode="auto">
              <a:xfrm>
                <a:off x="5799138" y="2533651"/>
                <a:ext cx="92075" cy="90488"/>
              </a:xfrm>
              <a:custGeom>
                <a:avLst/>
                <a:gdLst>
                  <a:gd name="T0" fmla="*/ 6 w 24"/>
                  <a:gd name="T1" fmla="*/ 24 h 24"/>
                  <a:gd name="T2" fmla="*/ 2 w 24"/>
                  <a:gd name="T3" fmla="*/ 21 h 24"/>
                  <a:gd name="T4" fmla="*/ 5 w 24"/>
                  <a:gd name="T5" fmla="*/ 6 h 24"/>
                  <a:gd name="T6" fmla="*/ 20 w 24"/>
                  <a:gd name="T7" fmla="*/ 1 h 24"/>
                  <a:gd name="T8" fmla="*/ 24 w 24"/>
                  <a:gd name="T9" fmla="*/ 7 h 24"/>
                  <a:gd name="T10" fmla="*/ 18 w 24"/>
                  <a:gd name="T11" fmla="*/ 11 h 24"/>
                  <a:gd name="T12" fmla="*/ 12 w 24"/>
                  <a:gd name="T13" fmla="*/ 13 h 24"/>
                  <a:gd name="T14" fmla="*/ 11 w 24"/>
                  <a:gd name="T15" fmla="*/ 18 h 24"/>
                  <a:gd name="T16" fmla="*/ 8 w 24"/>
                  <a:gd name="T17" fmla="*/ 24 h 24"/>
                  <a:gd name="T18" fmla="*/ 6 w 24"/>
                  <a:gd name="T1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4">
                    <a:moveTo>
                      <a:pt x="6" y="24"/>
                    </a:moveTo>
                    <a:cubicBezTo>
                      <a:pt x="4" y="24"/>
                      <a:pt x="2" y="23"/>
                      <a:pt x="2" y="21"/>
                    </a:cubicBezTo>
                    <a:cubicBezTo>
                      <a:pt x="0" y="16"/>
                      <a:pt x="1" y="10"/>
                      <a:pt x="5" y="6"/>
                    </a:cubicBezTo>
                    <a:cubicBezTo>
                      <a:pt x="9" y="2"/>
                      <a:pt x="15" y="0"/>
                      <a:pt x="20" y="1"/>
                    </a:cubicBezTo>
                    <a:cubicBezTo>
                      <a:pt x="23" y="2"/>
                      <a:pt x="24" y="4"/>
                      <a:pt x="24" y="7"/>
                    </a:cubicBezTo>
                    <a:cubicBezTo>
                      <a:pt x="23" y="9"/>
                      <a:pt x="21" y="11"/>
                      <a:pt x="18" y="11"/>
                    </a:cubicBezTo>
                    <a:cubicBezTo>
                      <a:pt x="16" y="10"/>
                      <a:pt x="13" y="11"/>
                      <a:pt x="12" y="13"/>
                    </a:cubicBezTo>
                    <a:cubicBezTo>
                      <a:pt x="11" y="14"/>
                      <a:pt x="10" y="16"/>
                      <a:pt x="11" y="18"/>
                    </a:cubicBezTo>
                    <a:cubicBezTo>
                      <a:pt x="12" y="20"/>
                      <a:pt x="10" y="23"/>
                      <a:pt x="8" y="24"/>
                    </a:cubicBezTo>
                    <a:cubicBezTo>
                      <a:pt x="7" y="24"/>
                      <a:pt x="7" y="24"/>
                      <a:pt x="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91" name="">
                <a:extLst>
                  <a:ext uri="{FF2B5EF4-FFF2-40B4-BE49-F238E27FC236}">
                    <a16:creationId xmlns:a16="http://schemas.microsoft.com/office/drawing/2014/main" id="{C818A6A3-F31B-4F2B-B86B-79FC9E018D4E}"/>
                  </a:ext>
                </a:extLst>
              </p:cNvPr>
              <p:cNvSpPr/>
              <p:nvPr/>
            </p:nvSpPr>
            <p:spPr bwMode="auto">
              <a:xfrm>
                <a:off x="5853113" y="2192339"/>
                <a:ext cx="87313" cy="90488"/>
              </a:xfrm>
              <a:custGeom>
                <a:avLst/>
                <a:gdLst>
                  <a:gd name="T0" fmla="*/ 7 w 23"/>
                  <a:gd name="T1" fmla="*/ 24 h 24"/>
                  <a:gd name="T2" fmla="*/ 2 w 23"/>
                  <a:gd name="T3" fmla="*/ 21 h 24"/>
                  <a:gd name="T4" fmla="*/ 5 w 23"/>
                  <a:gd name="T5" fmla="*/ 6 h 24"/>
                  <a:gd name="T6" fmla="*/ 19 w 23"/>
                  <a:gd name="T7" fmla="*/ 1 h 24"/>
                  <a:gd name="T8" fmla="*/ 23 w 23"/>
                  <a:gd name="T9" fmla="*/ 7 h 24"/>
                  <a:gd name="T10" fmla="*/ 17 w 23"/>
                  <a:gd name="T11" fmla="*/ 11 h 24"/>
                  <a:gd name="T12" fmla="*/ 12 w 23"/>
                  <a:gd name="T13" fmla="*/ 13 h 24"/>
                  <a:gd name="T14" fmla="*/ 11 w 23"/>
                  <a:gd name="T15" fmla="*/ 17 h 24"/>
                  <a:gd name="T16" fmla="*/ 8 w 23"/>
                  <a:gd name="T17" fmla="*/ 23 h 24"/>
                  <a:gd name="T18" fmla="*/ 7 w 23"/>
                  <a:gd name="T1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24">
                    <a:moveTo>
                      <a:pt x="7" y="24"/>
                    </a:moveTo>
                    <a:cubicBezTo>
                      <a:pt x="5" y="24"/>
                      <a:pt x="3" y="23"/>
                      <a:pt x="2" y="21"/>
                    </a:cubicBezTo>
                    <a:cubicBezTo>
                      <a:pt x="0" y="16"/>
                      <a:pt x="1" y="10"/>
                      <a:pt x="5" y="6"/>
                    </a:cubicBezTo>
                    <a:cubicBezTo>
                      <a:pt x="8" y="2"/>
                      <a:pt x="14" y="0"/>
                      <a:pt x="19" y="1"/>
                    </a:cubicBezTo>
                    <a:cubicBezTo>
                      <a:pt x="22" y="2"/>
                      <a:pt x="23" y="4"/>
                      <a:pt x="23" y="7"/>
                    </a:cubicBezTo>
                    <a:cubicBezTo>
                      <a:pt x="23" y="9"/>
                      <a:pt x="20" y="11"/>
                      <a:pt x="17" y="11"/>
                    </a:cubicBezTo>
                    <a:cubicBezTo>
                      <a:pt x="16" y="11"/>
                      <a:pt x="13" y="11"/>
                      <a:pt x="12" y="13"/>
                    </a:cubicBezTo>
                    <a:cubicBezTo>
                      <a:pt x="11" y="14"/>
                      <a:pt x="11" y="16"/>
                      <a:pt x="11" y="17"/>
                    </a:cubicBezTo>
                    <a:cubicBezTo>
                      <a:pt x="12" y="20"/>
                      <a:pt x="11" y="22"/>
                      <a:pt x="8" y="23"/>
                    </a:cubicBezTo>
                    <a:cubicBezTo>
                      <a:pt x="8" y="24"/>
                      <a:pt x="7" y="24"/>
                      <a:pt x="7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92" name="">
                <a:extLst>
                  <a:ext uri="{FF2B5EF4-FFF2-40B4-BE49-F238E27FC236}">
                    <a16:creationId xmlns:a16="http://schemas.microsoft.com/office/drawing/2014/main" id="{4B5BCB3B-B946-417A-966B-EDF54BCF4582}"/>
                  </a:ext>
                </a:extLst>
              </p:cNvPr>
              <p:cNvSpPr/>
              <p:nvPr/>
            </p:nvSpPr>
            <p:spPr bwMode="auto">
              <a:xfrm>
                <a:off x="5837238" y="2913064"/>
                <a:ext cx="84138" cy="82550"/>
              </a:xfrm>
              <a:custGeom>
                <a:avLst/>
                <a:gdLst>
                  <a:gd name="T0" fmla="*/ 7 w 22"/>
                  <a:gd name="T1" fmla="*/ 22 h 22"/>
                  <a:gd name="T2" fmla="*/ 3 w 22"/>
                  <a:gd name="T3" fmla="*/ 20 h 22"/>
                  <a:gd name="T4" fmla="*/ 4 w 22"/>
                  <a:gd name="T5" fmla="*/ 6 h 22"/>
                  <a:gd name="T6" fmla="*/ 18 w 22"/>
                  <a:gd name="T7" fmla="*/ 1 h 22"/>
                  <a:gd name="T8" fmla="*/ 22 w 22"/>
                  <a:gd name="T9" fmla="*/ 7 h 22"/>
                  <a:gd name="T10" fmla="*/ 16 w 22"/>
                  <a:gd name="T11" fmla="*/ 10 h 22"/>
                  <a:gd name="T12" fmla="*/ 12 w 22"/>
                  <a:gd name="T13" fmla="*/ 12 h 22"/>
                  <a:gd name="T14" fmla="*/ 12 w 22"/>
                  <a:gd name="T15" fmla="*/ 15 h 22"/>
                  <a:gd name="T16" fmla="*/ 10 w 22"/>
                  <a:gd name="T17" fmla="*/ 22 h 22"/>
                  <a:gd name="T18" fmla="*/ 7 w 22"/>
                  <a:gd name="T1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22">
                    <a:moveTo>
                      <a:pt x="7" y="22"/>
                    </a:moveTo>
                    <a:cubicBezTo>
                      <a:pt x="6" y="22"/>
                      <a:pt x="4" y="22"/>
                      <a:pt x="3" y="20"/>
                    </a:cubicBezTo>
                    <a:cubicBezTo>
                      <a:pt x="0" y="16"/>
                      <a:pt x="1" y="10"/>
                      <a:pt x="4" y="6"/>
                    </a:cubicBezTo>
                    <a:cubicBezTo>
                      <a:pt x="7" y="2"/>
                      <a:pt x="13" y="0"/>
                      <a:pt x="18" y="1"/>
                    </a:cubicBezTo>
                    <a:cubicBezTo>
                      <a:pt x="21" y="2"/>
                      <a:pt x="22" y="4"/>
                      <a:pt x="22" y="7"/>
                    </a:cubicBezTo>
                    <a:cubicBezTo>
                      <a:pt x="21" y="10"/>
                      <a:pt x="18" y="11"/>
                      <a:pt x="16" y="10"/>
                    </a:cubicBezTo>
                    <a:cubicBezTo>
                      <a:pt x="14" y="10"/>
                      <a:pt x="13" y="11"/>
                      <a:pt x="12" y="12"/>
                    </a:cubicBezTo>
                    <a:cubicBezTo>
                      <a:pt x="11" y="13"/>
                      <a:pt x="11" y="14"/>
                      <a:pt x="12" y="15"/>
                    </a:cubicBezTo>
                    <a:cubicBezTo>
                      <a:pt x="13" y="17"/>
                      <a:pt x="12" y="20"/>
                      <a:pt x="10" y="22"/>
                    </a:cubicBezTo>
                    <a:cubicBezTo>
                      <a:pt x="9" y="22"/>
                      <a:pt x="8" y="22"/>
                      <a:pt x="7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93" name="">
                <a:extLst>
                  <a:ext uri="{FF2B5EF4-FFF2-40B4-BE49-F238E27FC236}">
                    <a16:creationId xmlns:a16="http://schemas.microsoft.com/office/drawing/2014/main" id="{428A7F72-E612-4209-BA2B-1E869D4E9250}"/>
                  </a:ext>
                </a:extLst>
              </p:cNvPr>
              <p:cNvSpPr/>
              <p:nvPr/>
            </p:nvSpPr>
            <p:spPr bwMode="auto">
              <a:xfrm>
                <a:off x="5507038" y="2673351"/>
                <a:ext cx="98425" cy="76200"/>
              </a:xfrm>
              <a:custGeom>
                <a:avLst/>
                <a:gdLst>
                  <a:gd name="T0" fmla="*/ 5 w 26"/>
                  <a:gd name="T1" fmla="*/ 20 h 20"/>
                  <a:gd name="T2" fmla="*/ 5 w 26"/>
                  <a:gd name="T3" fmla="*/ 20 h 20"/>
                  <a:gd name="T4" fmla="*/ 0 w 26"/>
                  <a:gd name="T5" fmla="*/ 15 h 20"/>
                  <a:gd name="T6" fmla="*/ 8 w 26"/>
                  <a:gd name="T7" fmla="*/ 3 h 20"/>
                  <a:gd name="T8" fmla="*/ 23 w 26"/>
                  <a:gd name="T9" fmla="*/ 3 h 20"/>
                  <a:gd name="T10" fmla="*/ 25 w 26"/>
                  <a:gd name="T11" fmla="*/ 9 h 20"/>
                  <a:gd name="T12" fmla="*/ 18 w 26"/>
                  <a:gd name="T13" fmla="*/ 11 h 20"/>
                  <a:gd name="T14" fmla="*/ 13 w 26"/>
                  <a:gd name="T15" fmla="*/ 12 h 20"/>
                  <a:gd name="T16" fmla="*/ 10 w 26"/>
                  <a:gd name="T17" fmla="*/ 15 h 20"/>
                  <a:gd name="T18" fmla="*/ 5 w 26"/>
                  <a:gd name="T1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20">
                    <a:moveTo>
                      <a:pt x="5" y="20"/>
                    </a:moveTo>
                    <a:cubicBezTo>
                      <a:pt x="5" y="20"/>
                      <a:pt x="5" y="20"/>
                      <a:pt x="5" y="20"/>
                    </a:cubicBezTo>
                    <a:cubicBezTo>
                      <a:pt x="2" y="20"/>
                      <a:pt x="0" y="18"/>
                      <a:pt x="0" y="15"/>
                    </a:cubicBezTo>
                    <a:cubicBezTo>
                      <a:pt x="1" y="10"/>
                      <a:pt x="4" y="5"/>
                      <a:pt x="8" y="3"/>
                    </a:cubicBezTo>
                    <a:cubicBezTo>
                      <a:pt x="13" y="1"/>
                      <a:pt x="18" y="0"/>
                      <a:pt x="23" y="3"/>
                    </a:cubicBezTo>
                    <a:cubicBezTo>
                      <a:pt x="25" y="4"/>
                      <a:pt x="26" y="7"/>
                      <a:pt x="25" y="9"/>
                    </a:cubicBezTo>
                    <a:cubicBezTo>
                      <a:pt x="24" y="12"/>
                      <a:pt x="21" y="13"/>
                      <a:pt x="18" y="11"/>
                    </a:cubicBezTo>
                    <a:cubicBezTo>
                      <a:pt x="17" y="11"/>
                      <a:pt x="15" y="11"/>
                      <a:pt x="13" y="12"/>
                    </a:cubicBezTo>
                    <a:cubicBezTo>
                      <a:pt x="11" y="12"/>
                      <a:pt x="10" y="14"/>
                      <a:pt x="10" y="15"/>
                    </a:cubicBezTo>
                    <a:cubicBezTo>
                      <a:pt x="10" y="18"/>
                      <a:pt x="8" y="20"/>
                      <a:pt x="5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94" name="">
                <a:extLst>
                  <a:ext uri="{FF2B5EF4-FFF2-40B4-BE49-F238E27FC236}">
                    <a16:creationId xmlns:a16="http://schemas.microsoft.com/office/drawing/2014/main" id="{D20122C0-95FB-421F-A859-F793EFAAA4E0}"/>
                  </a:ext>
                </a:extLst>
              </p:cNvPr>
              <p:cNvSpPr/>
              <p:nvPr/>
            </p:nvSpPr>
            <p:spPr bwMode="auto">
              <a:xfrm>
                <a:off x="7535863" y="3983039"/>
                <a:ext cx="57150" cy="90488"/>
              </a:xfrm>
              <a:custGeom>
                <a:avLst/>
                <a:gdLst>
                  <a:gd name="T0" fmla="*/ 2 w 15"/>
                  <a:gd name="T1" fmla="*/ 23 h 24"/>
                  <a:gd name="T2" fmla="*/ 1 w 15"/>
                  <a:gd name="T3" fmla="*/ 19 h 24"/>
                  <a:gd name="T4" fmla="*/ 8 w 15"/>
                  <a:gd name="T5" fmla="*/ 2 h 24"/>
                  <a:gd name="T6" fmla="*/ 13 w 15"/>
                  <a:gd name="T7" fmla="*/ 0 h 24"/>
                  <a:gd name="T8" fmla="*/ 15 w 15"/>
                  <a:gd name="T9" fmla="*/ 5 h 24"/>
                  <a:gd name="T10" fmla="*/ 7 w 15"/>
                  <a:gd name="T11" fmla="*/ 22 h 24"/>
                  <a:gd name="T12" fmla="*/ 2 w 15"/>
                  <a:gd name="T13" fmla="*/ 23 h 24"/>
                  <a:gd name="T14" fmla="*/ 2 w 15"/>
                  <a:gd name="T15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24">
                    <a:moveTo>
                      <a:pt x="2" y="23"/>
                    </a:moveTo>
                    <a:cubicBezTo>
                      <a:pt x="1" y="22"/>
                      <a:pt x="0" y="20"/>
                      <a:pt x="1" y="19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0"/>
                      <a:pt x="11" y="0"/>
                      <a:pt x="13" y="0"/>
                    </a:cubicBezTo>
                    <a:cubicBezTo>
                      <a:pt x="15" y="1"/>
                      <a:pt x="15" y="3"/>
                      <a:pt x="15" y="5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6" y="23"/>
                      <a:pt x="4" y="24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95" name="">
                <a:extLst>
                  <a:ext uri="{FF2B5EF4-FFF2-40B4-BE49-F238E27FC236}">
                    <a16:creationId xmlns:a16="http://schemas.microsoft.com/office/drawing/2014/main" id="{285AB737-4FA3-441D-B5C3-CD76A6BB680C}"/>
                  </a:ext>
                </a:extLst>
              </p:cNvPr>
              <p:cNvSpPr/>
              <p:nvPr/>
            </p:nvSpPr>
            <p:spPr bwMode="auto">
              <a:xfrm>
                <a:off x="7162800" y="3906839"/>
                <a:ext cx="42863" cy="90488"/>
              </a:xfrm>
              <a:custGeom>
                <a:avLst/>
                <a:gdLst>
                  <a:gd name="T0" fmla="*/ 5 w 11"/>
                  <a:gd name="T1" fmla="*/ 23 h 24"/>
                  <a:gd name="T2" fmla="*/ 4 w 11"/>
                  <a:gd name="T3" fmla="*/ 20 h 24"/>
                  <a:gd name="T4" fmla="*/ 1 w 11"/>
                  <a:gd name="T5" fmla="*/ 5 h 24"/>
                  <a:gd name="T6" fmla="*/ 2 w 11"/>
                  <a:gd name="T7" fmla="*/ 0 h 24"/>
                  <a:gd name="T8" fmla="*/ 7 w 11"/>
                  <a:gd name="T9" fmla="*/ 2 h 24"/>
                  <a:gd name="T10" fmla="*/ 11 w 11"/>
                  <a:gd name="T11" fmla="*/ 20 h 24"/>
                  <a:gd name="T12" fmla="*/ 7 w 11"/>
                  <a:gd name="T13" fmla="*/ 24 h 24"/>
                  <a:gd name="T14" fmla="*/ 5 w 11"/>
                  <a:gd name="T15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24">
                    <a:moveTo>
                      <a:pt x="5" y="23"/>
                    </a:moveTo>
                    <a:cubicBezTo>
                      <a:pt x="4" y="22"/>
                      <a:pt x="4" y="21"/>
                      <a:pt x="4" y="20"/>
                    </a:cubicBezTo>
                    <a:cubicBezTo>
                      <a:pt x="4" y="15"/>
                      <a:pt x="3" y="10"/>
                      <a:pt x="1" y="5"/>
                    </a:cubicBezTo>
                    <a:cubicBezTo>
                      <a:pt x="0" y="3"/>
                      <a:pt x="1" y="1"/>
                      <a:pt x="2" y="0"/>
                    </a:cubicBezTo>
                    <a:cubicBezTo>
                      <a:pt x="4" y="0"/>
                      <a:pt x="6" y="1"/>
                      <a:pt x="7" y="2"/>
                    </a:cubicBezTo>
                    <a:cubicBezTo>
                      <a:pt x="9" y="8"/>
                      <a:pt x="11" y="14"/>
                      <a:pt x="11" y="20"/>
                    </a:cubicBezTo>
                    <a:cubicBezTo>
                      <a:pt x="11" y="22"/>
                      <a:pt x="9" y="24"/>
                      <a:pt x="7" y="24"/>
                    </a:cubicBezTo>
                    <a:cubicBezTo>
                      <a:pt x="6" y="24"/>
                      <a:pt x="6" y="23"/>
                      <a:pt x="5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96" name="">
                <a:extLst>
                  <a:ext uri="{FF2B5EF4-FFF2-40B4-BE49-F238E27FC236}">
                    <a16:creationId xmlns:a16="http://schemas.microsoft.com/office/drawing/2014/main" id="{2505E51A-E6A3-4251-99A5-0E25CA5EBE17}"/>
                  </a:ext>
                </a:extLst>
              </p:cNvPr>
              <p:cNvSpPr/>
              <p:nvPr/>
            </p:nvSpPr>
            <p:spPr bwMode="auto">
              <a:xfrm>
                <a:off x="6824663" y="3978276"/>
                <a:ext cx="61913" cy="92075"/>
              </a:xfrm>
              <a:custGeom>
                <a:avLst/>
                <a:gdLst>
                  <a:gd name="T0" fmla="*/ 10 w 16"/>
                  <a:gd name="T1" fmla="*/ 23 h 24"/>
                  <a:gd name="T2" fmla="*/ 8 w 16"/>
                  <a:gd name="T3" fmla="*/ 21 h 24"/>
                  <a:gd name="T4" fmla="*/ 1 w 16"/>
                  <a:gd name="T5" fmla="*/ 6 h 24"/>
                  <a:gd name="T6" fmla="*/ 3 w 16"/>
                  <a:gd name="T7" fmla="*/ 1 h 24"/>
                  <a:gd name="T8" fmla="*/ 7 w 16"/>
                  <a:gd name="T9" fmla="*/ 2 h 24"/>
                  <a:gd name="T10" fmla="*/ 15 w 16"/>
                  <a:gd name="T11" fmla="*/ 19 h 24"/>
                  <a:gd name="T12" fmla="*/ 13 w 16"/>
                  <a:gd name="T13" fmla="*/ 23 h 24"/>
                  <a:gd name="T14" fmla="*/ 10 w 16"/>
                  <a:gd name="T15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24">
                    <a:moveTo>
                      <a:pt x="10" y="23"/>
                    </a:moveTo>
                    <a:cubicBezTo>
                      <a:pt x="9" y="22"/>
                      <a:pt x="9" y="22"/>
                      <a:pt x="8" y="21"/>
                    </a:cubicBezTo>
                    <a:cubicBezTo>
                      <a:pt x="7" y="16"/>
                      <a:pt x="4" y="10"/>
                      <a:pt x="1" y="6"/>
                    </a:cubicBezTo>
                    <a:cubicBezTo>
                      <a:pt x="0" y="4"/>
                      <a:pt x="1" y="2"/>
                      <a:pt x="3" y="1"/>
                    </a:cubicBezTo>
                    <a:cubicBezTo>
                      <a:pt x="4" y="0"/>
                      <a:pt x="6" y="0"/>
                      <a:pt x="7" y="2"/>
                    </a:cubicBezTo>
                    <a:cubicBezTo>
                      <a:pt x="11" y="7"/>
                      <a:pt x="13" y="13"/>
                      <a:pt x="15" y="19"/>
                    </a:cubicBezTo>
                    <a:cubicBezTo>
                      <a:pt x="16" y="21"/>
                      <a:pt x="14" y="23"/>
                      <a:pt x="13" y="23"/>
                    </a:cubicBezTo>
                    <a:cubicBezTo>
                      <a:pt x="12" y="24"/>
                      <a:pt x="11" y="23"/>
                      <a:pt x="10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97" name="">
                <a:extLst>
                  <a:ext uri="{FF2B5EF4-FFF2-40B4-BE49-F238E27FC236}">
                    <a16:creationId xmlns:a16="http://schemas.microsoft.com/office/drawing/2014/main" id="{94085DFC-762E-49D0-8EB7-D0AFFD336CD5}"/>
                  </a:ext>
                </a:extLst>
              </p:cNvPr>
              <p:cNvSpPr/>
              <p:nvPr/>
            </p:nvSpPr>
            <p:spPr bwMode="auto">
              <a:xfrm>
                <a:off x="6524625" y="4248151"/>
                <a:ext cx="92075" cy="65088"/>
              </a:xfrm>
              <a:custGeom>
                <a:avLst/>
                <a:gdLst>
                  <a:gd name="T0" fmla="*/ 2 w 24"/>
                  <a:gd name="T1" fmla="*/ 7 h 17"/>
                  <a:gd name="T2" fmla="*/ 1 w 24"/>
                  <a:gd name="T3" fmla="*/ 3 h 17"/>
                  <a:gd name="T4" fmla="*/ 6 w 24"/>
                  <a:gd name="T5" fmla="*/ 1 h 17"/>
                  <a:gd name="T6" fmla="*/ 22 w 24"/>
                  <a:gd name="T7" fmla="*/ 10 h 17"/>
                  <a:gd name="T8" fmla="*/ 23 w 24"/>
                  <a:gd name="T9" fmla="*/ 15 h 17"/>
                  <a:gd name="T10" fmla="*/ 18 w 24"/>
                  <a:gd name="T11" fmla="*/ 16 h 17"/>
                  <a:gd name="T12" fmla="*/ 2 w 24"/>
                  <a:gd name="T13" fmla="*/ 7 h 17"/>
                  <a:gd name="T14" fmla="*/ 2 w 24"/>
                  <a:gd name="T15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17">
                    <a:moveTo>
                      <a:pt x="2" y="7"/>
                    </a:moveTo>
                    <a:cubicBezTo>
                      <a:pt x="1" y="6"/>
                      <a:pt x="0" y="4"/>
                      <a:pt x="1" y="3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3" y="11"/>
                      <a:pt x="24" y="13"/>
                      <a:pt x="23" y="15"/>
                    </a:cubicBezTo>
                    <a:cubicBezTo>
                      <a:pt x="22" y="16"/>
                      <a:pt x="20" y="17"/>
                      <a:pt x="18" y="1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98" name="">
                <a:extLst>
                  <a:ext uri="{FF2B5EF4-FFF2-40B4-BE49-F238E27FC236}">
                    <a16:creationId xmlns:a16="http://schemas.microsoft.com/office/drawing/2014/main" id="{60DCCF43-4041-4CFA-851E-CC7188EFD16A}"/>
                  </a:ext>
                </a:extLst>
              </p:cNvPr>
              <p:cNvSpPr/>
              <p:nvPr/>
            </p:nvSpPr>
            <p:spPr bwMode="auto">
              <a:xfrm>
                <a:off x="6411913" y="4665664"/>
                <a:ext cx="106363" cy="46038"/>
              </a:xfrm>
              <a:custGeom>
                <a:avLst/>
                <a:gdLst>
                  <a:gd name="T0" fmla="*/ 2 w 28"/>
                  <a:gd name="T1" fmla="*/ 9 h 12"/>
                  <a:gd name="T2" fmla="*/ 0 w 28"/>
                  <a:gd name="T3" fmla="*/ 6 h 12"/>
                  <a:gd name="T4" fmla="*/ 4 w 28"/>
                  <a:gd name="T5" fmla="*/ 3 h 12"/>
                  <a:gd name="T6" fmla="*/ 22 w 28"/>
                  <a:gd name="T7" fmla="*/ 1 h 12"/>
                  <a:gd name="T8" fmla="*/ 27 w 28"/>
                  <a:gd name="T9" fmla="*/ 2 h 12"/>
                  <a:gd name="T10" fmla="*/ 26 w 28"/>
                  <a:gd name="T11" fmla="*/ 7 h 12"/>
                  <a:gd name="T12" fmla="*/ 3 w 28"/>
                  <a:gd name="T13" fmla="*/ 10 h 12"/>
                  <a:gd name="T14" fmla="*/ 2 w 28"/>
                  <a:gd name="T15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2">
                    <a:moveTo>
                      <a:pt x="2" y="9"/>
                    </a:moveTo>
                    <a:cubicBezTo>
                      <a:pt x="1" y="9"/>
                      <a:pt x="0" y="7"/>
                      <a:pt x="0" y="6"/>
                    </a:cubicBezTo>
                    <a:cubicBezTo>
                      <a:pt x="1" y="4"/>
                      <a:pt x="3" y="3"/>
                      <a:pt x="4" y="3"/>
                    </a:cubicBezTo>
                    <a:cubicBezTo>
                      <a:pt x="11" y="5"/>
                      <a:pt x="17" y="4"/>
                      <a:pt x="22" y="1"/>
                    </a:cubicBezTo>
                    <a:cubicBezTo>
                      <a:pt x="24" y="0"/>
                      <a:pt x="26" y="1"/>
                      <a:pt x="27" y="2"/>
                    </a:cubicBezTo>
                    <a:cubicBezTo>
                      <a:pt x="28" y="4"/>
                      <a:pt x="27" y="6"/>
                      <a:pt x="26" y="7"/>
                    </a:cubicBezTo>
                    <a:cubicBezTo>
                      <a:pt x="19" y="11"/>
                      <a:pt x="11" y="12"/>
                      <a:pt x="3" y="10"/>
                    </a:cubicBezTo>
                    <a:cubicBezTo>
                      <a:pt x="2" y="10"/>
                      <a:pt x="2" y="10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99" name="">
                <a:extLst>
                  <a:ext uri="{FF2B5EF4-FFF2-40B4-BE49-F238E27FC236}">
                    <a16:creationId xmlns:a16="http://schemas.microsoft.com/office/drawing/2014/main" id="{5027DA37-90B4-4567-B695-7B73B4828548}"/>
                  </a:ext>
                </a:extLst>
              </p:cNvPr>
              <p:cNvSpPr/>
              <p:nvPr/>
            </p:nvSpPr>
            <p:spPr bwMode="auto">
              <a:xfrm>
                <a:off x="6551613" y="4999039"/>
                <a:ext cx="92075" cy="42863"/>
              </a:xfrm>
              <a:custGeom>
                <a:avLst/>
                <a:gdLst>
                  <a:gd name="T0" fmla="*/ 2 w 24"/>
                  <a:gd name="T1" fmla="*/ 11 h 11"/>
                  <a:gd name="T2" fmla="*/ 1 w 24"/>
                  <a:gd name="T3" fmla="*/ 9 h 11"/>
                  <a:gd name="T4" fmla="*/ 3 w 24"/>
                  <a:gd name="T5" fmla="*/ 4 h 11"/>
                  <a:gd name="T6" fmla="*/ 20 w 24"/>
                  <a:gd name="T7" fmla="*/ 0 h 11"/>
                  <a:gd name="T8" fmla="*/ 24 w 24"/>
                  <a:gd name="T9" fmla="*/ 3 h 11"/>
                  <a:gd name="T10" fmla="*/ 21 w 24"/>
                  <a:gd name="T11" fmla="*/ 7 h 11"/>
                  <a:gd name="T12" fmla="*/ 5 w 24"/>
                  <a:gd name="T13" fmla="*/ 11 h 11"/>
                  <a:gd name="T14" fmla="*/ 2 w 24"/>
                  <a:gd name="T1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11">
                    <a:moveTo>
                      <a:pt x="2" y="11"/>
                    </a:moveTo>
                    <a:cubicBezTo>
                      <a:pt x="1" y="10"/>
                      <a:pt x="1" y="9"/>
                      <a:pt x="1" y="9"/>
                    </a:cubicBezTo>
                    <a:cubicBezTo>
                      <a:pt x="0" y="7"/>
                      <a:pt x="1" y="5"/>
                      <a:pt x="3" y="4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1" y="0"/>
                      <a:pt x="23" y="1"/>
                      <a:pt x="24" y="3"/>
                    </a:cubicBezTo>
                    <a:cubicBezTo>
                      <a:pt x="24" y="5"/>
                      <a:pt x="23" y="7"/>
                      <a:pt x="21" y="7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11"/>
                      <a:pt x="3" y="11"/>
                      <a:pt x="2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00" name="">
                <a:extLst>
                  <a:ext uri="{FF2B5EF4-FFF2-40B4-BE49-F238E27FC236}">
                    <a16:creationId xmlns:a16="http://schemas.microsoft.com/office/drawing/2014/main" id="{F879BFC6-3D56-4EDB-B029-ACC4A81CEEDA}"/>
                  </a:ext>
                </a:extLst>
              </p:cNvPr>
              <p:cNvSpPr/>
              <p:nvPr/>
            </p:nvSpPr>
            <p:spPr bwMode="auto">
              <a:xfrm>
                <a:off x="6911975" y="5268914"/>
                <a:ext cx="65088" cy="90488"/>
              </a:xfrm>
              <a:custGeom>
                <a:avLst/>
                <a:gdLst>
                  <a:gd name="T0" fmla="*/ 2 w 17"/>
                  <a:gd name="T1" fmla="*/ 23 h 24"/>
                  <a:gd name="T2" fmla="*/ 1 w 17"/>
                  <a:gd name="T3" fmla="*/ 19 h 24"/>
                  <a:gd name="T4" fmla="*/ 10 w 17"/>
                  <a:gd name="T5" fmla="*/ 2 h 24"/>
                  <a:gd name="T6" fmla="*/ 14 w 17"/>
                  <a:gd name="T7" fmla="*/ 1 h 24"/>
                  <a:gd name="T8" fmla="*/ 16 w 17"/>
                  <a:gd name="T9" fmla="*/ 5 h 24"/>
                  <a:gd name="T10" fmla="*/ 7 w 17"/>
                  <a:gd name="T11" fmla="*/ 22 h 24"/>
                  <a:gd name="T12" fmla="*/ 3 w 17"/>
                  <a:gd name="T13" fmla="*/ 23 h 24"/>
                  <a:gd name="T14" fmla="*/ 2 w 17"/>
                  <a:gd name="T15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24">
                    <a:moveTo>
                      <a:pt x="2" y="23"/>
                    </a:moveTo>
                    <a:cubicBezTo>
                      <a:pt x="1" y="22"/>
                      <a:pt x="0" y="20"/>
                      <a:pt x="1" y="19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1" y="0"/>
                      <a:pt x="13" y="0"/>
                      <a:pt x="14" y="1"/>
                    </a:cubicBezTo>
                    <a:cubicBezTo>
                      <a:pt x="16" y="1"/>
                      <a:pt x="17" y="3"/>
                      <a:pt x="16" y="5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4"/>
                      <a:pt x="4" y="24"/>
                      <a:pt x="3" y="23"/>
                    </a:cubicBezTo>
                    <a:cubicBezTo>
                      <a:pt x="3" y="23"/>
                      <a:pt x="2" y="23"/>
                      <a:pt x="2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01" name="">
                <a:extLst>
                  <a:ext uri="{FF2B5EF4-FFF2-40B4-BE49-F238E27FC236}">
                    <a16:creationId xmlns:a16="http://schemas.microsoft.com/office/drawing/2014/main" id="{8394B83D-D995-44D7-AED0-B27B97487391}"/>
                  </a:ext>
                </a:extLst>
              </p:cNvPr>
              <p:cNvSpPr/>
              <p:nvPr/>
            </p:nvSpPr>
            <p:spPr bwMode="auto">
              <a:xfrm>
                <a:off x="7353300" y="3675064"/>
                <a:ext cx="79375" cy="334963"/>
              </a:xfrm>
              <a:custGeom>
                <a:avLst/>
                <a:gdLst>
                  <a:gd name="T0" fmla="*/ 2 w 21"/>
                  <a:gd name="T1" fmla="*/ 87 h 88"/>
                  <a:gd name="T2" fmla="*/ 1 w 21"/>
                  <a:gd name="T3" fmla="*/ 84 h 88"/>
                  <a:gd name="T4" fmla="*/ 14 w 21"/>
                  <a:gd name="T5" fmla="*/ 3 h 88"/>
                  <a:gd name="T6" fmla="*/ 18 w 21"/>
                  <a:gd name="T7" fmla="*/ 0 h 88"/>
                  <a:gd name="T8" fmla="*/ 21 w 21"/>
                  <a:gd name="T9" fmla="*/ 4 h 88"/>
                  <a:gd name="T10" fmla="*/ 7 w 21"/>
                  <a:gd name="T11" fmla="*/ 85 h 88"/>
                  <a:gd name="T12" fmla="*/ 3 w 21"/>
                  <a:gd name="T13" fmla="*/ 88 h 88"/>
                  <a:gd name="T14" fmla="*/ 2 w 21"/>
                  <a:gd name="T15" fmla="*/ 87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88">
                    <a:moveTo>
                      <a:pt x="2" y="87"/>
                    </a:moveTo>
                    <a:cubicBezTo>
                      <a:pt x="1" y="87"/>
                      <a:pt x="0" y="85"/>
                      <a:pt x="1" y="84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1"/>
                      <a:pt x="16" y="0"/>
                      <a:pt x="18" y="0"/>
                    </a:cubicBezTo>
                    <a:cubicBezTo>
                      <a:pt x="20" y="1"/>
                      <a:pt x="21" y="2"/>
                      <a:pt x="21" y="4"/>
                    </a:cubicBezTo>
                    <a:cubicBezTo>
                      <a:pt x="7" y="85"/>
                      <a:pt x="7" y="85"/>
                      <a:pt x="7" y="85"/>
                    </a:cubicBezTo>
                    <a:cubicBezTo>
                      <a:pt x="7" y="87"/>
                      <a:pt x="5" y="88"/>
                      <a:pt x="3" y="88"/>
                    </a:cubicBezTo>
                    <a:cubicBezTo>
                      <a:pt x="3" y="88"/>
                      <a:pt x="2" y="88"/>
                      <a:pt x="2" y="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02" name="">
                <a:extLst>
                  <a:ext uri="{FF2B5EF4-FFF2-40B4-BE49-F238E27FC236}">
                    <a16:creationId xmlns:a16="http://schemas.microsoft.com/office/drawing/2014/main" id="{97A4B1F5-1F5C-4A6A-91FD-010932969BFC}"/>
                  </a:ext>
                </a:extLst>
              </p:cNvPr>
              <p:cNvSpPr/>
              <p:nvPr/>
            </p:nvSpPr>
            <p:spPr bwMode="auto">
              <a:xfrm>
                <a:off x="6962775" y="3686176"/>
                <a:ext cx="74613" cy="334963"/>
              </a:xfrm>
              <a:custGeom>
                <a:avLst/>
                <a:gdLst>
                  <a:gd name="T0" fmla="*/ 15 w 20"/>
                  <a:gd name="T1" fmla="*/ 87 h 88"/>
                  <a:gd name="T2" fmla="*/ 13 w 20"/>
                  <a:gd name="T3" fmla="*/ 85 h 88"/>
                  <a:gd name="T4" fmla="*/ 1 w 20"/>
                  <a:gd name="T5" fmla="*/ 3 h 88"/>
                  <a:gd name="T6" fmla="*/ 4 w 20"/>
                  <a:gd name="T7" fmla="*/ 0 h 88"/>
                  <a:gd name="T8" fmla="*/ 8 w 20"/>
                  <a:gd name="T9" fmla="*/ 3 h 88"/>
                  <a:gd name="T10" fmla="*/ 20 w 20"/>
                  <a:gd name="T11" fmla="*/ 83 h 88"/>
                  <a:gd name="T12" fmla="*/ 18 w 20"/>
                  <a:gd name="T13" fmla="*/ 87 h 88"/>
                  <a:gd name="T14" fmla="*/ 15 w 20"/>
                  <a:gd name="T15" fmla="*/ 87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88">
                    <a:moveTo>
                      <a:pt x="15" y="87"/>
                    </a:moveTo>
                    <a:cubicBezTo>
                      <a:pt x="14" y="86"/>
                      <a:pt x="13" y="86"/>
                      <a:pt x="13" y="85"/>
                    </a:cubicBezTo>
                    <a:cubicBezTo>
                      <a:pt x="4" y="58"/>
                      <a:pt x="0" y="31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6" y="0"/>
                      <a:pt x="8" y="1"/>
                      <a:pt x="8" y="3"/>
                    </a:cubicBezTo>
                    <a:cubicBezTo>
                      <a:pt x="7" y="30"/>
                      <a:pt x="11" y="57"/>
                      <a:pt x="20" y="83"/>
                    </a:cubicBezTo>
                    <a:cubicBezTo>
                      <a:pt x="20" y="85"/>
                      <a:pt x="19" y="87"/>
                      <a:pt x="18" y="87"/>
                    </a:cubicBezTo>
                    <a:cubicBezTo>
                      <a:pt x="17" y="88"/>
                      <a:pt x="15" y="87"/>
                      <a:pt x="15" y="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03" name="">
                <a:extLst>
                  <a:ext uri="{FF2B5EF4-FFF2-40B4-BE49-F238E27FC236}">
                    <a16:creationId xmlns:a16="http://schemas.microsoft.com/office/drawing/2014/main" id="{2CEE8D1A-6FEF-41BC-8B80-193B8911D300}"/>
                  </a:ext>
                </a:extLst>
              </p:cNvPr>
              <p:cNvSpPr/>
              <p:nvPr/>
            </p:nvSpPr>
            <p:spPr bwMode="auto">
              <a:xfrm>
                <a:off x="6559550" y="3948114"/>
                <a:ext cx="166688" cy="231775"/>
              </a:xfrm>
              <a:custGeom>
                <a:avLst/>
                <a:gdLst>
                  <a:gd name="T0" fmla="*/ 38 w 44"/>
                  <a:gd name="T1" fmla="*/ 60 h 61"/>
                  <a:gd name="T2" fmla="*/ 37 w 44"/>
                  <a:gd name="T3" fmla="*/ 59 h 61"/>
                  <a:gd name="T4" fmla="*/ 1 w 44"/>
                  <a:gd name="T5" fmla="*/ 6 h 61"/>
                  <a:gd name="T6" fmla="*/ 2 w 44"/>
                  <a:gd name="T7" fmla="*/ 2 h 61"/>
                  <a:gd name="T8" fmla="*/ 7 w 44"/>
                  <a:gd name="T9" fmla="*/ 2 h 61"/>
                  <a:gd name="T10" fmla="*/ 43 w 44"/>
                  <a:gd name="T11" fmla="*/ 55 h 61"/>
                  <a:gd name="T12" fmla="*/ 42 w 44"/>
                  <a:gd name="T13" fmla="*/ 60 h 61"/>
                  <a:gd name="T14" fmla="*/ 38 w 44"/>
                  <a:gd name="T15" fmla="*/ 6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" h="61">
                    <a:moveTo>
                      <a:pt x="38" y="60"/>
                    </a:moveTo>
                    <a:cubicBezTo>
                      <a:pt x="38" y="60"/>
                      <a:pt x="37" y="60"/>
                      <a:pt x="37" y="59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0" y="3"/>
                      <a:pt x="2" y="2"/>
                    </a:cubicBezTo>
                    <a:cubicBezTo>
                      <a:pt x="3" y="0"/>
                      <a:pt x="5" y="1"/>
                      <a:pt x="7" y="2"/>
                    </a:cubicBezTo>
                    <a:cubicBezTo>
                      <a:pt x="43" y="55"/>
                      <a:pt x="43" y="55"/>
                      <a:pt x="43" y="55"/>
                    </a:cubicBezTo>
                    <a:cubicBezTo>
                      <a:pt x="44" y="57"/>
                      <a:pt x="44" y="59"/>
                      <a:pt x="42" y="60"/>
                    </a:cubicBezTo>
                    <a:cubicBezTo>
                      <a:pt x="41" y="61"/>
                      <a:pt x="39" y="61"/>
                      <a:pt x="38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04" name="">
                <a:extLst>
                  <a:ext uri="{FF2B5EF4-FFF2-40B4-BE49-F238E27FC236}">
                    <a16:creationId xmlns:a16="http://schemas.microsoft.com/office/drawing/2014/main" id="{0FCF7146-2AA8-4E08-A3CD-DFB3DEF6F96B}"/>
                  </a:ext>
                </a:extLst>
              </p:cNvPr>
              <p:cNvSpPr/>
              <p:nvPr/>
            </p:nvSpPr>
            <p:spPr bwMode="auto">
              <a:xfrm>
                <a:off x="6243638" y="4422776"/>
                <a:ext cx="280988" cy="90488"/>
              </a:xfrm>
              <a:custGeom>
                <a:avLst/>
                <a:gdLst>
                  <a:gd name="T0" fmla="*/ 2 w 74"/>
                  <a:gd name="T1" fmla="*/ 6 h 24"/>
                  <a:gd name="T2" fmla="*/ 1 w 74"/>
                  <a:gd name="T3" fmla="*/ 2 h 24"/>
                  <a:gd name="T4" fmla="*/ 5 w 74"/>
                  <a:gd name="T5" fmla="*/ 0 h 24"/>
                  <a:gd name="T6" fmla="*/ 71 w 74"/>
                  <a:gd name="T7" fmla="*/ 17 h 24"/>
                  <a:gd name="T8" fmla="*/ 74 w 74"/>
                  <a:gd name="T9" fmla="*/ 21 h 24"/>
                  <a:gd name="T10" fmla="*/ 70 w 74"/>
                  <a:gd name="T11" fmla="*/ 23 h 24"/>
                  <a:gd name="T12" fmla="*/ 3 w 74"/>
                  <a:gd name="T13" fmla="*/ 7 h 24"/>
                  <a:gd name="T14" fmla="*/ 2 w 74"/>
                  <a:gd name="T15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4" h="24">
                    <a:moveTo>
                      <a:pt x="2" y="6"/>
                    </a:moveTo>
                    <a:cubicBezTo>
                      <a:pt x="1" y="5"/>
                      <a:pt x="0" y="4"/>
                      <a:pt x="1" y="2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27" y="7"/>
                      <a:pt x="49" y="12"/>
                      <a:pt x="71" y="17"/>
                    </a:cubicBezTo>
                    <a:cubicBezTo>
                      <a:pt x="73" y="17"/>
                      <a:pt x="74" y="19"/>
                      <a:pt x="74" y="21"/>
                    </a:cubicBezTo>
                    <a:cubicBezTo>
                      <a:pt x="73" y="23"/>
                      <a:pt x="71" y="24"/>
                      <a:pt x="70" y="23"/>
                    </a:cubicBezTo>
                    <a:cubicBezTo>
                      <a:pt x="47" y="19"/>
                      <a:pt x="25" y="13"/>
                      <a:pt x="3" y="7"/>
                    </a:cubicBezTo>
                    <a:cubicBezTo>
                      <a:pt x="3" y="7"/>
                      <a:pt x="2" y="6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05" name="">
                <a:extLst>
                  <a:ext uri="{FF2B5EF4-FFF2-40B4-BE49-F238E27FC236}">
                    <a16:creationId xmlns:a16="http://schemas.microsoft.com/office/drawing/2014/main" id="{09E18431-8ECF-4758-81FE-F16598A78684}"/>
                  </a:ext>
                </a:extLst>
              </p:cNvPr>
              <p:cNvSpPr/>
              <p:nvPr/>
            </p:nvSpPr>
            <p:spPr bwMode="auto">
              <a:xfrm>
                <a:off x="6221413" y="4843464"/>
                <a:ext cx="338138" cy="122238"/>
              </a:xfrm>
              <a:custGeom>
                <a:avLst/>
                <a:gdLst>
                  <a:gd name="T0" fmla="*/ 2 w 89"/>
                  <a:gd name="T1" fmla="*/ 31 h 32"/>
                  <a:gd name="T2" fmla="*/ 1 w 89"/>
                  <a:gd name="T3" fmla="*/ 29 h 32"/>
                  <a:gd name="T4" fmla="*/ 3 w 89"/>
                  <a:gd name="T5" fmla="*/ 25 h 32"/>
                  <a:gd name="T6" fmla="*/ 84 w 89"/>
                  <a:gd name="T7" fmla="*/ 1 h 32"/>
                  <a:gd name="T8" fmla="*/ 89 w 89"/>
                  <a:gd name="T9" fmla="*/ 3 h 32"/>
                  <a:gd name="T10" fmla="*/ 86 w 89"/>
                  <a:gd name="T11" fmla="*/ 7 h 32"/>
                  <a:gd name="T12" fmla="*/ 5 w 89"/>
                  <a:gd name="T13" fmla="*/ 31 h 32"/>
                  <a:gd name="T14" fmla="*/ 2 w 89"/>
                  <a:gd name="T15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9" h="32">
                    <a:moveTo>
                      <a:pt x="2" y="31"/>
                    </a:moveTo>
                    <a:cubicBezTo>
                      <a:pt x="1" y="30"/>
                      <a:pt x="1" y="30"/>
                      <a:pt x="1" y="29"/>
                    </a:cubicBezTo>
                    <a:cubicBezTo>
                      <a:pt x="0" y="27"/>
                      <a:pt x="1" y="25"/>
                      <a:pt x="3" y="25"/>
                    </a:cubicBezTo>
                    <a:cubicBezTo>
                      <a:pt x="31" y="18"/>
                      <a:pt x="57" y="10"/>
                      <a:pt x="84" y="1"/>
                    </a:cubicBezTo>
                    <a:cubicBezTo>
                      <a:pt x="86" y="0"/>
                      <a:pt x="88" y="1"/>
                      <a:pt x="89" y="3"/>
                    </a:cubicBezTo>
                    <a:cubicBezTo>
                      <a:pt x="89" y="5"/>
                      <a:pt x="88" y="7"/>
                      <a:pt x="86" y="7"/>
                    </a:cubicBezTo>
                    <a:cubicBezTo>
                      <a:pt x="59" y="17"/>
                      <a:pt x="33" y="25"/>
                      <a:pt x="5" y="31"/>
                    </a:cubicBezTo>
                    <a:cubicBezTo>
                      <a:pt x="4" y="32"/>
                      <a:pt x="3" y="31"/>
                      <a:pt x="2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06" name="">
                <a:extLst>
                  <a:ext uri="{FF2B5EF4-FFF2-40B4-BE49-F238E27FC236}">
                    <a16:creationId xmlns:a16="http://schemas.microsoft.com/office/drawing/2014/main" id="{C6077BCC-6E93-45B3-B328-50933B23A78A}"/>
                  </a:ext>
                </a:extLst>
              </p:cNvPr>
              <p:cNvSpPr/>
              <p:nvPr/>
            </p:nvSpPr>
            <p:spPr bwMode="auto">
              <a:xfrm>
                <a:off x="6605588" y="5159376"/>
                <a:ext cx="180975" cy="207963"/>
              </a:xfrm>
              <a:custGeom>
                <a:avLst/>
                <a:gdLst>
                  <a:gd name="T0" fmla="*/ 2 w 48"/>
                  <a:gd name="T1" fmla="*/ 54 h 55"/>
                  <a:gd name="T2" fmla="*/ 1 w 48"/>
                  <a:gd name="T3" fmla="*/ 54 h 55"/>
                  <a:gd name="T4" fmla="*/ 1 w 48"/>
                  <a:gd name="T5" fmla="*/ 49 h 55"/>
                  <a:gd name="T6" fmla="*/ 42 w 48"/>
                  <a:gd name="T7" fmla="*/ 1 h 55"/>
                  <a:gd name="T8" fmla="*/ 47 w 48"/>
                  <a:gd name="T9" fmla="*/ 1 h 55"/>
                  <a:gd name="T10" fmla="*/ 47 w 48"/>
                  <a:gd name="T11" fmla="*/ 6 h 55"/>
                  <a:gd name="T12" fmla="*/ 6 w 48"/>
                  <a:gd name="T13" fmla="*/ 53 h 55"/>
                  <a:gd name="T14" fmla="*/ 2 w 48"/>
                  <a:gd name="T15" fmla="*/ 54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5">
                    <a:moveTo>
                      <a:pt x="2" y="54"/>
                    </a:moveTo>
                    <a:cubicBezTo>
                      <a:pt x="1" y="54"/>
                      <a:pt x="1" y="54"/>
                      <a:pt x="1" y="54"/>
                    </a:cubicBezTo>
                    <a:cubicBezTo>
                      <a:pt x="0" y="52"/>
                      <a:pt x="0" y="50"/>
                      <a:pt x="1" y="49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43" y="0"/>
                      <a:pt x="45" y="0"/>
                      <a:pt x="47" y="1"/>
                    </a:cubicBezTo>
                    <a:cubicBezTo>
                      <a:pt x="48" y="2"/>
                      <a:pt x="48" y="4"/>
                      <a:pt x="47" y="6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5" y="55"/>
                      <a:pt x="3" y="55"/>
                      <a:pt x="2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07" name="">
                <a:extLst>
                  <a:ext uri="{FF2B5EF4-FFF2-40B4-BE49-F238E27FC236}">
                    <a16:creationId xmlns:a16="http://schemas.microsoft.com/office/drawing/2014/main" id="{00F2F988-52E2-4D1A-8E36-1619BBB71ECF}"/>
                  </a:ext>
                </a:extLst>
              </p:cNvPr>
              <p:cNvSpPr/>
              <p:nvPr/>
            </p:nvSpPr>
            <p:spPr bwMode="auto">
              <a:xfrm>
                <a:off x="7353300" y="3576639"/>
                <a:ext cx="152400" cy="128588"/>
              </a:xfrm>
              <a:custGeom>
                <a:avLst/>
                <a:gdLst>
                  <a:gd name="T0" fmla="*/ 9 w 40"/>
                  <a:gd name="T1" fmla="*/ 29 h 34"/>
                  <a:gd name="T2" fmla="*/ 2 w 40"/>
                  <a:gd name="T3" fmla="*/ 20 h 34"/>
                  <a:gd name="T4" fmla="*/ 2 w 40"/>
                  <a:gd name="T5" fmla="*/ 20 h 34"/>
                  <a:gd name="T6" fmla="*/ 3 w 40"/>
                  <a:gd name="T7" fmla="*/ 9 h 34"/>
                  <a:gd name="T8" fmla="*/ 13 w 40"/>
                  <a:gd name="T9" fmla="*/ 2 h 34"/>
                  <a:gd name="T10" fmla="*/ 36 w 40"/>
                  <a:gd name="T11" fmla="*/ 11 h 34"/>
                  <a:gd name="T12" fmla="*/ 37 w 40"/>
                  <a:gd name="T13" fmla="*/ 26 h 34"/>
                  <a:gd name="T14" fmla="*/ 19 w 40"/>
                  <a:gd name="T15" fmla="*/ 33 h 34"/>
                  <a:gd name="T16" fmla="*/ 9 w 40"/>
                  <a:gd name="T17" fmla="*/ 29 h 34"/>
                  <a:gd name="T18" fmla="*/ 8 w 40"/>
                  <a:gd name="T19" fmla="*/ 17 h 34"/>
                  <a:gd name="T20" fmla="*/ 20 w 40"/>
                  <a:gd name="T21" fmla="*/ 26 h 34"/>
                  <a:gd name="T22" fmla="*/ 31 w 40"/>
                  <a:gd name="T23" fmla="*/ 22 h 34"/>
                  <a:gd name="T24" fmla="*/ 30 w 40"/>
                  <a:gd name="T25" fmla="*/ 15 h 34"/>
                  <a:gd name="T26" fmla="*/ 14 w 40"/>
                  <a:gd name="T27" fmla="*/ 9 h 34"/>
                  <a:gd name="T28" fmla="*/ 9 w 40"/>
                  <a:gd name="T29" fmla="*/ 12 h 34"/>
                  <a:gd name="T30" fmla="*/ 8 w 40"/>
                  <a:gd name="T31" fmla="*/ 1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0" h="34">
                    <a:moveTo>
                      <a:pt x="9" y="29"/>
                    </a:moveTo>
                    <a:cubicBezTo>
                      <a:pt x="6" y="27"/>
                      <a:pt x="3" y="24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0" y="16"/>
                      <a:pt x="1" y="12"/>
                      <a:pt x="3" y="9"/>
                    </a:cubicBezTo>
                    <a:cubicBezTo>
                      <a:pt x="5" y="5"/>
                      <a:pt x="9" y="3"/>
                      <a:pt x="13" y="2"/>
                    </a:cubicBezTo>
                    <a:cubicBezTo>
                      <a:pt x="21" y="0"/>
                      <a:pt x="31" y="4"/>
                      <a:pt x="36" y="11"/>
                    </a:cubicBezTo>
                    <a:cubicBezTo>
                      <a:pt x="40" y="18"/>
                      <a:pt x="39" y="23"/>
                      <a:pt x="37" y="26"/>
                    </a:cubicBezTo>
                    <a:cubicBezTo>
                      <a:pt x="34" y="31"/>
                      <a:pt x="27" y="34"/>
                      <a:pt x="19" y="33"/>
                    </a:cubicBezTo>
                    <a:cubicBezTo>
                      <a:pt x="15" y="33"/>
                      <a:pt x="12" y="31"/>
                      <a:pt x="9" y="29"/>
                    </a:cubicBezTo>
                    <a:close/>
                    <a:moveTo>
                      <a:pt x="8" y="17"/>
                    </a:moveTo>
                    <a:cubicBezTo>
                      <a:pt x="11" y="24"/>
                      <a:pt x="17" y="26"/>
                      <a:pt x="20" y="26"/>
                    </a:cubicBezTo>
                    <a:cubicBezTo>
                      <a:pt x="25" y="27"/>
                      <a:pt x="29" y="25"/>
                      <a:pt x="31" y="22"/>
                    </a:cubicBezTo>
                    <a:cubicBezTo>
                      <a:pt x="32" y="20"/>
                      <a:pt x="32" y="18"/>
                      <a:pt x="30" y="15"/>
                    </a:cubicBezTo>
                    <a:cubicBezTo>
                      <a:pt x="27" y="11"/>
                      <a:pt x="20" y="8"/>
                      <a:pt x="14" y="9"/>
                    </a:cubicBezTo>
                    <a:cubicBezTo>
                      <a:pt x="12" y="9"/>
                      <a:pt x="10" y="10"/>
                      <a:pt x="9" y="12"/>
                    </a:cubicBezTo>
                    <a:cubicBezTo>
                      <a:pt x="8" y="14"/>
                      <a:pt x="8" y="16"/>
                      <a:pt x="8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08" name="">
                <a:extLst>
                  <a:ext uri="{FF2B5EF4-FFF2-40B4-BE49-F238E27FC236}">
                    <a16:creationId xmlns:a16="http://schemas.microsoft.com/office/drawing/2014/main" id="{6BAAD8B8-42FD-4654-9CB5-ABC71C6ACCD0}"/>
                  </a:ext>
                </a:extLst>
              </p:cNvPr>
              <p:cNvSpPr/>
              <p:nvPr/>
            </p:nvSpPr>
            <p:spPr bwMode="auto">
              <a:xfrm>
                <a:off x="6889750" y="3576639"/>
                <a:ext cx="171450" cy="133350"/>
              </a:xfrm>
              <a:custGeom>
                <a:avLst/>
                <a:gdLst>
                  <a:gd name="T0" fmla="*/ 8 w 45"/>
                  <a:gd name="T1" fmla="*/ 29 h 35"/>
                  <a:gd name="T2" fmla="*/ 1 w 45"/>
                  <a:gd name="T3" fmla="*/ 19 h 35"/>
                  <a:gd name="T4" fmla="*/ 6 w 45"/>
                  <a:gd name="T5" fmla="*/ 6 h 35"/>
                  <a:gd name="T6" fmla="*/ 18 w 45"/>
                  <a:gd name="T7" fmla="*/ 1 h 35"/>
                  <a:gd name="T8" fmla="*/ 36 w 45"/>
                  <a:gd name="T9" fmla="*/ 5 h 35"/>
                  <a:gd name="T10" fmla="*/ 44 w 45"/>
                  <a:gd name="T11" fmla="*/ 22 h 35"/>
                  <a:gd name="T12" fmla="*/ 38 w 45"/>
                  <a:gd name="T13" fmla="*/ 31 h 35"/>
                  <a:gd name="T14" fmla="*/ 13 w 45"/>
                  <a:gd name="T15" fmla="*/ 32 h 35"/>
                  <a:gd name="T16" fmla="*/ 13 w 45"/>
                  <a:gd name="T17" fmla="*/ 32 h 35"/>
                  <a:gd name="T18" fmla="*/ 8 w 45"/>
                  <a:gd name="T19" fmla="*/ 29 h 35"/>
                  <a:gd name="T20" fmla="*/ 32 w 45"/>
                  <a:gd name="T21" fmla="*/ 11 h 35"/>
                  <a:gd name="T22" fmla="*/ 32 w 45"/>
                  <a:gd name="T23" fmla="*/ 10 h 35"/>
                  <a:gd name="T24" fmla="*/ 19 w 45"/>
                  <a:gd name="T25" fmla="*/ 8 h 35"/>
                  <a:gd name="T26" fmla="*/ 11 w 45"/>
                  <a:gd name="T27" fmla="*/ 11 h 35"/>
                  <a:gd name="T28" fmla="*/ 8 w 45"/>
                  <a:gd name="T29" fmla="*/ 18 h 35"/>
                  <a:gd name="T30" fmla="*/ 16 w 45"/>
                  <a:gd name="T31" fmla="*/ 25 h 35"/>
                  <a:gd name="T32" fmla="*/ 16 w 45"/>
                  <a:gd name="T33" fmla="*/ 25 h 35"/>
                  <a:gd name="T34" fmla="*/ 34 w 45"/>
                  <a:gd name="T35" fmla="*/ 25 h 35"/>
                  <a:gd name="T36" fmla="*/ 37 w 45"/>
                  <a:gd name="T37" fmla="*/ 21 h 35"/>
                  <a:gd name="T38" fmla="*/ 32 w 45"/>
                  <a:gd name="T39" fmla="*/ 1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5" h="35">
                    <a:moveTo>
                      <a:pt x="8" y="29"/>
                    </a:moveTo>
                    <a:cubicBezTo>
                      <a:pt x="4" y="26"/>
                      <a:pt x="2" y="23"/>
                      <a:pt x="1" y="19"/>
                    </a:cubicBezTo>
                    <a:cubicBezTo>
                      <a:pt x="0" y="14"/>
                      <a:pt x="2" y="9"/>
                      <a:pt x="6" y="6"/>
                    </a:cubicBezTo>
                    <a:cubicBezTo>
                      <a:pt x="9" y="3"/>
                      <a:pt x="13" y="2"/>
                      <a:pt x="18" y="1"/>
                    </a:cubicBezTo>
                    <a:cubicBezTo>
                      <a:pt x="24" y="0"/>
                      <a:pt x="31" y="1"/>
                      <a:pt x="36" y="5"/>
                    </a:cubicBezTo>
                    <a:cubicBezTo>
                      <a:pt x="42" y="9"/>
                      <a:pt x="45" y="15"/>
                      <a:pt x="44" y="22"/>
                    </a:cubicBezTo>
                    <a:cubicBezTo>
                      <a:pt x="44" y="26"/>
                      <a:pt x="42" y="29"/>
                      <a:pt x="38" y="31"/>
                    </a:cubicBezTo>
                    <a:cubicBezTo>
                      <a:pt x="31" y="35"/>
                      <a:pt x="21" y="34"/>
                      <a:pt x="13" y="32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11" y="31"/>
                      <a:pt x="10" y="30"/>
                      <a:pt x="8" y="29"/>
                    </a:cubicBezTo>
                    <a:close/>
                    <a:moveTo>
                      <a:pt x="32" y="11"/>
                    </a:moveTo>
                    <a:cubicBezTo>
                      <a:pt x="32" y="10"/>
                      <a:pt x="32" y="10"/>
                      <a:pt x="32" y="10"/>
                    </a:cubicBezTo>
                    <a:cubicBezTo>
                      <a:pt x="28" y="8"/>
                      <a:pt x="23" y="7"/>
                      <a:pt x="19" y="8"/>
                    </a:cubicBezTo>
                    <a:cubicBezTo>
                      <a:pt x="16" y="8"/>
                      <a:pt x="13" y="9"/>
                      <a:pt x="11" y="11"/>
                    </a:cubicBezTo>
                    <a:cubicBezTo>
                      <a:pt x="9" y="13"/>
                      <a:pt x="8" y="15"/>
                      <a:pt x="8" y="18"/>
                    </a:cubicBezTo>
                    <a:cubicBezTo>
                      <a:pt x="9" y="21"/>
                      <a:pt x="12" y="24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21" y="27"/>
                      <a:pt x="30" y="28"/>
                      <a:pt x="34" y="25"/>
                    </a:cubicBezTo>
                    <a:cubicBezTo>
                      <a:pt x="36" y="24"/>
                      <a:pt x="37" y="23"/>
                      <a:pt x="37" y="21"/>
                    </a:cubicBezTo>
                    <a:cubicBezTo>
                      <a:pt x="38" y="17"/>
                      <a:pt x="36" y="13"/>
                      <a:pt x="32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09" name="">
                <a:extLst>
                  <a:ext uri="{FF2B5EF4-FFF2-40B4-BE49-F238E27FC236}">
                    <a16:creationId xmlns:a16="http://schemas.microsoft.com/office/drawing/2014/main" id="{1E0EE790-369D-4C78-90BB-772427456D06}"/>
                  </a:ext>
                </a:extLst>
              </p:cNvPr>
              <p:cNvSpPr/>
              <p:nvPr/>
            </p:nvSpPr>
            <p:spPr bwMode="auto">
              <a:xfrm>
                <a:off x="6472238" y="3854451"/>
                <a:ext cx="152400" cy="142875"/>
              </a:xfrm>
              <a:custGeom>
                <a:avLst/>
                <a:gdLst>
                  <a:gd name="T0" fmla="*/ 6 w 40"/>
                  <a:gd name="T1" fmla="*/ 35 h 38"/>
                  <a:gd name="T2" fmla="*/ 6 w 40"/>
                  <a:gd name="T3" fmla="*/ 35 h 38"/>
                  <a:gd name="T4" fmla="*/ 1 w 40"/>
                  <a:gd name="T5" fmla="*/ 18 h 38"/>
                  <a:gd name="T6" fmla="*/ 17 w 40"/>
                  <a:gd name="T7" fmla="*/ 1 h 38"/>
                  <a:gd name="T8" fmla="*/ 28 w 40"/>
                  <a:gd name="T9" fmla="*/ 1 h 38"/>
                  <a:gd name="T10" fmla="*/ 38 w 40"/>
                  <a:gd name="T11" fmla="*/ 8 h 38"/>
                  <a:gd name="T12" fmla="*/ 37 w 40"/>
                  <a:gd name="T13" fmla="*/ 21 h 38"/>
                  <a:gd name="T14" fmla="*/ 19 w 40"/>
                  <a:gd name="T15" fmla="*/ 36 h 38"/>
                  <a:gd name="T16" fmla="*/ 19 w 40"/>
                  <a:gd name="T17" fmla="*/ 36 h 38"/>
                  <a:gd name="T18" fmla="*/ 6 w 40"/>
                  <a:gd name="T19" fmla="*/ 35 h 38"/>
                  <a:gd name="T20" fmla="*/ 29 w 40"/>
                  <a:gd name="T21" fmla="*/ 9 h 38"/>
                  <a:gd name="T22" fmla="*/ 27 w 40"/>
                  <a:gd name="T23" fmla="*/ 7 h 38"/>
                  <a:gd name="T24" fmla="*/ 19 w 40"/>
                  <a:gd name="T25" fmla="*/ 8 h 38"/>
                  <a:gd name="T26" fmla="*/ 8 w 40"/>
                  <a:gd name="T27" fmla="*/ 20 h 38"/>
                  <a:gd name="T28" fmla="*/ 10 w 40"/>
                  <a:gd name="T29" fmla="*/ 29 h 38"/>
                  <a:gd name="T30" fmla="*/ 17 w 40"/>
                  <a:gd name="T31" fmla="*/ 30 h 38"/>
                  <a:gd name="T32" fmla="*/ 17 w 40"/>
                  <a:gd name="T33" fmla="*/ 30 h 38"/>
                  <a:gd name="T34" fmla="*/ 31 w 40"/>
                  <a:gd name="T35" fmla="*/ 17 h 38"/>
                  <a:gd name="T36" fmla="*/ 32 w 40"/>
                  <a:gd name="T37" fmla="*/ 11 h 38"/>
                  <a:gd name="T38" fmla="*/ 29 w 40"/>
                  <a:gd name="T39" fmla="*/ 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0" h="38">
                    <a:moveTo>
                      <a:pt x="6" y="35"/>
                    </a:moveTo>
                    <a:cubicBezTo>
                      <a:pt x="6" y="35"/>
                      <a:pt x="6" y="35"/>
                      <a:pt x="6" y="35"/>
                    </a:cubicBezTo>
                    <a:cubicBezTo>
                      <a:pt x="0" y="30"/>
                      <a:pt x="0" y="23"/>
                      <a:pt x="1" y="18"/>
                    </a:cubicBezTo>
                    <a:cubicBezTo>
                      <a:pt x="3" y="10"/>
                      <a:pt x="9" y="4"/>
                      <a:pt x="17" y="1"/>
                    </a:cubicBezTo>
                    <a:cubicBezTo>
                      <a:pt x="21" y="0"/>
                      <a:pt x="25" y="0"/>
                      <a:pt x="28" y="1"/>
                    </a:cubicBezTo>
                    <a:cubicBezTo>
                      <a:pt x="32" y="2"/>
                      <a:pt x="36" y="4"/>
                      <a:pt x="38" y="8"/>
                    </a:cubicBezTo>
                    <a:cubicBezTo>
                      <a:pt x="40" y="12"/>
                      <a:pt x="39" y="17"/>
                      <a:pt x="37" y="21"/>
                    </a:cubicBezTo>
                    <a:cubicBezTo>
                      <a:pt x="33" y="28"/>
                      <a:pt x="26" y="34"/>
                      <a:pt x="19" y="36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14" y="38"/>
                      <a:pt x="9" y="37"/>
                      <a:pt x="6" y="35"/>
                    </a:cubicBezTo>
                    <a:close/>
                    <a:moveTo>
                      <a:pt x="29" y="9"/>
                    </a:moveTo>
                    <a:cubicBezTo>
                      <a:pt x="29" y="8"/>
                      <a:pt x="28" y="8"/>
                      <a:pt x="27" y="7"/>
                    </a:cubicBezTo>
                    <a:cubicBezTo>
                      <a:pt x="24" y="7"/>
                      <a:pt x="21" y="7"/>
                      <a:pt x="19" y="8"/>
                    </a:cubicBezTo>
                    <a:cubicBezTo>
                      <a:pt x="14" y="10"/>
                      <a:pt x="9" y="14"/>
                      <a:pt x="8" y="20"/>
                    </a:cubicBezTo>
                    <a:cubicBezTo>
                      <a:pt x="7" y="23"/>
                      <a:pt x="7" y="27"/>
                      <a:pt x="10" y="29"/>
                    </a:cubicBezTo>
                    <a:cubicBezTo>
                      <a:pt x="12" y="30"/>
                      <a:pt x="15" y="30"/>
                      <a:pt x="17" y="30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22" y="28"/>
                      <a:pt x="28" y="23"/>
                      <a:pt x="31" y="17"/>
                    </a:cubicBezTo>
                    <a:cubicBezTo>
                      <a:pt x="32" y="15"/>
                      <a:pt x="32" y="13"/>
                      <a:pt x="32" y="11"/>
                    </a:cubicBezTo>
                    <a:cubicBezTo>
                      <a:pt x="31" y="10"/>
                      <a:pt x="30" y="9"/>
                      <a:pt x="29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10" name="">
                <a:extLst>
                  <a:ext uri="{FF2B5EF4-FFF2-40B4-BE49-F238E27FC236}">
                    <a16:creationId xmlns:a16="http://schemas.microsoft.com/office/drawing/2014/main" id="{C044508D-ECE0-455D-B280-F682795D420A}"/>
                  </a:ext>
                </a:extLst>
              </p:cNvPr>
              <p:cNvSpPr/>
              <p:nvPr/>
            </p:nvSpPr>
            <p:spPr bwMode="auto">
              <a:xfrm>
                <a:off x="6145213" y="4305301"/>
                <a:ext cx="144463" cy="193675"/>
              </a:xfrm>
              <a:custGeom>
                <a:avLst/>
                <a:gdLst>
                  <a:gd name="T0" fmla="*/ 8 w 38"/>
                  <a:gd name="T1" fmla="*/ 46 h 51"/>
                  <a:gd name="T2" fmla="*/ 0 w 38"/>
                  <a:gd name="T3" fmla="*/ 29 h 51"/>
                  <a:gd name="T4" fmla="*/ 10 w 38"/>
                  <a:gd name="T5" fmla="*/ 7 h 51"/>
                  <a:gd name="T6" fmla="*/ 27 w 38"/>
                  <a:gd name="T7" fmla="*/ 2 h 51"/>
                  <a:gd name="T8" fmla="*/ 36 w 38"/>
                  <a:gd name="T9" fmla="*/ 16 h 51"/>
                  <a:gd name="T10" fmla="*/ 25 w 38"/>
                  <a:gd name="T11" fmla="*/ 47 h 51"/>
                  <a:gd name="T12" fmla="*/ 9 w 38"/>
                  <a:gd name="T13" fmla="*/ 47 h 51"/>
                  <a:gd name="T14" fmla="*/ 9 w 38"/>
                  <a:gd name="T15" fmla="*/ 47 h 51"/>
                  <a:gd name="T16" fmla="*/ 8 w 38"/>
                  <a:gd name="T17" fmla="*/ 46 h 51"/>
                  <a:gd name="T18" fmla="*/ 11 w 38"/>
                  <a:gd name="T19" fmla="*/ 44 h 51"/>
                  <a:gd name="T20" fmla="*/ 11 w 38"/>
                  <a:gd name="T21" fmla="*/ 44 h 51"/>
                  <a:gd name="T22" fmla="*/ 25 w 38"/>
                  <a:gd name="T23" fmla="*/ 10 h 51"/>
                  <a:gd name="T24" fmla="*/ 24 w 38"/>
                  <a:gd name="T25" fmla="*/ 9 h 51"/>
                  <a:gd name="T26" fmla="*/ 15 w 38"/>
                  <a:gd name="T27" fmla="*/ 12 h 51"/>
                  <a:gd name="T28" fmla="*/ 7 w 38"/>
                  <a:gd name="T29" fmla="*/ 29 h 51"/>
                  <a:gd name="T30" fmla="*/ 13 w 38"/>
                  <a:gd name="T31" fmla="*/ 41 h 51"/>
                  <a:gd name="T32" fmla="*/ 21 w 38"/>
                  <a:gd name="T33" fmla="*/ 41 h 51"/>
                  <a:gd name="T34" fmla="*/ 29 w 38"/>
                  <a:gd name="T35" fmla="*/ 17 h 51"/>
                  <a:gd name="T36" fmla="*/ 25 w 38"/>
                  <a:gd name="T37" fmla="*/ 1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" h="51">
                    <a:moveTo>
                      <a:pt x="8" y="46"/>
                    </a:moveTo>
                    <a:cubicBezTo>
                      <a:pt x="2" y="42"/>
                      <a:pt x="0" y="35"/>
                      <a:pt x="0" y="29"/>
                    </a:cubicBezTo>
                    <a:cubicBezTo>
                      <a:pt x="0" y="21"/>
                      <a:pt x="4" y="12"/>
                      <a:pt x="10" y="7"/>
                    </a:cubicBezTo>
                    <a:cubicBezTo>
                      <a:pt x="15" y="2"/>
                      <a:pt x="22" y="0"/>
                      <a:pt x="27" y="2"/>
                    </a:cubicBezTo>
                    <a:cubicBezTo>
                      <a:pt x="32" y="4"/>
                      <a:pt x="35" y="10"/>
                      <a:pt x="36" y="16"/>
                    </a:cubicBezTo>
                    <a:cubicBezTo>
                      <a:pt x="38" y="25"/>
                      <a:pt x="34" y="40"/>
                      <a:pt x="25" y="47"/>
                    </a:cubicBezTo>
                    <a:cubicBezTo>
                      <a:pt x="22" y="49"/>
                      <a:pt x="16" y="51"/>
                      <a:pt x="9" y="47"/>
                    </a:cubicBezTo>
                    <a:cubicBezTo>
                      <a:pt x="9" y="47"/>
                      <a:pt x="9" y="47"/>
                      <a:pt x="9" y="47"/>
                    </a:cubicBezTo>
                    <a:cubicBezTo>
                      <a:pt x="9" y="47"/>
                      <a:pt x="8" y="47"/>
                      <a:pt x="8" y="46"/>
                    </a:cubicBezTo>
                    <a:close/>
                    <a:moveTo>
                      <a:pt x="11" y="44"/>
                    </a:moveTo>
                    <a:cubicBezTo>
                      <a:pt x="11" y="44"/>
                      <a:pt x="11" y="44"/>
                      <a:pt x="11" y="44"/>
                    </a:cubicBezTo>
                    <a:close/>
                    <a:moveTo>
                      <a:pt x="25" y="10"/>
                    </a:moveTo>
                    <a:cubicBezTo>
                      <a:pt x="25" y="9"/>
                      <a:pt x="25" y="9"/>
                      <a:pt x="24" y="9"/>
                    </a:cubicBezTo>
                    <a:cubicBezTo>
                      <a:pt x="21" y="8"/>
                      <a:pt x="17" y="10"/>
                      <a:pt x="15" y="12"/>
                    </a:cubicBezTo>
                    <a:cubicBezTo>
                      <a:pt x="10" y="16"/>
                      <a:pt x="7" y="23"/>
                      <a:pt x="7" y="29"/>
                    </a:cubicBezTo>
                    <a:cubicBezTo>
                      <a:pt x="7" y="33"/>
                      <a:pt x="8" y="39"/>
                      <a:pt x="13" y="41"/>
                    </a:cubicBezTo>
                    <a:cubicBezTo>
                      <a:pt x="16" y="43"/>
                      <a:pt x="19" y="43"/>
                      <a:pt x="21" y="41"/>
                    </a:cubicBezTo>
                    <a:cubicBezTo>
                      <a:pt x="27" y="37"/>
                      <a:pt x="30" y="24"/>
                      <a:pt x="29" y="17"/>
                    </a:cubicBezTo>
                    <a:cubicBezTo>
                      <a:pt x="29" y="16"/>
                      <a:pt x="28" y="12"/>
                      <a:pt x="2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11" name="">
                <a:extLst>
                  <a:ext uri="{FF2B5EF4-FFF2-40B4-BE49-F238E27FC236}">
                    <a16:creationId xmlns:a16="http://schemas.microsoft.com/office/drawing/2014/main" id="{4485888C-25E3-41F2-8536-33FF3DCD1990}"/>
                  </a:ext>
                </a:extLst>
              </p:cNvPr>
              <p:cNvSpPr/>
              <p:nvPr/>
            </p:nvSpPr>
            <p:spPr bwMode="auto">
              <a:xfrm>
                <a:off x="6111875" y="4870451"/>
                <a:ext cx="155575" cy="185738"/>
              </a:xfrm>
              <a:custGeom>
                <a:avLst/>
                <a:gdLst>
                  <a:gd name="T0" fmla="*/ 14 w 41"/>
                  <a:gd name="T1" fmla="*/ 45 h 49"/>
                  <a:gd name="T2" fmla="*/ 10 w 41"/>
                  <a:gd name="T3" fmla="*/ 41 h 49"/>
                  <a:gd name="T4" fmla="*/ 3 w 41"/>
                  <a:gd name="T5" fmla="*/ 15 h 49"/>
                  <a:gd name="T6" fmla="*/ 12 w 41"/>
                  <a:gd name="T7" fmla="*/ 4 h 49"/>
                  <a:gd name="T8" fmla="*/ 34 w 41"/>
                  <a:gd name="T9" fmla="*/ 14 h 49"/>
                  <a:gd name="T10" fmla="*/ 32 w 41"/>
                  <a:gd name="T11" fmla="*/ 46 h 49"/>
                  <a:gd name="T12" fmla="*/ 32 w 41"/>
                  <a:gd name="T13" fmla="*/ 46 h 49"/>
                  <a:gd name="T14" fmla="*/ 20 w 41"/>
                  <a:gd name="T15" fmla="*/ 48 h 49"/>
                  <a:gd name="T16" fmla="*/ 14 w 41"/>
                  <a:gd name="T17" fmla="*/ 45 h 49"/>
                  <a:gd name="T18" fmla="*/ 22 w 41"/>
                  <a:gd name="T19" fmla="*/ 11 h 49"/>
                  <a:gd name="T20" fmla="*/ 14 w 41"/>
                  <a:gd name="T21" fmla="*/ 10 h 49"/>
                  <a:gd name="T22" fmla="*/ 10 w 41"/>
                  <a:gd name="T23" fmla="*/ 16 h 49"/>
                  <a:gd name="T24" fmla="*/ 15 w 41"/>
                  <a:gd name="T25" fmla="*/ 36 h 49"/>
                  <a:gd name="T26" fmla="*/ 22 w 41"/>
                  <a:gd name="T27" fmla="*/ 41 h 49"/>
                  <a:gd name="T28" fmla="*/ 28 w 41"/>
                  <a:gd name="T29" fmla="*/ 40 h 49"/>
                  <a:gd name="T30" fmla="*/ 28 w 41"/>
                  <a:gd name="T31" fmla="*/ 40 h 49"/>
                  <a:gd name="T32" fmla="*/ 27 w 41"/>
                  <a:gd name="T33" fmla="*/ 17 h 49"/>
                  <a:gd name="T34" fmla="*/ 22 w 41"/>
                  <a:gd name="T35" fmla="*/ 1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1" h="49">
                    <a:moveTo>
                      <a:pt x="14" y="45"/>
                    </a:moveTo>
                    <a:cubicBezTo>
                      <a:pt x="12" y="44"/>
                      <a:pt x="11" y="43"/>
                      <a:pt x="10" y="41"/>
                    </a:cubicBezTo>
                    <a:cubicBezTo>
                      <a:pt x="3" y="34"/>
                      <a:pt x="0" y="24"/>
                      <a:pt x="3" y="15"/>
                    </a:cubicBezTo>
                    <a:cubicBezTo>
                      <a:pt x="4" y="9"/>
                      <a:pt x="8" y="5"/>
                      <a:pt x="12" y="4"/>
                    </a:cubicBezTo>
                    <a:cubicBezTo>
                      <a:pt x="20" y="0"/>
                      <a:pt x="28" y="4"/>
                      <a:pt x="34" y="14"/>
                    </a:cubicBezTo>
                    <a:cubicBezTo>
                      <a:pt x="40" y="25"/>
                      <a:pt x="41" y="40"/>
                      <a:pt x="32" y="46"/>
                    </a:cubicBezTo>
                    <a:cubicBezTo>
                      <a:pt x="32" y="46"/>
                      <a:pt x="32" y="46"/>
                      <a:pt x="32" y="46"/>
                    </a:cubicBezTo>
                    <a:cubicBezTo>
                      <a:pt x="29" y="48"/>
                      <a:pt x="24" y="49"/>
                      <a:pt x="20" y="48"/>
                    </a:cubicBezTo>
                    <a:cubicBezTo>
                      <a:pt x="18" y="47"/>
                      <a:pt x="16" y="46"/>
                      <a:pt x="14" y="45"/>
                    </a:cubicBezTo>
                    <a:close/>
                    <a:moveTo>
                      <a:pt x="22" y="11"/>
                    </a:moveTo>
                    <a:cubicBezTo>
                      <a:pt x="20" y="9"/>
                      <a:pt x="17" y="9"/>
                      <a:pt x="14" y="10"/>
                    </a:cubicBezTo>
                    <a:cubicBezTo>
                      <a:pt x="11" y="11"/>
                      <a:pt x="10" y="15"/>
                      <a:pt x="10" y="16"/>
                    </a:cubicBezTo>
                    <a:cubicBezTo>
                      <a:pt x="8" y="23"/>
                      <a:pt x="10" y="31"/>
                      <a:pt x="15" y="36"/>
                    </a:cubicBezTo>
                    <a:cubicBezTo>
                      <a:pt x="17" y="39"/>
                      <a:pt x="19" y="40"/>
                      <a:pt x="22" y="41"/>
                    </a:cubicBezTo>
                    <a:cubicBezTo>
                      <a:pt x="24" y="42"/>
                      <a:pt x="27" y="42"/>
                      <a:pt x="28" y="40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33" y="37"/>
                      <a:pt x="32" y="26"/>
                      <a:pt x="27" y="17"/>
                    </a:cubicBezTo>
                    <a:cubicBezTo>
                      <a:pt x="27" y="16"/>
                      <a:pt x="25" y="13"/>
                      <a:pt x="22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12" name="">
                <a:extLst>
                  <a:ext uri="{FF2B5EF4-FFF2-40B4-BE49-F238E27FC236}">
                    <a16:creationId xmlns:a16="http://schemas.microsoft.com/office/drawing/2014/main" id="{57DE2F71-68C2-4289-B2D7-FD5E13282257}"/>
                  </a:ext>
                </a:extLst>
              </p:cNvPr>
              <p:cNvSpPr/>
              <p:nvPr/>
            </p:nvSpPr>
            <p:spPr bwMode="auto">
              <a:xfrm>
                <a:off x="6483350" y="5303839"/>
                <a:ext cx="174625" cy="142875"/>
              </a:xfrm>
              <a:custGeom>
                <a:avLst/>
                <a:gdLst>
                  <a:gd name="T0" fmla="*/ 12 w 46"/>
                  <a:gd name="T1" fmla="*/ 30 h 38"/>
                  <a:gd name="T2" fmla="*/ 3 w 46"/>
                  <a:gd name="T3" fmla="*/ 20 h 38"/>
                  <a:gd name="T4" fmla="*/ 10 w 46"/>
                  <a:gd name="T5" fmla="*/ 3 h 38"/>
                  <a:gd name="T6" fmla="*/ 27 w 46"/>
                  <a:gd name="T7" fmla="*/ 3 h 38"/>
                  <a:gd name="T8" fmla="*/ 45 w 46"/>
                  <a:gd name="T9" fmla="*/ 23 h 38"/>
                  <a:gd name="T10" fmla="*/ 45 w 46"/>
                  <a:gd name="T11" fmla="*/ 23 h 38"/>
                  <a:gd name="T12" fmla="*/ 43 w 46"/>
                  <a:gd name="T13" fmla="*/ 34 h 38"/>
                  <a:gd name="T14" fmla="*/ 32 w 46"/>
                  <a:gd name="T15" fmla="*/ 37 h 38"/>
                  <a:gd name="T16" fmla="*/ 12 w 46"/>
                  <a:gd name="T17" fmla="*/ 30 h 38"/>
                  <a:gd name="T18" fmla="*/ 28 w 46"/>
                  <a:gd name="T19" fmla="*/ 12 h 38"/>
                  <a:gd name="T20" fmla="*/ 24 w 46"/>
                  <a:gd name="T21" fmla="*/ 10 h 38"/>
                  <a:gd name="T22" fmla="*/ 13 w 46"/>
                  <a:gd name="T23" fmla="*/ 9 h 38"/>
                  <a:gd name="T24" fmla="*/ 9 w 46"/>
                  <a:gd name="T25" fmla="*/ 17 h 38"/>
                  <a:gd name="T26" fmla="*/ 33 w 46"/>
                  <a:gd name="T27" fmla="*/ 31 h 38"/>
                  <a:gd name="T28" fmla="*/ 38 w 46"/>
                  <a:gd name="T29" fmla="*/ 30 h 38"/>
                  <a:gd name="T30" fmla="*/ 38 w 46"/>
                  <a:gd name="T31" fmla="*/ 25 h 38"/>
                  <a:gd name="T32" fmla="*/ 28 w 46"/>
                  <a:gd name="T33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38">
                    <a:moveTo>
                      <a:pt x="12" y="30"/>
                    </a:moveTo>
                    <a:cubicBezTo>
                      <a:pt x="8" y="27"/>
                      <a:pt x="5" y="24"/>
                      <a:pt x="3" y="20"/>
                    </a:cubicBezTo>
                    <a:cubicBezTo>
                      <a:pt x="0" y="13"/>
                      <a:pt x="4" y="6"/>
                      <a:pt x="10" y="3"/>
                    </a:cubicBezTo>
                    <a:cubicBezTo>
                      <a:pt x="15" y="0"/>
                      <a:pt x="21" y="1"/>
                      <a:pt x="27" y="3"/>
                    </a:cubicBezTo>
                    <a:cubicBezTo>
                      <a:pt x="35" y="7"/>
                      <a:pt x="43" y="15"/>
                      <a:pt x="45" y="2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6" y="27"/>
                      <a:pt x="45" y="31"/>
                      <a:pt x="43" y="34"/>
                    </a:cubicBezTo>
                    <a:cubicBezTo>
                      <a:pt x="41" y="37"/>
                      <a:pt x="37" y="38"/>
                      <a:pt x="32" y="37"/>
                    </a:cubicBezTo>
                    <a:cubicBezTo>
                      <a:pt x="26" y="37"/>
                      <a:pt x="18" y="34"/>
                      <a:pt x="12" y="30"/>
                    </a:cubicBezTo>
                    <a:close/>
                    <a:moveTo>
                      <a:pt x="28" y="12"/>
                    </a:moveTo>
                    <a:cubicBezTo>
                      <a:pt x="27" y="11"/>
                      <a:pt x="25" y="10"/>
                      <a:pt x="24" y="10"/>
                    </a:cubicBezTo>
                    <a:cubicBezTo>
                      <a:pt x="21" y="8"/>
                      <a:pt x="17" y="7"/>
                      <a:pt x="13" y="9"/>
                    </a:cubicBezTo>
                    <a:cubicBezTo>
                      <a:pt x="10" y="11"/>
                      <a:pt x="8" y="14"/>
                      <a:pt x="9" y="17"/>
                    </a:cubicBezTo>
                    <a:cubicBezTo>
                      <a:pt x="12" y="24"/>
                      <a:pt x="24" y="30"/>
                      <a:pt x="33" y="31"/>
                    </a:cubicBezTo>
                    <a:cubicBezTo>
                      <a:pt x="35" y="31"/>
                      <a:pt x="37" y="31"/>
                      <a:pt x="38" y="30"/>
                    </a:cubicBezTo>
                    <a:cubicBezTo>
                      <a:pt x="39" y="29"/>
                      <a:pt x="39" y="26"/>
                      <a:pt x="38" y="25"/>
                    </a:cubicBezTo>
                    <a:cubicBezTo>
                      <a:pt x="37" y="20"/>
                      <a:pt x="33" y="15"/>
                      <a:pt x="2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13" name="">
                <a:extLst>
                  <a:ext uri="{FF2B5EF4-FFF2-40B4-BE49-F238E27FC236}">
                    <a16:creationId xmlns:a16="http://schemas.microsoft.com/office/drawing/2014/main" id="{C524DC60-B22C-46E7-9602-6D1DBD92E389}"/>
                  </a:ext>
                </a:extLst>
              </p:cNvPr>
              <p:cNvSpPr/>
              <p:nvPr/>
            </p:nvSpPr>
            <p:spPr bwMode="auto">
              <a:xfrm>
                <a:off x="7440613" y="3967164"/>
                <a:ext cx="41275" cy="76200"/>
              </a:xfrm>
              <a:custGeom>
                <a:avLst/>
                <a:gdLst>
                  <a:gd name="T0" fmla="*/ 2 w 11"/>
                  <a:gd name="T1" fmla="*/ 19 h 20"/>
                  <a:gd name="T2" fmla="*/ 1 w 11"/>
                  <a:gd name="T3" fmla="*/ 15 h 20"/>
                  <a:gd name="T4" fmla="*/ 3 w 11"/>
                  <a:gd name="T5" fmla="*/ 4 h 20"/>
                  <a:gd name="T6" fmla="*/ 7 w 11"/>
                  <a:gd name="T7" fmla="*/ 0 h 20"/>
                  <a:gd name="T8" fmla="*/ 10 w 11"/>
                  <a:gd name="T9" fmla="*/ 4 h 20"/>
                  <a:gd name="T10" fmla="*/ 7 w 11"/>
                  <a:gd name="T11" fmla="*/ 18 h 20"/>
                  <a:gd name="T12" fmla="*/ 2 w 11"/>
                  <a:gd name="T13" fmla="*/ 19 h 20"/>
                  <a:gd name="T14" fmla="*/ 2 w 11"/>
                  <a:gd name="T15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20">
                    <a:moveTo>
                      <a:pt x="2" y="19"/>
                    </a:moveTo>
                    <a:cubicBezTo>
                      <a:pt x="0" y="18"/>
                      <a:pt x="0" y="16"/>
                      <a:pt x="1" y="15"/>
                    </a:cubicBezTo>
                    <a:cubicBezTo>
                      <a:pt x="2" y="11"/>
                      <a:pt x="3" y="7"/>
                      <a:pt x="3" y="4"/>
                    </a:cubicBezTo>
                    <a:cubicBezTo>
                      <a:pt x="4" y="2"/>
                      <a:pt x="5" y="0"/>
                      <a:pt x="7" y="0"/>
                    </a:cubicBezTo>
                    <a:cubicBezTo>
                      <a:pt x="9" y="1"/>
                      <a:pt x="11" y="2"/>
                      <a:pt x="10" y="4"/>
                    </a:cubicBezTo>
                    <a:cubicBezTo>
                      <a:pt x="10" y="9"/>
                      <a:pt x="9" y="13"/>
                      <a:pt x="7" y="18"/>
                    </a:cubicBezTo>
                    <a:cubicBezTo>
                      <a:pt x="6" y="19"/>
                      <a:pt x="4" y="20"/>
                      <a:pt x="2" y="19"/>
                    </a:cubicBezTo>
                    <a:cubicBezTo>
                      <a:pt x="2" y="19"/>
                      <a:pt x="2" y="19"/>
                      <a:pt x="2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14" name="">
                <a:extLst>
                  <a:ext uri="{FF2B5EF4-FFF2-40B4-BE49-F238E27FC236}">
                    <a16:creationId xmlns:a16="http://schemas.microsoft.com/office/drawing/2014/main" id="{EC80F0CE-5346-4F53-8E3A-A52DE51412D0}"/>
                  </a:ext>
                </a:extLst>
              </p:cNvPr>
              <p:cNvSpPr/>
              <p:nvPr/>
            </p:nvSpPr>
            <p:spPr bwMode="auto">
              <a:xfrm>
                <a:off x="7254875" y="3937001"/>
                <a:ext cx="30163" cy="60325"/>
              </a:xfrm>
              <a:custGeom>
                <a:avLst/>
                <a:gdLst>
                  <a:gd name="T0" fmla="*/ 2 w 8"/>
                  <a:gd name="T1" fmla="*/ 15 h 16"/>
                  <a:gd name="T2" fmla="*/ 1 w 8"/>
                  <a:gd name="T3" fmla="*/ 11 h 16"/>
                  <a:gd name="T4" fmla="*/ 1 w 8"/>
                  <a:gd name="T5" fmla="*/ 4 h 16"/>
                  <a:gd name="T6" fmla="*/ 4 w 8"/>
                  <a:gd name="T7" fmla="*/ 0 h 16"/>
                  <a:gd name="T8" fmla="*/ 8 w 8"/>
                  <a:gd name="T9" fmla="*/ 3 h 16"/>
                  <a:gd name="T10" fmla="*/ 7 w 8"/>
                  <a:gd name="T11" fmla="*/ 13 h 16"/>
                  <a:gd name="T12" fmla="*/ 3 w 8"/>
                  <a:gd name="T13" fmla="*/ 16 h 16"/>
                  <a:gd name="T14" fmla="*/ 2 w 8"/>
                  <a:gd name="T15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6">
                    <a:moveTo>
                      <a:pt x="2" y="15"/>
                    </a:moveTo>
                    <a:cubicBezTo>
                      <a:pt x="1" y="14"/>
                      <a:pt x="0" y="13"/>
                      <a:pt x="1" y="11"/>
                    </a:cubicBezTo>
                    <a:cubicBezTo>
                      <a:pt x="1" y="9"/>
                      <a:pt x="1" y="7"/>
                      <a:pt x="1" y="4"/>
                    </a:cubicBezTo>
                    <a:cubicBezTo>
                      <a:pt x="1" y="2"/>
                      <a:pt x="2" y="0"/>
                      <a:pt x="4" y="0"/>
                    </a:cubicBezTo>
                    <a:cubicBezTo>
                      <a:pt x="6" y="0"/>
                      <a:pt x="8" y="1"/>
                      <a:pt x="8" y="3"/>
                    </a:cubicBezTo>
                    <a:cubicBezTo>
                      <a:pt x="8" y="7"/>
                      <a:pt x="8" y="10"/>
                      <a:pt x="7" y="13"/>
                    </a:cubicBezTo>
                    <a:cubicBezTo>
                      <a:pt x="7" y="15"/>
                      <a:pt x="5" y="16"/>
                      <a:pt x="3" y="16"/>
                    </a:cubicBezTo>
                    <a:cubicBezTo>
                      <a:pt x="3" y="16"/>
                      <a:pt x="2" y="15"/>
                      <a:pt x="2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15" name="">
                <a:extLst>
                  <a:ext uri="{FF2B5EF4-FFF2-40B4-BE49-F238E27FC236}">
                    <a16:creationId xmlns:a16="http://schemas.microsoft.com/office/drawing/2014/main" id="{267CE330-E2C8-4E0A-B46D-7931CCFCFD84}"/>
                  </a:ext>
                </a:extLst>
              </p:cNvPr>
              <p:cNvSpPr/>
              <p:nvPr/>
            </p:nvSpPr>
            <p:spPr bwMode="auto">
              <a:xfrm>
                <a:off x="7080250" y="3910014"/>
                <a:ext cx="38100" cy="95250"/>
              </a:xfrm>
              <a:custGeom>
                <a:avLst/>
                <a:gdLst>
                  <a:gd name="T0" fmla="*/ 4 w 10"/>
                  <a:gd name="T1" fmla="*/ 24 h 25"/>
                  <a:gd name="T2" fmla="*/ 2 w 10"/>
                  <a:gd name="T3" fmla="*/ 22 h 25"/>
                  <a:gd name="T4" fmla="*/ 0 w 10"/>
                  <a:gd name="T5" fmla="*/ 4 h 25"/>
                  <a:gd name="T6" fmla="*/ 3 w 10"/>
                  <a:gd name="T7" fmla="*/ 0 h 25"/>
                  <a:gd name="T8" fmla="*/ 7 w 10"/>
                  <a:gd name="T9" fmla="*/ 3 h 25"/>
                  <a:gd name="T10" fmla="*/ 9 w 10"/>
                  <a:gd name="T11" fmla="*/ 21 h 25"/>
                  <a:gd name="T12" fmla="*/ 6 w 10"/>
                  <a:gd name="T13" fmla="*/ 25 h 25"/>
                  <a:gd name="T14" fmla="*/ 4 w 10"/>
                  <a:gd name="T15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25">
                    <a:moveTo>
                      <a:pt x="4" y="24"/>
                    </a:moveTo>
                    <a:cubicBezTo>
                      <a:pt x="3" y="24"/>
                      <a:pt x="2" y="23"/>
                      <a:pt x="2" y="2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5" y="0"/>
                      <a:pt x="7" y="1"/>
                      <a:pt x="7" y="3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10" y="23"/>
                      <a:pt x="8" y="25"/>
                      <a:pt x="6" y="25"/>
                    </a:cubicBezTo>
                    <a:cubicBezTo>
                      <a:pt x="5" y="25"/>
                      <a:pt x="5" y="25"/>
                      <a:pt x="4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16" name="">
                <a:extLst>
                  <a:ext uri="{FF2B5EF4-FFF2-40B4-BE49-F238E27FC236}">
                    <a16:creationId xmlns:a16="http://schemas.microsoft.com/office/drawing/2014/main" id="{310E4129-670C-4983-B8A0-4F23C1243BF3}"/>
                  </a:ext>
                </a:extLst>
              </p:cNvPr>
              <p:cNvSpPr/>
              <p:nvPr/>
            </p:nvSpPr>
            <p:spPr bwMode="auto">
              <a:xfrm>
                <a:off x="6911975" y="3978276"/>
                <a:ext cx="34925" cy="65088"/>
              </a:xfrm>
              <a:custGeom>
                <a:avLst/>
                <a:gdLst>
                  <a:gd name="T0" fmla="*/ 3 w 9"/>
                  <a:gd name="T1" fmla="*/ 17 h 17"/>
                  <a:gd name="T2" fmla="*/ 2 w 9"/>
                  <a:gd name="T3" fmla="*/ 14 h 17"/>
                  <a:gd name="T4" fmla="*/ 0 w 9"/>
                  <a:gd name="T5" fmla="*/ 5 h 17"/>
                  <a:gd name="T6" fmla="*/ 3 w 9"/>
                  <a:gd name="T7" fmla="*/ 1 h 17"/>
                  <a:gd name="T8" fmla="*/ 7 w 9"/>
                  <a:gd name="T9" fmla="*/ 3 h 17"/>
                  <a:gd name="T10" fmla="*/ 8 w 9"/>
                  <a:gd name="T11" fmla="*/ 14 h 17"/>
                  <a:gd name="T12" fmla="*/ 5 w 9"/>
                  <a:gd name="T13" fmla="*/ 17 h 17"/>
                  <a:gd name="T14" fmla="*/ 3 w 9"/>
                  <a:gd name="T1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17">
                    <a:moveTo>
                      <a:pt x="3" y="17"/>
                    </a:moveTo>
                    <a:cubicBezTo>
                      <a:pt x="2" y="16"/>
                      <a:pt x="1" y="15"/>
                      <a:pt x="2" y="14"/>
                    </a:cubicBezTo>
                    <a:cubicBezTo>
                      <a:pt x="2" y="11"/>
                      <a:pt x="1" y="8"/>
                      <a:pt x="0" y="5"/>
                    </a:cubicBezTo>
                    <a:cubicBezTo>
                      <a:pt x="0" y="3"/>
                      <a:pt x="1" y="1"/>
                      <a:pt x="3" y="1"/>
                    </a:cubicBezTo>
                    <a:cubicBezTo>
                      <a:pt x="4" y="0"/>
                      <a:pt x="6" y="1"/>
                      <a:pt x="7" y="3"/>
                    </a:cubicBezTo>
                    <a:cubicBezTo>
                      <a:pt x="8" y="6"/>
                      <a:pt x="9" y="10"/>
                      <a:pt x="8" y="14"/>
                    </a:cubicBezTo>
                    <a:cubicBezTo>
                      <a:pt x="8" y="16"/>
                      <a:pt x="7" y="17"/>
                      <a:pt x="5" y="17"/>
                    </a:cubicBezTo>
                    <a:cubicBezTo>
                      <a:pt x="4" y="17"/>
                      <a:pt x="4" y="17"/>
                      <a:pt x="3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17" name="">
                <a:extLst>
                  <a:ext uri="{FF2B5EF4-FFF2-40B4-BE49-F238E27FC236}">
                    <a16:creationId xmlns:a16="http://schemas.microsoft.com/office/drawing/2014/main" id="{77AE74B7-7319-41A7-B25E-F61EA0B02674}"/>
                  </a:ext>
                </a:extLst>
              </p:cNvPr>
              <p:cNvSpPr/>
              <p:nvPr/>
            </p:nvSpPr>
            <p:spPr bwMode="auto">
              <a:xfrm>
                <a:off x="6742113" y="3994151"/>
                <a:ext cx="63500" cy="133350"/>
              </a:xfrm>
              <a:custGeom>
                <a:avLst/>
                <a:gdLst>
                  <a:gd name="T0" fmla="*/ 11 w 17"/>
                  <a:gd name="T1" fmla="*/ 35 h 35"/>
                  <a:gd name="T2" fmla="*/ 10 w 17"/>
                  <a:gd name="T3" fmla="*/ 33 h 35"/>
                  <a:gd name="T4" fmla="*/ 1 w 17"/>
                  <a:gd name="T5" fmla="*/ 5 h 35"/>
                  <a:gd name="T6" fmla="*/ 3 w 17"/>
                  <a:gd name="T7" fmla="*/ 0 h 35"/>
                  <a:gd name="T8" fmla="*/ 7 w 17"/>
                  <a:gd name="T9" fmla="*/ 2 h 35"/>
                  <a:gd name="T10" fmla="*/ 17 w 17"/>
                  <a:gd name="T11" fmla="*/ 31 h 35"/>
                  <a:gd name="T12" fmla="*/ 14 w 17"/>
                  <a:gd name="T13" fmla="*/ 35 h 35"/>
                  <a:gd name="T14" fmla="*/ 11 w 17"/>
                  <a:gd name="T1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35">
                    <a:moveTo>
                      <a:pt x="11" y="35"/>
                    </a:moveTo>
                    <a:cubicBezTo>
                      <a:pt x="11" y="34"/>
                      <a:pt x="10" y="34"/>
                      <a:pt x="10" y="33"/>
                    </a:cubicBezTo>
                    <a:cubicBezTo>
                      <a:pt x="7" y="23"/>
                      <a:pt x="4" y="14"/>
                      <a:pt x="1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5" y="0"/>
                      <a:pt x="7" y="1"/>
                      <a:pt x="7" y="2"/>
                    </a:cubicBezTo>
                    <a:cubicBezTo>
                      <a:pt x="11" y="12"/>
                      <a:pt x="14" y="21"/>
                      <a:pt x="17" y="31"/>
                    </a:cubicBezTo>
                    <a:cubicBezTo>
                      <a:pt x="17" y="33"/>
                      <a:pt x="16" y="35"/>
                      <a:pt x="14" y="35"/>
                    </a:cubicBezTo>
                    <a:cubicBezTo>
                      <a:pt x="13" y="35"/>
                      <a:pt x="12" y="35"/>
                      <a:pt x="11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18" name="">
                <a:extLst>
                  <a:ext uri="{FF2B5EF4-FFF2-40B4-BE49-F238E27FC236}">
                    <a16:creationId xmlns:a16="http://schemas.microsoft.com/office/drawing/2014/main" id="{0A4BA44E-FCC8-4679-9980-E4A7F6C02A38}"/>
                  </a:ext>
                </a:extLst>
              </p:cNvPr>
              <p:cNvSpPr/>
              <p:nvPr/>
            </p:nvSpPr>
            <p:spPr bwMode="auto">
              <a:xfrm>
                <a:off x="6559550" y="4152901"/>
                <a:ext cx="106363" cy="100013"/>
              </a:xfrm>
              <a:custGeom>
                <a:avLst/>
                <a:gdLst>
                  <a:gd name="T0" fmla="*/ 22 w 28"/>
                  <a:gd name="T1" fmla="*/ 25 h 26"/>
                  <a:gd name="T2" fmla="*/ 22 w 28"/>
                  <a:gd name="T3" fmla="*/ 24 h 26"/>
                  <a:gd name="T4" fmla="*/ 2 w 28"/>
                  <a:gd name="T5" fmla="*/ 7 h 26"/>
                  <a:gd name="T6" fmla="*/ 1 w 28"/>
                  <a:gd name="T7" fmla="*/ 2 h 26"/>
                  <a:gd name="T8" fmla="*/ 6 w 28"/>
                  <a:gd name="T9" fmla="*/ 1 h 26"/>
                  <a:gd name="T10" fmla="*/ 27 w 28"/>
                  <a:gd name="T11" fmla="*/ 19 h 26"/>
                  <a:gd name="T12" fmla="*/ 27 w 28"/>
                  <a:gd name="T13" fmla="*/ 24 h 26"/>
                  <a:gd name="T14" fmla="*/ 22 w 28"/>
                  <a:gd name="T15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26">
                    <a:moveTo>
                      <a:pt x="22" y="25"/>
                    </a:moveTo>
                    <a:cubicBezTo>
                      <a:pt x="22" y="25"/>
                      <a:pt x="22" y="25"/>
                      <a:pt x="22" y="24"/>
                    </a:cubicBezTo>
                    <a:cubicBezTo>
                      <a:pt x="15" y="18"/>
                      <a:pt x="9" y="12"/>
                      <a:pt x="2" y="7"/>
                    </a:cubicBezTo>
                    <a:cubicBezTo>
                      <a:pt x="0" y="6"/>
                      <a:pt x="0" y="3"/>
                      <a:pt x="1" y="2"/>
                    </a:cubicBezTo>
                    <a:cubicBezTo>
                      <a:pt x="3" y="0"/>
                      <a:pt x="5" y="0"/>
                      <a:pt x="6" y="1"/>
                    </a:cubicBezTo>
                    <a:cubicBezTo>
                      <a:pt x="13" y="7"/>
                      <a:pt x="20" y="13"/>
                      <a:pt x="27" y="19"/>
                    </a:cubicBezTo>
                    <a:cubicBezTo>
                      <a:pt x="28" y="21"/>
                      <a:pt x="28" y="23"/>
                      <a:pt x="27" y="24"/>
                    </a:cubicBezTo>
                    <a:cubicBezTo>
                      <a:pt x="26" y="26"/>
                      <a:pt x="24" y="26"/>
                      <a:pt x="22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19" name="">
                <a:extLst>
                  <a:ext uri="{FF2B5EF4-FFF2-40B4-BE49-F238E27FC236}">
                    <a16:creationId xmlns:a16="http://schemas.microsoft.com/office/drawing/2014/main" id="{D1DEE29C-7681-4AA4-A26C-0999E277EE4A}"/>
                  </a:ext>
                </a:extLst>
              </p:cNvPr>
              <p:cNvSpPr/>
              <p:nvPr/>
            </p:nvSpPr>
            <p:spPr bwMode="auto">
              <a:xfrm>
                <a:off x="6502400" y="4370389"/>
                <a:ext cx="57150" cy="41275"/>
              </a:xfrm>
              <a:custGeom>
                <a:avLst/>
                <a:gdLst>
                  <a:gd name="T0" fmla="*/ 2 w 15"/>
                  <a:gd name="T1" fmla="*/ 6 h 11"/>
                  <a:gd name="T2" fmla="*/ 0 w 15"/>
                  <a:gd name="T3" fmla="*/ 2 h 11"/>
                  <a:gd name="T4" fmla="*/ 5 w 15"/>
                  <a:gd name="T5" fmla="*/ 0 h 11"/>
                  <a:gd name="T6" fmla="*/ 13 w 15"/>
                  <a:gd name="T7" fmla="*/ 4 h 11"/>
                  <a:gd name="T8" fmla="*/ 14 w 15"/>
                  <a:gd name="T9" fmla="*/ 9 h 11"/>
                  <a:gd name="T10" fmla="*/ 9 w 15"/>
                  <a:gd name="T11" fmla="*/ 10 h 11"/>
                  <a:gd name="T12" fmla="*/ 2 w 15"/>
                  <a:gd name="T13" fmla="*/ 7 h 11"/>
                  <a:gd name="T14" fmla="*/ 2 w 15"/>
                  <a:gd name="T1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1">
                    <a:moveTo>
                      <a:pt x="2" y="6"/>
                    </a:moveTo>
                    <a:cubicBezTo>
                      <a:pt x="0" y="5"/>
                      <a:pt x="0" y="4"/>
                      <a:pt x="0" y="2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7" y="1"/>
                      <a:pt x="10" y="2"/>
                      <a:pt x="13" y="4"/>
                    </a:cubicBezTo>
                    <a:cubicBezTo>
                      <a:pt x="15" y="5"/>
                      <a:pt x="15" y="7"/>
                      <a:pt x="14" y="9"/>
                    </a:cubicBezTo>
                    <a:cubicBezTo>
                      <a:pt x="13" y="10"/>
                      <a:pt x="11" y="11"/>
                      <a:pt x="9" y="10"/>
                    </a:cubicBezTo>
                    <a:cubicBezTo>
                      <a:pt x="7" y="9"/>
                      <a:pt x="5" y="8"/>
                      <a:pt x="2" y="7"/>
                    </a:cubicBezTo>
                    <a:cubicBezTo>
                      <a:pt x="2" y="7"/>
                      <a:pt x="2" y="7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20" name="">
                <a:extLst>
                  <a:ext uri="{FF2B5EF4-FFF2-40B4-BE49-F238E27FC236}">
                    <a16:creationId xmlns:a16="http://schemas.microsoft.com/office/drawing/2014/main" id="{603B0F6E-B806-4CF8-9AEA-FABAD8124DA5}"/>
                  </a:ext>
                </a:extLst>
              </p:cNvPr>
              <p:cNvSpPr/>
              <p:nvPr/>
            </p:nvSpPr>
            <p:spPr bwMode="auto">
              <a:xfrm>
                <a:off x="6373813" y="4556126"/>
                <a:ext cx="147638" cy="38100"/>
              </a:xfrm>
              <a:custGeom>
                <a:avLst/>
                <a:gdLst>
                  <a:gd name="T0" fmla="*/ 1 w 39"/>
                  <a:gd name="T1" fmla="*/ 7 h 10"/>
                  <a:gd name="T2" fmla="*/ 0 w 39"/>
                  <a:gd name="T3" fmla="*/ 3 h 10"/>
                  <a:gd name="T4" fmla="*/ 3 w 39"/>
                  <a:gd name="T5" fmla="*/ 0 h 10"/>
                  <a:gd name="T6" fmla="*/ 36 w 39"/>
                  <a:gd name="T7" fmla="*/ 3 h 10"/>
                  <a:gd name="T8" fmla="*/ 39 w 39"/>
                  <a:gd name="T9" fmla="*/ 7 h 10"/>
                  <a:gd name="T10" fmla="*/ 35 w 39"/>
                  <a:gd name="T11" fmla="*/ 10 h 10"/>
                  <a:gd name="T12" fmla="*/ 3 w 39"/>
                  <a:gd name="T13" fmla="*/ 7 h 10"/>
                  <a:gd name="T14" fmla="*/ 1 w 39"/>
                  <a:gd name="T15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10">
                    <a:moveTo>
                      <a:pt x="1" y="7"/>
                    </a:moveTo>
                    <a:cubicBezTo>
                      <a:pt x="0" y="6"/>
                      <a:pt x="0" y="5"/>
                      <a:pt x="0" y="3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8" y="4"/>
                      <a:pt x="39" y="5"/>
                      <a:pt x="39" y="7"/>
                    </a:cubicBezTo>
                    <a:cubicBezTo>
                      <a:pt x="39" y="9"/>
                      <a:pt x="37" y="10"/>
                      <a:pt x="35" y="10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7"/>
                      <a:pt x="2" y="7"/>
                      <a:pt x="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21" name="">
                <a:extLst>
                  <a:ext uri="{FF2B5EF4-FFF2-40B4-BE49-F238E27FC236}">
                    <a16:creationId xmlns:a16="http://schemas.microsoft.com/office/drawing/2014/main" id="{01435734-731F-4629-9471-F0FA61AF92AE}"/>
                  </a:ext>
                </a:extLst>
              </p:cNvPr>
              <p:cNvSpPr/>
              <p:nvPr/>
            </p:nvSpPr>
            <p:spPr bwMode="auto">
              <a:xfrm>
                <a:off x="6472238" y="4772026"/>
                <a:ext cx="71438" cy="38100"/>
              </a:xfrm>
              <a:custGeom>
                <a:avLst/>
                <a:gdLst>
                  <a:gd name="T0" fmla="*/ 2 w 19"/>
                  <a:gd name="T1" fmla="*/ 8 h 10"/>
                  <a:gd name="T2" fmla="*/ 1 w 19"/>
                  <a:gd name="T3" fmla="*/ 5 h 10"/>
                  <a:gd name="T4" fmla="*/ 5 w 19"/>
                  <a:gd name="T5" fmla="*/ 2 h 10"/>
                  <a:gd name="T6" fmla="*/ 13 w 19"/>
                  <a:gd name="T7" fmla="*/ 1 h 10"/>
                  <a:gd name="T8" fmla="*/ 17 w 19"/>
                  <a:gd name="T9" fmla="*/ 2 h 10"/>
                  <a:gd name="T10" fmla="*/ 16 w 19"/>
                  <a:gd name="T11" fmla="*/ 7 h 10"/>
                  <a:gd name="T12" fmla="*/ 4 w 19"/>
                  <a:gd name="T13" fmla="*/ 9 h 10"/>
                  <a:gd name="T14" fmla="*/ 2 w 19"/>
                  <a:gd name="T15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10">
                    <a:moveTo>
                      <a:pt x="2" y="8"/>
                    </a:moveTo>
                    <a:cubicBezTo>
                      <a:pt x="1" y="8"/>
                      <a:pt x="0" y="6"/>
                      <a:pt x="1" y="5"/>
                    </a:cubicBezTo>
                    <a:cubicBezTo>
                      <a:pt x="1" y="3"/>
                      <a:pt x="3" y="2"/>
                      <a:pt x="5" y="2"/>
                    </a:cubicBezTo>
                    <a:cubicBezTo>
                      <a:pt x="8" y="3"/>
                      <a:pt x="10" y="2"/>
                      <a:pt x="13" y="1"/>
                    </a:cubicBezTo>
                    <a:cubicBezTo>
                      <a:pt x="14" y="0"/>
                      <a:pt x="16" y="0"/>
                      <a:pt x="17" y="2"/>
                    </a:cubicBezTo>
                    <a:cubicBezTo>
                      <a:pt x="19" y="3"/>
                      <a:pt x="18" y="6"/>
                      <a:pt x="16" y="7"/>
                    </a:cubicBezTo>
                    <a:cubicBezTo>
                      <a:pt x="13" y="9"/>
                      <a:pt x="8" y="10"/>
                      <a:pt x="4" y="9"/>
                    </a:cubicBezTo>
                    <a:cubicBezTo>
                      <a:pt x="3" y="9"/>
                      <a:pt x="3" y="9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22" name="">
                <a:extLst>
                  <a:ext uri="{FF2B5EF4-FFF2-40B4-BE49-F238E27FC236}">
                    <a16:creationId xmlns:a16="http://schemas.microsoft.com/office/drawing/2014/main" id="{EE059ED2-0FFA-4522-90AC-751653A6A109}"/>
                  </a:ext>
                </a:extLst>
              </p:cNvPr>
              <p:cNvSpPr/>
              <p:nvPr/>
            </p:nvSpPr>
            <p:spPr bwMode="auto">
              <a:xfrm>
                <a:off x="6456363" y="4905376"/>
                <a:ext cx="133350" cy="63500"/>
              </a:xfrm>
              <a:custGeom>
                <a:avLst/>
                <a:gdLst>
                  <a:gd name="T0" fmla="*/ 2 w 35"/>
                  <a:gd name="T1" fmla="*/ 17 h 17"/>
                  <a:gd name="T2" fmla="*/ 0 w 35"/>
                  <a:gd name="T3" fmla="*/ 14 h 17"/>
                  <a:gd name="T4" fmla="*/ 3 w 35"/>
                  <a:gd name="T5" fmla="*/ 10 h 17"/>
                  <a:gd name="T6" fmla="*/ 29 w 35"/>
                  <a:gd name="T7" fmla="*/ 1 h 17"/>
                  <a:gd name="T8" fmla="*/ 34 w 35"/>
                  <a:gd name="T9" fmla="*/ 2 h 17"/>
                  <a:gd name="T10" fmla="*/ 33 w 35"/>
                  <a:gd name="T11" fmla="*/ 7 h 17"/>
                  <a:gd name="T12" fmla="*/ 4 w 35"/>
                  <a:gd name="T13" fmla="*/ 17 h 17"/>
                  <a:gd name="T14" fmla="*/ 2 w 35"/>
                  <a:gd name="T1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" h="17">
                    <a:moveTo>
                      <a:pt x="2" y="17"/>
                    </a:moveTo>
                    <a:cubicBezTo>
                      <a:pt x="1" y="16"/>
                      <a:pt x="0" y="15"/>
                      <a:pt x="0" y="14"/>
                    </a:cubicBezTo>
                    <a:cubicBezTo>
                      <a:pt x="0" y="12"/>
                      <a:pt x="1" y="11"/>
                      <a:pt x="3" y="10"/>
                    </a:cubicBezTo>
                    <a:cubicBezTo>
                      <a:pt x="13" y="9"/>
                      <a:pt x="22" y="6"/>
                      <a:pt x="29" y="1"/>
                    </a:cubicBezTo>
                    <a:cubicBezTo>
                      <a:pt x="31" y="0"/>
                      <a:pt x="33" y="0"/>
                      <a:pt x="34" y="2"/>
                    </a:cubicBezTo>
                    <a:cubicBezTo>
                      <a:pt x="35" y="4"/>
                      <a:pt x="35" y="6"/>
                      <a:pt x="33" y="7"/>
                    </a:cubicBezTo>
                    <a:cubicBezTo>
                      <a:pt x="25" y="12"/>
                      <a:pt x="15" y="16"/>
                      <a:pt x="4" y="17"/>
                    </a:cubicBezTo>
                    <a:cubicBezTo>
                      <a:pt x="3" y="17"/>
                      <a:pt x="2" y="17"/>
                      <a:pt x="2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23" name="">
                <a:extLst>
                  <a:ext uri="{FF2B5EF4-FFF2-40B4-BE49-F238E27FC236}">
                    <a16:creationId xmlns:a16="http://schemas.microsoft.com/office/drawing/2014/main" id="{984278DB-55B9-471A-A6C1-2737D2D6C4BE}"/>
                  </a:ext>
                </a:extLst>
              </p:cNvPr>
              <p:cNvSpPr/>
              <p:nvPr/>
            </p:nvSpPr>
            <p:spPr bwMode="auto">
              <a:xfrm>
                <a:off x="6635750" y="5072064"/>
                <a:ext cx="68263" cy="57150"/>
              </a:xfrm>
              <a:custGeom>
                <a:avLst/>
                <a:gdLst>
                  <a:gd name="T0" fmla="*/ 2 w 18"/>
                  <a:gd name="T1" fmla="*/ 15 h 15"/>
                  <a:gd name="T2" fmla="*/ 1 w 18"/>
                  <a:gd name="T3" fmla="*/ 14 h 15"/>
                  <a:gd name="T4" fmla="*/ 2 w 18"/>
                  <a:gd name="T5" fmla="*/ 9 h 15"/>
                  <a:gd name="T6" fmla="*/ 12 w 18"/>
                  <a:gd name="T7" fmla="*/ 1 h 15"/>
                  <a:gd name="T8" fmla="*/ 17 w 18"/>
                  <a:gd name="T9" fmla="*/ 2 h 15"/>
                  <a:gd name="T10" fmla="*/ 16 w 18"/>
                  <a:gd name="T11" fmla="*/ 6 h 15"/>
                  <a:gd name="T12" fmla="*/ 6 w 18"/>
                  <a:gd name="T13" fmla="*/ 14 h 15"/>
                  <a:gd name="T14" fmla="*/ 2 w 18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15">
                    <a:moveTo>
                      <a:pt x="2" y="15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0" y="12"/>
                      <a:pt x="0" y="10"/>
                      <a:pt x="2" y="9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3" y="0"/>
                      <a:pt x="16" y="0"/>
                      <a:pt x="17" y="2"/>
                    </a:cubicBezTo>
                    <a:cubicBezTo>
                      <a:pt x="18" y="3"/>
                      <a:pt x="18" y="5"/>
                      <a:pt x="16" y="6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5" y="15"/>
                      <a:pt x="3" y="15"/>
                      <a:pt x="2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24" name="">
                <a:extLst>
                  <a:ext uri="{FF2B5EF4-FFF2-40B4-BE49-F238E27FC236}">
                    <a16:creationId xmlns:a16="http://schemas.microsoft.com/office/drawing/2014/main" id="{AD13E294-C603-45CD-91AD-56FEAEE3D26E}"/>
                  </a:ext>
                </a:extLst>
              </p:cNvPr>
              <p:cNvSpPr/>
              <p:nvPr/>
            </p:nvSpPr>
            <p:spPr bwMode="auto">
              <a:xfrm>
                <a:off x="6802438" y="5219701"/>
                <a:ext cx="76200" cy="144463"/>
              </a:xfrm>
              <a:custGeom>
                <a:avLst/>
                <a:gdLst>
                  <a:gd name="T0" fmla="*/ 2 w 20"/>
                  <a:gd name="T1" fmla="*/ 37 h 38"/>
                  <a:gd name="T2" fmla="*/ 1 w 20"/>
                  <a:gd name="T3" fmla="*/ 32 h 38"/>
                  <a:gd name="T4" fmla="*/ 13 w 20"/>
                  <a:gd name="T5" fmla="*/ 3 h 38"/>
                  <a:gd name="T6" fmla="*/ 17 w 20"/>
                  <a:gd name="T7" fmla="*/ 0 h 38"/>
                  <a:gd name="T8" fmla="*/ 20 w 20"/>
                  <a:gd name="T9" fmla="*/ 5 h 38"/>
                  <a:gd name="T10" fmla="*/ 7 w 20"/>
                  <a:gd name="T11" fmla="*/ 36 h 38"/>
                  <a:gd name="T12" fmla="*/ 3 w 20"/>
                  <a:gd name="T13" fmla="*/ 37 h 38"/>
                  <a:gd name="T14" fmla="*/ 2 w 20"/>
                  <a:gd name="T15" fmla="*/ 3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38">
                    <a:moveTo>
                      <a:pt x="2" y="37"/>
                    </a:moveTo>
                    <a:cubicBezTo>
                      <a:pt x="1" y="36"/>
                      <a:pt x="0" y="34"/>
                      <a:pt x="1" y="32"/>
                    </a:cubicBezTo>
                    <a:cubicBezTo>
                      <a:pt x="6" y="23"/>
                      <a:pt x="10" y="13"/>
                      <a:pt x="13" y="3"/>
                    </a:cubicBezTo>
                    <a:cubicBezTo>
                      <a:pt x="13" y="1"/>
                      <a:pt x="15" y="0"/>
                      <a:pt x="17" y="0"/>
                    </a:cubicBezTo>
                    <a:cubicBezTo>
                      <a:pt x="19" y="1"/>
                      <a:pt x="20" y="3"/>
                      <a:pt x="20" y="5"/>
                    </a:cubicBezTo>
                    <a:cubicBezTo>
                      <a:pt x="17" y="15"/>
                      <a:pt x="13" y="26"/>
                      <a:pt x="7" y="36"/>
                    </a:cubicBezTo>
                    <a:cubicBezTo>
                      <a:pt x="6" y="37"/>
                      <a:pt x="4" y="38"/>
                      <a:pt x="3" y="37"/>
                    </a:cubicBezTo>
                    <a:cubicBezTo>
                      <a:pt x="2" y="37"/>
                      <a:pt x="2" y="37"/>
                      <a:pt x="2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25" name="">
                <a:extLst>
                  <a:ext uri="{FF2B5EF4-FFF2-40B4-BE49-F238E27FC236}">
                    <a16:creationId xmlns:a16="http://schemas.microsoft.com/office/drawing/2014/main" id="{5FACDEF8-6D50-4F59-9B93-4507885EB018}"/>
                  </a:ext>
                </a:extLst>
              </p:cNvPr>
              <p:cNvSpPr/>
              <p:nvPr/>
            </p:nvSpPr>
            <p:spPr bwMode="auto">
              <a:xfrm>
                <a:off x="7011988" y="5303839"/>
                <a:ext cx="44450" cy="68263"/>
              </a:xfrm>
              <a:custGeom>
                <a:avLst/>
                <a:gdLst>
                  <a:gd name="T0" fmla="*/ 2 w 12"/>
                  <a:gd name="T1" fmla="*/ 16 h 18"/>
                  <a:gd name="T2" fmla="*/ 1 w 12"/>
                  <a:gd name="T3" fmla="*/ 12 h 18"/>
                  <a:gd name="T4" fmla="*/ 5 w 12"/>
                  <a:gd name="T5" fmla="*/ 2 h 18"/>
                  <a:gd name="T6" fmla="*/ 9 w 12"/>
                  <a:gd name="T7" fmla="*/ 0 h 18"/>
                  <a:gd name="T8" fmla="*/ 11 w 12"/>
                  <a:gd name="T9" fmla="*/ 5 h 18"/>
                  <a:gd name="T10" fmla="*/ 7 w 12"/>
                  <a:gd name="T11" fmla="*/ 15 h 18"/>
                  <a:gd name="T12" fmla="*/ 2 w 12"/>
                  <a:gd name="T13" fmla="*/ 17 h 18"/>
                  <a:gd name="T14" fmla="*/ 2 w 12"/>
                  <a:gd name="T15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8">
                    <a:moveTo>
                      <a:pt x="2" y="16"/>
                    </a:moveTo>
                    <a:cubicBezTo>
                      <a:pt x="0" y="16"/>
                      <a:pt x="0" y="14"/>
                      <a:pt x="1" y="1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0"/>
                      <a:pt x="7" y="0"/>
                      <a:pt x="9" y="0"/>
                    </a:cubicBezTo>
                    <a:cubicBezTo>
                      <a:pt x="11" y="1"/>
                      <a:pt x="12" y="3"/>
                      <a:pt x="11" y="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6" y="17"/>
                      <a:pt x="4" y="18"/>
                      <a:pt x="2" y="17"/>
                    </a:cubicBezTo>
                    <a:cubicBezTo>
                      <a:pt x="2" y="17"/>
                      <a:pt x="2" y="17"/>
                      <a:pt x="2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26" name="">
                <a:extLst>
                  <a:ext uri="{FF2B5EF4-FFF2-40B4-BE49-F238E27FC236}">
                    <a16:creationId xmlns:a16="http://schemas.microsoft.com/office/drawing/2014/main" id="{8E5972E7-00EF-4811-BA69-E09D941DAD74}"/>
                  </a:ext>
                </a:extLst>
              </p:cNvPr>
              <p:cNvSpPr/>
              <p:nvPr/>
            </p:nvSpPr>
            <p:spPr bwMode="auto">
              <a:xfrm>
                <a:off x="7805738" y="4252914"/>
                <a:ext cx="87313" cy="55563"/>
              </a:xfrm>
              <a:custGeom>
                <a:avLst/>
                <a:gdLst>
                  <a:gd name="T0" fmla="*/ 2 w 23"/>
                  <a:gd name="T1" fmla="*/ 14 h 15"/>
                  <a:gd name="T2" fmla="*/ 1 w 23"/>
                  <a:gd name="T3" fmla="*/ 13 h 15"/>
                  <a:gd name="T4" fmla="*/ 2 w 23"/>
                  <a:gd name="T5" fmla="*/ 8 h 15"/>
                  <a:gd name="T6" fmla="*/ 19 w 23"/>
                  <a:gd name="T7" fmla="*/ 1 h 15"/>
                  <a:gd name="T8" fmla="*/ 23 w 23"/>
                  <a:gd name="T9" fmla="*/ 3 h 15"/>
                  <a:gd name="T10" fmla="*/ 20 w 23"/>
                  <a:gd name="T11" fmla="*/ 7 h 15"/>
                  <a:gd name="T12" fmla="*/ 6 w 23"/>
                  <a:gd name="T13" fmla="*/ 14 h 15"/>
                  <a:gd name="T14" fmla="*/ 2 w 23"/>
                  <a:gd name="T15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5">
                    <a:moveTo>
                      <a:pt x="2" y="14"/>
                    </a:moveTo>
                    <a:cubicBezTo>
                      <a:pt x="2" y="14"/>
                      <a:pt x="2" y="13"/>
                      <a:pt x="1" y="13"/>
                    </a:cubicBezTo>
                    <a:cubicBezTo>
                      <a:pt x="0" y="12"/>
                      <a:pt x="1" y="9"/>
                      <a:pt x="2" y="8"/>
                    </a:cubicBezTo>
                    <a:cubicBezTo>
                      <a:pt x="7" y="5"/>
                      <a:pt x="13" y="2"/>
                      <a:pt x="19" y="1"/>
                    </a:cubicBezTo>
                    <a:cubicBezTo>
                      <a:pt x="21" y="0"/>
                      <a:pt x="22" y="1"/>
                      <a:pt x="23" y="3"/>
                    </a:cubicBezTo>
                    <a:cubicBezTo>
                      <a:pt x="23" y="5"/>
                      <a:pt x="22" y="7"/>
                      <a:pt x="20" y="7"/>
                    </a:cubicBezTo>
                    <a:cubicBezTo>
                      <a:pt x="15" y="9"/>
                      <a:pt x="10" y="11"/>
                      <a:pt x="6" y="14"/>
                    </a:cubicBezTo>
                    <a:cubicBezTo>
                      <a:pt x="5" y="15"/>
                      <a:pt x="3" y="15"/>
                      <a:pt x="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27" name="">
                <a:extLst>
                  <a:ext uri="{FF2B5EF4-FFF2-40B4-BE49-F238E27FC236}">
                    <a16:creationId xmlns:a16="http://schemas.microsoft.com/office/drawing/2014/main" id="{938004DF-8ED1-40FA-A496-A70D150E4516}"/>
                  </a:ext>
                </a:extLst>
              </p:cNvPr>
              <p:cNvSpPr/>
              <p:nvPr/>
            </p:nvSpPr>
            <p:spPr bwMode="auto">
              <a:xfrm>
                <a:off x="7942263" y="4567239"/>
                <a:ext cx="95250" cy="41275"/>
              </a:xfrm>
              <a:custGeom>
                <a:avLst/>
                <a:gdLst>
                  <a:gd name="T0" fmla="*/ 2 w 25"/>
                  <a:gd name="T1" fmla="*/ 10 h 11"/>
                  <a:gd name="T2" fmla="*/ 0 w 25"/>
                  <a:gd name="T3" fmla="*/ 8 h 11"/>
                  <a:gd name="T4" fmla="*/ 2 w 25"/>
                  <a:gd name="T5" fmla="*/ 4 h 11"/>
                  <a:gd name="T6" fmla="*/ 21 w 25"/>
                  <a:gd name="T7" fmla="*/ 0 h 11"/>
                  <a:gd name="T8" fmla="*/ 24 w 25"/>
                  <a:gd name="T9" fmla="*/ 3 h 11"/>
                  <a:gd name="T10" fmla="*/ 21 w 25"/>
                  <a:gd name="T11" fmla="*/ 7 h 11"/>
                  <a:gd name="T12" fmla="*/ 5 w 25"/>
                  <a:gd name="T13" fmla="*/ 10 h 11"/>
                  <a:gd name="T14" fmla="*/ 2 w 25"/>
                  <a:gd name="T15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1">
                    <a:moveTo>
                      <a:pt x="2" y="10"/>
                    </a:moveTo>
                    <a:cubicBezTo>
                      <a:pt x="1" y="10"/>
                      <a:pt x="1" y="9"/>
                      <a:pt x="0" y="8"/>
                    </a:cubicBezTo>
                    <a:cubicBezTo>
                      <a:pt x="0" y="7"/>
                      <a:pt x="1" y="5"/>
                      <a:pt x="2" y="4"/>
                    </a:cubicBezTo>
                    <a:cubicBezTo>
                      <a:pt x="8" y="2"/>
                      <a:pt x="14" y="0"/>
                      <a:pt x="21" y="0"/>
                    </a:cubicBezTo>
                    <a:cubicBezTo>
                      <a:pt x="23" y="0"/>
                      <a:pt x="24" y="1"/>
                      <a:pt x="24" y="3"/>
                    </a:cubicBezTo>
                    <a:cubicBezTo>
                      <a:pt x="25" y="5"/>
                      <a:pt x="23" y="7"/>
                      <a:pt x="21" y="7"/>
                    </a:cubicBezTo>
                    <a:cubicBezTo>
                      <a:pt x="16" y="7"/>
                      <a:pt x="10" y="8"/>
                      <a:pt x="5" y="10"/>
                    </a:cubicBezTo>
                    <a:cubicBezTo>
                      <a:pt x="4" y="11"/>
                      <a:pt x="2" y="11"/>
                      <a:pt x="2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28" name="">
                <a:extLst>
                  <a:ext uri="{FF2B5EF4-FFF2-40B4-BE49-F238E27FC236}">
                    <a16:creationId xmlns:a16="http://schemas.microsoft.com/office/drawing/2014/main" id="{9789F3B1-D828-4E28-9386-CA0BA20E4DFB}"/>
                  </a:ext>
                </a:extLst>
              </p:cNvPr>
              <p:cNvSpPr/>
              <p:nvPr/>
            </p:nvSpPr>
            <p:spPr bwMode="auto">
              <a:xfrm>
                <a:off x="7907338" y="4938714"/>
                <a:ext cx="92075" cy="60325"/>
              </a:xfrm>
              <a:custGeom>
                <a:avLst/>
                <a:gdLst>
                  <a:gd name="T0" fmla="*/ 1 w 24"/>
                  <a:gd name="T1" fmla="*/ 7 h 16"/>
                  <a:gd name="T2" fmla="*/ 0 w 24"/>
                  <a:gd name="T3" fmla="*/ 3 h 16"/>
                  <a:gd name="T4" fmla="*/ 5 w 24"/>
                  <a:gd name="T5" fmla="*/ 1 h 16"/>
                  <a:gd name="T6" fmla="*/ 21 w 24"/>
                  <a:gd name="T7" fmla="*/ 8 h 16"/>
                  <a:gd name="T8" fmla="*/ 23 w 24"/>
                  <a:gd name="T9" fmla="*/ 13 h 16"/>
                  <a:gd name="T10" fmla="*/ 18 w 24"/>
                  <a:gd name="T11" fmla="*/ 15 h 16"/>
                  <a:gd name="T12" fmla="*/ 2 w 24"/>
                  <a:gd name="T13" fmla="*/ 7 h 16"/>
                  <a:gd name="T14" fmla="*/ 1 w 24"/>
                  <a:gd name="T15" fmla="*/ 7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16">
                    <a:moveTo>
                      <a:pt x="1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3" y="0"/>
                      <a:pt x="5" y="1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3" y="9"/>
                      <a:pt x="24" y="11"/>
                      <a:pt x="23" y="13"/>
                    </a:cubicBezTo>
                    <a:cubicBezTo>
                      <a:pt x="22" y="15"/>
                      <a:pt x="20" y="16"/>
                      <a:pt x="18" y="15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29" name="">
                <a:extLst>
                  <a:ext uri="{FF2B5EF4-FFF2-40B4-BE49-F238E27FC236}">
                    <a16:creationId xmlns:a16="http://schemas.microsoft.com/office/drawing/2014/main" id="{2F33FC2D-2328-4332-9C89-29D58099BBFA}"/>
                  </a:ext>
                </a:extLst>
              </p:cNvPr>
              <p:cNvSpPr/>
              <p:nvPr/>
            </p:nvSpPr>
            <p:spPr bwMode="auto">
              <a:xfrm>
                <a:off x="7658100" y="5249864"/>
                <a:ext cx="68263" cy="95250"/>
              </a:xfrm>
              <a:custGeom>
                <a:avLst/>
                <a:gdLst>
                  <a:gd name="T0" fmla="*/ 12 w 18"/>
                  <a:gd name="T1" fmla="*/ 24 h 25"/>
                  <a:gd name="T2" fmla="*/ 12 w 18"/>
                  <a:gd name="T3" fmla="*/ 24 h 25"/>
                  <a:gd name="T4" fmla="*/ 0 w 18"/>
                  <a:gd name="T5" fmla="*/ 4 h 25"/>
                  <a:gd name="T6" fmla="*/ 3 w 18"/>
                  <a:gd name="T7" fmla="*/ 0 h 25"/>
                  <a:gd name="T8" fmla="*/ 7 w 18"/>
                  <a:gd name="T9" fmla="*/ 3 h 25"/>
                  <a:gd name="T10" fmla="*/ 16 w 18"/>
                  <a:gd name="T11" fmla="*/ 18 h 25"/>
                  <a:gd name="T12" fmla="*/ 17 w 18"/>
                  <a:gd name="T13" fmla="*/ 23 h 25"/>
                  <a:gd name="T14" fmla="*/ 12 w 18"/>
                  <a:gd name="T15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25">
                    <a:moveTo>
                      <a:pt x="12" y="24"/>
                    </a:moveTo>
                    <a:cubicBezTo>
                      <a:pt x="12" y="24"/>
                      <a:pt x="12" y="24"/>
                      <a:pt x="12" y="24"/>
                    </a:cubicBezTo>
                    <a:cubicBezTo>
                      <a:pt x="6" y="19"/>
                      <a:pt x="2" y="11"/>
                      <a:pt x="0" y="4"/>
                    </a:cubicBezTo>
                    <a:cubicBezTo>
                      <a:pt x="0" y="2"/>
                      <a:pt x="2" y="0"/>
                      <a:pt x="3" y="0"/>
                    </a:cubicBezTo>
                    <a:cubicBezTo>
                      <a:pt x="5" y="0"/>
                      <a:pt x="7" y="1"/>
                      <a:pt x="7" y="3"/>
                    </a:cubicBezTo>
                    <a:cubicBezTo>
                      <a:pt x="8" y="9"/>
                      <a:pt x="11" y="14"/>
                      <a:pt x="16" y="18"/>
                    </a:cubicBezTo>
                    <a:cubicBezTo>
                      <a:pt x="18" y="20"/>
                      <a:pt x="18" y="22"/>
                      <a:pt x="17" y="23"/>
                    </a:cubicBezTo>
                    <a:cubicBezTo>
                      <a:pt x="15" y="25"/>
                      <a:pt x="13" y="25"/>
                      <a:pt x="12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30" name="">
                <a:extLst>
                  <a:ext uri="{FF2B5EF4-FFF2-40B4-BE49-F238E27FC236}">
                    <a16:creationId xmlns:a16="http://schemas.microsoft.com/office/drawing/2014/main" id="{2FE858A4-C43C-4ADF-9561-E558B22162D6}"/>
                  </a:ext>
                </a:extLst>
              </p:cNvPr>
              <p:cNvSpPr/>
              <p:nvPr/>
            </p:nvSpPr>
            <p:spPr bwMode="auto">
              <a:xfrm>
                <a:off x="7315200" y="5345114"/>
                <a:ext cx="53975" cy="87313"/>
              </a:xfrm>
              <a:custGeom>
                <a:avLst/>
                <a:gdLst>
                  <a:gd name="T0" fmla="*/ 8 w 14"/>
                  <a:gd name="T1" fmla="*/ 22 h 23"/>
                  <a:gd name="T2" fmla="*/ 7 w 14"/>
                  <a:gd name="T3" fmla="*/ 21 h 23"/>
                  <a:gd name="T4" fmla="*/ 0 w 14"/>
                  <a:gd name="T5" fmla="*/ 5 h 23"/>
                  <a:gd name="T6" fmla="*/ 2 w 14"/>
                  <a:gd name="T7" fmla="*/ 1 h 23"/>
                  <a:gd name="T8" fmla="*/ 7 w 14"/>
                  <a:gd name="T9" fmla="*/ 2 h 23"/>
                  <a:gd name="T10" fmla="*/ 13 w 14"/>
                  <a:gd name="T11" fmla="*/ 18 h 23"/>
                  <a:gd name="T12" fmla="*/ 11 w 14"/>
                  <a:gd name="T13" fmla="*/ 22 h 23"/>
                  <a:gd name="T14" fmla="*/ 8 w 14"/>
                  <a:gd name="T15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23">
                    <a:moveTo>
                      <a:pt x="8" y="22"/>
                    </a:moveTo>
                    <a:cubicBezTo>
                      <a:pt x="8" y="22"/>
                      <a:pt x="7" y="21"/>
                      <a:pt x="7" y="2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4" y="0"/>
                      <a:pt x="6" y="1"/>
                      <a:pt x="7" y="2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4" y="20"/>
                      <a:pt x="13" y="22"/>
                      <a:pt x="11" y="22"/>
                    </a:cubicBezTo>
                    <a:cubicBezTo>
                      <a:pt x="10" y="23"/>
                      <a:pt x="9" y="23"/>
                      <a:pt x="8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31" name="">
                <a:extLst>
                  <a:ext uri="{FF2B5EF4-FFF2-40B4-BE49-F238E27FC236}">
                    <a16:creationId xmlns:a16="http://schemas.microsoft.com/office/drawing/2014/main" id="{25478514-EA7C-4549-BCAC-51B03449A2B1}"/>
                  </a:ext>
                </a:extLst>
              </p:cNvPr>
              <p:cNvSpPr/>
              <p:nvPr/>
            </p:nvSpPr>
            <p:spPr bwMode="auto">
              <a:xfrm>
                <a:off x="7691438" y="3922714"/>
                <a:ext cx="242888" cy="249238"/>
              </a:xfrm>
              <a:custGeom>
                <a:avLst/>
                <a:gdLst>
                  <a:gd name="T0" fmla="*/ 2 w 64"/>
                  <a:gd name="T1" fmla="*/ 65 h 66"/>
                  <a:gd name="T2" fmla="*/ 1 w 64"/>
                  <a:gd name="T3" fmla="*/ 65 h 66"/>
                  <a:gd name="T4" fmla="*/ 1 w 64"/>
                  <a:gd name="T5" fmla="*/ 60 h 66"/>
                  <a:gd name="T6" fmla="*/ 58 w 64"/>
                  <a:gd name="T7" fmla="*/ 1 h 66"/>
                  <a:gd name="T8" fmla="*/ 63 w 64"/>
                  <a:gd name="T9" fmla="*/ 1 h 66"/>
                  <a:gd name="T10" fmla="*/ 63 w 64"/>
                  <a:gd name="T11" fmla="*/ 6 h 66"/>
                  <a:gd name="T12" fmla="*/ 6 w 64"/>
                  <a:gd name="T13" fmla="*/ 65 h 66"/>
                  <a:gd name="T14" fmla="*/ 2 w 64"/>
                  <a:gd name="T15" fmla="*/ 65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4" h="66">
                    <a:moveTo>
                      <a:pt x="2" y="65"/>
                    </a:moveTo>
                    <a:cubicBezTo>
                      <a:pt x="2" y="65"/>
                      <a:pt x="1" y="65"/>
                      <a:pt x="1" y="65"/>
                    </a:cubicBezTo>
                    <a:cubicBezTo>
                      <a:pt x="0" y="64"/>
                      <a:pt x="0" y="61"/>
                      <a:pt x="1" y="60"/>
                    </a:cubicBezTo>
                    <a:cubicBezTo>
                      <a:pt x="58" y="1"/>
                      <a:pt x="58" y="1"/>
                      <a:pt x="58" y="1"/>
                    </a:cubicBezTo>
                    <a:cubicBezTo>
                      <a:pt x="59" y="0"/>
                      <a:pt x="62" y="0"/>
                      <a:pt x="63" y="1"/>
                    </a:cubicBezTo>
                    <a:cubicBezTo>
                      <a:pt x="64" y="3"/>
                      <a:pt x="64" y="5"/>
                      <a:pt x="63" y="6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5" y="66"/>
                      <a:pt x="3" y="66"/>
                      <a:pt x="2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32" name="">
                <a:extLst>
                  <a:ext uri="{FF2B5EF4-FFF2-40B4-BE49-F238E27FC236}">
                    <a16:creationId xmlns:a16="http://schemas.microsoft.com/office/drawing/2014/main" id="{7BAD87D7-27BA-4BAB-80B5-8B233B84F54C}"/>
                  </a:ext>
                </a:extLst>
              </p:cNvPr>
              <p:cNvSpPr/>
              <p:nvPr/>
            </p:nvSpPr>
            <p:spPr bwMode="auto">
              <a:xfrm>
                <a:off x="7888288" y="4278314"/>
                <a:ext cx="304800" cy="174625"/>
              </a:xfrm>
              <a:custGeom>
                <a:avLst/>
                <a:gdLst>
                  <a:gd name="T0" fmla="*/ 2 w 80"/>
                  <a:gd name="T1" fmla="*/ 46 h 46"/>
                  <a:gd name="T2" fmla="*/ 0 w 80"/>
                  <a:gd name="T3" fmla="*/ 44 h 46"/>
                  <a:gd name="T4" fmla="*/ 2 w 80"/>
                  <a:gd name="T5" fmla="*/ 39 h 46"/>
                  <a:gd name="T6" fmla="*/ 73 w 80"/>
                  <a:gd name="T7" fmla="*/ 1 h 46"/>
                  <a:gd name="T8" fmla="*/ 78 w 80"/>
                  <a:gd name="T9" fmla="*/ 2 h 46"/>
                  <a:gd name="T10" fmla="*/ 78 w 80"/>
                  <a:gd name="T11" fmla="*/ 7 h 46"/>
                  <a:gd name="T12" fmla="*/ 5 w 80"/>
                  <a:gd name="T13" fmla="*/ 46 h 46"/>
                  <a:gd name="T14" fmla="*/ 2 w 80"/>
                  <a:gd name="T15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0" h="46">
                    <a:moveTo>
                      <a:pt x="2" y="46"/>
                    </a:moveTo>
                    <a:cubicBezTo>
                      <a:pt x="1" y="45"/>
                      <a:pt x="1" y="44"/>
                      <a:pt x="0" y="44"/>
                    </a:cubicBezTo>
                    <a:cubicBezTo>
                      <a:pt x="0" y="42"/>
                      <a:pt x="1" y="40"/>
                      <a:pt x="2" y="39"/>
                    </a:cubicBezTo>
                    <a:cubicBezTo>
                      <a:pt x="28" y="31"/>
                      <a:pt x="52" y="18"/>
                      <a:pt x="73" y="1"/>
                    </a:cubicBezTo>
                    <a:cubicBezTo>
                      <a:pt x="75" y="0"/>
                      <a:pt x="77" y="0"/>
                      <a:pt x="78" y="2"/>
                    </a:cubicBezTo>
                    <a:cubicBezTo>
                      <a:pt x="80" y="4"/>
                      <a:pt x="79" y="6"/>
                      <a:pt x="78" y="7"/>
                    </a:cubicBezTo>
                    <a:cubicBezTo>
                      <a:pt x="56" y="24"/>
                      <a:pt x="31" y="37"/>
                      <a:pt x="5" y="46"/>
                    </a:cubicBezTo>
                    <a:cubicBezTo>
                      <a:pt x="4" y="46"/>
                      <a:pt x="2" y="46"/>
                      <a:pt x="2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33" name="">
                <a:extLst>
                  <a:ext uri="{FF2B5EF4-FFF2-40B4-BE49-F238E27FC236}">
                    <a16:creationId xmlns:a16="http://schemas.microsoft.com/office/drawing/2014/main" id="{969ABC33-A1F7-4C2D-848B-5541457A0A53}"/>
                  </a:ext>
                </a:extLst>
              </p:cNvPr>
              <p:cNvSpPr/>
              <p:nvPr/>
            </p:nvSpPr>
            <p:spPr bwMode="auto">
              <a:xfrm>
                <a:off x="7945438" y="4764089"/>
                <a:ext cx="274638" cy="38100"/>
              </a:xfrm>
              <a:custGeom>
                <a:avLst/>
                <a:gdLst>
                  <a:gd name="T0" fmla="*/ 2 w 72"/>
                  <a:gd name="T1" fmla="*/ 9 h 10"/>
                  <a:gd name="T2" fmla="*/ 1 w 72"/>
                  <a:gd name="T3" fmla="*/ 6 h 10"/>
                  <a:gd name="T4" fmla="*/ 4 w 72"/>
                  <a:gd name="T5" fmla="*/ 3 h 10"/>
                  <a:gd name="T6" fmla="*/ 68 w 72"/>
                  <a:gd name="T7" fmla="*/ 0 h 10"/>
                  <a:gd name="T8" fmla="*/ 71 w 72"/>
                  <a:gd name="T9" fmla="*/ 4 h 10"/>
                  <a:gd name="T10" fmla="*/ 68 w 72"/>
                  <a:gd name="T11" fmla="*/ 7 h 10"/>
                  <a:gd name="T12" fmla="*/ 4 w 72"/>
                  <a:gd name="T13" fmla="*/ 10 h 10"/>
                  <a:gd name="T14" fmla="*/ 2 w 72"/>
                  <a:gd name="T15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" h="10">
                    <a:moveTo>
                      <a:pt x="2" y="9"/>
                    </a:moveTo>
                    <a:cubicBezTo>
                      <a:pt x="1" y="8"/>
                      <a:pt x="1" y="7"/>
                      <a:pt x="1" y="6"/>
                    </a:cubicBezTo>
                    <a:cubicBezTo>
                      <a:pt x="0" y="4"/>
                      <a:pt x="2" y="3"/>
                      <a:pt x="4" y="3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70" y="0"/>
                      <a:pt x="71" y="2"/>
                      <a:pt x="71" y="4"/>
                    </a:cubicBezTo>
                    <a:cubicBezTo>
                      <a:pt x="72" y="6"/>
                      <a:pt x="70" y="7"/>
                      <a:pt x="68" y="7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0"/>
                      <a:pt x="3" y="9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34" name="">
                <a:extLst>
                  <a:ext uri="{FF2B5EF4-FFF2-40B4-BE49-F238E27FC236}">
                    <a16:creationId xmlns:a16="http://schemas.microsoft.com/office/drawing/2014/main" id="{70CE81DD-2C00-4F07-8B0B-AA6F01EEC5CE}"/>
                  </a:ext>
                </a:extLst>
              </p:cNvPr>
              <p:cNvSpPr/>
              <p:nvPr/>
            </p:nvSpPr>
            <p:spPr bwMode="auto">
              <a:xfrm>
                <a:off x="7797800" y="5132389"/>
                <a:ext cx="231775" cy="193675"/>
              </a:xfrm>
              <a:custGeom>
                <a:avLst/>
                <a:gdLst>
                  <a:gd name="T0" fmla="*/ 55 w 61"/>
                  <a:gd name="T1" fmla="*/ 50 h 51"/>
                  <a:gd name="T2" fmla="*/ 55 w 61"/>
                  <a:gd name="T3" fmla="*/ 50 h 51"/>
                  <a:gd name="T4" fmla="*/ 2 w 61"/>
                  <a:gd name="T5" fmla="*/ 6 h 51"/>
                  <a:gd name="T6" fmla="*/ 1 w 61"/>
                  <a:gd name="T7" fmla="*/ 1 h 51"/>
                  <a:gd name="T8" fmla="*/ 6 w 61"/>
                  <a:gd name="T9" fmla="*/ 1 h 51"/>
                  <a:gd name="T10" fmla="*/ 59 w 61"/>
                  <a:gd name="T11" fmla="*/ 44 h 51"/>
                  <a:gd name="T12" fmla="*/ 60 w 61"/>
                  <a:gd name="T13" fmla="*/ 49 h 51"/>
                  <a:gd name="T14" fmla="*/ 55 w 61"/>
                  <a:gd name="T15" fmla="*/ 5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1" h="51">
                    <a:moveTo>
                      <a:pt x="55" y="50"/>
                    </a:moveTo>
                    <a:cubicBezTo>
                      <a:pt x="55" y="50"/>
                      <a:pt x="55" y="50"/>
                      <a:pt x="55" y="50"/>
                    </a:cubicBezTo>
                    <a:cubicBezTo>
                      <a:pt x="36" y="36"/>
                      <a:pt x="19" y="22"/>
                      <a:pt x="2" y="6"/>
                    </a:cubicBezTo>
                    <a:cubicBezTo>
                      <a:pt x="0" y="5"/>
                      <a:pt x="0" y="3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ubicBezTo>
                      <a:pt x="23" y="16"/>
                      <a:pt x="41" y="31"/>
                      <a:pt x="59" y="44"/>
                    </a:cubicBezTo>
                    <a:cubicBezTo>
                      <a:pt x="60" y="45"/>
                      <a:pt x="61" y="47"/>
                      <a:pt x="60" y="49"/>
                    </a:cubicBezTo>
                    <a:cubicBezTo>
                      <a:pt x="58" y="51"/>
                      <a:pt x="56" y="51"/>
                      <a:pt x="55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35" name="">
                <a:extLst>
                  <a:ext uri="{FF2B5EF4-FFF2-40B4-BE49-F238E27FC236}">
                    <a16:creationId xmlns:a16="http://schemas.microsoft.com/office/drawing/2014/main" id="{7E969AE7-7DDE-43C0-BEEE-7560FB98A2FA}"/>
                  </a:ext>
                </a:extLst>
              </p:cNvPr>
              <p:cNvSpPr/>
              <p:nvPr/>
            </p:nvSpPr>
            <p:spPr bwMode="auto">
              <a:xfrm>
                <a:off x="7486650" y="5318126"/>
                <a:ext cx="144463" cy="330200"/>
              </a:xfrm>
              <a:custGeom>
                <a:avLst/>
                <a:gdLst>
                  <a:gd name="T0" fmla="*/ 32 w 38"/>
                  <a:gd name="T1" fmla="*/ 86 h 87"/>
                  <a:gd name="T2" fmla="*/ 30 w 38"/>
                  <a:gd name="T3" fmla="*/ 85 h 87"/>
                  <a:gd name="T4" fmla="*/ 1 w 38"/>
                  <a:gd name="T5" fmla="*/ 5 h 87"/>
                  <a:gd name="T6" fmla="*/ 3 w 38"/>
                  <a:gd name="T7" fmla="*/ 1 h 87"/>
                  <a:gd name="T8" fmla="*/ 8 w 38"/>
                  <a:gd name="T9" fmla="*/ 3 h 87"/>
                  <a:gd name="T10" fmla="*/ 37 w 38"/>
                  <a:gd name="T11" fmla="*/ 82 h 87"/>
                  <a:gd name="T12" fmla="*/ 35 w 38"/>
                  <a:gd name="T13" fmla="*/ 87 h 87"/>
                  <a:gd name="T14" fmla="*/ 32 w 38"/>
                  <a:gd name="T15" fmla="*/ 8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">
                    <a:moveTo>
                      <a:pt x="32" y="86"/>
                    </a:moveTo>
                    <a:cubicBezTo>
                      <a:pt x="31" y="86"/>
                      <a:pt x="31" y="86"/>
                      <a:pt x="30" y="85"/>
                    </a:cubicBezTo>
                    <a:cubicBezTo>
                      <a:pt x="19" y="58"/>
                      <a:pt x="10" y="33"/>
                      <a:pt x="1" y="5"/>
                    </a:cubicBezTo>
                    <a:cubicBezTo>
                      <a:pt x="0" y="3"/>
                      <a:pt x="1" y="2"/>
                      <a:pt x="3" y="1"/>
                    </a:cubicBezTo>
                    <a:cubicBezTo>
                      <a:pt x="5" y="0"/>
                      <a:pt x="7" y="1"/>
                      <a:pt x="8" y="3"/>
                    </a:cubicBezTo>
                    <a:cubicBezTo>
                      <a:pt x="16" y="31"/>
                      <a:pt x="25" y="56"/>
                      <a:pt x="37" y="82"/>
                    </a:cubicBezTo>
                    <a:cubicBezTo>
                      <a:pt x="38" y="84"/>
                      <a:pt x="37" y="86"/>
                      <a:pt x="35" y="87"/>
                    </a:cubicBezTo>
                    <a:cubicBezTo>
                      <a:pt x="34" y="87"/>
                      <a:pt x="33" y="87"/>
                      <a:pt x="32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36" name="">
                <a:extLst>
                  <a:ext uri="{FF2B5EF4-FFF2-40B4-BE49-F238E27FC236}">
                    <a16:creationId xmlns:a16="http://schemas.microsoft.com/office/drawing/2014/main" id="{C9DC6C49-7173-48A2-AAD9-E4BC10CE55F0}"/>
                  </a:ext>
                </a:extLst>
              </p:cNvPr>
              <p:cNvSpPr/>
              <p:nvPr/>
            </p:nvSpPr>
            <p:spPr bwMode="auto">
              <a:xfrm>
                <a:off x="7050088" y="5322889"/>
                <a:ext cx="79375" cy="261938"/>
              </a:xfrm>
              <a:custGeom>
                <a:avLst/>
                <a:gdLst>
                  <a:gd name="T0" fmla="*/ 2 w 21"/>
                  <a:gd name="T1" fmla="*/ 68 h 69"/>
                  <a:gd name="T2" fmla="*/ 0 w 21"/>
                  <a:gd name="T3" fmla="*/ 65 h 69"/>
                  <a:gd name="T4" fmla="*/ 14 w 21"/>
                  <a:gd name="T5" fmla="*/ 4 h 69"/>
                  <a:gd name="T6" fmla="*/ 18 w 21"/>
                  <a:gd name="T7" fmla="*/ 1 h 69"/>
                  <a:gd name="T8" fmla="*/ 21 w 21"/>
                  <a:gd name="T9" fmla="*/ 5 h 69"/>
                  <a:gd name="T10" fmla="*/ 7 w 21"/>
                  <a:gd name="T11" fmla="*/ 66 h 69"/>
                  <a:gd name="T12" fmla="*/ 3 w 21"/>
                  <a:gd name="T13" fmla="*/ 69 h 69"/>
                  <a:gd name="T14" fmla="*/ 2 w 21"/>
                  <a:gd name="T15" fmla="*/ 68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69">
                    <a:moveTo>
                      <a:pt x="2" y="68"/>
                    </a:moveTo>
                    <a:cubicBezTo>
                      <a:pt x="0" y="67"/>
                      <a:pt x="0" y="66"/>
                      <a:pt x="0" y="6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2"/>
                      <a:pt x="16" y="0"/>
                      <a:pt x="18" y="1"/>
                    </a:cubicBezTo>
                    <a:cubicBezTo>
                      <a:pt x="20" y="1"/>
                      <a:pt x="21" y="3"/>
                      <a:pt x="21" y="5"/>
                    </a:cubicBezTo>
                    <a:cubicBezTo>
                      <a:pt x="7" y="66"/>
                      <a:pt x="7" y="66"/>
                      <a:pt x="7" y="66"/>
                    </a:cubicBezTo>
                    <a:cubicBezTo>
                      <a:pt x="7" y="68"/>
                      <a:pt x="5" y="69"/>
                      <a:pt x="3" y="69"/>
                    </a:cubicBezTo>
                    <a:cubicBezTo>
                      <a:pt x="2" y="69"/>
                      <a:pt x="2" y="68"/>
                      <a:pt x="2" y="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37" name="">
                <a:extLst>
                  <a:ext uri="{FF2B5EF4-FFF2-40B4-BE49-F238E27FC236}">
                    <a16:creationId xmlns:a16="http://schemas.microsoft.com/office/drawing/2014/main" id="{BEC18990-3918-4E1D-9F54-62A67DD36096}"/>
                  </a:ext>
                </a:extLst>
              </p:cNvPr>
              <p:cNvSpPr/>
              <p:nvPr/>
            </p:nvSpPr>
            <p:spPr bwMode="auto">
              <a:xfrm>
                <a:off x="7877175" y="3838576"/>
                <a:ext cx="149225" cy="128588"/>
              </a:xfrm>
              <a:custGeom>
                <a:avLst/>
                <a:gdLst>
                  <a:gd name="T0" fmla="*/ 11 w 39"/>
                  <a:gd name="T1" fmla="*/ 30 h 34"/>
                  <a:gd name="T2" fmla="*/ 8 w 39"/>
                  <a:gd name="T3" fmla="*/ 26 h 34"/>
                  <a:gd name="T4" fmla="*/ 3 w 39"/>
                  <a:gd name="T5" fmla="*/ 7 h 34"/>
                  <a:gd name="T6" fmla="*/ 15 w 39"/>
                  <a:gd name="T7" fmla="*/ 0 h 34"/>
                  <a:gd name="T8" fmla="*/ 36 w 39"/>
                  <a:gd name="T9" fmla="*/ 13 h 34"/>
                  <a:gd name="T10" fmla="*/ 37 w 39"/>
                  <a:gd name="T11" fmla="*/ 25 h 34"/>
                  <a:gd name="T12" fmla="*/ 29 w 39"/>
                  <a:gd name="T13" fmla="*/ 32 h 34"/>
                  <a:gd name="T14" fmla="*/ 29 w 39"/>
                  <a:gd name="T15" fmla="*/ 32 h 34"/>
                  <a:gd name="T16" fmla="*/ 11 w 39"/>
                  <a:gd name="T17" fmla="*/ 30 h 34"/>
                  <a:gd name="T18" fmla="*/ 25 w 39"/>
                  <a:gd name="T19" fmla="*/ 10 h 34"/>
                  <a:gd name="T20" fmla="*/ 16 w 39"/>
                  <a:gd name="T21" fmla="*/ 7 h 34"/>
                  <a:gd name="T22" fmla="*/ 9 w 39"/>
                  <a:gd name="T23" fmla="*/ 10 h 34"/>
                  <a:gd name="T24" fmla="*/ 13 w 39"/>
                  <a:gd name="T25" fmla="*/ 22 h 34"/>
                  <a:gd name="T26" fmla="*/ 27 w 39"/>
                  <a:gd name="T27" fmla="*/ 25 h 34"/>
                  <a:gd name="T28" fmla="*/ 27 w 39"/>
                  <a:gd name="T29" fmla="*/ 25 h 34"/>
                  <a:gd name="T30" fmla="*/ 31 w 39"/>
                  <a:gd name="T31" fmla="*/ 22 h 34"/>
                  <a:gd name="T32" fmla="*/ 30 w 39"/>
                  <a:gd name="T33" fmla="*/ 16 h 34"/>
                  <a:gd name="T34" fmla="*/ 25 w 39"/>
                  <a:gd name="T35" fmla="*/ 1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9" h="34">
                    <a:moveTo>
                      <a:pt x="11" y="30"/>
                    </a:moveTo>
                    <a:cubicBezTo>
                      <a:pt x="10" y="29"/>
                      <a:pt x="9" y="27"/>
                      <a:pt x="8" y="26"/>
                    </a:cubicBezTo>
                    <a:cubicBezTo>
                      <a:pt x="2" y="21"/>
                      <a:pt x="0" y="13"/>
                      <a:pt x="3" y="7"/>
                    </a:cubicBezTo>
                    <a:cubicBezTo>
                      <a:pt x="4" y="5"/>
                      <a:pt x="7" y="0"/>
                      <a:pt x="15" y="0"/>
                    </a:cubicBezTo>
                    <a:cubicBezTo>
                      <a:pt x="24" y="0"/>
                      <a:pt x="33" y="5"/>
                      <a:pt x="36" y="13"/>
                    </a:cubicBezTo>
                    <a:cubicBezTo>
                      <a:pt x="38" y="17"/>
                      <a:pt x="39" y="21"/>
                      <a:pt x="37" y="25"/>
                    </a:cubicBezTo>
                    <a:cubicBezTo>
                      <a:pt x="35" y="28"/>
                      <a:pt x="33" y="31"/>
                      <a:pt x="29" y="32"/>
                    </a:cubicBezTo>
                    <a:cubicBezTo>
                      <a:pt x="29" y="32"/>
                      <a:pt x="29" y="32"/>
                      <a:pt x="29" y="32"/>
                    </a:cubicBezTo>
                    <a:cubicBezTo>
                      <a:pt x="23" y="34"/>
                      <a:pt x="17" y="33"/>
                      <a:pt x="11" y="30"/>
                    </a:cubicBezTo>
                    <a:close/>
                    <a:moveTo>
                      <a:pt x="25" y="10"/>
                    </a:moveTo>
                    <a:cubicBezTo>
                      <a:pt x="22" y="8"/>
                      <a:pt x="19" y="7"/>
                      <a:pt x="16" y="7"/>
                    </a:cubicBezTo>
                    <a:cubicBezTo>
                      <a:pt x="12" y="7"/>
                      <a:pt x="10" y="8"/>
                      <a:pt x="9" y="10"/>
                    </a:cubicBezTo>
                    <a:cubicBezTo>
                      <a:pt x="8" y="13"/>
                      <a:pt x="9" y="18"/>
                      <a:pt x="13" y="22"/>
                    </a:cubicBezTo>
                    <a:cubicBezTo>
                      <a:pt x="15" y="23"/>
                      <a:pt x="20" y="28"/>
                      <a:pt x="27" y="25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9" y="25"/>
                      <a:pt x="30" y="24"/>
                      <a:pt x="31" y="22"/>
                    </a:cubicBezTo>
                    <a:cubicBezTo>
                      <a:pt x="31" y="20"/>
                      <a:pt x="31" y="18"/>
                      <a:pt x="30" y="16"/>
                    </a:cubicBezTo>
                    <a:cubicBezTo>
                      <a:pt x="29" y="13"/>
                      <a:pt x="27" y="12"/>
                      <a:pt x="2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38" name="">
                <a:extLst>
                  <a:ext uri="{FF2B5EF4-FFF2-40B4-BE49-F238E27FC236}">
                    <a16:creationId xmlns:a16="http://schemas.microsoft.com/office/drawing/2014/main" id="{6C36492F-DB31-4FC2-A0FD-3EA92F79936F}"/>
                  </a:ext>
                </a:extLst>
              </p:cNvPr>
              <p:cNvSpPr/>
              <p:nvPr/>
            </p:nvSpPr>
            <p:spPr bwMode="auto">
              <a:xfrm>
                <a:off x="8147050" y="4184651"/>
                <a:ext cx="152400" cy="158750"/>
              </a:xfrm>
              <a:custGeom>
                <a:avLst/>
                <a:gdLst>
                  <a:gd name="T0" fmla="*/ 14 w 40"/>
                  <a:gd name="T1" fmla="*/ 37 h 42"/>
                  <a:gd name="T2" fmla="*/ 0 w 40"/>
                  <a:gd name="T3" fmla="*/ 17 h 42"/>
                  <a:gd name="T4" fmla="*/ 4 w 40"/>
                  <a:gd name="T5" fmla="*/ 6 h 42"/>
                  <a:gd name="T6" fmla="*/ 23 w 40"/>
                  <a:gd name="T7" fmla="*/ 3 h 42"/>
                  <a:gd name="T8" fmla="*/ 36 w 40"/>
                  <a:gd name="T9" fmla="*/ 15 h 42"/>
                  <a:gd name="T10" fmla="*/ 39 w 40"/>
                  <a:gd name="T11" fmla="*/ 28 h 42"/>
                  <a:gd name="T12" fmla="*/ 32 w 40"/>
                  <a:gd name="T13" fmla="*/ 39 h 42"/>
                  <a:gd name="T14" fmla="*/ 14 w 40"/>
                  <a:gd name="T15" fmla="*/ 37 h 42"/>
                  <a:gd name="T16" fmla="*/ 14 w 40"/>
                  <a:gd name="T17" fmla="*/ 37 h 42"/>
                  <a:gd name="T18" fmla="*/ 24 w 40"/>
                  <a:gd name="T19" fmla="*/ 11 h 42"/>
                  <a:gd name="T20" fmla="*/ 20 w 40"/>
                  <a:gd name="T21" fmla="*/ 9 h 42"/>
                  <a:gd name="T22" fmla="*/ 9 w 40"/>
                  <a:gd name="T23" fmla="*/ 11 h 42"/>
                  <a:gd name="T24" fmla="*/ 7 w 40"/>
                  <a:gd name="T25" fmla="*/ 16 h 42"/>
                  <a:gd name="T26" fmla="*/ 18 w 40"/>
                  <a:gd name="T27" fmla="*/ 31 h 42"/>
                  <a:gd name="T28" fmla="*/ 18 w 40"/>
                  <a:gd name="T29" fmla="*/ 31 h 42"/>
                  <a:gd name="T30" fmla="*/ 18 w 40"/>
                  <a:gd name="T31" fmla="*/ 31 h 42"/>
                  <a:gd name="T32" fmla="*/ 29 w 40"/>
                  <a:gd name="T33" fmla="*/ 33 h 42"/>
                  <a:gd name="T34" fmla="*/ 32 w 40"/>
                  <a:gd name="T35" fmla="*/ 27 h 42"/>
                  <a:gd name="T36" fmla="*/ 30 w 40"/>
                  <a:gd name="T37" fmla="*/ 18 h 42"/>
                  <a:gd name="T38" fmla="*/ 24 w 40"/>
                  <a:gd name="T39" fmla="*/ 1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0" h="42">
                    <a:moveTo>
                      <a:pt x="14" y="37"/>
                    </a:moveTo>
                    <a:cubicBezTo>
                      <a:pt x="7" y="32"/>
                      <a:pt x="1" y="24"/>
                      <a:pt x="0" y="17"/>
                    </a:cubicBezTo>
                    <a:cubicBezTo>
                      <a:pt x="0" y="13"/>
                      <a:pt x="1" y="9"/>
                      <a:pt x="4" y="6"/>
                    </a:cubicBezTo>
                    <a:cubicBezTo>
                      <a:pt x="8" y="2"/>
                      <a:pt x="16" y="0"/>
                      <a:pt x="23" y="3"/>
                    </a:cubicBezTo>
                    <a:cubicBezTo>
                      <a:pt x="28" y="5"/>
                      <a:pt x="33" y="9"/>
                      <a:pt x="36" y="15"/>
                    </a:cubicBezTo>
                    <a:cubicBezTo>
                      <a:pt x="39" y="19"/>
                      <a:pt x="40" y="24"/>
                      <a:pt x="39" y="28"/>
                    </a:cubicBezTo>
                    <a:cubicBezTo>
                      <a:pt x="39" y="33"/>
                      <a:pt x="36" y="37"/>
                      <a:pt x="32" y="39"/>
                    </a:cubicBezTo>
                    <a:cubicBezTo>
                      <a:pt x="27" y="42"/>
                      <a:pt x="20" y="41"/>
                      <a:pt x="14" y="37"/>
                    </a:cubicBezTo>
                    <a:cubicBezTo>
                      <a:pt x="14" y="37"/>
                      <a:pt x="14" y="37"/>
                      <a:pt x="14" y="37"/>
                    </a:cubicBezTo>
                    <a:close/>
                    <a:moveTo>
                      <a:pt x="24" y="11"/>
                    </a:moveTo>
                    <a:cubicBezTo>
                      <a:pt x="23" y="10"/>
                      <a:pt x="21" y="10"/>
                      <a:pt x="20" y="9"/>
                    </a:cubicBezTo>
                    <a:cubicBezTo>
                      <a:pt x="16" y="8"/>
                      <a:pt x="11" y="8"/>
                      <a:pt x="9" y="11"/>
                    </a:cubicBezTo>
                    <a:cubicBezTo>
                      <a:pt x="7" y="12"/>
                      <a:pt x="7" y="14"/>
                      <a:pt x="7" y="16"/>
                    </a:cubicBezTo>
                    <a:cubicBezTo>
                      <a:pt x="7" y="21"/>
                      <a:pt x="13" y="28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21" y="33"/>
                      <a:pt x="25" y="35"/>
                      <a:pt x="29" y="33"/>
                    </a:cubicBezTo>
                    <a:cubicBezTo>
                      <a:pt x="31" y="32"/>
                      <a:pt x="32" y="29"/>
                      <a:pt x="32" y="27"/>
                    </a:cubicBezTo>
                    <a:cubicBezTo>
                      <a:pt x="33" y="24"/>
                      <a:pt x="31" y="21"/>
                      <a:pt x="30" y="18"/>
                    </a:cubicBezTo>
                    <a:cubicBezTo>
                      <a:pt x="29" y="15"/>
                      <a:pt x="26" y="13"/>
                      <a:pt x="24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39" name="">
                <a:extLst>
                  <a:ext uri="{FF2B5EF4-FFF2-40B4-BE49-F238E27FC236}">
                    <a16:creationId xmlns:a16="http://schemas.microsoft.com/office/drawing/2014/main" id="{B5FEF113-81E2-4E54-9A3F-E2AFAB728137}"/>
                  </a:ext>
                </a:extLst>
              </p:cNvPr>
              <p:cNvSpPr/>
              <p:nvPr/>
            </p:nvSpPr>
            <p:spPr bwMode="auto">
              <a:xfrm>
                <a:off x="8193088" y="4692651"/>
                <a:ext cx="128588" cy="169863"/>
              </a:xfrm>
              <a:custGeom>
                <a:avLst/>
                <a:gdLst>
                  <a:gd name="T0" fmla="*/ 8 w 34"/>
                  <a:gd name="T1" fmla="*/ 41 h 45"/>
                  <a:gd name="T2" fmla="*/ 2 w 34"/>
                  <a:gd name="T3" fmla="*/ 33 h 45"/>
                  <a:gd name="T4" fmla="*/ 4 w 34"/>
                  <a:gd name="T5" fmla="*/ 9 h 45"/>
                  <a:gd name="T6" fmla="*/ 14 w 34"/>
                  <a:gd name="T7" fmla="*/ 1 h 45"/>
                  <a:gd name="T8" fmla="*/ 25 w 34"/>
                  <a:gd name="T9" fmla="*/ 4 h 45"/>
                  <a:gd name="T10" fmla="*/ 31 w 34"/>
                  <a:gd name="T11" fmla="*/ 14 h 45"/>
                  <a:gd name="T12" fmla="*/ 27 w 34"/>
                  <a:gd name="T13" fmla="*/ 36 h 45"/>
                  <a:gd name="T14" fmla="*/ 11 w 34"/>
                  <a:gd name="T15" fmla="*/ 43 h 45"/>
                  <a:gd name="T16" fmla="*/ 8 w 34"/>
                  <a:gd name="T17" fmla="*/ 41 h 45"/>
                  <a:gd name="T18" fmla="*/ 20 w 34"/>
                  <a:gd name="T19" fmla="*/ 9 h 45"/>
                  <a:gd name="T20" fmla="*/ 15 w 34"/>
                  <a:gd name="T21" fmla="*/ 8 h 45"/>
                  <a:gd name="T22" fmla="*/ 10 w 34"/>
                  <a:gd name="T23" fmla="*/ 12 h 45"/>
                  <a:gd name="T24" fmla="*/ 9 w 34"/>
                  <a:gd name="T25" fmla="*/ 31 h 45"/>
                  <a:gd name="T26" fmla="*/ 9 w 34"/>
                  <a:gd name="T27" fmla="*/ 31 h 45"/>
                  <a:gd name="T28" fmla="*/ 13 w 34"/>
                  <a:gd name="T29" fmla="*/ 36 h 45"/>
                  <a:gd name="T30" fmla="*/ 22 w 34"/>
                  <a:gd name="T31" fmla="*/ 32 h 45"/>
                  <a:gd name="T32" fmla="*/ 25 w 34"/>
                  <a:gd name="T33" fmla="*/ 16 h 45"/>
                  <a:gd name="T34" fmla="*/ 21 w 34"/>
                  <a:gd name="T35" fmla="*/ 10 h 45"/>
                  <a:gd name="T36" fmla="*/ 20 w 34"/>
                  <a:gd name="T37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" h="45">
                    <a:moveTo>
                      <a:pt x="8" y="41"/>
                    </a:moveTo>
                    <a:cubicBezTo>
                      <a:pt x="5" y="39"/>
                      <a:pt x="3" y="36"/>
                      <a:pt x="2" y="33"/>
                    </a:cubicBezTo>
                    <a:cubicBezTo>
                      <a:pt x="0" y="26"/>
                      <a:pt x="0" y="16"/>
                      <a:pt x="4" y="9"/>
                    </a:cubicBezTo>
                    <a:cubicBezTo>
                      <a:pt x="6" y="5"/>
                      <a:pt x="9" y="2"/>
                      <a:pt x="14" y="1"/>
                    </a:cubicBezTo>
                    <a:cubicBezTo>
                      <a:pt x="18" y="0"/>
                      <a:pt x="22" y="2"/>
                      <a:pt x="25" y="4"/>
                    </a:cubicBezTo>
                    <a:cubicBezTo>
                      <a:pt x="28" y="7"/>
                      <a:pt x="30" y="10"/>
                      <a:pt x="31" y="14"/>
                    </a:cubicBezTo>
                    <a:cubicBezTo>
                      <a:pt x="34" y="21"/>
                      <a:pt x="32" y="30"/>
                      <a:pt x="27" y="36"/>
                    </a:cubicBezTo>
                    <a:cubicBezTo>
                      <a:pt x="24" y="41"/>
                      <a:pt x="18" y="45"/>
                      <a:pt x="11" y="43"/>
                    </a:cubicBezTo>
                    <a:cubicBezTo>
                      <a:pt x="10" y="42"/>
                      <a:pt x="9" y="42"/>
                      <a:pt x="8" y="41"/>
                    </a:cubicBezTo>
                    <a:close/>
                    <a:moveTo>
                      <a:pt x="20" y="9"/>
                    </a:moveTo>
                    <a:cubicBezTo>
                      <a:pt x="18" y="8"/>
                      <a:pt x="16" y="8"/>
                      <a:pt x="15" y="8"/>
                    </a:cubicBezTo>
                    <a:cubicBezTo>
                      <a:pt x="13" y="8"/>
                      <a:pt x="11" y="10"/>
                      <a:pt x="10" y="12"/>
                    </a:cubicBezTo>
                    <a:cubicBezTo>
                      <a:pt x="8" y="18"/>
                      <a:pt x="7" y="26"/>
                      <a:pt x="9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9" y="33"/>
                      <a:pt x="11" y="35"/>
                      <a:pt x="13" y="36"/>
                    </a:cubicBezTo>
                    <a:cubicBezTo>
                      <a:pt x="17" y="37"/>
                      <a:pt x="20" y="35"/>
                      <a:pt x="22" y="32"/>
                    </a:cubicBezTo>
                    <a:cubicBezTo>
                      <a:pt x="25" y="28"/>
                      <a:pt x="26" y="21"/>
                      <a:pt x="25" y="16"/>
                    </a:cubicBezTo>
                    <a:cubicBezTo>
                      <a:pt x="24" y="14"/>
                      <a:pt x="23" y="12"/>
                      <a:pt x="21" y="10"/>
                    </a:cubicBezTo>
                    <a:cubicBezTo>
                      <a:pt x="20" y="10"/>
                      <a:pt x="20" y="9"/>
                      <a:pt x="2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40" name="">
                <a:extLst>
                  <a:ext uri="{FF2B5EF4-FFF2-40B4-BE49-F238E27FC236}">
                    <a16:creationId xmlns:a16="http://schemas.microsoft.com/office/drawing/2014/main" id="{AC9BCCBA-75C9-4CDF-A71F-FF58D50C47B2}"/>
                  </a:ext>
                </a:extLst>
              </p:cNvPr>
              <p:cNvSpPr/>
              <p:nvPr/>
            </p:nvSpPr>
            <p:spPr bwMode="auto">
              <a:xfrm>
                <a:off x="7988300" y="5238751"/>
                <a:ext cx="158750" cy="177800"/>
              </a:xfrm>
              <a:custGeom>
                <a:avLst/>
                <a:gdLst>
                  <a:gd name="T0" fmla="*/ 6 w 42"/>
                  <a:gd name="T1" fmla="*/ 42 h 47"/>
                  <a:gd name="T2" fmla="*/ 0 w 42"/>
                  <a:gd name="T3" fmla="*/ 30 h 47"/>
                  <a:gd name="T4" fmla="*/ 18 w 42"/>
                  <a:gd name="T5" fmla="*/ 3 h 47"/>
                  <a:gd name="T6" fmla="*/ 35 w 42"/>
                  <a:gd name="T7" fmla="*/ 3 h 47"/>
                  <a:gd name="T8" fmla="*/ 41 w 42"/>
                  <a:gd name="T9" fmla="*/ 18 h 47"/>
                  <a:gd name="T10" fmla="*/ 29 w 42"/>
                  <a:gd name="T11" fmla="*/ 40 h 47"/>
                  <a:gd name="T12" fmla="*/ 9 w 42"/>
                  <a:gd name="T13" fmla="*/ 43 h 47"/>
                  <a:gd name="T14" fmla="*/ 9 w 42"/>
                  <a:gd name="T15" fmla="*/ 43 h 47"/>
                  <a:gd name="T16" fmla="*/ 6 w 42"/>
                  <a:gd name="T17" fmla="*/ 42 h 47"/>
                  <a:gd name="T18" fmla="*/ 11 w 42"/>
                  <a:gd name="T19" fmla="*/ 40 h 47"/>
                  <a:gd name="T20" fmla="*/ 11 w 42"/>
                  <a:gd name="T21" fmla="*/ 40 h 47"/>
                  <a:gd name="T22" fmla="*/ 31 w 42"/>
                  <a:gd name="T23" fmla="*/ 9 h 47"/>
                  <a:gd name="T24" fmla="*/ 31 w 42"/>
                  <a:gd name="T25" fmla="*/ 8 h 47"/>
                  <a:gd name="T26" fmla="*/ 21 w 42"/>
                  <a:gd name="T27" fmla="*/ 9 h 47"/>
                  <a:gd name="T28" fmla="*/ 7 w 42"/>
                  <a:gd name="T29" fmla="*/ 30 h 47"/>
                  <a:gd name="T30" fmla="*/ 12 w 42"/>
                  <a:gd name="T31" fmla="*/ 37 h 47"/>
                  <a:gd name="T32" fmla="*/ 25 w 42"/>
                  <a:gd name="T33" fmla="*/ 34 h 47"/>
                  <a:gd name="T34" fmla="*/ 34 w 42"/>
                  <a:gd name="T35" fmla="*/ 18 h 47"/>
                  <a:gd name="T36" fmla="*/ 31 w 42"/>
                  <a:gd name="T37" fmla="*/ 9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2" h="47">
                    <a:moveTo>
                      <a:pt x="6" y="42"/>
                    </a:moveTo>
                    <a:cubicBezTo>
                      <a:pt x="1" y="38"/>
                      <a:pt x="0" y="34"/>
                      <a:pt x="0" y="30"/>
                    </a:cubicBezTo>
                    <a:cubicBezTo>
                      <a:pt x="0" y="19"/>
                      <a:pt x="10" y="7"/>
                      <a:pt x="18" y="3"/>
                    </a:cubicBezTo>
                    <a:cubicBezTo>
                      <a:pt x="24" y="0"/>
                      <a:pt x="30" y="0"/>
                      <a:pt x="35" y="3"/>
                    </a:cubicBezTo>
                    <a:cubicBezTo>
                      <a:pt x="39" y="6"/>
                      <a:pt x="42" y="11"/>
                      <a:pt x="41" y="18"/>
                    </a:cubicBezTo>
                    <a:cubicBezTo>
                      <a:pt x="40" y="27"/>
                      <a:pt x="36" y="35"/>
                      <a:pt x="29" y="40"/>
                    </a:cubicBezTo>
                    <a:cubicBezTo>
                      <a:pt x="24" y="44"/>
                      <a:pt x="16" y="47"/>
                      <a:pt x="9" y="43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8" y="43"/>
                      <a:pt x="7" y="42"/>
                      <a:pt x="6" y="42"/>
                    </a:cubicBezTo>
                    <a:close/>
                    <a:moveTo>
                      <a:pt x="11" y="40"/>
                    </a:moveTo>
                    <a:cubicBezTo>
                      <a:pt x="11" y="40"/>
                      <a:pt x="11" y="40"/>
                      <a:pt x="11" y="40"/>
                    </a:cubicBezTo>
                    <a:close/>
                    <a:moveTo>
                      <a:pt x="31" y="9"/>
                    </a:moveTo>
                    <a:cubicBezTo>
                      <a:pt x="31" y="9"/>
                      <a:pt x="31" y="8"/>
                      <a:pt x="31" y="8"/>
                    </a:cubicBezTo>
                    <a:cubicBezTo>
                      <a:pt x="27" y="6"/>
                      <a:pt x="22" y="9"/>
                      <a:pt x="21" y="9"/>
                    </a:cubicBezTo>
                    <a:cubicBezTo>
                      <a:pt x="15" y="12"/>
                      <a:pt x="7" y="23"/>
                      <a:pt x="7" y="30"/>
                    </a:cubicBezTo>
                    <a:cubicBezTo>
                      <a:pt x="7" y="33"/>
                      <a:pt x="9" y="35"/>
                      <a:pt x="12" y="37"/>
                    </a:cubicBezTo>
                    <a:cubicBezTo>
                      <a:pt x="16" y="39"/>
                      <a:pt x="22" y="37"/>
                      <a:pt x="25" y="34"/>
                    </a:cubicBezTo>
                    <a:cubicBezTo>
                      <a:pt x="30" y="30"/>
                      <a:pt x="33" y="24"/>
                      <a:pt x="34" y="18"/>
                    </a:cubicBezTo>
                    <a:cubicBezTo>
                      <a:pt x="34" y="14"/>
                      <a:pt x="34" y="10"/>
                      <a:pt x="3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41" name="">
                <a:extLst>
                  <a:ext uri="{FF2B5EF4-FFF2-40B4-BE49-F238E27FC236}">
                    <a16:creationId xmlns:a16="http://schemas.microsoft.com/office/drawing/2014/main" id="{6EF9B3C8-1234-4739-8C1A-AC9B2D7C8701}"/>
                  </a:ext>
                </a:extLst>
              </p:cNvPr>
              <p:cNvSpPr/>
              <p:nvPr/>
            </p:nvSpPr>
            <p:spPr bwMode="auto">
              <a:xfrm>
                <a:off x="7539038" y="5614989"/>
                <a:ext cx="179388" cy="142875"/>
              </a:xfrm>
              <a:custGeom>
                <a:avLst/>
                <a:gdLst>
                  <a:gd name="T0" fmla="*/ 7 w 47"/>
                  <a:gd name="T1" fmla="*/ 33 h 38"/>
                  <a:gd name="T2" fmla="*/ 6 w 47"/>
                  <a:gd name="T3" fmla="*/ 32 h 38"/>
                  <a:gd name="T4" fmla="*/ 0 w 47"/>
                  <a:gd name="T5" fmla="*/ 21 h 38"/>
                  <a:gd name="T6" fmla="*/ 25 w 47"/>
                  <a:gd name="T7" fmla="*/ 1 h 38"/>
                  <a:gd name="T8" fmla="*/ 46 w 47"/>
                  <a:gd name="T9" fmla="*/ 12 h 38"/>
                  <a:gd name="T10" fmla="*/ 43 w 47"/>
                  <a:gd name="T11" fmla="*/ 26 h 38"/>
                  <a:gd name="T12" fmla="*/ 17 w 47"/>
                  <a:gd name="T13" fmla="*/ 37 h 38"/>
                  <a:gd name="T14" fmla="*/ 7 w 47"/>
                  <a:gd name="T15" fmla="*/ 33 h 38"/>
                  <a:gd name="T16" fmla="*/ 37 w 47"/>
                  <a:gd name="T17" fmla="*/ 10 h 38"/>
                  <a:gd name="T18" fmla="*/ 26 w 47"/>
                  <a:gd name="T19" fmla="*/ 8 h 38"/>
                  <a:gd name="T20" fmla="*/ 7 w 47"/>
                  <a:gd name="T21" fmla="*/ 21 h 38"/>
                  <a:gd name="T22" fmla="*/ 7 w 47"/>
                  <a:gd name="T23" fmla="*/ 21 h 38"/>
                  <a:gd name="T24" fmla="*/ 10 w 47"/>
                  <a:gd name="T25" fmla="*/ 27 h 38"/>
                  <a:gd name="T26" fmla="*/ 18 w 47"/>
                  <a:gd name="T27" fmla="*/ 30 h 38"/>
                  <a:gd name="T28" fmla="*/ 37 w 47"/>
                  <a:gd name="T29" fmla="*/ 22 h 38"/>
                  <a:gd name="T30" fmla="*/ 40 w 47"/>
                  <a:gd name="T31" fmla="*/ 14 h 38"/>
                  <a:gd name="T32" fmla="*/ 37 w 47"/>
                  <a:gd name="T33" fmla="*/ 1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38">
                    <a:moveTo>
                      <a:pt x="7" y="33"/>
                    </a:moveTo>
                    <a:cubicBezTo>
                      <a:pt x="6" y="33"/>
                      <a:pt x="6" y="32"/>
                      <a:pt x="6" y="32"/>
                    </a:cubicBezTo>
                    <a:cubicBezTo>
                      <a:pt x="2" y="30"/>
                      <a:pt x="0" y="25"/>
                      <a:pt x="0" y="21"/>
                    </a:cubicBezTo>
                    <a:cubicBezTo>
                      <a:pt x="0" y="11"/>
                      <a:pt x="13" y="3"/>
                      <a:pt x="25" y="1"/>
                    </a:cubicBezTo>
                    <a:cubicBezTo>
                      <a:pt x="36" y="0"/>
                      <a:pt x="44" y="4"/>
                      <a:pt x="46" y="12"/>
                    </a:cubicBezTo>
                    <a:cubicBezTo>
                      <a:pt x="47" y="17"/>
                      <a:pt x="46" y="22"/>
                      <a:pt x="43" y="26"/>
                    </a:cubicBezTo>
                    <a:cubicBezTo>
                      <a:pt x="37" y="33"/>
                      <a:pt x="27" y="38"/>
                      <a:pt x="17" y="37"/>
                    </a:cubicBezTo>
                    <a:cubicBezTo>
                      <a:pt x="13" y="36"/>
                      <a:pt x="10" y="35"/>
                      <a:pt x="7" y="33"/>
                    </a:cubicBezTo>
                    <a:close/>
                    <a:moveTo>
                      <a:pt x="37" y="10"/>
                    </a:moveTo>
                    <a:cubicBezTo>
                      <a:pt x="33" y="7"/>
                      <a:pt x="28" y="8"/>
                      <a:pt x="26" y="8"/>
                    </a:cubicBezTo>
                    <a:cubicBezTo>
                      <a:pt x="16" y="9"/>
                      <a:pt x="7" y="16"/>
                      <a:pt x="7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3"/>
                      <a:pt x="8" y="25"/>
                      <a:pt x="10" y="27"/>
                    </a:cubicBezTo>
                    <a:cubicBezTo>
                      <a:pt x="12" y="28"/>
                      <a:pt x="15" y="29"/>
                      <a:pt x="18" y="30"/>
                    </a:cubicBezTo>
                    <a:cubicBezTo>
                      <a:pt x="25" y="30"/>
                      <a:pt x="33" y="27"/>
                      <a:pt x="37" y="22"/>
                    </a:cubicBezTo>
                    <a:cubicBezTo>
                      <a:pt x="38" y="21"/>
                      <a:pt x="40" y="17"/>
                      <a:pt x="40" y="14"/>
                    </a:cubicBezTo>
                    <a:cubicBezTo>
                      <a:pt x="39" y="12"/>
                      <a:pt x="38" y="11"/>
                      <a:pt x="37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42" name="">
                <a:extLst>
                  <a:ext uri="{FF2B5EF4-FFF2-40B4-BE49-F238E27FC236}">
                    <a16:creationId xmlns:a16="http://schemas.microsoft.com/office/drawing/2014/main" id="{F034C80A-02CF-4DB5-9094-5D4C883770AF}"/>
                  </a:ext>
                </a:extLst>
              </p:cNvPr>
              <p:cNvSpPr/>
              <p:nvPr/>
            </p:nvSpPr>
            <p:spPr bwMode="auto">
              <a:xfrm>
                <a:off x="6977063" y="5553076"/>
                <a:ext cx="179388" cy="141288"/>
              </a:xfrm>
              <a:custGeom>
                <a:avLst/>
                <a:gdLst>
                  <a:gd name="T0" fmla="*/ 12 w 47"/>
                  <a:gd name="T1" fmla="*/ 28 h 37"/>
                  <a:gd name="T2" fmla="*/ 5 w 47"/>
                  <a:gd name="T3" fmla="*/ 22 h 37"/>
                  <a:gd name="T4" fmla="*/ 1 w 47"/>
                  <a:gd name="T5" fmla="*/ 11 h 37"/>
                  <a:gd name="T6" fmla="*/ 9 w 47"/>
                  <a:gd name="T7" fmla="*/ 3 h 37"/>
                  <a:gd name="T8" fmla="*/ 9 w 47"/>
                  <a:gd name="T9" fmla="*/ 3 h 37"/>
                  <a:gd name="T10" fmla="*/ 36 w 47"/>
                  <a:gd name="T11" fmla="*/ 6 h 37"/>
                  <a:gd name="T12" fmla="*/ 46 w 47"/>
                  <a:gd name="T13" fmla="*/ 19 h 37"/>
                  <a:gd name="T14" fmla="*/ 36 w 47"/>
                  <a:gd name="T15" fmla="*/ 35 h 37"/>
                  <a:gd name="T16" fmla="*/ 12 w 47"/>
                  <a:gd name="T17" fmla="*/ 28 h 37"/>
                  <a:gd name="T18" fmla="*/ 34 w 47"/>
                  <a:gd name="T19" fmla="*/ 13 h 37"/>
                  <a:gd name="T20" fmla="*/ 32 w 47"/>
                  <a:gd name="T21" fmla="*/ 12 h 37"/>
                  <a:gd name="T22" fmla="*/ 12 w 47"/>
                  <a:gd name="T23" fmla="*/ 9 h 37"/>
                  <a:gd name="T24" fmla="*/ 12 w 47"/>
                  <a:gd name="T25" fmla="*/ 9 h 37"/>
                  <a:gd name="T26" fmla="*/ 8 w 47"/>
                  <a:gd name="T27" fmla="*/ 13 h 37"/>
                  <a:gd name="T28" fmla="*/ 10 w 47"/>
                  <a:gd name="T29" fmla="*/ 17 h 37"/>
                  <a:gd name="T30" fmla="*/ 35 w 47"/>
                  <a:gd name="T31" fmla="*/ 28 h 37"/>
                  <a:gd name="T32" fmla="*/ 39 w 47"/>
                  <a:gd name="T33" fmla="*/ 20 h 37"/>
                  <a:gd name="T34" fmla="*/ 34 w 47"/>
                  <a:gd name="T35" fmla="*/ 13 h 37"/>
                  <a:gd name="T36" fmla="*/ 10 w 47"/>
                  <a:gd name="T37" fmla="*/ 6 h 37"/>
                  <a:gd name="T38" fmla="*/ 10 w 47"/>
                  <a:gd name="T39" fmla="*/ 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7" h="37">
                    <a:moveTo>
                      <a:pt x="12" y="28"/>
                    </a:moveTo>
                    <a:cubicBezTo>
                      <a:pt x="9" y="26"/>
                      <a:pt x="7" y="24"/>
                      <a:pt x="5" y="22"/>
                    </a:cubicBezTo>
                    <a:cubicBezTo>
                      <a:pt x="2" y="18"/>
                      <a:pt x="0" y="15"/>
                      <a:pt x="1" y="11"/>
                    </a:cubicBezTo>
                    <a:cubicBezTo>
                      <a:pt x="2" y="8"/>
                      <a:pt x="5" y="5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6" y="0"/>
                      <a:pt x="28" y="1"/>
                      <a:pt x="36" y="6"/>
                    </a:cubicBezTo>
                    <a:cubicBezTo>
                      <a:pt x="41" y="9"/>
                      <a:pt x="45" y="14"/>
                      <a:pt x="46" y="19"/>
                    </a:cubicBezTo>
                    <a:cubicBezTo>
                      <a:pt x="47" y="26"/>
                      <a:pt x="44" y="33"/>
                      <a:pt x="36" y="35"/>
                    </a:cubicBezTo>
                    <a:cubicBezTo>
                      <a:pt x="28" y="37"/>
                      <a:pt x="19" y="33"/>
                      <a:pt x="12" y="28"/>
                    </a:cubicBezTo>
                    <a:close/>
                    <a:moveTo>
                      <a:pt x="34" y="13"/>
                    </a:moveTo>
                    <a:cubicBezTo>
                      <a:pt x="33" y="12"/>
                      <a:pt x="33" y="12"/>
                      <a:pt x="32" y="12"/>
                    </a:cubicBezTo>
                    <a:cubicBezTo>
                      <a:pt x="26" y="8"/>
                      <a:pt x="17" y="7"/>
                      <a:pt x="12" y="9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0" y="10"/>
                      <a:pt x="8" y="11"/>
                      <a:pt x="8" y="13"/>
                    </a:cubicBezTo>
                    <a:cubicBezTo>
                      <a:pt x="8" y="14"/>
                      <a:pt x="8" y="15"/>
                      <a:pt x="10" y="17"/>
                    </a:cubicBezTo>
                    <a:cubicBezTo>
                      <a:pt x="16" y="24"/>
                      <a:pt x="27" y="30"/>
                      <a:pt x="35" y="28"/>
                    </a:cubicBezTo>
                    <a:cubicBezTo>
                      <a:pt x="39" y="27"/>
                      <a:pt x="40" y="23"/>
                      <a:pt x="39" y="20"/>
                    </a:cubicBezTo>
                    <a:cubicBezTo>
                      <a:pt x="38" y="17"/>
                      <a:pt x="36" y="14"/>
                      <a:pt x="34" y="13"/>
                    </a:cubicBezTo>
                    <a:close/>
                    <a:moveTo>
                      <a:pt x="10" y="6"/>
                    </a:moveTo>
                    <a:cubicBezTo>
                      <a:pt x="10" y="6"/>
                      <a:pt x="10" y="6"/>
                      <a:pt x="1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43" name="">
                <a:extLst>
                  <a:ext uri="{FF2B5EF4-FFF2-40B4-BE49-F238E27FC236}">
                    <a16:creationId xmlns:a16="http://schemas.microsoft.com/office/drawing/2014/main" id="{F1826946-7DE4-48E2-8520-9F336DF90C1D}"/>
                  </a:ext>
                </a:extLst>
              </p:cNvPr>
              <p:cNvSpPr/>
              <p:nvPr/>
            </p:nvSpPr>
            <p:spPr bwMode="auto">
              <a:xfrm>
                <a:off x="7612063" y="4059239"/>
                <a:ext cx="60325" cy="63500"/>
              </a:xfrm>
              <a:custGeom>
                <a:avLst/>
                <a:gdLst>
                  <a:gd name="T0" fmla="*/ 2 w 16"/>
                  <a:gd name="T1" fmla="*/ 16 h 17"/>
                  <a:gd name="T2" fmla="*/ 1 w 16"/>
                  <a:gd name="T3" fmla="*/ 12 h 17"/>
                  <a:gd name="T4" fmla="*/ 10 w 16"/>
                  <a:gd name="T5" fmla="*/ 1 h 17"/>
                  <a:gd name="T6" fmla="*/ 15 w 16"/>
                  <a:gd name="T7" fmla="*/ 1 h 17"/>
                  <a:gd name="T8" fmla="*/ 14 w 16"/>
                  <a:gd name="T9" fmla="*/ 6 h 17"/>
                  <a:gd name="T10" fmla="*/ 7 w 16"/>
                  <a:gd name="T11" fmla="*/ 15 h 17"/>
                  <a:gd name="T12" fmla="*/ 3 w 16"/>
                  <a:gd name="T13" fmla="*/ 17 h 17"/>
                  <a:gd name="T14" fmla="*/ 2 w 16"/>
                  <a:gd name="T15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7">
                    <a:moveTo>
                      <a:pt x="2" y="16"/>
                    </a:moveTo>
                    <a:cubicBezTo>
                      <a:pt x="1" y="15"/>
                      <a:pt x="0" y="13"/>
                      <a:pt x="1" y="12"/>
                    </a:cubicBezTo>
                    <a:cubicBezTo>
                      <a:pt x="3" y="8"/>
                      <a:pt x="6" y="4"/>
                      <a:pt x="10" y="1"/>
                    </a:cubicBezTo>
                    <a:cubicBezTo>
                      <a:pt x="11" y="0"/>
                      <a:pt x="13" y="0"/>
                      <a:pt x="15" y="1"/>
                    </a:cubicBezTo>
                    <a:cubicBezTo>
                      <a:pt x="16" y="3"/>
                      <a:pt x="16" y="5"/>
                      <a:pt x="14" y="6"/>
                    </a:cubicBezTo>
                    <a:cubicBezTo>
                      <a:pt x="11" y="9"/>
                      <a:pt x="9" y="12"/>
                      <a:pt x="7" y="15"/>
                    </a:cubicBezTo>
                    <a:cubicBezTo>
                      <a:pt x="6" y="17"/>
                      <a:pt x="4" y="17"/>
                      <a:pt x="3" y="17"/>
                    </a:cubicBezTo>
                    <a:cubicBezTo>
                      <a:pt x="2" y="17"/>
                      <a:pt x="2" y="16"/>
                      <a:pt x="2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44" name="">
                <a:extLst>
                  <a:ext uri="{FF2B5EF4-FFF2-40B4-BE49-F238E27FC236}">
                    <a16:creationId xmlns:a16="http://schemas.microsoft.com/office/drawing/2014/main" id="{A1987E36-DB32-491F-BBE3-9220F896EA78}"/>
                  </a:ext>
                </a:extLst>
              </p:cNvPr>
              <p:cNvSpPr/>
              <p:nvPr/>
            </p:nvSpPr>
            <p:spPr bwMode="auto">
              <a:xfrm>
                <a:off x="7759700" y="4195764"/>
                <a:ext cx="53975" cy="52388"/>
              </a:xfrm>
              <a:custGeom>
                <a:avLst/>
                <a:gdLst>
                  <a:gd name="T0" fmla="*/ 2 w 14"/>
                  <a:gd name="T1" fmla="*/ 12 h 14"/>
                  <a:gd name="T2" fmla="*/ 2 w 14"/>
                  <a:gd name="T3" fmla="*/ 12 h 14"/>
                  <a:gd name="T4" fmla="*/ 1 w 14"/>
                  <a:gd name="T5" fmla="*/ 7 h 14"/>
                  <a:gd name="T6" fmla="*/ 8 w 14"/>
                  <a:gd name="T7" fmla="*/ 1 h 14"/>
                  <a:gd name="T8" fmla="*/ 13 w 14"/>
                  <a:gd name="T9" fmla="*/ 2 h 14"/>
                  <a:gd name="T10" fmla="*/ 12 w 14"/>
                  <a:gd name="T11" fmla="*/ 7 h 14"/>
                  <a:gd name="T12" fmla="*/ 6 w 14"/>
                  <a:gd name="T13" fmla="*/ 12 h 14"/>
                  <a:gd name="T14" fmla="*/ 2 w 14"/>
                  <a:gd name="T15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14">
                    <a:moveTo>
                      <a:pt x="2" y="12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0" y="11"/>
                      <a:pt x="0" y="9"/>
                      <a:pt x="1" y="7"/>
                    </a:cubicBezTo>
                    <a:cubicBezTo>
                      <a:pt x="3" y="5"/>
                      <a:pt x="5" y="3"/>
                      <a:pt x="8" y="1"/>
                    </a:cubicBezTo>
                    <a:cubicBezTo>
                      <a:pt x="10" y="0"/>
                      <a:pt x="12" y="0"/>
                      <a:pt x="13" y="2"/>
                    </a:cubicBezTo>
                    <a:cubicBezTo>
                      <a:pt x="14" y="4"/>
                      <a:pt x="14" y="6"/>
                      <a:pt x="12" y="7"/>
                    </a:cubicBezTo>
                    <a:cubicBezTo>
                      <a:pt x="10" y="8"/>
                      <a:pt x="8" y="10"/>
                      <a:pt x="6" y="12"/>
                    </a:cubicBezTo>
                    <a:cubicBezTo>
                      <a:pt x="5" y="13"/>
                      <a:pt x="3" y="14"/>
                      <a:pt x="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45" name="">
                <a:extLst>
                  <a:ext uri="{FF2B5EF4-FFF2-40B4-BE49-F238E27FC236}">
                    <a16:creationId xmlns:a16="http://schemas.microsoft.com/office/drawing/2014/main" id="{22404B39-4E37-46C8-8A88-45CFE69B875B}"/>
                  </a:ext>
                </a:extLst>
              </p:cNvPr>
              <p:cNvSpPr/>
              <p:nvPr/>
            </p:nvSpPr>
            <p:spPr bwMode="auto">
              <a:xfrm>
                <a:off x="7851775" y="4321176"/>
                <a:ext cx="90488" cy="63500"/>
              </a:xfrm>
              <a:custGeom>
                <a:avLst/>
                <a:gdLst>
                  <a:gd name="T0" fmla="*/ 2 w 24"/>
                  <a:gd name="T1" fmla="*/ 16 h 17"/>
                  <a:gd name="T2" fmla="*/ 1 w 24"/>
                  <a:gd name="T3" fmla="*/ 15 h 17"/>
                  <a:gd name="T4" fmla="*/ 3 w 24"/>
                  <a:gd name="T5" fmla="*/ 10 h 17"/>
                  <a:gd name="T6" fmla="*/ 18 w 24"/>
                  <a:gd name="T7" fmla="*/ 1 h 17"/>
                  <a:gd name="T8" fmla="*/ 23 w 24"/>
                  <a:gd name="T9" fmla="*/ 3 h 17"/>
                  <a:gd name="T10" fmla="*/ 22 w 24"/>
                  <a:gd name="T11" fmla="*/ 7 h 17"/>
                  <a:gd name="T12" fmla="*/ 6 w 24"/>
                  <a:gd name="T13" fmla="*/ 16 h 17"/>
                  <a:gd name="T14" fmla="*/ 2 w 24"/>
                  <a:gd name="T15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17">
                    <a:moveTo>
                      <a:pt x="2" y="16"/>
                    </a:moveTo>
                    <a:cubicBezTo>
                      <a:pt x="2" y="16"/>
                      <a:pt x="2" y="15"/>
                      <a:pt x="1" y="15"/>
                    </a:cubicBezTo>
                    <a:cubicBezTo>
                      <a:pt x="0" y="13"/>
                      <a:pt x="1" y="11"/>
                      <a:pt x="3" y="10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20" y="0"/>
                      <a:pt x="22" y="1"/>
                      <a:pt x="23" y="3"/>
                    </a:cubicBezTo>
                    <a:cubicBezTo>
                      <a:pt x="24" y="4"/>
                      <a:pt x="23" y="6"/>
                      <a:pt x="22" y="7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5" y="17"/>
                      <a:pt x="4" y="17"/>
                      <a:pt x="2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46" name="">
                <a:extLst>
                  <a:ext uri="{FF2B5EF4-FFF2-40B4-BE49-F238E27FC236}">
                    <a16:creationId xmlns:a16="http://schemas.microsoft.com/office/drawing/2014/main" id="{1D1B827F-8035-4C4B-A477-2C5D5A3FAC9F}"/>
                  </a:ext>
                </a:extLst>
              </p:cNvPr>
              <p:cNvSpPr/>
              <p:nvPr/>
            </p:nvSpPr>
            <p:spPr bwMode="auto">
              <a:xfrm>
                <a:off x="7923213" y="4498976"/>
                <a:ext cx="60325" cy="46038"/>
              </a:xfrm>
              <a:custGeom>
                <a:avLst/>
                <a:gdLst>
                  <a:gd name="T0" fmla="*/ 2 w 16"/>
                  <a:gd name="T1" fmla="*/ 11 h 12"/>
                  <a:gd name="T2" fmla="*/ 1 w 16"/>
                  <a:gd name="T3" fmla="*/ 11 h 12"/>
                  <a:gd name="T4" fmla="*/ 1 w 16"/>
                  <a:gd name="T5" fmla="*/ 6 h 12"/>
                  <a:gd name="T6" fmla="*/ 11 w 16"/>
                  <a:gd name="T7" fmla="*/ 0 h 12"/>
                  <a:gd name="T8" fmla="*/ 16 w 16"/>
                  <a:gd name="T9" fmla="*/ 3 h 12"/>
                  <a:gd name="T10" fmla="*/ 13 w 16"/>
                  <a:gd name="T11" fmla="*/ 7 h 12"/>
                  <a:gd name="T12" fmla="*/ 6 w 16"/>
                  <a:gd name="T13" fmla="*/ 11 h 12"/>
                  <a:gd name="T14" fmla="*/ 2 w 16"/>
                  <a:gd name="T15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2">
                    <a:moveTo>
                      <a:pt x="2" y="11"/>
                    </a:moveTo>
                    <a:cubicBezTo>
                      <a:pt x="2" y="11"/>
                      <a:pt x="1" y="11"/>
                      <a:pt x="1" y="11"/>
                    </a:cubicBezTo>
                    <a:cubicBezTo>
                      <a:pt x="0" y="9"/>
                      <a:pt x="0" y="7"/>
                      <a:pt x="1" y="6"/>
                    </a:cubicBezTo>
                    <a:cubicBezTo>
                      <a:pt x="4" y="3"/>
                      <a:pt x="8" y="1"/>
                      <a:pt x="11" y="0"/>
                    </a:cubicBezTo>
                    <a:cubicBezTo>
                      <a:pt x="13" y="0"/>
                      <a:pt x="15" y="1"/>
                      <a:pt x="16" y="3"/>
                    </a:cubicBezTo>
                    <a:cubicBezTo>
                      <a:pt x="16" y="4"/>
                      <a:pt x="15" y="6"/>
                      <a:pt x="13" y="7"/>
                    </a:cubicBezTo>
                    <a:cubicBezTo>
                      <a:pt x="11" y="8"/>
                      <a:pt x="8" y="9"/>
                      <a:pt x="6" y="11"/>
                    </a:cubicBezTo>
                    <a:cubicBezTo>
                      <a:pt x="5" y="12"/>
                      <a:pt x="3" y="12"/>
                      <a:pt x="2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47" name="">
                <a:extLst>
                  <a:ext uri="{FF2B5EF4-FFF2-40B4-BE49-F238E27FC236}">
                    <a16:creationId xmlns:a16="http://schemas.microsoft.com/office/drawing/2014/main" id="{B0BD665F-A3A4-4D12-8008-BD00C9B8E2BA}"/>
                  </a:ext>
                </a:extLst>
              </p:cNvPr>
              <p:cNvSpPr/>
              <p:nvPr/>
            </p:nvSpPr>
            <p:spPr bwMode="auto">
              <a:xfrm>
                <a:off x="7945438" y="4643439"/>
                <a:ext cx="130175" cy="60325"/>
              </a:xfrm>
              <a:custGeom>
                <a:avLst/>
                <a:gdLst>
                  <a:gd name="T0" fmla="*/ 2 w 34"/>
                  <a:gd name="T1" fmla="*/ 15 h 16"/>
                  <a:gd name="T2" fmla="*/ 1 w 34"/>
                  <a:gd name="T3" fmla="*/ 14 h 16"/>
                  <a:gd name="T4" fmla="*/ 3 w 34"/>
                  <a:gd name="T5" fmla="*/ 9 h 16"/>
                  <a:gd name="T6" fmla="*/ 29 w 34"/>
                  <a:gd name="T7" fmla="*/ 0 h 16"/>
                  <a:gd name="T8" fmla="*/ 33 w 34"/>
                  <a:gd name="T9" fmla="*/ 3 h 16"/>
                  <a:gd name="T10" fmla="*/ 31 w 34"/>
                  <a:gd name="T11" fmla="*/ 7 h 16"/>
                  <a:gd name="T12" fmla="*/ 5 w 34"/>
                  <a:gd name="T13" fmla="*/ 16 h 16"/>
                  <a:gd name="T14" fmla="*/ 2 w 34"/>
                  <a:gd name="T15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16">
                    <a:moveTo>
                      <a:pt x="2" y="15"/>
                    </a:moveTo>
                    <a:cubicBezTo>
                      <a:pt x="1" y="15"/>
                      <a:pt x="1" y="14"/>
                      <a:pt x="1" y="14"/>
                    </a:cubicBezTo>
                    <a:cubicBezTo>
                      <a:pt x="0" y="12"/>
                      <a:pt x="1" y="10"/>
                      <a:pt x="3" y="9"/>
                    </a:cubicBezTo>
                    <a:cubicBezTo>
                      <a:pt x="12" y="6"/>
                      <a:pt x="19" y="3"/>
                      <a:pt x="29" y="0"/>
                    </a:cubicBezTo>
                    <a:cubicBezTo>
                      <a:pt x="31" y="0"/>
                      <a:pt x="33" y="1"/>
                      <a:pt x="33" y="3"/>
                    </a:cubicBezTo>
                    <a:cubicBezTo>
                      <a:pt x="34" y="4"/>
                      <a:pt x="33" y="6"/>
                      <a:pt x="31" y="7"/>
                    </a:cubicBezTo>
                    <a:cubicBezTo>
                      <a:pt x="22" y="10"/>
                      <a:pt x="14" y="12"/>
                      <a:pt x="5" y="16"/>
                    </a:cubicBezTo>
                    <a:cubicBezTo>
                      <a:pt x="4" y="16"/>
                      <a:pt x="3" y="16"/>
                      <a:pt x="2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48" name="">
                <a:extLst>
                  <a:ext uri="{FF2B5EF4-FFF2-40B4-BE49-F238E27FC236}">
                    <a16:creationId xmlns:a16="http://schemas.microsoft.com/office/drawing/2014/main" id="{D4263676-521D-4093-8E6C-669DDAC0DC9A}"/>
                  </a:ext>
                </a:extLst>
              </p:cNvPr>
              <p:cNvSpPr/>
              <p:nvPr/>
            </p:nvSpPr>
            <p:spPr bwMode="auto">
              <a:xfrm>
                <a:off x="7926388" y="4862514"/>
                <a:ext cx="125413" cy="49213"/>
              </a:xfrm>
              <a:custGeom>
                <a:avLst/>
                <a:gdLst>
                  <a:gd name="T0" fmla="*/ 1 w 33"/>
                  <a:gd name="T1" fmla="*/ 7 h 13"/>
                  <a:gd name="T2" fmla="*/ 0 w 33"/>
                  <a:gd name="T3" fmla="*/ 3 h 13"/>
                  <a:gd name="T4" fmla="*/ 4 w 33"/>
                  <a:gd name="T5" fmla="*/ 0 h 13"/>
                  <a:gd name="T6" fmla="*/ 30 w 33"/>
                  <a:gd name="T7" fmla="*/ 6 h 13"/>
                  <a:gd name="T8" fmla="*/ 33 w 33"/>
                  <a:gd name="T9" fmla="*/ 10 h 13"/>
                  <a:gd name="T10" fmla="*/ 29 w 33"/>
                  <a:gd name="T11" fmla="*/ 13 h 13"/>
                  <a:gd name="T12" fmla="*/ 3 w 33"/>
                  <a:gd name="T13" fmla="*/ 7 h 13"/>
                  <a:gd name="T14" fmla="*/ 1 w 33"/>
                  <a:gd name="T15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13">
                    <a:moveTo>
                      <a:pt x="1" y="7"/>
                    </a:moveTo>
                    <a:cubicBezTo>
                      <a:pt x="0" y="6"/>
                      <a:pt x="0" y="5"/>
                      <a:pt x="0" y="3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13" y="2"/>
                      <a:pt x="22" y="4"/>
                      <a:pt x="30" y="6"/>
                    </a:cubicBezTo>
                    <a:cubicBezTo>
                      <a:pt x="32" y="6"/>
                      <a:pt x="33" y="8"/>
                      <a:pt x="33" y="10"/>
                    </a:cubicBezTo>
                    <a:cubicBezTo>
                      <a:pt x="33" y="12"/>
                      <a:pt x="31" y="13"/>
                      <a:pt x="29" y="13"/>
                    </a:cubicBezTo>
                    <a:cubicBezTo>
                      <a:pt x="20" y="11"/>
                      <a:pt x="11" y="9"/>
                      <a:pt x="3" y="7"/>
                    </a:cubicBezTo>
                    <a:cubicBezTo>
                      <a:pt x="2" y="7"/>
                      <a:pt x="2" y="7"/>
                      <a:pt x="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49" name="">
                <a:extLst>
                  <a:ext uri="{FF2B5EF4-FFF2-40B4-BE49-F238E27FC236}">
                    <a16:creationId xmlns:a16="http://schemas.microsoft.com/office/drawing/2014/main" id="{A8C915D7-933C-40C4-A2C3-A005C56C0319}"/>
                  </a:ext>
                </a:extLst>
              </p:cNvPr>
              <p:cNvSpPr/>
              <p:nvPr/>
            </p:nvSpPr>
            <p:spPr bwMode="auto">
              <a:xfrm>
                <a:off x="7862888" y="5045076"/>
                <a:ext cx="57150" cy="41275"/>
              </a:xfrm>
              <a:custGeom>
                <a:avLst/>
                <a:gdLst>
                  <a:gd name="T0" fmla="*/ 1 w 15"/>
                  <a:gd name="T1" fmla="*/ 6 h 11"/>
                  <a:gd name="T2" fmla="*/ 0 w 15"/>
                  <a:gd name="T3" fmla="*/ 2 h 11"/>
                  <a:gd name="T4" fmla="*/ 5 w 15"/>
                  <a:gd name="T5" fmla="*/ 0 h 11"/>
                  <a:gd name="T6" fmla="*/ 13 w 15"/>
                  <a:gd name="T7" fmla="*/ 5 h 11"/>
                  <a:gd name="T8" fmla="*/ 14 w 15"/>
                  <a:gd name="T9" fmla="*/ 10 h 11"/>
                  <a:gd name="T10" fmla="*/ 9 w 15"/>
                  <a:gd name="T11" fmla="*/ 10 h 11"/>
                  <a:gd name="T12" fmla="*/ 9 w 15"/>
                  <a:gd name="T13" fmla="*/ 10 h 11"/>
                  <a:gd name="T14" fmla="*/ 2 w 15"/>
                  <a:gd name="T15" fmla="*/ 7 h 11"/>
                  <a:gd name="T16" fmla="*/ 1 w 15"/>
                  <a:gd name="T1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11">
                    <a:moveTo>
                      <a:pt x="1" y="6"/>
                    </a:moveTo>
                    <a:cubicBezTo>
                      <a:pt x="0" y="5"/>
                      <a:pt x="0" y="4"/>
                      <a:pt x="0" y="2"/>
                    </a:cubicBezTo>
                    <a:cubicBezTo>
                      <a:pt x="1" y="0"/>
                      <a:pt x="3" y="0"/>
                      <a:pt x="5" y="0"/>
                    </a:cubicBezTo>
                    <a:cubicBezTo>
                      <a:pt x="8" y="1"/>
                      <a:pt x="10" y="3"/>
                      <a:pt x="13" y="5"/>
                    </a:cubicBezTo>
                    <a:cubicBezTo>
                      <a:pt x="14" y="6"/>
                      <a:pt x="15" y="8"/>
                      <a:pt x="14" y="10"/>
                    </a:cubicBezTo>
                    <a:cubicBezTo>
                      <a:pt x="12" y="11"/>
                      <a:pt x="10" y="11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7" y="9"/>
                      <a:pt x="4" y="8"/>
                      <a:pt x="2" y="7"/>
                    </a:cubicBezTo>
                    <a:cubicBezTo>
                      <a:pt x="2" y="7"/>
                      <a:pt x="2" y="6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50" name="">
                <a:extLst>
                  <a:ext uri="{FF2B5EF4-FFF2-40B4-BE49-F238E27FC236}">
                    <a16:creationId xmlns:a16="http://schemas.microsoft.com/office/drawing/2014/main" id="{ABEEBAD9-B013-4F34-9D0B-EEF9A5E1B17E}"/>
                  </a:ext>
                </a:extLst>
              </p:cNvPr>
              <p:cNvSpPr/>
              <p:nvPr/>
            </p:nvSpPr>
            <p:spPr bwMode="auto">
              <a:xfrm>
                <a:off x="7732713" y="5186364"/>
                <a:ext cx="114300" cy="117475"/>
              </a:xfrm>
              <a:custGeom>
                <a:avLst/>
                <a:gdLst>
                  <a:gd name="T0" fmla="*/ 24 w 30"/>
                  <a:gd name="T1" fmla="*/ 30 h 31"/>
                  <a:gd name="T2" fmla="*/ 23 w 30"/>
                  <a:gd name="T3" fmla="*/ 30 h 31"/>
                  <a:gd name="T4" fmla="*/ 1 w 30"/>
                  <a:gd name="T5" fmla="*/ 6 h 31"/>
                  <a:gd name="T6" fmla="*/ 2 w 30"/>
                  <a:gd name="T7" fmla="*/ 1 h 31"/>
                  <a:gd name="T8" fmla="*/ 7 w 30"/>
                  <a:gd name="T9" fmla="*/ 1 h 31"/>
                  <a:gd name="T10" fmla="*/ 28 w 30"/>
                  <a:gd name="T11" fmla="*/ 25 h 31"/>
                  <a:gd name="T12" fmla="*/ 28 w 30"/>
                  <a:gd name="T13" fmla="*/ 30 h 31"/>
                  <a:gd name="T14" fmla="*/ 24 w 30"/>
                  <a:gd name="T15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31">
                    <a:moveTo>
                      <a:pt x="24" y="30"/>
                    </a:moveTo>
                    <a:cubicBezTo>
                      <a:pt x="24" y="30"/>
                      <a:pt x="23" y="30"/>
                      <a:pt x="23" y="30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30" y="27"/>
                      <a:pt x="30" y="29"/>
                      <a:pt x="28" y="30"/>
                    </a:cubicBezTo>
                    <a:cubicBezTo>
                      <a:pt x="27" y="31"/>
                      <a:pt x="25" y="31"/>
                      <a:pt x="24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51" name="">
                <a:extLst>
                  <a:ext uri="{FF2B5EF4-FFF2-40B4-BE49-F238E27FC236}">
                    <a16:creationId xmlns:a16="http://schemas.microsoft.com/office/drawing/2014/main" id="{29E73961-840D-45C8-8457-EF938715B915}"/>
                  </a:ext>
                </a:extLst>
              </p:cNvPr>
              <p:cNvSpPr/>
              <p:nvPr/>
            </p:nvSpPr>
            <p:spPr bwMode="auto">
              <a:xfrm>
                <a:off x="7558088" y="5291139"/>
                <a:ext cx="46038" cy="65088"/>
              </a:xfrm>
              <a:custGeom>
                <a:avLst/>
                <a:gdLst>
                  <a:gd name="T0" fmla="*/ 6 w 12"/>
                  <a:gd name="T1" fmla="*/ 16 h 17"/>
                  <a:gd name="T2" fmla="*/ 6 w 12"/>
                  <a:gd name="T3" fmla="*/ 15 h 17"/>
                  <a:gd name="T4" fmla="*/ 0 w 12"/>
                  <a:gd name="T5" fmla="*/ 4 h 17"/>
                  <a:gd name="T6" fmla="*/ 4 w 12"/>
                  <a:gd name="T7" fmla="*/ 0 h 17"/>
                  <a:gd name="T8" fmla="*/ 7 w 12"/>
                  <a:gd name="T9" fmla="*/ 3 h 17"/>
                  <a:gd name="T10" fmla="*/ 11 w 12"/>
                  <a:gd name="T11" fmla="*/ 10 h 17"/>
                  <a:gd name="T12" fmla="*/ 11 w 12"/>
                  <a:gd name="T13" fmla="*/ 15 h 17"/>
                  <a:gd name="T14" fmla="*/ 6 w 12"/>
                  <a:gd name="T15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7">
                    <a:moveTo>
                      <a:pt x="6" y="16"/>
                    </a:moveTo>
                    <a:cubicBezTo>
                      <a:pt x="6" y="16"/>
                      <a:pt x="6" y="16"/>
                      <a:pt x="6" y="15"/>
                    </a:cubicBezTo>
                    <a:cubicBezTo>
                      <a:pt x="3" y="12"/>
                      <a:pt x="1" y="8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5" y="0"/>
                      <a:pt x="7" y="1"/>
                      <a:pt x="7" y="3"/>
                    </a:cubicBezTo>
                    <a:cubicBezTo>
                      <a:pt x="7" y="6"/>
                      <a:pt x="9" y="8"/>
                      <a:pt x="11" y="10"/>
                    </a:cubicBezTo>
                    <a:cubicBezTo>
                      <a:pt x="12" y="12"/>
                      <a:pt x="12" y="14"/>
                      <a:pt x="11" y="15"/>
                    </a:cubicBezTo>
                    <a:cubicBezTo>
                      <a:pt x="10" y="17"/>
                      <a:pt x="8" y="17"/>
                      <a:pt x="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52" name="">
                <a:extLst>
                  <a:ext uri="{FF2B5EF4-FFF2-40B4-BE49-F238E27FC236}">
                    <a16:creationId xmlns:a16="http://schemas.microsoft.com/office/drawing/2014/main" id="{441D852D-63B9-4AAD-8F2B-5AEB5650C7B2}"/>
                  </a:ext>
                </a:extLst>
              </p:cNvPr>
              <p:cNvSpPr/>
              <p:nvPr/>
            </p:nvSpPr>
            <p:spPr bwMode="auto">
              <a:xfrm>
                <a:off x="7421563" y="5334001"/>
                <a:ext cx="60325" cy="131763"/>
              </a:xfrm>
              <a:custGeom>
                <a:avLst/>
                <a:gdLst>
                  <a:gd name="T0" fmla="*/ 10 w 16"/>
                  <a:gd name="T1" fmla="*/ 34 h 35"/>
                  <a:gd name="T2" fmla="*/ 9 w 16"/>
                  <a:gd name="T3" fmla="*/ 33 h 35"/>
                  <a:gd name="T4" fmla="*/ 0 w 16"/>
                  <a:gd name="T5" fmla="*/ 4 h 35"/>
                  <a:gd name="T6" fmla="*/ 4 w 16"/>
                  <a:gd name="T7" fmla="*/ 0 h 35"/>
                  <a:gd name="T8" fmla="*/ 7 w 16"/>
                  <a:gd name="T9" fmla="*/ 3 h 35"/>
                  <a:gd name="T10" fmla="*/ 15 w 16"/>
                  <a:gd name="T11" fmla="*/ 30 h 35"/>
                  <a:gd name="T12" fmla="*/ 14 w 16"/>
                  <a:gd name="T13" fmla="*/ 34 h 35"/>
                  <a:gd name="T14" fmla="*/ 10 w 16"/>
                  <a:gd name="T15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35">
                    <a:moveTo>
                      <a:pt x="10" y="34"/>
                    </a:moveTo>
                    <a:cubicBezTo>
                      <a:pt x="10" y="34"/>
                      <a:pt x="10" y="34"/>
                      <a:pt x="9" y="33"/>
                    </a:cubicBezTo>
                    <a:cubicBezTo>
                      <a:pt x="4" y="24"/>
                      <a:pt x="1" y="1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7" y="1"/>
                      <a:pt x="7" y="3"/>
                    </a:cubicBezTo>
                    <a:cubicBezTo>
                      <a:pt x="8" y="12"/>
                      <a:pt x="11" y="21"/>
                      <a:pt x="15" y="30"/>
                    </a:cubicBezTo>
                    <a:cubicBezTo>
                      <a:pt x="16" y="31"/>
                      <a:pt x="16" y="33"/>
                      <a:pt x="14" y="34"/>
                    </a:cubicBezTo>
                    <a:cubicBezTo>
                      <a:pt x="13" y="35"/>
                      <a:pt x="11" y="35"/>
                      <a:pt x="10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53" name="">
                <a:extLst>
                  <a:ext uri="{FF2B5EF4-FFF2-40B4-BE49-F238E27FC236}">
                    <a16:creationId xmlns:a16="http://schemas.microsoft.com/office/drawing/2014/main" id="{680049BF-BB41-41A9-A91D-8EF08020E3FD}"/>
                  </a:ext>
                </a:extLst>
              </p:cNvPr>
              <p:cNvSpPr/>
              <p:nvPr/>
            </p:nvSpPr>
            <p:spPr bwMode="auto">
              <a:xfrm>
                <a:off x="7219950" y="5341939"/>
                <a:ext cx="30163" cy="74613"/>
              </a:xfrm>
              <a:custGeom>
                <a:avLst/>
                <a:gdLst>
                  <a:gd name="T0" fmla="*/ 2 w 8"/>
                  <a:gd name="T1" fmla="*/ 19 h 20"/>
                  <a:gd name="T2" fmla="*/ 0 w 8"/>
                  <a:gd name="T3" fmla="*/ 17 h 20"/>
                  <a:gd name="T4" fmla="*/ 1 w 8"/>
                  <a:gd name="T5" fmla="*/ 3 h 20"/>
                  <a:gd name="T6" fmla="*/ 4 w 8"/>
                  <a:gd name="T7" fmla="*/ 0 h 20"/>
                  <a:gd name="T8" fmla="*/ 7 w 8"/>
                  <a:gd name="T9" fmla="*/ 4 h 20"/>
                  <a:gd name="T10" fmla="*/ 7 w 8"/>
                  <a:gd name="T11" fmla="*/ 17 h 20"/>
                  <a:gd name="T12" fmla="*/ 4 w 8"/>
                  <a:gd name="T13" fmla="*/ 20 h 20"/>
                  <a:gd name="T14" fmla="*/ 2 w 8"/>
                  <a:gd name="T15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20">
                    <a:moveTo>
                      <a:pt x="2" y="19"/>
                    </a:moveTo>
                    <a:cubicBezTo>
                      <a:pt x="1" y="19"/>
                      <a:pt x="0" y="18"/>
                      <a:pt x="0" y="17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7" y="4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9"/>
                      <a:pt x="6" y="20"/>
                      <a:pt x="4" y="20"/>
                    </a:cubicBezTo>
                    <a:cubicBezTo>
                      <a:pt x="3" y="20"/>
                      <a:pt x="2" y="20"/>
                      <a:pt x="2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54" name="">
                <a:extLst>
                  <a:ext uri="{FF2B5EF4-FFF2-40B4-BE49-F238E27FC236}">
                    <a16:creationId xmlns:a16="http://schemas.microsoft.com/office/drawing/2014/main" id="{713FAC0C-58F2-41C6-9515-DD95BC977DB1}"/>
                  </a:ext>
                </a:extLst>
              </p:cNvPr>
              <p:cNvSpPr/>
              <p:nvPr/>
            </p:nvSpPr>
            <p:spPr bwMode="auto">
              <a:xfrm>
                <a:off x="6600825" y="4048126"/>
                <a:ext cx="1306513" cy="1277938"/>
              </a:xfrm>
              <a:custGeom>
                <a:avLst/>
                <a:gdLst>
                  <a:gd name="T0" fmla="*/ 81 w 344"/>
                  <a:gd name="T1" fmla="*/ 291 h 337"/>
                  <a:gd name="T2" fmla="*/ 15 w 344"/>
                  <a:gd name="T3" fmla="*/ 204 h 337"/>
                  <a:gd name="T4" fmla="*/ 21 w 344"/>
                  <a:gd name="T5" fmla="*/ 79 h 337"/>
                  <a:gd name="T6" fmla="*/ 114 w 344"/>
                  <a:gd name="T7" fmla="*/ 9 h 337"/>
                  <a:gd name="T8" fmla="*/ 238 w 344"/>
                  <a:gd name="T9" fmla="*/ 26 h 337"/>
                  <a:gd name="T10" fmla="*/ 308 w 344"/>
                  <a:gd name="T11" fmla="*/ 255 h 337"/>
                  <a:gd name="T12" fmla="*/ 308 w 344"/>
                  <a:gd name="T13" fmla="*/ 255 h 337"/>
                  <a:gd name="T14" fmla="*/ 219 w 344"/>
                  <a:gd name="T15" fmla="*/ 322 h 337"/>
                  <a:gd name="T16" fmla="*/ 100 w 344"/>
                  <a:gd name="T17" fmla="*/ 302 h 337"/>
                  <a:gd name="T18" fmla="*/ 81 w 344"/>
                  <a:gd name="T19" fmla="*/ 291 h 337"/>
                  <a:gd name="T20" fmla="*/ 252 w 344"/>
                  <a:gd name="T21" fmla="*/ 43 h 337"/>
                  <a:gd name="T22" fmla="*/ 235 w 344"/>
                  <a:gd name="T23" fmla="*/ 33 h 337"/>
                  <a:gd name="T24" fmla="*/ 115 w 344"/>
                  <a:gd name="T25" fmla="*/ 16 h 337"/>
                  <a:gd name="T26" fmla="*/ 27 w 344"/>
                  <a:gd name="T27" fmla="*/ 82 h 337"/>
                  <a:gd name="T28" fmla="*/ 22 w 344"/>
                  <a:gd name="T29" fmla="*/ 201 h 337"/>
                  <a:gd name="T30" fmla="*/ 103 w 344"/>
                  <a:gd name="T31" fmla="*/ 296 h 337"/>
                  <a:gd name="T32" fmla="*/ 301 w 344"/>
                  <a:gd name="T33" fmla="*/ 251 h 337"/>
                  <a:gd name="T34" fmla="*/ 252 w 344"/>
                  <a:gd name="T35" fmla="*/ 43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4" h="337">
                    <a:moveTo>
                      <a:pt x="81" y="291"/>
                    </a:moveTo>
                    <a:cubicBezTo>
                      <a:pt x="51" y="270"/>
                      <a:pt x="28" y="239"/>
                      <a:pt x="15" y="204"/>
                    </a:cubicBezTo>
                    <a:cubicBezTo>
                      <a:pt x="0" y="161"/>
                      <a:pt x="2" y="115"/>
                      <a:pt x="21" y="79"/>
                    </a:cubicBezTo>
                    <a:cubicBezTo>
                      <a:pt x="39" y="43"/>
                      <a:pt x="72" y="18"/>
                      <a:pt x="114" y="9"/>
                    </a:cubicBezTo>
                    <a:cubicBezTo>
                      <a:pt x="154" y="0"/>
                      <a:pt x="198" y="6"/>
                      <a:pt x="238" y="26"/>
                    </a:cubicBezTo>
                    <a:cubicBezTo>
                      <a:pt x="322" y="69"/>
                      <a:pt x="344" y="182"/>
                      <a:pt x="308" y="255"/>
                    </a:cubicBezTo>
                    <a:cubicBezTo>
                      <a:pt x="308" y="255"/>
                      <a:pt x="308" y="255"/>
                      <a:pt x="308" y="255"/>
                    </a:cubicBezTo>
                    <a:cubicBezTo>
                      <a:pt x="289" y="291"/>
                      <a:pt x="259" y="314"/>
                      <a:pt x="219" y="322"/>
                    </a:cubicBezTo>
                    <a:cubicBezTo>
                      <a:pt x="183" y="329"/>
                      <a:pt x="140" y="322"/>
                      <a:pt x="100" y="302"/>
                    </a:cubicBezTo>
                    <a:cubicBezTo>
                      <a:pt x="93" y="298"/>
                      <a:pt x="87" y="295"/>
                      <a:pt x="81" y="291"/>
                    </a:cubicBezTo>
                    <a:close/>
                    <a:moveTo>
                      <a:pt x="252" y="43"/>
                    </a:moveTo>
                    <a:cubicBezTo>
                      <a:pt x="246" y="39"/>
                      <a:pt x="241" y="36"/>
                      <a:pt x="235" y="33"/>
                    </a:cubicBezTo>
                    <a:cubicBezTo>
                      <a:pt x="196" y="13"/>
                      <a:pt x="154" y="7"/>
                      <a:pt x="115" y="16"/>
                    </a:cubicBezTo>
                    <a:cubicBezTo>
                      <a:pt x="75" y="24"/>
                      <a:pt x="44" y="48"/>
                      <a:pt x="27" y="82"/>
                    </a:cubicBezTo>
                    <a:cubicBezTo>
                      <a:pt x="9" y="117"/>
                      <a:pt x="8" y="160"/>
                      <a:pt x="22" y="201"/>
                    </a:cubicBezTo>
                    <a:cubicBezTo>
                      <a:pt x="36" y="243"/>
                      <a:pt x="66" y="277"/>
                      <a:pt x="103" y="296"/>
                    </a:cubicBezTo>
                    <a:cubicBezTo>
                      <a:pt x="186" y="337"/>
                      <a:pt x="267" y="319"/>
                      <a:pt x="301" y="251"/>
                    </a:cubicBezTo>
                    <a:cubicBezTo>
                      <a:pt x="334" y="187"/>
                      <a:pt x="318" y="89"/>
                      <a:pt x="252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55" name="">
                <a:extLst>
                  <a:ext uri="{FF2B5EF4-FFF2-40B4-BE49-F238E27FC236}">
                    <a16:creationId xmlns:a16="http://schemas.microsoft.com/office/drawing/2014/main" id="{E3265E3E-030B-46C5-B02B-B71057DA6D12}"/>
                  </a:ext>
                </a:extLst>
              </p:cNvPr>
              <p:cNvSpPr/>
              <p:nvPr/>
            </p:nvSpPr>
            <p:spPr bwMode="auto">
              <a:xfrm>
                <a:off x="6988175" y="4624389"/>
                <a:ext cx="577850" cy="576263"/>
              </a:xfrm>
              <a:custGeom>
                <a:avLst/>
                <a:gdLst>
                  <a:gd name="T0" fmla="*/ 42 w 152"/>
                  <a:gd name="T1" fmla="*/ 135 h 152"/>
                  <a:gd name="T2" fmla="*/ 15 w 152"/>
                  <a:gd name="T3" fmla="*/ 42 h 152"/>
                  <a:gd name="T4" fmla="*/ 111 w 152"/>
                  <a:gd name="T5" fmla="*/ 19 h 152"/>
                  <a:gd name="T6" fmla="*/ 146 w 152"/>
                  <a:gd name="T7" fmla="*/ 63 h 152"/>
                  <a:gd name="T8" fmla="*/ 142 w 152"/>
                  <a:gd name="T9" fmla="*/ 119 h 152"/>
                  <a:gd name="T10" fmla="*/ 142 w 152"/>
                  <a:gd name="T11" fmla="*/ 119 h 152"/>
                  <a:gd name="T12" fmla="*/ 103 w 152"/>
                  <a:gd name="T13" fmla="*/ 149 h 152"/>
                  <a:gd name="T14" fmla="*/ 50 w 152"/>
                  <a:gd name="T15" fmla="*/ 140 h 152"/>
                  <a:gd name="T16" fmla="*/ 42 w 152"/>
                  <a:gd name="T17" fmla="*/ 135 h 152"/>
                  <a:gd name="T18" fmla="*/ 115 w 152"/>
                  <a:gd name="T19" fmla="*/ 29 h 152"/>
                  <a:gd name="T20" fmla="*/ 108 w 152"/>
                  <a:gd name="T21" fmla="*/ 25 h 152"/>
                  <a:gd name="T22" fmla="*/ 22 w 152"/>
                  <a:gd name="T23" fmla="*/ 45 h 152"/>
                  <a:gd name="T24" fmla="*/ 53 w 152"/>
                  <a:gd name="T25" fmla="*/ 134 h 152"/>
                  <a:gd name="T26" fmla="*/ 101 w 152"/>
                  <a:gd name="T27" fmla="*/ 142 h 152"/>
                  <a:gd name="T28" fmla="*/ 136 w 152"/>
                  <a:gd name="T29" fmla="*/ 116 h 152"/>
                  <a:gd name="T30" fmla="*/ 136 w 152"/>
                  <a:gd name="T31" fmla="*/ 116 h 152"/>
                  <a:gd name="T32" fmla="*/ 140 w 152"/>
                  <a:gd name="T33" fmla="*/ 65 h 152"/>
                  <a:gd name="T34" fmla="*/ 115 w 152"/>
                  <a:gd name="T35" fmla="*/ 29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2" h="152">
                    <a:moveTo>
                      <a:pt x="42" y="135"/>
                    </a:moveTo>
                    <a:cubicBezTo>
                      <a:pt x="13" y="115"/>
                      <a:pt x="0" y="73"/>
                      <a:pt x="15" y="42"/>
                    </a:cubicBezTo>
                    <a:cubicBezTo>
                      <a:pt x="32" y="10"/>
                      <a:pt x="74" y="0"/>
                      <a:pt x="111" y="19"/>
                    </a:cubicBezTo>
                    <a:cubicBezTo>
                      <a:pt x="128" y="27"/>
                      <a:pt x="141" y="43"/>
                      <a:pt x="146" y="63"/>
                    </a:cubicBezTo>
                    <a:cubicBezTo>
                      <a:pt x="152" y="82"/>
                      <a:pt x="150" y="103"/>
                      <a:pt x="142" y="119"/>
                    </a:cubicBezTo>
                    <a:cubicBezTo>
                      <a:pt x="142" y="119"/>
                      <a:pt x="142" y="119"/>
                      <a:pt x="142" y="119"/>
                    </a:cubicBezTo>
                    <a:cubicBezTo>
                      <a:pt x="134" y="135"/>
                      <a:pt x="120" y="146"/>
                      <a:pt x="103" y="149"/>
                    </a:cubicBezTo>
                    <a:cubicBezTo>
                      <a:pt x="87" y="152"/>
                      <a:pt x="68" y="149"/>
                      <a:pt x="50" y="140"/>
                    </a:cubicBezTo>
                    <a:cubicBezTo>
                      <a:pt x="47" y="139"/>
                      <a:pt x="45" y="137"/>
                      <a:pt x="42" y="135"/>
                    </a:cubicBezTo>
                    <a:close/>
                    <a:moveTo>
                      <a:pt x="115" y="29"/>
                    </a:moveTo>
                    <a:cubicBezTo>
                      <a:pt x="113" y="28"/>
                      <a:pt x="110" y="26"/>
                      <a:pt x="108" y="25"/>
                    </a:cubicBezTo>
                    <a:cubicBezTo>
                      <a:pt x="74" y="8"/>
                      <a:pt x="36" y="17"/>
                      <a:pt x="22" y="45"/>
                    </a:cubicBezTo>
                    <a:cubicBezTo>
                      <a:pt x="6" y="76"/>
                      <a:pt x="21" y="118"/>
                      <a:pt x="53" y="134"/>
                    </a:cubicBezTo>
                    <a:cubicBezTo>
                      <a:pt x="70" y="142"/>
                      <a:pt x="87" y="145"/>
                      <a:pt x="101" y="142"/>
                    </a:cubicBezTo>
                    <a:cubicBezTo>
                      <a:pt x="117" y="139"/>
                      <a:pt x="129" y="130"/>
                      <a:pt x="136" y="116"/>
                    </a:cubicBezTo>
                    <a:cubicBezTo>
                      <a:pt x="136" y="116"/>
                      <a:pt x="136" y="116"/>
                      <a:pt x="136" y="116"/>
                    </a:cubicBezTo>
                    <a:cubicBezTo>
                      <a:pt x="143" y="101"/>
                      <a:pt x="145" y="83"/>
                      <a:pt x="140" y="65"/>
                    </a:cubicBezTo>
                    <a:cubicBezTo>
                      <a:pt x="135" y="50"/>
                      <a:pt x="127" y="37"/>
                      <a:pt x="115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56" name="">
                <a:extLst>
                  <a:ext uri="{FF2B5EF4-FFF2-40B4-BE49-F238E27FC236}">
                    <a16:creationId xmlns:a16="http://schemas.microsoft.com/office/drawing/2014/main" id="{91089797-CA69-4DAE-A552-4026ADF24161}"/>
                  </a:ext>
                </a:extLst>
              </p:cNvPr>
              <p:cNvSpPr/>
              <p:nvPr/>
            </p:nvSpPr>
            <p:spPr bwMode="auto">
              <a:xfrm>
                <a:off x="7486650" y="4502151"/>
                <a:ext cx="269875" cy="280988"/>
              </a:xfrm>
              <a:custGeom>
                <a:avLst/>
                <a:gdLst>
                  <a:gd name="T0" fmla="*/ 17 w 71"/>
                  <a:gd name="T1" fmla="*/ 66 h 74"/>
                  <a:gd name="T2" fmla="*/ 4 w 71"/>
                  <a:gd name="T3" fmla="*/ 47 h 74"/>
                  <a:gd name="T4" fmla="*/ 5 w 71"/>
                  <a:gd name="T5" fmla="*/ 21 h 74"/>
                  <a:gd name="T6" fmla="*/ 51 w 71"/>
                  <a:gd name="T7" fmla="*/ 9 h 74"/>
                  <a:gd name="T8" fmla="*/ 68 w 71"/>
                  <a:gd name="T9" fmla="*/ 31 h 74"/>
                  <a:gd name="T10" fmla="*/ 66 w 71"/>
                  <a:gd name="T11" fmla="*/ 58 h 74"/>
                  <a:gd name="T12" fmla="*/ 47 w 71"/>
                  <a:gd name="T13" fmla="*/ 72 h 74"/>
                  <a:gd name="T14" fmla="*/ 22 w 71"/>
                  <a:gd name="T15" fmla="*/ 68 h 74"/>
                  <a:gd name="T16" fmla="*/ 17 w 71"/>
                  <a:gd name="T17" fmla="*/ 66 h 74"/>
                  <a:gd name="T18" fmla="*/ 51 w 71"/>
                  <a:gd name="T19" fmla="*/ 17 h 74"/>
                  <a:gd name="T20" fmla="*/ 48 w 71"/>
                  <a:gd name="T21" fmla="*/ 15 h 74"/>
                  <a:gd name="T22" fmla="*/ 11 w 71"/>
                  <a:gd name="T23" fmla="*/ 24 h 74"/>
                  <a:gd name="T24" fmla="*/ 10 w 71"/>
                  <a:gd name="T25" fmla="*/ 45 h 74"/>
                  <a:gd name="T26" fmla="*/ 25 w 71"/>
                  <a:gd name="T27" fmla="*/ 62 h 74"/>
                  <a:gd name="T28" fmla="*/ 45 w 71"/>
                  <a:gd name="T29" fmla="*/ 66 h 74"/>
                  <a:gd name="T30" fmla="*/ 60 w 71"/>
                  <a:gd name="T31" fmla="*/ 55 h 74"/>
                  <a:gd name="T32" fmla="*/ 60 w 71"/>
                  <a:gd name="T33" fmla="*/ 55 h 74"/>
                  <a:gd name="T34" fmla="*/ 62 w 71"/>
                  <a:gd name="T35" fmla="*/ 33 h 74"/>
                  <a:gd name="T36" fmla="*/ 51 w 71"/>
                  <a:gd name="T37" fmla="*/ 17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1" h="74">
                    <a:moveTo>
                      <a:pt x="17" y="66"/>
                    </a:moveTo>
                    <a:cubicBezTo>
                      <a:pt x="11" y="61"/>
                      <a:pt x="6" y="55"/>
                      <a:pt x="4" y="47"/>
                    </a:cubicBezTo>
                    <a:cubicBezTo>
                      <a:pt x="0" y="38"/>
                      <a:pt x="1" y="28"/>
                      <a:pt x="5" y="21"/>
                    </a:cubicBezTo>
                    <a:cubicBezTo>
                      <a:pt x="13" y="5"/>
                      <a:pt x="33" y="0"/>
                      <a:pt x="51" y="9"/>
                    </a:cubicBezTo>
                    <a:cubicBezTo>
                      <a:pt x="59" y="13"/>
                      <a:pt x="65" y="21"/>
                      <a:pt x="68" y="31"/>
                    </a:cubicBezTo>
                    <a:cubicBezTo>
                      <a:pt x="71" y="40"/>
                      <a:pt x="70" y="50"/>
                      <a:pt x="66" y="58"/>
                    </a:cubicBezTo>
                    <a:cubicBezTo>
                      <a:pt x="62" y="66"/>
                      <a:pt x="55" y="71"/>
                      <a:pt x="47" y="72"/>
                    </a:cubicBezTo>
                    <a:cubicBezTo>
                      <a:pt x="39" y="74"/>
                      <a:pt x="30" y="72"/>
                      <a:pt x="22" y="68"/>
                    </a:cubicBezTo>
                    <a:cubicBezTo>
                      <a:pt x="20" y="67"/>
                      <a:pt x="19" y="67"/>
                      <a:pt x="17" y="66"/>
                    </a:cubicBezTo>
                    <a:close/>
                    <a:moveTo>
                      <a:pt x="51" y="17"/>
                    </a:moveTo>
                    <a:cubicBezTo>
                      <a:pt x="50" y="16"/>
                      <a:pt x="49" y="16"/>
                      <a:pt x="48" y="15"/>
                    </a:cubicBezTo>
                    <a:cubicBezTo>
                      <a:pt x="33" y="8"/>
                      <a:pt x="17" y="12"/>
                      <a:pt x="11" y="24"/>
                    </a:cubicBezTo>
                    <a:cubicBezTo>
                      <a:pt x="8" y="30"/>
                      <a:pt x="8" y="38"/>
                      <a:pt x="10" y="45"/>
                    </a:cubicBezTo>
                    <a:cubicBezTo>
                      <a:pt x="13" y="52"/>
                      <a:pt x="18" y="59"/>
                      <a:pt x="25" y="62"/>
                    </a:cubicBezTo>
                    <a:cubicBezTo>
                      <a:pt x="32" y="66"/>
                      <a:pt x="39" y="67"/>
                      <a:pt x="45" y="66"/>
                    </a:cubicBezTo>
                    <a:cubicBezTo>
                      <a:pt x="52" y="64"/>
                      <a:pt x="57" y="60"/>
                      <a:pt x="60" y="55"/>
                    </a:cubicBezTo>
                    <a:cubicBezTo>
                      <a:pt x="60" y="55"/>
                      <a:pt x="60" y="55"/>
                      <a:pt x="60" y="55"/>
                    </a:cubicBezTo>
                    <a:cubicBezTo>
                      <a:pt x="63" y="48"/>
                      <a:pt x="64" y="40"/>
                      <a:pt x="62" y="33"/>
                    </a:cubicBezTo>
                    <a:cubicBezTo>
                      <a:pt x="60" y="26"/>
                      <a:pt x="56" y="21"/>
                      <a:pt x="51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57" name="">
                <a:extLst>
                  <a:ext uri="{FF2B5EF4-FFF2-40B4-BE49-F238E27FC236}">
                    <a16:creationId xmlns:a16="http://schemas.microsoft.com/office/drawing/2014/main" id="{68AD3968-579D-454F-8DD1-D44F56FD3D60}"/>
                  </a:ext>
                </a:extLst>
              </p:cNvPr>
              <p:cNvSpPr/>
              <p:nvPr/>
            </p:nvSpPr>
            <p:spPr bwMode="auto">
              <a:xfrm>
                <a:off x="7269163" y="4445001"/>
                <a:ext cx="201613" cy="190500"/>
              </a:xfrm>
              <a:custGeom>
                <a:avLst/>
                <a:gdLst>
                  <a:gd name="T0" fmla="*/ 14 w 53"/>
                  <a:gd name="T1" fmla="*/ 44 h 50"/>
                  <a:gd name="T2" fmla="*/ 5 w 53"/>
                  <a:gd name="T3" fmla="*/ 13 h 50"/>
                  <a:gd name="T4" fmla="*/ 16 w 53"/>
                  <a:gd name="T5" fmla="*/ 3 h 50"/>
                  <a:gd name="T6" fmla="*/ 37 w 53"/>
                  <a:gd name="T7" fmla="*/ 4 h 50"/>
                  <a:gd name="T8" fmla="*/ 48 w 53"/>
                  <a:gd name="T9" fmla="*/ 38 h 50"/>
                  <a:gd name="T10" fmla="*/ 48 w 53"/>
                  <a:gd name="T11" fmla="*/ 38 h 50"/>
                  <a:gd name="T12" fmla="*/ 37 w 53"/>
                  <a:gd name="T13" fmla="*/ 48 h 50"/>
                  <a:gd name="T14" fmla="*/ 17 w 53"/>
                  <a:gd name="T15" fmla="*/ 46 h 50"/>
                  <a:gd name="T16" fmla="*/ 14 w 53"/>
                  <a:gd name="T17" fmla="*/ 44 h 50"/>
                  <a:gd name="T18" fmla="*/ 36 w 53"/>
                  <a:gd name="T19" fmla="*/ 12 h 50"/>
                  <a:gd name="T20" fmla="*/ 34 w 53"/>
                  <a:gd name="T21" fmla="*/ 10 h 50"/>
                  <a:gd name="T22" fmla="*/ 19 w 53"/>
                  <a:gd name="T23" fmla="*/ 9 h 50"/>
                  <a:gd name="T24" fmla="*/ 11 w 53"/>
                  <a:gd name="T25" fmla="*/ 16 h 50"/>
                  <a:gd name="T26" fmla="*/ 20 w 53"/>
                  <a:gd name="T27" fmla="*/ 39 h 50"/>
                  <a:gd name="T28" fmla="*/ 34 w 53"/>
                  <a:gd name="T29" fmla="*/ 41 h 50"/>
                  <a:gd name="T30" fmla="*/ 41 w 53"/>
                  <a:gd name="T31" fmla="*/ 35 h 50"/>
                  <a:gd name="T32" fmla="*/ 41 w 53"/>
                  <a:gd name="T33" fmla="*/ 35 h 50"/>
                  <a:gd name="T34" fmla="*/ 36 w 53"/>
                  <a:gd name="T35" fmla="*/ 1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3" h="50">
                    <a:moveTo>
                      <a:pt x="14" y="44"/>
                    </a:moveTo>
                    <a:cubicBezTo>
                      <a:pt x="4" y="37"/>
                      <a:pt x="0" y="23"/>
                      <a:pt x="5" y="13"/>
                    </a:cubicBezTo>
                    <a:cubicBezTo>
                      <a:pt x="7" y="8"/>
                      <a:pt x="11" y="4"/>
                      <a:pt x="16" y="3"/>
                    </a:cubicBezTo>
                    <a:cubicBezTo>
                      <a:pt x="23" y="0"/>
                      <a:pt x="30" y="1"/>
                      <a:pt x="37" y="4"/>
                    </a:cubicBezTo>
                    <a:cubicBezTo>
                      <a:pt x="49" y="10"/>
                      <a:pt x="53" y="27"/>
                      <a:pt x="48" y="38"/>
                    </a:cubicBezTo>
                    <a:cubicBezTo>
                      <a:pt x="48" y="38"/>
                      <a:pt x="48" y="38"/>
                      <a:pt x="48" y="38"/>
                    </a:cubicBezTo>
                    <a:cubicBezTo>
                      <a:pt x="45" y="42"/>
                      <a:pt x="42" y="46"/>
                      <a:pt x="37" y="48"/>
                    </a:cubicBezTo>
                    <a:cubicBezTo>
                      <a:pt x="31" y="50"/>
                      <a:pt x="24" y="49"/>
                      <a:pt x="17" y="46"/>
                    </a:cubicBezTo>
                    <a:cubicBezTo>
                      <a:pt x="16" y="45"/>
                      <a:pt x="15" y="44"/>
                      <a:pt x="14" y="44"/>
                    </a:cubicBezTo>
                    <a:close/>
                    <a:moveTo>
                      <a:pt x="36" y="12"/>
                    </a:moveTo>
                    <a:cubicBezTo>
                      <a:pt x="35" y="11"/>
                      <a:pt x="34" y="11"/>
                      <a:pt x="34" y="10"/>
                    </a:cubicBezTo>
                    <a:cubicBezTo>
                      <a:pt x="29" y="8"/>
                      <a:pt x="23" y="8"/>
                      <a:pt x="19" y="9"/>
                    </a:cubicBezTo>
                    <a:cubicBezTo>
                      <a:pt x="15" y="10"/>
                      <a:pt x="12" y="13"/>
                      <a:pt x="11" y="16"/>
                    </a:cubicBezTo>
                    <a:cubicBezTo>
                      <a:pt x="7" y="24"/>
                      <a:pt x="11" y="35"/>
                      <a:pt x="20" y="39"/>
                    </a:cubicBezTo>
                    <a:cubicBezTo>
                      <a:pt x="25" y="42"/>
                      <a:pt x="30" y="42"/>
                      <a:pt x="34" y="41"/>
                    </a:cubicBezTo>
                    <a:cubicBezTo>
                      <a:pt x="38" y="40"/>
                      <a:pt x="40" y="38"/>
                      <a:pt x="41" y="35"/>
                    </a:cubicBezTo>
                    <a:cubicBezTo>
                      <a:pt x="41" y="35"/>
                      <a:pt x="41" y="35"/>
                      <a:pt x="41" y="35"/>
                    </a:cubicBezTo>
                    <a:cubicBezTo>
                      <a:pt x="45" y="28"/>
                      <a:pt x="43" y="17"/>
                      <a:pt x="3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58" name="">
                <a:extLst>
                  <a:ext uri="{FF2B5EF4-FFF2-40B4-BE49-F238E27FC236}">
                    <a16:creationId xmlns:a16="http://schemas.microsoft.com/office/drawing/2014/main" id="{C72E1714-9D13-4683-B492-5BD1B4839F3C}"/>
                  </a:ext>
                </a:extLst>
              </p:cNvPr>
              <p:cNvSpPr/>
              <p:nvPr/>
            </p:nvSpPr>
            <p:spPr bwMode="auto">
              <a:xfrm>
                <a:off x="7219950" y="4911726"/>
                <a:ext cx="228600" cy="217488"/>
              </a:xfrm>
              <a:custGeom>
                <a:avLst/>
                <a:gdLst>
                  <a:gd name="T0" fmla="*/ 15 w 60"/>
                  <a:gd name="T1" fmla="*/ 50 h 57"/>
                  <a:gd name="T2" fmla="*/ 1 w 60"/>
                  <a:gd name="T3" fmla="*/ 30 h 57"/>
                  <a:gd name="T4" fmla="*/ 6 w 60"/>
                  <a:gd name="T5" fmla="*/ 12 h 57"/>
                  <a:gd name="T6" fmla="*/ 27 w 60"/>
                  <a:gd name="T7" fmla="*/ 1 h 57"/>
                  <a:gd name="T8" fmla="*/ 59 w 60"/>
                  <a:gd name="T9" fmla="*/ 29 h 57"/>
                  <a:gd name="T10" fmla="*/ 55 w 60"/>
                  <a:gd name="T11" fmla="*/ 46 h 57"/>
                  <a:gd name="T12" fmla="*/ 35 w 60"/>
                  <a:gd name="T13" fmla="*/ 56 h 57"/>
                  <a:gd name="T14" fmla="*/ 15 w 60"/>
                  <a:gd name="T15" fmla="*/ 50 h 57"/>
                  <a:gd name="T16" fmla="*/ 41 w 60"/>
                  <a:gd name="T17" fmla="*/ 12 h 57"/>
                  <a:gd name="T18" fmla="*/ 27 w 60"/>
                  <a:gd name="T19" fmla="*/ 8 h 57"/>
                  <a:gd name="T20" fmla="*/ 11 w 60"/>
                  <a:gd name="T21" fmla="*/ 16 h 57"/>
                  <a:gd name="T22" fmla="*/ 8 w 60"/>
                  <a:gd name="T23" fmla="*/ 29 h 57"/>
                  <a:gd name="T24" fmla="*/ 34 w 60"/>
                  <a:gd name="T25" fmla="*/ 49 h 57"/>
                  <a:gd name="T26" fmla="*/ 50 w 60"/>
                  <a:gd name="T27" fmla="*/ 42 h 57"/>
                  <a:gd name="T28" fmla="*/ 52 w 60"/>
                  <a:gd name="T29" fmla="*/ 30 h 57"/>
                  <a:gd name="T30" fmla="*/ 52 w 60"/>
                  <a:gd name="T31" fmla="*/ 30 h 57"/>
                  <a:gd name="T32" fmla="*/ 41 w 60"/>
                  <a:gd name="T33" fmla="*/ 1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57">
                    <a:moveTo>
                      <a:pt x="15" y="50"/>
                    </a:moveTo>
                    <a:cubicBezTo>
                      <a:pt x="8" y="46"/>
                      <a:pt x="3" y="38"/>
                      <a:pt x="1" y="30"/>
                    </a:cubicBezTo>
                    <a:cubicBezTo>
                      <a:pt x="0" y="23"/>
                      <a:pt x="2" y="17"/>
                      <a:pt x="6" y="12"/>
                    </a:cubicBezTo>
                    <a:cubicBezTo>
                      <a:pt x="11" y="6"/>
                      <a:pt x="18" y="2"/>
                      <a:pt x="27" y="1"/>
                    </a:cubicBezTo>
                    <a:cubicBezTo>
                      <a:pt x="43" y="0"/>
                      <a:pt x="57" y="15"/>
                      <a:pt x="59" y="29"/>
                    </a:cubicBezTo>
                    <a:cubicBezTo>
                      <a:pt x="60" y="35"/>
                      <a:pt x="59" y="41"/>
                      <a:pt x="55" y="46"/>
                    </a:cubicBezTo>
                    <a:cubicBezTo>
                      <a:pt x="51" y="52"/>
                      <a:pt x="43" y="55"/>
                      <a:pt x="35" y="56"/>
                    </a:cubicBezTo>
                    <a:cubicBezTo>
                      <a:pt x="28" y="57"/>
                      <a:pt x="21" y="54"/>
                      <a:pt x="15" y="50"/>
                    </a:cubicBezTo>
                    <a:close/>
                    <a:moveTo>
                      <a:pt x="41" y="12"/>
                    </a:moveTo>
                    <a:cubicBezTo>
                      <a:pt x="37" y="9"/>
                      <a:pt x="32" y="8"/>
                      <a:pt x="27" y="8"/>
                    </a:cubicBezTo>
                    <a:cubicBezTo>
                      <a:pt x="21" y="9"/>
                      <a:pt x="15" y="12"/>
                      <a:pt x="11" y="16"/>
                    </a:cubicBezTo>
                    <a:cubicBezTo>
                      <a:pt x="9" y="20"/>
                      <a:pt x="8" y="24"/>
                      <a:pt x="8" y="29"/>
                    </a:cubicBezTo>
                    <a:cubicBezTo>
                      <a:pt x="10" y="40"/>
                      <a:pt x="22" y="50"/>
                      <a:pt x="34" y="49"/>
                    </a:cubicBezTo>
                    <a:cubicBezTo>
                      <a:pt x="41" y="48"/>
                      <a:pt x="46" y="46"/>
                      <a:pt x="50" y="42"/>
                    </a:cubicBezTo>
                    <a:cubicBezTo>
                      <a:pt x="52" y="38"/>
                      <a:pt x="53" y="34"/>
                      <a:pt x="52" y="30"/>
                    </a:cubicBezTo>
                    <a:cubicBezTo>
                      <a:pt x="52" y="30"/>
                      <a:pt x="52" y="30"/>
                      <a:pt x="52" y="30"/>
                    </a:cubicBezTo>
                    <a:cubicBezTo>
                      <a:pt x="51" y="23"/>
                      <a:pt x="47" y="16"/>
                      <a:pt x="4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59" name="">
                <a:extLst>
                  <a:ext uri="{FF2B5EF4-FFF2-40B4-BE49-F238E27FC236}">
                    <a16:creationId xmlns:a16="http://schemas.microsoft.com/office/drawing/2014/main" id="{4C07DECF-BCF6-433A-9C44-A48606209C41}"/>
                  </a:ext>
                </a:extLst>
              </p:cNvPr>
              <p:cNvSpPr/>
              <p:nvPr/>
            </p:nvSpPr>
            <p:spPr bwMode="auto">
              <a:xfrm>
                <a:off x="6426200" y="3956051"/>
                <a:ext cx="1595438" cy="1435100"/>
              </a:xfrm>
              <a:custGeom>
                <a:avLst/>
                <a:gdLst>
                  <a:gd name="T0" fmla="*/ 105 w 420"/>
                  <a:gd name="T1" fmla="*/ 333 h 378"/>
                  <a:gd name="T2" fmla="*/ 36 w 420"/>
                  <a:gd name="T3" fmla="*/ 255 h 378"/>
                  <a:gd name="T4" fmla="*/ 29 w 420"/>
                  <a:gd name="T5" fmla="*/ 116 h 378"/>
                  <a:gd name="T6" fmla="*/ 130 w 420"/>
                  <a:gd name="T7" fmla="*/ 20 h 378"/>
                  <a:gd name="T8" fmla="*/ 285 w 420"/>
                  <a:gd name="T9" fmla="*/ 21 h 378"/>
                  <a:gd name="T10" fmla="*/ 391 w 420"/>
                  <a:gd name="T11" fmla="*/ 125 h 378"/>
                  <a:gd name="T12" fmla="*/ 394 w 420"/>
                  <a:gd name="T13" fmla="*/ 267 h 378"/>
                  <a:gd name="T14" fmla="*/ 394 w 420"/>
                  <a:gd name="T15" fmla="*/ 267 h 378"/>
                  <a:gd name="T16" fmla="*/ 300 w 420"/>
                  <a:gd name="T17" fmla="*/ 358 h 378"/>
                  <a:gd name="T18" fmla="*/ 146 w 420"/>
                  <a:gd name="T19" fmla="*/ 355 h 378"/>
                  <a:gd name="T20" fmla="*/ 105 w 420"/>
                  <a:gd name="T21" fmla="*/ 333 h 378"/>
                  <a:gd name="T22" fmla="*/ 316 w 420"/>
                  <a:gd name="T23" fmla="*/ 46 h 378"/>
                  <a:gd name="T24" fmla="*/ 282 w 420"/>
                  <a:gd name="T25" fmla="*/ 28 h 378"/>
                  <a:gd name="T26" fmla="*/ 132 w 420"/>
                  <a:gd name="T27" fmla="*/ 27 h 378"/>
                  <a:gd name="T28" fmla="*/ 36 w 420"/>
                  <a:gd name="T29" fmla="*/ 119 h 378"/>
                  <a:gd name="T30" fmla="*/ 148 w 420"/>
                  <a:gd name="T31" fmla="*/ 349 h 378"/>
                  <a:gd name="T32" fmla="*/ 298 w 420"/>
                  <a:gd name="T33" fmla="*/ 352 h 378"/>
                  <a:gd name="T34" fmla="*/ 387 w 420"/>
                  <a:gd name="T35" fmla="*/ 264 h 378"/>
                  <a:gd name="T36" fmla="*/ 387 w 420"/>
                  <a:gd name="T37" fmla="*/ 264 h 378"/>
                  <a:gd name="T38" fmla="*/ 316 w 420"/>
                  <a:gd name="T39" fmla="*/ 46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0" h="378">
                    <a:moveTo>
                      <a:pt x="105" y="333"/>
                    </a:moveTo>
                    <a:cubicBezTo>
                      <a:pt x="76" y="312"/>
                      <a:pt x="52" y="286"/>
                      <a:pt x="36" y="255"/>
                    </a:cubicBezTo>
                    <a:cubicBezTo>
                      <a:pt x="14" y="209"/>
                      <a:pt x="11" y="160"/>
                      <a:pt x="29" y="116"/>
                    </a:cubicBezTo>
                    <a:cubicBezTo>
                      <a:pt x="47" y="73"/>
                      <a:pt x="83" y="39"/>
                      <a:pt x="130" y="20"/>
                    </a:cubicBezTo>
                    <a:cubicBezTo>
                      <a:pt x="180" y="0"/>
                      <a:pt x="237" y="0"/>
                      <a:pt x="285" y="21"/>
                    </a:cubicBezTo>
                    <a:cubicBezTo>
                      <a:pt x="333" y="42"/>
                      <a:pt x="370" y="79"/>
                      <a:pt x="391" y="125"/>
                    </a:cubicBezTo>
                    <a:cubicBezTo>
                      <a:pt x="411" y="172"/>
                      <a:pt x="412" y="222"/>
                      <a:pt x="394" y="267"/>
                    </a:cubicBezTo>
                    <a:cubicBezTo>
                      <a:pt x="394" y="267"/>
                      <a:pt x="394" y="267"/>
                      <a:pt x="394" y="267"/>
                    </a:cubicBezTo>
                    <a:cubicBezTo>
                      <a:pt x="377" y="309"/>
                      <a:pt x="343" y="341"/>
                      <a:pt x="300" y="358"/>
                    </a:cubicBezTo>
                    <a:cubicBezTo>
                      <a:pt x="252" y="378"/>
                      <a:pt x="196" y="377"/>
                      <a:pt x="146" y="355"/>
                    </a:cubicBezTo>
                    <a:cubicBezTo>
                      <a:pt x="131" y="349"/>
                      <a:pt x="118" y="341"/>
                      <a:pt x="105" y="333"/>
                    </a:cubicBezTo>
                    <a:close/>
                    <a:moveTo>
                      <a:pt x="316" y="46"/>
                    </a:moveTo>
                    <a:cubicBezTo>
                      <a:pt x="306" y="39"/>
                      <a:pt x="295" y="33"/>
                      <a:pt x="282" y="28"/>
                    </a:cubicBezTo>
                    <a:cubicBezTo>
                      <a:pt x="235" y="8"/>
                      <a:pt x="181" y="7"/>
                      <a:pt x="132" y="27"/>
                    </a:cubicBezTo>
                    <a:cubicBezTo>
                      <a:pt x="87" y="45"/>
                      <a:pt x="53" y="78"/>
                      <a:pt x="36" y="119"/>
                    </a:cubicBezTo>
                    <a:cubicBezTo>
                      <a:pt x="0" y="204"/>
                      <a:pt x="51" y="307"/>
                      <a:pt x="148" y="349"/>
                    </a:cubicBezTo>
                    <a:cubicBezTo>
                      <a:pt x="197" y="369"/>
                      <a:pt x="251" y="371"/>
                      <a:pt x="298" y="352"/>
                    </a:cubicBezTo>
                    <a:cubicBezTo>
                      <a:pt x="339" y="335"/>
                      <a:pt x="371" y="304"/>
                      <a:pt x="387" y="264"/>
                    </a:cubicBezTo>
                    <a:cubicBezTo>
                      <a:pt x="387" y="264"/>
                      <a:pt x="387" y="264"/>
                      <a:pt x="387" y="264"/>
                    </a:cubicBezTo>
                    <a:cubicBezTo>
                      <a:pt x="420" y="188"/>
                      <a:pt x="387" y="95"/>
                      <a:pt x="316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60" name="">
                <a:extLst>
                  <a:ext uri="{FF2B5EF4-FFF2-40B4-BE49-F238E27FC236}">
                    <a16:creationId xmlns:a16="http://schemas.microsoft.com/office/drawing/2014/main" id="{7250C381-F984-4E39-8377-EE7B5276F6A7}"/>
                  </a:ext>
                </a:extLst>
              </p:cNvPr>
              <p:cNvSpPr/>
              <p:nvPr/>
            </p:nvSpPr>
            <p:spPr bwMode="auto">
              <a:xfrm>
                <a:off x="6859588" y="4354514"/>
                <a:ext cx="84138" cy="46038"/>
              </a:xfrm>
              <a:custGeom>
                <a:avLst/>
                <a:gdLst>
                  <a:gd name="T0" fmla="*/ 2 w 22"/>
                  <a:gd name="T1" fmla="*/ 11 h 12"/>
                  <a:gd name="T2" fmla="*/ 1 w 22"/>
                  <a:gd name="T3" fmla="*/ 7 h 12"/>
                  <a:gd name="T4" fmla="*/ 10 w 22"/>
                  <a:gd name="T5" fmla="*/ 0 h 12"/>
                  <a:gd name="T6" fmla="*/ 20 w 22"/>
                  <a:gd name="T7" fmla="*/ 3 h 12"/>
                  <a:gd name="T8" fmla="*/ 21 w 22"/>
                  <a:gd name="T9" fmla="*/ 8 h 12"/>
                  <a:gd name="T10" fmla="*/ 16 w 22"/>
                  <a:gd name="T11" fmla="*/ 9 h 12"/>
                  <a:gd name="T12" fmla="*/ 11 w 22"/>
                  <a:gd name="T13" fmla="*/ 7 h 12"/>
                  <a:gd name="T14" fmla="*/ 7 w 22"/>
                  <a:gd name="T15" fmla="*/ 10 h 12"/>
                  <a:gd name="T16" fmla="*/ 3 w 22"/>
                  <a:gd name="T17" fmla="*/ 12 h 12"/>
                  <a:gd name="T18" fmla="*/ 2 w 22"/>
                  <a:gd name="T19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12">
                    <a:moveTo>
                      <a:pt x="2" y="11"/>
                    </a:moveTo>
                    <a:cubicBezTo>
                      <a:pt x="1" y="10"/>
                      <a:pt x="0" y="8"/>
                      <a:pt x="1" y="7"/>
                    </a:cubicBezTo>
                    <a:cubicBezTo>
                      <a:pt x="3" y="4"/>
                      <a:pt x="6" y="1"/>
                      <a:pt x="10" y="0"/>
                    </a:cubicBezTo>
                    <a:cubicBezTo>
                      <a:pt x="13" y="0"/>
                      <a:pt x="17" y="1"/>
                      <a:pt x="20" y="3"/>
                    </a:cubicBezTo>
                    <a:cubicBezTo>
                      <a:pt x="22" y="4"/>
                      <a:pt x="22" y="7"/>
                      <a:pt x="21" y="8"/>
                    </a:cubicBezTo>
                    <a:cubicBezTo>
                      <a:pt x="20" y="10"/>
                      <a:pt x="17" y="10"/>
                      <a:pt x="16" y="9"/>
                    </a:cubicBezTo>
                    <a:cubicBezTo>
                      <a:pt x="15" y="7"/>
                      <a:pt x="13" y="7"/>
                      <a:pt x="11" y="7"/>
                    </a:cubicBezTo>
                    <a:cubicBezTo>
                      <a:pt x="9" y="7"/>
                      <a:pt x="8" y="8"/>
                      <a:pt x="7" y="10"/>
                    </a:cubicBezTo>
                    <a:cubicBezTo>
                      <a:pt x="7" y="12"/>
                      <a:pt x="4" y="12"/>
                      <a:pt x="3" y="12"/>
                    </a:cubicBezTo>
                    <a:cubicBezTo>
                      <a:pt x="3" y="11"/>
                      <a:pt x="2" y="11"/>
                      <a:pt x="2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61" name="">
                <a:extLst>
                  <a:ext uri="{FF2B5EF4-FFF2-40B4-BE49-F238E27FC236}">
                    <a16:creationId xmlns:a16="http://schemas.microsoft.com/office/drawing/2014/main" id="{B171B51F-E25D-4621-88EF-E0BFB31134F9}"/>
                  </a:ext>
                </a:extLst>
              </p:cNvPr>
              <p:cNvSpPr/>
              <p:nvPr/>
            </p:nvSpPr>
            <p:spPr bwMode="auto">
              <a:xfrm>
                <a:off x="7121525" y="4206876"/>
                <a:ext cx="87313" cy="52388"/>
              </a:xfrm>
              <a:custGeom>
                <a:avLst/>
                <a:gdLst>
                  <a:gd name="T0" fmla="*/ 2 w 23"/>
                  <a:gd name="T1" fmla="*/ 13 h 14"/>
                  <a:gd name="T2" fmla="*/ 0 w 23"/>
                  <a:gd name="T3" fmla="*/ 9 h 14"/>
                  <a:gd name="T4" fmla="*/ 10 w 23"/>
                  <a:gd name="T5" fmla="*/ 1 h 14"/>
                  <a:gd name="T6" fmla="*/ 21 w 23"/>
                  <a:gd name="T7" fmla="*/ 6 h 14"/>
                  <a:gd name="T8" fmla="*/ 21 w 23"/>
                  <a:gd name="T9" fmla="*/ 11 h 14"/>
                  <a:gd name="T10" fmla="*/ 16 w 23"/>
                  <a:gd name="T11" fmla="*/ 10 h 14"/>
                  <a:gd name="T12" fmla="*/ 11 w 23"/>
                  <a:gd name="T13" fmla="*/ 8 h 14"/>
                  <a:gd name="T14" fmla="*/ 7 w 23"/>
                  <a:gd name="T15" fmla="*/ 11 h 14"/>
                  <a:gd name="T16" fmla="*/ 3 w 23"/>
                  <a:gd name="T17" fmla="*/ 13 h 14"/>
                  <a:gd name="T18" fmla="*/ 2 w 23"/>
                  <a:gd name="T19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14">
                    <a:moveTo>
                      <a:pt x="2" y="13"/>
                    </a:moveTo>
                    <a:cubicBezTo>
                      <a:pt x="1" y="12"/>
                      <a:pt x="0" y="10"/>
                      <a:pt x="0" y="9"/>
                    </a:cubicBezTo>
                    <a:cubicBezTo>
                      <a:pt x="2" y="5"/>
                      <a:pt x="6" y="1"/>
                      <a:pt x="10" y="1"/>
                    </a:cubicBezTo>
                    <a:cubicBezTo>
                      <a:pt x="14" y="0"/>
                      <a:pt x="19" y="3"/>
                      <a:pt x="21" y="6"/>
                    </a:cubicBezTo>
                    <a:cubicBezTo>
                      <a:pt x="23" y="8"/>
                      <a:pt x="22" y="10"/>
                      <a:pt x="21" y="11"/>
                    </a:cubicBezTo>
                    <a:cubicBezTo>
                      <a:pt x="19" y="12"/>
                      <a:pt x="17" y="12"/>
                      <a:pt x="16" y="10"/>
                    </a:cubicBezTo>
                    <a:cubicBezTo>
                      <a:pt x="15" y="9"/>
                      <a:pt x="13" y="8"/>
                      <a:pt x="11" y="8"/>
                    </a:cubicBezTo>
                    <a:cubicBezTo>
                      <a:pt x="9" y="8"/>
                      <a:pt x="8" y="9"/>
                      <a:pt x="7" y="11"/>
                    </a:cubicBezTo>
                    <a:cubicBezTo>
                      <a:pt x="7" y="13"/>
                      <a:pt x="5" y="14"/>
                      <a:pt x="3" y="13"/>
                    </a:cubicBezTo>
                    <a:cubicBezTo>
                      <a:pt x="2" y="13"/>
                      <a:pt x="2" y="13"/>
                      <a:pt x="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62" name="">
                <a:extLst>
                  <a:ext uri="{FF2B5EF4-FFF2-40B4-BE49-F238E27FC236}">
                    <a16:creationId xmlns:a16="http://schemas.microsoft.com/office/drawing/2014/main" id="{3941B6F8-5A9D-4F20-80B6-A2EA548064E0}"/>
                  </a:ext>
                </a:extLst>
              </p:cNvPr>
              <p:cNvSpPr/>
              <p:nvPr/>
            </p:nvSpPr>
            <p:spPr bwMode="auto">
              <a:xfrm>
                <a:off x="7410450" y="4302126"/>
                <a:ext cx="84138" cy="55563"/>
              </a:xfrm>
              <a:custGeom>
                <a:avLst/>
                <a:gdLst>
                  <a:gd name="T0" fmla="*/ 2 w 22"/>
                  <a:gd name="T1" fmla="*/ 14 h 15"/>
                  <a:gd name="T2" fmla="*/ 0 w 22"/>
                  <a:gd name="T3" fmla="*/ 11 h 15"/>
                  <a:gd name="T4" fmla="*/ 9 w 22"/>
                  <a:gd name="T5" fmla="*/ 2 h 15"/>
                  <a:gd name="T6" fmla="*/ 21 w 22"/>
                  <a:gd name="T7" fmla="*/ 5 h 15"/>
                  <a:gd name="T8" fmla="*/ 21 w 22"/>
                  <a:gd name="T9" fmla="*/ 10 h 15"/>
                  <a:gd name="T10" fmla="*/ 16 w 22"/>
                  <a:gd name="T11" fmla="*/ 10 h 15"/>
                  <a:gd name="T12" fmla="*/ 11 w 22"/>
                  <a:gd name="T13" fmla="*/ 8 h 15"/>
                  <a:gd name="T14" fmla="*/ 7 w 22"/>
                  <a:gd name="T15" fmla="*/ 12 h 15"/>
                  <a:gd name="T16" fmla="*/ 3 w 22"/>
                  <a:gd name="T17" fmla="*/ 15 h 15"/>
                  <a:gd name="T18" fmla="*/ 2 w 22"/>
                  <a:gd name="T1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15">
                    <a:moveTo>
                      <a:pt x="2" y="14"/>
                    </a:moveTo>
                    <a:cubicBezTo>
                      <a:pt x="1" y="13"/>
                      <a:pt x="0" y="12"/>
                      <a:pt x="0" y="11"/>
                    </a:cubicBezTo>
                    <a:cubicBezTo>
                      <a:pt x="1" y="6"/>
                      <a:pt x="4" y="3"/>
                      <a:pt x="9" y="2"/>
                    </a:cubicBezTo>
                    <a:cubicBezTo>
                      <a:pt x="13" y="0"/>
                      <a:pt x="18" y="2"/>
                      <a:pt x="21" y="5"/>
                    </a:cubicBezTo>
                    <a:cubicBezTo>
                      <a:pt x="22" y="6"/>
                      <a:pt x="22" y="8"/>
                      <a:pt x="21" y="10"/>
                    </a:cubicBezTo>
                    <a:cubicBezTo>
                      <a:pt x="20" y="11"/>
                      <a:pt x="17" y="11"/>
                      <a:pt x="16" y="10"/>
                    </a:cubicBezTo>
                    <a:cubicBezTo>
                      <a:pt x="15" y="8"/>
                      <a:pt x="12" y="8"/>
                      <a:pt x="11" y="8"/>
                    </a:cubicBezTo>
                    <a:cubicBezTo>
                      <a:pt x="9" y="9"/>
                      <a:pt x="8" y="10"/>
                      <a:pt x="7" y="12"/>
                    </a:cubicBezTo>
                    <a:cubicBezTo>
                      <a:pt x="7" y="14"/>
                      <a:pt x="5" y="15"/>
                      <a:pt x="3" y="15"/>
                    </a:cubicBezTo>
                    <a:cubicBezTo>
                      <a:pt x="3" y="15"/>
                      <a:pt x="2" y="14"/>
                      <a:pt x="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63" name="">
                <a:extLst>
                  <a:ext uri="{FF2B5EF4-FFF2-40B4-BE49-F238E27FC236}">
                    <a16:creationId xmlns:a16="http://schemas.microsoft.com/office/drawing/2014/main" id="{82066424-FD4E-4A2E-9222-CD7083A647FA}"/>
                  </a:ext>
                </a:extLst>
              </p:cNvPr>
              <p:cNvSpPr/>
              <p:nvPr/>
            </p:nvSpPr>
            <p:spPr bwMode="auto">
              <a:xfrm>
                <a:off x="6965950" y="4619626"/>
                <a:ext cx="84138" cy="53975"/>
              </a:xfrm>
              <a:custGeom>
                <a:avLst/>
                <a:gdLst>
                  <a:gd name="T0" fmla="*/ 2 w 22"/>
                  <a:gd name="T1" fmla="*/ 13 h 14"/>
                  <a:gd name="T2" fmla="*/ 0 w 22"/>
                  <a:gd name="T3" fmla="*/ 9 h 14"/>
                  <a:gd name="T4" fmla="*/ 9 w 22"/>
                  <a:gd name="T5" fmla="*/ 1 h 14"/>
                  <a:gd name="T6" fmla="*/ 21 w 22"/>
                  <a:gd name="T7" fmla="*/ 4 h 14"/>
                  <a:gd name="T8" fmla="*/ 20 w 22"/>
                  <a:gd name="T9" fmla="*/ 9 h 14"/>
                  <a:gd name="T10" fmla="*/ 16 w 22"/>
                  <a:gd name="T11" fmla="*/ 9 h 14"/>
                  <a:gd name="T12" fmla="*/ 10 w 22"/>
                  <a:gd name="T13" fmla="*/ 8 h 14"/>
                  <a:gd name="T14" fmla="*/ 7 w 22"/>
                  <a:gd name="T15" fmla="*/ 11 h 14"/>
                  <a:gd name="T16" fmla="*/ 3 w 22"/>
                  <a:gd name="T17" fmla="*/ 13 h 14"/>
                  <a:gd name="T18" fmla="*/ 2 w 22"/>
                  <a:gd name="T19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14">
                    <a:moveTo>
                      <a:pt x="2" y="13"/>
                    </a:moveTo>
                    <a:cubicBezTo>
                      <a:pt x="1" y="12"/>
                      <a:pt x="0" y="10"/>
                      <a:pt x="0" y="9"/>
                    </a:cubicBezTo>
                    <a:cubicBezTo>
                      <a:pt x="1" y="5"/>
                      <a:pt x="5" y="2"/>
                      <a:pt x="9" y="1"/>
                    </a:cubicBezTo>
                    <a:cubicBezTo>
                      <a:pt x="13" y="0"/>
                      <a:pt x="18" y="1"/>
                      <a:pt x="21" y="4"/>
                    </a:cubicBezTo>
                    <a:cubicBezTo>
                      <a:pt x="22" y="6"/>
                      <a:pt x="22" y="8"/>
                      <a:pt x="20" y="9"/>
                    </a:cubicBezTo>
                    <a:cubicBezTo>
                      <a:pt x="19" y="11"/>
                      <a:pt x="17" y="11"/>
                      <a:pt x="16" y="9"/>
                    </a:cubicBezTo>
                    <a:cubicBezTo>
                      <a:pt x="14" y="8"/>
                      <a:pt x="12" y="7"/>
                      <a:pt x="10" y="8"/>
                    </a:cubicBezTo>
                    <a:cubicBezTo>
                      <a:pt x="9" y="8"/>
                      <a:pt x="8" y="9"/>
                      <a:pt x="7" y="11"/>
                    </a:cubicBezTo>
                    <a:cubicBezTo>
                      <a:pt x="7" y="13"/>
                      <a:pt x="5" y="14"/>
                      <a:pt x="3" y="13"/>
                    </a:cubicBezTo>
                    <a:cubicBezTo>
                      <a:pt x="2" y="13"/>
                      <a:pt x="2" y="13"/>
                      <a:pt x="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64" name="">
                <a:extLst>
                  <a:ext uri="{FF2B5EF4-FFF2-40B4-BE49-F238E27FC236}">
                    <a16:creationId xmlns:a16="http://schemas.microsoft.com/office/drawing/2014/main" id="{B129089B-0F9F-4722-8FF2-9611E79ADA71}"/>
                  </a:ext>
                </a:extLst>
              </p:cNvPr>
              <p:cNvSpPr/>
              <p:nvPr/>
            </p:nvSpPr>
            <p:spPr bwMode="auto">
              <a:xfrm>
                <a:off x="7151688" y="4427539"/>
                <a:ext cx="79375" cy="49213"/>
              </a:xfrm>
              <a:custGeom>
                <a:avLst/>
                <a:gdLst>
                  <a:gd name="T0" fmla="*/ 2 w 21"/>
                  <a:gd name="T1" fmla="*/ 12 h 13"/>
                  <a:gd name="T2" fmla="*/ 1 w 21"/>
                  <a:gd name="T3" fmla="*/ 8 h 13"/>
                  <a:gd name="T4" fmla="*/ 9 w 21"/>
                  <a:gd name="T5" fmla="*/ 1 h 13"/>
                  <a:gd name="T6" fmla="*/ 20 w 21"/>
                  <a:gd name="T7" fmla="*/ 4 h 13"/>
                  <a:gd name="T8" fmla="*/ 20 w 21"/>
                  <a:gd name="T9" fmla="*/ 8 h 13"/>
                  <a:gd name="T10" fmla="*/ 15 w 21"/>
                  <a:gd name="T11" fmla="*/ 9 h 13"/>
                  <a:gd name="T12" fmla="*/ 10 w 21"/>
                  <a:gd name="T13" fmla="*/ 7 h 13"/>
                  <a:gd name="T14" fmla="*/ 8 w 21"/>
                  <a:gd name="T15" fmla="*/ 10 h 13"/>
                  <a:gd name="T16" fmla="*/ 3 w 21"/>
                  <a:gd name="T17" fmla="*/ 13 h 13"/>
                  <a:gd name="T18" fmla="*/ 2 w 21"/>
                  <a:gd name="T1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13">
                    <a:moveTo>
                      <a:pt x="2" y="12"/>
                    </a:moveTo>
                    <a:cubicBezTo>
                      <a:pt x="1" y="11"/>
                      <a:pt x="0" y="10"/>
                      <a:pt x="1" y="8"/>
                    </a:cubicBezTo>
                    <a:cubicBezTo>
                      <a:pt x="2" y="5"/>
                      <a:pt x="5" y="2"/>
                      <a:pt x="9" y="1"/>
                    </a:cubicBezTo>
                    <a:cubicBezTo>
                      <a:pt x="13" y="0"/>
                      <a:pt x="17" y="1"/>
                      <a:pt x="20" y="4"/>
                    </a:cubicBezTo>
                    <a:cubicBezTo>
                      <a:pt x="21" y="5"/>
                      <a:pt x="21" y="7"/>
                      <a:pt x="20" y="8"/>
                    </a:cubicBezTo>
                    <a:cubicBezTo>
                      <a:pt x="18" y="10"/>
                      <a:pt x="16" y="10"/>
                      <a:pt x="15" y="9"/>
                    </a:cubicBezTo>
                    <a:cubicBezTo>
                      <a:pt x="14" y="8"/>
                      <a:pt x="12" y="7"/>
                      <a:pt x="10" y="7"/>
                    </a:cubicBezTo>
                    <a:cubicBezTo>
                      <a:pt x="9" y="8"/>
                      <a:pt x="8" y="9"/>
                      <a:pt x="8" y="10"/>
                    </a:cubicBezTo>
                    <a:cubicBezTo>
                      <a:pt x="7" y="12"/>
                      <a:pt x="5" y="13"/>
                      <a:pt x="3" y="13"/>
                    </a:cubicBezTo>
                    <a:cubicBezTo>
                      <a:pt x="3" y="12"/>
                      <a:pt x="3" y="12"/>
                      <a:pt x="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65" name="">
                <a:extLst>
                  <a:ext uri="{FF2B5EF4-FFF2-40B4-BE49-F238E27FC236}">
                    <a16:creationId xmlns:a16="http://schemas.microsoft.com/office/drawing/2014/main" id="{F0CF82F7-6795-4270-BF92-AC02DBD43C0F}"/>
                  </a:ext>
                </a:extLst>
              </p:cNvPr>
              <p:cNvSpPr/>
              <p:nvPr/>
            </p:nvSpPr>
            <p:spPr bwMode="auto">
              <a:xfrm>
                <a:off x="6829425" y="4878389"/>
                <a:ext cx="71438" cy="49213"/>
              </a:xfrm>
              <a:custGeom>
                <a:avLst/>
                <a:gdLst>
                  <a:gd name="T0" fmla="*/ 1 w 19"/>
                  <a:gd name="T1" fmla="*/ 12 h 13"/>
                  <a:gd name="T2" fmla="*/ 0 w 19"/>
                  <a:gd name="T3" fmla="*/ 10 h 13"/>
                  <a:gd name="T4" fmla="*/ 7 w 19"/>
                  <a:gd name="T5" fmla="*/ 1 h 13"/>
                  <a:gd name="T6" fmla="*/ 17 w 19"/>
                  <a:gd name="T7" fmla="*/ 4 h 13"/>
                  <a:gd name="T8" fmla="*/ 17 w 19"/>
                  <a:gd name="T9" fmla="*/ 9 h 13"/>
                  <a:gd name="T10" fmla="*/ 12 w 19"/>
                  <a:gd name="T11" fmla="*/ 8 h 13"/>
                  <a:gd name="T12" fmla="*/ 9 w 19"/>
                  <a:gd name="T13" fmla="*/ 7 h 13"/>
                  <a:gd name="T14" fmla="*/ 7 w 19"/>
                  <a:gd name="T15" fmla="*/ 10 h 13"/>
                  <a:gd name="T16" fmla="*/ 3 w 19"/>
                  <a:gd name="T17" fmla="*/ 13 h 13"/>
                  <a:gd name="T18" fmla="*/ 1 w 19"/>
                  <a:gd name="T1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13">
                    <a:moveTo>
                      <a:pt x="1" y="12"/>
                    </a:moveTo>
                    <a:cubicBezTo>
                      <a:pt x="1" y="12"/>
                      <a:pt x="0" y="11"/>
                      <a:pt x="0" y="10"/>
                    </a:cubicBezTo>
                    <a:cubicBezTo>
                      <a:pt x="0" y="6"/>
                      <a:pt x="3" y="2"/>
                      <a:pt x="7" y="1"/>
                    </a:cubicBezTo>
                    <a:cubicBezTo>
                      <a:pt x="10" y="0"/>
                      <a:pt x="15" y="1"/>
                      <a:pt x="17" y="4"/>
                    </a:cubicBezTo>
                    <a:cubicBezTo>
                      <a:pt x="19" y="5"/>
                      <a:pt x="18" y="8"/>
                      <a:pt x="17" y="9"/>
                    </a:cubicBezTo>
                    <a:cubicBezTo>
                      <a:pt x="16" y="10"/>
                      <a:pt x="13" y="10"/>
                      <a:pt x="12" y="8"/>
                    </a:cubicBezTo>
                    <a:cubicBezTo>
                      <a:pt x="11" y="8"/>
                      <a:pt x="10" y="7"/>
                      <a:pt x="9" y="7"/>
                    </a:cubicBezTo>
                    <a:cubicBezTo>
                      <a:pt x="8" y="8"/>
                      <a:pt x="7" y="9"/>
                      <a:pt x="7" y="10"/>
                    </a:cubicBezTo>
                    <a:cubicBezTo>
                      <a:pt x="7" y="12"/>
                      <a:pt x="5" y="13"/>
                      <a:pt x="3" y="13"/>
                    </a:cubicBezTo>
                    <a:cubicBezTo>
                      <a:pt x="3" y="13"/>
                      <a:pt x="2" y="13"/>
                      <a:pt x="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66" name="">
                <a:extLst>
                  <a:ext uri="{FF2B5EF4-FFF2-40B4-BE49-F238E27FC236}">
                    <a16:creationId xmlns:a16="http://schemas.microsoft.com/office/drawing/2014/main" id="{2B577366-9FE3-4A9E-AAB7-12130376DCC3}"/>
                  </a:ext>
                </a:extLst>
              </p:cNvPr>
              <p:cNvSpPr/>
              <p:nvPr/>
            </p:nvSpPr>
            <p:spPr bwMode="auto">
              <a:xfrm>
                <a:off x="6718300" y="4583114"/>
                <a:ext cx="84138" cy="44450"/>
              </a:xfrm>
              <a:custGeom>
                <a:avLst/>
                <a:gdLst>
                  <a:gd name="T0" fmla="*/ 2 w 22"/>
                  <a:gd name="T1" fmla="*/ 9 h 12"/>
                  <a:gd name="T2" fmla="*/ 2 w 22"/>
                  <a:gd name="T3" fmla="*/ 9 h 12"/>
                  <a:gd name="T4" fmla="*/ 2 w 22"/>
                  <a:gd name="T5" fmla="*/ 4 h 12"/>
                  <a:gd name="T6" fmla="*/ 12 w 22"/>
                  <a:gd name="T7" fmla="*/ 0 h 12"/>
                  <a:gd name="T8" fmla="*/ 21 w 22"/>
                  <a:gd name="T9" fmla="*/ 6 h 12"/>
                  <a:gd name="T10" fmla="*/ 19 w 22"/>
                  <a:gd name="T11" fmla="*/ 11 h 12"/>
                  <a:gd name="T12" fmla="*/ 15 w 22"/>
                  <a:gd name="T13" fmla="*/ 9 h 12"/>
                  <a:gd name="T14" fmla="*/ 11 w 22"/>
                  <a:gd name="T15" fmla="*/ 7 h 12"/>
                  <a:gd name="T16" fmla="*/ 7 w 22"/>
                  <a:gd name="T17" fmla="*/ 8 h 12"/>
                  <a:gd name="T18" fmla="*/ 2 w 22"/>
                  <a:gd name="T19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12">
                    <a:moveTo>
                      <a:pt x="2" y="9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1" y="8"/>
                      <a:pt x="0" y="6"/>
                      <a:pt x="2" y="4"/>
                    </a:cubicBezTo>
                    <a:cubicBezTo>
                      <a:pt x="4" y="1"/>
                      <a:pt x="8" y="0"/>
                      <a:pt x="12" y="0"/>
                    </a:cubicBezTo>
                    <a:cubicBezTo>
                      <a:pt x="15" y="0"/>
                      <a:pt x="19" y="3"/>
                      <a:pt x="21" y="6"/>
                    </a:cubicBezTo>
                    <a:cubicBezTo>
                      <a:pt x="22" y="8"/>
                      <a:pt x="21" y="10"/>
                      <a:pt x="19" y="11"/>
                    </a:cubicBezTo>
                    <a:cubicBezTo>
                      <a:pt x="18" y="12"/>
                      <a:pt x="16" y="11"/>
                      <a:pt x="15" y="9"/>
                    </a:cubicBezTo>
                    <a:cubicBezTo>
                      <a:pt x="14" y="8"/>
                      <a:pt x="12" y="7"/>
                      <a:pt x="11" y="7"/>
                    </a:cubicBezTo>
                    <a:cubicBezTo>
                      <a:pt x="9" y="7"/>
                      <a:pt x="8" y="7"/>
                      <a:pt x="7" y="8"/>
                    </a:cubicBezTo>
                    <a:cubicBezTo>
                      <a:pt x="6" y="10"/>
                      <a:pt x="4" y="10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67" name="">
                <a:extLst>
                  <a:ext uri="{FF2B5EF4-FFF2-40B4-BE49-F238E27FC236}">
                    <a16:creationId xmlns:a16="http://schemas.microsoft.com/office/drawing/2014/main" id="{366D778B-6E5B-4544-BE9F-AD507EAC5D3C}"/>
                  </a:ext>
                </a:extLst>
              </p:cNvPr>
              <p:cNvSpPr/>
              <p:nvPr/>
            </p:nvSpPr>
            <p:spPr bwMode="auto">
              <a:xfrm>
                <a:off x="4333875" y="5053014"/>
                <a:ext cx="79375" cy="76200"/>
              </a:xfrm>
              <a:custGeom>
                <a:avLst/>
                <a:gdLst>
                  <a:gd name="T0" fmla="*/ 20 w 21"/>
                  <a:gd name="T1" fmla="*/ 2 h 20"/>
                  <a:gd name="T2" fmla="*/ 19 w 21"/>
                  <a:gd name="T3" fmla="*/ 6 h 20"/>
                  <a:gd name="T4" fmla="*/ 6 w 21"/>
                  <a:gd name="T5" fmla="*/ 19 h 20"/>
                  <a:gd name="T6" fmla="*/ 2 w 21"/>
                  <a:gd name="T7" fmla="*/ 19 h 20"/>
                  <a:gd name="T8" fmla="*/ 2 w 21"/>
                  <a:gd name="T9" fmla="*/ 14 h 20"/>
                  <a:gd name="T10" fmla="*/ 14 w 21"/>
                  <a:gd name="T11" fmla="*/ 1 h 20"/>
                  <a:gd name="T12" fmla="*/ 19 w 21"/>
                  <a:gd name="T13" fmla="*/ 1 h 20"/>
                  <a:gd name="T14" fmla="*/ 20 w 21"/>
                  <a:gd name="T15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20">
                    <a:moveTo>
                      <a:pt x="20" y="2"/>
                    </a:moveTo>
                    <a:cubicBezTo>
                      <a:pt x="21" y="3"/>
                      <a:pt x="20" y="5"/>
                      <a:pt x="19" y="6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5" y="20"/>
                      <a:pt x="3" y="20"/>
                      <a:pt x="2" y="19"/>
                    </a:cubicBezTo>
                    <a:cubicBezTo>
                      <a:pt x="0" y="17"/>
                      <a:pt x="0" y="15"/>
                      <a:pt x="2" y="14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6" y="0"/>
                      <a:pt x="18" y="0"/>
                      <a:pt x="19" y="1"/>
                    </a:cubicBezTo>
                    <a:cubicBezTo>
                      <a:pt x="19" y="2"/>
                      <a:pt x="20" y="2"/>
                      <a:pt x="2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68" name="">
                <a:extLst>
                  <a:ext uri="{FF2B5EF4-FFF2-40B4-BE49-F238E27FC236}">
                    <a16:creationId xmlns:a16="http://schemas.microsoft.com/office/drawing/2014/main" id="{0BEAE63E-2D3A-4B5B-89DF-FF8AE7027809}"/>
                  </a:ext>
                </a:extLst>
              </p:cNvPr>
              <p:cNvSpPr/>
              <p:nvPr/>
            </p:nvSpPr>
            <p:spPr bwMode="auto">
              <a:xfrm>
                <a:off x="4678363" y="5249864"/>
                <a:ext cx="38100" cy="92075"/>
              </a:xfrm>
              <a:custGeom>
                <a:avLst/>
                <a:gdLst>
                  <a:gd name="T0" fmla="*/ 9 w 10"/>
                  <a:gd name="T1" fmla="*/ 2 h 24"/>
                  <a:gd name="T2" fmla="*/ 10 w 10"/>
                  <a:gd name="T3" fmla="*/ 5 h 24"/>
                  <a:gd name="T4" fmla="*/ 7 w 10"/>
                  <a:gd name="T5" fmla="*/ 20 h 24"/>
                  <a:gd name="T6" fmla="*/ 4 w 10"/>
                  <a:gd name="T7" fmla="*/ 24 h 24"/>
                  <a:gd name="T8" fmla="*/ 0 w 10"/>
                  <a:gd name="T9" fmla="*/ 20 h 24"/>
                  <a:gd name="T10" fmla="*/ 3 w 10"/>
                  <a:gd name="T11" fmla="*/ 3 h 24"/>
                  <a:gd name="T12" fmla="*/ 8 w 10"/>
                  <a:gd name="T13" fmla="*/ 1 h 24"/>
                  <a:gd name="T14" fmla="*/ 9 w 10"/>
                  <a:gd name="T15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24">
                    <a:moveTo>
                      <a:pt x="9" y="2"/>
                    </a:moveTo>
                    <a:cubicBezTo>
                      <a:pt x="10" y="3"/>
                      <a:pt x="10" y="4"/>
                      <a:pt x="10" y="5"/>
                    </a:cubicBezTo>
                    <a:cubicBezTo>
                      <a:pt x="8" y="10"/>
                      <a:pt x="7" y="15"/>
                      <a:pt x="7" y="20"/>
                    </a:cubicBezTo>
                    <a:cubicBezTo>
                      <a:pt x="7" y="22"/>
                      <a:pt x="6" y="24"/>
                      <a:pt x="4" y="24"/>
                    </a:cubicBezTo>
                    <a:cubicBezTo>
                      <a:pt x="2" y="24"/>
                      <a:pt x="0" y="22"/>
                      <a:pt x="0" y="20"/>
                    </a:cubicBezTo>
                    <a:cubicBezTo>
                      <a:pt x="0" y="14"/>
                      <a:pt x="1" y="8"/>
                      <a:pt x="3" y="3"/>
                    </a:cubicBezTo>
                    <a:cubicBezTo>
                      <a:pt x="4" y="1"/>
                      <a:pt x="6" y="0"/>
                      <a:pt x="8" y="1"/>
                    </a:cubicBezTo>
                    <a:cubicBezTo>
                      <a:pt x="8" y="1"/>
                      <a:pt x="9" y="1"/>
                      <a:pt x="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69" name="">
                <a:extLst>
                  <a:ext uri="{FF2B5EF4-FFF2-40B4-BE49-F238E27FC236}">
                    <a16:creationId xmlns:a16="http://schemas.microsoft.com/office/drawing/2014/main" id="{3291AACB-05B4-4D83-A364-F5492DD992A0}"/>
                  </a:ext>
                </a:extLst>
              </p:cNvPr>
              <p:cNvSpPr/>
              <p:nvPr/>
            </p:nvSpPr>
            <p:spPr bwMode="auto">
              <a:xfrm>
                <a:off x="5010150" y="5299076"/>
                <a:ext cx="33338" cy="95250"/>
              </a:xfrm>
              <a:custGeom>
                <a:avLst/>
                <a:gdLst>
                  <a:gd name="T0" fmla="*/ 7 w 9"/>
                  <a:gd name="T1" fmla="*/ 1 h 25"/>
                  <a:gd name="T2" fmla="*/ 8 w 9"/>
                  <a:gd name="T3" fmla="*/ 4 h 25"/>
                  <a:gd name="T4" fmla="*/ 9 w 9"/>
                  <a:gd name="T5" fmla="*/ 20 h 25"/>
                  <a:gd name="T6" fmla="*/ 6 w 9"/>
                  <a:gd name="T7" fmla="*/ 24 h 25"/>
                  <a:gd name="T8" fmla="*/ 2 w 9"/>
                  <a:gd name="T9" fmla="*/ 22 h 25"/>
                  <a:gd name="T10" fmla="*/ 1 w 9"/>
                  <a:gd name="T11" fmla="*/ 3 h 25"/>
                  <a:gd name="T12" fmla="*/ 5 w 9"/>
                  <a:gd name="T13" fmla="*/ 0 h 25"/>
                  <a:gd name="T14" fmla="*/ 7 w 9"/>
                  <a:gd name="T15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25">
                    <a:moveTo>
                      <a:pt x="7" y="1"/>
                    </a:moveTo>
                    <a:cubicBezTo>
                      <a:pt x="8" y="2"/>
                      <a:pt x="8" y="3"/>
                      <a:pt x="8" y="4"/>
                    </a:cubicBezTo>
                    <a:cubicBezTo>
                      <a:pt x="7" y="9"/>
                      <a:pt x="8" y="15"/>
                      <a:pt x="9" y="20"/>
                    </a:cubicBezTo>
                    <a:cubicBezTo>
                      <a:pt x="9" y="22"/>
                      <a:pt x="8" y="24"/>
                      <a:pt x="6" y="24"/>
                    </a:cubicBezTo>
                    <a:cubicBezTo>
                      <a:pt x="4" y="25"/>
                      <a:pt x="2" y="23"/>
                      <a:pt x="2" y="22"/>
                    </a:cubicBezTo>
                    <a:cubicBezTo>
                      <a:pt x="1" y="15"/>
                      <a:pt x="0" y="9"/>
                      <a:pt x="1" y="3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6" y="0"/>
                      <a:pt x="7" y="1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70" name="">
                <a:extLst>
                  <a:ext uri="{FF2B5EF4-FFF2-40B4-BE49-F238E27FC236}">
                    <a16:creationId xmlns:a16="http://schemas.microsoft.com/office/drawing/2014/main" id="{A66BD7C6-5DA8-4010-9176-33F5E284C95B}"/>
                  </a:ext>
                </a:extLst>
              </p:cNvPr>
              <p:cNvSpPr/>
              <p:nvPr/>
            </p:nvSpPr>
            <p:spPr bwMode="auto">
              <a:xfrm>
                <a:off x="5348288" y="5167314"/>
                <a:ext cx="71438" cy="82550"/>
              </a:xfrm>
              <a:custGeom>
                <a:avLst/>
                <a:gdLst>
                  <a:gd name="T0" fmla="*/ 18 w 19"/>
                  <a:gd name="T1" fmla="*/ 16 h 22"/>
                  <a:gd name="T2" fmla="*/ 17 w 19"/>
                  <a:gd name="T3" fmla="*/ 20 h 22"/>
                  <a:gd name="T4" fmla="*/ 12 w 19"/>
                  <a:gd name="T5" fmla="*/ 20 h 22"/>
                  <a:gd name="T6" fmla="*/ 1 w 19"/>
                  <a:gd name="T7" fmla="*/ 6 h 22"/>
                  <a:gd name="T8" fmla="*/ 1 w 19"/>
                  <a:gd name="T9" fmla="*/ 2 h 22"/>
                  <a:gd name="T10" fmla="*/ 6 w 19"/>
                  <a:gd name="T11" fmla="*/ 2 h 22"/>
                  <a:gd name="T12" fmla="*/ 18 w 19"/>
                  <a:gd name="T13" fmla="*/ 16 h 22"/>
                  <a:gd name="T14" fmla="*/ 18 w 19"/>
                  <a:gd name="T15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22">
                    <a:moveTo>
                      <a:pt x="18" y="16"/>
                    </a:moveTo>
                    <a:cubicBezTo>
                      <a:pt x="19" y="17"/>
                      <a:pt x="19" y="19"/>
                      <a:pt x="17" y="20"/>
                    </a:cubicBezTo>
                    <a:cubicBezTo>
                      <a:pt x="16" y="22"/>
                      <a:pt x="14" y="21"/>
                      <a:pt x="12" y="20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3" y="0"/>
                      <a:pt x="5" y="0"/>
                      <a:pt x="6" y="2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8" y="16"/>
                      <a:pt x="18" y="16"/>
                      <a:pt x="18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71" name="">
                <a:extLst>
                  <a:ext uri="{FF2B5EF4-FFF2-40B4-BE49-F238E27FC236}">
                    <a16:creationId xmlns:a16="http://schemas.microsoft.com/office/drawing/2014/main" id="{AACFE6E4-8E97-45CB-A3DD-85B52B9BAED3}"/>
                  </a:ext>
                </a:extLst>
              </p:cNvPr>
              <p:cNvSpPr/>
              <p:nvPr/>
            </p:nvSpPr>
            <p:spPr bwMode="auto">
              <a:xfrm>
                <a:off x="5575300" y="4843464"/>
                <a:ext cx="103188" cy="50800"/>
              </a:xfrm>
              <a:custGeom>
                <a:avLst/>
                <a:gdLst>
                  <a:gd name="T0" fmla="*/ 26 w 27"/>
                  <a:gd name="T1" fmla="*/ 8 h 13"/>
                  <a:gd name="T2" fmla="*/ 26 w 27"/>
                  <a:gd name="T3" fmla="*/ 11 h 13"/>
                  <a:gd name="T4" fmla="*/ 21 w 27"/>
                  <a:gd name="T5" fmla="*/ 12 h 13"/>
                  <a:gd name="T6" fmla="*/ 4 w 27"/>
                  <a:gd name="T7" fmla="*/ 8 h 13"/>
                  <a:gd name="T8" fmla="*/ 0 w 27"/>
                  <a:gd name="T9" fmla="*/ 5 h 13"/>
                  <a:gd name="T10" fmla="*/ 3 w 27"/>
                  <a:gd name="T11" fmla="*/ 1 h 13"/>
                  <a:gd name="T12" fmla="*/ 25 w 27"/>
                  <a:gd name="T13" fmla="*/ 7 h 13"/>
                  <a:gd name="T14" fmla="*/ 26 w 27"/>
                  <a:gd name="T15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3">
                    <a:moveTo>
                      <a:pt x="26" y="8"/>
                    </a:moveTo>
                    <a:cubicBezTo>
                      <a:pt x="27" y="9"/>
                      <a:pt x="27" y="10"/>
                      <a:pt x="26" y="11"/>
                    </a:cubicBezTo>
                    <a:cubicBezTo>
                      <a:pt x="25" y="13"/>
                      <a:pt x="23" y="13"/>
                      <a:pt x="21" y="12"/>
                    </a:cubicBezTo>
                    <a:cubicBezTo>
                      <a:pt x="16" y="9"/>
                      <a:pt x="10" y="7"/>
                      <a:pt x="4" y="8"/>
                    </a:cubicBezTo>
                    <a:cubicBezTo>
                      <a:pt x="2" y="8"/>
                      <a:pt x="0" y="7"/>
                      <a:pt x="0" y="5"/>
                    </a:cubicBezTo>
                    <a:cubicBezTo>
                      <a:pt x="0" y="3"/>
                      <a:pt x="1" y="2"/>
                      <a:pt x="3" y="1"/>
                    </a:cubicBezTo>
                    <a:cubicBezTo>
                      <a:pt x="10" y="0"/>
                      <a:pt x="18" y="2"/>
                      <a:pt x="25" y="7"/>
                    </a:cubicBezTo>
                    <a:cubicBezTo>
                      <a:pt x="25" y="7"/>
                      <a:pt x="26" y="7"/>
                      <a:pt x="26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72" name="">
                <a:extLst>
                  <a:ext uri="{FF2B5EF4-FFF2-40B4-BE49-F238E27FC236}">
                    <a16:creationId xmlns:a16="http://schemas.microsoft.com/office/drawing/2014/main" id="{0D1E5B63-E258-4981-9BAD-2BAEF3546AE5}"/>
                  </a:ext>
                </a:extLst>
              </p:cNvPr>
              <p:cNvSpPr/>
              <p:nvPr/>
            </p:nvSpPr>
            <p:spPr bwMode="auto">
              <a:xfrm>
                <a:off x="5575300" y="4495801"/>
                <a:ext cx="87313" cy="33338"/>
              </a:xfrm>
              <a:custGeom>
                <a:avLst/>
                <a:gdLst>
                  <a:gd name="T0" fmla="*/ 23 w 23"/>
                  <a:gd name="T1" fmla="*/ 4 h 9"/>
                  <a:gd name="T2" fmla="*/ 23 w 23"/>
                  <a:gd name="T3" fmla="*/ 6 h 9"/>
                  <a:gd name="T4" fmla="*/ 20 w 23"/>
                  <a:gd name="T5" fmla="*/ 9 h 9"/>
                  <a:gd name="T6" fmla="*/ 3 w 23"/>
                  <a:gd name="T7" fmla="*/ 7 h 9"/>
                  <a:gd name="T8" fmla="*/ 0 w 23"/>
                  <a:gd name="T9" fmla="*/ 3 h 9"/>
                  <a:gd name="T10" fmla="*/ 4 w 23"/>
                  <a:gd name="T11" fmla="*/ 0 h 9"/>
                  <a:gd name="T12" fmla="*/ 20 w 23"/>
                  <a:gd name="T13" fmla="*/ 2 h 9"/>
                  <a:gd name="T14" fmla="*/ 23 w 23"/>
                  <a:gd name="T15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9">
                    <a:moveTo>
                      <a:pt x="23" y="4"/>
                    </a:moveTo>
                    <a:cubicBezTo>
                      <a:pt x="23" y="5"/>
                      <a:pt x="23" y="5"/>
                      <a:pt x="23" y="6"/>
                    </a:cubicBezTo>
                    <a:cubicBezTo>
                      <a:pt x="23" y="8"/>
                      <a:pt x="21" y="9"/>
                      <a:pt x="20" y="9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1" y="7"/>
                      <a:pt x="0" y="5"/>
                      <a:pt x="0" y="3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1" y="3"/>
                      <a:pt x="22" y="3"/>
                      <a:pt x="2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73" name="">
                <a:extLst>
                  <a:ext uri="{FF2B5EF4-FFF2-40B4-BE49-F238E27FC236}">
                    <a16:creationId xmlns:a16="http://schemas.microsoft.com/office/drawing/2014/main" id="{B94BADFF-8857-4129-B122-93819DD663E0}"/>
                  </a:ext>
                </a:extLst>
              </p:cNvPr>
              <p:cNvSpPr/>
              <p:nvPr/>
            </p:nvSpPr>
            <p:spPr bwMode="auto">
              <a:xfrm>
                <a:off x="5362575" y="4081464"/>
                <a:ext cx="79375" cy="76200"/>
              </a:xfrm>
              <a:custGeom>
                <a:avLst/>
                <a:gdLst>
                  <a:gd name="T0" fmla="*/ 20 w 21"/>
                  <a:gd name="T1" fmla="*/ 2 h 20"/>
                  <a:gd name="T2" fmla="*/ 20 w 21"/>
                  <a:gd name="T3" fmla="*/ 6 h 20"/>
                  <a:gd name="T4" fmla="*/ 6 w 21"/>
                  <a:gd name="T5" fmla="*/ 19 h 20"/>
                  <a:gd name="T6" fmla="*/ 1 w 21"/>
                  <a:gd name="T7" fmla="*/ 18 h 20"/>
                  <a:gd name="T8" fmla="*/ 1 w 21"/>
                  <a:gd name="T9" fmla="*/ 14 h 20"/>
                  <a:gd name="T10" fmla="*/ 15 w 21"/>
                  <a:gd name="T11" fmla="*/ 1 h 20"/>
                  <a:gd name="T12" fmla="*/ 20 w 21"/>
                  <a:gd name="T13" fmla="*/ 1 h 20"/>
                  <a:gd name="T14" fmla="*/ 20 w 21"/>
                  <a:gd name="T15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20">
                    <a:moveTo>
                      <a:pt x="20" y="2"/>
                    </a:moveTo>
                    <a:cubicBezTo>
                      <a:pt x="21" y="3"/>
                      <a:pt x="21" y="5"/>
                      <a:pt x="20" y="6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5" y="20"/>
                      <a:pt x="2" y="20"/>
                      <a:pt x="1" y="18"/>
                    </a:cubicBezTo>
                    <a:cubicBezTo>
                      <a:pt x="0" y="17"/>
                      <a:pt x="0" y="15"/>
                      <a:pt x="1" y="14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6" y="0"/>
                      <a:pt x="19" y="0"/>
                      <a:pt x="20" y="1"/>
                    </a:cubicBezTo>
                    <a:cubicBezTo>
                      <a:pt x="20" y="1"/>
                      <a:pt x="20" y="2"/>
                      <a:pt x="2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74" name="">
                <a:extLst>
                  <a:ext uri="{FF2B5EF4-FFF2-40B4-BE49-F238E27FC236}">
                    <a16:creationId xmlns:a16="http://schemas.microsoft.com/office/drawing/2014/main" id="{F5417253-03A3-499B-822C-A441E3D4BBA2}"/>
                  </a:ext>
                </a:extLst>
              </p:cNvPr>
              <p:cNvSpPr/>
              <p:nvPr/>
            </p:nvSpPr>
            <p:spPr bwMode="auto">
              <a:xfrm>
                <a:off x="4375150" y="5173664"/>
                <a:ext cx="182563" cy="296863"/>
              </a:xfrm>
              <a:custGeom>
                <a:avLst/>
                <a:gdLst>
                  <a:gd name="T0" fmla="*/ 47 w 48"/>
                  <a:gd name="T1" fmla="*/ 2 h 78"/>
                  <a:gd name="T2" fmla="*/ 47 w 48"/>
                  <a:gd name="T3" fmla="*/ 6 h 78"/>
                  <a:gd name="T4" fmla="*/ 7 w 48"/>
                  <a:gd name="T5" fmla="*/ 76 h 78"/>
                  <a:gd name="T6" fmla="*/ 2 w 48"/>
                  <a:gd name="T7" fmla="*/ 77 h 78"/>
                  <a:gd name="T8" fmla="*/ 1 w 48"/>
                  <a:gd name="T9" fmla="*/ 73 h 78"/>
                  <a:gd name="T10" fmla="*/ 41 w 48"/>
                  <a:gd name="T11" fmla="*/ 3 h 78"/>
                  <a:gd name="T12" fmla="*/ 46 w 48"/>
                  <a:gd name="T13" fmla="*/ 1 h 78"/>
                  <a:gd name="T14" fmla="*/ 47 w 48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78">
                    <a:moveTo>
                      <a:pt x="47" y="2"/>
                    </a:moveTo>
                    <a:cubicBezTo>
                      <a:pt x="48" y="3"/>
                      <a:pt x="48" y="5"/>
                      <a:pt x="47" y="6"/>
                    </a:cubicBezTo>
                    <a:cubicBezTo>
                      <a:pt x="7" y="76"/>
                      <a:pt x="7" y="76"/>
                      <a:pt x="7" y="76"/>
                    </a:cubicBezTo>
                    <a:cubicBezTo>
                      <a:pt x="6" y="78"/>
                      <a:pt x="4" y="78"/>
                      <a:pt x="2" y="77"/>
                    </a:cubicBezTo>
                    <a:cubicBezTo>
                      <a:pt x="0" y="76"/>
                      <a:pt x="0" y="74"/>
                      <a:pt x="1" y="73"/>
                    </a:cubicBezTo>
                    <a:cubicBezTo>
                      <a:pt x="41" y="3"/>
                      <a:pt x="41" y="3"/>
                      <a:pt x="41" y="3"/>
                    </a:cubicBezTo>
                    <a:cubicBezTo>
                      <a:pt x="42" y="1"/>
                      <a:pt x="44" y="0"/>
                      <a:pt x="46" y="1"/>
                    </a:cubicBezTo>
                    <a:cubicBezTo>
                      <a:pt x="46" y="2"/>
                      <a:pt x="47" y="2"/>
                      <a:pt x="4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75" name="">
                <a:extLst>
                  <a:ext uri="{FF2B5EF4-FFF2-40B4-BE49-F238E27FC236}">
                    <a16:creationId xmlns:a16="http://schemas.microsoft.com/office/drawing/2014/main" id="{7EFCE656-55D9-4F4F-9AAB-54A225C4CB63}"/>
                  </a:ext>
                </a:extLst>
              </p:cNvPr>
              <p:cNvSpPr/>
              <p:nvPr/>
            </p:nvSpPr>
            <p:spPr bwMode="auto">
              <a:xfrm>
                <a:off x="4784725" y="5287964"/>
                <a:ext cx="92075" cy="330200"/>
              </a:xfrm>
              <a:custGeom>
                <a:avLst/>
                <a:gdLst>
                  <a:gd name="T0" fmla="*/ 24 w 24"/>
                  <a:gd name="T1" fmla="*/ 2 h 87"/>
                  <a:gd name="T2" fmla="*/ 24 w 24"/>
                  <a:gd name="T3" fmla="*/ 4 h 87"/>
                  <a:gd name="T4" fmla="*/ 7 w 24"/>
                  <a:gd name="T5" fmla="*/ 84 h 87"/>
                  <a:gd name="T6" fmla="*/ 2 w 24"/>
                  <a:gd name="T7" fmla="*/ 86 h 87"/>
                  <a:gd name="T8" fmla="*/ 0 w 24"/>
                  <a:gd name="T9" fmla="*/ 82 h 87"/>
                  <a:gd name="T10" fmla="*/ 18 w 24"/>
                  <a:gd name="T11" fmla="*/ 4 h 87"/>
                  <a:gd name="T12" fmla="*/ 21 w 24"/>
                  <a:gd name="T13" fmla="*/ 0 h 87"/>
                  <a:gd name="T14" fmla="*/ 24 w 24"/>
                  <a:gd name="T15" fmla="*/ 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87">
                    <a:moveTo>
                      <a:pt x="24" y="2"/>
                    </a:moveTo>
                    <a:cubicBezTo>
                      <a:pt x="24" y="3"/>
                      <a:pt x="24" y="3"/>
                      <a:pt x="24" y="4"/>
                    </a:cubicBezTo>
                    <a:cubicBezTo>
                      <a:pt x="23" y="32"/>
                      <a:pt x="17" y="59"/>
                      <a:pt x="7" y="84"/>
                    </a:cubicBezTo>
                    <a:cubicBezTo>
                      <a:pt x="6" y="86"/>
                      <a:pt x="4" y="87"/>
                      <a:pt x="2" y="86"/>
                    </a:cubicBezTo>
                    <a:cubicBezTo>
                      <a:pt x="1" y="85"/>
                      <a:pt x="0" y="83"/>
                      <a:pt x="0" y="82"/>
                    </a:cubicBezTo>
                    <a:cubicBezTo>
                      <a:pt x="10" y="57"/>
                      <a:pt x="16" y="31"/>
                      <a:pt x="18" y="4"/>
                    </a:cubicBezTo>
                    <a:cubicBezTo>
                      <a:pt x="18" y="2"/>
                      <a:pt x="19" y="0"/>
                      <a:pt x="21" y="0"/>
                    </a:cubicBezTo>
                    <a:cubicBezTo>
                      <a:pt x="22" y="0"/>
                      <a:pt x="23" y="1"/>
                      <a:pt x="2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76" name="">
                <a:extLst>
                  <a:ext uri="{FF2B5EF4-FFF2-40B4-BE49-F238E27FC236}">
                    <a16:creationId xmlns:a16="http://schemas.microsoft.com/office/drawing/2014/main" id="{7D06D73B-CAA7-4FA5-B042-8E3C39C4B47C}"/>
                  </a:ext>
                </a:extLst>
              </p:cNvPr>
              <p:cNvSpPr/>
              <p:nvPr/>
            </p:nvSpPr>
            <p:spPr bwMode="auto">
              <a:xfrm>
                <a:off x="5199063" y="5249864"/>
                <a:ext cx="84138" cy="265113"/>
              </a:xfrm>
              <a:custGeom>
                <a:avLst/>
                <a:gdLst>
                  <a:gd name="T0" fmla="*/ 6 w 22"/>
                  <a:gd name="T1" fmla="*/ 2 h 70"/>
                  <a:gd name="T2" fmla="*/ 7 w 22"/>
                  <a:gd name="T3" fmla="*/ 3 h 70"/>
                  <a:gd name="T4" fmla="*/ 22 w 22"/>
                  <a:gd name="T5" fmla="*/ 65 h 70"/>
                  <a:gd name="T6" fmla="*/ 19 w 22"/>
                  <a:gd name="T7" fmla="*/ 69 h 70"/>
                  <a:gd name="T8" fmla="*/ 15 w 22"/>
                  <a:gd name="T9" fmla="*/ 67 h 70"/>
                  <a:gd name="T10" fmla="*/ 0 w 22"/>
                  <a:gd name="T11" fmla="*/ 5 h 70"/>
                  <a:gd name="T12" fmla="*/ 3 w 22"/>
                  <a:gd name="T13" fmla="*/ 1 h 70"/>
                  <a:gd name="T14" fmla="*/ 6 w 22"/>
                  <a:gd name="T15" fmla="*/ 2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70">
                    <a:moveTo>
                      <a:pt x="6" y="2"/>
                    </a:moveTo>
                    <a:cubicBezTo>
                      <a:pt x="6" y="2"/>
                      <a:pt x="7" y="3"/>
                      <a:pt x="7" y="3"/>
                    </a:cubicBezTo>
                    <a:cubicBezTo>
                      <a:pt x="22" y="65"/>
                      <a:pt x="22" y="65"/>
                      <a:pt x="22" y="65"/>
                    </a:cubicBezTo>
                    <a:cubicBezTo>
                      <a:pt x="22" y="67"/>
                      <a:pt x="21" y="69"/>
                      <a:pt x="19" y="69"/>
                    </a:cubicBezTo>
                    <a:cubicBezTo>
                      <a:pt x="17" y="70"/>
                      <a:pt x="15" y="68"/>
                      <a:pt x="15" y="6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1"/>
                      <a:pt x="3" y="1"/>
                    </a:cubicBezTo>
                    <a:cubicBezTo>
                      <a:pt x="4" y="0"/>
                      <a:pt x="5" y="1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77" name="">
                <a:extLst>
                  <a:ext uri="{FF2B5EF4-FFF2-40B4-BE49-F238E27FC236}">
                    <a16:creationId xmlns:a16="http://schemas.microsoft.com/office/drawing/2014/main" id="{4E49CB50-43F7-46EB-9C9D-1370BE237CBB}"/>
                  </a:ext>
                </a:extLst>
              </p:cNvPr>
              <p:cNvSpPr/>
              <p:nvPr/>
            </p:nvSpPr>
            <p:spPr bwMode="auto">
              <a:xfrm>
                <a:off x="5499100" y="5011739"/>
                <a:ext cx="239713" cy="177800"/>
              </a:xfrm>
              <a:custGeom>
                <a:avLst/>
                <a:gdLst>
                  <a:gd name="T0" fmla="*/ 62 w 63"/>
                  <a:gd name="T1" fmla="*/ 41 h 47"/>
                  <a:gd name="T2" fmla="*/ 62 w 63"/>
                  <a:gd name="T3" fmla="*/ 45 h 47"/>
                  <a:gd name="T4" fmla="*/ 57 w 63"/>
                  <a:gd name="T5" fmla="*/ 46 h 47"/>
                  <a:gd name="T6" fmla="*/ 2 w 63"/>
                  <a:gd name="T7" fmla="*/ 7 h 47"/>
                  <a:gd name="T8" fmla="*/ 1 w 63"/>
                  <a:gd name="T9" fmla="*/ 3 h 47"/>
                  <a:gd name="T10" fmla="*/ 6 w 63"/>
                  <a:gd name="T11" fmla="*/ 1 h 47"/>
                  <a:gd name="T12" fmla="*/ 62 w 63"/>
                  <a:gd name="T13" fmla="*/ 40 h 47"/>
                  <a:gd name="T14" fmla="*/ 62 w 63"/>
                  <a:gd name="T15" fmla="*/ 4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" h="47">
                    <a:moveTo>
                      <a:pt x="62" y="41"/>
                    </a:moveTo>
                    <a:cubicBezTo>
                      <a:pt x="63" y="42"/>
                      <a:pt x="63" y="44"/>
                      <a:pt x="62" y="45"/>
                    </a:cubicBezTo>
                    <a:cubicBezTo>
                      <a:pt x="61" y="47"/>
                      <a:pt x="59" y="47"/>
                      <a:pt x="57" y="46"/>
                    </a:cubicBezTo>
                    <a:cubicBezTo>
                      <a:pt x="40" y="32"/>
                      <a:pt x="21" y="19"/>
                      <a:pt x="2" y="7"/>
                    </a:cubicBezTo>
                    <a:cubicBezTo>
                      <a:pt x="1" y="6"/>
                      <a:pt x="0" y="4"/>
                      <a:pt x="1" y="3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25" y="13"/>
                      <a:pt x="44" y="27"/>
                      <a:pt x="62" y="40"/>
                    </a:cubicBezTo>
                    <a:cubicBezTo>
                      <a:pt x="62" y="41"/>
                      <a:pt x="62" y="41"/>
                      <a:pt x="62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78" name="">
                <a:extLst>
                  <a:ext uri="{FF2B5EF4-FFF2-40B4-BE49-F238E27FC236}">
                    <a16:creationId xmlns:a16="http://schemas.microsoft.com/office/drawing/2014/main" id="{E18D8B01-294C-4844-B8E2-32529B3F475F}"/>
                  </a:ext>
                </a:extLst>
              </p:cNvPr>
              <p:cNvSpPr/>
              <p:nvPr/>
            </p:nvSpPr>
            <p:spPr bwMode="auto">
              <a:xfrm>
                <a:off x="5597525" y="4668839"/>
                <a:ext cx="346075" cy="50800"/>
              </a:xfrm>
              <a:custGeom>
                <a:avLst/>
                <a:gdLst>
                  <a:gd name="T0" fmla="*/ 90 w 91"/>
                  <a:gd name="T1" fmla="*/ 8 h 13"/>
                  <a:gd name="T2" fmla="*/ 90 w 91"/>
                  <a:gd name="T3" fmla="*/ 10 h 13"/>
                  <a:gd name="T4" fmla="*/ 87 w 91"/>
                  <a:gd name="T5" fmla="*/ 13 h 13"/>
                  <a:gd name="T6" fmla="*/ 3 w 91"/>
                  <a:gd name="T7" fmla="*/ 7 h 13"/>
                  <a:gd name="T8" fmla="*/ 0 w 91"/>
                  <a:gd name="T9" fmla="*/ 3 h 13"/>
                  <a:gd name="T10" fmla="*/ 4 w 91"/>
                  <a:gd name="T11" fmla="*/ 0 h 13"/>
                  <a:gd name="T12" fmla="*/ 87 w 91"/>
                  <a:gd name="T13" fmla="*/ 6 h 13"/>
                  <a:gd name="T14" fmla="*/ 90 w 91"/>
                  <a:gd name="T15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1" h="13">
                    <a:moveTo>
                      <a:pt x="90" y="8"/>
                    </a:moveTo>
                    <a:cubicBezTo>
                      <a:pt x="90" y="9"/>
                      <a:pt x="91" y="9"/>
                      <a:pt x="90" y="10"/>
                    </a:cubicBezTo>
                    <a:cubicBezTo>
                      <a:pt x="90" y="12"/>
                      <a:pt x="88" y="13"/>
                      <a:pt x="87" y="13"/>
                    </a:cubicBezTo>
                    <a:cubicBezTo>
                      <a:pt x="58" y="9"/>
                      <a:pt x="32" y="7"/>
                      <a:pt x="3" y="7"/>
                    </a:cubicBezTo>
                    <a:cubicBezTo>
                      <a:pt x="2" y="7"/>
                      <a:pt x="0" y="5"/>
                      <a:pt x="0" y="3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32" y="0"/>
                      <a:pt x="59" y="3"/>
                      <a:pt x="87" y="6"/>
                    </a:cubicBezTo>
                    <a:cubicBezTo>
                      <a:pt x="89" y="6"/>
                      <a:pt x="89" y="7"/>
                      <a:pt x="9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79" name="">
                <a:extLst>
                  <a:ext uri="{FF2B5EF4-FFF2-40B4-BE49-F238E27FC236}">
                    <a16:creationId xmlns:a16="http://schemas.microsoft.com/office/drawing/2014/main" id="{ADE37A58-CEA8-4446-BBE8-DD46441B3229}"/>
                  </a:ext>
                </a:extLst>
              </p:cNvPr>
              <p:cNvSpPr/>
              <p:nvPr/>
            </p:nvSpPr>
            <p:spPr bwMode="auto">
              <a:xfrm>
                <a:off x="5495925" y="4184651"/>
                <a:ext cx="239713" cy="139700"/>
              </a:xfrm>
              <a:custGeom>
                <a:avLst/>
                <a:gdLst>
                  <a:gd name="T0" fmla="*/ 61 w 63"/>
                  <a:gd name="T1" fmla="*/ 2 h 37"/>
                  <a:gd name="T2" fmla="*/ 62 w 63"/>
                  <a:gd name="T3" fmla="*/ 2 h 37"/>
                  <a:gd name="T4" fmla="*/ 60 w 63"/>
                  <a:gd name="T5" fmla="*/ 7 h 37"/>
                  <a:gd name="T6" fmla="*/ 6 w 63"/>
                  <a:gd name="T7" fmla="*/ 36 h 37"/>
                  <a:gd name="T8" fmla="*/ 1 w 63"/>
                  <a:gd name="T9" fmla="*/ 35 h 37"/>
                  <a:gd name="T10" fmla="*/ 2 w 63"/>
                  <a:gd name="T11" fmla="*/ 30 h 37"/>
                  <a:gd name="T12" fmla="*/ 57 w 63"/>
                  <a:gd name="T13" fmla="*/ 1 h 37"/>
                  <a:gd name="T14" fmla="*/ 61 w 63"/>
                  <a:gd name="T15" fmla="*/ 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" h="37">
                    <a:moveTo>
                      <a:pt x="61" y="2"/>
                    </a:moveTo>
                    <a:cubicBezTo>
                      <a:pt x="62" y="2"/>
                      <a:pt x="62" y="2"/>
                      <a:pt x="62" y="2"/>
                    </a:cubicBezTo>
                    <a:cubicBezTo>
                      <a:pt x="63" y="4"/>
                      <a:pt x="62" y="6"/>
                      <a:pt x="60" y="7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4" y="37"/>
                      <a:pt x="2" y="37"/>
                      <a:pt x="1" y="35"/>
                    </a:cubicBezTo>
                    <a:cubicBezTo>
                      <a:pt x="0" y="33"/>
                      <a:pt x="1" y="31"/>
                      <a:pt x="2" y="30"/>
                    </a:cubicBezTo>
                    <a:cubicBezTo>
                      <a:pt x="57" y="1"/>
                      <a:pt x="57" y="1"/>
                      <a:pt x="57" y="1"/>
                    </a:cubicBezTo>
                    <a:cubicBezTo>
                      <a:pt x="59" y="0"/>
                      <a:pt x="61" y="1"/>
                      <a:pt x="6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80" name="">
                <a:extLst>
                  <a:ext uri="{FF2B5EF4-FFF2-40B4-BE49-F238E27FC236}">
                    <a16:creationId xmlns:a16="http://schemas.microsoft.com/office/drawing/2014/main" id="{62EBE9C1-5CE4-42FD-854B-4CD3732558E9}"/>
                  </a:ext>
                </a:extLst>
              </p:cNvPr>
              <p:cNvSpPr/>
              <p:nvPr/>
            </p:nvSpPr>
            <p:spPr bwMode="auto">
              <a:xfrm>
                <a:off x="4291013" y="5429251"/>
                <a:ext cx="136525" cy="131763"/>
              </a:xfrm>
              <a:custGeom>
                <a:avLst/>
                <a:gdLst>
                  <a:gd name="T0" fmla="*/ 33 w 36"/>
                  <a:gd name="T1" fmla="*/ 10 h 35"/>
                  <a:gd name="T2" fmla="*/ 36 w 36"/>
                  <a:gd name="T3" fmla="*/ 22 h 35"/>
                  <a:gd name="T4" fmla="*/ 36 w 36"/>
                  <a:gd name="T5" fmla="*/ 22 h 35"/>
                  <a:gd name="T6" fmla="*/ 31 w 36"/>
                  <a:gd name="T7" fmla="*/ 32 h 35"/>
                  <a:gd name="T8" fmla="*/ 20 w 36"/>
                  <a:gd name="T9" fmla="*/ 35 h 35"/>
                  <a:gd name="T10" fmla="*/ 2 w 36"/>
                  <a:gd name="T11" fmla="*/ 18 h 35"/>
                  <a:gd name="T12" fmla="*/ 6 w 36"/>
                  <a:gd name="T13" fmla="*/ 4 h 35"/>
                  <a:gd name="T14" fmla="*/ 25 w 36"/>
                  <a:gd name="T15" fmla="*/ 3 h 35"/>
                  <a:gd name="T16" fmla="*/ 33 w 36"/>
                  <a:gd name="T17" fmla="*/ 10 h 35"/>
                  <a:gd name="T18" fmla="*/ 29 w 36"/>
                  <a:gd name="T19" fmla="*/ 22 h 35"/>
                  <a:gd name="T20" fmla="*/ 22 w 36"/>
                  <a:gd name="T21" fmla="*/ 10 h 35"/>
                  <a:gd name="T22" fmla="*/ 10 w 36"/>
                  <a:gd name="T23" fmla="*/ 9 h 35"/>
                  <a:gd name="T24" fmla="*/ 9 w 36"/>
                  <a:gd name="T25" fmla="*/ 16 h 35"/>
                  <a:gd name="T26" fmla="*/ 21 w 36"/>
                  <a:gd name="T27" fmla="*/ 28 h 35"/>
                  <a:gd name="T28" fmla="*/ 27 w 36"/>
                  <a:gd name="T29" fmla="*/ 26 h 35"/>
                  <a:gd name="T30" fmla="*/ 29 w 36"/>
                  <a:gd name="T31" fmla="*/ 2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6" h="35">
                    <a:moveTo>
                      <a:pt x="33" y="10"/>
                    </a:moveTo>
                    <a:cubicBezTo>
                      <a:pt x="35" y="14"/>
                      <a:pt x="36" y="18"/>
                      <a:pt x="36" y="22"/>
                    </a:cubicBezTo>
                    <a:cubicBezTo>
                      <a:pt x="36" y="22"/>
                      <a:pt x="36" y="22"/>
                      <a:pt x="36" y="22"/>
                    </a:cubicBezTo>
                    <a:cubicBezTo>
                      <a:pt x="36" y="26"/>
                      <a:pt x="34" y="29"/>
                      <a:pt x="31" y="32"/>
                    </a:cubicBezTo>
                    <a:cubicBezTo>
                      <a:pt x="28" y="34"/>
                      <a:pt x="24" y="35"/>
                      <a:pt x="20" y="35"/>
                    </a:cubicBezTo>
                    <a:cubicBezTo>
                      <a:pt x="12" y="33"/>
                      <a:pt x="4" y="26"/>
                      <a:pt x="2" y="18"/>
                    </a:cubicBezTo>
                    <a:cubicBezTo>
                      <a:pt x="0" y="10"/>
                      <a:pt x="3" y="6"/>
                      <a:pt x="6" y="4"/>
                    </a:cubicBezTo>
                    <a:cubicBezTo>
                      <a:pt x="10" y="0"/>
                      <a:pt x="18" y="0"/>
                      <a:pt x="25" y="3"/>
                    </a:cubicBezTo>
                    <a:cubicBezTo>
                      <a:pt x="28" y="5"/>
                      <a:pt x="31" y="8"/>
                      <a:pt x="33" y="10"/>
                    </a:cubicBezTo>
                    <a:close/>
                    <a:moveTo>
                      <a:pt x="29" y="22"/>
                    </a:moveTo>
                    <a:cubicBezTo>
                      <a:pt x="30" y="14"/>
                      <a:pt x="24" y="11"/>
                      <a:pt x="22" y="10"/>
                    </a:cubicBezTo>
                    <a:cubicBezTo>
                      <a:pt x="17" y="7"/>
                      <a:pt x="12" y="7"/>
                      <a:pt x="10" y="9"/>
                    </a:cubicBezTo>
                    <a:cubicBezTo>
                      <a:pt x="8" y="11"/>
                      <a:pt x="8" y="13"/>
                      <a:pt x="9" y="16"/>
                    </a:cubicBezTo>
                    <a:cubicBezTo>
                      <a:pt x="10" y="22"/>
                      <a:pt x="16" y="27"/>
                      <a:pt x="21" y="28"/>
                    </a:cubicBezTo>
                    <a:cubicBezTo>
                      <a:pt x="23" y="28"/>
                      <a:pt x="25" y="28"/>
                      <a:pt x="27" y="26"/>
                    </a:cubicBezTo>
                    <a:cubicBezTo>
                      <a:pt x="28" y="25"/>
                      <a:pt x="29" y="24"/>
                      <a:pt x="29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81" name="">
                <a:extLst>
                  <a:ext uri="{FF2B5EF4-FFF2-40B4-BE49-F238E27FC236}">
                    <a16:creationId xmlns:a16="http://schemas.microsoft.com/office/drawing/2014/main" id="{29AD9D76-89DE-401C-9284-0DC40FFFD3CE}"/>
                  </a:ext>
                </a:extLst>
              </p:cNvPr>
              <p:cNvSpPr/>
              <p:nvPr/>
            </p:nvSpPr>
            <p:spPr bwMode="auto">
              <a:xfrm>
                <a:off x="4702175" y="5580064"/>
                <a:ext cx="158750" cy="144463"/>
              </a:xfrm>
              <a:custGeom>
                <a:avLst/>
                <a:gdLst>
                  <a:gd name="T0" fmla="*/ 39 w 42"/>
                  <a:gd name="T1" fmla="*/ 14 h 38"/>
                  <a:gd name="T2" fmla="*/ 41 w 42"/>
                  <a:gd name="T3" fmla="*/ 26 h 38"/>
                  <a:gd name="T4" fmla="*/ 33 w 42"/>
                  <a:gd name="T5" fmla="*/ 36 h 38"/>
                  <a:gd name="T6" fmla="*/ 20 w 42"/>
                  <a:gd name="T7" fmla="*/ 37 h 38"/>
                  <a:gd name="T8" fmla="*/ 4 w 42"/>
                  <a:gd name="T9" fmla="*/ 27 h 38"/>
                  <a:gd name="T10" fmla="*/ 3 w 42"/>
                  <a:gd name="T11" fmla="*/ 9 h 38"/>
                  <a:gd name="T12" fmla="*/ 12 w 42"/>
                  <a:gd name="T13" fmla="*/ 2 h 38"/>
                  <a:gd name="T14" fmla="*/ 35 w 42"/>
                  <a:gd name="T15" fmla="*/ 10 h 38"/>
                  <a:gd name="T16" fmla="*/ 35 w 42"/>
                  <a:gd name="T17" fmla="*/ 10 h 38"/>
                  <a:gd name="T18" fmla="*/ 39 w 42"/>
                  <a:gd name="T19" fmla="*/ 14 h 38"/>
                  <a:gd name="T20" fmla="*/ 10 w 42"/>
                  <a:gd name="T21" fmla="*/ 23 h 38"/>
                  <a:gd name="T22" fmla="*/ 10 w 42"/>
                  <a:gd name="T23" fmla="*/ 23 h 38"/>
                  <a:gd name="T24" fmla="*/ 21 w 42"/>
                  <a:gd name="T25" fmla="*/ 30 h 38"/>
                  <a:gd name="T26" fmla="*/ 30 w 42"/>
                  <a:gd name="T27" fmla="*/ 30 h 38"/>
                  <a:gd name="T28" fmla="*/ 35 w 42"/>
                  <a:gd name="T29" fmla="*/ 25 h 38"/>
                  <a:gd name="T30" fmla="*/ 30 w 42"/>
                  <a:gd name="T31" fmla="*/ 15 h 38"/>
                  <a:gd name="T32" fmla="*/ 30 w 42"/>
                  <a:gd name="T33" fmla="*/ 15 h 38"/>
                  <a:gd name="T34" fmla="*/ 13 w 42"/>
                  <a:gd name="T35" fmla="*/ 9 h 38"/>
                  <a:gd name="T36" fmla="*/ 9 w 42"/>
                  <a:gd name="T37" fmla="*/ 12 h 38"/>
                  <a:gd name="T38" fmla="*/ 10 w 42"/>
                  <a:gd name="T39" fmla="*/ 2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" h="38">
                    <a:moveTo>
                      <a:pt x="39" y="14"/>
                    </a:moveTo>
                    <a:cubicBezTo>
                      <a:pt x="41" y="18"/>
                      <a:pt x="42" y="23"/>
                      <a:pt x="41" y="26"/>
                    </a:cubicBezTo>
                    <a:cubicBezTo>
                      <a:pt x="40" y="31"/>
                      <a:pt x="37" y="35"/>
                      <a:pt x="33" y="36"/>
                    </a:cubicBezTo>
                    <a:cubicBezTo>
                      <a:pt x="29" y="38"/>
                      <a:pt x="25" y="38"/>
                      <a:pt x="20" y="37"/>
                    </a:cubicBezTo>
                    <a:cubicBezTo>
                      <a:pt x="14" y="36"/>
                      <a:pt x="8" y="32"/>
                      <a:pt x="4" y="27"/>
                    </a:cubicBezTo>
                    <a:cubicBezTo>
                      <a:pt x="0" y="21"/>
                      <a:pt x="0" y="14"/>
                      <a:pt x="3" y="9"/>
                    </a:cubicBezTo>
                    <a:cubicBezTo>
                      <a:pt x="4" y="5"/>
                      <a:pt x="8" y="3"/>
                      <a:pt x="12" y="2"/>
                    </a:cubicBezTo>
                    <a:cubicBezTo>
                      <a:pt x="19" y="0"/>
                      <a:pt x="29" y="5"/>
                      <a:pt x="35" y="10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6" y="11"/>
                      <a:pt x="38" y="13"/>
                      <a:pt x="39" y="14"/>
                    </a:cubicBezTo>
                    <a:close/>
                    <a:moveTo>
                      <a:pt x="10" y="23"/>
                    </a:moveTo>
                    <a:cubicBezTo>
                      <a:pt x="10" y="23"/>
                      <a:pt x="10" y="23"/>
                      <a:pt x="10" y="23"/>
                    </a:cubicBezTo>
                    <a:cubicBezTo>
                      <a:pt x="12" y="27"/>
                      <a:pt x="17" y="29"/>
                      <a:pt x="21" y="30"/>
                    </a:cubicBezTo>
                    <a:cubicBezTo>
                      <a:pt x="24" y="31"/>
                      <a:pt x="27" y="31"/>
                      <a:pt x="30" y="30"/>
                    </a:cubicBezTo>
                    <a:cubicBezTo>
                      <a:pt x="32" y="29"/>
                      <a:pt x="34" y="27"/>
                      <a:pt x="35" y="25"/>
                    </a:cubicBezTo>
                    <a:cubicBezTo>
                      <a:pt x="35" y="21"/>
                      <a:pt x="33" y="18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26" y="11"/>
                      <a:pt x="18" y="8"/>
                      <a:pt x="13" y="9"/>
                    </a:cubicBezTo>
                    <a:cubicBezTo>
                      <a:pt x="11" y="9"/>
                      <a:pt x="10" y="10"/>
                      <a:pt x="9" y="12"/>
                    </a:cubicBezTo>
                    <a:cubicBezTo>
                      <a:pt x="7" y="15"/>
                      <a:pt x="7" y="19"/>
                      <a:pt x="10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82" name="">
                <a:extLst>
                  <a:ext uri="{FF2B5EF4-FFF2-40B4-BE49-F238E27FC236}">
                    <a16:creationId xmlns:a16="http://schemas.microsoft.com/office/drawing/2014/main" id="{1678ACBA-8C25-47B5-A01E-0EFAA6C30020}"/>
                  </a:ext>
                </a:extLst>
              </p:cNvPr>
              <p:cNvSpPr/>
              <p:nvPr/>
            </p:nvSpPr>
            <p:spPr bwMode="auto">
              <a:xfrm>
                <a:off x="5199063" y="5484814"/>
                <a:ext cx="163513" cy="125413"/>
              </a:xfrm>
              <a:custGeom>
                <a:avLst/>
                <a:gdLst>
                  <a:gd name="T0" fmla="*/ 39 w 43"/>
                  <a:gd name="T1" fmla="*/ 6 h 33"/>
                  <a:gd name="T2" fmla="*/ 40 w 43"/>
                  <a:gd name="T3" fmla="*/ 6 h 33"/>
                  <a:gd name="T4" fmla="*/ 38 w 43"/>
                  <a:gd name="T5" fmla="*/ 23 h 33"/>
                  <a:gd name="T6" fmla="*/ 17 w 43"/>
                  <a:gd name="T7" fmla="*/ 33 h 33"/>
                  <a:gd name="T8" fmla="*/ 7 w 43"/>
                  <a:gd name="T9" fmla="*/ 30 h 33"/>
                  <a:gd name="T10" fmla="*/ 0 w 43"/>
                  <a:gd name="T11" fmla="*/ 20 h 33"/>
                  <a:gd name="T12" fmla="*/ 6 w 43"/>
                  <a:gd name="T13" fmla="*/ 8 h 33"/>
                  <a:gd name="T14" fmla="*/ 28 w 43"/>
                  <a:gd name="T15" fmla="*/ 0 h 33"/>
                  <a:gd name="T16" fmla="*/ 28 w 43"/>
                  <a:gd name="T17" fmla="*/ 0 h 33"/>
                  <a:gd name="T18" fmla="*/ 39 w 43"/>
                  <a:gd name="T19" fmla="*/ 6 h 33"/>
                  <a:gd name="T20" fmla="*/ 8 w 43"/>
                  <a:gd name="T21" fmla="*/ 22 h 33"/>
                  <a:gd name="T22" fmla="*/ 11 w 43"/>
                  <a:gd name="T23" fmla="*/ 24 h 33"/>
                  <a:gd name="T24" fmla="*/ 18 w 43"/>
                  <a:gd name="T25" fmla="*/ 26 h 33"/>
                  <a:gd name="T26" fmla="*/ 32 w 43"/>
                  <a:gd name="T27" fmla="*/ 19 h 33"/>
                  <a:gd name="T28" fmla="*/ 34 w 43"/>
                  <a:gd name="T29" fmla="*/ 10 h 33"/>
                  <a:gd name="T30" fmla="*/ 28 w 43"/>
                  <a:gd name="T31" fmla="*/ 7 h 33"/>
                  <a:gd name="T32" fmla="*/ 28 w 43"/>
                  <a:gd name="T33" fmla="*/ 7 h 33"/>
                  <a:gd name="T34" fmla="*/ 10 w 43"/>
                  <a:gd name="T35" fmla="*/ 13 h 33"/>
                  <a:gd name="T36" fmla="*/ 7 w 43"/>
                  <a:gd name="T37" fmla="*/ 19 h 33"/>
                  <a:gd name="T38" fmla="*/ 8 w 43"/>
                  <a:gd name="T39" fmla="*/ 2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3" h="33">
                    <a:moveTo>
                      <a:pt x="39" y="6"/>
                    </a:moveTo>
                    <a:cubicBezTo>
                      <a:pt x="39" y="6"/>
                      <a:pt x="39" y="6"/>
                      <a:pt x="40" y="6"/>
                    </a:cubicBezTo>
                    <a:cubicBezTo>
                      <a:pt x="43" y="12"/>
                      <a:pt x="41" y="19"/>
                      <a:pt x="38" y="23"/>
                    </a:cubicBezTo>
                    <a:cubicBezTo>
                      <a:pt x="33" y="30"/>
                      <a:pt x="25" y="33"/>
                      <a:pt x="17" y="33"/>
                    </a:cubicBezTo>
                    <a:cubicBezTo>
                      <a:pt x="13" y="33"/>
                      <a:pt x="10" y="32"/>
                      <a:pt x="7" y="30"/>
                    </a:cubicBezTo>
                    <a:cubicBezTo>
                      <a:pt x="3" y="27"/>
                      <a:pt x="1" y="24"/>
                      <a:pt x="0" y="20"/>
                    </a:cubicBezTo>
                    <a:cubicBezTo>
                      <a:pt x="0" y="16"/>
                      <a:pt x="2" y="11"/>
                      <a:pt x="6" y="8"/>
                    </a:cubicBezTo>
                    <a:cubicBezTo>
                      <a:pt x="11" y="3"/>
                      <a:pt x="21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3" y="0"/>
                      <a:pt x="37" y="3"/>
                      <a:pt x="39" y="6"/>
                    </a:cubicBezTo>
                    <a:close/>
                    <a:moveTo>
                      <a:pt x="8" y="22"/>
                    </a:moveTo>
                    <a:cubicBezTo>
                      <a:pt x="9" y="23"/>
                      <a:pt x="10" y="23"/>
                      <a:pt x="11" y="24"/>
                    </a:cubicBezTo>
                    <a:cubicBezTo>
                      <a:pt x="13" y="26"/>
                      <a:pt x="16" y="26"/>
                      <a:pt x="18" y="26"/>
                    </a:cubicBezTo>
                    <a:cubicBezTo>
                      <a:pt x="23" y="26"/>
                      <a:pt x="29" y="24"/>
                      <a:pt x="32" y="19"/>
                    </a:cubicBezTo>
                    <a:cubicBezTo>
                      <a:pt x="34" y="17"/>
                      <a:pt x="35" y="13"/>
                      <a:pt x="34" y="10"/>
                    </a:cubicBezTo>
                    <a:cubicBezTo>
                      <a:pt x="32" y="8"/>
                      <a:pt x="30" y="7"/>
                      <a:pt x="28" y="7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2" y="7"/>
                      <a:pt x="15" y="9"/>
                      <a:pt x="10" y="13"/>
                    </a:cubicBezTo>
                    <a:cubicBezTo>
                      <a:pt x="8" y="15"/>
                      <a:pt x="7" y="17"/>
                      <a:pt x="7" y="19"/>
                    </a:cubicBezTo>
                    <a:cubicBezTo>
                      <a:pt x="7" y="20"/>
                      <a:pt x="8" y="21"/>
                      <a:pt x="8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83" name="">
                <a:extLst>
                  <a:ext uri="{FF2B5EF4-FFF2-40B4-BE49-F238E27FC236}">
                    <a16:creationId xmlns:a16="http://schemas.microsoft.com/office/drawing/2014/main" id="{F7A5559E-E3E6-423A-B707-F354361D0CDF}"/>
                  </a:ext>
                </a:extLst>
              </p:cNvPr>
              <p:cNvSpPr/>
              <p:nvPr/>
            </p:nvSpPr>
            <p:spPr bwMode="auto">
              <a:xfrm>
                <a:off x="5673725" y="5135564"/>
                <a:ext cx="160338" cy="171450"/>
              </a:xfrm>
              <a:custGeom>
                <a:avLst/>
                <a:gdLst>
                  <a:gd name="T0" fmla="*/ 38 w 42"/>
                  <a:gd name="T1" fmla="*/ 7 h 45"/>
                  <a:gd name="T2" fmla="*/ 39 w 42"/>
                  <a:gd name="T3" fmla="*/ 26 h 45"/>
                  <a:gd name="T4" fmla="*/ 22 w 42"/>
                  <a:gd name="T5" fmla="*/ 43 h 45"/>
                  <a:gd name="T6" fmla="*/ 5 w 42"/>
                  <a:gd name="T7" fmla="*/ 41 h 45"/>
                  <a:gd name="T8" fmla="*/ 1 w 42"/>
                  <a:gd name="T9" fmla="*/ 25 h 45"/>
                  <a:gd name="T10" fmla="*/ 22 w 42"/>
                  <a:gd name="T11" fmla="*/ 1 h 45"/>
                  <a:gd name="T12" fmla="*/ 37 w 42"/>
                  <a:gd name="T13" fmla="*/ 6 h 45"/>
                  <a:gd name="T14" fmla="*/ 37 w 42"/>
                  <a:gd name="T15" fmla="*/ 6 h 45"/>
                  <a:gd name="T16" fmla="*/ 38 w 42"/>
                  <a:gd name="T17" fmla="*/ 7 h 45"/>
                  <a:gd name="T18" fmla="*/ 35 w 42"/>
                  <a:gd name="T19" fmla="*/ 8 h 45"/>
                  <a:gd name="T20" fmla="*/ 35 w 42"/>
                  <a:gd name="T21" fmla="*/ 8 h 45"/>
                  <a:gd name="T22" fmla="*/ 9 w 42"/>
                  <a:gd name="T23" fmla="*/ 35 h 45"/>
                  <a:gd name="T24" fmla="*/ 10 w 42"/>
                  <a:gd name="T25" fmla="*/ 36 h 45"/>
                  <a:gd name="T26" fmla="*/ 20 w 42"/>
                  <a:gd name="T27" fmla="*/ 36 h 45"/>
                  <a:gd name="T28" fmla="*/ 33 w 42"/>
                  <a:gd name="T29" fmla="*/ 23 h 45"/>
                  <a:gd name="T30" fmla="*/ 32 w 42"/>
                  <a:gd name="T31" fmla="*/ 10 h 45"/>
                  <a:gd name="T32" fmla="*/ 24 w 42"/>
                  <a:gd name="T33" fmla="*/ 7 h 45"/>
                  <a:gd name="T34" fmla="*/ 8 w 42"/>
                  <a:gd name="T35" fmla="*/ 26 h 45"/>
                  <a:gd name="T36" fmla="*/ 9 w 42"/>
                  <a:gd name="T37" fmla="*/ 3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2" h="45">
                    <a:moveTo>
                      <a:pt x="38" y="7"/>
                    </a:moveTo>
                    <a:cubicBezTo>
                      <a:pt x="42" y="13"/>
                      <a:pt x="42" y="20"/>
                      <a:pt x="39" y="26"/>
                    </a:cubicBezTo>
                    <a:cubicBezTo>
                      <a:pt x="36" y="34"/>
                      <a:pt x="30" y="40"/>
                      <a:pt x="22" y="43"/>
                    </a:cubicBezTo>
                    <a:cubicBezTo>
                      <a:pt x="16" y="45"/>
                      <a:pt x="9" y="45"/>
                      <a:pt x="5" y="41"/>
                    </a:cubicBezTo>
                    <a:cubicBezTo>
                      <a:pt x="1" y="38"/>
                      <a:pt x="0" y="31"/>
                      <a:pt x="1" y="25"/>
                    </a:cubicBezTo>
                    <a:cubicBezTo>
                      <a:pt x="3" y="16"/>
                      <a:pt x="12" y="3"/>
                      <a:pt x="22" y="1"/>
                    </a:cubicBezTo>
                    <a:cubicBezTo>
                      <a:pt x="26" y="0"/>
                      <a:pt x="32" y="0"/>
                      <a:pt x="37" y="6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8" y="6"/>
                      <a:pt x="38" y="7"/>
                      <a:pt x="38" y="7"/>
                    </a:cubicBezTo>
                    <a:close/>
                    <a:moveTo>
                      <a:pt x="35" y="8"/>
                    </a:moveTo>
                    <a:cubicBezTo>
                      <a:pt x="35" y="8"/>
                      <a:pt x="35" y="8"/>
                      <a:pt x="35" y="8"/>
                    </a:cubicBezTo>
                    <a:close/>
                    <a:moveTo>
                      <a:pt x="9" y="35"/>
                    </a:moveTo>
                    <a:cubicBezTo>
                      <a:pt x="9" y="35"/>
                      <a:pt x="10" y="36"/>
                      <a:pt x="10" y="36"/>
                    </a:cubicBezTo>
                    <a:cubicBezTo>
                      <a:pt x="12" y="38"/>
                      <a:pt x="17" y="38"/>
                      <a:pt x="20" y="36"/>
                    </a:cubicBezTo>
                    <a:cubicBezTo>
                      <a:pt x="26" y="34"/>
                      <a:pt x="31" y="29"/>
                      <a:pt x="33" y="23"/>
                    </a:cubicBezTo>
                    <a:cubicBezTo>
                      <a:pt x="35" y="19"/>
                      <a:pt x="35" y="14"/>
                      <a:pt x="32" y="10"/>
                    </a:cubicBezTo>
                    <a:cubicBezTo>
                      <a:pt x="30" y="7"/>
                      <a:pt x="27" y="7"/>
                      <a:pt x="24" y="7"/>
                    </a:cubicBezTo>
                    <a:cubicBezTo>
                      <a:pt x="17" y="9"/>
                      <a:pt x="10" y="20"/>
                      <a:pt x="8" y="26"/>
                    </a:cubicBezTo>
                    <a:cubicBezTo>
                      <a:pt x="8" y="28"/>
                      <a:pt x="7" y="32"/>
                      <a:pt x="9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84" name="">
                <a:extLst>
                  <a:ext uri="{FF2B5EF4-FFF2-40B4-BE49-F238E27FC236}">
                    <a16:creationId xmlns:a16="http://schemas.microsoft.com/office/drawing/2014/main" id="{A4701991-B6E4-4C6B-8E69-040FA79ADC1C}"/>
                  </a:ext>
                </a:extLst>
              </p:cNvPr>
              <p:cNvSpPr/>
              <p:nvPr/>
            </p:nvSpPr>
            <p:spPr bwMode="auto">
              <a:xfrm>
                <a:off x="5910263" y="4616451"/>
                <a:ext cx="144463" cy="182563"/>
              </a:xfrm>
              <a:custGeom>
                <a:avLst/>
                <a:gdLst>
                  <a:gd name="T0" fmla="*/ 31 w 38"/>
                  <a:gd name="T1" fmla="*/ 8 h 48"/>
                  <a:gd name="T2" fmla="*/ 34 w 38"/>
                  <a:gd name="T3" fmla="*/ 13 h 48"/>
                  <a:gd name="T4" fmla="*/ 31 w 38"/>
                  <a:gd name="T5" fmla="*/ 40 h 48"/>
                  <a:gd name="T6" fmla="*/ 19 w 38"/>
                  <a:gd name="T7" fmla="*/ 47 h 48"/>
                  <a:gd name="T8" fmla="*/ 2 w 38"/>
                  <a:gd name="T9" fmla="*/ 30 h 48"/>
                  <a:gd name="T10" fmla="*/ 15 w 38"/>
                  <a:gd name="T11" fmla="*/ 1 h 48"/>
                  <a:gd name="T12" fmla="*/ 15 w 38"/>
                  <a:gd name="T13" fmla="*/ 1 h 48"/>
                  <a:gd name="T14" fmla="*/ 27 w 38"/>
                  <a:gd name="T15" fmla="*/ 4 h 48"/>
                  <a:gd name="T16" fmla="*/ 31 w 38"/>
                  <a:gd name="T17" fmla="*/ 8 h 48"/>
                  <a:gd name="T18" fmla="*/ 12 w 38"/>
                  <a:gd name="T19" fmla="*/ 37 h 48"/>
                  <a:gd name="T20" fmla="*/ 18 w 38"/>
                  <a:gd name="T21" fmla="*/ 41 h 48"/>
                  <a:gd name="T22" fmla="*/ 25 w 38"/>
                  <a:gd name="T23" fmla="*/ 36 h 48"/>
                  <a:gd name="T24" fmla="*/ 28 w 38"/>
                  <a:gd name="T25" fmla="*/ 16 h 48"/>
                  <a:gd name="T26" fmla="*/ 23 w 38"/>
                  <a:gd name="T27" fmla="*/ 9 h 48"/>
                  <a:gd name="T28" fmla="*/ 16 w 38"/>
                  <a:gd name="T29" fmla="*/ 8 h 48"/>
                  <a:gd name="T30" fmla="*/ 16 w 38"/>
                  <a:gd name="T31" fmla="*/ 8 h 48"/>
                  <a:gd name="T32" fmla="*/ 9 w 38"/>
                  <a:gd name="T33" fmla="*/ 29 h 48"/>
                  <a:gd name="T34" fmla="*/ 12 w 38"/>
                  <a:gd name="T35" fmla="*/ 3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" h="48">
                    <a:moveTo>
                      <a:pt x="31" y="8"/>
                    </a:moveTo>
                    <a:cubicBezTo>
                      <a:pt x="32" y="10"/>
                      <a:pt x="33" y="12"/>
                      <a:pt x="34" y="13"/>
                    </a:cubicBezTo>
                    <a:cubicBezTo>
                      <a:pt x="38" y="22"/>
                      <a:pt x="36" y="33"/>
                      <a:pt x="31" y="40"/>
                    </a:cubicBezTo>
                    <a:cubicBezTo>
                      <a:pt x="28" y="45"/>
                      <a:pt x="23" y="47"/>
                      <a:pt x="19" y="47"/>
                    </a:cubicBezTo>
                    <a:cubicBezTo>
                      <a:pt x="10" y="48"/>
                      <a:pt x="4" y="41"/>
                      <a:pt x="2" y="30"/>
                    </a:cubicBezTo>
                    <a:cubicBezTo>
                      <a:pt x="0" y="18"/>
                      <a:pt x="5" y="3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9" y="0"/>
                      <a:pt x="23" y="1"/>
                      <a:pt x="27" y="4"/>
                    </a:cubicBezTo>
                    <a:cubicBezTo>
                      <a:pt x="29" y="5"/>
                      <a:pt x="30" y="7"/>
                      <a:pt x="31" y="8"/>
                    </a:cubicBezTo>
                    <a:close/>
                    <a:moveTo>
                      <a:pt x="12" y="37"/>
                    </a:moveTo>
                    <a:cubicBezTo>
                      <a:pt x="13" y="39"/>
                      <a:pt x="15" y="41"/>
                      <a:pt x="18" y="41"/>
                    </a:cubicBezTo>
                    <a:cubicBezTo>
                      <a:pt x="22" y="40"/>
                      <a:pt x="24" y="38"/>
                      <a:pt x="25" y="36"/>
                    </a:cubicBezTo>
                    <a:cubicBezTo>
                      <a:pt x="29" y="31"/>
                      <a:pt x="30" y="23"/>
                      <a:pt x="28" y="16"/>
                    </a:cubicBezTo>
                    <a:cubicBezTo>
                      <a:pt x="26" y="13"/>
                      <a:pt x="25" y="11"/>
                      <a:pt x="23" y="9"/>
                    </a:cubicBezTo>
                    <a:cubicBezTo>
                      <a:pt x="21" y="8"/>
                      <a:pt x="18" y="7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1" y="9"/>
                      <a:pt x="8" y="20"/>
                      <a:pt x="9" y="29"/>
                    </a:cubicBezTo>
                    <a:cubicBezTo>
                      <a:pt x="9" y="31"/>
                      <a:pt x="10" y="34"/>
                      <a:pt x="12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85" name="">
                <a:extLst>
                  <a:ext uri="{FF2B5EF4-FFF2-40B4-BE49-F238E27FC236}">
                    <a16:creationId xmlns:a16="http://schemas.microsoft.com/office/drawing/2014/main" id="{344C0D6D-EAB4-42CA-806B-457B34341390}"/>
                  </a:ext>
                </a:extLst>
              </p:cNvPr>
              <p:cNvSpPr/>
              <p:nvPr/>
            </p:nvSpPr>
            <p:spPr bwMode="auto">
              <a:xfrm>
                <a:off x="5697538" y="4108451"/>
                <a:ext cx="147638" cy="163513"/>
              </a:xfrm>
              <a:custGeom>
                <a:avLst/>
                <a:gdLst>
                  <a:gd name="T0" fmla="*/ 34 w 39"/>
                  <a:gd name="T1" fmla="*/ 17 h 43"/>
                  <a:gd name="T2" fmla="*/ 38 w 39"/>
                  <a:gd name="T3" fmla="*/ 29 h 43"/>
                  <a:gd name="T4" fmla="*/ 26 w 39"/>
                  <a:gd name="T5" fmla="*/ 42 h 43"/>
                  <a:gd name="T6" fmla="*/ 10 w 39"/>
                  <a:gd name="T7" fmla="*/ 36 h 43"/>
                  <a:gd name="T8" fmla="*/ 1 w 39"/>
                  <a:gd name="T9" fmla="*/ 12 h 43"/>
                  <a:gd name="T10" fmla="*/ 1 w 39"/>
                  <a:gd name="T11" fmla="*/ 12 h 43"/>
                  <a:gd name="T12" fmla="*/ 6 w 39"/>
                  <a:gd name="T13" fmla="*/ 2 h 43"/>
                  <a:gd name="T14" fmla="*/ 17 w 39"/>
                  <a:gd name="T15" fmla="*/ 3 h 43"/>
                  <a:gd name="T16" fmla="*/ 34 w 39"/>
                  <a:gd name="T17" fmla="*/ 17 h 43"/>
                  <a:gd name="T18" fmla="*/ 12 w 39"/>
                  <a:gd name="T19" fmla="*/ 28 h 43"/>
                  <a:gd name="T20" fmla="*/ 15 w 39"/>
                  <a:gd name="T21" fmla="*/ 31 h 43"/>
                  <a:gd name="T22" fmla="*/ 25 w 39"/>
                  <a:gd name="T23" fmla="*/ 36 h 43"/>
                  <a:gd name="T24" fmla="*/ 32 w 39"/>
                  <a:gd name="T25" fmla="*/ 30 h 43"/>
                  <a:gd name="T26" fmla="*/ 14 w 39"/>
                  <a:gd name="T27" fmla="*/ 9 h 43"/>
                  <a:gd name="T28" fmla="*/ 10 w 39"/>
                  <a:gd name="T29" fmla="*/ 8 h 43"/>
                  <a:gd name="T30" fmla="*/ 7 w 39"/>
                  <a:gd name="T31" fmla="*/ 12 h 43"/>
                  <a:gd name="T32" fmla="*/ 12 w 39"/>
                  <a:gd name="T33" fmla="*/ 2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" h="43">
                    <a:moveTo>
                      <a:pt x="34" y="17"/>
                    </a:moveTo>
                    <a:cubicBezTo>
                      <a:pt x="36" y="21"/>
                      <a:pt x="38" y="25"/>
                      <a:pt x="38" y="29"/>
                    </a:cubicBezTo>
                    <a:cubicBezTo>
                      <a:pt x="39" y="37"/>
                      <a:pt x="32" y="42"/>
                      <a:pt x="26" y="42"/>
                    </a:cubicBezTo>
                    <a:cubicBezTo>
                      <a:pt x="20" y="43"/>
                      <a:pt x="15" y="41"/>
                      <a:pt x="10" y="36"/>
                    </a:cubicBezTo>
                    <a:cubicBezTo>
                      <a:pt x="4" y="30"/>
                      <a:pt x="0" y="19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7"/>
                      <a:pt x="3" y="4"/>
                      <a:pt x="6" y="2"/>
                    </a:cubicBezTo>
                    <a:cubicBezTo>
                      <a:pt x="9" y="0"/>
                      <a:pt x="13" y="0"/>
                      <a:pt x="17" y="3"/>
                    </a:cubicBezTo>
                    <a:cubicBezTo>
                      <a:pt x="22" y="5"/>
                      <a:pt x="29" y="10"/>
                      <a:pt x="34" y="17"/>
                    </a:cubicBezTo>
                    <a:close/>
                    <a:moveTo>
                      <a:pt x="12" y="28"/>
                    </a:moveTo>
                    <a:cubicBezTo>
                      <a:pt x="13" y="29"/>
                      <a:pt x="14" y="30"/>
                      <a:pt x="15" y="31"/>
                    </a:cubicBezTo>
                    <a:cubicBezTo>
                      <a:pt x="17" y="33"/>
                      <a:pt x="21" y="36"/>
                      <a:pt x="25" y="36"/>
                    </a:cubicBezTo>
                    <a:cubicBezTo>
                      <a:pt x="28" y="35"/>
                      <a:pt x="32" y="33"/>
                      <a:pt x="32" y="30"/>
                    </a:cubicBezTo>
                    <a:cubicBezTo>
                      <a:pt x="31" y="22"/>
                      <a:pt x="22" y="13"/>
                      <a:pt x="14" y="9"/>
                    </a:cubicBezTo>
                    <a:cubicBezTo>
                      <a:pt x="12" y="8"/>
                      <a:pt x="11" y="7"/>
                      <a:pt x="10" y="8"/>
                    </a:cubicBezTo>
                    <a:cubicBezTo>
                      <a:pt x="8" y="9"/>
                      <a:pt x="8" y="11"/>
                      <a:pt x="7" y="12"/>
                    </a:cubicBezTo>
                    <a:cubicBezTo>
                      <a:pt x="7" y="17"/>
                      <a:pt x="9" y="23"/>
                      <a:pt x="12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86" name="">
                <a:extLst>
                  <a:ext uri="{FF2B5EF4-FFF2-40B4-BE49-F238E27FC236}">
                    <a16:creationId xmlns:a16="http://schemas.microsoft.com/office/drawing/2014/main" id="{86AA440F-0A92-46B0-A4EB-A58AAD60A212}"/>
                  </a:ext>
                </a:extLst>
              </p:cNvPr>
              <p:cNvSpPr/>
              <p:nvPr/>
            </p:nvSpPr>
            <p:spPr bwMode="auto">
              <a:xfrm>
                <a:off x="4432300" y="5113339"/>
                <a:ext cx="57150" cy="68263"/>
              </a:xfrm>
              <a:custGeom>
                <a:avLst/>
                <a:gdLst>
                  <a:gd name="T0" fmla="*/ 14 w 15"/>
                  <a:gd name="T1" fmla="*/ 2 h 18"/>
                  <a:gd name="T2" fmla="*/ 14 w 15"/>
                  <a:gd name="T3" fmla="*/ 7 h 18"/>
                  <a:gd name="T4" fmla="*/ 7 w 15"/>
                  <a:gd name="T5" fmla="*/ 16 h 18"/>
                  <a:gd name="T6" fmla="*/ 3 w 15"/>
                  <a:gd name="T7" fmla="*/ 17 h 18"/>
                  <a:gd name="T8" fmla="*/ 1 w 15"/>
                  <a:gd name="T9" fmla="*/ 13 h 18"/>
                  <a:gd name="T10" fmla="*/ 9 w 15"/>
                  <a:gd name="T11" fmla="*/ 2 h 18"/>
                  <a:gd name="T12" fmla="*/ 14 w 15"/>
                  <a:gd name="T13" fmla="*/ 2 h 18"/>
                  <a:gd name="T14" fmla="*/ 14 w 15"/>
                  <a:gd name="T15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8">
                    <a:moveTo>
                      <a:pt x="14" y="2"/>
                    </a:moveTo>
                    <a:cubicBezTo>
                      <a:pt x="15" y="4"/>
                      <a:pt x="15" y="6"/>
                      <a:pt x="14" y="7"/>
                    </a:cubicBezTo>
                    <a:cubicBezTo>
                      <a:pt x="11" y="9"/>
                      <a:pt x="9" y="12"/>
                      <a:pt x="7" y="16"/>
                    </a:cubicBezTo>
                    <a:cubicBezTo>
                      <a:pt x="6" y="18"/>
                      <a:pt x="4" y="18"/>
                      <a:pt x="3" y="17"/>
                    </a:cubicBezTo>
                    <a:cubicBezTo>
                      <a:pt x="1" y="17"/>
                      <a:pt x="0" y="15"/>
                      <a:pt x="1" y="13"/>
                    </a:cubicBezTo>
                    <a:cubicBezTo>
                      <a:pt x="3" y="9"/>
                      <a:pt x="6" y="5"/>
                      <a:pt x="9" y="2"/>
                    </a:cubicBezTo>
                    <a:cubicBezTo>
                      <a:pt x="10" y="0"/>
                      <a:pt x="13" y="0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87" name="">
                <a:extLst>
                  <a:ext uri="{FF2B5EF4-FFF2-40B4-BE49-F238E27FC236}">
                    <a16:creationId xmlns:a16="http://schemas.microsoft.com/office/drawing/2014/main" id="{359E421E-F1C0-49BF-BB71-4978A13156C9}"/>
                  </a:ext>
                </a:extLst>
              </p:cNvPr>
              <p:cNvSpPr/>
              <p:nvPr/>
            </p:nvSpPr>
            <p:spPr bwMode="auto">
              <a:xfrm>
                <a:off x="4602163" y="5219701"/>
                <a:ext cx="42863" cy="60325"/>
              </a:xfrm>
              <a:custGeom>
                <a:avLst/>
                <a:gdLst>
                  <a:gd name="T0" fmla="*/ 10 w 11"/>
                  <a:gd name="T1" fmla="*/ 2 h 16"/>
                  <a:gd name="T2" fmla="*/ 10 w 11"/>
                  <a:gd name="T3" fmla="*/ 6 h 16"/>
                  <a:gd name="T4" fmla="*/ 7 w 11"/>
                  <a:gd name="T5" fmla="*/ 13 h 16"/>
                  <a:gd name="T6" fmla="*/ 3 w 11"/>
                  <a:gd name="T7" fmla="*/ 15 h 16"/>
                  <a:gd name="T8" fmla="*/ 0 w 11"/>
                  <a:gd name="T9" fmla="*/ 11 h 16"/>
                  <a:gd name="T10" fmla="*/ 5 w 11"/>
                  <a:gd name="T11" fmla="*/ 2 h 16"/>
                  <a:gd name="T12" fmla="*/ 9 w 11"/>
                  <a:gd name="T13" fmla="*/ 2 h 16"/>
                  <a:gd name="T14" fmla="*/ 10 w 11"/>
                  <a:gd name="T15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16">
                    <a:moveTo>
                      <a:pt x="10" y="2"/>
                    </a:moveTo>
                    <a:cubicBezTo>
                      <a:pt x="11" y="4"/>
                      <a:pt x="11" y="5"/>
                      <a:pt x="10" y="6"/>
                    </a:cubicBezTo>
                    <a:cubicBezTo>
                      <a:pt x="9" y="8"/>
                      <a:pt x="8" y="11"/>
                      <a:pt x="7" y="13"/>
                    </a:cubicBezTo>
                    <a:cubicBezTo>
                      <a:pt x="6" y="15"/>
                      <a:pt x="4" y="16"/>
                      <a:pt x="3" y="15"/>
                    </a:cubicBezTo>
                    <a:cubicBezTo>
                      <a:pt x="1" y="15"/>
                      <a:pt x="0" y="13"/>
                      <a:pt x="0" y="11"/>
                    </a:cubicBezTo>
                    <a:cubicBezTo>
                      <a:pt x="1" y="8"/>
                      <a:pt x="3" y="5"/>
                      <a:pt x="5" y="2"/>
                    </a:cubicBezTo>
                    <a:cubicBezTo>
                      <a:pt x="6" y="1"/>
                      <a:pt x="8" y="0"/>
                      <a:pt x="9" y="2"/>
                    </a:cubicBezTo>
                    <a:cubicBezTo>
                      <a:pt x="10" y="2"/>
                      <a:pt x="10" y="2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88" name="">
                <a:extLst>
                  <a:ext uri="{FF2B5EF4-FFF2-40B4-BE49-F238E27FC236}">
                    <a16:creationId xmlns:a16="http://schemas.microsoft.com/office/drawing/2014/main" id="{08CE4DFF-8794-4133-9AA0-B31E6B8DE744}"/>
                  </a:ext>
                </a:extLst>
              </p:cNvPr>
              <p:cNvSpPr/>
              <p:nvPr/>
            </p:nvSpPr>
            <p:spPr bwMode="auto">
              <a:xfrm>
                <a:off x="4759325" y="5273676"/>
                <a:ext cx="41275" cy="93663"/>
              </a:xfrm>
              <a:custGeom>
                <a:avLst/>
                <a:gdLst>
                  <a:gd name="T0" fmla="*/ 11 w 11"/>
                  <a:gd name="T1" fmla="*/ 2 h 25"/>
                  <a:gd name="T2" fmla="*/ 11 w 11"/>
                  <a:gd name="T3" fmla="*/ 5 h 25"/>
                  <a:gd name="T4" fmla="*/ 7 w 11"/>
                  <a:gd name="T5" fmla="*/ 22 h 25"/>
                  <a:gd name="T6" fmla="*/ 3 w 11"/>
                  <a:gd name="T7" fmla="*/ 25 h 25"/>
                  <a:gd name="T8" fmla="*/ 0 w 11"/>
                  <a:gd name="T9" fmla="*/ 20 h 25"/>
                  <a:gd name="T10" fmla="*/ 5 w 11"/>
                  <a:gd name="T11" fmla="*/ 3 h 25"/>
                  <a:gd name="T12" fmla="*/ 9 w 11"/>
                  <a:gd name="T13" fmla="*/ 1 h 25"/>
                  <a:gd name="T14" fmla="*/ 11 w 11"/>
                  <a:gd name="T15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25">
                    <a:moveTo>
                      <a:pt x="11" y="2"/>
                    </a:moveTo>
                    <a:cubicBezTo>
                      <a:pt x="11" y="3"/>
                      <a:pt x="11" y="4"/>
                      <a:pt x="11" y="5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4"/>
                      <a:pt x="5" y="25"/>
                      <a:pt x="3" y="25"/>
                    </a:cubicBezTo>
                    <a:cubicBezTo>
                      <a:pt x="1" y="24"/>
                      <a:pt x="0" y="22"/>
                      <a:pt x="0" y="20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1"/>
                      <a:pt x="7" y="0"/>
                      <a:pt x="9" y="1"/>
                    </a:cubicBezTo>
                    <a:cubicBezTo>
                      <a:pt x="10" y="1"/>
                      <a:pt x="10" y="1"/>
                      <a:pt x="1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89" name="">
                <a:extLst>
                  <a:ext uri="{FF2B5EF4-FFF2-40B4-BE49-F238E27FC236}">
                    <a16:creationId xmlns:a16="http://schemas.microsoft.com/office/drawing/2014/main" id="{9E7C7EEB-294E-455F-9D4E-2D6D3545D1CA}"/>
                  </a:ext>
                </a:extLst>
              </p:cNvPr>
              <p:cNvSpPr/>
              <p:nvPr/>
            </p:nvSpPr>
            <p:spPr bwMode="auto">
              <a:xfrm>
                <a:off x="4937125" y="5295901"/>
                <a:ext cx="38100" cy="63500"/>
              </a:xfrm>
              <a:custGeom>
                <a:avLst/>
                <a:gdLst>
                  <a:gd name="T0" fmla="*/ 9 w 10"/>
                  <a:gd name="T1" fmla="*/ 2 h 17"/>
                  <a:gd name="T2" fmla="*/ 9 w 10"/>
                  <a:gd name="T3" fmla="*/ 6 h 17"/>
                  <a:gd name="T4" fmla="*/ 7 w 10"/>
                  <a:gd name="T5" fmla="*/ 14 h 17"/>
                  <a:gd name="T6" fmla="*/ 4 w 10"/>
                  <a:gd name="T7" fmla="*/ 17 h 17"/>
                  <a:gd name="T8" fmla="*/ 0 w 10"/>
                  <a:gd name="T9" fmla="*/ 14 h 17"/>
                  <a:gd name="T10" fmla="*/ 3 w 10"/>
                  <a:gd name="T11" fmla="*/ 3 h 17"/>
                  <a:gd name="T12" fmla="*/ 8 w 10"/>
                  <a:gd name="T13" fmla="*/ 1 h 17"/>
                  <a:gd name="T14" fmla="*/ 9 w 10"/>
                  <a:gd name="T15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17">
                    <a:moveTo>
                      <a:pt x="9" y="2"/>
                    </a:moveTo>
                    <a:cubicBezTo>
                      <a:pt x="10" y="3"/>
                      <a:pt x="10" y="5"/>
                      <a:pt x="9" y="6"/>
                    </a:cubicBezTo>
                    <a:cubicBezTo>
                      <a:pt x="8" y="8"/>
                      <a:pt x="7" y="11"/>
                      <a:pt x="7" y="14"/>
                    </a:cubicBezTo>
                    <a:cubicBezTo>
                      <a:pt x="7" y="16"/>
                      <a:pt x="6" y="17"/>
                      <a:pt x="4" y="17"/>
                    </a:cubicBezTo>
                    <a:cubicBezTo>
                      <a:pt x="2" y="17"/>
                      <a:pt x="0" y="16"/>
                      <a:pt x="0" y="14"/>
                    </a:cubicBezTo>
                    <a:cubicBezTo>
                      <a:pt x="1" y="10"/>
                      <a:pt x="1" y="6"/>
                      <a:pt x="3" y="3"/>
                    </a:cubicBezTo>
                    <a:cubicBezTo>
                      <a:pt x="4" y="1"/>
                      <a:pt x="6" y="0"/>
                      <a:pt x="8" y="1"/>
                    </a:cubicBezTo>
                    <a:cubicBezTo>
                      <a:pt x="8" y="1"/>
                      <a:pt x="9" y="2"/>
                      <a:pt x="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90" name="">
                <a:extLst>
                  <a:ext uri="{FF2B5EF4-FFF2-40B4-BE49-F238E27FC236}">
                    <a16:creationId xmlns:a16="http://schemas.microsoft.com/office/drawing/2014/main" id="{386928A8-5A0D-49B8-B6C6-29D96D5AB720}"/>
                  </a:ext>
                </a:extLst>
              </p:cNvPr>
              <p:cNvSpPr/>
              <p:nvPr/>
            </p:nvSpPr>
            <p:spPr bwMode="auto">
              <a:xfrm>
                <a:off x="5100638" y="5268914"/>
                <a:ext cx="30163" cy="141288"/>
              </a:xfrm>
              <a:custGeom>
                <a:avLst/>
                <a:gdLst>
                  <a:gd name="T0" fmla="*/ 8 w 8"/>
                  <a:gd name="T1" fmla="*/ 2 h 37"/>
                  <a:gd name="T2" fmla="*/ 8 w 8"/>
                  <a:gd name="T3" fmla="*/ 4 h 37"/>
                  <a:gd name="T4" fmla="*/ 7 w 8"/>
                  <a:gd name="T5" fmla="*/ 33 h 37"/>
                  <a:gd name="T6" fmla="*/ 3 w 8"/>
                  <a:gd name="T7" fmla="*/ 37 h 37"/>
                  <a:gd name="T8" fmla="*/ 0 w 8"/>
                  <a:gd name="T9" fmla="*/ 33 h 37"/>
                  <a:gd name="T10" fmla="*/ 1 w 8"/>
                  <a:gd name="T11" fmla="*/ 4 h 37"/>
                  <a:gd name="T12" fmla="*/ 5 w 8"/>
                  <a:gd name="T13" fmla="*/ 0 h 37"/>
                  <a:gd name="T14" fmla="*/ 8 w 8"/>
                  <a:gd name="T15" fmla="*/ 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37">
                    <a:moveTo>
                      <a:pt x="8" y="2"/>
                    </a:moveTo>
                    <a:cubicBezTo>
                      <a:pt x="8" y="3"/>
                      <a:pt x="8" y="3"/>
                      <a:pt x="8" y="4"/>
                    </a:cubicBezTo>
                    <a:cubicBezTo>
                      <a:pt x="7" y="14"/>
                      <a:pt x="7" y="24"/>
                      <a:pt x="7" y="33"/>
                    </a:cubicBezTo>
                    <a:cubicBezTo>
                      <a:pt x="7" y="35"/>
                      <a:pt x="5" y="37"/>
                      <a:pt x="3" y="37"/>
                    </a:cubicBezTo>
                    <a:cubicBezTo>
                      <a:pt x="1" y="37"/>
                      <a:pt x="0" y="35"/>
                      <a:pt x="0" y="33"/>
                    </a:cubicBezTo>
                    <a:cubicBezTo>
                      <a:pt x="0" y="23"/>
                      <a:pt x="0" y="13"/>
                      <a:pt x="1" y="4"/>
                    </a:cubicBezTo>
                    <a:cubicBezTo>
                      <a:pt x="2" y="2"/>
                      <a:pt x="3" y="0"/>
                      <a:pt x="5" y="0"/>
                    </a:cubicBezTo>
                    <a:cubicBezTo>
                      <a:pt x="6" y="1"/>
                      <a:pt x="7" y="1"/>
                      <a:pt x="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91" name="">
                <a:extLst>
                  <a:ext uri="{FF2B5EF4-FFF2-40B4-BE49-F238E27FC236}">
                    <a16:creationId xmlns:a16="http://schemas.microsoft.com/office/drawing/2014/main" id="{7496771E-53E4-4865-92C3-F91D0ACA7BBC}"/>
                  </a:ext>
                </a:extLst>
              </p:cNvPr>
              <p:cNvSpPr/>
              <p:nvPr/>
            </p:nvSpPr>
            <p:spPr bwMode="auto">
              <a:xfrm>
                <a:off x="5278438" y="5203826"/>
                <a:ext cx="76200" cy="122238"/>
              </a:xfrm>
              <a:custGeom>
                <a:avLst/>
                <a:gdLst>
                  <a:gd name="T0" fmla="*/ 6 w 20"/>
                  <a:gd name="T1" fmla="*/ 2 h 32"/>
                  <a:gd name="T2" fmla="*/ 7 w 20"/>
                  <a:gd name="T3" fmla="*/ 3 h 32"/>
                  <a:gd name="T4" fmla="*/ 19 w 20"/>
                  <a:gd name="T5" fmla="*/ 26 h 32"/>
                  <a:gd name="T6" fmla="*/ 17 w 20"/>
                  <a:gd name="T7" fmla="*/ 31 h 32"/>
                  <a:gd name="T8" fmla="*/ 13 w 20"/>
                  <a:gd name="T9" fmla="*/ 30 h 32"/>
                  <a:gd name="T10" fmla="*/ 0 w 20"/>
                  <a:gd name="T11" fmla="*/ 6 h 32"/>
                  <a:gd name="T12" fmla="*/ 2 w 20"/>
                  <a:gd name="T13" fmla="*/ 1 h 32"/>
                  <a:gd name="T14" fmla="*/ 6 w 20"/>
                  <a:gd name="T15" fmla="*/ 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32">
                    <a:moveTo>
                      <a:pt x="6" y="2"/>
                    </a:moveTo>
                    <a:cubicBezTo>
                      <a:pt x="6" y="2"/>
                      <a:pt x="7" y="3"/>
                      <a:pt x="7" y="3"/>
                    </a:cubicBezTo>
                    <a:cubicBezTo>
                      <a:pt x="11" y="11"/>
                      <a:pt x="15" y="19"/>
                      <a:pt x="19" y="26"/>
                    </a:cubicBezTo>
                    <a:cubicBezTo>
                      <a:pt x="20" y="28"/>
                      <a:pt x="19" y="30"/>
                      <a:pt x="17" y="31"/>
                    </a:cubicBezTo>
                    <a:cubicBezTo>
                      <a:pt x="16" y="32"/>
                      <a:pt x="14" y="31"/>
                      <a:pt x="13" y="30"/>
                    </a:cubicBezTo>
                    <a:cubicBezTo>
                      <a:pt x="9" y="22"/>
                      <a:pt x="4" y="14"/>
                      <a:pt x="0" y="6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4" y="0"/>
                      <a:pt x="5" y="1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92" name="">
                <a:extLst>
                  <a:ext uri="{FF2B5EF4-FFF2-40B4-BE49-F238E27FC236}">
                    <a16:creationId xmlns:a16="http://schemas.microsoft.com/office/drawing/2014/main" id="{42DA14FF-0C25-499E-84E6-5C7448234616}"/>
                  </a:ext>
                </a:extLst>
              </p:cNvPr>
              <p:cNvSpPr/>
              <p:nvPr/>
            </p:nvSpPr>
            <p:spPr bwMode="auto">
              <a:xfrm>
                <a:off x="5435600" y="5094289"/>
                <a:ext cx="49213" cy="53975"/>
              </a:xfrm>
              <a:custGeom>
                <a:avLst/>
                <a:gdLst>
                  <a:gd name="T0" fmla="*/ 12 w 13"/>
                  <a:gd name="T1" fmla="*/ 8 h 14"/>
                  <a:gd name="T2" fmla="*/ 12 w 13"/>
                  <a:gd name="T3" fmla="*/ 12 h 14"/>
                  <a:gd name="T4" fmla="*/ 7 w 13"/>
                  <a:gd name="T5" fmla="*/ 13 h 14"/>
                  <a:gd name="T6" fmla="*/ 1 w 13"/>
                  <a:gd name="T7" fmla="*/ 6 h 14"/>
                  <a:gd name="T8" fmla="*/ 1 w 13"/>
                  <a:gd name="T9" fmla="*/ 2 h 14"/>
                  <a:gd name="T10" fmla="*/ 6 w 13"/>
                  <a:gd name="T11" fmla="*/ 2 h 14"/>
                  <a:gd name="T12" fmla="*/ 11 w 13"/>
                  <a:gd name="T13" fmla="*/ 8 h 14"/>
                  <a:gd name="T14" fmla="*/ 12 w 13"/>
                  <a:gd name="T15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4">
                    <a:moveTo>
                      <a:pt x="12" y="8"/>
                    </a:moveTo>
                    <a:cubicBezTo>
                      <a:pt x="13" y="10"/>
                      <a:pt x="13" y="11"/>
                      <a:pt x="12" y="12"/>
                    </a:cubicBezTo>
                    <a:cubicBezTo>
                      <a:pt x="11" y="14"/>
                      <a:pt x="9" y="14"/>
                      <a:pt x="7" y="13"/>
                    </a:cubicBezTo>
                    <a:cubicBezTo>
                      <a:pt x="5" y="11"/>
                      <a:pt x="3" y="9"/>
                      <a:pt x="1" y="6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3" y="0"/>
                      <a:pt x="5" y="1"/>
                      <a:pt x="6" y="2"/>
                    </a:cubicBezTo>
                    <a:cubicBezTo>
                      <a:pt x="8" y="4"/>
                      <a:pt x="9" y="6"/>
                      <a:pt x="11" y="8"/>
                    </a:cubicBezTo>
                    <a:cubicBezTo>
                      <a:pt x="12" y="8"/>
                      <a:pt x="12" y="8"/>
                      <a:pt x="1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93" name="">
                <a:extLst>
                  <a:ext uri="{FF2B5EF4-FFF2-40B4-BE49-F238E27FC236}">
                    <a16:creationId xmlns:a16="http://schemas.microsoft.com/office/drawing/2014/main" id="{BF74D005-72BF-4FB2-8255-93638E05CE23}"/>
                  </a:ext>
                </a:extLst>
              </p:cNvPr>
              <p:cNvSpPr/>
              <p:nvPr/>
            </p:nvSpPr>
            <p:spPr bwMode="auto">
              <a:xfrm>
                <a:off x="5534025" y="4938714"/>
                <a:ext cx="136525" cy="84138"/>
              </a:xfrm>
              <a:custGeom>
                <a:avLst/>
                <a:gdLst>
                  <a:gd name="T0" fmla="*/ 35 w 36"/>
                  <a:gd name="T1" fmla="*/ 16 h 22"/>
                  <a:gd name="T2" fmla="*/ 36 w 36"/>
                  <a:gd name="T3" fmla="*/ 19 h 22"/>
                  <a:gd name="T4" fmla="*/ 31 w 36"/>
                  <a:gd name="T5" fmla="*/ 21 h 22"/>
                  <a:gd name="T6" fmla="*/ 2 w 36"/>
                  <a:gd name="T7" fmla="*/ 7 h 22"/>
                  <a:gd name="T8" fmla="*/ 1 w 36"/>
                  <a:gd name="T9" fmla="*/ 2 h 22"/>
                  <a:gd name="T10" fmla="*/ 5 w 36"/>
                  <a:gd name="T11" fmla="*/ 0 h 22"/>
                  <a:gd name="T12" fmla="*/ 34 w 36"/>
                  <a:gd name="T13" fmla="*/ 15 h 22"/>
                  <a:gd name="T14" fmla="*/ 35 w 36"/>
                  <a:gd name="T15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22">
                    <a:moveTo>
                      <a:pt x="35" y="16"/>
                    </a:moveTo>
                    <a:cubicBezTo>
                      <a:pt x="36" y="17"/>
                      <a:pt x="36" y="18"/>
                      <a:pt x="36" y="19"/>
                    </a:cubicBezTo>
                    <a:cubicBezTo>
                      <a:pt x="35" y="21"/>
                      <a:pt x="33" y="22"/>
                      <a:pt x="31" y="21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0"/>
                      <a:pt x="4" y="0"/>
                      <a:pt x="5" y="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5" y="15"/>
                      <a:pt x="35" y="15"/>
                      <a:pt x="3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94" name="">
                <a:extLst>
                  <a:ext uri="{FF2B5EF4-FFF2-40B4-BE49-F238E27FC236}">
                    <a16:creationId xmlns:a16="http://schemas.microsoft.com/office/drawing/2014/main" id="{5822DC06-8141-4A56-A86D-908E13FC0D41}"/>
                  </a:ext>
                </a:extLst>
              </p:cNvPr>
              <p:cNvSpPr/>
              <p:nvPr/>
            </p:nvSpPr>
            <p:spPr bwMode="auto">
              <a:xfrm>
                <a:off x="5586413" y="4741864"/>
                <a:ext cx="68263" cy="38100"/>
              </a:xfrm>
              <a:custGeom>
                <a:avLst/>
                <a:gdLst>
                  <a:gd name="T0" fmla="*/ 17 w 18"/>
                  <a:gd name="T1" fmla="*/ 4 h 10"/>
                  <a:gd name="T2" fmla="*/ 17 w 18"/>
                  <a:gd name="T3" fmla="*/ 8 h 10"/>
                  <a:gd name="T4" fmla="*/ 12 w 18"/>
                  <a:gd name="T5" fmla="*/ 9 h 10"/>
                  <a:gd name="T6" fmla="*/ 5 w 18"/>
                  <a:gd name="T7" fmla="*/ 7 h 10"/>
                  <a:gd name="T8" fmla="*/ 1 w 18"/>
                  <a:gd name="T9" fmla="*/ 5 h 10"/>
                  <a:gd name="T10" fmla="*/ 3 w 18"/>
                  <a:gd name="T11" fmla="*/ 0 h 10"/>
                  <a:gd name="T12" fmla="*/ 16 w 18"/>
                  <a:gd name="T13" fmla="*/ 3 h 10"/>
                  <a:gd name="T14" fmla="*/ 17 w 18"/>
                  <a:gd name="T1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10">
                    <a:moveTo>
                      <a:pt x="17" y="4"/>
                    </a:moveTo>
                    <a:cubicBezTo>
                      <a:pt x="18" y="5"/>
                      <a:pt x="18" y="6"/>
                      <a:pt x="17" y="8"/>
                    </a:cubicBezTo>
                    <a:cubicBezTo>
                      <a:pt x="16" y="9"/>
                      <a:pt x="14" y="10"/>
                      <a:pt x="12" y="9"/>
                    </a:cubicBezTo>
                    <a:cubicBezTo>
                      <a:pt x="10" y="7"/>
                      <a:pt x="7" y="7"/>
                      <a:pt x="5" y="7"/>
                    </a:cubicBezTo>
                    <a:cubicBezTo>
                      <a:pt x="3" y="8"/>
                      <a:pt x="1" y="6"/>
                      <a:pt x="1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8" y="0"/>
                      <a:pt x="12" y="0"/>
                      <a:pt x="16" y="3"/>
                    </a:cubicBezTo>
                    <a:cubicBezTo>
                      <a:pt x="16" y="3"/>
                      <a:pt x="17" y="3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95" name="">
                <a:extLst>
                  <a:ext uri="{FF2B5EF4-FFF2-40B4-BE49-F238E27FC236}">
                    <a16:creationId xmlns:a16="http://schemas.microsoft.com/office/drawing/2014/main" id="{F760E4DF-9A0E-421C-B051-6DC79D793B63}"/>
                  </a:ext>
                </a:extLst>
              </p:cNvPr>
              <p:cNvSpPr/>
              <p:nvPr/>
            </p:nvSpPr>
            <p:spPr bwMode="auto">
              <a:xfrm>
                <a:off x="5591175" y="4594226"/>
                <a:ext cx="136525" cy="38100"/>
              </a:xfrm>
              <a:custGeom>
                <a:avLst/>
                <a:gdLst>
                  <a:gd name="T0" fmla="*/ 36 w 36"/>
                  <a:gd name="T1" fmla="*/ 4 h 10"/>
                  <a:gd name="T2" fmla="*/ 36 w 36"/>
                  <a:gd name="T3" fmla="*/ 7 h 10"/>
                  <a:gd name="T4" fmla="*/ 32 w 36"/>
                  <a:gd name="T5" fmla="*/ 10 h 10"/>
                  <a:gd name="T6" fmla="*/ 5 w 36"/>
                  <a:gd name="T7" fmla="*/ 9 h 10"/>
                  <a:gd name="T8" fmla="*/ 0 w 36"/>
                  <a:gd name="T9" fmla="*/ 6 h 10"/>
                  <a:gd name="T10" fmla="*/ 3 w 36"/>
                  <a:gd name="T11" fmla="*/ 2 h 10"/>
                  <a:gd name="T12" fmla="*/ 34 w 36"/>
                  <a:gd name="T13" fmla="*/ 3 h 10"/>
                  <a:gd name="T14" fmla="*/ 36 w 36"/>
                  <a:gd name="T1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10">
                    <a:moveTo>
                      <a:pt x="36" y="4"/>
                    </a:moveTo>
                    <a:cubicBezTo>
                      <a:pt x="36" y="5"/>
                      <a:pt x="36" y="6"/>
                      <a:pt x="36" y="7"/>
                    </a:cubicBezTo>
                    <a:cubicBezTo>
                      <a:pt x="36" y="9"/>
                      <a:pt x="34" y="10"/>
                      <a:pt x="32" y="10"/>
                    </a:cubicBezTo>
                    <a:cubicBezTo>
                      <a:pt x="23" y="7"/>
                      <a:pt x="13" y="7"/>
                      <a:pt x="5" y="9"/>
                    </a:cubicBezTo>
                    <a:cubicBezTo>
                      <a:pt x="3" y="10"/>
                      <a:pt x="1" y="8"/>
                      <a:pt x="0" y="6"/>
                    </a:cubicBezTo>
                    <a:cubicBezTo>
                      <a:pt x="0" y="5"/>
                      <a:pt x="1" y="3"/>
                      <a:pt x="3" y="2"/>
                    </a:cubicBezTo>
                    <a:cubicBezTo>
                      <a:pt x="13" y="0"/>
                      <a:pt x="23" y="0"/>
                      <a:pt x="34" y="3"/>
                    </a:cubicBezTo>
                    <a:cubicBezTo>
                      <a:pt x="34" y="3"/>
                      <a:pt x="35" y="4"/>
                      <a:pt x="3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96" name="">
                <a:extLst>
                  <a:ext uri="{FF2B5EF4-FFF2-40B4-BE49-F238E27FC236}">
                    <a16:creationId xmlns:a16="http://schemas.microsoft.com/office/drawing/2014/main" id="{A9DBBE9E-7CF9-4D7B-A95E-418ABB1F17C1}"/>
                  </a:ext>
                </a:extLst>
              </p:cNvPr>
              <p:cNvSpPr/>
              <p:nvPr/>
            </p:nvSpPr>
            <p:spPr bwMode="auto">
              <a:xfrm>
                <a:off x="5545138" y="4392614"/>
                <a:ext cx="76200" cy="46038"/>
              </a:xfrm>
              <a:custGeom>
                <a:avLst/>
                <a:gdLst>
                  <a:gd name="T0" fmla="*/ 19 w 20"/>
                  <a:gd name="T1" fmla="*/ 2 h 12"/>
                  <a:gd name="T2" fmla="*/ 19 w 20"/>
                  <a:gd name="T3" fmla="*/ 3 h 12"/>
                  <a:gd name="T4" fmla="*/ 17 w 20"/>
                  <a:gd name="T5" fmla="*/ 7 h 12"/>
                  <a:gd name="T6" fmla="*/ 5 w 20"/>
                  <a:gd name="T7" fmla="*/ 11 h 12"/>
                  <a:gd name="T8" fmla="*/ 0 w 20"/>
                  <a:gd name="T9" fmla="*/ 9 h 12"/>
                  <a:gd name="T10" fmla="*/ 3 w 20"/>
                  <a:gd name="T11" fmla="*/ 4 h 12"/>
                  <a:gd name="T12" fmla="*/ 15 w 20"/>
                  <a:gd name="T13" fmla="*/ 1 h 12"/>
                  <a:gd name="T14" fmla="*/ 19 w 20"/>
                  <a:gd name="T15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12">
                    <a:moveTo>
                      <a:pt x="19" y="2"/>
                    </a:moveTo>
                    <a:cubicBezTo>
                      <a:pt x="19" y="2"/>
                      <a:pt x="19" y="3"/>
                      <a:pt x="19" y="3"/>
                    </a:cubicBezTo>
                    <a:cubicBezTo>
                      <a:pt x="20" y="5"/>
                      <a:pt x="19" y="7"/>
                      <a:pt x="17" y="7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3" y="12"/>
                      <a:pt x="1" y="10"/>
                      <a:pt x="0" y="9"/>
                    </a:cubicBezTo>
                    <a:cubicBezTo>
                      <a:pt x="0" y="7"/>
                      <a:pt x="1" y="5"/>
                      <a:pt x="3" y="4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7" y="0"/>
                      <a:pt x="18" y="1"/>
                      <a:pt x="1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97" name="">
                <a:extLst>
                  <a:ext uri="{FF2B5EF4-FFF2-40B4-BE49-F238E27FC236}">
                    <a16:creationId xmlns:a16="http://schemas.microsoft.com/office/drawing/2014/main" id="{1F98ACB4-DA31-4C1D-8D7D-02023C38C296}"/>
                  </a:ext>
                </a:extLst>
              </p:cNvPr>
              <p:cNvSpPr/>
              <p:nvPr/>
            </p:nvSpPr>
            <p:spPr bwMode="auto">
              <a:xfrm>
                <a:off x="5435600" y="4116389"/>
                <a:ext cx="109538" cy="120650"/>
              </a:xfrm>
              <a:custGeom>
                <a:avLst/>
                <a:gdLst>
                  <a:gd name="T0" fmla="*/ 28 w 29"/>
                  <a:gd name="T1" fmla="*/ 2 h 32"/>
                  <a:gd name="T2" fmla="*/ 28 w 29"/>
                  <a:gd name="T3" fmla="*/ 7 h 32"/>
                  <a:gd name="T4" fmla="*/ 6 w 29"/>
                  <a:gd name="T5" fmla="*/ 30 h 32"/>
                  <a:gd name="T6" fmla="*/ 2 w 29"/>
                  <a:gd name="T7" fmla="*/ 31 h 32"/>
                  <a:gd name="T8" fmla="*/ 1 w 29"/>
                  <a:gd name="T9" fmla="*/ 26 h 32"/>
                  <a:gd name="T10" fmla="*/ 23 w 29"/>
                  <a:gd name="T11" fmla="*/ 2 h 32"/>
                  <a:gd name="T12" fmla="*/ 28 w 29"/>
                  <a:gd name="T13" fmla="*/ 2 h 32"/>
                  <a:gd name="T14" fmla="*/ 28 w 29"/>
                  <a:gd name="T15" fmla="*/ 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32">
                    <a:moveTo>
                      <a:pt x="28" y="2"/>
                    </a:moveTo>
                    <a:cubicBezTo>
                      <a:pt x="29" y="4"/>
                      <a:pt x="29" y="6"/>
                      <a:pt x="28" y="7"/>
                    </a:cubicBezTo>
                    <a:cubicBezTo>
                      <a:pt x="20" y="14"/>
                      <a:pt x="13" y="22"/>
                      <a:pt x="6" y="30"/>
                    </a:cubicBezTo>
                    <a:cubicBezTo>
                      <a:pt x="5" y="32"/>
                      <a:pt x="3" y="32"/>
                      <a:pt x="2" y="31"/>
                    </a:cubicBezTo>
                    <a:cubicBezTo>
                      <a:pt x="0" y="30"/>
                      <a:pt x="0" y="28"/>
                      <a:pt x="1" y="26"/>
                    </a:cubicBezTo>
                    <a:cubicBezTo>
                      <a:pt x="7" y="17"/>
                      <a:pt x="15" y="9"/>
                      <a:pt x="23" y="2"/>
                    </a:cubicBezTo>
                    <a:cubicBezTo>
                      <a:pt x="25" y="0"/>
                      <a:pt x="27" y="1"/>
                      <a:pt x="28" y="2"/>
                    </a:cubicBezTo>
                    <a:cubicBezTo>
                      <a:pt x="28" y="2"/>
                      <a:pt x="28" y="2"/>
                      <a:pt x="2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98" name="">
                <a:extLst>
                  <a:ext uri="{FF2B5EF4-FFF2-40B4-BE49-F238E27FC236}">
                    <a16:creationId xmlns:a16="http://schemas.microsoft.com/office/drawing/2014/main" id="{C7CB4792-FE91-47CB-994F-1514996DCC1A}"/>
                  </a:ext>
                </a:extLst>
              </p:cNvPr>
              <p:cNvSpPr/>
              <p:nvPr/>
            </p:nvSpPr>
            <p:spPr bwMode="auto">
              <a:xfrm>
                <a:off x="5297488" y="4040189"/>
                <a:ext cx="57150" cy="57150"/>
              </a:xfrm>
              <a:custGeom>
                <a:avLst/>
                <a:gdLst>
                  <a:gd name="T0" fmla="*/ 14 w 15"/>
                  <a:gd name="T1" fmla="*/ 2 h 15"/>
                  <a:gd name="T2" fmla="*/ 14 w 15"/>
                  <a:gd name="T3" fmla="*/ 6 h 15"/>
                  <a:gd name="T4" fmla="*/ 7 w 15"/>
                  <a:gd name="T5" fmla="*/ 14 h 15"/>
                  <a:gd name="T6" fmla="*/ 2 w 15"/>
                  <a:gd name="T7" fmla="*/ 14 h 15"/>
                  <a:gd name="T8" fmla="*/ 2 w 15"/>
                  <a:gd name="T9" fmla="*/ 9 h 15"/>
                  <a:gd name="T10" fmla="*/ 9 w 15"/>
                  <a:gd name="T11" fmla="*/ 1 h 15"/>
                  <a:gd name="T12" fmla="*/ 14 w 15"/>
                  <a:gd name="T13" fmla="*/ 1 h 15"/>
                  <a:gd name="T14" fmla="*/ 14 w 15"/>
                  <a:gd name="T15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5">
                    <a:moveTo>
                      <a:pt x="14" y="2"/>
                    </a:moveTo>
                    <a:cubicBezTo>
                      <a:pt x="15" y="3"/>
                      <a:pt x="15" y="5"/>
                      <a:pt x="14" y="6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6" y="15"/>
                      <a:pt x="3" y="15"/>
                      <a:pt x="2" y="14"/>
                    </a:cubicBezTo>
                    <a:cubicBezTo>
                      <a:pt x="1" y="13"/>
                      <a:pt x="0" y="11"/>
                      <a:pt x="2" y="9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0" y="0"/>
                      <a:pt x="13" y="0"/>
                      <a:pt x="14" y="1"/>
                    </a:cubicBezTo>
                    <a:cubicBezTo>
                      <a:pt x="14" y="1"/>
                      <a:pt x="14" y="1"/>
                      <a:pt x="1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99" name="">
                <a:extLst>
                  <a:ext uri="{FF2B5EF4-FFF2-40B4-BE49-F238E27FC236}">
                    <a16:creationId xmlns:a16="http://schemas.microsoft.com/office/drawing/2014/main" id="{88C4D1F7-AAC7-4DD5-8C84-2926C5ADB97D}"/>
                  </a:ext>
                </a:extLst>
              </p:cNvPr>
              <p:cNvSpPr/>
              <p:nvPr/>
            </p:nvSpPr>
            <p:spPr bwMode="auto">
              <a:xfrm>
                <a:off x="4151313" y="4741864"/>
                <a:ext cx="95250" cy="33338"/>
              </a:xfrm>
              <a:custGeom>
                <a:avLst/>
                <a:gdLst>
                  <a:gd name="T0" fmla="*/ 24 w 25"/>
                  <a:gd name="T1" fmla="*/ 1 h 9"/>
                  <a:gd name="T2" fmla="*/ 24 w 25"/>
                  <a:gd name="T3" fmla="*/ 2 h 9"/>
                  <a:gd name="T4" fmla="*/ 22 w 25"/>
                  <a:gd name="T5" fmla="*/ 7 h 9"/>
                  <a:gd name="T6" fmla="*/ 4 w 25"/>
                  <a:gd name="T7" fmla="*/ 8 h 9"/>
                  <a:gd name="T8" fmla="*/ 1 w 25"/>
                  <a:gd name="T9" fmla="*/ 4 h 9"/>
                  <a:gd name="T10" fmla="*/ 4 w 25"/>
                  <a:gd name="T11" fmla="*/ 1 h 9"/>
                  <a:gd name="T12" fmla="*/ 20 w 25"/>
                  <a:gd name="T13" fmla="*/ 0 h 9"/>
                  <a:gd name="T14" fmla="*/ 24 w 25"/>
                  <a:gd name="T15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9">
                    <a:moveTo>
                      <a:pt x="24" y="1"/>
                    </a:moveTo>
                    <a:cubicBezTo>
                      <a:pt x="24" y="2"/>
                      <a:pt x="24" y="2"/>
                      <a:pt x="24" y="2"/>
                    </a:cubicBezTo>
                    <a:cubicBezTo>
                      <a:pt x="25" y="4"/>
                      <a:pt x="23" y="6"/>
                      <a:pt x="22" y="7"/>
                    </a:cubicBezTo>
                    <a:cubicBezTo>
                      <a:pt x="16" y="8"/>
                      <a:pt x="10" y="9"/>
                      <a:pt x="4" y="8"/>
                    </a:cubicBezTo>
                    <a:cubicBezTo>
                      <a:pt x="2" y="8"/>
                      <a:pt x="0" y="6"/>
                      <a:pt x="1" y="4"/>
                    </a:cubicBezTo>
                    <a:cubicBezTo>
                      <a:pt x="1" y="2"/>
                      <a:pt x="3" y="1"/>
                      <a:pt x="4" y="1"/>
                    </a:cubicBezTo>
                    <a:cubicBezTo>
                      <a:pt x="10" y="2"/>
                      <a:pt x="15" y="1"/>
                      <a:pt x="20" y="0"/>
                    </a:cubicBezTo>
                    <a:cubicBezTo>
                      <a:pt x="21" y="0"/>
                      <a:pt x="23" y="0"/>
                      <a:pt x="2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00" name="">
                <a:extLst>
                  <a:ext uri="{FF2B5EF4-FFF2-40B4-BE49-F238E27FC236}">
                    <a16:creationId xmlns:a16="http://schemas.microsoft.com/office/drawing/2014/main" id="{0190AFAA-DD03-4257-9A30-160F3DE421BB}"/>
                  </a:ext>
                </a:extLst>
              </p:cNvPr>
              <p:cNvSpPr/>
              <p:nvPr/>
            </p:nvSpPr>
            <p:spPr bwMode="auto">
              <a:xfrm>
                <a:off x="4132263" y="4403726"/>
                <a:ext cx="90488" cy="38100"/>
              </a:xfrm>
              <a:custGeom>
                <a:avLst/>
                <a:gdLst>
                  <a:gd name="T0" fmla="*/ 24 w 24"/>
                  <a:gd name="T1" fmla="*/ 5 h 10"/>
                  <a:gd name="T2" fmla="*/ 24 w 24"/>
                  <a:gd name="T3" fmla="*/ 7 h 10"/>
                  <a:gd name="T4" fmla="*/ 21 w 24"/>
                  <a:gd name="T5" fmla="*/ 10 h 10"/>
                  <a:gd name="T6" fmla="*/ 3 w 24"/>
                  <a:gd name="T7" fmla="*/ 7 h 10"/>
                  <a:gd name="T8" fmla="*/ 0 w 24"/>
                  <a:gd name="T9" fmla="*/ 3 h 10"/>
                  <a:gd name="T10" fmla="*/ 4 w 24"/>
                  <a:gd name="T11" fmla="*/ 1 h 10"/>
                  <a:gd name="T12" fmla="*/ 21 w 24"/>
                  <a:gd name="T13" fmla="*/ 3 h 10"/>
                  <a:gd name="T14" fmla="*/ 24 w 24"/>
                  <a:gd name="T15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10">
                    <a:moveTo>
                      <a:pt x="24" y="5"/>
                    </a:moveTo>
                    <a:cubicBezTo>
                      <a:pt x="24" y="5"/>
                      <a:pt x="24" y="6"/>
                      <a:pt x="24" y="7"/>
                    </a:cubicBezTo>
                    <a:cubicBezTo>
                      <a:pt x="24" y="8"/>
                      <a:pt x="23" y="10"/>
                      <a:pt x="21" y="10"/>
                    </a:cubicBezTo>
                    <a:cubicBezTo>
                      <a:pt x="15" y="10"/>
                      <a:pt x="9" y="9"/>
                      <a:pt x="3" y="7"/>
                    </a:cubicBezTo>
                    <a:cubicBezTo>
                      <a:pt x="1" y="7"/>
                      <a:pt x="0" y="5"/>
                      <a:pt x="0" y="3"/>
                    </a:cubicBezTo>
                    <a:cubicBezTo>
                      <a:pt x="1" y="1"/>
                      <a:pt x="3" y="0"/>
                      <a:pt x="4" y="1"/>
                    </a:cubicBezTo>
                    <a:cubicBezTo>
                      <a:pt x="10" y="2"/>
                      <a:pt x="15" y="3"/>
                      <a:pt x="21" y="3"/>
                    </a:cubicBezTo>
                    <a:cubicBezTo>
                      <a:pt x="22" y="3"/>
                      <a:pt x="23" y="4"/>
                      <a:pt x="2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01" name="">
                <a:extLst>
                  <a:ext uri="{FF2B5EF4-FFF2-40B4-BE49-F238E27FC236}">
                    <a16:creationId xmlns:a16="http://schemas.microsoft.com/office/drawing/2014/main" id="{47A4B99C-15A0-484D-950E-1AA0FF34A9CA}"/>
                  </a:ext>
                </a:extLst>
              </p:cNvPr>
              <p:cNvSpPr/>
              <p:nvPr/>
            </p:nvSpPr>
            <p:spPr bwMode="auto">
              <a:xfrm>
                <a:off x="4310063" y="4043364"/>
                <a:ext cx="76200" cy="79375"/>
              </a:xfrm>
              <a:custGeom>
                <a:avLst/>
                <a:gdLst>
                  <a:gd name="T0" fmla="*/ 19 w 20"/>
                  <a:gd name="T1" fmla="*/ 15 h 21"/>
                  <a:gd name="T2" fmla="*/ 18 w 20"/>
                  <a:gd name="T3" fmla="*/ 19 h 21"/>
                  <a:gd name="T4" fmla="*/ 14 w 20"/>
                  <a:gd name="T5" fmla="*/ 19 h 21"/>
                  <a:gd name="T6" fmla="*/ 1 w 20"/>
                  <a:gd name="T7" fmla="*/ 7 h 21"/>
                  <a:gd name="T8" fmla="*/ 1 w 20"/>
                  <a:gd name="T9" fmla="*/ 2 h 21"/>
                  <a:gd name="T10" fmla="*/ 6 w 20"/>
                  <a:gd name="T11" fmla="*/ 2 h 21"/>
                  <a:gd name="T12" fmla="*/ 18 w 20"/>
                  <a:gd name="T13" fmla="*/ 15 h 21"/>
                  <a:gd name="T14" fmla="*/ 19 w 20"/>
                  <a:gd name="T15" fmla="*/ 1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21">
                    <a:moveTo>
                      <a:pt x="19" y="15"/>
                    </a:moveTo>
                    <a:cubicBezTo>
                      <a:pt x="20" y="16"/>
                      <a:pt x="20" y="18"/>
                      <a:pt x="18" y="19"/>
                    </a:cubicBezTo>
                    <a:cubicBezTo>
                      <a:pt x="17" y="21"/>
                      <a:pt x="15" y="21"/>
                      <a:pt x="14" y="19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5" y="0"/>
                      <a:pt x="6" y="2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9" y="15"/>
                      <a:pt x="19" y="15"/>
                      <a:pt x="19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02" name="">
                <a:extLst>
                  <a:ext uri="{FF2B5EF4-FFF2-40B4-BE49-F238E27FC236}">
                    <a16:creationId xmlns:a16="http://schemas.microsoft.com/office/drawing/2014/main" id="{AC90CED7-B504-49C0-92F6-E49992D1D6E4}"/>
                  </a:ext>
                </a:extLst>
              </p:cNvPr>
              <p:cNvSpPr/>
              <p:nvPr/>
            </p:nvSpPr>
            <p:spPr bwMode="auto">
              <a:xfrm>
                <a:off x="4686300" y="3819526"/>
                <a:ext cx="41275" cy="106363"/>
              </a:xfrm>
              <a:custGeom>
                <a:avLst/>
                <a:gdLst>
                  <a:gd name="T0" fmla="*/ 6 w 11"/>
                  <a:gd name="T1" fmla="*/ 2 h 28"/>
                  <a:gd name="T2" fmla="*/ 7 w 11"/>
                  <a:gd name="T3" fmla="*/ 2 h 28"/>
                  <a:gd name="T4" fmla="*/ 10 w 11"/>
                  <a:gd name="T5" fmla="*/ 25 h 28"/>
                  <a:gd name="T6" fmla="*/ 6 w 11"/>
                  <a:gd name="T7" fmla="*/ 27 h 28"/>
                  <a:gd name="T8" fmla="*/ 3 w 11"/>
                  <a:gd name="T9" fmla="*/ 23 h 28"/>
                  <a:gd name="T10" fmla="*/ 0 w 11"/>
                  <a:gd name="T11" fmla="*/ 6 h 28"/>
                  <a:gd name="T12" fmla="*/ 2 w 11"/>
                  <a:gd name="T13" fmla="*/ 1 h 28"/>
                  <a:gd name="T14" fmla="*/ 6 w 11"/>
                  <a:gd name="T15" fmla="*/ 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28">
                    <a:moveTo>
                      <a:pt x="6" y="2"/>
                    </a:moveTo>
                    <a:cubicBezTo>
                      <a:pt x="6" y="2"/>
                      <a:pt x="6" y="2"/>
                      <a:pt x="7" y="2"/>
                    </a:cubicBezTo>
                    <a:cubicBezTo>
                      <a:pt x="10" y="9"/>
                      <a:pt x="11" y="17"/>
                      <a:pt x="10" y="25"/>
                    </a:cubicBezTo>
                    <a:cubicBezTo>
                      <a:pt x="9" y="26"/>
                      <a:pt x="8" y="28"/>
                      <a:pt x="6" y="27"/>
                    </a:cubicBezTo>
                    <a:cubicBezTo>
                      <a:pt x="4" y="27"/>
                      <a:pt x="3" y="25"/>
                      <a:pt x="3" y="23"/>
                    </a:cubicBezTo>
                    <a:cubicBezTo>
                      <a:pt x="4" y="17"/>
                      <a:pt x="3" y="11"/>
                      <a:pt x="0" y="6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3" y="0"/>
                      <a:pt x="5" y="1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03" name="">
                <a:extLst>
                  <a:ext uri="{FF2B5EF4-FFF2-40B4-BE49-F238E27FC236}">
                    <a16:creationId xmlns:a16="http://schemas.microsoft.com/office/drawing/2014/main" id="{1020BE31-C1D9-474D-8276-5579BF7BAED4}"/>
                  </a:ext>
                </a:extLst>
              </p:cNvPr>
              <p:cNvSpPr/>
              <p:nvPr/>
            </p:nvSpPr>
            <p:spPr bwMode="auto">
              <a:xfrm>
                <a:off x="5046663" y="3865564"/>
                <a:ext cx="31750" cy="90488"/>
              </a:xfrm>
              <a:custGeom>
                <a:avLst/>
                <a:gdLst>
                  <a:gd name="T0" fmla="*/ 6 w 8"/>
                  <a:gd name="T1" fmla="*/ 2 h 24"/>
                  <a:gd name="T2" fmla="*/ 7 w 8"/>
                  <a:gd name="T3" fmla="*/ 3 h 24"/>
                  <a:gd name="T4" fmla="*/ 8 w 8"/>
                  <a:gd name="T5" fmla="*/ 20 h 24"/>
                  <a:gd name="T6" fmla="*/ 4 w 8"/>
                  <a:gd name="T7" fmla="*/ 24 h 24"/>
                  <a:gd name="T8" fmla="*/ 1 w 8"/>
                  <a:gd name="T9" fmla="*/ 20 h 24"/>
                  <a:gd name="T10" fmla="*/ 0 w 8"/>
                  <a:gd name="T11" fmla="*/ 4 h 24"/>
                  <a:gd name="T12" fmla="*/ 3 w 8"/>
                  <a:gd name="T13" fmla="*/ 0 h 24"/>
                  <a:gd name="T14" fmla="*/ 6 w 8"/>
                  <a:gd name="T15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24">
                    <a:moveTo>
                      <a:pt x="6" y="2"/>
                    </a:moveTo>
                    <a:cubicBezTo>
                      <a:pt x="7" y="2"/>
                      <a:pt x="7" y="3"/>
                      <a:pt x="7" y="3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2"/>
                      <a:pt x="6" y="24"/>
                      <a:pt x="4" y="24"/>
                    </a:cubicBezTo>
                    <a:cubicBezTo>
                      <a:pt x="2" y="24"/>
                      <a:pt x="1" y="22"/>
                      <a:pt x="1" y="2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3" y="0"/>
                    </a:cubicBezTo>
                    <a:cubicBezTo>
                      <a:pt x="5" y="0"/>
                      <a:pt x="6" y="1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04" name="">
                <a:extLst>
                  <a:ext uri="{FF2B5EF4-FFF2-40B4-BE49-F238E27FC236}">
                    <a16:creationId xmlns:a16="http://schemas.microsoft.com/office/drawing/2014/main" id="{18700E73-419A-4983-AD5E-E90BE454A6A3}"/>
                  </a:ext>
                </a:extLst>
              </p:cNvPr>
              <p:cNvSpPr/>
              <p:nvPr/>
            </p:nvSpPr>
            <p:spPr bwMode="auto">
              <a:xfrm>
                <a:off x="3995738" y="4905376"/>
                <a:ext cx="306388" cy="158750"/>
              </a:xfrm>
              <a:custGeom>
                <a:avLst/>
                <a:gdLst>
                  <a:gd name="T0" fmla="*/ 80 w 81"/>
                  <a:gd name="T1" fmla="*/ 2 h 42"/>
                  <a:gd name="T2" fmla="*/ 81 w 81"/>
                  <a:gd name="T3" fmla="*/ 3 h 42"/>
                  <a:gd name="T4" fmla="*/ 79 w 81"/>
                  <a:gd name="T5" fmla="*/ 7 h 42"/>
                  <a:gd name="T6" fmla="*/ 6 w 81"/>
                  <a:gd name="T7" fmla="*/ 41 h 42"/>
                  <a:gd name="T8" fmla="*/ 1 w 81"/>
                  <a:gd name="T9" fmla="*/ 40 h 42"/>
                  <a:gd name="T10" fmla="*/ 3 w 81"/>
                  <a:gd name="T11" fmla="*/ 35 h 42"/>
                  <a:gd name="T12" fmla="*/ 76 w 81"/>
                  <a:gd name="T13" fmla="*/ 1 h 42"/>
                  <a:gd name="T14" fmla="*/ 80 w 81"/>
                  <a:gd name="T15" fmla="*/ 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1" h="42">
                    <a:moveTo>
                      <a:pt x="80" y="2"/>
                    </a:moveTo>
                    <a:cubicBezTo>
                      <a:pt x="80" y="2"/>
                      <a:pt x="80" y="2"/>
                      <a:pt x="81" y="3"/>
                    </a:cubicBezTo>
                    <a:cubicBezTo>
                      <a:pt x="81" y="4"/>
                      <a:pt x="81" y="6"/>
                      <a:pt x="79" y="7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4" y="42"/>
                      <a:pt x="2" y="41"/>
                      <a:pt x="1" y="40"/>
                    </a:cubicBezTo>
                    <a:cubicBezTo>
                      <a:pt x="0" y="38"/>
                      <a:pt x="1" y="36"/>
                      <a:pt x="3" y="35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77" y="0"/>
                      <a:pt x="79" y="1"/>
                      <a:pt x="8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05" name="">
                <a:extLst>
                  <a:ext uri="{FF2B5EF4-FFF2-40B4-BE49-F238E27FC236}">
                    <a16:creationId xmlns:a16="http://schemas.microsoft.com/office/drawing/2014/main" id="{7A9A5F34-7038-40F9-8F42-59BD6BA5FA8B}"/>
                  </a:ext>
                </a:extLst>
              </p:cNvPr>
              <p:cNvSpPr/>
              <p:nvPr/>
            </p:nvSpPr>
            <p:spPr bwMode="auto">
              <a:xfrm>
                <a:off x="3884613" y="4570414"/>
                <a:ext cx="334963" cy="73025"/>
              </a:xfrm>
              <a:custGeom>
                <a:avLst/>
                <a:gdLst>
                  <a:gd name="T0" fmla="*/ 87 w 88"/>
                  <a:gd name="T1" fmla="*/ 3 h 19"/>
                  <a:gd name="T2" fmla="*/ 88 w 88"/>
                  <a:gd name="T3" fmla="*/ 5 h 19"/>
                  <a:gd name="T4" fmla="*/ 84 w 88"/>
                  <a:gd name="T5" fmla="*/ 8 h 19"/>
                  <a:gd name="T6" fmla="*/ 5 w 88"/>
                  <a:gd name="T7" fmla="*/ 18 h 19"/>
                  <a:gd name="T8" fmla="*/ 1 w 88"/>
                  <a:gd name="T9" fmla="*/ 16 h 19"/>
                  <a:gd name="T10" fmla="*/ 3 w 88"/>
                  <a:gd name="T11" fmla="*/ 12 h 19"/>
                  <a:gd name="T12" fmla="*/ 85 w 88"/>
                  <a:gd name="T13" fmla="*/ 2 h 19"/>
                  <a:gd name="T14" fmla="*/ 87 w 88"/>
                  <a:gd name="T15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8" h="19">
                    <a:moveTo>
                      <a:pt x="87" y="3"/>
                    </a:moveTo>
                    <a:cubicBezTo>
                      <a:pt x="88" y="4"/>
                      <a:pt x="88" y="4"/>
                      <a:pt x="88" y="5"/>
                    </a:cubicBezTo>
                    <a:cubicBezTo>
                      <a:pt x="88" y="7"/>
                      <a:pt x="86" y="9"/>
                      <a:pt x="84" y="8"/>
                    </a:cubicBezTo>
                    <a:cubicBezTo>
                      <a:pt x="57" y="7"/>
                      <a:pt x="31" y="11"/>
                      <a:pt x="5" y="18"/>
                    </a:cubicBezTo>
                    <a:cubicBezTo>
                      <a:pt x="3" y="19"/>
                      <a:pt x="2" y="18"/>
                      <a:pt x="1" y="16"/>
                    </a:cubicBezTo>
                    <a:cubicBezTo>
                      <a:pt x="0" y="14"/>
                      <a:pt x="1" y="12"/>
                      <a:pt x="3" y="12"/>
                    </a:cubicBezTo>
                    <a:cubicBezTo>
                      <a:pt x="29" y="4"/>
                      <a:pt x="57" y="0"/>
                      <a:pt x="85" y="2"/>
                    </a:cubicBezTo>
                    <a:cubicBezTo>
                      <a:pt x="86" y="2"/>
                      <a:pt x="87" y="2"/>
                      <a:pt x="87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06" name="">
                <a:extLst>
                  <a:ext uri="{FF2B5EF4-FFF2-40B4-BE49-F238E27FC236}">
                    <a16:creationId xmlns:a16="http://schemas.microsoft.com/office/drawing/2014/main" id="{5835E7D6-403C-48DE-A839-B9157E4AE533}"/>
                  </a:ext>
                </a:extLst>
              </p:cNvPr>
              <p:cNvSpPr/>
              <p:nvPr/>
            </p:nvSpPr>
            <p:spPr bwMode="auto">
              <a:xfrm>
                <a:off x="4033838" y="4157664"/>
                <a:ext cx="254000" cy="106363"/>
              </a:xfrm>
              <a:custGeom>
                <a:avLst/>
                <a:gdLst>
                  <a:gd name="T0" fmla="*/ 67 w 67"/>
                  <a:gd name="T1" fmla="*/ 22 h 28"/>
                  <a:gd name="T2" fmla="*/ 67 w 67"/>
                  <a:gd name="T3" fmla="*/ 25 h 28"/>
                  <a:gd name="T4" fmla="*/ 63 w 67"/>
                  <a:gd name="T5" fmla="*/ 27 h 28"/>
                  <a:gd name="T6" fmla="*/ 2 w 67"/>
                  <a:gd name="T7" fmla="*/ 7 h 28"/>
                  <a:gd name="T8" fmla="*/ 0 w 67"/>
                  <a:gd name="T9" fmla="*/ 2 h 28"/>
                  <a:gd name="T10" fmla="*/ 5 w 67"/>
                  <a:gd name="T11" fmla="*/ 0 h 28"/>
                  <a:gd name="T12" fmla="*/ 65 w 67"/>
                  <a:gd name="T13" fmla="*/ 21 h 28"/>
                  <a:gd name="T14" fmla="*/ 67 w 67"/>
                  <a:gd name="T15" fmla="*/ 2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" h="28">
                    <a:moveTo>
                      <a:pt x="67" y="22"/>
                    </a:moveTo>
                    <a:cubicBezTo>
                      <a:pt x="67" y="23"/>
                      <a:pt x="67" y="24"/>
                      <a:pt x="67" y="25"/>
                    </a:cubicBezTo>
                    <a:cubicBezTo>
                      <a:pt x="66" y="27"/>
                      <a:pt x="64" y="28"/>
                      <a:pt x="63" y="2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6"/>
                      <a:pt x="0" y="4"/>
                      <a:pt x="0" y="2"/>
                    </a:cubicBezTo>
                    <a:cubicBezTo>
                      <a:pt x="1" y="0"/>
                      <a:pt x="3" y="0"/>
                      <a:pt x="5" y="0"/>
                    </a:cubicBezTo>
                    <a:cubicBezTo>
                      <a:pt x="65" y="21"/>
                      <a:pt x="65" y="21"/>
                      <a:pt x="65" y="21"/>
                    </a:cubicBezTo>
                    <a:cubicBezTo>
                      <a:pt x="66" y="21"/>
                      <a:pt x="66" y="21"/>
                      <a:pt x="67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07" name="">
                <a:extLst>
                  <a:ext uri="{FF2B5EF4-FFF2-40B4-BE49-F238E27FC236}">
                    <a16:creationId xmlns:a16="http://schemas.microsoft.com/office/drawing/2014/main" id="{8FAE11D6-DA28-400A-A0F6-DC0BD281FF6C}"/>
                  </a:ext>
                </a:extLst>
              </p:cNvPr>
              <p:cNvSpPr/>
              <p:nvPr/>
            </p:nvSpPr>
            <p:spPr bwMode="auto">
              <a:xfrm>
                <a:off x="4397375" y="3729039"/>
                <a:ext cx="155575" cy="254000"/>
              </a:xfrm>
              <a:custGeom>
                <a:avLst/>
                <a:gdLst>
                  <a:gd name="T0" fmla="*/ 7 w 41"/>
                  <a:gd name="T1" fmla="*/ 2 h 67"/>
                  <a:gd name="T2" fmla="*/ 7 w 41"/>
                  <a:gd name="T3" fmla="*/ 2 h 67"/>
                  <a:gd name="T4" fmla="*/ 40 w 41"/>
                  <a:gd name="T5" fmla="*/ 61 h 67"/>
                  <a:gd name="T6" fmla="*/ 39 w 41"/>
                  <a:gd name="T7" fmla="*/ 66 h 67"/>
                  <a:gd name="T8" fmla="*/ 34 w 41"/>
                  <a:gd name="T9" fmla="*/ 65 h 67"/>
                  <a:gd name="T10" fmla="*/ 1 w 41"/>
                  <a:gd name="T11" fmla="*/ 6 h 67"/>
                  <a:gd name="T12" fmla="*/ 2 w 41"/>
                  <a:gd name="T13" fmla="*/ 1 h 67"/>
                  <a:gd name="T14" fmla="*/ 7 w 41"/>
                  <a:gd name="T15" fmla="*/ 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67">
                    <a:moveTo>
                      <a:pt x="7" y="2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19" y="22"/>
                      <a:pt x="30" y="41"/>
                      <a:pt x="40" y="61"/>
                    </a:cubicBezTo>
                    <a:cubicBezTo>
                      <a:pt x="41" y="63"/>
                      <a:pt x="41" y="65"/>
                      <a:pt x="39" y="66"/>
                    </a:cubicBezTo>
                    <a:cubicBezTo>
                      <a:pt x="37" y="67"/>
                      <a:pt x="35" y="66"/>
                      <a:pt x="34" y="65"/>
                    </a:cubicBezTo>
                    <a:cubicBezTo>
                      <a:pt x="24" y="45"/>
                      <a:pt x="13" y="25"/>
                      <a:pt x="1" y="6"/>
                    </a:cubicBezTo>
                    <a:cubicBezTo>
                      <a:pt x="0" y="5"/>
                      <a:pt x="0" y="2"/>
                      <a:pt x="2" y="1"/>
                    </a:cubicBezTo>
                    <a:cubicBezTo>
                      <a:pt x="3" y="0"/>
                      <a:pt x="5" y="1"/>
                      <a:pt x="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08" name="">
                <a:extLst>
                  <a:ext uri="{FF2B5EF4-FFF2-40B4-BE49-F238E27FC236}">
                    <a16:creationId xmlns:a16="http://schemas.microsoft.com/office/drawing/2014/main" id="{2530C49A-21D3-457D-83F7-0E40DD3815D5}"/>
                  </a:ext>
                </a:extLst>
              </p:cNvPr>
              <p:cNvSpPr/>
              <p:nvPr/>
            </p:nvSpPr>
            <p:spPr bwMode="auto">
              <a:xfrm>
                <a:off x="4879975" y="3573464"/>
                <a:ext cx="34925" cy="344488"/>
              </a:xfrm>
              <a:custGeom>
                <a:avLst/>
                <a:gdLst>
                  <a:gd name="T0" fmla="*/ 7 w 9"/>
                  <a:gd name="T1" fmla="*/ 1 h 91"/>
                  <a:gd name="T2" fmla="*/ 8 w 9"/>
                  <a:gd name="T3" fmla="*/ 3 h 91"/>
                  <a:gd name="T4" fmla="*/ 7 w 9"/>
                  <a:gd name="T5" fmla="*/ 87 h 91"/>
                  <a:gd name="T6" fmla="*/ 3 w 9"/>
                  <a:gd name="T7" fmla="*/ 91 h 91"/>
                  <a:gd name="T8" fmla="*/ 0 w 9"/>
                  <a:gd name="T9" fmla="*/ 87 h 91"/>
                  <a:gd name="T10" fmla="*/ 1 w 9"/>
                  <a:gd name="T11" fmla="*/ 3 h 91"/>
                  <a:gd name="T12" fmla="*/ 4 w 9"/>
                  <a:gd name="T13" fmla="*/ 0 h 91"/>
                  <a:gd name="T14" fmla="*/ 7 w 9"/>
                  <a:gd name="T15" fmla="*/ 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91">
                    <a:moveTo>
                      <a:pt x="7" y="1"/>
                    </a:moveTo>
                    <a:cubicBezTo>
                      <a:pt x="8" y="2"/>
                      <a:pt x="8" y="2"/>
                      <a:pt x="8" y="3"/>
                    </a:cubicBezTo>
                    <a:cubicBezTo>
                      <a:pt x="9" y="32"/>
                      <a:pt x="9" y="59"/>
                      <a:pt x="7" y="87"/>
                    </a:cubicBezTo>
                    <a:cubicBezTo>
                      <a:pt x="7" y="89"/>
                      <a:pt x="5" y="91"/>
                      <a:pt x="3" y="91"/>
                    </a:cubicBezTo>
                    <a:cubicBezTo>
                      <a:pt x="1" y="90"/>
                      <a:pt x="0" y="89"/>
                      <a:pt x="0" y="87"/>
                    </a:cubicBezTo>
                    <a:cubicBezTo>
                      <a:pt x="2" y="59"/>
                      <a:pt x="2" y="32"/>
                      <a:pt x="1" y="3"/>
                    </a:cubicBezTo>
                    <a:cubicBezTo>
                      <a:pt x="1" y="2"/>
                      <a:pt x="2" y="0"/>
                      <a:pt x="4" y="0"/>
                    </a:cubicBezTo>
                    <a:cubicBezTo>
                      <a:pt x="5" y="0"/>
                      <a:pt x="7" y="0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09" name="">
                <a:extLst>
                  <a:ext uri="{FF2B5EF4-FFF2-40B4-BE49-F238E27FC236}">
                    <a16:creationId xmlns:a16="http://schemas.microsoft.com/office/drawing/2014/main" id="{2BA146FB-E6E2-44BD-9ED8-015020C89AD6}"/>
                  </a:ext>
                </a:extLst>
              </p:cNvPr>
              <p:cNvSpPr/>
              <p:nvPr/>
            </p:nvSpPr>
            <p:spPr bwMode="auto">
              <a:xfrm>
                <a:off x="5237163" y="3827464"/>
                <a:ext cx="160338" cy="223838"/>
              </a:xfrm>
              <a:custGeom>
                <a:avLst/>
                <a:gdLst>
                  <a:gd name="T0" fmla="*/ 41 w 42"/>
                  <a:gd name="T1" fmla="*/ 2 h 59"/>
                  <a:gd name="T2" fmla="*/ 41 w 42"/>
                  <a:gd name="T3" fmla="*/ 5 h 59"/>
                  <a:gd name="T4" fmla="*/ 7 w 42"/>
                  <a:gd name="T5" fmla="*/ 57 h 59"/>
                  <a:gd name="T6" fmla="*/ 2 w 42"/>
                  <a:gd name="T7" fmla="*/ 58 h 59"/>
                  <a:gd name="T8" fmla="*/ 1 w 42"/>
                  <a:gd name="T9" fmla="*/ 53 h 59"/>
                  <a:gd name="T10" fmla="*/ 36 w 42"/>
                  <a:gd name="T11" fmla="*/ 2 h 59"/>
                  <a:gd name="T12" fmla="*/ 40 w 42"/>
                  <a:gd name="T13" fmla="*/ 1 h 59"/>
                  <a:gd name="T14" fmla="*/ 41 w 42"/>
                  <a:gd name="T15" fmla="*/ 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59">
                    <a:moveTo>
                      <a:pt x="41" y="2"/>
                    </a:moveTo>
                    <a:cubicBezTo>
                      <a:pt x="42" y="3"/>
                      <a:pt x="42" y="4"/>
                      <a:pt x="41" y="5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6" y="59"/>
                      <a:pt x="4" y="59"/>
                      <a:pt x="2" y="58"/>
                    </a:cubicBezTo>
                    <a:cubicBezTo>
                      <a:pt x="1" y="57"/>
                      <a:pt x="0" y="55"/>
                      <a:pt x="1" y="53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7" y="0"/>
                      <a:pt x="39" y="0"/>
                      <a:pt x="40" y="1"/>
                    </a:cubicBezTo>
                    <a:cubicBezTo>
                      <a:pt x="41" y="1"/>
                      <a:pt x="41" y="1"/>
                      <a:pt x="4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10" name="">
                <a:extLst>
                  <a:ext uri="{FF2B5EF4-FFF2-40B4-BE49-F238E27FC236}">
                    <a16:creationId xmlns:a16="http://schemas.microsoft.com/office/drawing/2014/main" id="{CEAD2919-D391-4F64-AB16-4465B55065D8}"/>
                  </a:ext>
                </a:extLst>
              </p:cNvPr>
              <p:cNvSpPr/>
              <p:nvPr/>
            </p:nvSpPr>
            <p:spPr bwMode="auto">
              <a:xfrm>
                <a:off x="3903663" y="5003801"/>
                <a:ext cx="133350" cy="144463"/>
              </a:xfrm>
              <a:custGeom>
                <a:avLst/>
                <a:gdLst>
                  <a:gd name="T0" fmla="*/ 29 w 35"/>
                  <a:gd name="T1" fmla="*/ 9 h 38"/>
                  <a:gd name="T2" fmla="*/ 32 w 35"/>
                  <a:gd name="T3" fmla="*/ 13 h 38"/>
                  <a:gd name="T4" fmla="*/ 30 w 35"/>
                  <a:gd name="T5" fmla="*/ 32 h 38"/>
                  <a:gd name="T6" fmla="*/ 15 w 35"/>
                  <a:gd name="T7" fmla="*/ 35 h 38"/>
                  <a:gd name="T8" fmla="*/ 0 w 35"/>
                  <a:gd name="T9" fmla="*/ 16 h 38"/>
                  <a:gd name="T10" fmla="*/ 4 w 35"/>
                  <a:gd name="T11" fmla="*/ 4 h 38"/>
                  <a:gd name="T12" fmla="*/ 14 w 35"/>
                  <a:gd name="T13" fmla="*/ 0 h 38"/>
                  <a:gd name="T14" fmla="*/ 14 w 35"/>
                  <a:gd name="T15" fmla="*/ 0 h 38"/>
                  <a:gd name="T16" fmla="*/ 29 w 35"/>
                  <a:gd name="T17" fmla="*/ 9 h 38"/>
                  <a:gd name="T18" fmla="*/ 10 w 35"/>
                  <a:gd name="T19" fmla="*/ 22 h 38"/>
                  <a:gd name="T20" fmla="*/ 17 w 35"/>
                  <a:gd name="T21" fmla="*/ 28 h 38"/>
                  <a:gd name="T22" fmla="*/ 25 w 35"/>
                  <a:gd name="T23" fmla="*/ 28 h 38"/>
                  <a:gd name="T24" fmla="*/ 25 w 35"/>
                  <a:gd name="T25" fmla="*/ 16 h 38"/>
                  <a:gd name="T26" fmla="*/ 14 w 35"/>
                  <a:gd name="T27" fmla="*/ 7 h 38"/>
                  <a:gd name="T28" fmla="*/ 14 w 35"/>
                  <a:gd name="T29" fmla="*/ 7 h 38"/>
                  <a:gd name="T30" fmla="*/ 9 w 35"/>
                  <a:gd name="T31" fmla="*/ 9 h 38"/>
                  <a:gd name="T32" fmla="*/ 7 w 35"/>
                  <a:gd name="T33" fmla="*/ 15 h 38"/>
                  <a:gd name="T34" fmla="*/ 10 w 35"/>
                  <a:gd name="T3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5" h="38">
                    <a:moveTo>
                      <a:pt x="29" y="9"/>
                    </a:moveTo>
                    <a:cubicBezTo>
                      <a:pt x="30" y="10"/>
                      <a:pt x="31" y="12"/>
                      <a:pt x="32" y="13"/>
                    </a:cubicBezTo>
                    <a:cubicBezTo>
                      <a:pt x="35" y="20"/>
                      <a:pt x="34" y="28"/>
                      <a:pt x="30" y="32"/>
                    </a:cubicBezTo>
                    <a:cubicBezTo>
                      <a:pt x="28" y="34"/>
                      <a:pt x="23" y="38"/>
                      <a:pt x="15" y="35"/>
                    </a:cubicBezTo>
                    <a:cubicBezTo>
                      <a:pt x="8" y="32"/>
                      <a:pt x="1" y="24"/>
                      <a:pt x="0" y="16"/>
                    </a:cubicBezTo>
                    <a:cubicBezTo>
                      <a:pt x="0" y="11"/>
                      <a:pt x="1" y="7"/>
                      <a:pt x="4" y="4"/>
                    </a:cubicBezTo>
                    <a:cubicBezTo>
                      <a:pt x="7" y="1"/>
                      <a:pt x="10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20" y="1"/>
                      <a:pt x="26" y="4"/>
                      <a:pt x="29" y="9"/>
                    </a:cubicBezTo>
                    <a:close/>
                    <a:moveTo>
                      <a:pt x="10" y="22"/>
                    </a:moveTo>
                    <a:cubicBezTo>
                      <a:pt x="12" y="25"/>
                      <a:pt x="15" y="27"/>
                      <a:pt x="17" y="28"/>
                    </a:cubicBezTo>
                    <a:cubicBezTo>
                      <a:pt x="21" y="29"/>
                      <a:pt x="23" y="29"/>
                      <a:pt x="25" y="28"/>
                    </a:cubicBezTo>
                    <a:cubicBezTo>
                      <a:pt x="27" y="25"/>
                      <a:pt x="27" y="20"/>
                      <a:pt x="25" y="16"/>
                    </a:cubicBezTo>
                    <a:cubicBezTo>
                      <a:pt x="24" y="13"/>
                      <a:pt x="21" y="7"/>
                      <a:pt x="14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2" y="7"/>
                      <a:pt x="10" y="8"/>
                      <a:pt x="9" y="9"/>
                    </a:cubicBezTo>
                    <a:cubicBezTo>
                      <a:pt x="8" y="10"/>
                      <a:pt x="7" y="13"/>
                      <a:pt x="7" y="15"/>
                    </a:cubicBezTo>
                    <a:cubicBezTo>
                      <a:pt x="7" y="17"/>
                      <a:pt x="8" y="20"/>
                      <a:pt x="10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11" name="">
                <a:extLst>
                  <a:ext uri="{FF2B5EF4-FFF2-40B4-BE49-F238E27FC236}">
                    <a16:creationId xmlns:a16="http://schemas.microsoft.com/office/drawing/2014/main" id="{CCEDFDFA-A79D-43BE-B5EB-FCAD44A90071}"/>
                  </a:ext>
                </a:extLst>
              </p:cNvPr>
              <p:cNvSpPr/>
              <p:nvPr/>
            </p:nvSpPr>
            <p:spPr bwMode="auto">
              <a:xfrm>
                <a:off x="3778250" y="4559301"/>
                <a:ext cx="141288" cy="163513"/>
              </a:xfrm>
              <a:custGeom>
                <a:avLst/>
                <a:gdLst>
                  <a:gd name="T0" fmla="*/ 29 w 37"/>
                  <a:gd name="T1" fmla="*/ 9 h 43"/>
                  <a:gd name="T2" fmla="*/ 35 w 37"/>
                  <a:gd name="T3" fmla="*/ 32 h 43"/>
                  <a:gd name="T4" fmla="*/ 28 w 37"/>
                  <a:gd name="T5" fmla="*/ 41 h 43"/>
                  <a:gd name="T6" fmla="*/ 9 w 37"/>
                  <a:gd name="T7" fmla="*/ 37 h 43"/>
                  <a:gd name="T8" fmla="*/ 1 w 37"/>
                  <a:gd name="T9" fmla="*/ 21 h 43"/>
                  <a:gd name="T10" fmla="*/ 3 w 37"/>
                  <a:gd name="T11" fmla="*/ 8 h 43"/>
                  <a:gd name="T12" fmla="*/ 13 w 37"/>
                  <a:gd name="T13" fmla="*/ 0 h 43"/>
                  <a:gd name="T14" fmla="*/ 29 w 37"/>
                  <a:gd name="T15" fmla="*/ 9 h 43"/>
                  <a:gd name="T16" fmla="*/ 29 w 37"/>
                  <a:gd name="T17" fmla="*/ 9 h 43"/>
                  <a:gd name="T18" fmla="*/ 11 w 37"/>
                  <a:gd name="T19" fmla="*/ 29 h 43"/>
                  <a:gd name="T20" fmla="*/ 14 w 37"/>
                  <a:gd name="T21" fmla="*/ 32 h 43"/>
                  <a:gd name="T22" fmla="*/ 25 w 37"/>
                  <a:gd name="T23" fmla="*/ 35 h 43"/>
                  <a:gd name="T24" fmla="*/ 28 w 37"/>
                  <a:gd name="T25" fmla="*/ 31 h 43"/>
                  <a:gd name="T26" fmla="*/ 24 w 37"/>
                  <a:gd name="T27" fmla="*/ 13 h 43"/>
                  <a:gd name="T28" fmla="*/ 23 w 37"/>
                  <a:gd name="T29" fmla="*/ 13 h 43"/>
                  <a:gd name="T30" fmla="*/ 23 w 37"/>
                  <a:gd name="T31" fmla="*/ 13 h 43"/>
                  <a:gd name="T32" fmla="*/ 14 w 37"/>
                  <a:gd name="T33" fmla="*/ 7 h 43"/>
                  <a:gd name="T34" fmla="*/ 9 w 37"/>
                  <a:gd name="T35" fmla="*/ 12 h 43"/>
                  <a:gd name="T36" fmla="*/ 8 w 37"/>
                  <a:gd name="T37" fmla="*/ 20 h 43"/>
                  <a:gd name="T38" fmla="*/ 11 w 37"/>
                  <a:gd name="T39" fmla="*/ 2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7" h="43">
                    <a:moveTo>
                      <a:pt x="29" y="9"/>
                    </a:moveTo>
                    <a:cubicBezTo>
                      <a:pt x="34" y="15"/>
                      <a:pt x="37" y="25"/>
                      <a:pt x="35" y="32"/>
                    </a:cubicBezTo>
                    <a:cubicBezTo>
                      <a:pt x="34" y="36"/>
                      <a:pt x="31" y="39"/>
                      <a:pt x="28" y="41"/>
                    </a:cubicBezTo>
                    <a:cubicBezTo>
                      <a:pt x="22" y="43"/>
                      <a:pt x="15" y="42"/>
                      <a:pt x="9" y="37"/>
                    </a:cubicBezTo>
                    <a:cubicBezTo>
                      <a:pt x="5" y="33"/>
                      <a:pt x="2" y="27"/>
                      <a:pt x="1" y="21"/>
                    </a:cubicBezTo>
                    <a:cubicBezTo>
                      <a:pt x="0" y="16"/>
                      <a:pt x="1" y="12"/>
                      <a:pt x="3" y="8"/>
                    </a:cubicBezTo>
                    <a:cubicBezTo>
                      <a:pt x="5" y="4"/>
                      <a:pt x="9" y="1"/>
                      <a:pt x="13" y="0"/>
                    </a:cubicBezTo>
                    <a:cubicBezTo>
                      <a:pt x="19" y="0"/>
                      <a:pt x="25" y="3"/>
                      <a:pt x="29" y="9"/>
                    </a:cubicBezTo>
                    <a:cubicBezTo>
                      <a:pt x="29" y="9"/>
                      <a:pt x="29" y="9"/>
                      <a:pt x="29" y="9"/>
                    </a:cubicBezTo>
                    <a:close/>
                    <a:moveTo>
                      <a:pt x="11" y="29"/>
                    </a:moveTo>
                    <a:cubicBezTo>
                      <a:pt x="12" y="30"/>
                      <a:pt x="13" y="31"/>
                      <a:pt x="14" y="32"/>
                    </a:cubicBezTo>
                    <a:cubicBezTo>
                      <a:pt x="17" y="35"/>
                      <a:pt x="22" y="36"/>
                      <a:pt x="25" y="35"/>
                    </a:cubicBezTo>
                    <a:cubicBezTo>
                      <a:pt x="27" y="34"/>
                      <a:pt x="28" y="32"/>
                      <a:pt x="28" y="31"/>
                    </a:cubicBezTo>
                    <a:cubicBezTo>
                      <a:pt x="30" y="26"/>
                      <a:pt x="27" y="18"/>
                      <a:pt x="24" y="13"/>
                    </a:cubicBezTo>
                    <a:cubicBezTo>
                      <a:pt x="24" y="13"/>
                      <a:pt x="24" y="13"/>
                      <a:pt x="23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1" y="10"/>
                      <a:pt x="18" y="7"/>
                      <a:pt x="14" y="7"/>
                    </a:cubicBezTo>
                    <a:cubicBezTo>
                      <a:pt x="12" y="8"/>
                      <a:pt x="10" y="9"/>
                      <a:pt x="9" y="12"/>
                    </a:cubicBezTo>
                    <a:cubicBezTo>
                      <a:pt x="7" y="14"/>
                      <a:pt x="7" y="18"/>
                      <a:pt x="8" y="20"/>
                    </a:cubicBezTo>
                    <a:cubicBezTo>
                      <a:pt x="8" y="23"/>
                      <a:pt x="9" y="27"/>
                      <a:pt x="11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12" name="">
                <a:extLst>
                  <a:ext uri="{FF2B5EF4-FFF2-40B4-BE49-F238E27FC236}">
                    <a16:creationId xmlns:a16="http://schemas.microsoft.com/office/drawing/2014/main" id="{7FA571FC-0A6C-4121-A214-2BB61B105442}"/>
                  </a:ext>
                </a:extLst>
              </p:cNvPr>
              <p:cNvSpPr/>
              <p:nvPr/>
            </p:nvSpPr>
            <p:spPr bwMode="auto">
              <a:xfrm>
                <a:off x="3933825" y="4073526"/>
                <a:ext cx="130175" cy="163513"/>
              </a:xfrm>
              <a:custGeom>
                <a:avLst/>
                <a:gdLst>
                  <a:gd name="T0" fmla="*/ 31 w 34"/>
                  <a:gd name="T1" fmla="*/ 7 h 43"/>
                  <a:gd name="T2" fmla="*/ 34 w 34"/>
                  <a:gd name="T3" fmla="*/ 16 h 43"/>
                  <a:gd name="T4" fmla="*/ 24 w 34"/>
                  <a:gd name="T5" fmla="*/ 38 h 43"/>
                  <a:gd name="T6" fmla="*/ 12 w 34"/>
                  <a:gd name="T7" fmla="*/ 42 h 43"/>
                  <a:gd name="T8" fmla="*/ 3 w 34"/>
                  <a:gd name="T9" fmla="*/ 35 h 43"/>
                  <a:gd name="T10" fmla="*/ 0 w 34"/>
                  <a:gd name="T11" fmla="*/ 24 h 43"/>
                  <a:gd name="T12" fmla="*/ 12 w 34"/>
                  <a:gd name="T13" fmla="*/ 4 h 43"/>
                  <a:gd name="T14" fmla="*/ 29 w 34"/>
                  <a:gd name="T15" fmla="*/ 4 h 43"/>
                  <a:gd name="T16" fmla="*/ 31 w 34"/>
                  <a:gd name="T17" fmla="*/ 7 h 43"/>
                  <a:gd name="T18" fmla="*/ 9 w 34"/>
                  <a:gd name="T19" fmla="*/ 32 h 43"/>
                  <a:gd name="T20" fmla="*/ 13 w 34"/>
                  <a:gd name="T21" fmla="*/ 35 h 43"/>
                  <a:gd name="T22" fmla="*/ 19 w 34"/>
                  <a:gd name="T23" fmla="*/ 33 h 43"/>
                  <a:gd name="T24" fmla="*/ 27 w 34"/>
                  <a:gd name="T25" fmla="*/ 16 h 43"/>
                  <a:gd name="T26" fmla="*/ 27 w 34"/>
                  <a:gd name="T27" fmla="*/ 16 h 43"/>
                  <a:gd name="T28" fmla="*/ 25 w 34"/>
                  <a:gd name="T29" fmla="*/ 9 h 43"/>
                  <a:gd name="T30" fmla="*/ 15 w 34"/>
                  <a:gd name="T31" fmla="*/ 10 h 43"/>
                  <a:gd name="T32" fmla="*/ 7 w 34"/>
                  <a:gd name="T33" fmla="*/ 24 h 43"/>
                  <a:gd name="T34" fmla="*/ 9 w 34"/>
                  <a:gd name="T35" fmla="*/ 31 h 43"/>
                  <a:gd name="T36" fmla="*/ 9 w 34"/>
                  <a:gd name="T37" fmla="*/ 3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" h="43">
                    <a:moveTo>
                      <a:pt x="31" y="7"/>
                    </a:moveTo>
                    <a:cubicBezTo>
                      <a:pt x="33" y="9"/>
                      <a:pt x="34" y="13"/>
                      <a:pt x="34" y="16"/>
                    </a:cubicBezTo>
                    <a:cubicBezTo>
                      <a:pt x="34" y="23"/>
                      <a:pt x="30" y="32"/>
                      <a:pt x="24" y="38"/>
                    </a:cubicBezTo>
                    <a:cubicBezTo>
                      <a:pt x="21" y="41"/>
                      <a:pt x="16" y="43"/>
                      <a:pt x="12" y="42"/>
                    </a:cubicBezTo>
                    <a:cubicBezTo>
                      <a:pt x="8" y="41"/>
                      <a:pt x="5" y="38"/>
                      <a:pt x="3" y="35"/>
                    </a:cubicBezTo>
                    <a:cubicBezTo>
                      <a:pt x="1" y="31"/>
                      <a:pt x="0" y="28"/>
                      <a:pt x="0" y="24"/>
                    </a:cubicBezTo>
                    <a:cubicBezTo>
                      <a:pt x="1" y="16"/>
                      <a:pt x="5" y="8"/>
                      <a:pt x="12" y="4"/>
                    </a:cubicBezTo>
                    <a:cubicBezTo>
                      <a:pt x="16" y="1"/>
                      <a:pt x="23" y="0"/>
                      <a:pt x="29" y="4"/>
                    </a:cubicBezTo>
                    <a:cubicBezTo>
                      <a:pt x="30" y="5"/>
                      <a:pt x="31" y="6"/>
                      <a:pt x="31" y="7"/>
                    </a:cubicBezTo>
                    <a:close/>
                    <a:moveTo>
                      <a:pt x="9" y="32"/>
                    </a:moveTo>
                    <a:cubicBezTo>
                      <a:pt x="10" y="34"/>
                      <a:pt x="12" y="35"/>
                      <a:pt x="13" y="35"/>
                    </a:cubicBezTo>
                    <a:cubicBezTo>
                      <a:pt x="15" y="35"/>
                      <a:pt x="18" y="35"/>
                      <a:pt x="19" y="33"/>
                    </a:cubicBezTo>
                    <a:cubicBezTo>
                      <a:pt x="24" y="29"/>
                      <a:pt x="27" y="21"/>
                      <a:pt x="27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7" y="14"/>
                      <a:pt x="27" y="11"/>
                      <a:pt x="25" y="9"/>
                    </a:cubicBezTo>
                    <a:cubicBezTo>
                      <a:pt x="22" y="7"/>
                      <a:pt x="18" y="8"/>
                      <a:pt x="15" y="10"/>
                    </a:cubicBezTo>
                    <a:cubicBezTo>
                      <a:pt x="11" y="13"/>
                      <a:pt x="8" y="18"/>
                      <a:pt x="7" y="24"/>
                    </a:cubicBezTo>
                    <a:cubicBezTo>
                      <a:pt x="7" y="26"/>
                      <a:pt x="7" y="29"/>
                      <a:pt x="9" y="31"/>
                    </a:cubicBezTo>
                    <a:cubicBezTo>
                      <a:pt x="9" y="31"/>
                      <a:pt x="9" y="32"/>
                      <a:pt x="9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13" name="">
                <a:extLst>
                  <a:ext uri="{FF2B5EF4-FFF2-40B4-BE49-F238E27FC236}">
                    <a16:creationId xmlns:a16="http://schemas.microsoft.com/office/drawing/2014/main" id="{F2C53587-D147-4AE9-9811-78F2BD194157}"/>
                  </a:ext>
                </a:extLst>
              </p:cNvPr>
              <p:cNvSpPr/>
              <p:nvPr/>
            </p:nvSpPr>
            <p:spPr bwMode="auto">
              <a:xfrm>
                <a:off x="4279900" y="3633789"/>
                <a:ext cx="179388" cy="155575"/>
              </a:xfrm>
              <a:custGeom>
                <a:avLst/>
                <a:gdLst>
                  <a:gd name="T0" fmla="*/ 43 w 47"/>
                  <a:gd name="T1" fmla="*/ 9 h 41"/>
                  <a:gd name="T2" fmla="*/ 45 w 47"/>
                  <a:gd name="T3" fmla="*/ 21 h 41"/>
                  <a:gd name="T4" fmla="*/ 19 w 47"/>
                  <a:gd name="T5" fmla="*/ 40 h 41"/>
                  <a:gd name="T6" fmla="*/ 3 w 47"/>
                  <a:gd name="T7" fmla="*/ 35 h 41"/>
                  <a:gd name="T8" fmla="*/ 3 w 47"/>
                  <a:gd name="T9" fmla="*/ 18 h 41"/>
                  <a:gd name="T10" fmla="*/ 21 w 47"/>
                  <a:gd name="T11" fmla="*/ 2 h 41"/>
                  <a:gd name="T12" fmla="*/ 41 w 47"/>
                  <a:gd name="T13" fmla="*/ 6 h 41"/>
                  <a:gd name="T14" fmla="*/ 41 w 47"/>
                  <a:gd name="T15" fmla="*/ 6 h 41"/>
                  <a:gd name="T16" fmla="*/ 43 w 47"/>
                  <a:gd name="T17" fmla="*/ 9 h 41"/>
                  <a:gd name="T18" fmla="*/ 39 w 47"/>
                  <a:gd name="T19" fmla="*/ 8 h 41"/>
                  <a:gd name="T20" fmla="*/ 39 w 47"/>
                  <a:gd name="T21" fmla="*/ 8 h 41"/>
                  <a:gd name="T22" fmla="*/ 9 w 47"/>
                  <a:gd name="T23" fmla="*/ 30 h 41"/>
                  <a:gd name="T24" fmla="*/ 9 w 47"/>
                  <a:gd name="T25" fmla="*/ 31 h 41"/>
                  <a:gd name="T26" fmla="*/ 18 w 47"/>
                  <a:gd name="T27" fmla="*/ 33 h 41"/>
                  <a:gd name="T28" fmla="*/ 38 w 47"/>
                  <a:gd name="T29" fmla="*/ 19 h 41"/>
                  <a:gd name="T30" fmla="*/ 36 w 47"/>
                  <a:gd name="T31" fmla="*/ 11 h 41"/>
                  <a:gd name="T32" fmla="*/ 23 w 47"/>
                  <a:gd name="T33" fmla="*/ 9 h 41"/>
                  <a:gd name="T34" fmla="*/ 9 w 47"/>
                  <a:gd name="T35" fmla="*/ 21 h 41"/>
                  <a:gd name="T36" fmla="*/ 9 w 47"/>
                  <a:gd name="T37" fmla="*/ 3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7" h="41">
                    <a:moveTo>
                      <a:pt x="43" y="9"/>
                    </a:moveTo>
                    <a:cubicBezTo>
                      <a:pt x="47" y="14"/>
                      <a:pt x="46" y="18"/>
                      <a:pt x="45" y="21"/>
                    </a:cubicBezTo>
                    <a:cubicBezTo>
                      <a:pt x="41" y="31"/>
                      <a:pt x="28" y="39"/>
                      <a:pt x="19" y="40"/>
                    </a:cubicBezTo>
                    <a:cubicBezTo>
                      <a:pt x="12" y="41"/>
                      <a:pt x="6" y="39"/>
                      <a:pt x="3" y="35"/>
                    </a:cubicBezTo>
                    <a:cubicBezTo>
                      <a:pt x="0" y="30"/>
                      <a:pt x="0" y="24"/>
                      <a:pt x="3" y="18"/>
                    </a:cubicBezTo>
                    <a:cubicBezTo>
                      <a:pt x="7" y="10"/>
                      <a:pt x="13" y="5"/>
                      <a:pt x="21" y="2"/>
                    </a:cubicBezTo>
                    <a:cubicBezTo>
                      <a:pt x="27" y="0"/>
                      <a:pt x="36" y="0"/>
                      <a:pt x="41" y="6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42" y="7"/>
                      <a:pt x="43" y="8"/>
                      <a:pt x="43" y="9"/>
                    </a:cubicBezTo>
                    <a:close/>
                    <a:moveTo>
                      <a:pt x="39" y="8"/>
                    </a:moveTo>
                    <a:cubicBezTo>
                      <a:pt x="39" y="8"/>
                      <a:pt x="39" y="8"/>
                      <a:pt x="39" y="8"/>
                    </a:cubicBezTo>
                    <a:close/>
                    <a:moveTo>
                      <a:pt x="9" y="30"/>
                    </a:moveTo>
                    <a:cubicBezTo>
                      <a:pt x="9" y="30"/>
                      <a:pt x="9" y="31"/>
                      <a:pt x="9" y="31"/>
                    </a:cubicBezTo>
                    <a:cubicBezTo>
                      <a:pt x="11" y="34"/>
                      <a:pt x="17" y="33"/>
                      <a:pt x="18" y="33"/>
                    </a:cubicBezTo>
                    <a:cubicBezTo>
                      <a:pt x="25" y="32"/>
                      <a:pt x="36" y="26"/>
                      <a:pt x="38" y="19"/>
                    </a:cubicBezTo>
                    <a:cubicBezTo>
                      <a:pt x="40" y="16"/>
                      <a:pt x="39" y="14"/>
                      <a:pt x="36" y="11"/>
                    </a:cubicBezTo>
                    <a:cubicBezTo>
                      <a:pt x="33" y="7"/>
                      <a:pt x="27" y="8"/>
                      <a:pt x="23" y="9"/>
                    </a:cubicBezTo>
                    <a:cubicBezTo>
                      <a:pt x="17" y="11"/>
                      <a:pt x="12" y="15"/>
                      <a:pt x="9" y="21"/>
                    </a:cubicBezTo>
                    <a:cubicBezTo>
                      <a:pt x="8" y="24"/>
                      <a:pt x="7" y="28"/>
                      <a:pt x="9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14" name="">
                <a:extLst>
                  <a:ext uri="{FF2B5EF4-FFF2-40B4-BE49-F238E27FC236}">
                    <a16:creationId xmlns:a16="http://schemas.microsoft.com/office/drawing/2014/main" id="{5213D911-5E5C-4917-9968-888743C1B8AF}"/>
                  </a:ext>
                </a:extLst>
              </p:cNvPr>
              <p:cNvSpPr/>
              <p:nvPr/>
            </p:nvSpPr>
            <p:spPr bwMode="auto">
              <a:xfrm>
                <a:off x="4808538" y="3462338"/>
                <a:ext cx="182563" cy="141288"/>
              </a:xfrm>
              <a:custGeom>
                <a:avLst/>
                <a:gdLst>
                  <a:gd name="T0" fmla="*/ 45 w 48"/>
                  <a:gd name="T1" fmla="*/ 12 h 37"/>
                  <a:gd name="T2" fmla="*/ 45 w 48"/>
                  <a:gd name="T3" fmla="*/ 12 h 37"/>
                  <a:gd name="T4" fmla="*/ 47 w 48"/>
                  <a:gd name="T5" fmla="*/ 25 h 37"/>
                  <a:gd name="T6" fmla="*/ 17 w 48"/>
                  <a:gd name="T7" fmla="*/ 35 h 37"/>
                  <a:gd name="T8" fmla="*/ 1 w 48"/>
                  <a:gd name="T9" fmla="*/ 17 h 37"/>
                  <a:gd name="T10" fmla="*/ 9 w 48"/>
                  <a:gd name="T11" fmla="*/ 5 h 37"/>
                  <a:gd name="T12" fmla="*/ 36 w 48"/>
                  <a:gd name="T13" fmla="*/ 4 h 37"/>
                  <a:gd name="T14" fmla="*/ 45 w 48"/>
                  <a:gd name="T15" fmla="*/ 12 h 37"/>
                  <a:gd name="T16" fmla="*/ 9 w 48"/>
                  <a:gd name="T17" fmla="*/ 23 h 37"/>
                  <a:gd name="T18" fmla="*/ 18 w 48"/>
                  <a:gd name="T19" fmla="*/ 28 h 37"/>
                  <a:gd name="T20" fmla="*/ 41 w 48"/>
                  <a:gd name="T21" fmla="*/ 22 h 37"/>
                  <a:gd name="T22" fmla="*/ 41 w 48"/>
                  <a:gd name="T23" fmla="*/ 22 h 37"/>
                  <a:gd name="T24" fmla="*/ 40 w 48"/>
                  <a:gd name="T25" fmla="*/ 16 h 37"/>
                  <a:gd name="T26" fmla="*/ 33 w 48"/>
                  <a:gd name="T27" fmla="*/ 11 h 37"/>
                  <a:gd name="T28" fmla="*/ 13 w 48"/>
                  <a:gd name="T29" fmla="*/ 11 h 37"/>
                  <a:gd name="T30" fmla="*/ 8 w 48"/>
                  <a:gd name="T31" fmla="*/ 17 h 37"/>
                  <a:gd name="T32" fmla="*/ 9 w 48"/>
                  <a:gd name="T33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" h="37">
                    <a:moveTo>
                      <a:pt x="45" y="12"/>
                    </a:moveTo>
                    <a:cubicBezTo>
                      <a:pt x="45" y="12"/>
                      <a:pt x="45" y="12"/>
                      <a:pt x="45" y="12"/>
                    </a:cubicBezTo>
                    <a:cubicBezTo>
                      <a:pt x="48" y="16"/>
                      <a:pt x="48" y="21"/>
                      <a:pt x="47" y="25"/>
                    </a:cubicBezTo>
                    <a:cubicBezTo>
                      <a:pt x="44" y="34"/>
                      <a:pt x="29" y="37"/>
                      <a:pt x="17" y="35"/>
                    </a:cubicBezTo>
                    <a:cubicBezTo>
                      <a:pt x="6" y="32"/>
                      <a:pt x="0" y="25"/>
                      <a:pt x="1" y="17"/>
                    </a:cubicBezTo>
                    <a:cubicBezTo>
                      <a:pt x="2" y="12"/>
                      <a:pt x="4" y="8"/>
                      <a:pt x="9" y="5"/>
                    </a:cubicBezTo>
                    <a:cubicBezTo>
                      <a:pt x="17" y="0"/>
                      <a:pt x="28" y="0"/>
                      <a:pt x="36" y="4"/>
                    </a:cubicBezTo>
                    <a:cubicBezTo>
                      <a:pt x="40" y="6"/>
                      <a:pt x="43" y="9"/>
                      <a:pt x="45" y="12"/>
                    </a:cubicBezTo>
                    <a:close/>
                    <a:moveTo>
                      <a:pt x="9" y="23"/>
                    </a:moveTo>
                    <a:cubicBezTo>
                      <a:pt x="11" y="26"/>
                      <a:pt x="16" y="27"/>
                      <a:pt x="18" y="28"/>
                    </a:cubicBezTo>
                    <a:cubicBezTo>
                      <a:pt x="28" y="30"/>
                      <a:pt x="39" y="27"/>
                      <a:pt x="41" y="22"/>
                    </a:cubicBezTo>
                    <a:cubicBezTo>
                      <a:pt x="41" y="22"/>
                      <a:pt x="41" y="22"/>
                      <a:pt x="41" y="22"/>
                    </a:cubicBezTo>
                    <a:cubicBezTo>
                      <a:pt x="41" y="21"/>
                      <a:pt x="41" y="18"/>
                      <a:pt x="40" y="16"/>
                    </a:cubicBezTo>
                    <a:cubicBezTo>
                      <a:pt x="38" y="14"/>
                      <a:pt x="36" y="12"/>
                      <a:pt x="33" y="11"/>
                    </a:cubicBezTo>
                    <a:cubicBezTo>
                      <a:pt x="27" y="7"/>
                      <a:pt x="19" y="7"/>
                      <a:pt x="13" y="11"/>
                    </a:cubicBezTo>
                    <a:cubicBezTo>
                      <a:pt x="11" y="12"/>
                      <a:pt x="8" y="14"/>
                      <a:pt x="8" y="17"/>
                    </a:cubicBezTo>
                    <a:cubicBezTo>
                      <a:pt x="8" y="19"/>
                      <a:pt x="8" y="21"/>
                      <a:pt x="9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15" name="">
                <a:extLst>
                  <a:ext uri="{FF2B5EF4-FFF2-40B4-BE49-F238E27FC236}">
                    <a16:creationId xmlns:a16="http://schemas.microsoft.com/office/drawing/2014/main" id="{5E4E5E6C-EB4E-4D66-8DEB-08D58B4D22C0}"/>
                  </a:ext>
                </a:extLst>
              </p:cNvPr>
              <p:cNvSpPr/>
              <p:nvPr/>
            </p:nvSpPr>
            <p:spPr bwMode="auto">
              <a:xfrm>
                <a:off x="5316538" y="3709988"/>
                <a:ext cx="160338" cy="155575"/>
              </a:xfrm>
              <a:custGeom>
                <a:avLst/>
                <a:gdLst>
                  <a:gd name="T0" fmla="*/ 35 w 42"/>
                  <a:gd name="T1" fmla="*/ 16 h 41"/>
                  <a:gd name="T2" fmla="*/ 40 w 42"/>
                  <a:gd name="T3" fmla="*/ 25 h 41"/>
                  <a:gd name="T4" fmla="*/ 40 w 42"/>
                  <a:gd name="T5" fmla="*/ 36 h 41"/>
                  <a:gd name="T6" fmla="*/ 30 w 42"/>
                  <a:gd name="T7" fmla="*/ 41 h 41"/>
                  <a:gd name="T8" fmla="*/ 30 w 42"/>
                  <a:gd name="T9" fmla="*/ 41 h 41"/>
                  <a:gd name="T10" fmla="*/ 6 w 42"/>
                  <a:gd name="T11" fmla="*/ 29 h 41"/>
                  <a:gd name="T12" fmla="*/ 1 w 42"/>
                  <a:gd name="T13" fmla="*/ 13 h 41"/>
                  <a:gd name="T14" fmla="*/ 15 w 42"/>
                  <a:gd name="T15" fmla="*/ 1 h 41"/>
                  <a:gd name="T16" fmla="*/ 35 w 42"/>
                  <a:gd name="T17" fmla="*/ 16 h 41"/>
                  <a:gd name="T18" fmla="*/ 10 w 42"/>
                  <a:gd name="T19" fmla="*/ 23 h 41"/>
                  <a:gd name="T20" fmla="*/ 11 w 42"/>
                  <a:gd name="T21" fmla="*/ 24 h 41"/>
                  <a:gd name="T22" fmla="*/ 29 w 42"/>
                  <a:gd name="T23" fmla="*/ 34 h 41"/>
                  <a:gd name="T24" fmla="*/ 29 w 42"/>
                  <a:gd name="T25" fmla="*/ 34 h 41"/>
                  <a:gd name="T26" fmla="*/ 34 w 42"/>
                  <a:gd name="T27" fmla="*/ 32 h 41"/>
                  <a:gd name="T28" fmla="*/ 34 w 42"/>
                  <a:gd name="T29" fmla="*/ 27 h 41"/>
                  <a:gd name="T30" fmla="*/ 14 w 42"/>
                  <a:gd name="T31" fmla="*/ 8 h 41"/>
                  <a:gd name="T32" fmla="*/ 8 w 42"/>
                  <a:gd name="T33" fmla="*/ 14 h 41"/>
                  <a:gd name="T34" fmla="*/ 10 w 42"/>
                  <a:gd name="T35" fmla="*/ 23 h 41"/>
                  <a:gd name="T36" fmla="*/ 29 w 42"/>
                  <a:gd name="T37" fmla="*/ 37 h 41"/>
                  <a:gd name="T38" fmla="*/ 29 w 42"/>
                  <a:gd name="T39" fmla="*/ 3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" h="41">
                    <a:moveTo>
                      <a:pt x="35" y="16"/>
                    </a:moveTo>
                    <a:cubicBezTo>
                      <a:pt x="37" y="19"/>
                      <a:pt x="39" y="22"/>
                      <a:pt x="40" y="25"/>
                    </a:cubicBezTo>
                    <a:cubicBezTo>
                      <a:pt x="42" y="29"/>
                      <a:pt x="42" y="33"/>
                      <a:pt x="40" y="36"/>
                    </a:cubicBezTo>
                    <a:cubicBezTo>
                      <a:pt x="38" y="39"/>
                      <a:pt x="34" y="41"/>
                      <a:pt x="30" y="41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22" y="41"/>
                      <a:pt x="12" y="36"/>
                      <a:pt x="6" y="29"/>
                    </a:cubicBezTo>
                    <a:cubicBezTo>
                      <a:pt x="2" y="24"/>
                      <a:pt x="0" y="18"/>
                      <a:pt x="1" y="13"/>
                    </a:cubicBezTo>
                    <a:cubicBezTo>
                      <a:pt x="2" y="6"/>
                      <a:pt x="8" y="0"/>
                      <a:pt x="15" y="1"/>
                    </a:cubicBezTo>
                    <a:cubicBezTo>
                      <a:pt x="24" y="3"/>
                      <a:pt x="31" y="10"/>
                      <a:pt x="35" y="16"/>
                    </a:cubicBezTo>
                    <a:close/>
                    <a:moveTo>
                      <a:pt x="10" y="23"/>
                    </a:moveTo>
                    <a:cubicBezTo>
                      <a:pt x="11" y="24"/>
                      <a:pt x="11" y="24"/>
                      <a:pt x="11" y="24"/>
                    </a:cubicBezTo>
                    <a:cubicBezTo>
                      <a:pt x="16" y="30"/>
                      <a:pt x="24" y="34"/>
                      <a:pt x="29" y="34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31" y="34"/>
                      <a:pt x="33" y="33"/>
                      <a:pt x="34" y="32"/>
                    </a:cubicBezTo>
                    <a:cubicBezTo>
                      <a:pt x="35" y="31"/>
                      <a:pt x="34" y="30"/>
                      <a:pt x="34" y="27"/>
                    </a:cubicBezTo>
                    <a:cubicBezTo>
                      <a:pt x="30" y="19"/>
                      <a:pt x="22" y="10"/>
                      <a:pt x="14" y="8"/>
                    </a:cubicBezTo>
                    <a:cubicBezTo>
                      <a:pt x="11" y="8"/>
                      <a:pt x="8" y="11"/>
                      <a:pt x="8" y="14"/>
                    </a:cubicBezTo>
                    <a:cubicBezTo>
                      <a:pt x="7" y="18"/>
                      <a:pt x="9" y="21"/>
                      <a:pt x="10" y="23"/>
                    </a:cubicBezTo>
                    <a:close/>
                    <a:moveTo>
                      <a:pt x="29" y="37"/>
                    </a:moveTo>
                    <a:cubicBezTo>
                      <a:pt x="29" y="37"/>
                      <a:pt x="29" y="37"/>
                      <a:pt x="29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16" name="">
                <a:extLst>
                  <a:ext uri="{FF2B5EF4-FFF2-40B4-BE49-F238E27FC236}">
                    <a16:creationId xmlns:a16="http://schemas.microsoft.com/office/drawing/2014/main" id="{6BB95F4E-0B43-4465-B222-76B4EA788434}"/>
                  </a:ext>
                </a:extLst>
              </p:cNvPr>
              <p:cNvSpPr/>
              <p:nvPr/>
            </p:nvSpPr>
            <p:spPr bwMode="auto">
              <a:xfrm>
                <a:off x="4287838" y="4976813"/>
                <a:ext cx="71438" cy="57150"/>
              </a:xfrm>
              <a:custGeom>
                <a:avLst/>
                <a:gdLst>
                  <a:gd name="T0" fmla="*/ 18 w 19"/>
                  <a:gd name="T1" fmla="*/ 2 h 15"/>
                  <a:gd name="T2" fmla="*/ 17 w 19"/>
                  <a:gd name="T3" fmla="*/ 7 h 15"/>
                  <a:gd name="T4" fmla="*/ 5 w 19"/>
                  <a:gd name="T5" fmla="*/ 14 h 15"/>
                  <a:gd name="T6" fmla="*/ 1 w 19"/>
                  <a:gd name="T7" fmla="*/ 12 h 15"/>
                  <a:gd name="T8" fmla="*/ 3 w 19"/>
                  <a:gd name="T9" fmla="*/ 7 h 15"/>
                  <a:gd name="T10" fmla="*/ 12 w 19"/>
                  <a:gd name="T11" fmla="*/ 2 h 15"/>
                  <a:gd name="T12" fmla="*/ 17 w 19"/>
                  <a:gd name="T13" fmla="*/ 2 h 15"/>
                  <a:gd name="T14" fmla="*/ 18 w 19"/>
                  <a:gd name="T15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15">
                    <a:moveTo>
                      <a:pt x="18" y="2"/>
                    </a:moveTo>
                    <a:cubicBezTo>
                      <a:pt x="19" y="4"/>
                      <a:pt x="18" y="6"/>
                      <a:pt x="17" y="7"/>
                    </a:cubicBezTo>
                    <a:cubicBezTo>
                      <a:pt x="14" y="10"/>
                      <a:pt x="10" y="12"/>
                      <a:pt x="5" y="14"/>
                    </a:cubicBezTo>
                    <a:cubicBezTo>
                      <a:pt x="3" y="15"/>
                      <a:pt x="1" y="14"/>
                      <a:pt x="1" y="12"/>
                    </a:cubicBezTo>
                    <a:cubicBezTo>
                      <a:pt x="0" y="10"/>
                      <a:pt x="1" y="8"/>
                      <a:pt x="3" y="7"/>
                    </a:cubicBezTo>
                    <a:cubicBezTo>
                      <a:pt x="6" y="6"/>
                      <a:pt x="10" y="4"/>
                      <a:pt x="12" y="2"/>
                    </a:cubicBezTo>
                    <a:cubicBezTo>
                      <a:pt x="14" y="0"/>
                      <a:pt x="16" y="1"/>
                      <a:pt x="17" y="2"/>
                    </a:cubicBezTo>
                    <a:cubicBezTo>
                      <a:pt x="17" y="2"/>
                      <a:pt x="18" y="2"/>
                      <a:pt x="1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17" name="">
                <a:extLst>
                  <a:ext uri="{FF2B5EF4-FFF2-40B4-BE49-F238E27FC236}">
                    <a16:creationId xmlns:a16="http://schemas.microsoft.com/office/drawing/2014/main" id="{1090A9EE-7B04-4A8E-ADDA-D2CC673F5039}"/>
                  </a:ext>
                </a:extLst>
              </p:cNvPr>
              <p:cNvSpPr/>
              <p:nvPr/>
            </p:nvSpPr>
            <p:spPr bwMode="auto">
              <a:xfrm>
                <a:off x="4208463" y="4813301"/>
                <a:ext cx="55563" cy="42863"/>
              </a:xfrm>
              <a:custGeom>
                <a:avLst/>
                <a:gdLst>
                  <a:gd name="T0" fmla="*/ 14 w 15"/>
                  <a:gd name="T1" fmla="*/ 2 h 11"/>
                  <a:gd name="T2" fmla="*/ 14 w 15"/>
                  <a:gd name="T3" fmla="*/ 2 h 11"/>
                  <a:gd name="T4" fmla="*/ 13 w 15"/>
                  <a:gd name="T5" fmla="*/ 7 h 11"/>
                  <a:gd name="T6" fmla="*/ 4 w 15"/>
                  <a:gd name="T7" fmla="*/ 10 h 11"/>
                  <a:gd name="T8" fmla="*/ 0 w 15"/>
                  <a:gd name="T9" fmla="*/ 8 h 11"/>
                  <a:gd name="T10" fmla="*/ 3 w 15"/>
                  <a:gd name="T11" fmla="*/ 4 h 11"/>
                  <a:gd name="T12" fmla="*/ 10 w 15"/>
                  <a:gd name="T13" fmla="*/ 1 h 11"/>
                  <a:gd name="T14" fmla="*/ 14 w 15"/>
                  <a:gd name="T15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1">
                    <a:moveTo>
                      <a:pt x="14" y="2"/>
                    </a:moveTo>
                    <a:cubicBezTo>
                      <a:pt x="14" y="2"/>
                      <a:pt x="14" y="2"/>
                      <a:pt x="14" y="2"/>
                    </a:cubicBezTo>
                    <a:cubicBezTo>
                      <a:pt x="15" y="4"/>
                      <a:pt x="15" y="6"/>
                      <a:pt x="13" y="7"/>
                    </a:cubicBezTo>
                    <a:cubicBezTo>
                      <a:pt x="10" y="9"/>
                      <a:pt x="7" y="10"/>
                      <a:pt x="4" y="10"/>
                    </a:cubicBezTo>
                    <a:cubicBezTo>
                      <a:pt x="2" y="11"/>
                      <a:pt x="0" y="9"/>
                      <a:pt x="0" y="8"/>
                    </a:cubicBezTo>
                    <a:cubicBezTo>
                      <a:pt x="0" y="6"/>
                      <a:pt x="1" y="4"/>
                      <a:pt x="3" y="4"/>
                    </a:cubicBezTo>
                    <a:cubicBezTo>
                      <a:pt x="5" y="3"/>
                      <a:pt x="8" y="2"/>
                      <a:pt x="10" y="1"/>
                    </a:cubicBezTo>
                    <a:cubicBezTo>
                      <a:pt x="11" y="0"/>
                      <a:pt x="13" y="0"/>
                      <a:pt x="1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18" name="">
                <a:extLst>
                  <a:ext uri="{FF2B5EF4-FFF2-40B4-BE49-F238E27FC236}">
                    <a16:creationId xmlns:a16="http://schemas.microsoft.com/office/drawing/2014/main" id="{AC8B3671-9D80-4FDD-9A01-72316ACB9DE3}"/>
                  </a:ext>
                </a:extLst>
              </p:cNvPr>
              <p:cNvSpPr/>
              <p:nvPr/>
            </p:nvSpPr>
            <p:spPr bwMode="auto">
              <a:xfrm>
                <a:off x="4132263" y="4654551"/>
                <a:ext cx="95250" cy="38100"/>
              </a:xfrm>
              <a:custGeom>
                <a:avLst/>
                <a:gdLst>
                  <a:gd name="T0" fmla="*/ 24 w 25"/>
                  <a:gd name="T1" fmla="*/ 1 h 10"/>
                  <a:gd name="T2" fmla="*/ 25 w 25"/>
                  <a:gd name="T3" fmla="*/ 3 h 10"/>
                  <a:gd name="T4" fmla="*/ 22 w 25"/>
                  <a:gd name="T5" fmla="*/ 7 h 10"/>
                  <a:gd name="T6" fmla="*/ 5 w 25"/>
                  <a:gd name="T7" fmla="*/ 9 h 10"/>
                  <a:gd name="T8" fmla="*/ 1 w 25"/>
                  <a:gd name="T9" fmla="*/ 6 h 10"/>
                  <a:gd name="T10" fmla="*/ 4 w 25"/>
                  <a:gd name="T11" fmla="*/ 3 h 10"/>
                  <a:gd name="T12" fmla="*/ 21 w 25"/>
                  <a:gd name="T13" fmla="*/ 0 h 10"/>
                  <a:gd name="T14" fmla="*/ 24 w 25"/>
                  <a:gd name="T15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0">
                    <a:moveTo>
                      <a:pt x="24" y="1"/>
                    </a:moveTo>
                    <a:cubicBezTo>
                      <a:pt x="25" y="2"/>
                      <a:pt x="25" y="2"/>
                      <a:pt x="25" y="3"/>
                    </a:cubicBezTo>
                    <a:cubicBezTo>
                      <a:pt x="25" y="5"/>
                      <a:pt x="24" y="6"/>
                      <a:pt x="22" y="7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3" y="10"/>
                      <a:pt x="1" y="8"/>
                      <a:pt x="1" y="6"/>
                    </a:cubicBezTo>
                    <a:cubicBezTo>
                      <a:pt x="0" y="5"/>
                      <a:pt x="2" y="3"/>
                      <a:pt x="4" y="3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2" y="0"/>
                      <a:pt x="24" y="0"/>
                      <a:pt x="2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19" name="">
                <a:extLst>
                  <a:ext uri="{FF2B5EF4-FFF2-40B4-BE49-F238E27FC236}">
                    <a16:creationId xmlns:a16="http://schemas.microsoft.com/office/drawing/2014/main" id="{DAFD4EEE-C3D0-4BF2-88B0-9DABB2781D60}"/>
                  </a:ext>
                </a:extLst>
              </p:cNvPr>
              <p:cNvSpPr/>
              <p:nvPr/>
            </p:nvSpPr>
            <p:spPr bwMode="auto">
              <a:xfrm>
                <a:off x="4154488" y="4479926"/>
                <a:ext cx="65088" cy="33338"/>
              </a:xfrm>
              <a:custGeom>
                <a:avLst/>
                <a:gdLst>
                  <a:gd name="T0" fmla="*/ 16 w 17"/>
                  <a:gd name="T1" fmla="*/ 2 h 9"/>
                  <a:gd name="T2" fmla="*/ 17 w 17"/>
                  <a:gd name="T3" fmla="*/ 3 h 9"/>
                  <a:gd name="T4" fmla="*/ 15 w 17"/>
                  <a:gd name="T5" fmla="*/ 7 h 9"/>
                  <a:gd name="T6" fmla="*/ 4 w 17"/>
                  <a:gd name="T7" fmla="*/ 9 h 9"/>
                  <a:gd name="T8" fmla="*/ 0 w 17"/>
                  <a:gd name="T9" fmla="*/ 5 h 9"/>
                  <a:gd name="T10" fmla="*/ 4 w 17"/>
                  <a:gd name="T11" fmla="*/ 2 h 9"/>
                  <a:gd name="T12" fmla="*/ 12 w 17"/>
                  <a:gd name="T13" fmla="*/ 1 h 9"/>
                  <a:gd name="T14" fmla="*/ 16 w 17"/>
                  <a:gd name="T15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9">
                    <a:moveTo>
                      <a:pt x="16" y="2"/>
                    </a:moveTo>
                    <a:cubicBezTo>
                      <a:pt x="17" y="2"/>
                      <a:pt x="17" y="2"/>
                      <a:pt x="17" y="3"/>
                    </a:cubicBezTo>
                    <a:cubicBezTo>
                      <a:pt x="17" y="4"/>
                      <a:pt x="16" y="6"/>
                      <a:pt x="15" y="7"/>
                    </a:cubicBezTo>
                    <a:cubicBezTo>
                      <a:pt x="11" y="8"/>
                      <a:pt x="7" y="9"/>
                      <a:pt x="4" y="9"/>
                    </a:cubicBezTo>
                    <a:cubicBezTo>
                      <a:pt x="2" y="8"/>
                      <a:pt x="0" y="7"/>
                      <a:pt x="0" y="5"/>
                    </a:cubicBezTo>
                    <a:cubicBezTo>
                      <a:pt x="1" y="3"/>
                      <a:pt x="2" y="2"/>
                      <a:pt x="4" y="2"/>
                    </a:cubicBezTo>
                    <a:cubicBezTo>
                      <a:pt x="7" y="2"/>
                      <a:pt x="10" y="1"/>
                      <a:pt x="12" y="1"/>
                    </a:cubicBezTo>
                    <a:cubicBezTo>
                      <a:pt x="14" y="0"/>
                      <a:pt x="15" y="1"/>
                      <a:pt x="1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20" name="">
                <a:extLst>
                  <a:ext uri="{FF2B5EF4-FFF2-40B4-BE49-F238E27FC236}">
                    <a16:creationId xmlns:a16="http://schemas.microsoft.com/office/drawing/2014/main" id="{D274BAEF-9198-4154-A7E3-D5C9E6D150BA}"/>
                  </a:ext>
                </a:extLst>
              </p:cNvPr>
              <p:cNvSpPr/>
              <p:nvPr/>
            </p:nvSpPr>
            <p:spPr bwMode="auto">
              <a:xfrm>
                <a:off x="4124325" y="4321176"/>
                <a:ext cx="128588" cy="30163"/>
              </a:xfrm>
              <a:custGeom>
                <a:avLst/>
                <a:gdLst>
                  <a:gd name="T0" fmla="*/ 34 w 34"/>
                  <a:gd name="T1" fmla="*/ 3 h 8"/>
                  <a:gd name="T2" fmla="*/ 34 w 34"/>
                  <a:gd name="T3" fmla="*/ 5 h 8"/>
                  <a:gd name="T4" fmla="*/ 31 w 34"/>
                  <a:gd name="T5" fmla="*/ 8 h 8"/>
                  <a:gd name="T6" fmla="*/ 3 w 34"/>
                  <a:gd name="T7" fmla="*/ 7 h 8"/>
                  <a:gd name="T8" fmla="*/ 0 w 34"/>
                  <a:gd name="T9" fmla="*/ 3 h 8"/>
                  <a:gd name="T10" fmla="*/ 4 w 34"/>
                  <a:gd name="T11" fmla="*/ 0 h 8"/>
                  <a:gd name="T12" fmla="*/ 31 w 34"/>
                  <a:gd name="T13" fmla="*/ 1 h 8"/>
                  <a:gd name="T14" fmla="*/ 34 w 34"/>
                  <a:gd name="T15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8">
                    <a:moveTo>
                      <a:pt x="34" y="3"/>
                    </a:moveTo>
                    <a:cubicBezTo>
                      <a:pt x="34" y="3"/>
                      <a:pt x="34" y="4"/>
                      <a:pt x="34" y="5"/>
                    </a:cubicBezTo>
                    <a:cubicBezTo>
                      <a:pt x="34" y="7"/>
                      <a:pt x="33" y="8"/>
                      <a:pt x="31" y="8"/>
                    </a:cubicBezTo>
                    <a:cubicBezTo>
                      <a:pt x="21" y="8"/>
                      <a:pt x="13" y="8"/>
                      <a:pt x="3" y="7"/>
                    </a:cubicBezTo>
                    <a:cubicBezTo>
                      <a:pt x="1" y="7"/>
                      <a:pt x="0" y="5"/>
                      <a:pt x="0" y="3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13" y="1"/>
                      <a:pt x="21" y="1"/>
                      <a:pt x="31" y="1"/>
                    </a:cubicBezTo>
                    <a:cubicBezTo>
                      <a:pt x="32" y="1"/>
                      <a:pt x="33" y="2"/>
                      <a:pt x="3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21" name="">
                <a:extLst>
                  <a:ext uri="{FF2B5EF4-FFF2-40B4-BE49-F238E27FC236}">
                    <a16:creationId xmlns:a16="http://schemas.microsoft.com/office/drawing/2014/main" id="{52E1B5B2-ECE5-481C-A730-11E5D1CD926F}"/>
                  </a:ext>
                </a:extLst>
              </p:cNvPr>
              <p:cNvSpPr/>
              <p:nvPr/>
            </p:nvSpPr>
            <p:spPr bwMode="auto">
              <a:xfrm>
                <a:off x="4227513" y="4103688"/>
                <a:ext cx="112713" cy="84138"/>
              </a:xfrm>
              <a:custGeom>
                <a:avLst/>
                <a:gdLst>
                  <a:gd name="T0" fmla="*/ 29 w 30"/>
                  <a:gd name="T1" fmla="*/ 16 h 22"/>
                  <a:gd name="T2" fmla="*/ 29 w 30"/>
                  <a:gd name="T3" fmla="*/ 20 h 22"/>
                  <a:gd name="T4" fmla="*/ 25 w 30"/>
                  <a:gd name="T5" fmla="*/ 21 h 22"/>
                  <a:gd name="T6" fmla="*/ 2 w 30"/>
                  <a:gd name="T7" fmla="*/ 6 h 22"/>
                  <a:gd name="T8" fmla="*/ 1 w 30"/>
                  <a:gd name="T9" fmla="*/ 2 h 22"/>
                  <a:gd name="T10" fmla="*/ 6 w 30"/>
                  <a:gd name="T11" fmla="*/ 1 h 22"/>
                  <a:gd name="T12" fmla="*/ 28 w 30"/>
                  <a:gd name="T13" fmla="*/ 15 h 22"/>
                  <a:gd name="T14" fmla="*/ 29 w 30"/>
                  <a:gd name="T15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22">
                    <a:moveTo>
                      <a:pt x="29" y="16"/>
                    </a:moveTo>
                    <a:cubicBezTo>
                      <a:pt x="30" y="17"/>
                      <a:pt x="30" y="18"/>
                      <a:pt x="29" y="20"/>
                    </a:cubicBezTo>
                    <a:cubicBezTo>
                      <a:pt x="28" y="21"/>
                      <a:pt x="26" y="22"/>
                      <a:pt x="25" y="21"/>
                    </a:cubicBezTo>
                    <a:cubicBezTo>
                      <a:pt x="17" y="16"/>
                      <a:pt x="9" y="11"/>
                      <a:pt x="2" y="6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4" y="0"/>
                      <a:pt x="6" y="1"/>
                    </a:cubicBezTo>
                    <a:cubicBezTo>
                      <a:pt x="13" y="6"/>
                      <a:pt x="21" y="10"/>
                      <a:pt x="28" y="15"/>
                    </a:cubicBezTo>
                    <a:cubicBezTo>
                      <a:pt x="29" y="15"/>
                      <a:pt x="29" y="15"/>
                      <a:pt x="29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22" name="">
                <a:extLst>
                  <a:ext uri="{FF2B5EF4-FFF2-40B4-BE49-F238E27FC236}">
                    <a16:creationId xmlns:a16="http://schemas.microsoft.com/office/drawing/2014/main" id="{BC28AFF2-957B-4EC0-AE4D-E702D7CCE289}"/>
                  </a:ext>
                </a:extLst>
              </p:cNvPr>
              <p:cNvSpPr/>
              <p:nvPr/>
            </p:nvSpPr>
            <p:spPr bwMode="auto">
              <a:xfrm>
                <a:off x="4416425" y="3986213"/>
                <a:ext cx="49213" cy="57150"/>
              </a:xfrm>
              <a:custGeom>
                <a:avLst/>
                <a:gdLst>
                  <a:gd name="T0" fmla="*/ 12 w 13"/>
                  <a:gd name="T1" fmla="*/ 9 h 15"/>
                  <a:gd name="T2" fmla="*/ 11 w 13"/>
                  <a:gd name="T3" fmla="*/ 13 h 15"/>
                  <a:gd name="T4" fmla="*/ 7 w 13"/>
                  <a:gd name="T5" fmla="*/ 13 h 15"/>
                  <a:gd name="T6" fmla="*/ 1 w 13"/>
                  <a:gd name="T7" fmla="*/ 6 h 15"/>
                  <a:gd name="T8" fmla="*/ 2 w 13"/>
                  <a:gd name="T9" fmla="*/ 2 h 15"/>
                  <a:gd name="T10" fmla="*/ 6 w 13"/>
                  <a:gd name="T11" fmla="*/ 2 h 15"/>
                  <a:gd name="T12" fmla="*/ 6 w 13"/>
                  <a:gd name="T13" fmla="*/ 3 h 15"/>
                  <a:gd name="T14" fmla="*/ 11 w 13"/>
                  <a:gd name="T15" fmla="*/ 8 h 15"/>
                  <a:gd name="T16" fmla="*/ 12 w 13"/>
                  <a:gd name="T17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15">
                    <a:moveTo>
                      <a:pt x="12" y="9"/>
                    </a:moveTo>
                    <a:cubicBezTo>
                      <a:pt x="13" y="10"/>
                      <a:pt x="12" y="12"/>
                      <a:pt x="11" y="13"/>
                    </a:cubicBezTo>
                    <a:cubicBezTo>
                      <a:pt x="10" y="15"/>
                      <a:pt x="8" y="15"/>
                      <a:pt x="7" y="13"/>
                    </a:cubicBezTo>
                    <a:cubicBezTo>
                      <a:pt x="4" y="11"/>
                      <a:pt x="2" y="9"/>
                      <a:pt x="1" y="6"/>
                    </a:cubicBezTo>
                    <a:cubicBezTo>
                      <a:pt x="0" y="5"/>
                      <a:pt x="0" y="3"/>
                      <a:pt x="2" y="2"/>
                    </a:cubicBezTo>
                    <a:cubicBezTo>
                      <a:pt x="3" y="0"/>
                      <a:pt x="5" y="1"/>
                      <a:pt x="6" y="2"/>
                    </a:cubicBezTo>
                    <a:cubicBezTo>
                      <a:pt x="6" y="2"/>
                      <a:pt x="6" y="3"/>
                      <a:pt x="6" y="3"/>
                    </a:cubicBezTo>
                    <a:cubicBezTo>
                      <a:pt x="8" y="5"/>
                      <a:pt x="9" y="7"/>
                      <a:pt x="11" y="8"/>
                    </a:cubicBezTo>
                    <a:cubicBezTo>
                      <a:pt x="11" y="8"/>
                      <a:pt x="12" y="9"/>
                      <a:pt x="1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23" name="">
                <a:extLst>
                  <a:ext uri="{FF2B5EF4-FFF2-40B4-BE49-F238E27FC236}">
                    <a16:creationId xmlns:a16="http://schemas.microsoft.com/office/drawing/2014/main" id="{E22DBA34-C0DE-48A7-A158-DD3C392A40D3}"/>
                  </a:ext>
                </a:extLst>
              </p:cNvPr>
              <p:cNvSpPr/>
              <p:nvPr/>
            </p:nvSpPr>
            <p:spPr bwMode="auto">
              <a:xfrm>
                <a:off x="4557713" y="3816351"/>
                <a:ext cx="76200" cy="139700"/>
              </a:xfrm>
              <a:custGeom>
                <a:avLst/>
                <a:gdLst>
                  <a:gd name="T0" fmla="*/ 7 w 20"/>
                  <a:gd name="T1" fmla="*/ 1 h 37"/>
                  <a:gd name="T2" fmla="*/ 7 w 20"/>
                  <a:gd name="T3" fmla="*/ 2 h 37"/>
                  <a:gd name="T4" fmla="*/ 19 w 20"/>
                  <a:gd name="T5" fmla="*/ 32 h 37"/>
                  <a:gd name="T6" fmla="*/ 17 w 20"/>
                  <a:gd name="T7" fmla="*/ 36 h 37"/>
                  <a:gd name="T8" fmla="*/ 13 w 20"/>
                  <a:gd name="T9" fmla="*/ 35 h 37"/>
                  <a:gd name="T10" fmla="*/ 1 w 20"/>
                  <a:gd name="T11" fmla="*/ 5 h 37"/>
                  <a:gd name="T12" fmla="*/ 3 w 20"/>
                  <a:gd name="T13" fmla="*/ 0 h 37"/>
                  <a:gd name="T14" fmla="*/ 7 w 20"/>
                  <a:gd name="T15" fmla="*/ 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37">
                    <a:moveTo>
                      <a:pt x="7" y="1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20" y="34"/>
                      <a:pt x="19" y="36"/>
                      <a:pt x="17" y="36"/>
                    </a:cubicBezTo>
                    <a:cubicBezTo>
                      <a:pt x="15" y="37"/>
                      <a:pt x="13" y="36"/>
                      <a:pt x="13" y="3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4" y="0"/>
                      <a:pt x="6" y="0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24" name="">
                <a:extLst>
                  <a:ext uri="{FF2B5EF4-FFF2-40B4-BE49-F238E27FC236}">
                    <a16:creationId xmlns:a16="http://schemas.microsoft.com/office/drawing/2014/main" id="{15A0B4B4-459E-406C-A043-D4FA5DD0BF0F}"/>
                  </a:ext>
                </a:extLst>
              </p:cNvPr>
              <p:cNvSpPr/>
              <p:nvPr/>
            </p:nvSpPr>
            <p:spPr bwMode="auto">
              <a:xfrm>
                <a:off x="4800600" y="3854451"/>
                <a:ext cx="33338" cy="68263"/>
              </a:xfrm>
              <a:custGeom>
                <a:avLst/>
                <a:gdLst>
                  <a:gd name="T0" fmla="*/ 6 w 9"/>
                  <a:gd name="T1" fmla="*/ 1 h 18"/>
                  <a:gd name="T2" fmla="*/ 7 w 9"/>
                  <a:gd name="T3" fmla="*/ 2 h 18"/>
                  <a:gd name="T4" fmla="*/ 8 w 9"/>
                  <a:gd name="T5" fmla="*/ 15 h 18"/>
                  <a:gd name="T6" fmla="*/ 4 w 9"/>
                  <a:gd name="T7" fmla="*/ 17 h 18"/>
                  <a:gd name="T8" fmla="*/ 1 w 9"/>
                  <a:gd name="T9" fmla="*/ 13 h 18"/>
                  <a:gd name="T10" fmla="*/ 0 w 9"/>
                  <a:gd name="T11" fmla="*/ 5 h 18"/>
                  <a:gd name="T12" fmla="*/ 2 w 9"/>
                  <a:gd name="T13" fmla="*/ 0 h 18"/>
                  <a:gd name="T14" fmla="*/ 6 w 9"/>
                  <a:gd name="T15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18">
                    <a:moveTo>
                      <a:pt x="6" y="1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9" y="6"/>
                      <a:pt x="9" y="11"/>
                      <a:pt x="8" y="15"/>
                    </a:cubicBezTo>
                    <a:cubicBezTo>
                      <a:pt x="7" y="17"/>
                      <a:pt x="5" y="18"/>
                      <a:pt x="4" y="17"/>
                    </a:cubicBezTo>
                    <a:cubicBezTo>
                      <a:pt x="2" y="17"/>
                      <a:pt x="1" y="15"/>
                      <a:pt x="1" y="13"/>
                    </a:cubicBezTo>
                    <a:cubicBezTo>
                      <a:pt x="2" y="10"/>
                      <a:pt x="2" y="7"/>
                      <a:pt x="0" y="5"/>
                    </a:cubicBezTo>
                    <a:cubicBezTo>
                      <a:pt x="0" y="3"/>
                      <a:pt x="0" y="1"/>
                      <a:pt x="2" y="0"/>
                    </a:cubicBezTo>
                    <a:cubicBezTo>
                      <a:pt x="4" y="0"/>
                      <a:pt x="5" y="0"/>
                      <a:pt x="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25" name="">
                <a:extLst>
                  <a:ext uri="{FF2B5EF4-FFF2-40B4-BE49-F238E27FC236}">
                    <a16:creationId xmlns:a16="http://schemas.microsoft.com/office/drawing/2014/main" id="{708ED8D6-55E3-4C73-8AD3-70CA88319BAF}"/>
                  </a:ext>
                </a:extLst>
              </p:cNvPr>
              <p:cNvSpPr/>
              <p:nvPr/>
            </p:nvSpPr>
            <p:spPr bwMode="auto">
              <a:xfrm>
                <a:off x="4945063" y="3792538"/>
                <a:ext cx="41275" cy="136525"/>
              </a:xfrm>
              <a:custGeom>
                <a:avLst/>
                <a:gdLst>
                  <a:gd name="T0" fmla="*/ 9 w 11"/>
                  <a:gd name="T1" fmla="*/ 2 h 36"/>
                  <a:gd name="T2" fmla="*/ 9 w 11"/>
                  <a:gd name="T3" fmla="*/ 3 h 36"/>
                  <a:gd name="T4" fmla="*/ 7 w 11"/>
                  <a:gd name="T5" fmla="*/ 33 h 36"/>
                  <a:gd name="T6" fmla="*/ 3 w 11"/>
                  <a:gd name="T7" fmla="*/ 36 h 36"/>
                  <a:gd name="T8" fmla="*/ 0 w 11"/>
                  <a:gd name="T9" fmla="*/ 31 h 36"/>
                  <a:gd name="T10" fmla="*/ 2 w 11"/>
                  <a:gd name="T11" fmla="*/ 4 h 36"/>
                  <a:gd name="T12" fmla="*/ 5 w 11"/>
                  <a:gd name="T13" fmla="*/ 0 h 36"/>
                  <a:gd name="T14" fmla="*/ 9 w 11"/>
                  <a:gd name="T15" fmla="*/ 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36">
                    <a:moveTo>
                      <a:pt x="9" y="2"/>
                    </a:moveTo>
                    <a:cubicBezTo>
                      <a:pt x="9" y="2"/>
                      <a:pt x="9" y="2"/>
                      <a:pt x="9" y="3"/>
                    </a:cubicBezTo>
                    <a:cubicBezTo>
                      <a:pt x="11" y="13"/>
                      <a:pt x="10" y="24"/>
                      <a:pt x="7" y="33"/>
                    </a:cubicBezTo>
                    <a:cubicBezTo>
                      <a:pt x="6" y="35"/>
                      <a:pt x="4" y="36"/>
                      <a:pt x="3" y="36"/>
                    </a:cubicBezTo>
                    <a:cubicBezTo>
                      <a:pt x="1" y="35"/>
                      <a:pt x="0" y="33"/>
                      <a:pt x="0" y="31"/>
                    </a:cubicBezTo>
                    <a:cubicBezTo>
                      <a:pt x="3" y="23"/>
                      <a:pt x="4" y="13"/>
                      <a:pt x="2" y="4"/>
                    </a:cubicBezTo>
                    <a:cubicBezTo>
                      <a:pt x="2" y="2"/>
                      <a:pt x="3" y="0"/>
                      <a:pt x="5" y="0"/>
                    </a:cubicBezTo>
                    <a:cubicBezTo>
                      <a:pt x="7" y="0"/>
                      <a:pt x="8" y="1"/>
                      <a:pt x="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26" name="">
                <a:extLst>
                  <a:ext uri="{FF2B5EF4-FFF2-40B4-BE49-F238E27FC236}">
                    <a16:creationId xmlns:a16="http://schemas.microsoft.com/office/drawing/2014/main" id="{5F28BA88-B18B-4575-BAAC-4EA0703EA83C}"/>
                  </a:ext>
                </a:extLst>
              </p:cNvPr>
              <p:cNvSpPr/>
              <p:nvPr/>
            </p:nvSpPr>
            <p:spPr bwMode="auto">
              <a:xfrm>
                <a:off x="5130800" y="3917951"/>
                <a:ext cx="49213" cy="76200"/>
              </a:xfrm>
              <a:custGeom>
                <a:avLst/>
                <a:gdLst>
                  <a:gd name="T0" fmla="*/ 12 w 13"/>
                  <a:gd name="T1" fmla="*/ 2 h 20"/>
                  <a:gd name="T2" fmla="*/ 12 w 13"/>
                  <a:gd name="T3" fmla="*/ 5 h 20"/>
                  <a:gd name="T4" fmla="*/ 8 w 13"/>
                  <a:gd name="T5" fmla="*/ 17 h 20"/>
                  <a:gd name="T6" fmla="*/ 3 w 13"/>
                  <a:gd name="T7" fmla="*/ 19 h 20"/>
                  <a:gd name="T8" fmla="*/ 1 w 13"/>
                  <a:gd name="T9" fmla="*/ 15 h 20"/>
                  <a:gd name="T10" fmla="*/ 6 w 13"/>
                  <a:gd name="T11" fmla="*/ 3 h 20"/>
                  <a:gd name="T12" fmla="*/ 11 w 13"/>
                  <a:gd name="T13" fmla="*/ 1 h 20"/>
                  <a:gd name="T14" fmla="*/ 12 w 13"/>
                  <a:gd name="T15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20">
                    <a:moveTo>
                      <a:pt x="12" y="2"/>
                    </a:moveTo>
                    <a:cubicBezTo>
                      <a:pt x="13" y="3"/>
                      <a:pt x="13" y="4"/>
                      <a:pt x="12" y="5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7" y="19"/>
                      <a:pt x="5" y="20"/>
                      <a:pt x="3" y="19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9" y="0"/>
                      <a:pt x="11" y="1"/>
                    </a:cubicBezTo>
                    <a:cubicBezTo>
                      <a:pt x="11" y="1"/>
                      <a:pt x="12" y="2"/>
                      <a:pt x="1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27" name="">
                <a:extLst>
                  <a:ext uri="{FF2B5EF4-FFF2-40B4-BE49-F238E27FC236}">
                    <a16:creationId xmlns:a16="http://schemas.microsoft.com/office/drawing/2014/main" id="{DE1AF036-5FC8-4BE2-93C0-21077940B3EB}"/>
                  </a:ext>
                </a:extLst>
              </p:cNvPr>
              <p:cNvSpPr/>
              <p:nvPr/>
            </p:nvSpPr>
            <p:spPr bwMode="auto">
              <a:xfrm>
                <a:off x="4230688" y="3933826"/>
                <a:ext cx="1265238" cy="1320800"/>
              </a:xfrm>
              <a:custGeom>
                <a:avLst/>
                <a:gdLst>
                  <a:gd name="T0" fmla="*/ 302 w 333"/>
                  <a:gd name="T1" fmla="*/ 93 h 348"/>
                  <a:gd name="T2" fmla="*/ 332 w 333"/>
                  <a:gd name="T3" fmla="*/ 196 h 348"/>
                  <a:gd name="T4" fmla="*/ 283 w 333"/>
                  <a:gd name="T5" fmla="*/ 310 h 348"/>
                  <a:gd name="T6" fmla="*/ 172 w 333"/>
                  <a:gd name="T7" fmla="*/ 342 h 348"/>
                  <a:gd name="T8" fmla="*/ 63 w 333"/>
                  <a:gd name="T9" fmla="*/ 281 h 348"/>
                  <a:gd name="T10" fmla="*/ 79 w 333"/>
                  <a:gd name="T11" fmla="*/ 46 h 348"/>
                  <a:gd name="T12" fmla="*/ 79 w 333"/>
                  <a:gd name="T13" fmla="*/ 46 h 348"/>
                  <a:gd name="T14" fmla="*/ 185 w 333"/>
                  <a:gd name="T15" fmla="*/ 14 h 348"/>
                  <a:gd name="T16" fmla="*/ 289 w 333"/>
                  <a:gd name="T17" fmla="*/ 76 h 348"/>
                  <a:gd name="T18" fmla="*/ 302 w 333"/>
                  <a:gd name="T19" fmla="*/ 93 h 348"/>
                  <a:gd name="T20" fmla="*/ 56 w 333"/>
                  <a:gd name="T21" fmla="*/ 262 h 348"/>
                  <a:gd name="T22" fmla="*/ 68 w 333"/>
                  <a:gd name="T23" fmla="*/ 277 h 348"/>
                  <a:gd name="T24" fmla="*/ 173 w 333"/>
                  <a:gd name="T25" fmla="*/ 335 h 348"/>
                  <a:gd name="T26" fmla="*/ 278 w 333"/>
                  <a:gd name="T27" fmla="*/ 305 h 348"/>
                  <a:gd name="T28" fmla="*/ 325 w 333"/>
                  <a:gd name="T29" fmla="*/ 196 h 348"/>
                  <a:gd name="T30" fmla="*/ 283 w 333"/>
                  <a:gd name="T31" fmla="*/ 80 h 348"/>
                  <a:gd name="T32" fmla="*/ 84 w 333"/>
                  <a:gd name="T33" fmla="*/ 51 h 348"/>
                  <a:gd name="T34" fmla="*/ 56 w 333"/>
                  <a:gd name="T35" fmla="*/ 262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33" h="348">
                    <a:moveTo>
                      <a:pt x="302" y="93"/>
                    </a:moveTo>
                    <a:cubicBezTo>
                      <a:pt x="322" y="122"/>
                      <a:pt x="333" y="159"/>
                      <a:pt x="332" y="196"/>
                    </a:cubicBezTo>
                    <a:cubicBezTo>
                      <a:pt x="331" y="241"/>
                      <a:pt x="313" y="282"/>
                      <a:pt x="283" y="310"/>
                    </a:cubicBezTo>
                    <a:cubicBezTo>
                      <a:pt x="253" y="337"/>
                      <a:pt x="214" y="348"/>
                      <a:pt x="172" y="342"/>
                    </a:cubicBezTo>
                    <a:cubicBezTo>
                      <a:pt x="132" y="336"/>
                      <a:pt x="93" y="314"/>
                      <a:pt x="63" y="281"/>
                    </a:cubicBezTo>
                    <a:cubicBezTo>
                      <a:pt x="0" y="212"/>
                      <a:pt x="20" y="100"/>
                      <a:pt x="79" y="46"/>
                    </a:cubicBezTo>
                    <a:cubicBezTo>
                      <a:pt x="79" y="46"/>
                      <a:pt x="79" y="46"/>
                      <a:pt x="79" y="46"/>
                    </a:cubicBezTo>
                    <a:cubicBezTo>
                      <a:pt x="109" y="18"/>
                      <a:pt x="146" y="8"/>
                      <a:pt x="185" y="14"/>
                    </a:cubicBezTo>
                    <a:cubicBezTo>
                      <a:pt x="222" y="21"/>
                      <a:pt x="258" y="42"/>
                      <a:pt x="289" y="76"/>
                    </a:cubicBezTo>
                    <a:cubicBezTo>
                      <a:pt x="293" y="81"/>
                      <a:pt x="298" y="87"/>
                      <a:pt x="302" y="93"/>
                    </a:cubicBezTo>
                    <a:close/>
                    <a:moveTo>
                      <a:pt x="56" y="262"/>
                    </a:moveTo>
                    <a:cubicBezTo>
                      <a:pt x="60" y="267"/>
                      <a:pt x="64" y="272"/>
                      <a:pt x="68" y="277"/>
                    </a:cubicBezTo>
                    <a:cubicBezTo>
                      <a:pt x="97" y="309"/>
                      <a:pt x="134" y="329"/>
                      <a:pt x="173" y="335"/>
                    </a:cubicBezTo>
                    <a:cubicBezTo>
                      <a:pt x="213" y="341"/>
                      <a:pt x="250" y="330"/>
                      <a:pt x="278" y="305"/>
                    </a:cubicBezTo>
                    <a:cubicBezTo>
                      <a:pt x="307" y="279"/>
                      <a:pt x="324" y="239"/>
                      <a:pt x="325" y="196"/>
                    </a:cubicBezTo>
                    <a:cubicBezTo>
                      <a:pt x="326" y="153"/>
                      <a:pt x="311" y="110"/>
                      <a:pt x="283" y="80"/>
                    </a:cubicBezTo>
                    <a:cubicBezTo>
                      <a:pt x="221" y="12"/>
                      <a:pt x="139" y="0"/>
                      <a:pt x="84" y="51"/>
                    </a:cubicBezTo>
                    <a:cubicBezTo>
                      <a:pt x="31" y="99"/>
                      <a:pt x="11" y="195"/>
                      <a:pt x="56" y="2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28" name="">
                <a:extLst>
                  <a:ext uri="{FF2B5EF4-FFF2-40B4-BE49-F238E27FC236}">
                    <a16:creationId xmlns:a16="http://schemas.microsoft.com/office/drawing/2014/main" id="{F99BA58B-A5EC-44E9-A78D-0846F602D457}"/>
                  </a:ext>
                </a:extLst>
              </p:cNvPr>
              <p:cNvSpPr/>
              <p:nvPr/>
            </p:nvSpPr>
            <p:spPr bwMode="auto">
              <a:xfrm>
                <a:off x="4678363" y="4070351"/>
                <a:ext cx="547688" cy="595313"/>
              </a:xfrm>
              <a:custGeom>
                <a:avLst/>
                <a:gdLst>
                  <a:gd name="T0" fmla="*/ 124 w 144"/>
                  <a:gd name="T1" fmla="*/ 37 h 157"/>
                  <a:gd name="T2" fmla="*/ 116 w 144"/>
                  <a:gd name="T3" fmla="*/ 133 h 157"/>
                  <a:gd name="T4" fmla="*/ 19 w 144"/>
                  <a:gd name="T5" fmla="*/ 121 h 157"/>
                  <a:gd name="T6" fmla="*/ 2 w 144"/>
                  <a:gd name="T7" fmla="*/ 67 h 157"/>
                  <a:gd name="T8" fmla="*/ 26 w 144"/>
                  <a:gd name="T9" fmla="*/ 17 h 157"/>
                  <a:gd name="T10" fmla="*/ 26 w 144"/>
                  <a:gd name="T11" fmla="*/ 17 h 157"/>
                  <a:gd name="T12" fmla="*/ 73 w 144"/>
                  <a:gd name="T13" fmla="*/ 3 h 157"/>
                  <a:gd name="T14" fmla="*/ 119 w 144"/>
                  <a:gd name="T15" fmla="*/ 30 h 157"/>
                  <a:gd name="T16" fmla="*/ 124 w 144"/>
                  <a:gd name="T17" fmla="*/ 37 h 157"/>
                  <a:gd name="T18" fmla="*/ 19 w 144"/>
                  <a:gd name="T19" fmla="*/ 110 h 157"/>
                  <a:gd name="T20" fmla="*/ 24 w 144"/>
                  <a:gd name="T21" fmla="*/ 116 h 157"/>
                  <a:gd name="T22" fmla="*/ 111 w 144"/>
                  <a:gd name="T23" fmla="*/ 128 h 157"/>
                  <a:gd name="T24" fmla="*/ 113 w 144"/>
                  <a:gd name="T25" fmla="*/ 34 h 157"/>
                  <a:gd name="T26" fmla="*/ 72 w 144"/>
                  <a:gd name="T27" fmla="*/ 10 h 157"/>
                  <a:gd name="T28" fmla="*/ 31 w 144"/>
                  <a:gd name="T29" fmla="*/ 22 h 157"/>
                  <a:gd name="T30" fmla="*/ 31 w 144"/>
                  <a:gd name="T31" fmla="*/ 22 h 157"/>
                  <a:gd name="T32" fmla="*/ 9 w 144"/>
                  <a:gd name="T33" fmla="*/ 68 h 157"/>
                  <a:gd name="T34" fmla="*/ 19 w 144"/>
                  <a:gd name="T35" fmla="*/ 11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4" h="157">
                    <a:moveTo>
                      <a:pt x="124" y="37"/>
                    </a:moveTo>
                    <a:cubicBezTo>
                      <a:pt x="144" y="66"/>
                      <a:pt x="141" y="110"/>
                      <a:pt x="116" y="133"/>
                    </a:cubicBezTo>
                    <a:cubicBezTo>
                      <a:pt x="90" y="157"/>
                      <a:pt x="47" y="151"/>
                      <a:pt x="19" y="121"/>
                    </a:cubicBezTo>
                    <a:cubicBezTo>
                      <a:pt x="6" y="107"/>
                      <a:pt x="0" y="88"/>
                      <a:pt x="2" y="67"/>
                    </a:cubicBezTo>
                    <a:cubicBezTo>
                      <a:pt x="4" y="47"/>
                      <a:pt x="13" y="29"/>
                      <a:pt x="26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39" y="5"/>
                      <a:pt x="56" y="0"/>
                      <a:pt x="73" y="3"/>
                    </a:cubicBezTo>
                    <a:cubicBezTo>
                      <a:pt x="89" y="6"/>
                      <a:pt x="105" y="15"/>
                      <a:pt x="119" y="30"/>
                    </a:cubicBezTo>
                    <a:cubicBezTo>
                      <a:pt x="121" y="32"/>
                      <a:pt x="123" y="35"/>
                      <a:pt x="124" y="37"/>
                    </a:cubicBezTo>
                    <a:close/>
                    <a:moveTo>
                      <a:pt x="19" y="110"/>
                    </a:moveTo>
                    <a:cubicBezTo>
                      <a:pt x="21" y="112"/>
                      <a:pt x="22" y="114"/>
                      <a:pt x="24" y="116"/>
                    </a:cubicBezTo>
                    <a:cubicBezTo>
                      <a:pt x="50" y="144"/>
                      <a:pt x="88" y="149"/>
                      <a:pt x="111" y="128"/>
                    </a:cubicBezTo>
                    <a:cubicBezTo>
                      <a:pt x="136" y="105"/>
                      <a:pt x="137" y="60"/>
                      <a:pt x="113" y="34"/>
                    </a:cubicBezTo>
                    <a:cubicBezTo>
                      <a:pt x="101" y="21"/>
                      <a:pt x="86" y="12"/>
                      <a:pt x="72" y="10"/>
                    </a:cubicBezTo>
                    <a:cubicBezTo>
                      <a:pt x="57" y="7"/>
                      <a:pt x="42" y="11"/>
                      <a:pt x="31" y="22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19" y="33"/>
                      <a:pt x="11" y="50"/>
                      <a:pt x="9" y="68"/>
                    </a:cubicBezTo>
                    <a:cubicBezTo>
                      <a:pt x="8" y="83"/>
                      <a:pt x="11" y="98"/>
                      <a:pt x="19" y="1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29" name="">
                <a:extLst>
                  <a:ext uri="{FF2B5EF4-FFF2-40B4-BE49-F238E27FC236}">
                    <a16:creationId xmlns:a16="http://schemas.microsoft.com/office/drawing/2014/main" id="{E30BCF54-AAC1-47B9-86B1-3DF5A7D63C46}"/>
                  </a:ext>
                </a:extLst>
              </p:cNvPr>
              <p:cNvSpPr/>
              <p:nvPr/>
            </p:nvSpPr>
            <p:spPr bwMode="auto">
              <a:xfrm>
                <a:off x="4413250" y="4357688"/>
                <a:ext cx="254000" cy="288925"/>
              </a:xfrm>
              <a:custGeom>
                <a:avLst/>
                <a:gdLst>
                  <a:gd name="T0" fmla="*/ 60 w 67"/>
                  <a:gd name="T1" fmla="*/ 18 h 76"/>
                  <a:gd name="T2" fmla="*/ 66 w 67"/>
                  <a:gd name="T3" fmla="*/ 40 h 76"/>
                  <a:gd name="T4" fmla="*/ 56 w 67"/>
                  <a:gd name="T5" fmla="*/ 64 h 76"/>
                  <a:gd name="T6" fmla="*/ 9 w 67"/>
                  <a:gd name="T7" fmla="*/ 58 h 76"/>
                  <a:gd name="T8" fmla="*/ 1 w 67"/>
                  <a:gd name="T9" fmla="*/ 32 h 76"/>
                  <a:gd name="T10" fmla="*/ 12 w 67"/>
                  <a:gd name="T11" fmla="*/ 8 h 76"/>
                  <a:gd name="T12" fmla="*/ 35 w 67"/>
                  <a:gd name="T13" fmla="*/ 1 h 76"/>
                  <a:gd name="T14" fmla="*/ 57 w 67"/>
                  <a:gd name="T15" fmla="*/ 14 h 76"/>
                  <a:gd name="T16" fmla="*/ 60 w 67"/>
                  <a:gd name="T17" fmla="*/ 18 h 76"/>
                  <a:gd name="T18" fmla="*/ 12 w 67"/>
                  <a:gd name="T19" fmla="*/ 51 h 76"/>
                  <a:gd name="T20" fmla="*/ 14 w 67"/>
                  <a:gd name="T21" fmla="*/ 53 h 76"/>
                  <a:gd name="T22" fmla="*/ 51 w 67"/>
                  <a:gd name="T23" fmla="*/ 59 h 76"/>
                  <a:gd name="T24" fmla="*/ 59 w 67"/>
                  <a:gd name="T25" fmla="*/ 39 h 76"/>
                  <a:gd name="T26" fmla="*/ 52 w 67"/>
                  <a:gd name="T27" fmla="*/ 19 h 76"/>
                  <a:gd name="T28" fmla="*/ 34 w 67"/>
                  <a:gd name="T29" fmla="*/ 8 h 76"/>
                  <a:gd name="T30" fmla="*/ 17 w 67"/>
                  <a:gd name="T31" fmla="*/ 13 h 76"/>
                  <a:gd name="T32" fmla="*/ 17 w 67"/>
                  <a:gd name="T33" fmla="*/ 13 h 76"/>
                  <a:gd name="T34" fmla="*/ 7 w 67"/>
                  <a:gd name="T35" fmla="*/ 33 h 76"/>
                  <a:gd name="T36" fmla="*/ 12 w 67"/>
                  <a:gd name="T37" fmla="*/ 51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7" h="76">
                    <a:moveTo>
                      <a:pt x="60" y="18"/>
                    </a:moveTo>
                    <a:cubicBezTo>
                      <a:pt x="64" y="24"/>
                      <a:pt x="67" y="32"/>
                      <a:pt x="66" y="40"/>
                    </a:cubicBezTo>
                    <a:cubicBezTo>
                      <a:pt x="66" y="49"/>
                      <a:pt x="62" y="58"/>
                      <a:pt x="56" y="64"/>
                    </a:cubicBezTo>
                    <a:cubicBezTo>
                      <a:pt x="43" y="76"/>
                      <a:pt x="22" y="73"/>
                      <a:pt x="9" y="58"/>
                    </a:cubicBezTo>
                    <a:cubicBezTo>
                      <a:pt x="3" y="51"/>
                      <a:pt x="0" y="42"/>
                      <a:pt x="1" y="32"/>
                    </a:cubicBezTo>
                    <a:cubicBezTo>
                      <a:pt x="1" y="23"/>
                      <a:pt x="6" y="14"/>
                      <a:pt x="12" y="8"/>
                    </a:cubicBezTo>
                    <a:cubicBezTo>
                      <a:pt x="19" y="2"/>
                      <a:pt x="27" y="0"/>
                      <a:pt x="35" y="1"/>
                    </a:cubicBezTo>
                    <a:cubicBezTo>
                      <a:pt x="43" y="2"/>
                      <a:pt x="51" y="7"/>
                      <a:pt x="57" y="14"/>
                    </a:cubicBezTo>
                    <a:cubicBezTo>
                      <a:pt x="58" y="15"/>
                      <a:pt x="59" y="16"/>
                      <a:pt x="60" y="18"/>
                    </a:cubicBezTo>
                    <a:close/>
                    <a:moveTo>
                      <a:pt x="12" y="51"/>
                    </a:moveTo>
                    <a:cubicBezTo>
                      <a:pt x="12" y="52"/>
                      <a:pt x="13" y="53"/>
                      <a:pt x="14" y="53"/>
                    </a:cubicBezTo>
                    <a:cubicBezTo>
                      <a:pt x="25" y="65"/>
                      <a:pt x="41" y="68"/>
                      <a:pt x="51" y="59"/>
                    </a:cubicBezTo>
                    <a:cubicBezTo>
                      <a:pt x="56" y="54"/>
                      <a:pt x="59" y="47"/>
                      <a:pt x="59" y="39"/>
                    </a:cubicBezTo>
                    <a:cubicBezTo>
                      <a:pt x="60" y="32"/>
                      <a:pt x="57" y="24"/>
                      <a:pt x="52" y="19"/>
                    </a:cubicBezTo>
                    <a:cubicBezTo>
                      <a:pt x="47" y="13"/>
                      <a:pt x="40" y="9"/>
                      <a:pt x="34" y="8"/>
                    </a:cubicBezTo>
                    <a:cubicBezTo>
                      <a:pt x="28" y="7"/>
                      <a:pt x="22" y="9"/>
                      <a:pt x="17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1" y="18"/>
                      <a:pt x="8" y="25"/>
                      <a:pt x="7" y="33"/>
                    </a:cubicBezTo>
                    <a:cubicBezTo>
                      <a:pt x="7" y="40"/>
                      <a:pt x="8" y="46"/>
                      <a:pt x="12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30" name="">
                <a:extLst>
                  <a:ext uri="{FF2B5EF4-FFF2-40B4-BE49-F238E27FC236}">
                    <a16:creationId xmlns:a16="http://schemas.microsoft.com/office/drawing/2014/main" id="{A669566D-EA15-4DDF-81C5-5D17FF5A83A6}"/>
                  </a:ext>
                </a:extLst>
              </p:cNvPr>
              <p:cNvSpPr/>
              <p:nvPr/>
            </p:nvSpPr>
            <p:spPr bwMode="auto">
              <a:xfrm>
                <a:off x="4633913" y="4589463"/>
                <a:ext cx="196850" cy="190500"/>
              </a:xfrm>
              <a:custGeom>
                <a:avLst/>
                <a:gdLst>
                  <a:gd name="T0" fmla="*/ 45 w 52"/>
                  <a:gd name="T1" fmla="*/ 12 h 50"/>
                  <a:gd name="T2" fmla="*/ 43 w 52"/>
                  <a:gd name="T3" fmla="*/ 44 h 50"/>
                  <a:gd name="T4" fmla="*/ 28 w 52"/>
                  <a:gd name="T5" fmla="*/ 49 h 50"/>
                  <a:gd name="T6" fmla="*/ 10 w 52"/>
                  <a:gd name="T7" fmla="*/ 41 h 50"/>
                  <a:gd name="T8" fmla="*/ 11 w 52"/>
                  <a:gd name="T9" fmla="*/ 6 h 50"/>
                  <a:gd name="T10" fmla="*/ 11 w 52"/>
                  <a:gd name="T11" fmla="*/ 6 h 50"/>
                  <a:gd name="T12" fmla="*/ 25 w 52"/>
                  <a:gd name="T13" fmla="*/ 1 h 50"/>
                  <a:gd name="T14" fmla="*/ 43 w 52"/>
                  <a:gd name="T15" fmla="*/ 9 h 50"/>
                  <a:gd name="T16" fmla="*/ 45 w 52"/>
                  <a:gd name="T17" fmla="*/ 12 h 50"/>
                  <a:gd name="T18" fmla="*/ 13 w 52"/>
                  <a:gd name="T19" fmla="*/ 34 h 50"/>
                  <a:gd name="T20" fmla="*/ 15 w 52"/>
                  <a:gd name="T21" fmla="*/ 36 h 50"/>
                  <a:gd name="T22" fmla="*/ 28 w 52"/>
                  <a:gd name="T23" fmla="*/ 43 h 50"/>
                  <a:gd name="T24" fmla="*/ 38 w 52"/>
                  <a:gd name="T25" fmla="*/ 39 h 50"/>
                  <a:gd name="T26" fmla="*/ 38 w 52"/>
                  <a:gd name="T27" fmla="*/ 14 h 50"/>
                  <a:gd name="T28" fmla="*/ 25 w 52"/>
                  <a:gd name="T29" fmla="*/ 8 h 50"/>
                  <a:gd name="T30" fmla="*/ 16 w 52"/>
                  <a:gd name="T31" fmla="*/ 11 h 50"/>
                  <a:gd name="T32" fmla="*/ 16 w 52"/>
                  <a:gd name="T33" fmla="*/ 11 h 50"/>
                  <a:gd name="T34" fmla="*/ 13 w 52"/>
                  <a:gd name="T35" fmla="*/ 3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2" h="50">
                    <a:moveTo>
                      <a:pt x="45" y="12"/>
                    </a:moveTo>
                    <a:cubicBezTo>
                      <a:pt x="52" y="22"/>
                      <a:pt x="51" y="36"/>
                      <a:pt x="43" y="44"/>
                    </a:cubicBezTo>
                    <a:cubicBezTo>
                      <a:pt x="39" y="48"/>
                      <a:pt x="34" y="50"/>
                      <a:pt x="28" y="49"/>
                    </a:cubicBezTo>
                    <a:cubicBezTo>
                      <a:pt x="22" y="49"/>
                      <a:pt x="15" y="46"/>
                      <a:pt x="10" y="41"/>
                    </a:cubicBezTo>
                    <a:cubicBezTo>
                      <a:pt x="0" y="31"/>
                      <a:pt x="3" y="14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5" y="2"/>
                      <a:pt x="20" y="0"/>
                      <a:pt x="25" y="1"/>
                    </a:cubicBezTo>
                    <a:cubicBezTo>
                      <a:pt x="31" y="1"/>
                      <a:pt x="38" y="4"/>
                      <a:pt x="43" y="9"/>
                    </a:cubicBezTo>
                    <a:cubicBezTo>
                      <a:pt x="44" y="10"/>
                      <a:pt x="44" y="11"/>
                      <a:pt x="45" y="12"/>
                    </a:cubicBezTo>
                    <a:close/>
                    <a:moveTo>
                      <a:pt x="13" y="34"/>
                    </a:moveTo>
                    <a:cubicBezTo>
                      <a:pt x="14" y="35"/>
                      <a:pt x="14" y="35"/>
                      <a:pt x="15" y="36"/>
                    </a:cubicBezTo>
                    <a:cubicBezTo>
                      <a:pt x="19" y="40"/>
                      <a:pt x="24" y="42"/>
                      <a:pt x="28" y="43"/>
                    </a:cubicBezTo>
                    <a:cubicBezTo>
                      <a:pt x="32" y="43"/>
                      <a:pt x="35" y="41"/>
                      <a:pt x="38" y="39"/>
                    </a:cubicBezTo>
                    <a:cubicBezTo>
                      <a:pt x="44" y="33"/>
                      <a:pt x="44" y="21"/>
                      <a:pt x="38" y="14"/>
                    </a:cubicBezTo>
                    <a:cubicBezTo>
                      <a:pt x="34" y="10"/>
                      <a:pt x="29" y="8"/>
                      <a:pt x="25" y="8"/>
                    </a:cubicBezTo>
                    <a:cubicBezTo>
                      <a:pt x="22" y="7"/>
                      <a:pt x="19" y="9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1" y="16"/>
                      <a:pt x="8" y="27"/>
                      <a:pt x="13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31" name="">
                <a:extLst>
                  <a:ext uri="{FF2B5EF4-FFF2-40B4-BE49-F238E27FC236}">
                    <a16:creationId xmlns:a16="http://schemas.microsoft.com/office/drawing/2014/main" id="{27DAA5A7-096B-4CAB-9766-1B964F72C60D}"/>
                  </a:ext>
                </a:extLst>
              </p:cNvPr>
              <p:cNvSpPr/>
              <p:nvPr/>
            </p:nvSpPr>
            <p:spPr bwMode="auto">
              <a:xfrm>
                <a:off x="4822825" y="4141788"/>
                <a:ext cx="223838" cy="220663"/>
              </a:xfrm>
              <a:custGeom>
                <a:avLst/>
                <a:gdLst>
                  <a:gd name="T0" fmla="*/ 52 w 59"/>
                  <a:gd name="T1" fmla="*/ 15 h 58"/>
                  <a:gd name="T2" fmla="*/ 57 w 59"/>
                  <a:gd name="T3" fmla="*/ 38 h 58"/>
                  <a:gd name="T4" fmla="*/ 47 w 59"/>
                  <a:gd name="T5" fmla="*/ 53 h 58"/>
                  <a:gd name="T6" fmla="*/ 24 w 59"/>
                  <a:gd name="T7" fmla="*/ 56 h 58"/>
                  <a:gd name="T8" fmla="*/ 3 w 59"/>
                  <a:gd name="T9" fmla="*/ 19 h 58"/>
                  <a:gd name="T10" fmla="*/ 13 w 59"/>
                  <a:gd name="T11" fmla="*/ 4 h 58"/>
                  <a:gd name="T12" fmla="*/ 36 w 59"/>
                  <a:gd name="T13" fmla="*/ 2 h 58"/>
                  <a:gd name="T14" fmla="*/ 52 w 59"/>
                  <a:gd name="T15" fmla="*/ 15 h 58"/>
                  <a:gd name="T16" fmla="*/ 14 w 59"/>
                  <a:gd name="T17" fmla="*/ 41 h 58"/>
                  <a:gd name="T18" fmla="*/ 25 w 59"/>
                  <a:gd name="T19" fmla="*/ 49 h 58"/>
                  <a:gd name="T20" fmla="*/ 43 w 59"/>
                  <a:gd name="T21" fmla="*/ 47 h 58"/>
                  <a:gd name="T22" fmla="*/ 50 w 59"/>
                  <a:gd name="T23" fmla="*/ 37 h 58"/>
                  <a:gd name="T24" fmla="*/ 34 w 59"/>
                  <a:gd name="T25" fmla="*/ 9 h 58"/>
                  <a:gd name="T26" fmla="*/ 17 w 59"/>
                  <a:gd name="T27" fmla="*/ 10 h 58"/>
                  <a:gd name="T28" fmla="*/ 10 w 59"/>
                  <a:gd name="T29" fmla="*/ 20 h 58"/>
                  <a:gd name="T30" fmla="*/ 10 w 59"/>
                  <a:gd name="T31" fmla="*/ 20 h 58"/>
                  <a:gd name="T32" fmla="*/ 14 w 59"/>
                  <a:gd name="T33" fmla="*/ 4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58">
                    <a:moveTo>
                      <a:pt x="52" y="15"/>
                    </a:moveTo>
                    <a:cubicBezTo>
                      <a:pt x="57" y="21"/>
                      <a:pt x="59" y="30"/>
                      <a:pt x="57" y="38"/>
                    </a:cubicBezTo>
                    <a:cubicBezTo>
                      <a:pt x="56" y="45"/>
                      <a:pt x="52" y="50"/>
                      <a:pt x="47" y="53"/>
                    </a:cubicBezTo>
                    <a:cubicBezTo>
                      <a:pt x="40" y="57"/>
                      <a:pt x="32" y="58"/>
                      <a:pt x="24" y="56"/>
                    </a:cubicBezTo>
                    <a:cubicBezTo>
                      <a:pt x="8" y="52"/>
                      <a:pt x="0" y="33"/>
                      <a:pt x="3" y="19"/>
                    </a:cubicBezTo>
                    <a:cubicBezTo>
                      <a:pt x="4" y="13"/>
                      <a:pt x="8" y="8"/>
                      <a:pt x="13" y="4"/>
                    </a:cubicBezTo>
                    <a:cubicBezTo>
                      <a:pt x="19" y="1"/>
                      <a:pt x="27" y="0"/>
                      <a:pt x="36" y="2"/>
                    </a:cubicBezTo>
                    <a:cubicBezTo>
                      <a:pt x="42" y="4"/>
                      <a:pt x="48" y="9"/>
                      <a:pt x="52" y="15"/>
                    </a:cubicBezTo>
                    <a:close/>
                    <a:moveTo>
                      <a:pt x="14" y="41"/>
                    </a:moveTo>
                    <a:cubicBezTo>
                      <a:pt x="17" y="45"/>
                      <a:pt x="21" y="48"/>
                      <a:pt x="25" y="49"/>
                    </a:cubicBezTo>
                    <a:cubicBezTo>
                      <a:pt x="32" y="51"/>
                      <a:pt x="38" y="50"/>
                      <a:pt x="43" y="47"/>
                    </a:cubicBezTo>
                    <a:cubicBezTo>
                      <a:pt x="47" y="45"/>
                      <a:pt x="49" y="41"/>
                      <a:pt x="50" y="37"/>
                    </a:cubicBezTo>
                    <a:cubicBezTo>
                      <a:pt x="53" y="25"/>
                      <a:pt x="45" y="12"/>
                      <a:pt x="34" y="9"/>
                    </a:cubicBezTo>
                    <a:cubicBezTo>
                      <a:pt x="27" y="7"/>
                      <a:pt x="21" y="8"/>
                      <a:pt x="17" y="10"/>
                    </a:cubicBezTo>
                    <a:cubicBezTo>
                      <a:pt x="13" y="12"/>
                      <a:pt x="11" y="16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8" y="27"/>
                      <a:pt x="10" y="35"/>
                      <a:pt x="14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32" name="">
                <a:extLst>
                  <a:ext uri="{FF2B5EF4-FFF2-40B4-BE49-F238E27FC236}">
                    <a16:creationId xmlns:a16="http://schemas.microsoft.com/office/drawing/2014/main" id="{44235FE7-1B9F-42DF-8D7A-045F1D42D9C2}"/>
                  </a:ext>
                </a:extLst>
              </p:cNvPr>
              <p:cNvSpPr/>
              <p:nvPr/>
            </p:nvSpPr>
            <p:spPr bwMode="auto">
              <a:xfrm>
                <a:off x="4165600" y="3895726"/>
                <a:ext cx="1508125" cy="1422400"/>
              </a:xfrm>
              <a:custGeom>
                <a:avLst/>
                <a:gdLst>
                  <a:gd name="T0" fmla="*/ 346 w 397"/>
                  <a:gd name="T1" fmla="*/ 93 h 375"/>
                  <a:gd name="T2" fmla="*/ 382 w 397"/>
                  <a:gd name="T3" fmla="*/ 190 h 375"/>
                  <a:gd name="T4" fmla="*/ 339 w 397"/>
                  <a:gd name="T5" fmla="*/ 321 h 375"/>
                  <a:gd name="T6" fmla="*/ 212 w 397"/>
                  <a:gd name="T7" fmla="*/ 374 h 375"/>
                  <a:gd name="T8" fmla="*/ 69 w 397"/>
                  <a:gd name="T9" fmla="*/ 318 h 375"/>
                  <a:gd name="T10" fmla="*/ 8 w 397"/>
                  <a:gd name="T11" fmla="*/ 184 h 375"/>
                  <a:gd name="T12" fmla="*/ 55 w 397"/>
                  <a:gd name="T13" fmla="*/ 52 h 375"/>
                  <a:gd name="T14" fmla="*/ 55 w 397"/>
                  <a:gd name="T15" fmla="*/ 52 h 375"/>
                  <a:gd name="T16" fmla="*/ 174 w 397"/>
                  <a:gd name="T17" fmla="*/ 1 h 375"/>
                  <a:gd name="T18" fmla="*/ 316 w 397"/>
                  <a:gd name="T19" fmla="*/ 58 h 375"/>
                  <a:gd name="T20" fmla="*/ 346 w 397"/>
                  <a:gd name="T21" fmla="*/ 93 h 375"/>
                  <a:gd name="T22" fmla="*/ 49 w 397"/>
                  <a:gd name="T23" fmla="*/ 284 h 375"/>
                  <a:gd name="T24" fmla="*/ 73 w 397"/>
                  <a:gd name="T25" fmla="*/ 313 h 375"/>
                  <a:gd name="T26" fmla="*/ 212 w 397"/>
                  <a:gd name="T27" fmla="*/ 367 h 375"/>
                  <a:gd name="T28" fmla="*/ 334 w 397"/>
                  <a:gd name="T29" fmla="*/ 316 h 375"/>
                  <a:gd name="T30" fmla="*/ 311 w 397"/>
                  <a:gd name="T31" fmla="*/ 63 h 375"/>
                  <a:gd name="T32" fmla="*/ 174 w 397"/>
                  <a:gd name="T33" fmla="*/ 8 h 375"/>
                  <a:gd name="T34" fmla="*/ 60 w 397"/>
                  <a:gd name="T35" fmla="*/ 57 h 375"/>
                  <a:gd name="T36" fmla="*/ 60 w 397"/>
                  <a:gd name="T37" fmla="*/ 57 h 375"/>
                  <a:gd name="T38" fmla="*/ 49 w 397"/>
                  <a:gd name="T39" fmla="*/ 284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97" h="375">
                    <a:moveTo>
                      <a:pt x="346" y="93"/>
                    </a:moveTo>
                    <a:cubicBezTo>
                      <a:pt x="366" y="123"/>
                      <a:pt x="378" y="156"/>
                      <a:pt x="382" y="190"/>
                    </a:cubicBezTo>
                    <a:cubicBezTo>
                      <a:pt x="387" y="240"/>
                      <a:pt x="372" y="286"/>
                      <a:pt x="339" y="321"/>
                    </a:cubicBezTo>
                    <a:cubicBezTo>
                      <a:pt x="307" y="354"/>
                      <a:pt x="262" y="373"/>
                      <a:pt x="212" y="374"/>
                    </a:cubicBezTo>
                    <a:cubicBezTo>
                      <a:pt x="159" y="375"/>
                      <a:pt x="106" y="355"/>
                      <a:pt x="69" y="318"/>
                    </a:cubicBezTo>
                    <a:cubicBezTo>
                      <a:pt x="32" y="283"/>
                      <a:pt x="10" y="235"/>
                      <a:pt x="8" y="184"/>
                    </a:cubicBezTo>
                    <a:cubicBezTo>
                      <a:pt x="5" y="134"/>
                      <a:pt x="22" y="87"/>
                      <a:pt x="55" y="52"/>
                    </a:cubicBezTo>
                    <a:cubicBezTo>
                      <a:pt x="55" y="52"/>
                      <a:pt x="55" y="52"/>
                      <a:pt x="55" y="52"/>
                    </a:cubicBezTo>
                    <a:cubicBezTo>
                      <a:pt x="86" y="20"/>
                      <a:pt x="128" y="2"/>
                      <a:pt x="174" y="1"/>
                    </a:cubicBezTo>
                    <a:cubicBezTo>
                      <a:pt x="225" y="0"/>
                      <a:pt x="277" y="21"/>
                      <a:pt x="316" y="58"/>
                    </a:cubicBezTo>
                    <a:cubicBezTo>
                      <a:pt x="327" y="69"/>
                      <a:pt x="337" y="81"/>
                      <a:pt x="346" y="93"/>
                    </a:cubicBezTo>
                    <a:close/>
                    <a:moveTo>
                      <a:pt x="49" y="284"/>
                    </a:moveTo>
                    <a:cubicBezTo>
                      <a:pt x="56" y="294"/>
                      <a:pt x="64" y="304"/>
                      <a:pt x="73" y="313"/>
                    </a:cubicBezTo>
                    <a:cubicBezTo>
                      <a:pt x="110" y="348"/>
                      <a:pt x="160" y="368"/>
                      <a:pt x="212" y="367"/>
                    </a:cubicBezTo>
                    <a:cubicBezTo>
                      <a:pt x="260" y="366"/>
                      <a:pt x="304" y="348"/>
                      <a:pt x="334" y="316"/>
                    </a:cubicBezTo>
                    <a:cubicBezTo>
                      <a:pt x="397" y="250"/>
                      <a:pt x="387" y="137"/>
                      <a:pt x="311" y="63"/>
                    </a:cubicBezTo>
                    <a:cubicBezTo>
                      <a:pt x="274" y="27"/>
                      <a:pt x="224" y="7"/>
                      <a:pt x="174" y="8"/>
                    </a:cubicBezTo>
                    <a:cubicBezTo>
                      <a:pt x="130" y="8"/>
                      <a:pt x="90" y="26"/>
                      <a:pt x="60" y="57"/>
                    </a:cubicBezTo>
                    <a:cubicBezTo>
                      <a:pt x="60" y="57"/>
                      <a:pt x="60" y="57"/>
                      <a:pt x="60" y="57"/>
                    </a:cubicBezTo>
                    <a:cubicBezTo>
                      <a:pt x="3" y="117"/>
                      <a:pt x="0" y="213"/>
                      <a:pt x="49" y="2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33" name="">
                <a:extLst>
                  <a:ext uri="{FF2B5EF4-FFF2-40B4-BE49-F238E27FC236}">
                    <a16:creationId xmlns:a16="http://schemas.microsoft.com/office/drawing/2014/main" id="{6A994852-0A93-44D9-8ED8-B9EF31E59E1D}"/>
                  </a:ext>
                </a:extLst>
              </p:cNvPr>
              <p:cNvSpPr/>
              <p:nvPr/>
            </p:nvSpPr>
            <p:spPr bwMode="auto">
              <a:xfrm>
                <a:off x="5070475" y="4976813"/>
                <a:ext cx="82550" cy="49213"/>
              </a:xfrm>
              <a:custGeom>
                <a:avLst/>
                <a:gdLst>
                  <a:gd name="T0" fmla="*/ 21 w 22"/>
                  <a:gd name="T1" fmla="*/ 5 h 13"/>
                  <a:gd name="T2" fmla="*/ 20 w 22"/>
                  <a:gd name="T3" fmla="*/ 9 h 13"/>
                  <a:gd name="T4" fmla="*/ 10 w 22"/>
                  <a:gd name="T5" fmla="*/ 12 h 13"/>
                  <a:gd name="T6" fmla="*/ 1 w 22"/>
                  <a:gd name="T7" fmla="*/ 6 h 13"/>
                  <a:gd name="T8" fmla="*/ 2 w 22"/>
                  <a:gd name="T9" fmla="*/ 1 h 13"/>
                  <a:gd name="T10" fmla="*/ 7 w 22"/>
                  <a:gd name="T11" fmla="*/ 3 h 13"/>
                  <a:gd name="T12" fmla="*/ 11 w 22"/>
                  <a:gd name="T13" fmla="*/ 6 h 13"/>
                  <a:gd name="T14" fmla="*/ 16 w 22"/>
                  <a:gd name="T15" fmla="*/ 4 h 13"/>
                  <a:gd name="T16" fmla="*/ 20 w 22"/>
                  <a:gd name="T17" fmla="*/ 4 h 13"/>
                  <a:gd name="T18" fmla="*/ 21 w 22"/>
                  <a:gd name="T19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13">
                    <a:moveTo>
                      <a:pt x="21" y="5"/>
                    </a:moveTo>
                    <a:cubicBezTo>
                      <a:pt x="22" y="6"/>
                      <a:pt x="22" y="8"/>
                      <a:pt x="20" y="9"/>
                    </a:cubicBezTo>
                    <a:cubicBezTo>
                      <a:pt x="18" y="12"/>
                      <a:pt x="14" y="13"/>
                      <a:pt x="10" y="12"/>
                    </a:cubicBezTo>
                    <a:cubicBezTo>
                      <a:pt x="6" y="12"/>
                      <a:pt x="3" y="9"/>
                      <a:pt x="1" y="6"/>
                    </a:cubicBezTo>
                    <a:cubicBezTo>
                      <a:pt x="0" y="4"/>
                      <a:pt x="1" y="2"/>
                      <a:pt x="2" y="1"/>
                    </a:cubicBezTo>
                    <a:cubicBezTo>
                      <a:pt x="4" y="0"/>
                      <a:pt x="6" y="1"/>
                      <a:pt x="7" y="3"/>
                    </a:cubicBezTo>
                    <a:cubicBezTo>
                      <a:pt x="8" y="4"/>
                      <a:pt x="10" y="5"/>
                      <a:pt x="11" y="6"/>
                    </a:cubicBezTo>
                    <a:cubicBezTo>
                      <a:pt x="13" y="6"/>
                      <a:pt x="14" y="5"/>
                      <a:pt x="16" y="4"/>
                    </a:cubicBezTo>
                    <a:cubicBezTo>
                      <a:pt x="17" y="3"/>
                      <a:pt x="19" y="3"/>
                      <a:pt x="20" y="4"/>
                    </a:cubicBezTo>
                    <a:cubicBezTo>
                      <a:pt x="21" y="5"/>
                      <a:pt x="21" y="5"/>
                      <a:pt x="2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34" name="">
                <a:extLst>
                  <a:ext uri="{FF2B5EF4-FFF2-40B4-BE49-F238E27FC236}">
                    <a16:creationId xmlns:a16="http://schemas.microsoft.com/office/drawing/2014/main" id="{470720DF-EE5B-4CFF-BA05-C9346F355C6F}"/>
                  </a:ext>
                </a:extLst>
              </p:cNvPr>
              <p:cNvSpPr/>
              <p:nvPr/>
            </p:nvSpPr>
            <p:spPr bwMode="auto">
              <a:xfrm>
                <a:off x="4778375" y="5014913"/>
                <a:ext cx="82550" cy="57150"/>
              </a:xfrm>
              <a:custGeom>
                <a:avLst/>
                <a:gdLst>
                  <a:gd name="T0" fmla="*/ 21 w 22"/>
                  <a:gd name="T1" fmla="*/ 6 h 15"/>
                  <a:gd name="T2" fmla="*/ 21 w 22"/>
                  <a:gd name="T3" fmla="*/ 10 h 15"/>
                  <a:gd name="T4" fmla="*/ 9 w 22"/>
                  <a:gd name="T5" fmla="*/ 13 h 15"/>
                  <a:gd name="T6" fmla="*/ 0 w 22"/>
                  <a:gd name="T7" fmla="*/ 5 h 15"/>
                  <a:gd name="T8" fmla="*/ 3 w 22"/>
                  <a:gd name="T9" fmla="*/ 0 h 15"/>
                  <a:gd name="T10" fmla="*/ 7 w 22"/>
                  <a:gd name="T11" fmla="*/ 3 h 15"/>
                  <a:gd name="T12" fmla="*/ 11 w 22"/>
                  <a:gd name="T13" fmla="*/ 7 h 15"/>
                  <a:gd name="T14" fmla="*/ 15 w 22"/>
                  <a:gd name="T15" fmla="*/ 5 h 15"/>
                  <a:gd name="T16" fmla="*/ 20 w 22"/>
                  <a:gd name="T17" fmla="*/ 5 h 15"/>
                  <a:gd name="T18" fmla="*/ 21 w 22"/>
                  <a:gd name="T19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15">
                    <a:moveTo>
                      <a:pt x="21" y="6"/>
                    </a:moveTo>
                    <a:cubicBezTo>
                      <a:pt x="22" y="7"/>
                      <a:pt x="22" y="8"/>
                      <a:pt x="21" y="10"/>
                    </a:cubicBezTo>
                    <a:cubicBezTo>
                      <a:pt x="18" y="13"/>
                      <a:pt x="14" y="15"/>
                      <a:pt x="9" y="13"/>
                    </a:cubicBezTo>
                    <a:cubicBezTo>
                      <a:pt x="5" y="12"/>
                      <a:pt x="1" y="9"/>
                      <a:pt x="0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5" y="0"/>
                      <a:pt x="7" y="1"/>
                      <a:pt x="7" y="3"/>
                    </a:cubicBezTo>
                    <a:cubicBezTo>
                      <a:pt x="8" y="5"/>
                      <a:pt x="9" y="6"/>
                      <a:pt x="11" y="7"/>
                    </a:cubicBezTo>
                    <a:cubicBezTo>
                      <a:pt x="13" y="7"/>
                      <a:pt x="14" y="7"/>
                      <a:pt x="15" y="5"/>
                    </a:cubicBezTo>
                    <a:cubicBezTo>
                      <a:pt x="16" y="4"/>
                      <a:pt x="19" y="4"/>
                      <a:pt x="20" y="5"/>
                    </a:cubicBezTo>
                    <a:cubicBezTo>
                      <a:pt x="20" y="5"/>
                      <a:pt x="21" y="5"/>
                      <a:pt x="2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35" name="">
                <a:extLst>
                  <a:ext uri="{FF2B5EF4-FFF2-40B4-BE49-F238E27FC236}">
                    <a16:creationId xmlns:a16="http://schemas.microsoft.com/office/drawing/2014/main" id="{D19D9C39-3084-4FBE-861D-4AFFAB2F9F01}"/>
                  </a:ext>
                </a:extLst>
              </p:cNvPr>
              <p:cNvSpPr/>
              <p:nvPr/>
            </p:nvSpPr>
            <p:spPr bwMode="auto">
              <a:xfrm>
                <a:off x="4541838" y="4829176"/>
                <a:ext cx="87313" cy="49213"/>
              </a:xfrm>
              <a:custGeom>
                <a:avLst/>
                <a:gdLst>
                  <a:gd name="T0" fmla="*/ 22 w 23"/>
                  <a:gd name="T1" fmla="*/ 3 h 13"/>
                  <a:gd name="T2" fmla="*/ 22 w 23"/>
                  <a:gd name="T3" fmla="*/ 7 h 13"/>
                  <a:gd name="T4" fmla="*/ 11 w 23"/>
                  <a:gd name="T5" fmla="*/ 12 h 13"/>
                  <a:gd name="T6" fmla="*/ 1 w 23"/>
                  <a:gd name="T7" fmla="*/ 5 h 13"/>
                  <a:gd name="T8" fmla="*/ 3 w 23"/>
                  <a:gd name="T9" fmla="*/ 0 h 13"/>
                  <a:gd name="T10" fmla="*/ 7 w 23"/>
                  <a:gd name="T11" fmla="*/ 2 h 13"/>
                  <a:gd name="T12" fmla="*/ 12 w 23"/>
                  <a:gd name="T13" fmla="*/ 5 h 13"/>
                  <a:gd name="T14" fmla="*/ 16 w 23"/>
                  <a:gd name="T15" fmla="*/ 3 h 13"/>
                  <a:gd name="T16" fmla="*/ 21 w 23"/>
                  <a:gd name="T17" fmla="*/ 2 h 13"/>
                  <a:gd name="T18" fmla="*/ 22 w 23"/>
                  <a:gd name="T19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13">
                    <a:moveTo>
                      <a:pt x="22" y="3"/>
                    </a:moveTo>
                    <a:cubicBezTo>
                      <a:pt x="23" y="4"/>
                      <a:pt x="23" y="6"/>
                      <a:pt x="22" y="7"/>
                    </a:cubicBezTo>
                    <a:cubicBezTo>
                      <a:pt x="20" y="11"/>
                      <a:pt x="15" y="13"/>
                      <a:pt x="11" y="12"/>
                    </a:cubicBezTo>
                    <a:cubicBezTo>
                      <a:pt x="7" y="12"/>
                      <a:pt x="3" y="9"/>
                      <a:pt x="1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4" y="0"/>
                      <a:pt x="6" y="0"/>
                      <a:pt x="7" y="2"/>
                    </a:cubicBezTo>
                    <a:cubicBezTo>
                      <a:pt x="8" y="4"/>
                      <a:pt x="10" y="5"/>
                      <a:pt x="12" y="5"/>
                    </a:cubicBezTo>
                    <a:cubicBezTo>
                      <a:pt x="13" y="6"/>
                      <a:pt x="15" y="5"/>
                      <a:pt x="16" y="3"/>
                    </a:cubicBezTo>
                    <a:cubicBezTo>
                      <a:pt x="17" y="2"/>
                      <a:pt x="19" y="1"/>
                      <a:pt x="21" y="2"/>
                    </a:cubicBezTo>
                    <a:cubicBezTo>
                      <a:pt x="21" y="2"/>
                      <a:pt x="22" y="3"/>
                      <a:pt x="2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36" name="">
                <a:extLst>
                  <a:ext uri="{FF2B5EF4-FFF2-40B4-BE49-F238E27FC236}">
                    <a16:creationId xmlns:a16="http://schemas.microsoft.com/office/drawing/2014/main" id="{87822FC2-BF25-415F-BC51-BE3586CAF19A}"/>
                  </a:ext>
                </a:extLst>
              </p:cNvPr>
              <p:cNvSpPr/>
              <p:nvPr/>
            </p:nvSpPr>
            <p:spPr bwMode="auto">
              <a:xfrm>
                <a:off x="5065713" y="4692651"/>
                <a:ext cx="84138" cy="49213"/>
              </a:xfrm>
              <a:custGeom>
                <a:avLst/>
                <a:gdLst>
                  <a:gd name="T0" fmla="*/ 21 w 22"/>
                  <a:gd name="T1" fmla="*/ 4 h 13"/>
                  <a:gd name="T2" fmla="*/ 21 w 22"/>
                  <a:gd name="T3" fmla="*/ 8 h 13"/>
                  <a:gd name="T4" fmla="*/ 11 w 22"/>
                  <a:gd name="T5" fmla="*/ 12 h 13"/>
                  <a:gd name="T6" fmla="*/ 1 w 22"/>
                  <a:gd name="T7" fmla="*/ 5 h 13"/>
                  <a:gd name="T8" fmla="*/ 3 w 22"/>
                  <a:gd name="T9" fmla="*/ 1 h 13"/>
                  <a:gd name="T10" fmla="*/ 8 w 22"/>
                  <a:gd name="T11" fmla="*/ 2 h 13"/>
                  <a:gd name="T12" fmla="*/ 12 w 22"/>
                  <a:gd name="T13" fmla="*/ 6 h 13"/>
                  <a:gd name="T14" fmla="*/ 16 w 22"/>
                  <a:gd name="T15" fmla="*/ 4 h 13"/>
                  <a:gd name="T16" fmla="*/ 21 w 22"/>
                  <a:gd name="T17" fmla="*/ 3 h 13"/>
                  <a:gd name="T18" fmla="*/ 21 w 22"/>
                  <a:gd name="T19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13">
                    <a:moveTo>
                      <a:pt x="21" y="4"/>
                    </a:moveTo>
                    <a:cubicBezTo>
                      <a:pt x="22" y="5"/>
                      <a:pt x="22" y="7"/>
                      <a:pt x="21" y="8"/>
                    </a:cubicBezTo>
                    <a:cubicBezTo>
                      <a:pt x="19" y="11"/>
                      <a:pt x="15" y="13"/>
                      <a:pt x="11" y="12"/>
                    </a:cubicBezTo>
                    <a:cubicBezTo>
                      <a:pt x="7" y="12"/>
                      <a:pt x="3" y="9"/>
                      <a:pt x="1" y="5"/>
                    </a:cubicBezTo>
                    <a:cubicBezTo>
                      <a:pt x="0" y="3"/>
                      <a:pt x="1" y="1"/>
                      <a:pt x="3" y="1"/>
                    </a:cubicBezTo>
                    <a:cubicBezTo>
                      <a:pt x="5" y="0"/>
                      <a:pt x="7" y="1"/>
                      <a:pt x="8" y="2"/>
                    </a:cubicBezTo>
                    <a:cubicBezTo>
                      <a:pt x="8" y="4"/>
                      <a:pt x="10" y="5"/>
                      <a:pt x="12" y="6"/>
                    </a:cubicBezTo>
                    <a:cubicBezTo>
                      <a:pt x="13" y="6"/>
                      <a:pt x="15" y="5"/>
                      <a:pt x="16" y="4"/>
                    </a:cubicBezTo>
                    <a:cubicBezTo>
                      <a:pt x="17" y="2"/>
                      <a:pt x="19" y="2"/>
                      <a:pt x="21" y="3"/>
                    </a:cubicBezTo>
                    <a:cubicBezTo>
                      <a:pt x="21" y="3"/>
                      <a:pt x="21" y="4"/>
                      <a:pt x="2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37" name="">
                <a:extLst>
                  <a:ext uri="{FF2B5EF4-FFF2-40B4-BE49-F238E27FC236}">
                    <a16:creationId xmlns:a16="http://schemas.microsoft.com/office/drawing/2014/main" id="{8C096DC3-67BA-4060-A5C0-476E2E67548C}"/>
                  </a:ext>
                </a:extLst>
              </p:cNvPr>
              <p:cNvSpPr/>
              <p:nvPr/>
            </p:nvSpPr>
            <p:spPr bwMode="auto">
              <a:xfrm>
                <a:off x="4827588" y="4810126"/>
                <a:ext cx="79375" cy="46038"/>
              </a:xfrm>
              <a:custGeom>
                <a:avLst/>
                <a:gdLst>
                  <a:gd name="T0" fmla="*/ 20 w 21"/>
                  <a:gd name="T1" fmla="*/ 3 h 12"/>
                  <a:gd name="T2" fmla="*/ 20 w 21"/>
                  <a:gd name="T3" fmla="*/ 7 h 12"/>
                  <a:gd name="T4" fmla="*/ 10 w 21"/>
                  <a:gd name="T5" fmla="*/ 12 h 12"/>
                  <a:gd name="T6" fmla="*/ 1 w 21"/>
                  <a:gd name="T7" fmla="*/ 5 h 12"/>
                  <a:gd name="T8" fmla="*/ 3 w 21"/>
                  <a:gd name="T9" fmla="*/ 0 h 12"/>
                  <a:gd name="T10" fmla="*/ 8 w 21"/>
                  <a:gd name="T11" fmla="*/ 2 h 12"/>
                  <a:gd name="T12" fmla="*/ 11 w 21"/>
                  <a:gd name="T13" fmla="*/ 5 h 12"/>
                  <a:gd name="T14" fmla="*/ 15 w 21"/>
                  <a:gd name="T15" fmla="*/ 3 h 12"/>
                  <a:gd name="T16" fmla="*/ 20 w 21"/>
                  <a:gd name="T17" fmla="*/ 2 h 12"/>
                  <a:gd name="T18" fmla="*/ 20 w 21"/>
                  <a:gd name="T19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12">
                    <a:moveTo>
                      <a:pt x="20" y="3"/>
                    </a:moveTo>
                    <a:cubicBezTo>
                      <a:pt x="21" y="4"/>
                      <a:pt x="21" y="6"/>
                      <a:pt x="20" y="7"/>
                    </a:cubicBezTo>
                    <a:cubicBezTo>
                      <a:pt x="18" y="10"/>
                      <a:pt x="14" y="12"/>
                      <a:pt x="10" y="12"/>
                    </a:cubicBezTo>
                    <a:cubicBezTo>
                      <a:pt x="7" y="11"/>
                      <a:pt x="3" y="9"/>
                      <a:pt x="1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5" y="0"/>
                      <a:pt x="7" y="0"/>
                      <a:pt x="8" y="2"/>
                    </a:cubicBezTo>
                    <a:cubicBezTo>
                      <a:pt x="8" y="3"/>
                      <a:pt x="10" y="5"/>
                      <a:pt x="11" y="5"/>
                    </a:cubicBezTo>
                    <a:cubicBezTo>
                      <a:pt x="13" y="5"/>
                      <a:pt x="14" y="4"/>
                      <a:pt x="15" y="3"/>
                    </a:cubicBezTo>
                    <a:cubicBezTo>
                      <a:pt x="16" y="2"/>
                      <a:pt x="18" y="1"/>
                      <a:pt x="20" y="2"/>
                    </a:cubicBezTo>
                    <a:cubicBezTo>
                      <a:pt x="20" y="3"/>
                      <a:pt x="20" y="3"/>
                      <a:pt x="2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38" name="">
                <a:extLst>
                  <a:ext uri="{FF2B5EF4-FFF2-40B4-BE49-F238E27FC236}">
                    <a16:creationId xmlns:a16="http://schemas.microsoft.com/office/drawing/2014/main" id="{5F5EF422-912A-40DF-9CA9-B7560C3DDE2B}"/>
                  </a:ext>
                </a:extLst>
              </p:cNvPr>
              <p:cNvSpPr/>
              <p:nvPr/>
            </p:nvSpPr>
            <p:spPr bwMode="auto">
              <a:xfrm>
                <a:off x="5297488" y="4506913"/>
                <a:ext cx="73025" cy="44450"/>
              </a:xfrm>
              <a:custGeom>
                <a:avLst/>
                <a:gdLst>
                  <a:gd name="T0" fmla="*/ 18 w 19"/>
                  <a:gd name="T1" fmla="*/ 3 h 12"/>
                  <a:gd name="T2" fmla="*/ 18 w 19"/>
                  <a:gd name="T3" fmla="*/ 6 h 12"/>
                  <a:gd name="T4" fmla="*/ 9 w 19"/>
                  <a:gd name="T5" fmla="*/ 12 h 12"/>
                  <a:gd name="T6" fmla="*/ 0 w 19"/>
                  <a:gd name="T7" fmla="*/ 5 h 12"/>
                  <a:gd name="T8" fmla="*/ 2 w 19"/>
                  <a:gd name="T9" fmla="*/ 1 h 12"/>
                  <a:gd name="T10" fmla="*/ 7 w 19"/>
                  <a:gd name="T11" fmla="*/ 3 h 12"/>
                  <a:gd name="T12" fmla="*/ 10 w 19"/>
                  <a:gd name="T13" fmla="*/ 5 h 12"/>
                  <a:gd name="T14" fmla="*/ 12 w 19"/>
                  <a:gd name="T15" fmla="*/ 4 h 12"/>
                  <a:gd name="T16" fmla="*/ 17 w 19"/>
                  <a:gd name="T17" fmla="*/ 2 h 12"/>
                  <a:gd name="T18" fmla="*/ 18 w 19"/>
                  <a:gd name="T19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12">
                    <a:moveTo>
                      <a:pt x="18" y="3"/>
                    </a:moveTo>
                    <a:cubicBezTo>
                      <a:pt x="19" y="4"/>
                      <a:pt x="19" y="5"/>
                      <a:pt x="18" y="6"/>
                    </a:cubicBezTo>
                    <a:cubicBezTo>
                      <a:pt x="17" y="10"/>
                      <a:pt x="13" y="12"/>
                      <a:pt x="9" y="12"/>
                    </a:cubicBezTo>
                    <a:cubicBezTo>
                      <a:pt x="5" y="12"/>
                      <a:pt x="2" y="9"/>
                      <a:pt x="0" y="5"/>
                    </a:cubicBezTo>
                    <a:cubicBezTo>
                      <a:pt x="0" y="4"/>
                      <a:pt x="1" y="2"/>
                      <a:pt x="2" y="1"/>
                    </a:cubicBezTo>
                    <a:cubicBezTo>
                      <a:pt x="4" y="0"/>
                      <a:pt x="6" y="1"/>
                      <a:pt x="7" y="3"/>
                    </a:cubicBezTo>
                    <a:cubicBezTo>
                      <a:pt x="7" y="4"/>
                      <a:pt x="8" y="5"/>
                      <a:pt x="10" y="5"/>
                    </a:cubicBezTo>
                    <a:cubicBezTo>
                      <a:pt x="11" y="5"/>
                      <a:pt x="12" y="5"/>
                      <a:pt x="12" y="4"/>
                    </a:cubicBezTo>
                    <a:cubicBezTo>
                      <a:pt x="13" y="2"/>
                      <a:pt x="15" y="1"/>
                      <a:pt x="17" y="2"/>
                    </a:cubicBezTo>
                    <a:cubicBezTo>
                      <a:pt x="17" y="2"/>
                      <a:pt x="18" y="3"/>
                      <a:pt x="1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39" name="">
                <a:extLst>
                  <a:ext uri="{FF2B5EF4-FFF2-40B4-BE49-F238E27FC236}">
                    <a16:creationId xmlns:a16="http://schemas.microsoft.com/office/drawing/2014/main" id="{B8D15BFC-85F6-4233-BBA6-BC1A28D310EA}"/>
                  </a:ext>
                </a:extLst>
              </p:cNvPr>
              <p:cNvSpPr/>
              <p:nvPr/>
            </p:nvSpPr>
            <p:spPr bwMode="auto">
              <a:xfrm>
                <a:off x="5286375" y="4813301"/>
                <a:ext cx="73025" cy="53975"/>
              </a:xfrm>
              <a:custGeom>
                <a:avLst/>
                <a:gdLst>
                  <a:gd name="T0" fmla="*/ 18 w 19"/>
                  <a:gd name="T1" fmla="*/ 7 h 14"/>
                  <a:gd name="T2" fmla="*/ 18 w 19"/>
                  <a:gd name="T3" fmla="*/ 8 h 14"/>
                  <a:gd name="T4" fmla="*/ 17 w 19"/>
                  <a:gd name="T5" fmla="*/ 12 h 14"/>
                  <a:gd name="T6" fmla="*/ 7 w 19"/>
                  <a:gd name="T7" fmla="*/ 13 h 14"/>
                  <a:gd name="T8" fmla="*/ 0 w 19"/>
                  <a:gd name="T9" fmla="*/ 4 h 14"/>
                  <a:gd name="T10" fmla="*/ 3 w 19"/>
                  <a:gd name="T11" fmla="*/ 0 h 14"/>
                  <a:gd name="T12" fmla="*/ 7 w 19"/>
                  <a:gd name="T13" fmla="*/ 3 h 14"/>
                  <a:gd name="T14" fmla="*/ 10 w 19"/>
                  <a:gd name="T15" fmla="*/ 6 h 14"/>
                  <a:gd name="T16" fmla="*/ 14 w 19"/>
                  <a:gd name="T17" fmla="*/ 6 h 14"/>
                  <a:gd name="T18" fmla="*/ 18 w 19"/>
                  <a:gd name="T1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14">
                    <a:moveTo>
                      <a:pt x="18" y="7"/>
                    </a:moveTo>
                    <a:cubicBezTo>
                      <a:pt x="18" y="7"/>
                      <a:pt x="18" y="8"/>
                      <a:pt x="18" y="8"/>
                    </a:cubicBezTo>
                    <a:cubicBezTo>
                      <a:pt x="19" y="9"/>
                      <a:pt x="19" y="11"/>
                      <a:pt x="17" y="12"/>
                    </a:cubicBezTo>
                    <a:cubicBezTo>
                      <a:pt x="14" y="14"/>
                      <a:pt x="10" y="14"/>
                      <a:pt x="7" y="13"/>
                    </a:cubicBezTo>
                    <a:cubicBezTo>
                      <a:pt x="3" y="11"/>
                      <a:pt x="1" y="7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5" y="0"/>
                      <a:pt x="7" y="1"/>
                      <a:pt x="7" y="3"/>
                    </a:cubicBezTo>
                    <a:cubicBezTo>
                      <a:pt x="7" y="4"/>
                      <a:pt x="8" y="6"/>
                      <a:pt x="10" y="6"/>
                    </a:cubicBezTo>
                    <a:cubicBezTo>
                      <a:pt x="11" y="7"/>
                      <a:pt x="13" y="7"/>
                      <a:pt x="14" y="6"/>
                    </a:cubicBezTo>
                    <a:cubicBezTo>
                      <a:pt x="15" y="5"/>
                      <a:pt x="17" y="6"/>
                      <a:pt x="18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982" name="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  <p:cNvGrpSpPr>
              <a:grpSpLocks noChangeAspect="1"/>
            </p:cNvGrpSpPr>
            <p:nvPr userDrawn="1">
              <p:custDataLst>
                <p:tags r:id="rId4"/>
              </p:custDataLst>
            </p:nvPr>
          </p:nvGrpSpPr>
          <p:grpSpPr>
            <a:xfrm>
              <a:off x="7575447" y="1250156"/>
              <a:ext cx="3748088" cy="4014788"/>
              <a:chOff x="4113213" y="1436688"/>
              <a:chExt cx="3748088" cy="4014788"/>
            </a:xfrm>
          </p:grpSpPr>
          <p:sp>
            <p:nvSpPr>
              <p:cNvPr id="983" name="">
                <a:extLst>
                  <a:ext uri="{FF2B5EF4-FFF2-40B4-BE49-F238E27FC236}">
                    <a16:creationId xmlns:a16="http://schemas.microsoft.com/office/drawing/2014/main" id="{C2DB9ACB-6041-4D87-8F6A-7F61308DB0DE}"/>
                  </a:ext>
                </a:extLst>
              </p:cNvPr>
              <p:cNvSpPr/>
              <p:nvPr userDrawn="1"/>
            </p:nvSpPr>
            <p:spPr bwMode="auto">
              <a:xfrm>
                <a:off x="5986463" y="1482726"/>
                <a:ext cx="1533525" cy="1358900"/>
              </a:xfrm>
              <a:custGeom>
                <a:avLst/>
                <a:gdLst>
                  <a:gd name="T0" fmla="*/ 3 w 99"/>
                  <a:gd name="T1" fmla="*/ 62 h 88"/>
                  <a:gd name="T2" fmla="*/ 37 w 99"/>
                  <a:gd name="T3" fmla="*/ 74 h 88"/>
                  <a:gd name="T4" fmla="*/ 61 w 99"/>
                  <a:gd name="T5" fmla="*/ 86 h 88"/>
                  <a:gd name="T6" fmla="*/ 78 w 99"/>
                  <a:gd name="T7" fmla="*/ 72 h 88"/>
                  <a:gd name="T8" fmla="*/ 19 w 99"/>
                  <a:gd name="T9" fmla="*/ 7 h 88"/>
                  <a:gd name="T10" fmla="*/ 0 w 99"/>
                  <a:gd name="T11" fmla="*/ 36 h 88"/>
                  <a:gd name="T12" fmla="*/ 3 w 99"/>
                  <a:gd name="T13" fmla="*/ 62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9" h="88">
                    <a:moveTo>
                      <a:pt x="3" y="62"/>
                    </a:moveTo>
                    <a:cubicBezTo>
                      <a:pt x="37" y="74"/>
                      <a:pt x="37" y="74"/>
                      <a:pt x="37" y="74"/>
                    </a:cubicBezTo>
                    <a:cubicBezTo>
                      <a:pt x="37" y="74"/>
                      <a:pt x="48" y="88"/>
                      <a:pt x="61" y="86"/>
                    </a:cubicBezTo>
                    <a:cubicBezTo>
                      <a:pt x="66" y="84"/>
                      <a:pt x="72" y="80"/>
                      <a:pt x="78" y="72"/>
                    </a:cubicBezTo>
                    <a:cubicBezTo>
                      <a:pt x="99" y="42"/>
                      <a:pt x="49" y="0"/>
                      <a:pt x="19" y="7"/>
                    </a:cubicBezTo>
                    <a:cubicBezTo>
                      <a:pt x="4" y="10"/>
                      <a:pt x="0" y="24"/>
                      <a:pt x="0" y="36"/>
                    </a:cubicBezTo>
                    <a:cubicBezTo>
                      <a:pt x="0" y="50"/>
                      <a:pt x="3" y="62"/>
                      <a:pt x="3" y="62"/>
                    </a:cubicBezTo>
                    <a:close/>
                  </a:path>
                </a:pathLst>
              </a:custGeom>
              <a:solidFill>
                <a:srgbClr val="1818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84" name="">
                <a:extLst>
                  <a:ext uri="{FF2B5EF4-FFF2-40B4-BE49-F238E27FC236}">
                    <a16:creationId xmlns:a16="http://schemas.microsoft.com/office/drawing/2014/main" id="{7BC80993-67CC-456A-9B9F-52A048962EBF}"/>
                  </a:ext>
                </a:extLst>
              </p:cNvPr>
              <p:cNvSpPr/>
              <p:nvPr userDrawn="1"/>
            </p:nvSpPr>
            <p:spPr bwMode="auto">
              <a:xfrm>
                <a:off x="5986463" y="2038351"/>
                <a:ext cx="944563" cy="803275"/>
              </a:xfrm>
              <a:custGeom>
                <a:avLst/>
                <a:gdLst>
                  <a:gd name="T0" fmla="*/ 3 w 61"/>
                  <a:gd name="T1" fmla="*/ 26 h 52"/>
                  <a:gd name="T2" fmla="*/ 37 w 61"/>
                  <a:gd name="T3" fmla="*/ 38 h 52"/>
                  <a:gd name="T4" fmla="*/ 61 w 61"/>
                  <a:gd name="T5" fmla="*/ 50 h 52"/>
                  <a:gd name="T6" fmla="*/ 0 w 61"/>
                  <a:gd name="T7" fmla="*/ 0 h 52"/>
                  <a:gd name="T8" fmla="*/ 3 w 61"/>
                  <a:gd name="T9" fmla="*/ 2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52">
                    <a:moveTo>
                      <a:pt x="3" y="26"/>
                    </a:moveTo>
                    <a:cubicBezTo>
                      <a:pt x="37" y="38"/>
                      <a:pt x="37" y="38"/>
                      <a:pt x="37" y="38"/>
                    </a:cubicBezTo>
                    <a:cubicBezTo>
                      <a:pt x="37" y="38"/>
                      <a:pt x="48" y="52"/>
                      <a:pt x="61" y="50"/>
                    </a:cubicBezTo>
                    <a:cubicBezTo>
                      <a:pt x="61" y="34"/>
                      <a:pt x="39" y="5"/>
                      <a:pt x="0" y="0"/>
                    </a:cubicBezTo>
                    <a:cubicBezTo>
                      <a:pt x="0" y="14"/>
                      <a:pt x="3" y="26"/>
                      <a:pt x="3" y="2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85" name="">
                <a:extLst>
                  <a:ext uri="{FF2B5EF4-FFF2-40B4-BE49-F238E27FC236}">
                    <a16:creationId xmlns:a16="http://schemas.microsoft.com/office/drawing/2014/main" id="{8BE630B0-9768-4EB7-A357-9B7F081B9593}"/>
                  </a:ext>
                </a:extLst>
              </p:cNvPr>
              <p:cNvSpPr/>
              <p:nvPr userDrawn="1"/>
            </p:nvSpPr>
            <p:spPr bwMode="auto">
              <a:xfrm>
                <a:off x="5816600" y="1436688"/>
                <a:ext cx="465138" cy="725488"/>
              </a:xfrm>
              <a:custGeom>
                <a:avLst/>
                <a:gdLst>
                  <a:gd name="T0" fmla="*/ 12 w 30"/>
                  <a:gd name="T1" fmla="*/ 47 h 47"/>
                  <a:gd name="T2" fmla="*/ 10 w 30"/>
                  <a:gd name="T3" fmla="*/ 46 h 47"/>
                  <a:gd name="T4" fmla="*/ 8 w 30"/>
                  <a:gd name="T5" fmla="*/ 3 h 47"/>
                  <a:gd name="T6" fmla="*/ 18 w 30"/>
                  <a:gd name="T7" fmla="*/ 1 h 47"/>
                  <a:gd name="T8" fmla="*/ 24 w 30"/>
                  <a:gd name="T9" fmla="*/ 6 h 47"/>
                  <a:gd name="T10" fmla="*/ 14 w 30"/>
                  <a:gd name="T11" fmla="*/ 46 h 47"/>
                  <a:gd name="T12" fmla="*/ 12 w 30"/>
                  <a:gd name="T13" fmla="*/ 47 h 47"/>
                  <a:gd name="T14" fmla="*/ 12 w 30"/>
                  <a:gd name="T15" fmla="*/ 47 h 47"/>
                  <a:gd name="T16" fmla="*/ 11 w 30"/>
                  <a:gd name="T17" fmla="*/ 6 h 47"/>
                  <a:gd name="T18" fmla="*/ 13 w 30"/>
                  <a:gd name="T19" fmla="*/ 39 h 47"/>
                  <a:gd name="T20" fmla="*/ 21 w 30"/>
                  <a:gd name="T21" fmla="*/ 8 h 47"/>
                  <a:gd name="T22" fmla="*/ 17 w 30"/>
                  <a:gd name="T23" fmla="*/ 5 h 47"/>
                  <a:gd name="T24" fmla="*/ 15 w 30"/>
                  <a:gd name="T25" fmla="*/ 5 h 47"/>
                  <a:gd name="T26" fmla="*/ 11 w 30"/>
                  <a:gd name="T27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" h="47">
                    <a:moveTo>
                      <a:pt x="12" y="47"/>
                    </a:moveTo>
                    <a:cubicBezTo>
                      <a:pt x="11" y="47"/>
                      <a:pt x="10" y="47"/>
                      <a:pt x="10" y="46"/>
                    </a:cubicBezTo>
                    <a:cubicBezTo>
                      <a:pt x="9" y="42"/>
                      <a:pt x="0" y="13"/>
                      <a:pt x="8" y="3"/>
                    </a:cubicBezTo>
                    <a:cubicBezTo>
                      <a:pt x="10" y="2"/>
                      <a:pt x="13" y="0"/>
                      <a:pt x="18" y="1"/>
                    </a:cubicBezTo>
                    <a:cubicBezTo>
                      <a:pt x="21" y="1"/>
                      <a:pt x="23" y="3"/>
                      <a:pt x="24" y="6"/>
                    </a:cubicBezTo>
                    <a:cubicBezTo>
                      <a:pt x="30" y="17"/>
                      <a:pt x="16" y="43"/>
                      <a:pt x="14" y="46"/>
                    </a:cubicBezTo>
                    <a:cubicBezTo>
                      <a:pt x="14" y="47"/>
                      <a:pt x="13" y="47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lose/>
                    <a:moveTo>
                      <a:pt x="11" y="6"/>
                    </a:moveTo>
                    <a:cubicBezTo>
                      <a:pt x="6" y="12"/>
                      <a:pt x="10" y="29"/>
                      <a:pt x="13" y="39"/>
                    </a:cubicBezTo>
                    <a:cubicBezTo>
                      <a:pt x="17" y="30"/>
                      <a:pt x="24" y="14"/>
                      <a:pt x="21" y="8"/>
                    </a:cubicBezTo>
                    <a:cubicBezTo>
                      <a:pt x="20" y="6"/>
                      <a:pt x="19" y="5"/>
                      <a:pt x="17" y="5"/>
                    </a:cubicBezTo>
                    <a:cubicBezTo>
                      <a:pt x="16" y="5"/>
                      <a:pt x="16" y="5"/>
                      <a:pt x="15" y="5"/>
                    </a:cubicBezTo>
                    <a:cubicBezTo>
                      <a:pt x="13" y="5"/>
                      <a:pt x="12" y="5"/>
                      <a:pt x="11" y="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86" name="">
                <a:extLst>
                  <a:ext uri="{FF2B5EF4-FFF2-40B4-BE49-F238E27FC236}">
                    <a16:creationId xmlns:a16="http://schemas.microsoft.com/office/drawing/2014/main" id="{94D15175-45B3-4428-9330-EE835A244559}"/>
                  </a:ext>
                </a:extLst>
              </p:cNvPr>
              <p:cNvSpPr/>
              <p:nvPr userDrawn="1"/>
            </p:nvSpPr>
            <p:spPr bwMode="auto">
              <a:xfrm>
                <a:off x="5445125" y="1606551"/>
                <a:ext cx="587375" cy="555625"/>
              </a:xfrm>
              <a:custGeom>
                <a:avLst/>
                <a:gdLst>
                  <a:gd name="T0" fmla="*/ 35 w 38"/>
                  <a:gd name="T1" fmla="*/ 36 h 36"/>
                  <a:gd name="T2" fmla="*/ 0 w 38"/>
                  <a:gd name="T3" fmla="*/ 13 h 36"/>
                  <a:gd name="T4" fmla="*/ 2 w 38"/>
                  <a:gd name="T5" fmla="*/ 4 h 36"/>
                  <a:gd name="T6" fmla="*/ 11 w 38"/>
                  <a:gd name="T7" fmla="*/ 0 h 36"/>
                  <a:gd name="T8" fmla="*/ 37 w 38"/>
                  <a:gd name="T9" fmla="*/ 33 h 36"/>
                  <a:gd name="T10" fmla="*/ 37 w 38"/>
                  <a:gd name="T11" fmla="*/ 36 h 36"/>
                  <a:gd name="T12" fmla="*/ 35 w 38"/>
                  <a:gd name="T13" fmla="*/ 36 h 36"/>
                  <a:gd name="T14" fmla="*/ 35 w 38"/>
                  <a:gd name="T15" fmla="*/ 36 h 36"/>
                  <a:gd name="T16" fmla="*/ 6 w 38"/>
                  <a:gd name="T17" fmla="*/ 7 h 36"/>
                  <a:gd name="T18" fmla="*/ 5 w 38"/>
                  <a:gd name="T19" fmla="*/ 11 h 36"/>
                  <a:gd name="T20" fmla="*/ 31 w 38"/>
                  <a:gd name="T21" fmla="*/ 30 h 36"/>
                  <a:gd name="T22" fmla="*/ 11 w 38"/>
                  <a:gd name="T23" fmla="*/ 4 h 36"/>
                  <a:gd name="T24" fmla="*/ 10 w 38"/>
                  <a:gd name="T25" fmla="*/ 4 h 36"/>
                  <a:gd name="T26" fmla="*/ 6 w 38"/>
                  <a:gd name="T27" fmla="*/ 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36">
                    <a:moveTo>
                      <a:pt x="35" y="36"/>
                    </a:moveTo>
                    <a:cubicBezTo>
                      <a:pt x="32" y="35"/>
                      <a:pt x="4" y="25"/>
                      <a:pt x="0" y="13"/>
                    </a:cubicBezTo>
                    <a:cubicBezTo>
                      <a:pt x="0" y="10"/>
                      <a:pt x="0" y="7"/>
                      <a:pt x="2" y="4"/>
                    </a:cubicBezTo>
                    <a:cubicBezTo>
                      <a:pt x="5" y="0"/>
                      <a:pt x="9" y="0"/>
                      <a:pt x="11" y="0"/>
                    </a:cubicBezTo>
                    <a:cubicBezTo>
                      <a:pt x="24" y="2"/>
                      <a:pt x="36" y="30"/>
                      <a:pt x="37" y="33"/>
                    </a:cubicBezTo>
                    <a:cubicBezTo>
                      <a:pt x="38" y="34"/>
                      <a:pt x="38" y="35"/>
                      <a:pt x="37" y="36"/>
                    </a:cubicBezTo>
                    <a:cubicBezTo>
                      <a:pt x="37" y="36"/>
                      <a:pt x="36" y="36"/>
                      <a:pt x="35" y="36"/>
                    </a:cubicBezTo>
                    <a:cubicBezTo>
                      <a:pt x="35" y="36"/>
                      <a:pt x="35" y="36"/>
                      <a:pt x="35" y="36"/>
                    </a:cubicBezTo>
                    <a:close/>
                    <a:moveTo>
                      <a:pt x="6" y="7"/>
                    </a:moveTo>
                    <a:cubicBezTo>
                      <a:pt x="4" y="9"/>
                      <a:pt x="4" y="10"/>
                      <a:pt x="5" y="11"/>
                    </a:cubicBezTo>
                    <a:cubicBezTo>
                      <a:pt x="7" y="19"/>
                      <a:pt x="22" y="26"/>
                      <a:pt x="31" y="30"/>
                    </a:cubicBezTo>
                    <a:cubicBezTo>
                      <a:pt x="27" y="21"/>
                      <a:pt x="18" y="5"/>
                      <a:pt x="11" y="4"/>
                    </a:cubicBezTo>
                    <a:cubicBezTo>
                      <a:pt x="11" y="4"/>
                      <a:pt x="10" y="4"/>
                      <a:pt x="10" y="4"/>
                    </a:cubicBezTo>
                    <a:cubicBezTo>
                      <a:pt x="9" y="4"/>
                      <a:pt x="7" y="5"/>
                      <a:pt x="6" y="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87" name="">
                <a:extLst>
                  <a:ext uri="{FF2B5EF4-FFF2-40B4-BE49-F238E27FC236}">
                    <a16:creationId xmlns:a16="http://schemas.microsoft.com/office/drawing/2014/main" id="{F5B6E96B-69FC-485E-8C74-4CAE9B3BC65D}"/>
                  </a:ext>
                </a:extLst>
              </p:cNvPr>
              <p:cNvSpPr/>
              <p:nvPr userDrawn="1"/>
            </p:nvSpPr>
            <p:spPr bwMode="auto">
              <a:xfrm>
                <a:off x="6715125" y="1884363"/>
                <a:ext cx="773113" cy="1049338"/>
              </a:xfrm>
              <a:custGeom>
                <a:avLst/>
                <a:gdLst>
                  <a:gd name="T0" fmla="*/ 17 w 50"/>
                  <a:gd name="T1" fmla="*/ 64 h 68"/>
                  <a:gd name="T2" fmla="*/ 38 w 50"/>
                  <a:gd name="T3" fmla="*/ 48 h 68"/>
                  <a:gd name="T4" fmla="*/ 20 w 50"/>
                  <a:gd name="T5" fmla="*/ 0 h 68"/>
                  <a:gd name="T6" fmla="*/ 18 w 50"/>
                  <a:gd name="T7" fmla="*/ 0 h 68"/>
                  <a:gd name="T8" fmla="*/ 19 w 50"/>
                  <a:gd name="T9" fmla="*/ 2 h 68"/>
                  <a:gd name="T10" fmla="*/ 35 w 50"/>
                  <a:gd name="T11" fmla="*/ 47 h 68"/>
                  <a:gd name="T12" fmla="*/ 2 w 50"/>
                  <a:gd name="T13" fmla="*/ 60 h 68"/>
                  <a:gd name="T14" fmla="*/ 0 w 50"/>
                  <a:gd name="T15" fmla="*/ 61 h 68"/>
                  <a:gd name="T16" fmla="*/ 1 w 50"/>
                  <a:gd name="T17" fmla="*/ 63 h 68"/>
                  <a:gd name="T18" fmla="*/ 17 w 50"/>
                  <a:gd name="T19" fmla="*/ 6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68">
                    <a:moveTo>
                      <a:pt x="17" y="64"/>
                    </a:moveTo>
                    <a:cubicBezTo>
                      <a:pt x="24" y="63"/>
                      <a:pt x="32" y="59"/>
                      <a:pt x="38" y="48"/>
                    </a:cubicBezTo>
                    <a:cubicBezTo>
                      <a:pt x="50" y="22"/>
                      <a:pt x="20" y="0"/>
                      <a:pt x="20" y="0"/>
                    </a:cubicBezTo>
                    <a:cubicBezTo>
                      <a:pt x="20" y="0"/>
                      <a:pt x="19" y="0"/>
                      <a:pt x="18" y="0"/>
                    </a:cubicBezTo>
                    <a:cubicBezTo>
                      <a:pt x="18" y="1"/>
                      <a:pt x="18" y="2"/>
                      <a:pt x="19" y="2"/>
                    </a:cubicBezTo>
                    <a:cubicBezTo>
                      <a:pt x="19" y="2"/>
                      <a:pt x="47" y="23"/>
                      <a:pt x="35" y="47"/>
                    </a:cubicBezTo>
                    <a:cubicBezTo>
                      <a:pt x="25" y="68"/>
                      <a:pt x="3" y="61"/>
                      <a:pt x="2" y="60"/>
                    </a:cubicBezTo>
                    <a:cubicBezTo>
                      <a:pt x="1" y="60"/>
                      <a:pt x="0" y="60"/>
                      <a:pt x="0" y="61"/>
                    </a:cubicBezTo>
                    <a:cubicBezTo>
                      <a:pt x="0" y="62"/>
                      <a:pt x="0" y="63"/>
                      <a:pt x="1" y="63"/>
                    </a:cubicBezTo>
                    <a:cubicBezTo>
                      <a:pt x="1" y="63"/>
                      <a:pt x="8" y="65"/>
                      <a:pt x="17" y="64"/>
                    </a:cubicBezTo>
                    <a:close/>
                  </a:path>
                </a:pathLst>
              </a:custGeom>
              <a:solidFill>
                <a:srgbClr val="1818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88" name="">
                <a:extLst>
                  <a:ext uri="{FF2B5EF4-FFF2-40B4-BE49-F238E27FC236}">
                    <a16:creationId xmlns:a16="http://schemas.microsoft.com/office/drawing/2014/main" id="{2A2100AB-D3B8-4733-908B-364EA60E630F}"/>
                  </a:ext>
                </a:extLst>
              </p:cNvPr>
              <p:cNvSpPr/>
              <p:nvPr userDrawn="1"/>
            </p:nvSpPr>
            <p:spPr bwMode="auto">
              <a:xfrm>
                <a:off x="4113213" y="2130426"/>
                <a:ext cx="1982788" cy="3321050"/>
              </a:xfrm>
              <a:custGeom>
                <a:avLst/>
                <a:gdLst>
                  <a:gd name="T0" fmla="*/ 86 w 128"/>
                  <a:gd name="T1" fmla="*/ 51 h 215"/>
                  <a:gd name="T2" fmla="*/ 91 w 128"/>
                  <a:gd name="T3" fmla="*/ 143 h 215"/>
                  <a:gd name="T4" fmla="*/ 102 w 128"/>
                  <a:gd name="T5" fmla="*/ 200 h 215"/>
                  <a:gd name="T6" fmla="*/ 25 w 128"/>
                  <a:gd name="T7" fmla="*/ 201 h 215"/>
                  <a:gd name="T8" fmla="*/ 40 w 128"/>
                  <a:gd name="T9" fmla="*/ 54 h 215"/>
                  <a:gd name="T10" fmla="*/ 112 w 128"/>
                  <a:gd name="T11" fmla="*/ 0 h 215"/>
                  <a:gd name="T12" fmla="*/ 86 w 128"/>
                  <a:gd name="T13" fmla="*/ 51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8" h="215">
                    <a:moveTo>
                      <a:pt x="86" y="51"/>
                    </a:moveTo>
                    <a:cubicBezTo>
                      <a:pt x="86" y="51"/>
                      <a:pt x="73" y="107"/>
                      <a:pt x="91" y="143"/>
                    </a:cubicBezTo>
                    <a:cubicBezTo>
                      <a:pt x="110" y="179"/>
                      <a:pt x="128" y="189"/>
                      <a:pt x="102" y="200"/>
                    </a:cubicBezTo>
                    <a:cubicBezTo>
                      <a:pt x="75" y="212"/>
                      <a:pt x="45" y="190"/>
                      <a:pt x="25" y="201"/>
                    </a:cubicBezTo>
                    <a:cubicBezTo>
                      <a:pt x="0" y="215"/>
                      <a:pt x="28" y="102"/>
                      <a:pt x="40" y="54"/>
                    </a:cubicBezTo>
                    <a:cubicBezTo>
                      <a:pt x="52" y="6"/>
                      <a:pt x="112" y="0"/>
                      <a:pt x="112" y="0"/>
                    </a:cubicBezTo>
                    <a:lnTo>
                      <a:pt x="86" y="51"/>
                    </a:lnTo>
                    <a:close/>
                  </a:path>
                </a:pathLst>
              </a:custGeom>
              <a:solidFill>
                <a:srgbClr val="1818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89" name="">
                <a:extLst>
                  <a:ext uri="{FF2B5EF4-FFF2-40B4-BE49-F238E27FC236}">
                    <a16:creationId xmlns:a16="http://schemas.microsoft.com/office/drawing/2014/main" id="{CB9C5B53-073F-4240-B20E-D8D1DE20D7AD}"/>
                  </a:ext>
                </a:extLst>
              </p:cNvPr>
              <p:cNvSpPr/>
              <p:nvPr userDrawn="1"/>
            </p:nvSpPr>
            <p:spPr bwMode="auto">
              <a:xfrm>
                <a:off x="4530725" y="1914526"/>
                <a:ext cx="2447925" cy="1622425"/>
              </a:xfrm>
              <a:custGeom>
                <a:avLst/>
                <a:gdLst>
                  <a:gd name="T0" fmla="*/ 24 w 158"/>
                  <a:gd name="T1" fmla="*/ 105 h 105"/>
                  <a:gd name="T2" fmla="*/ 45 w 158"/>
                  <a:gd name="T3" fmla="*/ 25 h 105"/>
                  <a:gd name="T4" fmla="*/ 146 w 158"/>
                  <a:gd name="T5" fmla="*/ 49 h 105"/>
                  <a:gd name="T6" fmla="*/ 140 w 158"/>
                  <a:gd name="T7" fmla="*/ 97 h 105"/>
                  <a:gd name="T8" fmla="*/ 24 w 158"/>
                  <a:gd name="T9" fmla="*/ 10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105">
                    <a:moveTo>
                      <a:pt x="24" y="105"/>
                    </a:moveTo>
                    <a:cubicBezTo>
                      <a:pt x="24" y="105"/>
                      <a:pt x="0" y="51"/>
                      <a:pt x="45" y="25"/>
                    </a:cubicBezTo>
                    <a:cubicBezTo>
                      <a:pt x="89" y="0"/>
                      <a:pt x="134" y="19"/>
                      <a:pt x="146" y="49"/>
                    </a:cubicBezTo>
                    <a:cubicBezTo>
                      <a:pt x="158" y="78"/>
                      <a:pt x="140" y="97"/>
                      <a:pt x="140" y="97"/>
                    </a:cubicBezTo>
                    <a:lnTo>
                      <a:pt x="24" y="105"/>
                    </a:lnTo>
                    <a:close/>
                  </a:path>
                </a:pathLst>
              </a:custGeom>
              <a:solidFill>
                <a:srgbClr val="1818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90" name="">
                <a:extLst>
                  <a:ext uri="{FF2B5EF4-FFF2-40B4-BE49-F238E27FC236}">
                    <a16:creationId xmlns:a16="http://schemas.microsoft.com/office/drawing/2014/main" id="{047C5E6F-A594-4836-B883-6FC6D5DCB0B4}"/>
                  </a:ext>
                </a:extLst>
              </p:cNvPr>
              <p:cNvSpPr/>
              <p:nvPr userDrawn="1"/>
            </p:nvSpPr>
            <p:spPr bwMode="auto">
              <a:xfrm>
                <a:off x="5676900" y="4418013"/>
                <a:ext cx="898525" cy="957263"/>
              </a:xfrm>
              <a:custGeom>
                <a:avLst/>
                <a:gdLst>
                  <a:gd name="T0" fmla="*/ 26 w 58"/>
                  <a:gd name="T1" fmla="*/ 58 h 62"/>
                  <a:gd name="T2" fmla="*/ 4 w 58"/>
                  <a:gd name="T3" fmla="*/ 52 h 62"/>
                  <a:gd name="T4" fmla="*/ 2 w 58"/>
                  <a:gd name="T5" fmla="*/ 29 h 62"/>
                  <a:gd name="T6" fmla="*/ 0 w 58"/>
                  <a:gd name="T7" fmla="*/ 15 h 62"/>
                  <a:gd name="T8" fmla="*/ 0 w 58"/>
                  <a:gd name="T9" fmla="*/ 13 h 62"/>
                  <a:gd name="T10" fmla="*/ 6 w 58"/>
                  <a:gd name="T11" fmla="*/ 13 h 62"/>
                  <a:gd name="T12" fmla="*/ 49 w 58"/>
                  <a:gd name="T13" fmla="*/ 0 h 62"/>
                  <a:gd name="T14" fmla="*/ 55 w 58"/>
                  <a:gd name="T15" fmla="*/ 28 h 62"/>
                  <a:gd name="T16" fmla="*/ 58 w 58"/>
                  <a:gd name="T17" fmla="*/ 41 h 62"/>
                  <a:gd name="T18" fmla="*/ 26 w 58"/>
                  <a:gd name="T19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" h="62">
                    <a:moveTo>
                      <a:pt x="26" y="58"/>
                    </a:moveTo>
                    <a:cubicBezTo>
                      <a:pt x="13" y="62"/>
                      <a:pt x="8" y="56"/>
                      <a:pt x="4" y="52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55" y="28"/>
                      <a:pt x="55" y="28"/>
                      <a:pt x="55" y="28"/>
                    </a:cubicBezTo>
                    <a:cubicBezTo>
                      <a:pt x="58" y="41"/>
                      <a:pt x="58" y="41"/>
                      <a:pt x="58" y="41"/>
                    </a:cubicBezTo>
                    <a:cubicBezTo>
                      <a:pt x="52" y="46"/>
                      <a:pt x="45" y="53"/>
                      <a:pt x="26" y="58"/>
                    </a:cubicBezTo>
                    <a:close/>
                  </a:path>
                </a:pathLst>
              </a:custGeom>
              <a:solidFill>
                <a:srgbClr val="FBB9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91" name="">
                <a:extLst>
                  <a:ext uri="{FF2B5EF4-FFF2-40B4-BE49-F238E27FC236}">
                    <a16:creationId xmlns:a16="http://schemas.microsoft.com/office/drawing/2014/main" id="{C2F99EBA-B7E0-4B86-BD95-ED2C2BB1EE2A}"/>
                  </a:ext>
                </a:extLst>
              </p:cNvPr>
              <p:cNvSpPr/>
              <p:nvPr userDrawn="1"/>
            </p:nvSpPr>
            <p:spPr bwMode="auto">
              <a:xfrm>
                <a:off x="5676900" y="4418013"/>
                <a:ext cx="852488" cy="539750"/>
              </a:xfrm>
              <a:custGeom>
                <a:avLst/>
                <a:gdLst>
                  <a:gd name="T0" fmla="*/ 2 w 55"/>
                  <a:gd name="T1" fmla="*/ 29 h 35"/>
                  <a:gd name="T2" fmla="*/ 55 w 55"/>
                  <a:gd name="T3" fmla="*/ 28 h 35"/>
                  <a:gd name="T4" fmla="*/ 55 w 55"/>
                  <a:gd name="T5" fmla="*/ 28 h 35"/>
                  <a:gd name="T6" fmla="*/ 49 w 55"/>
                  <a:gd name="T7" fmla="*/ 0 h 35"/>
                  <a:gd name="T8" fmla="*/ 6 w 55"/>
                  <a:gd name="T9" fmla="*/ 13 h 35"/>
                  <a:gd name="T10" fmla="*/ 0 w 55"/>
                  <a:gd name="T11" fmla="*/ 13 h 35"/>
                  <a:gd name="T12" fmla="*/ 0 w 55"/>
                  <a:gd name="T13" fmla="*/ 15 h 35"/>
                  <a:gd name="T14" fmla="*/ 2 w 55"/>
                  <a:gd name="T15" fmla="*/ 2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35">
                    <a:moveTo>
                      <a:pt x="2" y="29"/>
                    </a:moveTo>
                    <a:cubicBezTo>
                      <a:pt x="15" y="35"/>
                      <a:pt x="42" y="32"/>
                      <a:pt x="55" y="28"/>
                    </a:cubicBezTo>
                    <a:cubicBezTo>
                      <a:pt x="55" y="28"/>
                      <a:pt x="55" y="28"/>
                      <a:pt x="55" y="28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5"/>
                      <a:pt x="0" y="15"/>
                      <a:pt x="0" y="15"/>
                    </a:cubicBezTo>
                    <a:lnTo>
                      <a:pt x="2" y="29"/>
                    </a:lnTo>
                    <a:close/>
                  </a:path>
                </a:pathLst>
              </a:custGeom>
              <a:solidFill>
                <a:srgbClr val="FB94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92" name="">
                <a:extLst>
                  <a:ext uri="{FF2B5EF4-FFF2-40B4-BE49-F238E27FC236}">
                    <a16:creationId xmlns:a16="http://schemas.microsoft.com/office/drawing/2014/main" id="{D4D063FD-AF0C-4798-A232-3144B2C19937}"/>
                  </a:ext>
                </a:extLst>
              </p:cNvPr>
              <p:cNvSpPr/>
              <p:nvPr userDrawn="1"/>
            </p:nvSpPr>
            <p:spPr bwMode="auto">
              <a:xfrm>
                <a:off x="4748213" y="3429001"/>
                <a:ext cx="541338" cy="741363"/>
              </a:xfrm>
              <a:custGeom>
                <a:avLst/>
                <a:gdLst>
                  <a:gd name="T0" fmla="*/ 26 w 35"/>
                  <a:gd name="T1" fmla="*/ 8 h 48"/>
                  <a:gd name="T2" fmla="*/ 5 w 35"/>
                  <a:gd name="T3" fmla="*/ 23 h 48"/>
                  <a:gd name="T4" fmla="*/ 35 w 35"/>
                  <a:gd name="T5" fmla="*/ 39 h 48"/>
                  <a:gd name="T6" fmla="*/ 26 w 35"/>
                  <a:gd name="T7" fmla="*/ 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8">
                    <a:moveTo>
                      <a:pt x="26" y="8"/>
                    </a:moveTo>
                    <a:cubicBezTo>
                      <a:pt x="26" y="8"/>
                      <a:pt x="0" y="0"/>
                      <a:pt x="5" y="23"/>
                    </a:cubicBezTo>
                    <a:cubicBezTo>
                      <a:pt x="11" y="48"/>
                      <a:pt x="31" y="41"/>
                      <a:pt x="35" y="39"/>
                    </a:cubicBezTo>
                    <a:lnTo>
                      <a:pt x="26" y="8"/>
                    </a:lnTo>
                    <a:close/>
                  </a:path>
                </a:pathLst>
              </a:custGeom>
              <a:solidFill>
                <a:srgbClr val="FBB9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93" name="">
                <a:extLst>
                  <a:ext uri="{FF2B5EF4-FFF2-40B4-BE49-F238E27FC236}">
                    <a16:creationId xmlns:a16="http://schemas.microsoft.com/office/drawing/2014/main" id="{0D4EB302-04C6-4EB3-BAEB-5073EFD88D7A}"/>
                  </a:ext>
                </a:extLst>
              </p:cNvPr>
              <p:cNvSpPr/>
              <p:nvPr userDrawn="1"/>
            </p:nvSpPr>
            <p:spPr bwMode="auto">
              <a:xfrm>
                <a:off x="4887913" y="3984626"/>
                <a:ext cx="573088" cy="541338"/>
              </a:xfrm>
              <a:custGeom>
                <a:avLst/>
                <a:gdLst>
                  <a:gd name="T0" fmla="*/ 36 w 37"/>
                  <a:gd name="T1" fmla="*/ 13 h 35"/>
                  <a:gd name="T2" fmla="*/ 21 w 37"/>
                  <a:gd name="T3" fmla="*/ 33 h 35"/>
                  <a:gd name="T4" fmla="*/ 1 w 37"/>
                  <a:gd name="T5" fmla="*/ 19 h 35"/>
                  <a:gd name="T6" fmla="*/ 12 w 37"/>
                  <a:gd name="T7" fmla="*/ 0 h 35"/>
                  <a:gd name="T8" fmla="*/ 12 w 37"/>
                  <a:gd name="T9" fmla="*/ 0 h 35"/>
                  <a:gd name="T10" fmla="*/ 13 w 37"/>
                  <a:gd name="T11" fmla="*/ 2 h 35"/>
                  <a:gd name="T12" fmla="*/ 4 w 37"/>
                  <a:gd name="T13" fmla="*/ 18 h 35"/>
                  <a:gd name="T14" fmla="*/ 20 w 37"/>
                  <a:gd name="T15" fmla="*/ 31 h 35"/>
                  <a:gd name="T16" fmla="*/ 33 w 37"/>
                  <a:gd name="T17" fmla="*/ 14 h 35"/>
                  <a:gd name="T18" fmla="*/ 28 w 37"/>
                  <a:gd name="T19" fmla="*/ 5 h 35"/>
                  <a:gd name="T20" fmla="*/ 26 w 37"/>
                  <a:gd name="T21" fmla="*/ 3 h 35"/>
                  <a:gd name="T22" fmla="*/ 28 w 37"/>
                  <a:gd name="T23" fmla="*/ 1 h 35"/>
                  <a:gd name="T24" fmla="*/ 30 w 37"/>
                  <a:gd name="T25" fmla="*/ 3 h 35"/>
                  <a:gd name="T26" fmla="*/ 36 w 37"/>
                  <a:gd name="T27" fmla="*/ 1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7" h="35">
                    <a:moveTo>
                      <a:pt x="36" y="13"/>
                    </a:moveTo>
                    <a:cubicBezTo>
                      <a:pt x="37" y="23"/>
                      <a:pt x="30" y="32"/>
                      <a:pt x="21" y="33"/>
                    </a:cubicBezTo>
                    <a:cubicBezTo>
                      <a:pt x="11" y="35"/>
                      <a:pt x="2" y="28"/>
                      <a:pt x="1" y="19"/>
                    </a:cubicBezTo>
                    <a:cubicBezTo>
                      <a:pt x="0" y="10"/>
                      <a:pt x="4" y="3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3" y="0"/>
                      <a:pt x="13" y="1"/>
                      <a:pt x="13" y="2"/>
                    </a:cubicBezTo>
                    <a:cubicBezTo>
                      <a:pt x="7" y="4"/>
                      <a:pt x="3" y="11"/>
                      <a:pt x="4" y="18"/>
                    </a:cubicBezTo>
                    <a:cubicBezTo>
                      <a:pt x="5" y="26"/>
                      <a:pt x="12" y="32"/>
                      <a:pt x="20" y="31"/>
                    </a:cubicBezTo>
                    <a:cubicBezTo>
                      <a:pt x="28" y="29"/>
                      <a:pt x="34" y="22"/>
                      <a:pt x="33" y="14"/>
                    </a:cubicBezTo>
                    <a:cubicBezTo>
                      <a:pt x="32" y="10"/>
                      <a:pt x="30" y="7"/>
                      <a:pt x="28" y="5"/>
                    </a:cubicBezTo>
                    <a:cubicBezTo>
                      <a:pt x="27" y="4"/>
                      <a:pt x="26" y="4"/>
                      <a:pt x="26" y="3"/>
                    </a:cubicBezTo>
                    <a:cubicBezTo>
                      <a:pt x="26" y="3"/>
                      <a:pt x="27" y="2"/>
                      <a:pt x="28" y="1"/>
                    </a:cubicBezTo>
                    <a:cubicBezTo>
                      <a:pt x="28" y="2"/>
                      <a:pt x="29" y="2"/>
                      <a:pt x="30" y="3"/>
                    </a:cubicBezTo>
                    <a:cubicBezTo>
                      <a:pt x="33" y="5"/>
                      <a:pt x="35" y="9"/>
                      <a:pt x="36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94" name="">
                <a:extLst>
                  <a:ext uri="{FF2B5EF4-FFF2-40B4-BE49-F238E27FC236}">
                    <a16:creationId xmlns:a16="http://schemas.microsoft.com/office/drawing/2014/main" id="{DBDEB3AA-36A7-4D61-8BBA-30C49C944B7E}"/>
                  </a:ext>
                </a:extLst>
              </p:cNvPr>
              <p:cNvSpPr/>
              <p:nvPr userDrawn="1"/>
            </p:nvSpPr>
            <p:spPr bwMode="auto">
              <a:xfrm>
                <a:off x="4918075" y="3660776"/>
                <a:ext cx="201613" cy="261938"/>
              </a:xfrm>
              <a:custGeom>
                <a:avLst/>
                <a:gdLst>
                  <a:gd name="T0" fmla="*/ 12 w 13"/>
                  <a:gd name="T1" fmla="*/ 17 h 17"/>
                  <a:gd name="T2" fmla="*/ 12 w 13"/>
                  <a:gd name="T3" fmla="*/ 17 h 17"/>
                  <a:gd name="T4" fmla="*/ 13 w 13"/>
                  <a:gd name="T5" fmla="*/ 15 h 17"/>
                  <a:gd name="T6" fmla="*/ 2 w 13"/>
                  <a:gd name="T7" fmla="*/ 0 h 17"/>
                  <a:gd name="T8" fmla="*/ 0 w 13"/>
                  <a:gd name="T9" fmla="*/ 1 h 17"/>
                  <a:gd name="T10" fmla="*/ 1 w 13"/>
                  <a:gd name="T11" fmla="*/ 3 h 17"/>
                  <a:gd name="T12" fmla="*/ 11 w 13"/>
                  <a:gd name="T13" fmla="*/ 16 h 17"/>
                  <a:gd name="T14" fmla="*/ 12 w 13"/>
                  <a:gd name="T1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7">
                    <a:moveTo>
                      <a:pt x="12" y="17"/>
                    </a:moveTo>
                    <a:cubicBezTo>
                      <a:pt x="12" y="17"/>
                      <a:pt x="12" y="17"/>
                      <a:pt x="12" y="17"/>
                    </a:cubicBezTo>
                    <a:cubicBezTo>
                      <a:pt x="13" y="17"/>
                      <a:pt x="13" y="16"/>
                      <a:pt x="13" y="15"/>
                    </a:cubicBezTo>
                    <a:cubicBezTo>
                      <a:pt x="10" y="4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8" y="6"/>
                      <a:pt x="11" y="16"/>
                    </a:cubicBezTo>
                    <a:cubicBezTo>
                      <a:pt x="11" y="17"/>
                      <a:pt x="11" y="17"/>
                      <a:pt x="12" y="17"/>
                    </a:cubicBezTo>
                    <a:close/>
                  </a:path>
                </a:pathLst>
              </a:custGeom>
              <a:solidFill>
                <a:srgbClr val="FB94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95" name="">
                <a:extLst>
                  <a:ext uri="{FF2B5EF4-FFF2-40B4-BE49-F238E27FC236}">
                    <a16:creationId xmlns:a16="http://schemas.microsoft.com/office/drawing/2014/main" id="{66F5D208-AFC5-4B97-872E-D90B6D3BB413}"/>
                  </a:ext>
                </a:extLst>
              </p:cNvPr>
              <p:cNvSpPr/>
              <p:nvPr userDrawn="1"/>
            </p:nvSpPr>
            <p:spPr bwMode="auto">
              <a:xfrm>
                <a:off x="4933950" y="3752851"/>
                <a:ext cx="123825" cy="92075"/>
              </a:xfrm>
              <a:custGeom>
                <a:avLst/>
                <a:gdLst>
                  <a:gd name="T0" fmla="*/ 2 w 8"/>
                  <a:gd name="T1" fmla="*/ 6 h 6"/>
                  <a:gd name="T2" fmla="*/ 3 w 8"/>
                  <a:gd name="T3" fmla="*/ 6 h 6"/>
                  <a:gd name="T4" fmla="*/ 7 w 8"/>
                  <a:gd name="T5" fmla="*/ 3 h 6"/>
                  <a:gd name="T6" fmla="*/ 8 w 8"/>
                  <a:gd name="T7" fmla="*/ 1 h 6"/>
                  <a:gd name="T8" fmla="*/ 7 w 8"/>
                  <a:gd name="T9" fmla="*/ 0 h 6"/>
                  <a:gd name="T10" fmla="*/ 0 w 8"/>
                  <a:gd name="T11" fmla="*/ 4 h 6"/>
                  <a:gd name="T12" fmla="*/ 1 w 8"/>
                  <a:gd name="T13" fmla="*/ 6 h 6"/>
                  <a:gd name="T14" fmla="*/ 2 w 8"/>
                  <a:gd name="T1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6">
                    <a:moveTo>
                      <a:pt x="2" y="6"/>
                    </a:moveTo>
                    <a:cubicBezTo>
                      <a:pt x="2" y="6"/>
                      <a:pt x="3" y="6"/>
                      <a:pt x="3" y="6"/>
                    </a:cubicBezTo>
                    <a:cubicBezTo>
                      <a:pt x="3" y="6"/>
                      <a:pt x="5" y="3"/>
                      <a:pt x="7" y="3"/>
                    </a:cubicBezTo>
                    <a:cubicBezTo>
                      <a:pt x="8" y="3"/>
                      <a:pt x="8" y="2"/>
                      <a:pt x="8" y="1"/>
                    </a:cubicBezTo>
                    <a:cubicBezTo>
                      <a:pt x="8" y="1"/>
                      <a:pt x="8" y="0"/>
                      <a:pt x="7" y="0"/>
                    </a:cubicBezTo>
                    <a:cubicBezTo>
                      <a:pt x="3" y="0"/>
                      <a:pt x="1" y="4"/>
                      <a:pt x="0" y="4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1" y="6"/>
                      <a:pt x="2" y="6"/>
                      <a:pt x="2" y="6"/>
                    </a:cubicBezTo>
                    <a:close/>
                  </a:path>
                </a:pathLst>
              </a:custGeom>
              <a:solidFill>
                <a:srgbClr val="FB94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96" name="">
                <a:extLst>
                  <a:ext uri="{FF2B5EF4-FFF2-40B4-BE49-F238E27FC236}">
                    <a16:creationId xmlns:a16="http://schemas.microsoft.com/office/drawing/2014/main" id="{10ABB0D3-6E27-4B32-A485-C209C7230841}"/>
                  </a:ext>
                </a:extLst>
              </p:cNvPr>
              <p:cNvSpPr/>
              <p:nvPr userDrawn="1"/>
            </p:nvSpPr>
            <p:spPr bwMode="auto">
              <a:xfrm>
                <a:off x="4810125" y="2486026"/>
                <a:ext cx="1935163" cy="2301875"/>
              </a:xfrm>
              <a:custGeom>
                <a:avLst/>
                <a:gdLst>
                  <a:gd name="T0" fmla="*/ 8 w 125"/>
                  <a:gd name="T1" fmla="*/ 65 h 149"/>
                  <a:gd name="T2" fmla="*/ 15 w 125"/>
                  <a:gd name="T3" fmla="*/ 92 h 149"/>
                  <a:gd name="T4" fmla="*/ 19 w 125"/>
                  <a:gd name="T5" fmla="*/ 103 h 149"/>
                  <a:gd name="T6" fmla="*/ 60 w 125"/>
                  <a:gd name="T7" fmla="*/ 147 h 149"/>
                  <a:gd name="T8" fmla="*/ 116 w 125"/>
                  <a:gd name="T9" fmla="*/ 112 h 149"/>
                  <a:gd name="T10" fmla="*/ 121 w 125"/>
                  <a:gd name="T11" fmla="*/ 96 h 149"/>
                  <a:gd name="T12" fmla="*/ 121 w 125"/>
                  <a:gd name="T13" fmla="*/ 93 h 149"/>
                  <a:gd name="T14" fmla="*/ 118 w 125"/>
                  <a:gd name="T15" fmla="*/ 25 h 149"/>
                  <a:gd name="T16" fmla="*/ 43 w 125"/>
                  <a:gd name="T17" fmla="*/ 10 h 149"/>
                  <a:gd name="T18" fmla="*/ 8 w 125"/>
                  <a:gd name="T19" fmla="*/ 65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5" h="149">
                    <a:moveTo>
                      <a:pt x="8" y="65"/>
                    </a:moveTo>
                    <a:cubicBezTo>
                      <a:pt x="9" y="75"/>
                      <a:pt x="12" y="83"/>
                      <a:pt x="15" y="92"/>
                    </a:cubicBezTo>
                    <a:cubicBezTo>
                      <a:pt x="16" y="95"/>
                      <a:pt x="18" y="99"/>
                      <a:pt x="19" y="103"/>
                    </a:cubicBezTo>
                    <a:cubicBezTo>
                      <a:pt x="31" y="127"/>
                      <a:pt x="47" y="145"/>
                      <a:pt x="60" y="147"/>
                    </a:cubicBezTo>
                    <a:cubicBezTo>
                      <a:pt x="81" y="149"/>
                      <a:pt x="105" y="139"/>
                      <a:pt x="116" y="112"/>
                    </a:cubicBezTo>
                    <a:cubicBezTo>
                      <a:pt x="118" y="107"/>
                      <a:pt x="120" y="102"/>
                      <a:pt x="121" y="96"/>
                    </a:cubicBezTo>
                    <a:cubicBezTo>
                      <a:pt x="121" y="95"/>
                      <a:pt x="121" y="94"/>
                      <a:pt x="121" y="93"/>
                    </a:cubicBezTo>
                    <a:cubicBezTo>
                      <a:pt x="125" y="65"/>
                      <a:pt x="118" y="25"/>
                      <a:pt x="118" y="25"/>
                    </a:cubicBezTo>
                    <a:cubicBezTo>
                      <a:pt x="101" y="0"/>
                      <a:pt x="64" y="6"/>
                      <a:pt x="43" y="10"/>
                    </a:cubicBezTo>
                    <a:cubicBezTo>
                      <a:pt x="22" y="13"/>
                      <a:pt x="0" y="24"/>
                      <a:pt x="8" y="65"/>
                    </a:cubicBezTo>
                    <a:close/>
                  </a:path>
                </a:pathLst>
              </a:custGeom>
              <a:solidFill>
                <a:srgbClr val="FBB9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97" name="">
                <a:extLst>
                  <a:ext uri="{FF2B5EF4-FFF2-40B4-BE49-F238E27FC236}">
                    <a16:creationId xmlns:a16="http://schemas.microsoft.com/office/drawing/2014/main" id="{ED2146C0-38B8-4651-B105-C49CF3EC1ED8}"/>
                  </a:ext>
                </a:extLst>
              </p:cNvPr>
              <p:cNvSpPr/>
              <p:nvPr userDrawn="1"/>
            </p:nvSpPr>
            <p:spPr bwMode="auto">
              <a:xfrm>
                <a:off x="5041900" y="3844926"/>
                <a:ext cx="403225" cy="231775"/>
              </a:xfrm>
              <a:custGeom>
                <a:avLst/>
                <a:gdLst>
                  <a:gd name="T0" fmla="*/ 0 w 26"/>
                  <a:gd name="T1" fmla="*/ 4 h 15"/>
                  <a:gd name="T2" fmla="*/ 4 w 26"/>
                  <a:gd name="T3" fmla="*/ 15 h 15"/>
                  <a:gd name="T4" fmla="*/ 10 w 26"/>
                  <a:gd name="T5" fmla="*/ 14 h 15"/>
                  <a:gd name="T6" fmla="*/ 25 w 26"/>
                  <a:gd name="T7" fmla="*/ 6 h 15"/>
                  <a:gd name="T8" fmla="*/ 8 w 26"/>
                  <a:gd name="T9" fmla="*/ 2 h 15"/>
                  <a:gd name="T10" fmla="*/ 0 w 26"/>
                  <a:gd name="T11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15">
                    <a:moveTo>
                      <a:pt x="0" y="4"/>
                    </a:moveTo>
                    <a:cubicBezTo>
                      <a:pt x="1" y="7"/>
                      <a:pt x="3" y="11"/>
                      <a:pt x="4" y="15"/>
                    </a:cubicBezTo>
                    <a:cubicBezTo>
                      <a:pt x="6" y="15"/>
                      <a:pt x="8" y="15"/>
                      <a:pt x="10" y="14"/>
                    </a:cubicBezTo>
                    <a:cubicBezTo>
                      <a:pt x="19" y="13"/>
                      <a:pt x="26" y="9"/>
                      <a:pt x="25" y="6"/>
                    </a:cubicBezTo>
                    <a:cubicBezTo>
                      <a:pt x="25" y="2"/>
                      <a:pt x="17" y="0"/>
                      <a:pt x="8" y="2"/>
                    </a:cubicBezTo>
                    <a:cubicBezTo>
                      <a:pt x="5" y="2"/>
                      <a:pt x="2" y="3"/>
                      <a:pt x="0" y="4"/>
                    </a:cubicBezTo>
                    <a:close/>
                  </a:path>
                </a:pathLst>
              </a:custGeom>
              <a:solidFill>
                <a:srgbClr val="FB94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98" name="">
                <a:extLst>
                  <a:ext uri="{FF2B5EF4-FFF2-40B4-BE49-F238E27FC236}">
                    <a16:creationId xmlns:a16="http://schemas.microsoft.com/office/drawing/2014/main" id="{4BA001AA-92FB-4F81-A82B-5DA1C2B034B5}"/>
                  </a:ext>
                </a:extLst>
              </p:cNvPr>
              <p:cNvSpPr/>
              <p:nvPr userDrawn="1"/>
            </p:nvSpPr>
            <p:spPr bwMode="auto">
              <a:xfrm>
                <a:off x="6032500" y="3675063"/>
                <a:ext cx="511175" cy="231775"/>
              </a:xfrm>
              <a:custGeom>
                <a:avLst/>
                <a:gdLst>
                  <a:gd name="T0" fmla="*/ 1 w 33"/>
                  <a:gd name="T1" fmla="*/ 10 h 15"/>
                  <a:gd name="T2" fmla="*/ 18 w 33"/>
                  <a:gd name="T3" fmla="*/ 14 h 15"/>
                  <a:gd name="T4" fmla="*/ 33 w 33"/>
                  <a:gd name="T5" fmla="*/ 5 h 15"/>
                  <a:gd name="T6" fmla="*/ 16 w 33"/>
                  <a:gd name="T7" fmla="*/ 1 h 15"/>
                  <a:gd name="T8" fmla="*/ 1 w 33"/>
                  <a:gd name="T9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5">
                    <a:moveTo>
                      <a:pt x="1" y="10"/>
                    </a:moveTo>
                    <a:cubicBezTo>
                      <a:pt x="1" y="13"/>
                      <a:pt x="9" y="15"/>
                      <a:pt x="18" y="14"/>
                    </a:cubicBezTo>
                    <a:cubicBezTo>
                      <a:pt x="27" y="13"/>
                      <a:pt x="33" y="9"/>
                      <a:pt x="33" y="5"/>
                    </a:cubicBezTo>
                    <a:cubicBezTo>
                      <a:pt x="32" y="2"/>
                      <a:pt x="25" y="0"/>
                      <a:pt x="16" y="1"/>
                    </a:cubicBezTo>
                    <a:cubicBezTo>
                      <a:pt x="7" y="2"/>
                      <a:pt x="0" y="6"/>
                      <a:pt x="1" y="10"/>
                    </a:cubicBezTo>
                    <a:close/>
                  </a:path>
                </a:pathLst>
              </a:custGeom>
              <a:solidFill>
                <a:srgbClr val="FB94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99" name="">
                <a:extLst>
                  <a:ext uri="{FF2B5EF4-FFF2-40B4-BE49-F238E27FC236}">
                    <a16:creationId xmlns:a16="http://schemas.microsoft.com/office/drawing/2014/main" id="{6BDEC8A8-C75C-403C-AF4F-609708054D31}"/>
                  </a:ext>
                </a:extLst>
              </p:cNvPr>
              <p:cNvSpPr/>
              <p:nvPr userDrawn="1"/>
            </p:nvSpPr>
            <p:spPr bwMode="auto">
              <a:xfrm>
                <a:off x="6605588" y="3227388"/>
                <a:ext cx="511175" cy="741363"/>
              </a:xfrm>
              <a:custGeom>
                <a:avLst/>
                <a:gdLst>
                  <a:gd name="T0" fmla="*/ 0 w 33"/>
                  <a:gd name="T1" fmla="*/ 16 h 48"/>
                  <a:gd name="T2" fmla="*/ 4 w 33"/>
                  <a:gd name="T3" fmla="*/ 8 h 48"/>
                  <a:gd name="T4" fmla="*/ 25 w 33"/>
                  <a:gd name="T5" fmla="*/ 9 h 48"/>
                  <a:gd name="T6" fmla="*/ 5 w 33"/>
                  <a:gd name="T7" fmla="*/ 45 h 48"/>
                  <a:gd name="T8" fmla="*/ 0 w 33"/>
                  <a:gd name="T9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8">
                    <a:moveTo>
                      <a:pt x="0" y="16"/>
                    </a:moveTo>
                    <a:cubicBezTo>
                      <a:pt x="0" y="13"/>
                      <a:pt x="1" y="10"/>
                      <a:pt x="4" y="8"/>
                    </a:cubicBezTo>
                    <a:cubicBezTo>
                      <a:pt x="11" y="3"/>
                      <a:pt x="20" y="0"/>
                      <a:pt x="25" y="9"/>
                    </a:cubicBezTo>
                    <a:cubicBezTo>
                      <a:pt x="33" y="26"/>
                      <a:pt x="18" y="48"/>
                      <a:pt x="5" y="45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D4E7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00" name="">
                <a:extLst>
                  <a:ext uri="{FF2B5EF4-FFF2-40B4-BE49-F238E27FC236}">
                    <a16:creationId xmlns:a16="http://schemas.microsoft.com/office/drawing/2014/main" id="{926168DE-C2D1-42B4-80CF-29CB246F99AE}"/>
                  </a:ext>
                </a:extLst>
              </p:cNvPr>
              <p:cNvSpPr/>
              <p:nvPr userDrawn="1"/>
            </p:nvSpPr>
            <p:spPr bwMode="auto">
              <a:xfrm>
                <a:off x="6559550" y="3860801"/>
                <a:ext cx="123825" cy="107950"/>
              </a:xfrm>
              <a:custGeom>
                <a:avLst/>
                <a:gdLst>
                  <a:gd name="T0" fmla="*/ 1 w 8"/>
                  <a:gd name="T1" fmla="*/ 3 h 7"/>
                  <a:gd name="T2" fmla="*/ 1 w 8"/>
                  <a:gd name="T3" fmla="*/ 4 h 7"/>
                  <a:gd name="T4" fmla="*/ 4 w 8"/>
                  <a:gd name="T5" fmla="*/ 5 h 7"/>
                  <a:gd name="T6" fmla="*/ 8 w 8"/>
                  <a:gd name="T7" fmla="*/ 7 h 7"/>
                  <a:gd name="T8" fmla="*/ 8 w 8"/>
                  <a:gd name="T9" fmla="*/ 4 h 7"/>
                  <a:gd name="T10" fmla="*/ 5 w 8"/>
                  <a:gd name="T11" fmla="*/ 3 h 7"/>
                  <a:gd name="T12" fmla="*/ 3 w 8"/>
                  <a:gd name="T13" fmla="*/ 2 h 7"/>
                  <a:gd name="T14" fmla="*/ 2 w 8"/>
                  <a:gd name="T15" fmla="*/ 1 h 7"/>
                  <a:gd name="T16" fmla="*/ 0 w 8"/>
                  <a:gd name="T17" fmla="*/ 1 h 7"/>
                  <a:gd name="T18" fmla="*/ 1 w 8"/>
                  <a:gd name="T1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7">
                    <a:moveTo>
                      <a:pt x="1" y="3"/>
                    </a:moveTo>
                    <a:cubicBezTo>
                      <a:pt x="1" y="3"/>
                      <a:pt x="1" y="3"/>
                      <a:pt x="1" y="4"/>
                    </a:cubicBezTo>
                    <a:cubicBezTo>
                      <a:pt x="2" y="4"/>
                      <a:pt x="3" y="5"/>
                      <a:pt x="4" y="5"/>
                    </a:cubicBezTo>
                    <a:cubicBezTo>
                      <a:pt x="5" y="6"/>
                      <a:pt x="7" y="6"/>
                      <a:pt x="8" y="7"/>
                    </a:cubicBezTo>
                    <a:cubicBezTo>
                      <a:pt x="8" y="6"/>
                      <a:pt x="8" y="5"/>
                      <a:pt x="8" y="4"/>
                    </a:cubicBezTo>
                    <a:cubicBezTo>
                      <a:pt x="7" y="4"/>
                      <a:pt x="6" y="4"/>
                      <a:pt x="5" y="3"/>
                    </a:cubicBezTo>
                    <a:cubicBezTo>
                      <a:pt x="5" y="3"/>
                      <a:pt x="4" y="2"/>
                      <a:pt x="3" y="2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2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C0DC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01" name="">
                <a:extLst>
                  <a:ext uri="{FF2B5EF4-FFF2-40B4-BE49-F238E27FC236}">
                    <a16:creationId xmlns:a16="http://schemas.microsoft.com/office/drawing/2014/main" id="{4CC4DC6D-99F0-46ED-99C1-692EC55346CD}"/>
                  </a:ext>
                </a:extLst>
              </p:cNvPr>
              <p:cNvSpPr/>
              <p:nvPr userDrawn="1"/>
            </p:nvSpPr>
            <p:spPr bwMode="auto">
              <a:xfrm>
                <a:off x="6729413" y="3413126"/>
                <a:ext cx="171450" cy="323850"/>
              </a:xfrm>
              <a:custGeom>
                <a:avLst/>
                <a:gdLst>
                  <a:gd name="T0" fmla="*/ 2 w 11"/>
                  <a:gd name="T1" fmla="*/ 21 h 21"/>
                  <a:gd name="T2" fmla="*/ 4 w 11"/>
                  <a:gd name="T3" fmla="*/ 20 h 21"/>
                  <a:gd name="T4" fmla="*/ 11 w 11"/>
                  <a:gd name="T5" fmla="*/ 3 h 21"/>
                  <a:gd name="T6" fmla="*/ 11 w 11"/>
                  <a:gd name="T7" fmla="*/ 1 h 21"/>
                  <a:gd name="T8" fmla="*/ 9 w 11"/>
                  <a:gd name="T9" fmla="*/ 0 h 21"/>
                  <a:gd name="T10" fmla="*/ 1 w 11"/>
                  <a:gd name="T11" fmla="*/ 20 h 21"/>
                  <a:gd name="T12" fmla="*/ 2 w 11"/>
                  <a:gd name="T13" fmla="*/ 21 h 21"/>
                  <a:gd name="T14" fmla="*/ 2 w 11"/>
                  <a:gd name="T1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21">
                    <a:moveTo>
                      <a:pt x="2" y="21"/>
                    </a:moveTo>
                    <a:cubicBezTo>
                      <a:pt x="3" y="21"/>
                      <a:pt x="4" y="21"/>
                      <a:pt x="4" y="20"/>
                    </a:cubicBezTo>
                    <a:cubicBezTo>
                      <a:pt x="3" y="9"/>
                      <a:pt x="10" y="3"/>
                      <a:pt x="11" y="3"/>
                    </a:cubicBezTo>
                    <a:cubicBezTo>
                      <a:pt x="11" y="2"/>
                      <a:pt x="11" y="1"/>
                      <a:pt x="11" y="1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8" y="1"/>
                      <a:pt x="0" y="7"/>
                      <a:pt x="1" y="20"/>
                    </a:cubicBezTo>
                    <a:cubicBezTo>
                      <a:pt x="1" y="21"/>
                      <a:pt x="1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lose/>
                  </a:path>
                </a:pathLst>
              </a:custGeom>
              <a:solidFill>
                <a:srgbClr val="C0DC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02" name="">
                <a:extLst>
                  <a:ext uri="{FF2B5EF4-FFF2-40B4-BE49-F238E27FC236}">
                    <a16:creationId xmlns:a16="http://schemas.microsoft.com/office/drawing/2014/main" id="{B3EA23B0-7A09-46F6-A731-DC1FE6252770}"/>
                  </a:ext>
                </a:extLst>
              </p:cNvPr>
              <p:cNvSpPr/>
              <p:nvPr userDrawn="1"/>
            </p:nvSpPr>
            <p:spPr bwMode="auto">
              <a:xfrm>
                <a:off x="6761163" y="3521076"/>
                <a:ext cx="169863" cy="107950"/>
              </a:xfrm>
              <a:custGeom>
                <a:avLst/>
                <a:gdLst>
                  <a:gd name="T0" fmla="*/ 9 w 11"/>
                  <a:gd name="T1" fmla="*/ 6 h 7"/>
                  <a:gd name="T2" fmla="*/ 10 w 11"/>
                  <a:gd name="T3" fmla="*/ 6 h 7"/>
                  <a:gd name="T4" fmla="*/ 10 w 11"/>
                  <a:gd name="T5" fmla="*/ 4 h 7"/>
                  <a:gd name="T6" fmla="*/ 2 w 11"/>
                  <a:gd name="T7" fmla="*/ 2 h 7"/>
                  <a:gd name="T8" fmla="*/ 1 w 11"/>
                  <a:gd name="T9" fmla="*/ 3 h 7"/>
                  <a:gd name="T10" fmla="*/ 2 w 11"/>
                  <a:gd name="T11" fmla="*/ 4 h 7"/>
                  <a:gd name="T12" fmla="*/ 8 w 11"/>
                  <a:gd name="T13" fmla="*/ 6 h 7"/>
                  <a:gd name="T14" fmla="*/ 9 w 11"/>
                  <a:gd name="T15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7">
                    <a:moveTo>
                      <a:pt x="9" y="6"/>
                    </a:moveTo>
                    <a:cubicBezTo>
                      <a:pt x="10" y="6"/>
                      <a:pt x="10" y="6"/>
                      <a:pt x="10" y="6"/>
                    </a:cubicBezTo>
                    <a:cubicBezTo>
                      <a:pt x="11" y="5"/>
                      <a:pt x="11" y="5"/>
                      <a:pt x="10" y="4"/>
                    </a:cubicBezTo>
                    <a:cubicBezTo>
                      <a:pt x="10" y="4"/>
                      <a:pt x="6" y="0"/>
                      <a:pt x="2" y="2"/>
                    </a:cubicBezTo>
                    <a:cubicBezTo>
                      <a:pt x="1" y="2"/>
                      <a:pt x="0" y="3"/>
                      <a:pt x="1" y="3"/>
                    </a:cubicBezTo>
                    <a:cubicBezTo>
                      <a:pt x="1" y="4"/>
                      <a:pt x="2" y="5"/>
                      <a:pt x="2" y="4"/>
                    </a:cubicBezTo>
                    <a:cubicBezTo>
                      <a:pt x="5" y="4"/>
                      <a:pt x="8" y="6"/>
                      <a:pt x="8" y="6"/>
                    </a:cubicBezTo>
                    <a:cubicBezTo>
                      <a:pt x="9" y="6"/>
                      <a:pt x="9" y="7"/>
                      <a:pt x="9" y="6"/>
                    </a:cubicBezTo>
                    <a:close/>
                  </a:path>
                </a:pathLst>
              </a:custGeom>
              <a:solidFill>
                <a:srgbClr val="C0DC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03" name="">
                <a:extLst>
                  <a:ext uri="{FF2B5EF4-FFF2-40B4-BE49-F238E27FC236}">
                    <a16:creationId xmlns:a16="http://schemas.microsoft.com/office/drawing/2014/main" id="{2E428F37-6F50-4E75-BEFE-0A15E04F783C}"/>
                  </a:ext>
                </a:extLst>
              </p:cNvPr>
              <p:cNvSpPr/>
              <p:nvPr userDrawn="1"/>
            </p:nvSpPr>
            <p:spPr bwMode="auto">
              <a:xfrm>
                <a:off x="5568950" y="3614738"/>
                <a:ext cx="185738" cy="401638"/>
              </a:xfrm>
              <a:custGeom>
                <a:avLst/>
                <a:gdLst>
                  <a:gd name="T0" fmla="*/ 10 w 12"/>
                  <a:gd name="T1" fmla="*/ 26 h 26"/>
                  <a:gd name="T2" fmla="*/ 1 w 12"/>
                  <a:gd name="T3" fmla="*/ 18 h 26"/>
                  <a:gd name="T4" fmla="*/ 4 w 12"/>
                  <a:gd name="T5" fmla="*/ 1 h 26"/>
                  <a:gd name="T6" fmla="*/ 6 w 12"/>
                  <a:gd name="T7" fmla="*/ 0 h 26"/>
                  <a:gd name="T8" fmla="*/ 6 w 12"/>
                  <a:gd name="T9" fmla="*/ 0 h 26"/>
                  <a:gd name="T10" fmla="*/ 7 w 12"/>
                  <a:gd name="T11" fmla="*/ 2 h 26"/>
                  <a:gd name="T12" fmla="*/ 4 w 12"/>
                  <a:gd name="T13" fmla="*/ 18 h 26"/>
                  <a:gd name="T14" fmla="*/ 11 w 12"/>
                  <a:gd name="T15" fmla="*/ 23 h 26"/>
                  <a:gd name="T16" fmla="*/ 12 w 12"/>
                  <a:gd name="T17" fmla="*/ 25 h 26"/>
                  <a:gd name="T18" fmla="*/ 11 w 12"/>
                  <a:gd name="T19" fmla="*/ 26 h 26"/>
                  <a:gd name="T20" fmla="*/ 10 w 12"/>
                  <a:gd name="T21" fmla="*/ 26 h 26"/>
                  <a:gd name="T22" fmla="*/ 4 w 12"/>
                  <a:gd name="T23" fmla="*/ 19 h 26"/>
                  <a:gd name="T24" fmla="*/ 4 w 12"/>
                  <a:gd name="T25" fmla="*/ 1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26">
                    <a:moveTo>
                      <a:pt x="10" y="26"/>
                    </a:moveTo>
                    <a:cubicBezTo>
                      <a:pt x="0" y="21"/>
                      <a:pt x="1" y="19"/>
                      <a:pt x="1" y="18"/>
                    </a:cubicBezTo>
                    <a:cubicBezTo>
                      <a:pt x="1" y="16"/>
                      <a:pt x="3" y="5"/>
                      <a:pt x="4" y="1"/>
                    </a:cubicBezTo>
                    <a:cubicBezTo>
                      <a:pt x="4" y="1"/>
                      <a:pt x="5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7" y="1"/>
                      <a:pt x="7" y="2"/>
                    </a:cubicBezTo>
                    <a:cubicBezTo>
                      <a:pt x="6" y="6"/>
                      <a:pt x="4" y="16"/>
                      <a:pt x="4" y="18"/>
                    </a:cubicBezTo>
                    <a:cubicBezTo>
                      <a:pt x="4" y="19"/>
                      <a:pt x="8" y="21"/>
                      <a:pt x="11" y="23"/>
                    </a:cubicBezTo>
                    <a:cubicBezTo>
                      <a:pt x="12" y="23"/>
                      <a:pt x="12" y="24"/>
                      <a:pt x="12" y="25"/>
                    </a:cubicBezTo>
                    <a:cubicBezTo>
                      <a:pt x="12" y="25"/>
                      <a:pt x="11" y="26"/>
                      <a:pt x="11" y="26"/>
                    </a:cubicBezTo>
                    <a:cubicBezTo>
                      <a:pt x="11" y="26"/>
                      <a:pt x="10" y="26"/>
                      <a:pt x="10" y="26"/>
                    </a:cubicBezTo>
                    <a:close/>
                    <a:moveTo>
                      <a:pt x="4" y="19"/>
                    </a:moveTo>
                    <a:cubicBezTo>
                      <a:pt x="4" y="19"/>
                      <a:pt x="4" y="19"/>
                      <a:pt x="4" y="19"/>
                    </a:cubicBezTo>
                    <a:close/>
                  </a:path>
                </a:pathLst>
              </a:custGeom>
              <a:solidFill>
                <a:srgbClr val="FB94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04" name="">
                <a:extLst>
                  <a:ext uri="{FF2B5EF4-FFF2-40B4-BE49-F238E27FC236}">
                    <a16:creationId xmlns:a16="http://schemas.microsoft.com/office/drawing/2014/main" id="{98E3F795-8B35-4869-A8E1-52313D69CC7C}"/>
                  </a:ext>
                </a:extLst>
              </p:cNvPr>
              <p:cNvSpPr/>
              <p:nvPr userDrawn="1"/>
            </p:nvSpPr>
            <p:spPr bwMode="auto">
              <a:xfrm>
                <a:off x="5119688" y="3259138"/>
                <a:ext cx="325438" cy="323850"/>
              </a:xfrm>
              <a:custGeom>
                <a:avLst/>
                <a:gdLst>
                  <a:gd name="T0" fmla="*/ 2 w 21"/>
                  <a:gd name="T1" fmla="*/ 20 h 21"/>
                  <a:gd name="T2" fmla="*/ 5 w 21"/>
                  <a:gd name="T3" fmla="*/ 15 h 21"/>
                  <a:gd name="T4" fmla="*/ 9 w 21"/>
                  <a:gd name="T5" fmla="*/ 11 h 21"/>
                  <a:gd name="T6" fmla="*/ 13 w 21"/>
                  <a:gd name="T7" fmla="*/ 8 h 21"/>
                  <a:gd name="T8" fmla="*/ 18 w 21"/>
                  <a:gd name="T9" fmla="*/ 7 h 21"/>
                  <a:gd name="T10" fmla="*/ 18 w 21"/>
                  <a:gd name="T11" fmla="*/ 7 h 21"/>
                  <a:gd name="T12" fmla="*/ 21 w 21"/>
                  <a:gd name="T13" fmla="*/ 3 h 21"/>
                  <a:gd name="T14" fmla="*/ 17 w 21"/>
                  <a:gd name="T15" fmla="*/ 0 h 21"/>
                  <a:gd name="T16" fmla="*/ 16 w 21"/>
                  <a:gd name="T17" fmla="*/ 0 h 21"/>
                  <a:gd name="T18" fmla="*/ 10 w 21"/>
                  <a:gd name="T19" fmla="*/ 4 h 21"/>
                  <a:gd name="T20" fmla="*/ 6 w 21"/>
                  <a:gd name="T21" fmla="*/ 9 h 21"/>
                  <a:gd name="T22" fmla="*/ 3 w 21"/>
                  <a:gd name="T23" fmla="*/ 14 h 21"/>
                  <a:gd name="T24" fmla="*/ 0 w 21"/>
                  <a:gd name="T25" fmla="*/ 20 h 21"/>
                  <a:gd name="T26" fmla="*/ 1 w 21"/>
                  <a:gd name="T27" fmla="*/ 21 h 21"/>
                  <a:gd name="T28" fmla="*/ 2 w 21"/>
                  <a:gd name="T29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" h="21">
                    <a:moveTo>
                      <a:pt x="2" y="20"/>
                    </a:moveTo>
                    <a:cubicBezTo>
                      <a:pt x="3" y="19"/>
                      <a:pt x="4" y="17"/>
                      <a:pt x="5" y="15"/>
                    </a:cubicBezTo>
                    <a:cubicBezTo>
                      <a:pt x="6" y="14"/>
                      <a:pt x="8" y="13"/>
                      <a:pt x="9" y="11"/>
                    </a:cubicBezTo>
                    <a:cubicBezTo>
                      <a:pt x="10" y="10"/>
                      <a:pt x="12" y="9"/>
                      <a:pt x="13" y="8"/>
                    </a:cubicBezTo>
                    <a:cubicBezTo>
                      <a:pt x="15" y="7"/>
                      <a:pt x="17" y="7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20" y="6"/>
                      <a:pt x="21" y="4"/>
                      <a:pt x="21" y="3"/>
                    </a:cubicBezTo>
                    <a:cubicBezTo>
                      <a:pt x="20" y="1"/>
                      <a:pt x="19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10" y="4"/>
                    </a:cubicBezTo>
                    <a:cubicBezTo>
                      <a:pt x="9" y="5"/>
                      <a:pt x="7" y="7"/>
                      <a:pt x="6" y="9"/>
                    </a:cubicBezTo>
                    <a:cubicBezTo>
                      <a:pt x="5" y="10"/>
                      <a:pt x="3" y="12"/>
                      <a:pt x="3" y="14"/>
                    </a:cubicBezTo>
                    <a:cubicBezTo>
                      <a:pt x="2" y="16"/>
                      <a:pt x="1" y="18"/>
                      <a:pt x="0" y="20"/>
                    </a:cubicBezTo>
                    <a:cubicBezTo>
                      <a:pt x="0" y="20"/>
                      <a:pt x="1" y="21"/>
                      <a:pt x="1" y="21"/>
                    </a:cubicBezTo>
                    <a:cubicBezTo>
                      <a:pt x="1" y="21"/>
                      <a:pt x="2" y="21"/>
                      <a:pt x="2" y="20"/>
                    </a:cubicBezTo>
                    <a:close/>
                  </a:path>
                </a:pathLst>
              </a:custGeom>
              <a:solidFill>
                <a:srgbClr val="1818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05" name="">
                <a:extLst>
                  <a:ext uri="{FF2B5EF4-FFF2-40B4-BE49-F238E27FC236}">
                    <a16:creationId xmlns:a16="http://schemas.microsoft.com/office/drawing/2014/main" id="{DFF54B8C-058E-461F-AF3D-727FA28E6F29}"/>
                  </a:ext>
                </a:extLst>
              </p:cNvPr>
              <p:cNvSpPr/>
              <p:nvPr userDrawn="1"/>
            </p:nvSpPr>
            <p:spPr bwMode="auto">
              <a:xfrm>
                <a:off x="5894388" y="3165476"/>
                <a:ext cx="433388" cy="247650"/>
              </a:xfrm>
              <a:custGeom>
                <a:avLst/>
                <a:gdLst>
                  <a:gd name="T0" fmla="*/ 28 w 28"/>
                  <a:gd name="T1" fmla="*/ 14 h 16"/>
                  <a:gd name="T2" fmla="*/ 23 w 28"/>
                  <a:gd name="T3" fmla="*/ 9 h 16"/>
                  <a:gd name="T4" fmla="*/ 17 w 28"/>
                  <a:gd name="T5" fmla="*/ 5 h 16"/>
                  <a:gd name="T6" fmla="*/ 11 w 28"/>
                  <a:gd name="T7" fmla="*/ 2 h 16"/>
                  <a:gd name="T8" fmla="*/ 3 w 28"/>
                  <a:gd name="T9" fmla="*/ 1 h 16"/>
                  <a:gd name="T10" fmla="*/ 0 w 28"/>
                  <a:gd name="T11" fmla="*/ 4 h 16"/>
                  <a:gd name="T12" fmla="*/ 3 w 28"/>
                  <a:gd name="T13" fmla="*/ 7 h 16"/>
                  <a:gd name="T14" fmla="*/ 3 w 28"/>
                  <a:gd name="T15" fmla="*/ 7 h 16"/>
                  <a:gd name="T16" fmla="*/ 4 w 28"/>
                  <a:gd name="T17" fmla="*/ 7 h 16"/>
                  <a:gd name="T18" fmla="*/ 10 w 28"/>
                  <a:gd name="T19" fmla="*/ 7 h 16"/>
                  <a:gd name="T20" fmla="*/ 16 w 28"/>
                  <a:gd name="T21" fmla="*/ 9 h 16"/>
                  <a:gd name="T22" fmla="*/ 21 w 28"/>
                  <a:gd name="T23" fmla="*/ 11 h 16"/>
                  <a:gd name="T24" fmla="*/ 26 w 28"/>
                  <a:gd name="T25" fmla="*/ 15 h 16"/>
                  <a:gd name="T26" fmla="*/ 27 w 28"/>
                  <a:gd name="T27" fmla="*/ 15 h 16"/>
                  <a:gd name="T28" fmla="*/ 28 w 28"/>
                  <a:gd name="T29" fmla="*/ 15 h 16"/>
                  <a:gd name="T30" fmla="*/ 28 w 28"/>
                  <a:gd name="T31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" h="16">
                    <a:moveTo>
                      <a:pt x="28" y="14"/>
                    </a:moveTo>
                    <a:cubicBezTo>
                      <a:pt x="26" y="12"/>
                      <a:pt x="25" y="11"/>
                      <a:pt x="23" y="9"/>
                    </a:cubicBezTo>
                    <a:cubicBezTo>
                      <a:pt x="21" y="7"/>
                      <a:pt x="19" y="6"/>
                      <a:pt x="17" y="5"/>
                    </a:cubicBezTo>
                    <a:cubicBezTo>
                      <a:pt x="15" y="3"/>
                      <a:pt x="13" y="3"/>
                      <a:pt x="11" y="2"/>
                    </a:cubicBezTo>
                    <a:cubicBezTo>
                      <a:pt x="8" y="1"/>
                      <a:pt x="6" y="1"/>
                      <a:pt x="3" y="1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5"/>
                      <a:pt x="1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6" y="7"/>
                      <a:pt x="8" y="7"/>
                      <a:pt x="10" y="7"/>
                    </a:cubicBezTo>
                    <a:cubicBezTo>
                      <a:pt x="12" y="7"/>
                      <a:pt x="14" y="8"/>
                      <a:pt x="16" y="9"/>
                    </a:cubicBezTo>
                    <a:cubicBezTo>
                      <a:pt x="18" y="9"/>
                      <a:pt x="19" y="10"/>
                      <a:pt x="21" y="11"/>
                    </a:cubicBezTo>
                    <a:cubicBezTo>
                      <a:pt x="23" y="13"/>
                      <a:pt x="25" y="14"/>
                      <a:pt x="26" y="1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7" y="16"/>
                      <a:pt x="27" y="16"/>
                      <a:pt x="28" y="15"/>
                    </a:cubicBezTo>
                    <a:cubicBezTo>
                      <a:pt x="28" y="15"/>
                      <a:pt x="28" y="15"/>
                      <a:pt x="28" y="14"/>
                    </a:cubicBezTo>
                    <a:close/>
                  </a:path>
                </a:pathLst>
              </a:custGeom>
              <a:solidFill>
                <a:srgbClr val="1818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06" name="">
                <a:extLst>
                  <a:ext uri="{FF2B5EF4-FFF2-40B4-BE49-F238E27FC236}">
                    <a16:creationId xmlns:a16="http://schemas.microsoft.com/office/drawing/2014/main" id="{E2FD991B-C58F-47EB-8AA2-26F70694914A}"/>
                  </a:ext>
                </a:extLst>
              </p:cNvPr>
              <p:cNvSpPr/>
              <p:nvPr userDrawn="1"/>
            </p:nvSpPr>
            <p:spPr bwMode="auto">
              <a:xfrm>
                <a:off x="4500563" y="2455863"/>
                <a:ext cx="1951038" cy="911225"/>
              </a:xfrm>
              <a:custGeom>
                <a:avLst/>
                <a:gdLst>
                  <a:gd name="T0" fmla="*/ 119 w 126"/>
                  <a:gd name="T1" fmla="*/ 24 h 59"/>
                  <a:gd name="T2" fmla="*/ 32 w 126"/>
                  <a:gd name="T3" fmla="*/ 58 h 59"/>
                  <a:gd name="T4" fmla="*/ 77 w 126"/>
                  <a:gd name="T5" fmla="*/ 3 h 59"/>
                  <a:gd name="T6" fmla="*/ 119 w 126"/>
                  <a:gd name="T7" fmla="*/ 2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6" h="59">
                    <a:moveTo>
                      <a:pt x="119" y="24"/>
                    </a:moveTo>
                    <a:cubicBezTo>
                      <a:pt x="119" y="24"/>
                      <a:pt x="93" y="59"/>
                      <a:pt x="32" y="58"/>
                    </a:cubicBezTo>
                    <a:cubicBezTo>
                      <a:pt x="0" y="57"/>
                      <a:pt x="28" y="6"/>
                      <a:pt x="77" y="3"/>
                    </a:cubicBezTo>
                    <a:cubicBezTo>
                      <a:pt x="126" y="0"/>
                      <a:pt x="119" y="24"/>
                      <a:pt x="119" y="24"/>
                    </a:cubicBezTo>
                    <a:close/>
                  </a:path>
                </a:pathLst>
              </a:custGeom>
              <a:solidFill>
                <a:srgbClr val="1818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07" name="">
                <a:extLst>
                  <a:ext uri="{FF2B5EF4-FFF2-40B4-BE49-F238E27FC236}">
                    <a16:creationId xmlns:a16="http://schemas.microsoft.com/office/drawing/2014/main" id="{9E101B57-8C0F-4019-88E9-84427C5DC9BF}"/>
                  </a:ext>
                </a:extLst>
              </p:cNvPr>
              <p:cNvSpPr/>
              <p:nvPr userDrawn="1"/>
            </p:nvSpPr>
            <p:spPr bwMode="auto">
              <a:xfrm>
                <a:off x="4856163" y="3057526"/>
                <a:ext cx="185738" cy="849313"/>
              </a:xfrm>
              <a:custGeom>
                <a:avLst/>
                <a:gdLst>
                  <a:gd name="T0" fmla="*/ 9 w 12"/>
                  <a:gd name="T1" fmla="*/ 13 h 55"/>
                  <a:gd name="T2" fmla="*/ 12 w 12"/>
                  <a:gd name="T3" fmla="*/ 55 h 55"/>
                  <a:gd name="T4" fmla="*/ 4 w 12"/>
                  <a:gd name="T5" fmla="*/ 15 h 55"/>
                  <a:gd name="T6" fmla="*/ 9 w 12"/>
                  <a:gd name="T7" fmla="*/ 1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55">
                    <a:moveTo>
                      <a:pt x="9" y="13"/>
                    </a:moveTo>
                    <a:cubicBezTo>
                      <a:pt x="9" y="13"/>
                      <a:pt x="6" y="40"/>
                      <a:pt x="12" y="55"/>
                    </a:cubicBezTo>
                    <a:cubicBezTo>
                      <a:pt x="12" y="55"/>
                      <a:pt x="0" y="30"/>
                      <a:pt x="4" y="15"/>
                    </a:cubicBezTo>
                    <a:cubicBezTo>
                      <a:pt x="8" y="0"/>
                      <a:pt x="9" y="13"/>
                      <a:pt x="9" y="13"/>
                    </a:cubicBezTo>
                    <a:close/>
                  </a:path>
                </a:pathLst>
              </a:custGeom>
              <a:solidFill>
                <a:srgbClr val="1818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08" name="">
                <a:extLst>
                  <a:ext uri="{FF2B5EF4-FFF2-40B4-BE49-F238E27FC236}">
                    <a16:creationId xmlns:a16="http://schemas.microsoft.com/office/drawing/2014/main" id="{18D3DFE2-A0C1-4CCD-82D0-B6910BE634B1}"/>
                  </a:ext>
                </a:extLst>
              </p:cNvPr>
              <p:cNvSpPr/>
              <p:nvPr userDrawn="1"/>
            </p:nvSpPr>
            <p:spPr bwMode="auto">
              <a:xfrm>
                <a:off x="5491163" y="2008188"/>
                <a:ext cx="2370138" cy="3397250"/>
              </a:xfrm>
              <a:custGeom>
                <a:avLst/>
                <a:gdLst>
                  <a:gd name="T0" fmla="*/ 39 w 153"/>
                  <a:gd name="T1" fmla="*/ 53 h 220"/>
                  <a:gd name="T2" fmla="*/ 61 w 153"/>
                  <a:gd name="T3" fmla="*/ 142 h 220"/>
                  <a:gd name="T4" fmla="*/ 72 w 153"/>
                  <a:gd name="T5" fmla="*/ 217 h 220"/>
                  <a:gd name="T6" fmla="*/ 145 w 153"/>
                  <a:gd name="T7" fmla="*/ 219 h 220"/>
                  <a:gd name="T8" fmla="*/ 145 w 153"/>
                  <a:gd name="T9" fmla="*/ 219 h 220"/>
                  <a:gd name="T10" fmla="*/ 146 w 153"/>
                  <a:gd name="T11" fmla="*/ 219 h 220"/>
                  <a:gd name="T12" fmla="*/ 147 w 153"/>
                  <a:gd name="T13" fmla="*/ 220 h 220"/>
                  <a:gd name="T14" fmla="*/ 151 w 153"/>
                  <a:gd name="T15" fmla="*/ 205 h 220"/>
                  <a:gd name="T16" fmla="*/ 148 w 153"/>
                  <a:gd name="T17" fmla="*/ 193 h 220"/>
                  <a:gd name="T18" fmla="*/ 120 w 153"/>
                  <a:gd name="T19" fmla="*/ 116 h 220"/>
                  <a:gd name="T20" fmla="*/ 92 w 153"/>
                  <a:gd name="T21" fmla="*/ 57 h 220"/>
                  <a:gd name="T22" fmla="*/ 84 w 153"/>
                  <a:gd name="T23" fmla="*/ 43 h 220"/>
                  <a:gd name="T24" fmla="*/ 0 w 153"/>
                  <a:gd name="T25" fmla="*/ 12 h 220"/>
                  <a:gd name="T26" fmla="*/ 39 w 153"/>
                  <a:gd name="T27" fmla="*/ 53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3" h="220">
                    <a:moveTo>
                      <a:pt x="39" y="53"/>
                    </a:moveTo>
                    <a:cubicBezTo>
                      <a:pt x="39" y="53"/>
                      <a:pt x="68" y="102"/>
                      <a:pt x="61" y="142"/>
                    </a:cubicBezTo>
                    <a:cubicBezTo>
                      <a:pt x="54" y="182"/>
                      <a:pt x="44" y="214"/>
                      <a:pt x="72" y="217"/>
                    </a:cubicBezTo>
                    <a:cubicBezTo>
                      <a:pt x="101" y="220"/>
                      <a:pt x="119" y="209"/>
                      <a:pt x="145" y="219"/>
                    </a:cubicBezTo>
                    <a:cubicBezTo>
                      <a:pt x="145" y="219"/>
                      <a:pt x="145" y="219"/>
                      <a:pt x="145" y="219"/>
                    </a:cubicBezTo>
                    <a:cubicBezTo>
                      <a:pt x="145" y="219"/>
                      <a:pt x="145" y="219"/>
                      <a:pt x="146" y="219"/>
                    </a:cubicBezTo>
                    <a:cubicBezTo>
                      <a:pt x="146" y="220"/>
                      <a:pt x="147" y="220"/>
                      <a:pt x="147" y="220"/>
                    </a:cubicBezTo>
                    <a:cubicBezTo>
                      <a:pt x="152" y="220"/>
                      <a:pt x="153" y="215"/>
                      <a:pt x="151" y="205"/>
                    </a:cubicBezTo>
                    <a:cubicBezTo>
                      <a:pt x="150" y="201"/>
                      <a:pt x="149" y="197"/>
                      <a:pt x="148" y="193"/>
                    </a:cubicBezTo>
                    <a:cubicBezTo>
                      <a:pt x="143" y="173"/>
                      <a:pt x="132" y="144"/>
                      <a:pt x="120" y="116"/>
                    </a:cubicBezTo>
                    <a:cubicBezTo>
                      <a:pt x="111" y="94"/>
                      <a:pt x="101" y="73"/>
                      <a:pt x="92" y="57"/>
                    </a:cubicBezTo>
                    <a:cubicBezTo>
                      <a:pt x="89" y="52"/>
                      <a:pt x="87" y="47"/>
                      <a:pt x="84" y="43"/>
                    </a:cubicBezTo>
                    <a:cubicBezTo>
                      <a:pt x="58" y="0"/>
                      <a:pt x="0" y="12"/>
                      <a:pt x="0" y="12"/>
                    </a:cubicBezTo>
                    <a:lnTo>
                      <a:pt x="39" y="53"/>
                    </a:lnTo>
                    <a:close/>
                  </a:path>
                </a:pathLst>
              </a:custGeom>
              <a:solidFill>
                <a:srgbClr val="1818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09" name="">
                <a:extLst>
                  <a:ext uri="{FF2B5EF4-FFF2-40B4-BE49-F238E27FC236}">
                    <a16:creationId xmlns:a16="http://schemas.microsoft.com/office/drawing/2014/main" id="{FB901C9B-658F-4D5C-95FC-11B4E54390FC}"/>
                  </a:ext>
                </a:extLst>
              </p:cNvPr>
              <p:cNvSpPr/>
              <p:nvPr userDrawn="1"/>
            </p:nvSpPr>
            <p:spPr bwMode="auto">
              <a:xfrm>
                <a:off x="6884988" y="2887663"/>
                <a:ext cx="960438" cy="2517775"/>
              </a:xfrm>
              <a:custGeom>
                <a:avLst/>
                <a:gdLst>
                  <a:gd name="T0" fmla="*/ 1 w 62"/>
                  <a:gd name="T1" fmla="*/ 2 h 163"/>
                  <a:gd name="T2" fmla="*/ 30 w 62"/>
                  <a:gd name="T3" fmla="*/ 59 h 163"/>
                  <a:gd name="T4" fmla="*/ 56 w 62"/>
                  <a:gd name="T5" fmla="*/ 121 h 163"/>
                  <a:gd name="T6" fmla="*/ 58 w 62"/>
                  <a:gd name="T7" fmla="*/ 136 h 163"/>
                  <a:gd name="T8" fmla="*/ 55 w 62"/>
                  <a:gd name="T9" fmla="*/ 162 h 163"/>
                  <a:gd name="T10" fmla="*/ 56 w 62"/>
                  <a:gd name="T11" fmla="*/ 162 h 163"/>
                  <a:gd name="T12" fmla="*/ 57 w 62"/>
                  <a:gd name="T13" fmla="*/ 163 h 163"/>
                  <a:gd name="T14" fmla="*/ 61 w 62"/>
                  <a:gd name="T15" fmla="*/ 148 h 163"/>
                  <a:gd name="T16" fmla="*/ 59 w 62"/>
                  <a:gd name="T17" fmla="*/ 120 h 163"/>
                  <a:gd name="T18" fmla="*/ 3 w 62"/>
                  <a:gd name="T19" fmla="*/ 1 h 163"/>
                  <a:gd name="T20" fmla="*/ 2 w 62"/>
                  <a:gd name="T21" fmla="*/ 0 h 163"/>
                  <a:gd name="T22" fmla="*/ 1 w 62"/>
                  <a:gd name="T23" fmla="*/ 0 h 163"/>
                  <a:gd name="T24" fmla="*/ 1 w 62"/>
                  <a:gd name="T25" fmla="*/ 2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163">
                    <a:moveTo>
                      <a:pt x="1" y="2"/>
                    </a:moveTo>
                    <a:cubicBezTo>
                      <a:pt x="1" y="3"/>
                      <a:pt x="16" y="30"/>
                      <a:pt x="30" y="59"/>
                    </a:cubicBezTo>
                    <a:cubicBezTo>
                      <a:pt x="42" y="83"/>
                      <a:pt x="53" y="108"/>
                      <a:pt x="56" y="121"/>
                    </a:cubicBezTo>
                    <a:cubicBezTo>
                      <a:pt x="57" y="127"/>
                      <a:pt x="58" y="132"/>
                      <a:pt x="58" y="136"/>
                    </a:cubicBezTo>
                    <a:cubicBezTo>
                      <a:pt x="59" y="150"/>
                      <a:pt x="56" y="159"/>
                      <a:pt x="55" y="162"/>
                    </a:cubicBezTo>
                    <a:cubicBezTo>
                      <a:pt x="55" y="162"/>
                      <a:pt x="55" y="162"/>
                      <a:pt x="56" y="162"/>
                    </a:cubicBezTo>
                    <a:cubicBezTo>
                      <a:pt x="56" y="163"/>
                      <a:pt x="57" y="163"/>
                      <a:pt x="57" y="163"/>
                    </a:cubicBezTo>
                    <a:cubicBezTo>
                      <a:pt x="59" y="160"/>
                      <a:pt x="60" y="155"/>
                      <a:pt x="61" y="148"/>
                    </a:cubicBezTo>
                    <a:cubicBezTo>
                      <a:pt x="62" y="141"/>
                      <a:pt x="61" y="132"/>
                      <a:pt x="59" y="120"/>
                    </a:cubicBezTo>
                    <a:cubicBezTo>
                      <a:pt x="52" y="91"/>
                      <a:pt x="5" y="4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1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1818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10" name="">
                <a:extLst>
                  <a:ext uri="{FF2B5EF4-FFF2-40B4-BE49-F238E27FC236}">
                    <a16:creationId xmlns:a16="http://schemas.microsoft.com/office/drawing/2014/main" id="{BC64D72E-6D9E-43E3-81AC-6DD4216F659D}"/>
                  </a:ext>
                </a:extLst>
              </p:cNvPr>
              <p:cNvSpPr/>
              <p:nvPr userDrawn="1"/>
            </p:nvSpPr>
            <p:spPr bwMode="auto">
              <a:xfrm>
                <a:off x="5041900" y="3197226"/>
                <a:ext cx="1285875" cy="1312863"/>
              </a:xfrm>
              <a:custGeom>
                <a:avLst/>
                <a:gdLst>
                  <a:gd name="T0" fmla="*/ 34 w 83"/>
                  <a:gd name="T1" fmla="*/ 10 h 85"/>
                  <a:gd name="T2" fmla="*/ 74 w 83"/>
                  <a:gd name="T3" fmla="*/ 35 h 85"/>
                  <a:gd name="T4" fmla="*/ 32 w 83"/>
                  <a:gd name="T5" fmla="*/ 81 h 85"/>
                  <a:gd name="T6" fmla="*/ 34 w 83"/>
                  <a:gd name="T7" fmla="*/ 1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85">
                    <a:moveTo>
                      <a:pt x="34" y="10"/>
                    </a:moveTo>
                    <a:cubicBezTo>
                      <a:pt x="34" y="10"/>
                      <a:pt x="65" y="0"/>
                      <a:pt x="74" y="35"/>
                    </a:cubicBezTo>
                    <a:cubicBezTo>
                      <a:pt x="83" y="70"/>
                      <a:pt x="52" y="85"/>
                      <a:pt x="32" y="81"/>
                    </a:cubicBezTo>
                    <a:cubicBezTo>
                      <a:pt x="13" y="78"/>
                      <a:pt x="0" y="16"/>
                      <a:pt x="34" y="1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34D3F"/>
                  </a:gs>
                  <a:gs pos="100000">
                    <a:srgbClr val="FBB990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11" name="">
                <a:extLst>
                  <a:ext uri="{FF2B5EF4-FFF2-40B4-BE49-F238E27FC236}">
                    <a16:creationId xmlns:a16="http://schemas.microsoft.com/office/drawing/2014/main" id="{48690E97-E414-4AD5-A529-3CC727C62E41}"/>
                  </a:ext>
                </a:extLst>
              </p:cNvPr>
              <p:cNvSpPr/>
              <p:nvPr userDrawn="1"/>
            </p:nvSpPr>
            <p:spPr bwMode="auto">
              <a:xfrm>
                <a:off x="5676900" y="3243263"/>
                <a:ext cx="758825" cy="757238"/>
              </a:xfrm>
              <a:custGeom>
                <a:avLst/>
                <a:gdLst>
                  <a:gd name="T0" fmla="*/ 0 w 49"/>
                  <a:gd name="T1" fmla="*/ 24 h 49"/>
                  <a:gd name="T2" fmla="*/ 24 w 49"/>
                  <a:gd name="T3" fmla="*/ 0 h 49"/>
                  <a:gd name="T4" fmla="*/ 49 w 49"/>
                  <a:gd name="T5" fmla="*/ 24 h 49"/>
                  <a:gd name="T6" fmla="*/ 24 w 49"/>
                  <a:gd name="T7" fmla="*/ 49 h 49"/>
                  <a:gd name="T8" fmla="*/ 0 w 49"/>
                  <a:gd name="T9" fmla="*/ 24 h 49"/>
                  <a:gd name="T10" fmla="*/ 3 w 49"/>
                  <a:gd name="T11" fmla="*/ 24 h 49"/>
                  <a:gd name="T12" fmla="*/ 24 w 49"/>
                  <a:gd name="T13" fmla="*/ 46 h 49"/>
                  <a:gd name="T14" fmla="*/ 46 w 49"/>
                  <a:gd name="T15" fmla="*/ 24 h 49"/>
                  <a:gd name="T16" fmla="*/ 24 w 49"/>
                  <a:gd name="T17" fmla="*/ 3 h 49"/>
                  <a:gd name="T18" fmla="*/ 3 w 49"/>
                  <a:gd name="T19" fmla="*/ 2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9">
                    <a:moveTo>
                      <a:pt x="0" y="24"/>
                    </a:moveTo>
                    <a:cubicBezTo>
                      <a:pt x="0" y="11"/>
                      <a:pt x="11" y="0"/>
                      <a:pt x="24" y="0"/>
                    </a:cubicBezTo>
                    <a:cubicBezTo>
                      <a:pt x="38" y="0"/>
                      <a:pt x="49" y="11"/>
                      <a:pt x="49" y="24"/>
                    </a:cubicBezTo>
                    <a:cubicBezTo>
                      <a:pt x="49" y="38"/>
                      <a:pt x="38" y="49"/>
                      <a:pt x="24" y="49"/>
                    </a:cubicBezTo>
                    <a:cubicBezTo>
                      <a:pt x="11" y="49"/>
                      <a:pt x="0" y="38"/>
                      <a:pt x="0" y="24"/>
                    </a:cubicBezTo>
                    <a:close/>
                    <a:moveTo>
                      <a:pt x="3" y="24"/>
                    </a:moveTo>
                    <a:cubicBezTo>
                      <a:pt x="3" y="36"/>
                      <a:pt x="12" y="46"/>
                      <a:pt x="24" y="46"/>
                    </a:cubicBezTo>
                    <a:cubicBezTo>
                      <a:pt x="36" y="46"/>
                      <a:pt x="46" y="36"/>
                      <a:pt x="46" y="24"/>
                    </a:cubicBezTo>
                    <a:cubicBezTo>
                      <a:pt x="46" y="13"/>
                      <a:pt x="36" y="3"/>
                      <a:pt x="24" y="3"/>
                    </a:cubicBezTo>
                    <a:cubicBezTo>
                      <a:pt x="12" y="3"/>
                      <a:pt x="3" y="13"/>
                      <a:pt x="3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12" name="">
                <a:extLst>
                  <a:ext uri="{FF2B5EF4-FFF2-40B4-BE49-F238E27FC236}">
                    <a16:creationId xmlns:a16="http://schemas.microsoft.com/office/drawing/2014/main" id="{11766511-1EAF-48D9-A771-7BEC67A54AD8}"/>
                  </a:ext>
                </a:extLst>
              </p:cNvPr>
              <p:cNvSpPr/>
              <p:nvPr userDrawn="1"/>
            </p:nvSpPr>
            <p:spPr bwMode="auto">
              <a:xfrm>
                <a:off x="4840288" y="3413126"/>
                <a:ext cx="758825" cy="757238"/>
              </a:xfrm>
              <a:custGeom>
                <a:avLst/>
                <a:gdLst>
                  <a:gd name="T0" fmla="*/ 0 w 49"/>
                  <a:gd name="T1" fmla="*/ 24 h 49"/>
                  <a:gd name="T2" fmla="*/ 24 w 49"/>
                  <a:gd name="T3" fmla="*/ 0 h 49"/>
                  <a:gd name="T4" fmla="*/ 49 w 49"/>
                  <a:gd name="T5" fmla="*/ 24 h 49"/>
                  <a:gd name="T6" fmla="*/ 24 w 49"/>
                  <a:gd name="T7" fmla="*/ 49 h 49"/>
                  <a:gd name="T8" fmla="*/ 0 w 49"/>
                  <a:gd name="T9" fmla="*/ 24 h 49"/>
                  <a:gd name="T10" fmla="*/ 3 w 49"/>
                  <a:gd name="T11" fmla="*/ 24 h 49"/>
                  <a:gd name="T12" fmla="*/ 24 w 49"/>
                  <a:gd name="T13" fmla="*/ 46 h 49"/>
                  <a:gd name="T14" fmla="*/ 46 w 49"/>
                  <a:gd name="T15" fmla="*/ 24 h 49"/>
                  <a:gd name="T16" fmla="*/ 24 w 49"/>
                  <a:gd name="T17" fmla="*/ 3 h 49"/>
                  <a:gd name="T18" fmla="*/ 3 w 49"/>
                  <a:gd name="T19" fmla="*/ 2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9">
                    <a:moveTo>
                      <a:pt x="0" y="24"/>
                    </a:moveTo>
                    <a:cubicBezTo>
                      <a:pt x="0" y="11"/>
                      <a:pt x="11" y="0"/>
                      <a:pt x="24" y="0"/>
                    </a:cubicBezTo>
                    <a:cubicBezTo>
                      <a:pt x="38" y="0"/>
                      <a:pt x="49" y="11"/>
                      <a:pt x="49" y="24"/>
                    </a:cubicBezTo>
                    <a:cubicBezTo>
                      <a:pt x="49" y="38"/>
                      <a:pt x="38" y="49"/>
                      <a:pt x="24" y="49"/>
                    </a:cubicBezTo>
                    <a:cubicBezTo>
                      <a:pt x="11" y="49"/>
                      <a:pt x="0" y="38"/>
                      <a:pt x="0" y="24"/>
                    </a:cubicBezTo>
                    <a:close/>
                    <a:moveTo>
                      <a:pt x="3" y="24"/>
                    </a:moveTo>
                    <a:cubicBezTo>
                      <a:pt x="3" y="36"/>
                      <a:pt x="12" y="46"/>
                      <a:pt x="24" y="46"/>
                    </a:cubicBezTo>
                    <a:cubicBezTo>
                      <a:pt x="36" y="46"/>
                      <a:pt x="46" y="36"/>
                      <a:pt x="46" y="24"/>
                    </a:cubicBezTo>
                    <a:cubicBezTo>
                      <a:pt x="46" y="13"/>
                      <a:pt x="36" y="3"/>
                      <a:pt x="24" y="3"/>
                    </a:cubicBezTo>
                    <a:cubicBezTo>
                      <a:pt x="12" y="3"/>
                      <a:pt x="3" y="13"/>
                      <a:pt x="3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13" name="">
                <a:extLst>
                  <a:ext uri="{FF2B5EF4-FFF2-40B4-BE49-F238E27FC236}">
                    <a16:creationId xmlns:a16="http://schemas.microsoft.com/office/drawing/2014/main" id="{640083C6-70C9-4F74-9EA4-4914E985DB3D}"/>
                  </a:ext>
                </a:extLst>
              </p:cNvPr>
              <p:cNvSpPr/>
              <p:nvPr userDrawn="1"/>
            </p:nvSpPr>
            <p:spPr bwMode="auto">
              <a:xfrm>
                <a:off x="5537200" y="3598863"/>
                <a:ext cx="171450" cy="92075"/>
              </a:xfrm>
              <a:custGeom>
                <a:avLst/>
                <a:gdLst>
                  <a:gd name="T0" fmla="*/ 2 w 11"/>
                  <a:gd name="T1" fmla="*/ 6 h 6"/>
                  <a:gd name="T2" fmla="*/ 10 w 11"/>
                  <a:gd name="T3" fmla="*/ 4 h 6"/>
                  <a:gd name="T4" fmla="*/ 11 w 11"/>
                  <a:gd name="T5" fmla="*/ 1 h 6"/>
                  <a:gd name="T6" fmla="*/ 0 w 11"/>
                  <a:gd name="T7" fmla="*/ 4 h 6"/>
                  <a:gd name="T8" fmla="*/ 2 w 11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6">
                    <a:moveTo>
                      <a:pt x="2" y="6"/>
                    </a:moveTo>
                    <a:cubicBezTo>
                      <a:pt x="5" y="2"/>
                      <a:pt x="10" y="4"/>
                      <a:pt x="10" y="4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8" y="0"/>
                      <a:pt x="3" y="0"/>
                      <a:pt x="0" y="4"/>
                    </a:cubicBez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14" name="">
                <a:extLst>
                  <a:ext uri="{FF2B5EF4-FFF2-40B4-BE49-F238E27FC236}">
                    <a16:creationId xmlns:a16="http://schemas.microsoft.com/office/drawing/2014/main" id="{74DA8A90-38BE-42AC-B041-EBAB9B9D57C5}"/>
                  </a:ext>
                </a:extLst>
              </p:cNvPr>
              <p:cNvSpPr/>
              <p:nvPr userDrawn="1"/>
            </p:nvSpPr>
            <p:spPr bwMode="auto">
              <a:xfrm>
                <a:off x="5149850" y="3629026"/>
                <a:ext cx="217488" cy="247650"/>
              </a:xfrm>
              <a:custGeom>
                <a:avLst/>
                <a:gdLst>
                  <a:gd name="T0" fmla="*/ 14 w 14"/>
                  <a:gd name="T1" fmla="*/ 8 h 16"/>
                  <a:gd name="T2" fmla="*/ 10 w 14"/>
                  <a:gd name="T3" fmla="*/ 16 h 16"/>
                  <a:gd name="T4" fmla="*/ 5 w 14"/>
                  <a:gd name="T5" fmla="*/ 8 h 16"/>
                  <a:gd name="T6" fmla="*/ 6 w 14"/>
                  <a:gd name="T7" fmla="*/ 4 h 16"/>
                  <a:gd name="T8" fmla="*/ 0 w 14"/>
                  <a:gd name="T9" fmla="*/ 1 h 16"/>
                  <a:gd name="T10" fmla="*/ 8 w 14"/>
                  <a:gd name="T11" fmla="*/ 0 h 16"/>
                  <a:gd name="T12" fmla="*/ 9 w 14"/>
                  <a:gd name="T13" fmla="*/ 0 h 16"/>
                  <a:gd name="T14" fmla="*/ 14 w 14"/>
                  <a:gd name="T15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16">
                    <a:moveTo>
                      <a:pt x="14" y="8"/>
                    </a:moveTo>
                    <a:cubicBezTo>
                      <a:pt x="14" y="12"/>
                      <a:pt x="12" y="16"/>
                      <a:pt x="10" y="16"/>
                    </a:cubicBezTo>
                    <a:cubicBezTo>
                      <a:pt x="8" y="16"/>
                      <a:pt x="5" y="12"/>
                      <a:pt x="5" y="8"/>
                    </a:cubicBezTo>
                    <a:cubicBezTo>
                      <a:pt x="5" y="6"/>
                      <a:pt x="5" y="5"/>
                      <a:pt x="6" y="4"/>
                    </a:cubicBezTo>
                    <a:cubicBezTo>
                      <a:pt x="2" y="4"/>
                      <a:pt x="0" y="1"/>
                      <a:pt x="0" y="1"/>
                    </a:cubicBezTo>
                    <a:cubicBezTo>
                      <a:pt x="3" y="2"/>
                      <a:pt x="7" y="1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2" y="0"/>
                      <a:pt x="14" y="3"/>
                      <a:pt x="14" y="8"/>
                    </a:cubicBezTo>
                    <a:close/>
                  </a:path>
                </a:pathLst>
              </a:custGeom>
              <a:solidFill>
                <a:srgbClr val="1818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15" name="">
                <a:extLst>
                  <a:ext uri="{FF2B5EF4-FFF2-40B4-BE49-F238E27FC236}">
                    <a16:creationId xmlns:a16="http://schemas.microsoft.com/office/drawing/2014/main" id="{825DE6B2-2380-4F0D-9170-06D9D73AA564}"/>
                  </a:ext>
                </a:extLst>
              </p:cNvPr>
              <p:cNvSpPr/>
              <p:nvPr userDrawn="1"/>
            </p:nvSpPr>
            <p:spPr bwMode="auto">
              <a:xfrm>
                <a:off x="5940425" y="3505201"/>
                <a:ext cx="201613" cy="247650"/>
              </a:xfrm>
              <a:custGeom>
                <a:avLst/>
                <a:gdLst>
                  <a:gd name="T0" fmla="*/ 1 w 13"/>
                  <a:gd name="T1" fmla="*/ 9 h 16"/>
                  <a:gd name="T2" fmla="*/ 6 w 13"/>
                  <a:gd name="T3" fmla="*/ 16 h 16"/>
                  <a:gd name="T4" fmla="*/ 9 w 13"/>
                  <a:gd name="T5" fmla="*/ 8 h 16"/>
                  <a:gd name="T6" fmla="*/ 8 w 13"/>
                  <a:gd name="T7" fmla="*/ 3 h 16"/>
                  <a:gd name="T8" fmla="*/ 13 w 13"/>
                  <a:gd name="T9" fmla="*/ 0 h 16"/>
                  <a:gd name="T10" fmla="*/ 5 w 13"/>
                  <a:gd name="T11" fmla="*/ 1 h 16"/>
                  <a:gd name="T12" fmla="*/ 4 w 13"/>
                  <a:gd name="T13" fmla="*/ 1 h 16"/>
                  <a:gd name="T14" fmla="*/ 1 w 13"/>
                  <a:gd name="T15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6">
                    <a:moveTo>
                      <a:pt x="1" y="9"/>
                    </a:moveTo>
                    <a:cubicBezTo>
                      <a:pt x="1" y="13"/>
                      <a:pt x="4" y="16"/>
                      <a:pt x="6" y="16"/>
                    </a:cubicBezTo>
                    <a:cubicBezTo>
                      <a:pt x="8" y="16"/>
                      <a:pt x="10" y="12"/>
                      <a:pt x="9" y="8"/>
                    </a:cubicBezTo>
                    <a:cubicBezTo>
                      <a:pt x="9" y="6"/>
                      <a:pt x="9" y="5"/>
                      <a:pt x="8" y="3"/>
                    </a:cubicBezTo>
                    <a:cubicBezTo>
                      <a:pt x="12" y="3"/>
                      <a:pt x="13" y="0"/>
                      <a:pt x="13" y="0"/>
                    </a:cubicBezTo>
                    <a:cubicBezTo>
                      <a:pt x="11" y="1"/>
                      <a:pt x="7" y="1"/>
                      <a:pt x="5" y="1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2" y="1"/>
                      <a:pt x="0" y="5"/>
                      <a:pt x="1" y="9"/>
                    </a:cubicBezTo>
                    <a:close/>
                  </a:path>
                </a:pathLst>
              </a:custGeom>
              <a:solidFill>
                <a:srgbClr val="1818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16" name="">
                <a:extLst>
                  <a:ext uri="{FF2B5EF4-FFF2-40B4-BE49-F238E27FC236}">
                    <a16:creationId xmlns:a16="http://schemas.microsoft.com/office/drawing/2014/main" id="{85F0BD46-43AE-46D1-A3B4-7DB2C648B635}"/>
                  </a:ext>
                </a:extLst>
              </p:cNvPr>
              <p:cNvSpPr/>
              <p:nvPr userDrawn="1"/>
            </p:nvSpPr>
            <p:spPr bwMode="auto">
              <a:xfrm>
                <a:off x="4964113" y="3429001"/>
                <a:ext cx="1781175" cy="1390650"/>
              </a:xfrm>
              <a:custGeom>
                <a:avLst/>
                <a:gdLst>
                  <a:gd name="T0" fmla="*/ 110 w 115"/>
                  <a:gd name="T1" fmla="*/ 33 h 90"/>
                  <a:gd name="T2" fmla="*/ 104 w 115"/>
                  <a:gd name="T3" fmla="*/ 51 h 90"/>
                  <a:gd name="T4" fmla="*/ 101 w 115"/>
                  <a:gd name="T5" fmla="*/ 57 h 90"/>
                  <a:gd name="T6" fmla="*/ 101 w 115"/>
                  <a:gd name="T7" fmla="*/ 41 h 90"/>
                  <a:gd name="T8" fmla="*/ 99 w 115"/>
                  <a:gd name="T9" fmla="*/ 22 h 90"/>
                  <a:gd name="T10" fmla="*/ 98 w 115"/>
                  <a:gd name="T11" fmla="*/ 20 h 90"/>
                  <a:gd name="T12" fmla="*/ 107 w 115"/>
                  <a:gd name="T13" fmla="*/ 4 h 90"/>
                  <a:gd name="T14" fmla="*/ 104 w 115"/>
                  <a:gd name="T15" fmla="*/ 2 h 90"/>
                  <a:gd name="T16" fmla="*/ 95 w 115"/>
                  <a:gd name="T17" fmla="*/ 17 h 90"/>
                  <a:gd name="T18" fmla="*/ 91 w 115"/>
                  <a:gd name="T19" fmla="*/ 17 h 90"/>
                  <a:gd name="T20" fmla="*/ 76 w 115"/>
                  <a:gd name="T21" fmla="*/ 22 h 90"/>
                  <a:gd name="T22" fmla="*/ 9 w 115"/>
                  <a:gd name="T23" fmla="*/ 31 h 90"/>
                  <a:gd name="T24" fmla="*/ 7 w 115"/>
                  <a:gd name="T25" fmla="*/ 32 h 90"/>
                  <a:gd name="T26" fmla="*/ 3 w 115"/>
                  <a:gd name="T27" fmla="*/ 36 h 90"/>
                  <a:gd name="T28" fmla="*/ 2 w 115"/>
                  <a:gd name="T29" fmla="*/ 50 h 90"/>
                  <a:gd name="T30" fmla="*/ 7 w 115"/>
                  <a:gd name="T31" fmla="*/ 65 h 90"/>
                  <a:gd name="T32" fmla="*/ 59 w 115"/>
                  <a:gd name="T33" fmla="*/ 88 h 90"/>
                  <a:gd name="T34" fmla="*/ 85 w 115"/>
                  <a:gd name="T35" fmla="*/ 80 h 90"/>
                  <a:gd name="T36" fmla="*/ 98 w 115"/>
                  <a:gd name="T37" fmla="*/ 69 h 90"/>
                  <a:gd name="T38" fmla="*/ 98 w 115"/>
                  <a:gd name="T39" fmla="*/ 69 h 90"/>
                  <a:gd name="T40" fmla="*/ 107 w 115"/>
                  <a:gd name="T41" fmla="*/ 53 h 90"/>
                  <a:gd name="T42" fmla="*/ 114 w 115"/>
                  <a:gd name="T43" fmla="*/ 34 h 90"/>
                  <a:gd name="T44" fmla="*/ 110 w 115"/>
                  <a:gd name="T45" fmla="*/ 3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5" h="90">
                    <a:moveTo>
                      <a:pt x="110" y="33"/>
                    </a:moveTo>
                    <a:cubicBezTo>
                      <a:pt x="108" y="39"/>
                      <a:pt x="106" y="45"/>
                      <a:pt x="104" y="51"/>
                    </a:cubicBezTo>
                    <a:cubicBezTo>
                      <a:pt x="103" y="53"/>
                      <a:pt x="102" y="55"/>
                      <a:pt x="101" y="57"/>
                    </a:cubicBezTo>
                    <a:cubicBezTo>
                      <a:pt x="101" y="52"/>
                      <a:pt x="101" y="46"/>
                      <a:pt x="101" y="41"/>
                    </a:cubicBezTo>
                    <a:cubicBezTo>
                      <a:pt x="100" y="35"/>
                      <a:pt x="100" y="28"/>
                      <a:pt x="99" y="22"/>
                    </a:cubicBezTo>
                    <a:cubicBezTo>
                      <a:pt x="98" y="21"/>
                      <a:pt x="98" y="20"/>
                      <a:pt x="98" y="20"/>
                    </a:cubicBezTo>
                    <a:cubicBezTo>
                      <a:pt x="101" y="15"/>
                      <a:pt x="104" y="9"/>
                      <a:pt x="107" y="4"/>
                    </a:cubicBezTo>
                    <a:cubicBezTo>
                      <a:pt x="109" y="2"/>
                      <a:pt x="105" y="0"/>
                      <a:pt x="104" y="2"/>
                    </a:cubicBezTo>
                    <a:cubicBezTo>
                      <a:pt x="101" y="7"/>
                      <a:pt x="98" y="12"/>
                      <a:pt x="95" y="17"/>
                    </a:cubicBezTo>
                    <a:cubicBezTo>
                      <a:pt x="93" y="17"/>
                      <a:pt x="92" y="17"/>
                      <a:pt x="91" y="17"/>
                    </a:cubicBezTo>
                    <a:cubicBezTo>
                      <a:pt x="86" y="18"/>
                      <a:pt x="81" y="20"/>
                      <a:pt x="76" y="22"/>
                    </a:cubicBezTo>
                    <a:cubicBezTo>
                      <a:pt x="54" y="28"/>
                      <a:pt x="31" y="31"/>
                      <a:pt x="9" y="31"/>
                    </a:cubicBezTo>
                    <a:cubicBezTo>
                      <a:pt x="8" y="31"/>
                      <a:pt x="7" y="31"/>
                      <a:pt x="7" y="32"/>
                    </a:cubicBezTo>
                    <a:cubicBezTo>
                      <a:pt x="5" y="33"/>
                      <a:pt x="4" y="34"/>
                      <a:pt x="3" y="36"/>
                    </a:cubicBezTo>
                    <a:cubicBezTo>
                      <a:pt x="0" y="40"/>
                      <a:pt x="1" y="46"/>
                      <a:pt x="2" y="50"/>
                    </a:cubicBezTo>
                    <a:cubicBezTo>
                      <a:pt x="3" y="55"/>
                      <a:pt x="5" y="60"/>
                      <a:pt x="7" y="65"/>
                    </a:cubicBezTo>
                    <a:cubicBezTo>
                      <a:pt x="13" y="84"/>
                      <a:pt x="44" y="90"/>
                      <a:pt x="59" y="88"/>
                    </a:cubicBezTo>
                    <a:cubicBezTo>
                      <a:pt x="67" y="86"/>
                      <a:pt x="76" y="85"/>
                      <a:pt x="85" y="80"/>
                    </a:cubicBezTo>
                    <a:cubicBezTo>
                      <a:pt x="89" y="78"/>
                      <a:pt x="94" y="74"/>
                      <a:pt x="98" y="69"/>
                    </a:cubicBezTo>
                    <a:cubicBezTo>
                      <a:pt x="98" y="69"/>
                      <a:pt x="98" y="69"/>
                      <a:pt x="98" y="69"/>
                    </a:cubicBezTo>
                    <a:cubicBezTo>
                      <a:pt x="102" y="64"/>
                      <a:pt x="105" y="59"/>
                      <a:pt x="107" y="53"/>
                    </a:cubicBezTo>
                    <a:cubicBezTo>
                      <a:pt x="109" y="47"/>
                      <a:pt x="112" y="40"/>
                      <a:pt x="114" y="34"/>
                    </a:cubicBezTo>
                    <a:cubicBezTo>
                      <a:pt x="115" y="32"/>
                      <a:pt x="111" y="31"/>
                      <a:pt x="110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53334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">
            <a:extLst>
              <a:ext uri="{FF2B5EF4-FFF2-40B4-BE49-F238E27FC236}">
                <a16:creationId xmlns:a16="http://schemas.microsoft.com/office/drawing/2014/main" id="{9888B6D7-9D3F-49D7-BACE-73A9D1149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">
            <a:extLst>
              <a:ext uri="{FF2B5EF4-FFF2-40B4-BE49-F238E27FC236}">
                <a16:creationId xmlns:a16="http://schemas.microsoft.com/office/drawing/2014/main" id="{7AC997A4-1DD8-4731-B9FD-42398A20F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请在插入菜单</a:t>
            </a:r>
            <a:r>
              <a:rPr lang="en-US" altLang="zh-CN"/>
              <a:t>—</a:t>
            </a:r>
            <a:r>
              <a:rPr lang="zh-CN" altLang="en-US"/>
              <a:t>页眉和页脚中修改此文本</a:t>
            </a:r>
            <a:endParaRPr lang="zh-CN" altLang="en-US" dirty="0"/>
          </a:p>
        </p:txBody>
      </p:sp>
      <p:sp>
        <p:nvSpPr>
          <p:cNvPr id="5" name="">
            <a:extLst>
              <a:ext uri="{FF2B5EF4-FFF2-40B4-BE49-F238E27FC236}">
                <a16:creationId xmlns:a16="http://schemas.microsoft.com/office/drawing/2014/main" id="{DBA9825E-1876-42AD-ABCF-E0E100F35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">
            <a:extLst>
              <a:ext uri="{FF2B5EF4-FFF2-40B4-BE49-F238E27FC236}">
                <a16:creationId xmlns:a16="http://schemas.microsoft.com/office/drawing/2014/main" id="{D124F9DB-C87A-423F-9657-38C7A29014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8" name="">
            <a:extLst>
              <a:ext uri="{FF2B5EF4-FFF2-40B4-BE49-F238E27FC236}">
                <a16:creationId xmlns:a16="http://schemas.microsoft.com/office/drawing/2014/main" id="{2070191C-4093-409C-8FD5-7369A79637A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69925" y="1130299"/>
            <a:ext cx="10850563" cy="5006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77593400"/>
      </p:ext>
    </p:extLst>
  </p:cSld>
  <p:clrMapOvr>
    <a:masterClrMapping/>
  </p:clrMapOvr>
</p:sldLayout>
</file>

<file path=ppt/slideLayouts/slideLayout4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itleOnly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FF2B5EF4-FFF2-40B4-BE49-F238E27FC236}">
                <a16:creationId xmlns:a16="http://schemas.microsoft.com/office/drawing/2014/main" id="{F21C7A1C-3684-4AAF-A408-C63B6CB641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">
            <a:extLst>
              <a:ext uri="{FF2B5EF4-FFF2-40B4-BE49-F238E27FC236}">
                <a16:creationId xmlns:a16="http://schemas.microsoft.com/office/drawing/2014/main" id="{8986EA5F-D77D-4318-90E9-C04AA8ADC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">
            <a:extLst>
              <a:ext uri="{FF2B5EF4-FFF2-40B4-BE49-F238E27FC236}">
                <a16:creationId xmlns:a16="http://schemas.microsoft.com/office/drawing/2014/main" id="{00832621-D9D9-445E-BFF9-F8348FA1E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请在插入菜单</a:t>
            </a:r>
            <a:r>
              <a:rPr lang="en-US" altLang="zh-CN"/>
              <a:t>—</a:t>
            </a:r>
            <a:r>
              <a:rPr lang="zh-CN" altLang="en-US"/>
              <a:t>页眉和页脚中修改此文本</a:t>
            </a:r>
            <a:endParaRPr lang="zh-CN" altLang="en-US" dirty="0"/>
          </a:p>
        </p:txBody>
      </p:sp>
      <p:sp>
        <p:nvSpPr>
          <p:cNvPr id="5" name="">
            <a:extLst>
              <a:ext uri="{FF2B5EF4-FFF2-40B4-BE49-F238E27FC236}">
                <a16:creationId xmlns:a16="http://schemas.microsoft.com/office/drawing/2014/main" id="{8371151B-F790-4A9F-962F-B8718A956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4176218"/>
      </p:ext>
    </p:extLst>
  </p:cSld>
  <p:clrMapOvr>
    <a:masterClrMapping/>
  </p:clrMapOvr>
</p:sldLayout>
</file>

<file path=ppt/slideLayouts/slideLayout5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728624"/>
      </p:ext>
    </p:extLst>
  </p:cSld>
  <p:clrMapOvr>
    <a:masterClrMapping/>
  </p:clrMapOvr>
</p:sldLayout>
</file>

<file path=ppt/slideLayouts/slideLayout6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"/>
          <p:cNvSpPr>
            <a:spLocks noGrp="1"/>
          </p:cNvSpPr>
          <p:nvPr userDrawn="1">
            <p:ph type="ctrTitle" hasCustomPrompt="1"/>
          </p:nvPr>
        </p:nvSpPr>
        <p:spPr>
          <a:xfrm>
            <a:off x="673100" y="1303867"/>
            <a:ext cx="5983993" cy="2065866"/>
          </a:xfrm>
        </p:spPr>
        <p:txBody>
          <a:bodyPr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600" i="1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5" name="">
            <a:extLst>
              <a:ext uri="{FF2B5EF4-FFF2-40B4-BE49-F238E27FC236}">
                <a16:creationId xmlns:a16="http://schemas.microsoft.com/office/drawing/2014/main" id="{AFC52729-7B85-4AE1-A1C8-ABC40D608A6D}"/>
              </a:ext>
            </a:extLst>
          </p:cNvPr>
          <p:cNvSpPr/>
          <p:nvPr userDrawn="1"/>
        </p:nvSpPr>
        <p:spPr>
          <a:xfrm>
            <a:off x="0" y="3725333"/>
            <a:ext cx="12191999" cy="313266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5" name="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673100" y="4707079"/>
            <a:ext cx="5983993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400" smtClean="0">
                <a:solidFill>
                  <a:schemeClr val="bg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en-US" altLang="zh-CN" dirty="0"/>
              <a:t>Data</a:t>
            </a:r>
          </a:p>
        </p:txBody>
      </p:sp>
      <p:sp>
        <p:nvSpPr>
          <p:cNvPr id="6" name="">
            <a:extLst>
              <a:ext uri="{FF2B5EF4-FFF2-40B4-BE49-F238E27FC236}">
                <a16:creationId xmlns:a16="http://schemas.microsoft.com/office/drawing/2014/main" id="{05EBDA4F-7210-4CAE-8333-80DB24212E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3102" y="4343076"/>
            <a:ext cx="5983993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400" b="0">
                <a:solidFill>
                  <a:schemeClr val="bg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grpSp>
        <p:nvGrpSpPr>
          <p:cNvPr id="2" name=""/>
          <p:cNvGrpSpPr/>
          <p:nvPr userDrawn="1"/>
        </p:nvGrpSpPr>
        <p:grpSpPr>
          <a:xfrm>
            <a:off x="635308" y="3158721"/>
            <a:ext cx="6511008" cy="3747819"/>
            <a:chOff x="635307" y="3158721"/>
            <a:chExt cx="8758727" cy="5041634"/>
          </a:xfrm>
        </p:grpSpPr>
        <p:grpSp>
          <p:nvGrpSpPr>
            <p:cNvPr id="980" name="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  <p:cNvGrpSpPr>
              <a:grpSpLocks noChangeAspect="1"/>
            </p:cNvGrpSpPr>
            <p:nvPr userDrawn="1">
              <p:custDataLst>
                <p:tags r:id="rId5"/>
              </p:custDataLst>
            </p:nvPr>
          </p:nvGrpSpPr>
          <p:grpSpPr>
            <a:xfrm>
              <a:off x="635307" y="3676436"/>
              <a:ext cx="4641872" cy="4523919"/>
              <a:chOff x="3679825" y="1016001"/>
              <a:chExt cx="4865498" cy="4741863"/>
            </a:xfrm>
            <a:solidFill>
              <a:schemeClr val="bg1">
                <a:lumMod val="95000"/>
                <a:alpha val="5000"/>
              </a:schemeClr>
            </a:solidFill>
          </p:grpSpPr>
          <p:sp>
            <p:nvSpPr>
              <p:cNvPr id="981" name="">
                <a:extLst>
                  <a:ext uri="{FF2B5EF4-FFF2-40B4-BE49-F238E27FC236}">
                    <a16:creationId xmlns:a16="http://schemas.microsoft.com/office/drawing/2014/main" id="{B5C84063-6280-4452-BC96-5A98BC1E7A0F}"/>
                  </a:ext>
                </a:extLst>
              </p:cNvPr>
              <p:cNvSpPr/>
              <p:nvPr/>
            </p:nvSpPr>
            <p:spPr bwMode="auto">
              <a:xfrm>
                <a:off x="8313548" y="3497264"/>
                <a:ext cx="231775" cy="561975"/>
              </a:xfrm>
              <a:custGeom>
                <a:avLst/>
                <a:gdLst>
                  <a:gd name="T0" fmla="*/ 3 w 61"/>
                  <a:gd name="T1" fmla="*/ 44 h 148"/>
                  <a:gd name="T2" fmla="*/ 12 w 61"/>
                  <a:gd name="T3" fmla="*/ 17 h 148"/>
                  <a:gd name="T4" fmla="*/ 35 w 61"/>
                  <a:gd name="T5" fmla="*/ 1 h 148"/>
                  <a:gd name="T6" fmla="*/ 57 w 61"/>
                  <a:gd name="T7" fmla="*/ 15 h 148"/>
                  <a:gd name="T8" fmla="*/ 49 w 61"/>
                  <a:gd name="T9" fmla="*/ 52 h 148"/>
                  <a:gd name="T10" fmla="*/ 52 w 61"/>
                  <a:gd name="T11" fmla="*/ 82 h 148"/>
                  <a:gd name="T12" fmla="*/ 58 w 61"/>
                  <a:gd name="T13" fmla="*/ 111 h 148"/>
                  <a:gd name="T14" fmla="*/ 18 w 61"/>
                  <a:gd name="T15" fmla="*/ 126 h 148"/>
                  <a:gd name="T16" fmla="*/ 3 w 61"/>
                  <a:gd name="T17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148">
                    <a:moveTo>
                      <a:pt x="3" y="44"/>
                    </a:moveTo>
                    <a:cubicBezTo>
                      <a:pt x="4" y="34"/>
                      <a:pt x="6" y="25"/>
                      <a:pt x="12" y="17"/>
                    </a:cubicBezTo>
                    <a:cubicBezTo>
                      <a:pt x="17" y="9"/>
                      <a:pt x="25" y="2"/>
                      <a:pt x="35" y="1"/>
                    </a:cubicBezTo>
                    <a:cubicBezTo>
                      <a:pt x="44" y="0"/>
                      <a:pt x="54" y="6"/>
                      <a:pt x="57" y="15"/>
                    </a:cubicBezTo>
                    <a:cubicBezTo>
                      <a:pt x="61" y="27"/>
                      <a:pt x="51" y="40"/>
                      <a:pt x="49" y="52"/>
                    </a:cubicBezTo>
                    <a:cubicBezTo>
                      <a:pt x="47" y="62"/>
                      <a:pt x="49" y="72"/>
                      <a:pt x="52" y="82"/>
                    </a:cubicBezTo>
                    <a:cubicBezTo>
                      <a:pt x="55" y="91"/>
                      <a:pt x="58" y="101"/>
                      <a:pt x="58" y="111"/>
                    </a:cubicBezTo>
                    <a:cubicBezTo>
                      <a:pt x="58" y="135"/>
                      <a:pt x="32" y="148"/>
                      <a:pt x="18" y="126"/>
                    </a:cubicBezTo>
                    <a:cubicBezTo>
                      <a:pt x="3" y="104"/>
                      <a:pt x="0" y="70"/>
                      <a:pt x="3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82" name="">
                <a:extLst>
                  <a:ext uri="{FF2B5EF4-FFF2-40B4-BE49-F238E27FC236}">
                    <a16:creationId xmlns:a16="http://schemas.microsoft.com/office/drawing/2014/main" id="{F27B79F0-BE8C-406E-A72C-6FDA3F0FB34E}"/>
                  </a:ext>
                </a:extLst>
              </p:cNvPr>
              <p:cNvSpPr/>
              <p:nvPr/>
            </p:nvSpPr>
            <p:spPr bwMode="auto">
              <a:xfrm>
                <a:off x="8356600" y="3232151"/>
                <a:ext cx="155575" cy="188913"/>
              </a:xfrm>
              <a:custGeom>
                <a:avLst/>
                <a:gdLst>
                  <a:gd name="T0" fmla="*/ 2 w 41"/>
                  <a:gd name="T1" fmla="*/ 31 h 50"/>
                  <a:gd name="T2" fmla="*/ 11 w 41"/>
                  <a:gd name="T3" fmla="*/ 6 h 50"/>
                  <a:gd name="T4" fmla="*/ 31 w 41"/>
                  <a:gd name="T5" fmla="*/ 4 h 50"/>
                  <a:gd name="T6" fmla="*/ 41 w 41"/>
                  <a:gd name="T7" fmla="*/ 22 h 50"/>
                  <a:gd name="T8" fmla="*/ 25 w 41"/>
                  <a:gd name="T9" fmla="*/ 48 h 50"/>
                  <a:gd name="T10" fmla="*/ 2 w 41"/>
                  <a:gd name="T11" fmla="*/ 3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50">
                    <a:moveTo>
                      <a:pt x="2" y="31"/>
                    </a:moveTo>
                    <a:cubicBezTo>
                      <a:pt x="0" y="22"/>
                      <a:pt x="3" y="12"/>
                      <a:pt x="11" y="6"/>
                    </a:cubicBezTo>
                    <a:cubicBezTo>
                      <a:pt x="16" y="2"/>
                      <a:pt x="24" y="0"/>
                      <a:pt x="31" y="4"/>
                    </a:cubicBezTo>
                    <a:cubicBezTo>
                      <a:pt x="37" y="7"/>
                      <a:pt x="41" y="15"/>
                      <a:pt x="41" y="22"/>
                    </a:cubicBezTo>
                    <a:cubicBezTo>
                      <a:pt x="41" y="32"/>
                      <a:pt x="34" y="45"/>
                      <a:pt x="25" y="48"/>
                    </a:cubicBezTo>
                    <a:cubicBezTo>
                      <a:pt x="15" y="50"/>
                      <a:pt x="5" y="39"/>
                      <a:pt x="2" y="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83" name="">
                <a:extLst>
                  <a:ext uri="{FF2B5EF4-FFF2-40B4-BE49-F238E27FC236}">
                    <a16:creationId xmlns:a16="http://schemas.microsoft.com/office/drawing/2014/main" id="{216DE3C1-0B4D-43E3-BCC5-2CC30CD5E601}"/>
                  </a:ext>
                </a:extLst>
              </p:cNvPr>
              <p:cNvSpPr/>
              <p:nvPr/>
            </p:nvSpPr>
            <p:spPr bwMode="auto">
              <a:xfrm>
                <a:off x="3854450" y="2684464"/>
                <a:ext cx="300038" cy="842963"/>
              </a:xfrm>
              <a:custGeom>
                <a:avLst/>
                <a:gdLst>
                  <a:gd name="T0" fmla="*/ 60 w 79"/>
                  <a:gd name="T1" fmla="*/ 197 h 222"/>
                  <a:gd name="T2" fmla="*/ 28 w 79"/>
                  <a:gd name="T3" fmla="*/ 222 h 222"/>
                  <a:gd name="T4" fmla="*/ 3 w 79"/>
                  <a:gd name="T5" fmla="*/ 200 h 222"/>
                  <a:gd name="T6" fmla="*/ 10 w 79"/>
                  <a:gd name="T7" fmla="*/ 169 h 222"/>
                  <a:gd name="T8" fmla="*/ 10 w 79"/>
                  <a:gd name="T9" fmla="*/ 91 h 222"/>
                  <a:gd name="T10" fmla="*/ 1 w 79"/>
                  <a:gd name="T11" fmla="*/ 67 h 222"/>
                  <a:gd name="T12" fmla="*/ 6 w 79"/>
                  <a:gd name="T13" fmla="*/ 42 h 222"/>
                  <a:gd name="T14" fmla="*/ 68 w 79"/>
                  <a:gd name="T15" fmla="*/ 85 h 222"/>
                  <a:gd name="T16" fmla="*/ 60 w 79"/>
                  <a:gd name="T17" fmla="*/ 197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9" h="222">
                    <a:moveTo>
                      <a:pt x="60" y="197"/>
                    </a:moveTo>
                    <a:cubicBezTo>
                      <a:pt x="55" y="209"/>
                      <a:pt x="45" y="222"/>
                      <a:pt x="28" y="222"/>
                    </a:cubicBezTo>
                    <a:cubicBezTo>
                      <a:pt x="14" y="222"/>
                      <a:pt x="4" y="211"/>
                      <a:pt x="3" y="200"/>
                    </a:cubicBezTo>
                    <a:cubicBezTo>
                      <a:pt x="2" y="189"/>
                      <a:pt x="7" y="179"/>
                      <a:pt x="10" y="169"/>
                    </a:cubicBezTo>
                    <a:cubicBezTo>
                      <a:pt x="19" y="143"/>
                      <a:pt x="19" y="116"/>
                      <a:pt x="10" y="91"/>
                    </a:cubicBezTo>
                    <a:cubicBezTo>
                      <a:pt x="7" y="83"/>
                      <a:pt x="3" y="75"/>
                      <a:pt x="1" y="67"/>
                    </a:cubicBezTo>
                    <a:cubicBezTo>
                      <a:pt x="0" y="58"/>
                      <a:pt x="0" y="49"/>
                      <a:pt x="6" y="42"/>
                    </a:cubicBezTo>
                    <a:cubicBezTo>
                      <a:pt x="37" y="0"/>
                      <a:pt x="64" y="70"/>
                      <a:pt x="68" y="85"/>
                    </a:cubicBezTo>
                    <a:cubicBezTo>
                      <a:pt x="79" y="122"/>
                      <a:pt x="77" y="161"/>
                      <a:pt x="60" y="19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84" name="">
                <a:extLst>
                  <a:ext uri="{FF2B5EF4-FFF2-40B4-BE49-F238E27FC236}">
                    <a16:creationId xmlns:a16="http://schemas.microsoft.com/office/drawing/2014/main" id="{6202C984-AADA-4894-AC45-780AEE4FDFE3}"/>
                  </a:ext>
                </a:extLst>
              </p:cNvPr>
              <p:cNvSpPr/>
              <p:nvPr/>
            </p:nvSpPr>
            <p:spPr bwMode="auto">
              <a:xfrm>
                <a:off x="3679825" y="3713164"/>
                <a:ext cx="250825" cy="307975"/>
              </a:xfrm>
              <a:custGeom>
                <a:avLst/>
                <a:gdLst>
                  <a:gd name="T0" fmla="*/ 2 w 66"/>
                  <a:gd name="T1" fmla="*/ 54 h 81"/>
                  <a:gd name="T2" fmla="*/ 8 w 66"/>
                  <a:gd name="T3" fmla="*/ 21 h 81"/>
                  <a:gd name="T4" fmla="*/ 34 w 66"/>
                  <a:gd name="T5" fmla="*/ 2 h 81"/>
                  <a:gd name="T6" fmla="*/ 60 w 66"/>
                  <a:gd name="T7" fmla="*/ 7 h 81"/>
                  <a:gd name="T8" fmla="*/ 66 w 66"/>
                  <a:gd name="T9" fmla="*/ 25 h 81"/>
                  <a:gd name="T10" fmla="*/ 52 w 66"/>
                  <a:gd name="T11" fmla="*/ 60 h 81"/>
                  <a:gd name="T12" fmla="*/ 2 w 66"/>
                  <a:gd name="T13" fmla="*/ 5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81">
                    <a:moveTo>
                      <a:pt x="2" y="54"/>
                    </a:moveTo>
                    <a:cubicBezTo>
                      <a:pt x="0" y="43"/>
                      <a:pt x="2" y="31"/>
                      <a:pt x="8" y="21"/>
                    </a:cubicBezTo>
                    <a:cubicBezTo>
                      <a:pt x="13" y="12"/>
                      <a:pt x="23" y="5"/>
                      <a:pt x="34" y="2"/>
                    </a:cubicBezTo>
                    <a:cubicBezTo>
                      <a:pt x="43" y="0"/>
                      <a:pt x="53" y="0"/>
                      <a:pt x="60" y="7"/>
                    </a:cubicBezTo>
                    <a:cubicBezTo>
                      <a:pt x="64" y="12"/>
                      <a:pt x="66" y="19"/>
                      <a:pt x="66" y="25"/>
                    </a:cubicBezTo>
                    <a:cubicBezTo>
                      <a:pt x="66" y="38"/>
                      <a:pt x="61" y="51"/>
                      <a:pt x="52" y="60"/>
                    </a:cubicBezTo>
                    <a:cubicBezTo>
                      <a:pt x="37" y="75"/>
                      <a:pt x="8" y="81"/>
                      <a:pt x="2" y="5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85" name="">
                <a:extLst>
                  <a:ext uri="{FF2B5EF4-FFF2-40B4-BE49-F238E27FC236}">
                    <a16:creationId xmlns:a16="http://schemas.microsoft.com/office/drawing/2014/main" id="{9D3006FE-86E6-4C4E-953D-DC5AC5F529AC}"/>
                  </a:ext>
                </a:extLst>
              </p:cNvPr>
              <p:cNvSpPr/>
              <p:nvPr/>
            </p:nvSpPr>
            <p:spPr bwMode="auto">
              <a:xfrm>
                <a:off x="5951538" y="1452564"/>
                <a:ext cx="57150" cy="125413"/>
              </a:xfrm>
              <a:custGeom>
                <a:avLst/>
                <a:gdLst>
                  <a:gd name="T0" fmla="*/ 9 w 15"/>
                  <a:gd name="T1" fmla="*/ 33 h 33"/>
                  <a:gd name="T2" fmla="*/ 5 w 15"/>
                  <a:gd name="T3" fmla="*/ 29 h 33"/>
                  <a:gd name="T4" fmla="*/ 1 w 15"/>
                  <a:gd name="T5" fmla="*/ 6 h 33"/>
                  <a:gd name="T6" fmla="*/ 5 w 15"/>
                  <a:gd name="T7" fmla="*/ 1 h 33"/>
                  <a:gd name="T8" fmla="*/ 10 w 15"/>
                  <a:gd name="T9" fmla="*/ 5 h 33"/>
                  <a:gd name="T10" fmla="*/ 14 w 15"/>
                  <a:gd name="T11" fmla="*/ 27 h 33"/>
                  <a:gd name="T12" fmla="*/ 10 w 15"/>
                  <a:gd name="T13" fmla="*/ 33 h 33"/>
                  <a:gd name="T14" fmla="*/ 9 w 15"/>
                  <a:gd name="T1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33">
                    <a:moveTo>
                      <a:pt x="9" y="33"/>
                    </a:moveTo>
                    <a:cubicBezTo>
                      <a:pt x="7" y="33"/>
                      <a:pt x="5" y="32"/>
                      <a:pt x="5" y="29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2" y="1"/>
                      <a:pt x="5" y="1"/>
                    </a:cubicBezTo>
                    <a:cubicBezTo>
                      <a:pt x="7" y="0"/>
                      <a:pt x="10" y="2"/>
                      <a:pt x="10" y="5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5" y="30"/>
                      <a:pt x="13" y="33"/>
                      <a:pt x="10" y="33"/>
                    </a:cubicBezTo>
                    <a:cubicBezTo>
                      <a:pt x="10" y="33"/>
                      <a:pt x="10" y="33"/>
                      <a:pt x="9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86" name="">
                <a:extLst>
                  <a:ext uri="{FF2B5EF4-FFF2-40B4-BE49-F238E27FC236}">
                    <a16:creationId xmlns:a16="http://schemas.microsoft.com/office/drawing/2014/main" id="{8185F125-63D9-48AD-B4BB-631127282084}"/>
                  </a:ext>
                </a:extLst>
              </p:cNvPr>
              <p:cNvSpPr/>
              <p:nvPr/>
            </p:nvSpPr>
            <p:spPr bwMode="auto">
              <a:xfrm>
                <a:off x="5472113" y="1665289"/>
                <a:ext cx="103188" cy="93663"/>
              </a:xfrm>
              <a:custGeom>
                <a:avLst/>
                <a:gdLst>
                  <a:gd name="T0" fmla="*/ 21 w 27"/>
                  <a:gd name="T1" fmla="*/ 25 h 25"/>
                  <a:gd name="T2" fmla="*/ 17 w 27"/>
                  <a:gd name="T3" fmla="*/ 23 h 25"/>
                  <a:gd name="T4" fmla="*/ 3 w 27"/>
                  <a:gd name="T5" fmla="*/ 10 h 25"/>
                  <a:gd name="T6" fmla="*/ 1 w 27"/>
                  <a:gd name="T7" fmla="*/ 3 h 25"/>
                  <a:gd name="T8" fmla="*/ 8 w 27"/>
                  <a:gd name="T9" fmla="*/ 1 h 25"/>
                  <a:gd name="T10" fmla="*/ 25 w 27"/>
                  <a:gd name="T11" fmla="*/ 18 h 25"/>
                  <a:gd name="T12" fmla="*/ 24 w 27"/>
                  <a:gd name="T13" fmla="*/ 24 h 25"/>
                  <a:gd name="T14" fmla="*/ 21 w 27"/>
                  <a:gd name="T1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25">
                    <a:moveTo>
                      <a:pt x="21" y="25"/>
                    </a:moveTo>
                    <a:cubicBezTo>
                      <a:pt x="19" y="25"/>
                      <a:pt x="18" y="25"/>
                      <a:pt x="17" y="23"/>
                    </a:cubicBezTo>
                    <a:cubicBezTo>
                      <a:pt x="13" y="18"/>
                      <a:pt x="8" y="13"/>
                      <a:pt x="3" y="10"/>
                    </a:cubicBezTo>
                    <a:cubicBezTo>
                      <a:pt x="0" y="8"/>
                      <a:pt x="0" y="5"/>
                      <a:pt x="1" y="3"/>
                    </a:cubicBezTo>
                    <a:cubicBezTo>
                      <a:pt x="3" y="1"/>
                      <a:pt x="6" y="0"/>
                      <a:pt x="8" y="1"/>
                    </a:cubicBezTo>
                    <a:cubicBezTo>
                      <a:pt x="15" y="6"/>
                      <a:pt x="21" y="11"/>
                      <a:pt x="25" y="18"/>
                    </a:cubicBezTo>
                    <a:cubicBezTo>
                      <a:pt x="27" y="20"/>
                      <a:pt x="26" y="23"/>
                      <a:pt x="24" y="24"/>
                    </a:cubicBezTo>
                    <a:cubicBezTo>
                      <a:pt x="23" y="25"/>
                      <a:pt x="22" y="25"/>
                      <a:pt x="21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87" name="">
                <a:extLst>
                  <a:ext uri="{FF2B5EF4-FFF2-40B4-BE49-F238E27FC236}">
                    <a16:creationId xmlns:a16="http://schemas.microsoft.com/office/drawing/2014/main" id="{7BB806F6-05FD-4944-B15A-F72D6CB72F58}"/>
                  </a:ext>
                </a:extLst>
              </p:cNvPr>
              <p:cNvSpPr/>
              <p:nvPr/>
            </p:nvSpPr>
            <p:spPr bwMode="auto">
              <a:xfrm>
                <a:off x="5168900" y="1987551"/>
                <a:ext cx="117475" cy="82550"/>
              </a:xfrm>
              <a:custGeom>
                <a:avLst/>
                <a:gdLst>
                  <a:gd name="T0" fmla="*/ 25 w 31"/>
                  <a:gd name="T1" fmla="*/ 22 h 22"/>
                  <a:gd name="T2" fmla="*/ 22 w 31"/>
                  <a:gd name="T3" fmla="*/ 21 h 22"/>
                  <a:gd name="T4" fmla="*/ 4 w 31"/>
                  <a:gd name="T5" fmla="*/ 10 h 22"/>
                  <a:gd name="T6" fmla="*/ 1 w 31"/>
                  <a:gd name="T7" fmla="*/ 3 h 22"/>
                  <a:gd name="T8" fmla="*/ 8 w 31"/>
                  <a:gd name="T9" fmla="*/ 1 h 22"/>
                  <a:gd name="T10" fmla="*/ 29 w 31"/>
                  <a:gd name="T11" fmla="*/ 13 h 22"/>
                  <a:gd name="T12" fmla="*/ 29 w 31"/>
                  <a:gd name="T13" fmla="*/ 20 h 22"/>
                  <a:gd name="T14" fmla="*/ 25 w 31"/>
                  <a:gd name="T1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22">
                    <a:moveTo>
                      <a:pt x="25" y="22"/>
                    </a:moveTo>
                    <a:cubicBezTo>
                      <a:pt x="24" y="22"/>
                      <a:pt x="23" y="22"/>
                      <a:pt x="22" y="21"/>
                    </a:cubicBezTo>
                    <a:cubicBezTo>
                      <a:pt x="17" y="16"/>
                      <a:pt x="11" y="13"/>
                      <a:pt x="4" y="10"/>
                    </a:cubicBezTo>
                    <a:cubicBezTo>
                      <a:pt x="2" y="9"/>
                      <a:pt x="0" y="6"/>
                      <a:pt x="1" y="3"/>
                    </a:cubicBezTo>
                    <a:cubicBezTo>
                      <a:pt x="3" y="1"/>
                      <a:pt x="5" y="0"/>
                      <a:pt x="8" y="1"/>
                    </a:cubicBezTo>
                    <a:cubicBezTo>
                      <a:pt x="15" y="4"/>
                      <a:pt x="22" y="8"/>
                      <a:pt x="29" y="13"/>
                    </a:cubicBezTo>
                    <a:cubicBezTo>
                      <a:pt x="31" y="15"/>
                      <a:pt x="31" y="18"/>
                      <a:pt x="29" y="20"/>
                    </a:cubicBezTo>
                    <a:cubicBezTo>
                      <a:pt x="28" y="21"/>
                      <a:pt x="27" y="22"/>
                      <a:pt x="25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88" name="">
                <a:extLst>
                  <a:ext uri="{FF2B5EF4-FFF2-40B4-BE49-F238E27FC236}">
                    <a16:creationId xmlns:a16="http://schemas.microsoft.com/office/drawing/2014/main" id="{39844919-CEBE-4C19-B200-A10DA1A98F86}"/>
                  </a:ext>
                </a:extLst>
              </p:cNvPr>
              <p:cNvSpPr/>
              <p:nvPr/>
            </p:nvSpPr>
            <p:spPr bwMode="auto">
              <a:xfrm>
                <a:off x="5051425" y="2484439"/>
                <a:ext cx="128588" cy="49213"/>
              </a:xfrm>
              <a:custGeom>
                <a:avLst/>
                <a:gdLst>
                  <a:gd name="T0" fmla="*/ 6 w 34"/>
                  <a:gd name="T1" fmla="*/ 13 h 13"/>
                  <a:gd name="T2" fmla="*/ 1 w 34"/>
                  <a:gd name="T3" fmla="*/ 8 h 13"/>
                  <a:gd name="T4" fmla="*/ 5 w 34"/>
                  <a:gd name="T5" fmla="*/ 3 h 13"/>
                  <a:gd name="T6" fmla="*/ 28 w 34"/>
                  <a:gd name="T7" fmla="*/ 0 h 13"/>
                  <a:gd name="T8" fmla="*/ 34 w 34"/>
                  <a:gd name="T9" fmla="*/ 5 h 13"/>
                  <a:gd name="T10" fmla="*/ 29 w 34"/>
                  <a:gd name="T11" fmla="*/ 10 h 13"/>
                  <a:gd name="T12" fmla="*/ 6 w 34"/>
                  <a:gd name="T13" fmla="*/ 13 h 13"/>
                  <a:gd name="T14" fmla="*/ 6 w 34"/>
                  <a:gd name="T1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13">
                    <a:moveTo>
                      <a:pt x="6" y="13"/>
                    </a:moveTo>
                    <a:cubicBezTo>
                      <a:pt x="3" y="13"/>
                      <a:pt x="1" y="11"/>
                      <a:pt x="1" y="8"/>
                    </a:cubicBezTo>
                    <a:cubicBezTo>
                      <a:pt x="0" y="6"/>
                      <a:pt x="2" y="3"/>
                      <a:pt x="5" y="3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1" y="0"/>
                      <a:pt x="33" y="2"/>
                      <a:pt x="34" y="5"/>
                    </a:cubicBezTo>
                    <a:cubicBezTo>
                      <a:pt x="34" y="7"/>
                      <a:pt x="32" y="10"/>
                      <a:pt x="29" y="10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6" y="13"/>
                      <a:pt x="6" y="13"/>
                      <a:pt x="6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89" name="">
                <a:extLst>
                  <a:ext uri="{FF2B5EF4-FFF2-40B4-BE49-F238E27FC236}">
                    <a16:creationId xmlns:a16="http://schemas.microsoft.com/office/drawing/2014/main" id="{93BCFCF5-9BBA-43FD-9998-041935E858A9}"/>
                  </a:ext>
                </a:extLst>
              </p:cNvPr>
              <p:cNvSpPr/>
              <p:nvPr/>
            </p:nvSpPr>
            <p:spPr bwMode="auto">
              <a:xfrm>
                <a:off x="5241925" y="2959101"/>
                <a:ext cx="112713" cy="104775"/>
              </a:xfrm>
              <a:custGeom>
                <a:avLst/>
                <a:gdLst>
                  <a:gd name="T0" fmla="*/ 5 w 30"/>
                  <a:gd name="T1" fmla="*/ 28 h 28"/>
                  <a:gd name="T2" fmla="*/ 1 w 30"/>
                  <a:gd name="T3" fmla="*/ 25 h 28"/>
                  <a:gd name="T4" fmla="*/ 4 w 30"/>
                  <a:gd name="T5" fmla="*/ 19 h 28"/>
                  <a:gd name="T6" fmla="*/ 21 w 30"/>
                  <a:gd name="T7" fmla="*/ 4 h 28"/>
                  <a:gd name="T8" fmla="*/ 27 w 30"/>
                  <a:gd name="T9" fmla="*/ 2 h 28"/>
                  <a:gd name="T10" fmla="*/ 29 w 30"/>
                  <a:gd name="T11" fmla="*/ 8 h 28"/>
                  <a:gd name="T12" fmla="*/ 7 w 30"/>
                  <a:gd name="T13" fmla="*/ 28 h 28"/>
                  <a:gd name="T14" fmla="*/ 5 w 30"/>
                  <a:gd name="T1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28">
                    <a:moveTo>
                      <a:pt x="5" y="28"/>
                    </a:moveTo>
                    <a:cubicBezTo>
                      <a:pt x="4" y="28"/>
                      <a:pt x="2" y="27"/>
                      <a:pt x="1" y="25"/>
                    </a:cubicBezTo>
                    <a:cubicBezTo>
                      <a:pt x="0" y="23"/>
                      <a:pt x="1" y="20"/>
                      <a:pt x="4" y="19"/>
                    </a:cubicBezTo>
                    <a:cubicBezTo>
                      <a:pt x="11" y="16"/>
                      <a:pt x="17" y="10"/>
                      <a:pt x="21" y="4"/>
                    </a:cubicBezTo>
                    <a:cubicBezTo>
                      <a:pt x="22" y="1"/>
                      <a:pt x="25" y="0"/>
                      <a:pt x="27" y="2"/>
                    </a:cubicBezTo>
                    <a:cubicBezTo>
                      <a:pt x="30" y="3"/>
                      <a:pt x="30" y="6"/>
                      <a:pt x="29" y="8"/>
                    </a:cubicBezTo>
                    <a:cubicBezTo>
                      <a:pt x="25" y="17"/>
                      <a:pt x="17" y="24"/>
                      <a:pt x="7" y="28"/>
                    </a:cubicBezTo>
                    <a:cubicBezTo>
                      <a:pt x="7" y="28"/>
                      <a:pt x="6" y="28"/>
                      <a:pt x="5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90" name="">
                <a:extLst>
                  <a:ext uri="{FF2B5EF4-FFF2-40B4-BE49-F238E27FC236}">
                    <a16:creationId xmlns:a16="http://schemas.microsoft.com/office/drawing/2014/main" id="{610A0307-A70A-4F4B-B8B5-7EBA251AB1E6}"/>
                  </a:ext>
                </a:extLst>
              </p:cNvPr>
              <p:cNvSpPr/>
              <p:nvPr/>
            </p:nvSpPr>
            <p:spPr bwMode="auto">
              <a:xfrm>
                <a:off x="5640388" y="3219451"/>
                <a:ext cx="95250" cy="100013"/>
              </a:xfrm>
              <a:custGeom>
                <a:avLst/>
                <a:gdLst>
                  <a:gd name="T0" fmla="*/ 5 w 25"/>
                  <a:gd name="T1" fmla="*/ 26 h 26"/>
                  <a:gd name="T2" fmla="*/ 2 w 25"/>
                  <a:gd name="T3" fmla="*/ 25 h 26"/>
                  <a:gd name="T4" fmla="*/ 1 w 25"/>
                  <a:gd name="T5" fmla="*/ 18 h 26"/>
                  <a:gd name="T6" fmla="*/ 16 w 25"/>
                  <a:gd name="T7" fmla="*/ 2 h 26"/>
                  <a:gd name="T8" fmla="*/ 23 w 25"/>
                  <a:gd name="T9" fmla="*/ 1 h 26"/>
                  <a:gd name="T10" fmla="*/ 23 w 25"/>
                  <a:gd name="T11" fmla="*/ 8 h 26"/>
                  <a:gd name="T12" fmla="*/ 9 w 25"/>
                  <a:gd name="T13" fmla="*/ 24 h 26"/>
                  <a:gd name="T14" fmla="*/ 5 w 25"/>
                  <a:gd name="T1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26">
                    <a:moveTo>
                      <a:pt x="5" y="26"/>
                    </a:moveTo>
                    <a:cubicBezTo>
                      <a:pt x="4" y="26"/>
                      <a:pt x="3" y="26"/>
                      <a:pt x="2" y="25"/>
                    </a:cubicBezTo>
                    <a:cubicBezTo>
                      <a:pt x="0" y="23"/>
                      <a:pt x="0" y="20"/>
                      <a:pt x="1" y="18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7" y="0"/>
                      <a:pt x="21" y="0"/>
                      <a:pt x="23" y="1"/>
                    </a:cubicBezTo>
                    <a:cubicBezTo>
                      <a:pt x="25" y="3"/>
                      <a:pt x="25" y="6"/>
                      <a:pt x="23" y="8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8" y="26"/>
                      <a:pt x="6" y="26"/>
                      <a:pt x="5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91" name="">
                <a:extLst>
                  <a:ext uri="{FF2B5EF4-FFF2-40B4-BE49-F238E27FC236}">
                    <a16:creationId xmlns:a16="http://schemas.microsoft.com/office/drawing/2014/main" id="{E197A04C-F4A3-48AC-9F30-3D3ED2DACAC7}"/>
                  </a:ext>
                </a:extLst>
              </p:cNvPr>
              <p:cNvSpPr/>
              <p:nvPr/>
            </p:nvSpPr>
            <p:spPr bwMode="auto">
              <a:xfrm>
                <a:off x="6240463" y="3262314"/>
                <a:ext cx="52388" cy="128588"/>
              </a:xfrm>
              <a:custGeom>
                <a:avLst/>
                <a:gdLst>
                  <a:gd name="T0" fmla="*/ 9 w 14"/>
                  <a:gd name="T1" fmla="*/ 34 h 34"/>
                  <a:gd name="T2" fmla="*/ 4 w 14"/>
                  <a:gd name="T3" fmla="*/ 30 h 34"/>
                  <a:gd name="T4" fmla="*/ 1 w 14"/>
                  <a:gd name="T5" fmla="*/ 6 h 34"/>
                  <a:gd name="T6" fmla="*/ 5 w 14"/>
                  <a:gd name="T7" fmla="*/ 0 h 34"/>
                  <a:gd name="T8" fmla="*/ 10 w 14"/>
                  <a:gd name="T9" fmla="*/ 4 h 34"/>
                  <a:gd name="T10" fmla="*/ 14 w 14"/>
                  <a:gd name="T11" fmla="*/ 28 h 34"/>
                  <a:gd name="T12" fmla="*/ 9 w 14"/>
                  <a:gd name="T13" fmla="*/ 34 h 34"/>
                  <a:gd name="T14" fmla="*/ 9 w 14"/>
                  <a:gd name="T1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34">
                    <a:moveTo>
                      <a:pt x="9" y="34"/>
                    </a:moveTo>
                    <a:cubicBezTo>
                      <a:pt x="6" y="34"/>
                      <a:pt x="4" y="32"/>
                      <a:pt x="4" y="30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3"/>
                      <a:pt x="2" y="1"/>
                      <a:pt x="5" y="0"/>
                    </a:cubicBezTo>
                    <a:cubicBezTo>
                      <a:pt x="7" y="0"/>
                      <a:pt x="10" y="2"/>
                      <a:pt x="10" y="4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31"/>
                      <a:pt x="12" y="33"/>
                      <a:pt x="9" y="34"/>
                    </a:cubicBezTo>
                    <a:cubicBezTo>
                      <a:pt x="9" y="34"/>
                      <a:pt x="9" y="34"/>
                      <a:pt x="9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92" name="">
                <a:extLst>
                  <a:ext uri="{FF2B5EF4-FFF2-40B4-BE49-F238E27FC236}">
                    <a16:creationId xmlns:a16="http://schemas.microsoft.com/office/drawing/2014/main" id="{8FF08EAE-2F4F-4C08-BE44-BC0B33D06856}"/>
                  </a:ext>
                </a:extLst>
              </p:cNvPr>
              <p:cNvSpPr/>
              <p:nvPr/>
            </p:nvSpPr>
            <p:spPr bwMode="auto">
              <a:xfrm>
                <a:off x="5556250" y="1247776"/>
                <a:ext cx="212725" cy="398463"/>
              </a:xfrm>
              <a:custGeom>
                <a:avLst/>
                <a:gdLst>
                  <a:gd name="T0" fmla="*/ 51 w 56"/>
                  <a:gd name="T1" fmla="*/ 105 h 105"/>
                  <a:gd name="T2" fmla="*/ 46 w 56"/>
                  <a:gd name="T3" fmla="*/ 102 h 105"/>
                  <a:gd name="T4" fmla="*/ 1 w 56"/>
                  <a:gd name="T5" fmla="*/ 7 h 105"/>
                  <a:gd name="T6" fmla="*/ 4 w 56"/>
                  <a:gd name="T7" fmla="*/ 1 h 105"/>
                  <a:gd name="T8" fmla="*/ 10 w 56"/>
                  <a:gd name="T9" fmla="*/ 3 h 105"/>
                  <a:gd name="T10" fmla="*/ 55 w 56"/>
                  <a:gd name="T11" fmla="*/ 98 h 105"/>
                  <a:gd name="T12" fmla="*/ 53 w 56"/>
                  <a:gd name="T13" fmla="*/ 104 h 105"/>
                  <a:gd name="T14" fmla="*/ 51 w 56"/>
                  <a:gd name="T15" fmla="*/ 10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" h="105">
                    <a:moveTo>
                      <a:pt x="51" y="105"/>
                    </a:moveTo>
                    <a:cubicBezTo>
                      <a:pt x="49" y="105"/>
                      <a:pt x="47" y="104"/>
                      <a:pt x="46" y="102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1" y="2"/>
                      <a:pt x="4" y="1"/>
                    </a:cubicBezTo>
                    <a:cubicBezTo>
                      <a:pt x="6" y="0"/>
                      <a:pt x="9" y="1"/>
                      <a:pt x="10" y="3"/>
                    </a:cubicBezTo>
                    <a:cubicBezTo>
                      <a:pt x="55" y="98"/>
                      <a:pt x="55" y="98"/>
                      <a:pt x="55" y="98"/>
                    </a:cubicBezTo>
                    <a:cubicBezTo>
                      <a:pt x="56" y="100"/>
                      <a:pt x="55" y="103"/>
                      <a:pt x="53" y="104"/>
                    </a:cubicBezTo>
                    <a:cubicBezTo>
                      <a:pt x="52" y="104"/>
                      <a:pt x="51" y="105"/>
                      <a:pt x="51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93" name="">
                <a:extLst>
                  <a:ext uri="{FF2B5EF4-FFF2-40B4-BE49-F238E27FC236}">
                    <a16:creationId xmlns:a16="http://schemas.microsoft.com/office/drawing/2014/main" id="{5EC1A264-6F4A-400E-BD65-F0D0FEA3C000}"/>
                  </a:ext>
                </a:extLst>
              </p:cNvPr>
              <p:cNvSpPr/>
              <p:nvPr/>
            </p:nvSpPr>
            <p:spPr bwMode="auto">
              <a:xfrm>
                <a:off x="5100638" y="1577976"/>
                <a:ext cx="315913" cy="325438"/>
              </a:xfrm>
              <a:custGeom>
                <a:avLst/>
                <a:gdLst>
                  <a:gd name="T0" fmla="*/ 77 w 83"/>
                  <a:gd name="T1" fmla="*/ 86 h 86"/>
                  <a:gd name="T2" fmla="*/ 74 w 83"/>
                  <a:gd name="T3" fmla="*/ 85 h 86"/>
                  <a:gd name="T4" fmla="*/ 1 w 83"/>
                  <a:gd name="T5" fmla="*/ 8 h 86"/>
                  <a:gd name="T6" fmla="*/ 3 w 83"/>
                  <a:gd name="T7" fmla="*/ 1 h 86"/>
                  <a:gd name="T8" fmla="*/ 9 w 83"/>
                  <a:gd name="T9" fmla="*/ 2 h 86"/>
                  <a:gd name="T10" fmla="*/ 80 w 83"/>
                  <a:gd name="T11" fmla="*/ 78 h 86"/>
                  <a:gd name="T12" fmla="*/ 81 w 83"/>
                  <a:gd name="T13" fmla="*/ 85 h 86"/>
                  <a:gd name="T14" fmla="*/ 77 w 83"/>
                  <a:gd name="T15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3" h="86">
                    <a:moveTo>
                      <a:pt x="77" y="86"/>
                    </a:moveTo>
                    <a:cubicBezTo>
                      <a:pt x="76" y="86"/>
                      <a:pt x="75" y="86"/>
                      <a:pt x="74" y="85"/>
                    </a:cubicBezTo>
                    <a:cubicBezTo>
                      <a:pt x="45" y="64"/>
                      <a:pt x="21" y="37"/>
                      <a:pt x="1" y="8"/>
                    </a:cubicBezTo>
                    <a:cubicBezTo>
                      <a:pt x="0" y="6"/>
                      <a:pt x="0" y="3"/>
                      <a:pt x="3" y="1"/>
                    </a:cubicBezTo>
                    <a:cubicBezTo>
                      <a:pt x="5" y="0"/>
                      <a:pt x="8" y="0"/>
                      <a:pt x="9" y="2"/>
                    </a:cubicBezTo>
                    <a:cubicBezTo>
                      <a:pt x="28" y="31"/>
                      <a:pt x="52" y="56"/>
                      <a:pt x="80" y="78"/>
                    </a:cubicBezTo>
                    <a:cubicBezTo>
                      <a:pt x="82" y="79"/>
                      <a:pt x="83" y="82"/>
                      <a:pt x="81" y="85"/>
                    </a:cubicBezTo>
                    <a:cubicBezTo>
                      <a:pt x="80" y="86"/>
                      <a:pt x="79" y="86"/>
                      <a:pt x="77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94" name="">
                <a:extLst>
                  <a:ext uri="{FF2B5EF4-FFF2-40B4-BE49-F238E27FC236}">
                    <a16:creationId xmlns:a16="http://schemas.microsoft.com/office/drawing/2014/main" id="{81F52677-85A2-41DA-8241-67D79458E3C4}"/>
                  </a:ext>
                </a:extLst>
              </p:cNvPr>
              <p:cNvSpPr/>
              <p:nvPr/>
            </p:nvSpPr>
            <p:spPr bwMode="auto">
              <a:xfrm>
                <a:off x="4865688" y="2154239"/>
                <a:ext cx="333375" cy="147638"/>
              </a:xfrm>
              <a:custGeom>
                <a:avLst/>
                <a:gdLst>
                  <a:gd name="T0" fmla="*/ 83 w 88"/>
                  <a:gd name="T1" fmla="*/ 39 h 39"/>
                  <a:gd name="T2" fmla="*/ 81 w 88"/>
                  <a:gd name="T3" fmla="*/ 39 h 39"/>
                  <a:gd name="T4" fmla="*/ 4 w 88"/>
                  <a:gd name="T5" fmla="*/ 10 h 39"/>
                  <a:gd name="T6" fmla="*/ 1 w 88"/>
                  <a:gd name="T7" fmla="*/ 4 h 39"/>
                  <a:gd name="T8" fmla="*/ 8 w 88"/>
                  <a:gd name="T9" fmla="*/ 1 h 39"/>
                  <a:gd name="T10" fmla="*/ 85 w 88"/>
                  <a:gd name="T11" fmla="*/ 30 h 39"/>
                  <a:gd name="T12" fmla="*/ 87 w 88"/>
                  <a:gd name="T13" fmla="*/ 36 h 39"/>
                  <a:gd name="T14" fmla="*/ 83 w 88"/>
                  <a:gd name="T15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8" h="39">
                    <a:moveTo>
                      <a:pt x="83" y="39"/>
                    </a:moveTo>
                    <a:cubicBezTo>
                      <a:pt x="82" y="39"/>
                      <a:pt x="82" y="39"/>
                      <a:pt x="81" y="3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2" y="9"/>
                      <a:pt x="0" y="6"/>
                      <a:pt x="1" y="4"/>
                    </a:cubicBezTo>
                    <a:cubicBezTo>
                      <a:pt x="2" y="1"/>
                      <a:pt x="5" y="0"/>
                      <a:pt x="8" y="1"/>
                    </a:cubicBezTo>
                    <a:cubicBezTo>
                      <a:pt x="85" y="30"/>
                      <a:pt x="85" y="30"/>
                      <a:pt x="85" y="30"/>
                    </a:cubicBezTo>
                    <a:cubicBezTo>
                      <a:pt x="87" y="31"/>
                      <a:pt x="88" y="34"/>
                      <a:pt x="87" y="36"/>
                    </a:cubicBezTo>
                    <a:cubicBezTo>
                      <a:pt x="87" y="38"/>
                      <a:pt x="85" y="39"/>
                      <a:pt x="83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95" name="">
                <a:extLst>
                  <a:ext uri="{FF2B5EF4-FFF2-40B4-BE49-F238E27FC236}">
                    <a16:creationId xmlns:a16="http://schemas.microsoft.com/office/drawing/2014/main" id="{FAF95DA0-0351-49DE-8ED0-B82A965D9EE9}"/>
                  </a:ext>
                </a:extLst>
              </p:cNvPr>
              <p:cNvSpPr/>
              <p:nvPr/>
            </p:nvSpPr>
            <p:spPr bwMode="auto">
              <a:xfrm>
                <a:off x="4879975" y="2760664"/>
                <a:ext cx="354013" cy="155575"/>
              </a:xfrm>
              <a:custGeom>
                <a:avLst/>
                <a:gdLst>
                  <a:gd name="T0" fmla="*/ 5 w 93"/>
                  <a:gd name="T1" fmla="*/ 41 h 41"/>
                  <a:gd name="T2" fmla="*/ 1 w 93"/>
                  <a:gd name="T3" fmla="*/ 38 h 41"/>
                  <a:gd name="T4" fmla="*/ 4 w 93"/>
                  <a:gd name="T5" fmla="*/ 32 h 41"/>
                  <a:gd name="T6" fmla="*/ 85 w 93"/>
                  <a:gd name="T7" fmla="*/ 1 h 41"/>
                  <a:gd name="T8" fmla="*/ 92 w 93"/>
                  <a:gd name="T9" fmla="*/ 4 h 41"/>
                  <a:gd name="T10" fmla="*/ 89 w 93"/>
                  <a:gd name="T11" fmla="*/ 10 h 41"/>
                  <a:gd name="T12" fmla="*/ 7 w 93"/>
                  <a:gd name="T13" fmla="*/ 41 h 41"/>
                  <a:gd name="T14" fmla="*/ 5 w 93"/>
                  <a:gd name="T15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3" h="41">
                    <a:moveTo>
                      <a:pt x="5" y="41"/>
                    </a:moveTo>
                    <a:cubicBezTo>
                      <a:pt x="3" y="41"/>
                      <a:pt x="1" y="40"/>
                      <a:pt x="1" y="38"/>
                    </a:cubicBezTo>
                    <a:cubicBezTo>
                      <a:pt x="0" y="35"/>
                      <a:pt x="1" y="33"/>
                      <a:pt x="4" y="32"/>
                    </a:cubicBezTo>
                    <a:cubicBezTo>
                      <a:pt x="31" y="23"/>
                      <a:pt x="59" y="13"/>
                      <a:pt x="85" y="1"/>
                    </a:cubicBezTo>
                    <a:cubicBezTo>
                      <a:pt x="88" y="0"/>
                      <a:pt x="91" y="1"/>
                      <a:pt x="92" y="4"/>
                    </a:cubicBezTo>
                    <a:cubicBezTo>
                      <a:pt x="93" y="6"/>
                      <a:pt x="92" y="9"/>
                      <a:pt x="89" y="10"/>
                    </a:cubicBezTo>
                    <a:cubicBezTo>
                      <a:pt x="63" y="22"/>
                      <a:pt x="35" y="32"/>
                      <a:pt x="7" y="41"/>
                    </a:cubicBezTo>
                    <a:cubicBezTo>
                      <a:pt x="6" y="41"/>
                      <a:pt x="6" y="41"/>
                      <a:pt x="5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96" name="">
                <a:extLst>
                  <a:ext uri="{FF2B5EF4-FFF2-40B4-BE49-F238E27FC236}">
                    <a16:creationId xmlns:a16="http://schemas.microsoft.com/office/drawing/2014/main" id="{BF1B6AE6-213A-472A-9308-CE491E3E11C3}"/>
                  </a:ext>
                </a:extLst>
              </p:cNvPr>
              <p:cNvSpPr/>
              <p:nvPr/>
            </p:nvSpPr>
            <p:spPr bwMode="auto">
              <a:xfrm>
                <a:off x="5233988" y="3117851"/>
                <a:ext cx="300038" cy="360363"/>
              </a:xfrm>
              <a:custGeom>
                <a:avLst/>
                <a:gdLst>
                  <a:gd name="T0" fmla="*/ 5 w 79"/>
                  <a:gd name="T1" fmla="*/ 95 h 95"/>
                  <a:gd name="T2" fmla="*/ 2 w 79"/>
                  <a:gd name="T3" fmla="*/ 93 h 95"/>
                  <a:gd name="T4" fmla="*/ 2 w 79"/>
                  <a:gd name="T5" fmla="*/ 86 h 95"/>
                  <a:gd name="T6" fmla="*/ 69 w 79"/>
                  <a:gd name="T7" fmla="*/ 2 h 95"/>
                  <a:gd name="T8" fmla="*/ 76 w 79"/>
                  <a:gd name="T9" fmla="*/ 1 h 95"/>
                  <a:gd name="T10" fmla="*/ 77 w 79"/>
                  <a:gd name="T11" fmla="*/ 8 h 95"/>
                  <a:gd name="T12" fmla="*/ 9 w 79"/>
                  <a:gd name="T13" fmla="*/ 93 h 95"/>
                  <a:gd name="T14" fmla="*/ 5 w 79"/>
                  <a:gd name="T15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9" h="95">
                    <a:moveTo>
                      <a:pt x="5" y="95"/>
                    </a:moveTo>
                    <a:cubicBezTo>
                      <a:pt x="4" y="95"/>
                      <a:pt x="3" y="94"/>
                      <a:pt x="2" y="93"/>
                    </a:cubicBezTo>
                    <a:cubicBezTo>
                      <a:pt x="0" y="92"/>
                      <a:pt x="0" y="88"/>
                      <a:pt x="2" y="86"/>
                    </a:cubicBezTo>
                    <a:cubicBezTo>
                      <a:pt x="26" y="59"/>
                      <a:pt x="48" y="32"/>
                      <a:pt x="69" y="2"/>
                    </a:cubicBezTo>
                    <a:cubicBezTo>
                      <a:pt x="71" y="0"/>
                      <a:pt x="74" y="0"/>
                      <a:pt x="76" y="1"/>
                    </a:cubicBezTo>
                    <a:cubicBezTo>
                      <a:pt x="78" y="3"/>
                      <a:pt x="79" y="6"/>
                      <a:pt x="77" y="8"/>
                    </a:cubicBezTo>
                    <a:cubicBezTo>
                      <a:pt x="56" y="38"/>
                      <a:pt x="34" y="65"/>
                      <a:pt x="9" y="93"/>
                    </a:cubicBezTo>
                    <a:cubicBezTo>
                      <a:pt x="8" y="94"/>
                      <a:pt x="6" y="95"/>
                      <a:pt x="5" y="9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97" name="">
                <a:extLst>
                  <a:ext uri="{FF2B5EF4-FFF2-40B4-BE49-F238E27FC236}">
                    <a16:creationId xmlns:a16="http://schemas.microsoft.com/office/drawing/2014/main" id="{BAEA67EA-D0A8-4AE3-8CDD-C36036E4B2CE}"/>
                  </a:ext>
                </a:extLst>
              </p:cNvPr>
              <p:cNvSpPr/>
              <p:nvPr/>
            </p:nvSpPr>
            <p:spPr bwMode="auto">
              <a:xfrm>
                <a:off x="5929313" y="3281364"/>
                <a:ext cx="71438" cy="341313"/>
              </a:xfrm>
              <a:custGeom>
                <a:avLst/>
                <a:gdLst>
                  <a:gd name="T0" fmla="*/ 6 w 19"/>
                  <a:gd name="T1" fmla="*/ 90 h 90"/>
                  <a:gd name="T2" fmla="*/ 5 w 19"/>
                  <a:gd name="T3" fmla="*/ 90 h 90"/>
                  <a:gd name="T4" fmla="*/ 1 w 19"/>
                  <a:gd name="T5" fmla="*/ 85 h 90"/>
                  <a:gd name="T6" fmla="*/ 9 w 19"/>
                  <a:gd name="T7" fmla="*/ 5 h 90"/>
                  <a:gd name="T8" fmla="*/ 15 w 19"/>
                  <a:gd name="T9" fmla="*/ 1 h 90"/>
                  <a:gd name="T10" fmla="*/ 19 w 19"/>
                  <a:gd name="T11" fmla="*/ 6 h 90"/>
                  <a:gd name="T12" fmla="*/ 10 w 19"/>
                  <a:gd name="T13" fmla="*/ 86 h 90"/>
                  <a:gd name="T14" fmla="*/ 6 w 19"/>
                  <a:gd name="T15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90">
                    <a:moveTo>
                      <a:pt x="6" y="90"/>
                    </a:moveTo>
                    <a:cubicBezTo>
                      <a:pt x="5" y="90"/>
                      <a:pt x="5" y="90"/>
                      <a:pt x="5" y="90"/>
                    </a:cubicBezTo>
                    <a:cubicBezTo>
                      <a:pt x="2" y="90"/>
                      <a:pt x="0" y="88"/>
                      <a:pt x="1" y="8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0" y="2"/>
                      <a:pt x="12" y="0"/>
                      <a:pt x="15" y="1"/>
                    </a:cubicBezTo>
                    <a:cubicBezTo>
                      <a:pt x="17" y="1"/>
                      <a:pt x="19" y="3"/>
                      <a:pt x="19" y="6"/>
                    </a:cubicBezTo>
                    <a:cubicBezTo>
                      <a:pt x="10" y="86"/>
                      <a:pt x="10" y="86"/>
                      <a:pt x="10" y="86"/>
                    </a:cubicBezTo>
                    <a:cubicBezTo>
                      <a:pt x="10" y="88"/>
                      <a:pt x="8" y="90"/>
                      <a:pt x="6" y="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98" name="">
                <a:extLst>
                  <a:ext uri="{FF2B5EF4-FFF2-40B4-BE49-F238E27FC236}">
                    <a16:creationId xmlns:a16="http://schemas.microsoft.com/office/drawing/2014/main" id="{140752DC-BF39-449A-9925-CDA522CE0D76}"/>
                  </a:ext>
                </a:extLst>
              </p:cNvPr>
              <p:cNvSpPr/>
              <p:nvPr/>
            </p:nvSpPr>
            <p:spPr bwMode="auto">
              <a:xfrm>
                <a:off x="5457825" y="1125539"/>
                <a:ext cx="193675" cy="163513"/>
              </a:xfrm>
              <a:custGeom>
                <a:avLst/>
                <a:gdLst>
                  <a:gd name="T0" fmla="*/ 23 w 51"/>
                  <a:gd name="T1" fmla="*/ 43 h 43"/>
                  <a:gd name="T2" fmla="*/ 8 w 51"/>
                  <a:gd name="T3" fmla="*/ 38 h 43"/>
                  <a:gd name="T4" fmla="*/ 1 w 51"/>
                  <a:gd name="T5" fmla="*/ 25 h 43"/>
                  <a:gd name="T6" fmla="*/ 7 w 51"/>
                  <a:gd name="T7" fmla="*/ 10 h 43"/>
                  <a:gd name="T8" fmla="*/ 38 w 51"/>
                  <a:gd name="T9" fmla="*/ 3 h 43"/>
                  <a:gd name="T10" fmla="*/ 50 w 51"/>
                  <a:gd name="T11" fmla="*/ 18 h 43"/>
                  <a:gd name="T12" fmla="*/ 36 w 51"/>
                  <a:gd name="T13" fmla="*/ 39 h 43"/>
                  <a:gd name="T14" fmla="*/ 23 w 51"/>
                  <a:gd name="T15" fmla="*/ 43 h 43"/>
                  <a:gd name="T16" fmla="*/ 28 w 51"/>
                  <a:gd name="T17" fmla="*/ 12 h 43"/>
                  <a:gd name="T18" fmla="*/ 14 w 51"/>
                  <a:gd name="T19" fmla="*/ 17 h 43"/>
                  <a:gd name="T20" fmla="*/ 11 w 51"/>
                  <a:gd name="T21" fmla="*/ 25 h 43"/>
                  <a:gd name="T22" fmla="*/ 14 w 51"/>
                  <a:gd name="T23" fmla="*/ 30 h 43"/>
                  <a:gd name="T24" fmla="*/ 14 w 51"/>
                  <a:gd name="T25" fmla="*/ 30 h 43"/>
                  <a:gd name="T26" fmla="*/ 32 w 51"/>
                  <a:gd name="T27" fmla="*/ 31 h 43"/>
                  <a:gd name="T28" fmla="*/ 41 w 51"/>
                  <a:gd name="T29" fmla="*/ 19 h 43"/>
                  <a:gd name="T30" fmla="*/ 34 w 51"/>
                  <a:gd name="T31" fmla="*/ 13 h 43"/>
                  <a:gd name="T32" fmla="*/ 28 w 51"/>
                  <a:gd name="T33" fmla="*/ 1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" h="43">
                    <a:moveTo>
                      <a:pt x="23" y="43"/>
                    </a:moveTo>
                    <a:cubicBezTo>
                      <a:pt x="18" y="43"/>
                      <a:pt x="12" y="41"/>
                      <a:pt x="8" y="38"/>
                    </a:cubicBezTo>
                    <a:cubicBezTo>
                      <a:pt x="4" y="35"/>
                      <a:pt x="1" y="30"/>
                      <a:pt x="1" y="25"/>
                    </a:cubicBezTo>
                    <a:cubicBezTo>
                      <a:pt x="0" y="20"/>
                      <a:pt x="2" y="15"/>
                      <a:pt x="7" y="10"/>
                    </a:cubicBezTo>
                    <a:cubicBezTo>
                      <a:pt x="14" y="3"/>
                      <a:pt x="28" y="0"/>
                      <a:pt x="38" y="3"/>
                    </a:cubicBezTo>
                    <a:cubicBezTo>
                      <a:pt x="48" y="7"/>
                      <a:pt x="50" y="14"/>
                      <a:pt x="50" y="18"/>
                    </a:cubicBezTo>
                    <a:cubicBezTo>
                      <a:pt x="51" y="26"/>
                      <a:pt x="45" y="35"/>
                      <a:pt x="36" y="39"/>
                    </a:cubicBezTo>
                    <a:cubicBezTo>
                      <a:pt x="32" y="42"/>
                      <a:pt x="27" y="43"/>
                      <a:pt x="23" y="43"/>
                    </a:cubicBezTo>
                    <a:close/>
                    <a:moveTo>
                      <a:pt x="28" y="12"/>
                    </a:moveTo>
                    <a:cubicBezTo>
                      <a:pt x="23" y="12"/>
                      <a:pt x="17" y="14"/>
                      <a:pt x="14" y="17"/>
                    </a:cubicBezTo>
                    <a:cubicBezTo>
                      <a:pt x="11" y="19"/>
                      <a:pt x="10" y="22"/>
                      <a:pt x="11" y="25"/>
                    </a:cubicBezTo>
                    <a:cubicBezTo>
                      <a:pt x="11" y="27"/>
                      <a:pt x="12" y="29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21" y="36"/>
                      <a:pt x="29" y="32"/>
                      <a:pt x="32" y="31"/>
                    </a:cubicBezTo>
                    <a:cubicBezTo>
                      <a:pt x="37" y="28"/>
                      <a:pt x="41" y="23"/>
                      <a:pt x="41" y="19"/>
                    </a:cubicBezTo>
                    <a:cubicBezTo>
                      <a:pt x="40" y="16"/>
                      <a:pt x="38" y="14"/>
                      <a:pt x="34" y="13"/>
                    </a:cubicBezTo>
                    <a:cubicBezTo>
                      <a:pt x="32" y="12"/>
                      <a:pt x="30" y="12"/>
                      <a:pt x="2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99" name="">
                <a:extLst>
                  <a:ext uri="{FF2B5EF4-FFF2-40B4-BE49-F238E27FC236}">
                    <a16:creationId xmlns:a16="http://schemas.microsoft.com/office/drawing/2014/main" id="{900608F5-CC31-4AB0-A379-36125C53EE95}"/>
                  </a:ext>
                </a:extLst>
              </p:cNvPr>
              <p:cNvSpPr/>
              <p:nvPr/>
            </p:nvSpPr>
            <p:spPr bwMode="auto">
              <a:xfrm>
                <a:off x="4972050" y="1447801"/>
                <a:ext cx="212725" cy="179388"/>
              </a:xfrm>
              <a:custGeom>
                <a:avLst/>
                <a:gdLst>
                  <a:gd name="T0" fmla="*/ 21 w 56"/>
                  <a:gd name="T1" fmla="*/ 47 h 47"/>
                  <a:gd name="T2" fmla="*/ 6 w 56"/>
                  <a:gd name="T3" fmla="*/ 41 h 47"/>
                  <a:gd name="T4" fmla="*/ 1 w 56"/>
                  <a:gd name="T5" fmla="*/ 24 h 47"/>
                  <a:gd name="T6" fmla="*/ 10 w 56"/>
                  <a:gd name="T7" fmla="*/ 10 h 47"/>
                  <a:gd name="T8" fmla="*/ 32 w 56"/>
                  <a:gd name="T9" fmla="*/ 1 h 47"/>
                  <a:gd name="T10" fmla="*/ 54 w 56"/>
                  <a:gd name="T11" fmla="*/ 12 h 47"/>
                  <a:gd name="T12" fmla="*/ 54 w 56"/>
                  <a:gd name="T13" fmla="*/ 27 h 47"/>
                  <a:gd name="T14" fmla="*/ 28 w 56"/>
                  <a:gd name="T15" fmla="*/ 46 h 47"/>
                  <a:gd name="T16" fmla="*/ 28 w 56"/>
                  <a:gd name="T17" fmla="*/ 46 h 47"/>
                  <a:gd name="T18" fmla="*/ 21 w 56"/>
                  <a:gd name="T19" fmla="*/ 47 h 47"/>
                  <a:gd name="T20" fmla="*/ 27 w 56"/>
                  <a:gd name="T21" fmla="*/ 42 h 47"/>
                  <a:gd name="T22" fmla="*/ 27 w 56"/>
                  <a:gd name="T23" fmla="*/ 42 h 47"/>
                  <a:gd name="T24" fmla="*/ 33 w 56"/>
                  <a:gd name="T25" fmla="*/ 10 h 47"/>
                  <a:gd name="T26" fmla="*/ 32 w 56"/>
                  <a:gd name="T27" fmla="*/ 10 h 47"/>
                  <a:gd name="T28" fmla="*/ 17 w 56"/>
                  <a:gd name="T29" fmla="*/ 17 h 47"/>
                  <a:gd name="T30" fmla="*/ 11 w 56"/>
                  <a:gd name="T31" fmla="*/ 26 h 47"/>
                  <a:gd name="T32" fmla="*/ 13 w 56"/>
                  <a:gd name="T33" fmla="*/ 35 h 47"/>
                  <a:gd name="T34" fmla="*/ 26 w 56"/>
                  <a:gd name="T35" fmla="*/ 37 h 47"/>
                  <a:gd name="T36" fmla="*/ 26 w 56"/>
                  <a:gd name="T37" fmla="*/ 37 h 47"/>
                  <a:gd name="T38" fmla="*/ 45 w 56"/>
                  <a:gd name="T39" fmla="*/ 23 h 47"/>
                  <a:gd name="T40" fmla="*/ 45 w 56"/>
                  <a:gd name="T41" fmla="*/ 17 h 47"/>
                  <a:gd name="T42" fmla="*/ 33 w 56"/>
                  <a:gd name="T43" fmla="*/ 1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47">
                    <a:moveTo>
                      <a:pt x="21" y="47"/>
                    </a:moveTo>
                    <a:cubicBezTo>
                      <a:pt x="15" y="47"/>
                      <a:pt x="9" y="45"/>
                      <a:pt x="6" y="41"/>
                    </a:cubicBezTo>
                    <a:cubicBezTo>
                      <a:pt x="1" y="37"/>
                      <a:pt x="0" y="31"/>
                      <a:pt x="1" y="24"/>
                    </a:cubicBezTo>
                    <a:cubicBezTo>
                      <a:pt x="2" y="19"/>
                      <a:pt x="5" y="14"/>
                      <a:pt x="10" y="10"/>
                    </a:cubicBezTo>
                    <a:cubicBezTo>
                      <a:pt x="16" y="4"/>
                      <a:pt x="24" y="1"/>
                      <a:pt x="32" y="1"/>
                    </a:cubicBezTo>
                    <a:cubicBezTo>
                      <a:pt x="41" y="0"/>
                      <a:pt x="50" y="5"/>
                      <a:pt x="54" y="12"/>
                    </a:cubicBezTo>
                    <a:cubicBezTo>
                      <a:pt x="56" y="17"/>
                      <a:pt x="56" y="22"/>
                      <a:pt x="54" y="27"/>
                    </a:cubicBezTo>
                    <a:cubicBezTo>
                      <a:pt x="50" y="37"/>
                      <a:pt x="38" y="44"/>
                      <a:pt x="28" y="46"/>
                    </a:cubicBezTo>
                    <a:cubicBezTo>
                      <a:pt x="28" y="46"/>
                      <a:pt x="28" y="46"/>
                      <a:pt x="28" y="46"/>
                    </a:cubicBezTo>
                    <a:cubicBezTo>
                      <a:pt x="26" y="47"/>
                      <a:pt x="23" y="47"/>
                      <a:pt x="21" y="47"/>
                    </a:cubicBezTo>
                    <a:close/>
                    <a:moveTo>
                      <a:pt x="27" y="42"/>
                    </a:moveTo>
                    <a:cubicBezTo>
                      <a:pt x="27" y="42"/>
                      <a:pt x="27" y="42"/>
                      <a:pt x="27" y="42"/>
                    </a:cubicBezTo>
                    <a:close/>
                    <a:moveTo>
                      <a:pt x="33" y="10"/>
                    </a:moveTo>
                    <a:cubicBezTo>
                      <a:pt x="33" y="10"/>
                      <a:pt x="32" y="10"/>
                      <a:pt x="32" y="10"/>
                    </a:cubicBezTo>
                    <a:cubicBezTo>
                      <a:pt x="27" y="10"/>
                      <a:pt x="21" y="13"/>
                      <a:pt x="17" y="17"/>
                    </a:cubicBezTo>
                    <a:cubicBezTo>
                      <a:pt x="14" y="19"/>
                      <a:pt x="12" y="23"/>
                      <a:pt x="11" y="26"/>
                    </a:cubicBezTo>
                    <a:cubicBezTo>
                      <a:pt x="10" y="30"/>
                      <a:pt x="11" y="33"/>
                      <a:pt x="13" y="35"/>
                    </a:cubicBezTo>
                    <a:cubicBezTo>
                      <a:pt x="15" y="37"/>
                      <a:pt x="21" y="38"/>
                      <a:pt x="26" y="37"/>
                    </a:cubicBezTo>
                    <a:cubicBezTo>
                      <a:pt x="26" y="37"/>
                      <a:pt x="26" y="37"/>
                      <a:pt x="26" y="37"/>
                    </a:cubicBezTo>
                    <a:cubicBezTo>
                      <a:pt x="33" y="35"/>
                      <a:pt x="43" y="29"/>
                      <a:pt x="45" y="23"/>
                    </a:cubicBezTo>
                    <a:cubicBezTo>
                      <a:pt x="46" y="21"/>
                      <a:pt x="46" y="19"/>
                      <a:pt x="45" y="17"/>
                    </a:cubicBezTo>
                    <a:cubicBezTo>
                      <a:pt x="43" y="13"/>
                      <a:pt x="38" y="10"/>
                      <a:pt x="3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00" name="">
                <a:extLst>
                  <a:ext uri="{FF2B5EF4-FFF2-40B4-BE49-F238E27FC236}">
                    <a16:creationId xmlns:a16="http://schemas.microsoft.com/office/drawing/2014/main" id="{DE3C7649-5A83-4D9D-B413-95D6E0D0591D}"/>
                  </a:ext>
                </a:extLst>
              </p:cNvPr>
              <p:cNvSpPr/>
              <p:nvPr/>
            </p:nvSpPr>
            <p:spPr bwMode="auto">
              <a:xfrm>
                <a:off x="4740275" y="2044701"/>
                <a:ext cx="169863" cy="207963"/>
              </a:xfrm>
              <a:custGeom>
                <a:avLst/>
                <a:gdLst>
                  <a:gd name="T0" fmla="*/ 21 w 45"/>
                  <a:gd name="T1" fmla="*/ 55 h 55"/>
                  <a:gd name="T2" fmla="*/ 21 w 45"/>
                  <a:gd name="T3" fmla="*/ 55 h 55"/>
                  <a:gd name="T4" fmla="*/ 3 w 45"/>
                  <a:gd name="T5" fmla="*/ 41 h 55"/>
                  <a:gd name="T6" fmla="*/ 8 w 45"/>
                  <a:gd name="T7" fmla="*/ 11 h 55"/>
                  <a:gd name="T8" fmla="*/ 19 w 45"/>
                  <a:gd name="T9" fmla="*/ 2 h 55"/>
                  <a:gd name="T10" fmla="*/ 35 w 45"/>
                  <a:gd name="T11" fmla="*/ 3 h 55"/>
                  <a:gd name="T12" fmla="*/ 44 w 45"/>
                  <a:gd name="T13" fmla="*/ 17 h 55"/>
                  <a:gd name="T14" fmla="*/ 36 w 45"/>
                  <a:gd name="T15" fmla="*/ 47 h 55"/>
                  <a:gd name="T16" fmla="*/ 36 w 45"/>
                  <a:gd name="T17" fmla="*/ 47 h 55"/>
                  <a:gd name="T18" fmla="*/ 21 w 45"/>
                  <a:gd name="T19" fmla="*/ 55 h 55"/>
                  <a:gd name="T20" fmla="*/ 27 w 45"/>
                  <a:gd name="T21" fmla="*/ 11 h 55"/>
                  <a:gd name="T22" fmla="*/ 23 w 45"/>
                  <a:gd name="T23" fmla="*/ 12 h 55"/>
                  <a:gd name="T24" fmla="*/ 16 w 45"/>
                  <a:gd name="T25" fmla="*/ 17 h 55"/>
                  <a:gd name="T26" fmla="*/ 13 w 45"/>
                  <a:gd name="T27" fmla="*/ 38 h 55"/>
                  <a:gd name="T28" fmla="*/ 21 w 45"/>
                  <a:gd name="T29" fmla="*/ 46 h 55"/>
                  <a:gd name="T30" fmla="*/ 21 w 45"/>
                  <a:gd name="T31" fmla="*/ 46 h 55"/>
                  <a:gd name="T32" fmla="*/ 28 w 45"/>
                  <a:gd name="T33" fmla="*/ 41 h 55"/>
                  <a:gd name="T34" fmla="*/ 28 w 45"/>
                  <a:gd name="T35" fmla="*/ 41 h 55"/>
                  <a:gd name="T36" fmla="*/ 34 w 45"/>
                  <a:gd name="T37" fmla="*/ 19 h 55"/>
                  <a:gd name="T38" fmla="*/ 30 w 45"/>
                  <a:gd name="T39" fmla="*/ 12 h 55"/>
                  <a:gd name="T40" fmla="*/ 27 w 45"/>
                  <a:gd name="T41" fmla="*/ 11 h 55"/>
                  <a:gd name="T42" fmla="*/ 32 w 45"/>
                  <a:gd name="T43" fmla="*/ 44 h 55"/>
                  <a:gd name="T44" fmla="*/ 32 w 45"/>
                  <a:gd name="T45" fmla="*/ 44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5" h="55">
                    <a:moveTo>
                      <a:pt x="21" y="55"/>
                    </a:moveTo>
                    <a:cubicBezTo>
                      <a:pt x="21" y="55"/>
                      <a:pt x="21" y="55"/>
                      <a:pt x="21" y="55"/>
                    </a:cubicBezTo>
                    <a:cubicBezTo>
                      <a:pt x="11" y="55"/>
                      <a:pt x="5" y="47"/>
                      <a:pt x="3" y="41"/>
                    </a:cubicBezTo>
                    <a:cubicBezTo>
                      <a:pt x="0" y="31"/>
                      <a:pt x="2" y="20"/>
                      <a:pt x="8" y="11"/>
                    </a:cubicBezTo>
                    <a:cubicBezTo>
                      <a:pt x="11" y="7"/>
                      <a:pt x="15" y="4"/>
                      <a:pt x="19" y="2"/>
                    </a:cubicBezTo>
                    <a:cubicBezTo>
                      <a:pt x="25" y="0"/>
                      <a:pt x="31" y="1"/>
                      <a:pt x="35" y="3"/>
                    </a:cubicBezTo>
                    <a:cubicBezTo>
                      <a:pt x="40" y="6"/>
                      <a:pt x="43" y="11"/>
                      <a:pt x="44" y="17"/>
                    </a:cubicBezTo>
                    <a:cubicBezTo>
                      <a:pt x="45" y="27"/>
                      <a:pt x="42" y="40"/>
                      <a:pt x="36" y="47"/>
                    </a:cubicBezTo>
                    <a:cubicBezTo>
                      <a:pt x="36" y="47"/>
                      <a:pt x="36" y="47"/>
                      <a:pt x="36" y="47"/>
                    </a:cubicBezTo>
                    <a:cubicBezTo>
                      <a:pt x="32" y="52"/>
                      <a:pt x="27" y="55"/>
                      <a:pt x="21" y="55"/>
                    </a:cubicBezTo>
                    <a:close/>
                    <a:moveTo>
                      <a:pt x="27" y="11"/>
                    </a:moveTo>
                    <a:cubicBezTo>
                      <a:pt x="26" y="11"/>
                      <a:pt x="24" y="11"/>
                      <a:pt x="23" y="12"/>
                    </a:cubicBezTo>
                    <a:cubicBezTo>
                      <a:pt x="20" y="13"/>
                      <a:pt x="17" y="15"/>
                      <a:pt x="16" y="17"/>
                    </a:cubicBezTo>
                    <a:cubicBezTo>
                      <a:pt x="12" y="23"/>
                      <a:pt x="10" y="31"/>
                      <a:pt x="13" y="38"/>
                    </a:cubicBezTo>
                    <a:cubicBezTo>
                      <a:pt x="14" y="41"/>
                      <a:pt x="17" y="46"/>
                      <a:pt x="21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3" y="46"/>
                      <a:pt x="26" y="44"/>
                      <a:pt x="28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33" y="36"/>
                      <a:pt x="35" y="26"/>
                      <a:pt x="34" y="19"/>
                    </a:cubicBezTo>
                    <a:cubicBezTo>
                      <a:pt x="34" y="15"/>
                      <a:pt x="33" y="13"/>
                      <a:pt x="30" y="12"/>
                    </a:cubicBezTo>
                    <a:cubicBezTo>
                      <a:pt x="29" y="11"/>
                      <a:pt x="28" y="11"/>
                      <a:pt x="27" y="11"/>
                    </a:cubicBezTo>
                    <a:close/>
                    <a:moveTo>
                      <a:pt x="32" y="44"/>
                    </a:moveTo>
                    <a:cubicBezTo>
                      <a:pt x="32" y="44"/>
                      <a:pt x="32" y="44"/>
                      <a:pt x="32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01" name="">
                <a:extLst>
                  <a:ext uri="{FF2B5EF4-FFF2-40B4-BE49-F238E27FC236}">
                    <a16:creationId xmlns:a16="http://schemas.microsoft.com/office/drawing/2014/main" id="{BE77489E-1963-4435-BC63-D63C10D4A9E7}"/>
                  </a:ext>
                </a:extLst>
              </p:cNvPr>
              <p:cNvSpPr/>
              <p:nvPr/>
            </p:nvSpPr>
            <p:spPr bwMode="auto">
              <a:xfrm>
                <a:off x="4732338" y="2771776"/>
                <a:ext cx="201613" cy="239713"/>
              </a:xfrm>
              <a:custGeom>
                <a:avLst/>
                <a:gdLst>
                  <a:gd name="T0" fmla="*/ 29 w 53"/>
                  <a:gd name="T1" fmla="*/ 63 h 63"/>
                  <a:gd name="T2" fmla="*/ 8 w 53"/>
                  <a:gd name="T3" fmla="*/ 50 h 63"/>
                  <a:gd name="T4" fmla="*/ 3 w 53"/>
                  <a:gd name="T5" fmla="*/ 19 h 63"/>
                  <a:gd name="T6" fmla="*/ 17 w 53"/>
                  <a:gd name="T7" fmla="*/ 2 h 63"/>
                  <a:gd name="T8" fmla="*/ 38 w 53"/>
                  <a:gd name="T9" fmla="*/ 10 h 63"/>
                  <a:gd name="T10" fmla="*/ 49 w 53"/>
                  <a:gd name="T11" fmla="*/ 50 h 63"/>
                  <a:gd name="T12" fmla="*/ 32 w 53"/>
                  <a:gd name="T13" fmla="*/ 62 h 63"/>
                  <a:gd name="T14" fmla="*/ 32 w 53"/>
                  <a:gd name="T15" fmla="*/ 62 h 63"/>
                  <a:gd name="T16" fmla="*/ 29 w 53"/>
                  <a:gd name="T17" fmla="*/ 63 h 63"/>
                  <a:gd name="T18" fmla="*/ 21 w 53"/>
                  <a:gd name="T19" fmla="*/ 11 h 63"/>
                  <a:gd name="T20" fmla="*/ 20 w 53"/>
                  <a:gd name="T21" fmla="*/ 11 h 63"/>
                  <a:gd name="T22" fmla="*/ 12 w 53"/>
                  <a:gd name="T23" fmla="*/ 21 h 63"/>
                  <a:gd name="T24" fmla="*/ 17 w 53"/>
                  <a:gd name="T25" fmla="*/ 44 h 63"/>
                  <a:gd name="T26" fmla="*/ 31 w 53"/>
                  <a:gd name="T27" fmla="*/ 53 h 63"/>
                  <a:gd name="T28" fmla="*/ 31 w 53"/>
                  <a:gd name="T29" fmla="*/ 53 h 63"/>
                  <a:gd name="T30" fmla="*/ 39 w 53"/>
                  <a:gd name="T31" fmla="*/ 47 h 63"/>
                  <a:gd name="T32" fmla="*/ 31 w 53"/>
                  <a:gd name="T33" fmla="*/ 16 h 63"/>
                  <a:gd name="T34" fmla="*/ 21 w 53"/>
                  <a:gd name="T35" fmla="*/ 1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3" h="63">
                    <a:moveTo>
                      <a:pt x="29" y="63"/>
                    </a:moveTo>
                    <a:cubicBezTo>
                      <a:pt x="20" y="63"/>
                      <a:pt x="13" y="56"/>
                      <a:pt x="8" y="50"/>
                    </a:cubicBezTo>
                    <a:cubicBezTo>
                      <a:pt x="2" y="41"/>
                      <a:pt x="0" y="29"/>
                      <a:pt x="3" y="19"/>
                    </a:cubicBezTo>
                    <a:cubicBezTo>
                      <a:pt x="5" y="10"/>
                      <a:pt x="10" y="3"/>
                      <a:pt x="17" y="2"/>
                    </a:cubicBezTo>
                    <a:cubicBezTo>
                      <a:pt x="24" y="0"/>
                      <a:pt x="32" y="3"/>
                      <a:pt x="38" y="10"/>
                    </a:cubicBezTo>
                    <a:cubicBezTo>
                      <a:pt x="46" y="18"/>
                      <a:pt x="53" y="37"/>
                      <a:pt x="49" y="50"/>
                    </a:cubicBezTo>
                    <a:cubicBezTo>
                      <a:pt x="47" y="55"/>
                      <a:pt x="42" y="61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1" y="63"/>
                      <a:pt x="30" y="63"/>
                      <a:pt x="29" y="63"/>
                    </a:cubicBezTo>
                    <a:close/>
                    <a:moveTo>
                      <a:pt x="21" y="11"/>
                    </a:moveTo>
                    <a:cubicBezTo>
                      <a:pt x="21" y="11"/>
                      <a:pt x="20" y="11"/>
                      <a:pt x="20" y="11"/>
                    </a:cubicBezTo>
                    <a:cubicBezTo>
                      <a:pt x="16" y="12"/>
                      <a:pt x="13" y="17"/>
                      <a:pt x="12" y="21"/>
                    </a:cubicBezTo>
                    <a:cubicBezTo>
                      <a:pt x="11" y="29"/>
                      <a:pt x="12" y="37"/>
                      <a:pt x="17" y="44"/>
                    </a:cubicBezTo>
                    <a:cubicBezTo>
                      <a:pt x="19" y="49"/>
                      <a:pt x="25" y="53"/>
                      <a:pt x="31" y="53"/>
                    </a:cubicBezTo>
                    <a:cubicBezTo>
                      <a:pt x="31" y="53"/>
                      <a:pt x="31" y="53"/>
                      <a:pt x="31" y="53"/>
                    </a:cubicBezTo>
                    <a:cubicBezTo>
                      <a:pt x="37" y="52"/>
                      <a:pt x="39" y="49"/>
                      <a:pt x="39" y="47"/>
                    </a:cubicBezTo>
                    <a:cubicBezTo>
                      <a:pt x="43" y="38"/>
                      <a:pt x="36" y="22"/>
                      <a:pt x="31" y="16"/>
                    </a:cubicBezTo>
                    <a:cubicBezTo>
                      <a:pt x="28" y="14"/>
                      <a:pt x="25" y="11"/>
                      <a:pt x="21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02" name="">
                <a:extLst>
                  <a:ext uri="{FF2B5EF4-FFF2-40B4-BE49-F238E27FC236}">
                    <a16:creationId xmlns:a16="http://schemas.microsoft.com/office/drawing/2014/main" id="{E72A83A7-B49C-4A92-A40E-952FCD0DDD01}"/>
                  </a:ext>
                </a:extLst>
              </p:cNvPr>
              <p:cNvSpPr/>
              <p:nvPr/>
            </p:nvSpPr>
            <p:spPr bwMode="auto">
              <a:xfrm>
                <a:off x="5103813" y="3402014"/>
                <a:ext cx="231775" cy="209550"/>
              </a:xfrm>
              <a:custGeom>
                <a:avLst/>
                <a:gdLst>
                  <a:gd name="T0" fmla="*/ 36 w 61"/>
                  <a:gd name="T1" fmla="*/ 55 h 55"/>
                  <a:gd name="T2" fmla="*/ 29 w 61"/>
                  <a:gd name="T3" fmla="*/ 54 h 55"/>
                  <a:gd name="T4" fmla="*/ 2 w 61"/>
                  <a:gd name="T5" fmla="*/ 30 h 55"/>
                  <a:gd name="T6" fmla="*/ 4 w 61"/>
                  <a:gd name="T7" fmla="*/ 12 h 55"/>
                  <a:gd name="T8" fmla="*/ 35 w 61"/>
                  <a:gd name="T9" fmla="*/ 7 h 55"/>
                  <a:gd name="T10" fmla="*/ 57 w 61"/>
                  <a:gd name="T11" fmla="*/ 42 h 55"/>
                  <a:gd name="T12" fmla="*/ 57 w 61"/>
                  <a:gd name="T13" fmla="*/ 42 h 55"/>
                  <a:gd name="T14" fmla="*/ 45 w 61"/>
                  <a:gd name="T15" fmla="*/ 53 h 55"/>
                  <a:gd name="T16" fmla="*/ 36 w 61"/>
                  <a:gd name="T17" fmla="*/ 55 h 55"/>
                  <a:gd name="T18" fmla="*/ 20 w 61"/>
                  <a:gd name="T19" fmla="*/ 13 h 55"/>
                  <a:gd name="T20" fmla="*/ 12 w 61"/>
                  <a:gd name="T21" fmla="*/ 17 h 55"/>
                  <a:gd name="T22" fmla="*/ 11 w 61"/>
                  <a:gd name="T23" fmla="*/ 27 h 55"/>
                  <a:gd name="T24" fmla="*/ 31 w 61"/>
                  <a:gd name="T25" fmla="*/ 44 h 55"/>
                  <a:gd name="T26" fmla="*/ 42 w 61"/>
                  <a:gd name="T27" fmla="*/ 44 h 55"/>
                  <a:gd name="T28" fmla="*/ 48 w 61"/>
                  <a:gd name="T29" fmla="*/ 39 h 55"/>
                  <a:gd name="T30" fmla="*/ 48 w 61"/>
                  <a:gd name="T31" fmla="*/ 39 h 55"/>
                  <a:gd name="T32" fmla="*/ 30 w 61"/>
                  <a:gd name="T33" fmla="*/ 15 h 55"/>
                  <a:gd name="T34" fmla="*/ 20 w 61"/>
                  <a:gd name="T35" fmla="*/ 1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1" h="55">
                    <a:moveTo>
                      <a:pt x="36" y="55"/>
                    </a:moveTo>
                    <a:cubicBezTo>
                      <a:pt x="34" y="55"/>
                      <a:pt x="32" y="54"/>
                      <a:pt x="29" y="54"/>
                    </a:cubicBezTo>
                    <a:cubicBezTo>
                      <a:pt x="17" y="51"/>
                      <a:pt x="6" y="42"/>
                      <a:pt x="2" y="30"/>
                    </a:cubicBezTo>
                    <a:cubicBezTo>
                      <a:pt x="0" y="23"/>
                      <a:pt x="0" y="17"/>
                      <a:pt x="4" y="12"/>
                    </a:cubicBezTo>
                    <a:cubicBezTo>
                      <a:pt x="10" y="2"/>
                      <a:pt x="22" y="0"/>
                      <a:pt x="35" y="7"/>
                    </a:cubicBezTo>
                    <a:cubicBezTo>
                      <a:pt x="49" y="14"/>
                      <a:pt x="61" y="30"/>
                      <a:pt x="57" y="42"/>
                    </a:cubicBezTo>
                    <a:cubicBezTo>
                      <a:pt x="57" y="42"/>
                      <a:pt x="57" y="42"/>
                      <a:pt x="57" y="42"/>
                    </a:cubicBezTo>
                    <a:cubicBezTo>
                      <a:pt x="55" y="47"/>
                      <a:pt x="51" y="51"/>
                      <a:pt x="45" y="53"/>
                    </a:cubicBezTo>
                    <a:cubicBezTo>
                      <a:pt x="42" y="54"/>
                      <a:pt x="39" y="55"/>
                      <a:pt x="36" y="55"/>
                    </a:cubicBezTo>
                    <a:close/>
                    <a:moveTo>
                      <a:pt x="20" y="13"/>
                    </a:moveTo>
                    <a:cubicBezTo>
                      <a:pt x="17" y="13"/>
                      <a:pt x="14" y="14"/>
                      <a:pt x="12" y="17"/>
                    </a:cubicBezTo>
                    <a:cubicBezTo>
                      <a:pt x="10" y="21"/>
                      <a:pt x="11" y="25"/>
                      <a:pt x="11" y="27"/>
                    </a:cubicBezTo>
                    <a:cubicBezTo>
                      <a:pt x="14" y="35"/>
                      <a:pt x="22" y="42"/>
                      <a:pt x="31" y="44"/>
                    </a:cubicBezTo>
                    <a:cubicBezTo>
                      <a:pt x="35" y="45"/>
                      <a:pt x="39" y="45"/>
                      <a:pt x="42" y="44"/>
                    </a:cubicBezTo>
                    <a:cubicBezTo>
                      <a:pt x="45" y="43"/>
                      <a:pt x="47" y="41"/>
                      <a:pt x="48" y="39"/>
                    </a:cubicBezTo>
                    <a:cubicBezTo>
                      <a:pt x="48" y="39"/>
                      <a:pt x="48" y="39"/>
                      <a:pt x="48" y="39"/>
                    </a:cubicBezTo>
                    <a:cubicBezTo>
                      <a:pt x="50" y="32"/>
                      <a:pt x="41" y="21"/>
                      <a:pt x="30" y="15"/>
                    </a:cubicBezTo>
                    <a:cubicBezTo>
                      <a:pt x="28" y="14"/>
                      <a:pt x="24" y="13"/>
                      <a:pt x="20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03" name="">
                <a:extLst>
                  <a:ext uri="{FF2B5EF4-FFF2-40B4-BE49-F238E27FC236}">
                    <a16:creationId xmlns:a16="http://schemas.microsoft.com/office/drawing/2014/main" id="{F9044E4D-730A-4D06-B0A3-710A651B0F96}"/>
                  </a:ext>
                </a:extLst>
              </p:cNvPr>
              <p:cNvSpPr/>
              <p:nvPr/>
            </p:nvSpPr>
            <p:spPr bwMode="auto">
              <a:xfrm>
                <a:off x="5803900" y="3581401"/>
                <a:ext cx="238125" cy="158750"/>
              </a:xfrm>
              <a:custGeom>
                <a:avLst/>
                <a:gdLst>
                  <a:gd name="T0" fmla="*/ 25 w 63"/>
                  <a:gd name="T1" fmla="*/ 42 h 42"/>
                  <a:gd name="T2" fmla="*/ 9 w 63"/>
                  <a:gd name="T3" fmla="*/ 38 h 42"/>
                  <a:gd name="T4" fmla="*/ 4 w 63"/>
                  <a:gd name="T5" fmla="*/ 14 h 42"/>
                  <a:gd name="T6" fmla="*/ 22 w 63"/>
                  <a:gd name="T7" fmla="*/ 2 h 42"/>
                  <a:gd name="T8" fmla="*/ 56 w 63"/>
                  <a:gd name="T9" fmla="*/ 10 h 42"/>
                  <a:gd name="T10" fmla="*/ 56 w 63"/>
                  <a:gd name="T11" fmla="*/ 10 h 42"/>
                  <a:gd name="T12" fmla="*/ 62 w 63"/>
                  <a:gd name="T13" fmla="*/ 23 h 42"/>
                  <a:gd name="T14" fmla="*/ 53 w 63"/>
                  <a:gd name="T15" fmla="*/ 35 h 42"/>
                  <a:gd name="T16" fmla="*/ 25 w 63"/>
                  <a:gd name="T17" fmla="*/ 42 h 42"/>
                  <a:gd name="T18" fmla="*/ 30 w 63"/>
                  <a:gd name="T19" fmla="*/ 11 h 42"/>
                  <a:gd name="T20" fmla="*/ 24 w 63"/>
                  <a:gd name="T21" fmla="*/ 12 h 42"/>
                  <a:gd name="T22" fmla="*/ 12 w 63"/>
                  <a:gd name="T23" fmla="*/ 19 h 42"/>
                  <a:gd name="T24" fmla="*/ 14 w 63"/>
                  <a:gd name="T25" fmla="*/ 30 h 42"/>
                  <a:gd name="T26" fmla="*/ 49 w 63"/>
                  <a:gd name="T27" fmla="*/ 26 h 42"/>
                  <a:gd name="T28" fmla="*/ 53 w 63"/>
                  <a:gd name="T29" fmla="*/ 22 h 42"/>
                  <a:gd name="T30" fmla="*/ 50 w 63"/>
                  <a:gd name="T31" fmla="*/ 17 h 42"/>
                  <a:gd name="T32" fmla="*/ 30 w 63"/>
                  <a:gd name="T33" fmla="*/ 1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42">
                    <a:moveTo>
                      <a:pt x="25" y="42"/>
                    </a:moveTo>
                    <a:cubicBezTo>
                      <a:pt x="20" y="42"/>
                      <a:pt x="14" y="41"/>
                      <a:pt x="9" y="38"/>
                    </a:cubicBezTo>
                    <a:cubicBezTo>
                      <a:pt x="0" y="33"/>
                      <a:pt x="0" y="22"/>
                      <a:pt x="4" y="14"/>
                    </a:cubicBezTo>
                    <a:cubicBezTo>
                      <a:pt x="7" y="8"/>
                      <a:pt x="14" y="4"/>
                      <a:pt x="22" y="2"/>
                    </a:cubicBezTo>
                    <a:cubicBezTo>
                      <a:pt x="34" y="0"/>
                      <a:pt x="48" y="3"/>
                      <a:pt x="56" y="10"/>
                    </a:cubicBezTo>
                    <a:cubicBezTo>
                      <a:pt x="56" y="10"/>
                      <a:pt x="56" y="10"/>
                      <a:pt x="56" y="10"/>
                    </a:cubicBezTo>
                    <a:cubicBezTo>
                      <a:pt x="60" y="14"/>
                      <a:pt x="63" y="19"/>
                      <a:pt x="62" y="23"/>
                    </a:cubicBezTo>
                    <a:cubicBezTo>
                      <a:pt x="62" y="28"/>
                      <a:pt x="59" y="32"/>
                      <a:pt x="53" y="35"/>
                    </a:cubicBezTo>
                    <a:cubicBezTo>
                      <a:pt x="47" y="39"/>
                      <a:pt x="36" y="42"/>
                      <a:pt x="25" y="42"/>
                    </a:cubicBezTo>
                    <a:close/>
                    <a:moveTo>
                      <a:pt x="30" y="11"/>
                    </a:moveTo>
                    <a:cubicBezTo>
                      <a:pt x="28" y="11"/>
                      <a:pt x="26" y="11"/>
                      <a:pt x="24" y="12"/>
                    </a:cubicBezTo>
                    <a:cubicBezTo>
                      <a:pt x="20" y="12"/>
                      <a:pt x="15" y="14"/>
                      <a:pt x="12" y="19"/>
                    </a:cubicBezTo>
                    <a:cubicBezTo>
                      <a:pt x="11" y="22"/>
                      <a:pt x="10" y="27"/>
                      <a:pt x="14" y="30"/>
                    </a:cubicBezTo>
                    <a:cubicBezTo>
                      <a:pt x="23" y="35"/>
                      <a:pt x="38" y="32"/>
                      <a:pt x="49" y="26"/>
                    </a:cubicBezTo>
                    <a:cubicBezTo>
                      <a:pt x="51" y="25"/>
                      <a:pt x="52" y="24"/>
                      <a:pt x="53" y="22"/>
                    </a:cubicBezTo>
                    <a:cubicBezTo>
                      <a:pt x="53" y="21"/>
                      <a:pt x="52" y="19"/>
                      <a:pt x="50" y="17"/>
                    </a:cubicBezTo>
                    <a:cubicBezTo>
                      <a:pt x="45" y="13"/>
                      <a:pt x="37" y="11"/>
                      <a:pt x="3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04" name="">
                <a:extLst>
                  <a:ext uri="{FF2B5EF4-FFF2-40B4-BE49-F238E27FC236}">
                    <a16:creationId xmlns:a16="http://schemas.microsoft.com/office/drawing/2014/main" id="{6C43ADA8-6F18-45D7-B81F-D7D0CB9236E8}"/>
                  </a:ext>
                </a:extLst>
              </p:cNvPr>
              <p:cNvSpPr/>
              <p:nvPr/>
            </p:nvSpPr>
            <p:spPr bwMode="auto">
              <a:xfrm>
                <a:off x="5822950" y="1516064"/>
                <a:ext cx="60325" cy="98425"/>
              </a:xfrm>
              <a:custGeom>
                <a:avLst/>
                <a:gdLst>
                  <a:gd name="T0" fmla="*/ 11 w 16"/>
                  <a:gd name="T1" fmla="*/ 26 h 26"/>
                  <a:gd name="T2" fmla="*/ 6 w 16"/>
                  <a:gd name="T3" fmla="*/ 22 h 26"/>
                  <a:gd name="T4" fmla="*/ 1 w 16"/>
                  <a:gd name="T5" fmla="*/ 9 h 26"/>
                  <a:gd name="T6" fmla="*/ 3 w 16"/>
                  <a:gd name="T7" fmla="*/ 2 h 26"/>
                  <a:gd name="T8" fmla="*/ 10 w 16"/>
                  <a:gd name="T9" fmla="*/ 4 h 26"/>
                  <a:gd name="T10" fmla="*/ 16 w 16"/>
                  <a:gd name="T11" fmla="*/ 21 h 26"/>
                  <a:gd name="T12" fmla="*/ 12 w 16"/>
                  <a:gd name="T13" fmla="*/ 26 h 26"/>
                  <a:gd name="T14" fmla="*/ 11 w 16"/>
                  <a:gd name="T1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26">
                    <a:moveTo>
                      <a:pt x="11" y="26"/>
                    </a:moveTo>
                    <a:cubicBezTo>
                      <a:pt x="9" y="26"/>
                      <a:pt x="7" y="25"/>
                      <a:pt x="6" y="22"/>
                    </a:cubicBezTo>
                    <a:cubicBezTo>
                      <a:pt x="5" y="17"/>
                      <a:pt x="4" y="13"/>
                      <a:pt x="1" y="9"/>
                    </a:cubicBezTo>
                    <a:cubicBezTo>
                      <a:pt x="0" y="6"/>
                      <a:pt x="1" y="3"/>
                      <a:pt x="3" y="2"/>
                    </a:cubicBezTo>
                    <a:cubicBezTo>
                      <a:pt x="5" y="0"/>
                      <a:pt x="8" y="1"/>
                      <a:pt x="10" y="4"/>
                    </a:cubicBezTo>
                    <a:cubicBezTo>
                      <a:pt x="13" y="9"/>
                      <a:pt x="15" y="15"/>
                      <a:pt x="16" y="21"/>
                    </a:cubicBezTo>
                    <a:cubicBezTo>
                      <a:pt x="16" y="23"/>
                      <a:pt x="14" y="26"/>
                      <a:pt x="12" y="26"/>
                    </a:cubicBezTo>
                    <a:cubicBezTo>
                      <a:pt x="11" y="26"/>
                      <a:pt x="11" y="26"/>
                      <a:pt x="11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05" name="">
                <a:extLst>
                  <a:ext uri="{FF2B5EF4-FFF2-40B4-BE49-F238E27FC236}">
                    <a16:creationId xmlns:a16="http://schemas.microsoft.com/office/drawing/2014/main" id="{C548F576-A4A2-4202-99D5-FF9551900DE6}"/>
                  </a:ext>
                </a:extLst>
              </p:cNvPr>
              <p:cNvSpPr/>
              <p:nvPr/>
            </p:nvSpPr>
            <p:spPr bwMode="auto">
              <a:xfrm>
                <a:off x="5594350" y="1627189"/>
                <a:ext cx="60325" cy="74613"/>
              </a:xfrm>
              <a:custGeom>
                <a:avLst/>
                <a:gdLst>
                  <a:gd name="T0" fmla="*/ 11 w 16"/>
                  <a:gd name="T1" fmla="*/ 20 h 20"/>
                  <a:gd name="T2" fmla="*/ 6 w 16"/>
                  <a:gd name="T3" fmla="*/ 17 h 20"/>
                  <a:gd name="T4" fmla="*/ 2 w 16"/>
                  <a:gd name="T5" fmla="*/ 9 h 20"/>
                  <a:gd name="T6" fmla="*/ 2 w 16"/>
                  <a:gd name="T7" fmla="*/ 2 h 20"/>
                  <a:gd name="T8" fmla="*/ 9 w 16"/>
                  <a:gd name="T9" fmla="*/ 3 h 20"/>
                  <a:gd name="T10" fmla="*/ 16 w 16"/>
                  <a:gd name="T11" fmla="*/ 14 h 20"/>
                  <a:gd name="T12" fmla="*/ 13 w 16"/>
                  <a:gd name="T13" fmla="*/ 20 h 20"/>
                  <a:gd name="T14" fmla="*/ 11 w 16"/>
                  <a:gd name="T1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20">
                    <a:moveTo>
                      <a:pt x="11" y="20"/>
                    </a:moveTo>
                    <a:cubicBezTo>
                      <a:pt x="9" y="20"/>
                      <a:pt x="7" y="19"/>
                      <a:pt x="6" y="17"/>
                    </a:cubicBezTo>
                    <a:cubicBezTo>
                      <a:pt x="5" y="14"/>
                      <a:pt x="4" y="11"/>
                      <a:pt x="2" y="9"/>
                    </a:cubicBezTo>
                    <a:cubicBezTo>
                      <a:pt x="0" y="7"/>
                      <a:pt x="0" y="4"/>
                      <a:pt x="2" y="2"/>
                    </a:cubicBezTo>
                    <a:cubicBezTo>
                      <a:pt x="4" y="0"/>
                      <a:pt x="7" y="1"/>
                      <a:pt x="9" y="3"/>
                    </a:cubicBezTo>
                    <a:cubicBezTo>
                      <a:pt x="12" y="6"/>
                      <a:pt x="14" y="10"/>
                      <a:pt x="16" y="14"/>
                    </a:cubicBezTo>
                    <a:cubicBezTo>
                      <a:pt x="16" y="17"/>
                      <a:pt x="15" y="19"/>
                      <a:pt x="13" y="20"/>
                    </a:cubicBezTo>
                    <a:cubicBezTo>
                      <a:pt x="12" y="20"/>
                      <a:pt x="11" y="20"/>
                      <a:pt x="11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06" name="">
                <a:extLst>
                  <a:ext uri="{FF2B5EF4-FFF2-40B4-BE49-F238E27FC236}">
                    <a16:creationId xmlns:a16="http://schemas.microsoft.com/office/drawing/2014/main" id="{15BF846D-853D-415F-8139-E0B9F6E97B1C}"/>
                  </a:ext>
                </a:extLst>
              </p:cNvPr>
              <p:cNvSpPr/>
              <p:nvPr/>
            </p:nvSpPr>
            <p:spPr bwMode="auto">
              <a:xfrm>
                <a:off x="5384800" y="1728789"/>
                <a:ext cx="100013" cy="106363"/>
              </a:xfrm>
              <a:custGeom>
                <a:avLst/>
                <a:gdLst>
                  <a:gd name="T0" fmla="*/ 21 w 26"/>
                  <a:gd name="T1" fmla="*/ 28 h 28"/>
                  <a:gd name="T2" fmla="*/ 17 w 26"/>
                  <a:gd name="T3" fmla="*/ 26 h 28"/>
                  <a:gd name="T4" fmla="*/ 2 w 26"/>
                  <a:gd name="T5" fmla="*/ 9 h 28"/>
                  <a:gd name="T6" fmla="*/ 2 w 26"/>
                  <a:gd name="T7" fmla="*/ 2 h 28"/>
                  <a:gd name="T8" fmla="*/ 9 w 26"/>
                  <a:gd name="T9" fmla="*/ 3 h 28"/>
                  <a:gd name="T10" fmla="*/ 25 w 26"/>
                  <a:gd name="T11" fmla="*/ 20 h 28"/>
                  <a:gd name="T12" fmla="*/ 24 w 26"/>
                  <a:gd name="T13" fmla="*/ 27 h 28"/>
                  <a:gd name="T14" fmla="*/ 21 w 26"/>
                  <a:gd name="T1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28">
                    <a:moveTo>
                      <a:pt x="21" y="28"/>
                    </a:moveTo>
                    <a:cubicBezTo>
                      <a:pt x="20" y="28"/>
                      <a:pt x="18" y="27"/>
                      <a:pt x="17" y="26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0" y="7"/>
                      <a:pt x="0" y="4"/>
                      <a:pt x="2" y="2"/>
                    </a:cubicBezTo>
                    <a:cubicBezTo>
                      <a:pt x="4" y="0"/>
                      <a:pt x="7" y="1"/>
                      <a:pt x="9" y="3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6" y="22"/>
                      <a:pt x="26" y="25"/>
                      <a:pt x="24" y="27"/>
                    </a:cubicBezTo>
                    <a:cubicBezTo>
                      <a:pt x="23" y="27"/>
                      <a:pt x="22" y="28"/>
                      <a:pt x="21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07" name="">
                <a:extLst>
                  <a:ext uri="{FF2B5EF4-FFF2-40B4-BE49-F238E27FC236}">
                    <a16:creationId xmlns:a16="http://schemas.microsoft.com/office/drawing/2014/main" id="{E9E6946A-06A8-4AFC-B848-68AB9B31B4BE}"/>
                  </a:ext>
                </a:extLst>
              </p:cNvPr>
              <p:cNvSpPr/>
              <p:nvPr/>
            </p:nvSpPr>
            <p:spPr bwMode="auto">
              <a:xfrm>
                <a:off x="5259388" y="1925639"/>
                <a:ext cx="76200" cy="76200"/>
              </a:xfrm>
              <a:custGeom>
                <a:avLst/>
                <a:gdLst>
                  <a:gd name="T0" fmla="*/ 14 w 20"/>
                  <a:gd name="T1" fmla="*/ 20 h 20"/>
                  <a:gd name="T2" fmla="*/ 10 w 20"/>
                  <a:gd name="T3" fmla="*/ 17 h 20"/>
                  <a:gd name="T4" fmla="*/ 3 w 20"/>
                  <a:gd name="T5" fmla="*/ 9 h 20"/>
                  <a:gd name="T6" fmla="*/ 2 w 20"/>
                  <a:gd name="T7" fmla="*/ 2 h 20"/>
                  <a:gd name="T8" fmla="*/ 9 w 20"/>
                  <a:gd name="T9" fmla="*/ 1 h 20"/>
                  <a:gd name="T10" fmla="*/ 18 w 20"/>
                  <a:gd name="T11" fmla="*/ 12 h 20"/>
                  <a:gd name="T12" fmla="*/ 17 w 20"/>
                  <a:gd name="T13" fmla="*/ 19 h 20"/>
                  <a:gd name="T14" fmla="*/ 14 w 20"/>
                  <a:gd name="T1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20">
                    <a:moveTo>
                      <a:pt x="14" y="20"/>
                    </a:moveTo>
                    <a:cubicBezTo>
                      <a:pt x="13" y="20"/>
                      <a:pt x="11" y="19"/>
                      <a:pt x="10" y="17"/>
                    </a:cubicBezTo>
                    <a:cubicBezTo>
                      <a:pt x="8" y="14"/>
                      <a:pt x="6" y="11"/>
                      <a:pt x="3" y="9"/>
                    </a:cubicBezTo>
                    <a:cubicBezTo>
                      <a:pt x="1" y="8"/>
                      <a:pt x="0" y="5"/>
                      <a:pt x="2" y="2"/>
                    </a:cubicBezTo>
                    <a:cubicBezTo>
                      <a:pt x="3" y="0"/>
                      <a:pt x="6" y="0"/>
                      <a:pt x="9" y="1"/>
                    </a:cubicBezTo>
                    <a:cubicBezTo>
                      <a:pt x="13" y="4"/>
                      <a:pt x="16" y="8"/>
                      <a:pt x="18" y="12"/>
                    </a:cubicBezTo>
                    <a:cubicBezTo>
                      <a:pt x="20" y="14"/>
                      <a:pt x="19" y="17"/>
                      <a:pt x="17" y="19"/>
                    </a:cubicBezTo>
                    <a:cubicBezTo>
                      <a:pt x="16" y="19"/>
                      <a:pt x="15" y="20"/>
                      <a:pt x="1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08" name="">
                <a:extLst>
                  <a:ext uri="{FF2B5EF4-FFF2-40B4-BE49-F238E27FC236}">
                    <a16:creationId xmlns:a16="http://schemas.microsoft.com/office/drawing/2014/main" id="{E3B3FAF8-0442-4398-91FE-C6652F171225}"/>
                  </a:ext>
                </a:extLst>
              </p:cNvPr>
              <p:cNvSpPr/>
              <p:nvPr/>
            </p:nvSpPr>
            <p:spPr bwMode="auto">
              <a:xfrm>
                <a:off x="5092700" y="2062164"/>
                <a:ext cx="155575" cy="130175"/>
              </a:xfrm>
              <a:custGeom>
                <a:avLst/>
                <a:gdLst>
                  <a:gd name="T0" fmla="*/ 36 w 41"/>
                  <a:gd name="T1" fmla="*/ 34 h 34"/>
                  <a:gd name="T2" fmla="*/ 32 w 41"/>
                  <a:gd name="T3" fmla="*/ 32 h 34"/>
                  <a:gd name="T4" fmla="*/ 3 w 41"/>
                  <a:gd name="T5" fmla="*/ 10 h 34"/>
                  <a:gd name="T6" fmla="*/ 1 w 41"/>
                  <a:gd name="T7" fmla="*/ 3 h 34"/>
                  <a:gd name="T8" fmla="*/ 8 w 41"/>
                  <a:gd name="T9" fmla="*/ 2 h 34"/>
                  <a:gd name="T10" fmla="*/ 39 w 41"/>
                  <a:gd name="T11" fmla="*/ 25 h 34"/>
                  <a:gd name="T12" fmla="*/ 39 w 41"/>
                  <a:gd name="T13" fmla="*/ 32 h 34"/>
                  <a:gd name="T14" fmla="*/ 36 w 41"/>
                  <a:gd name="T1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34">
                    <a:moveTo>
                      <a:pt x="36" y="34"/>
                    </a:moveTo>
                    <a:cubicBezTo>
                      <a:pt x="35" y="34"/>
                      <a:pt x="33" y="33"/>
                      <a:pt x="32" y="32"/>
                    </a:cubicBezTo>
                    <a:cubicBezTo>
                      <a:pt x="23" y="25"/>
                      <a:pt x="13" y="17"/>
                      <a:pt x="3" y="10"/>
                    </a:cubicBezTo>
                    <a:cubicBezTo>
                      <a:pt x="0" y="8"/>
                      <a:pt x="0" y="5"/>
                      <a:pt x="1" y="3"/>
                    </a:cubicBezTo>
                    <a:cubicBezTo>
                      <a:pt x="3" y="1"/>
                      <a:pt x="6" y="0"/>
                      <a:pt x="8" y="2"/>
                    </a:cubicBezTo>
                    <a:cubicBezTo>
                      <a:pt x="19" y="9"/>
                      <a:pt x="29" y="17"/>
                      <a:pt x="39" y="25"/>
                    </a:cubicBezTo>
                    <a:cubicBezTo>
                      <a:pt x="41" y="27"/>
                      <a:pt x="41" y="30"/>
                      <a:pt x="39" y="32"/>
                    </a:cubicBezTo>
                    <a:cubicBezTo>
                      <a:pt x="38" y="33"/>
                      <a:pt x="37" y="34"/>
                      <a:pt x="36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09" name="">
                <a:extLst>
                  <a:ext uri="{FF2B5EF4-FFF2-40B4-BE49-F238E27FC236}">
                    <a16:creationId xmlns:a16="http://schemas.microsoft.com/office/drawing/2014/main" id="{F9D38530-0624-4E4C-BB4B-4BAF9F7D7ADF}"/>
                  </a:ext>
                </a:extLst>
              </p:cNvPr>
              <p:cNvSpPr/>
              <p:nvPr/>
            </p:nvSpPr>
            <p:spPr bwMode="auto">
              <a:xfrm>
                <a:off x="5021263" y="2366964"/>
                <a:ext cx="166688" cy="57150"/>
              </a:xfrm>
              <a:custGeom>
                <a:avLst/>
                <a:gdLst>
                  <a:gd name="T0" fmla="*/ 39 w 44"/>
                  <a:gd name="T1" fmla="*/ 15 h 15"/>
                  <a:gd name="T2" fmla="*/ 38 w 44"/>
                  <a:gd name="T3" fmla="*/ 15 h 15"/>
                  <a:gd name="T4" fmla="*/ 4 w 44"/>
                  <a:gd name="T5" fmla="*/ 10 h 15"/>
                  <a:gd name="T6" fmla="*/ 0 w 44"/>
                  <a:gd name="T7" fmla="*/ 5 h 15"/>
                  <a:gd name="T8" fmla="*/ 5 w 44"/>
                  <a:gd name="T9" fmla="*/ 1 h 15"/>
                  <a:gd name="T10" fmla="*/ 40 w 44"/>
                  <a:gd name="T11" fmla="*/ 5 h 15"/>
                  <a:gd name="T12" fmla="*/ 44 w 44"/>
                  <a:gd name="T13" fmla="*/ 10 h 15"/>
                  <a:gd name="T14" fmla="*/ 39 w 44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" h="15">
                    <a:moveTo>
                      <a:pt x="39" y="15"/>
                    </a:moveTo>
                    <a:cubicBezTo>
                      <a:pt x="39" y="15"/>
                      <a:pt x="38" y="15"/>
                      <a:pt x="38" y="15"/>
                    </a:cubicBezTo>
                    <a:cubicBezTo>
                      <a:pt x="27" y="13"/>
                      <a:pt x="16" y="11"/>
                      <a:pt x="4" y="10"/>
                    </a:cubicBezTo>
                    <a:cubicBezTo>
                      <a:pt x="2" y="10"/>
                      <a:pt x="0" y="8"/>
                      <a:pt x="0" y="5"/>
                    </a:cubicBezTo>
                    <a:cubicBezTo>
                      <a:pt x="0" y="2"/>
                      <a:pt x="2" y="0"/>
                      <a:pt x="5" y="1"/>
                    </a:cubicBezTo>
                    <a:cubicBezTo>
                      <a:pt x="17" y="2"/>
                      <a:pt x="28" y="3"/>
                      <a:pt x="40" y="5"/>
                    </a:cubicBezTo>
                    <a:cubicBezTo>
                      <a:pt x="42" y="5"/>
                      <a:pt x="44" y="8"/>
                      <a:pt x="44" y="10"/>
                    </a:cubicBezTo>
                    <a:cubicBezTo>
                      <a:pt x="43" y="13"/>
                      <a:pt x="41" y="15"/>
                      <a:pt x="39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10" name="">
                <a:extLst>
                  <a:ext uri="{FF2B5EF4-FFF2-40B4-BE49-F238E27FC236}">
                    <a16:creationId xmlns:a16="http://schemas.microsoft.com/office/drawing/2014/main" id="{716ECFA0-1083-42E6-BD13-7BA578F0C7D4}"/>
                  </a:ext>
                </a:extLst>
              </p:cNvPr>
              <p:cNvSpPr/>
              <p:nvPr/>
            </p:nvSpPr>
            <p:spPr bwMode="auto">
              <a:xfrm>
                <a:off x="5111750" y="2632076"/>
                <a:ext cx="79375" cy="41275"/>
              </a:xfrm>
              <a:custGeom>
                <a:avLst/>
                <a:gdLst>
                  <a:gd name="T0" fmla="*/ 5 w 21"/>
                  <a:gd name="T1" fmla="*/ 11 h 11"/>
                  <a:gd name="T2" fmla="*/ 1 w 21"/>
                  <a:gd name="T3" fmla="*/ 8 h 11"/>
                  <a:gd name="T4" fmla="*/ 4 w 21"/>
                  <a:gd name="T5" fmla="*/ 2 h 11"/>
                  <a:gd name="T6" fmla="*/ 16 w 21"/>
                  <a:gd name="T7" fmla="*/ 0 h 11"/>
                  <a:gd name="T8" fmla="*/ 21 w 21"/>
                  <a:gd name="T9" fmla="*/ 4 h 11"/>
                  <a:gd name="T10" fmla="*/ 16 w 21"/>
                  <a:gd name="T11" fmla="*/ 9 h 11"/>
                  <a:gd name="T12" fmla="*/ 7 w 21"/>
                  <a:gd name="T13" fmla="*/ 11 h 11"/>
                  <a:gd name="T14" fmla="*/ 5 w 21"/>
                  <a:gd name="T1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11">
                    <a:moveTo>
                      <a:pt x="5" y="11"/>
                    </a:moveTo>
                    <a:cubicBezTo>
                      <a:pt x="3" y="11"/>
                      <a:pt x="1" y="10"/>
                      <a:pt x="1" y="8"/>
                    </a:cubicBezTo>
                    <a:cubicBezTo>
                      <a:pt x="0" y="5"/>
                      <a:pt x="1" y="3"/>
                      <a:pt x="4" y="2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18" y="0"/>
                      <a:pt x="21" y="2"/>
                      <a:pt x="21" y="4"/>
                    </a:cubicBezTo>
                    <a:cubicBezTo>
                      <a:pt x="21" y="7"/>
                      <a:pt x="19" y="9"/>
                      <a:pt x="16" y="9"/>
                    </a:cubicBezTo>
                    <a:cubicBezTo>
                      <a:pt x="13" y="10"/>
                      <a:pt x="10" y="10"/>
                      <a:pt x="7" y="11"/>
                    </a:cubicBezTo>
                    <a:cubicBezTo>
                      <a:pt x="6" y="11"/>
                      <a:pt x="6" y="11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11" name="">
                <a:extLst>
                  <a:ext uri="{FF2B5EF4-FFF2-40B4-BE49-F238E27FC236}">
                    <a16:creationId xmlns:a16="http://schemas.microsoft.com/office/drawing/2014/main" id="{87DDA5A4-B08E-42D5-85E6-8640DCBD8BC7}"/>
                  </a:ext>
                </a:extLst>
              </p:cNvPr>
              <p:cNvSpPr/>
              <p:nvPr/>
            </p:nvSpPr>
            <p:spPr bwMode="auto">
              <a:xfrm>
                <a:off x="5108575" y="2852739"/>
                <a:ext cx="182563" cy="112713"/>
              </a:xfrm>
              <a:custGeom>
                <a:avLst/>
                <a:gdLst>
                  <a:gd name="T0" fmla="*/ 6 w 48"/>
                  <a:gd name="T1" fmla="*/ 30 h 30"/>
                  <a:gd name="T2" fmla="*/ 2 w 48"/>
                  <a:gd name="T3" fmla="*/ 28 h 30"/>
                  <a:gd name="T4" fmla="*/ 4 w 48"/>
                  <a:gd name="T5" fmla="*/ 21 h 30"/>
                  <a:gd name="T6" fmla="*/ 40 w 48"/>
                  <a:gd name="T7" fmla="*/ 1 h 30"/>
                  <a:gd name="T8" fmla="*/ 47 w 48"/>
                  <a:gd name="T9" fmla="*/ 3 h 30"/>
                  <a:gd name="T10" fmla="*/ 45 w 48"/>
                  <a:gd name="T11" fmla="*/ 10 h 30"/>
                  <a:gd name="T12" fmla="*/ 8 w 48"/>
                  <a:gd name="T13" fmla="*/ 30 h 30"/>
                  <a:gd name="T14" fmla="*/ 6 w 48"/>
                  <a:gd name="T1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30">
                    <a:moveTo>
                      <a:pt x="6" y="30"/>
                    </a:moveTo>
                    <a:cubicBezTo>
                      <a:pt x="4" y="30"/>
                      <a:pt x="3" y="29"/>
                      <a:pt x="2" y="28"/>
                    </a:cubicBezTo>
                    <a:cubicBezTo>
                      <a:pt x="0" y="25"/>
                      <a:pt x="1" y="22"/>
                      <a:pt x="4" y="21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2" y="0"/>
                      <a:pt x="45" y="1"/>
                      <a:pt x="47" y="3"/>
                    </a:cubicBezTo>
                    <a:cubicBezTo>
                      <a:pt x="48" y="5"/>
                      <a:pt x="47" y="8"/>
                      <a:pt x="45" y="10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0"/>
                      <a:pt x="7" y="30"/>
                      <a:pt x="6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12" name="">
                <a:extLst>
                  <a:ext uri="{FF2B5EF4-FFF2-40B4-BE49-F238E27FC236}">
                    <a16:creationId xmlns:a16="http://schemas.microsoft.com/office/drawing/2014/main" id="{94C46792-4E3F-40D2-B081-77F6BB788EFC}"/>
                  </a:ext>
                </a:extLst>
              </p:cNvPr>
              <p:cNvSpPr/>
              <p:nvPr/>
            </p:nvSpPr>
            <p:spPr bwMode="auto">
              <a:xfrm>
                <a:off x="5381625" y="3052764"/>
                <a:ext cx="79375" cy="76200"/>
              </a:xfrm>
              <a:custGeom>
                <a:avLst/>
                <a:gdLst>
                  <a:gd name="T0" fmla="*/ 6 w 21"/>
                  <a:gd name="T1" fmla="*/ 20 h 20"/>
                  <a:gd name="T2" fmla="*/ 1 w 21"/>
                  <a:gd name="T3" fmla="*/ 17 h 20"/>
                  <a:gd name="T4" fmla="*/ 4 w 21"/>
                  <a:gd name="T5" fmla="*/ 10 h 20"/>
                  <a:gd name="T6" fmla="*/ 11 w 21"/>
                  <a:gd name="T7" fmla="*/ 3 h 20"/>
                  <a:gd name="T8" fmla="*/ 17 w 21"/>
                  <a:gd name="T9" fmla="*/ 1 h 20"/>
                  <a:gd name="T10" fmla="*/ 20 w 21"/>
                  <a:gd name="T11" fmla="*/ 7 h 20"/>
                  <a:gd name="T12" fmla="*/ 7 w 21"/>
                  <a:gd name="T13" fmla="*/ 19 h 20"/>
                  <a:gd name="T14" fmla="*/ 6 w 21"/>
                  <a:gd name="T1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20">
                    <a:moveTo>
                      <a:pt x="6" y="20"/>
                    </a:moveTo>
                    <a:cubicBezTo>
                      <a:pt x="4" y="20"/>
                      <a:pt x="2" y="19"/>
                      <a:pt x="1" y="17"/>
                    </a:cubicBezTo>
                    <a:cubicBezTo>
                      <a:pt x="0" y="14"/>
                      <a:pt x="1" y="11"/>
                      <a:pt x="4" y="10"/>
                    </a:cubicBezTo>
                    <a:cubicBezTo>
                      <a:pt x="7" y="9"/>
                      <a:pt x="9" y="6"/>
                      <a:pt x="11" y="3"/>
                    </a:cubicBezTo>
                    <a:cubicBezTo>
                      <a:pt x="12" y="1"/>
                      <a:pt x="14" y="0"/>
                      <a:pt x="17" y="1"/>
                    </a:cubicBezTo>
                    <a:cubicBezTo>
                      <a:pt x="19" y="2"/>
                      <a:pt x="21" y="5"/>
                      <a:pt x="20" y="7"/>
                    </a:cubicBezTo>
                    <a:cubicBezTo>
                      <a:pt x="17" y="12"/>
                      <a:pt x="13" y="17"/>
                      <a:pt x="7" y="19"/>
                    </a:cubicBezTo>
                    <a:cubicBezTo>
                      <a:pt x="7" y="20"/>
                      <a:pt x="6" y="20"/>
                      <a:pt x="6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13" name="">
                <a:extLst>
                  <a:ext uri="{FF2B5EF4-FFF2-40B4-BE49-F238E27FC236}">
                    <a16:creationId xmlns:a16="http://schemas.microsoft.com/office/drawing/2014/main" id="{46CAEE6E-41D7-4DE7-8904-353A33B9395B}"/>
                  </a:ext>
                </a:extLst>
              </p:cNvPr>
              <p:cNvSpPr/>
              <p:nvPr/>
            </p:nvSpPr>
            <p:spPr bwMode="auto">
              <a:xfrm>
                <a:off x="5484813" y="3159126"/>
                <a:ext cx="125413" cy="155575"/>
              </a:xfrm>
              <a:custGeom>
                <a:avLst/>
                <a:gdLst>
                  <a:gd name="T0" fmla="*/ 6 w 33"/>
                  <a:gd name="T1" fmla="*/ 41 h 41"/>
                  <a:gd name="T2" fmla="*/ 2 w 33"/>
                  <a:gd name="T3" fmla="*/ 39 h 41"/>
                  <a:gd name="T4" fmla="*/ 2 w 33"/>
                  <a:gd name="T5" fmla="*/ 32 h 41"/>
                  <a:gd name="T6" fmla="*/ 23 w 33"/>
                  <a:gd name="T7" fmla="*/ 4 h 41"/>
                  <a:gd name="T8" fmla="*/ 29 w 33"/>
                  <a:gd name="T9" fmla="*/ 1 h 41"/>
                  <a:gd name="T10" fmla="*/ 32 w 33"/>
                  <a:gd name="T11" fmla="*/ 7 h 41"/>
                  <a:gd name="T12" fmla="*/ 9 w 33"/>
                  <a:gd name="T13" fmla="*/ 39 h 41"/>
                  <a:gd name="T14" fmla="*/ 6 w 33"/>
                  <a:gd name="T15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41">
                    <a:moveTo>
                      <a:pt x="6" y="41"/>
                    </a:moveTo>
                    <a:cubicBezTo>
                      <a:pt x="4" y="41"/>
                      <a:pt x="3" y="40"/>
                      <a:pt x="2" y="39"/>
                    </a:cubicBezTo>
                    <a:cubicBezTo>
                      <a:pt x="0" y="37"/>
                      <a:pt x="0" y="34"/>
                      <a:pt x="2" y="32"/>
                    </a:cubicBezTo>
                    <a:cubicBezTo>
                      <a:pt x="11" y="24"/>
                      <a:pt x="18" y="14"/>
                      <a:pt x="23" y="4"/>
                    </a:cubicBezTo>
                    <a:cubicBezTo>
                      <a:pt x="24" y="1"/>
                      <a:pt x="26" y="0"/>
                      <a:pt x="29" y="1"/>
                    </a:cubicBezTo>
                    <a:cubicBezTo>
                      <a:pt x="32" y="2"/>
                      <a:pt x="33" y="5"/>
                      <a:pt x="32" y="7"/>
                    </a:cubicBezTo>
                    <a:cubicBezTo>
                      <a:pt x="27" y="19"/>
                      <a:pt x="19" y="31"/>
                      <a:pt x="9" y="39"/>
                    </a:cubicBezTo>
                    <a:cubicBezTo>
                      <a:pt x="8" y="40"/>
                      <a:pt x="7" y="41"/>
                      <a:pt x="6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14" name="">
                <a:extLst>
                  <a:ext uri="{FF2B5EF4-FFF2-40B4-BE49-F238E27FC236}">
                    <a16:creationId xmlns:a16="http://schemas.microsoft.com/office/drawing/2014/main" id="{E929FC98-14ED-4FE1-811C-C4D94D88762A}"/>
                  </a:ext>
                </a:extLst>
              </p:cNvPr>
              <p:cNvSpPr/>
              <p:nvPr/>
            </p:nvSpPr>
            <p:spPr bwMode="auto">
              <a:xfrm>
                <a:off x="5788025" y="3251201"/>
                <a:ext cx="60325" cy="101600"/>
              </a:xfrm>
              <a:custGeom>
                <a:avLst/>
                <a:gdLst>
                  <a:gd name="T0" fmla="*/ 6 w 16"/>
                  <a:gd name="T1" fmla="*/ 27 h 27"/>
                  <a:gd name="T2" fmla="*/ 4 w 16"/>
                  <a:gd name="T3" fmla="*/ 26 h 27"/>
                  <a:gd name="T4" fmla="*/ 1 w 16"/>
                  <a:gd name="T5" fmla="*/ 20 h 27"/>
                  <a:gd name="T6" fmla="*/ 6 w 16"/>
                  <a:gd name="T7" fmla="*/ 4 h 27"/>
                  <a:gd name="T8" fmla="*/ 12 w 16"/>
                  <a:gd name="T9" fmla="*/ 1 h 27"/>
                  <a:gd name="T10" fmla="*/ 15 w 16"/>
                  <a:gd name="T11" fmla="*/ 7 h 27"/>
                  <a:gd name="T12" fmla="*/ 10 w 16"/>
                  <a:gd name="T13" fmla="*/ 23 h 27"/>
                  <a:gd name="T14" fmla="*/ 6 w 16"/>
                  <a:gd name="T1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27">
                    <a:moveTo>
                      <a:pt x="6" y="27"/>
                    </a:moveTo>
                    <a:cubicBezTo>
                      <a:pt x="5" y="27"/>
                      <a:pt x="5" y="26"/>
                      <a:pt x="4" y="26"/>
                    </a:cubicBezTo>
                    <a:cubicBezTo>
                      <a:pt x="2" y="25"/>
                      <a:pt x="0" y="23"/>
                      <a:pt x="1" y="20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2"/>
                      <a:pt x="10" y="0"/>
                      <a:pt x="12" y="1"/>
                    </a:cubicBezTo>
                    <a:cubicBezTo>
                      <a:pt x="15" y="2"/>
                      <a:pt x="16" y="4"/>
                      <a:pt x="15" y="7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5"/>
                      <a:pt x="8" y="27"/>
                      <a:pt x="6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15" name="">
                <a:extLst>
                  <a:ext uri="{FF2B5EF4-FFF2-40B4-BE49-F238E27FC236}">
                    <a16:creationId xmlns:a16="http://schemas.microsoft.com/office/drawing/2014/main" id="{91CE107D-7E28-4D0F-8FB4-BC09DA4D9FD2}"/>
                  </a:ext>
                </a:extLst>
              </p:cNvPr>
              <p:cNvSpPr/>
              <p:nvPr/>
            </p:nvSpPr>
            <p:spPr bwMode="auto">
              <a:xfrm>
                <a:off x="6099175" y="3276601"/>
                <a:ext cx="80963" cy="198438"/>
              </a:xfrm>
              <a:custGeom>
                <a:avLst/>
                <a:gdLst>
                  <a:gd name="T0" fmla="*/ 15 w 21"/>
                  <a:gd name="T1" fmla="*/ 52 h 52"/>
                  <a:gd name="T2" fmla="*/ 11 w 21"/>
                  <a:gd name="T3" fmla="*/ 47 h 52"/>
                  <a:gd name="T4" fmla="*/ 1 w 21"/>
                  <a:gd name="T5" fmla="*/ 8 h 52"/>
                  <a:gd name="T6" fmla="*/ 4 w 21"/>
                  <a:gd name="T7" fmla="*/ 1 h 52"/>
                  <a:gd name="T8" fmla="*/ 11 w 21"/>
                  <a:gd name="T9" fmla="*/ 4 h 52"/>
                  <a:gd name="T10" fmla="*/ 20 w 21"/>
                  <a:gd name="T11" fmla="*/ 46 h 52"/>
                  <a:gd name="T12" fmla="*/ 16 w 21"/>
                  <a:gd name="T13" fmla="*/ 52 h 52"/>
                  <a:gd name="T14" fmla="*/ 15 w 21"/>
                  <a:gd name="T1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52">
                    <a:moveTo>
                      <a:pt x="15" y="52"/>
                    </a:moveTo>
                    <a:cubicBezTo>
                      <a:pt x="13" y="52"/>
                      <a:pt x="11" y="50"/>
                      <a:pt x="11" y="47"/>
                    </a:cubicBezTo>
                    <a:cubicBezTo>
                      <a:pt x="9" y="34"/>
                      <a:pt x="6" y="20"/>
                      <a:pt x="1" y="8"/>
                    </a:cubicBezTo>
                    <a:cubicBezTo>
                      <a:pt x="0" y="5"/>
                      <a:pt x="2" y="2"/>
                      <a:pt x="4" y="1"/>
                    </a:cubicBezTo>
                    <a:cubicBezTo>
                      <a:pt x="7" y="0"/>
                      <a:pt x="10" y="2"/>
                      <a:pt x="11" y="4"/>
                    </a:cubicBezTo>
                    <a:cubicBezTo>
                      <a:pt x="15" y="18"/>
                      <a:pt x="19" y="32"/>
                      <a:pt x="20" y="46"/>
                    </a:cubicBezTo>
                    <a:cubicBezTo>
                      <a:pt x="21" y="49"/>
                      <a:pt x="19" y="51"/>
                      <a:pt x="16" y="52"/>
                    </a:cubicBezTo>
                    <a:cubicBezTo>
                      <a:pt x="16" y="52"/>
                      <a:pt x="16" y="52"/>
                      <a:pt x="15" y="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16" name="">
                <a:extLst>
                  <a:ext uri="{FF2B5EF4-FFF2-40B4-BE49-F238E27FC236}">
                    <a16:creationId xmlns:a16="http://schemas.microsoft.com/office/drawing/2014/main" id="{9DEA50D1-F870-41A9-9A7D-2CA68082B9B0}"/>
                  </a:ext>
                </a:extLst>
              </p:cNvPr>
              <p:cNvSpPr/>
              <p:nvPr/>
            </p:nvSpPr>
            <p:spPr bwMode="auto">
              <a:xfrm>
                <a:off x="6350000" y="3238501"/>
                <a:ext cx="53975" cy="92075"/>
              </a:xfrm>
              <a:custGeom>
                <a:avLst/>
                <a:gdLst>
                  <a:gd name="T0" fmla="*/ 8 w 14"/>
                  <a:gd name="T1" fmla="*/ 24 h 24"/>
                  <a:gd name="T2" fmla="*/ 3 w 14"/>
                  <a:gd name="T3" fmla="*/ 20 h 24"/>
                  <a:gd name="T4" fmla="*/ 0 w 14"/>
                  <a:gd name="T5" fmla="*/ 6 h 24"/>
                  <a:gd name="T6" fmla="*/ 4 w 14"/>
                  <a:gd name="T7" fmla="*/ 0 h 24"/>
                  <a:gd name="T8" fmla="*/ 10 w 14"/>
                  <a:gd name="T9" fmla="*/ 4 h 24"/>
                  <a:gd name="T10" fmla="*/ 13 w 14"/>
                  <a:gd name="T11" fmla="*/ 18 h 24"/>
                  <a:gd name="T12" fmla="*/ 9 w 14"/>
                  <a:gd name="T13" fmla="*/ 23 h 24"/>
                  <a:gd name="T14" fmla="*/ 8 w 14"/>
                  <a:gd name="T1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24">
                    <a:moveTo>
                      <a:pt x="8" y="24"/>
                    </a:moveTo>
                    <a:cubicBezTo>
                      <a:pt x="6" y="24"/>
                      <a:pt x="4" y="22"/>
                      <a:pt x="3" y="2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1" y="1"/>
                      <a:pt x="4" y="0"/>
                    </a:cubicBezTo>
                    <a:cubicBezTo>
                      <a:pt x="7" y="0"/>
                      <a:pt x="9" y="1"/>
                      <a:pt x="10" y="4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4" y="20"/>
                      <a:pt x="12" y="23"/>
                      <a:pt x="9" y="23"/>
                    </a:cubicBezTo>
                    <a:cubicBezTo>
                      <a:pt x="9" y="24"/>
                      <a:pt x="9" y="24"/>
                      <a:pt x="8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17" name="">
                <a:extLst>
                  <a:ext uri="{FF2B5EF4-FFF2-40B4-BE49-F238E27FC236}">
                    <a16:creationId xmlns:a16="http://schemas.microsoft.com/office/drawing/2014/main" id="{C13ED9B2-D8DF-49E9-A894-4431518B27A5}"/>
                  </a:ext>
                </a:extLst>
              </p:cNvPr>
              <p:cNvSpPr/>
              <p:nvPr/>
            </p:nvSpPr>
            <p:spPr bwMode="auto">
              <a:xfrm>
                <a:off x="6426200" y="1516064"/>
                <a:ext cx="79375" cy="114300"/>
              </a:xfrm>
              <a:custGeom>
                <a:avLst/>
                <a:gdLst>
                  <a:gd name="T0" fmla="*/ 5 w 21"/>
                  <a:gd name="T1" fmla="*/ 30 h 30"/>
                  <a:gd name="T2" fmla="*/ 3 w 21"/>
                  <a:gd name="T3" fmla="*/ 29 h 30"/>
                  <a:gd name="T4" fmla="*/ 0 w 21"/>
                  <a:gd name="T5" fmla="*/ 23 h 30"/>
                  <a:gd name="T6" fmla="*/ 12 w 21"/>
                  <a:gd name="T7" fmla="*/ 3 h 30"/>
                  <a:gd name="T8" fmla="*/ 19 w 21"/>
                  <a:gd name="T9" fmla="*/ 2 h 30"/>
                  <a:gd name="T10" fmla="*/ 20 w 21"/>
                  <a:gd name="T11" fmla="*/ 9 h 30"/>
                  <a:gd name="T12" fmla="*/ 10 w 21"/>
                  <a:gd name="T13" fmla="*/ 26 h 30"/>
                  <a:gd name="T14" fmla="*/ 5 w 21"/>
                  <a:gd name="T1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30">
                    <a:moveTo>
                      <a:pt x="5" y="30"/>
                    </a:moveTo>
                    <a:cubicBezTo>
                      <a:pt x="4" y="30"/>
                      <a:pt x="4" y="29"/>
                      <a:pt x="3" y="29"/>
                    </a:cubicBezTo>
                    <a:cubicBezTo>
                      <a:pt x="1" y="28"/>
                      <a:pt x="0" y="26"/>
                      <a:pt x="0" y="23"/>
                    </a:cubicBezTo>
                    <a:cubicBezTo>
                      <a:pt x="3" y="16"/>
                      <a:pt x="7" y="9"/>
                      <a:pt x="12" y="3"/>
                    </a:cubicBezTo>
                    <a:cubicBezTo>
                      <a:pt x="14" y="1"/>
                      <a:pt x="17" y="0"/>
                      <a:pt x="19" y="2"/>
                    </a:cubicBezTo>
                    <a:cubicBezTo>
                      <a:pt x="21" y="4"/>
                      <a:pt x="21" y="7"/>
                      <a:pt x="20" y="9"/>
                    </a:cubicBezTo>
                    <a:cubicBezTo>
                      <a:pt x="15" y="14"/>
                      <a:pt x="12" y="20"/>
                      <a:pt x="10" y="26"/>
                    </a:cubicBezTo>
                    <a:cubicBezTo>
                      <a:pt x="9" y="28"/>
                      <a:pt x="7" y="30"/>
                      <a:pt x="5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18" name="">
                <a:extLst>
                  <a:ext uri="{FF2B5EF4-FFF2-40B4-BE49-F238E27FC236}">
                    <a16:creationId xmlns:a16="http://schemas.microsoft.com/office/drawing/2014/main" id="{0B295129-A6D3-4C15-B202-55E1AF7E3599}"/>
                  </a:ext>
                </a:extLst>
              </p:cNvPr>
              <p:cNvSpPr/>
              <p:nvPr/>
            </p:nvSpPr>
            <p:spPr bwMode="auto">
              <a:xfrm>
                <a:off x="6786563" y="1744664"/>
                <a:ext cx="100013" cy="101600"/>
              </a:xfrm>
              <a:custGeom>
                <a:avLst/>
                <a:gdLst>
                  <a:gd name="T0" fmla="*/ 5 w 26"/>
                  <a:gd name="T1" fmla="*/ 27 h 27"/>
                  <a:gd name="T2" fmla="*/ 2 w 26"/>
                  <a:gd name="T3" fmla="*/ 26 h 27"/>
                  <a:gd name="T4" fmla="*/ 1 w 26"/>
                  <a:gd name="T5" fmla="*/ 19 h 27"/>
                  <a:gd name="T6" fmla="*/ 17 w 26"/>
                  <a:gd name="T7" fmla="*/ 2 h 27"/>
                  <a:gd name="T8" fmla="*/ 24 w 26"/>
                  <a:gd name="T9" fmla="*/ 2 h 27"/>
                  <a:gd name="T10" fmla="*/ 24 w 26"/>
                  <a:gd name="T11" fmla="*/ 9 h 27"/>
                  <a:gd name="T12" fmla="*/ 9 w 26"/>
                  <a:gd name="T13" fmla="*/ 25 h 27"/>
                  <a:gd name="T14" fmla="*/ 5 w 26"/>
                  <a:gd name="T1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27">
                    <a:moveTo>
                      <a:pt x="5" y="27"/>
                    </a:moveTo>
                    <a:cubicBezTo>
                      <a:pt x="4" y="27"/>
                      <a:pt x="3" y="27"/>
                      <a:pt x="2" y="26"/>
                    </a:cubicBezTo>
                    <a:cubicBezTo>
                      <a:pt x="0" y="25"/>
                      <a:pt x="0" y="22"/>
                      <a:pt x="1" y="19"/>
                    </a:cubicBezTo>
                    <a:cubicBezTo>
                      <a:pt x="6" y="13"/>
                      <a:pt x="11" y="7"/>
                      <a:pt x="17" y="2"/>
                    </a:cubicBezTo>
                    <a:cubicBezTo>
                      <a:pt x="20" y="0"/>
                      <a:pt x="23" y="0"/>
                      <a:pt x="24" y="2"/>
                    </a:cubicBezTo>
                    <a:cubicBezTo>
                      <a:pt x="26" y="4"/>
                      <a:pt x="26" y="8"/>
                      <a:pt x="24" y="9"/>
                    </a:cubicBezTo>
                    <a:cubicBezTo>
                      <a:pt x="18" y="14"/>
                      <a:pt x="13" y="19"/>
                      <a:pt x="9" y="25"/>
                    </a:cubicBezTo>
                    <a:cubicBezTo>
                      <a:pt x="8" y="26"/>
                      <a:pt x="7" y="27"/>
                      <a:pt x="5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19" name="">
                <a:extLst>
                  <a:ext uri="{FF2B5EF4-FFF2-40B4-BE49-F238E27FC236}">
                    <a16:creationId xmlns:a16="http://schemas.microsoft.com/office/drawing/2014/main" id="{2E614D53-3987-4046-A62D-9F7C401878A7}"/>
                  </a:ext>
                </a:extLst>
              </p:cNvPr>
              <p:cNvSpPr/>
              <p:nvPr/>
            </p:nvSpPr>
            <p:spPr bwMode="auto">
              <a:xfrm>
                <a:off x="7011988" y="2200276"/>
                <a:ext cx="128588" cy="52388"/>
              </a:xfrm>
              <a:custGeom>
                <a:avLst/>
                <a:gdLst>
                  <a:gd name="T0" fmla="*/ 6 w 34"/>
                  <a:gd name="T1" fmla="*/ 14 h 14"/>
                  <a:gd name="T2" fmla="*/ 1 w 34"/>
                  <a:gd name="T3" fmla="*/ 10 h 14"/>
                  <a:gd name="T4" fmla="*/ 5 w 34"/>
                  <a:gd name="T5" fmla="*/ 4 h 14"/>
                  <a:gd name="T6" fmla="*/ 28 w 34"/>
                  <a:gd name="T7" fmla="*/ 0 h 14"/>
                  <a:gd name="T8" fmla="*/ 33 w 34"/>
                  <a:gd name="T9" fmla="*/ 4 h 14"/>
                  <a:gd name="T10" fmla="*/ 29 w 34"/>
                  <a:gd name="T11" fmla="*/ 10 h 14"/>
                  <a:gd name="T12" fmla="*/ 7 w 34"/>
                  <a:gd name="T13" fmla="*/ 14 h 14"/>
                  <a:gd name="T14" fmla="*/ 6 w 34"/>
                  <a:gd name="T1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14">
                    <a:moveTo>
                      <a:pt x="6" y="14"/>
                    </a:moveTo>
                    <a:cubicBezTo>
                      <a:pt x="3" y="14"/>
                      <a:pt x="1" y="12"/>
                      <a:pt x="1" y="10"/>
                    </a:cubicBezTo>
                    <a:cubicBezTo>
                      <a:pt x="0" y="7"/>
                      <a:pt x="2" y="5"/>
                      <a:pt x="5" y="4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3" y="2"/>
                      <a:pt x="33" y="4"/>
                    </a:cubicBezTo>
                    <a:cubicBezTo>
                      <a:pt x="34" y="7"/>
                      <a:pt x="32" y="9"/>
                      <a:pt x="29" y="10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6" y="14"/>
                      <a:pt x="6" y="14"/>
                      <a:pt x="6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20" name="">
                <a:extLst>
                  <a:ext uri="{FF2B5EF4-FFF2-40B4-BE49-F238E27FC236}">
                    <a16:creationId xmlns:a16="http://schemas.microsoft.com/office/drawing/2014/main" id="{6EF4D005-AD5B-4FE6-96C1-08F27D77CE5B}"/>
                  </a:ext>
                </a:extLst>
              </p:cNvPr>
              <p:cNvSpPr/>
              <p:nvPr/>
            </p:nvSpPr>
            <p:spPr bwMode="auto">
              <a:xfrm>
                <a:off x="6977063" y="2719389"/>
                <a:ext cx="130175" cy="84138"/>
              </a:xfrm>
              <a:custGeom>
                <a:avLst/>
                <a:gdLst>
                  <a:gd name="T0" fmla="*/ 28 w 34"/>
                  <a:gd name="T1" fmla="*/ 22 h 22"/>
                  <a:gd name="T2" fmla="*/ 28 w 34"/>
                  <a:gd name="T3" fmla="*/ 22 h 22"/>
                  <a:gd name="T4" fmla="*/ 1 w 34"/>
                  <a:gd name="T5" fmla="*/ 9 h 22"/>
                  <a:gd name="T6" fmla="*/ 2 w 34"/>
                  <a:gd name="T7" fmla="*/ 2 h 22"/>
                  <a:gd name="T8" fmla="*/ 9 w 34"/>
                  <a:gd name="T9" fmla="*/ 2 h 22"/>
                  <a:gd name="T10" fmla="*/ 29 w 34"/>
                  <a:gd name="T11" fmla="*/ 12 h 22"/>
                  <a:gd name="T12" fmla="*/ 33 w 34"/>
                  <a:gd name="T13" fmla="*/ 18 h 22"/>
                  <a:gd name="T14" fmla="*/ 28 w 34"/>
                  <a:gd name="T1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22">
                    <a:moveTo>
                      <a:pt x="28" y="22"/>
                    </a:moveTo>
                    <a:cubicBezTo>
                      <a:pt x="28" y="22"/>
                      <a:pt x="28" y="22"/>
                      <a:pt x="28" y="22"/>
                    </a:cubicBezTo>
                    <a:cubicBezTo>
                      <a:pt x="18" y="21"/>
                      <a:pt x="8" y="16"/>
                      <a:pt x="1" y="9"/>
                    </a:cubicBezTo>
                    <a:cubicBezTo>
                      <a:pt x="0" y="7"/>
                      <a:pt x="0" y="4"/>
                      <a:pt x="2" y="2"/>
                    </a:cubicBezTo>
                    <a:cubicBezTo>
                      <a:pt x="4" y="0"/>
                      <a:pt x="7" y="0"/>
                      <a:pt x="9" y="2"/>
                    </a:cubicBezTo>
                    <a:cubicBezTo>
                      <a:pt x="14" y="8"/>
                      <a:pt x="21" y="11"/>
                      <a:pt x="29" y="12"/>
                    </a:cubicBezTo>
                    <a:cubicBezTo>
                      <a:pt x="32" y="13"/>
                      <a:pt x="34" y="15"/>
                      <a:pt x="33" y="18"/>
                    </a:cubicBezTo>
                    <a:cubicBezTo>
                      <a:pt x="33" y="20"/>
                      <a:pt x="31" y="22"/>
                      <a:pt x="28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21" name="">
                <a:extLst>
                  <a:ext uri="{FF2B5EF4-FFF2-40B4-BE49-F238E27FC236}">
                    <a16:creationId xmlns:a16="http://schemas.microsoft.com/office/drawing/2014/main" id="{975CE16D-23A3-473B-8359-1429BE7C1E51}"/>
                  </a:ext>
                </a:extLst>
              </p:cNvPr>
              <p:cNvSpPr/>
              <p:nvPr/>
            </p:nvSpPr>
            <p:spPr bwMode="auto">
              <a:xfrm>
                <a:off x="6684963" y="3071814"/>
                <a:ext cx="109538" cy="84138"/>
              </a:xfrm>
              <a:custGeom>
                <a:avLst/>
                <a:gdLst>
                  <a:gd name="T0" fmla="*/ 23 w 29"/>
                  <a:gd name="T1" fmla="*/ 22 h 22"/>
                  <a:gd name="T2" fmla="*/ 21 w 29"/>
                  <a:gd name="T3" fmla="*/ 21 h 22"/>
                  <a:gd name="T4" fmla="*/ 3 w 29"/>
                  <a:gd name="T5" fmla="*/ 10 h 22"/>
                  <a:gd name="T6" fmla="*/ 1 w 29"/>
                  <a:gd name="T7" fmla="*/ 3 h 22"/>
                  <a:gd name="T8" fmla="*/ 8 w 29"/>
                  <a:gd name="T9" fmla="*/ 1 h 22"/>
                  <a:gd name="T10" fmla="*/ 26 w 29"/>
                  <a:gd name="T11" fmla="*/ 13 h 22"/>
                  <a:gd name="T12" fmla="*/ 28 w 29"/>
                  <a:gd name="T13" fmla="*/ 20 h 22"/>
                  <a:gd name="T14" fmla="*/ 23 w 29"/>
                  <a:gd name="T1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22">
                    <a:moveTo>
                      <a:pt x="23" y="22"/>
                    </a:moveTo>
                    <a:cubicBezTo>
                      <a:pt x="23" y="22"/>
                      <a:pt x="22" y="22"/>
                      <a:pt x="21" y="21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0" y="8"/>
                      <a:pt x="0" y="5"/>
                      <a:pt x="1" y="3"/>
                    </a:cubicBezTo>
                    <a:cubicBezTo>
                      <a:pt x="2" y="1"/>
                      <a:pt x="6" y="0"/>
                      <a:pt x="8" y="1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8" y="15"/>
                      <a:pt x="29" y="18"/>
                      <a:pt x="28" y="20"/>
                    </a:cubicBezTo>
                    <a:cubicBezTo>
                      <a:pt x="27" y="21"/>
                      <a:pt x="25" y="22"/>
                      <a:pt x="23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22" name="">
                <a:extLst>
                  <a:ext uri="{FF2B5EF4-FFF2-40B4-BE49-F238E27FC236}">
                    <a16:creationId xmlns:a16="http://schemas.microsoft.com/office/drawing/2014/main" id="{61CD06EE-E470-4B11-9953-667A0CDFAEE9}"/>
                  </a:ext>
                </a:extLst>
              </p:cNvPr>
              <p:cNvSpPr/>
              <p:nvPr/>
            </p:nvSpPr>
            <p:spPr bwMode="auto">
              <a:xfrm>
                <a:off x="6205538" y="1141414"/>
                <a:ext cx="103188" cy="428625"/>
              </a:xfrm>
              <a:custGeom>
                <a:avLst/>
                <a:gdLst>
                  <a:gd name="T0" fmla="*/ 5 w 27"/>
                  <a:gd name="T1" fmla="*/ 113 h 113"/>
                  <a:gd name="T2" fmla="*/ 4 w 27"/>
                  <a:gd name="T3" fmla="*/ 113 h 113"/>
                  <a:gd name="T4" fmla="*/ 0 w 27"/>
                  <a:gd name="T5" fmla="*/ 108 h 113"/>
                  <a:gd name="T6" fmla="*/ 17 w 27"/>
                  <a:gd name="T7" fmla="*/ 4 h 113"/>
                  <a:gd name="T8" fmla="*/ 23 w 27"/>
                  <a:gd name="T9" fmla="*/ 0 h 113"/>
                  <a:gd name="T10" fmla="*/ 27 w 27"/>
                  <a:gd name="T11" fmla="*/ 6 h 113"/>
                  <a:gd name="T12" fmla="*/ 10 w 27"/>
                  <a:gd name="T13" fmla="*/ 109 h 113"/>
                  <a:gd name="T14" fmla="*/ 5 w 27"/>
                  <a:gd name="T15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13">
                    <a:moveTo>
                      <a:pt x="5" y="113"/>
                    </a:moveTo>
                    <a:cubicBezTo>
                      <a:pt x="5" y="113"/>
                      <a:pt x="4" y="113"/>
                      <a:pt x="4" y="113"/>
                    </a:cubicBezTo>
                    <a:cubicBezTo>
                      <a:pt x="1" y="113"/>
                      <a:pt x="0" y="110"/>
                      <a:pt x="0" y="108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8" y="2"/>
                      <a:pt x="20" y="0"/>
                      <a:pt x="23" y="0"/>
                    </a:cubicBezTo>
                    <a:cubicBezTo>
                      <a:pt x="25" y="1"/>
                      <a:pt x="27" y="3"/>
                      <a:pt x="27" y="6"/>
                    </a:cubicBezTo>
                    <a:cubicBezTo>
                      <a:pt x="10" y="109"/>
                      <a:pt x="10" y="109"/>
                      <a:pt x="10" y="109"/>
                    </a:cubicBezTo>
                    <a:cubicBezTo>
                      <a:pt x="9" y="112"/>
                      <a:pt x="7" y="113"/>
                      <a:pt x="5" y="1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23" name="">
                <a:extLst>
                  <a:ext uri="{FF2B5EF4-FFF2-40B4-BE49-F238E27FC236}">
                    <a16:creationId xmlns:a16="http://schemas.microsoft.com/office/drawing/2014/main" id="{034CDE06-5F24-4147-8FCD-F2438F3AB843}"/>
                  </a:ext>
                </a:extLst>
              </p:cNvPr>
              <p:cNvSpPr/>
              <p:nvPr/>
            </p:nvSpPr>
            <p:spPr bwMode="auto">
              <a:xfrm>
                <a:off x="6616700" y="1330326"/>
                <a:ext cx="223838" cy="395288"/>
              </a:xfrm>
              <a:custGeom>
                <a:avLst/>
                <a:gdLst>
                  <a:gd name="T0" fmla="*/ 6 w 59"/>
                  <a:gd name="T1" fmla="*/ 104 h 104"/>
                  <a:gd name="T2" fmla="*/ 3 w 59"/>
                  <a:gd name="T3" fmla="*/ 103 h 104"/>
                  <a:gd name="T4" fmla="*/ 2 w 59"/>
                  <a:gd name="T5" fmla="*/ 96 h 104"/>
                  <a:gd name="T6" fmla="*/ 49 w 59"/>
                  <a:gd name="T7" fmla="*/ 4 h 104"/>
                  <a:gd name="T8" fmla="*/ 55 w 59"/>
                  <a:gd name="T9" fmla="*/ 1 h 104"/>
                  <a:gd name="T10" fmla="*/ 58 w 59"/>
                  <a:gd name="T11" fmla="*/ 7 h 104"/>
                  <a:gd name="T12" fmla="*/ 10 w 59"/>
                  <a:gd name="T13" fmla="*/ 102 h 104"/>
                  <a:gd name="T14" fmla="*/ 6 w 59"/>
                  <a:gd name="T15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" h="104">
                    <a:moveTo>
                      <a:pt x="6" y="104"/>
                    </a:moveTo>
                    <a:cubicBezTo>
                      <a:pt x="5" y="104"/>
                      <a:pt x="4" y="103"/>
                      <a:pt x="3" y="103"/>
                    </a:cubicBezTo>
                    <a:cubicBezTo>
                      <a:pt x="1" y="101"/>
                      <a:pt x="0" y="98"/>
                      <a:pt x="2" y="96"/>
                    </a:cubicBezTo>
                    <a:cubicBezTo>
                      <a:pt x="23" y="68"/>
                      <a:pt x="39" y="37"/>
                      <a:pt x="49" y="4"/>
                    </a:cubicBezTo>
                    <a:cubicBezTo>
                      <a:pt x="50" y="1"/>
                      <a:pt x="53" y="0"/>
                      <a:pt x="55" y="1"/>
                    </a:cubicBezTo>
                    <a:cubicBezTo>
                      <a:pt x="58" y="2"/>
                      <a:pt x="59" y="4"/>
                      <a:pt x="58" y="7"/>
                    </a:cubicBezTo>
                    <a:cubicBezTo>
                      <a:pt x="48" y="41"/>
                      <a:pt x="31" y="73"/>
                      <a:pt x="10" y="102"/>
                    </a:cubicBezTo>
                    <a:cubicBezTo>
                      <a:pt x="9" y="103"/>
                      <a:pt x="7" y="104"/>
                      <a:pt x="6" y="1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24" name="">
                <a:extLst>
                  <a:ext uri="{FF2B5EF4-FFF2-40B4-BE49-F238E27FC236}">
                    <a16:creationId xmlns:a16="http://schemas.microsoft.com/office/drawing/2014/main" id="{8EBECD28-AC9E-466E-AEE9-06DDDAE2DB03}"/>
                  </a:ext>
                </a:extLst>
              </p:cNvPr>
              <p:cNvSpPr/>
              <p:nvPr/>
            </p:nvSpPr>
            <p:spPr bwMode="auto">
              <a:xfrm>
                <a:off x="6931025" y="1820864"/>
                <a:ext cx="293688" cy="227013"/>
              </a:xfrm>
              <a:custGeom>
                <a:avLst/>
                <a:gdLst>
                  <a:gd name="T0" fmla="*/ 6 w 77"/>
                  <a:gd name="T1" fmla="*/ 60 h 60"/>
                  <a:gd name="T2" fmla="*/ 2 w 77"/>
                  <a:gd name="T3" fmla="*/ 58 h 60"/>
                  <a:gd name="T4" fmla="*/ 3 w 77"/>
                  <a:gd name="T5" fmla="*/ 51 h 60"/>
                  <a:gd name="T6" fmla="*/ 69 w 77"/>
                  <a:gd name="T7" fmla="*/ 2 h 60"/>
                  <a:gd name="T8" fmla="*/ 76 w 77"/>
                  <a:gd name="T9" fmla="*/ 3 h 60"/>
                  <a:gd name="T10" fmla="*/ 75 w 77"/>
                  <a:gd name="T11" fmla="*/ 10 h 60"/>
                  <a:gd name="T12" fmla="*/ 9 w 77"/>
                  <a:gd name="T13" fmla="*/ 59 h 60"/>
                  <a:gd name="T14" fmla="*/ 6 w 77"/>
                  <a:gd name="T15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60">
                    <a:moveTo>
                      <a:pt x="6" y="60"/>
                    </a:moveTo>
                    <a:cubicBezTo>
                      <a:pt x="4" y="60"/>
                      <a:pt x="3" y="59"/>
                      <a:pt x="2" y="58"/>
                    </a:cubicBezTo>
                    <a:cubicBezTo>
                      <a:pt x="0" y="56"/>
                      <a:pt x="1" y="53"/>
                      <a:pt x="3" y="51"/>
                    </a:cubicBezTo>
                    <a:cubicBezTo>
                      <a:pt x="69" y="2"/>
                      <a:pt x="69" y="2"/>
                      <a:pt x="69" y="2"/>
                    </a:cubicBezTo>
                    <a:cubicBezTo>
                      <a:pt x="71" y="0"/>
                      <a:pt x="74" y="1"/>
                      <a:pt x="76" y="3"/>
                    </a:cubicBezTo>
                    <a:cubicBezTo>
                      <a:pt x="77" y="5"/>
                      <a:pt x="77" y="8"/>
                      <a:pt x="75" y="10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8" y="60"/>
                      <a:pt x="7" y="60"/>
                      <a:pt x="6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25" name="">
                <a:extLst>
                  <a:ext uri="{FF2B5EF4-FFF2-40B4-BE49-F238E27FC236}">
                    <a16:creationId xmlns:a16="http://schemas.microsoft.com/office/drawing/2014/main" id="{E76DFC5E-CD2A-47FE-9948-CD0689D1C0D6}"/>
                  </a:ext>
                </a:extLst>
              </p:cNvPr>
              <p:cNvSpPr/>
              <p:nvPr/>
            </p:nvSpPr>
            <p:spPr bwMode="auto">
              <a:xfrm>
                <a:off x="7042150" y="2495551"/>
                <a:ext cx="368300" cy="65088"/>
              </a:xfrm>
              <a:custGeom>
                <a:avLst/>
                <a:gdLst>
                  <a:gd name="T0" fmla="*/ 92 w 97"/>
                  <a:gd name="T1" fmla="*/ 17 h 17"/>
                  <a:gd name="T2" fmla="*/ 92 w 97"/>
                  <a:gd name="T3" fmla="*/ 17 h 17"/>
                  <a:gd name="T4" fmla="*/ 4 w 97"/>
                  <a:gd name="T5" fmla="*/ 10 h 17"/>
                  <a:gd name="T6" fmla="*/ 0 w 97"/>
                  <a:gd name="T7" fmla="*/ 5 h 17"/>
                  <a:gd name="T8" fmla="*/ 5 w 97"/>
                  <a:gd name="T9" fmla="*/ 1 h 17"/>
                  <a:gd name="T10" fmla="*/ 92 w 97"/>
                  <a:gd name="T11" fmla="*/ 7 h 17"/>
                  <a:gd name="T12" fmla="*/ 97 w 97"/>
                  <a:gd name="T13" fmla="*/ 13 h 17"/>
                  <a:gd name="T14" fmla="*/ 92 w 97"/>
                  <a:gd name="T1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7" h="17">
                    <a:moveTo>
                      <a:pt x="92" y="17"/>
                    </a:moveTo>
                    <a:cubicBezTo>
                      <a:pt x="92" y="17"/>
                      <a:pt x="92" y="17"/>
                      <a:pt x="92" y="17"/>
                    </a:cubicBezTo>
                    <a:cubicBezTo>
                      <a:pt x="63" y="16"/>
                      <a:pt x="33" y="14"/>
                      <a:pt x="4" y="10"/>
                    </a:cubicBezTo>
                    <a:cubicBezTo>
                      <a:pt x="1" y="10"/>
                      <a:pt x="0" y="7"/>
                      <a:pt x="0" y="5"/>
                    </a:cubicBezTo>
                    <a:cubicBezTo>
                      <a:pt x="0" y="2"/>
                      <a:pt x="3" y="0"/>
                      <a:pt x="5" y="1"/>
                    </a:cubicBezTo>
                    <a:cubicBezTo>
                      <a:pt x="34" y="4"/>
                      <a:pt x="63" y="7"/>
                      <a:pt x="92" y="7"/>
                    </a:cubicBezTo>
                    <a:cubicBezTo>
                      <a:pt x="95" y="8"/>
                      <a:pt x="97" y="10"/>
                      <a:pt x="97" y="13"/>
                    </a:cubicBezTo>
                    <a:cubicBezTo>
                      <a:pt x="97" y="15"/>
                      <a:pt x="95" y="17"/>
                      <a:pt x="92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26" name="">
                <a:extLst>
                  <a:ext uri="{FF2B5EF4-FFF2-40B4-BE49-F238E27FC236}">
                    <a16:creationId xmlns:a16="http://schemas.microsoft.com/office/drawing/2014/main" id="{2C76C695-B725-4E75-BF2D-63B807773817}"/>
                  </a:ext>
                </a:extLst>
              </p:cNvPr>
              <p:cNvSpPr/>
              <p:nvPr/>
            </p:nvSpPr>
            <p:spPr bwMode="auto">
              <a:xfrm>
                <a:off x="6848475" y="2921001"/>
                <a:ext cx="379413" cy="276225"/>
              </a:xfrm>
              <a:custGeom>
                <a:avLst/>
                <a:gdLst>
                  <a:gd name="T0" fmla="*/ 95 w 100"/>
                  <a:gd name="T1" fmla="*/ 73 h 73"/>
                  <a:gd name="T2" fmla="*/ 92 w 100"/>
                  <a:gd name="T3" fmla="*/ 72 h 73"/>
                  <a:gd name="T4" fmla="*/ 3 w 100"/>
                  <a:gd name="T5" fmla="*/ 9 h 73"/>
                  <a:gd name="T6" fmla="*/ 2 w 100"/>
                  <a:gd name="T7" fmla="*/ 2 h 73"/>
                  <a:gd name="T8" fmla="*/ 9 w 100"/>
                  <a:gd name="T9" fmla="*/ 1 h 73"/>
                  <a:gd name="T10" fmla="*/ 97 w 100"/>
                  <a:gd name="T11" fmla="*/ 63 h 73"/>
                  <a:gd name="T12" fmla="*/ 99 w 100"/>
                  <a:gd name="T13" fmla="*/ 70 h 73"/>
                  <a:gd name="T14" fmla="*/ 95 w 100"/>
                  <a:gd name="T1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0" h="73">
                    <a:moveTo>
                      <a:pt x="95" y="73"/>
                    </a:moveTo>
                    <a:cubicBezTo>
                      <a:pt x="94" y="73"/>
                      <a:pt x="93" y="72"/>
                      <a:pt x="92" y="72"/>
                    </a:cubicBezTo>
                    <a:cubicBezTo>
                      <a:pt x="60" y="52"/>
                      <a:pt x="32" y="32"/>
                      <a:pt x="3" y="9"/>
                    </a:cubicBezTo>
                    <a:cubicBezTo>
                      <a:pt x="1" y="7"/>
                      <a:pt x="0" y="4"/>
                      <a:pt x="2" y="2"/>
                    </a:cubicBezTo>
                    <a:cubicBezTo>
                      <a:pt x="4" y="0"/>
                      <a:pt x="7" y="0"/>
                      <a:pt x="9" y="1"/>
                    </a:cubicBezTo>
                    <a:cubicBezTo>
                      <a:pt x="38" y="24"/>
                      <a:pt x="66" y="44"/>
                      <a:pt x="97" y="63"/>
                    </a:cubicBezTo>
                    <a:cubicBezTo>
                      <a:pt x="100" y="65"/>
                      <a:pt x="100" y="68"/>
                      <a:pt x="99" y="70"/>
                    </a:cubicBezTo>
                    <a:cubicBezTo>
                      <a:pt x="98" y="72"/>
                      <a:pt x="96" y="73"/>
                      <a:pt x="95" y="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27" name="">
                <a:extLst>
                  <a:ext uri="{FF2B5EF4-FFF2-40B4-BE49-F238E27FC236}">
                    <a16:creationId xmlns:a16="http://schemas.microsoft.com/office/drawing/2014/main" id="{7BA1D498-903B-4B3A-BB26-4869DDAED08F}"/>
                  </a:ext>
                </a:extLst>
              </p:cNvPr>
              <p:cNvSpPr/>
              <p:nvPr/>
            </p:nvSpPr>
            <p:spPr bwMode="auto">
              <a:xfrm>
                <a:off x="6442075" y="3205164"/>
                <a:ext cx="158750" cy="322263"/>
              </a:xfrm>
              <a:custGeom>
                <a:avLst/>
                <a:gdLst>
                  <a:gd name="T0" fmla="*/ 36 w 42"/>
                  <a:gd name="T1" fmla="*/ 85 h 85"/>
                  <a:gd name="T2" fmla="*/ 31 w 42"/>
                  <a:gd name="T3" fmla="*/ 82 h 85"/>
                  <a:gd name="T4" fmla="*/ 1 w 42"/>
                  <a:gd name="T5" fmla="*/ 8 h 85"/>
                  <a:gd name="T6" fmla="*/ 4 w 42"/>
                  <a:gd name="T7" fmla="*/ 1 h 85"/>
                  <a:gd name="T8" fmla="*/ 10 w 42"/>
                  <a:gd name="T9" fmla="*/ 4 h 85"/>
                  <a:gd name="T10" fmla="*/ 41 w 42"/>
                  <a:gd name="T11" fmla="*/ 79 h 85"/>
                  <a:gd name="T12" fmla="*/ 38 w 42"/>
                  <a:gd name="T13" fmla="*/ 85 h 85"/>
                  <a:gd name="T14" fmla="*/ 36 w 42"/>
                  <a:gd name="T15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85">
                    <a:moveTo>
                      <a:pt x="36" y="85"/>
                    </a:moveTo>
                    <a:cubicBezTo>
                      <a:pt x="34" y="85"/>
                      <a:pt x="32" y="84"/>
                      <a:pt x="31" y="82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5"/>
                      <a:pt x="1" y="2"/>
                      <a:pt x="4" y="1"/>
                    </a:cubicBezTo>
                    <a:cubicBezTo>
                      <a:pt x="6" y="0"/>
                      <a:pt x="9" y="2"/>
                      <a:pt x="10" y="4"/>
                    </a:cubicBezTo>
                    <a:cubicBezTo>
                      <a:pt x="41" y="79"/>
                      <a:pt x="41" y="79"/>
                      <a:pt x="41" y="79"/>
                    </a:cubicBezTo>
                    <a:cubicBezTo>
                      <a:pt x="42" y="81"/>
                      <a:pt x="40" y="84"/>
                      <a:pt x="38" y="85"/>
                    </a:cubicBezTo>
                    <a:cubicBezTo>
                      <a:pt x="37" y="85"/>
                      <a:pt x="37" y="85"/>
                      <a:pt x="36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28" name="">
                <a:extLst>
                  <a:ext uri="{FF2B5EF4-FFF2-40B4-BE49-F238E27FC236}">
                    <a16:creationId xmlns:a16="http://schemas.microsoft.com/office/drawing/2014/main" id="{52D31C54-C014-41D3-84F5-ACC63665E63A}"/>
                  </a:ext>
                </a:extLst>
              </p:cNvPr>
              <p:cNvSpPr/>
              <p:nvPr/>
            </p:nvSpPr>
            <p:spPr bwMode="auto">
              <a:xfrm>
                <a:off x="6199188" y="1016001"/>
                <a:ext cx="193675" cy="158750"/>
              </a:xfrm>
              <a:custGeom>
                <a:avLst/>
                <a:gdLst>
                  <a:gd name="T0" fmla="*/ 27 w 51"/>
                  <a:gd name="T1" fmla="*/ 42 h 42"/>
                  <a:gd name="T2" fmla="*/ 20 w 51"/>
                  <a:gd name="T3" fmla="*/ 42 h 42"/>
                  <a:gd name="T4" fmla="*/ 1 w 51"/>
                  <a:gd name="T5" fmla="*/ 25 h 42"/>
                  <a:gd name="T6" fmla="*/ 9 w 51"/>
                  <a:gd name="T7" fmla="*/ 7 h 42"/>
                  <a:gd name="T8" fmla="*/ 41 w 51"/>
                  <a:gd name="T9" fmla="*/ 5 h 42"/>
                  <a:gd name="T10" fmla="*/ 50 w 51"/>
                  <a:gd name="T11" fmla="*/ 18 h 42"/>
                  <a:gd name="T12" fmla="*/ 47 w 51"/>
                  <a:gd name="T13" fmla="*/ 32 h 42"/>
                  <a:gd name="T14" fmla="*/ 47 w 51"/>
                  <a:gd name="T15" fmla="*/ 32 h 42"/>
                  <a:gd name="T16" fmla="*/ 27 w 51"/>
                  <a:gd name="T17" fmla="*/ 42 h 42"/>
                  <a:gd name="T18" fmla="*/ 27 w 51"/>
                  <a:gd name="T19" fmla="*/ 12 h 42"/>
                  <a:gd name="T20" fmla="*/ 15 w 51"/>
                  <a:gd name="T21" fmla="*/ 15 h 42"/>
                  <a:gd name="T22" fmla="*/ 10 w 51"/>
                  <a:gd name="T23" fmla="*/ 23 h 42"/>
                  <a:gd name="T24" fmla="*/ 22 w 51"/>
                  <a:gd name="T25" fmla="*/ 32 h 42"/>
                  <a:gd name="T26" fmla="*/ 39 w 51"/>
                  <a:gd name="T27" fmla="*/ 26 h 42"/>
                  <a:gd name="T28" fmla="*/ 39 w 51"/>
                  <a:gd name="T29" fmla="*/ 26 h 42"/>
                  <a:gd name="T30" fmla="*/ 41 w 51"/>
                  <a:gd name="T31" fmla="*/ 20 h 42"/>
                  <a:gd name="T32" fmla="*/ 36 w 51"/>
                  <a:gd name="T33" fmla="*/ 14 h 42"/>
                  <a:gd name="T34" fmla="*/ 27 w 51"/>
                  <a:gd name="T35" fmla="*/ 12 h 42"/>
                  <a:gd name="T36" fmla="*/ 43 w 51"/>
                  <a:gd name="T37" fmla="*/ 29 h 42"/>
                  <a:gd name="T38" fmla="*/ 43 w 51"/>
                  <a:gd name="T39" fmla="*/ 2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" h="42">
                    <a:moveTo>
                      <a:pt x="27" y="42"/>
                    </a:moveTo>
                    <a:cubicBezTo>
                      <a:pt x="24" y="42"/>
                      <a:pt x="22" y="42"/>
                      <a:pt x="20" y="42"/>
                    </a:cubicBezTo>
                    <a:cubicBezTo>
                      <a:pt x="10" y="39"/>
                      <a:pt x="2" y="33"/>
                      <a:pt x="1" y="25"/>
                    </a:cubicBezTo>
                    <a:cubicBezTo>
                      <a:pt x="0" y="21"/>
                      <a:pt x="0" y="14"/>
                      <a:pt x="9" y="7"/>
                    </a:cubicBezTo>
                    <a:cubicBezTo>
                      <a:pt x="17" y="1"/>
                      <a:pt x="31" y="0"/>
                      <a:pt x="41" y="5"/>
                    </a:cubicBezTo>
                    <a:cubicBezTo>
                      <a:pt x="46" y="8"/>
                      <a:pt x="49" y="13"/>
                      <a:pt x="50" y="18"/>
                    </a:cubicBezTo>
                    <a:cubicBezTo>
                      <a:pt x="51" y="23"/>
                      <a:pt x="50" y="28"/>
                      <a:pt x="47" y="32"/>
                    </a:cubicBezTo>
                    <a:cubicBezTo>
                      <a:pt x="47" y="32"/>
                      <a:pt x="47" y="32"/>
                      <a:pt x="47" y="32"/>
                    </a:cubicBezTo>
                    <a:cubicBezTo>
                      <a:pt x="42" y="39"/>
                      <a:pt x="35" y="42"/>
                      <a:pt x="27" y="42"/>
                    </a:cubicBezTo>
                    <a:close/>
                    <a:moveTo>
                      <a:pt x="27" y="12"/>
                    </a:moveTo>
                    <a:cubicBezTo>
                      <a:pt x="22" y="12"/>
                      <a:pt x="18" y="13"/>
                      <a:pt x="15" y="15"/>
                    </a:cubicBezTo>
                    <a:cubicBezTo>
                      <a:pt x="11" y="18"/>
                      <a:pt x="10" y="20"/>
                      <a:pt x="10" y="23"/>
                    </a:cubicBezTo>
                    <a:cubicBezTo>
                      <a:pt x="11" y="27"/>
                      <a:pt x="16" y="31"/>
                      <a:pt x="22" y="32"/>
                    </a:cubicBezTo>
                    <a:cubicBezTo>
                      <a:pt x="25" y="33"/>
                      <a:pt x="34" y="34"/>
                      <a:pt x="39" y="26"/>
                    </a:cubicBezTo>
                    <a:cubicBezTo>
                      <a:pt x="39" y="26"/>
                      <a:pt x="39" y="26"/>
                      <a:pt x="39" y="26"/>
                    </a:cubicBezTo>
                    <a:cubicBezTo>
                      <a:pt x="41" y="24"/>
                      <a:pt x="41" y="22"/>
                      <a:pt x="41" y="20"/>
                    </a:cubicBezTo>
                    <a:cubicBezTo>
                      <a:pt x="40" y="18"/>
                      <a:pt x="39" y="15"/>
                      <a:pt x="36" y="14"/>
                    </a:cubicBezTo>
                    <a:cubicBezTo>
                      <a:pt x="33" y="12"/>
                      <a:pt x="30" y="12"/>
                      <a:pt x="27" y="12"/>
                    </a:cubicBezTo>
                    <a:close/>
                    <a:moveTo>
                      <a:pt x="43" y="29"/>
                    </a:moveTo>
                    <a:cubicBezTo>
                      <a:pt x="43" y="29"/>
                      <a:pt x="43" y="29"/>
                      <a:pt x="43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29" name="">
                <a:extLst>
                  <a:ext uri="{FF2B5EF4-FFF2-40B4-BE49-F238E27FC236}">
                    <a16:creationId xmlns:a16="http://schemas.microsoft.com/office/drawing/2014/main" id="{66ACE6D2-5099-4C07-AA52-B1BE0104D515}"/>
                  </a:ext>
                </a:extLst>
              </p:cNvPr>
              <p:cNvSpPr/>
              <p:nvPr/>
            </p:nvSpPr>
            <p:spPr bwMode="auto">
              <a:xfrm>
                <a:off x="6734175" y="1193801"/>
                <a:ext cx="223838" cy="171450"/>
              </a:xfrm>
              <a:custGeom>
                <a:avLst/>
                <a:gdLst>
                  <a:gd name="T0" fmla="*/ 35 w 59"/>
                  <a:gd name="T1" fmla="*/ 45 h 45"/>
                  <a:gd name="T2" fmla="*/ 5 w 59"/>
                  <a:gd name="T3" fmla="*/ 34 h 45"/>
                  <a:gd name="T4" fmla="*/ 1 w 59"/>
                  <a:gd name="T5" fmla="*/ 20 h 45"/>
                  <a:gd name="T6" fmla="*/ 19 w 59"/>
                  <a:gd name="T7" fmla="*/ 2 h 45"/>
                  <a:gd name="T8" fmla="*/ 43 w 59"/>
                  <a:gd name="T9" fmla="*/ 5 h 45"/>
                  <a:gd name="T10" fmla="*/ 55 w 59"/>
                  <a:gd name="T11" fmla="*/ 17 h 45"/>
                  <a:gd name="T12" fmla="*/ 56 w 59"/>
                  <a:gd name="T13" fmla="*/ 34 h 45"/>
                  <a:gd name="T14" fmla="*/ 35 w 59"/>
                  <a:gd name="T15" fmla="*/ 45 h 45"/>
                  <a:gd name="T16" fmla="*/ 35 w 59"/>
                  <a:gd name="T17" fmla="*/ 45 h 45"/>
                  <a:gd name="T18" fmla="*/ 35 w 59"/>
                  <a:gd name="T19" fmla="*/ 45 h 45"/>
                  <a:gd name="T20" fmla="*/ 35 w 59"/>
                  <a:gd name="T21" fmla="*/ 41 h 45"/>
                  <a:gd name="T22" fmla="*/ 35 w 59"/>
                  <a:gd name="T23" fmla="*/ 41 h 45"/>
                  <a:gd name="T24" fmla="*/ 27 w 59"/>
                  <a:gd name="T25" fmla="*/ 11 h 45"/>
                  <a:gd name="T26" fmla="*/ 21 w 59"/>
                  <a:gd name="T27" fmla="*/ 12 h 45"/>
                  <a:gd name="T28" fmla="*/ 11 w 59"/>
                  <a:gd name="T29" fmla="*/ 22 h 45"/>
                  <a:gd name="T30" fmla="*/ 13 w 59"/>
                  <a:gd name="T31" fmla="*/ 28 h 45"/>
                  <a:gd name="T32" fmla="*/ 35 w 59"/>
                  <a:gd name="T33" fmla="*/ 36 h 45"/>
                  <a:gd name="T34" fmla="*/ 47 w 59"/>
                  <a:gd name="T35" fmla="*/ 30 h 45"/>
                  <a:gd name="T36" fmla="*/ 47 w 59"/>
                  <a:gd name="T37" fmla="*/ 21 h 45"/>
                  <a:gd name="T38" fmla="*/ 38 w 59"/>
                  <a:gd name="T39" fmla="*/ 14 h 45"/>
                  <a:gd name="T40" fmla="*/ 27 w 59"/>
                  <a:gd name="T41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9" h="45">
                    <a:moveTo>
                      <a:pt x="35" y="45"/>
                    </a:moveTo>
                    <a:cubicBezTo>
                      <a:pt x="25" y="45"/>
                      <a:pt x="12" y="42"/>
                      <a:pt x="5" y="34"/>
                    </a:cubicBezTo>
                    <a:cubicBezTo>
                      <a:pt x="2" y="30"/>
                      <a:pt x="0" y="25"/>
                      <a:pt x="1" y="20"/>
                    </a:cubicBezTo>
                    <a:cubicBezTo>
                      <a:pt x="3" y="12"/>
                      <a:pt x="10" y="5"/>
                      <a:pt x="19" y="2"/>
                    </a:cubicBezTo>
                    <a:cubicBezTo>
                      <a:pt x="26" y="0"/>
                      <a:pt x="35" y="1"/>
                      <a:pt x="43" y="5"/>
                    </a:cubicBezTo>
                    <a:cubicBezTo>
                      <a:pt x="48" y="8"/>
                      <a:pt x="53" y="12"/>
                      <a:pt x="55" y="17"/>
                    </a:cubicBezTo>
                    <a:cubicBezTo>
                      <a:pt x="58" y="22"/>
                      <a:pt x="59" y="29"/>
                      <a:pt x="56" y="34"/>
                    </a:cubicBezTo>
                    <a:cubicBezTo>
                      <a:pt x="52" y="41"/>
                      <a:pt x="44" y="45"/>
                      <a:pt x="35" y="45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5" y="45"/>
                      <a:pt x="35" y="45"/>
                      <a:pt x="35" y="45"/>
                    </a:cubicBezTo>
                    <a:close/>
                    <a:moveTo>
                      <a:pt x="35" y="41"/>
                    </a:moveTo>
                    <a:cubicBezTo>
                      <a:pt x="35" y="41"/>
                      <a:pt x="35" y="41"/>
                      <a:pt x="35" y="41"/>
                    </a:cubicBezTo>
                    <a:close/>
                    <a:moveTo>
                      <a:pt x="27" y="11"/>
                    </a:moveTo>
                    <a:cubicBezTo>
                      <a:pt x="25" y="11"/>
                      <a:pt x="23" y="11"/>
                      <a:pt x="21" y="12"/>
                    </a:cubicBezTo>
                    <a:cubicBezTo>
                      <a:pt x="16" y="13"/>
                      <a:pt x="12" y="17"/>
                      <a:pt x="11" y="22"/>
                    </a:cubicBezTo>
                    <a:cubicBezTo>
                      <a:pt x="10" y="24"/>
                      <a:pt x="11" y="26"/>
                      <a:pt x="13" y="28"/>
                    </a:cubicBezTo>
                    <a:cubicBezTo>
                      <a:pt x="17" y="33"/>
                      <a:pt x="27" y="36"/>
                      <a:pt x="35" y="36"/>
                    </a:cubicBezTo>
                    <a:cubicBezTo>
                      <a:pt x="40" y="36"/>
                      <a:pt x="45" y="33"/>
                      <a:pt x="47" y="30"/>
                    </a:cubicBezTo>
                    <a:cubicBezTo>
                      <a:pt x="48" y="27"/>
                      <a:pt x="48" y="24"/>
                      <a:pt x="47" y="21"/>
                    </a:cubicBezTo>
                    <a:cubicBezTo>
                      <a:pt x="45" y="18"/>
                      <a:pt x="41" y="15"/>
                      <a:pt x="38" y="14"/>
                    </a:cubicBezTo>
                    <a:cubicBezTo>
                      <a:pt x="35" y="12"/>
                      <a:pt x="30" y="11"/>
                      <a:pt x="27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30" name="">
                <a:extLst>
                  <a:ext uri="{FF2B5EF4-FFF2-40B4-BE49-F238E27FC236}">
                    <a16:creationId xmlns:a16="http://schemas.microsoft.com/office/drawing/2014/main" id="{0D16A388-8709-415B-B4DC-32EA20FAB63F}"/>
                  </a:ext>
                </a:extLst>
              </p:cNvPr>
              <p:cNvSpPr/>
              <p:nvPr/>
            </p:nvSpPr>
            <p:spPr bwMode="auto">
              <a:xfrm>
                <a:off x="7162800" y="1701801"/>
                <a:ext cx="179388" cy="201613"/>
              </a:xfrm>
              <a:custGeom>
                <a:avLst/>
                <a:gdLst>
                  <a:gd name="T0" fmla="*/ 29 w 47"/>
                  <a:gd name="T1" fmla="*/ 53 h 53"/>
                  <a:gd name="T2" fmla="*/ 17 w 47"/>
                  <a:gd name="T3" fmla="*/ 49 h 53"/>
                  <a:gd name="T4" fmla="*/ 17 w 47"/>
                  <a:gd name="T5" fmla="*/ 49 h 53"/>
                  <a:gd name="T6" fmla="*/ 1 w 47"/>
                  <a:gd name="T7" fmla="*/ 22 h 53"/>
                  <a:gd name="T8" fmla="*/ 6 w 47"/>
                  <a:gd name="T9" fmla="*/ 6 h 53"/>
                  <a:gd name="T10" fmla="*/ 21 w 47"/>
                  <a:gd name="T11" fmla="*/ 1 h 53"/>
                  <a:gd name="T12" fmla="*/ 34 w 47"/>
                  <a:gd name="T13" fmla="*/ 6 h 53"/>
                  <a:gd name="T14" fmla="*/ 47 w 47"/>
                  <a:gd name="T15" fmla="*/ 33 h 53"/>
                  <a:gd name="T16" fmla="*/ 34 w 47"/>
                  <a:gd name="T17" fmla="*/ 52 h 53"/>
                  <a:gd name="T18" fmla="*/ 29 w 47"/>
                  <a:gd name="T19" fmla="*/ 53 h 53"/>
                  <a:gd name="T20" fmla="*/ 19 w 47"/>
                  <a:gd name="T21" fmla="*/ 10 h 53"/>
                  <a:gd name="T22" fmla="*/ 13 w 47"/>
                  <a:gd name="T23" fmla="*/ 13 h 53"/>
                  <a:gd name="T24" fmla="*/ 11 w 47"/>
                  <a:gd name="T25" fmla="*/ 20 h 53"/>
                  <a:gd name="T26" fmla="*/ 23 w 47"/>
                  <a:gd name="T27" fmla="*/ 41 h 53"/>
                  <a:gd name="T28" fmla="*/ 23 w 47"/>
                  <a:gd name="T29" fmla="*/ 41 h 53"/>
                  <a:gd name="T30" fmla="*/ 31 w 47"/>
                  <a:gd name="T31" fmla="*/ 43 h 53"/>
                  <a:gd name="T32" fmla="*/ 37 w 47"/>
                  <a:gd name="T33" fmla="*/ 33 h 53"/>
                  <a:gd name="T34" fmla="*/ 28 w 47"/>
                  <a:gd name="T35" fmla="*/ 14 h 53"/>
                  <a:gd name="T36" fmla="*/ 20 w 47"/>
                  <a:gd name="T37" fmla="*/ 11 h 53"/>
                  <a:gd name="T38" fmla="*/ 19 w 47"/>
                  <a:gd name="T39" fmla="*/ 1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7" h="53">
                    <a:moveTo>
                      <a:pt x="29" y="53"/>
                    </a:moveTo>
                    <a:cubicBezTo>
                      <a:pt x="25" y="53"/>
                      <a:pt x="21" y="51"/>
                      <a:pt x="17" y="49"/>
                    </a:cubicBezTo>
                    <a:cubicBezTo>
                      <a:pt x="17" y="49"/>
                      <a:pt x="17" y="49"/>
                      <a:pt x="17" y="49"/>
                    </a:cubicBezTo>
                    <a:cubicBezTo>
                      <a:pt x="9" y="43"/>
                      <a:pt x="3" y="32"/>
                      <a:pt x="1" y="22"/>
                    </a:cubicBezTo>
                    <a:cubicBezTo>
                      <a:pt x="0" y="16"/>
                      <a:pt x="2" y="10"/>
                      <a:pt x="6" y="6"/>
                    </a:cubicBezTo>
                    <a:cubicBezTo>
                      <a:pt x="9" y="2"/>
                      <a:pt x="15" y="0"/>
                      <a:pt x="21" y="1"/>
                    </a:cubicBezTo>
                    <a:cubicBezTo>
                      <a:pt x="25" y="1"/>
                      <a:pt x="30" y="3"/>
                      <a:pt x="34" y="6"/>
                    </a:cubicBezTo>
                    <a:cubicBezTo>
                      <a:pt x="42" y="13"/>
                      <a:pt x="47" y="23"/>
                      <a:pt x="47" y="33"/>
                    </a:cubicBezTo>
                    <a:cubicBezTo>
                      <a:pt x="46" y="40"/>
                      <a:pt x="43" y="49"/>
                      <a:pt x="34" y="52"/>
                    </a:cubicBezTo>
                    <a:cubicBezTo>
                      <a:pt x="33" y="53"/>
                      <a:pt x="31" y="53"/>
                      <a:pt x="29" y="53"/>
                    </a:cubicBezTo>
                    <a:close/>
                    <a:moveTo>
                      <a:pt x="19" y="10"/>
                    </a:moveTo>
                    <a:cubicBezTo>
                      <a:pt x="16" y="10"/>
                      <a:pt x="14" y="11"/>
                      <a:pt x="13" y="13"/>
                    </a:cubicBezTo>
                    <a:cubicBezTo>
                      <a:pt x="11" y="14"/>
                      <a:pt x="10" y="17"/>
                      <a:pt x="11" y="20"/>
                    </a:cubicBezTo>
                    <a:cubicBezTo>
                      <a:pt x="12" y="28"/>
                      <a:pt x="17" y="36"/>
                      <a:pt x="23" y="41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6" y="43"/>
                      <a:pt x="29" y="43"/>
                      <a:pt x="31" y="43"/>
                    </a:cubicBezTo>
                    <a:cubicBezTo>
                      <a:pt x="35" y="41"/>
                      <a:pt x="37" y="37"/>
                      <a:pt x="37" y="33"/>
                    </a:cubicBezTo>
                    <a:cubicBezTo>
                      <a:pt x="37" y="26"/>
                      <a:pt x="34" y="19"/>
                      <a:pt x="28" y="14"/>
                    </a:cubicBezTo>
                    <a:cubicBezTo>
                      <a:pt x="26" y="13"/>
                      <a:pt x="23" y="11"/>
                      <a:pt x="20" y="11"/>
                    </a:cubicBezTo>
                    <a:cubicBezTo>
                      <a:pt x="19" y="10"/>
                      <a:pt x="19" y="10"/>
                      <a:pt x="19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31" name="">
                <a:extLst>
                  <a:ext uri="{FF2B5EF4-FFF2-40B4-BE49-F238E27FC236}">
                    <a16:creationId xmlns:a16="http://schemas.microsoft.com/office/drawing/2014/main" id="{DEC1502A-693A-4C28-9801-310EA108FA77}"/>
                  </a:ext>
                </a:extLst>
              </p:cNvPr>
              <p:cNvSpPr/>
              <p:nvPr/>
            </p:nvSpPr>
            <p:spPr bwMode="auto">
              <a:xfrm>
                <a:off x="7361238" y="2397126"/>
                <a:ext cx="188913" cy="238125"/>
              </a:xfrm>
              <a:custGeom>
                <a:avLst/>
                <a:gdLst>
                  <a:gd name="T0" fmla="*/ 24 w 50"/>
                  <a:gd name="T1" fmla="*/ 63 h 63"/>
                  <a:gd name="T2" fmla="*/ 9 w 50"/>
                  <a:gd name="T3" fmla="*/ 55 h 63"/>
                  <a:gd name="T4" fmla="*/ 8 w 50"/>
                  <a:gd name="T5" fmla="*/ 14 h 63"/>
                  <a:gd name="T6" fmla="*/ 25 w 50"/>
                  <a:gd name="T7" fmla="*/ 0 h 63"/>
                  <a:gd name="T8" fmla="*/ 44 w 50"/>
                  <a:gd name="T9" fmla="*/ 13 h 63"/>
                  <a:gd name="T10" fmla="*/ 47 w 50"/>
                  <a:gd name="T11" fmla="*/ 44 h 63"/>
                  <a:gd name="T12" fmla="*/ 28 w 50"/>
                  <a:gd name="T13" fmla="*/ 63 h 63"/>
                  <a:gd name="T14" fmla="*/ 24 w 50"/>
                  <a:gd name="T15" fmla="*/ 63 h 63"/>
                  <a:gd name="T16" fmla="*/ 26 w 50"/>
                  <a:gd name="T17" fmla="*/ 10 h 63"/>
                  <a:gd name="T18" fmla="*/ 26 w 50"/>
                  <a:gd name="T19" fmla="*/ 10 h 63"/>
                  <a:gd name="T20" fmla="*/ 16 w 50"/>
                  <a:gd name="T21" fmla="*/ 18 h 63"/>
                  <a:gd name="T22" fmla="*/ 17 w 50"/>
                  <a:gd name="T23" fmla="*/ 50 h 63"/>
                  <a:gd name="T24" fmla="*/ 27 w 50"/>
                  <a:gd name="T25" fmla="*/ 53 h 63"/>
                  <a:gd name="T26" fmla="*/ 27 w 50"/>
                  <a:gd name="T27" fmla="*/ 53 h 63"/>
                  <a:gd name="T28" fmla="*/ 38 w 50"/>
                  <a:gd name="T29" fmla="*/ 41 h 63"/>
                  <a:gd name="T30" fmla="*/ 35 w 50"/>
                  <a:gd name="T31" fmla="*/ 17 h 63"/>
                  <a:gd name="T32" fmla="*/ 26 w 50"/>
                  <a:gd name="T33" fmla="*/ 1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63">
                    <a:moveTo>
                      <a:pt x="24" y="63"/>
                    </a:moveTo>
                    <a:cubicBezTo>
                      <a:pt x="16" y="63"/>
                      <a:pt x="11" y="59"/>
                      <a:pt x="9" y="55"/>
                    </a:cubicBezTo>
                    <a:cubicBezTo>
                      <a:pt x="0" y="44"/>
                      <a:pt x="3" y="24"/>
                      <a:pt x="8" y="14"/>
                    </a:cubicBezTo>
                    <a:cubicBezTo>
                      <a:pt x="12" y="6"/>
                      <a:pt x="18" y="1"/>
                      <a:pt x="25" y="0"/>
                    </a:cubicBezTo>
                    <a:cubicBezTo>
                      <a:pt x="33" y="0"/>
                      <a:pt x="40" y="5"/>
                      <a:pt x="44" y="13"/>
                    </a:cubicBezTo>
                    <a:cubicBezTo>
                      <a:pt x="49" y="22"/>
                      <a:pt x="50" y="34"/>
                      <a:pt x="47" y="44"/>
                    </a:cubicBezTo>
                    <a:cubicBezTo>
                      <a:pt x="45" y="52"/>
                      <a:pt x="38" y="61"/>
                      <a:pt x="28" y="63"/>
                    </a:cubicBezTo>
                    <a:cubicBezTo>
                      <a:pt x="27" y="63"/>
                      <a:pt x="25" y="63"/>
                      <a:pt x="24" y="63"/>
                    </a:cubicBezTo>
                    <a:close/>
                    <a:moveTo>
                      <a:pt x="26" y="10"/>
                    </a:moveTo>
                    <a:cubicBezTo>
                      <a:pt x="26" y="10"/>
                      <a:pt x="26" y="10"/>
                      <a:pt x="26" y="10"/>
                    </a:cubicBezTo>
                    <a:cubicBezTo>
                      <a:pt x="22" y="10"/>
                      <a:pt x="18" y="14"/>
                      <a:pt x="16" y="18"/>
                    </a:cubicBezTo>
                    <a:cubicBezTo>
                      <a:pt x="13" y="25"/>
                      <a:pt x="11" y="42"/>
                      <a:pt x="17" y="50"/>
                    </a:cubicBezTo>
                    <a:cubicBezTo>
                      <a:pt x="18" y="52"/>
                      <a:pt x="21" y="54"/>
                      <a:pt x="27" y="53"/>
                    </a:cubicBezTo>
                    <a:cubicBezTo>
                      <a:pt x="27" y="53"/>
                      <a:pt x="27" y="53"/>
                      <a:pt x="27" y="53"/>
                    </a:cubicBezTo>
                    <a:cubicBezTo>
                      <a:pt x="33" y="52"/>
                      <a:pt x="36" y="46"/>
                      <a:pt x="38" y="41"/>
                    </a:cubicBezTo>
                    <a:cubicBezTo>
                      <a:pt x="40" y="33"/>
                      <a:pt x="39" y="25"/>
                      <a:pt x="35" y="17"/>
                    </a:cubicBezTo>
                    <a:cubicBezTo>
                      <a:pt x="33" y="14"/>
                      <a:pt x="30" y="10"/>
                      <a:pt x="2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32" name="">
                <a:extLst>
                  <a:ext uri="{FF2B5EF4-FFF2-40B4-BE49-F238E27FC236}">
                    <a16:creationId xmlns:a16="http://schemas.microsoft.com/office/drawing/2014/main" id="{41742ABF-0383-4989-9211-9D43C57986FF}"/>
                  </a:ext>
                </a:extLst>
              </p:cNvPr>
              <p:cNvSpPr/>
              <p:nvPr/>
            </p:nvSpPr>
            <p:spPr bwMode="auto">
              <a:xfrm>
                <a:off x="7140575" y="3098801"/>
                <a:ext cx="220663" cy="223838"/>
              </a:xfrm>
              <a:custGeom>
                <a:avLst/>
                <a:gdLst>
                  <a:gd name="T0" fmla="*/ 24 w 58"/>
                  <a:gd name="T1" fmla="*/ 59 h 59"/>
                  <a:gd name="T2" fmla="*/ 23 w 58"/>
                  <a:gd name="T3" fmla="*/ 59 h 59"/>
                  <a:gd name="T4" fmla="*/ 8 w 58"/>
                  <a:gd name="T5" fmla="*/ 52 h 59"/>
                  <a:gd name="T6" fmla="*/ 8 w 58"/>
                  <a:gd name="T7" fmla="*/ 52 h 59"/>
                  <a:gd name="T8" fmla="*/ 20 w 58"/>
                  <a:gd name="T9" fmla="*/ 12 h 59"/>
                  <a:gd name="T10" fmla="*/ 51 w 58"/>
                  <a:gd name="T11" fmla="*/ 8 h 59"/>
                  <a:gd name="T12" fmla="*/ 57 w 58"/>
                  <a:gd name="T13" fmla="*/ 25 h 59"/>
                  <a:gd name="T14" fmla="*/ 38 w 58"/>
                  <a:gd name="T15" fmla="*/ 55 h 59"/>
                  <a:gd name="T16" fmla="*/ 24 w 58"/>
                  <a:gd name="T17" fmla="*/ 59 h 59"/>
                  <a:gd name="T18" fmla="*/ 16 w 58"/>
                  <a:gd name="T19" fmla="*/ 46 h 59"/>
                  <a:gd name="T20" fmla="*/ 23 w 58"/>
                  <a:gd name="T21" fmla="*/ 49 h 59"/>
                  <a:gd name="T22" fmla="*/ 33 w 58"/>
                  <a:gd name="T23" fmla="*/ 47 h 59"/>
                  <a:gd name="T24" fmla="*/ 48 w 58"/>
                  <a:gd name="T25" fmla="*/ 25 h 59"/>
                  <a:gd name="T26" fmla="*/ 45 w 58"/>
                  <a:gd name="T27" fmla="*/ 15 h 59"/>
                  <a:gd name="T28" fmla="*/ 26 w 58"/>
                  <a:gd name="T29" fmla="*/ 19 h 59"/>
                  <a:gd name="T30" fmla="*/ 16 w 58"/>
                  <a:gd name="T31" fmla="*/ 4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8" h="59">
                    <a:moveTo>
                      <a:pt x="24" y="59"/>
                    </a:moveTo>
                    <a:cubicBezTo>
                      <a:pt x="24" y="59"/>
                      <a:pt x="23" y="59"/>
                      <a:pt x="23" y="59"/>
                    </a:cubicBezTo>
                    <a:cubicBezTo>
                      <a:pt x="17" y="59"/>
                      <a:pt x="11" y="56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0" y="41"/>
                      <a:pt x="8" y="22"/>
                      <a:pt x="20" y="12"/>
                    </a:cubicBezTo>
                    <a:cubicBezTo>
                      <a:pt x="30" y="2"/>
                      <a:pt x="42" y="0"/>
                      <a:pt x="51" y="8"/>
                    </a:cubicBezTo>
                    <a:cubicBezTo>
                      <a:pt x="56" y="12"/>
                      <a:pt x="58" y="18"/>
                      <a:pt x="57" y="25"/>
                    </a:cubicBezTo>
                    <a:cubicBezTo>
                      <a:pt x="57" y="37"/>
                      <a:pt x="49" y="49"/>
                      <a:pt x="38" y="55"/>
                    </a:cubicBezTo>
                    <a:cubicBezTo>
                      <a:pt x="33" y="58"/>
                      <a:pt x="28" y="59"/>
                      <a:pt x="24" y="59"/>
                    </a:cubicBezTo>
                    <a:close/>
                    <a:moveTo>
                      <a:pt x="16" y="46"/>
                    </a:moveTo>
                    <a:cubicBezTo>
                      <a:pt x="17" y="48"/>
                      <a:pt x="20" y="49"/>
                      <a:pt x="23" y="49"/>
                    </a:cubicBezTo>
                    <a:cubicBezTo>
                      <a:pt x="26" y="49"/>
                      <a:pt x="30" y="49"/>
                      <a:pt x="33" y="47"/>
                    </a:cubicBezTo>
                    <a:cubicBezTo>
                      <a:pt x="42" y="42"/>
                      <a:pt x="47" y="34"/>
                      <a:pt x="48" y="25"/>
                    </a:cubicBezTo>
                    <a:cubicBezTo>
                      <a:pt x="48" y="23"/>
                      <a:pt x="48" y="18"/>
                      <a:pt x="45" y="15"/>
                    </a:cubicBezTo>
                    <a:cubicBezTo>
                      <a:pt x="38" y="10"/>
                      <a:pt x="30" y="15"/>
                      <a:pt x="26" y="19"/>
                    </a:cubicBezTo>
                    <a:cubicBezTo>
                      <a:pt x="17" y="27"/>
                      <a:pt x="12" y="41"/>
                      <a:pt x="16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33" name="">
                <a:extLst>
                  <a:ext uri="{FF2B5EF4-FFF2-40B4-BE49-F238E27FC236}">
                    <a16:creationId xmlns:a16="http://schemas.microsoft.com/office/drawing/2014/main" id="{BB5FA719-81B8-4CE4-B4C3-CF682702962E}"/>
                  </a:ext>
                </a:extLst>
              </p:cNvPr>
              <p:cNvSpPr/>
              <p:nvPr/>
            </p:nvSpPr>
            <p:spPr bwMode="auto">
              <a:xfrm>
                <a:off x="6502400" y="3475039"/>
                <a:ext cx="242888" cy="158750"/>
              </a:xfrm>
              <a:custGeom>
                <a:avLst/>
                <a:gdLst>
                  <a:gd name="T0" fmla="*/ 26 w 64"/>
                  <a:gd name="T1" fmla="*/ 42 h 42"/>
                  <a:gd name="T2" fmla="*/ 14 w 64"/>
                  <a:gd name="T3" fmla="*/ 41 h 42"/>
                  <a:gd name="T4" fmla="*/ 2 w 64"/>
                  <a:gd name="T5" fmla="*/ 32 h 42"/>
                  <a:gd name="T6" fmla="*/ 4 w 64"/>
                  <a:gd name="T7" fmla="*/ 17 h 42"/>
                  <a:gd name="T8" fmla="*/ 4 w 64"/>
                  <a:gd name="T9" fmla="*/ 17 h 42"/>
                  <a:gd name="T10" fmla="*/ 34 w 64"/>
                  <a:gd name="T11" fmla="*/ 1 h 42"/>
                  <a:gd name="T12" fmla="*/ 56 w 64"/>
                  <a:gd name="T13" fmla="*/ 8 h 42"/>
                  <a:gd name="T14" fmla="*/ 57 w 64"/>
                  <a:gd name="T15" fmla="*/ 32 h 42"/>
                  <a:gd name="T16" fmla="*/ 26 w 64"/>
                  <a:gd name="T17" fmla="*/ 42 h 42"/>
                  <a:gd name="T18" fmla="*/ 12 w 64"/>
                  <a:gd name="T19" fmla="*/ 23 h 42"/>
                  <a:gd name="T20" fmla="*/ 11 w 64"/>
                  <a:gd name="T21" fmla="*/ 29 h 42"/>
                  <a:gd name="T22" fmla="*/ 16 w 64"/>
                  <a:gd name="T23" fmla="*/ 31 h 42"/>
                  <a:gd name="T24" fmla="*/ 50 w 64"/>
                  <a:gd name="T25" fmla="*/ 25 h 42"/>
                  <a:gd name="T26" fmla="*/ 49 w 64"/>
                  <a:gd name="T27" fmla="*/ 14 h 42"/>
                  <a:gd name="T28" fmla="*/ 35 w 64"/>
                  <a:gd name="T29" fmla="*/ 10 h 42"/>
                  <a:gd name="T30" fmla="*/ 12 w 64"/>
                  <a:gd name="T31" fmla="*/ 2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42">
                    <a:moveTo>
                      <a:pt x="26" y="42"/>
                    </a:moveTo>
                    <a:cubicBezTo>
                      <a:pt x="22" y="42"/>
                      <a:pt x="17" y="42"/>
                      <a:pt x="14" y="41"/>
                    </a:cubicBezTo>
                    <a:cubicBezTo>
                      <a:pt x="8" y="40"/>
                      <a:pt x="4" y="37"/>
                      <a:pt x="2" y="32"/>
                    </a:cubicBezTo>
                    <a:cubicBezTo>
                      <a:pt x="0" y="28"/>
                      <a:pt x="1" y="22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10" y="9"/>
                      <a:pt x="23" y="2"/>
                      <a:pt x="34" y="1"/>
                    </a:cubicBezTo>
                    <a:cubicBezTo>
                      <a:pt x="43" y="0"/>
                      <a:pt x="51" y="2"/>
                      <a:pt x="56" y="8"/>
                    </a:cubicBezTo>
                    <a:cubicBezTo>
                      <a:pt x="62" y="14"/>
                      <a:pt x="64" y="24"/>
                      <a:pt x="57" y="32"/>
                    </a:cubicBezTo>
                    <a:cubicBezTo>
                      <a:pt x="50" y="40"/>
                      <a:pt x="37" y="42"/>
                      <a:pt x="26" y="42"/>
                    </a:cubicBezTo>
                    <a:close/>
                    <a:moveTo>
                      <a:pt x="12" y="23"/>
                    </a:moveTo>
                    <a:cubicBezTo>
                      <a:pt x="11" y="25"/>
                      <a:pt x="10" y="27"/>
                      <a:pt x="11" y="29"/>
                    </a:cubicBezTo>
                    <a:cubicBezTo>
                      <a:pt x="11" y="30"/>
                      <a:pt x="13" y="31"/>
                      <a:pt x="16" y="31"/>
                    </a:cubicBezTo>
                    <a:cubicBezTo>
                      <a:pt x="27" y="34"/>
                      <a:pt x="43" y="32"/>
                      <a:pt x="50" y="25"/>
                    </a:cubicBezTo>
                    <a:cubicBezTo>
                      <a:pt x="53" y="22"/>
                      <a:pt x="51" y="17"/>
                      <a:pt x="49" y="14"/>
                    </a:cubicBezTo>
                    <a:cubicBezTo>
                      <a:pt x="45" y="10"/>
                      <a:pt x="39" y="10"/>
                      <a:pt x="35" y="10"/>
                    </a:cubicBezTo>
                    <a:cubicBezTo>
                      <a:pt x="26" y="11"/>
                      <a:pt x="17" y="17"/>
                      <a:pt x="12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34" name="">
                <a:extLst>
                  <a:ext uri="{FF2B5EF4-FFF2-40B4-BE49-F238E27FC236}">
                    <a16:creationId xmlns:a16="http://schemas.microsoft.com/office/drawing/2014/main" id="{489BF300-0FAD-4959-B17F-571DDE510C5E}"/>
                  </a:ext>
                </a:extLst>
              </p:cNvPr>
              <p:cNvSpPr/>
              <p:nvPr/>
            </p:nvSpPr>
            <p:spPr bwMode="auto">
              <a:xfrm>
                <a:off x="6084888" y="1474789"/>
                <a:ext cx="44450" cy="103188"/>
              </a:xfrm>
              <a:custGeom>
                <a:avLst/>
                <a:gdLst>
                  <a:gd name="T0" fmla="*/ 6 w 12"/>
                  <a:gd name="T1" fmla="*/ 27 h 27"/>
                  <a:gd name="T2" fmla="*/ 1 w 12"/>
                  <a:gd name="T3" fmla="*/ 22 h 27"/>
                  <a:gd name="T4" fmla="*/ 2 w 12"/>
                  <a:gd name="T5" fmla="*/ 4 h 27"/>
                  <a:gd name="T6" fmla="*/ 8 w 12"/>
                  <a:gd name="T7" fmla="*/ 1 h 27"/>
                  <a:gd name="T8" fmla="*/ 11 w 12"/>
                  <a:gd name="T9" fmla="*/ 7 h 27"/>
                  <a:gd name="T10" fmla="*/ 11 w 12"/>
                  <a:gd name="T11" fmla="*/ 21 h 27"/>
                  <a:gd name="T12" fmla="*/ 6 w 12"/>
                  <a:gd name="T13" fmla="*/ 27 h 27"/>
                  <a:gd name="T14" fmla="*/ 6 w 12"/>
                  <a:gd name="T1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27">
                    <a:moveTo>
                      <a:pt x="6" y="27"/>
                    </a:moveTo>
                    <a:cubicBezTo>
                      <a:pt x="3" y="27"/>
                      <a:pt x="1" y="25"/>
                      <a:pt x="1" y="22"/>
                    </a:cubicBezTo>
                    <a:cubicBezTo>
                      <a:pt x="0" y="16"/>
                      <a:pt x="0" y="10"/>
                      <a:pt x="2" y="4"/>
                    </a:cubicBezTo>
                    <a:cubicBezTo>
                      <a:pt x="3" y="2"/>
                      <a:pt x="5" y="0"/>
                      <a:pt x="8" y="1"/>
                    </a:cubicBezTo>
                    <a:cubicBezTo>
                      <a:pt x="11" y="1"/>
                      <a:pt x="12" y="4"/>
                      <a:pt x="11" y="7"/>
                    </a:cubicBezTo>
                    <a:cubicBezTo>
                      <a:pt x="10" y="11"/>
                      <a:pt x="10" y="16"/>
                      <a:pt x="11" y="21"/>
                    </a:cubicBezTo>
                    <a:cubicBezTo>
                      <a:pt x="11" y="24"/>
                      <a:pt x="9" y="26"/>
                      <a:pt x="6" y="27"/>
                    </a:cubicBezTo>
                    <a:cubicBezTo>
                      <a:pt x="6" y="27"/>
                      <a:pt x="6" y="27"/>
                      <a:pt x="6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35" name="">
                <a:extLst>
                  <a:ext uri="{FF2B5EF4-FFF2-40B4-BE49-F238E27FC236}">
                    <a16:creationId xmlns:a16="http://schemas.microsoft.com/office/drawing/2014/main" id="{F03F8259-7654-48FC-AE71-B5A27174F3A7}"/>
                  </a:ext>
                </a:extLst>
              </p:cNvPr>
              <p:cNvSpPr/>
              <p:nvPr/>
            </p:nvSpPr>
            <p:spPr bwMode="auto">
              <a:xfrm>
                <a:off x="6330950" y="1516064"/>
                <a:ext cx="49213" cy="79375"/>
              </a:xfrm>
              <a:custGeom>
                <a:avLst/>
                <a:gdLst>
                  <a:gd name="T0" fmla="*/ 5 w 13"/>
                  <a:gd name="T1" fmla="*/ 21 h 21"/>
                  <a:gd name="T2" fmla="*/ 5 w 13"/>
                  <a:gd name="T3" fmla="*/ 21 h 21"/>
                  <a:gd name="T4" fmla="*/ 0 w 13"/>
                  <a:gd name="T5" fmla="*/ 16 h 21"/>
                  <a:gd name="T6" fmla="*/ 3 w 13"/>
                  <a:gd name="T7" fmla="*/ 4 h 21"/>
                  <a:gd name="T8" fmla="*/ 9 w 13"/>
                  <a:gd name="T9" fmla="*/ 1 h 21"/>
                  <a:gd name="T10" fmla="*/ 12 w 13"/>
                  <a:gd name="T11" fmla="*/ 8 h 21"/>
                  <a:gd name="T12" fmla="*/ 10 w 13"/>
                  <a:gd name="T13" fmla="*/ 17 h 21"/>
                  <a:gd name="T14" fmla="*/ 5 w 13"/>
                  <a:gd name="T1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21">
                    <a:moveTo>
                      <a:pt x="5" y="21"/>
                    </a:moveTo>
                    <a:cubicBezTo>
                      <a:pt x="5" y="21"/>
                      <a:pt x="5" y="21"/>
                      <a:pt x="5" y="21"/>
                    </a:cubicBezTo>
                    <a:cubicBezTo>
                      <a:pt x="2" y="21"/>
                      <a:pt x="0" y="19"/>
                      <a:pt x="0" y="16"/>
                    </a:cubicBezTo>
                    <a:cubicBezTo>
                      <a:pt x="0" y="12"/>
                      <a:pt x="1" y="8"/>
                      <a:pt x="3" y="4"/>
                    </a:cubicBezTo>
                    <a:cubicBezTo>
                      <a:pt x="4" y="1"/>
                      <a:pt x="7" y="0"/>
                      <a:pt x="9" y="1"/>
                    </a:cubicBezTo>
                    <a:cubicBezTo>
                      <a:pt x="12" y="2"/>
                      <a:pt x="13" y="5"/>
                      <a:pt x="12" y="8"/>
                    </a:cubicBezTo>
                    <a:cubicBezTo>
                      <a:pt x="11" y="10"/>
                      <a:pt x="10" y="14"/>
                      <a:pt x="10" y="17"/>
                    </a:cubicBezTo>
                    <a:cubicBezTo>
                      <a:pt x="10" y="19"/>
                      <a:pt x="7" y="21"/>
                      <a:pt x="5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36" name="">
                <a:extLst>
                  <a:ext uri="{FF2B5EF4-FFF2-40B4-BE49-F238E27FC236}">
                    <a16:creationId xmlns:a16="http://schemas.microsoft.com/office/drawing/2014/main" id="{1FD89219-BF66-434F-B42D-F15241979B5A}"/>
                  </a:ext>
                </a:extLst>
              </p:cNvPr>
              <p:cNvSpPr/>
              <p:nvPr/>
            </p:nvSpPr>
            <p:spPr bwMode="auto">
              <a:xfrm>
                <a:off x="6529388" y="1558926"/>
                <a:ext cx="79375" cy="117475"/>
              </a:xfrm>
              <a:custGeom>
                <a:avLst/>
                <a:gdLst>
                  <a:gd name="T0" fmla="*/ 6 w 21"/>
                  <a:gd name="T1" fmla="*/ 31 h 31"/>
                  <a:gd name="T2" fmla="*/ 3 w 21"/>
                  <a:gd name="T3" fmla="*/ 30 h 31"/>
                  <a:gd name="T4" fmla="*/ 1 w 21"/>
                  <a:gd name="T5" fmla="*/ 24 h 31"/>
                  <a:gd name="T6" fmla="*/ 11 w 21"/>
                  <a:gd name="T7" fmla="*/ 3 h 31"/>
                  <a:gd name="T8" fmla="*/ 18 w 21"/>
                  <a:gd name="T9" fmla="*/ 1 h 31"/>
                  <a:gd name="T10" fmla="*/ 20 w 21"/>
                  <a:gd name="T11" fmla="*/ 7 h 31"/>
                  <a:gd name="T12" fmla="*/ 10 w 21"/>
                  <a:gd name="T13" fmla="*/ 28 h 31"/>
                  <a:gd name="T14" fmla="*/ 6 w 21"/>
                  <a:gd name="T1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31">
                    <a:moveTo>
                      <a:pt x="6" y="31"/>
                    </a:moveTo>
                    <a:cubicBezTo>
                      <a:pt x="5" y="31"/>
                      <a:pt x="4" y="31"/>
                      <a:pt x="3" y="30"/>
                    </a:cubicBezTo>
                    <a:cubicBezTo>
                      <a:pt x="1" y="29"/>
                      <a:pt x="0" y="26"/>
                      <a:pt x="1" y="24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2" y="1"/>
                      <a:pt x="15" y="0"/>
                      <a:pt x="18" y="1"/>
                    </a:cubicBezTo>
                    <a:cubicBezTo>
                      <a:pt x="20" y="2"/>
                      <a:pt x="21" y="5"/>
                      <a:pt x="20" y="7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9" y="30"/>
                      <a:pt x="7" y="31"/>
                      <a:pt x="6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37" name="">
                <a:extLst>
                  <a:ext uri="{FF2B5EF4-FFF2-40B4-BE49-F238E27FC236}">
                    <a16:creationId xmlns:a16="http://schemas.microsoft.com/office/drawing/2014/main" id="{4334DF1D-4DC9-4CAD-BDE8-CEF7ED752ADE}"/>
                  </a:ext>
                </a:extLst>
              </p:cNvPr>
              <p:cNvSpPr/>
              <p:nvPr/>
            </p:nvSpPr>
            <p:spPr bwMode="auto">
              <a:xfrm>
                <a:off x="6718300" y="1709739"/>
                <a:ext cx="65088" cy="84138"/>
              </a:xfrm>
              <a:custGeom>
                <a:avLst/>
                <a:gdLst>
                  <a:gd name="T0" fmla="*/ 6 w 17"/>
                  <a:gd name="T1" fmla="*/ 22 h 22"/>
                  <a:gd name="T2" fmla="*/ 5 w 17"/>
                  <a:gd name="T3" fmla="*/ 22 h 22"/>
                  <a:gd name="T4" fmla="*/ 1 w 17"/>
                  <a:gd name="T5" fmla="*/ 16 h 22"/>
                  <a:gd name="T6" fmla="*/ 8 w 17"/>
                  <a:gd name="T7" fmla="*/ 3 h 22"/>
                  <a:gd name="T8" fmla="*/ 14 w 17"/>
                  <a:gd name="T9" fmla="*/ 2 h 22"/>
                  <a:gd name="T10" fmla="*/ 15 w 17"/>
                  <a:gd name="T11" fmla="*/ 9 h 22"/>
                  <a:gd name="T12" fmla="*/ 10 w 17"/>
                  <a:gd name="T13" fmla="*/ 18 h 22"/>
                  <a:gd name="T14" fmla="*/ 6 w 17"/>
                  <a:gd name="T1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22">
                    <a:moveTo>
                      <a:pt x="6" y="22"/>
                    </a:moveTo>
                    <a:cubicBezTo>
                      <a:pt x="5" y="22"/>
                      <a:pt x="5" y="22"/>
                      <a:pt x="5" y="22"/>
                    </a:cubicBezTo>
                    <a:cubicBezTo>
                      <a:pt x="2" y="21"/>
                      <a:pt x="0" y="18"/>
                      <a:pt x="1" y="16"/>
                    </a:cubicBezTo>
                    <a:cubicBezTo>
                      <a:pt x="2" y="11"/>
                      <a:pt x="4" y="7"/>
                      <a:pt x="8" y="3"/>
                    </a:cubicBezTo>
                    <a:cubicBezTo>
                      <a:pt x="9" y="1"/>
                      <a:pt x="12" y="0"/>
                      <a:pt x="14" y="2"/>
                    </a:cubicBezTo>
                    <a:cubicBezTo>
                      <a:pt x="17" y="4"/>
                      <a:pt x="17" y="7"/>
                      <a:pt x="15" y="9"/>
                    </a:cubicBezTo>
                    <a:cubicBezTo>
                      <a:pt x="13" y="12"/>
                      <a:pt x="11" y="15"/>
                      <a:pt x="10" y="18"/>
                    </a:cubicBezTo>
                    <a:cubicBezTo>
                      <a:pt x="10" y="21"/>
                      <a:pt x="8" y="22"/>
                      <a:pt x="6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38" name="">
                <a:extLst>
                  <a:ext uri="{FF2B5EF4-FFF2-40B4-BE49-F238E27FC236}">
                    <a16:creationId xmlns:a16="http://schemas.microsoft.com/office/drawing/2014/main" id="{1C23F479-06AF-4D05-8300-FFFD79A29F0B}"/>
                  </a:ext>
                </a:extLst>
              </p:cNvPr>
              <p:cNvSpPr/>
              <p:nvPr/>
            </p:nvSpPr>
            <p:spPr bwMode="auto">
              <a:xfrm>
                <a:off x="6859588" y="1797051"/>
                <a:ext cx="125413" cy="147638"/>
              </a:xfrm>
              <a:custGeom>
                <a:avLst/>
                <a:gdLst>
                  <a:gd name="T0" fmla="*/ 6 w 33"/>
                  <a:gd name="T1" fmla="*/ 39 h 39"/>
                  <a:gd name="T2" fmla="*/ 3 w 33"/>
                  <a:gd name="T3" fmla="*/ 38 h 39"/>
                  <a:gd name="T4" fmla="*/ 2 w 33"/>
                  <a:gd name="T5" fmla="*/ 31 h 39"/>
                  <a:gd name="T6" fmla="*/ 23 w 33"/>
                  <a:gd name="T7" fmla="*/ 2 h 39"/>
                  <a:gd name="T8" fmla="*/ 30 w 33"/>
                  <a:gd name="T9" fmla="*/ 2 h 39"/>
                  <a:gd name="T10" fmla="*/ 31 w 33"/>
                  <a:gd name="T11" fmla="*/ 9 h 39"/>
                  <a:gd name="T12" fmla="*/ 10 w 33"/>
                  <a:gd name="T13" fmla="*/ 37 h 39"/>
                  <a:gd name="T14" fmla="*/ 6 w 33"/>
                  <a:gd name="T15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39">
                    <a:moveTo>
                      <a:pt x="6" y="39"/>
                    </a:moveTo>
                    <a:cubicBezTo>
                      <a:pt x="5" y="39"/>
                      <a:pt x="4" y="39"/>
                      <a:pt x="3" y="38"/>
                    </a:cubicBezTo>
                    <a:cubicBezTo>
                      <a:pt x="1" y="36"/>
                      <a:pt x="0" y="33"/>
                      <a:pt x="2" y="31"/>
                    </a:cubicBezTo>
                    <a:cubicBezTo>
                      <a:pt x="9" y="21"/>
                      <a:pt x="15" y="12"/>
                      <a:pt x="23" y="2"/>
                    </a:cubicBezTo>
                    <a:cubicBezTo>
                      <a:pt x="25" y="0"/>
                      <a:pt x="28" y="0"/>
                      <a:pt x="30" y="2"/>
                    </a:cubicBezTo>
                    <a:cubicBezTo>
                      <a:pt x="32" y="3"/>
                      <a:pt x="33" y="6"/>
                      <a:pt x="31" y="9"/>
                    </a:cubicBezTo>
                    <a:cubicBezTo>
                      <a:pt x="23" y="18"/>
                      <a:pt x="17" y="26"/>
                      <a:pt x="10" y="37"/>
                    </a:cubicBezTo>
                    <a:cubicBezTo>
                      <a:pt x="9" y="38"/>
                      <a:pt x="7" y="39"/>
                      <a:pt x="6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39" name="">
                <a:extLst>
                  <a:ext uri="{FF2B5EF4-FFF2-40B4-BE49-F238E27FC236}">
                    <a16:creationId xmlns:a16="http://schemas.microsoft.com/office/drawing/2014/main" id="{D4C8CD7E-8C73-49B4-A539-F27B04282345}"/>
                  </a:ext>
                </a:extLst>
              </p:cNvPr>
              <p:cNvSpPr/>
              <p:nvPr/>
            </p:nvSpPr>
            <p:spPr bwMode="auto">
              <a:xfrm>
                <a:off x="6977063" y="2066926"/>
                <a:ext cx="163513" cy="90488"/>
              </a:xfrm>
              <a:custGeom>
                <a:avLst/>
                <a:gdLst>
                  <a:gd name="T0" fmla="*/ 5 w 43"/>
                  <a:gd name="T1" fmla="*/ 24 h 24"/>
                  <a:gd name="T2" fmla="*/ 1 w 43"/>
                  <a:gd name="T3" fmla="*/ 21 h 24"/>
                  <a:gd name="T4" fmla="*/ 3 w 43"/>
                  <a:gd name="T5" fmla="*/ 15 h 24"/>
                  <a:gd name="T6" fmla="*/ 35 w 43"/>
                  <a:gd name="T7" fmla="*/ 1 h 24"/>
                  <a:gd name="T8" fmla="*/ 42 w 43"/>
                  <a:gd name="T9" fmla="*/ 4 h 24"/>
                  <a:gd name="T10" fmla="*/ 39 w 43"/>
                  <a:gd name="T11" fmla="*/ 10 h 24"/>
                  <a:gd name="T12" fmla="*/ 7 w 43"/>
                  <a:gd name="T13" fmla="*/ 24 h 24"/>
                  <a:gd name="T14" fmla="*/ 5 w 43"/>
                  <a:gd name="T1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24">
                    <a:moveTo>
                      <a:pt x="5" y="24"/>
                    </a:moveTo>
                    <a:cubicBezTo>
                      <a:pt x="3" y="24"/>
                      <a:pt x="2" y="23"/>
                      <a:pt x="1" y="21"/>
                    </a:cubicBezTo>
                    <a:cubicBezTo>
                      <a:pt x="0" y="19"/>
                      <a:pt x="1" y="16"/>
                      <a:pt x="3" y="15"/>
                    </a:cubicBezTo>
                    <a:cubicBezTo>
                      <a:pt x="14" y="10"/>
                      <a:pt x="24" y="5"/>
                      <a:pt x="35" y="1"/>
                    </a:cubicBezTo>
                    <a:cubicBezTo>
                      <a:pt x="38" y="0"/>
                      <a:pt x="41" y="1"/>
                      <a:pt x="42" y="4"/>
                    </a:cubicBezTo>
                    <a:cubicBezTo>
                      <a:pt x="43" y="6"/>
                      <a:pt x="41" y="9"/>
                      <a:pt x="39" y="10"/>
                    </a:cubicBezTo>
                    <a:cubicBezTo>
                      <a:pt x="28" y="14"/>
                      <a:pt x="18" y="19"/>
                      <a:pt x="7" y="24"/>
                    </a:cubicBezTo>
                    <a:cubicBezTo>
                      <a:pt x="7" y="24"/>
                      <a:pt x="6" y="24"/>
                      <a:pt x="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40" name="">
                <a:extLst>
                  <a:ext uri="{FF2B5EF4-FFF2-40B4-BE49-F238E27FC236}">
                    <a16:creationId xmlns:a16="http://schemas.microsoft.com/office/drawing/2014/main" id="{376A679C-6426-4647-8C7D-A9D9ECF60374}"/>
                  </a:ext>
                </a:extLst>
              </p:cNvPr>
              <p:cNvSpPr/>
              <p:nvPr/>
            </p:nvSpPr>
            <p:spPr bwMode="auto">
              <a:xfrm>
                <a:off x="7042150" y="2355851"/>
                <a:ext cx="79375" cy="41275"/>
              </a:xfrm>
              <a:custGeom>
                <a:avLst/>
                <a:gdLst>
                  <a:gd name="T0" fmla="*/ 5 w 21"/>
                  <a:gd name="T1" fmla="*/ 11 h 11"/>
                  <a:gd name="T2" fmla="*/ 0 w 21"/>
                  <a:gd name="T3" fmla="*/ 7 h 11"/>
                  <a:gd name="T4" fmla="*/ 4 w 21"/>
                  <a:gd name="T5" fmla="*/ 1 h 11"/>
                  <a:gd name="T6" fmla="*/ 16 w 21"/>
                  <a:gd name="T7" fmla="*/ 0 h 11"/>
                  <a:gd name="T8" fmla="*/ 21 w 21"/>
                  <a:gd name="T9" fmla="*/ 5 h 11"/>
                  <a:gd name="T10" fmla="*/ 16 w 21"/>
                  <a:gd name="T11" fmla="*/ 10 h 11"/>
                  <a:gd name="T12" fmla="*/ 16 w 21"/>
                  <a:gd name="T13" fmla="*/ 10 h 11"/>
                  <a:gd name="T14" fmla="*/ 6 w 21"/>
                  <a:gd name="T15" fmla="*/ 11 h 11"/>
                  <a:gd name="T16" fmla="*/ 5 w 21"/>
                  <a:gd name="T1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11">
                    <a:moveTo>
                      <a:pt x="5" y="11"/>
                    </a:moveTo>
                    <a:cubicBezTo>
                      <a:pt x="3" y="11"/>
                      <a:pt x="1" y="9"/>
                      <a:pt x="0" y="7"/>
                    </a:cubicBezTo>
                    <a:cubicBezTo>
                      <a:pt x="0" y="4"/>
                      <a:pt x="1" y="2"/>
                      <a:pt x="4" y="1"/>
                    </a:cubicBezTo>
                    <a:cubicBezTo>
                      <a:pt x="8" y="0"/>
                      <a:pt x="12" y="0"/>
                      <a:pt x="16" y="0"/>
                    </a:cubicBezTo>
                    <a:cubicBezTo>
                      <a:pt x="19" y="0"/>
                      <a:pt x="21" y="2"/>
                      <a:pt x="21" y="5"/>
                    </a:cubicBezTo>
                    <a:cubicBezTo>
                      <a:pt x="21" y="8"/>
                      <a:pt x="19" y="10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2" y="10"/>
                      <a:pt x="9" y="10"/>
                      <a:pt x="6" y="11"/>
                    </a:cubicBezTo>
                    <a:cubicBezTo>
                      <a:pt x="6" y="11"/>
                      <a:pt x="5" y="11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41" name="">
                <a:extLst>
                  <a:ext uri="{FF2B5EF4-FFF2-40B4-BE49-F238E27FC236}">
                    <a16:creationId xmlns:a16="http://schemas.microsoft.com/office/drawing/2014/main" id="{7316AC7D-1ACE-4F8E-A49D-B3B4860496A2}"/>
                  </a:ext>
                </a:extLst>
              </p:cNvPr>
              <p:cNvSpPr/>
              <p:nvPr/>
            </p:nvSpPr>
            <p:spPr bwMode="auto">
              <a:xfrm>
                <a:off x="7011988" y="2597151"/>
                <a:ext cx="193675" cy="76200"/>
              </a:xfrm>
              <a:custGeom>
                <a:avLst/>
                <a:gdLst>
                  <a:gd name="T0" fmla="*/ 45 w 51"/>
                  <a:gd name="T1" fmla="*/ 20 h 20"/>
                  <a:gd name="T2" fmla="*/ 44 w 51"/>
                  <a:gd name="T3" fmla="*/ 19 h 20"/>
                  <a:gd name="T4" fmla="*/ 4 w 51"/>
                  <a:gd name="T5" fmla="*/ 10 h 20"/>
                  <a:gd name="T6" fmla="*/ 0 w 51"/>
                  <a:gd name="T7" fmla="*/ 4 h 20"/>
                  <a:gd name="T8" fmla="*/ 6 w 51"/>
                  <a:gd name="T9" fmla="*/ 1 h 20"/>
                  <a:gd name="T10" fmla="*/ 47 w 51"/>
                  <a:gd name="T11" fmla="*/ 10 h 20"/>
                  <a:gd name="T12" fmla="*/ 50 w 51"/>
                  <a:gd name="T13" fmla="*/ 16 h 20"/>
                  <a:gd name="T14" fmla="*/ 45 w 51"/>
                  <a:gd name="T1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20">
                    <a:moveTo>
                      <a:pt x="45" y="20"/>
                    </a:moveTo>
                    <a:cubicBezTo>
                      <a:pt x="45" y="20"/>
                      <a:pt x="45" y="20"/>
                      <a:pt x="44" y="1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1" y="9"/>
                      <a:pt x="0" y="7"/>
                      <a:pt x="0" y="4"/>
                    </a:cubicBezTo>
                    <a:cubicBezTo>
                      <a:pt x="1" y="2"/>
                      <a:pt x="3" y="0"/>
                      <a:pt x="6" y="1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9" y="11"/>
                      <a:pt x="51" y="13"/>
                      <a:pt x="50" y="16"/>
                    </a:cubicBezTo>
                    <a:cubicBezTo>
                      <a:pt x="50" y="18"/>
                      <a:pt x="48" y="20"/>
                      <a:pt x="45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42" name="">
                <a:extLst>
                  <a:ext uri="{FF2B5EF4-FFF2-40B4-BE49-F238E27FC236}">
                    <a16:creationId xmlns:a16="http://schemas.microsoft.com/office/drawing/2014/main" id="{6722C49E-154A-479C-9ACF-933774D7B977}"/>
                  </a:ext>
                </a:extLst>
              </p:cNvPr>
              <p:cNvSpPr/>
              <p:nvPr/>
            </p:nvSpPr>
            <p:spPr bwMode="auto">
              <a:xfrm>
                <a:off x="6900863" y="2836864"/>
                <a:ext cx="87313" cy="65088"/>
              </a:xfrm>
              <a:custGeom>
                <a:avLst/>
                <a:gdLst>
                  <a:gd name="T0" fmla="*/ 17 w 23"/>
                  <a:gd name="T1" fmla="*/ 17 h 17"/>
                  <a:gd name="T2" fmla="*/ 17 w 23"/>
                  <a:gd name="T3" fmla="*/ 17 h 17"/>
                  <a:gd name="T4" fmla="*/ 2 w 23"/>
                  <a:gd name="T5" fmla="*/ 9 h 17"/>
                  <a:gd name="T6" fmla="*/ 2 w 23"/>
                  <a:gd name="T7" fmla="*/ 2 h 17"/>
                  <a:gd name="T8" fmla="*/ 9 w 23"/>
                  <a:gd name="T9" fmla="*/ 3 h 17"/>
                  <a:gd name="T10" fmla="*/ 18 w 23"/>
                  <a:gd name="T11" fmla="*/ 7 h 17"/>
                  <a:gd name="T12" fmla="*/ 22 w 23"/>
                  <a:gd name="T13" fmla="*/ 13 h 17"/>
                  <a:gd name="T14" fmla="*/ 17 w 23"/>
                  <a:gd name="T1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7">
                    <a:moveTo>
                      <a:pt x="17" y="17"/>
                    </a:moveTo>
                    <a:cubicBezTo>
                      <a:pt x="17" y="17"/>
                      <a:pt x="17" y="17"/>
                      <a:pt x="17" y="17"/>
                    </a:cubicBezTo>
                    <a:cubicBezTo>
                      <a:pt x="11" y="16"/>
                      <a:pt x="5" y="13"/>
                      <a:pt x="2" y="9"/>
                    </a:cubicBezTo>
                    <a:cubicBezTo>
                      <a:pt x="0" y="7"/>
                      <a:pt x="0" y="3"/>
                      <a:pt x="2" y="2"/>
                    </a:cubicBezTo>
                    <a:cubicBezTo>
                      <a:pt x="5" y="0"/>
                      <a:pt x="8" y="0"/>
                      <a:pt x="9" y="3"/>
                    </a:cubicBezTo>
                    <a:cubicBezTo>
                      <a:pt x="11" y="5"/>
                      <a:pt x="15" y="7"/>
                      <a:pt x="18" y="7"/>
                    </a:cubicBezTo>
                    <a:cubicBezTo>
                      <a:pt x="21" y="8"/>
                      <a:pt x="23" y="10"/>
                      <a:pt x="22" y="13"/>
                    </a:cubicBezTo>
                    <a:cubicBezTo>
                      <a:pt x="22" y="15"/>
                      <a:pt x="20" y="17"/>
                      <a:pt x="17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43" name="">
                <a:extLst>
                  <a:ext uri="{FF2B5EF4-FFF2-40B4-BE49-F238E27FC236}">
                    <a16:creationId xmlns:a16="http://schemas.microsoft.com/office/drawing/2014/main" id="{6788B638-B704-4FED-9AF5-DCD00F92BC11}"/>
                  </a:ext>
                </a:extLst>
              </p:cNvPr>
              <p:cNvSpPr/>
              <p:nvPr/>
            </p:nvSpPr>
            <p:spPr bwMode="auto">
              <a:xfrm>
                <a:off x="6786563" y="2981326"/>
                <a:ext cx="157163" cy="128588"/>
              </a:xfrm>
              <a:custGeom>
                <a:avLst/>
                <a:gdLst>
                  <a:gd name="T0" fmla="*/ 35 w 41"/>
                  <a:gd name="T1" fmla="*/ 34 h 34"/>
                  <a:gd name="T2" fmla="*/ 33 w 41"/>
                  <a:gd name="T3" fmla="*/ 33 h 34"/>
                  <a:gd name="T4" fmla="*/ 2 w 41"/>
                  <a:gd name="T5" fmla="*/ 8 h 34"/>
                  <a:gd name="T6" fmla="*/ 3 w 41"/>
                  <a:gd name="T7" fmla="*/ 1 h 34"/>
                  <a:gd name="T8" fmla="*/ 10 w 41"/>
                  <a:gd name="T9" fmla="*/ 2 h 34"/>
                  <a:gd name="T10" fmla="*/ 37 w 41"/>
                  <a:gd name="T11" fmla="*/ 24 h 34"/>
                  <a:gd name="T12" fmla="*/ 39 w 41"/>
                  <a:gd name="T13" fmla="*/ 31 h 34"/>
                  <a:gd name="T14" fmla="*/ 35 w 41"/>
                  <a:gd name="T1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34">
                    <a:moveTo>
                      <a:pt x="35" y="34"/>
                    </a:moveTo>
                    <a:cubicBezTo>
                      <a:pt x="34" y="34"/>
                      <a:pt x="34" y="33"/>
                      <a:pt x="33" y="33"/>
                    </a:cubicBezTo>
                    <a:cubicBezTo>
                      <a:pt x="21" y="27"/>
                      <a:pt x="10" y="19"/>
                      <a:pt x="2" y="8"/>
                    </a:cubicBezTo>
                    <a:cubicBezTo>
                      <a:pt x="0" y="6"/>
                      <a:pt x="1" y="3"/>
                      <a:pt x="3" y="1"/>
                    </a:cubicBezTo>
                    <a:cubicBezTo>
                      <a:pt x="5" y="0"/>
                      <a:pt x="8" y="0"/>
                      <a:pt x="10" y="2"/>
                    </a:cubicBezTo>
                    <a:cubicBezTo>
                      <a:pt x="17" y="12"/>
                      <a:pt x="26" y="19"/>
                      <a:pt x="37" y="24"/>
                    </a:cubicBezTo>
                    <a:cubicBezTo>
                      <a:pt x="39" y="25"/>
                      <a:pt x="41" y="28"/>
                      <a:pt x="39" y="31"/>
                    </a:cubicBezTo>
                    <a:cubicBezTo>
                      <a:pt x="39" y="33"/>
                      <a:pt x="37" y="34"/>
                      <a:pt x="35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44" name="">
                <a:extLst>
                  <a:ext uri="{FF2B5EF4-FFF2-40B4-BE49-F238E27FC236}">
                    <a16:creationId xmlns:a16="http://schemas.microsoft.com/office/drawing/2014/main" id="{30B1D9BC-4F3B-4F63-B4CB-34170FB97085}"/>
                  </a:ext>
                </a:extLst>
              </p:cNvPr>
              <p:cNvSpPr/>
              <p:nvPr/>
            </p:nvSpPr>
            <p:spPr bwMode="auto">
              <a:xfrm>
                <a:off x="6581775" y="3136901"/>
                <a:ext cx="76200" cy="90488"/>
              </a:xfrm>
              <a:custGeom>
                <a:avLst/>
                <a:gdLst>
                  <a:gd name="T0" fmla="*/ 15 w 20"/>
                  <a:gd name="T1" fmla="*/ 24 h 24"/>
                  <a:gd name="T2" fmla="*/ 11 w 20"/>
                  <a:gd name="T3" fmla="*/ 22 h 24"/>
                  <a:gd name="T4" fmla="*/ 1 w 20"/>
                  <a:gd name="T5" fmla="*/ 8 h 24"/>
                  <a:gd name="T6" fmla="*/ 3 w 20"/>
                  <a:gd name="T7" fmla="*/ 1 h 24"/>
                  <a:gd name="T8" fmla="*/ 9 w 20"/>
                  <a:gd name="T9" fmla="*/ 2 h 24"/>
                  <a:gd name="T10" fmla="*/ 19 w 20"/>
                  <a:gd name="T11" fmla="*/ 16 h 24"/>
                  <a:gd name="T12" fmla="*/ 17 w 20"/>
                  <a:gd name="T13" fmla="*/ 23 h 24"/>
                  <a:gd name="T14" fmla="*/ 15 w 20"/>
                  <a:gd name="T1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24">
                    <a:moveTo>
                      <a:pt x="15" y="24"/>
                    </a:moveTo>
                    <a:cubicBezTo>
                      <a:pt x="13" y="24"/>
                      <a:pt x="12" y="23"/>
                      <a:pt x="11" y="22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6"/>
                      <a:pt x="0" y="3"/>
                      <a:pt x="3" y="1"/>
                    </a:cubicBezTo>
                    <a:cubicBezTo>
                      <a:pt x="5" y="0"/>
                      <a:pt x="8" y="0"/>
                      <a:pt x="9" y="2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20" y="19"/>
                      <a:pt x="20" y="22"/>
                      <a:pt x="17" y="23"/>
                    </a:cubicBezTo>
                    <a:cubicBezTo>
                      <a:pt x="17" y="24"/>
                      <a:pt x="16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45" name="">
                <a:extLst>
                  <a:ext uri="{FF2B5EF4-FFF2-40B4-BE49-F238E27FC236}">
                    <a16:creationId xmlns:a16="http://schemas.microsoft.com/office/drawing/2014/main" id="{7A91AED8-A240-4736-AA40-252264C4B3EF}"/>
                  </a:ext>
                </a:extLst>
              </p:cNvPr>
              <p:cNvSpPr/>
              <p:nvPr/>
            </p:nvSpPr>
            <p:spPr bwMode="auto">
              <a:xfrm>
                <a:off x="5222875" y="1619251"/>
                <a:ext cx="1751013" cy="1563688"/>
              </a:xfrm>
              <a:custGeom>
                <a:avLst/>
                <a:gdLst>
                  <a:gd name="T0" fmla="*/ 233 w 461"/>
                  <a:gd name="T1" fmla="*/ 412 h 412"/>
                  <a:gd name="T2" fmla="*/ 100 w 461"/>
                  <a:gd name="T3" fmla="*/ 368 h 412"/>
                  <a:gd name="T4" fmla="*/ 15 w 461"/>
                  <a:gd name="T5" fmla="*/ 232 h 412"/>
                  <a:gd name="T6" fmla="*/ 206 w 461"/>
                  <a:gd name="T7" fmla="*/ 17 h 412"/>
                  <a:gd name="T8" fmla="*/ 447 w 461"/>
                  <a:gd name="T9" fmla="*/ 208 h 412"/>
                  <a:gd name="T10" fmla="*/ 447 w 461"/>
                  <a:gd name="T11" fmla="*/ 208 h 412"/>
                  <a:gd name="T12" fmla="*/ 261 w 461"/>
                  <a:gd name="T13" fmla="*/ 410 h 412"/>
                  <a:gd name="T14" fmla="*/ 233 w 461"/>
                  <a:gd name="T15" fmla="*/ 412 h 412"/>
                  <a:gd name="T16" fmla="*/ 232 w 461"/>
                  <a:gd name="T17" fmla="*/ 25 h 412"/>
                  <a:gd name="T18" fmla="*/ 207 w 461"/>
                  <a:gd name="T19" fmla="*/ 27 h 412"/>
                  <a:gd name="T20" fmla="*/ 24 w 461"/>
                  <a:gd name="T21" fmla="*/ 231 h 412"/>
                  <a:gd name="T22" fmla="*/ 106 w 461"/>
                  <a:gd name="T23" fmla="*/ 360 h 412"/>
                  <a:gd name="T24" fmla="*/ 260 w 461"/>
                  <a:gd name="T25" fmla="*/ 400 h 412"/>
                  <a:gd name="T26" fmla="*/ 437 w 461"/>
                  <a:gd name="T27" fmla="*/ 209 h 412"/>
                  <a:gd name="T28" fmla="*/ 437 w 461"/>
                  <a:gd name="T29" fmla="*/ 209 h 412"/>
                  <a:gd name="T30" fmla="*/ 232 w 461"/>
                  <a:gd name="T31" fmla="*/ 25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61" h="412">
                    <a:moveTo>
                      <a:pt x="233" y="412"/>
                    </a:moveTo>
                    <a:cubicBezTo>
                      <a:pt x="187" y="412"/>
                      <a:pt x="140" y="396"/>
                      <a:pt x="100" y="368"/>
                    </a:cubicBezTo>
                    <a:cubicBezTo>
                      <a:pt x="53" y="333"/>
                      <a:pt x="22" y="284"/>
                      <a:pt x="15" y="232"/>
                    </a:cubicBezTo>
                    <a:cubicBezTo>
                      <a:pt x="0" y="129"/>
                      <a:pt x="84" y="34"/>
                      <a:pt x="206" y="17"/>
                    </a:cubicBezTo>
                    <a:cubicBezTo>
                      <a:pt x="326" y="0"/>
                      <a:pt x="432" y="104"/>
                      <a:pt x="447" y="208"/>
                    </a:cubicBezTo>
                    <a:cubicBezTo>
                      <a:pt x="447" y="208"/>
                      <a:pt x="447" y="208"/>
                      <a:pt x="447" y="208"/>
                    </a:cubicBezTo>
                    <a:cubicBezTo>
                      <a:pt x="461" y="309"/>
                      <a:pt x="385" y="392"/>
                      <a:pt x="261" y="410"/>
                    </a:cubicBezTo>
                    <a:cubicBezTo>
                      <a:pt x="252" y="411"/>
                      <a:pt x="242" y="412"/>
                      <a:pt x="233" y="412"/>
                    </a:cubicBezTo>
                    <a:close/>
                    <a:moveTo>
                      <a:pt x="232" y="25"/>
                    </a:moveTo>
                    <a:cubicBezTo>
                      <a:pt x="224" y="25"/>
                      <a:pt x="216" y="26"/>
                      <a:pt x="207" y="27"/>
                    </a:cubicBezTo>
                    <a:cubicBezTo>
                      <a:pt x="91" y="43"/>
                      <a:pt x="10" y="133"/>
                      <a:pt x="24" y="231"/>
                    </a:cubicBezTo>
                    <a:cubicBezTo>
                      <a:pt x="31" y="280"/>
                      <a:pt x="61" y="327"/>
                      <a:pt x="106" y="360"/>
                    </a:cubicBezTo>
                    <a:cubicBezTo>
                      <a:pt x="151" y="393"/>
                      <a:pt x="207" y="407"/>
                      <a:pt x="260" y="400"/>
                    </a:cubicBezTo>
                    <a:cubicBezTo>
                      <a:pt x="378" y="383"/>
                      <a:pt x="450" y="305"/>
                      <a:pt x="437" y="209"/>
                    </a:cubicBezTo>
                    <a:cubicBezTo>
                      <a:pt x="437" y="209"/>
                      <a:pt x="437" y="209"/>
                      <a:pt x="437" y="209"/>
                    </a:cubicBezTo>
                    <a:cubicBezTo>
                      <a:pt x="424" y="117"/>
                      <a:pt x="336" y="25"/>
                      <a:pt x="232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46" name="">
                <a:extLst>
                  <a:ext uri="{FF2B5EF4-FFF2-40B4-BE49-F238E27FC236}">
                    <a16:creationId xmlns:a16="http://schemas.microsoft.com/office/drawing/2014/main" id="{D884E925-E9D1-49CD-8424-7D300078AAF3}"/>
                  </a:ext>
                </a:extLst>
              </p:cNvPr>
              <p:cNvSpPr/>
              <p:nvPr/>
            </p:nvSpPr>
            <p:spPr bwMode="auto">
              <a:xfrm>
                <a:off x="5973763" y="2317751"/>
                <a:ext cx="749300" cy="674688"/>
              </a:xfrm>
              <a:custGeom>
                <a:avLst/>
                <a:gdLst>
                  <a:gd name="T0" fmla="*/ 99 w 197"/>
                  <a:gd name="T1" fmla="*/ 178 h 178"/>
                  <a:gd name="T2" fmla="*/ 41 w 197"/>
                  <a:gd name="T3" fmla="*/ 159 h 178"/>
                  <a:gd name="T4" fmla="*/ 3 w 197"/>
                  <a:gd name="T5" fmla="*/ 99 h 178"/>
                  <a:gd name="T6" fmla="*/ 24 w 197"/>
                  <a:gd name="T7" fmla="*/ 36 h 178"/>
                  <a:gd name="T8" fmla="*/ 87 w 197"/>
                  <a:gd name="T9" fmla="*/ 4 h 178"/>
                  <a:gd name="T10" fmla="*/ 157 w 197"/>
                  <a:gd name="T11" fmla="*/ 25 h 178"/>
                  <a:gd name="T12" fmla="*/ 193 w 197"/>
                  <a:gd name="T13" fmla="*/ 88 h 178"/>
                  <a:gd name="T14" fmla="*/ 174 w 197"/>
                  <a:gd name="T15" fmla="*/ 148 h 178"/>
                  <a:gd name="T16" fmla="*/ 112 w 197"/>
                  <a:gd name="T17" fmla="*/ 177 h 178"/>
                  <a:gd name="T18" fmla="*/ 99 w 197"/>
                  <a:gd name="T19" fmla="*/ 178 h 178"/>
                  <a:gd name="T20" fmla="*/ 99 w 197"/>
                  <a:gd name="T21" fmla="*/ 13 h 178"/>
                  <a:gd name="T22" fmla="*/ 89 w 197"/>
                  <a:gd name="T23" fmla="*/ 13 h 178"/>
                  <a:gd name="T24" fmla="*/ 31 w 197"/>
                  <a:gd name="T25" fmla="*/ 42 h 178"/>
                  <a:gd name="T26" fmla="*/ 13 w 197"/>
                  <a:gd name="T27" fmla="*/ 97 h 178"/>
                  <a:gd name="T28" fmla="*/ 46 w 197"/>
                  <a:gd name="T29" fmla="*/ 151 h 178"/>
                  <a:gd name="T30" fmla="*/ 110 w 197"/>
                  <a:gd name="T31" fmla="*/ 168 h 178"/>
                  <a:gd name="T32" fmla="*/ 167 w 197"/>
                  <a:gd name="T33" fmla="*/ 141 h 178"/>
                  <a:gd name="T34" fmla="*/ 184 w 197"/>
                  <a:gd name="T35" fmla="*/ 89 h 178"/>
                  <a:gd name="T36" fmla="*/ 151 w 197"/>
                  <a:gd name="T37" fmla="*/ 33 h 178"/>
                  <a:gd name="T38" fmla="*/ 99 w 197"/>
                  <a:gd name="T39" fmla="*/ 13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97" h="178">
                    <a:moveTo>
                      <a:pt x="99" y="178"/>
                    </a:moveTo>
                    <a:cubicBezTo>
                      <a:pt x="79" y="178"/>
                      <a:pt x="58" y="171"/>
                      <a:pt x="41" y="159"/>
                    </a:cubicBezTo>
                    <a:cubicBezTo>
                      <a:pt x="20" y="144"/>
                      <a:pt x="6" y="122"/>
                      <a:pt x="3" y="99"/>
                    </a:cubicBezTo>
                    <a:cubicBezTo>
                      <a:pt x="0" y="76"/>
                      <a:pt x="7" y="53"/>
                      <a:pt x="24" y="36"/>
                    </a:cubicBezTo>
                    <a:cubicBezTo>
                      <a:pt x="40" y="19"/>
                      <a:pt x="62" y="7"/>
                      <a:pt x="87" y="4"/>
                    </a:cubicBezTo>
                    <a:cubicBezTo>
                      <a:pt x="112" y="0"/>
                      <a:pt x="136" y="8"/>
                      <a:pt x="157" y="25"/>
                    </a:cubicBezTo>
                    <a:cubicBezTo>
                      <a:pt x="177" y="41"/>
                      <a:pt x="190" y="64"/>
                      <a:pt x="193" y="88"/>
                    </a:cubicBezTo>
                    <a:cubicBezTo>
                      <a:pt x="197" y="111"/>
                      <a:pt x="190" y="132"/>
                      <a:pt x="174" y="148"/>
                    </a:cubicBezTo>
                    <a:cubicBezTo>
                      <a:pt x="159" y="163"/>
                      <a:pt x="137" y="174"/>
                      <a:pt x="112" y="177"/>
                    </a:cubicBezTo>
                    <a:cubicBezTo>
                      <a:pt x="108" y="178"/>
                      <a:pt x="103" y="178"/>
                      <a:pt x="99" y="178"/>
                    </a:cubicBezTo>
                    <a:close/>
                    <a:moveTo>
                      <a:pt x="99" y="13"/>
                    </a:moveTo>
                    <a:cubicBezTo>
                      <a:pt x="95" y="13"/>
                      <a:pt x="92" y="13"/>
                      <a:pt x="89" y="13"/>
                    </a:cubicBezTo>
                    <a:cubicBezTo>
                      <a:pt x="66" y="17"/>
                      <a:pt x="45" y="27"/>
                      <a:pt x="31" y="42"/>
                    </a:cubicBezTo>
                    <a:cubicBezTo>
                      <a:pt x="16" y="58"/>
                      <a:pt x="10" y="78"/>
                      <a:pt x="13" y="97"/>
                    </a:cubicBezTo>
                    <a:cubicBezTo>
                      <a:pt x="15" y="118"/>
                      <a:pt x="28" y="137"/>
                      <a:pt x="46" y="151"/>
                    </a:cubicBezTo>
                    <a:cubicBezTo>
                      <a:pt x="65" y="165"/>
                      <a:pt x="89" y="171"/>
                      <a:pt x="110" y="168"/>
                    </a:cubicBezTo>
                    <a:cubicBezTo>
                      <a:pt x="134" y="164"/>
                      <a:pt x="154" y="155"/>
                      <a:pt x="167" y="141"/>
                    </a:cubicBezTo>
                    <a:cubicBezTo>
                      <a:pt x="181" y="127"/>
                      <a:pt x="187" y="109"/>
                      <a:pt x="184" y="89"/>
                    </a:cubicBezTo>
                    <a:cubicBezTo>
                      <a:pt x="181" y="68"/>
                      <a:pt x="169" y="47"/>
                      <a:pt x="151" y="33"/>
                    </a:cubicBezTo>
                    <a:cubicBezTo>
                      <a:pt x="135" y="20"/>
                      <a:pt x="117" y="13"/>
                      <a:pt x="99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47" name="">
                <a:extLst>
                  <a:ext uri="{FF2B5EF4-FFF2-40B4-BE49-F238E27FC236}">
                    <a16:creationId xmlns:a16="http://schemas.microsoft.com/office/drawing/2014/main" id="{D9F12728-4F3F-4A27-8741-B91CFCD7DE0C}"/>
                  </a:ext>
                </a:extLst>
              </p:cNvPr>
              <p:cNvSpPr/>
              <p:nvPr/>
            </p:nvSpPr>
            <p:spPr bwMode="auto">
              <a:xfrm>
                <a:off x="6311900" y="1960564"/>
                <a:ext cx="368300" cy="330200"/>
              </a:xfrm>
              <a:custGeom>
                <a:avLst/>
                <a:gdLst>
                  <a:gd name="T0" fmla="*/ 48 w 97"/>
                  <a:gd name="T1" fmla="*/ 87 h 87"/>
                  <a:gd name="T2" fmla="*/ 2 w 97"/>
                  <a:gd name="T3" fmla="*/ 48 h 87"/>
                  <a:gd name="T4" fmla="*/ 12 w 97"/>
                  <a:gd name="T5" fmla="*/ 17 h 87"/>
                  <a:gd name="T6" fmla="*/ 43 w 97"/>
                  <a:gd name="T7" fmla="*/ 2 h 87"/>
                  <a:gd name="T8" fmla="*/ 77 w 97"/>
                  <a:gd name="T9" fmla="*/ 12 h 87"/>
                  <a:gd name="T10" fmla="*/ 94 w 97"/>
                  <a:gd name="T11" fmla="*/ 43 h 87"/>
                  <a:gd name="T12" fmla="*/ 55 w 97"/>
                  <a:gd name="T13" fmla="*/ 87 h 87"/>
                  <a:gd name="T14" fmla="*/ 48 w 97"/>
                  <a:gd name="T15" fmla="*/ 87 h 87"/>
                  <a:gd name="T16" fmla="*/ 48 w 97"/>
                  <a:gd name="T17" fmla="*/ 11 h 87"/>
                  <a:gd name="T18" fmla="*/ 44 w 97"/>
                  <a:gd name="T19" fmla="*/ 12 h 87"/>
                  <a:gd name="T20" fmla="*/ 19 w 97"/>
                  <a:gd name="T21" fmla="*/ 24 h 87"/>
                  <a:gd name="T22" fmla="*/ 11 w 97"/>
                  <a:gd name="T23" fmla="*/ 47 h 87"/>
                  <a:gd name="T24" fmla="*/ 53 w 97"/>
                  <a:gd name="T25" fmla="*/ 77 h 87"/>
                  <a:gd name="T26" fmla="*/ 85 w 97"/>
                  <a:gd name="T27" fmla="*/ 44 h 87"/>
                  <a:gd name="T28" fmla="*/ 71 w 97"/>
                  <a:gd name="T29" fmla="*/ 20 h 87"/>
                  <a:gd name="T30" fmla="*/ 48 w 97"/>
                  <a:gd name="T31" fmla="*/ 1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7" h="87">
                    <a:moveTo>
                      <a:pt x="48" y="87"/>
                    </a:moveTo>
                    <a:cubicBezTo>
                      <a:pt x="26" y="87"/>
                      <a:pt x="5" y="70"/>
                      <a:pt x="2" y="48"/>
                    </a:cubicBezTo>
                    <a:cubicBezTo>
                      <a:pt x="0" y="37"/>
                      <a:pt x="4" y="26"/>
                      <a:pt x="12" y="17"/>
                    </a:cubicBezTo>
                    <a:cubicBezTo>
                      <a:pt x="20" y="9"/>
                      <a:pt x="31" y="4"/>
                      <a:pt x="43" y="2"/>
                    </a:cubicBezTo>
                    <a:cubicBezTo>
                      <a:pt x="55" y="0"/>
                      <a:pt x="67" y="4"/>
                      <a:pt x="77" y="12"/>
                    </a:cubicBezTo>
                    <a:cubicBezTo>
                      <a:pt x="86" y="20"/>
                      <a:pt x="93" y="31"/>
                      <a:pt x="94" y="43"/>
                    </a:cubicBezTo>
                    <a:cubicBezTo>
                      <a:pt x="97" y="65"/>
                      <a:pt x="81" y="83"/>
                      <a:pt x="55" y="87"/>
                    </a:cubicBezTo>
                    <a:cubicBezTo>
                      <a:pt x="52" y="87"/>
                      <a:pt x="50" y="87"/>
                      <a:pt x="48" y="87"/>
                    </a:cubicBezTo>
                    <a:close/>
                    <a:moveTo>
                      <a:pt x="48" y="11"/>
                    </a:moveTo>
                    <a:cubicBezTo>
                      <a:pt x="47" y="11"/>
                      <a:pt x="45" y="11"/>
                      <a:pt x="44" y="12"/>
                    </a:cubicBezTo>
                    <a:cubicBezTo>
                      <a:pt x="34" y="13"/>
                      <a:pt x="25" y="17"/>
                      <a:pt x="19" y="24"/>
                    </a:cubicBezTo>
                    <a:cubicBezTo>
                      <a:pt x="13" y="31"/>
                      <a:pt x="10" y="39"/>
                      <a:pt x="11" y="47"/>
                    </a:cubicBezTo>
                    <a:cubicBezTo>
                      <a:pt x="14" y="65"/>
                      <a:pt x="34" y="80"/>
                      <a:pt x="53" y="77"/>
                    </a:cubicBezTo>
                    <a:cubicBezTo>
                      <a:pt x="71" y="75"/>
                      <a:pt x="87" y="63"/>
                      <a:pt x="85" y="44"/>
                    </a:cubicBezTo>
                    <a:cubicBezTo>
                      <a:pt x="83" y="35"/>
                      <a:pt x="78" y="26"/>
                      <a:pt x="71" y="20"/>
                    </a:cubicBezTo>
                    <a:cubicBezTo>
                      <a:pt x="64" y="14"/>
                      <a:pt x="56" y="11"/>
                      <a:pt x="48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48" name="">
                <a:extLst>
                  <a:ext uri="{FF2B5EF4-FFF2-40B4-BE49-F238E27FC236}">
                    <a16:creationId xmlns:a16="http://schemas.microsoft.com/office/drawing/2014/main" id="{E4C033F5-A987-470C-8709-2529E017F274}"/>
                  </a:ext>
                </a:extLst>
              </p:cNvPr>
              <p:cNvSpPr/>
              <p:nvPr/>
            </p:nvSpPr>
            <p:spPr bwMode="auto">
              <a:xfrm>
                <a:off x="6022975" y="2074864"/>
                <a:ext cx="250825" cy="238125"/>
              </a:xfrm>
              <a:custGeom>
                <a:avLst/>
                <a:gdLst>
                  <a:gd name="T0" fmla="*/ 33 w 66"/>
                  <a:gd name="T1" fmla="*/ 63 h 63"/>
                  <a:gd name="T2" fmla="*/ 1 w 66"/>
                  <a:gd name="T3" fmla="*/ 36 h 63"/>
                  <a:gd name="T4" fmla="*/ 6 w 66"/>
                  <a:gd name="T5" fmla="*/ 17 h 63"/>
                  <a:gd name="T6" fmla="*/ 29 w 66"/>
                  <a:gd name="T7" fmla="*/ 3 h 63"/>
                  <a:gd name="T8" fmla="*/ 65 w 66"/>
                  <a:gd name="T9" fmla="*/ 31 h 63"/>
                  <a:gd name="T10" fmla="*/ 65 w 66"/>
                  <a:gd name="T11" fmla="*/ 31 h 63"/>
                  <a:gd name="T12" fmla="*/ 61 w 66"/>
                  <a:gd name="T13" fmla="*/ 49 h 63"/>
                  <a:gd name="T14" fmla="*/ 38 w 66"/>
                  <a:gd name="T15" fmla="*/ 62 h 63"/>
                  <a:gd name="T16" fmla="*/ 33 w 66"/>
                  <a:gd name="T17" fmla="*/ 63 h 63"/>
                  <a:gd name="T18" fmla="*/ 33 w 66"/>
                  <a:gd name="T19" fmla="*/ 13 h 63"/>
                  <a:gd name="T20" fmla="*/ 30 w 66"/>
                  <a:gd name="T21" fmla="*/ 13 h 63"/>
                  <a:gd name="T22" fmla="*/ 14 w 66"/>
                  <a:gd name="T23" fmla="*/ 22 h 63"/>
                  <a:gd name="T24" fmla="*/ 11 w 66"/>
                  <a:gd name="T25" fmla="*/ 35 h 63"/>
                  <a:gd name="T26" fmla="*/ 37 w 66"/>
                  <a:gd name="T27" fmla="*/ 52 h 63"/>
                  <a:gd name="T28" fmla="*/ 53 w 66"/>
                  <a:gd name="T29" fmla="*/ 44 h 63"/>
                  <a:gd name="T30" fmla="*/ 56 w 66"/>
                  <a:gd name="T31" fmla="*/ 32 h 63"/>
                  <a:gd name="T32" fmla="*/ 56 w 66"/>
                  <a:gd name="T33" fmla="*/ 32 h 63"/>
                  <a:gd name="T34" fmla="*/ 33 w 66"/>
                  <a:gd name="T35" fmla="*/ 1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6" h="63">
                    <a:moveTo>
                      <a:pt x="33" y="63"/>
                    </a:moveTo>
                    <a:cubicBezTo>
                      <a:pt x="18" y="63"/>
                      <a:pt x="3" y="51"/>
                      <a:pt x="1" y="36"/>
                    </a:cubicBezTo>
                    <a:cubicBezTo>
                      <a:pt x="0" y="29"/>
                      <a:pt x="1" y="22"/>
                      <a:pt x="6" y="17"/>
                    </a:cubicBezTo>
                    <a:cubicBezTo>
                      <a:pt x="11" y="9"/>
                      <a:pt x="19" y="5"/>
                      <a:pt x="29" y="3"/>
                    </a:cubicBezTo>
                    <a:cubicBezTo>
                      <a:pt x="47" y="0"/>
                      <a:pt x="63" y="15"/>
                      <a:pt x="65" y="31"/>
                    </a:cubicBezTo>
                    <a:cubicBezTo>
                      <a:pt x="65" y="31"/>
                      <a:pt x="65" y="31"/>
                      <a:pt x="65" y="31"/>
                    </a:cubicBezTo>
                    <a:cubicBezTo>
                      <a:pt x="66" y="38"/>
                      <a:pt x="65" y="44"/>
                      <a:pt x="61" y="49"/>
                    </a:cubicBezTo>
                    <a:cubicBezTo>
                      <a:pt x="56" y="56"/>
                      <a:pt x="48" y="61"/>
                      <a:pt x="38" y="62"/>
                    </a:cubicBezTo>
                    <a:cubicBezTo>
                      <a:pt x="36" y="62"/>
                      <a:pt x="35" y="63"/>
                      <a:pt x="33" y="63"/>
                    </a:cubicBezTo>
                    <a:close/>
                    <a:moveTo>
                      <a:pt x="33" y="13"/>
                    </a:moveTo>
                    <a:cubicBezTo>
                      <a:pt x="32" y="13"/>
                      <a:pt x="31" y="13"/>
                      <a:pt x="30" y="13"/>
                    </a:cubicBezTo>
                    <a:cubicBezTo>
                      <a:pt x="23" y="14"/>
                      <a:pt x="17" y="17"/>
                      <a:pt x="14" y="22"/>
                    </a:cubicBezTo>
                    <a:cubicBezTo>
                      <a:pt x="11" y="26"/>
                      <a:pt x="10" y="30"/>
                      <a:pt x="11" y="35"/>
                    </a:cubicBezTo>
                    <a:cubicBezTo>
                      <a:pt x="12" y="46"/>
                      <a:pt x="25" y="54"/>
                      <a:pt x="37" y="52"/>
                    </a:cubicBezTo>
                    <a:cubicBezTo>
                      <a:pt x="44" y="51"/>
                      <a:pt x="50" y="48"/>
                      <a:pt x="53" y="44"/>
                    </a:cubicBezTo>
                    <a:cubicBezTo>
                      <a:pt x="55" y="40"/>
                      <a:pt x="56" y="37"/>
                      <a:pt x="56" y="32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4" y="22"/>
                      <a:pt x="44" y="13"/>
                      <a:pt x="33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49" name="">
                <a:extLst>
                  <a:ext uri="{FF2B5EF4-FFF2-40B4-BE49-F238E27FC236}">
                    <a16:creationId xmlns:a16="http://schemas.microsoft.com/office/drawing/2014/main" id="{E374BB28-5F38-4C25-9A6B-7A758307CE99}"/>
                  </a:ext>
                </a:extLst>
              </p:cNvPr>
              <p:cNvSpPr/>
              <p:nvPr/>
            </p:nvSpPr>
            <p:spPr bwMode="auto">
              <a:xfrm>
                <a:off x="6316663" y="2579689"/>
                <a:ext cx="300038" cy="284163"/>
              </a:xfrm>
              <a:custGeom>
                <a:avLst/>
                <a:gdLst>
                  <a:gd name="T0" fmla="*/ 38 w 79"/>
                  <a:gd name="T1" fmla="*/ 75 h 75"/>
                  <a:gd name="T2" fmla="*/ 9 w 79"/>
                  <a:gd name="T3" fmla="*/ 63 h 75"/>
                  <a:gd name="T4" fmla="*/ 1 w 79"/>
                  <a:gd name="T5" fmla="*/ 40 h 75"/>
                  <a:gd name="T6" fmla="*/ 15 w 79"/>
                  <a:gd name="T7" fmla="*/ 14 h 75"/>
                  <a:gd name="T8" fmla="*/ 70 w 79"/>
                  <a:gd name="T9" fmla="*/ 19 h 75"/>
                  <a:gd name="T10" fmla="*/ 70 w 79"/>
                  <a:gd name="T11" fmla="*/ 19 h 75"/>
                  <a:gd name="T12" fmla="*/ 78 w 79"/>
                  <a:gd name="T13" fmla="*/ 40 h 75"/>
                  <a:gd name="T14" fmla="*/ 64 w 79"/>
                  <a:gd name="T15" fmla="*/ 66 h 75"/>
                  <a:gd name="T16" fmla="*/ 38 w 79"/>
                  <a:gd name="T17" fmla="*/ 75 h 75"/>
                  <a:gd name="T18" fmla="*/ 38 w 79"/>
                  <a:gd name="T19" fmla="*/ 16 h 75"/>
                  <a:gd name="T20" fmla="*/ 21 w 79"/>
                  <a:gd name="T21" fmla="*/ 21 h 75"/>
                  <a:gd name="T22" fmla="*/ 10 w 79"/>
                  <a:gd name="T23" fmla="*/ 41 h 75"/>
                  <a:gd name="T24" fmla="*/ 16 w 79"/>
                  <a:gd name="T25" fmla="*/ 56 h 75"/>
                  <a:gd name="T26" fmla="*/ 58 w 79"/>
                  <a:gd name="T27" fmla="*/ 59 h 75"/>
                  <a:gd name="T28" fmla="*/ 68 w 79"/>
                  <a:gd name="T29" fmla="*/ 40 h 75"/>
                  <a:gd name="T30" fmla="*/ 63 w 79"/>
                  <a:gd name="T31" fmla="*/ 26 h 75"/>
                  <a:gd name="T32" fmla="*/ 63 w 79"/>
                  <a:gd name="T33" fmla="*/ 26 h 75"/>
                  <a:gd name="T34" fmla="*/ 38 w 79"/>
                  <a:gd name="T35" fmla="*/ 16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9" h="75">
                    <a:moveTo>
                      <a:pt x="38" y="75"/>
                    </a:moveTo>
                    <a:cubicBezTo>
                      <a:pt x="27" y="75"/>
                      <a:pt x="17" y="71"/>
                      <a:pt x="9" y="63"/>
                    </a:cubicBezTo>
                    <a:cubicBezTo>
                      <a:pt x="3" y="57"/>
                      <a:pt x="0" y="49"/>
                      <a:pt x="1" y="40"/>
                    </a:cubicBezTo>
                    <a:cubicBezTo>
                      <a:pt x="1" y="30"/>
                      <a:pt x="6" y="21"/>
                      <a:pt x="15" y="14"/>
                    </a:cubicBezTo>
                    <a:cubicBezTo>
                      <a:pt x="31" y="0"/>
                      <a:pt x="57" y="5"/>
                      <a:pt x="70" y="19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6" y="25"/>
                      <a:pt x="79" y="32"/>
                      <a:pt x="78" y="40"/>
                    </a:cubicBezTo>
                    <a:cubicBezTo>
                      <a:pt x="78" y="50"/>
                      <a:pt x="73" y="59"/>
                      <a:pt x="64" y="66"/>
                    </a:cubicBezTo>
                    <a:cubicBezTo>
                      <a:pt x="57" y="72"/>
                      <a:pt x="48" y="75"/>
                      <a:pt x="38" y="75"/>
                    </a:cubicBezTo>
                    <a:close/>
                    <a:moveTo>
                      <a:pt x="38" y="16"/>
                    </a:moveTo>
                    <a:cubicBezTo>
                      <a:pt x="32" y="16"/>
                      <a:pt x="26" y="17"/>
                      <a:pt x="21" y="21"/>
                    </a:cubicBezTo>
                    <a:cubicBezTo>
                      <a:pt x="15" y="26"/>
                      <a:pt x="11" y="34"/>
                      <a:pt x="10" y="41"/>
                    </a:cubicBezTo>
                    <a:cubicBezTo>
                      <a:pt x="10" y="47"/>
                      <a:pt x="12" y="52"/>
                      <a:pt x="16" y="56"/>
                    </a:cubicBezTo>
                    <a:cubicBezTo>
                      <a:pt x="26" y="67"/>
                      <a:pt x="46" y="68"/>
                      <a:pt x="58" y="59"/>
                    </a:cubicBezTo>
                    <a:cubicBezTo>
                      <a:pt x="64" y="53"/>
                      <a:pt x="68" y="46"/>
                      <a:pt x="68" y="40"/>
                    </a:cubicBezTo>
                    <a:cubicBezTo>
                      <a:pt x="69" y="35"/>
                      <a:pt x="67" y="30"/>
                      <a:pt x="63" y="26"/>
                    </a:cubicBezTo>
                    <a:cubicBezTo>
                      <a:pt x="63" y="26"/>
                      <a:pt x="63" y="26"/>
                      <a:pt x="63" y="26"/>
                    </a:cubicBezTo>
                    <a:cubicBezTo>
                      <a:pt x="57" y="19"/>
                      <a:pt x="47" y="16"/>
                      <a:pt x="38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50" name="">
                <a:extLst>
                  <a:ext uri="{FF2B5EF4-FFF2-40B4-BE49-F238E27FC236}">
                    <a16:creationId xmlns:a16="http://schemas.microsoft.com/office/drawing/2014/main" id="{270116F5-C46E-4787-BF8F-404356F0EEBA}"/>
                  </a:ext>
                </a:extLst>
              </p:cNvPr>
              <p:cNvSpPr/>
              <p:nvPr/>
            </p:nvSpPr>
            <p:spPr bwMode="auto">
              <a:xfrm>
                <a:off x="5119688" y="1512889"/>
                <a:ext cx="1974850" cy="1844675"/>
              </a:xfrm>
              <a:custGeom>
                <a:avLst/>
                <a:gdLst>
                  <a:gd name="T0" fmla="*/ 250 w 520"/>
                  <a:gd name="T1" fmla="*/ 475 h 486"/>
                  <a:gd name="T2" fmla="*/ 121 w 520"/>
                  <a:gd name="T3" fmla="*/ 442 h 486"/>
                  <a:gd name="T4" fmla="*/ 12 w 520"/>
                  <a:gd name="T5" fmla="*/ 301 h 486"/>
                  <a:gd name="T6" fmla="*/ 48 w 520"/>
                  <a:gd name="T7" fmla="*/ 127 h 486"/>
                  <a:gd name="T8" fmla="*/ 213 w 520"/>
                  <a:gd name="T9" fmla="*/ 14 h 486"/>
                  <a:gd name="T10" fmla="*/ 401 w 520"/>
                  <a:gd name="T11" fmla="*/ 46 h 486"/>
                  <a:gd name="T12" fmla="*/ 508 w 520"/>
                  <a:gd name="T13" fmla="*/ 194 h 486"/>
                  <a:gd name="T14" fmla="*/ 508 w 520"/>
                  <a:gd name="T15" fmla="*/ 194 h 486"/>
                  <a:gd name="T16" fmla="*/ 476 w 520"/>
                  <a:gd name="T17" fmla="*/ 359 h 486"/>
                  <a:gd name="T18" fmla="*/ 310 w 520"/>
                  <a:gd name="T19" fmla="*/ 469 h 486"/>
                  <a:gd name="T20" fmla="*/ 250 w 520"/>
                  <a:gd name="T21" fmla="*/ 475 h 486"/>
                  <a:gd name="T22" fmla="*/ 264 w 520"/>
                  <a:gd name="T23" fmla="*/ 18 h 486"/>
                  <a:gd name="T24" fmla="*/ 215 w 520"/>
                  <a:gd name="T25" fmla="*/ 23 h 486"/>
                  <a:gd name="T26" fmla="*/ 56 w 520"/>
                  <a:gd name="T27" fmla="*/ 132 h 486"/>
                  <a:gd name="T28" fmla="*/ 21 w 520"/>
                  <a:gd name="T29" fmla="*/ 299 h 486"/>
                  <a:gd name="T30" fmla="*/ 308 w 520"/>
                  <a:gd name="T31" fmla="*/ 459 h 486"/>
                  <a:gd name="T32" fmla="*/ 467 w 520"/>
                  <a:gd name="T33" fmla="*/ 353 h 486"/>
                  <a:gd name="T34" fmla="*/ 498 w 520"/>
                  <a:gd name="T35" fmla="*/ 196 h 486"/>
                  <a:gd name="T36" fmla="*/ 264 w 520"/>
                  <a:gd name="T37" fmla="*/ 18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20" h="486">
                    <a:moveTo>
                      <a:pt x="250" y="475"/>
                    </a:moveTo>
                    <a:cubicBezTo>
                      <a:pt x="204" y="475"/>
                      <a:pt x="160" y="464"/>
                      <a:pt x="121" y="442"/>
                    </a:cubicBezTo>
                    <a:cubicBezTo>
                      <a:pt x="63" y="411"/>
                      <a:pt x="25" y="361"/>
                      <a:pt x="12" y="301"/>
                    </a:cubicBezTo>
                    <a:cubicBezTo>
                      <a:pt x="0" y="243"/>
                      <a:pt x="12" y="181"/>
                      <a:pt x="48" y="127"/>
                    </a:cubicBezTo>
                    <a:cubicBezTo>
                      <a:pt x="86" y="68"/>
                      <a:pt x="146" y="27"/>
                      <a:pt x="213" y="14"/>
                    </a:cubicBezTo>
                    <a:cubicBezTo>
                      <a:pt x="278" y="0"/>
                      <a:pt x="344" y="12"/>
                      <a:pt x="401" y="46"/>
                    </a:cubicBezTo>
                    <a:cubicBezTo>
                      <a:pt x="457" y="81"/>
                      <a:pt x="495" y="133"/>
                      <a:pt x="508" y="194"/>
                    </a:cubicBezTo>
                    <a:cubicBezTo>
                      <a:pt x="508" y="194"/>
                      <a:pt x="508" y="194"/>
                      <a:pt x="508" y="194"/>
                    </a:cubicBezTo>
                    <a:cubicBezTo>
                      <a:pt x="520" y="250"/>
                      <a:pt x="508" y="309"/>
                      <a:pt x="476" y="359"/>
                    </a:cubicBezTo>
                    <a:cubicBezTo>
                      <a:pt x="439" y="415"/>
                      <a:pt x="378" y="455"/>
                      <a:pt x="310" y="469"/>
                    </a:cubicBezTo>
                    <a:cubicBezTo>
                      <a:pt x="290" y="473"/>
                      <a:pt x="270" y="475"/>
                      <a:pt x="250" y="475"/>
                    </a:cubicBezTo>
                    <a:close/>
                    <a:moveTo>
                      <a:pt x="264" y="18"/>
                    </a:moveTo>
                    <a:cubicBezTo>
                      <a:pt x="248" y="18"/>
                      <a:pt x="231" y="20"/>
                      <a:pt x="215" y="23"/>
                    </a:cubicBezTo>
                    <a:cubicBezTo>
                      <a:pt x="151" y="36"/>
                      <a:pt x="93" y="76"/>
                      <a:pt x="56" y="132"/>
                    </a:cubicBezTo>
                    <a:cubicBezTo>
                      <a:pt x="22" y="184"/>
                      <a:pt x="10" y="243"/>
                      <a:pt x="21" y="299"/>
                    </a:cubicBezTo>
                    <a:cubicBezTo>
                      <a:pt x="46" y="414"/>
                      <a:pt x="174" y="486"/>
                      <a:pt x="308" y="459"/>
                    </a:cubicBezTo>
                    <a:cubicBezTo>
                      <a:pt x="374" y="446"/>
                      <a:pt x="432" y="407"/>
                      <a:pt x="467" y="353"/>
                    </a:cubicBezTo>
                    <a:cubicBezTo>
                      <a:pt x="499" y="306"/>
                      <a:pt x="509" y="250"/>
                      <a:pt x="498" y="196"/>
                    </a:cubicBezTo>
                    <a:cubicBezTo>
                      <a:pt x="476" y="92"/>
                      <a:pt x="375" y="18"/>
                      <a:pt x="26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51" name="">
                <a:extLst>
                  <a:ext uri="{FF2B5EF4-FFF2-40B4-BE49-F238E27FC236}">
                    <a16:creationId xmlns:a16="http://schemas.microsoft.com/office/drawing/2014/main" id="{D4D23F82-4071-4B03-AD7F-A9D98D4CC767}"/>
                  </a:ext>
                </a:extLst>
              </p:cNvPr>
              <p:cNvSpPr/>
              <p:nvPr/>
            </p:nvSpPr>
            <p:spPr bwMode="auto">
              <a:xfrm>
                <a:off x="5491163" y="2328864"/>
                <a:ext cx="92075" cy="87313"/>
              </a:xfrm>
              <a:custGeom>
                <a:avLst/>
                <a:gdLst>
                  <a:gd name="T0" fmla="*/ 6 w 24"/>
                  <a:gd name="T1" fmla="*/ 23 h 23"/>
                  <a:gd name="T2" fmla="*/ 1 w 24"/>
                  <a:gd name="T3" fmla="*/ 19 h 23"/>
                  <a:gd name="T4" fmla="*/ 6 w 24"/>
                  <a:gd name="T5" fmla="*/ 5 h 23"/>
                  <a:gd name="T6" fmla="*/ 19 w 24"/>
                  <a:gd name="T7" fmla="*/ 1 h 23"/>
                  <a:gd name="T8" fmla="*/ 24 w 24"/>
                  <a:gd name="T9" fmla="*/ 6 h 23"/>
                  <a:gd name="T10" fmla="*/ 18 w 24"/>
                  <a:gd name="T11" fmla="*/ 10 h 23"/>
                  <a:gd name="T12" fmla="*/ 12 w 24"/>
                  <a:gd name="T13" fmla="*/ 12 h 23"/>
                  <a:gd name="T14" fmla="*/ 11 w 24"/>
                  <a:gd name="T15" fmla="*/ 17 h 23"/>
                  <a:gd name="T16" fmla="*/ 7 w 24"/>
                  <a:gd name="T17" fmla="*/ 23 h 23"/>
                  <a:gd name="T18" fmla="*/ 6 w 24"/>
                  <a:gd name="T1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3">
                    <a:moveTo>
                      <a:pt x="6" y="23"/>
                    </a:moveTo>
                    <a:cubicBezTo>
                      <a:pt x="4" y="23"/>
                      <a:pt x="2" y="21"/>
                      <a:pt x="1" y="19"/>
                    </a:cubicBezTo>
                    <a:cubicBezTo>
                      <a:pt x="0" y="14"/>
                      <a:pt x="2" y="9"/>
                      <a:pt x="6" y="5"/>
                    </a:cubicBezTo>
                    <a:cubicBezTo>
                      <a:pt x="9" y="2"/>
                      <a:pt x="14" y="0"/>
                      <a:pt x="19" y="1"/>
                    </a:cubicBezTo>
                    <a:cubicBezTo>
                      <a:pt x="22" y="1"/>
                      <a:pt x="24" y="3"/>
                      <a:pt x="24" y="6"/>
                    </a:cubicBezTo>
                    <a:cubicBezTo>
                      <a:pt x="23" y="9"/>
                      <a:pt x="21" y="11"/>
                      <a:pt x="18" y="10"/>
                    </a:cubicBezTo>
                    <a:cubicBezTo>
                      <a:pt x="16" y="10"/>
                      <a:pt x="14" y="11"/>
                      <a:pt x="12" y="12"/>
                    </a:cubicBezTo>
                    <a:cubicBezTo>
                      <a:pt x="11" y="14"/>
                      <a:pt x="10" y="16"/>
                      <a:pt x="11" y="17"/>
                    </a:cubicBezTo>
                    <a:cubicBezTo>
                      <a:pt x="11" y="20"/>
                      <a:pt x="9" y="23"/>
                      <a:pt x="7" y="23"/>
                    </a:cubicBezTo>
                    <a:cubicBezTo>
                      <a:pt x="6" y="23"/>
                      <a:pt x="6" y="23"/>
                      <a:pt x="6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52" name="">
                <a:extLst>
                  <a:ext uri="{FF2B5EF4-FFF2-40B4-BE49-F238E27FC236}">
                    <a16:creationId xmlns:a16="http://schemas.microsoft.com/office/drawing/2014/main" id="{4CE19444-9215-416B-BCDA-6B4008F1F18C}"/>
                  </a:ext>
                </a:extLst>
              </p:cNvPr>
              <p:cNvSpPr/>
              <p:nvPr/>
            </p:nvSpPr>
            <p:spPr bwMode="auto">
              <a:xfrm>
                <a:off x="5659438" y="1982789"/>
                <a:ext cx="101600" cy="92075"/>
              </a:xfrm>
              <a:custGeom>
                <a:avLst/>
                <a:gdLst>
                  <a:gd name="T0" fmla="*/ 7 w 27"/>
                  <a:gd name="T1" fmla="*/ 24 h 24"/>
                  <a:gd name="T2" fmla="*/ 2 w 27"/>
                  <a:gd name="T3" fmla="*/ 21 h 24"/>
                  <a:gd name="T4" fmla="*/ 7 w 27"/>
                  <a:gd name="T5" fmla="*/ 5 h 24"/>
                  <a:gd name="T6" fmla="*/ 23 w 27"/>
                  <a:gd name="T7" fmla="*/ 2 h 24"/>
                  <a:gd name="T8" fmla="*/ 26 w 27"/>
                  <a:gd name="T9" fmla="*/ 9 h 24"/>
                  <a:gd name="T10" fmla="*/ 20 w 27"/>
                  <a:gd name="T11" fmla="*/ 11 h 24"/>
                  <a:gd name="T12" fmla="*/ 13 w 27"/>
                  <a:gd name="T13" fmla="*/ 13 h 24"/>
                  <a:gd name="T14" fmla="*/ 11 w 27"/>
                  <a:gd name="T15" fmla="*/ 18 h 24"/>
                  <a:gd name="T16" fmla="*/ 8 w 27"/>
                  <a:gd name="T17" fmla="*/ 24 h 24"/>
                  <a:gd name="T18" fmla="*/ 7 w 27"/>
                  <a:gd name="T1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4">
                    <a:moveTo>
                      <a:pt x="7" y="24"/>
                    </a:moveTo>
                    <a:cubicBezTo>
                      <a:pt x="5" y="24"/>
                      <a:pt x="3" y="23"/>
                      <a:pt x="2" y="21"/>
                    </a:cubicBezTo>
                    <a:cubicBezTo>
                      <a:pt x="0" y="15"/>
                      <a:pt x="2" y="9"/>
                      <a:pt x="7" y="5"/>
                    </a:cubicBezTo>
                    <a:cubicBezTo>
                      <a:pt x="11" y="1"/>
                      <a:pt x="18" y="0"/>
                      <a:pt x="23" y="2"/>
                    </a:cubicBezTo>
                    <a:cubicBezTo>
                      <a:pt x="26" y="3"/>
                      <a:pt x="27" y="6"/>
                      <a:pt x="26" y="9"/>
                    </a:cubicBezTo>
                    <a:cubicBezTo>
                      <a:pt x="25" y="11"/>
                      <a:pt x="22" y="12"/>
                      <a:pt x="20" y="11"/>
                    </a:cubicBezTo>
                    <a:cubicBezTo>
                      <a:pt x="17" y="11"/>
                      <a:pt x="15" y="11"/>
                      <a:pt x="13" y="13"/>
                    </a:cubicBezTo>
                    <a:cubicBezTo>
                      <a:pt x="12" y="14"/>
                      <a:pt x="11" y="16"/>
                      <a:pt x="11" y="18"/>
                    </a:cubicBezTo>
                    <a:cubicBezTo>
                      <a:pt x="12" y="20"/>
                      <a:pt x="11" y="23"/>
                      <a:pt x="8" y="24"/>
                    </a:cubicBezTo>
                    <a:cubicBezTo>
                      <a:pt x="8" y="24"/>
                      <a:pt x="7" y="24"/>
                      <a:pt x="7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53" name="">
                <a:extLst>
                  <a:ext uri="{FF2B5EF4-FFF2-40B4-BE49-F238E27FC236}">
                    <a16:creationId xmlns:a16="http://schemas.microsoft.com/office/drawing/2014/main" id="{911058F8-6033-4E07-A45D-329B3112C220}"/>
                  </a:ext>
                </a:extLst>
              </p:cNvPr>
              <p:cNvSpPr/>
              <p:nvPr/>
            </p:nvSpPr>
            <p:spPr bwMode="auto">
              <a:xfrm>
                <a:off x="6038850" y="1873251"/>
                <a:ext cx="90488" cy="98425"/>
              </a:xfrm>
              <a:custGeom>
                <a:avLst/>
                <a:gdLst>
                  <a:gd name="T0" fmla="*/ 6 w 24"/>
                  <a:gd name="T1" fmla="*/ 26 h 26"/>
                  <a:gd name="T2" fmla="*/ 2 w 24"/>
                  <a:gd name="T3" fmla="*/ 23 h 26"/>
                  <a:gd name="T4" fmla="*/ 4 w 24"/>
                  <a:gd name="T5" fmla="*/ 7 h 26"/>
                  <a:gd name="T6" fmla="*/ 20 w 24"/>
                  <a:gd name="T7" fmla="*/ 1 h 26"/>
                  <a:gd name="T8" fmla="*/ 24 w 24"/>
                  <a:gd name="T9" fmla="*/ 7 h 26"/>
                  <a:gd name="T10" fmla="*/ 18 w 24"/>
                  <a:gd name="T11" fmla="*/ 11 h 26"/>
                  <a:gd name="T12" fmla="*/ 12 w 24"/>
                  <a:gd name="T13" fmla="*/ 13 h 26"/>
                  <a:gd name="T14" fmla="*/ 11 w 24"/>
                  <a:gd name="T15" fmla="*/ 19 h 26"/>
                  <a:gd name="T16" fmla="*/ 9 w 24"/>
                  <a:gd name="T17" fmla="*/ 25 h 26"/>
                  <a:gd name="T18" fmla="*/ 6 w 24"/>
                  <a:gd name="T1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6">
                    <a:moveTo>
                      <a:pt x="6" y="26"/>
                    </a:moveTo>
                    <a:cubicBezTo>
                      <a:pt x="5" y="26"/>
                      <a:pt x="3" y="25"/>
                      <a:pt x="2" y="23"/>
                    </a:cubicBezTo>
                    <a:cubicBezTo>
                      <a:pt x="0" y="18"/>
                      <a:pt x="0" y="11"/>
                      <a:pt x="4" y="7"/>
                    </a:cubicBezTo>
                    <a:cubicBezTo>
                      <a:pt x="8" y="2"/>
                      <a:pt x="14" y="0"/>
                      <a:pt x="20" y="1"/>
                    </a:cubicBezTo>
                    <a:cubicBezTo>
                      <a:pt x="22" y="2"/>
                      <a:pt x="24" y="4"/>
                      <a:pt x="24" y="7"/>
                    </a:cubicBezTo>
                    <a:cubicBezTo>
                      <a:pt x="23" y="9"/>
                      <a:pt x="21" y="11"/>
                      <a:pt x="18" y="11"/>
                    </a:cubicBezTo>
                    <a:cubicBezTo>
                      <a:pt x="16" y="10"/>
                      <a:pt x="13" y="11"/>
                      <a:pt x="12" y="13"/>
                    </a:cubicBezTo>
                    <a:cubicBezTo>
                      <a:pt x="10" y="15"/>
                      <a:pt x="10" y="17"/>
                      <a:pt x="11" y="19"/>
                    </a:cubicBezTo>
                    <a:cubicBezTo>
                      <a:pt x="12" y="21"/>
                      <a:pt x="11" y="24"/>
                      <a:pt x="9" y="25"/>
                    </a:cubicBezTo>
                    <a:cubicBezTo>
                      <a:pt x="8" y="25"/>
                      <a:pt x="7" y="26"/>
                      <a:pt x="6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54" name="">
                <a:extLst>
                  <a:ext uri="{FF2B5EF4-FFF2-40B4-BE49-F238E27FC236}">
                    <a16:creationId xmlns:a16="http://schemas.microsoft.com/office/drawing/2014/main" id="{C5C3F5F7-6D41-4710-A10C-51F7127A9C79}"/>
                  </a:ext>
                </a:extLst>
              </p:cNvPr>
              <p:cNvSpPr/>
              <p:nvPr/>
            </p:nvSpPr>
            <p:spPr bwMode="auto">
              <a:xfrm>
                <a:off x="5799138" y="2533651"/>
                <a:ext cx="92075" cy="90488"/>
              </a:xfrm>
              <a:custGeom>
                <a:avLst/>
                <a:gdLst>
                  <a:gd name="T0" fmla="*/ 6 w 24"/>
                  <a:gd name="T1" fmla="*/ 24 h 24"/>
                  <a:gd name="T2" fmla="*/ 2 w 24"/>
                  <a:gd name="T3" fmla="*/ 21 h 24"/>
                  <a:gd name="T4" fmla="*/ 5 w 24"/>
                  <a:gd name="T5" fmla="*/ 6 h 24"/>
                  <a:gd name="T6" fmla="*/ 20 w 24"/>
                  <a:gd name="T7" fmla="*/ 1 h 24"/>
                  <a:gd name="T8" fmla="*/ 24 w 24"/>
                  <a:gd name="T9" fmla="*/ 7 h 24"/>
                  <a:gd name="T10" fmla="*/ 18 w 24"/>
                  <a:gd name="T11" fmla="*/ 11 h 24"/>
                  <a:gd name="T12" fmla="*/ 12 w 24"/>
                  <a:gd name="T13" fmla="*/ 13 h 24"/>
                  <a:gd name="T14" fmla="*/ 11 w 24"/>
                  <a:gd name="T15" fmla="*/ 18 h 24"/>
                  <a:gd name="T16" fmla="*/ 8 w 24"/>
                  <a:gd name="T17" fmla="*/ 24 h 24"/>
                  <a:gd name="T18" fmla="*/ 6 w 24"/>
                  <a:gd name="T1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4">
                    <a:moveTo>
                      <a:pt x="6" y="24"/>
                    </a:moveTo>
                    <a:cubicBezTo>
                      <a:pt x="4" y="24"/>
                      <a:pt x="2" y="23"/>
                      <a:pt x="2" y="21"/>
                    </a:cubicBezTo>
                    <a:cubicBezTo>
                      <a:pt x="0" y="16"/>
                      <a:pt x="1" y="10"/>
                      <a:pt x="5" y="6"/>
                    </a:cubicBezTo>
                    <a:cubicBezTo>
                      <a:pt x="9" y="2"/>
                      <a:pt x="15" y="0"/>
                      <a:pt x="20" y="1"/>
                    </a:cubicBezTo>
                    <a:cubicBezTo>
                      <a:pt x="23" y="2"/>
                      <a:pt x="24" y="4"/>
                      <a:pt x="24" y="7"/>
                    </a:cubicBezTo>
                    <a:cubicBezTo>
                      <a:pt x="23" y="9"/>
                      <a:pt x="21" y="11"/>
                      <a:pt x="18" y="11"/>
                    </a:cubicBezTo>
                    <a:cubicBezTo>
                      <a:pt x="16" y="10"/>
                      <a:pt x="13" y="11"/>
                      <a:pt x="12" y="13"/>
                    </a:cubicBezTo>
                    <a:cubicBezTo>
                      <a:pt x="11" y="14"/>
                      <a:pt x="10" y="16"/>
                      <a:pt x="11" y="18"/>
                    </a:cubicBezTo>
                    <a:cubicBezTo>
                      <a:pt x="12" y="20"/>
                      <a:pt x="10" y="23"/>
                      <a:pt x="8" y="24"/>
                    </a:cubicBezTo>
                    <a:cubicBezTo>
                      <a:pt x="7" y="24"/>
                      <a:pt x="7" y="24"/>
                      <a:pt x="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55" name="">
                <a:extLst>
                  <a:ext uri="{FF2B5EF4-FFF2-40B4-BE49-F238E27FC236}">
                    <a16:creationId xmlns:a16="http://schemas.microsoft.com/office/drawing/2014/main" id="{C818A6A3-F31B-4F2B-B86B-79FC9E018D4E}"/>
                  </a:ext>
                </a:extLst>
              </p:cNvPr>
              <p:cNvSpPr/>
              <p:nvPr/>
            </p:nvSpPr>
            <p:spPr bwMode="auto">
              <a:xfrm>
                <a:off x="5853113" y="2192339"/>
                <a:ext cx="87313" cy="90488"/>
              </a:xfrm>
              <a:custGeom>
                <a:avLst/>
                <a:gdLst>
                  <a:gd name="T0" fmla="*/ 7 w 23"/>
                  <a:gd name="T1" fmla="*/ 24 h 24"/>
                  <a:gd name="T2" fmla="*/ 2 w 23"/>
                  <a:gd name="T3" fmla="*/ 21 h 24"/>
                  <a:gd name="T4" fmla="*/ 5 w 23"/>
                  <a:gd name="T5" fmla="*/ 6 h 24"/>
                  <a:gd name="T6" fmla="*/ 19 w 23"/>
                  <a:gd name="T7" fmla="*/ 1 h 24"/>
                  <a:gd name="T8" fmla="*/ 23 w 23"/>
                  <a:gd name="T9" fmla="*/ 7 h 24"/>
                  <a:gd name="T10" fmla="*/ 17 w 23"/>
                  <a:gd name="T11" fmla="*/ 11 h 24"/>
                  <a:gd name="T12" fmla="*/ 12 w 23"/>
                  <a:gd name="T13" fmla="*/ 13 h 24"/>
                  <a:gd name="T14" fmla="*/ 11 w 23"/>
                  <a:gd name="T15" fmla="*/ 17 h 24"/>
                  <a:gd name="T16" fmla="*/ 8 w 23"/>
                  <a:gd name="T17" fmla="*/ 23 h 24"/>
                  <a:gd name="T18" fmla="*/ 7 w 23"/>
                  <a:gd name="T1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24">
                    <a:moveTo>
                      <a:pt x="7" y="24"/>
                    </a:moveTo>
                    <a:cubicBezTo>
                      <a:pt x="5" y="24"/>
                      <a:pt x="3" y="23"/>
                      <a:pt x="2" y="21"/>
                    </a:cubicBezTo>
                    <a:cubicBezTo>
                      <a:pt x="0" y="16"/>
                      <a:pt x="1" y="10"/>
                      <a:pt x="5" y="6"/>
                    </a:cubicBezTo>
                    <a:cubicBezTo>
                      <a:pt x="8" y="2"/>
                      <a:pt x="14" y="0"/>
                      <a:pt x="19" y="1"/>
                    </a:cubicBezTo>
                    <a:cubicBezTo>
                      <a:pt x="22" y="2"/>
                      <a:pt x="23" y="4"/>
                      <a:pt x="23" y="7"/>
                    </a:cubicBezTo>
                    <a:cubicBezTo>
                      <a:pt x="23" y="9"/>
                      <a:pt x="20" y="11"/>
                      <a:pt x="17" y="11"/>
                    </a:cubicBezTo>
                    <a:cubicBezTo>
                      <a:pt x="16" y="11"/>
                      <a:pt x="13" y="11"/>
                      <a:pt x="12" y="13"/>
                    </a:cubicBezTo>
                    <a:cubicBezTo>
                      <a:pt x="11" y="14"/>
                      <a:pt x="11" y="16"/>
                      <a:pt x="11" y="17"/>
                    </a:cubicBezTo>
                    <a:cubicBezTo>
                      <a:pt x="12" y="20"/>
                      <a:pt x="11" y="22"/>
                      <a:pt x="8" y="23"/>
                    </a:cubicBezTo>
                    <a:cubicBezTo>
                      <a:pt x="8" y="24"/>
                      <a:pt x="7" y="24"/>
                      <a:pt x="7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56" name="">
                <a:extLst>
                  <a:ext uri="{FF2B5EF4-FFF2-40B4-BE49-F238E27FC236}">
                    <a16:creationId xmlns:a16="http://schemas.microsoft.com/office/drawing/2014/main" id="{4B5BCB3B-B946-417A-966B-EDF54BCF4582}"/>
                  </a:ext>
                </a:extLst>
              </p:cNvPr>
              <p:cNvSpPr/>
              <p:nvPr/>
            </p:nvSpPr>
            <p:spPr bwMode="auto">
              <a:xfrm>
                <a:off x="5837238" y="2913064"/>
                <a:ext cx="84138" cy="82550"/>
              </a:xfrm>
              <a:custGeom>
                <a:avLst/>
                <a:gdLst>
                  <a:gd name="T0" fmla="*/ 7 w 22"/>
                  <a:gd name="T1" fmla="*/ 22 h 22"/>
                  <a:gd name="T2" fmla="*/ 3 w 22"/>
                  <a:gd name="T3" fmla="*/ 20 h 22"/>
                  <a:gd name="T4" fmla="*/ 4 w 22"/>
                  <a:gd name="T5" fmla="*/ 6 h 22"/>
                  <a:gd name="T6" fmla="*/ 18 w 22"/>
                  <a:gd name="T7" fmla="*/ 1 h 22"/>
                  <a:gd name="T8" fmla="*/ 22 w 22"/>
                  <a:gd name="T9" fmla="*/ 7 h 22"/>
                  <a:gd name="T10" fmla="*/ 16 w 22"/>
                  <a:gd name="T11" fmla="*/ 10 h 22"/>
                  <a:gd name="T12" fmla="*/ 12 w 22"/>
                  <a:gd name="T13" fmla="*/ 12 h 22"/>
                  <a:gd name="T14" fmla="*/ 12 w 22"/>
                  <a:gd name="T15" fmla="*/ 15 h 22"/>
                  <a:gd name="T16" fmla="*/ 10 w 22"/>
                  <a:gd name="T17" fmla="*/ 22 h 22"/>
                  <a:gd name="T18" fmla="*/ 7 w 22"/>
                  <a:gd name="T1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22">
                    <a:moveTo>
                      <a:pt x="7" y="22"/>
                    </a:moveTo>
                    <a:cubicBezTo>
                      <a:pt x="6" y="22"/>
                      <a:pt x="4" y="22"/>
                      <a:pt x="3" y="20"/>
                    </a:cubicBezTo>
                    <a:cubicBezTo>
                      <a:pt x="0" y="16"/>
                      <a:pt x="1" y="10"/>
                      <a:pt x="4" y="6"/>
                    </a:cubicBezTo>
                    <a:cubicBezTo>
                      <a:pt x="7" y="2"/>
                      <a:pt x="13" y="0"/>
                      <a:pt x="18" y="1"/>
                    </a:cubicBezTo>
                    <a:cubicBezTo>
                      <a:pt x="21" y="2"/>
                      <a:pt x="22" y="4"/>
                      <a:pt x="22" y="7"/>
                    </a:cubicBezTo>
                    <a:cubicBezTo>
                      <a:pt x="21" y="10"/>
                      <a:pt x="18" y="11"/>
                      <a:pt x="16" y="10"/>
                    </a:cubicBezTo>
                    <a:cubicBezTo>
                      <a:pt x="14" y="10"/>
                      <a:pt x="13" y="11"/>
                      <a:pt x="12" y="12"/>
                    </a:cubicBezTo>
                    <a:cubicBezTo>
                      <a:pt x="11" y="13"/>
                      <a:pt x="11" y="14"/>
                      <a:pt x="12" y="15"/>
                    </a:cubicBezTo>
                    <a:cubicBezTo>
                      <a:pt x="13" y="17"/>
                      <a:pt x="12" y="20"/>
                      <a:pt x="10" y="22"/>
                    </a:cubicBezTo>
                    <a:cubicBezTo>
                      <a:pt x="9" y="22"/>
                      <a:pt x="8" y="22"/>
                      <a:pt x="7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57" name="">
                <a:extLst>
                  <a:ext uri="{FF2B5EF4-FFF2-40B4-BE49-F238E27FC236}">
                    <a16:creationId xmlns:a16="http://schemas.microsoft.com/office/drawing/2014/main" id="{428A7F72-E612-4209-BA2B-1E869D4E9250}"/>
                  </a:ext>
                </a:extLst>
              </p:cNvPr>
              <p:cNvSpPr/>
              <p:nvPr/>
            </p:nvSpPr>
            <p:spPr bwMode="auto">
              <a:xfrm>
                <a:off x="5507038" y="2673351"/>
                <a:ext cx="98425" cy="76200"/>
              </a:xfrm>
              <a:custGeom>
                <a:avLst/>
                <a:gdLst>
                  <a:gd name="T0" fmla="*/ 5 w 26"/>
                  <a:gd name="T1" fmla="*/ 20 h 20"/>
                  <a:gd name="T2" fmla="*/ 5 w 26"/>
                  <a:gd name="T3" fmla="*/ 20 h 20"/>
                  <a:gd name="T4" fmla="*/ 0 w 26"/>
                  <a:gd name="T5" fmla="*/ 15 h 20"/>
                  <a:gd name="T6" fmla="*/ 8 w 26"/>
                  <a:gd name="T7" fmla="*/ 3 h 20"/>
                  <a:gd name="T8" fmla="*/ 23 w 26"/>
                  <a:gd name="T9" fmla="*/ 3 h 20"/>
                  <a:gd name="T10" fmla="*/ 25 w 26"/>
                  <a:gd name="T11" fmla="*/ 9 h 20"/>
                  <a:gd name="T12" fmla="*/ 18 w 26"/>
                  <a:gd name="T13" fmla="*/ 11 h 20"/>
                  <a:gd name="T14" fmla="*/ 13 w 26"/>
                  <a:gd name="T15" fmla="*/ 12 h 20"/>
                  <a:gd name="T16" fmla="*/ 10 w 26"/>
                  <a:gd name="T17" fmla="*/ 15 h 20"/>
                  <a:gd name="T18" fmla="*/ 5 w 26"/>
                  <a:gd name="T1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20">
                    <a:moveTo>
                      <a:pt x="5" y="20"/>
                    </a:moveTo>
                    <a:cubicBezTo>
                      <a:pt x="5" y="20"/>
                      <a:pt x="5" y="20"/>
                      <a:pt x="5" y="20"/>
                    </a:cubicBezTo>
                    <a:cubicBezTo>
                      <a:pt x="2" y="20"/>
                      <a:pt x="0" y="18"/>
                      <a:pt x="0" y="15"/>
                    </a:cubicBezTo>
                    <a:cubicBezTo>
                      <a:pt x="1" y="10"/>
                      <a:pt x="4" y="5"/>
                      <a:pt x="8" y="3"/>
                    </a:cubicBezTo>
                    <a:cubicBezTo>
                      <a:pt x="13" y="1"/>
                      <a:pt x="18" y="0"/>
                      <a:pt x="23" y="3"/>
                    </a:cubicBezTo>
                    <a:cubicBezTo>
                      <a:pt x="25" y="4"/>
                      <a:pt x="26" y="7"/>
                      <a:pt x="25" y="9"/>
                    </a:cubicBezTo>
                    <a:cubicBezTo>
                      <a:pt x="24" y="12"/>
                      <a:pt x="21" y="13"/>
                      <a:pt x="18" y="11"/>
                    </a:cubicBezTo>
                    <a:cubicBezTo>
                      <a:pt x="17" y="11"/>
                      <a:pt x="15" y="11"/>
                      <a:pt x="13" y="12"/>
                    </a:cubicBezTo>
                    <a:cubicBezTo>
                      <a:pt x="11" y="12"/>
                      <a:pt x="10" y="14"/>
                      <a:pt x="10" y="15"/>
                    </a:cubicBezTo>
                    <a:cubicBezTo>
                      <a:pt x="10" y="18"/>
                      <a:pt x="8" y="20"/>
                      <a:pt x="5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58" name="">
                <a:extLst>
                  <a:ext uri="{FF2B5EF4-FFF2-40B4-BE49-F238E27FC236}">
                    <a16:creationId xmlns:a16="http://schemas.microsoft.com/office/drawing/2014/main" id="{D20122C0-95FB-421F-A859-F793EFAAA4E0}"/>
                  </a:ext>
                </a:extLst>
              </p:cNvPr>
              <p:cNvSpPr/>
              <p:nvPr/>
            </p:nvSpPr>
            <p:spPr bwMode="auto">
              <a:xfrm>
                <a:off x="7535863" y="3983039"/>
                <a:ext cx="57150" cy="90488"/>
              </a:xfrm>
              <a:custGeom>
                <a:avLst/>
                <a:gdLst>
                  <a:gd name="T0" fmla="*/ 2 w 15"/>
                  <a:gd name="T1" fmla="*/ 23 h 24"/>
                  <a:gd name="T2" fmla="*/ 1 w 15"/>
                  <a:gd name="T3" fmla="*/ 19 h 24"/>
                  <a:gd name="T4" fmla="*/ 8 w 15"/>
                  <a:gd name="T5" fmla="*/ 2 h 24"/>
                  <a:gd name="T6" fmla="*/ 13 w 15"/>
                  <a:gd name="T7" fmla="*/ 0 h 24"/>
                  <a:gd name="T8" fmla="*/ 15 w 15"/>
                  <a:gd name="T9" fmla="*/ 5 h 24"/>
                  <a:gd name="T10" fmla="*/ 7 w 15"/>
                  <a:gd name="T11" fmla="*/ 22 h 24"/>
                  <a:gd name="T12" fmla="*/ 2 w 15"/>
                  <a:gd name="T13" fmla="*/ 23 h 24"/>
                  <a:gd name="T14" fmla="*/ 2 w 15"/>
                  <a:gd name="T15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24">
                    <a:moveTo>
                      <a:pt x="2" y="23"/>
                    </a:moveTo>
                    <a:cubicBezTo>
                      <a:pt x="1" y="22"/>
                      <a:pt x="0" y="20"/>
                      <a:pt x="1" y="19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0"/>
                      <a:pt x="11" y="0"/>
                      <a:pt x="13" y="0"/>
                    </a:cubicBezTo>
                    <a:cubicBezTo>
                      <a:pt x="15" y="1"/>
                      <a:pt x="15" y="3"/>
                      <a:pt x="15" y="5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6" y="23"/>
                      <a:pt x="4" y="24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59" name="">
                <a:extLst>
                  <a:ext uri="{FF2B5EF4-FFF2-40B4-BE49-F238E27FC236}">
                    <a16:creationId xmlns:a16="http://schemas.microsoft.com/office/drawing/2014/main" id="{285AB737-4FA3-441D-B5C3-CD76A6BB680C}"/>
                  </a:ext>
                </a:extLst>
              </p:cNvPr>
              <p:cNvSpPr/>
              <p:nvPr/>
            </p:nvSpPr>
            <p:spPr bwMode="auto">
              <a:xfrm>
                <a:off x="7162800" y="3906839"/>
                <a:ext cx="42863" cy="90488"/>
              </a:xfrm>
              <a:custGeom>
                <a:avLst/>
                <a:gdLst>
                  <a:gd name="T0" fmla="*/ 5 w 11"/>
                  <a:gd name="T1" fmla="*/ 23 h 24"/>
                  <a:gd name="T2" fmla="*/ 4 w 11"/>
                  <a:gd name="T3" fmla="*/ 20 h 24"/>
                  <a:gd name="T4" fmla="*/ 1 w 11"/>
                  <a:gd name="T5" fmla="*/ 5 h 24"/>
                  <a:gd name="T6" fmla="*/ 2 w 11"/>
                  <a:gd name="T7" fmla="*/ 0 h 24"/>
                  <a:gd name="T8" fmla="*/ 7 w 11"/>
                  <a:gd name="T9" fmla="*/ 2 h 24"/>
                  <a:gd name="T10" fmla="*/ 11 w 11"/>
                  <a:gd name="T11" fmla="*/ 20 h 24"/>
                  <a:gd name="T12" fmla="*/ 7 w 11"/>
                  <a:gd name="T13" fmla="*/ 24 h 24"/>
                  <a:gd name="T14" fmla="*/ 5 w 11"/>
                  <a:gd name="T15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24">
                    <a:moveTo>
                      <a:pt x="5" y="23"/>
                    </a:moveTo>
                    <a:cubicBezTo>
                      <a:pt x="4" y="22"/>
                      <a:pt x="4" y="21"/>
                      <a:pt x="4" y="20"/>
                    </a:cubicBezTo>
                    <a:cubicBezTo>
                      <a:pt x="4" y="15"/>
                      <a:pt x="3" y="10"/>
                      <a:pt x="1" y="5"/>
                    </a:cubicBezTo>
                    <a:cubicBezTo>
                      <a:pt x="0" y="3"/>
                      <a:pt x="1" y="1"/>
                      <a:pt x="2" y="0"/>
                    </a:cubicBezTo>
                    <a:cubicBezTo>
                      <a:pt x="4" y="0"/>
                      <a:pt x="6" y="1"/>
                      <a:pt x="7" y="2"/>
                    </a:cubicBezTo>
                    <a:cubicBezTo>
                      <a:pt x="9" y="8"/>
                      <a:pt x="11" y="14"/>
                      <a:pt x="11" y="20"/>
                    </a:cubicBezTo>
                    <a:cubicBezTo>
                      <a:pt x="11" y="22"/>
                      <a:pt x="9" y="24"/>
                      <a:pt x="7" y="24"/>
                    </a:cubicBezTo>
                    <a:cubicBezTo>
                      <a:pt x="6" y="24"/>
                      <a:pt x="6" y="23"/>
                      <a:pt x="5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60" name="">
                <a:extLst>
                  <a:ext uri="{FF2B5EF4-FFF2-40B4-BE49-F238E27FC236}">
                    <a16:creationId xmlns:a16="http://schemas.microsoft.com/office/drawing/2014/main" id="{2505E51A-E6A3-4251-99A5-0E25CA5EBE17}"/>
                  </a:ext>
                </a:extLst>
              </p:cNvPr>
              <p:cNvSpPr/>
              <p:nvPr/>
            </p:nvSpPr>
            <p:spPr bwMode="auto">
              <a:xfrm>
                <a:off x="6824663" y="3978276"/>
                <a:ext cx="61913" cy="92075"/>
              </a:xfrm>
              <a:custGeom>
                <a:avLst/>
                <a:gdLst>
                  <a:gd name="T0" fmla="*/ 10 w 16"/>
                  <a:gd name="T1" fmla="*/ 23 h 24"/>
                  <a:gd name="T2" fmla="*/ 8 w 16"/>
                  <a:gd name="T3" fmla="*/ 21 h 24"/>
                  <a:gd name="T4" fmla="*/ 1 w 16"/>
                  <a:gd name="T5" fmla="*/ 6 h 24"/>
                  <a:gd name="T6" fmla="*/ 3 w 16"/>
                  <a:gd name="T7" fmla="*/ 1 h 24"/>
                  <a:gd name="T8" fmla="*/ 7 w 16"/>
                  <a:gd name="T9" fmla="*/ 2 h 24"/>
                  <a:gd name="T10" fmla="*/ 15 w 16"/>
                  <a:gd name="T11" fmla="*/ 19 h 24"/>
                  <a:gd name="T12" fmla="*/ 13 w 16"/>
                  <a:gd name="T13" fmla="*/ 23 h 24"/>
                  <a:gd name="T14" fmla="*/ 10 w 16"/>
                  <a:gd name="T15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24">
                    <a:moveTo>
                      <a:pt x="10" y="23"/>
                    </a:moveTo>
                    <a:cubicBezTo>
                      <a:pt x="9" y="22"/>
                      <a:pt x="9" y="22"/>
                      <a:pt x="8" y="21"/>
                    </a:cubicBezTo>
                    <a:cubicBezTo>
                      <a:pt x="7" y="16"/>
                      <a:pt x="4" y="10"/>
                      <a:pt x="1" y="6"/>
                    </a:cubicBezTo>
                    <a:cubicBezTo>
                      <a:pt x="0" y="4"/>
                      <a:pt x="1" y="2"/>
                      <a:pt x="3" y="1"/>
                    </a:cubicBezTo>
                    <a:cubicBezTo>
                      <a:pt x="4" y="0"/>
                      <a:pt x="6" y="0"/>
                      <a:pt x="7" y="2"/>
                    </a:cubicBezTo>
                    <a:cubicBezTo>
                      <a:pt x="11" y="7"/>
                      <a:pt x="13" y="13"/>
                      <a:pt x="15" y="19"/>
                    </a:cubicBezTo>
                    <a:cubicBezTo>
                      <a:pt x="16" y="21"/>
                      <a:pt x="14" y="23"/>
                      <a:pt x="13" y="23"/>
                    </a:cubicBezTo>
                    <a:cubicBezTo>
                      <a:pt x="12" y="24"/>
                      <a:pt x="11" y="23"/>
                      <a:pt x="10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61" name="">
                <a:extLst>
                  <a:ext uri="{FF2B5EF4-FFF2-40B4-BE49-F238E27FC236}">
                    <a16:creationId xmlns:a16="http://schemas.microsoft.com/office/drawing/2014/main" id="{94085DFC-762E-49D0-8EB7-D0AFFD336CD5}"/>
                  </a:ext>
                </a:extLst>
              </p:cNvPr>
              <p:cNvSpPr/>
              <p:nvPr/>
            </p:nvSpPr>
            <p:spPr bwMode="auto">
              <a:xfrm>
                <a:off x="6524625" y="4248151"/>
                <a:ext cx="92075" cy="65088"/>
              </a:xfrm>
              <a:custGeom>
                <a:avLst/>
                <a:gdLst>
                  <a:gd name="T0" fmla="*/ 2 w 24"/>
                  <a:gd name="T1" fmla="*/ 7 h 17"/>
                  <a:gd name="T2" fmla="*/ 1 w 24"/>
                  <a:gd name="T3" fmla="*/ 3 h 17"/>
                  <a:gd name="T4" fmla="*/ 6 w 24"/>
                  <a:gd name="T5" fmla="*/ 1 h 17"/>
                  <a:gd name="T6" fmla="*/ 22 w 24"/>
                  <a:gd name="T7" fmla="*/ 10 h 17"/>
                  <a:gd name="T8" fmla="*/ 23 w 24"/>
                  <a:gd name="T9" fmla="*/ 15 h 17"/>
                  <a:gd name="T10" fmla="*/ 18 w 24"/>
                  <a:gd name="T11" fmla="*/ 16 h 17"/>
                  <a:gd name="T12" fmla="*/ 2 w 24"/>
                  <a:gd name="T13" fmla="*/ 7 h 17"/>
                  <a:gd name="T14" fmla="*/ 2 w 24"/>
                  <a:gd name="T15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17">
                    <a:moveTo>
                      <a:pt x="2" y="7"/>
                    </a:moveTo>
                    <a:cubicBezTo>
                      <a:pt x="1" y="6"/>
                      <a:pt x="0" y="4"/>
                      <a:pt x="1" y="3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3" y="11"/>
                      <a:pt x="24" y="13"/>
                      <a:pt x="23" y="15"/>
                    </a:cubicBezTo>
                    <a:cubicBezTo>
                      <a:pt x="22" y="16"/>
                      <a:pt x="20" y="17"/>
                      <a:pt x="18" y="1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62" name="">
                <a:extLst>
                  <a:ext uri="{FF2B5EF4-FFF2-40B4-BE49-F238E27FC236}">
                    <a16:creationId xmlns:a16="http://schemas.microsoft.com/office/drawing/2014/main" id="{60DCCF43-4041-4CFA-851E-CC7188EFD16A}"/>
                  </a:ext>
                </a:extLst>
              </p:cNvPr>
              <p:cNvSpPr/>
              <p:nvPr/>
            </p:nvSpPr>
            <p:spPr bwMode="auto">
              <a:xfrm>
                <a:off x="6411913" y="4665664"/>
                <a:ext cx="106363" cy="46038"/>
              </a:xfrm>
              <a:custGeom>
                <a:avLst/>
                <a:gdLst>
                  <a:gd name="T0" fmla="*/ 2 w 28"/>
                  <a:gd name="T1" fmla="*/ 9 h 12"/>
                  <a:gd name="T2" fmla="*/ 0 w 28"/>
                  <a:gd name="T3" fmla="*/ 6 h 12"/>
                  <a:gd name="T4" fmla="*/ 4 w 28"/>
                  <a:gd name="T5" fmla="*/ 3 h 12"/>
                  <a:gd name="T6" fmla="*/ 22 w 28"/>
                  <a:gd name="T7" fmla="*/ 1 h 12"/>
                  <a:gd name="T8" fmla="*/ 27 w 28"/>
                  <a:gd name="T9" fmla="*/ 2 h 12"/>
                  <a:gd name="T10" fmla="*/ 26 w 28"/>
                  <a:gd name="T11" fmla="*/ 7 h 12"/>
                  <a:gd name="T12" fmla="*/ 3 w 28"/>
                  <a:gd name="T13" fmla="*/ 10 h 12"/>
                  <a:gd name="T14" fmla="*/ 2 w 28"/>
                  <a:gd name="T15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2">
                    <a:moveTo>
                      <a:pt x="2" y="9"/>
                    </a:moveTo>
                    <a:cubicBezTo>
                      <a:pt x="1" y="9"/>
                      <a:pt x="0" y="7"/>
                      <a:pt x="0" y="6"/>
                    </a:cubicBezTo>
                    <a:cubicBezTo>
                      <a:pt x="1" y="4"/>
                      <a:pt x="3" y="3"/>
                      <a:pt x="4" y="3"/>
                    </a:cubicBezTo>
                    <a:cubicBezTo>
                      <a:pt x="11" y="5"/>
                      <a:pt x="17" y="4"/>
                      <a:pt x="22" y="1"/>
                    </a:cubicBezTo>
                    <a:cubicBezTo>
                      <a:pt x="24" y="0"/>
                      <a:pt x="26" y="1"/>
                      <a:pt x="27" y="2"/>
                    </a:cubicBezTo>
                    <a:cubicBezTo>
                      <a:pt x="28" y="4"/>
                      <a:pt x="27" y="6"/>
                      <a:pt x="26" y="7"/>
                    </a:cubicBezTo>
                    <a:cubicBezTo>
                      <a:pt x="19" y="11"/>
                      <a:pt x="11" y="12"/>
                      <a:pt x="3" y="10"/>
                    </a:cubicBezTo>
                    <a:cubicBezTo>
                      <a:pt x="2" y="10"/>
                      <a:pt x="2" y="10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63" name="">
                <a:extLst>
                  <a:ext uri="{FF2B5EF4-FFF2-40B4-BE49-F238E27FC236}">
                    <a16:creationId xmlns:a16="http://schemas.microsoft.com/office/drawing/2014/main" id="{5027DA37-90B4-4567-B695-7B73B4828548}"/>
                  </a:ext>
                </a:extLst>
              </p:cNvPr>
              <p:cNvSpPr/>
              <p:nvPr/>
            </p:nvSpPr>
            <p:spPr bwMode="auto">
              <a:xfrm>
                <a:off x="6551613" y="4999039"/>
                <a:ext cx="92075" cy="42863"/>
              </a:xfrm>
              <a:custGeom>
                <a:avLst/>
                <a:gdLst>
                  <a:gd name="T0" fmla="*/ 2 w 24"/>
                  <a:gd name="T1" fmla="*/ 11 h 11"/>
                  <a:gd name="T2" fmla="*/ 1 w 24"/>
                  <a:gd name="T3" fmla="*/ 9 h 11"/>
                  <a:gd name="T4" fmla="*/ 3 w 24"/>
                  <a:gd name="T5" fmla="*/ 4 h 11"/>
                  <a:gd name="T6" fmla="*/ 20 w 24"/>
                  <a:gd name="T7" fmla="*/ 0 h 11"/>
                  <a:gd name="T8" fmla="*/ 24 w 24"/>
                  <a:gd name="T9" fmla="*/ 3 h 11"/>
                  <a:gd name="T10" fmla="*/ 21 w 24"/>
                  <a:gd name="T11" fmla="*/ 7 h 11"/>
                  <a:gd name="T12" fmla="*/ 5 w 24"/>
                  <a:gd name="T13" fmla="*/ 11 h 11"/>
                  <a:gd name="T14" fmla="*/ 2 w 24"/>
                  <a:gd name="T1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11">
                    <a:moveTo>
                      <a:pt x="2" y="11"/>
                    </a:moveTo>
                    <a:cubicBezTo>
                      <a:pt x="1" y="10"/>
                      <a:pt x="1" y="9"/>
                      <a:pt x="1" y="9"/>
                    </a:cubicBezTo>
                    <a:cubicBezTo>
                      <a:pt x="0" y="7"/>
                      <a:pt x="1" y="5"/>
                      <a:pt x="3" y="4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1" y="0"/>
                      <a:pt x="23" y="1"/>
                      <a:pt x="24" y="3"/>
                    </a:cubicBezTo>
                    <a:cubicBezTo>
                      <a:pt x="24" y="5"/>
                      <a:pt x="23" y="7"/>
                      <a:pt x="21" y="7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11"/>
                      <a:pt x="3" y="11"/>
                      <a:pt x="2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64" name="">
                <a:extLst>
                  <a:ext uri="{FF2B5EF4-FFF2-40B4-BE49-F238E27FC236}">
                    <a16:creationId xmlns:a16="http://schemas.microsoft.com/office/drawing/2014/main" id="{F879BFC6-3D56-4EDB-B029-ACC4A81CEEDA}"/>
                  </a:ext>
                </a:extLst>
              </p:cNvPr>
              <p:cNvSpPr/>
              <p:nvPr/>
            </p:nvSpPr>
            <p:spPr bwMode="auto">
              <a:xfrm>
                <a:off x="6911975" y="5268914"/>
                <a:ext cx="65088" cy="90488"/>
              </a:xfrm>
              <a:custGeom>
                <a:avLst/>
                <a:gdLst>
                  <a:gd name="T0" fmla="*/ 2 w 17"/>
                  <a:gd name="T1" fmla="*/ 23 h 24"/>
                  <a:gd name="T2" fmla="*/ 1 w 17"/>
                  <a:gd name="T3" fmla="*/ 19 h 24"/>
                  <a:gd name="T4" fmla="*/ 10 w 17"/>
                  <a:gd name="T5" fmla="*/ 2 h 24"/>
                  <a:gd name="T6" fmla="*/ 14 w 17"/>
                  <a:gd name="T7" fmla="*/ 1 h 24"/>
                  <a:gd name="T8" fmla="*/ 16 w 17"/>
                  <a:gd name="T9" fmla="*/ 5 h 24"/>
                  <a:gd name="T10" fmla="*/ 7 w 17"/>
                  <a:gd name="T11" fmla="*/ 22 h 24"/>
                  <a:gd name="T12" fmla="*/ 3 w 17"/>
                  <a:gd name="T13" fmla="*/ 23 h 24"/>
                  <a:gd name="T14" fmla="*/ 2 w 17"/>
                  <a:gd name="T15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24">
                    <a:moveTo>
                      <a:pt x="2" y="23"/>
                    </a:moveTo>
                    <a:cubicBezTo>
                      <a:pt x="1" y="22"/>
                      <a:pt x="0" y="20"/>
                      <a:pt x="1" y="19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1" y="0"/>
                      <a:pt x="13" y="0"/>
                      <a:pt x="14" y="1"/>
                    </a:cubicBezTo>
                    <a:cubicBezTo>
                      <a:pt x="16" y="1"/>
                      <a:pt x="17" y="3"/>
                      <a:pt x="16" y="5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4"/>
                      <a:pt x="4" y="24"/>
                      <a:pt x="3" y="23"/>
                    </a:cubicBezTo>
                    <a:cubicBezTo>
                      <a:pt x="3" y="23"/>
                      <a:pt x="2" y="23"/>
                      <a:pt x="2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65" name="">
                <a:extLst>
                  <a:ext uri="{FF2B5EF4-FFF2-40B4-BE49-F238E27FC236}">
                    <a16:creationId xmlns:a16="http://schemas.microsoft.com/office/drawing/2014/main" id="{8394B83D-D995-44D7-AED0-B27B97487391}"/>
                  </a:ext>
                </a:extLst>
              </p:cNvPr>
              <p:cNvSpPr/>
              <p:nvPr/>
            </p:nvSpPr>
            <p:spPr bwMode="auto">
              <a:xfrm>
                <a:off x="7353300" y="3675064"/>
                <a:ext cx="79375" cy="334963"/>
              </a:xfrm>
              <a:custGeom>
                <a:avLst/>
                <a:gdLst>
                  <a:gd name="T0" fmla="*/ 2 w 21"/>
                  <a:gd name="T1" fmla="*/ 87 h 88"/>
                  <a:gd name="T2" fmla="*/ 1 w 21"/>
                  <a:gd name="T3" fmla="*/ 84 h 88"/>
                  <a:gd name="T4" fmla="*/ 14 w 21"/>
                  <a:gd name="T5" fmla="*/ 3 h 88"/>
                  <a:gd name="T6" fmla="*/ 18 w 21"/>
                  <a:gd name="T7" fmla="*/ 0 h 88"/>
                  <a:gd name="T8" fmla="*/ 21 w 21"/>
                  <a:gd name="T9" fmla="*/ 4 h 88"/>
                  <a:gd name="T10" fmla="*/ 7 w 21"/>
                  <a:gd name="T11" fmla="*/ 85 h 88"/>
                  <a:gd name="T12" fmla="*/ 3 w 21"/>
                  <a:gd name="T13" fmla="*/ 88 h 88"/>
                  <a:gd name="T14" fmla="*/ 2 w 21"/>
                  <a:gd name="T15" fmla="*/ 87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88">
                    <a:moveTo>
                      <a:pt x="2" y="87"/>
                    </a:moveTo>
                    <a:cubicBezTo>
                      <a:pt x="1" y="87"/>
                      <a:pt x="0" y="85"/>
                      <a:pt x="1" y="84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1"/>
                      <a:pt x="16" y="0"/>
                      <a:pt x="18" y="0"/>
                    </a:cubicBezTo>
                    <a:cubicBezTo>
                      <a:pt x="20" y="1"/>
                      <a:pt x="21" y="2"/>
                      <a:pt x="21" y="4"/>
                    </a:cubicBezTo>
                    <a:cubicBezTo>
                      <a:pt x="7" y="85"/>
                      <a:pt x="7" y="85"/>
                      <a:pt x="7" y="85"/>
                    </a:cubicBezTo>
                    <a:cubicBezTo>
                      <a:pt x="7" y="87"/>
                      <a:pt x="5" y="88"/>
                      <a:pt x="3" y="88"/>
                    </a:cubicBezTo>
                    <a:cubicBezTo>
                      <a:pt x="3" y="88"/>
                      <a:pt x="2" y="88"/>
                      <a:pt x="2" y="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66" name="">
                <a:extLst>
                  <a:ext uri="{FF2B5EF4-FFF2-40B4-BE49-F238E27FC236}">
                    <a16:creationId xmlns:a16="http://schemas.microsoft.com/office/drawing/2014/main" id="{97A4B1F5-1F5C-4A6A-91FD-010932969BFC}"/>
                  </a:ext>
                </a:extLst>
              </p:cNvPr>
              <p:cNvSpPr/>
              <p:nvPr/>
            </p:nvSpPr>
            <p:spPr bwMode="auto">
              <a:xfrm>
                <a:off x="6962775" y="3686176"/>
                <a:ext cx="74613" cy="334963"/>
              </a:xfrm>
              <a:custGeom>
                <a:avLst/>
                <a:gdLst>
                  <a:gd name="T0" fmla="*/ 15 w 20"/>
                  <a:gd name="T1" fmla="*/ 87 h 88"/>
                  <a:gd name="T2" fmla="*/ 13 w 20"/>
                  <a:gd name="T3" fmla="*/ 85 h 88"/>
                  <a:gd name="T4" fmla="*/ 1 w 20"/>
                  <a:gd name="T5" fmla="*/ 3 h 88"/>
                  <a:gd name="T6" fmla="*/ 4 w 20"/>
                  <a:gd name="T7" fmla="*/ 0 h 88"/>
                  <a:gd name="T8" fmla="*/ 8 w 20"/>
                  <a:gd name="T9" fmla="*/ 3 h 88"/>
                  <a:gd name="T10" fmla="*/ 20 w 20"/>
                  <a:gd name="T11" fmla="*/ 83 h 88"/>
                  <a:gd name="T12" fmla="*/ 18 w 20"/>
                  <a:gd name="T13" fmla="*/ 87 h 88"/>
                  <a:gd name="T14" fmla="*/ 15 w 20"/>
                  <a:gd name="T15" fmla="*/ 87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88">
                    <a:moveTo>
                      <a:pt x="15" y="87"/>
                    </a:moveTo>
                    <a:cubicBezTo>
                      <a:pt x="14" y="86"/>
                      <a:pt x="13" y="86"/>
                      <a:pt x="13" y="85"/>
                    </a:cubicBezTo>
                    <a:cubicBezTo>
                      <a:pt x="4" y="58"/>
                      <a:pt x="0" y="31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6" y="0"/>
                      <a:pt x="8" y="1"/>
                      <a:pt x="8" y="3"/>
                    </a:cubicBezTo>
                    <a:cubicBezTo>
                      <a:pt x="7" y="30"/>
                      <a:pt x="11" y="57"/>
                      <a:pt x="20" y="83"/>
                    </a:cubicBezTo>
                    <a:cubicBezTo>
                      <a:pt x="20" y="85"/>
                      <a:pt x="19" y="87"/>
                      <a:pt x="18" y="87"/>
                    </a:cubicBezTo>
                    <a:cubicBezTo>
                      <a:pt x="17" y="88"/>
                      <a:pt x="15" y="87"/>
                      <a:pt x="15" y="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67" name="">
                <a:extLst>
                  <a:ext uri="{FF2B5EF4-FFF2-40B4-BE49-F238E27FC236}">
                    <a16:creationId xmlns:a16="http://schemas.microsoft.com/office/drawing/2014/main" id="{2CEE8D1A-6FEF-41BC-8B80-193B8911D300}"/>
                  </a:ext>
                </a:extLst>
              </p:cNvPr>
              <p:cNvSpPr/>
              <p:nvPr/>
            </p:nvSpPr>
            <p:spPr bwMode="auto">
              <a:xfrm>
                <a:off x="6559550" y="3948114"/>
                <a:ext cx="166688" cy="231775"/>
              </a:xfrm>
              <a:custGeom>
                <a:avLst/>
                <a:gdLst>
                  <a:gd name="T0" fmla="*/ 38 w 44"/>
                  <a:gd name="T1" fmla="*/ 60 h 61"/>
                  <a:gd name="T2" fmla="*/ 37 w 44"/>
                  <a:gd name="T3" fmla="*/ 59 h 61"/>
                  <a:gd name="T4" fmla="*/ 1 w 44"/>
                  <a:gd name="T5" fmla="*/ 6 h 61"/>
                  <a:gd name="T6" fmla="*/ 2 w 44"/>
                  <a:gd name="T7" fmla="*/ 2 h 61"/>
                  <a:gd name="T8" fmla="*/ 7 w 44"/>
                  <a:gd name="T9" fmla="*/ 2 h 61"/>
                  <a:gd name="T10" fmla="*/ 43 w 44"/>
                  <a:gd name="T11" fmla="*/ 55 h 61"/>
                  <a:gd name="T12" fmla="*/ 42 w 44"/>
                  <a:gd name="T13" fmla="*/ 60 h 61"/>
                  <a:gd name="T14" fmla="*/ 38 w 44"/>
                  <a:gd name="T15" fmla="*/ 6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" h="61">
                    <a:moveTo>
                      <a:pt x="38" y="60"/>
                    </a:moveTo>
                    <a:cubicBezTo>
                      <a:pt x="38" y="60"/>
                      <a:pt x="37" y="60"/>
                      <a:pt x="37" y="59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0" y="3"/>
                      <a:pt x="2" y="2"/>
                    </a:cubicBezTo>
                    <a:cubicBezTo>
                      <a:pt x="3" y="0"/>
                      <a:pt x="5" y="1"/>
                      <a:pt x="7" y="2"/>
                    </a:cubicBezTo>
                    <a:cubicBezTo>
                      <a:pt x="43" y="55"/>
                      <a:pt x="43" y="55"/>
                      <a:pt x="43" y="55"/>
                    </a:cubicBezTo>
                    <a:cubicBezTo>
                      <a:pt x="44" y="57"/>
                      <a:pt x="44" y="59"/>
                      <a:pt x="42" y="60"/>
                    </a:cubicBezTo>
                    <a:cubicBezTo>
                      <a:pt x="41" y="61"/>
                      <a:pt x="39" y="61"/>
                      <a:pt x="38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68" name="">
                <a:extLst>
                  <a:ext uri="{FF2B5EF4-FFF2-40B4-BE49-F238E27FC236}">
                    <a16:creationId xmlns:a16="http://schemas.microsoft.com/office/drawing/2014/main" id="{0FCF7146-2AA8-4E08-A3CD-DFB3DEF6F96B}"/>
                  </a:ext>
                </a:extLst>
              </p:cNvPr>
              <p:cNvSpPr/>
              <p:nvPr/>
            </p:nvSpPr>
            <p:spPr bwMode="auto">
              <a:xfrm>
                <a:off x="6243638" y="4422776"/>
                <a:ext cx="280988" cy="90488"/>
              </a:xfrm>
              <a:custGeom>
                <a:avLst/>
                <a:gdLst>
                  <a:gd name="T0" fmla="*/ 2 w 74"/>
                  <a:gd name="T1" fmla="*/ 6 h 24"/>
                  <a:gd name="T2" fmla="*/ 1 w 74"/>
                  <a:gd name="T3" fmla="*/ 2 h 24"/>
                  <a:gd name="T4" fmla="*/ 5 w 74"/>
                  <a:gd name="T5" fmla="*/ 0 h 24"/>
                  <a:gd name="T6" fmla="*/ 71 w 74"/>
                  <a:gd name="T7" fmla="*/ 17 h 24"/>
                  <a:gd name="T8" fmla="*/ 74 w 74"/>
                  <a:gd name="T9" fmla="*/ 21 h 24"/>
                  <a:gd name="T10" fmla="*/ 70 w 74"/>
                  <a:gd name="T11" fmla="*/ 23 h 24"/>
                  <a:gd name="T12" fmla="*/ 3 w 74"/>
                  <a:gd name="T13" fmla="*/ 7 h 24"/>
                  <a:gd name="T14" fmla="*/ 2 w 74"/>
                  <a:gd name="T15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4" h="24">
                    <a:moveTo>
                      <a:pt x="2" y="6"/>
                    </a:moveTo>
                    <a:cubicBezTo>
                      <a:pt x="1" y="5"/>
                      <a:pt x="0" y="4"/>
                      <a:pt x="1" y="2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27" y="7"/>
                      <a:pt x="49" y="12"/>
                      <a:pt x="71" y="17"/>
                    </a:cubicBezTo>
                    <a:cubicBezTo>
                      <a:pt x="73" y="17"/>
                      <a:pt x="74" y="19"/>
                      <a:pt x="74" y="21"/>
                    </a:cubicBezTo>
                    <a:cubicBezTo>
                      <a:pt x="73" y="23"/>
                      <a:pt x="71" y="24"/>
                      <a:pt x="70" y="23"/>
                    </a:cubicBezTo>
                    <a:cubicBezTo>
                      <a:pt x="47" y="19"/>
                      <a:pt x="25" y="13"/>
                      <a:pt x="3" y="7"/>
                    </a:cubicBezTo>
                    <a:cubicBezTo>
                      <a:pt x="3" y="7"/>
                      <a:pt x="2" y="6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69" name="">
                <a:extLst>
                  <a:ext uri="{FF2B5EF4-FFF2-40B4-BE49-F238E27FC236}">
                    <a16:creationId xmlns:a16="http://schemas.microsoft.com/office/drawing/2014/main" id="{09E18431-8ECF-4758-81FE-F16598A78684}"/>
                  </a:ext>
                </a:extLst>
              </p:cNvPr>
              <p:cNvSpPr/>
              <p:nvPr/>
            </p:nvSpPr>
            <p:spPr bwMode="auto">
              <a:xfrm>
                <a:off x="6221413" y="4843464"/>
                <a:ext cx="338138" cy="122238"/>
              </a:xfrm>
              <a:custGeom>
                <a:avLst/>
                <a:gdLst>
                  <a:gd name="T0" fmla="*/ 2 w 89"/>
                  <a:gd name="T1" fmla="*/ 31 h 32"/>
                  <a:gd name="T2" fmla="*/ 1 w 89"/>
                  <a:gd name="T3" fmla="*/ 29 h 32"/>
                  <a:gd name="T4" fmla="*/ 3 w 89"/>
                  <a:gd name="T5" fmla="*/ 25 h 32"/>
                  <a:gd name="T6" fmla="*/ 84 w 89"/>
                  <a:gd name="T7" fmla="*/ 1 h 32"/>
                  <a:gd name="T8" fmla="*/ 89 w 89"/>
                  <a:gd name="T9" fmla="*/ 3 h 32"/>
                  <a:gd name="T10" fmla="*/ 86 w 89"/>
                  <a:gd name="T11" fmla="*/ 7 h 32"/>
                  <a:gd name="T12" fmla="*/ 5 w 89"/>
                  <a:gd name="T13" fmla="*/ 31 h 32"/>
                  <a:gd name="T14" fmla="*/ 2 w 89"/>
                  <a:gd name="T15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9" h="32">
                    <a:moveTo>
                      <a:pt x="2" y="31"/>
                    </a:moveTo>
                    <a:cubicBezTo>
                      <a:pt x="1" y="30"/>
                      <a:pt x="1" y="30"/>
                      <a:pt x="1" y="29"/>
                    </a:cubicBezTo>
                    <a:cubicBezTo>
                      <a:pt x="0" y="27"/>
                      <a:pt x="1" y="25"/>
                      <a:pt x="3" y="25"/>
                    </a:cubicBezTo>
                    <a:cubicBezTo>
                      <a:pt x="31" y="18"/>
                      <a:pt x="57" y="10"/>
                      <a:pt x="84" y="1"/>
                    </a:cubicBezTo>
                    <a:cubicBezTo>
                      <a:pt x="86" y="0"/>
                      <a:pt x="88" y="1"/>
                      <a:pt x="89" y="3"/>
                    </a:cubicBezTo>
                    <a:cubicBezTo>
                      <a:pt x="89" y="5"/>
                      <a:pt x="88" y="7"/>
                      <a:pt x="86" y="7"/>
                    </a:cubicBezTo>
                    <a:cubicBezTo>
                      <a:pt x="59" y="17"/>
                      <a:pt x="33" y="25"/>
                      <a:pt x="5" y="31"/>
                    </a:cubicBezTo>
                    <a:cubicBezTo>
                      <a:pt x="4" y="32"/>
                      <a:pt x="3" y="31"/>
                      <a:pt x="2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70" name="">
                <a:extLst>
                  <a:ext uri="{FF2B5EF4-FFF2-40B4-BE49-F238E27FC236}">
                    <a16:creationId xmlns:a16="http://schemas.microsoft.com/office/drawing/2014/main" id="{C6077BCC-6E93-45B3-B328-50933B23A78A}"/>
                  </a:ext>
                </a:extLst>
              </p:cNvPr>
              <p:cNvSpPr/>
              <p:nvPr/>
            </p:nvSpPr>
            <p:spPr bwMode="auto">
              <a:xfrm>
                <a:off x="6605588" y="5159376"/>
                <a:ext cx="180975" cy="207963"/>
              </a:xfrm>
              <a:custGeom>
                <a:avLst/>
                <a:gdLst>
                  <a:gd name="T0" fmla="*/ 2 w 48"/>
                  <a:gd name="T1" fmla="*/ 54 h 55"/>
                  <a:gd name="T2" fmla="*/ 1 w 48"/>
                  <a:gd name="T3" fmla="*/ 54 h 55"/>
                  <a:gd name="T4" fmla="*/ 1 w 48"/>
                  <a:gd name="T5" fmla="*/ 49 h 55"/>
                  <a:gd name="T6" fmla="*/ 42 w 48"/>
                  <a:gd name="T7" fmla="*/ 1 h 55"/>
                  <a:gd name="T8" fmla="*/ 47 w 48"/>
                  <a:gd name="T9" fmla="*/ 1 h 55"/>
                  <a:gd name="T10" fmla="*/ 47 w 48"/>
                  <a:gd name="T11" fmla="*/ 6 h 55"/>
                  <a:gd name="T12" fmla="*/ 6 w 48"/>
                  <a:gd name="T13" fmla="*/ 53 h 55"/>
                  <a:gd name="T14" fmla="*/ 2 w 48"/>
                  <a:gd name="T15" fmla="*/ 54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5">
                    <a:moveTo>
                      <a:pt x="2" y="54"/>
                    </a:moveTo>
                    <a:cubicBezTo>
                      <a:pt x="1" y="54"/>
                      <a:pt x="1" y="54"/>
                      <a:pt x="1" y="54"/>
                    </a:cubicBezTo>
                    <a:cubicBezTo>
                      <a:pt x="0" y="52"/>
                      <a:pt x="0" y="50"/>
                      <a:pt x="1" y="49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43" y="0"/>
                      <a:pt x="45" y="0"/>
                      <a:pt x="47" y="1"/>
                    </a:cubicBezTo>
                    <a:cubicBezTo>
                      <a:pt x="48" y="2"/>
                      <a:pt x="48" y="4"/>
                      <a:pt x="47" y="6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5" y="55"/>
                      <a:pt x="3" y="55"/>
                      <a:pt x="2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71" name="">
                <a:extLst>
                  <a:ext uri="{FF2B5EF4-FFF2-40B4-BE49-F238E27FC236}">
                    <a16:creationId xmlns:a16="http://schemas.microsoft.com/office/drawing/2014/main" id="{00F2F988-52E2-4D1A-8E36-1619BBB71ECF}"/>
                  </a:ext>
                </a:extLst>
              </p:cNvPr>
              <p:cNvSpPr/>
              <p:nvPr/>
            </p:nvSpPr>
            <p:spPr bwMode="auto">
              <a:xfrm>
                <a:off x="7353300" y="3576639"/>
                <a:ext cx="152400" cy="128588"/>
              </a:xfrm>
              <a:custGeom>
                <a:avLst/>
                <a:gdLst>
                  <a:gd name="T0" fmla="*/ 9 w 40"/>
                  <a:gd name="T1" fmla="*/ 29 h 34"/>
                  <a:gd name="T2" fmla="*/ 2 w 40"/>
                  <a:gd name="T3" fmla="*/ 20 h 34"/>
                  <a:gd name="T4" fmla="*/ 2 w 40"/>
                  <a:gd name="T5" fmla="*/ 20 h 34"/>
                  <a:gd name="T6" fmla="*/ 3 w 40"/>
                  <a:gd name="T7" fmla="*/ 9 h 34"/>
                  <a:gd name="T8" fmla="*/ 13 w 40"/>
                  <a:gd name="T9" fmla="*/ 2 h 34"/>
                  <a:gd name="T10" fmla="*/ 36 w 40"/>
                  <a:gd name="T11" fmla="*/ 11 h 34"/>
                  <a:gd name="T12" fmla="*/ 37 w 40"/>
                  <a:gd name="T13" fmla="*/ 26 h 34"/>
                  <a:gd name="T14" fmla="*/ 19 w 40"/>
                  <a:gd name="T15" fmla="*/ 33 h 34"/>
                  <a:gd name="T16" fmla="*/ 9 w 40"/>
                  <a:gd name="T17" fmla="*/ 29 h 34"/>
                  <a:gd name="T18" fmla="*/ 8 w 40"/>
                  <a:gd name="T19" fmla="*/ 17 h 34"/>
                  <a:gd name="T20" fmla="*/ 20 w 40"/>
                  <a:gd name="T21" fmla="*/ 26 h 34"/>
                  <a:gd name="T22" fmla="*/ 31 w 40"/>
                  <a:gd name="T23" fmla="*/ 22 h 34"/>
                  <a:gd name="T24" fmla="*/ 30 w 40"/>
                  <a:gd name="T25" fmla="*/ 15 h 34"/>
                  <a:gd name="T26" fmla="*/ 14 w 40"/>
                  <a:gd name="T27" fmla="*/ 9 h 34"/>
                  <a:gd name="T28" fmla="*/ 9 w 40"/>
                  <a:gd name="T29" fmla="*/ 12 h 34"/>
                  <a:gd name="T30" fmla="*/ 8 w 40"/>
                  <a:gd name="T31" fmla="*/ 1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0" h="34">
                    <a:moveTo>
                      <a:pt x="9" y="29"/>
                    </a:moveTo>
                    <a:cubicBezTo>
                      <a:pt x="6" y="27"/>
                      <a:pt x="3" y="24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0" y="16"/>
                      <a:pt x="1" y="12"/>
                      <a:pt x="3" y="9"/>
                    </a:cubicBezTo>
                    <a:cubicBezTo>
                      <a:pt x="5" y="5"/>
                      <a:pt x="9" y="3"/>
                      <a:pt x="13" y="2"/>
                    </a:cubicBezTo>
                    <a:cubicBezTo>
                      <a:pt x="21" y="0"/>
                      <a:pt x="31" y="4"/>
                      <a:pt x="36" y="11"/>
                    </a:cubicBezTo>
                    <a:cubicBezTo>
                      <a:pt x="40" y="18"/>
                      <a:pt x="39" y="23"/>
                      <a:pt x="37" y="26"/>
                    </a:cubicBezTo>
                    <a:cubicBezTo>
                      <a:pt x="34" y="31"/>
                      <a:pt x="27" y="34"/>
                      <a:pt x="19" y="33"/>
                    </a:cubicBezTo>
                    <a:cubicBezTo>
                      <a:pt x="15" y="33"/>
                      <a:pt x="12" y="31"/>
                      <a:pt x="9" y="29"/>
                    </a:cubicBezTo>
                    <a:close/>
                    <a:moveTo>
                      <a:pt x="8" y="17"/>
                    </a:moveTo>
                    <a:cubicBezTo>
                      <a:pt x="11" y="24"/>
                      <a:pt x="17" y="26"/>
                      <a:pt x="20" y="26"/>
                    </a:cubicBezTo>
                    <a:cubicBezTo>
                      <a:pt x="25" y="27"/>
                      <a:pt x="29" y="25"/>
                      <a:pt x="31" y="22"/>
                    </a:cubicBezTo>
                    <a:cubicBezTo>
                      <a:pt x="32" y="20"/>
                      <a:pt x="32" y="18"/>
                      <a:pt x="30" y="15"/>
                    </a:cubicBezTo>
                    <a:cubicBezTo>
                      <a:pt x="27" y="11"/>
                      <a:pt x="20" y="8"/>
                      <a:pt x="14" y="9"/>
                    </a:cubicBezTo>
                    <a:cubicBezTo>
                      <a:pt x="12" y="9"/>
                      <a:pt x="10" y="10"/>
                      <a:pt x="9" y="12"/>
                    </a:cubicBezTo>
                    <a:cubicBezTo>
                      <a:pt x="8" y="14"/>
                      <a:pt x="8" y="16"/>
                      <a:pt x="8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72" name="">
                <a:extLst>
                  <a:ext uri="{FF2B5EF4-FFF2-40B4-BE49-F238E27FC236}">
                    <a16:creationId xmlns:a16="http://schemas.microsoft.com/office/drawing/2014/main" id="{6BAAD8B8-42FD-4654-9CB5-ABC71C6ACCD0}"/>
                  </a:ext>
                </a:extLst>
              </p:cNvPr>
              <p:cNvSpPr/>
              <p:nvPr/>
            </p:nvSpPr>
            <p:spPr bwMode="auto">
              <a:xfrm>
                <a:off x="6889750" y="3576639"/>
                <a:ext cx="171450" cy="133350"/>
              </a:xfrm>
              <a:custGeom>
                <a:avLst/>
                <a:gdLst>
                  <a:gd name="T0" fmla="*/ 8 w 45"/>
                  <a:gd name="T1" fmla="*/ 29 h 35"/>
                  <a:gd name="T2" fmla="*/ 1 w 45"/>
                  <a:gd name="T3" fmla="*/ 19 h 35"/>
                  <a:gd name="T4" fmla="*/ 6 w 45"/>
                  <a:gd name="T5" fmla="*/ 6 h 35"/>
                  <a:gd name="T6" fmla="*/ 18 w 45"/>
                  <a:gd name="T7" fmla="*/ 1 h 35"/>
                  <a:gd name="T8" fmla="*/ 36 w 45"/>
                  <a:gd name="T9" fmla="*/ 5 h 35"/>
                  <a:gd name="T10" fmla="*/ 44 w 45"/>
                  <a:gd name="T11" fmla="*/ 22 h 35"/>
                  <a:gd name="T12" fmla="*/ 38 w 45"/>
                  <a:gd name="T13" fmla="*/ 31 h 35"/>
                  <a:gd name="T14" fmla="*/ 13 w 45"/>
                  <a:gd name="T15" fmla="*/ 32 h 35"/>
                  <a:gd name="T16" fmla="*/ 13 w 45"/>
                  <a:gd name="T17" fmla="*/ 32 h 35"/>
                  <a:gd name="T18" fmla="*/ 8 w 45"/>
                  <a:gd name="T19" fmla="*/ 29 h 35"/>
                  <a:gd name="T20" fmla="*/ 32 w 45"/>
                  <a:gd name="T21" fmla="*/ 11 h 35"/>
                  <a:gd name="T22" fmla="*/ 32 w 45"/>
                  <a:gd name="T23" fmla="*/ 10 h 35"/>
                  <a:gd name="T24" fmla="*/ 19 w 45"/>
                  <a:gd name="T25" fmla="*/ 8 h 35"/>
                  <a:gd name="T26" fmla="*/ 11 w 45"/>
                  <a:gd name="T27" fmla="*/ 11 h 35"/>
                  <a:gd name="T28" fmla="*/ 8 w 45"/>
                  <a:gd name="T29" fmla="*/ 18 h 35"/>
                  <a:gd name="T30" fmla="*/ 16 w 45"/>
                  <a:gd name="T31" fmla="*/ 25 h 35"/>
                  <a:gd name="T32" fmla="*/ 16 w 45"/>
                  <a:gd name="T33" fmla="*/ 25 h 35"/>
                  <a:gd name="T34" fmla="*/ 34 w 45"/>
                  <a:gd name="T35" fmla="*/ 25 h 35"/>
                  <a:gd name="T36" fmla="*/ 37 w 45"/>
                  <a:gd name="T37" fmla="*/ 21 h 35"/>
                  <a:gd name="T38" fmla="*/ 32 w 45"/>
                  <a:gd name="T39" fmla="*/ 1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5" h="35">
                    <a:moveTo>
                      <a:pt x="8" y="29"/>
                    </a:moveTo>
                    <a:cubicBezTo>
                      <a:pt x="4" y="26"/>
                      <a:pt x="2" y="23"/>
                      <a:pt x="1" y="19"/>
                    </a:cubicBezTo>
                    <a:cubicBezTo>
                      <a:pt x="0" y="14"/>
                      <a:pt x="2" y="9"/>
                      <a:pt x="6" y="6"/>
                    </a:cubicBezTo>
                    <a:cubicBezTo>
                      <a:pt x="9" y="3"/>
                      <a:pt x="13" y="2"/>
                      <a:pt x="18" y="1"/>
                    </a:cubicBezTo>
                    <a:cubicBezTo>
                      <a:pt x="24" y="0"/>
                      <a:pt x="31" y="1"/>
                      <a:pt x="36" y="5"/>
                    </a:cubicBezTo>
                    <a:cubicBezTo>
                      <a:pt x="42" y="9"/>
                      <a:pt x="45" y="15"/>
                      <a:pt x="44" y="22"/>
                    </a:cubicBezTo>
                    <a:cubicBezTo>
                      <a:pt x="44" y="26"/>
                      <a:pt x="42" y="29"/>
                      <a:pt x="38" y="31"/>
                    </a:cubicBezTo>
                    <a:cubicBezTo>
                      <a:pt x="31" y="35"/>
                      <a:pt x="21" y="34"/>
                      <a:pt x="13" y="32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11" y="31"/>
                      <a:pt x="10" y="30"/>
                      <a:pt x="8" y="29"/>
                    </a:cubicBezTo>
                    <a:close/>
                    <a:moveTo>
                      <a:pt x="32" y="11"/>
                    </a:moveTo>
                    <a:cubicBezTo>
                      <a:pt x="32" y="10"/>
                      <a:pt x="32" y="10"/>
                      <a:pt x="32" y="10"/>
                    </a:cubicBezTo>
                    <a:cubicBezTo>
                      <a:pt x="28" y="8"/>
                      <a:pt x="23" y="7"/>
                      <a:pt x="19" y="8"/>
                    </a:cubicBezTo>
                    <a:cubicBezTo>
                      <a:pt x="16" y="8"/>
                      <a:pt x="13" y="9"/>
                      <a:pt x="11" y="11"/>
                    </a:cubicBezTo>
                    <a:cubicBezTo>
                      <a:pt x="9" y="13"/>
                      <a:pt x="8" y="15"/>
                      <a:pt x="8" y="18"/>
                    </a:cubicBezTo>
                    <a:cubicBezTo>
                      <a:pt x="9" y="21"/>
                      <a:pt x="12" y="24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21" y="27"/>
                      <a:pt x="30" y="28"/>
                      <a:pt x="34" y="25"/>
                    </a:cubicBezTo>
                    <a:cubicBezTo>
                      <a:pt x="36" y="24"/>
                      <a:pt x="37" y="23"/>
                      <a:pt x="37" y="21"/>
                    </a:cubicBezTo>
                    <a:cubicBezTo>
                      <a:pt x="38" y="17"/>
                      <a:pt x="36" y="13"/>
                      <a:pt x="32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73" name="">
                <a:extLst>
                  <a:ext uri="{FF2B5EF4-FFF2-40B4-BE49-F238E27FC236}">
                    <a16:creationId xmlns:a16="http://schemas.microsoft.com/office/drawing/2014/main" id="{1E0EE790-369D-4C78-90BB-772427456D06}"/>
                  </a:ext>
                </a:extLst>
              </p:cNvPr>
              <p:cNvSpPr/>
              <p:nvPr/>
            </p:nvSpPr>
            <p:spPr bwMode="auto">
              <a:xfrm>
                <a:off x="6472238" y="3854451"/>
                <a:ext cx="152400" cy="142875"/>
              </a:xfrm>
              <a:custGeom>
                <a:avLst/>
                <a:gdLst>
                  <a:gd name="T0" fmla="*/ 6 w 40"/>
                  <a:gd name="T1" fmla="*/ 35 h 38"/>
                  <a:gd name="T2" fmla="*/ 6 w 40"/>
                  <a:gd name="T3" fmla="*/ 35 h 38"/>
                  <a:gd name="T4" fmla="*/ 1 w 40"/>
                  <a:gd name="T5" fmla="*/ 18 h 38"/>
                  <a:gd name="T6" fmla="*/ 17 w 40"/>
                  <a:gd name="T7" fmla="*/ 1 h 38"/>
                  <a:gd name="T8" fmla="*/ 28 w 40"/>
                  <a:gd name="T9" fmla="*/ 1 h 38"/>
                  <a:gd name="T10" fmla="*/ 38 w 40"/>
                  <a:gd name="T11" fmla="*/ 8 h 38"/>
                  <a:gd name="T12" fmla="*/ 37 w 40"/>
                  <a:gd name="T13" fmla="*/ 21 h 38"/>
                  <a:gd name="T14" fmla="*/ 19 w 40"/>
                  <a:gd name="T15" fmla="*/ 36 h 38"/>
                  <a:gd name="T16" fmla="*/ 19 w 40"/>
                  <a:gd name="T17" fmla="*/ 36 h 38"/>
                  <a:gd name="T18" fmla="*/ 6 w 40"/>
                  <a:gd name="T19" fmla="*/ 35 h 38"/>
                  <a:gd name="T20" fmla="*/ 29 w 40"/>
                  <a:gd name="T21" fmla="*/ 9 h 38"/>
                  <a:gd name="T22" fmla="*/ 27 w 40"/>
                  <a:gd name="T23" fmla="*/ 7 h 38"/>
                  <a:gd name="T24" fmla="*/ 19 w 40"/>
                  <a:gd name="T25" fmla="*/ 8 h 38"/>
                  <a:gd name="T26" fmla="*/ 8 w 40"/>
                  <a:gd name="T27" fmla="*/ 20 h 38"/>
                  <a:gd name="T28" fmla="*/ 10 w 40"/>
                  <a:gd name="T29" fmla="*/ 29 h 38"/>
                  <a:gd name="T30" fmla="*/ 17 w 40"/>
                  <a:gd name="T31" fmla="*/ 30 h 38"/>
                  <a:gd name="T32" fmla="*/ 17 w 40"/>
                  <a:gd name="T33" fmla="*/ 30 h 38"/>
                  <a:gd name="T34" fmla="*/ 31 w 40"/>
                  <a:gd name="T35" fmla="*/ 17 h 38"/>
                  <a:gd name="T36" fmla="*/ 32 w 40"/>
                  <a:gd name="T37" fmla="*/ 11 h 38"/>
                  <a:gd name="T38" fmla="*/ 29 w 40"/>
                  <a:gd name="T39" fmla="*/ 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0" h="38">
                    <a:moveTo>
                      <a:pt x="6" y="35"/>
                    </a:moveTo>
                    <a:cubicBezTo>
                      <a:pt x="6" y="35"/>
                      <a:pt x="6" y="35"/>
                      <a:pt x="6" y="35"/>
                    </a:cubicBezTo>
                    <a:cubicBezTo>
                      <a:pt x="0" y="30"/>
                      <a:pt x="0" y="23"/>
                      <a:pt x="1" y="18"/>
                    </a:cubicBezTo>
                    <a:cubicBezTo>
                      <a:pt x="3" y="10"/>
                      <a:pt x="9" y="4"/>
                      <a:pt x="17" y="1"/>
                    </a:cubicBezTo>
                    <a:cubicBezTo>
                      <a:pt x="21" y="0"/>
                      <a:pt x="25" y="0"/>
                      <a:pt x="28" y="1"/>
                    </a:cubicBezTo>
                    <a:cubicBezTo>
                      <a:pt x="32" y="2"/>
                      <a:pt x="36" y="4"/>
                      <a:pt x="38" y="8"/>
                    </a:cubicBezTo>
                    <a:cubicBezTo>
                      <a:pt x="40" y="12"/>
                      <a:pt x="39" y="17"/>
                      <a:pt x="37" y="21"/>
                    </a:cubicBezTo>
                    <a:cubicBezTo>
                      <a:pt x="33" y="28"/>
                      <a:pt x="26" y="34"/>
                      <a:pt x="19" y="36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14" y="38"/>
                      <a:pt x="9" y="37"/>
                      <a:pt x="6" y="35"/>
                    </a:cubicBezTo>
                    <a:close/>
                    <a:moveTo>
                      <a:pt x="29" y="9"/>
                    </a:moveTo>
                    <a:cubicBezTo>
                      <a:pt x="29" y="8"/>
                      <a:pt x="28" y="8"/>
                      <a:pt x="27" y="7"/>
                    </a:cubicBezTo>
                    <a:cubicBezTo>
                      <a:pt x="24" y="7"/>
                      <a:pt x="21" y="7"/>
                      <a:pt x="19" y="8"/>
                    </a:cubicBezTo>
                    <a:cubicBezTo>
                      <a:pt x="14" y="10"/>
                      <a:pt x="9" y="14"/>
                      <a:pt x="8" y="20"/>
                    </a:cubicBezTo>
                    <a:cubicBezTo>
                      <a:pt x="7" y="23"/>
                      <a:pt x="7" y="27"/>
                      <a:pt x="10" y="29"/>
                    </a:cubicBezTo>
                    <a:cubicBezTo>
                      <a:pt x="12" y="30"/>
                      <a:pt x="15" y="30"/>
                      <a:pt x="17" y="30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22" y="28"/>
                      <a:pt x="28" y="23"/>
                      <a:pt x="31" y="17"/>
                    </a:cubicBezTo>
                    <a:cubicBezTo>
                      <a:pt x="32" y="15"/>
                      <a:pt x="32" y="13"/>
                      <a:pt x="32" y="11"/>
                    </a:cubicBezTo>
                    <a:cubicBezTo>
                      <a:pt x="31" y="10"/>
                      <a:pt x="30" y="9"/>
                      <a:pt x="29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74" name="">
                <a:extLst>
                  <a:ext uri="{FF2B5EF4-FFF2-40B4-BE49-F238E27FC236}">
                    <a16:creationId xmlns:a16="http://schemas.microsoft.com/office/drawing/2014/main" id="{C044508D-ECE0-455D-B280-F682795D420A}"/>
                  </a:ext>
                </a:extLst>
              </p:cNvPr>
              <p:cNvSpPr/>
              <p:nvPr/>
            </p:nvSpPr>
            <p:spPr bwMode="auto">
              <a:xfrm>
                <a:off x="6145213" y="4305301"/>
                <a:ext cx="144463" cy="193675"/>
              </a:xfrm>
              <a:custGeom>
                <a:avLst/>
                <a:gdLst>
                  <a:gd name="T0" fmla="*/ 8 w 38"/>
                  <a:gd name="T1" fmla="*/ 46 h 51"/>
                  <a:gd name="T2" fmla="*/ 0 w 38"/>
                  <a:gd name="T3" fmla="*/ 29 h 51"/>
                  <a:gd name="T4" fmla="*/ 10 w 38"/>
                  <a:gd name="T5" fmla="*/ 7 h 51"/>
                  <a:gd name="T6" fmla="*/ 27 w 38"/>
                  <a:gd name="T7" fmla="*/ 2 h 51"/>
                  <a:gd name="T8" fmla="*/ 36 w 38"/>
                  <a:gd name="T9" fmla="*/ 16 h 51"/>
                  <a:gd name="T10" fmla="*/ 25 w 38"/>
                  <a:gd name="T11" fmla="*/ 47 h 51"/>
                  <a:gd name="T12" fmla="*/ 9 w 38"/>
                  <a:gd name="T13" fmla="*/ 47 h 51"/>
                  <a:gd name="T14" fmla="*/ 9 w 38"/>
                  <a:gd name="T15" fmla="*/ 47 h 51"/>
                  <a:gd name="T16" fmla="*/ 8 w 38"/>
                  <a:gd name="T17" fmla="*/ 46 h 51"/>
                  <a:gd name="T18" fmla="*/ 11 w 38"/>
                  <a:gd name="T19" fmla="*/ 44 h 51"/>
                  <a:gd name="T20" fmla="*/ 11 w 38"/>
                  <a:gd name="T21" fmla="*/ 44 h 51"/>
                  <a:gd name="T22" fmla="*/ 25 w 38"/>
                  <a:gd name="T23" fmla="*/ 10 h 51"/>
                  <a:gd name="T24" fmla="*/ 24 w 38"/>
                  <a:gd name="T25" fmla="*/ 9 h 51"/>
                  <a:gd name="T26" fmla="*/ 15 w 38"/>
                  <a:gd name="T27" fmla="*/ 12 h 51"/>
                  <a:gd name="T28" fmla="*/ 7 w 38"/>
                  <a:gd name="T29" fmla="*/ 29 h 51"/>
                  <a:gd name="T30" fmla="*/ 13 w 38"/>
                  <a:gd name="T31" fmla="*/ 41 h 51"/>
                  <a:gd name="T32" fmla="*/ 21 w 38"/>
                  <a:gd name="T33" fmla="*/ 41 h 51"/>
                  <a:gd name="T34" fmla="*/ 29 w 38"/>
                  <a:gd name="T35" fmla="*/ 17 h 51"/>
                  <a:gd name="T36" fmla="*/ 25 w 38"/>
                  <a:gd name="T37" fmla="*/ 1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" h="51">
                    <a:moveTo>
                      <a:pt x="8" y="46"/>
                    </a:moveTo>
                    <a:cubicBezTo>
                      <a:pt x="2" y="42"/>
                      <a:pt x="0" y="35"/>
                      <a:pt x="0" y="29"/>
                    </a:cubicBezTo>
                    <a:cubicBezTo>
                      <a:pt x="0" y="21"/>
                      <a:pt x="4" y="12"/>
                      <a:pt x="10" y="7"/>
                    </a:cubicBezTo>
                    <a:cubicBezTo>
                      <a:pt x="15" y="2"/>
                      <a:pt x="22" y="0"/>
                      <a:pt x="27" y="2"/>
                    </a:cubicBezTo>
                    <a:cubicBezTo>
                      <a:pt x="32" y="4"/>
                      <a:pt x="35" y="10"/>
                      <a:pt x="36" y="16"/>
                    </a:cubicBezTo>
                    <a:cubicBezTo>
                      <a:pt x="38" y="25"/>
                      <a:pt x="34" y="40"/>
                      <a:pt x="25" y="47"/>
                    </a:cubicBezTo>
                    <a:cubicBezTo>
                      <a:pt x="22" y="49"/>
                      <a:pt x="16" y="51"/>
                      <a:pt x="9" y="47"/>
                    </a:cubicBezTo>
                    <a:cubicBezTo>
                      <a:pt x="9" y="47"/>
                      <a:pt x="9" y="47"/>
                      <a:pt x="9" y="47"/>
                    </a:cubicBezTo>
                    <a:cubicBezTo>
                      <a:pt x="9" y="47"/>
                      <a:pt x="8" y="47"/>
                      <a:pt x="8" y="46"/>
                    </a:cubicBezTo>
                    <a:close/>
                    <a:moveTo>
                      <a:pt x="11" y="44"/>
                    </a:moveTo>
                    <a:cubicBezTo>
                      <a:pt x="11" y="44"/>
                      <a:pt x="11" y="44"/>
                      <a:pt x="11" y="44"/>
                    </a:cubicBezTo>
                    <a:close/>
                    <a:moveTo>
                      <a:pt x="25" y="10"/>
                    </a:moveTo>
                    <a:cubicBezTo>
                      <a:pt x="25" y="9"/>
                      <a:pt x="25" y="9"/>
                      <a:pt x="24" y="9"/>
                    </a:cubicBezTo>
                    <a:cubicBezTo>
                      <a:pt x="21" y="8"/>
                      <a:pt x="17" y="10"/>
                      <a:pt x="15" y="12"/>
                    </a:cubicBezTo>
                    <a:cubicBezTo>
                      <a:pt x="10" y="16"/>
                      <a:pt x="7" y="23"/>
                      <a:pt x="7" y="29"/>
                    </a:cubicBezTo>
                    <a:cubicBezTo>
                      <a:pt x="7" y="33"/>
                      <a:pt x="8" y="39"/>
                      <a:pt x="13" y="41"/>
                    </a:cubicBezTo>
                    <a:cubicBezTo>
                      <a:pt x="16" y="43"/>
                      <a:pt x="19" y="43"/>
                      <a:pt x="21" y="41"/>
                    </a:cubicBezTo>
                    <a:cubicBezTo>
                      <a:pt x="27" y="37"/>
                      <a:pt x="30" y="24"/>
                      <a:pt x="29" y="17"/>
                    </a:cubicBezTo>
                    <a:cubicBezTo>
                      <a:pt x="29" y="16"/>
                      <a:pt x="28" y="12"/>
                      <a:pt x="2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75" name="">
                <a:extLst>
                  <a:ext uri="{FF2B5EF4-FFF2-40B4-BE49-F238E27FC236}">
                    <a16:creationId xmlns:a16="http://schemas.microsoft.com/office/drawing/2014/main" id="{4485888C-25E3-41F2-8536-33FF3DCD1990}"/>
                  </a:ext>
                </a:extLst>
              </p:cNvPr>
              <p:cNvSpPr/>
              <p:nvPr/>
            </p:nvSpPr>
            <p:spPr bwMode="auto">
              <a:xfrm>
                <a:off x="6111875" y="4870451"/>
                <a:ext cx="155575" cy="185738"/>
              </a:xfrm>
              <a:custGeom>
                <a:avLst/>
                <a:gdLst>
                  <a:gd name="T0" fmla="*/ 14 w 41"/>
                  <a:gd name="T1" fmla="*/ 45 h 49"/>
                  <a:gd name="T2" fmla="*/ 10 w 41"/>
                  <a:gd name="T3" fmla="*/ 41 h 49"/>
                  <a:gd name="T4" fmla="*/ 3 w 41"/>
                  <a:gd name="T5" fmla="*/ 15 h 49"/>
                  <a:gd name="T6" fmla="*/ 12 w 41"/>
                  <a:gd name="T7" fmla="*/ 4 h 49"/>
                  <a:gd name="T8" fmla="*/ 34 w 41"/>
                  <a:gd name="T9" fmla="*/ 14 h 49"/>
                  <a:gd name="T10" fmla="*/ 32 w 41"/>
                  <a:gd name="T11" fmla="*/ 46 h 49"/>
                  <a:gd name="T12" fmla="*/ 32 w 41"/>
                  <a:gd name="T13" fmla="*/ 46 h 49"/>
                  <a:gd name="T14" fmla="*/ 20 w 41"/>
                  <a:gd name="T15" fmla="*/ 48 h 49"/>
                  <a:gd name="T16" fmla="*/ 14 w 41"/>
                  <a:gd name="T17" fmla="*/ 45 h 49"/>
                  <a:gd name="T18" fmla="*/ 22 w 41"/>
                  <a:gd name="T19" fmla="*/ 11 h 49"/>
                  <a:gd name="T20" fmla="*/ 14 w 41"/>
                  <a:gd name="T21" fmla="*/ 10 h 49"/>
                  <a:gd name="T22" fmla="*/ 10 w 41"/>
                  <a:gd name="T23" fmla="*/ 16 h 49"/>
                  <a:gd name="T24" fmla="*/ 15 w 41"/>
                  <a:gd name="T25" fmla="*/ 36 h 49"/>
                  <a:gd name="T26" fmla="*/ 22 w 41"/>
                  <a:gd name="T27" fmla="*/ 41 h 49"/>
                  <a:gd name="T28" fmla="*/ 28 w 41"/>
                  <a:gd name="T29" fmla="*/ 40 h 49"/>
                  <a:gd name="T30" fmla="*/ 28 w 41"/>
                  <a:gd name="T31" fmla="*/ 40 h 49"/>
                  <a:gd name="T32" fmla="*/ 27 w 41"/>
                  <a:gd name="T33" fmla="*/ 17 h 49"/>
                  <a:gd name="T34" fmla="*/ 22 w 41"/>
                  <a:gd name="T35" fmla="*/ 1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1" h="49">
                    <a:moveTo>
                      <a:pt x="14" y="45"/>
                    </a:moveTo>
                    <a:cubicBezTo>
                      <a:pt x="12" y="44"/>
                      <a:pt x="11" y="43"/>
                      <a:pt x="10" y="41"/>
                    </a:cubicBezTo>
                    <a:cubicBezTo>
                      <a:pt x="3" y="34"/>
                      <a:pt x="0" y="24"/>
                      <a:pt x="3" y="15"/>
                    </a:cubicBezTo>
                    <a:cubicBezTo>
                      <a:pt x="4" y="9"/>
                      <a:pt x="8" y="5"/>
                      <a:pt x="12" y="4"/>
                    </a:cubicBezTo>
                    <a:cubicBezTo>
                      <a:pt x="20" y="0"/>
                      <a:pt x="28" y="4"/>
                      <a:pt x="34" y="14"/>
                    </a:cubicBezTo>
                    <a:cubicBezTo>
                      <a:pt x="40" y="25"/>
                      <a:pt x="41" y="40"/>
                      <a:pt x="32" y="46"/>
                    </a:cubicBezTo>
                    <a:cubicBezTo>
                      <a:pt x="32" y="46"/>
                      <a:pt x="32" y="46"/>
                      <a:pt x="32" y="46"/>
                    </a:cubicBezTo>
                    <a:cubicBezTo>
                      <a:pt x="29" y="48"/>
                      <a:pt x="24" y="49"/>
                      <a:pt x="20" y="48"/>
                    </a:cubicBezTo>
                    <a:cubicBezTo>
                      <a:pt x="18" y="47"/>
                      <a:pt x="16" y="46"/>
                      <a:pt x="14" y="45"/>
                    </a:cubicBezTo>
                    <a:close/>
                    <a:moveTo>
                      <a:pt x="22" y="11"/>
                    </a:moveTo>
                    <a:cubicBezTo>
                      <a:pt x="20" y="9"/>
                      <a:pt x="17" y="9"/>
                      <a:pt x="14" y="10"/>
                    </a:cubicBezTo>
                    <a:cubicBezTo>
                      <a:pt x="11" y="11"/>
                      <a:pt x="10" y="15"/>
                      <a:pt x="10" y="16"/>
                    </a:cubicBezTo>
                    <a:cubicBezTo>
                      <a:pt x="8" y="23"/>
                      <a:pt x="10" y="31"/>
                      <a:pt x="15" y="36"/>
                    </a:cubicBezTo>
                    <a:cubicBezTo>
                      <a:pt x="17" y="39"/>
                      <a:pt x="19" y="40"/>
                      <a:pt x="22" y="41"/>
                    </a:cubicBezTo>
                    <a:cubicBezTo>
                      <a:pt x="24" y="42"/>
                      <a:pt x="27" y="42"/>
                      <a:pt x="28" y="40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33" y="37"/>
                      <a:pt x="32" y="26"/>
                      <a:pt x="27" y="17"/>
                    </a:cubicBezTo>
                    <a:cubicBezTo>
                      <a:pt x="27" y="16"/>
                      <a:pt x="25" y="13"/>
                      <a:pt x="22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76" name="">
                <a:extLst>
                  <a:ext uri="{FF2B5EF4-FFF2-40B4-BE49-F238E27FC236}">
                    <a16:creationId xmlns:a16="http://schemas.microsoft.com/office/drawing/2014/main" id="{57DE2F71-68C2-4289-B2D7-FD5E13282257}"/>
                  </a:ext>
                </a:extLst>
              </p:cNvPr>
              <p:cNvSpPr/>
              <p:nvPr/>
            </p:nvSpPr>
            <p:spPr bwMode="auto">
              <a:xfrm>
                <a:off x="6483350" y="5303839"/>
                <a:ext cx="174625" cy="142875"/>
              </a:xfrm>
              <a:custGeom>
                <a:avLst/>
                <a:gdLst>
                  <a:gd name="T0" fmla="*/ 12 w 46"/>
                  <a:gd name="T1" fmla="*/ 30 h 38"/>
                  <a:gd name="T2" fmla="*/ 3 w 46"/>
                  <a:gd name="T3" fmla="*/ 20 h 38"/>
                  <a:gd name="T4" fmla="*/ 10 w 46"/>
                  <a:gd name="T5" fmla="*/ 3 h 38"/>
                  <a:gd name="T6" fmla="*/ 27 w 46"/>
                  <a:gd name="T7" fmla="*/ 3 h 38"/>
                  <a:gd name="T8" fmla="*/ 45 w 46"/>
                  <a:gd name="T9" fmla="*/ 23 h 38"/>
                  <a:gd name="T10" fmla="*/ 45 w 46"/>
                  <a:gd name="T11" fmla="*/ 23 h 38"/>
                  <a:gd name="T12" fmla="*/ 43 w 46"/>
                  <a:gd name="T13" fmla="*/ 34 h 38"/>
                  <a:gd name="T14" fmla="*/ 32 w 46"/>
                  <a:gd name="T15" fmla="*/ 37 h 38"/>
                  <a:gd name="T16" fmla="*/ 12 w 46"/>
                  <a:gd name="T17" fmla="*/ 30 h 38"/>
                  <a:gd name="T18" fmla="*/ 28 w 46"/>
                  <a:gd name="T19" fmla="*/ 12 h 38"/>
                  <a:gd name="T20" fmla="*/ 24 w 46"/>
                  <a:gd name="T21" fmla="*/ 10 h 38"/>
                  <a:gd name="T22" fmla="*/ 13 w 46"/>
                  <a:gd name="T23" fmla="*/ 9 h 38"/>
                  <a:gd name="T24" fmla="*/ 9 w 46"/>
                  <a:gd name="T25" fmla="*/ 17 h 38"/>
                  <a:gd name="T26" fmla="*/ 33 w 46"/>
                  <a:gd name="T27" fmla="*/ 31 h 38"/>
                  <a:gd name="T28" fmla="*/ 38 w 46"/>
                  <a:gd name="T29" fmla="*/ 30 h 38"/>
                  <a:gd name="T30" fmla="*/ 38 w 46"/>
                  <a:gd name="T31" fmla="*/ 25 h 38"/>
                  <a:gd name="T32" fmla="*/ 28 w 46"/>
                  <a:gd name="T33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38">
                    <a:moveTo>
                      <a:pt x="12" y="30"/>
                    </a:moveTo>
                    <a:cubicBezTo>
                      <a:pt x="8" y="27"/>
                      <a:pt x="5" y="24"/>
                      <a:pt x="3" y="20"/>
                    </a:cubicBezTo>
                    <a:cubicBezTo>
                      <a:pt x="0" y="13"/>
                      <a:pt x="4" y="6"/>
                      <a:pt x="10" y="3"/>
                    </a:cubicBezTo>
                    <a:cubicBezTo>
                      <a:pt x="15" y="0"/>
                      <a:pt x="21" y="1"/>
                      <a:pt x="27" y="3"/>
                    </a:cubicBezTo>
                    <a:cubicBezTo>
                      <a:pt x="35" y="7"/>
                      <a:pt x="43" y="15"/>
                      <a:pt x="45" y="2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6" y="27"/>
                      <a:pt x="45" y="31"/>
                      <a:pt x="43" y="34"/>
                    </a:cubicBezTo>
                    <a:cubicBezTo>
                      <a:pt x="41" y="37"/>
                      <a:pt x="37" y="38"/>
                      <a:pt x="32" y="37"/>
                    </a:cubicBezTo>
                    <a:cubicBezTo>
                      <a:pt x="26" y="37"/>
                      <a:pt x="18" y="34"/>
                      <a:pt x="12" y="30"/>
                    </a:cubicBezTo>
                    <a:close/>
                    <a:moveTo>
                      <a:pt x="28" y="12"/>
                    </a:moveTo>
                    <a:cubicBezTo>
                      <a:pt x="27" y="11"/>
                      <a:pt x="25" y="10"/>
                      <a:pt x="24" y="10"/>
                    </a:cubicBezTo>
                    <a:cubicBezTo>
                      <a:pt x="21" y="8"/>
                      <a:pt x="17" y="7"/>
                      <a:pt x="13" y="9"/>
                    </a:cubicBezTo>
                    <a:cubicBezTo>
                      <a:pt x="10" y="11"/>
                      <a:pt x="8" y="14"/>
                      <a:pt x="9" y="17"/>
                    </a:cubicBezTo>
                    <a:cubicBezTo>
                      <a:pt x="12" y="24"/>
                      <a:pt x="24" y="30"/>
                      <a:pt x="33" y="31"/>
                    </a:cubicBezTo>
                    <a:cubicBezTo>
                      <a:pt x="35" y="31"/>
                      <a:pt x="37" y="31"/>
                      <a:pt x="38" y="30"/>
                    </a:cubicBezTo>
                    <a:cubicBezTo>
                      <a:pt x="39" y="29"/>
                      <a:pt x="39" y="26"/>
                      <a:pt x="38" y="25"/>
                    </a:cubicBezTo>
                    <a:cubicBezTo>
                      <a:pt x="37" y="20"/>
                      <a:pt x="33" y="15"/>
                      <a:pt x="2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77" name="">
                <a:extLst>
                  <a:ext uri="{FF2B5EF4-FFF2-40B4-BE49-F238E27FC236}">
                    <a16:creationId xmlns:a16="http://schemas.microsoft.com/office/drawing/2014/main" id="{C524DC60-B22C-46E7-9602-6D1DBD92E389}"/>
                  </a:ext>
                </a:extLst>
              </p:cNvPr>
              <p:cNvSpPr/>
              <p:nvPr/>
            </p:nvSpPr>
            <p:spPr bwMode="auto">
              <a:xfrm>
                <a:off x="7440613" y="3967164"/>
                <a:ext cx="41275" cy="76200"/>
              </a:xfrm>
              <a:custGeom>
                <a:avLst/>
                <a:gdLst>
                  <a:gd name="T0" fmla="*/ 2 w 11"/>
                  <a:gd name="T1" fmla="*/ 19 h 20"/>
                  <a:gd name="T2" fmla="*/ 1 w 11"/>
                  <a:gd name="T3" fmla="*/ 15 h 20"/>
                  <a:gd name="T4" fmla="*/ 3 w 11"/>
                  <a:gd name="T5" fmla="*/ 4 h 20"/>
                  <a:gd name="T6" fmla="*/ 7 w 11"/>
                  <a:gd name="T7" fmla="*/ 0 h 20"/>
                  <a:gd name="T8" fmla="*/ 10 w 11"/>
                  <a:gd name="T9" fmla="*/ 4 h 20"/>
                  <a:gd name="T10" fmla="*/ 7 w 11"/>
                  <a:gd name="T11" fmla="*/ 18 h 20"/>
                  <a:gd name="T12" fmla="*/ 2 w 11"/>
                  <a:gd name="T13" fmla="*/ 19 h 20"/>
                  <a:gd name="T14" fmla="*/ 2 w 11"/>
                  <a:gd name="T15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20">
                    <a:moveTo>
                      <a:pt x="2" y="19"/>
                    </a:moveTo>
                    <a:cubicBezTo>
                      <a:pt x="0" y="18"/>
                      <a:pt x="0" y="16"/>
                      <a:pt x="1" y="15"/>
                    </a:cubicBezTo>
                    <a:cubicBezTo>
                      <a:pt x="2" y="11"/>
                      <a:pt x="3" y="7"/>
                      <a:pt x="3" y="4"/>
                    </a:cubicBezTo>
                    <a:cubicBezTo>
                      <a:pt x="4" y="2"/>
                      <a:pt x="5" y="0"/>
                      <a:pt x="7" y="0"/>
                    </a:cubicBezTo>
                    <a:cubicBezTo>
                      <a:pt x="9" y="1"/>
                      <a:pt x="11" y="2"/>
                      <a:pt x="10" y="4"/>
                    </a:cubicBezTo>
                    <a:cubicBezTo>
                      <a:pt x="10" y="9"/>
                      <a:pt x="9" y="13"/>
                      <a:pt x="7" y="18"/>
                    </a:cubicBezTo>
                    <a:cubicBezTo>
                      <a:pt x="6" y="19"/>
                      <a:pt x="4" y="20"/>
                      <a:pt x="2" y="19"/>
                    </a:cubicBezTo>
                    <a:cubicBezTo>
                      <a:pt x="2" y="19"/>
                      <a:pt x="2" y="19"/>
                      <a:pt x="2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78" name="">
                <a:extLst>
                  <a:ext uri="{FF2B5EF4-FFF2-40B4-BE49-F238E27FC236}">
                    <a16:creationId xmlns:a16="http://schemas.microsoft.com/office/drawing/2014/main" id="{EC80F0CE-5346-4F53-8E3A-A52DE51412D0}"/>
                  </a:ext>
                </a:extLst>
              </p:cNvPr>
              <p:cNvSpPr/>
              <p:nvPr/>
            </p:nvSpPr>
            <p:spPr bwMode="auto">
              <a:xfrm>
                <a:off x="7254875" y="3937001"/>
                <a:ext cx="30163" cy="60325"/>
              </a:xfrm>
              <a:custGeom>
                <a:avLst/>
                <a:gdLst>
                  <a:gd name="T0" fmla="*/ 2 w 8"/>
                  <a:gd name="T1" fmla="*/ 15 h 16"/>
                  <a:gd name="T2" fmla="*/ 1 w 8"/>
                  <a:gd name="T3" fmla="*/ 11 h 16"/>
                  <a:gd name="T4" fmla="*/ 1 w 8"/>
                  <a:gd name="T5" fmla="*/ 4 h 16"/>
                  <a:gd name="T6" fmla="*/ 4 w 8"/>
                  <a:gd name="T7" fmla="*/ 0 h 16"/>
                  <a:gd name="T8" fmla="*/ 8 w 8"/>
                  <a:gd name="T9" fmla="*/ 3 h 16"/>
                  <a:gd name="T10" fmla="*/ 7 w 8"/>
                  <a:gd name="T11" fmla="*/ 13 h 16"/>
                  <a:gd name="T12" fmla="*/ 3 w 8"/>
                  <a:gd name="T13" fmla="*/ 16 h 16"/>
                  <a:gd name="T14" fmla="*/ 2 w 8"/>
                  <a:gd name="T15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6">
                    <a:moveTo>
                      <a:pt x="2" y="15"/>
                    </a:moveTo>
                    <a:cubicBezTo>
                      <a:pt x="1" y="14"/>
                      <a:pt x="0" y="13"/>
                      <a:pt x="1" y="11"/>
                    </a:cubicBezTo>
                    <a:cubicBezTo>
                      <a:pt x="1" y="9"/>
                      <a:pt x="1" y="7"/>
                      <a:pt x="1" y="4"/>
                    </a:cubicBezTo>
                    <a:cubicBezTo>
                      <a:pt x="1" y="2"/>
                      <a:pt x="2" y="0"/>
                      <a:pt x="4" y="0"/>
                    </a:cubicBezTo>
                    <a:cubicBezTo>
                      <a:pt x="6" y="0"/>
                      <a:pt x="8" y="1"/>
                      <a:pt x="8" y="3"/>
                    </a:cubicBezTo>
                    <a:cubicBezTo>
                      <a:pt x="8" y="7"/>
                      <a:pt x="8" y="10"/>
                      <a:pt x="7" y="13"/>
                    </a:cubicBezTo>
                    <a:cubicBezTo>
                      <a:pt x="7" y="15"/>
                      <a:pt x="5" y="16"/>
                      <a:pt x="3" y="16"/>
                    </a:cubicBezTo>
                    <a:cubicBezTo>
                      <a:pt x="3" y="16"/>
                      <a:pt x="2" y="15"/>
                      <a:pt x="2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79" name="">
                <a:extLst>
                  <a:ext uri="{FF2B5EF4-FFF2-40B4-BE49-F238E27FC236}">
                    <a16:creationId xmlns:a16="http://schemas.microsoft.com/office/drawing/2014/main" id="{267CE330-E2C8-4E0A-B46D-7931CCFCFD84}"/>
                  </a:ext>
                </a:extLst>
              </p:cNvPr>
              <p:cNvSpPr/>
              <p:nvPr/>
            </p:nvSpPr>
            <p:spPr bwMode="auto">
              <a:xfrm>
                <a:off x="7080250" y="3910014"/>
                <a:ext cx="38100" cy="95250"/>
              </a:xfrm>
              <a:custGeom>
                <a:avLst/>
                <a:gdLst>
                  <a:gd name="T0" fmla="*/ 4 w 10"/>
                  <a:gd name="T1" fmla="*/ 24 h 25"/>
                  <a:gd name="T2" fmla="*/ 2 w 10"/>
                  <a:gd name="T3" fmla="*/ 22 h 25"/>
                  <a:gd name="T4" fmla="*/ 0 w 10"/>
                  <a:gd name="T5" fmla="*/ 4 h 25"/>
                  <a:gd name="T6" fmla="*/ 3 w 10"/>
                  <a:gd name="T7" fmla="*/ 0 h 25"/>
                  <a:gd name="T8" fmla="*/ 7 w 10"/>
                  <a:gd name="T9" fmla="*/ 3 h 25"/>
                  <a:gd name="T10" fmla="*/ 9 w 10"/>
                  <a:gd name="T11" fmla="*/ 21 h 25"/>
                  <a:gd name="T12" fmla="*/ 6 w 10"/>
                  <a:gd name="T13" fmla="*/ 25 h 25"/>
                  <a:gd name="T14" fmla="*/ 4 w 10"/>
                  <a:gd name="T15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25">
                    <a:moveTo>
                      <a:pt x="4" y="24"/>
                    </a:moveTo>
                    <a:cubicBezTo>
                      <a:pt x="3" y="24"/>
                      <a:pt x="2" y="23"/>
                      <a:pt x="2" y="2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5" y="0"/>
                      <a:pt x="7" y="1"/>
                      <a:pt x="7" y="3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10" y="23"/>
                      <a:pt x="8" y="25"/>
                      <a:pt x="6" y="25"/>
                    </a:cubicBezTo>
                    <a:cubicBezTo>
                      <a:pt x="5" y="25"/>
                      <a:pt x="5" y="25"/>
                      <a:pt x="4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80" name="">
                <a:extLst>
                  <a:ext uri="{FF2B5EF4-FFF2-40B4-BE49-F238E27FC236}">
                    <a16:creationId xmlns:a16="http://schemas.microsoft.com/office/drawing/2014/main" id="{310E4129-670C-4983-B8A0-4F23C1243BF3}"/>
                  </a:ext>
                </a:extLst>
              </p:cNvPr>
              <p:cNvSpPr/>
              <p:nvPr/>
            </p:nvSpPr>
            <p:spPr bwMode="auto">
              <a:xfrm>
                <a:off x="6911975" y="3978276"/>
                <a:ext cx="34925" cy="65088"/>
              </a:xfrm>
              <a:custGeom>
                <a:avLst/>
                <a:gdLst>
                  <a:gd name="T0" fmla="*/ 3 w 9"/>
                  <a:gd name="T1" fmla="*/ 17 h 17"/>
                  <a:gd name="T2" fmla="*/ 2 w 9"/>
                  <a:gd name="T3" fmla="*/ 14 h 17"/>
                  <a:gd name="T4" fmla="*/ 0 w 9"/>
                  <a:gd name="T5" fmla="*/ 5 h 17"/>
                  <a:gd name="T6" fmla="*/ 3 w 9"/>
                  <a:gd name="T7" fmla="*/ 1 h 17"/>
                  <a:gd name="T8" fmla="*/ 7 w 9"/>
                  <a:gd name="T9" fmla="*/ 3 h 17"/>
                  <a:gd name="T10" fmla="*/ 8 w 9"/>
                  <a:gd name="T11" fmla="*/ 14 h 17"/>
                  <a:gd name="T12" fmla="*/ 5 w 9"/>
                  <a:gd name="T13" fmla="*/ 17 h 17"/>
                  <a:gd name="T14" fmla="*/ 3 w 9"/>
                  <a:gd name="T1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17">
                    <a:moveTo>
                      <a:pt x="3" y="17"/>
                    </a:moveTo>
                    <a:cubicBezTo>
                      <a:pt x="2" y="16"/>
                      <a:pt x="1" y="15"/>
                      <a:pt x="2" y="14"/>
                    </a:cubicBezTo>
                    <a:cubicBezTo>
                      <a:pt x="2" y="11"/>
                      <a:pt x="1" y="8"/>
                      <a:pt x="0" y="5"/>
                    </a:cubicBezTo>
                    <a:cubicBezTo>
                      <a:pt x="0" y="3"/>
                      <a:pt x="1" y="1"/>
                      <a:pt x="3" y="1"/>
                    </a:cubicBezTo>
                    <a:cubicBezTo>
                      <a:pt x="4" y="0"/>
                      <a:pt x="6" y="1"/>
                      <a:pt x="7" y="3"/>
                    </a:cubicBezTo>
                    <a:cubicBezTo>
                      <a:pt x="8" y="6"/>
                      <a:pt x="9" y="10"/>
                      <a:pt x="8" y="14"/>
                    </a:cubicBezTo>
                    <a:cubicBezTo>
                      <a:pt x="8" y="16"/>
                      <a:pt x="7" y="17"/>
                      <a:pt x="5" y="17"/>
                    </a:cubicBezTo>
                    <a:cubicBezTo>
                      <a:pt x="4" y="17"/>
                      <a:pt x="4" y="17"/>
                      <a:pt x="3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81" name="">
                <a:extLst>
                  <a:ext uri="{FF2B5EF4-FFF2-40B4-BE49-F238E27FC236}">
                    <a16:creationId xmlns:a16="http://schemas.microsoft.com/office/drawing/2014/main" id="{77AE74B7-7319-41A7-B25E-F61EA0B02674}"/>
                  </a:ext>
                </a:extLst>
              </p:cNvPr>
              <p:cNvSpPr/>
              <p:nvPr/>
            </p:nvSpPr>
            <p:spPr bwMode="auto">
              <a:xfrm>
                <a:off x="6742113" y="3994151"/>
                <a:ext cx="63500" cy="133350"/>
              </a:xfrm>
              <a:custGeom>
                <a:avLst/>
                <a:gdLst>
                  <a:gd name="T0" fmla="*/ 11 w 17"/>
                  <a:gd name="T1" fmla="*/ 35 h 35"/>
                  <a:gd name="T2" fmla="*/ 10 w 17"/>
                  <a:gd name="T3" fmla="*/ 33 h 35"/>
                  <a:gd name="T4" fmla="*/ 1 w 17"/>
                  <a:gd name="T5" fmla="*/ 5 h 35"/>
                  <a:gd name="T6" fmla="*/ 3 w 17"/>
                  <a:gd name="T7" fmla="*/ 0 h 35"/>
                  <a:gd name="T8" fmla="*/ 7 w 17"/>
                  <a:gd name="T9" fmla="*/ 2 h 35"/>
                  <a:gd name="T10" fmla="*/ 17 w 17"/>
                  <a:gd name="T11" fmla="*/ 31 h 35"/>
                  <a:gd name="T12" fmla="*/ 14 w 17"/>
                  <a:gd name="T13" fmla="*/ 35 h 35"/>
                  <a:gd name="T14" fmla="*/ 11 w 17"/>
                  <a:gd name="T1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35">
                    <a:moveTo>
                      <a:pt x="11" y="35"/>
                    </a:moveTo>
                    <a:cubicBezTo>
                      <a:pt x="11" y="34"/>
                      <a:pt x="10" y="34"/>
                      <a:pt x="10" y="33"/>
                    </a:cubicBezTo>
                    <a:cubicBezTo>
                      <a:pt x="7" y="23"/>
                      <a:pt x="4" y="14"/>
                      <a:pt x="1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5" y="0"/>
                      <a:pt x="7" y="1"/>
                      <a:pt x="7" y="2"/>
                    </a:cubicBezTo>
                    <a:cubicBezTo>
                      <a:pt x="11" y="12"/>
                      <a:pt x="14" y="21"/>
                      <a:pt x="17" y="31"/>
                    </a:cubicBezTo>
                    <a:cubicBezTo>
                      <a:pt x="17" y="33"/>
                      <a:pt x="16" y="35"/>
                      <a:pt x="14" y="35"/>
                    </a:cubicBezTo>
                    <a:cubicBezTo>
                      <a:pt x="13" y="35"/>
                      <a:pt x="12" y="35"/>
                      <a:pt x="11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82" name="">
                <a:extLst>
                  <a:ext uri="{FF2B5EF4-FFF2-40B4-BE49-F238E27FC236}">
                    <a16:creationId xmlns:a16="http://schemas.microsoft.com/office/drawing/2014/main" id="{0A4BA44E-FCC8-4679-9980-E4A7F6C02A38}"/>
                  </a:ext>
                </a:extLst>
              </p:cNvPr>
              <p:cNvSpPr/>
              <p:nvPr/>
            </p:nvSpPr>
            <p:spPr bwMode="auto">
              <a:xfrm>
                <a:off x="6559550" y="4152901"/>
                <a:ext cx="106363" cy="100013"/>
              </a:xfrm>
              <a:custGeom>
                <a:avLst/>
                <a:gdLst>
                  <a:gd name="T0" fmla="*/ 22 w 28"/>
                  <a:gd name="T1" fmla="*/ 25 h 26"/>
                  <a:gd name="T2" fmla="*/ 22 w 28"/>
                  <a:gd name="T3" fmla="*/ 24 h 26"/>
                  <a:gd name="T4" fmla="*/ 2 w 28"/>
                  <a:gd name="T5" fmla="*/ 7 h 26"/>
                  <a:gd name="T6" fmla="*/ 1 w 28"/>
                  <a:gd name="T7" fmla="*/ 2 h 26"/>
                  <a:gd name="T8" fmla="*/ 6 w 28"/>
                  <a:gd name="T9" fmla="*/ 1 h 26"/>
                  <a:gd name="T10" fmla="*/ 27 w 28"/>
                  <a:gd name="T11" fmla="*/ 19 h 26"/>
                  <a:gd name="T12" fmla="*/ 27 w 28"/>
                  <a:gd name="T13" fmla="*/ 24 h 26"/>
                  <a:gd name="T14" fmla="*/ 22 w 28"/>
                  <a:gd name="T15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26">
                    <a:moveTo>
                      <a:pt x="22" y="25"/>
                    </a:moveTo>
                    <a:cubicBezTo>
                      <a:pt x="22" y="25"/>
                      <a:pt x="22" y="25"/>
                      <a:pt x="22" y="24"/>
                    </a:cubicBezTo>
                    <a:cubicBezTo>
                      <a:pt x="15" y="18"/>
                      <a:pt x="9" y="12"/>
                      <a:pt x="2" y="7"/>
                    </a:cubicBezTo>
                    <a:cubicBezTo>
                      <a:pt x="0" y="6"/>
                      <a:pt x="0" y="3"/>
                      <a:pt x="1" y="2"/>
                    </a:cubicBezTo>
                    <a:cubicBezTo>
                      <a:pt x="3" y="0"/>
                      <a:pt x="5" y="0"/>
                      <a:pt x="6" y="1"/>
                    </a:cubicBezTo>
                    <a:cubicBezTo>
                      <a:pt x="13" y="7"/>
                      <a:pt x="20" y="13"/>
                      <a:pt x="27" y="19"/>
                    </a:cubicBezTo>
                    <a:cubicBezTo>
                      <a:pt x="28" y="21"/>
                      <a:pt x="28" y="23"/>
                      <a:pt x="27" y="24"/>
                    </a:cubicBezTo>
                    <a:cubicBezTo>
                      <a:pt x="26" y="26"/>
                      <a:pt x="24" y="26"/>
                      <a:pt x="22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83" name="">
                <a:extLst>
                  <a:ext uri="{FF2B5EF4-FFF2-40B4-BE49-F238E27FC236}">
                    <a16:creationId xmlns:a16="http://schemas.microsoft.com/office/drawing/2014/main" id="{D1DEE29C-7681-4AA4-A26C-0999E277EE4A}"/>
                  </a:ext>
                </a:extLst>
              </p:cNvPr>
              <p:cNvSpPr/>
              <p:nvPr/>
            </p:nvSpPr>
            <p:spPr bwMode="auto">
              <a:xfrm>
                <a:off x="6502400" y="4370389"/>
                <a:ext cx="57150" cy="41275"/>
              </a:xfrm>
              <a:custGeom>
                <a:avLst/>
                <a:gdLst>
                  <a:gd name="T0" fmla="*/ 2 w 15"/>
                  <a:gd name="T1" fmla="*/ 6 h 11"/>
                  <a:gd name="T2" fmla="*/ 0 w 15"/>
                  <a:gd name="T3" fmla="*/ 2 h 11"/>
                  <a:gd name="T4" fmla="*/ 5 w 15"/>
                  <a:gd name="T5" fmla="*/ 0 h 11"/>
                  <a:gd name="T6" fmla="*/ 13 w 15"/>
                  <a:gd name="T7" fmla="*/ 4 h 11"/>
                  <a:gd name="T8" fmla="*/ 14 w 15"/>
                  <a:gd name="T9" fmla="*/ 9 h 11"/>
                  <a:gd name="T10" fmla="*/ 9 w 15"/>
                  <a:gd name="T11" fmla="*/ 10 h 11"/>
                  <a:gd name="T12" fmla="*/ 2 w 15"/>
                  <a:gd name="T13" fmla="*/ 7 h 11"/>
                  <a:gd name="T14" fmla="*/ 2 w 15"/>
                  <a:gd name="T1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1">
                    <a:moveTo>
                      <a:pt x="2" y="6"/>
                    </a:moveTo>
                    <a:cubicBezTo>
                      <a:pt x="0" y="5"/>
                      <a:pt x="0" y="4"/>
                      <a:pt x="0" y="2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7" y="1"/>
                      <a:pt x="10" y="2"/>
                      <a:pt x="13" y="4"/>
                    </a:cubicBezTo>
                    <a:cubicBezTo>
                      <a:pt x="15" y="5"/>
                      <a:pt x="15" y="7"/>
                      <a:pt x="14" y="9"/>
                    </a:cubicBezTo>
                    <a:cubicBezTo>
                      <a:pt x="13" y="10"/>
                      <a:pt x="11" y="11"/>
                      <a:pt x="9" y="10"/>
                    </a:cubicBezTo>
                    <a:cubicBezTo>
                      <a:pt x="7" y="9"/>
                      <a:pt x="5" y="8"/>
                      <a:pt x="2" y="7"/>
                    </a:cubicBezTo>
                    <a:cubicBezTo>
                      <a:pt x="2" y="7"/>
                      <a:pt x="2" y="7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84" name="">
                <a:extLst>
                  <a:ext uri="{FF2B5EF4-FFF2-40B4-BE49-F238E27FC236}">
                    <a16:creationId xmlns:a16="http://schemas.microsoft.com/office/drawing/2014/main" id="{603B0F6E-B806-4CF8-9AEA-FABAD8124DA5}"/>
                  </a:ext>
                </a:extLst>
              </p:cNvPr>
              <p:cNvSpPr/>
              <p:nvPr/>
            </p:nvSpPr>
            <p:spPr bwMode="auto">
              <a:xfrm>
                <a:off x="6373813" y="4556126"/>
                <a:ext cx="147638" cy="38100"/>
              </a:xfrm>
              <a:custGeom>
                <a:avLst/>
                <a:gdLst>
                  <a:gd name="T0" fmla="*/ 1 w 39"/>
                  <a:gd name="T1" fmla="*/ 7 h 10"/>
                  <a:gd name="T2" fmla="*/ 0 w 39"/>
                  <a:gd name="T3" fmla="*/ 3 h 10"/>
                  <a:gd name="T4" fmla="*/ 3 w 39"/>
                  <a:gd name="T5" fmla="*/ 0 h 10"/>
                  <a:gd name="T6" fmla="*/ 36 w 39"/>
                  <a:gd name="T7" fmla="*/ 3 h 10"/>
                  <a:gd name="T8" fmla="*/ 39 w 39"/>
                  <a:gd name="T9" fmla="*/ 7 h 10"/>
                  <a:gd name="T10" fmla="*/ 35 w 39"/>
                  <a:gd name="T11" fmla="*/ 10 h 10"/>
                  <a:gd name="T12" fmla="*/ 3 w 39"/>
                  <a:gd name="T13" fmla="*/ 7 h 10"/>
                  <a:gd name="T14" fmla="*/ 1 w 39"/>
                  <a:gd name="T15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10">
                    <a:moveTo>
                      <a:pt x="1" y="7"/>
                    </a:moveTo>
                    <a:cubicBezTo>
                      <a:pt x="0" y="6"/>
                      <a:pt x="0" y="5"/>
                      <a:pt x="0" y="3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8" y="4"/>
                      <a:pt x="39" y="5"/>
                      <a:pt x="39" y="7"/>
                    </a:cubicBezTo>
                    <a:cubicBezTo>
                      <a:pt x="39" y="9"/>
                      <a:pt x="37" y="10"/>
                      <a:pt x="35" y="10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7"/>
                      <a:pt x="2" y="7"/>
                      <a:pt x="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85" name="">
                <a:extLst>
                  <a:ext uri="{FF2B5EF4-FFF2-40B4-BE49-F238E27FC236}">
                    <a16:creationId xmlns:a16="http://schemas.microsoft.com/office/drawing/2014/main" id="{01435734-731F-4629-9471-F0FA61AF92AE}"/>
                  </a:ext>
                </a:extLst>
              </p:cNvPr>
              <p:cNvSpPr/>
              <p:nvPr/>
            </p:nvSpPr>
            <p:spPr bwMode="auto">
              <a:xfrm>
                <a:off x="6472238" y="4772026"/>
                <a:ext cx="71438" cy="38100"/>
              </a:xfrm>
              <a:custGeom>
                <a:avLst/>
                <a:gdLst>
                  <a:gd name="T0" fmla="*/ 2 w 19"/>
                  <a:gd name="T1" fmla="*/ 8 h 10"/>
                  <a:gd name="T2" fmla="*/ 1 w 19"/>
                  <a:gd name="T3" fmla="*/ 5 h 10"/>
                  <a:gd name="T4" fmla="*/ 5 w 19"/>
                  <a:gd name="T5" fmla="*/ 2 h 10"/>
                  <a:gd name="T6" fmla="*/ 13 w 19"/>
                  <a:gd name="T7" fmla="*/ 1 h 10"/>
                  <a:gd name="T8" fmla="*/ 17 w 19"/>
                  <a:gd name="T9" fmla="*/ 2 h 10"/>
                  <a:gd name="T10" fmla="*/ 16 w 19"/>
                  <a:gd name="T11" fmla="*/ 7 h 10"/>
                  <a:gd name="T12" fmla="*/ 4 w 19"/>
                  <a:gd name="T13" fmla="*/ 9 h 10"/>
                  <a:gd name="T14" fmla="*/ 2 w 19"/>
                  <a:gd name="T15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10">
                    <a:moveTo>
                      <a:pt x="2" y="8"/>
                    </a:moveTo>
                    <a:cubicBezTo>
                      <a:pt x="1" y="8"/>
                      <a:pt x="0" y="6"/>
                      <a:pt x="1" y="5"/>
                    </a:cubicBezTo>
                    <a:cubicBezTo>
                      <a:pt x="1" y="3"/>
                      <a:pt x="3" y="2"/>
                      <a:pt x="5" y="2"/>
                    </a:cubicBezTo>
                    <a:cubicBezTo>
                      <a:pt x="8" y="3"/>
                      <a:pt x="10" y="2"/>
                      <a:pt x="13" y="1"/>
                    </a:cubicBezTo>
                    <a:cubicBezTo>
                      <a:pt x="14" y="0"/>
                      <a:pt x="16" y="0"/>
                      <a:pt x="17" y="2"/>
                    </a:cubicBezTo>
                    <a:cubicBezTo>
                      <a:pt x="19" y="3"/>
                      <a:pt x="18" y="6"/>
                      <a:pt x="16" y="7"/>
                    </a:cubicBezTo>
                    <a:cubicBezTo>
                      <a:pt x="13" y="9"/>
                      <a:pt x="8" y="10"/>
                      <a:pt x="4" y="9"/>
                    </a:cubicBezTo>
                    <a:cubicBezTo>
                      <a:pt x="3" y="9"/>
                      <a:pt x="3" y="9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86" name="">
                <a:extLst>
                  <a:ext uri="{FF2B5EF4-FFF2-40B4-BE49-F238E27FC236}">
                    <a16:creationId xmlns:a16="http://schemas.microsoft.com/office/drawing/2014/main" id="{EE059ED2-0FFA-4522-90AC-751653A6A109}"/>
                  </a:ext>
                </a:extLst>
              </p:cNvPr>
              <p:cNvSpPr/>
              <p:nvPr/>
            </p:nvSpPr>
            <p:spPr bwMode="auto">
              <a:xfrm>
                <a:off x="6456363" y="4905376"/>
                <a:ext cx="133350" cy="63500"/>
              </a:xfrm>
              <a:custGeom>
                <a:avLst/>
                <a:gdLst>
                  <a:gd name="T0" fmla="*/ 2 w 35"/>
                  <a:gd name="T1" fmla="*/ 17 h 17"/>
                  <a:gd name="T2" fmla="*/ 0 w 35"/>
                  <a:gd name="T3" fmla="*/ 14 h 17"/>
                  <a:gd name="T4" fmla="*/ 3 w 35"/>
                  <a:gd name="T5" fmla="*/ 10 h 17"/>
                  <a:gd name="T6" fmla="*/ 29 w 35"/>
                  <a:gd name="T7" fmla="*/ 1 h 17"/>
                  <a:gd name="T8" fmla="*/ 34 w 35"/>
                  <a:gd name="T9" fmla="*/ 2 h 17"/>
                  <a:gd name="T10" fmla="*/ 33 w 35"/>
                  <a:gd name="T11" fmla="*/ 7 h 17"/>
                  <a:gd name="T12" fmla="*/ 4 w 35"/>
                  <a:gd name="T13" fmla="*/ 17 h 17"/>
                  <a:gd name="T14" fmla="*/ 2 w 35"/>
                  <a:gd name="T1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" h="17">
                    <a:moveTo>
                      <a:pt x="2" y="17"/>
                    </a:moveTo>
                    <a:cubicBezTo>
                      <a:pt x="1" y="16"/>
                      <a:pt x="0" y="15"/>
                      <a:pt x="0" y="14"/>
                    </a:cubicBezTo>
                    <a:cubicBezTo>
                      <a:pt x="0" y="12"/>
                      <a:pt x="1" y="11"/>
                      <a:pt x="3" y="10"/>
                    </a:cubicBezTo>
                    <a:cubicBezTo>
                      <a:pt x="13" y="9"/>
                      <a:pt x="22" y="6"/>
                      <a:pt x="29" y="1"/>
                    </a:cubicBezTo>
                    <a:cubicBezTo>
                      <a:pt x="31" y="0"/>
                      <a:pt x="33" y="0"/>
                      <a:pt x="34" y="2"/>
                    </a:cubicBezTo>
                    <a:cubicBezTo>
                      <a:pt x="35" y="4"/>
                      <a:pt x="35" y="6"/>
                      <a:pt x="33" y="7"/>
                    </a:cubicBezTo>
                    <a:cubicBezTo>
                      <a:pt x="25" y="12"/>
                      <a:pt x="15" y="16"/>
                      <a:pt x="4" y="17"/>
                    </a:cubicBezTo>
                    <a:cubicBezTo>
                      <a:pt x="3" y="17"/>
                      <a:pt x="2" y="17"/>
                      <a:pt x="2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87" name="">
                <a:extLst>
                  <a:ext uri="{FF2B5EF4-FFF2-40B4-BE49-F238E27FC236}">
                    <a16:creationId xmlns:a16="http://schemas.microsoft.com/office/drawing/2014/main" id="{984278DB-55B9-471A-A6C1-2737D2D6C4BE}"/>
                  </a:ext>
                </a:extLst>
              </p:cNvPr>
              <p:cNvSpPr/>
              <p:nvPr/>
            </p:nvSpPr>
            <p:spPr bwMode="auto">
              <a:xfrm>
                <a:off x="6635750" y="5072064"/>
                <a:ext cx="68263" cy="57150"/>
              </a:xfrm>
              <a:custGeom>
                <a:avLst/>
                <a:gdLst>
                  <a:gd name="T0" fmla="*/ 2 w 18"/>
                  <a:gd name="T1" fmla="*/ 15 h 15"/>
                  <a:gd name="T2" fmla="*/ 1 w 18"/>
                  <a:gd name="T3" fmla="*/ 14 h 15"/>
                  <a:gd name="T4" fmla="*/ 2 w 18"/>
                  <a:gd name="T5" fmla="*/ 9 h 15"/>
                  <a:gd name="T6" fmla="*/ 12 w 18"/>
                  <a:gd name="T7" fmla="*/ 1 h 15"/>
                  <a:gd name="T8" fmla="*/ 17 w 18"/>
                  <a:gd name="T9" fmla="*/ 2 h 15"/>
                  <a:gd name="T10" fmla="*/ 16 w 18"/>
                  <a:gd name="T11" fmla="*/ 6 h 15"/>
                  <a:gd name="T12" fmla="*/ 6 w 18"/>
                  <a:gd name="T13" fmla="*/ 14 h 15"/>
                  <a:gd name="T14" fmla="*/ 2 w 18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15">
                    <a:moveTo>
                      <a:pt x="2" y="15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0" y="12"/>
                      <a:pt x="0" y="10"/>
                      <a:pt x="2" y="9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3" y="0"/>
                      <a:pt x="16" y="0"/>
                      <a:pt x="17" y="2"/>
                    </a:cubicBezTo>
                    <a:cubicBezTo>
                      <a:pt x="18" y="3"/>
                      <a:pt x="18" y="5"/>
                      <a:pt x="16" y="6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5" y="15"/>
                      <a:pt x="3" y="15"/>
                      <a:pt x="2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88" name="">
                <a:extLst>
                  <a:ext uri="{FF2B5EF4-FFF2-40B4-BE49-F238E27FC236}">
                    <a16:creationId xmlns:a16="http://schemas.microsoft.com/office/drawing/2014/main" id="{AD13E294-C603-45CD-91AD-56FEAEE3D26E}"/>
                  </a:ext>
                </a:extLst>
              </p:cNvPr>
              <p:cNvSpPr/>
              <p:nvPr/>
            </p:nvSpPr>
            <p:spPr bwMode="auto">
              <a:xfrm>
                <a:off x="6802438" y="5219701"/>
                <a:ext cx="76200" cy="144463"/>
              </a:xfrm>
              <a:custGeom>
                <a:avLst/>
                <a:gdLst>
                  <a:gd name="T0" fmla="*/ 2 w 20"/>
                  <a:gd name="T1" fmla="*/ 37 h 38"/>
                  <a:gd name="T2" fmla="*/ 1 w 20"/>
                  <a:gd name="T3" fmla="*/ 32 h 38"/>
                  <a:gd name="T4" fmla="*/ 13 w 20"/>
                  <a:gd name="T5" fmla="*/ 3 h 38"/>
                  <a:gd name="T6" fmla="*/ 17 w 20"/>
                  <a:gd name="T7" fmla="*/ 0 h 38"/>
                  <a:gd name="T8" fmla="*/ 20 w 20"/>
                  <a:gd name="T9" fmla="*/ 5 h 38"/>
                  <a:gd name="T10" fmla="*/ 7 w 20"/>
                  <a:gd name="T11" fmla="*/ 36 h 38"/>
                  <a:gd name="T12" fmla="*/ 3 w 20"/>
                  <a:gd name="T13" fmla="*/ 37 h 38"/>
                  <a:gd name="T14" fmla="*/ 2 w 20"/>
                  <a:gd name="T15" fmla="*/ 3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38">
                    <a:moveTo>
                      <a:pt x="2" y="37"/>
                    </a:moveTo>
                    <a:cubicBezTo>
                      <a:pt x="1" y="36"/>
                      <a:pt x="0" y="34"/>
                      <a:pt x="1" y="32"/>
                    </a:cubicBezTo>
                    <a:cubicBezTo>
                      <a:pt x="6" y="23"/>
                      <a:pt x="10" y="13"/>
                      <a:pt x="13" y="3"/>
                    </a:cubicBezTo>
                    <a:cubicBezTo>
                      <a:pt x="13" y="1"/>
                      <a:pt x="15" y="0"/>
                      <a:pt x="17" y="0"/>
                    </a:cubicBezTo>
                    <a:cubicBezTo>
                      <a:pt x="19" y="1"/>
                      <a:pt x="20" y="3"/>
                      <a:pt x="20" y="5"/>
                    </a:cubicBezTo>
                    <a:cubicBezTo>
                      <a:pt x="17" y="15"/>
                      <a:pt x="13" y="26"/>
                      <a:pt x="7" y="36"/>
                    </a:cubicBezTo>
                    <a:cubicBezTo>
                      <a:pt x="6" y="37"/>
                      <a:pt x="4" y="38"/>
                      <a:pt x="3" y="37"/>
                    </a:cubicBezTo>
                    <a:cubicBezTo>
                      <a:pt x="2" y="37"/>
                      <a:pt x="2" y="37"/>
                      <a:pt x="2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89" name="">
                <a:extLst>
                  <a:ext uri="{FF2B5EF4-FFF2-40B4-BE49-F238E27FC236}">
                    <a16:creationId xmlns:a16="http://schemas.microsoft.com/office/drawing/2014/main" id="{5FACDEF8-6D50-4F59-9B93-4507885EB018}"/>
                  </a:ext>
                </a:extLst>
              </p:cNvPr>
              <p:cNvSpPr/>
              <p:nvPr/>
            </p:nvSpPr>
            <p:spPr bwMode="auto">
              <a:xfrm>
                <a:off x="7011988" y="5303839"/>
                <a:ext cx="44450" cy="68263"/>
              </a:xfrm>
              <a:custGeom>
                <a:avLst/>
                <a:gdLst>
                  <a:gd name="T0" fmla="*/ 2 w 12"/>
                  <a:gd name="T1" fmla="*/ 16 h 18"/>
                  <a:gd name="T2" fmla="*/ 1 w 12"/>
                  <a:gd name="T3" fmla="*/ 12 h 18"/>
                  <a:gd name="T4" fmla="*/ 5 w 12"/>
                  <a:gd name="T5" fmla="*/ 2 h 18"/>
                  <a:gd name="T6" fmla="*/ 9 w 12"/>
                  <a:gd name="T7" fmla="*/ 0 h 18"/>
                  <a:gd name="T8" fmla="*/ 11 w 12"/>
                  <a:gd name="T9" fmla="*/ 5 h 18"/>
                  <a:gd name="T10" fmla="*/ 7 w 12"/>
                  <a:gd name="T11" fmla="*/ 15 h 18"/>
                  <a:gd name="T12" fmla="*/ 2 w 12"/>
                  <a:gd name="T13" fmla="*/ 17 h 18"/>
                  <a:gd name="T14" fmla="*/ 2 w 12"/>
                  <a:gd name="T15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8">
                    <a:moveTo>
                      <a:pt x="2" y="16"/>
                    </a:moveTo>
                    <a:cubicBezTo>
                      <a:pt x="0" y="16"/>
                      <a:pt x="0" y="14"/>
                      <a:pt x="1" y="1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0"/>
                      <a:pt x="7" y="0"/>
                      <a:pt x="9" y="0"/>
                    </a:cubicBezTo>
                    <a:cubicBezTo>
                      <a:pt x="11" y="1"/>
                      <a:pt x="12" y="3"/>
                      <a:pt x="11" y="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6" y="17"/>
                      <a:pt x="4" y="18"/>
                      <a:pt x="2" y="17"/>
                    </a:cubicBezTo>
                    <a:cubicBezTo>
                      <a:pt x="2" y="17"/>
                      <a:pt x="2" y="17"/>
                      <a:pt x="2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90" name="">
                <a:extLst>
                  <a:ext uri="{FF2B5EF4-FFF2-40B4-BE49-F238E27FC236}">
                    <a16:creationId xmlns:a16="http://schemas.microsoft.com/office/drawing/2014/main" id="{8E5972E7-00EF-4811-BA69-E09D941DAD74}"/>
                  </a:ext>
                </a:extLst>
              </p:cNvPr>
              <p:cNvSpPr/>
              <p:nvPr/>
            </p:nvSpPr>
            <p:spPr bwMode="auto">
              <a:xfrm>
                <a:off x="7805738" y="4252914"/>
                <a:ext cx="87313" cy="55563"/>
              </a:xfrm>
              <a:custGeom>
                <a:avLst/>
                <a:gdLst>
                  <a:gd name="T0" fmla="*/ 2 w 23"/>
                  <a:gd name="T1" fmla="*/ 14 h 15"/>
                  <a:gd name="T2" fmla="*/ 1 w 23"/>
                  <a:gd name="T3" fmla="*/ 13 h 15"/>
                  <a:gd name="T4" fmla="*/ 2 w 23"/>
                  <a:gd name="T5" fmla="*/ 8 h 15"/>
                  <a:gd name="T6" fmla="*/ 19 w 23"/>
                  <a:gd name="T7" fmla="*/ 1 h 15"/>
                  <a:gd name="T8" fmla="*/ 23 w 23"/>
                  <a:gd name="T9" fmla="*/ 3 h 15"/>
                  <a:gd name="T10" fmla="*/ 20 w 23"/>
                  <a:gd name="T11" fmla="*/ 7 h 15"/>
                  <a:gd name="T12" fmla="*/ 6 w 23"/>
                  <a:gd name="T13" fmla="*/ 14 h 15"/>
                  <a:gd name="T14" fmla="*/ 2 w 23"/>
                  <a:gd name="T15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5">
                    <a:moveTo>
                      <a:pt x="2" y="14"/>
                    </a:moveTo>
                    <a:cubicBezTo>
                      <a:pt x="2" y="14"/>
                      <a:pt x="2" y="13"/>
                      <a:pt x="1" y="13"/>
                    </a:cubicBezTo>
                    <a:cubicBezTo>
                      <a:pt x="0" y="12"/>
                      <a:pt x="1" y="9"/>
                      <a:pt x="2" y="8"/>
                    </a:cubicBezTo>
                    <a:cubicBezTo>
                      <a:pt x="7" y="5"/>
                      <a:pt x="13" y="2"/>
                      <a:pt x="19" y="1"/>
                    </a:cubicBezTo>
                    <a:cubicBezTo>
                      <a:pt x="21" y="0"/>
                      <a:pt x="22" y="1"/>
                      <a:pt x="23" y="3"/>
                    </a:cubicBezTo>
                    <a:cubicBezTo>
                      <a:pt x="23" y="5"/>
                      <a:pt x="22" y="7"/>
                      <a:pt x="20" y="7"/>
                    </a:cubicBezTo>
                    <a:cubicBezTo>
                      <a:pt x="15" y="9"/>
                      <a:pt x="10" y="11"/>
                      <a:pt x="6" y="14"/>
                    </a:cubicBezTo>
                    <a:cubicBezTo>
                      <a:pt x="5" y="15"/>
                      <a:pt x="3" y="15"/>
                      <a:pt x="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91" name="">
                <a:extLst>
                  <a:ext uri="{FF2B5EF4-FFF2-40B4-BE49-F238E27FC236}">
                    <a16:creationId xmlns:a16="http://schemas.microsoft.com/office/drawing/2014/main" id="{938004DF-8ED1-40FA-A496-A70D150E4516}"/>
                  </a:ext>
                </a:extLst>
              </p:cNvPr>
              <p:cNvSpPr/>
              <p:nvPr/>
            </p:nvSpPr>
            <p:spPr bwMode="auto">
              <a:xfrm>
                <a:off x="7942263" y="4567239"/>
                <a:ext cx="95250" cy="41275"/>
              </a:xfrm>
              <a:custGeom>
                <a:avLst/>
                <a:gdLst>
                  <a:gd name="T0" fmla="*/ 2 w 25"/>
                  <a:gd name="T1" fmla="*/ 10 h 11"/>
                  <a:gd name="T2" fmla="*/ 0 w 25"/>
                  <a:gd name="T3" fmla="*/ 8 h 11"/>
                  <a:gd name="T4" fmla="*/ 2 w 25"/>
                  <a:gd name="T5" fmla="*/ 4 h 11"/>
                  <a:gd name="T6" fmla="*/ 21 w 25"/>
                  <a:gd name="T7" fmla="*/ 0 h 11"/>
                  <a:gd name="T8" fmla="*/ 24 w 25"/>
                  <a:gd name="T9" fmla="*/ 3 h 11"/>
                  <a:gd name="T10" fmla="*/ 21 w 25"/>
                  <a:gd name="T11" fmla="*/ 7 h 11"/>
                  <a:gd name="T12" fmla="*/ 5 w 25"/>
                  <a:gd name="T13" fmla="*/ 10 h 11"/>
                  <a:gd name="T14" fmla="*/ 2 w 25"/>
                  <a:gd name="T15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1">
                    <a:moveTo>
                      <a:pt x="2" y="10"/>
                    </a:moveTo>
                    <a:cubicBezTo>
                      <a:pt x="1" y="10"/>
                      <a:pt x="1" y="9"/>
                      <a:pt x="0" y="8"/>
                    </a:cubicBezTo>
                    <a:cubicBezTo>
                      <a:pt x="0" y="7"/>
                      <a:pt x="1" y="5"/>
                      <a:pt x="2" y="4"/>
                    </a:cubicBezTo>
                    <a:cubicBezTo>
                      <a:pt x="8" y="2"/>
                      <a:pt x="14" y="0"/>
                      <a:pt x="21" y="0"/>
                    </a:cubicBezTo>
                    <a:cubicBezTo>
                      <a:pt x="23" y="0"/>
                      <a:pt x="24" y="1"/>
                      <a:pt x="24" y="3"/>
                    </a:cubicBezTo>
                    <a:cubicBezTo>
                      <a:pt x="25" y="5"/>
                      <a:pt x="23" y="7"/>
                      <a:pt x="21" y="7"/>
                    </a:cubicBezTo>
                    <a:cubicBezTo>
                      <a:pt x="16" y="7"/>
                      <a:pt x="10" y="8"/>
                      <a:pt x="5" y="10"/>
                    </a:cubicBezTo>
                    <a:cubicBezTo>
                      <a:pt x="4" y="11"/>
                      <a:pt x="2" y="11"/>
                      <a:pt x="2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92" name="">
                <a:extLst>
                  <a:ext uri="{FF2B5EF4-FFF2-40B4-BE49-F238E27FC236}">
                    <a16:creationId xmlns:a16="http://schemas.microsoft.com/office/drawing/2014/main" id="{9789F3B1-D828-4E28-9386-CA0BA20E4DFB}"/>
                  </a:ext>
                </a:extLst>
              </p:cNvPr>
              <p:cNvSpPr/>
              <p:nvPr/>
            </p:nvSpPr>
            <p:spPr bwMode="auto">
              <a:xfrm>
                <a:off x="7907338" y="4938714"/>
                <a:ext cx="92075" cy="60325"/>
              </a:xfrm>
              <a:custGeom>
                <a:avLst/>
                <a:gdLst>
                  <a:gd name="T0" fmla="*/ 1 w 24"/>
                  <a:gd name="T1" fmla="*/ 7 h 16"/>
                  <a:gd name="T2" fmla="*/ 0 w 24"/>
                  <a:gd name="T3" fmla="*/ 3 h 16"/>
                  <a:gd name="T4" fmla="*/ 5 w 24"/>
                  <a:gd name="T5" fmla="*/ 1 h 16"/>
                  <a:gd name="T6" fmla="*/ 21 w 24"/>
                  <a:gd name="T7" fmla="*/ 8 h 16"/>
                  <a:gd name="T8" fmla="*/ 23 w 24"/>
                  <a:gd name="T9" fmla="*/ 13 h 16"/>
                  <a:gd name="T10" fmla="*/ 18 w 24"/>
                  <a:gd name="T11" fmla="*/ 15 h 16"/>
                  <a:gd name="T12" fmla="*/ 2 w 24"/>
                  <a:gd name="T13" fmla="*/ 7 h 16"/>
                  <a:gd name="T14" fmla="*/ 1 w 24"/>
                  <a:gd name="T15" fmla="*/ 7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16">
                    <a:moveTo>
                      <a:pt x="1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3" y="0"/>
                      <a:pt x="5" y="1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3" y="9"/>
                      <a:pt x="24" y="11"/>
                      <a:pt x="23" y="13"/>
                    </a:cubicBezTo>
                    <a:cubicBezTo>
                      <a:pt x="22" y="15"/>
                      <a:pt x="20" y="16"/>
                      <a:pt x="18" y="15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93" name="">
                <a:extLst>
                  <a:ext uri="{FF2B5EF4-FFF2-40B4-BE49-F238E27FC236}">
                    <a16:creationId xmlns:a16="http://schemas.microsoft.com/office/drawing/2014/main" id="{2F33FC2D-2328-4332-9C89-29D58099BBFA}"/>
                  </a:ext>
                </a:extLst>
              </p:cNvPr>
              <p:cNvSpPr/>
              <p:nvPr/>
            </p:nvSpPr>
            <p:spPr bwMode="auto">
              <a:xfrm>
                <a:off x="7658100" y="5249864"/>
                <a:ext cx="68263" cy="95250"/>
              </a:xfrm>
              <a:custGeom>
                <a:avLst/>
                <a:gdLst>
                  <a:gd name="T0" fmla="*/ 12 w 18"/>
                  <a:gd name="T1" fmla="*/ 24 h 25"/>
                  <a:gd name="T2" fmla="*/ 12 w 18"/>
                  <a:gd name="T3" fmla="*/ 24 h 25"/>
                  <a:gd name="T4" fmla="*/ 0 w 18"/>
                  <a:gd name="T5" fmla="*/ 4 h 25"/>
                  <a:gd name="T6" fmla="*/ 3 w 18"/>
                  <a:gd name="T7" fmla="*/ 0 h 25"/>
                  <a:gd name="T8" fmla="*/ 7 w 18"/>
                  <a:gd name="T9" fmla="*/ 3 h 25"/>
                  <a:gd name="T10" fmla="*/ 16 w 18"/>
                  <a:gd name="T11" fmla="*/ 18 h 25"/>
                  <a:gd name="T12" fmla="*/ 17 w 18"/>
                  <a:gd name="T13" fmla="*/ 23 h 25"/>
                  <a:gd name="T14" fmla="*/ 12 w 18"/>
                  <a:gd name="T15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25">
                    <a:moveTo>
                      <a:pt x="12" y="24"/>
                    </a:moveTo>
                    <a:cubicBezTo>
                      <a:pt x="12" y="24"/>
                      <a:pt x="12" y="24"/>
                      <a:pt x="12" y="24"/>
                    </a:cubicBezTo>
                    <a:cubicBezTo>
                      <a:pt x="6" y="19"/>
                      <a:pt x="2" y="11"/>
                      <a:pt x="0" y="4"/>
                    </a:cubicBezTo>
                    <a:cubicBezTo>
                      <a:pt x="0" y="2"/>
                      <a:pt x="2" y="0"/>
                      <a:pt x="3" y="0"/>
                    </a:cubicBezTo>
                    <a:cubicBezTo>
                      <a:pt x="5" y="0"/>
                      <a:pt x="7" y="1"/>
                      <a:pt x="7" y="3"/>
                    </a:cubicBezTo>
                    <a:cubicBezTo>
                      <a:pt x="8" y="9"/>
                      <a:pt x="11" y="14"/>
                      <a:pt x="16" y="18"/>
                    </a:cubicBezTo>
                    <a:cubicBezTo>
                      <a:pt x="18" y="20"/>
                      <a:pt x="18" y="22"/>
                      <a:pt x="17" y="23"/>
                    </a:cubicBezTo>
                    <a:cubicBezTo>
                      <a:pt x="15" y="25"/>
                      <a:pt x="13" y="25"/>
                      <a:pt x="12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94" name="">
                <a:extLst>
                  <a:ext uri="{FF2B5EF4-FFF2-40B4-BE49-F238E27FC236}">
                    <a16:creationId xmlns:a16="http://schemas.microsoft.com/office/drawing/2014/main" id="{2FE858A4-C43C-4ADF-9561-E558B22162D6}"/>
                  </a:ext>
                </a:extLst>
              </p:cNvPr>
              <p:cNvSpPr/>
              <p:nvPr/>
            </p:nvSpPr>
            <p:spPr bwMode="auto">
              <a:xfrm>
                <a:off x="7315200" y="5345114"/>
                <a:ext cx="53975" cy="87313"/>
              </a:xfrm>
              <a:custGeom>
                <a:avLst/>
                <a:gdLst>
                  <a:gd name="T0" fmla="*/ 8 w 14"/>
                  <a:gd name="T1" fmla="*/ 22 h 23"/>
                  <a:gd name="T2" fmla="*/ 7 w 14"/>
                  <a:gd name="T3" fmla="*/ 21 h 23"/>
                  <a:gd name="T4" fmla="*/ 0 w 14"/>
                  <a:gd name="T5" fmla="*/ 5 h 23"/>
                  <a:gd name="T6" fmla="*/ 2 w 14"/>
                  <a:gd name="T7" fmla="*/ 1 h 23"/>
                  <a:gd name="T8" fmla="*/ 7 w 14"/>
                  <a:gd name="T9" fmla="*/ 2 h 23"/>
                  <a:gd name="T10" fmla="*/ 13 w 14"/>
                  <a:gd name="T11" fmla="*/ 18 h 23"/>
                  <a:gd name="T12" fmla="*/ 11 w 14"/>
                  <a:gd name="T13" fmla="*/ 22 h 23"/>
                  <a:gd name="T14" fmla="*/ 8 w 14"/>
                  <a:gd name="T15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23">
                    <a:moveTo>
                      <a:pt x="8" y="22"/>
                    </a:moveTo>
                    <a:cubicBezTo>
                      <a:pt x="8" y="22"/>
                      <a:pt x="7" y="21"/>
                      <a:pt x="7" y="2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4" y="0"/>
                      <a:pt x="6" y="1"/>
                      <a:pt x="7" y="2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4" y="20"/>
                      <a:pt x="13" y="22"/>
                      <a:pt x="11" y="22"/>
                    </a:cubicBezTo>
                    <a:cubicBezTo>
                      <a:pt x="10" y="23"/>
                      <a:pt x="9" y="23"/>
                      <a:pt x="8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95" name="">
                <a:extLst>
                  <a:ext uri="{FF2B5EF4-FFF2-40B4-BE49-F238E27FC236}">
                    <a16:creationId xmlns:a16="http://schemas.microsoft.com/office/drawing/2014/main" id="{25478514-EA7C-4549-BCAC-51B03449A2B1}"/>
                  </a:ext>
                </a:extLst>
              </p:cNvPr>
              <p:cNvSpPr/>
              <p:nvPr/>
            </p:nvSpPr>
            <p:spPr bwMode="auto">
              <a:xfrm>
                <a:off x="7691438" y="3922714"/>
                <a:ext cx="242888" cy="249238"/>
              </a:xfrm>
              <a:custGeom>
                <a:avLst/>
                <a:gdLst>
                  <a:gd name="T0" fmla="*/ 2 w 64"/>
                  <a:gd name="T1" fmla="*/ 65 h 66"/>
                  <a:gd name="T2" fmla="*/ 1 w 64"/>
                  <a:gd name="T3" fmla="*/ 65 h 66"/>
                  <a:gd name="T4" fmla="*/ 1 w 64"/>
                  <a:gd name="T5" fmla="*/ 60 h 66"/>
                  <a:gd name="T6" fmla="*/ 58 w 64"/>
                  <a:gd name="T7" fmla="*/ 1 h 66"/>
                  <a:gd name="T8" fmla="*/ 63 w 64"/>
                  <a:gd name="T9" fmla="*/ 1 h 66"/>
                  <a:gd name="T10" fmla="*/ 63 w 64"/>
                  <a:gd name="T11" fmla="*/ 6 h 66"/>
                  <a:gd name="T12" fmla="*/ 6 w 64"/>
                  <a:gd name="T13" fmla="*/ 65 h 66"/>
                  <a:gd name="T14" fmla="*/ 2 w 64"/>
                  <a:gd name="T15" fmla="*/ 65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4" h="66">
                    <a:moveTo>
                      <a:pt x="2" y="65"/>
                    </a:moveTo>
                    <a:cubicBezTo>
                      <a:pt x="2" y="65"/>
                      <a:pt x="1" y="65"/>
                      <a:pt x="1" y="65"/>
                    </a:cubicBezTo>
                    <a:cubicBezTo>
                      <a:pt x="0" y="64"/>
                      <a:pt x="0" y="61"/>
                      <a:pt x="1" y="60"/>
                    </a:cubicBezTo>
                    <a:cubicBezTo>
                      <a:pt x="58" y="1"/>
                      <a:pt x="58" y="1"/>
                      <a:pt x="58" y="1"/>
                    </a:cubicBezTo>
                    <a:cubicBezTo>
                      <a:pt x="59" y="0"/>
                      <a:pt x="62" y="0"/>
                      <a:pt x="63" y="1"/>
                    </a:cubicBezTo>
                    <a:cubicBezTo>
                      <a:pt x="64" y="3"/>
                      <a:pt x="64" y="5"/>
                      <a:pt x="63" y="6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5" y="66"/>
                      <a:pt x="3" y="66"/>
                      <a:pt x="2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96" name="">
                <a:extLst>
                  <a:ext uri="{FF2B5EF4-FFF2-40B4-BE49-F238E27FC236}">
                    <a16:creationId xmlns:a16="http://schemas.microsoft.com/office/drawing/2014/main" id="{7BAD87D7-27BA-4BAB-80B5-8B233B84F54C}"/>
                  </a:ext>
                </a:extLst>
              </p:cNvPr>
              <p:cNvSpPr/>
              <p:nvPr/>
            </p:nvSpPr>
            <p:spPr bwMode="auto">
              <a:xfrm>
                <a:off x="7888288" y="4278314"/>
                <a:ext cx="304800" cy="174625"/>
              </a:xfrm>
              <a:custGeom>
                <a:avLst/>
                <a:gdLst>
                  <a:gd name="T0" fmla="*/ 2 w 80"/>
                  <a:gd name="T1" fmla="*/ 46 h 46"/>
                  <a:gd name="T2" fmla="*/ 0 w 80"/>
                  <a:gd name="T3" fmla="*/ 44 h 46"/>
                  <a:gd name="T4" fmla="*/ 2 w 80"/>
                  <a:gd name="T5" fmla="*/ 39 h 46"/>
                  <a:gd name="T6" fmla="*/ 73 w 80"/>
                  <a:gd name="T7" fmla="*/ 1 h 46"/>
                  <a:gd name="T8" fmla="*/ 78 w 80"/>
                  <a:gd name="T9" fmla="*/ 2 h 46"/>
                  <a:gd name="T10" fmla="*/ 78 w 80"/>
                  <a:gd name="T11" fmla="*/ 7 h 46"/>
                  <a:gd name="T12" fmla="*/ 5 w 80"/>
                  <a:gd name="T13" fmla="*/ 46 h 46"/>
                  <a:gd name="T14" fmla="*/ 2 w 80"/>
                  <a:gd name="T15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0" h="46">
                    <a:moveTo>
                      <a:pt x="2" y="46"/>
                    </a:moveTo>
                    <a:cubicBezTo>
                      <a:pt x="1" y="45"/>
                      <a:pt x="1" y="44"/>
                      <a:pt x="0" y="44"/>
                    </a:cubicBezTo>
                    <a:cubicBezTo>
                      <a:pt x="0" y="42"/>
                      <a:pt x="1" y="40"/>
                      <a:pt x="2" y="39"/>
                    </a:cubicBezTo>
                    <a:cubicBezTo>
                      <a:pt x="28" y="31"/>
                      <a:pt x="52" y="18"/>
                      <a:pt x="73" y="1"/>
                    </a:cubicBezTo>
                    <a:cubicBezTo>
                      <a:pt x="75" y="0"/>
                      <a:pt x="77" y="0"/>
                      <a:pt x="78" y="2"/>
                    </a:cubicBezTo>
                    <a:cubicBezTo>
                      <a:pt x="80" y="4"/>
                      <a:pt x="79" y="6"/>
                      <a:pt x="78" y="7"/>
                    </a:cubicBezTo>
                    <a:cubicBezTo>
                      <a:pt x="56" y="24"/>
                      <a:pt x="31" y="37"/>
                      <a:pt x="5" y="46"/>
                    </a:cubicBezTo>
                    <a:cubicBezTo>
                      <a:pt x="4" y="46"/>
                      <a:pt x="2" y="46"/>
                      <a:pt x="2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97" name="">
                <a:extLst>
                  <a:ext uri="{FF2B5EF4-FFF2-40B4-BE49-F238E27FC236}">
                    <a16:creationId xmlns:a16="http://schemas.microsoft.com/office/drawing/2014/main" id="{969ABC33-A1F7-4C2D-848B-5541457A0A53}"/>
                  </a:ext>
                </a:extLst>
              </p:cNvPr>
              <p:cNvSpPr/>
              <p:nvPr/>
            </p:nvSpPr>
            <p:spPr bwMode="auto">
              <a:xfrm>
                <a:off x="7945438" y="4764089"/>
                <a:ext cx="274638" cy="38100"/>
              </a:xfrm>
              <a:custGeom>
                <a:avLst/>
                <a:gdLst>
                  <a:gd name="T0" fmla="*/ 2 w 72"/>
                  <a:gd name="T1" fmla="*/ 9 h 10"/>
                  <a:gd name="T2" fmla="*/ 1 w 72"/>
                  <a:gd name="T3" fmla="*/ 6 h 10"/>
                  <a:gd name="T4" fmla="*/ 4 w 72"/>
                  <a:gd name="T5" fmla="*/ 3 h 10"/>
                  <a:gd name="T6" fmla="*/ 68 w 72"/>
                  <a:gd name="T7" fmla="*/ 0 h 10"/>
                  <a:gd name="T8" fmla="*/ 71 w 72"/>
                  <a:gd name="T9" fmla="*/ 4 h 10"/>
                  <a:gd name="T10" fmla="*/ 68 w 72"/>
                  <a:gd name="T11" fmla="*/ 7 h 10"/>
                  <a:gd name="T12" fmla="*/ 4 w 72"/>
                  <a:gd name="T13" fmla="*/ 10 h 10"/>
                  <a:gd name="T14" fmla="*/ 2 w 72"/>
                  <a:gd name="T15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" h="10">
                    <a:moveTo>
                      <a:pt x="2" y="9"/>
                    </a:moveTo>
                    <a:cubicBezTo>
                      <a:pt x="1" y="8"/>
                      <a:pt x="1" y="7"/>
                      <a:pt x="1" y="6"/>
                    </a:cubicBezTo>
                    <a:cubicBezTo>
                      <a:pt x="0" y="4"/>
                      <a:pt x="2" y="3"/>
                      <a:pt x="4" y="3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70" y="0"/>
                      <a:pt x="71" y="2"/>
                      <a:pt x="71" y="4"/>
                    </a:cubicBezTo>
                    <a:cubicBezTo>
                      <a:pt x="72" y="6"/>
                      <a:pt x="70" y="7"/>
                      <a:pt x="68" y="7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0"/>
                      <a:pt x="3" y="9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98" name="">
                <a:extLst>
                  <a:ext uri="{FF2B5EF4-FFF2-40B4-BE49-F238E27FC236}">
                    <a16:creationId xmlns:a16="http://schemas.microsoft.com/office/drawing/2014/main" id="{70CE81DD-2C00-4F07-8B0B-AA6F01EEC5CE}"/>
                  </a:ext>
                </a:extLst>
              </p:cNvPr>
              <p:cNvSpPr/>
              <p:nvPr/>
            </p:nvSpPr>
            <p:spPr bwMode="auto">
              <a:xfrm>
                <a:off x="7797800" y="5132389"/>
                <a:ext cx="231775" cy="193675"/>
              </a:xfrm>
              <a:custGeom>
                <a:avLst/>
                <a:gdLst>
                  <a:gd name="T0" fmla="*/ 55 w 61"/>
                  <a:gd name="T1" fmla="*/ 50 h 51"/>
                  <a:gd name="T2" fmla="*/ 55 w 61"/>
                  <a:gd name="T3" fmla="*/ 50 h 51"/>
                  <a:gd name="T4" fmla="*/ 2 w 61"/>
                  <a:gd name="T5" fmla="*/ 6 h 51"/>
                  <a:gd name="T6" fmla="*/ 1 w 61"/>
                  <a:gd name="T7" fmla="*/ 1 h 51"/>
                  <a:gd name="T8" fmla="*/ 6 w 61"/>
                  <a:gd name="T9" fmla="*/ 1 h 51"/>
                  <a:gd name="T10" fmla="*/ 59 w 61"/>
                  <a:gd name="T11" fmla="*/ 44 h 51"/>
                  <a:gd name="T12" fmla="*/ 60 w 61"/>
                  <a:gd name="T13" fmla="*/ 49 h 51"/>
                  <a:gd name="T14" fmla="*/ 55 w 61"/>
                  <a:gd name="T15" fmla="*/ 5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1" h="51">
                    <a:moveTo>
                      <a:pt x="55" y="50"/>
                    </a:moveTo>
                    <a:cubicBezTo>
                      <a:pt x="55" y="50"/>
                      <a:pt x="55" y="50"/>
                      <a:pt x="55" y="50"/>
                    </a:cubicBezTo>
                    <a:cubicBezTo>
                      <a:pt x="36" y="36"/>
                      <a:pt x="19" y="22"/>
                      <a:pt x="2" y="6"/>
                    </a:cubicBezTo>
                    <a:cubicBezTo>
                      <a:pt x="0" y="5"/>
                      <a:pt x="0" y="3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ubicBezTo>
                      <a:pt x="23" y="16"/>
                      <a:pt x="41" y="31"/>
                      <a:pt x="59" y="44"/>
                    </a:cubicBezTo>
                    <a:cubicBezTo>
                      <a:pt x="60" y="45"/>
                      <a:pt x="61" y="47"/>
                      <a:pt x="60" y="49"/>
                    </a:cubicBezTo>
                    <a:cubicBezTo>
                      <a:pt x="58" y="51"/>
                      <a:pt x="56" y="51"/>
                      <a:pt x="55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99" name="">
                <a:extLst>
                  <a:ext uri="{FF2B5EF4-FFF2-40B4-BE49-F238E27FC236}">
                    <a16:creationId xmlns:a16="http://schemas.microsoft.com/office/drawing/2014/main" id="{7E969AE7-7DDE-43C0-BEEE-7560FB98A2FA}"/>
                  </a:ext>
                </a:extLst>
              </p:cNvPr>
              <p:cNvSpPr/>
              <p:nvPr/>
            </p:nvSpPr>
            <p:spPr bwMode="auto">
              <a:xfrm>
                <a:off x="7486650" y="5318126"/>
                <a:ext cx="144463" cy="330200"/>
              </a:xfrm>
              <a:custGeom>
                <a:avLst/>
                <a:gdLst>
                  <a:gd name="T0" fmla="*/ 32 w 38"/>
                  <a:gd name="T1" fmla="*/ 86 h 87"/>
                  <a:gd name="T2" fmla="*/ 30 w 38"/>
                  <a:gd name="T3" fmla="*/ 85 h 87"/>
                  <a:gd name="T4" fmla="*/ 1 w 38"/>
                  <a:gd name="T5" fmla="*/ 5 h 87"/>
                  <a:gd name="T6" fmla="*/ 3 w 38"/>
                  <a:gd name="T7" fmla="*/ 1 h 87"/>
                  <a:gd name="T8" fmla="*/ 8 w 38"/>
                  <a:gd name="T9" fmla="*/ 3 h 87"/>
                  <a:gd name="T10" fmla="*/ 37 w 38"/>
                  <a:gd name="T11" fmla="*/ 82 h 87"/>
                  <a:gd name="T12" fmla="*/ 35 w 38"/>
                  <a:gd name="T13" fmla="*/ 87 h 87"/>
                  <a:gd name="T14" fmla="*/ 32 w 38"/>
                  <a:gd name="T15" fmla="*/ 8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">
                    <a:moveTo>
                      <a:pt x="32" y="86"/>
                    </a:moveTo>
                    <a:cubicBezTo>
                      <a:pt x="31" y="86"/>
                      <a:pt x="31" y="86"/>
                      <a:pt x="30" y="85"/>
                    </a:cubicBezTo>
                    <a:cubicBezTo>
                      <a:pt x="19" y="58"/>
                      <a:pt x="10" y="33"/>
                      <a:pt x="1" y="5"/>
                    </a:cubicBezTo>
                    <a:cubicBezTo>
                      <a:pt x="0" y="3"/>
                      <a:pt x="1" y="2"/>
                      <a:pt x="3" y="1"/>
                    </a:cubicBezTo>
                    <a:cubicBezTo>
                      <a:pt x="5" y="0"/>
                      <a:pt x="7" y="1"/>
                      <a:pt x="8" y="3"/>
                    </a:cubicBezTo>
                    <a:cubicBezTo>
                      <a:pt x="16" y="31"/>
                      <a:pt x="25" y="56"/>
                      <a:pt x="37" y="82"/>
                    </a:cubicBezTo>
                    <a:cubicBezTo>
                      <a:pt x="38" y="84"/>
                      <a:pt x="37" y="86"/>
                      <a:pt x="35" y="87"/>
                    </a:cubicBezTo>
                    <a:cubicBezTo>
                      <a:pt x="34" y="87"/>
                      <a:pt x="33" y="87"/>
                      <a:pt x="32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00" name="">
                <a:extLst>
                  <a:ext uri="{FF2B5EF4-FFF2-40B4-BE49-F238E27FC236}">
                    <a16:creationId xmlns:a16="http://schemas.microsoft.com/office/drawing/2014/main" id="{C9DC6C49-7173-48A2-AAD9-E4BC10CE55F0}"/>
                  </a:ext>
                </a:extLst>
              </p:cNvPr>
              <p:cNvSpPr/>
              <p:nvPr/>
            </p:nvSpPr>
            <p:spPr bwMode="auto">
              <a:xfrm>
                <a:off x="7050088" y="5322889"/>
                <a:ext cx="79375" cy="261938"/>
              </a:xfrm>
              <a:custGeom>
                <a:avLst/>
                <a:gdLst>
                  <a:gd name="T0" fmla="*/ 2 w 21"/>
                  <a:gd name="T1" fmla="*/ 68 h 69"/>
                  <a:gd name="T2" fmla="*/ 0 w 21"/>
                  <a:gd name="T3" fmla="*/ 65 h 69"/>
                  <a:gd name="T4" fmla="*/ 14 w 21"/>
                  <a:gd name="T5" fmla="*/ 4 h 69"/>
                  <a:gd name="T6" fmla="*/ 18 w 21"/>
                  <a:gd name="T7" fmla="*/ 1 h 69"/>
                  <a:gd name="T8" fmla="*/ 21 w 21"/>
                  <a:gd name="T9" fmla="*/ 5 h 69"/>
                  <a:gd name="T10" fmla="*/ 7 w 21"/>
                  <a:gd name="T11" fmla="*/ 66 h 69"/>
                  <a:gd name="T12" fmla="*/ 3 w 21"/>
                  <a:gd name="T13" fmla="*/ 69 h 69"/>
                  <a:gd name="T14" fmla="*/ 2 w 21"/>
                  <a:gd name="T15" fmla="*/ 68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69">
                    <a:moveTo>
                      <a:pt x="2" y="68"/>
                    </a:moveTo>
                    <a:cubicBezTo>
                      <a:pt x="0" y="67"/>
                      <a:pt x="0" y="66"/>
                      <a:pt x="0" y="6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2"/>
                      <a:pt x="16" y="0"/>
                      <a:pt x="18" y="1"/>
                    </a:cubicBezTo>
                    <a:cubicBezTo>
                      <a:pt x="20" y="1"/>
                      <a:pt x="21" y="3"/>
                      <a:pt x="21" y="5"/>
                    </a:cubicBezTo>
                    <a:cubicBezTo>
                      <a:pt x="7" y="66"/>
                      <a:pt x="7" y="66"/>
                      <a:pt x="7" y="66"/>
                    </a:cubicBezTo>
                    <a:cubicBezTo>
                      <a:pt x="7" y="68"/>
                      <a:pt x="5" y="69"/>
                      <a:pt x="3" y="69"/>
                    </a:cubicBezTo>
                    <a:cubicBezTo>
                      <a:pt x="2" y="69"/>
                      <a:pt x="2" y="68"/>
                      <a:pt x="2" y="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01" name="">
                <a:extLst>
                  <a:ext uri="{FF2B5EF4-FFF2-40B4-BE49-F238E27FC236}">
                    <a16:creationId xmlns:a16="http://schemas.microsoft.com/office/drawing/2014/main" id="{BEC18990-3918-4E1D-9F54-62A67DD36096}"/>
                  </a:ext>
                </a:extLst>
              </p:cNvPr>
              <p:cNvSpPr/>
              <p:nvPr/>
            </p:nvSpPr>
            <p:spPr bwMode="auto">
              <a:xfrm>
                <a:off x="7877175" y="3838576"/>
                <a:ext cx="149225" cy="128588"/>
              </a:xfrm>
              <a:custGeom>
                <a:avLst/>
                <a:gdLst>
                  <a:gd name="T0" fmla="*/ 11 w 39"/>
                  <a:gd name="T1" fmla="*/ 30 h 34"/>
                  <a:gd name="T2" fmla="*/ 8 w 39"/>
                  <a:gd name="T3" fmla="*/ 26 h 34"/>
                  <a:gd name="T4" fmla="*/ 3 w 39"/>
                  <a:gd name="T5" fmla="*/ 7 h 34"/>
                  <a:gd name="T6" fmla="*/ 15 w 39"/>
                  <a:gd name="T7" fmla="*/ 0 h 34"/>
                  <a:gd name="T8" fmla="*/ 36 w 39"/>
                  <a:gd name="T9" fmla="*/ 13 h 34"/>
                  <a:gd name="T10" fmla="*/ 37 w 39"/>
                  <a:gd name="T11" fmla="*/ 25 h 34"/>
                  <a:gd name="T12" fmla="*/ 29 w 39"/>
                  <a:gd name="T13" fmla="*/ 32 h 34"/>
                  <a:gd name="T14" fmla="*/ 29 w 39"/>
                  <a:gd name="T15" fmla="*/ 32 h 34"/>
                  <a:gd name="T16" fmla="*/ 11 w 39"/>
                  <a:gd name="T17" fmla="*/ 30 h 34"/>
                  <a:gd name="T18" fmla="*/ 25 w 39"/>
                  <a:gd name="T19" fmla="*/ 10 h 34"/>
                  <a:gd name="T20" fmla="*/ 16 w 39"/>
                  <a:gd name="T21" fmla="*/ 7 h 34"/>
                  <a:gd name="T22" fmla="*/ 9 w 39"/>
                  <a:gd name="T23" fmla="*/ 10 h 34"/>
                  <a:gd name="T24" fmla="*/ 13 w 39"/>
                  <a:gd name="T25" fmla="*/ 22 h 34"/>
                  <a:gd name="T26" fmla="*/ 27 w 39"/>
                  <a:gd name="T27" fmla="*/ 25 h 34"/>
                  <a:gd name="T28" fmla="*/ 27 w 39"/>
                  <a:gd name="T29" fmla="*/ 25 h 34"/>
                  <a:gd name="T30" fmla="*/ 31 w 39"/>
                  <a:gd name="T31" fmla="*/ 22 h 34"/>
                  <a:gd name="T32" fmla="*/ 30 w 39"/>
                  <a:gd name="T33" fmla="*/ 16 h 34"/>
                  <a:gd name="T34" fmla="*/ 25 w 39"/>
                  <a:gd name="T35" fmla="*/ 1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9" h="34">
                    <a:moveTo>
                      <a:pt x="11" y="30"/>
                    </a:moveTo>
                    <a:cubicBezTo>
                      <a:pt x="10" y="29"/>
                      <a:pt x="9" y="27"/>
                      <a:pt x="8" y="26"/>
                    </a:cubicBezTo>
                    <a:cubicBezTo>
                      <a:pt x="2" y="21"/>
                      <a:pt x="0" y="13"/>
                      <a:pt x="3" y="7"/>
                    </a:cubicBezTo>
                    <a:cubicBezTo>
                      <a:pt x="4" y="5"/>
                      <a:pt x="7" y="0"/>
                      <a:pt x="15" y="0"/>
                    </a:cubicBezTo>
                    <a:cubicBezTo>
                      <a:pt x="24" y="0"/>
                      <a:pt x="33" y="5"/>
                      <a:pt x="36" y="13"/>
                    </a:cubicBezTo>
                    <a:cubicBezTo>
                      <a:pt x="38" y="17"/>
                      <a:pt x="39" y="21"/>
                      <a:pt x="37" y="25"/>
                    </a:cubicBezTo>
                    <a:cubicBezTo>
                      <a:pt x="35" y="28"/>
                      <a:pt x="33" y="31"/>
                      <a:pt x="29" y="32"/>
                    </a:cubicBezTo>
                    <a:cubicBezTo>
                      <a:pt x="29" y="32"/>
                      <a:pt x="29" y="32"/>
                      <a:pt x="29" y="32"/>
                    </a:cubicBezTo>
                    <a:cubicBezTo>
                      <a:pt x="23" y="34"/>
                      <a:pt x="17" y="33"/>
                      <a:pt x="11" y="30"/>
                    </a:cubicBezTo>
                    <a:close/>
                    <a:moveTo>
                      <a:pt x="25" y="10"/>
                    </a:moveTo>
                    <a:cubicBezTo>
                      <a:pt x="22" y="8"/>
                      <a:pt x="19" y="7"/>
                      <a:pt x="16" y="7"/>
                    </a:cubicBezTo>
                    <a:cubicBezTo>
                      <a:pt x="12" y="7"/>
                      <a:pt x="10" y="8"/>
                      <a:pt x="9" y="10"/>
                    </a:cubicBezTo>
                    <a:cubicBezTo>
                      <a:pt x="8" y="13"/>
                      <a:pt x="9" y="18"/>
                      <a:pt x="13" y="22"/>
                    </a:cubicBezTo>
                    <a:cubicBezTo>
                      <a:pt x="15" y="23"/>
                      <a:pt x="20" y="28"/>
                      <a:pt x="27" y="25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9" y="25"/>
                      <a:pt x="30" y="24"/>
                      <a:pt x="31" y="22"/>
                    </a:cubicBezTo>
                    <a:cubicBezTo>
                      <a:pt x="31" y="20"/>
                      <a:pt x="31" y="18"/>
                      <a:pt x="30" y="16"/>
                    </a:cubicBezTo>
                    <a:cubicBezTo>
                      <a:pt x="29" y="13"/>
                      <a:pt x="27" y="12"/>
                      <a:pt x="2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02" name="">
                <a:extLst>
                  <a:ext uri="{FF2B5EF4-FFF2-40B4-BE49-F238E27FC236}">
                    <a16:creationId xmlns:a16="http://schemas.microsoft.com/office/drawing/2014/main" id="{6C36492F-DB31-4FC2-A0FD-3EA92F79936F}"/>
                  </a:ext>
                </a:extLst>
              </p:cNvPr>
              <p:cNvSpPr/>
              <p:nvPr/>
            </p:nvSpPr>
            <p:spPr bwMode="auto">
              <a:xfrm>
                <a:off x="8147050" y="4184651"/>
                <a:ext cx="152400" cy="158750"/>
              </a:xfrm>
              <a:custGeom>
                <a:avLst/>
                <a:gdLst>
                  <a:gd name="T0" fmla="*/ 14 w 40"/>
                  <a:gd name="T1" fmla="*/ 37 h 42"/>
                  <a:gd name="T2" fmla="*/ 0 w 40"/>
                  <a:gd name="T3" fmla="*/ 17 h 42"/>
                  <a:gd name="T4" fmla="*/ 4 w 40"/>
                  <a:gd name="T5" fmla="*/ 6 h 42"/>
                  <a:gd name="T6" fmla="*/ 23 w 40"/>
                  <a:gd name="T7" fmla="*/ 3 h 42"/>
                  <a:gd name="T8" fmla="*/ 36 w 40"/>
                  <a:gd name="T9" fmla="*/ 15 h 42"/>
                  <a:gd name="T10" fmla="*/ 39 w 40"/>
                  <a:gd name="T11" fmla="*/ 28 h 42"/>
                  <a:gd name="T12" fmla="*/ 32 w 40"/>
                  <a:gd name="T13" fmla="*/ 39 h 42"/>
                  <a:gd name="T14" fmla="*/ 14 w 40"/>
                  <a:gd name="T15" fmla="*/ 37 h 42"/>
                  <a:gd name="T16" fmla="*/ 14 w 40"/>
                  <a:gd name="T17" fmla="*/ 37 h 42"/>
                  <a:gd name="T18" fmla="*/ 24 w 40"/>
                  <a:gd name="T19" fmla="*/ 11 h 42"/>
                  <a:gd name="T20" fmla="*/ 20 w 40"/>
                  <a:gd name="T21" fmla="*/ 9 h 42"/>
                  <a:gd name="T22" fmla="*/ 9 w 40"/>
                  <a:gd name="T23" fmla="*/ 11 h 42"/>
                  <a:gd name="T24" fmla="*/ 7 w 40"/>
                  <a:gd name="T25" fmla="*/ 16 h 42"/>
                  <a:gd name="T26" fmla="*/ 18 w 40"/>
                  <a:gd name="T27" fmla="*/ 31 h 42"/>
                  <a:gd name="T28" fmla="*/ 18 w 40"/>
                  <a:gd name="T29" fmla="*/ 31 h 42"/>
                  <a:gd name="T30" fmla="*/ 18 w 40"/>
                  <a:gd name="T31" fmla="*/ 31 h 42"/>
                  <a:gd name="T32" fmla="*/ 29 w 40"/>
                  <a:gd name="T33" fmla="*/ 33 h 42"/>
                  <a:gd name="T34" fmla="*/ 32 w 40"/>
                  <a:gd name="T35" fmla="*/ 27 h 42"/>
                  <a:gd name="T36" fmla="*/ 30 w 40"/>
                  <a:gd name="T37" fmla="*/ 18 h 42"/>
                  <a:gd name="T38" fmla="*/ 24 w 40"/>
                  <a:gd name="T39" fmla="*/ 1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0" h="42">
                    <a:moveTo>
                      <a:pt x="14" y="37"/>
                    </a:moveTo>
                    <a:cubicBezTo>
                      <a:pt x="7" y="32"/>
                      <a:pt x="1" y="24"/>
                      <a:pt x="0" y="17"/>
                    </a:cubicBezTo>
                    <a:cubicBezTo>
                      <a:pt x="0" y="13"/>
                      <a:pt x="1" y="9"/>
                      <a:pt x="4" y="6"/>
                    </a:cubicBezTo>
                    <a:cubicBezTo>
                      <a:pt x="8" y="2"/>
                      <a:pt x="16" y="0"/>
                      <a:pt x="23" y="3"/>
                    </a:cubicBezTo>
                    <a:cubicBezTo>
                      <a:pt x="28" y="5"/>
                      <a:pt x="33" y="9"/>
                      <a:pt x="36" y="15"/>
                    </a:cubicBezTo>
                    <a:cubicBezTo>
                      <a:pt x="39" y="19"/>
                      <a:pt x="40" y="24"/>
                      <a:pt x="39" y="28"/>
                    </a:cubicBezTo>
                    <a:cubicBezTo>
                      <a:pt x="39" y="33"/>
                      <a:pt x="36" y="37"/>
                      <a:pt x="32" y="39"/>
                    </a:cubicBezTo>
                    <a:cubicBezTo>
                      <a:pt x="27" y="42"/>
                      <a:pt x="20" y="41"/>
                      <a:pt x="14" y="37"/>
                    </a:cubicBezTo>
                    <a:cubicBezTo>
                      <a:pt x="14" y="37"/>
                      <a:pt x="14" y="37"/>
                      <a:pt x="14" y="37"/>
                    </a:cubicBezTo>
                    <a:close/>
                    <a:moveTo>
                      <a:pt x="24" y="11"/>
                    </a:moveTo>
                    <a:cubicBezTo>
                      <a:pt x="23" y="10"/>
                      <a:pt x="21" y="10"/>
                      <a:pt x="20" y="9"/>
                    </a:cubicBezTo>
                    <a:cubicBezTo>
                      <a:pt x="16" y="8"/>
                      <a:pt x="11" y="8"/>
                      <a:pt x="9" y="11"/>
                    </a:cubicBezTo>
                    <a:cubicBezTo>
                      <a:pt x="7" y="12"/>
                      <a:pt x="7" y="14"/>
                      <a:pt x="7" y="16"/>
                    </a:cubicBezTo>
                    <a:cubicBezTo>
                      <a:pt x="7" y="21"/>
                      <a:pt x="13" y="28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21" y="33"/>
                      <a:pt x="25" y="35"/>
                      <a:pt x="29" y="33"/>
                    </a:cubicBezTo>
                    <a:cubicBezTo>
                      <a:pt x="31" y="32"/>
                      <a:pt x="32" y="29"/>
                      <a:pt x="32" y="27"/>
                    </a:cubicBezTo>
                    <a:cubicBezTo>
                      <a:pt x="33" y="24"/>
                      <a:pt x="31" y="21"/>
                      <a:pt x="30" y="18"/>
                    </a:cubicBezTo>
                    <a:cubicBezTo>
                      <a:pt x="29" y="15"/>
                      <a:pt x="26" y="13"/>
                      <a:pt x="24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03" name="">
                <a:extLst>
                  <a:ext uri="{FF2B5EF4-FFF2-40B4-BE49-F238E27FC236}">
                    <a16:creationId xmlns:a16="http://schemas.microsoft.com/office/drawing/2014/main" id="{B5FEF113-81E2-4E54-9A3F-E2AFAB728137}"/>
                  </a:ext>
                </a:extLst>
              </p:cNvPr>
              <p:cNvSpPr/>
              <p:nvPr/>
            </p:nvSpPr>
            <p:spPr bwMode="auto">
              <a:xfrm>
                <a:off x="8193088" y="4692651"/>
                <a:ext cx="128588" cy="169863"/>
              </a:xfrm>
              <a:custGeom>
                <a:avLst/>
                <a:gdLst>
                  <a:gd name="T0" fmla="*/ 8 w 34"/>
                  <a:gd name="T1" fmla="*/ 41 h 45"/>
                  <a:gd name="T2" fmla="*/ 2 w 34"/>
                  <a:gd name="T3" fmla="*/ 33 h 45"/>
                  <a:gd name="T4" fmla="*/ 4 w 34"/>
                  <a:gd name="T5" fmla="*/ 9 h 45"/>
                  <a:gd name="T6" fmla="*/ 14 w 34"/>
                  <a:gd name="T7" fmla="*/ 1 h 45"/>
                  <a:gd name="T8" fmla="*/ 25 w 34"/>
                  <a:gd name="T9" fmla="*/ 4 h 45"/>
                  <a:gd name="T10" fmla="*/ 31 w 34"/>
                  <a:gd name="T11" fmla="*/ 14 h 45"/>
                  <a:gd name="T12" fmla="*/ 27 w 34"/>
                  <a:gd name="T13" fmla="*/ 36 h 45"/>
                  <a:gd name="T14" fmla="*/ 11 w 34"/>
                  <a:gd name="T15" fmla="*/ 43 h 45"/>
                  <a:gd name="T16" fmla="*/ 8 w 34"/>
                  <a:gd name="T17" fmla="*/ 41 h 45"/>
                  <a:gd name="T18" fmla="*/ 20 w 34"/>
                  <a:gd name="T19" fmla="*/ 9 h 45"/>
                  <a:gd name="T20" fmla="*/ 15 w 34"/>
                  <a:gd name="T21" fmla="*/ 8 h 45"/>
                  <a:gd name="T22" fmla="*/ 10 w 34"/>
                  <a:gd name="T23" fmla="*/ 12 h 45"/>
                  <a:gd name="T24" fmla="*/ 9 w 34"/>
                  <a:gd name="T25" fmla="*/ 31 h 45"/>
                  <a:gd name="T26" fmla="*/ 9 w 34"/>
                  <a:gd name="T27" fmla="*/ 31 h 45"/>
                  <a:gd name="T28" fmla="*/ 13 w 34"/>
                  <a:gd name="T29" fmla="*/ 36 h 45"/>
                  <a:gd name="T30" fmla="*/ 22 w 34"/>
                  <a:gd name="T31" fmla="*/ 32 h 45"/>
                  <a:gd name="T32" fmla="*/ 25 w 34"/>
                  <a:gd name="T33" fmla="*/ 16 h 45"/>
                  <a:gd name="T34" fmla="*/ 21 w 34"/>
                  <a:gd name="T35" fmla="*/ 10 h 45"/>
                  <a:gd name="T36" fmla="*/ 20 w 34"/>
                  <a:gd name="T37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" h="45">
                    <a:moveTo>
                      <a:pt x="8" y="41"/>
                    </a:moveTo>
                    <a:cubicBezTo>
                      <a:pt x="5" y="39"/>
                      <a:pt x="3" y="36"/>
                      <a:pt x="2" y="33"/>
                    </a:cubicBezTo>
                    <a:cubicBezTo>
                      <a:pt x="0" y="26"/>
                      <a:pt x="0" y="16"/>
                      <a:pt x="4" y="9"/>
                    </a:cubicBezTo>
                    <a:cubicBezTo>
                      <a:pt x="6" y="5"/>
                      <a:pt x="9" y="2"/>
                      <a:pt x="14" y="1"/>
                    </a:cubicBezTo>
                    <a:cubicBezTo>
                      <a:pt x="18" y="0"/>
                      <a:pt x="22" y="2"/>
                      <a:pt x="25" y="4"/>
                    </a:cubicBezTo>
                    <a:cubicBezTo>
                      <a:pt x="28" y="7"/>
                      <a:pt x="30" y="10"/>
                      <a:pt x="31" y="14"/>
                    </a:cubicBezTo>
                    <a:cubicBezTo>
                      <a:pt x="34" y="21"/>
                      <a:pt x="32" y="30"/>
                      <a:pt x="27" y="36"/>
                    </a:cubicBezTo>
                    <a:cubicBezTo>
                      <a:pt x="24" y="41"/>
                      <a:pt x="18" y="45"/>
                      <a:pt x="11" y="43"/>
                    </a:cubicBezTo>
                    <a:cubicBezTo>
                      <a:pt x="10" y="42"/>
                      <a:pt x="9" y="42"/>
                      <a:pt x="8" y="41"/>
                    </a:cubicBezTo>
                    <a:close/>
                    <a:moveTo>
                      <a:pt x="20" y="9"/>
                    </a:moveTo>
                    <a:cubicBezTo>
                      <a:pt x="18" y="8"/>
                      <a:pt x="16" y="8"/>
                      <a:pt x="15" y="8"/>
                    </a:cubicBezTo>
                    <a:cubicBezTo>
                      <a:pt x="13" y="8"/>
                      <a:pt x="11" y="10"/>
                      <a:pt x="10" y="12"/>
                    </a:cubicBezTo>
                    <a:cubicBezTo>
                      <a:pt x="8" y="18"/>
                      <a:pt x="7" y="26"/>
                      <a:pt x="9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9" y="33"/>
                      <a:pt x="11" y="35"/>
                      <a:pt x="13" y="36"/>
                    </a:cubicBezTo>
                    <a:cubicBezTo>
                      <a:pt x="17" y="37"/>
                      <a:pt x="20" y="35"/>
                      <a:pt x="22" y="32"/>
                    </a:cubicBezTo>
                    <a:cubicBezTo>
                      <a:pt x="25" y="28"/>
                      <a:pt x="26" y="21"/>
                      <a:pt x="25" y="16"/>
                    </a:cubicBezTo>
                    <a:cubicBezTo>
                      <a:pt x="24" y="14"/>
                      <a:pt x="23" y="12"/>
                      <a:pt x="21" y="10"/>
                    </a:cubicBezTo>
                    <a:cubicBezTo>
                      <a:pt x="20" y="10"/>
                      <a:pt x="20" y="9"/>
                      <a:pt x="2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04" name="">
                <a:extLst>
                  <a:ext uri="{FF2B5EF4-FFF2-40B4-BE49-F238E27FC236}">
                    <a16:creationId xmlns:a16="http://schemas.microsoft.com/office/drawing/2014/main" id="{AC9BCCBA-75C9-4CDF-A71F-FF58D50C47B2}"/>
                  </a:ext>
                </a:extLst>
              </p:cNvPr>
              <p:cNvSpPr/>
              <p:nvPr/>
            </p:nvSpPr>
            <p:spPr bwMode="auto">
              <a:xfrm>
                <a:off x="7988300" y="5238751"/>
                <a:ext cx="158750" cy="177800"/>
              </a:xfrm>
              <a:custGeom>
                <a:avLst/>
                <a:gdLst>
                  <a:gd name="T0" fmla="*/ 6 w 42"/>
                  <a:gd name="T1" fmla="*/ 42 h 47"/>
                  <a:gd name="T2" fmla="*/ 0 w 42"/>
                  <a:gd name="T3" fmla="*/ 30 h 47"/>
                  <a:gd name="T4" fmla="*/ 18 w 42"/>
                  <a:gd name="T5" fmla="*/ 3 h 47"/>
                  <a:gd name="T6" fmla="*/ 35 w 42"/>
                  <a:gd name="T7" fmla="*/ 3 h 47"/>
                  <a:gd name="T8" fmla="*/ 41 w 42"/>
                  <a:gd name="T9" fmla="*/ 18 h 47"/>
                  <a:gd name="T10" fmla="*/ 29 w 42"/>
                  <a:gd name="T11" fmla="*/ 40 h 47"/>
                  <a:gd name="T12" fmla="*/ 9 w 42"/>
                  <a:gd name="T13" fmla="*/ 43 h 47"/>
                  <a:gd name="T14" fmla="*/ 9 w 42"/>
                  <a:gd name="T15" fmla="*/ 43 h 47"/>
                  <a:gd name="T16" fmla="*/ 6 w 42"/>
                  <a:gd name="T17" fmla="*/ 42 h 47"/>
                  <a:gd name="T18" fmla="*/ 11 w 42"/>
                  <a:gd name="T19" fmla="*/ 40 h 47"/>
                  <a:gd name="T20" fmla="*/ 11 w 42"/>
                  <a:gd name="T21" fmla="*/ 40 h 47"/>
                  <a:gd name="T22" fmla="*/ 31 w 42"/>
                  <a:gd name="T23" fmla="*/ 9 h 47"/>
                  <a:gd name="T24" fmla="*/ 31 w 42"/>
                  <a:gd name="T25" fmla="*/ 8 h 47"/>
                  <a:gd name="T26" fmla="*/ 21 w 42"/>
                  <a:gd name="T27" fmla="*/ 9 h 47"/>
                  <a:gd name="T28" fmla="*/ 7 w 42"/>
                  <a:gd name="T29" fmla="*/ 30 h 47"/>
                  <a:gd name="T30" fmla="*/ 12 w 42"/>
                  <a:gd name="T31" fmla="*/ 37 h 47"/>
                  <a:gd name="T32" fmla="*/ 25 w 42"/>
                  <a:gd name="T33" fmla="*/ 34 h 47"/>
                  <a:gd name="T34" fmla="*/ 34 w 42"/>
                  <a:gd name="T35" fmla="*/ 18 h 47"/>
                  <a:gd name="T36" fmla="*/ 31 w 42"/>
                  <a:gd name="T37" fmla="*/ 9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2" h="47">
                    <a:moveTo>
                      <a:pt x="6" y="42"/>
                    </a:moveTo>
                    <a:cubicBezTo>
                      <a:pt x="1" y="38"/>
                      <a:pt x="0" y="34"/>
                      <a:pt x="0" y="30"/>
                    </a:cubicBezTo>
                    <a:cubicBezTo>
                      <a:pt x="0" y="19"/>
                      <a:pt x="10" y="7"/>
                      <a:pt x="18" y="3"/>
                    </a:cubicBezTo>
                    <a:cubicBezTo>
                      <a:pt x="24" y="0"/>
                      <a:pt x="30" y="0"/>
                      <a:pt x="35" y="3"/>
                    </a:cubicBezTo>
                    <a:cubicBezTo>
                      <a:pt x="39" y="6"/>
                      <a:pt x="42" y="11"/>
                      <a:pt x="41" y="18"/>
                    </a:cubicBezTo>
                    <a:cubicBezTo>
                      <a:pt x="40" y="27"/>
                      <a:pt x="36" y="35"/>
                      <a:pt x="29" y="40"/>
                    </a:cubicBezTo>
                    <a:cubicBezTo>
                      <a:pt x="24" y="44"/>
                      <a:pt x="16" y="47"/>
                      <a:pt x="9" y="43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8" y="43"/>
                      <a:pt x="7" y="42"/>
                      <a:pt x="6" y="42"/>
                    </a:cubicBezTo>
                    <a:close/>
                    <a:moveTo>
                      <a:pt x="11" y="40"/>
                    </a:moveTo>
                    <a:cubicBezTo>
                      <a:pt x="11" y="40"/>
                      <a:pt x="11" y="40"/>
                      <a:pt x="11" y="40"/>
                    </a:cubicBezTo>
                    <a:close/>
                    <a:moveTo>
                      <a:pt x="31" y="9"/>
                    </a:moveTo>
                    <a:cubicBezTo>
                      <a:pt x="31" y="9"/>
                      <a:pt x="31" y="8"/>
                      <a:pt x="31" y="8"/>
                    </a:cubicBezTo>
                    <a:cubicBezTo>
                      <a:pt x="27" y="6"/>
                      <a:pt x="22" y="9"/>
                      <a:pt x="21" y="9"/>
                    </a:cubicBezTo>
                    <a:cubicBezTo>
                      <a:pt x="15" y="12"/>
                      <a:pt x="7" y="23"/>
                      <a:pt x="7" y="30"/>
                    </a:cubicBezTo>
                    <a:cubicBezTo>
                      <a:pt x="7" y="33"/>
                      <a:pt x="9" y="35"/>
                      <a:pt x="12" y="37"/>
                    </a:cubicBezTo>
                    <a:cubicBezTo>
                      <a:pt x="16" y="39"/>
                      <a:pt x="22" y="37"/>
                      <a:pt x="25" y="34"/>
                    </a:cubicBezTo>
                    <a:cubicBezTo>
                      <a:pt x="30" y="30"/>
                      <a:pt x="33" y="24"/>
                      <a:pt x="34" y="18"/>
                    </a:cubicBezTo>
                    <a:cubicBezTo>
                      <a:pt x="34" y="14"/>
                      <a:pt x="34" y="10"/>
                      <a:pt x="3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05" name="">
                <a:extLst>
                  <a:ext uri="{FF2B5EF4-FFF2-40B4-BE49-F238E27FC236}">
                    <a16:creationId xmlns:a16="http://schemas.microsoft.com/office/drawing/2014/main" id="{6EF9B3C8-1234-4739-8C1A-AC9B2D7C8701}"/>
                  </a:ext>
                </a:extLst>
              </p:cNvPr>
              <p:cNvSpPr/>
              <p:nvPr/>
            </p:nvSpPr>
            <p:spPr bwMode="auto">
              <a:xfrm>
                <a:off x="7539038" y="5614989"/>
                <a:ext cx="179388" cy="142875"/>
              </a:xfrm>
              <a:custGeom>
                <a:avLst/>
                <a:gdLst>
                  <a:gd name="T0" fmla="*/ 7 w 47"/>
                  <a:gd name="T1" fmla="*/ 33 h 38"/>
                  <a:gd name="T2" fmla="*/ 6 w 47"/>
                  <a:gd name="T3" fmla="*/ 32 h 38"/>
                  <a:gd name="T4" fmla="*/ 0 w 47"/>
                  <a:gd name="T5" fmla="*/ 21 h 38"/>
                  <a:gd name="T6" fmla="*/ 25 w 47"/>
                  <a:gd name="T7" fmla="*/ 1 h 38"/>
                  <a:gd name="T8" fmla="*/ 46 w 47"/>
                  <a:gd name="T9" fmla="*/ 12 h 38"/>
                  <a:gd name="T10" fmla="*/ 43 w 47"/>
                  <a:gd name="T11" fmla="*/ 26 h 38"/>
                  <a:gd name="T12" fmla="*/ 17 w 47"/>
                  <a:gd name="T13" fmla="*/ 37 h 38"/>
                  <a:gd name="T14" fmla="*/ 7 w 47"/>
                  <a:gd name="T15" fmla="*/ 33 h 38"/>
                  <a:gd name="T16" fmla="*/ 37 w 47"/>
                  <a:gd name="T17" fmla="*/ 10 h 38"/>
                  <a:gd name="T18" fmla="*/ 26 w 47"/>
                  <a:gd name="T19" fmla="*/ 8 h 38"/>
                  <a:gd name="T20" fmla="*/ 7 w 47"/>
                  <a:gd name="T21" fmla="*/ 21 h 38"/>
                  <a:gd name="T22" fmla="*/ 7 w 47"/>
                  <a:gd name="T23" fmla="*/ 21 h 38"/>
                  <a:gd name="T24" fmla="*/ 10 w 47"/>
                  <a:gd name="T25" fmla="*/ 27 h 38"/>
                  <a:gd name="T26" fmla="*/ 18 w 47"/>
                  <a:gd name="T27" fmla="*/ 30 h 38"/>
                  <a:gd name="T28" fmla="*/ 37 w 47"/>
                  <a:gd name="T29" fmla="*/ 22 h 38"/>
                  <a:gd name="T30" fmla="*/ 40 w 47"/>
                  <a:gd name="T31" fmla="*/ 14 h 38"/>
                  <a:gd name="T32" fmla="*/ 37 w 47"/>
                  <a:gd name="T33" fmla="*/ 1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38">
                    <a:moveTo>
                      <a:pt x="7" y="33"/>
                    </a:moveTo>
                    <a:cubicBezTo>
                      <a:pt x="6" y="33"/>
                      <a:pt x="6" y="32"/>
                      <a:pt x="6" y="32"/>
                    </a:cubicBezTo>
                    <a:cubicBezTo>
                      <a:pt x="2" y="30"/>
                      <a:pt x="0" y="25"/>
                      <a:pt x="0" y="21"/>
                    </a:cubicBezTo>
                    <a:cubicBezTo>
                      <a:pt x="0" y="11"/>
                      <a:pt x="13" y="3"/>
                      <a:pt x="25" y="1"/>
                    </a:cubicBezTo>
                    <a:cubicBezTo>
                      <a:pt x="36" y="0"/>
                      <a:pt x="44" y="4"/>
                      <a:pt x="46" y="12"/>
                    </a:cubicBezTo>
                    <a:cubicBezTo>
                      <a:pt x="47" y="17"/>
                      <a:pt x="46" y="22"/>
                      <a:pt x="43" y="26"/>
                    </a:cubicBezTo>
                    <a:cubicBezTo>
                      <a:pt x="37" y="33"/>
                      <a:pt x="27" y="38"/>
                      <a:pt x="17" y="37"/>
                    </a:cubicBezTo>
                    <a:cubicBezTo>
                      <a:pt x="13" y="36"/>
                      <a:pt x="10" y="35"/>
                      <a:pt x="7" y="33"/>
                    </a:cubicBezTo>
                    <a:close/>
                    <a:moveTo>
                      <a:pt x="37" y="10"/>
                    </a:moveTo>
                    <a:cubicBezTo>
                      <a:pt x="33" y="7"/>
                      <a:pt x="28" y="8"/>
                      <a:pt x="26" y="8"/>
                    </a:cubicBezTo>
                    <a:cubicBezTo>
                      <a:pt x="16" y="9"/>
                      <a:pt x="7" y="16"/>
                      <a:pt x="7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3"/>
                      <a:pt x="8" y="25"/>
                      <a:pt x="10" y="27"/>
                    </a:cubicBezTo>
                    <a:cubicBezTo>
                      <a:pt x="12" y="28"/>
                      <a:pt x="15" y="29"/>
                      <a:pt x="18" y="30"/>
                    </a:cubicBezTo>
                    <a:cubicBezTo>
                      <a:pt x="25" y="30"/>
                      <a:pt x="33" y="27"/>
                      <a:pt x="37" y="22"/>
                    </a:cubicBezTo>
                    <a:cubicBezTo>
                      <a:pt x="38" y="21"/>
                      <a:pt x="40" y="17"/>
                      <a:pt x="40" y="14"/>
                    </a:cubicBezTo>
                    <a:cubicBezTo>
                      <a:pt x="39" y="12"/>
                      <a:pt x="38" y="11"/>
                      <a:pt x="37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06" name="">
                <a:extLst>
                  <a:ext uri="{FF2B5EF4-FFF2-40B4-BE49-F238E27FC236}">
                    <a16:creationId xmlns:a16="http://schemas.microsoft.com/office/drawing/2014/main" id="{F034C80A-02CF-4DB5-9094-5D4C883770AF}"/>
                  </a:ext>
                </a:extLst>
              </p:cNvPr>
              <p:cNvSpPr/>
              <p:nvPr/>
            </p:nvSpPr>
            <p:spPr bwMode="auto">
              <a:xfrm>
                <a:off x="6977063" y="5553076"/>
                <a:ext cx="179388" cy="141288"/>
              </a:xfrm>
              <a:custGeom>
                <a:avLst/>
                <a:gdLst>
                  <a:gd name="T0" fmla="*/ 12 w 47"/>
                  <a:gd name="T1" fmla="*/ 28 h 37"/>
                  <a:gd name="T2" fmla="*/ 5 w 47"/>
                  <a:gd name="T3" fmla="*/ 22 h 37"/>
                  <a:gd name="T4" fmla="*/ 1 w 47"/>
                  <a:gd name="T5" fmla="*/ 11 h 37"/>
                  <a:gd name="T6" fmla="*/ 9 w 47"/>
                  <a:gd name="T7" fmla="*/ 3 h 37"/>
                  <a:gd name="T8" fmla="*/ 9 w 47"/>
                  <a:gd name="T9" fmla="*/ 3 h 37"/>
                  <a:gd name="T10" fmla="*/ 36 w 47"/>
                  <a:gd name="T11" fmla="*/ 6 h 37"/>
                  <a:gd name="T12" fmla="*/ 46 w 47"/>
                  <a:gd name="T13" fmla="*/ 19 h 37"/>
                  <a:gd name="T14" fmla="*/ 36 w 47"/>
                  <a:gd name="T15" fmla="*/ 35 h 37"/>
                  <a:gd name="T16" fmla="*/ 12 w 47"/>
                  <a:gd name="T17" fmla="*/ 28 h 37"/>
                  <a:gd name="T18" fmla="*/ 34 w 47"/>
                  <a:gd name="T19" fmla="*/ 13 h 37"/>
                  <a:gd name="T20" fmla="*/ 32 w 47"/>
                  <a:gd name="T21" fmla="*/ 12 h 37"/>
                  <a:gd name="T22" fmla="*/ 12 w 47"/>
                  <a:gd name="T23" fmla="*/ 9 h 37"/>
                  <a:gd name="T24" fmla="*/ 12 w 47"/>
                  <a:gd name="T25" fmla="*/ 9 h 37"/>
                  <a:gd name="T26" fmla="*/ 8 w 47"/>
                  <a:gd name="T27" fmla="*/ 13 h 37"/>
                  <a:gd name="T28" fmla="*/ 10 w 47"/>
                  <a:gd name="T29" fmla="*/ 17 h 37"/>
                  <a:gd name="T30" fmla="*/ 35 w 47"/>
                  <a:gd name="T31" fmla="*/ 28 h 37"/>
                  <a:gd name="T32" fmla="*/ 39 w 47"/>
                  <a:gd name="T33" fmla="*/ 20 h 37"/>
                  <a:gd name="T34" fmla="*/ 34 w 47"/>
                  <a:gd name="T35" fmla="*/ 13 h 37"/>
                  <a:gd name="T36" fmla="*/ 10 w 47"/>
                  <a:gd name="T37" fmla="*/ 6 h 37"/>
                  <a:gd name="T38" fmla="*/ 10 w 47"/>
                  <a:gd name="T39" fmla="*/ 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7" h="37">
                    <a:moveTo>
                      <a:pt x="12" y="28"/>
                    </a:moveTo>
                    <a:cubicBezTo>
                      <a:pt x="9" y="26"/>
                      <a:pt x="7" y="24"/>
                      <a:pt x="5" y="22"/>
                    </a:cubicBezTo>
                    <a:cubicBezTo>
                      <a:pt x="2" y="18"/>
                      <a:pt x="0" y="15"/>
                      <a:pt x="1" y="11"/>
                    </a:cubicBezTo>
                    <a:cubicBezTo>
                      <a:pt x="2" y="8"/>
                      <a:pt x="5" y="5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6" y="0"/>
                      <a:pt x="28" y="1"/>
                      <a:pt x="36" y="6"/>
                    </a:cubicBezTo>
                    <a:cubicBezTo>
                      <a:pt x="41" y="9"/>
                      <a:pt x="45" y="14"/>
                      <a:pt x="46" y="19"/>
                    </a:cubicBezTo>
                    <a:cubicBezTo>
                      <a:pt x="47" y="26"/>
                      <a:pt x="44" y="33"/>
                      <a:pt x="36" y="35"/>
                    </a:cubicBezTo>
                    <a:cubicBezTo>
                      <a:pt x="28" y="37"/>
                      <a:pt x="19" y="33"/>
                      <a:pt x="12" y="28"/>
                    </a:cubicBezTo>
                    <a:close/>
                    <a:moveTo>
                      <a:pt x="34" y="13"/>
                    </a:moveTo>
                    <a:cubicBezTo>
                      <a:pt x="33" y="12"/>
                      <a:pt x="33" y="12"/>
                      <a:pt x="32" y="12"/>
                    </a:cubicBezTo>
                    <a:cubicBezTo>
                      <a:pt x="26" y="8"/>
                      <a:pt x="17" y="7"/>
                      <a:pt x="12" y="9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0" y="10"/>
                      <a:pt x="8" y="11"/>
                      <a:pt x="8" y="13"/>
                    </a:cubicBezTo>
                    <a:cubicBezTo>
                      <a:pt x="8" y="14"/>
                      <a:pt x="8" y="15"/>
                      <a:pt x="10" y="17"/>
                    </a:cubicBezTo>
                    <a:cubicBezTo>
                      <a:pt x="16" y="24"/>
                      <a:pt x="27" y="30"/>
                      <a:pt x="35" y="28"/>
                    </a:cubicBezTo>
                    <a:cubicBezTo>
                      <a:pt x="39" y="27"/>
                      <a:pt x="40" y="23"/>
                      <a:pt x="39" y="20"/>
                    </a:cubicBezTo>
                    <a:cubicBezTo>
                      <a:pt x="38" y="17"/>
                      <a:pt x="36" y="14"/>
                      <a:pt x="34" y="13"/>
                    </a:cubicBezTo>
                    <a:close/>
                    <a:moveTo>
                      <a:pt x="10" y="6"/>
                    </a:moveTo>
                    <a:cubicBezTo>
                      <a:pt x="10" y="6"/>
                      <a:pt x="10" y="6"/>
                      <a:pt x="1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07" name="">
                <a:extLst>
                  <a:ext uri="{FF2B5EF4-FFF2-40B4-BE49-F238E27FC236}">
                    <a16:creationId xmlns:a16="http://schemas.microsoft.com/office/drawing/2014/main" id="{F1826946-7DE4-48E2-8520-9F336DF90C1D}"/>
                  </a:ext>
                </a:extLst>
              </p:cNvPr>
              <p:cNvSpPr/>
              <p:nvPr/>
            </p:nvSpPr>
            <p:spPr bwMode="auto">
              <a:xfrm>
                <a:off x="7612063" y="4059239"/>
                <a:ext cx="60325" cy="63500"/>
              </a:xfrm>
              <a:custGeom>
                <a:avLst/>
                <a:gdLst>
                  <a:gd name="T0" fmla="*/ 2 w 16"/>
                  <a:gd name="T1" fmla="*/ 16 h 17"/>
                  <a:gd name="T2" fmla="*/ 1 w 16"/>
                  <a:gd name="T3" fmla="*/ 12 h 17"/>
                  <a:gd name="T4" fmla="*/ 10 w 16"/>
                  <a:gd name="T5" fmla="*/ 1 h 17"/>
                  <a:gd name="T6" fmla="*/ 15 w 16"/>
                  <a:gd name="T7" fmla="*/ 1 h 17"/>
                  <a:gd name="T8" fmla="*/ 14 w 16"/>
                  <a:gd name="T9" fmla="*/ 6 h 17"/>
                  <a:gd name="T10" fmla="*/ 7 w 16"/>
                  <a:gd name="T11" fmla="*/ 15 h 17"/>
                  <a:gd name="T12" fmla="*/ 3 w 16"/>
                  <a:gd name="T13" fmla="*/ 17 h 17"/>
                  <a:gd name="T14" fmla="*/ 2 w 16"/>
                  <a:gd name="T15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7">
                    <a:moveTo>
                      <a:pt x="2" y="16"/>
                    </a:moveTo>
                    <a:cubicBezTo>
                      <a:pt x="1" y="15"/>
                      <a:pt x="0" y="13"/>
                      <a:pt x="1" y="12"/>
                    </a:cubicBezTo>
                    <a:cubicBezTo>
                      <a:pt x="3" y="8"/>
                      <a:pt x="6" y="4"/>
                      <a:pt x="10" y="1"/>
                    </a:cubicBezTo>
                    <a:cubicBezTo>
                      <a:pt x="11" y="0"/>
                      <a:pt x="13" y="0"/>
                      <a:pt x="15" y="1"/>
                    </a:cubicBezTo>
                    <a:cubicBezTo>
                      <a:pt x="16" y="3"/>
                      <a:pt x="16" y="5"/>
                      <a:pt x="14" y="6"/>
                    </a:cubicBezTo>
                    <a:cubicBezTo>
                      <a:pt x="11" y="9"/>
                      <a:pt x="9" y="12"/>
                      <a:pt x="7" y="15"/>
                    </a:cubicBezTo>
                    <a:cubicBezTo>
                      <a:pt x="6" y="17"/>
                      <a:pt x="4" y="17"/>
                      <a:pt x="3" y="17"/>
                    </a:cubicBezTo>
                    <a:cubicBezTo>
                      <a:pt x="2" y="17"/>
                      <a:pt x="2" y="16"/>
                      <a:pt x="2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08" name="">
                <a:extLst>
                  <a:ext uri="{FF2B5EF4-FFF2-40B4-BE49-F238E27FC236}">
                    <a16:creationId xmlns:a16="http://schemas.microsoft.com/office/drawing/2014/main" id="{A1987E36-DB32-491F-BBE3-9220F896EA78}"/>
                  </a:ext>
                </a:extLst>
              </p:cNvPr>
              <p:cNvSpPr/>
              <p:nvPr/>
            </p:nvSpPr>
            <p:spPr bwMode="auto">
              <a:xfrm>
                <a:off x="7759700" y="4195764"/>
                <a:ext cx="53975" cy="52388"/>
              </a:xfrm>
              <a:custGeom>
                <a:avLst/>
                <a:gdLst>
                  <a:gd name="T0" fmla="*/ 2 w 14"/>
                  <a:gd name="T1" fmla="*/ 12 h 14"/>
                  <a:gd name="T2" fmla="*/ 2 w 14"/>
                  <a:gd name="T3" fmla="*/ 12 h 14"/>
                  <a:gd name="T4" fmla="*/ 1 w 14"/>
                  <a:gd name="T5" fmla="*/ 7 h 14"/>
                  <a:gd name="T6" fmla="*/ 8 w 14"/>
                  <a:gd name="T7" fmla="*/ 1 h 14"/>
                  <a:gd name="T8" fmla="*/ 13 w 14"/>
                  <a:gd name="T9" fmla="*/ 2 h 14"/>
                  <a:gd name="T10" fmla="*/ 12 w 14"/>
                  <a:gd name="T11" fmla="*/ 7 h 14"/>
                  <a:gd name="T12" fmla="*/ 6 w 14"/>
                  <a:gd name="T13" fmla="*/ 12 h 14"/>
                  <a:gd name="T14" fmla="*/ 2 w 14"/>
                  <a:gd name="T15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14">
                    <a:moveTo>
                      <a:pt x="2" y="12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0" y="11"/>
                      <a:pt x="0" y="9"/>
                      <a:pt x="1" y="7"/>
                    </a:cubicBezTo>
                    <a:cubicBezTo>
                      <a:pt x="3" y="5"/>
                      <a:pt x="5" y="3"/>
                      <a:pt x="8" y="1"/>
                    </a:cubicBezTo>
                    <a:cubicBezTo>
                      <a:pt x="10" y="0"/>
                      <a:pt x="12" y="0"/>
                      <a:pt x="13" y="2"/>
                    </a:cubicBezTo>
                    <a:cubicBezTo>
                      <a:pt x="14" y="4"/>
                      <a:pt x="14" y="6"/>
                      <a:pt x="12" y="7"/>
                    </a:cubicBezTo>
                    <a:cubicBezTo>
                      <a:pt x="10" y="8"/>
                      <a:pt x="8" y="10"/>
                      <a:pt x="6" y="12"/>
                    </a:cubicBezTo>
                    <a:cubicBezTo>
                      <a:pt x="5" y="13"/>
                      <a:pt x="3" y="14"/>
                      <a:pt x="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09" name="">
                <a:extLst>
                  <a:ext uri="{FF2B5EF4-FFF2-40B4-BE49-F238E27FC236}">
                    <a16:creationId xmlns:a16="http://schemas.microsoft.com/office/drawing/2014/main" id="{22404B39-4E37-46C8-8A88-45CFE69B875B}"/>
                  </a:ext>
                </a:extLst>
              </p:cNvPr>
              <p:cNvSpPr/>
              <p:nvPr/>
            </p:nvSpPr>
            <p:spPr bwMode="auto">
              <a:xfrm>
                <a:off x="7851775" y="4321176"/>
                <a:ext cx="90488" cy="63500"/>
              </a:xfrm>
              <a:custGeom>
                <a:avLst/>
                <a:gdLst>
                  <a:gd name="T0" fmla="*/ 2 w 24"/>
                  <a:gd name="T1" fmla="*/ 16 h 17"/>
                  <a:gd name="T2" fmla="*/ 1 w 24"/>
                  <a:gd name="T3" fmla="*/ 15 h 17"/>
                  <a:gd name="T4" fmla="*/ 3 w 24"/>
                  <a:gd name="T5" fmla="*/ 10 h 17"/>
                  <a:gd name="T6" fmla="*/ 18 w 24"/>
                  <a:gd name="T7" fmla="*/ 1 h 17"/>
                  <a:gd name="T8" fmla="*/ 23 w 24"/>
                  <a:gd name="T9" fmla="*/ 3 h 17"/>
                  <a:gd name="T10" fmla="*/ 22 w 24"/>
                  <a:gd name="T11" fmla="*/ 7 h 17"/>
                  <a:gd name="T12" fmla="*/ 6 w 24"/>
                  <a:gd name="T13" fmla="*/ 16 h 17"/>
                  <a:gd name="T14" fmla="*/ 2 w 24"/>
                  <a:gd name="T15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17">
                    <a:moveTo>
                      <a:pt x="2" y="16"/>
                    </a:moveTo>
                    <a:cubicBezTo>
                      <a:pt x="2" y="16"/>
                      <a:pt x="2" y="15"/>
                      <a:pt x="1" y="15"/>
                    </a:cubicBezTo>
                    <a:cubicBezTo>
                      <a:pt x="0" y="13"/>
                      <a:pt x="1" y="11"/>
                      <a:pt x="3" y="10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20" y="0"/>
                      <a:pt x="22" y="1"/>
                      <a:pt x="23" y="3"/>
                    </a:cubicBezTo>
                    <a:cubicBezTo>
                      <a:pt x="24" y="4"/>
                      <a:pt x="23" y="6"/>
                      <a:pt x="22" y="7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5" y="17"/>
                      <a:pt x="4" y="17"/>
                      <a:pt x="2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10" name="">
                <a:extLst>
                  <a:ext uri="{FF2B5EF4-FFF2-40B4-BE49-F238E27FC236}">
                    <a16:creationId xmlns:a16="http://schemas.microsoft.com/office/drawing/2014/main" id="{1D1B827F-8035-4C4B-A477-2C5D5A3FAC9F}"/>
                  </a:ext>
                </a:extLst>
              </p:cNvPr>
              <p:cNvSpPr/>
              <p:nvPr/>
            </p:nvSpPr>
            <p:spPr bwMode="auto">
              <a:xfrm>
                <a:off x="7923213" y="4498976"/>
                <a:ext cx="60325" cy="46038"/>
              </a:xfrm>
              <a:custGeom>
                <a:avLst/>
                <a:gdLst>
                  <a:gd name="T0" fmla="*/ 2 w 16"/>
                  <a:gd name="T1" fmla="*/ 11 h 12"/>
                  <a:gd name="T2" fmla="*/ 1 w 16"/>
                  <a:gd name="T3" fmla="*/ 11 h 12"/>
                  <a:gd name="T4" fmla="*/ 1 w 16"/>
                  <a:gd name="T5" fmla="*/ 6 h 12"/>
                  <a:gd name="T6" fmla="*/ 11 w 16"/>
                  <a:gd name="T7" fmla="*/ 0 h 12"/>
                  <a:gd name="T8" fmla="*/ 16 w 16"/>
                  <a:gd name="T9" fmla="*/ 3 h 12"/>
                  <a:gd name="T10" fmla="*/ 13 w 16"/>
                  <a:gd name="T11" fmla="*/ 7 h 12"/>
                  <a:gd name="T12" fmla="*/ 6 w 16"/>
                  <a:gd name="T13" fmla="*/ 11 h 12"/>
                  <a:gd name="T14" fmla="*/ 2 w 16"/>
                  <a:gd name="T15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2">
                    <a:moveTo>
                      <a:pt x="2" y="11"/>
                    </a:moveTo>
                    <a:cubicBezTo>
                      <a:pt x="2" y="11"/>
                      <a:pt x="1" y="11"/>
                      <a:pt x="1" y="11"/>
                    </a:cubicBezTo>
                    <a:cubicBezTo>
                      <a:pt x="0" y="9"/>
                      <a:pt x="0" y="7"/>
                      <a:pt x="1" y="6"/>
                    </a:cubicBezTo>
                    <a:cubicBezTo>
                      <a:pt x="4" y="3"/>
                      <a:pt x="8" y="1"/>
                      <a:pt x="11" y="0"/>
                    </a:cubicBezTo>
                    <a:cubicBezTo>
                      <a:pt x="13" y="0"/>
                      <a:pt x="15" y="1"/>
                      <a:pt x="16" y="3"/>
                    </a:cubicBezTo>
                    <a:cubicBezTo>
                      <a:pt x="16" y="4"/>
                      <a:pt x="15" y="6"/>
                      <a:pt x="13" y="7"/>
                    </a:cubicBezTo>
                    <a:cubicBezTo>
                      <a:pt x="11" y="8"/>
                      <a:pt x="8" y="9"/>
                      <a:pt x="6" y="11"/>
                    </a:cubicBezTo>
                    <a:cubicBezTo>
                      <a:pt x="5" y="12"/>
                      <a:pt x="3" y="12"/>
                      <a:pt x="2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11" name="">
                <a:extLst>
                  <a:ext uri="{FF2B5EF4-FFF2-40B4-BE49-F238E27FC236}">
                    <a16:creationId xmlns:a16="http://schemas.microsoft.com/office/drawing/2014/main" id="{B0BD665F-A3A4-4D12-8008-BD00C9B8E2BA}"/>
                  </a:ext>
                </a:extLst>
              </p:cNvPr>
              <p:cNvSpPr/>
              <p:nvPr/>
            </p:nvSpPr>
            <p:spPr bwMode="auto">
              <a:xfrm>
                <a:off x="7945438" y="4643439"/>
                <a:ext cx="130175" cy="60325"/>
              </a:xfrm>
              <a:custGeom>
                <a:avLst/>
                <a:gdLst>
                  <a:gd name="T0" fmla="*/ 2 w 34"/>
                  <a:gd name="T1" fmla="*/ 15 h 16"/>
                  <a:gd name="T2" fmla="*/ 1 w 34"/>
                  <a:gd name="T3" fmla="*/ 14 h 16"/>
                  <a:gd name="T4" fmla="*/ 3 w 34"/>
                  <a:gd name="T5" fmla="*/ 9 h 16"/>
                  <a:gd name="T6" fmla="*/ 29 w 34"/>
                  <a:gd name="T7" fmla="*/ 0 h 16"/>
                  <a:gd name="T8" fmla="*/ 33 w 34"/>
                  <a:gd name="T9" fmla="*/ 3 h 16"/>
                  <a:gd name="T10" fmla="*/ 31 w 34"/>
                  <a:gd name="T11" fmla="*/ 7 h 16"/>
                  <a:gd name="T12" fmla="*/ 5 w 34"/>
                  <a:gd name="T13" fmla="*/ 16 h 16"/>
                  <a:gd name="T14" fmla="*/ 2 w 34"/>
                  <a:gd name="T15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16">
                    <a:moveTo>
                      <a:pt x="2" y="15"/>
                    </a:moveTo>
                    <a:cubicBezTo>
                      <a:pt x="1" y="15"/>
                      <a:pt x="1" y="14"/>
                      <a:pt x="1" y="14"/>
                    </a:cubicBezTo>
                    <a:cubicBezTo>
                      <a:pt x="0" y="12"/>
                      <a:pt x="1" y="10"/>
                      <a:pt x="3" y="9"/>
                    </a:cubicBezTo>
                    <a:cubicBezTo>
                      <a:pt x="12" y="6"/>
                      <a:pt x="19" y="3"/>
                      <a:pt x="29" y="0"/>
                    </a:cubicBezTo>
                    <a:cubicBezTo>
                      <a:pt x="31" y="0"/>
                      <a:pt x="33" y="1"/>
                      <a:pt x="33" y="3"/>
                    </a:cubicBezTo>
                    <a:cubicBezTo>
                      <a:pt x="34" y="4"/>
                      <a:pt x="33" y="6"/>
                      <a:pt x="31" y="7"/>
                    </a:cubicBezTo>
                    <a:cubicBezTo>
                      <a:pt x="22" y="10"/>
                      <a:pt x="14" y="12"/>
                      <a:pt x="5" y="16"/>
                    </a:cubicBezTo>
                    <a:cubicBezTo>
                      <a:pt x="4" y="16"/>
                      <a:pt x="3" y="16"/>
                      <a:pt x="2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12" name="">
                <a:extLst>
                  <a:ext uri="{FF2B5EF4-FFF2-40B4-BE49-F238E27FC236}">
                    <a16:creationId xmlns:a16="http://schemas.microsoft.com/office/drawing/2014/main" id="{D4263676-521D-4093-8E6C-669DDAC0DC9A}"/>
                  </a:ext>
                </a:extLst>
              </p:cNvPr>
              <p:cNvSpPr/>
              <p:nvPr/>
            </p:nvSpPr>
            <p:spPr bwMode="auto">
              <a:xfrm>
                <a:off x="7926388" y="4862514"/>
                <a:ext cx="125413" cy="49213"/>
              </a:xfrm>
              <a:custGeom>
                <a:avLst/>
                <a:gdLst>
                  <a:gd name="T0" fmla="*/ 1 w 33"/>
                  <a:gd name="T1" fmla="*/ 7 h 13"/>
                  <a:gd name="T2" fmla="*/ 0 w 33"/>
                  <a:gd name="T3" fmla="*/ 3 h 13"/>
                  <a:gd name="T4" fmla="*/ 4 w 33"/>
                  <a:gd name="T5" fmla="*/ 0 h 13"/>
                  <a:gd name="T6" fmla="*/ 30 w 33"/>
                  <a:gd name="T7" fmla="*/ 6 h 13"/>
                  <a:gd name="T8" fmla="*/ 33 w 33"/>
                  <a:gd name="T9" fmla="*/ 10 h 13"/>
                  <a:gd name="T10" fmla="*/ 29 w 33"/>
                  <a:gd name="T11" fmla="*/ 13 h 13"/>
                  <a:gd name="T12" fmla="*/ 3 w 33"/>
                  <a:gd name="T13" fmla="*/ 7 h 13"/>
                  <a:gd name="T14" fmla="*/ 1 w 33"/>
                  <a:gd name="T15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13">
                    <a:moveTo>
                      <a:pt x="1" y="7"/>
                    </a:moveTo>
                    <a:cubicBezTo>
                      <a:pt x="0" y="6"/>
                      <a:pt x="0" y="5"/>
                      <a:pt x="0" y="3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13" y="2"/>
                      <a:pt x="22" y="4"/>
                      <a:pt x="30" y="6"/>
                    </a:cubicBezTo>
                    <a:cubicBezTo>
                      <a:pt x="32" y="6"/>
                      <a:pt x="33" y="8"/>
                      <a:pt x="33" y="10"/>
                    </a:cubicBezTo>
                    <a:cubicBezTo>
                      <a:pt x="33" y="12"/>
                      <a:pt x="31" y="13"/>
                      <a:pt x="29" y="13"/>
                    </a:cubicBezTo>
                    <a:cubicBezTo>
                      <a:pt x="20" y="11"/>
                      <a:pt x="11" y="9"/>
                      <a:pt x="3" y="7"/>
                    </a:cubicBezTo>
                    <a:cubicBezTo>
                      <a:pt x="2" y="7"/>
                      <a:pt x="2" y="7"/>
                      <a:pt x="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13" name="">
                <a:extLst>
                  <a:ext uri="{FF2B5EF4-FFF2-40B4-BE49-F238E27FC236}">
                    <a16:creationId xmlns:a16="http://schemas.microsoft.com/office/drawing/2014/main" id="{A8C915D7-933C-40C4-A2C3-A005C56C0319}"/>
                  </a:ext>
                </a:extLst>
              </p:cNvPr>
              <p:cNvSpPr/>
              <p:nvPr/>
            </p:nvSpPr>
            <p:spPr bwMode="auto">
              <a:xfrm>
                <a:off x="7862888" y="5045076"/>
                <a:ext cx="57150" cy="41275"/>
              </a:xfrm>
              <a:custGeom>
                <a:avLst/>
                <a:gdLst>
                  <a:gd name="T0" fmla="*/ 1 w 15"/>
                  <a:gd name="T1" fmla="*/ 6 h 11"/>
                  <a:gd name="T2" fmla="*/ 0 w 15"/>
                  <a:gd name="T3" fmla="*/ 2 h 11"/>
                  <a:gd name="T4" fmla="*/ 5 w 15"/>
                  <a:gd name="T5" fmla="*/ 0 h 11"/>
                  <a:gd name="T6" fmla="*/ 13 w 15"/>
                  <a:gd name="T7" fmla="*/ 5 h 11"/>
                  <a:gd name="T8" fmla="*/ 14 w 15"/>
                  <a:gd name="T9" fmla="*/ 10 h 11"/>
                  <a:gd name="T10" fmla="*/ 9 w 15"/>
                  <a:gd name="T11" fmla="*/ 10 h 11"/>
                  <a:gd name="T12" fmla="*/ 9 w 15"/>
                  <a:gd name="T13" fmla="*/ 10 h 11"/>
                  <a:gd name="T14" fmla="*/ 2 w 15"/>
                  <a:gd name="T15" fmla="*/ 7 h 11"/>
                  <a:gd name="T16" fmla="*/ 1 w 15"/>
                  <a:gd name="T1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11">
                    <a:moveTo>
                      <a:pt x="1" y="6"/>
                    </a:moveTo>
                    <a:cubicBezTo>
                      <a:pt x="0" y="5"/>
                      <a:pt x="0" y="4"/>
                      <a:pt x="0" y="2"/>
                    </a:cubicBezTo>
                    <a:cubicBezTo>
                      <a:pt x="1" y="0"/>
                      <a:pt x="3" y="0"/>
                      <a:pt x="5" y="0"/>
                    </a:cubicBezTo>
                    <a:cubicBezTo>
                      <a:pt x="8" y="1"/>
                      <a:pt x="10" y="3"/>
                      <a:pt x="13" y="5"/>
                    </a:cubicBezTo>
                    <a:cubicBezTo>
                      <a:pt x="14" y="6"/>
                      <a:pt x="15" y="8"/>
                      <a:pt x="14" y="10"/>
                    </a:cubicBezTo>
                    <a:cubicBezTo>
                      <a:pt x="12" y="11"/>
                      <a:pt x="10" y="11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7" y="9"/>
                      <a:pt x="4" y="8"/>
                      <a:pt x="2" y="7"/>
                    </a:cubicBezTo>
                    <a:cubicBezTo>
                      <a:pt x="2" y="7"/>
                      <a:pt x="2" y="6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14" name="">
                <a:extLst>
                  <a:ext uri="{FF2B5EF4-FFF2-40B4-BE49-F238E27FC236}">
                    <a16:creationId xmlns:a16="http://schemas.microsoft.com/office/drawing/2014/main" id="{ABEEBAD9-B013-4F34-9D0B-EEF9A5E1B17E}"/>
                  </a:ext>
                </a:extLst>
              </p:cNvPr>
              <p:cNvSpPr/>
              <p:nvPr/>
            </p:nvSpPr>
            <p:spPr bwMode="auto">
              <a:xfrm>
                <a:off x="7732713" y="5186364"/>
                <a:ext cx="114300" cy="117475"/>
              </a:xfrm>
              <a:custGeom>
                <a:avLst/>
                <a:gdLst>
                  <a:gd name="T0" fmla="*/ 24 w 30"/>
                  <a:gd name="T1" fmla="*/ 30 h 31"/>
                  <a:gd name="T2" fmla="*/ 23 w 30"/>
                  <a:gd name="T3" fmla="*/ 30 h 31"/>
                  <a:gd name="T4" fmla="*/ 1 w 30"/>
                  <a:gd name="T5" fmla="*/ 6 h 31"/>
                  <a:gd name="T6" fmla="*/ 2 w 30"/>
                  <a:gd name="T7" fmla="*/ 1 h 31"/>
                  <a:gd name="T8" fmla="*/ 7 w 30"/>
                  <a:gd name="T9" fmla="*/ 1 h 31"/>
                  <a:gd name="T10" fmla="*/ 28 w 30"/>
                  <a:gd name="T11" fmla="*/ 25 h 31"/>
                  <a:gd name="T12" fmla="*/ 28 w 30"/>
                  <a:gd name="T13" fmla="*/ 30 h 31"/>
                  <a:gd name="T14" fmla="*/ 24 w 30"/>
                  <a:gd name="T15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31">
                    <a:moveTo>
                      <a:pt x="24" y="30"/>
                    </a:moveTo>
                    <a:cubicBezTo>
                      <a:pt x="24" y="30"/>
                      <a:pt x="23" y="30"/>
                      <a:pt x="23" y="30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30" y="27"/>
                      <a:pt x="30" y="29"/>
                      <a:pt x="28" y="30"/>
                    </a:cubicBezTo>
                    <a:cubicBezTo>
                      <a:pt x="27" y="31"/>
                      <a:pt x="25" y="31"/>
                      <a:pt x="24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15" name="">
                <a:extLst>
                  <a:ext uri="{FF2B5EF4-FFF2-40B4-BE49-F238E27FC236}">
                    <a16:creationId xmlns:a16="http://schemas.microsoft.com/office/drawing/2014/main" id="{29E73961-840D-45C8-8457-EF938715B915}"/>
                  </a:ext>
                </a:extLst>
              </p:cNvPr>
              <p:cNvSpPr/>
              <p:nvPr/>
            </p:nvSpPr>
            <p:spPr bwMode="auto">
              <a:xfrm>
                <a:off x="7558088" y="5291139"/>
                <a:ext cx="46038" cy="65088"/>
              </a:xfrm>
              <a:custGeom>
                <a:avLst/>
                <a:gdLst>
                  <a:gd name="T0" fmla="*/ 6 w 12"/>
                  <a:gd name="T1" fmla="*/ 16 h 17"/>
                  <a:gd name="T2" fmla="*/ 6 w 12"/>
                  <a:gd name="T3" fmla="*/ 15 h 17"/>
                  <a:gd name="T4" fmla="*/ 0 w 12"/>
                  <a:gd name="T5" fmla="*/ 4 h 17"/>
                  <a:gd name="T6" fmla="*/ 4 w 12"/>
                  <a:gd name="T7" fmla="*/ 0 h 17"/>
                  <a:gd name="T8" fmla="*/ 7 w 12"/>
                  <a:gd name="T9" fmla="*/ 3 h 17"/>
                  <a:gd name="T10" fmla="*/ 11 w 12"/>
                  <a:gd name="T11" fmla="*/ 10 h 17"/>
                  <a:gd name="T12" fmla="*/ 11 w 12"/>
                  <a:gd name="T13" fmla="*/ 15 h 17"/>
                  <a:gd name="T14" fmla="*/ 6 w 12"/>
                  <a:gd name="T15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7">
                    <a:moveTo>
                      <a:pt x="6" y="16"/>
                    </a:moveTo>
                    <a:cubicBezTo>
                      <a:pt x="6" y="16"/>
                      <a:pt x="6" y="16"/>
                      <a:pt x="6" y="15"/>
                    </a:cubicBezTo>
                    <a:cubicBezTo>
                      <a:pt x="3" y="12"/>
                      <a:pt x="1" y="8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5" y="0"/>
                      <a:pt x="7" y="1"/>
                      <a:pt x="7" y="3"/>
                    </a:cubicBezTo>
                    <a:cubicBezTo>
                      <a:pt x="7" y="6"/>
                      <a:pt x="9" y="8"/>
                      <a:pt x="11" y="10"/>
                    </a:cubicBezTo>
                    <a:cubicBezTo>
                      <a:pt x="12" y="12"/>
                      <a:pt x="12" y="14"/>
                      <a:pt x="11" y="15"/>
                    </a:cubicBezTo>
                    <a:cubicBezTo>
                      <a:pt x="10" y="17"/>
                      <a:pt x="8" y="17"/>
                      <a:pt x="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16" name="">
                <a:extLst>
                  <a:ext uri="{FF2B5EF4-FFF2-40B4-BE49-F238E27FC236}">
                    <a16:creationId xmlns:a16="http://schemas.microsoft.com/office/drawing/2014/main" id="{441D852D-63B9-4AAD-8F2B-5AEB5650C7B2}"/>
                  </a:ext>
                </a:extLst>
              </p:cNvPr>
              <p:cNvSpPr/>
              <p:nvPr/>
            </p:nvSpPr>
            <p:spPr bwMode="auto">
              <a:xfrm>
                <a:off x="7421563" y="5334001"/>
                <a:ext cx="60325" cy="131763"/>
              </a:xfrm>
              <a:custGeom>
                <a:avLst/>
                <a:gdLst>
                  <a:gd name="T0" fmla="*/ 10 w 16"/>
                  <a:gd name="T1" fmla="*/ 34 h 35"/>
                  <a:gd name="T2" fmla="*/ 9 w 16"/>
                  <a:gd name="T3" fmla="*/ 33 h 35"/>
                  <a:gd name="T4" fmla="*/ 0 w 16"/>
                  <a:gd name="T5" fmla="*/ 4 h 35"/>
                  <a:gd name="T6" fmla="*/ 4 w 16"/>
                  <a:gd name="T7" fmla="*/ 0 h 35"/>
                  <a:gd name="T8" fmla="*/ 7 w 16"/>
                  <a:gd name="T9" fmla="*/ 3 h 35"/>
                  <a:gd name="T10" fmla="*/ 15 w 16"/>
                  <a:gd name="T11" fmla="*/ 30 h 35"/>
                  <a:gd name="T12" fmla="*/ 14 w 16"/>
                  <a:gd name="T13" fmla="*/ 34 h 35"/>
                  <a:gd name="T14" fmla="*/ 10 w 16"/>
                  <a:gd name="T15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35">
                    <a:moveTo>
                      <a:pt x="10" y="34"/>
                    </a:moveTo>
                    <a:cubicBezTo>
                      <a:pt x="10" y="34"/>
                      <a:pt x="10" y="34"/>
                      <a:pt x="9" y="33"/>
                    </a:cubicBezTo>
                    <a:cubicBezTo>
                      <a:pt x="4" y="24"/>
                      <a:pt x="1" y="1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7" y="1"/>
                      <a:pt x="7" y="3"/>
                    </a:cubicBezTo>
                    <a:cubicBezTo>
                      <a:pt x="8" y="12"/>
                      <a:pt x="11" y="21"/>
                      <a:pt x="15" y="30"/>
                    </a:cubicBezTo>
                    <a:cubicBezTo>
                      <a:pt x="16" y="31"/>
                      <a:pt x="16" y="33"/>
                      <a:pt x="14" y="34"/>
                    </a:cubicBezTo>
                    <a:cubicBezTo>
                      <a:pt x="13" y="35"/>
                      <a:pt x="11" y="35"/>
                      <a:pt x="10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17" name="">
                <a:extLst>
                  <a:ext uri="{FF2B5EF4-FFF2-40B4-BE49-F238E27FC236}">
                    <a16:creationId xmlns:a16="http://schemas.microsoft.com/office/drawing/2014/main" id="{680049BF-BB41-41A9-A91D-8EF08020E3FD}"/>
                  </a:ext>
                </a:extLst>
              </p:cNvPr>
              <p:cNvSpPr/>
              <p:nvPr/>
            </p:nvSpPr>
            <p:spPr bwMode="auto">
              <a:xfrm>
                <a:off x="7219950" y="5341939"/>
                <a:ext cx="30163" cy="74613"/>
              </a:xfrm>
              <a:custGeom>
                <a:avLst/>
                <a:gdLst>
                  <a:gd name="T0" fmla="*/ 2 w 8"/>
                  <a:gd name="T1" fmla="*/ 19 h 20"/>
                  <a:gd name="T2" fmla="*/ 0 w 8"/>
                  <a:gd name="T3" fmla="*/ 17 h 20"/>
                  <a:gd name="T4" fmla="*/ 1 w 8"/>
                  <a:gd name="T5" fmla="*/ 3 h 20"/>
                  <a:gd name="T6" fmla="*/ 4 w 8"/>
                  <a:gd name="T7" fmla="*/ 0 h 20"/>
                  <a:gd name="T8" fmla="*/ 7 w 8"/>
                  <a:gd name="T9" fmla="*/ 4 h 20"/>
                  <a:gd name="T10" fmla="*/ 7 w 8"/>
                  <a:gd name="T11" fmla="*/ 17 h 20"/>
                  <a:gd name="T12" fmla="*/ 4 w 8"/>
                  <a:gd name="T13" fmla="*/ 20 h 20"/>
                  <a:gd name="T14" fmla="*/ 2 w 8"/>
                  <a:gd name="T15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20">
                    <a:moveTo>
                      <a:pt x="2" y="19"/>
                    </a:moveTo>
                    <a:cubicBezTo>
                      <a:pt x="1" y="19"/>
                      <a:pt x="0" y="18"/>
                      <a:pt x="0" y="17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7" y="4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9"/>
                      <a:pt x="6" y="20"/>
                      <a:pt x="4" y="20"/>
                    </a:cubicBezTo>
                    <a:cubicBezTo>
                      <a:pt x="3" y="20"/>
                      <a:pt x="2" y="20"/>
                      <a:pt x="2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18" name="">
                <a:extLst>
                  <a:ext uri="{FF2B5EF4-FFF2-40B4-BE49-F238E27FC236}">
                    <a16:creationId xmlns:a16="http://schemas.microsoft.com/office/drawing/2014/main" id="{713FAC0C-58F2-41C6-9515-DD95BC977DB1}"/>
                  </a:ext>
                </a:extLst>
              </p:cNvPr>
              <p:cNvSpPr/>
              <p:nvPr/>
            </p:nvSpPr>
            <p:spPr bwMode="auto">
              <a:xfrm>
                <a:off x="6600825" y="4048126"/>
                <a:ext cx="1306513" cy="1277938"/>
              </a:xfrm>
              <a:custGeom>
                <a:avLst/>
                <a:gdLst>
                  <a:gd name="T0" fmla="*/ 81 w 344"/>
                  <a:gd name="T1" fmla="*/ 291 h 337"/>
                  <a:gd name="T2" fmla="*/ 15 w 344"/>
                  <a:gd name="T3" fmla="*/ 204 h 337"/>
                  <a:gd name="T4" fmla="*/ 21 w 344"/>
                  <a:gd name="T5" fmla="*/ 79 h 337"/>
                  <a:gd name="T6" fmla="*/ 114 w 344"/>
                  <a:gd name="T7" fmla="*/ 9 h 337"/>
                  <a:gd name="T8" fmla="*/ 238 w 344"/>
                  <a:gd name="T9" fmla="*/ 26 h 337"/>
                  <a:gd name="T10" fmla="*/ 308 w 344"/>
                  <a:gd name="T11" fmla="*/ 255 h 337"/>
                  <a:gd name="T12" fmla="*/ 308 w 344"/>
                  <a:gd name="T13" fmla="*/ 255 h 337"/>
                  <a:gd name="T14" fmla="*/ 219 w 344"/>
                  <a:gd name="T15" fmla="*/ 322 h 337"/>
                  <a:gd name="T16" fmla="*/ 100 w 344"/>
                  <a:gd name="T17" fmla="*/ 302 h 337"/>
                  <a:gd name="T18" fmla="*/ 81 w 344"/>
                  <a:gd name="T19" fmla="*/ 291 h 337"/>
                  <a:gd name="T20" fmla="*/ 252 w 344"/>
                  <a:gd name="T21" fmla="*/ 43 h 337"/>
                  <a:gd name="T22" fmla="*/ 235 w 344"/>
                  <a:gd name="T23" fmla="*/ 33 h 337"/>
                  <a:gd name="T24" fmla="*/ 115 w 344"/>
                  <a:gd name="T25" fmla="*/ 16 h 337"/>
                  <a:gd name="T26" fmla="*/ 27 w 344"/>
                  <a:gd name="T27" fmla="*/ 82 h 337"/>
                  <a:gd name="T28" fmla="*/ 22 w 344"/>
                  <a:gd name="T29" fmla="*/ 201 h 337"/>
                  <a:gd name="T30" fmla="*/ 103 w 344"/>
                  <a:gd name="T31" fmla="*/ 296 h 337"/>
                  <a:gd name="T32" fmla="*/ 301 w 344"/>
                  <a:gd name="T33" fmla="*/ 251 h 337"/>
                  <a:gd name="T34" fmla="*/ 252 w 344"/>
                  <a:gd name="T35" fmla="*/ 43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4" h="337">
                    <a:moveTo>
                      <a:pt x="81" y="291"/>
                    </a:moveTo>
                    <a:cubicBezTo>
                      <a:pt x="51" y="270"/>
                      <a:pt x="28" y="239"/>
                      <a:pt x="15" y="204"/>
                    </a:cubicBezTo>
                    <a:cubicBezTo>
                      <a:pt x="0" y="161"/>
                      <a:pt x="2" y="115"/>
                      <a:pt x="21" y="79"/>
                    </a:cubicBezTo>
                    <a:cubicBezTo>
                      <a:pt x="39" y="43"/>
                      <a:pt x="72" y="18"/>
                      <a:pt x="114" y="9"/>
                    </a:cubicBezTo>
                    <a:cubicBezTo>
                      <a:pt x="154" y="0"/>
                      <a:pt x="198" y="6"/>
                      <a:pt x="238" y="26"/>
                    </a:cubicBezTo>
                    <a:cubicBezTo>
                      <a:pt x="322" y="69"/>
                      <a:pt x="344" y="182"/>
                      <a:pt x="308" y="255"/>
                    </a:cubicBezTo>
                    <a:cubicBezTo>
                      <a:pt x="308" y="255"/>
                      <a:pt x="308" y="255"/>
                      <a:pt x="308" y="255"/>
                    </a:cubicBezTo>
                    <a:cubicBezTo>
                      <a:pt x="289" y="291"/>
                      <a:pt x="259" y="314"/>
                      <a:pt x="219" y="322"/>
                    </a:cubicBezTo>
                    <a:cubicBezTo>
                      <a:pt x="183" y="329"/>
                      <a:pt x="140" y="322"/>
                      <a:pt x="100" y="302"/>
                    </a:cubicBezTo>
                    <a:cubicBezTo>
                      <a:pt x="93" y="298"/>
                      <a:pt x="87" y="295"/>
                      <a:pt x="81" y="291"/>
                    </a:cubicBezTo>
                    <a:close/>
                    <a:moveTo>
                      <a:pt x="252" y="43"/>
                    </a:moveTo>
                    <a:cubicBezTo>
                      <a:pt x="246" y="39"/>
                      <a:pt x="241" y="36"/>
                      <a:pt x="235" y="33"/>
                    </a:cubicBezTo>
                    <a:cubicBezTo>
                      <a:pt x="196" y="13"/>
                      <a:pt x="154" y="7"/>
                      <a:pt x="115" y="16"/>
                    </a:cubicBezTo>
                    <a:cubicBezTo>
                      <a:pt x="75" y="24"/>
                      <a:pt x="44" y="48"/>
                      <a:pt x="27" y="82"/>
                    </a:cubicBezTo>
                    <a:cubicBezTo>
                      <a:pt x="9" y="117"/>
                      <a:pt x="8" y="160"/>
                      <a:pt x="22" y="201"/>
                    </a:cubicBezTo>
                    <a:cubicBezTo>
                      <a:pt x="36" y="243"/>
                      <a:pt x="66" y="277"/>
                      <a:pt x="103" y="296"/>
                    </a:cubicBezTo>
                    <a:cubicBezTo>
                      <a:pt x="186" y="337"/>
                      <a:pt x="267" y="319"/>
                      <a:pt x="301" y="251"/>
                    </a:cubicBezTo>
                    <a:cubicBezTo>
                      <a:pt x="334" y="187"/>
                      <a:pt x="318" y="89"/>
                      <a:pt x="252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19" name="">
                <a:extLst>
                  <a:ext uri="{FF2B5EF4-FFF2-40B4-BE49-F238E27FC236}">
                    <a16:creationId xmlns:a16="http://schemas.microsoft.com/office/drawing/2014/main" id="{E3265E3E-030B-46C5-B02B-B71057DA6D12}"/>
                  </a:ext>
                </a:extLst>
              </p:cNvPr>
              <p:cNvSpPr/>
              <p:nvPr/>
            </p:nvSpPr>
            <p:spPr bwMode="auto">
              <a:xfrm>
                <a:off x="6988175" y="4624389"/>
                <a:ext cx="577850" cy="576263"/>
              </a:xfrm>
              <a:custGeom>
                <a:avLst/>
                <a:gdLst>
                  <a:gd name="T0" fmla="*/ 42 w 152"/>
                  <a:gd name="T1" fmla="*/ 135 h 152"/>
                  <a:gd name="T2" fmla="*/ 15 w 152"/>
                  <a:gd name="T3" fmla="*/ 42 h 152"/>
                  <a:gd name="T4" fmla="*/ 111 w 152"/>
                  <a:gd name="T5" fmla="*/ 19 h 152"/>
                  <a:gd name="T6" fmla="*/ 146 w 152"/>
                  <a:gd name="T7" fmla="*/ 63 h 152"/>
                  <a:gd name="T8" fmla="*/ 142 w 152"/>
                  <a:gd name="T9" fmla="*/ 119 h 152"/>
                  <a:gd name="T10" fmla="*/ 142 w 152"/>
                  <a:gd name="T11" fmla="*/ 119 h 152"/>
                  <a:gd name="T12" fmla="*/ 103 w 152"/>
                  <a:gd name="T13" fmla="*/ 149 h 152"/>
                  <a:gd name="T14" fmla="*/ 50 w 152"/>
                  <a:gd name="T15" fmla="*/ 140 h 152"/>
                  <a:gd name="T16" fmla="*/ 42 w 152"/>
                  <a:gd name="T17" fmla="*/ 135 h 152"/>
                  <a:gd name="T18" fmla="*/ 115 w 152"/>
                  <a:gd name="T19" fmla="*/ 29 h 152"/>
                  <a:gd name="T20" fmla="*/ 108 w 152"/>
                  <a:gd name="T21" fmla="*/ 25 h 152"/>
                  <a:gd name="T22" fmla="*/ 22 w 152"/>
                  <a:gd name="T23" fmla="*/ 45 h 152"/>
                  <a:gd name="T24" fmla="*/ 53 w 152"/>
                  <a:gd name="T25" fmla="*/ 134 h 152"/>
                  <a:gd name="T26" fmla="*/ 101 w 152"/>
                  <a:gd name="T27" fmla="*/ 142 h 152"/>
                  <a:gd name="T28" fmla="*/ 136 w 152"/>
                  <a:gd name="T29" fmla="*/ 116 h 152"/>
                  <a:gd name="T30" fmla="*/ 136 w 152"/>
                  <a:gd name="T31" fmla="*/ 116 h 152"/>
                  <a:gd name="T32" fmla="*/ 140 w 152"/>
                  <a:gd name="T33" fmla="*/ 65 h 152"/>
                  <a:gd name="T34" fmla="*/ 115 w 152"/>
                  <a:gd name="T35" fmla="*/ 29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2" h="152">
                    <a:moveTo>
                      <a:pt x="42" y="135"/>
                    </a:moveTo>
                    <a:cubicBezTo>
                      <a:pt x="13" y="115"/>
                      <a:pt x="0" y="73"/>
                      <a:pt x="15" y="42"/>
                    </a:cubicBezTo>
                    <a:cubicBezTo>
                      <a:pt x="32" y="10"/>
                      <a:pt x="74" y="0"/>
                      <a:pt x="111" y="19"/>
                    </a:cubicBezTo>
                    <a:cubicBezTo>
                      <a:pt x="128" y="27"/>
                      <a:pt x="141" y="43"/>
                      <a:pt x="146" y="63"/>
                    </a:cubicBezTo>
                    <a:cubicBezTo>
                      <a:pt x="152" y="82"/>
                      <a:pt x="150" y="103"/>
                      <a:pt x="142" y="119"/>
                    </a:cubicBezTo>
                    <a:cubicBezTo>
                      <a:pt x="142" y="119"/>
                      <a:pt x="142" y="119"/>
                      <a:pt x="142" y="119"/>
                    </a:cubicBezTo>
                    <a:cubicBezTo>
                      <a:pt x="134" y="135"/>
                      <a:pt x="120" y="146"/>
                      <a:pt x="103" y="149"/>
                    </a:cubicBezTo>
                    <a:cubicBezTo>
                      <a:pt x="87" y="152"/>
                      <a:pt x="68" y="149"/>
                      <a:pt x="50" y="140"/>
                    </a:cubicBezTo>
                    <a:cubicBezTo>
                      <a:pt x="47" y="139"/>
                      <a:pt x="45" y="137"/>
                      <a:pt x="42" y="135"/>
                    </a:cubicBezTo>
                    <a:close/>
                    <a:moveTo>
                      <a:pt x="115" y="29"/>
                    </a:moveTo>
                    <a:cubicBezTo>
                      <a:pt x="113" y="28"/>
                      <a:pt x="110" y="26"/>
                      <a:pt x="108" y="25"/>
                    </a:cubicBezTo>
                    <a:cubicBezTo>
                      <a:pt x="74" y="8"/>
                      <a:pt x="36" y="17"/>
                      <a:pt x="22" y="45"/>
                    </a:cubicBezTo>
                    <a:cubicBezTo>
                      <a:pt x="6" y="76"/>
                      <a:pt x="21" y="118"/>
                      <a:pt x="53" y="134"/>
                    </a:cubicBezTo>
                    <a:cubicBezTo>
                      <a:pt x="70" y="142"/>
                      <a:pt x="87" y="145"/>
                      <a:pt x="101" y="142"/>
                    </a:cubicBezTo>
                    <a:cubicBezTo>
                      <a:pt x="117" y="139"/>
                      <a:pt x="129" y="130"/>
                      <a:pt x="136" y="116"/>
                    </a:cubicBezTo>
                    <a:cubicBezTo>
                      <a:pt x="136" y="116"/>
                      <a:pt x="136" y="116"/>
                      <a:pt x="136" y="116"/>
                    </a:cubicBezTo>
                    <a:cubicBezTo>
                      <a:pt x="143" y="101"/>
                      <a:pt x="145" y="83"/>
                      <a:pt x="140" y="65"/>
                    </a:cubicBezTo>
                    <a:cubicBezTo>
                      <a:pt x="135" y="50"/>
                      <a:pt x="127" y="37"/>
                      <a:pt x="115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20" name="">
                <a:extLst>
                  <a:ext uri="{FF2B5EF4-FFF2-40B4-BE49-F238E27FC236}">
                    <a16:creationId xmlns:a16="http://schemas.microsoft.com/office/drawing/2014/main" id="{91089797-CA69-4DAE-A552-4026ADF24161}"/>
                  </a:ext>
                </a:extLst>
              </p:cNvPr>
              <p:cNvSpPr/>
              <p:nvPr/>
            </p:nvSpPr>
            <p:spPr bwMode="auto">
              <a:xfrm>
                <a:off x="7486650" y="4502151"/>
                <a:ext cx="269875" cy="280988"/>
              </a:xfrm>
              <a:custGeom>
                <a:avLst/>
                <a:gdLst>
                  <a:gd name="T0" fmla="*/ 17 w 71"/>
                  <a:gd name="T1" fmla="*/ 66 h 74"/>
                  <a:gd name="T2" fmla="*/ 4 w 71"/>
                  <a:gd name="T3" fmla="*/ 47 h 74"/>
                  <a:gd name="T4" fmla="*/ 5 w 71"/>
                  <a:gd name="T5" fmla="*/ 21 h 74"/>
                  <a:gd name="T6" fmla="*/ 51 w 71"/>
                  <a:gd name="T7" fmla="*/ 9 h 74"/>
                  <a:gd name="T8" fmla="*/ 68 w 71"/>
                  <a:gd name="T9" fmla="*/ 31 h 74"/>
                  <a:gd name="T10" fmla="*/ 66 w 71"/>
                  <a:gd name="T11" fmla="*/ 58 h 74"/>
                  <a:gd name="T12" fmla="*/ 47 w 71"/>
                  <a:gd name="T13" fmla="*/ 72 h 74"/>
                  <a:gd name="T14" fmla="*/ 22 w 71"/>
                  <a:gd name="T15" fmla="*/ 68 h 74"/>
                  <a:gd name="T16" fmla="*/ 17 w 71"/>
                  <a:gd name="T17" fmla="*/ 66 h 74"/>
                  <a:gd name="T18" fmla="*/ 51 w 71"/>
                  <a:gd name="T19" fmla="*/ 17 h 74"/>
                  <a:gd name="T20" fmla="*/ 48 w 71"/>
                  <a:gd name="T21" fmla="*/ 15 h 74"/>
                  <a:gd name="T22" fmla="*/ 11 w 71"/>
                  <a:gd name="T23" fmla="*/ 24 h 74"/>
                  <a:gd name="T24" fmla="*/ 10 w 71"/>
                  <a:gd name="T25" fmla="*/ 45 h 74"/>
                  <a:gd name="T26" fmla="*/ 25 w 71"/>
                  <a:gd name="T27" fmla="*/ 62 h 74"/>
                  <a:gd name="T28" fmla="*/ 45 w 71"/>
                  <a:gd name="T29" fmla="*/ 66 h 74"/>
                  <a:gd name="T30" fmla="*/ 60 w 71"/>
                  <a:gd name="T31" fmla="*/ 55 h 74"/>
                  <a:gd name="T32" fmla="*/ 60 w 71"/>
                  <a:gd name="T33" fmla="*/ 55 h 74"/>
                  <a:gd name="T34" fmla="*/ 62 w 71"/>
                  <a:gd name="T35" fmla="*/ 33 h 74"/>
                  <a:gd name="T36" fmla="*/ 51 w 71"/>
                  <a:gd name="T37" fmla="*/ 17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1" h="74">
                    <a:moveTo>
                      <a:pt x="17" y="66"/>
                    </a:moveTo>
                    <a:cubicBezTo>
                      <a:pt x="11" y="61"/>
                      <a:pt x="6" y="55"/>
                      <a:pt x="4" y="47"/>
                    </a:cubicBezTo>
                    <a:cubicBezTo>
                      <a:pt x="0" y="38"/>
                      <a:pt x="1" y="28"/>
                      <a:pt x="5" y="21"/>
                    </a:cubicBezTo>
                    <a:cubicBezTo>
                      <a:pt x="13" y="5"/>
                      <a:pt x="33" y="0"/>
                      <a:pt x="51" y="9"/>
                    </a:cubicBezTo>
                    <a:cubicBezTo>
                      <a:pt x="59" y="13"/>
                      <a:pt x="65" y="21"/>
                      <a:pt x="68" y="31"/>
                    </a:cubicBezTo>
                    <a:cubicBezTo>
                      <a:pt x="71" y="40"/>
                      <a:pt x="70" y="50"/>
                      <a:pt x="66" y="58"/>
                    </a:cubicBezTo>
                    <a:cubicBezTo>
                      <a:pt x="62" y="66"/>
                      <a:pt x="55" y="71"/>
                      <a:pt x="47" y="72"/>
                    </a:cubicBezTo>
                    <a:cubicBezTo>
                      <a:pt x="39" y="74"/>
                      <a:pt x="30" y="72"/>
                      <a:pt x="22" y="68"/>
                    </a:cubicBezTo>
                    <a:cubicBezTo>
                      <a:pt x="20" y="67"/>
                      <a:pt x="19" y="67"/>
                      <a:pt x="17" y="66"/>
                    </a:cubicBezTo>
                    <a:close/>
                    <a:moveTo>
                      <a:pt x="51" y="17"/>
                    </a:moveTo>
                    <a:cubicBezTo>
                      <a:pt x="50" y="16"/>
                      <a:pt x="49" y="16"/>
                      <a:pt x="48" y="15"/>
                    </a:cubicBezTo>
                    <a:cubicBezTo>
                      <a:pt x="33" y="8"/>
                      <a:pt x="17" y="12"/>
                      <a:pt x="11" y="24"/>
                    </a:cubicBezTo>
                    <a:cubicBezTo>
                      <a:pt x="8" y="30"/>
                      <a:pt x="8" y="38"/>
                      <a:pt x="10" y="45"/>
                    </a:cubicBezTo>
                    <a:cubicBezTo>
                      <a:pt x="13" y="52"/>
                      <a:pt x="18" y="59"/>
                      <a:pt x="25" y="62"/>
                    </a:cubicBezTo>
                    <a:cubicBezTo>
                      <a:pt x="32" y="66"/>
                      <a:pt x="39" y="67"/>
                      <a:pt x="45" y="66"/>
                    </a:cubicBezTo>
                    <a:cubicBezTo>
                      <a:pt x="52" y="64"/>
                      <a:pt x="57" y="60"/>
                      <a:pt x="60" y="55"/>
                    </a:cubicBezTo>
                    <a:cubicBezTo>
                      <a:pt x="60" y="55"/>
                      <a:pt x="60" y="55"/>
                      <a:pt x="60" y="55"/>
                    </a:cubicBezTo>
                    <a:cubicBezTo>
                      <a:pt x="63" y="48"/>
                      <a:pt x="64" y="40"/>
                      <a:pt x="62" y="33"/>
                    </a:cubicBezTo>
                    <a:cubicBezTo>
                      <a:pt x="60" y="26"/>
                      <a:pt x="56" y="21"/>
                      <a:pt x="51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21" name="">
                <a:extLst>
                  <a:ext uri="{FF2B5EF4-FFF2-40B4-BE49-F238E27FC236}">
                    <a16:creationId xmlns:a16="http://schemas.microsoft.com/office/drawing/2014/main" id="{68AD3968-579D-454F-8DD1-D44F56FD3D60}"/>
                  </a:ext>
                </a:extLst>
              </p:cNvPr>
              <p:cNvSpPr/>
              <p:nvPr/>
            </p:nvSpPr>
            <p:spPr bwMode="auto">
              <a:xfrm>
                <a:off x="7269163" y="4445001"/>
                <a:ext cx="201613" cy="190500"/>
              </a:xfrm>
              <a:custGeom>
                <a:avLst/>
                <a:gdLst>
                  <a:gd name="T0" fmla="*/ 14 w 53"/>
                  <a:gd name="T1" fmla="*/ 44 h 50"/>
                  <a:gd name="T2" fmla="*/ 5 w 53"/>
                  <a:gd name="T3" fmla="*/ 13 h 50"/>
                  <a:gd name="T4" fmla="*/ 16 w 53"/>
                  <a:gd name="T5" fmla="*/ 3 h 50"/>
                  <a:gd name="T6" fmla="*/ 37 w 53"/>
                  <a:gd name="T7" fmla="*/ 4 h 50"/>
                  <a:gd name="T8" fmla="*/ 48 w 53"/>
                  <a:gd name="T9" fmla="*/ 38 h 50"/>
                  <a:gd name="T10" fmla="*/ 48 w 53"/>
                  <a:gd name="T11" fmla="*/ 38 h 50"/>
                  <a:gd name="T12" fmla="*/ 37 w 53"/>
                  <a:gd name="T13" fmla="*/ 48 h 50"/>
                  <a:gd name="T14" fmla="*/ 17 w 53"/>
                  <a:gd name="T15" fmla="*/ 46 h 50"/>
                  <a:gd name="T16" fmla="*/ 14 w 53"/>
                  <a:gd name="T17" fmla="*/ 44 h 50"/>
                  <a:gd name="T18" fmla="*/ 36 w 53"/>
                  <a:gd name="T19" fmla="*/ 12 h 50"/>
                  <a:gd name="T20" fmla="*/ 34 w 53"/>
                  <a:gd name="T21" fmla="*/ 10 h 50"/>
                  <a:gd name="T22" fmla="*/ 19 w 53"/>
                  <a:gd name="T23" fmla="*/ 9 h 50"/>
                  <a:gd name="T24" fmla="*/ 11 w 53"/>
                  <a:gd name="T25" fmla="*/ 16 h 50"/>
                  <a:gd name="T26" fmla="*/ 20 w 53"/>
                  <a:gd name="T27" fmla="*/ 39 h 50"/>
                  <a:gd name="T28" fmla="*/ 34 w 53"/>
                  <a:gd name="T29" fmla="*/ 41 h 50"/>
                  <a:gd name="T30" fmla="*/ 41 w 53"/>
                  <a:gd name="T31" fmla="*/ 35 h 50"/>
                  <a:gd name="T32" fmla="*/ 41 w 53"/>
                  <a:gd name="T33" fmla="*/ 35 h 50"/>
                  <a:gd name="T34" fmla="*/ 36 w 53"/>
                  <a:gd name="T35" fmla="*/ 1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3" h="50">
                    <a:moveTo>
                      <a:pt x="14" y="44"/>
                    </a:moveTo>
                    <a:cubicBezTo>
                      <a:pt x="4" y="37"/>
                      <a:pt x="0" y="23"/>
                      <a:pt x="5" y="13"/>
                    </a:cubicBezTo>
                    <a:cubicBezTo>
                      <a:pt x="7" y="8"/>
                      <a:pt x="11" y="4"/>
                      <a:pt x="16" y="3"/>
                    </a:cubicBezTo>
                    <a:cubicBezTo>
                      <a:pt x="23" y="0"/>
                      <a:pt x="30" y="1"/>
                      <a:pt x="37" y="4"/>
                    </a:cubicBezTo>
                    <a:cubicBezTo>
                      <a:pt x="49" y="10"/>
                      <a:pt x="53" y="27"/>
                      <a:pt x="48" y="38"/>
                    </a:cubicBezTo>
                    <a:cubicBezTo>
                      <a:pt x="48" y="38"/>
                      <a:pt x="48" y="38"/>
                      <a:pt x="48" y="38"/>
                    </a:cubicBezTo>
                    <a:cubicBezTo>
                      <a:pt x="45" y="42"/>
                      <a:pt x="42" y="46"/>
                      <a:pt x="37" y="48"/>
                    </a:cubicBezTo>
                    <a:cubicBezTo>
                      <a:pt x="31" y="50"/>
                      <a:pt x="24" y="49"/>
                      <a:pt x="17" y="46"/>
                    </a:cubicBezTo>
                    <a:cubicBezTo>
                      <a:pt x="16" y="45"/>
                      <a:pt x="15" y="44"/>
                      <a:pt x="14" y="44"/>
                    </a:cubicBezTo>
                    <a:close/>
                    <a:moveTo>
                      <a:pt x="36" y="12"/>
                    </a:moveTo>
                    <a:cubicBezTo>
                      <a:pt x="35" y="11"/>
                      <a:pt x="34" y="11"/>
                      <a:pt x="34" y="10"/>
                    </a:cubicBezTo>
                    <a:cubicBezTo>
                      <a:pt x="29" y="8"/>
                      <a:pt x="23" y="8"/>
                      <a:pt x="19" y="9"/>
                    </a:cubicBezTo>
                    <a:cubicBezTo>
                      <a:pt x="15" y="10"/>
                      <a:pt x="12" y="13"/>
                      <a:pt x="11" y="16"/>
                    </a:cubicBezTo>
                    <a:cubicBezTo>
                      <a:pt x="7" y="24"/>
                      <a:pt x="11" y="35"/>
                      <a:pt x="20" y="39"/>
                    </a:cubicBezTo>
                    <a:cubicBezTo>
                      <a:pt x="25" y="42"/>
                      <a:pt x="30" y="42"/>
                      <a:pt x="34" y="41"/>
                    </a:cubicBezTo>
                    <a:cubicBezTo>
                      <a:pt x="38" y="40"/>
                      <a:pt x="40" y="38"/>
                      <a:pt x="41" y="35"/>
                    </a:cubicBezTo>
                    <a:cubicBezTo>
                      <a:pt x="41" y="35"/>
                      <a:pt x="41" y="35"/>
                      <a:pt x="41" y="35"/>
                    </a:cubicBezTo>
                    <a:cubicBezTo>
                      <a:pt x="45" y="28"/>
                      <a:pt x="43" y="17"/>
                      <a:pt x="3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22" name="">
                <a:extLst>
                  <a:ext uri="{FF2B5EF4-FFF2-40B4-BE49-F238E27FC236}">
                    <a16:creationId xmlns:a16="http://schemas.microsoft.com/office/drawing/2014/main" id="{C72E1714-9D13-4683-B492-5BD1B4839F3C}"/>
                  </a:ext>
                </a:extLst>
              </p:cNvPr>
              <p:cNvSpPr/>
              <p:nvPr/>
            </p:nvSpPr>
            <p:spPr bwMode="auto">
              <a:xfrm>
                <a:off x="7219950" y="4911726"/>
                <a:ext cx="228600" cy="217488"/>
              </a:xfrm>
              <a:custGeom>
                <a:avLst/>
                <a:gdLst>
                  <a:gd name="T0" fmla="*/ 15 w 60"/>
                  <a:gd name="T1" fmla="*/ 50 h 57"/>
                  <a:gd name="T2" fmla="*/ 1 w 60"/>
                  <a:gd name="T3" fmla="*/ 30 h 57"/>
                  <a:gd name="T4" fmla="*/ 6 w 60"/>
                  <a:gd name="T5" fmla="*/ 12 h 57"/>
                  <a:gd name="T6" fmla="*/ 27 w 60"/>
                  <a:gd name="T7" fmla="*/ 1 h 57"/>
                  <a:gd name="T8" fmla="*/ 59 w 60"/>
                  <a:gd name="T9" fmla="*/ 29 h 57"/>
                  <a:gd name="T10" fmla="*/ 55 w 60"/>
                  <a:gd name="T11" fmla="*/ 46 h 57"/>
                  <a:gd name="T12" fmla="*/ 35 w 60"/>
                  <a:gd name="T13" fmla="*/ 56 h 57"/>
                  <a:gd name="T14" fmla="*/ 15 w 60"/>
                  <a:gd name="T15" fmla="*/ 50 h 57"/>
                  <a:gd name="T16" fmla="*/ 41 w 60"/>
                  <a:gd name="T17" fmla="*/ 12 h 57"/>
                  <a:gd name="T18" fmla="*/ 27 w 60"/>
                  <a:gd name="T19" fmla="*/ 8 h 57"/>
                  <a:gd name="T20" fmla="*/ 11 w 60"/>
                  <a:gd name="T21" fmla="*/ 16 h 57"/>
                  <a:gd name="T22" fmla="*/ 8 w 60"/>
                  <a:gd name="T23" fmla="*/ 29 h 57"/>
                  <a:gd name="T24" fmla="*/ 34 w 60"/>
                  <a:gd name="T25" fmla="*/ 49 h 57"/>
                  <a:gd name="T26" fmla="*/ 50 w 60"/>
                  <a:gd name="T27" fmla="*/ 42 h 57"/>
                  <a:gd name="T28" fmla="*/ 52 w 60"/>
                  <a:gd name="T29" fmla="*/ 30 h 57"/>
                  <a:gd name="T30" fmla="*/ 52 w 60"/>
                  <a:gd name="T31" fmla="*/ 30 h 57"/>
                  <a:gd name="T32" fmla="*/ 41 w 60"/>
                  <a:gd name="T33" fmla="*/ 1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57">
                    <a:moveTo>
                      <a:pt x="15" y="50"/>
                    </a:moveTo>
                    <a:cubicBezTo>
                      <a:pt x="8" y="46"/>
                      <a:pt x="3" y="38"/>
                      <a:pt x="1" y="30"/>
                    </a:cubicBezTo>
                    <a:cubicBezTo>
                      <a:pt x="0" y="23"/>
                      <a:pt x="2" y="17"/>
                      <a:pt x="6" y="12"/>
                    </a:cubicBezTo>
                    <a:cubicBezTo>
                      <a:pt x="11" y="6"/>
                      <a:pt x="18" y="2"/>
                      <a:pt x="27" y="1"/>
                    </a:cubicBezTo>
                    <a:cubicBezTo>
                      <a:pt x="43" y="0"/>
                      <a:pt x="57" y="15"/>
                      <a:pt x="59" y="29"/>
                    </a:cubicBezTo>
                    <a:cubicBezTo>
                      <a:pt x="60" y="35"/>
                      <a:pt x="59" y="41"/>
                      <a:pt x="55" y="46"/>
                    </a:cubicBezTo>
                    <a:cubicBezTo>
                      <a:pt x="51" y="52"/>
                      <a:pt x="43" y="55"/>
                      <a:pt x="35" y="56"/>
                    </a:cubicBezTo>
                    <a:cubicBezTo>
                      <a:pt x="28" y="57"/>
                      <a:pt x="21" y="54"/>
                      <a:pt x="15" y="50"/>
                    </a:cubicBezTo>
                    <a:close/>
                    <a:moveTo>
                      <a:pt x="41" y="12"/>
                    </a:moveTo>
                    <a:cubicBezTo>
                      <a:pt x="37" y="9"/>
                      <a:pt x="32" y="8"/>
                      <a:pt x="27" y="8"/>
                    </a:cubicBezTo>
                    <a:cubicBezTo>
                      <a:pt x="21" y="9"/>
                      <a:pt x="15" y="12"/>
                      <a:pt x="11" y="16"/>
                    </a:cubicBezTo>
                    <a:cubicBezTo>
                      <a:pt x="9" y="20"/>
                      <a:pt x="8" y="24"/>
                      <a:pt x="8" y="29"/>
                    </a:cubicBezTo>
                    <a:cubicBezTo>
                      <a:pt x="10" y="40"/>
                      <a:pt x="22" y="50"/>
                      <a:pt x="34" y="49"/>
                    </a:cubicBezTo>
                    <a:cubicBezTo>
                      <a:pt x="41" y="48"/>
                      <a:pt x="46" y="46"/>
                      <a:pt x="50" y="42"/>
                    </a:cubicBezTo>
                    <a:cubicBezTo>
                      <a:pt x="52" y="38"/>
                      <a:pt x="53" y="34"/>
                      <a:pt x="52" y="30"/>
                    </a:cubicBezTo>
                    <a:cubicBezTo>
                      <a:pt x="52" y="30"/>
                      <a:pt x="52" y="30"/>
                      <a:pt x="52" y="30"/>
                    </a:cubicBezTo>
                    <a:cubicBezTo>
                      <a:pt x="51" y="23"/>
                      <a:pt x="47" y="16"/>
                      <a:pt x="4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23" name="">
                <a:extLst>
                  <a:ext uri="{FF2B5EF4-FFF2-40B4-BE49-F238E27FC236}">
                    <a16:creationId xmlns:a16="http://schemas.microsoft.com/office/drawing/2014/main" id="{4C07DECF-BCF6-433A-9C44-A48606209C41}"/>
                  </a:ext>
                </a:extLst>
              </p:cNvPr>
              <p:cNvSpPr/>
              <p:nvPr/>
            </p:nvSpPr>
            <p:spPr bwMode="auto">
              <a:xfrm>
                <a:off x="6426200" y="3956051"/>
                <a:ext cx="1595438" cy="1435100"/>
              </a:xfrm>
              <a:custGeom>
                <a:avLst/>
                <a:gdLst>
                  <a:gd name="T0" fmla="*/ 105 w 420"/>
                  <a:gd name="T1" fmla="*/ 333 h 378"/>
                  <a:gd name="T2" fmla="*/ 36 w 420"/>
                  <a:gd name="T3" fmla="*/ 255 h 378"/>
                  <a:gd name="T4" fmla="*/ 29 w 420"/>
                  <a:gd name="T5" fmla="*/ 116 h 378"/>
                  <a:gd name="T6" fmla="*/ 130 w 420"/>
                  <a:gd name="T7" fmla="*/ 20 h 378"/>
                  <a:gd name="T8" fmla="*/ 285 w 420"/>
                  <a:gd name="T9" fmla="*/ 21 h 378"/>
                  <a:gd name="T10" fmla="*/ 391 w 420"/>
                  <a:gd name="T11" fmla="*/ 125 h 378"/>
                  <a:gd name="T12" fmla="*/ 394 w 420"/>
                  <a:gd name="T13" fmla="*/ 267 h 378"/>
                  <a:gd name="T14" fmla="*/ 394 w 420"/>
                  <a:gd name="T15" fmla="*/ 267 h 378"/>
                  <a:gd name="T16" fmla="*/ 300 w 420"/>
                  <a:gd name="T17" fmla="*/ 358 h 378"/>
                  <a:gd name="T18" fmla="*/ 146 w 420"/>
                  <a:gd name="T19" fmla="*/ 355 h 378"/>
                  <a:gd name="T20" fmla="*/ 105 w 420"/>
                  <a:gd name="T21" fmla="*/ 333 h 378"/>
                  <a:gd name="T22" fmla="*/ 316 w 420"/>
                  <a:gd name="T23" fmla="*/ 46 h 378"/>
                  <a:gd name="T24" fmla="*/ 282 w 420"/>
                  <a:gd name="T25" fmla="*/ 28 h 378"/>
                  <a:gd name="T26" fmla="*/ 132 w 420"/>
                  <a:gd name="T27" fmla="*/ 27 h 378"/>
                  <a:gd name="T28" fmla="*/ 36 w 420"/>
                  <a:gd name="T29" fmla="*/ 119 h 378"/>
                  <a:gd name="T30" fmla="*/ 148 w 420"/>
                  <a:gd name="T31" fmla="*/ 349 h 378"/>
                  <a:gd name="T32" fmla="*/ 298 w 420"/>
                  <a:gd name="T33" fmla="*/ 352 h 378"/>
                  <a:gd name="T34" fmla="*/ 387 w 420"/>
                  <a:gd name="T35" fmla="*/ 264 h 378"/>
                  <a:gd name="T36" fmla="*/ 387 w 420"/>
                  <a:gd name="T37" fmla="*/ 264 h 378"/>
                  <a:gd name="T38" fmla="*/ 316 w 420"/>
                  <a:gd name="T39" fmla="*/ 46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0" h="378">
                    <a:moveTo>
                      <a:pt x="105" y="333"/>
                    </a:moveTo>
                    <a:cubicBezTo>
                      <a:pt x="76" y="312"/>
                      <a:pt x="52" y="286"/>
                      <a:pt x="36" y="255"/>
                    </a:cubicBezTo>
                    <a:cubicBezTo>
                      <a:pt x="14" y="209"/>
                      <a:pt x="11" y="160"/>
                      <a:pt x="29" y="116"/>
                    </a:cubicBezTo>
                    <a:cubicBezTo>
                      <a:pt x="47" y="73"/>
                      <a:pt x="83" y="39"/>
                      <a:pt x="130" y="20"/>
                    </a:cubicBezTo>
                    <a:cubicBezTo>
                      <a:pt x="180" y="0"/>
                      <a:pt x="237" y="0"/>
                      <a:pt x="285" y="21"/>
                    </a:cubicBezTo>
                    <a:cubicBezTo>
                      <a:pt x="333" y="42"/>
                      <a:pt x="370" y="79"/>
                      <a:pt x="391" y="125"/>
                    </a:cubicBezTo>
                    <a:cubicBezTo>
                      <a:pt x="411" y="172"/>
                      <a:pt x="412" y="222"/>
                      <a:pt x="394" y="267"/>
                    </a:cubicBezTo>
                    <a:cubicBezTo>
                      <a:pt x="394" y="267"/>
                      <a:pt x="394" y="267"/>
                      <a:pt x="394" y="267"/>
                    </a:cubicBezTo>
                    <a:cubicBezTo>
                      <a:pt x="377" y="309"/>
                      <a:pt x="343" y="341"/>
                      <a:pt x="300" y="358"/>
                    </a:cubicBezTo>
                    <a:cubicBezTo>
                      <a:pt x="252" y="378"/>
                      <a:pt x="196" y="377"/>
                      <a:pt x="146" y="355"/>
                    </a:cubicBezTo>
                    <a:cubicBezTo>
                      <a:pt x="131" y="349"/>
                      <a:pt x="118" y="341"/>
                      <a:pt x="105" y="333"/>
                    </a:cubicBezTo>
                    <a:close/>
                    <a:moveTo>
                      <a:pt x="316" y="46"/>
                    </a:moveTo>
                    <a:cubicBezTo>
                      <a:pt x="306" y="39"/>
                      <a:pt x="295" y="33"/>
                      <a:pt x="282" y="28"/>
                    </a:cubicBezTo>
                    <a:cubicBezTo>
                      <a:pt x="235" y="8"/>
                      <a:pt x="181" y="7"/>
                      <a:pt x="132" y="27"/>
                    </a:cubicBezTo>
                    <a:cubicBezTo>
                      <a:pt x="87" y="45"/>
                      <a:pt x="53" y="78"/>
                      <a:pt x="36" y="119"/>
                    </a:cubicBezTo>
                    <a:cubicBezTo>
                      <a:pt x="0" y="204"/>
                      <a:pt x="51" y="307"/>
                      <a:pt x="148" y="349"/>
                    </a:cubicBezTo>
                    <a:cubicBezTo>
                      <a:pt x="197" y="369"/>
                      <a:pt x="251" y="371"/>
                      <a:pt x="298" y="352"/>
                    </a:cubicBezTo>
                    <a:cubicBezTo>
                      <a:pt x="339" y="335"/>
                      <a:pt x="371" y="304"/>
                      <a:pt x="387" y="264"/>
                    </a:cubicBezTo>
                    <a:cubicBezTo>
                      <a:pt x="387" y="264"/>
                      <a:pt x="387" y="264"/>
                      <a:pt x="387" y="264"/>
                    </a:cubicBezTo>
                    <a:cubicBezTo>
                      <a:pt x="420" y="188"/>
                      <a:pt x="387" y="95"/>
                      <a:pt x="316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24" name="">
                <a:extLst>
                  <a:ext uri="{FF2B5EF4-FFF2-40B4-BE49-F238E27FC236}">
                    <a16:creationId xmlns:a16="http://schemas.microsoft.com/office/drawing/2014/main" id="{7250C381-F984-4E39-8377-EE7B5276F6A7}"/>
                  </a:ext>
                </a:extLst>
              </p:cNvPr>
              <p:cNvSpPr/>
              <p:nvPr/>
            </p:nvSpPr>
            <p:spPr bwMode="auto">
              <a:xfrm>
                <a:off x="6859588" y="4354514"/>
                <a:ext cx="84138" cy="46038"/>
              </a:xfrm>
              <a:custGeom>
                <a:avLst/>
                <a:gdLst>
                  <a:gd name="T0" fmla="*/ 2 w 22"/>
                  <a:gd name="T1" fmla="*/ 11 h 12"/>
                  <a:gd name="T2" fmla="*/ 1 w 22"/>
                  <a:gd name="T3" fmla="*/ 7 h 12"/>
                  <a:gd name="T4" fmla="*/ 10 w 22"/>
                  <a:gd name="T5" fmla="*/ 0 h 12"/>
                  <a:gd name="T6" fmla="*/ 20 w 22"/>
                  <a:gd name="T7" fmla="*/ 3 h 12"/>
                  <a:gd name="T8" fmla="*/ 21 w 22"/>
                  <a:gd name="T9" fmla="*/ 8 h 12"/>
                  <a:gd name="T10" fmla="*/ 16 w 22"/>
                  <a:gd name="T11" fmla="*/ 9 h 12"/>
                  <a:gd name="T12" fmla="*/ 11 w 22"/>
                  <a:gd name="T13" fmla="*/ 7 h 12"/>
                  <a:gd name="T14" fmla="*/ 7 w 22"/>
                  <a:gd name="T15" fmla="*/ 10 h 12"/>
                  <a:gd name="T16" fmla="*/ 3 w 22"/>
                  <a:gd name="T17" fmla="*/ 12 h 12"/>
                  <a:gd name="T18" fmla="*/ 2 w 22"/>
                  <a:gd name="T19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12">
                    <a:moveTo>
                      <a:pt x="2" y="11"/>
                    </a:moveTo>
                    <a:cubicBezTo>
                      <a:pt x="1" y="10"/>
                      <a:pt x="0" y="8"/>
                      <a:pt x="1" y="7"/>
                    </a:cubicBezTo>
                    <a:cubicBezTo>
                      <a:pt x="3" y="4"/>
                      <a:pt x="6" y="1"/>
                      <a:pt x="10" y="0"/>
                    </a:cubicBezTo>
                    <a:cubicBezTo>
                      <a:pt x="13" y="0"/>
                      <a:pt x="17" y="1"/>
                      <a:pt x="20" y="3"/>
                    </a:cubicBezTo>
                    <a:cubicBezTo>
                      <a:pt x="22" y="4"/>
                      <a:pt x="22" y="7"/>
                      <a:pt x="21" y="8"/>
                    </a:cubicBezTo>
                    <a:cubicBezTo>
                      <a:pt x="20" y="10"/>
                      <a:pt x="17" y="10"/>
                      <a:pt x="16" y="9"/>
                    </a:cubicBezTo>
                    <a:cubicBezTo>
                      <a:pt x="15" y="7"/>
                      <a:pt x="13" y="7"/>
                      <a:pt x="11" y="7"/>
                    </a:cubicBezTo>
                    <a:cubicBezTo>
                      <a:pt x="9" y="7"/>
                      <a:pt x="8" y="8"/>
                      <a:pt x="7" y="10"/>
                    </a:cubicBezTo>
                    <a:cubicBezTo>
                      <a:pt x="7" y="12"/>
                      <a:pt x="4" y="12"/>
                      <a:pt x="3" y="12"/>
                    </a:cubicBezTo>
                    <a:cubicBezTo>
                      <a:pt x="3" y="11"/>
                      <a:pt x="2" y="11"/>
                      <a:pt x="2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25" name="">
                <a:extLst>
                  <a:ext uri="{FF2B5EF4-FFF2-40B4-BE49-F238E27FC236}">
                    <a16:creationId xmlns:a16="http://schemas.microsoft.com/office/drawing/2014/main" id="{B171B51F-E25D-4621-88EF-E0BFB31134F9}"/>
                  </a:ext>
                </a:extLst>
              </p:cNvPr>
              <p:cNvSpPr/>
              <p:nvPr/>
            </p:nvSpPr>
            <p:spPr bwMode="auto">
              <a:xfrm>
                <a:off x="7121525" y="4206876"/>
                <a:ext cx="87313" cy="52388"/>
              </a:xfrm>
              <a:custGeom>
                <a:avLst/>
                <a:gdLst>
                  <a:gd name="T0" fmla="*/ 2 w 23"/>
                  <a:gd name="T1" fmla="*/ 13 h 14"/>
                  <a:gd name="T2" fmla="*/ 0 w 23"/>
                  <a:gd name="T3" fmla="*/ 9 h 14"/>
                  <a:gd name="T4" fmla="*/ 10 w 23"/>
                  <a:gd name="T5" fmla="*/ 1 h 14"/>
                  <a:gd name="T6" fmla="*/ 21 w 23"/>
                  <a:gd name="T7" fmla="*/ 6 h 14"/>
                  <a:gd name="T8" fmla="*/ 21 w 23"/>
                  <a:gd name="T9" fmla="*/ 11 h 14"/>
                  <a:gd name="T10" fmla="*/ 16 w 23"/>
                  <a:gd name="T11" fmla="*/ 10 h 14"/>
                  <a:gd name="T12" fmla="*/ 11 w 23"/>
                  <a:gd name="T13" fmla="*/ 8 h 14"/>
                  <a:gd name="T14" fmla="*/ 7 w 23"/>
                  <a:gd name="T15" fmla="*/ 11 h 14"/>
                  <a:gd name="T16" fmla="*/ 3 w 23"/>
                  <a:gd name="T17" fmla="*/ 13 h 14"/>
                  <a:gd name="T18" fmla="*/ 2 w 23"/>
                  <a:gd name="T19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14">
                    <a:moveTo>
                      <a:pt x="2" y="13"/>
                    </a:moveTo>
                    <a:cubicBezTo>
                      <a:pt x="1" y="12"/>
                      <a:pt x="0" y="10"/>
                      <a:pt x="0" y="9"/>
                    </a:cubicBezTo>
                    <a:cubicBezTo>
                      <a:pt x="2" y="5"/>
                      <a:pt x="6" y="1"/>
                      <a:pt x="10" y="1"/>
                    </a:cubicBezTo>
                    <a:cubicBezTo>
                      <a:pt x="14" y="0"/>
                      <a:pt x="19" y="3"/>
                      <a:pt x="21" y="6"/>
                    </a:cubicBezTo>
                    <a:cubicBezTo>
                      <a:pt x="23" y="8"/>
                      <a:pt x="22" y="10"/>
                      <a:pt x="21" y="11"/>
                    </a:cubicBezTo>
                    <a:cubicBezTo>
                      <a:pt x="19" y="12"/>
                      <a:pt x="17" y="12"/>
                      <a:pt x="16" y="10"/>
                    </a:cubicBezTo>
                    <a:cubicBezTo>
                      <a:pt x="15" y="9"/>
                      <a:pt x="13" y="8"/>
                      <a:pt x="11" y="8"/>
                    </a:cubicBezTo>
                    <a:cubicBezTo>
                      <a:pt x="9" y="8"/>
                      <a:pt x="8" y="9"/>
                      <a:pt x="7" y="11"/>
                    </a:cubicBezTo>
                    <a:cubicBezTo>
                      <a:pt x="7" y="13"/>
                      <a:pt x="5" y="14"/>
                      <a:pt x="3" y="13"/>
                    </a:cubicBezTo>
                    <a:cubicBezTo>
                      <a:pt x="2" y="13"/>
                      <a:pt x="2" y="13"/>
                      <a:pt x="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26" name="">
                <a:extLst>
                  <a:ext uri="{FF2B5EF4-FFF2-40B4-BE49-F238E27FC236}">
                    <a16:creationId xmlns:a16="http://schemas.microsoft.com/office/drawing/2014/main" id="{3941B6F8-5A9D-4F20-80B6-A2EA548064E0}"/>
                  </a:ext>
                </a:extLst>
              </p:cNvPr>
              <p:cNvSpPr/>
              <p:nvPr/>
            </p:nvSpPr>
            <p:spPr bwMode="auto">
              <a:xfrm>
                <a:off x="7410450" y="4302126"/>
                <a:ext cx="84138" cy="55563"/>
              </a:xfrm>
              <a:custGeom>
                <a:avLst/>
                <a:gdLst>
                  <a:gd name="T0" fmla="*/ 2 w 22"/>
                  <a:gd name="T1" fmla="*/ 14 h 15"/>
                  <a:gd name="T2" fmla="*/ 0 w 22"/>
                  <a:gd name="T3" fmla="*/ 11 h 15"/>
                  <a:gd name="T4" fmla="*/ 9 w 22"/>
                  <a:gd name="T5" fmla="*/ 2 h 15"/>
                  <a:gd name="T6" fmla="*/ 21 w 22"/>
                  <a:gd name="T7" fmla="*/ 5 h 15"/>
                  <a:gd name="T8" fmla="*/ 21 w 22"/>
                  <a:gd name="T9" fmla="*/ 10 h 15"/>
                  <a:gd name="T10" fmla="*/ 16 w 22"/>
                  <a:gd name="T11" fmla="*/ 10 h 15"/>
                  <a:gd name="T12" fmla="*/ 11 w 22"/>
                  <a:gd name="T13" fmla="*/ 8 h 15"/>
                  <a:gd name="T14" fmla="*/ 7 w 22"/>
                  <a:gd name="T15" fmla="*/ 12 h 15"/>
                  <a:gd name="T16" fmla="*/ 3 w 22"/>
                  <a:gd name="T17" fmla="*/ 15 h 15"/>
                  <a:gd name="T18" fmla="*/ 2 w 22"/>
                  <a:gd name="T1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15">
                    <a:moveTo>
                      <a:pt x="2" y="14"/>
                    </a:moveTo>
                    <a:cubicBezTo>
                      <a:pt x="1" y="13"/>
                      <a:pt x="0" y="12"/>
                      <a:pt x="0" y="11"/>
                    </a:cubicBezTo>
                    <a:cubicBezTo>
                      <a:pt x="1" y="6"/>
                      <a:pt x="4" y="3"/>
                      <a:pt x="9" y="2"/>
                    </a:cubicBezTo>
                    <a:cubicBezTo>
                      <a:pt x="13" y="0"/>
                      <a:pt x="18" y="2"/>
                      <a:pt x="21" y="5"/>
                    </a:cubicBezTo>
                    <a:cubicBezTo>
                      <a:pt x="22" y="6"/>
                      <a:pt x="22" y="8"/>
                      <a:pt x="21" y="10"/>
                    </a:cubicBezTo>
                    <a:cubicBezTo>
                      <a:pt x="20" y="11"/>
                      <a:pt x="17" y="11"/>
                      <a:pt x="16" y="10"/>
                    </a:cubicBezTo>
                    <a:cubicBezTo>
                      <a:pt x="15" y="8"/>
                      <a:pt x="12" y="8"/>
                      <a:pt x="11" y="8"/>
                    </a:cubicBezTo>
                    <a:cubicBezTo>
                      <a:pt x="9" y="9"/>
                      <a:pt x="8" y="10"/>
                      <a:pt x="7" y="12"/>
                    </a:cubicBezTo>
                    <a:cubicBezTo>
                      <a:pt x="7" y="14"/>
                      <a:pt x="5" y="15"/>
                      <a:pt x="3" y="15"/>
                    </a:cubicBezTo>
                    <a:cubicBezTo>
                      <a:pt x="3" y="15"/>
                      <a:pt x="2" y="14"/>
                      <a:pt x="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27" name="">
                <a:extLst>
                  <a:ext uri="{FF2B5EF4-FFF2-40B4-BE49-F238E27FC236}">
                    <a16:creationId xmlns:a16="http://schemas.microsoft.com/office/drawing/2014/main" id="{82066424-FD4E-4A2E-9222-CD7083A647FA}"/>
                  </a:ext>
                </a:extLst>
              </p:cNvPr>
              <p:cNvSpPr/>
              <p:nvPr/>
            </p:nvSpPr>
            <p:spPr bwMode="auto">
              <a:xfrm>
                <a:off x="6965950" y="4619626"/>
                <a:ext cx="84138" cy="53975"/>
              </a:xfrm>
              <a:custGeom>
                <a:avLst/>
                <a:gdLst>
                  <a:gd name="T0" fmla="*/ 2 w 22"/>
                  <a:gd name="T1" fmla="*/ 13 h 14"/>
                  <a:gd name="T2" fmla="*/ 0 w 22"/>
                  <a:gd name="T3" fmla="*/ 9 h 14"/>
                  <a:gd name="T4" fmla="*/ 9 w 22"/>
                  <a:gd name="T5" fmla="*/ 1 h 14"/>
                  <a:gd name="T6" fmla="*/ 21 w 22"/>
                  <a:gd name="T7" fmla="*/ 4 h 14"/>
                  <a:gd name="T8" fmla="*/ 20 w 22"/>
                  <a:gd name="T9" fmla="*/ 9 h 14"/>
                  <a:gd name="T10" fmla="*/ 16 w 22"/>
                  <a:gd name="T11" fmla="*/ 9 h 14"/>
                  <a:gd name="T12" fmla="*/ 10 w 22"/>
                  <a:gd name="T13" fmla="*/ 8 h 14"/>
                  <a:gd name="T14" fmla="*/ 7 w 22"/>
                  <a:gd name="T15" fmla="*/ 11 h 14"/>
                  <a:gd name="T16" fmla="*/ 3 w 22"/>
                  <a:gd name="T17" fmla="*/ 13 h 14"/>
                  <a:gd name="T18" fmla="*/ 2 w 22"/>
                  <a:gd name="T19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14">
                    <a:moveTo>
                      <a:pt x="2" y="13"/>
                    </a:moveTo>
                    <a:cubicBezTo>
                      <a:pt x="1" y="12"/>
                      <a:pt x="0" y="10"/>
                      <a:pt x="0" y="9"/>
                    </a:cubicBezTo>
                    <a:cubicBezTo>
                      <a:pt x="1" y="5"/>
                      <a:pt x="5" y="2"/>
                      <a:pt x="9" y="1"/>
                    </a:cubicBezTo>
                    <a:cubicBezTo>
                      <a:pt x="13" y="0"/>
                      <a:pt x="18" y="1"/>
                      <a:pt x="21" y="4"/>
                    </a:cubicBezTo>
                    <a:cubicBezTo>
                      <a:pt x="22" y="6"/>
                      <a:pt x="22" y="8"/>
                      <a:pt x="20" y="9"/>
                    </a:cubicBezTo>
                    <a:cubicBezTo>
                      <a:pt x="19" y="11"/>
                      <a:pt x="17" y="11"/>
                      <a:pt x="16" y="9"/>
                    </a:cubicBezTo>
                    <a:cubicBezTo>
                      <a:pt x="14" y="8"/>
                      <a:pt x="12" y="7"/>
                      <a:pt x="10" y="8"/>
                    </a:cubicBezTo>
                    <a:cubicBezTo>
                      <a:pt x="9" y="8"/>
                      <a:pt x="8" y="9"/>
                      <a:pt x="7" y="11"/>
                    </a:cubicBezTo>
                    <a:cubicBezTo>
                      <a:pt x="7" y="13"/>
                      <a:pt x="5" y="14"/>
                      <a:pt x="3" y="13"/>
                    </a:cubicBezTo>
                    <a:cubicBezTo>
                      <a:pt x="2" y="13"/>
                      <a:pt x="2" y="13"/>
                      <a:pt x="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28" name="">
                <a:extLst>
                  <a:ext uri="{FF2B5EF4-FFF2-40B4-BE49-F238E27FC236}">
                    <a16:creationId xmlns:a16="http://schemas.microsoft.com/office/drawing/2014/main" id="{B129089B-0F9F-4722-8FF2-9611E79ADA71}"/>
                  </a:ext>
                </a:extLst>
              </p:cNvPr>
              <p:cNvSpPr/>
              <p:nvPr/>
            </p:nvSpPr>
            <p:spPr bwMode="auto">
              <a:xfrm>
                <a:off x="7151688" y="4427539"/>
                <a:ext cx="79375" cy="49213"/>
              </a:xfrm>
              <a:custGeom>
                <a:avLst/>
                <a:gdLst>
                  <a:gd name="T0" fmla="*/ 2 w 21"/>
                  <a:gd name="T1" fmla="*/ 12 h 13"/>
                  <a:gd name="T2" fmla="*/ 1 w 21"/>
                  <a:gd name="T3" fmla="*/ 8 h 13"/>
                  <a:gd name="T4" fmla="*/ 9 w 21"/>
                  <a:gd name="T5" fmla="*/ 1 h 13"/>
                  <a:gd name="T6" fmla="*/ 20 w 21"/>
                  <a:gd name="T7" fmla="*/ 4 h 13"/>
                  <a:gd name="T8" fmla="*/ 20 w 21"/>
                  <a:gd name="T9" fmla="*/ 8 h 13"/>
                  <a:gd name="T10" fmla="*/ 15 w 21"/>
                  <a:gd name="T11" fmla="*/ 9 h 13"/>
                  <a:gd name="T12" fmla="*/ 10 w 21"/>
                  <a:gd name="T13" fmla="*/ 7 h 13"/>
                  <a:gd name="T14" fmla="*/ 8 w 21"/>
                  <a:gd name="T15" fmla="*/ 10 h 13"/>
                  <a:gd name="T16" fmla="*/ 3 w 21"/>
                  <a:gd name="T17" fmla="*/ 13 h 13"/>
                  <a:gd name="T18" fmla="*/ 2 w 21"/>
                  <a:gd name="T1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13">
                    <a:moveTo>
                      <a:pt x="2" y="12"/>
                    </a:moveTo>
                    <a:cubicBezTo>
                      <a:pt x="1" y="11"/>
                      <a:pt x="0" y="10"/>
                      <a:pt x="1" y="8"/>
                    </a:cubicBezTo>
                    <a:cubicBezTo>
                      <a:pt x="2" y="5"/>
                      <a:pt x="5" y="2"/>
                      <a:pt x="9" y="1"/>
                    </a:cubicBezTo>
                    <a:cubicBezTo>
                      <a:pt x="13" y="0"/>
                      <a:pt x="17" y="1"/>
                      <a:pt x="20" y="4"/>
                    </a:cubicBezTo>
                    <a:cubicBezTo>
                      <a:pt x="21" y="5"/>
                      <a:pt x="21" y="7"/>
                      <a:pt x="20" y="8"/>
                    </a:cubicBezTo>
                    <a:cubicBezTo>
                      <a:pt x="18" y="10"/>
                      <a:pt x="16" y="10"/>
                      <a:pt x="15" y="9"/>
                    </a:cubicBezTo>
                    <a:cubicBezTo>
                      <a:pt x="14" y="8"/>
                      <a:pt x="12" y="7"/>
                      <a:pt x="10" y="7"/>
                    </a:cubicBezTo>
                    <a:cubicBezTo>
                      <a:pt x="9" y="8"/>
                      <a:pt x="8" y="9"/>
                      <a:pt x="8" y="10"/>
                    </a:cubicBezTo>
                    <a:cubicBezTo>
                      <a:pt x="7" y="12"/>
                      <a:pt x="5" y="13"/>
                      <a:pt x="3" y="13"/>
                    </a:cubicBezTo>
                    <a:cubicBezTo>
                      <a:pt x="3" y="12"/>
                      <a:pt x="3" y="12"/>
                      <a:pt x="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29" name="">
                <a:extLst>
                  <a:ext uri="{FF2B5EF4-FFF2-40B4-BE49-F238E27FC236}">
                    <a16:creationId xmlns:a16="http://schemas.microsoft.com/office/drawing/2014/main" id="{F0CF82F7-6795-4270-BF92-AC02DBD43C0F}"/>
                  </a:ext>
                </a:extLst>
              </p:cNvPr>
              <p:cNvSpPr/>
              <p:nvPr/>
            </p:nvSpPr>
            <p:spPr bwMode="auto">
              <a:xfrm>
                <a:off x="6829425" y="4878389"/>
                <a:ext cx="71438" cy="49213"/>
              </a:xfrm>
              <a:custGeom>
                <a:avLst/>
                <a:gdLst>
                  <a:gd name="T0" fmla="*/ 1 w 19"/>
                  <a:gd name="T1" fmla="*/ 12 h 13"/>
                  <a:gd name="T2" fmla="*/ 0 w 19"/>
                  <a:gd name="T3" fmla="*/ 10 h 13"/>
                  <a:gd name="T4" fmla="*/ 7 w 19"/>
                  <a:gd name="T5" fmla="*/ 1 h 13"/>
                  <a:gd name="T6" fmla="*/ 17 w 19"/>
                  <a:gd name="T7" fmla="*/ 4 h 13"/>
                  <a:gd name="T8" fmla="*/ 17 w 19"/>
                  <a:gd name="T9" fmla="*/ 9 h 13"/>
                  <a:gd name="T10" fmla="*/ 12 w 19"/>
                  <a:gd name="T11" fmla="*/ 8 h 13"/>
                  <a:gd name="T12" fmla="*/ 9 w 19"/>
                  <a:gd name="T13" fmla="*/ 7 h 13"/>
                  <a:gd name="T14" fmla="*/ 7 w 19"/>
                  <a:gd name="T15" fmla="*/ 10 h 13"/>
                  <a:gd name="T16" fmla="*/ 3 w 19"/>
                  <a:gd name="T17" fmla="*/ 13 h 13"/>
                  <a:gd name="T18" fmla="*/ 1 w 19"/>
                  <a:gd name="T1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13">
                    <a:moveTo>
                      <a:pt x="1" y="12"/>
                    </a:moveTo>
                    <a:cubicBezTo>
                      <a:pt x="1" y="12"/>
                      <a:pt x="0" y="11"/>
                      <a:pt x="0" y="10"/>
                    </a:cubicBezTo>
                    <a:cubicBezTo>
                      <a:pt x="0" y="6"/>
                      <a:pt x="3" y="2"/>
                      <a:pt x="7" y="1"/>
                    </a:cubicBezTo>
                    <a:cubicBezTo>
                      <a:pt x="10" y="0"/>
                      <a:pt x="15" y="1"/>
                      <a:pt x="17" y="4"/>
                    </a:cubicBezTo>
                    <a:cubicBezTo>
                      <a:pt x="19" y="5"/>
                      <a:pt x="18" y="8"/>
                      <a:pt x="17" y="9"/>
                    </a:cubicBezTo>
                    <a:cubicBezTo>
                      <a:pt x="16" y="10"/>
                      <a:pt x="13" y="10"/>
                      <a:pt x="12" y="8"/>
                    </a:cubicBezTo>
                    <a:cubicBezTo>
                      <a:pt x="11" y="8"/>
                      <a:pt x="10" y="7"/>
                      <a:pt x="9" y="7"/>
                    </a:cubicBezTo>
                    <a:cubicBezTo>
                      <a:pt x="8" y="8"/>
                      <a:pt x="7" y="9"/>
                      <a:pt x="7" y="10"/>
                    </a:cubicBezTo>
                    <a:cubicBezTo>
                      <a:pt x="7" y="12"/>
                      <a:pt x="5" y="13"/>
                      <a:pt x="3" y="13"/>
                    </a:cubicBezTo>
                    <a:cubicBezTo>
                      <a:pt x="3" y="13"/>
                      <a:pt x="2" y="13"/>
                      <a:pt x="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30" name="">
                <a:extLst>
                  <a:ext uri="{FF2B5EF4-FFF2-40B4-BE49-F238E27FC236}">
                    <a16:creationId xmlns:a16="http://schemas.microsoft.com/office/drawing/2014/main" id="{2B577366-9FE3-4A9E-AAB7-12130376DCC3}"/>
                  </a:ext>
                </a:extLst>
              </p:cNvPr>
              <p:cNvSpPr/>
              <p:nvPr/>
            </p:nvSpPr>
            <p:spPr bwMode="auto">
              <a:xfrm>
                <a:off x="6718300" y="4583114"/>
                <a:ext cx="84138" cy="44450"/>
              </a:xfrm>
              <a:custGeom>
                <a:avLst/>
                <a:gdLst>
                  <a:gd name="T0" fmla="*/ 2 w 22"/>
                  <a:gd name="T1" fmla="*/ 9 h 12"/>
                  <a:gd name="T2" fmla="*/ 2 w 22"/>
                  <a:gd name="T3" fmla="*/ 9 h 12"/>
                  <a:gd name="T4" fmla="*/ 2 w 22"/>
                  <a:gd name="T5" fmla="*/ 4 h 12"/>
                  <a:gd name="T6" fmla="*/ 12 w 22"/>
                  <a:gd name="T7" fmla="*/ 0 h 12"/>
                  <a:gd name="T8" fmla="*/ 21 w 22"/>
                  <a:gd name="T9" fmla="*/ 6 h 12"/>
                  <a:gd name="T10" fmla="*/ 19 w 22"/>
                  <a:gd name="T11" fmla="*/ 11 h 12"/>
                  <a:gd name="T12" fmla="*/ 15 w 22"/>
                  <a:gd name="T13" fmla="*/ 9 h 12"/>
                  <a:gd name="T14" fmla="*/ 11 w 22"/>
                  <a:gd name="T15" fmla="*/ 7 h 12"/>
                  <a:gd name="T16" fmla="*/ 7 w 22"/>
                  <a:gd name="T17" fmla="*/ 8 h 12"/>
                  <a:gd name="T18" fmla="*/ 2 w 22"/>
                  <a:gd name="T19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12">
                    <a:moveTo>
                      <a:pt x="2" y="9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1" y="8"/>
                      <a:pt x="0" y="6"/>
                      <a:pt x="2" y="4"/>
                    </a:cubicBezTo>
                    <a:cubicBezTo>
                      <a:pt x="4" y="1"/>
                      <a:pt x="8" y="0"/>
                      <a:pt x="12" y="0"/>
                    </a:cubicBezTo>
                    <a:cubicBezTo>
                      <a:pt x="15" y="0"/>
                      <a:pt x="19" y="3"/>
                      <a:pt x="21" y="6"/>
                    </a:cubicBezTo>
                    <a:cubicBezTo>
                      <a:pt x="22" y="8"/>
                      <a:pt x="21" y="10"/>
                      <a:pt x="19" y="11"/>
                    </a:cubicBezTo>
                    <a:cubicBezTo>
                      <a:pt x="18" y="12"/>
                      <a:pt x="16" y="11"/>
                      <a:pt x="15" y="9"/>
                    </a:cubicBezTo>
                    <a:cubicBezTo>
                      <a:pt x="14" y="8"/>
                      <a:pt x="12" y="7"/>
                      <a:pt x="11" y="7"/>
                    </a:cubicBezTo>
                    <a:cubicBezTo>
                      <a:pt x="9" y="7"/>
                      <a:pt x="8" y="7"/>
                      <a:pt x="7" y="8"/>
                    </a:cubicBezTo>
                    <a:cubicBezTo>
                      <a:pt x="6" y="10"/>
                      <a:pt x="4" y="10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31" name="">
                <a:extLst>
                  <a:ext uri="{FF2B5EF4-FFF2-40B4-BE49-F238E27FC236}">
                    <a16:creationId xmlns:a16="http://schemas.microsoft.com/office/drawing/2014/main" id="{366D778B-6E5B-4544-BE9F-AD507EAC5D3C}"/>
                  </a:ext>
                </a:extLst>
              </p:cNvPr>
              <p:cNvSpPr/>
              <p:nvPr/>
            </p:nvSpPr>
            <p:spPr bwMode="auto">
              <a:xfrm>
                <a:off x="4333875" y="5053014"/>
                <a:ext cx="79375" cy="76200"/>
              </a:xfrm>
              <a:custGeom>
                <a:avLst/>
                <a:gdLst>
                  <a:gd name="T0" fmla="*/ 20 w 21"/>
                  <a:gd name="T1" fmla="*/ 2 h 20"/>
                  <a:gd name="T2" fmla="*/ 19 w 21"/>
                  <a:gd name="T3" fmla="*/ 6 h 20"/>
                  <a:gd name="T4" fmla="*/ 6 w 21"/>
                  <a:gd name="T5" fmla="*/ 19 h 20"/>
                  <a:gd name="T6" fmla="*/ 2 w 21"/>
                  <a:gd name="T7" fmla="*/ 19 h 20"/>
                  <a:gd name="T8" fmla="*/ 2 w 21"/>
                  <a:gd name="T9" fmla="*/ 14 h 20"/>
                  <a:gd name="T10" fmla="*/ 14 w 21"/>
                  <a:gd name="T11" fmla="*/ 1 h 20"/>
                  <a:gd name="T12" fmla="*/ 19 w 21"/>
                  <a:gd name="T13" fmla="*/ 1 h 20"/>
                  <a:gd name="T14" fmla="*/ 20 w 21"/>
                  <a:gd name="T15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20">
                    <a:moveTo>
                      <a:pt x="20" y="2"/>
                    </a:moveTo>
                    <a:cubicBezTo>
                      <a:pt x="21" y="3"/>
                      <a:pt x="20" y="5"/>
                      <a:pt x="19" y="6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5" y="20"/>
                      <a:pt x="3" y="20"/>
                      <a:pt x="2" y="19"/>
                    </a:cubicBezTo>
                    <a:cubicBezTo>
                      <a:pt x="0" y="17"/>
                      <a:pt x="0" y="15"/>
                      <a:pt x="2" y="14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6" y="0"/>
                      <a:pt x="18" y="0"/>
                      <a:pt x="19" y="1"/>
                    </a:cubicBezTo>
                    <a:cubicBezTo>
                      <a:pt x="19" y="2"/>
                      <a:pt x="20" y="2"/>
                      <a:pt x="2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32" name="">
                <a:extLst>
                  <a:ext uri="{FF2B5EF4-FFF2-40B4-BE49-F238E27FC236}">
                    <a16:creationId xmlns:a16="http://schemas.microsoft.com/office/drawing/2014/main" id="{0BEAE63E-2D3A-4B5B-89DF-FF8AE7027809}"/>
                  </a:ext>
                </a:extLst>
              </p:cNvPr>
              <p:cNvSpPr/>
              <p:nvPr/>
            </p:nvSpPr>
            <p:spPr bwMode="auto">
              <a:xfrm>
                <a:off x="4678363" y="5249864"/>
                <a:ext cx="38100" cy="92075"/>
              </a:xfrm>
              <a:custGeom>
                <a:avLst/>
                <a:gdLst>
                  <a:gd name="T0" fmla="*/ 9 w 10"/>
                  <a:gd name="T1" fmla="*/ 2 h 24"/>
                  <a:gd name="T2" fmla="*/ 10 w 10"/>
                  <a:gd name="T3" fmla="*/ 5 h 24"/>
                  <a:gd name="T4" fmla="*/ 7 w 10"/>
                  <a:gd name="T5" fmla="*/ 20 h 24"/>
                  <a:gd name="T6" fmla="*/ 4 w 10"/>
                  <a:gd name="T7" fmla="*/ 24 h 24"/>
                  <a:gd name="T8" fmla="*/ 0 w 10"/>
                  <a:gd name="T9" fmla="*/ 20 h 24"/>
                  <a:gd name="T10" fmla="*/ 3 w 10"/>
                  <a:gd name="T11" fmla="*/ 3 h 24"/>
                  <a:gd name="T12" fmla="*/ 8 w 10"/>
                  <a:gd name="T13" fmla="*/ 1 h 24"/>
                  <a:gd name="T14" fmla="*/ 9 w 10"/>
                  <a:gd name="T15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24">
                    <a:moveTo>
                      <a:pt x="9" y="2"/>
                    </a:moveTo>
                    <a:cubicBezTo>
                      <a:pt x="10" y="3"/>
                      <a:pt x="10" y="4"/>
                      <a:pt x="10" y="5"/>
                    </a:cubicBezTo>
                    <a:cubicBezTo>
                      <a:pt x="8" y="10"/>
                      <a:pt x="7" y="15"/>
                      <a:pt x="7" y="20"/>
                    </a:cubicBezTo>
                    <a:cubicBezTo>
                      <a:pt x="7" y="22"/>
                      <a:pt x="6" y="24"/>
                      <a:pt x="4" y="24"/>
                    </a:cubicBezTo>
                    <a:cubicBezTo>
                      <a:pt x="2" y="24"/>
                      <a:pt x="0" y="22"/>
                      <a:pt x="0" y="20"/>
                    </a:cubicBezTo>
                    <a:cubicBezTo>
                      <a:pt x="0" y="14"/>
                      <a:pt x="1" y="8"/>
                      <a:pt x="3" y="3"/>
                    </a:cubicBezTo>
                    <a:cubicBezTo>
                      <a:pt x="4" y="1"/>
                      <a:pt x="6" y="0"/>
                      <a:pt x="8" y="1"/>
                    </a:cubicBezTo>
                    <a:cubicBezTo>
                      <a:pt x="8" y="1"/>
                      <a:pt x="9" y="1"/>
                      <a:pt x="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33" name="">
                <a:extLst>
                  <a:ext uri="{FF2B5EF4-FFF2-40B4-BE49-F238E27FC236}">
                    <a16:creationId xmlns:a16="http://schemas.microsoft.com/office/drawing/2014/main" id="{3291AACB-05B4-4D83-A364-F5492DD992A0}"/>
                  </a:ext>
                </a:extLst>
              </p:cNvPr>
              <p:cNvSpPr/>
              <p:nvPr/>
            </p:nvSpPr>
            <p:spPr bwMode="auto">
              <a:xfrm>
                <a:off x="5010150" y="5299076"/>
                <a:ext cx="33338" cy="95250"/>
              </a:xfrm>
              <a:custGeom>
                <a:avLst/>
                <a:gdLst>
                  <a:gd name="T0" fmla="*/ 7 w 9"/>
                  <a:gd name="T1" fmla="*/ 1 h 25"/>
                  <a:gd name="T2" fmla="*/ 8 w 9"/>
                  <a:gd name="T3" fmla="*/ 4 h 25"/>
                  <a:gd name="T4" fmla="*/ 9 w 9"/>
                  <a:gd name="T5" fmla="*/ 20 h 25"/>
                  <a:gd name="T6" fmla="*/ 6 w 9"/>
                  <a:gd name="T7" fmla="*/ 24 h 25"/>
                  <a:gd name="T8" fmla="*/ 2 w 9"/>
                  <a:gd name="T9" fmla="*/ 22 h 25"/>
                  <a:gd name="T10" fmla="*/ 1 w 9"/>
                  <a:gd name="T11" fmla="*/ 3 h 25"/>
                  <a:gd name="T12" fmla="*/ 5 w 9"/>
                  <a:gd name="T13" fmla="*/ 0 h 25"/>
                  <a:gd name="T14" fmla="*/ 7 w 9"/>
                  <a:gd name="T15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25">
                    <a:moveTo>
                      <a:pt x="7" y="1"/>
                    </a:moveTo>
                    <a:cubicBezTo>
                      <a:pt x="8" y="2"/>
                      <a:pt x="8" y="3"/>
                      <a:pt x="8" y="4"/>
                    </a:cubicBezTo>
                    <a:cubicBezTo>
                      <a:pt x="7" y="9"/>
                      <a:pt x="8" y="15"/>
                      <a:pt x="9" y="20"/>
                    </a:cubicBezTo>
                    <a:cubicBezTo>
                      <a:pt x="9" y="22"/>
                      <a:pt x="8" y="24"/>
                      <a:pt x="6" y="24"/>
                    </a:cubicBezTo>
                    <a:cubicBezTo>
                      <a:pt x="4" y="25"/>
                      <a:pt x="2" y="23"/>
                      <a:pt x="2" y="22"/>
                    </a:cubicBezTo>
                    <a:cubicBezTo>
                      <a:pt x="1" y="15"/>
                      <a:pt x="0" y="9"/>
                      <a:pt x="1" y="3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6" y="0"/>
                      <a:pt x="7" y="1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34" name="">
                <a:extLst>
                  <a:ext uri="{FF2B5EF4-FFF2-40B4-BE49-F238E27FC236}">
                    <a16:creationId xmlns:a16="http://schemas.microsoft.com/office/drawing/2014/main" id="{A66BD7C6-5DA8-4010-9176-33F5E284C95B}"/>
                  </a:ext>
                </a:extLst>
              </p:cNvPr>
              <p:cNvSpPr/>
              <p:nvPr/>
            </p:nvSpPr>
            <p:spPr bwMode="auto">
              <a:xfrm>
                <a:off x="5348288" y="5167314"/>
                <a:ext cx="71438" cy="82550"/>
              </a:xfrm>
              <a:custGeom>
                <a:avLst/>
                <a:gdLst>
                  <a:gd name="T0" fmla="*/ 18 w 19"/>
                  <a:gd name="T1" fmla="*/ 16 h 22"/>
                  <a:gd name="T2" fmla="*/ 17 w 19"/>
                  <a:gd name="T3" fmla="*/ 20 h 22"/>
                  <a:gd name="T4" fmla="*/ 12 w 19"/>
                  <a:gd name="T5" fmla="*/ 20 h 22"/>
                  <a:gd name="T6" fmla="*/ 1 w 19"/>
                  <a:gd name="T7" fmla="*/ 6 h 22"/>
                  <a:gd name="T8" fmla="*/ 1 w 19"/>
                  <a:gd name="T9" fmla="*/ 2 h 22"/>
                  <a:gd name="T10" fmla="*/ 6 w 19"/>
                  <a:gd name="T11" fmla="*/ 2 h 22"/>
                  <a:gd name="T12" fmla="*/ 18 w 19"/>
                  <a:gd name="T13" fmla="*/ 16 h 22"/>
                  <a:gd name="T14" fmla="*/ 18 w 19"/>
                  <a:gd name="T15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22">
                    <a:moveTo>
                      <a:pt x="18" y="16"/>
                    </a:moveTo>
                    <a:cubicBezTo>
                      <a:pt x="19" y="17"/>
                      <a:pt x="19" y="19"/>
                      <a:pt x="17" y="20"/>
                    </a:cubicBezTo>
                    <a:cubicBezTo>
                      <a:pt x="16" y="22"/>
                      <a:pt x="14" y="21"/>
                      <a:pt x="12" y="20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3" y="0"/>
                      <a:pt x="5" y="0"/>
                      <a:pt x="6" y="2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8" y="16"/>
                      <a:pt x="18" y="16"/>
                      <a:pt x="18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35" name="">
                <a:extLst>
                  <a:ext uri="{FF2B5EF4-FFF2-40B4-BE49-F238E27FC236}">
                    <a16:creationId xmlns:a16="http://schemas.microsoft.com/office/drawing/2014/main" id="{AACFE6E4-8E97-45CB-A3DD-85B52B9BAED3}"/>
                  </a:ext>
                </a:extLst>
              </p:cNvPr>
              <p:cNvSpPr/>
              <p:nvPr/>
            </p:nvSpPr>
            <p:spPr bwMode="auto">
              <a:xfrm>
                <a:off x="5575300" y="4843464"/>
                <a:ext cx="103188" cy="50800"/>
              </a:xfrm>
              <a:custGeom>
                <a:avLst/>
                <a:gdLst>
                  <a:gd name="T0" fmla="*/ 26 w 27"/>
                  <a:gd name="T1" fmla="*/ 8 h 13"/>
                  <a:gd name="T2" fmla="*/ 26 w 27"/>
                  <a:gd name="T3" fmla="*/ 11 h 13"/>
                  <a:gd name="T4" fmla="*/ 21 w 27"/>
                  <a:gd name="T5" fmla="*/ 12 h 13"/>
                  <a:gd name="T6" fmla="*/ 4 w 27"/>
                  <a:gd name="T7" fmla="*/ 8 h 13"/>
                  <a:gd name="T8" fmla="*/ 0 w 27"/>
                  <a:gd name="T9" fmla="*/ 5 h 13"/>
                  <a:gd name="T10" fmla="*/ 3 w 27"/>
                  <a:gd name="T11" fmla="*/ 1 h 13"/>
                  <a:gd name="T12" fmla="*/ 25 w 27"/>
                  <a:gd name="T13" fmla="*/ 7 h 13"/>
                  <a:gd name="T14" fmla="*/ 26 w 27"/>
                  <a:gd name="T15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3">
                    <a:moveTo>
                      <a:pt x="26" y="8"/>
                    </a:moveTo>
                    <a:cubicBezTo>
                      <a:pt x="27" y="9"/>
                      <a:pt x="27" y="10"/>
                      <a:pt x="26" y="11"/>
                    </a:cubicBezTo>
                    <a:cubicBezTo>
                      <a:pt x="25" y="13"/>
                      <a:pt x="23" y="13"/>
                      <a:pt x="21" y="12"/>
                    </a:cubicBezTo>
                    <a:cubicBezTo>
                      <a:pt x="16" y="9"/>
                      <a:pt x="10" y="7"/>
                      <a:pt x="4" y="8"/>
                    </a:cubicBezTo>
                    <a:cubicBezTo>
                      <a:pt x="2" y="8"/>
                      <a:pt x="0" y="7"/>
                      <a:pt x="0" y="5"/>
                    </a:cubicBezTo>
                    <a:cubicBezTo>
                      <a:pt x="0" y="3"/>
                      <a:pt x="1" y="2"/>
                      <a:pt x="3" y="1"/>
                    </a:cubicBezTo>
                    <a:cubicBezTo>
                      <a:pt x="10" y="0"/>
                      <a:pt x="18" y="2"/>
                      <a:pt x="25" y="7"/>
                    </a:cubicBezTo>
                    <a:cubicBezTo>
                      <a:pt x="25" y="7"/>
                      <a:pt x="26" y="7"/>
                      <a:pt x="26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36" name="">
                <a:extLst>
                  <a:ext uri="{FF2B5EF4-FFF2-40B4-BE49-F238E27FC236}">
                    <a16:creationId xmlns:a16="http://schemas.microsoft.com/office/drawing/2014/main" id="{0D1E5B63-E258-4981-9BAD-2BAEF3546AE5}"/>
                  </a:ext>
                </a:extLst>
              </p:cNvPr>
              <p:cNvSpPr/>
              <p:nvPr/>
            </p:nvSpPr>
            <p:spPr bwMode="auto">
              <a:xfrm>
                <a:off x="5575300" y="4495801"/>
                <a:ext cx="87313" cy="33338"/>
              </a:xfrm>
              <a:custGeom>
                <a:avLst/>
                <a:gdLst>
                  <a:gd name="T0" fmla="*/ 23 w 23"/>
                  <a:gd name="T1" fmla="*/ 4 h 9"/>
                  <a:gd name="T2" fmla="*/ 23 w 23"/>
                  <a:gd name="T3" fmla="*/ 6 h 9"/>
                  <a:gd name="T4" fmla="*/ 20 w 23"/>
                  <a:gd name="T5" fmla="*/ 9 h 9"/>
                  <a:gd name="T6" fmla="*/ 3 w 23"/>
                  <a:gd name="T7" fmla="*/ 7 h 9"/>
                  <a:gd name="T8" fmla="*/ 0 w 23"/>
                  <a:gd name="T9" fmla="*/ 3 h 9"/>
                  <a:gd name="T10" fmla="*/ 4 w 23"/>
                  <a:gd name="T11" fmla="*/ 0 h 9"/>
                  <a:gd name="T12" fmla="*/ 20 w 23"/>
                  <a:gd name="T13" fmla="*/ 2 h 9"/>
                  <a:gd name="T14" fmla="*/ 23 w 23"/>
                  <a:gd name="T15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9">
                    <a:moveTo>
                      <a:pt x="23" y="4"/>
                    </a:moveTo>
                    <a:cubicBezTo>
                      <a:pt x="23" y="5"/>
                      <a:pt x="23" y="5"/>
                      <a:pt x="23" y="6"/>
                    </a:cubicBezTo>
                    <a:cubicBezTo>
                      <a:pt x="23" y="8"/>
                      <a:pt x="21" y="9"/>
                      <a:pt x="20" y="9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1" y="7"/>
                      <a:pt x="0" y="5"/>
                      <a:pt x="0" y="3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1" y="3"/>
                      <a:pt x="22" y="3"/>
                      <a:pt x="2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37" name="">
                <a:extLst>
                  <a:ext uri="{FF2B5EF4-FFF2-40B4-BE49-F238E27FC236}">
                    <a16:creationId xmlns:a16="http://schemas.microsoft.com/office/drawing/2014/main" id="{B94BADFF-8857-4129-B122-93819DD663E0}"/>
                  </a:ext>
                </a:extLst>
              </p:cNvPr>
              <p:cNvSpPr/>
              <p:nvPr/>
            </p:nvSpPr>
            <p:spPr bwMode="auto">
              <a:xfrm>
                <a:off x="5362575" y="4081464"/>
                <a:ext cx="79375" cy="76200"/>
              </a:xfrm>
              <a:custGeom>
                <a:avLst/>
                <a:gdLst>
                  <a:gd name="T0" fmla="*/ 20 w 21"/>
                  <a:gd name="T1" fmla="*/ 2 h 20"/>
                  <a:gd name="T2" fmla="*/ 20 w 21"/>
                  <a:gd name="T3" fmla="*/ 6 h 20"/>
                  <a:gd name="T4" fmla="*/ 6 w 21"/>
                  <a:gd name="T5" fmla="*/ 19 h 20"/>
                  <a:gd name="T6" fmla="*/ 1 w 21"/>
                  <a:gd name="T7" fmla="*/ 18 h 20"/>
                  <a:gd name="T8" fmla="*/ 1 w 21"/>
                  <a:gd name="T9" fmla="*/ 14 h 20"/>
                  <a:gd name="T10" fmla="*/ 15 w 21"/>
                  <a:gd name="T11" fmla="*/ 1 h 20"/>
                  <a:gd name="T12" fmla="*/ 20 w 21"/>
                  <a:gd name="T13" fmla="*/ 1 h 20"/>
                  <a:gd name="T14" fmla="*/ 20 w 21"/>
                  <a:gd name="T15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20">
                    <a:moveTo>
                      <a:pt x="20" y="2"/>
                    </a:moveTo>
                    <a:cubicBezTo>
                      <a:pt x="21" y="3"/>
                      <a:pt x="21" y="5"/>
                      <a:pt x="20" y="6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5" y="20"/>
                      <a:pt x="2" y="20"/>
                      <a:pt x="1" y="18"/>
                    </a:cubicBezTo>
                    <a:cubicBezTo>
                      <a:pt x="0" y="17"/>
                      <a:pt x="0" y="15"/>
                      <a:pt x="1" y="14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6" y="0"/>
                      <a:pt x="19" y="0"/>
                      <a:pt x="20" y="1"/>
                    </a:cubicBezTo>
                    <a:cubicBezTo>
                      <a:pt x="20" y="1"/>
                      <a:pt x="20" y="2"/>
                      <a:pt x="2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38" name="">
                <a:extLst>
                  <a:ext uri="{FF2B5EF4-FFF2-40B4-BE49-F238E27FC236}">
                    <a16:creationId xmlns:a16="http://schemas.microsoft.com/office/drawing/2014/main" id="{F5417253-03A3-499B-822C-A441E3D4BBA2}"/>
                  </a:ext>
                </a:extLst>
              </p:cNvPr>
              <p:cNvSpPr/>
              <p:nvPr/>
            </p:nvSpPr>
            <p:spPr bwMode="auto">
              <a:xfrm>
                <a:off x="4375150" y="5173664"/>
                <a:ext cx="182563" cy="296863"/>
              </a:xfrm>
              <a:custGeom>
                <a:avLst/>
                <a:gdLst>
                  <a:gd name="T0" fmla="*/ 47 w 48"/>
                  <a:gd name="T1" fmla="*/ 2 h 78"/>
                  <a:gd name="T2" fmla="*/ 47 w 48"/>
                  <a:gd name="T3" fmla="*/ 6 h 78"/>
                  <a:gd name="T4" fmla="*/ 7 w 48"/>
                  <a:gd name="T5" fmla="*/ 76 h 78"/>
                  <a:gd name="T6" fmla="*/ 2 w 48"/>
                  <a:gd name="T7" fmla="*/ 77 h 78"/>
                  <a:gd name="T8" fmla="*/ 1 w 48"/>
                  <a:gd name="T9" fmla="*/ 73 h 78"/>
                  <a:gd name="T10" fmla="*/ 41 w 48"/>
                  <a:gd name="T11" fmla="*/ 3 h 78"/>
                  <a:gd name="T12" fmla="*/ 46 w 48"/>
                  <a:gd name="T13" fmla="*/ 1 h 78"/>
                  <a:gd name="T14" fmla="*/ 47 w 48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78">
                    <a:moveTo>
                      <a:pt x="47" y="2"/>
                    </a:moveTo>
                    <a:cubicBezTo>
                      <a:pt x="48" y="3"/>
                      <a:pt x="48" y="5"/>
                      <a:pt x="47" y="6"/>
                    </a:cubicBezTo>
                    <a:cubicBezTo>
                      <a:pt x="7" y="76"/>
                      <a:pt x="7" y="76"/>
                      <a:pt x="7" y="76"/>
                    </a:cubicBezTo>
                    <a:cubicBezTo>
                      <a:pt x="6" y="78"/>
                      <a:pt x="4" y="78"/>
                      <a:pt x="2" y="77"/>
                    </a:cubicBezTo>
                    <a:cubicBezTo>
                      <a:pt x="0" y="76"/>
                      <a:pt x="0" y="74"/>
                      <a:pt x="1" y="73"/>
                    </a:cubicBezTo>
                    <a:cubicBezTo>
                      <a:pt x="41" y="3"/>
                      <a:pt x="41" y="3"/>
                      <a:pt x="41" y="3"/>
                    </a:cubicBezTo>
                    <a:cubicBezTo>
                      <a:pt x="42" y="1"/>
                      <a:pt x="44" y="0"/>
                      <a:pt x="46" y="1"/>
                    </a:cubicBezTo>
                    <a:cubicBezTo>
                      <a:pt x="46" y="2"/>
                      <a:pt x="47" y="2"/>
                      <a:pt x="4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39" name="">
                <a:extLst>
                  <a:ext uri="{FF2B5EF4-FFF2-40B4-BE49-F238E27FC236}">
                    <a16:creationId xmlns:a16="http://schemas.microsoft.com/office/drawing/2014/main" id="{7EFCE656-55D9-4F4F-9AAB-54A225C4CB63}"/>
                  </a:ext>
                </a:extLst>
              </p:cNvPr>
              <p:cNvSpPr/>
              <p:nvPr/>
            </p:nvSpPr>
            <p:spPr bwMode="auto">
              <a:xfrm>
                <a:off x="4784725" y="5287964"/>
                <a:ext cx="92075" cy="330200"/>
              </a:xfrm>
              <a:custGeom>
                <a:avLst/>
                <a:gdLst>
                  <a:gd name="T0" fmla="*/ 24 w 24"/>
                  <a:gd name="T1" fmla="*/ 2 h 87"/>
                  <a:gd name="T2" fmla="*/ 24 w 24"/>
                  <a:gd name="T3" fmla="*/ 4 h 87"/>
                  <a:gd name="T4" fmla="*/ 7 w 24"/>
                  <a:gd name="T5" fmla="*/ 84 h 87"/>
                  <a:gd name="T6" fmla="*/ 2 w 24"/>
                  <a:gd name="T7" fmla="*/ 86 h 87"/>
                  <a:gd name="T8" fmla="*/ 0 w 24"/>
                  <a:gd name="T9" fmla="*/ 82 h 87"/>
                  <a:gd name="T10" fmla="*/ 18 w 24"/>
                  <a:gd name="T11" fmla="*/ 4 h 87"/>
                  <a:gd name="T12" fmla="*/ 21 w 24"/>
                  <a:gd name="T13" fmla="*/ 0 h 87"/>
                  <a:gd name="T14" fmla="*/ 24 w 24"/>
                  <a:gd name="T15" fmla="*/ 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87">
                    <a:moveTo>
                      <a:pt x="24" y="2"/>
                    </a:moveTo>
                    <a:cubicBezTo>
                      <a:pt x="24" y="3"/>
                      <a:pt x="24" y="3"/>
                      <a:pt x="24" y="4"/>
                    </a:cubicBezTo>
                    <a:cubicBezTo>
                      <a:pt x="23" y="32"/>
                      <a:pt x="17" y="59"/>
                      <a:pt x="7" y="84"/>
                    </a:cubicBezTo>
                    <a:cubicBezTo>
                      <a:pt x="6" y="86"/>
                      <a:pt x="4" y="87"/>
                      <a:pt x="2" y="86"/>
                    </a:cubicBezTo>
                    <a:cubicBezTo>
                      <a:pt x="1" y="85"/>
                      <a:pt x="0" y="83"/>
                      <a:pt x="0" y="82"/>
                    </a:cubicBezTo>
                    <a:cubicBezTo>
                      <a:pt x="10" y="57"/>
                      <a:pt x="16" y="31"/>
                      <a:pt x="18" y="4"/>
                    </a:cubicBezTo>
                    <a:cubicBezTo>
                      <a:pt x="18" y="2"/>
                      <a:pt x="19" y="0"/>
                      <a:pt x="21" y="0"/>
                    </a:cubicBezTo>
                    <a:cubicBezTo>
                      <a:pt x="22" y="0"/>
                      <a:pt x="23" y="1"/>
                      <a:pt x="2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40" name="">
                <a:extLst>
                  <a:ext uri="{FF2B5EF4-FFF2-40B4-BE49-F238E27FC236}">
                    <a16:creationId xmlns:a16="http://schemas.microsoft.com/office/drawing/2014/main" id="{7D06D73B-CAA7-4FA5-B042-8E3C39C4B47C}"/>
                  </a:ext>
                </a:extLst>
              </p:cNvPr>
              <p:cNvSpPr/>
              <p:nvPr/>
            </p:nvSpPr>
            <p:spPr bwMode="auto">
              <a:xfrm>
                <a:off x="5199063" y="5249864"/>
                <a:ext cx="84138" cy="265113"/>
              </a:xfrm>
              <a:custGeom>
                <a:avLst/>
                <a:gdLst>
                  <a:gd name="T0" fmla="*/ 6 w 22"/>
                  <a:gd name="T1" fmla="*/ 2 h 70"/>
                  <a:gd name="T2" fmla="*/ 7 w 22"/>
                  <a:gd name="T3" fmla="*/ 3 h 70"/>
                  <a:gd name="T4" fmla="*/ 22 w 22"/>
                  <a:gd name="T5" fmla="*/ 65 h 70"/>
                  <a:gd name="T6" fmla="*/ 19 w 22"/>
                  <a:gd name="T7" fmla="*/ 69 h 70"/>
                  <a:gd name="T8" fmla="*/ 15 w 22"/>
                  <a:gd name="T9" fmla="*/ 67 h 70"/>
                  <a:gd name="T10" fmla="*/ 0 w 22"/>
                  <a:gd name="T11" fmla="*/ 5 h 70"/>
                  <a:gd name="T12" fmla="*/ 3 w 22"/>
                  <a:gd name="T13" fmla="*/ 1 h 70"/>
                  <a:gd name="T14" fmla="*/ 6 w 22"/>
                  <a:gd name="T15" fmla="*/ 2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70">
                    <a:moveTo>
                      <a:pt x="6" y="2"/>
                    </a:moveTo>
                    <a:cubicBezTo>
                      <a:pt x="6" y="2"/>
                      <a:pt x="7" y="3"/>
                      <a:pt x="7" y="3"/>
                    </a:cubicBezTo>
                    <a:cubicBezTo>
                      <a:pt x="22" y="65"/>
                      <a:pt x="22" y="65"/>
                      <a:pt x="22" y="65"/>
                    </a:cubicBezTo>
                    <a:cubicBezTo>
                      <a:pt x="22" y="67"/>
                      <a:pt x="21" y="69"/>
                      <a:pt x="19" y="69"/>
                    </a:cubicBezTo>
                    <a:cubicBezTo>
                      <a:pt x="17" y="70"/>
                      <a:pt x="15" y="68"/>
                      <a:pt x="15" y="6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1"/>
                      <a:pt x="3" y="1"/>
                    </a:cubicBezTo>
                    <a:cubicBezTo>
                      <a:pt x="4" y="0"/>
                      <a:pt x="5" y="1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41" name="">
                <a:extLst>
                  <a:ext uri="{FF2B5EF4-FFF2-40B4-BE49-F238E27FC236}">
                    <a16:creationId xmlns:a16="http://schemas.microsoft.com/office/drawing/2014/main" id="{4E49CB50-43F7-46EB-9C9D-1370BE237CBB}"/>
                  </a:ext>
                </a:extLst>
              </p:cNvPr>
              <p:cNvSpPr/>
              <p:nvPr/>
            </p:nvSpPr>
            <p:spPr bwMode="auto">
              <a:xfrm>
                <a:off x="5499100" y="5011739"/>
                <a:ext cx="239713" cy="177800"/>
              </a:xfrm>
              <a:custGeom>
                <a:avLst/>
                <a:gdLst>
                  <a:gd name="T0" fmla="*/ 62 w 63"/>
                  <a:gd name="T1" fmla="*/ 41 h 47"/>
                  <a:gd name="T2" fmla="*/ 62 w 63"/>
                  <a:gd name="T3" fmla="*/ 45 h 47"/>
                  <a:gd name="T4" fmla="*/ 57 w 63"/>
                  <a:gd name="T5" fmla="*/ 46 h 47"/>
                  <a:gd name="T6" fmla="*/ 2 w 63"/>
                  <a:gd name="T7" fmla="*/ 7 h 47"/>
                  <a:gd name="T8" fmla="*/ 1 w 63"/>
                  <a:gd name="T9" fmla="*/ 3 h 47"/>
                  <a:gd name="T10" fmla="*/ 6 w 63"/>
                  <a:gd name="T11" fmla="*/ 1 h 47"/>
                  <a:gd name="T12" fmla="*/ 62 w 63"/>
                  <a:gd name="T13" fmla="*/ 40 h 47"/>
                  <a:gd name="T14" fmla="*/ 62 w 63"/>
                  <a:gd name="T15" fmla="*/ 4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" h="47">
                    <a:moveTo>
                      <a:pt x="62" y="41"/>
                    </a:moveTo>
                    <a:cubicBezTo>
                      <a:pt x="63" y="42"/>
                      <a:pt x="63" y="44"/>
                      <a:pt x="62" y="45"/>
                    </a:cubicBezTo>
                    <a:cubicBezTo>
                      <a:pt x="61" y="47"/>
                      <a:pt x="59" y="47"/>
                      <a:pt x="57" y="46"/>
                    </a:cubicBezTo>
                    <a:cubicBezTo>
                      <a:pt x="40" y="32"/>
                      <a:pt x="21" y="19"/>
                      <a:pt x="2" y="7"/>
                    </a:cubicBezTo>
                    <a:cubicBezTo>
                      <a:pt x="1" y="6"/>
                      <a:pt x="0" y="4"/>
                      <a:pt x="1" y="3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25" y="13"/>
                      <a:pt x="44" y="27"/>
                      <a:pt x="62" y="40"/>
                    </a:cubicBezTo>
                    <a:cubicBezTo>
                      <a:pt x="62" y="41"/>
                      <a:pt x="62" y="41"/>
                      <a:pt x="62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42" name="">
                <a:extLst>
                  <a:ext uri="{FF2B5EF4-FFF2-40B4-BE49-F238E27FC236}">
                    <a16:creationId xmlns:a16="http://schemas.microsoft.com/office/drawing/2014/main" id="{E18D8B01-294C-4844-B8E2-32529B3F475F}"/>
                  </a:ext>
                </a:extLst>
              </p:cNvPr>
              <p:cNvSpPr/>
              <p:nvPr/>
            </p:nvSpPr>
            <p:spPr bwMode="auto">
              <a:xfrm>
                <a:off x="5597525" y="4668839"/>
                <a:ext cx="346075" cy="50800"/>
              </a:xfrm>
              <a:custGeom>
                <a:avLst/>
                <a:gdLst>
                  <a:gd name="T0" fmla="*/ 90 w 91"/>
                  <a:gd name="T1" fmla="*/ 8 h 13"/>
                  <a:gd name="T2" fmla="*/ 90 w 91"/>
                  <a:gd name="T3" fmla="*/ 10 h 13"/>
                  <a:gd name="T4" fmla="*/ 87 w 91"/>
                  <a:gd name="T5" fmla="*/ 13 h 13"/>
                  <a:gd name="T6" fmla="*/ 3 w 91"/>
                  <a:gd name="T7" fmla="*/ 7 h 13"/>
                  <a:gd name="T8" fmla="*/ 0 w 91"/>
                  <a:gd name="T9" fmla="*/ 3 h 13"/>
                  <a:gd name="T10" fmla="*/ 4 w 91"/>
                  <a:gd name="T11" fmla="*/ 0 h 13"/>
                  <a:gd name="T12" fmla="*/ 87 w 91"/>
                  <a:gd name="T13" fmla="*/ 6 h 13"/>
                  <a:gd name="T14" fmla="*/ 90 w 91"/>
                  <a:gd name="T15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1" h="13">
                    <a:moveTo>
                      <a:pt x="90" y="8"/>
                    </a:moveTo>
                    <a:cubicBezTo>
                      <a:pt x="90" y="9"/>
                      <a:pt x="91" y="9"/>
                      <a:pt x="90" y="10"/>
                    </a:cubicBezTo>
                    <a:cubicBezTo>
                      <a:pt x="90" y="12"/>
                      <a:pt x="88" y="13"/>
                      <a:pt x="87" y="13"/>
                    </a:cubicBezTo>
                    <a:cubicBezTo>
                      <a:pt x="58" y="9"/>
                      <a:pt x="32" y="7"/>
                      <a:pt x="3" y="7"/>
                    </a:cubicBezTo>
                    <a:cubicBezTo>
                      <a:pt x="2" y="7"/>
                      <a:pt x="0" y="5"/>
                      <a:pt x="0" y="3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32" y="0"/>
                      <a:pt x="59" y="3"/>
                      <a:pt x="87" y="6"/>
                    </a:cubicBezTo>
                    <a:cubicBezTo>
                      <a:pt x="89" y="6"/>
                      <a:pt x="89" y="7"/>
                      <a:pt x="9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43" name="">
                <a:extLst>
                  <a:ext uri="{FF2B5EF4-FFF2-40B4-BE49-F238E27FC236}">
                    <a16:creationId xmlns:a16="http://schemas.microsoft.com/office/drawing/2014/main" id="{ADE37A58-CEA8-4446-BBE8-DD46441B3229}"/>
                  </a:ext>
                </a:extLst>
              </p:cNvPr>
              <p:cNvSpPr/>
              <p:nvPr/>
            </p:nvSpPr>
            <p:spPr bwMode="auto">
              <a:xfrm>
                <a:off x="5495925" y="4184651"/>
                <a:ext cx="239713" cy="139700"/>
              </a:xfrm>
              <a:custGeom>
                <a:avLst/>
                <a:gdLst>
                  <a:gd name="T0" fmla="*/ 61 w 63"/>
                  <a:gd name="T1" fmla="*/ 2 h 37"/>
                  <a:gd name="T2" fmla="*/ 62 w 63"/>
                  <a:gd name="T3" fmla="*/ 2 h 37"/>
                  <a:gd name="T4" fmla="*/ 60 w 63"/>
                  <a:gd name="T5" fmla="*/ 7 h 37"/>
                  <a:gd name="T6" fmla="*/ 6 w 63"/>
                  <a:gd name="T7" fmla="*/ 36 h 37"/>
                  <a:gd name="T8" fmla="*/ 1 w 63"/>
                  <a:gd name="T9" fmla="*/ 35 h 37"/>
                  <a:gd name="T10" fmla="*/ 2 w 63"/>
                  <a:gd name="T11" fmla="*/ 30 h 37"/>
                  <a:gd name="T12" fmla="*/ 57 w 63"/>
                  <a:gd name="T13" fmla="*/ 1 h 37"/>
                  <a:gd name="T14" fmla="*/ 61 w 63"/>
                  <a:gd name="T15" fmla="*/ 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" h="37">
                    <a:moveTo>
                      <a:pt x="61" y="2"/>
                    </a:moveTo>
                    <a:cubicBezTo>
                      <a:pt x="62" y="2"/>
                      <a:pt x="62" y="2"/>
                      <a:pt x="62" y="2"/>
                    </a:cubicBezTo>
                    <a:cubicBezTo>
                      <a:pt x="63" y="4"/>
                      <a:pt x="62" y="6"/>
                      <a:pt x="60" y="7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4" y="37"/>
                      <a:pt x="2" y="37"/>
                      <a:pt x="1" y="35"/>
                    </a:cubicBezTo>
                    <a:cubicBezTo>
                      <a:pt x="0" y="33"/>
                      <a:pt x="1" y="31"/>
                      <a:pt x="2" y="30"/>
                    </a:cubicBezTo>
                    <a:cubicBezTo>
                      <a:pt x="57" y="1"/>
                      <a:pt x="57" y="1"/>
                      <a:pt x="57" y="1"/>
                    </a:cubicBezTo>
                    <a:cubicBezTo>
                      <a:pt x="59" y="0"/>
                      <a:pt x="61" y="1"/>
                      <a:pt x="6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44" name="">
                <a:extLst>
                  <a:ext uri="{FF2B5EF4-FFF2-40B4-BE49-F238E27FC236}">
                    <a16:creationId xmlns:a16="http://schemas.microsoft.com/office/drawing/2014/main" id="{62EBE9C1-5CE4-42FD-854B-4CD3732558E9}"/>
                  </a:ext>
                </a:extLst>
              </p:cNvPr>
              <p:cNvSpPr/>
              <p:nvPr/>
            </p:nvSpPr>
            <p:spPr bwMode="auto">
              <a:xfrm>
                <a:off x="4291013" y="5429251"/>
                <a:ext cx="136525" cy="131763"/>
              </a:xfrm>
              <a:custGeom>
                <a:avLst/>
                <a:gdLst>
                  <a:gd name="T0" fmla="*/ 33 w 36"/>
                  <a:gd name="T1" fmla="*/ 10 h 35"/>
                  <a:gd name="T2" fmla="*/ 36 w 36"/>
                  <a:gd name="T3" fmla="*/ 22 h 35"/>
                  <a:gd name="T4" fmla="*/ 36 w 36"/>
                  <a:gd name="T5" fmla="*/ 22 h 35"/>
                  <a:gd name="T6" fmla="*/ 31 w 36"/>
                  <a:gd name="T7" fmla="*/ 32 h 35"/>
                  <a:gd name="T8" fmla="*/ 20 w 36"/>
                  <a:gd name="T9" fmla="*/ 35 h 35"/>
                  <a:gd name="T10" fmla="*/ 2 w 36"/>
                  <a:gd name="T11" fmla="*/ 18 h 35"/>
                  <a:gd name="T12" fmla="*/ 6 w 36"/>
                  <a:gd name="T13" fmla="*/ 4 h 35"/>
                  <a:gd name="T14" fmla="*/ 25 w 36"/>
                  <a:gd name="T15" fmla="*/ 3 h 35"/>
                  <a:gd name="T16" fmla="*/ 33 w 36"/>
                  <a:gd name="T17" fmla="*/ 10 h 35"/>
                  <a:gd name="T18" fmla="*/ 29 w 36"/>
                  <a:gd name="T19" fmla="*/ 22 h 35"/>
                  <a:gd name="T20" fmla="*/ 22 w 36"/>
                  <a:gd name="T21" fmla="*/ 10 h 35"/>
                  <a:gd name="T22" fmla="*/ 10 w 36"/>
                  <a:gd name="T23" fmla="*/ 9 h 35"/>
                  <a:gd name="T24" fmla="*/ 9 w 36"/>
                  <a:gd name="T25" fmla="*/ 16 h 35"/>
                  <a:gd name="T26" fmla="*/ 21 w 36"/>
                  <a:gd name="T27" fmla="*/ 28 h 35"/>
                  <a:gd name="T28" fmla="*/ 27 w 36"/>
                  <a:gd name="T29" fmla="*/ 26 h 35"/>
                  <a:gd name="T30" fmla="*/ 29 w 36"/>
                  <a:gd name="T31" fmla="*/ 2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6" h="35">
                    <a:moveTo>
                      <a:pt x="33" y="10"/>
                    </a:moveTo>
                    <a:cubicBezTo>
                      <a:pt x="35" y="14"/>
                      <a:pt x="36" y="18"/>
                      <a:pt x="36" y="22"/>
                    </a:cubicBezTo>
                    <a:cubicBezTo>
                      <a:pt x="36" y="22"/>
                      <a:pt x="36" y="22"/>
                      <a:pt x="36" y="22"/>
                    </a:cubicBezTo>
                    <a:cubicBezTo>
                      <a:pt x="36" y="26"/>
                      <a:pt x="34" y="29"/>
                      <a:pt x="31" y="32"/>
                    </a:cubicBezTo>
                    <a:cubicBezTo>
                      <a:pt x="28" y="34"/>
                      <a:pt x="24" y="35"/>
                      <a:pt x="20" y="35"/>
                    </a:cubicBezTo>
                    <a:cubicBezTo>
                      <a:pt x="12" y="33"/>
                      <a:pt x="4" y="26"/>
                      <a:pt x="2" y="18"/>
                    </a:cubicBezTo>
                    <a:cubicBezTo>
                      <a:pt x="0" y="10"/>
                      <a:pt x="3" y="6"/>
                      <a:pt x="6" y="4"/>
                    </a:cubicBezTo>
                    <a:cubicBezTo>
                      <a:pt x="10" y="0"/>
                      <a:pt x="18" y="0"/>
                      <a:pt x="25" y="3"/>
                    </a:cubicBezTo>
                    <a:cubicBezTo>
                      <a:pt x="28" y="5"/>
                      <a:pt x="31" y="8"/>
                      <a:pt x="33" y="10"/>
                    </a:cubicBezTo>
                    <a:close/>
                    <a:moveTo>
                      <a:pt x="29" y="22"/>
                    </a:moveTo>
                    <a:cubicBezTo>
                      <a:pt x="30" y="14"/>
                      <a:pt x="24" y="11"/>
                      <a:pt x="22" y="10"/>
                    </a:cubicBezTo>
                    <a:cubicBezTo>
                      <a:pt x="17" y="7"/>
                      <a:pt x="12" y="7"/>
                      <a:pt x="10" y="9"/>
                    </a:cubicBezTo>
                    <a:cubicBezTo>
                      <a:pt x="8" y="11"/>
                      <a:pt x="8" y="13"/>
                      <a:pt x="9" y="16"/>
                    </a:cubicBezTo>
                    <a:cubicBezTo>
                      <a:pt x="10" y="22"/>
                      <a:pt x="16" y="27"/>
                      <a:pt x="21" y="28"/>
                    </a:cubicBezTo>
                    <a:cubicBezTo>
                      <a:pt x="23" y="28"/>
                      <a:pt x="25" y="28"/>
                      <a:pt x="27" y="26"/>
                    </a:cubicBezTo>
                    <a:cubicBezTo>
                      <a:pt x="28" y="25"/>
                      <a:pt x="29" y="24"/>
                      <a:pt x="29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45" name="">
                <a:extLst>
                  <a:ext uri="{FF2B5EF4-FFF2-40B4-BE49-F238E27FC236}">
                    <a16:creationId xmlns:a16="http://schemas.microsoft.com/office/drawing/2014/main" id="{29AD9D76-89DE-401C-9284-0DC40FFFD3CE}"/>
                  </a:ext>
                </a:extLst>
              </p:cNvPr>
              <p:cNvSpPr/>
              <p:nvPr/>
            </p:nvSpPr>
            <p:spPr bwMode="auto">
              <a:xfrm>
                <a:off x="4702175" y="5580064"/>
                <a:ext cx="158750" cy="144463"/>
              </a:xfrm>
              <a:custGeom>
                <a:avLst/>
                <a:gdLst>
                  <a:gd name="T0" fmla="*/ 39 w 42"/>
                  <a:gd name="T1" fmla="*/ 14 h 38"/>
                  <a:gd name="T2" fmla="*/ 41 w 42"/>
                  <a:gd name="T3" fmla="*/ 26 h 38"/>
                  <a:gd name="T4" fmla="*/ 33 w 42"/>
                  <a:gd name="T5" fmla="*/ 36 h 38"/>
                  <a:gd name="T6" fmla="*/ 20 w 42"/>
                  <a:gd name="T7" fmla="*/ 37 h 38"/>
                  <a:gd name="T8" fmla="*/ 4 w 42"/>
                  <a:gd name="T9" fmla="*/ 27 h 38"/>
                  <a:gd name="T10" fmla="*/ 3 w 42"/>
                  <a:gd name="T11" fmla="*/ 9 h 38"/>
                  <a:gd name="T12" fmla="*/ 12 w 42"/>
                  <a:gd name="T13" fmla="*/ 2 h 38"/>
                  <a:gd name="T14" fmla="*/ 35 w 42"/>
                  <a:gd name="T15" fmla="*/ 10 h 38"/>
                  <a:gd name="T16" fmla="*/ 35 w 42"/>
                  <a:gd name="T17" fmla="*/ 10 h 38"/>
                  <a:gd name="T18" fmla="*/ 39 w 42"/>
                  <a:gd name="T19" fmla="*/ 14 h 38"/>
                  <a:gd name="T20" fmla="*/ 10 w 42"/>
                  <a:gd name="T21" fmla="*/ 23 h 38"/>
                  <a:gd name="T22" fmla="*/ 10 w 42"/>
                  <a:gd name="T23" fmla="*/ 23 h 38"/>
                  <a:gd name="T24" fmla="*/ 21 w 42"/>
                  <a:gd name="T25" fmla="*/ 30 h 38"/>
                  <a:gd name="T26" fmla="*/ 30 w 42"/>
                  <a:gd name="T27" fmla="*/ 30 h 38"/>
                  <a:gd name="T28" fmla="*/ 35 w 42"/>
                  <a:gd name="T29" fmla="*/ 25 h 38"/>
                  <a:gd name="T30" fmla="*/ 30 w 42"/>
                  <a:gd name="T31" fmla="*/ 15 h 38"/>
                  <a:gd name="T32" fmla="*/ 30 w 42"/>
                  <a:gd name="T33" fmla="*/ 15 h 38"/>
                  <a:gd name="T34" fmla="*/ 13 w 42"/>
                  <a:gd name="T35" fmla="*/ 9 h 38"/>
                  <a:gd name="T36" fmla="*/ 9 w 42"/>
                  <a:gd name="T37" fmla="*/ 12 h 38"/>
                  <a:gd name="T38" fmla="*/ 10 w 42"/>
                  <a:gd name="T39" fmla="*/ 2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" h="38">
                    <a:moveTo>
                      <a:pt x="39" y="14"/>
                    </a:moveTo>
                    <a:cubicBezTo>
                      <a:pt x="41" y="18"/>
                      <a:pt x="42" y="23"/>
                      <a:pt x="41" y="26"/>
                    </a:cubicBezTo>
                    <a:cubicBezTo>
                      <a:pt x="40" y="31"/>
                      <a:pt x="37" y="35"/>
                      <a:pt x="33" y="36"/>
                    </a:cubicBezTo>
                    <a:cubicBezTo>
                      <a:pt x="29" y="38"/>
                      <a:pt x="25" y="38"/>
                      <a:pt x="20" y="37"/>
                    </a:cubicBezTo>
                    <a:cubicBezTo>
                      <a:pt x="14" y="36"/>
                      <a:pt x="8" y="32"/>
                      <a:pt x="4" y="27"/>
                    </a:cubicBezTo>
                    <a:cubicBezTo>
                      <a:pt x="0" y="21"/>
                      <a:pt x="0" y="14"/>
                      <a:pt x="3" y="9"/>
                    </a:cubicBezTo>
                    <a:cubicBezTo>
                      <a:pt x="4" y="5"/>
                      <a:pt x="8" y="3"/>
                      <a:pt x="12" y="2"/>
                    </a:cubicBezTo>
                    <a:cubicBezTo>
                      <a:pt x="19" y="0"/>
                      <a:pt x="29" y="5"/>
                      <a:pt x="35" y="10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6" y="11"/>
                      <a:pt x="38" y="13"/>
                      <a:pt x="39" y="14"/>
                    </a:cubicBezTo>
                    <a:close/>
                    <a:moveTo>
                      <a:pt x="10" y="23"/>
                    </a:moveTo>
                    <a:cubicBezTo>
                      <a:pt x="10" y="23"/>
                      <a:pt x="10" y="23"/>
                      <a:pt x="10" y="23"/>
                    </a:cubicBezTo>
                    <a:cubicBezTo>
                      <a:pt x="12" y="27"/>
                      <a:pt x="17" y="29"/>
                      <a:pt x="21" y="30"/>
                    </a:cubicBezTo>
                    <a:cubicBezTo>
                      <a:pt x="24" y="31"/>
                      <a:pt x="27" y="31"/>
                      <a:pt x="30" y="30"/>
                    </a:cubicBezTo>
                    <a:cubicBezTo>
                      <a:pt x="32" y="29"/>
                      <a:pt x="34" y="27"/>
                      <a:pt x="35" y="25"/>
                    </a:cubicBezTo>
                    <a:cubicBezTo>
                      <a:pt x="35" y="21"/>
                      <a:pt x="33" y="18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26" y="11"/>
                      <a:pt x="18" y="8"/>
                      <a:pt x="13" y="9"/>
                    </a:cubicBezTo>
                    <a:cubicBezTo>
                      <a:pt x="11" y="9"/>
                      <a:pt x="10" y="10"/>
                      <a:pt x="9" y="12"/>
                    </a:cubicBezTo>
                    <a:cubicBezTo>
                      <a:pt x="7" y="15"/>
                      <a:pt x="7" y="19"/>
                      <a:pt x="10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46" name="">
                <a:extLst>
                  <a:ext uri="{FF2B5EF4-FFF2-40B4-BE49-F238E27FC236}">
                    <a16:creationId xmlns:a16="http://schemas.microsoft.com/office/drawing/2014/main" id="{1678ACBA-8C25-47B5-A01E-0EFAA6C30020}"/>
                  </a:ext>
                </a:extLst>
              </p:cNvPr>
              <p:cNvSpPr/>
              <p:nvPr/>
            </p:nvSpPr>
            <p:spPr bwMode="auto">
              <a:xfrm>
                <a:off x="5199063" y="5484814"/>
                <a:ext cx="163513" cy="125413"/>
              </a:xfrm>
              <a:custGeom>
                <a:avLst/>
                <a:gdLst>
                  <a:gd name="T0" fmla="*/ 39 w 43"/>
                  <a:gd name="T1" fmla="*/ 6 h 33"/>
                  <a:gd name="T2" fmla="*/ 40 w 43"/>
                  <a:gd name="T3" fmla="*/ 6 h 33"/>
                  <a:gd name="T4" fmla="*/ 38 w 43"/>
                  <a:gd name="T5" fmla="*/ 23 h 33"/>
                  <a:gd name="T6" fmla="*/ 17 w 43"/>
                  <a:gd name="T7" fmla="*/ 33 h 33"/>
                  <a:gd name="T8" fmla="*/ 7 w 43"/>
                  <a:gd name="T9" fmla="*/ 30 h 33"/>
                  <a:gd name="T10" fmla="*/ 0 w 43"/>
                  <a:gd name="T11" fmla="*/ 20 h 33"/>
                  <a:gd name="T12" fmla="*/ 6 w 43"/>
                  <a:gd name="T13" fmla="*/ 8 h 33"/>
                  <a:gd name="T14" fmla="*/ 28 w 43"/>
                  <a:gd name="T15" fmla="*/ 0 h 33"/>
                  <a:gd name="T16" fmla="*/ 28 w 43"/>
                  <a:gd name="T17" fmla="*/ 0 h 33"/>
                  <a:gd name="T18" fmla="*/ 39 w 43"/>
                  <a:gd name="T19" fmla="*/ 6 h 33"/>
                  <a:gd name="T20" fmla="*/ 8 w 43"/>
                  <a:gd name="T21" fmla="*/ 22 h 33"/>
                  <a:gd name="T22" fmla="*/ 11 w 43"/>
                  <a:gd name="T23" fmla="*/ 24 h 33"/>
                  <a:gd name="T24" fmla="*/ 18 w 43"/>
                  <a:gd name="T25" fmla="*/ 26 h 33"/>
                  <a:gd name="T26" fmla="*/ 32 w 43"/>
                  <a:gd name="T27" fmla="*/ 19 h 33"/>
                  <a:gd name="T28" fmla="*/ 34 w 43"/>
                  <a:gd name="T29" fmla="*/ 10 h 33"/>
                  <a:gd name="T30" fmla="*/ 28 w 43"/>
                  <a:gd name="T31" fmla="*/ 7 h 33"/>
                  <a:gd name="T32" fmla="*/ 28 w 43"/>
                  <a:gd name="T33" fmla="*/ 7 h 33"/>
                  <a:gd name="T34" fmla="*/ 10 w 43"/>
                  <a:gd name="T35" fmla="*/ 13 h 33"/>
                  <a:gd name="T36" fmla="*/ 7 w 43"/>
                  <a:gd name="T37" fmla="*/ 19 h 33"/>
                  <a:gd name="T38" fmla="*/ 8 w 43"/>
                  <a:gd name="T39" fmla="*/ 2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3" h="33">
                    <a:moveTo>
                      <a:pt x="39" y="6"/>
                    </a:moveTo>
                    <a:cubicBezTo>
                      <a:pt x="39" y="6"/>
                      <a:pt x="39" y="6"/>
                      <a:pt x="40" y="6"/>
                    </a:cubicBezTo>
                    <a:cubicBezTo>
                      <a:pt x="43" y="12"/>
                      <a:pt x="41" y="19"/>
                      <a:pt x="38" y="23"/>
                    </a:cubicBezTo>
                    <a:cubicBezTo>
                      <a:pt x="33" y="30"/>
                      <a:pt x="25" y="33"/>
                      <a:pt x="17" y="33"/>
                    </a:cubicBezTo>
                    <a:cubicBezTo>
                      <a:pt x="13" y="33"/>
                      <a:pt x="10" y="32"/>
                      <a:pt x="7" y="30"/>
                    </a:cubicBezTo>
                    <a:cubicBezTo>
                      <a:pt x="3" y="27"/>
                      <a:pt x="1" y="24"/>
                      <a:pt x="0" y="20"/>
                    </a:cubicBezTo>
                    <a:cubicBezTo>
                      <a:pt x="0" y="16"/>
                      <a:pt x="2" y="11"/>
                      <a:pt x="6" y="8"/>
                    </a:cubicBezTo>
                    <a:cubicBezTo>
                      <a:pt x="11" y="3"/>
                      <a:pt x="21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3" y="0"/>
                      <a:pt x="37" y="3"/>
                      <a:pt x="39" y="6"/>
                    </a:cubicBezTo>
                    <a:close/>
                    <a:moveTo>
                      <a:pt x="8" y="22"/>
                    </a:moveTo>
                    <a:cubicBezTo>
                      <a:pt x="9" y="23"/>
                      <a:pt x="10" y="23"/>
                      <a:pt x="11" y="24"/>
                    </a:cubicBezTo>
                    <a:cubicBezTo>
                      <a:pt x="13" y="26"/>
                      <a:pt x="16" y="26"/>
                      <a:pt x="18" y="26"/>
                    </a:cubicBezTo>
                    <a:cubicBezTo>
                      <a:pt x="23" y="26"/>
                      <a:pt x="29" y="24"/>
                      <a:pt x="32" y="19"/>
                    </a:cubicBezTo>
                    <a:cubicBezTo>
                      <a:pt x="34" y="17"/>
                      <a:pt x="35" y="13"/>
                      <a:pt x="34" y="10"/>
                    </a:cubicBezTo>
                    <a:cubicBezTo>
                      <a:pt x="32" y="8"/>
                      <a:pt x="30" y="7"/>
                      <a:pt x="28" y="7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2" y="7"/>
                      <a:pt x="15" y="9"/>
                      <a:pt x="10" y="13"/>
                    </a:cubicBezTo>
                    <a:cubicBezTo>
                      <a:pt x="8" y="15"/>
                      <a:pt x="7" y="17"/>
                      <a:pt x="7" y="19"/>
                    </a:cubicBezTo>
                    <a:cubicBezTo>
                      <a:pt x="7" y="20"/>
                      <a:pt x="8" y="21"/>
                      <a:pt x="8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47" name="">
                <a:extLst>
                  <a:ext uri="{FF2B5EF4-FFF2-40B4-BE49-F238E27FC236}">
                    <a16:creationId xmlns:a16="http://schemas.microsoft.com/office/drawing/2014/main" id="{F7A5559E-E3E6-423A-B707-F354361D0CDF}"/>
                  </a:ext>
                </a:extLst>
              </p:cNvPr>
              <p:cNvSpPr/>
              <p:nvPr/>
            </p:nvSpPr>
            <p:spPr bwMode="auto">
              <a:xfrm>
                <a:off x="5673725" y="5135564"/>
                <a:ext cx="160338" cy="171450"/>
              </a:xfrm>
              <a:custGeom>
                <a:avLst/>
                <a:gdLst>
                  <a:gd name="T0" fmla="*/ 38 w 42"/>
                  <a:gd name="T1" fmla="*/ 7 h 45"/>
                  <a:gd name="T2" fmla="*/ 39 w 42"/>
                  <a:gd name="T3" fmla="*/ 26 h 45"/>
                  <a:gd name="T4" fmla="*/ 22 w 42"/>
                  <a:gd name="T5" fmla="*/ 43 h 45"/>
                  <a:gd name="T6" fmla="*/ 5 w 42"/>
                  <a:gd name="T7" fmla="*/ 41 h 45"/>
                  <a:gd name="T8" fmla="*/ 1 w 42"/>
                  <a:gd name="T9" fmla="*/ 25 h 45"/>
                  <a:gd name="T10" fmla="*/ 22 w 42"/>
                  <a:gd name="T11" fmla="*/ 1 h 45"/>
                  <a:gd name="T12" fmla="*/ 37 w 42"/>
                  <a:gd name="T13" fmla="*/ 6 h 45"/>
                  <a:gd name="T14" fmla="*/ 37 w 42"/>
                  <a:gd name="T15" fmla="*/ 6 h 45"/>
                  <a:gd name="T16" fmla="*/ 38 w 42"/>
                  <a:gd name="T17" fmla="*/ 7 h 45"/>
                  <a:gd name="T18" fmla="*/ 35 w 42"/>
                  <a:gd name="T19" fmla="*/ 8 h 45"/>
                  <a:gd name="T20" fmla="*/ 35 w 42"/>
                  <a:gd name="T21" fmla="*/ 8 h 45"/>
                  <a:gd name="T22" fmla="*/ 9 w 42"/>
                  <a:gd name="T23" fmla="*/ 35 h 45"/>
                  <a:gd name="T24" fmla="*/ 10 w 42"/>
                  <a:gd name="T25" fmla="*/ 36 h 45"/>
                  <a:gd name="T26" fmla="*/ 20 w 42"/>
                  <a:gd name="T27" fmla="*/ 36 h 45"/>
                  <a:gd name="T28" fmla="*/ 33 w 42"/>
                  <a:gd name="T29" fmla="*/ 23 h 45"/>
                  <a:gd name="T30" fmla="*/ 32 w 42"/>
                  <a:gd name="T31" fmla="*/ 10 h 45"/>
                  <a:gd name="T32" fmla="*/ 24 w 42"/>
                  <a:gd name="T33" fmla="*/ 7 h 45"/>
                  <a:gd name="T34" fmla="*/ 8 w 42"/>
                  <a:gd name="T35" fmla="*/ 26 h 45"/>
                  <a:gd name="T36" fmla="*/ 9 w 42"/>
                  <a:gd name="T37" fmla="*/ 3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2" h="45">
                    <a:moveTo>
                      <a:pt x="38" y="7"/>
                    </a:moveTo>
                    <a:cubicBezTo>
                      <a:pt x="42" y="13"/>
                      <a:pt x="42" y="20"/>
                      <a:pt x="39" y="26"/>
                    </a:cubicBezTo>
                    <a:cubicBezTo>
                      <a:pt x="36" y="34"/>
                      <a:pt x="30" y="40"/>
                      <a:pt x="22" y="43"/>
                    </a:cubicBezTo>
                    <a:cubicBezTo>
                      <a:pt x="16" y="45"/>
                      <a:pt x="9" y="45"/>
                      <a:pt x="5" y="41"/>
                    </a:cubicBezTo>
                    <a:cubicBezTo>
                      <a:pt x="1" y="38"/>
                      <a:pt x="0" y="31"/>
                      <a:pt x="1" y="25"/>
                    </a:cubicBezTo>
                    <a:cubicBezTo>
                      <a:pt x="3" y="16"/>
                      <a:pt x="12" y="3"/>
                      <a:pt x="22" y="1"/>
                    </a:cubicBezTo>
                    <a:cubicBezTo>
                      <a:pt x="26" y="0"/>
                      <a:pt x="32" y="0"/>
                      <a:pt x="37" y="6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8" y="6"/>
                      <a:pt x="38" y="7"/>
                      <a:pt x="38" y="7"/>
                    </a:cubicBezTo>
                    <a:close/>
                    <a:moveTo>
                      <a:pt x="35" y="8"/>
                    </a:moveTo>
                    <a:cubicBezTo>
                      <a:pt x="35" y="8"/>
                      <a:pt x="35" y="8"/>
                      <a:pt x="35" y="8"/>
                    </a:cubicBezTo>
                    <a:close/>
                    <a:moveTo>
                      <a:pt x="9" y="35"/>
                    </a:moveTo>
                    <a:cubicBezTo>
                      <a:pt x="9" y="35"/>
                      <a:pt x="10" y="36"/>
                      <a:pt x="10" y="36"/>
                    </a:cubicBezTo>
                    <a:cubicBezTo>
                      <a:pt x="12" y="38"/>
                      <a:pt x="17" y="38"/>
                      <a:pt x="20" y="36"/>
                    </a:cubicBezTo>
                    <a:cubicBezTo>
                      <a:pt x="26" y="34"/>
                      <a:pt x="31" y="29"/>
                      <a:pt x="33" y="23"/>
                    </a:cubicBezTo>
                    <a:cubicBezTo>
                      <a:pt x="35" y="19"/>
                      <a:pt x="35" y="14"/>
                      <a:pt x="32" y="10"/>
                    </a:cubicBezTo>
                    <a:cubicBezTo>
                      <a:pt x="30" y="7"/>
                      <a:pt x="27" y="7"/>
                      <a:pt x="24" y="7"/>
                    </a:cubicBezTo>
                    <a:cubicBezTo>
                      <a:pt x="17" y="9"/>
                      <a:pt x="10" y="20"/>
                      <a:pt x="8" y="26"/>
                    </a:cubicBezTo>
                    <a:cubicBezTo>
                      <a:pt x="8" y="28"/>
                      <a:pt x="7" y="32"/>
                      <a:pt x="9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48" name="">
                <a:extLst>
                  <a:ext uri="{FF2B5EF4-FFF2-40B4-BE49-F238E27FC236}">
                    <a16:creationId xmlns:a16="http://schemas.microsoft.com/office/drawing/2014/main" id="{A4701991-B6E4-4C6B-8E69-040FA79ADC1C}"/>
                  </a:ext>
                </a:extLst>
              </p:cNvPr>
              <p:cNvSpPr/>
              <p:nvPr/>
            </p:nvSpPr>
            <p:spPr bwMode="auto">
              <a:xfrm>
                <a:off x="5910263" y="4616451"/>
                <a:ext cx="144463" cy="182563"/>
              </a:xfrm>
              <a:custGeom>
                <a:avLst/>
                <a:gdLst>
                  <a:gd name="T0" fmla="*/ 31 w 38"/>
                  <a:gd name="T1" fmla="*/ 8 h 48"/>
                  <a:gd name="T2" fmla="*/ 34 w 38"/>
                  <a:gd name="T3" fmla="*/ 13 h 48"/>
                  <a:gd name="T4" fmla="*/ 31 w 38"/>
                  <a:gd name="T5" fmla="*/ 40 h 48"/>
                  <a:gd name="T6" fmla="*/ 19 w 38"/>
                  <a:gd name="T7" fmla="*/ 47 h 48"/>
                  <a:gd name="T8" fmla="*/ 2 w 38"/>
                  <a:gd name="T9" fmla="*/ 30 h 48"/>
                  <a:gd name="T10" fmla="*/ 15 w 38"/>
                  <a:gd name="T11" fmla="*/ 1 h 48"/>
                  <a:gd name="T12" fmla="*/ 15 w 38"/>
                  <a:gd name="T13" fmla="*/ 1 h 48"/>
                  <a:gd name="T14" fmla="*/ 27 w 38"/>
                  <a:gd name="T15" fmla="*/ 4 h 48"/>
                  <a:gd name="T16" fmla="*/ 31 w 38"/>
                  <a:gd name="T17" fmla="*/ 8 h 48"/>
                  <a:gd name="T18" fmla="*/ 12 w 38"/>
                  <a:gd name="T19" fmla="*/ 37 h 48"/>
                  <a:gd name="T20" fmla="*/ 18 w 38"/>
                  <a:gd name="T21" fmla="*/ 41 h 48"/>
                  <a:gd name="T22" fmla="*/ 25 w 38"/>
                  <a:gd name="T23" fmla="*/ 36 h 48"/>
                  <a:gd name="T24" fmla="*/ 28 w 38"/>
                  <a:gd name="T25" fmla="*/ 16 h 48"/>
                  <a:gd name="T26" fmla="*/ 23 w 38"/>
                  <a:gd name="T27" fmla="*/ 9 h 48"/>
                  <a:gd name="T28" fmla="*/ 16 w 38"/>
                  <a:gd name="T29" fmla="*/ 8 h 48"/>
                  <a:gd name="T30" fmla="*/ 16 w 38"/>
                  <a:gd name="T31" fmla="*/ 8 h 48"/>
                  <a:gd name="T32" fmla="*/ 9 w 38"/>
                  <a:gd name="T33" fmla="*/ 29 h 48"/>
                  <a:gd name="T34" fmla="*/ 12 w 38"/>
                  <a:gd name="T35" fmla="*/ 3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" h="48">
                    <a:moveTo>
                      <a:pt x="31" y="8"/>
                    </a:moveTo>
                    <a:cubicBezTo>
                      <a:pt x="32" y="10"/>
                      <a:pt x="33" y="12"/>
                      <a:pt x="34" y="13"/>
                    </a:cubicBezTo>
                    <a:cubicBezTo>
                      <a:pt x="38" y="22"/>
                      <a:pt x="36" y="33"/>
                      <a:pt x="31" y="40"/>
                    </a:cubicBezTo>
                    <a:cubicBezTo>
                      <a:pt x="28" y="45"/>
                      <a:pt x="23" y="47"/>
                      <a:pt x="19" y="47"/>
                    </a:cubicBezTo>
                    <a:cubicBezTo>
                      <a:pt x="10" y="48"/>
                      <a:pt x="4" y="41"/>
                      <a:pt x="2" y="30"/>
                    </a:cubicBezTo>
                    <a:cubicBezTo>
                      <a:pt x="0" y="18"/>
                      <a:pt x="5" y="3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9" y="0"/>
                      <a:pt x="23" y="1"/>
                      <a:pt x="27" y="4"/>
                    </a:cubicBezTo>
                    <a:cubicBezTo>
                      <a:pt x="29" y="5"/>
                      <a:pt x="30" y="7"/>
                      <a:pt x="31" y="8"/>
                    </a:cubicBezTo>
                    <a:close/>
                    <a:moveTo>
                      <a:pt x="12" y="37"/>
                    </a:moveTo>
                    <a:cubicBezTo>
                      <a:pt x="13" y="39"/>
                      <a:pt x="15" y="41"/>
                      <a:pt x="18" y="41"/>
                    </a:cubicBezTo>
                    <a:cubicBezTo>
                      <a:pt x="22" y="40"/>
                      <a:pt x="24" y="38"/>
                      <a:pt x="25" y="36"/>
                    </a:cubicBezTo>
                    <a:cubicBezTo>
                      <a:pt x="29" y="31"/>
                      <a:pt x="30" y="23"/>
                      <a:pt x="28" y="16"/>
                    </a:cubicBezTo>
                    <a:cubicBezTo>
                      <a:pt x="26" y="13"/>
                      <a:pt x="25" y="11"/>
                      <a:pt x="23" y="9"/>
                    </a:cubicBezTo>
                    <a:cubicBezTo>
                      <a:pt x="21" y="8"/>
                      <a:pt x="18" y="7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1" y="9"/>
                      <a:pt x="8" y="20"/>
                      <a:pt x="9" y="29"/>
                    </a:cubicBezTo>
                    <a:cubicBezTo>
                      <a:pt x="9" y="31"/>
                      <a:pt x="10" y="34"/>
                      <a:pt x="12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49" name="">
                <a:extLst>
                  <a:ext uri="{FF2B5EF4-FFF2-40B4-BE49-F238E27FC236}">
                    <a16:creationId xmlns:a16="http://schemas.microsoft.com/office/drawing/2014/main" id="{344C0D6D-EAB4-42CA-806B-457B34341390}"/>
                  </a:ext>
                </a:extLst>
              </p:cNvPr>
              <p:cNvSpPr/>
              <p:nvPr/>
            </p:nvSpPr>
            <p:spPr bwMode="auto">
              <a:xfrm>
                <a:off x="5697538" y="4108451"/>
                <a:ext cx="147638" cy="163513"/>
              </a:xfrm>
              <a:custGeom>
                <a:avLst/>
                <a:gdLst>
                  <a:gd name="T0" fmla="*/ 34 w 39"/>
                  <a:gd name="T1" fmla="*/ 17 h 43"/>
                  <a:gd name="T2" fmla="*/ 38 w 39"/>
                  <a:gd name="T3" fmla="*/ 29 h 43"/>
                  <a:gd name="T4" fmla="*/ 26 w 39"/>
                  <a:gd name="T5" fmla="*/ 42 h 43"/>
                  <a:gd name="T6" fmla="*/ 10 w 39"/>
                  <a:gd name="T7" fmla="*/ 36 h 43"/>
                  <a:gd name="T8" fmla="*/ 1 w 39"/>
                  <a:gd name="T9" fmla="*/ 12 h 43"/>
                  <a:gd name="T10" fmla="*/ 1 w 39"/>
                  <a:gd name="T11" fmla="*/ 12 h 43"/>
                  <a:gd name="T12" fmla="*/ 6 w 39"/>
                  <a:gd name="T13" fmla="*/ 2 h 43"/>
                  <a:gd name="T14" fmla="*/ 17 w 39"/>
                  <a:gd name="T15" fmla="*/ 3 h 43"/>
                  <a:gd name="T16" fmla="*/ 34 w 39"/>
                  <a:gd name="T17" fmla="*/ 17 h 43"/>
                  <a:gd name="T18" fmla="*/ 12 w 39"/>
                  <a:gd name="T19" fmla="*/ 28 h 43"/>
                  <a:gd name="T20" fmla="*/ 15 w 39"/>
                  <a:gd name="T21" fmla="*/ 31 h 43"/>
                  <a:gd name="T22" fmla="*/ 25 w 39"/>
                  <a:gd name="T23" fmla="*/ 36 h 43"/>
                  <a:gd name="T24" fmla="*/ 32 w 39"/>
                  <a:gd name="T25" fmla="*/ 30 h 43"/>
                  <a:gd name="T26" fmla="*/ 14 w 39"/>
                  <a:gd name="T27" fmla="*/ 9 h 43"/>
                  <a:gd name="T28" fmla="*/ 10 w 39"/>
                  <a:gd name="T29" fmla="*/ 8 h 43"/>
                  <a:gd name="T30" fmla="*/ 7 w 39"/>
                  <a:gd name="T31" fmla="*/ 12 h 43"/>
                  <a:gd name="T32" fmla="*/ 12 w 39"/>
                  <a:gd name="T33" fmla="*/ 2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" h="43">
                    <a:moveTo>
                      <a:pt x="34" y="17"/>
                    </a:moveTo>
                    <a:cubicBezTo>
                      <a:pt x="36" y="21"/>
                      <a:pt x="38" y="25"/>
                      <a:pt x="38" y="29"/>
                    </a:cubicBezTo>
                    <a:cubicBezTo>
                      <a:pt x="39" y="37"/>
                      <a:pt x="32" y="42"/>
                      <a:pt x="26" y="42"/>
                    </a:cubicBezTo>
                    <a:cubicBezTo>
                      <a:pt x="20" y="43"/>
                      <a:pt x="15" y="41"/>
                      <a:pt x="10" y="36"/>
                    </a:cubicBezTo>
                    <a:cubicBezTo>
                      <a:pt x="4" y="30"/>
                      <a:pt x="0" y="19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7"/>
                      <a:pt x="3" y="4"/>
                      <a:pt x="6" y="2"/>
                    </a:cubicBezTo>
                    <a:cubicBezTo>
                      <a:pt x="9" y="0"/>
                      <a:pt x="13" y="0"/>
                      <a:pt x="17" y="3"/>
                    </a:cubicBezTo>
                    <a:cubicBezTo>
                      <a:pt x="22" y="5"/>
                      <a:pt x="29" y="10"/>
                      <a:pt x="34" y="17"/>
                    </a:cubicBezTo>
                    <a:close/>
                    <a:moveTo>
                      <a:pt x="12" y="28"/>
                    </a:moveTo>
                    <a:cubicBezTo>
                      <a:pt x="13" y="29"/>
                      <a:pt x="14" y="30"/>
                      <a:pt x="15" y="31"/>
                    </a:cubicBezTo>
                    <a:cubicBezTo>
                      <a:pt x="17" y="33"/>
                      <a:pt x="21" y="36"/>
                      <a:pt x="25" y="36"/>
                    </a:cubicBezTo>
                    <a:cubicBezTo>
                      <a:pt x="28" y="35"/>
                      <a:pt x="32" y="33"/>
                      <a:pt x="32" y="30"/>
                    </a:cubicBezTo>
                    <a:cubicBezTo>
                      <a:pt x="31" y="22"/>
                      <a:pt x="22" y="13"/>
                      <a:pt x="14" y="9"/>
                    </a:cubicBezTo>
                    <a:cubicBezTo>
                      <a:pt x="12" y="8"/>
                      <a:pt x="11" y="7"/>
                      <a:pt x="10" y="8"/>
                    </a:cubicBezTo>
                    <a:cubicBezTo>
                      <a:pt x="8" y="9"/>
                      <a:pt x="8" y="11"/>
                      <a:pt x="7" y="12"/>
                    </a:cubicBezTo>
                    <a:cubicBezTo>
                      <a:pt x="7" y="17"/>
                      <a:pt x="9" y="23"/>
                      <a:pt x="12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50" name="">
                <a:extLst>
                  <a:ext uri="{FF2B5EF4-FFF2-40B4-BE49-F238E27FC236}">
                    <a16:creationId xmlns:a16="http://schemas.microsoft.com/office/drawing/2014/main" id="{86AA440F-0A92-46B0-A4EB-A58AAD60A212}"/>
                  </a:ext>
                </a:extLst>
              </p:cNvPr>
              <p:cNvSpPr/>
              <p:nvPr/>
            </p:nvSpPr>
            <p:spPr bwMode="auto">
              <a:xfrm>
                <a:off x="4432300" y="5113339"/>
                <a:ext cx="57150" cy="68263"/>
              </a:xfrm>
              <a:custGeom>
                <a:avLst/>
                <a:gdLst>
                  <a:gd name="T0" fmla="*/ 14 w 15"/>
                  <a:gd name="T1" fmla="*/ 2 h 18"/>
                  <a:gd name="T2" fmla="*/ 14 w 15"/>
                  <a:gd name="T3" fmla="*/ 7 h 18"/>
                  <a:gd name="T4" fmla="*/ 7 w 15"/>
                  <a:gd name="T5" fmla="*/ 16 h 18"/>
                  <a:gd name="T6" fmla="*/ 3 w 15"/>
                  <a:gd name="T7" fmla="*/ 17 h 18"/>
                  <a:gd name="T8" fmla="*/ 1 w 15"/>
                  <a:gd name="T9" fmla="*/ 13 h 18"/>
                  <a:gd name="T10" fmla="*/ 9 w 15"/>
                  <a:gd name="T11" fmla="*/ 2 h 18"/>
                  <a:gd name="T12" fmla="*/ 14 w 15"/>
                  <a:gd name="T13" fmla="*/ 2 h 18"/>
                  <a:gd name="T14" fmla="*/ 14 w 15"/>
                  <a:gd name="T15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8">
                    <a:moveTo>
                      <a:pt x="14" y="2"/>
                    </a:moveTo>
                    <a:cubicBezTo>
                      <a:pt x="15" y="4"/>
                      <a:pt x="15" y="6"/>
                      <a:pt x="14" y="7"/>
                    </a:cubicBezTo>
                    <a:cubicBezTo>
                      <a:pt x="11" y="9"/>
                      <a:pt x="9" y="12"/>
                      <a:pt x="7" y="16"/>
                    </a:cubicBezTo>
                    <a:cubicBezTo>
                      <a:pt x="6" y="18"/>
                      <a:pt x="4" y="18"/>
                      <a:pt x="3" y="17"/>
                    </a:cubicBezTo>
                    <a:cubicBezTo>
                      <a:pt x="1" y="17"/>
                      <a:pt x="0" y="15"/>
                      <a:pt x="1" y="13"/>
                    </a:cubicBezTo>
                    <a:cubicBezTo>
                      <a:pt x="3" y="9"/>
                      <a:pt x="6" y="5"/>
                      <a:pt x="9" y="2"/>
                    </a:cubicBezTo>
                    <a:cubicBezTo>
                      <a:pt x="10" y="0"/>
                      <a:pt x="13" y="0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51" name="">
                <a:extLst>
                  <a:ext uri="{FF2B5EF4-FFF2-40B4-BE49-F238E27FC236}">
                    <a16:creationId xmlns:a16="http://schemas.microsoft.com/office/drawing/2014/main" id="{359E421E-F1C0-49BF-BB71-4978A13156C9}"/>
                  </a:ext>
                </a:extLst>
              </p:cNvPr>
              <p:cNvSpPr/>
              <p:nvPr/>
            </p:nvSpPr>
            <p:spPr bwMode="auto">
              <a:xfrm>
                <a:off x="4602163" y="5219701"/>
                <a:ext cx="42863" cy="60325"/>
              </a:xfrm>
              <a:custGeom>
                <a:avLst/>
                <a:gdLst>
                  <a:gd name="T0" fmla="*/ 10 w 11"/>
                  <a:gd name="T1" fmla="*/ 2 h 16"/>
                  <a:gd name="T2" fmla="*/ 10 w 11"/>
                  <a:gd name="T3" fmla="*/ 6 h 16"/>
                  <a:gd name="T4" fmla="*/ 7 w 11"/>
                  <a:gd name="T5" fmla="*/ 13 h 16"/>
                  <a:gd name="T6" fmla="*/ 3 w 11"/>
                  <a:gd name="T7" fmla="*/ 15 h 16"/>
                  <a:gd name="T8" fmla="*/ 0 w 11"/>
                  <a:gd name="T9" fmla="*/ 11 h 16"/>
                  <a:gd name="T10" fmla="*/ 5 w 11"/>
                  <a:gd name="T11" fmla="*/ 2 h 16"/>
                  <a:gd name="T12" fmla="*/ 9 w 11"/>
                  <a:gd name="T13" fmla="*/ 2 h 16"/>
                  <a:gd name="T14" fmla="*/ 10 w 11"/>
                  <a:gd name="T15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16">
                    <a:moveTo>
                      <a:pt x="10" y="2"/>
                    </a:moveTo>
                    <a:cubicBezTo>
                      <a:pt x="11" y="4"/>
                      <a:pt x="11" y="5"/>
                      <a:pt x="10" y="6"/>
                    </a:cubicBezTo>
                    <a:cubicBezTo>
                      <a:pt x="9" y="8"/>
                      <a:pt x="8" y="11"/>
                      <a:pt x="7" y="13"/>
                    </a:cubicBezTo>
                    <a:cubicBezTo>
                      <a:pt x="6" y="15"/>
                      <a:pt x="4" y="16"/>
                      <a:pt x="3" y="15"/>
                    </a:cubicBezTo>
                    <a:cubicBezTo>
                      <a:pt x="1" y="15"/>
                      <a:pt x="0" y="13"/>
                      <a:pt x="0" y="11"/>
                    </a:cubicBezTo>
                    <a:cubicBezTo>
                      <a:pt x="1" y="8"/>
                      <a:pt x="3" y="5"/>
                      <a:pt x="5" y="2"/>
                    </a:cubicBezTo>
                    <a:cubicBezTo>
                      <a:pt x="6" y="1"/>
                      <a:pt x="8" y="0"/>
                      <a:pt x="9" y="2"/>
                    </a:cubicBezTo>
                    <a:cubicBezTo>
                      <a:pt x="10" y="2"/>
                      <a:pt x="10" y="2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52" name="">
                <a:extLst>
                  <a:ext uri="{FF2B5EF4-FFF2-40B4-BE49-F238E27FC236}">
                    <a16:creationId xmlns:a16="http://schemas.microsoft.com/office/drawing/2014/main" id="{08CE4DFF-8794-4133-9AA0-B31E6B8DE744}"/>
                  </a:ext>
                </a:extLst>
              </p:cNvPr>
              <p:cNvSpPr/>
              <p:nvPr/>
            </p:nvSpPr>
            <p:spPr bwMode="auto">
              <a:xfrm>
                <a:off x="4759325" y="5273676"/>
                <a:ext cx="41275" cy="93663"/>
              </a:xfrm>
              <a:custGeom>
                <a:avLst/>
                <a:gdLst>
                  <a:gd name="T0" fmla="*/ 11 w 11"/>
                  <a:gd name="T1" fmla="*/ 2 h 25"/>
                  <a:gd name="T2" fmla="*/ 11 w 11"/>
                  <a:gd name="T3" fmla="*/ 5 h 25"/>
                  <a:gd name="T4" fmla="*/ 7 w 11"/>
                  <a:gd name="T5" fmla="*/ 22 h 25"/>
                  <a:gd name="T6" fmla="*/ 3 w 11"/>
                  <a:gd name="T7" fmla="*/ 25 h 25"/>
                  <a:gd name="T8" fmla="*/ 0 w 11"/>
                  <a:gd name="T9" fmla="*/ 20 h 25"/>
                  <a:gd name="T10" fmla="*/ 5 w 11"/>
                  <a:gd name="T11" fmla="*/ 3 h 25"/>
                  <a:gd name="T12" fmla="*/ 9 w 11"/>
                  <a:gd name="T13" fmla="*/ 1 h 25"/>
                  <a:gd name="T14" fmla="*/ 11 w 11"/>
                  <a:gd name="T15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25">
                    <a:moveTo>
                      <a:pt x="11" y="2"/>
                    </a:moveTo>
                    <a:cubicBezTo>
                      <a:pt x="11" y="3"/>
                      <a:pt x="11" y="4"/>
                      <a:pt x="11" y="5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4"/>
                      <a:pt x="5" y="25"/>
                      <a:pt x="3" y="25"/>
                    </a:cubicBezTo>
                    <a:cubicBezTo>
                      <a:pt x="1" y="24"/>
                      <a:pt x="0" y="22"/>
                      <a:pt x="0" y="20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1"/>
                      <a:pt x="7" y="0"/>
                      <a:pt x="9" y="1"/>
                    </a:cubicBezTo>
                    <a:cubicBezTo>
                      <a:pt x="10" y="1"/>
                      <a:pt x="10" y="1"/>
                      <a:pt x="1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53" name="">
                <a:extLst>
                  <a:ext uri="{FF2B5EF4-FFF2-40B4-BE49-F238E27FC236}">
                    <a16:creationId xmlns:a16="http://schemas.microsoft.com/office/drawing/2014/main" id="{9E7C7EEB-294E-455F-9D4E-2D6D3545D1CA}"/>
                  </a:ext>
                </a:extLst>
              </p:cNvPr>
              <p:cNvSpPr/>
              <p:nvPr/>
            </p:nvSpPr>
            <p:spPr bwMode="auto">
              <a:xfrm>
                <a:off x="4937125" y="5295901"/>
                <a:ext cx="38100" cy="63500"/>
              </a:xfrm>
              <a:custGeom>
                <a:avLst/>
                <a:gdLst>
                  <a:gd name="T0" fmla="*/ 9 w 10"/>
                  <a:gd name="T1" fmla="*/ 2 h 17"/>
                  <a:gd name="T2" fmla="*/ 9 w 10"/>
                  <a:gd name="T3" fmla="*/ 6 h 17"/>
                  <a:gd name="T4" fmla="*/ 7 w 10"/>
                  <a:gd name="T5" fmla="*/ 14 h 17"/>
                  <a:gd name="T6" fmla="*/ 4 w 10"/>
                  <a:gd name="T7" fmla="*/ 17 h 17"/>
                  <a:gd name="T8" fmla="*/ 0 w 10"/>
                  <a:gd name="T9" fmla="*/ 14 h 17"/>
                  <a:gd name="T10" fmla="*/ 3 w 10"/>
                  <a:gd name="T11" fmla="*/ 3 h 17"/>
                  <a:gd name="T12" fmla="*/ 8 w 10"/>
                  <a:gd name="T13" fmla="*/ 1 h 17"/>
                  <a:gd name="T14" fmla="*/ 9 w 10"/>
                  <a:gd name="T15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17">
                    <a:moveTo>
                      <a:pt x="9" y="2"/>
                    </a:moveTo>
                    <a:cubicBezTo>
                      <a:pt x="10" y="3"/>
                      <a:pt x="10" y="5"/>
                      <a:pt x="9" y="6"/>
                    </a:cubicBezTo>
                    <a:cubicBezTo>
                      <a:pt x="8" y="8"/>
                      <a:pt x="7" y="11"/>
                      <a:pt x="7" y="14"/>
                    </a:cubicBezTo>
                    <a:cubicBezTo>
                      <a:pt x="7" y="16"/>
                      <a:pt x="6" y="17"/>
                      <a:pt x="4" y="17"/>
                    </a:cubicBezTo>
                    <a:cubicBezTo>
                      <a:pt x="2" y="17"/>
                      <a:pt x="0" y="16"/>
                      <a:pt x="0" y="14"/>
                    </a:cubicBezTo>
                    <a:cubicBezTo>
                      <a:pt x="1" y="10"/>
                      <a:pt x="1" y="6"/>
                      <a:pt x="3" y="3"/>
                    </a:cubicBezTo>
                    <a:cubicBezTo>
                      <a:pt x="4" y="1"/>
                      <a:pt x="6" y="0"/>
                      <a:pt x="8" y="1"/>
                    </a:cubicBezTo>
                    <a:cubicBezTo>
                      <a:pt x="8" y="1"/>
                      <a:pt x="9" y="2"/>
                      <a:pt x="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54" name="">
                <a:extLst>
                  <a:ext uri="{FF2B5EF4-FFF2-40B4-BE49-F238E27FC236}">
                    <a16:creationId xmlns:a16="http://schemas.microsoft.com/office/drawing/2014/main" id="{386928A8-5A0D-49B8-B6C6-29D96D5AB720}"/>
                  </a:ext>
                </a:extLst>
              </p:cNvPr>
              <p:cNvSpPr/>
              <p:nvPr/>
            </p:nvSpPr>
            <p:spPr bwMode="auto">
              <a:xfrm>
                <a:off x="5100638" y="5268914"/>
                <a:ext cx="30163" cy="141288"/>
              </a:xfrm>
              <a:custGeom>
                <a:avLst/>
                <a:gdLst>
                  <a:gd name="T0" fmla="*/ 8 w 8"/>
                  <a:gd name="T1" fmla="*/ 2 h 37"/>
                  <a:gd name="T2" fmla="*/ 8 w 8"/>
                  <a:gd name="T3" fmla="*/ 4 h 37"/>
                  <a:gd name="T4" fmla="*/ 7 w 8"/>
                  <a:gd name="T5" fmla="*/ 33 h 37"/>
                  <a:gd name="T6" fmla="*/ 3 w 8"/>
                  <a:gd name="T7" fmla="*/ 37 h 37"/>
                  <a:gd name="T8" fmla="*/ 0 w 8"/>
                  <a:gd name="T9" fmla="*/ 33 h 37"/>
                  <a:gd name="T10" fmla="*/ 1 w 8"/>
                  <a:gd name="T11" fmla="*/ 4 h 37"/>
                  <a:gd name="T12" fmla="*/ 5 w 8"/>
                  <a:gd name="T13" fmla="*/ 0 h 37"/>
                  <a:gd name="T14" fmla="*/ 8 w 8"/>
                  <a:gd name="T15" fmla="*/ 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37">
                    <a:moveTo>
                      <a:pt x="8" y="2"/>
                    </a:moveTo>
                    <a:cubicBezTo>
                      <a:pt x="8" y="3"/>
                      <a:pt x="8" y="3"/>
                      <a:pt x="8" y="4"/>
                    </a:cubicBezTo>
                    <a:cubicBezTo>
                      <a:pt x="7" y="14"/>
                      <a:pt x="7" y="24"/>
                      <a:pt x="7" y="33"/>
                    </a:cubicBezTo>
                    <a:cubicBezTo>
                      <a:pt x="7" y="35"/>
                      <a:pt x="5" y="37"/>
                      <a:pt x="3" y="37"/>
                    </a:cubicBezTo>
                    <a:cubicBezTo>
                      <a:pt x="1" y="37"/>
                      <a:pt x="0" y="35"/>
                      <a:pt x="0" y="33"/>
                    </a:cubicBezTo>
                    <a:cubicBezTo>
                      <a:pt x="0" y="23"/>
                      <a:pt x="0" y="13"/>
                      <a:pt x="1" y="4"/>
                    </a:cubicBezTo>
                    <a:cubicBezTo>
                      <a:pt x="2" y="2"/>
                      <a:pt x="3" y="0"/>
                      <a:pt x="5" y="0"/>
                    </a:cubicBezTo>
                    <a:cubicBezTo>
                      <a:pt x="6" y="1"/>
                      <a:pt x="7" y="1"/>
                      <a:pt x="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55" name="">
                <a:extLst>
                  <a:ext uri="{FF2B5EF4-FFF2-40B4-BE49-F238E27FC236}">
                    <a16:creationId xmlns:a16="http://schemas.microsoft.com/office/drawing/2014/main" id="{7496771E-53E4-4865-92C3-F91D0ACA7BBC}"/>
                  </a:ext>
                </a:extLst>
              </p:cNvPr>
              <p:cNvSpPr/>
              <p:nvPr/>
            </p:nvSpPr>
            <p:spPr bwMode="auto">
              <a:xfrm>
                <a:off x="5278438" y="5203826"/>
                <a:ext cx="76200" cy="122238"/>
              </a:xfrm>
              <a:custGeom>
                <a:avLst/>
                <a:gdLst>
                  <a:gd name="T0" fmla="*/ 6 w 20"/>
                  <a:gd name="T1" fmla="*/ 2 h 32"/>
                  <a:gd name="T2" fmla="*/ 7 w 20"/>
                  <a:gd name="T3" fmla="*/ 3 h 32"/>
                  <a:gd name="T4" fmla="*/ 19 w 20"/>
                  <a:gd name="T5" fmla="*/ 26 h 32"/>
                  <a:gd name="T6" fmla="*/ 17 w 20"/>
                  <a:gd name="T7" fmla="*/ 31 h 32"/>
                  <a:gd name="T8" fmla="*/ 13 w 20"/>
                  <a:gd name="T9" fmla="*/ 30 h 32"/>
                  <a:gd name="T10" fmla="*/ 0 w 20"/>
                  <a:gd name="T11" fmla="*/ 6 h 32"/>
                  <a:gd name="T12" fmla="*/ 2 w 20"/>
                  <a:gd name="T13" fmla="*/ 1 h 32"/>
                  <a:gd name="T14" fmla="*/ 6 w 20"/>
                  <a:gd name="T15" fmla="*/ 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32">
                    <a:moveTo>
                      <a:pt x="6" y="2"/>
                    </a:moveTo>
                    <a:cubicBezTo>
                      <a:pt x="6" y="2"/>
                      <a:pt x="7" y="3"/>
                      <a:pt x="7" y="3"/>
                    </a:cubicBezTo>
                    <a:cubicBezTo>
                      <a:pt x="11" y="11"/>
                      <a:pt x="15" y="19"/>
                      <a:pt x="19" y="26"/>
                    </a:cubicBezTo>
                    <a:cubicBezTo>
                      <a:pt x="20" y="28"/>
                      <a:pt x="19" y="30"/>
                      <a:pt x="17" y="31"/>
                    </a:cubicBezTo>
                    <a:cubicBezTo>
                      <a:pt x="16" y="32"/>
                      <a:pt x="14" y="31"/>
                      <a:pt x="13" y="30"/>
                    </a:cubicBezTo>
                    <a:cubicBezTo>
                      <a:pt x="9" y="22"/>
                      <a:pt x="4" y="14"/>
                      <a:pt x="0" y="6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4" y="0"/>
                      <a:pt x="5" y="1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56" name="">
                <a:extLst>
                  <a:ext uri="{FF2B5EF4-FFF2-40B4-BE49-F238E27FC236}">
                    <a16:creationId xmlns:a16="http://schemas.microsoft.com/office/drawing/2014/main" id="{42DA14FF-0C25-499E-84E6-5C7448234616}"/>
                  </a:ext>
                </a:extLst>
              </p:cNvPr>
              <p:cNvSpPr/>
              <p:nvPr/>
            </p:nvSpPr>
            <p:spPr bwMode="auto">
              <a:xfrm>
                <a:off x="5435600" y="5094289"/>
                <a:ext cx="49213" cy="53975"/>
              </a:xfrm>
              <a:custGeom>
                <a:avLst/>
                <a:gdLst>
                  <a:gd name="T0" fmla="*/ 12 w 13"/>
                  <a:gd name="T1" fmla="*/ 8 h 14"/>
                  <a:gd name="T2" fmla="*/ 12 w 13"/>
                  <a:gd name="T3" fmla="*/ 12 h 14"/>
                  <a:gd name="T4" fmla="*/ 7 w 13"/>
                  <a:gd name="T5" fmla="*/ 13 h 14"/>
                  <a:gd name="T6" fmla="*/ 1 w 13"/>
                  <a:gd name="T7" fmla="*/ 6 h 14"/>
                  <a:gd name="T8" fmla="*/ 1 w 13"/>
                  <a:gd name="T9" fmla="*/ 2 h 14"/>
                  <a:gd name="T10" fmla="*/ 6 w 13"/>
                  <a:gd name="T11" fmla="*/ 2 h 14"/>
                  <a:gd name="T12" fmla="*/ 11 w 13"/>
                  <a:gd name="T13" fmla="*/ 8 h 14"/>
                  <a:gd name="T14" fmla="*/ 12 w 13"/>
                  <a:gd name="T15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4">
                    <a:moveTo>
                      <a:pt x="12" y="8"/>
                    </a:moveTo>
                    <a:cubicBezTo>
                      <a:pt x="13" y="10"/>
                      <a:pt x="13" y="11"/>
                      <a:pt x="12" y="12"/>
                    </a:cubicBezTo>
                    <a:cubicBezTo>
                      <a:pt x="11" y="14"/>
                      <a:pt x="9" y="14"/>
                      <a:pt x="7" y="13"/>
                    </a:cubicBezTo>
                    <a:cubicBezTo>
                      <a:pt x="5" y="11"/>
                      <a:pt x="3" y="9"/>
                      <a:pt x="1" y="6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3" y="0"/>
                      <a:pt x="5" y="1"/>
                      <a:pt x="6" y="2"/>
                    </a:cubicBezTo>
                    <a:cubicBezTo>
                      <a:pt x="8" y="4"/>
                      <a:pt x="9" y="6"/>
                      <a:pt x="11" y="8"/>
                    </a:cubicBezTo>
                    <a:cubicBezTo>
                      <a:pt x="12" y="8"/>
                      <a:pt x="12" y="8"/>
                      <a:pt x="1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57" name="">
                <a:extLst>
                  <a:ext uri="{FF2B5EF4-FFF2-40B4-BE49-F238E27FC236}">
                    <a16:creationId xmlns:a16="http://schemas.microsoft.com/office/drawing/2014/main" id="{BF74D005-72BF-4FB2-8255-93638E05CE23}"/>
                  </a:ext>
                </a:extLst>
              </p:cNvPr>
              <p:cNvSpPr/>
              <p:nvPr/>
            </p:nvSpPr>
            <p:spPr bwMode="auto">
              <a:xfrm>
                <a:off x="5534025" y="4938714"/>
                <a:ext cx="136525" cy="84138"/>
              </a:xfrm>
              <a:custGeom>
                <a:avLst/>
                <a:gdLst>
                  <a:gd name="T0" fmla="*/ 35 w 36"/>
                  <a:gd name="T1" fmla="*/ 16 h 22"/>
                  <a:gd name="T2" fmla="*/ 36 w 36"/>
                  <a:gd name="T3" fmla="*/ 19 h 22"/>
                  <a:gd name="T4" fmla="*/ 31 w 36"/>
                  <a:gd name="T5" fmla="*/ 21 h 22"/>
                  <a:gd name="T6" fmla="*/ 2 w 36"/>
                  <a:gd name="T7" fmla="*/ 7 h 22"/>
                  <a:gd name="T8" fmla="*/ 1 w 36"/>
                  <a:gd name="T9" fmla="*/ 2 h 22"/>
                  <a:gd name="T10" fmla="*/ 5 w 36"/>
                  <a:gd name="T11" fmla="*/ 0 h 22"/>
                  <a:gd name="T12" fmla="*/ 34 w 36"/>
                  <a:gd name="T13" fmla="*/ 15 h 22"/>
                  <a:gd name="T14" fmla="*/ 35 w 36"/>
                  <a:gd name="T15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22">
                    <a:moveTo>
                      <a:pt x="35" y="16"/>
                    </a:moveTo>
                    <a:cubicBezTo>
                      <a:pt x="36" y="17"/>
                      <a:pt x="36" y="18"/>
                      <a:pt x="36" y="19"/>
                    </a:cubicBezTo>
                    <a:cubicBezTo>
                      <a:pt x="35" y="21"/>
                      <a:pt x="33" y="22"/>
                      <a:pt x="31" y="21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0"/>
                      <a:pt x="4" y="0"/>
                      <a:pt x="5" y="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5" y="15"/>
                      <a:pt x="35" y="15"/>
                      <a:pt x="3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58" name="">
                <a:extLst>
                  <a:ext uri="{FF2B5EF4-FFF2-40B4-BE49-F238E27FC236}">
                    <a16:creationId xmlns:a16="http://schemas.microsoft.com/office/drawing/2014/main" id="{5822DC06-8141-4A56-A86D-908E13FC0D41}"/>
                  </a:ext>
                </a:extLst>
              </p:cNvPr>
              <p:cNvSpPr/>
              <p:nvPr/>
            </p:nvSpPr>
            <p:spPr bwMode="auto">
              <a:xfrm>
                <a:off x="5586413" y="4741864"/>
                <a:ext cx="68263" cy="38100"/>
              </a:xfrm>
              <a:custGeom>
                <a:avLst/>
                <a:gdLst>
                  <a:gd name="T0" fmla="*/ 17 w 18"/>
                  <a:gd name="T1" fmla="*/ 4 h 10"/>
                  <a:gd name="T2" fmla="*/ 17 w 18"/>
                  <a:gd name="T3" fmla="*/ 8 h 10"/>
                  <a:gd name="T4" fmla="*/ 12 w 18"/>
                  <a:gd name="T5" fmla="*/ 9 h 10"/>
                  <a:gd name="T6" fmla="*/ 5 w 18"/>
                  <a:gd name="T7" fmla="*/ 7 h 10"/>
                  <a:gd name="T8" fmla="*/ 1 w 18"/>
                  <a:gd name="T9" fmla="*/ 5 h 10"/>
                  <a:gd name="T10" fmla="*/ 3 w 18"/>
                  <a:gd name="T11" fmla="*/ 0 h 10"/>
                  <a:gd name="T12" fmla="*/ 16 w 18"/>
                  <a:gd name="T13" fmla="*/ 3 h 10"/>
                  <a:gd name="T14" fmla="*/ 17 w 18"/>
                  <a:gd name="T1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10">
                    <a:moveTo>
                      <a:pt x="17" y="4"/>
                    </a:moveTo>
                    <a:cubicBezTo>
                      <a:pt x="18" y="5"/>
                      <a:pt x="18" y="6"/>
                      <a:pt x="17" y="8"/>
                    </a:cubicBezTo>
                    <a:cubicBezTo>
                      <a:pt x="16" y="9"/>
                      <a:pt x="14" y="10"/>
                      <a:pt x="12" y="9"/>
                    </a:cubicBezTo>
                    <a:cubicBezTo>
                      <a:pt x="10" y="7"/>
                      <a:pt x="7" y="7"/>
                      <a:pt x="5" y="7"/>
                    </a:cubicBezTo>
                    <a:cubicBezTo>
                      <a:pt x="3" y="8"/>
                      <a:pt x="1" y="6"/>
                      <a:pt x="1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8" y="0"/>
                      <a:pt x="12" y="0"/>
                      <a:pt x="16" y="3"/>
                    </a:cubicBezTo>
                    <a:cubicBezTo>
                      <a:pt x="16" y="3"/>
                      <a:pt x="17" y="3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59" name="">
                <a:extLst>
                  <a:ext uri="{FF2B5EF4-FFF2-40B4-BE49-F238E27FC236}">
                    <a16:creationId xmlns:a16="http://schemas.microsoft.com/office/drawing/2014/main" id="{F760E4DF-9A0E-421C-B051-6DC79D793B63}"/>
                  </a:ext>
                </a:extLst>
              </p:cNvPr>
              <p:cNvSpPr/>
              <p:nvPr/>
            </p:nvSpPr>
            <p:spPr bwMode="auto">
              <a:xfrm>
                <a:off x="5591175" y="4594226"/>
                <a:ext cx="136525" cy="38100"/>
              </a:xfrm>
              <a:custGeom>
                <a:avLst/>
                <a:gdLst>
                  <a:gd name="T0" fmla="*/ 36 w 36"/>
                  <a:gd name="T1" fmla="*/ 4 h 10"/>
                  <a:gd name="T2" fmla="*/ 36 w 36"/>
                  <a:gd name="T3" fmla="*/ 7 h 10"/>
                  <a:gd name="T4" fmla="*/ 32 w 36"/>
                  <a:gd name="T5" fmla="*/ 10 h 10"/>
                  <a:gd name="T6" fmla="*/ 5 w 36"/>
                  <a:gd name="T7" fmla="*/ 9 h 10"/>
                  <a:gd name="T8" fmla="*/ 0 w 36"/>
                  <a:gd name="T9" fmla="*/ 6 h 10"/>
                  <a:gd name="T10" fmla="*/ 3 w 36"/>
                  <a:gd name="T11" fmla="*/ 2 h 10"/>
                  <a:gd name="T12" fmla="*/ 34 w 36"/>
                  <a:gd name="T13" fmla="*/ 3 h 10"/>
                  <a:gd name="T14" fmla="*/ 36 w 36"/>
                  <a:gd name="T1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10">
                    <a:moveTo>
                      <a:pt x="36" y="4"/>
                    </a:moveTo>
                    <a:cubicBezTo>
                      <a:pt x="36" y="5"/>
                      <a:pt x="36" y="6"/>
                      <a:pt x="36" y="7"/>
                    </a:cubicBezTo>
                    <a:cubicBezTo>
                      <a:pt x="36" y="9"/>
                      <a:pt x="34" y="10"/>
                      <a:pt x="32" y="10"/>
                    </a:cubicBezTo>
                    <a:cubicBezTo>
                      <a:pt x="23" y="7"/>
                      <a:pt x="13" y="7"/>
                      <a:pt x="5" y="9"/>
                    </a:cubicBezTo>
                    <a:cubicBezTo>
                      <a:pt x="3" y="10"/>
                      <a:pt x="1" y="8"/>
                      <a:pt x="0" y="6"/>
                    </a:cubicBezTo>
                    <a:cubicBezTo>
                      <a:pt x="0" y="5"/>
                      <a:pt x="1" y="3"/>
                      <a:pt x="3" y="2"/>
                    </a:cubicBezTo>
                    <a:cubicBezTo>
                      <a:pt x="13" y="0"/>
                      <a:pt x="23" y="0"/>
                      <a:pt x="34" y="3"/>
                    </a:cubicBezTo>
                    <a:cubicBezTo>
                      <a:pt x="34" y="3"/>
                      <a:pt x="35" y="4"/>
                      <a:pt x="3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60" name="">
                <a:extLst>
                  <a:ext uri="{FF2B5EF4-FFF2-40B4-BE49-F238E27FC236}">
                    <a16:creationId xmlns:a16="http://schemas.microsoft.com/office/drawing/2014/main" id="{A9DBBE9E-7CF9-4D7B-A95E-418ABB1F17C1}"/>
                  </a:ext>
                </a:extLst>
              </p:cNvPr>
              <p:cNvSpPr/>
              <p:nvPr/>
            </p:nvSpPr>
            <p:spPr bwMode="auto">
              <a:xfrm>
                <a:off x="5545138" y="4392614"/>
                <a:ext cx="76200" cy="46038"/>
              </a:xfrm>
              <a:custGeom>
                <a:avLst/>
                <a:gdLst>
                  <a:gd name="T0" fmla="*/ 19 w 20"/>
                  <a:gd name="T1" fmla="*/ 2 h 12"/>
                  <a:gd name="T2" fmla="*/ 19 w 20"/>
                  <a:gd name="T3" fmla="*/ 3 h 12"/>
                  <a:gd name="T4" fmla="*/ 17 w 20"/>
                  <a:gd name="T5" fmla="*/ 7 h 12"/>
                  <a:gd name="T6" fmla="*/ 5 w 20"/>
                  <a:gd name="T7" fmla="*/ 11 h 12"/>
                  <a:gd name="T8" fmla="*/ 0 w 20"/>
                  <a:gd name="T9" fmla="*/ 9 h 12"/>
                  <a:gd name="T10" fmla="*/ 3 w 20"/>
                  <a:gd name="T11" fmla="*/ 4 h 12"/>
                  <a:gd name="T12" fmla="*/ 15 w 20"/>
                  <a:gd name="T13" fmla="*/ 1 h 12"/>
                  <a:gd name="T14" fmla="*/ 19 w 20"/>
                  <a:gd name="T15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12">
                    <a:moveTo>
                      <a:pt x="19" y="2"/>
                    </a:moveTo>
                    <a:cubicBezTo>
                      <a:pt x="19" y="2"/>
                      <a:pt x="19" y="3"/>
                      <a:pt x="19" y="3"/>
                    </a:cubicBezTo>
                    <a:cubicBezTo>
                      <a:pt x="20" y="5"/>
                      <a:pt x="19" y="7"/>
                      <a:pt x="17" y="7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3" y="12"/>
                      <a:pt x="1" y="10"/>
                      <a:pt x="0" y="9"/>
                    </a:cubicBezTo>
                    <a:cubicBezTo>
                      <a:pt x="0" y="7"/>
                      <a:pt x="1" y="5"/>
                      <a:pt x="3" y="4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7" y="0"/>
                      <a:pt x="18" y="1"/>
                      <a:pt x="1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61" name="">
                <a:extLst>
                  <a:ext uri="{FF2B5EF4-FFF2-40B4-BE49-F238E27FC236}">
                    <a16:creationId xmlns:a16="http://schemas.microsoft.com/office/drawing/2014/main" id="{1F98ACB4-DA31-4C1D-8D7D-02023C38C296}"/>
                  </a:ext>
                </a:extLst>
              </p:cNvPr>
              <p:cNvSpPr/>
              <p:nvPr/>
            </p:nvSpPr>
            <p:spPr bwMode="auto">
              <a:xfrm>
                <a:off x="5435600" y="4116389"/>
                <a:ext cx="109538" cy="120650"/>
              </a:xfrm>
              <a:custGeom>
                <a:avLst/>
                <a:gdLst>
                  <a:gd name="T0" fmla="*/ 28 w 29"/>
                  <a:gd name="T1" fmla="*/ 2 h 32"/>
                  <a:gd name="T2" fmla="*/ 28 w 29"/>
                  <a:gd name="T3" fmla="*/ 7 h 32"/>
                  <a:gd name="T4" fmla="*/ 6 w 29"/>
                  <a:gd name="T5" fmla="*/ 30 h 32"/>
                  <a:gd name="T6" fmla="*/ 2 w 29"/>
                  <a:gd name="T7" fmla="*/ 31 h 32"/>
                  <a:gd name="T8" fmla="*/ 1 w 29"/>
                  <a:gd name="T9" fmla="*/ 26 h 32"/>
                  <a:gd name="T10" fmla="*/ 23 w 29"/>
                  <a:gd name="T11" fmla="*/ 2 h 32"/>
                  <a:gd name="T12" fmla="*/ 28 w 29"/>
                  <a:gd name="T13" fmla="*/ 2 h 32"/>
                  <a:gd name="T14" fmla="*/ 28 w 29"/>
                  <a:gd name="T15" fmla="*/ 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32">
                    <a:moveTo>
                      <a:pt x="28" y="2"/>
                    </a:moveTo>
                    <a:cubicBezTo>
                      <a:pt x="29" y="4"/>
                      <a:pt x="29" y="6"/>
                      <a:pt x="28" y="7"/>
                    </a:cubicBezTo>
                    <a:cubicBezTo>
                      <a:pt x="20" y="14"/>
                      <a:pt x="13" y="22"/>
                      <a:pt x="6" y="30"/>
                    </a:cubicBezTo>
                    <a:cubicBezTo>
                      <a:pt x="5" y="32"/>
                      <a:pt x="3" y="32"/>
                      <a:pt x="2" y="31"/>
                    </a:cubicBezTo>
                    <a:cubicBezTo>
                      <a:pt x="0" y="30"/>
                      <a:pt x="0" y="28"/>
                      <a:pt x="1" y="26"/>
                    </a:cubicBezTo>
                    <a:cubicBezTo>
                      <a:pt x="7" y="17"/>
                      <a:pt x="15" y="9"/>
                      <a:pt x="23" y="2"/>
                    </a:cubicBezTo>
                    <a:cubicBezTo>
                      <a:pt x="25" y="0"/>
                      <a:pt x="27" y="1"/>
                      <a:pt x="28" y="2"/>
                    </a:cubicBezTo>
                    <a:cubicBezTo>
                      <a:pt x="28" y="2"/>
                      <a:pt x="28" y="2"/>
                      <a:pt x="2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62" name="">
                <a:extLst>
                  <a:ext uri="{FF2B5EF4-FFF2-40B4-BE49-F238E27FC236}">
                    <a16:creationId xmlns:a16="http://schemas.microsoft.com/office/drawing/2014/main" id="{C7CB4792-FE91-47CB-994F-1514996DCC1A}"/>
                  </a:ext>
                </a:extLst>
              </p:cNvPr>
              <p:cNvSpPr/>
              <p:nvPr/>
            </p:nvSpPr>
            <p:spPr bwMode="auto">
              <a:xfrm>
                <a:off x="5297488" y="4040189"/>
                <a:ext cx="57150" cy="57150"/>
              </a:xfrm>
              <a:custGeom>
                <a:avLst/>
                <a:gdLst>
                  <a:gd name="T0" fmla="*/ 14 w 15"/>
                  <a:gd name="T1" fmla="*/ 2 h 15"/>
                  <a:gd name="T2" fmla="*/ 14 w 15"/>
                  <a:gd name="T3" fmla="*/ 6 h 15"/>
                  <a:gd name="T4" fmla="*/ 7 w 15"/>
                  <a:gd name="T5" fmla="*/ 14 h 15"/>
                  <a:gd name="T6" fmla="*/ 2 w 15"/>
                  <a:gd name="T7" fmla="*/ 14 h 15"/>
                  <a:gd name="T8" fmla="*/ 2 w 15"/>
                  <a:gd name="T9" fmla="*/ 9 h 15"/>
                  <a:gd name="T10" fmla="*/ 9 w 15"/>
                  <a:gd name="T11" fmla="*/ 1 h 15"/>
                  <a:gd name="T12" fmla="*/ 14 w 15"/>
                  <a:gd name="T13" fmla="*/ 1 h 15"/>
                  <a:gd name="T14" fmla="*/ 14 w 15"/>
                  <a:gd name="T15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5">
                    <a:moveTo>
                      <a:pt x="14" y="2"/>
                    </a:moveTo>
                    <a:cubicBezTo>
                      <a:pt x="15" y="3"/>
                      <a:pt x="15" y="5"/>
                      <a:pt x="14" y="6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6" y="15"/>
                      <a:pt x="3" y="15"/>
                      <a:pt x="2" y="14"/>
                    </a:cubicBezTo>
                    <a:cubicBezTo>
                      <a:pt x="1" y="13"/>
                      <a:pt x="0" y="11"/>
                      <a:pt x="2" y="9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0" y="0"/>
                      <a:pt x="13" y="0"/>
                      <a:pt x="14" y="1"/>
                    </a:cubicBezTo>
                    <a:cubicBezTo>
                      <a:pt x="14" y="1"/>
                      <a:pt x="14" y="1"/>
                      <a:pt x="1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63" name="">
                <a:extLst>
                  <a:ext uri="{FF2B5EF4-FFF2-40B4-BE49-F238E27FC236}">
                    <a16:creationId xmlns:a16="http://schemas.microsoft.com/office/drawing/2014/main" id="{88C4D1F7-AAC7-4DD5-8C84-2926C5ADB97D}"/>
                  </a:ext>
                </a:extLst>
              </p:cNvPr>
              <p:cNvSpPr/>
              <p:nvPr/>
            </p:nvSpPr>
            <p:spPr bwMode="auto">
              <a:xfrm>
                <a:off x="4151313" y="4741864"/>
                <a:ext cx="95250" cy="33338"/>
              </a:xfrm>
              <a:custGeom>
                <a:avLst/>
                <a:gdLst>
                  <a:gd name="T0" fmla="*/ 24 w 25"/>
                  <a:gd name="T1" fmla="*/ 1 h 9"/>
                  <a:gd name="T2" fmla="*/ 24 w 25"/>
                  <a:gd name="T3" fmla="*/ 2 h 9"/>
                  <a:gd name="T4" fmla="*/ 22 w 25"/>
                  <a:gd name="T5" fmla="*/ 7 h 9"/>
                  <a:gd name="T6" fmla="*/ 4 w 25"/>
                  <a:gd name="T7" fmla="*/ 8 h 9"/>
                  <a:gd name="T8" fmla="*/ 1 w 25"/>
                  <a:gd name="T9" fmla="*/ 4 h 9"/>
                  <a:gd name="T10" fmla="*/ 4 w 25"/>
                  <a:gd name="T11" fmla="*/ 1 h 9"/>
                  <a:gd name="T12" fmla="*/ 20 w 25"/>
                  <a:gd name="T13" fmla="*/ 0 h 9"/>
                  <a:gd name="T14" fmla="*/ 24 w 25"/>
                  <a:gd name="T15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9">
                    <a:moveTo>
                      <a:pt x="24" y="1"/>
                    </a:moveTo>
                    <a:cubicBezTo>
                      <a:pt x="24" y="2"/>
                      <a:pt x="24" y="2"/>
                      <a:pt x="24" y="2"/>
                    </a:cubicBezTo>
                    <a:cubicBezTo>
                      <a:pt x="25" y="4"/>
                      <a:pt x="23" y="6"/>
                      <a:pt x="22" y="7"/>
                    </a:cubicBezTo>
                    <a:cubicBezTo>
                      <a:pt x="16" y="8"/>
                      <a:pt x="10" y="9"/>
                      <a:pt x="4" y="8"/>
                    </a:cubicBezTo>
                    <a:cubicBezTo>
                      <a:pt x="2" y="8"/>
                      <a:pt x="0" y="6"/>
                      <a:pt x="1" y="4"/>
                    </a:cubicBezTo>
                    <a:cubicBezTo>
                      <a:pt x="1" y="2"/>
                      <a:pt x="3" y="1"/>
                      <a:pt x="4" y="1"/>
                    </a:cubicBezTo>
                    <a:cubicBezTo>
                      <a:pt x="10" y="2"/>
                      <a:pt x="15" y="1"/>
                      <a:pt x="20" y="0"/>
                    </a:cubicBezTo>
                    <a:cubicBezTo>
                      <a:pt x="21" y="0"/>
                      <a:pt x="23" y="0"/>
                      <a:pt x="2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64" name="">
                <a:extLst>
                  <a:ext uri="{FF2B5EF4-FFF2-40B4-BE49-F238E27FC236}">
                    <a16:creationId xmlns:a16="http://schemas.microsoft.com/office/drawing/2014/main" id="{0190AFAA-DD03-4257-9A30-160F3DE421BB}"/>
                  </a:ext>
                </a:extLst>
              </p:cNvPr>
              <p:cNvSpPr/>
              <p:nvPr/>
            </p:nvSpPr>
            <p:spPr bwMode="auto">
              <a:xfrm>
                <a:off x="4132263" y="4403726"/>
                <a:ext cx="90488" cy="38100"/>
              </a:xfrm>
              <a:custGeom>
                <a:avLst/>
                <a:gdLst>
                  <a:gd name="T0" fmla="*/ 24 w 24"/>
                  <a:gd name="T1" fmla="*/ 5 h 10"/>
                  <a:gd name="T2" fmla="*/ 24 w 24"/>
                  <a:gd name="T3" fmla="*/ 7 h 10"/>
                  <a:gd name="T4" fmla="*/ 21 w 24"/>
                  <a:gd name="T5" fmla="*/ 10 h 10"/>
                  <a:gd name="T6" fmla="*/ 3 w 24"/>
                  <a:gd name="T7" fmla="*/ 7 h 10"/>
                  <a:gd name="T8" fmla="*/ 0 w 24"/>
                  <a:gd name="T9" fmla="*/ 3 h 10"/>
                  <a:gd name="T10" fmla="*/ 4 w 24"/>
                  <a:gd name="T11" fmla="*/ 1 h 10"/>
                  <a:gd name="T12" fmla="*/ 21 w 24"/>
                  <a:gd name="T13" fmla="*/ 3 h 10"/>
                  <a:gd name="T14" fmla="*/ 24 w 24"/>
                  <a:gd name="T15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10">
                    <a:moveTo>
                      <a:pt x="24" y="5"/>
                    </a:moveTo>
                    <a:cubicBezTo>
                      <a:pt x="24" y="5"/>
                      <a:pt x="24" y="6"/>
                      <a:pt x="24" y="7"/>
                    </a:cubicBezTo>
                    <a:cubicBezTo>
                      <a:pt x="24" y="8"/>
                      <a:pt x="23" y="10"/>
                      <a:pt x="21" y="10"/>
                    </a:cubicBezTo>
                    <a:cubicBezTo>
                      <a:pt x="15" y="10"/>
                      <a:pt x="9" y="9"/>
                      <a:pt x="3" y="7"/>
                    </a:cubicBezTo>
                    <a:cubicBezTo>
                      <a:pt x="1" y="7"/>
                      <a:pt x="0" y="5"/>
                      <a:pt x="0" y="3"/>
                    </a:cubicBezTo>
                    <a:cubicBezTo>
                      <a:pt x="1" y="1"/>
                      <a:pt x="3" y="0"/>
                      <a:pt x="4" y="1"/>
                    </a:cubicBezTo>
                    <a:cubicBezTo>
                      <a:pt x="10" y="2"/>
                      <a:pt x="15" y="3"/>
                      <a:pt x="21" y="3"/>
                    </a:cubicBezTo>
                    <a:cubicBezTo>
                      <a:pt x="22" y="3"/>
                      <a:pt x="23" y="4"/>
                      <a:pt x="2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65" name="">
                <a:extLst>
                  <a:ext uri="{FF2B5EF4-FFF2-40B4-BE49-F238E27FC236}">
                    <a16:creationId xmlns:a16="http://schemas.microsoft.com/office/drawing/2014/main" id="{47A4B99C-15A0-484D-950E-1AA0FF34A9CA}"/>
                  </a:ext>
                </a:extLst>
              </p:cNvPr>
              <p:cNvSpPr/>
              <p:nvPr/>
            </p:nvSpPr>
            <p:spPr bwMode="auto">
              <a:xfrm>
                <a:off x="4310063" y="4043364"/>
                <a:ext cx="76200" cy="79375"/>
              </a:xfrm>
              <a:custGeom>
                <a:avLst/>
                <a:gdLst>
                  <a:gd name="T0" fmla="*/ 19 w 20"/>
                  <a:gd name="T1" fmla="*/ 15 h 21"/>
                  <a:gd name="T2" fmla="*/ 18 w 20"/>
                  <a:gd name="T3" fmla="*/ 19 h 21"/>
                  <a:gd name="T4" fmla="*/ 14 w 20"/>
                  <a:gd name="T5" fmla="*/ 19 h 21"/>
                  <a:gd name="T6" fmla="*/ 1 w 20"/>
                  <a:gd name="T7" fmla="*/ 7 h 21"/>
                  <a:gd name="T8" fmla="*/ 1 w 20"/>
                  <a:gd name="T9" fmla="*/ 2 h 21"/>
                  <a:gd name="T10" fmla="*/ 6 w 20"/>
                  <a:gd name="T11" fmla="*/ 2 h 21"/>
                  <a:gd name="T12" fmla="*/ 18 w 20"/>
                  <a:gd name="T13" fmla="*/ 15 h 21"/>
                  <a:gd name="T14" fmla="*/ 19 w 20"/>
                  <a:gd name="T15" fmla="*/ 1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21">
                    <a:moveTo>
                      <a:pt x="19" y="15"/>
                    </a:moveTo>
                    <a:cubicBezTo>
                      <a:pt x="20" y="16"/>
                      <a:pt x="20" y="18"/>
                      <a:pt x="18" y="19"/>
                    </a:cubicBezTo>
                    <a:cubicBezTo>
                      <a:pt x="17" y="21"/>
                      <a:pt x="15" y="21"/>
                      <a:pt x="14" y="19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5" y="0"/>
                      <a:pt x="6" y="2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9" y="15"/>
                      <a:pt x="19" y="15"/>
                      <a:pt x="19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66" name="">
                <a:extLst>
                  <a:ext uri="{FF2B5EF4-FFF2-40B4-BE49-F238E27FC236}">
                    <a16:creationId xmlns:a16="http://schemas.microsoft.com/office/drawing/2014/main" id="{AC90CED7-B504-49C0-92F6-E49992D1D6E4}"/>
                  </a:ext>
                </a:extLst>
              </p:cNvPr>
              <p:cNvSpPr/>
              <p:nvPr/>
            </p:nvSpPr>
            <p:spPr bwMode="auto">
              <a:xfrm>
                <a:off x="4686300" y="3819526"/>
                <a:ext cx="41275" cy="106363"/>
              </a:xfrm>
              <a:custGeom>
                <a:avLst/>
                <a:gdLst>
                  <a:gd name="T0" fmla="*/ 6 w 11"/>
                  <a:gd name="T1" fmla="*/ 2 h 28"/>
                  <a:gd name="T2" fmla="*/ 7 w 11"/>
                  <a:gd name="T3" fmla="*/ 2 h 28"/>
                  <a:gd name="T4" fmla="*/ 10 w 11"/>
                  <a:gd name="T5" fmla="*/ 25 h 28"/>
                  <a:gd name="T6" fmla="*/ 6 w 11"/>
                  <a:gd name="T7" fmla="*/ 27 h 28"/>
                  <a:gd name="T8" fmla="*/ 3 w 11"/>
                  <a:gd name="T9" fmla="*/ 23 h 28"/>
                  <a:gd name="T10" fmla="*/ 0 w 11"/>
                  <a:gd name="T11" fmla="*/ 6 h 28"/>
                  <a:gd name="T12" fmla="*/ 2 w 11"/>
                  <a:gd name="T13" fmla="*/ 1 h 28"/>
                  <a:gd name="T14" fmla="*/ 6 w 11"/>
                  <a:gd name="T15" fmla="*/ 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28">
                    <a:moveTo>
                      <a:pt x="6" y="2"/>
                    </a:moveTo>
                    <a:cubicBezTo>
                      <a:pt x="6" y="2"/>
                      <a:pt x="6" y="2"/>
                      <a:pt x="7" y="2"/>
                    </a:cubicBezTo>
                    <a:cubicBezTo>
                      <a:pt x="10" y="9"/>
                      <a:pt x="11" y="17"/>
                      <a:pt x="10" y="25"/>
                    </a:cubicBezTo>
                    <a:cubicBezTo>
                      <a:pt x="9" y="26"/>
                      <a:pt x="8" y="28"/>
                      <a:pt x="6" y="27"/>
                    </a:cubicBezTo>
                    <a:cubicBezTo>
                      <a:pt x="4" y="27"/>
                      <a:pt x="3" y="25"/>
                      <a:pt x="3" y="23"/>
                    </a:cubicBezTo>
                    <a:cubicBezTo>
                      <a:pt x="4" y="17"/>
                      <a:pt x="3" y="11"/>
                      <a:pt x="0" y="6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3" y="0"/>
                      <a:pt x="5" y="1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67" name="">
                <a:extLst>
                  <a:ext uri="{FF2B5EF4-FFF2-40B4-BE49-F238E27FC236}">
                    <a16:creationId xmlns:a16="http://schemas.microsoft.com/office/drawing/2014/main" id="{1020BE31-C1D9-474D-8276-5579BF7BAED4}"/>
                  </a:ext>
                </a:extLst>
              </p:cNvPr>
              <p:cNvSpPr/>
              <p:nvPr/>
            </p:nvSpPr>
            <p:spPr bwMode="auto">
              <a:xfrm>
                <a:off x="5046663" y="3865564"/>
                <a:ext cx="31750" cy="90488"/>
              </a:xfrm>
              <a:custGeom>
                <a:avLst/>
                <a:gdLst>
                  <a:gd name="T0" fmla="*/ 6 w 8"/>
                  <a:gd name="T1" fmla="*/ 2 h 24"/>
                  <a:gd name="T2" fmla="*/ 7 w 8"/>
                  <a:gd name="T3" fmla="*/ 3 h 24"/>
                  <a:gd name="T4" fmla="*/ 8 w 8"/>
                  <a:gd name="T5" fmla="*/ 20 h 24"/>
                  <a:gd name="T6" fmla="*/ 4 w 8"/>
                  <a:gd name="T7" fmla="*/ 24 h 24"/>
                  <a:gd name="T8" fmla="*/ 1 w 8"/>
                  <a:gd name="T9" fmla="*/ 20 h 24"/>
                  <a:gd name="T10" fmla="*/ 0 w 8"/>
                  <a:gd name="T11" fmla="*/ 4 h 24"/>
                  <a:gd name="T12" fmla="*/ 3 w 8"/>
                  <a:gd name="T13" fmla="*/ 0 h 24"/>
                  <a:gd name="T14" fmla="*/ 6 w 8"/>
                  <a:gd name="T15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24">
                    <a:moveTo>
                      <a:pt x="6" y="2"/>
                    </a:moveTo>
                    <a:cubicBezTo>
                      <a:pt x="7" y="2"/>
                      <a:pt x="7" y="3"/>
                      <a:pt x="7" y="3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2"/>
                      <a:pt x="6" y="24"/>
                      <a:pt x="4" y="24"/>
                    </a:cubicBezTo>
                    <a:cubicBezTo>
                      <a:pt x="2" y="24"/>
                      <a:pt x="1" y="22"/>
                      <a:pt x="1" y="2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3" y="0"/>
                    </a:cubicBezTo>
                    <a:cubicBezTo>
                      <a:pt x="5" y="0"/>
                      <a:pt x="6" y="1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68" name="">
                <a:extLst>
                  <a:ext uri="{FF2B5EF4-FFF2-40B4-BE49-F238E27FC236}">
                    <a16:creationId xmlns:a16="http://schemas.microsoft.com/office/drawing/2014/main" id="{18700E73-419A-4983-AD5E-E90BE454A6A3}"/>
                  </a:ext>
                </a:extLst>
              </p:cNvPr>
              <p:cNvSpPr/>
              <p:nvPr/>
            </p:nvSpPr>
            <p:spPr bwMode="auto">
              <a:xfrm>
                <a:off x="3995738" y="4905376"/>
                <a:ext cx="306388" cy="158750"/>
              </a:xfrm>
              <a:custGeom>
                <a:avLst/>
                <a:gdLst>
                  <a:gd name="T0" fmla="*/ 80 w 81"/>
                  <a:gd name="T1" fmla="*/ 2 h 42"/>
                  <a:gd name="T2" fmla="*/ 81 w 81"/>
                  <a:gd name="T3" fmla="*/ 3 h 42"/>
                  <a:gd name="T4" fmla="*/ 79 w 81"/>
                  <a:gd name="T5" fmla="*/ 7 h 42"/>
                  <a:gd name="T6" fmla="*/ 6 w 81"/>
                  <a:gd name="T7" fmla="*/ 41 h 42"/>
                  <a:gd name="T8" fmla="*/ 1 w 81"/>
                  <a:gd name="T9" fmla="*/ 40 h 42"/>
                  <a:gd name="T10" fmla="*/ 3 w 81"/>
                  <a:gd name="T11" fmla="*/ 35 h 42"/>
                  <a:gd name="T12" fmla="*/ 76 w 81"/>
                  <a:gd name="T13" fmla="*/ 1 h 42"/>
                  <a:gd name="T14" fmla="*/ 80 w 81"/>
                  <a:gd name="T15" fmla="*/ 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1" h="42">
                    <a:moveTo>
                      <a:pt x="80" y="2"/>
                    </a:moveTo>
                    <a:cubicBezTo>
                      <a:pt x="80" y="2"/>
                      <a:pt x="80" y="2"/>
                      <a:pt x="81" y="3"/>
                    </a:cubicBezTo>
                    <a:cubicBezTo>
                      <a:pt x="81" y="4"/>
                      <a:pt x="81" y="6"/>
                      <a:pt x="79" y="7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4" y="42"/>
                      <a:pt x="2" y="41"/>
                      <a:pt x="1" y="40"/>
                    </a:cubicBezTo>
                    <a:cubicBezTo>
                      <a:pt x="0" y="38"/>
                      <a:pt x="1" y="36"/>
                      <a:pt x="3" y="35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77" y="0"/>
                      <a:pt x="79" y="1"/>
                      <a:pt x="8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69" name="">
                <a:extLst>
                  <a:ext uri="{FF2B5EF4-FFF2-40B4-BE49-F238E27FC236}">
                    <a16:creationId xmlns:a16="http://schemas.microsoft.com/office/drawing/2014/main" id="{7A9A5F34-7038-40F9-8F42-59BD6BA5FA8B}"/>
                  </a:ext>
                </a:extLst>
              </p:cNvPr>
              <p:cNvSpPr/>
              <p:nvPr/>
            </p:nvSpPr>
            <p:spPr bwMode="auto">
              <a:xfrm>
                <a:off x="3884613" y="4570414"/>
                <a:ext cx="334963" cy="73025"/>
              </a:xfrm>
              <a:custGeom>
                <a:avLst/>
                <a:gdLst>
                  <a:gd name="T0" fmla="*/ 87 w 88"/>
                  <a:gd name="T1" fmla="*/ 3 h 19"/>
                  <a:gd name="T2" fmla="*/ 88 w 88"/>
                  <a:gd name="T3" fmla="*/ 5 h 19"/>
                  <a:gd name="T4" fmla="*/ 84 w 88"/>
                  <a:gd name="T5" fmla="*/ 8 h 19"/>
                  <a:gd name="T6" fmla="*/ 5 w 88"/>
                  <a:gd name="T7" fmla="*/ 18 h 19"/>
                  <a:gd name="T8" fmla="*/ 1 w 88"/>
                  <a:gd name="T9" fmla="*/ 16 h 19"/>
                  <a:gd name="T10" fmla="*/ 3 w 88"/>
                  <a:gd name="T11" fmla="*/ 12 h 19"/>
                  <a:gd name="T12" fmla="*/ 85 w 88"/>
                  <a:gd name="T13" fmla="*/ 2 h 19"/>
                  <a:gd name="T14" fmla="*/ 87 w 88"/>
                  <a:gd name="T15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8" h="19">
                    <a:moveTo>
                      <a:pt x="87" y="3"/>
                    </a:moveTo>
                    <a:cubicBezTo>
                      <a:pt x="88" y="4"/>
                      <a:pt x="88" y="4"/>
                      <a:pt x="88" y="5"/>
                    </a:cubicBezTo>
                    <a:cubicBezTo>
                      <a:pt x="88" y="7"/>
                      <a:pt x="86" y="9"/>
                      <a:pt x="84" y="8"/>
                    </a:cubicBezTo>
                    <a:cubicBezTo>
                      <a:pt x="57" y="7"/>
                      <a:pt x="31" y="11"/>
                      <a:pt x="5" y="18"/>
                    </a:cubicBezTo>
                    <a:cubicBezTo>
                      <a:pt x="3" y="19"/>
                      <a:pt x="2" y="18"/>
                      <a:pt x="1" y="16"/>
                    </a:cubicBezTo>
                    <a:cubicBezTo>
                      <a:pt x="0" y="14"/>
                      <a:pt x="1" y="12"/>
                      <a:pt x="3" y="12"/>
                    </a:cubicBezTo>
                    <a:cubicBezTo>
                      <a:pt x="29" y="4"/>
                      <a:pt x="57" y="0"/>
                      <a:pt x="85" y="2"/>
                    </a:cubicBezTo>
                    <a:cubicBezTo>
                      <a:pt x="86" y="2"/>
                      <a:pt x="87" y="2"/>
                      <a:pt x="87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70" name="">
                <a:extLst>
                  <a:ext uri="{FF2B5EF4-FFF2-40B4-BE49-F238E27FC236}">
                    <a16:creationId xmlns:a16="http://schemas.microsoft.com/office/drawing/2014/main" id="{5835E7D6-403C-48DE-A839-B9157E4AE533}"/>
                  </a:ext>
                </a:extLst>
              </p:cNvPr>
              <p:cNvSpPr/>
              <p:nvPr/>
            </p:nvSpPr>
            <p:spPr bwMode="auto">
              <a:xfrm>
                <a:off x="4033838" y="4157664"/>
                <a:ext cx="254000" cy="106363"/>
              </a:xfrm>
              <a:custGeom>
                <a:avLst/>
                <a:gdLst>
                  <a:gd name="T0" fmla="*/ 67 w 67"/>
                  <a:gd name="T1" fmla="*/ 22 h 28"/>
                  <a:gd name="T2" fmla="*/ 67 w 67"/>
                  <a:gd name="T3" fmla="*/ 25 h 28"/>
                  <a:gd name="T4" fmla="*/ 63 w 67"/>
                  <a:gd name="T5" fmla="*/ 27 h 28"/>
                  <a:gd name="T6" fmla="*/ 2 w 67"/>
                  <a:gd name="T7" fmla="*/ 7 h 28"/>
                  <a:gd name="T8" fmla="*/ 0 w 67"/>
                  <a:gd name="T9" fmla="*/ 2 h 28"/>
                  <a:gd name="T10" fmla="*/ 5 w 67"/>
                  <a:gd name="T11" fmla="*/ 0 h 28"/>
                  <a:gd name="T12" fmla="*/ 65 w 67"/>
                  <a:gd name="T13" fmla="*/ 21 h 28"/>
                  <a:gd name="T14" fmla="*/ 67 w 67"/>
                  <a:gd name="T15" fmla="*/ 2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" h="28">
                    <a:moveTo>
                      <a:pt x="67" y="22"/>
                    </a:moveTo>
                    <a:cubicBezTo>
                      <a:pt x="67" y="23"/>
                      <a:pt x="67" y="24"/>
                      <a:pt x="67" y="25"/>
                    </a:cubicBezTo>
                    <a:cubicBezTo>
                      <a:pt x="66" y="27"/>
                      <a:pt x="64" y="28"/>
                      <a:pt x="63" y="2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6"/>
                      <a:pt x="0" y="4"/>
                      <a:pt x="0" y="2"/>
                    </a:cubicBezTo>
                    <a:cubicBezTo>
                      <a:pt x="1" y="0"/>
                      <a:pt x="3" y="0"/>
                      <a:pt x="5" y="0"/>
                    </a:cubicBezTo>
                    <a:cubicBezTo>
                      <a:pt x="65" y="21"/>
                      <a:pt x="65" y="21"/>
                      <a:pt x="65" y="21"/>
                    </a:cubicBezTo>
                    <a:cubicBezTo>
                      <a:pt x="66" y="21"/>
                      <a:pt x="66" y="21"/>
                      <a:pt x="67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71" name="">
                <a:extLst>
                  <a:ext uri="{FF2B5EF4-FFF2-40B4-BE49-F238E27FC236}">
                    <a16:creationId xmlns:a16="http://schemas.microsoft.com/office/drawing/2014/main" id="{8FAE11D6-DA28-400A-A0F6-DC0BD281FF6C}"/>
                  </a:ext>
                </a:extLst>
              </p:cNvPr>
              <p:cNvSpPr/>
              <p:nvPr/>
            </p:nvSpPr>
            <p:spPr bwMode="auto">
              <a:xfrm>
                <a:off x="4397375" y="3729039"/>
                <a:ext cx="155575" cy="254000"/>
              </a:xfrm>
              <a:custGeom>
                <a:avLst/>
                <a:gdLst>
                  <a:gd name="T0" fmla="*/ 7 w 41"/>
                  <a:gd name="T1" fmla="*/ 2 h 67"/>
                  <a:gd name="T2" fmla="*/ 7 w 41"/>
                  <a:gd name="T3" fmla="*/ 2 h 67"/>
                  <a:gd name="T4" fmla="*/ 40 w 41"/>
                  <a:gd name="T5" fmla="*/ 61 h 67"/>
                  <a:gd name="T6" fmla="*/ 39 w 41"/>
                  <a:gd name="T7" fmla="*/ 66 h 67"/>
                  <a:gd name="T8" fmla="*/ 34 w 41"/>
                  <a:gd name="T9" fmla="*/ 65 h 67"/>
                  <a:gd name="T10" fmla="*/ 1 w 41"/>
                  <a:gd name="T11" fmla="*/ 6 h 67"/>
                  <a:gd name="T12" fmla="*/ 2 w 41"/>
                  <a:gd name="T13" fmla="*/ 1 h 67"/>
                  <a:gd name="T14" fmla="*/ 7 w 41"/>
                  <a:gd name="T15" fmla="*/ 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67">
                    <a:moveTo>
                      <a:pt x="7" y="2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19" y="22"/>
                      <a:pt x="30" y="41"/>
                      <a:pt x="40" y="61"/>
                    </a:cubicBezTo>
                    <a:cubicBezTo>
                      <a:pt x="41" y="63"/>
                      <a:pt x="41" y="65"/>
                      <a:pt x="39" y="66"/>
                    </a:cubicBezTo>
                    <a:cubicBezTo>
                      <a:pt x="37" y="67"/>
                      <a:pt x="35" y="66"/>
                      <a:pt x="34" y="65"/>
                    </a:cubicBezTo>
                    <a:cubicBezTo>
                      <a:pt x="24" y="45"/>
                      <a:pt x="13" y="25"/>
                      <a:pt x="1" y="6"/>
                    </a:cubicBezTo>
                    <a:cubicBezTo>
                      <a:pt x="0" y="5"/>
                      <a:pt x="0" y="2"/>
                      <a:pt x="2" y="1"/>
                    </a:cubicBezTo>
                    <a:cubicBezTo>
                      <a:pt x="3" y="0"/>
                      <a:pt x="5" y="1"/>
                      <a:pt x="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72" name="">
                <a:extLst>
                  <a:ext uri="{FF2B5EF4-FFF2-40B4-BE49-F238E27FC236}">
                    <a16:creationId xmlns:a16="http://schemas.microsoft.com/office/drawing/2014/main" id="{2530C49A-21D3-457D-83F7-0E40DD3815D5}"/>
                  </a:ext>
                </a:extLst>
              </p:cNvPr>
              <p:cNvSpPr/>
              <p:nvPr/>
            </p:nvSpPr>
            <p:spPr bwMode="auto">
              <a:xfrm>
                <a:off x="4879975" y="3573464"/>
                <a:ext cx="34925" cy="344488"/>
              </a:xfrm>
              <a:custGeom>
                <a:avLst/>
                <a:gdLst>
                  <a:gd name="T0" fmla="*/ 7 w 9"/>
                  <a:gd name="T1" fmla="*/ 1 h 91"/>
                  <a:gd name="T2" fmla="*/ 8 w 9"/>
                  <a:gd name="T3" fmla="*/ 3 h 91"/>
                  <a:gd name="T4" fmla="*/ 7 w 9"/>
                  <a:gd name="T5" fmla="*/ 87 h 91"/>
                  <a:gd name="T6" fmla="*/ 3 w 9"/>
                  <a:gd name="T7" fmla="*/ 91 h 91"/>
                  <a:gd name="T8" fmla="*/ 0 w 9"/>
                  <a:gd name="T9" fmla="*/ 87 h 91"/>
                  <a:gd name="T10" fmla="*/ 1 w 9"/>
                  <a:gd name="T11" fmla="*/ 3 h 91"/>
                  <a:gd name="T12" fmla="*/ 4 w 9"/>
                  <a:gd name="T13" fmla="*/ 0 h 91"/>
                  <a:gd name="T14" fmla="*/ 7 w 9"/>
                  <a:gd name="T15" fmla="*/ 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91">
                    <a:moveTo>
                      <a:pt x="7" y="1"/>
                    </a:moveTo>
                    <a:cubicBezTo>
                      <a:pt x="8" y="2"/>
                      <a:pt x="8" y="2"/>
                      <a:pt x="8" y="3"/>
                    </a:cubicBezTo>
                    <a:cubicBezTo>
                      <a:pt x="9" y="32"/>
                      <a:pt x="9" y="59"/>
                      <a:pt x="7" y="87"/>
                    </a:cubicBezTo>
                    <a:cubicBezTo>
                      <a:pt x="7" y="89"/>
                      <a:pt x="5" y="91"/>
                      <a:pt x="3" y="91"/>
                    </a:cubicBezTo>
                    <a:cubicBezTo>
                      <a:pt x="1" y="90"/>
                      <a:pt x="0" y="89"/>
                      <a:pt x="0" y="87"/>
                    </a:cubicBezTo>
                    <a:cubicBezTo>
                      <a:pt x="2" y="59"/>
                      <a:pt x="2" y="32"/>
                      <a:pt x="1" y="3"/>
                    </a:cubicBezTo>
                    <a:cubicBezTo>
                      <a:pt x="1" y="2"/>
                      <a:pt x="2" y="0"/>
                      <a:pt x="4" y="0"/>
                    </a:cubicBezTo>
                    <a:cubicBezTo>
                      <a:pt x="5" y="0"/>
                      <a:pt x="7" y="0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73" name="">
                <a:extLst>
                  <a:ext uri="{FF2B5EF4-FFF2-40B4-BE49-F238E27FC236}">
                    <a16:creationId xmlns:a16="http://schemas.microsoft.com/office/drawing/2014/main" id="{2BA146FB-E6E2-44BD-9ED8-015020C89AD6}"/>
                  </a:ext>
                </a:extLst>
              </p:cNvPr>
              <p:cNvSpPr/>
              <p:nvPr/>
            </p:nvSpPr>
            <p:spPr bwMode="auto">
              <a:xfrm>
                <a:off x="5237163" y="3827464"/>
                <a:ext cx="160338" cy="223838"/>
              </a:xfrm>
              <a:custGeom>
                <a:avLst/>
                <a:gdLst>
                  <a:gd name="T0" fmla="*/ 41 w 42"/>
                  <a:gd name="T1" fmla="*/ 2 h 59"/>
                  <a:gd name="T2" fmla="*/ 41 w 42"/>
                  <a:gd name="T3" fmla="*/ 5 h 59"/>
                  <a:gd name="T4" fmla="*/ 7 w 42"/>
                  <a:gd name="T5" fmla="*/ 57 h 59"/>
                  <a:gd name="T6" fmla="*/ 2 w 42"/>
                  <a:gd name="T7" fmla="*/ 58 h 59"/>
                  <a:gd name="T8" fmla="*/ 1 w 42"/>
                  <a:gd name="T9" fmla="*/ 53 h 59"/>
                  <a:gd name="T10" fmla="*/ 36 w 42"/>
                  <a:gd name="T11" fmla="*/ 2 h 59"/>
                  <a:gd name="T12" fmla="*/ 40 w 42"/>
                  <a:gd name="T13" fmla="*/ 1 h 59"/>
                  <a:gd name="T14" fmla="*/ 41 w 42"/>
                  <a:gd name="T15" fmla="*/ 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59">
                    <a:moveTo>
                      <a:pt x="41" y="2"/>
                    </a:moveTo>
                    <a:cubicBezTo>
                      <a:pt x="42" y="3"/>
                      <a:pt x="42" y="4"/>
                      <a:pt x="41" y="5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6" y="59"/>
                      <a:pt x="4" y="59"/>
                      <a:pt x="2" y="58"/>
                    </a:cubicBezTo>
                    <a:cubicBezTo>
                      <a:pt x="1" y="57"/>
                      <a:pt x="0" y="55"/>
                      <a:pt x="1" y="53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7" y="0"/>
                      <a:pt x="39" y="0"/>
                      <a:pt x="40" y="1"/>
                    </a:cubicBezTo>
                    <a:cubicBezTo>
                      <a:pt x="41" y="1"/>
                      <a:pt x="41" y="1"/>
                      <a:pt x="4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74" name="">
                <a:extLst>
                  <a:ext uri="{FF2B5EF4-FFF2-40B4-BE49-F238E27FC236}">
                    <a16:creationId xmlns:a16="http://schemas.microsoft.com/office/drawing/2014/main" id="{CEAD2919-D391-4F64-AB16-4465B55065D8}"/>
                  </a:ext>
                </a:extLst>
              </p:cNvPr>
              <p:cNvSpPr/>
              <p:nvPr/>
            </p:nvSpPr>
            <p:spPr bwMode="auto">
              <a:xfrm>
                <a:off x="3903663" y="5003801"/>
                <a:ext cx="133350" cy="144463"/>
              </a:xfrm>
              <a:custGeom>
                <a:avLst/>
                <a:gdLst>
                  <a:gd name="T0" fmla="*/ 29 w 35"/>
                  <a:gd name="T1" fmla="*/ 9 h 38"/>
                  <a:gd name="T2" fmla="*/ 32 w 35"/>
                  <a:gd name="T3" fmla="*/ 13 h 38"/>
                  <a:gd name="T4" fmla="*/ 30 w 35"/>
                  <a:gd name="T5" fmla="*/ 32 h 38"/>
                  <a:gd name="T6" fmla="*/ 15 w 35"/>
                  <a:gd name="T7" fmla="*/ 35 h 38"/>
                  <a:gd name="T8" fmla="*/ 0 w 35"/>
                  <a:gd name="T9" fmla="*/ 16 h 38"/>
                  <a:gd name="T10" fmla="*/ 4 w 35"/>
                  <a:gd name="T11" fmla="*/ 4 h 38"/>
                  <a:gd name="T12" fmla="*/ 14 w 35"/>
                  <a:gd name="T13" fmla="*/ 0 h 38"/>
                  <a:gd name="T14" fmla="*/ 14 w 35"/>
                  <a:gd name="T15" fmla="*/ 0 h 38"/>
                  <a:gd name="T16" fmla="*/ 29 w 35"/>
                  <a:gd name="T17" fmla="*/ 9 h 38"/>
                  <a:gd name="T18" fmla="*/ 10 w 35"/>
                  <a:gd name="T19" fmla="*/ 22 h 38"/>
                  <a:gd name="T20" fmla="*/ 17 w 35"/>
                  <a:gd name="T21" fmla="*/ 28 h 38"/>
                  <a:gd name="T22" fmla="*/ 25 w 35"/>
                  <a:gd name="T23" fmla="*/ 28 h 38"/>
                  <a:gd name="T24" fmla="*/ 25 w 35"/>
                  <a:gd name="T25" fmla="*/ 16 h 38"/>
                  <a:gd name="T26" fmla="*/ 14 w 35"/>
                  <a:gd name="T27" fmla="*/ 7 h 38"/>
                  <a:gd name="T28" fmla="*/ 14 w 35"/>
                  <a:gd name="T29" fmla="*/ 7 h 38"/>
                  <a:gd name="T30" fmla="*/ 9 w 35"/>
                  <a:gd name="T31" fmla="*/ 9 h 38"/>
                  <a:gd name="T32" fmla="*/ 7 w 35"/>
                  <a:gd name="T33" fmla="*/ 15 h 38"/>
                  <a:gd name="T34" fmla="*/ 10 w 35"/>
                  <a:gd name="T3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5" h="38">
                    <a:moveTo>
                      <a:pt x="29" y="9"/>
                    </a:moveTo>
                    <a:cubicBezTo>
                      <a:pt x="30" y="10"/>
                      <a:pt x="31" y="12"/>
                      <a:pt x="32" y="13"/>
                    </a:cubicBezTo>
                    <a:cubicBezTo>
                      <a:pt x="35" y="20"/>
                      <a:pt x="34" y="28"/>
                      <a:pt x="30" y="32"/>
                    </a:cubicBezTo>
                    <a:cubicBezTo>
                      <a:pt x="28" y="34"/>
                      <a:pt x="23" y="38"/>
                      <a:pt x="15" y="35"/>
                    </a:cubicBezTo>
                    <a:cubicBezTo>
                      <a:pt x="8" y="32"/>
                      <a:pt x="1" y="24"/>
                      <a:pt x="0" y="16"/>
                    </a:cubicBezTo>
                    <a:cubicBezTo>
                      <a:pt x="0" y="11"/>
                      <a:pt x="1" y="7"/>
                      <a:pt x="4" y="4"/>
                    </a:cubicBezTo>
                    <a:cubicBezTo>
                      <a:pt x="7" y="1"/>
                      <a:pt x="10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20" y="1"/>
                      <a:pt x="26" y="4"/>
                      <a:pt x="29" y="9"/>
                    </a:cubicBezTo>
                    <a:close/>
                    <a:moveTo>
                      <a:pt x="10" y="22"/>
                    </a:moveTo>
                    <a:cubicBezTo>
                      <a:pt x="12" y="25"/>
                      <a:pt x="15" y="27"/>
                      <a:pt x="17" y="28"/>
                    </a:cubicBezTo>
                    <a:cubicBezTo>
                      <a:pt x="21" y="29"/>
                      <a:pt x="23" y="29"/>
                      <a:pt x="25" y="28"/>
                    </a:cubicBezTo>
                    <a:cubicBezTo>
                      <a:pt x="27" y="25"/>
                      <a:pt x="27" y="20"/>
                      <a:pt x="25" y="16"/>
                    </a:cubicBezTo>
                    <a:cubicBezTo>
                      <a:pt x="24" y="13"/>
                      <a:pt x="21" y="7"/>
                      <a:pt x="14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2" y="7"/>
                      <a:pt x="10" y="8"/>
                      <a:pt x="9" y="9"/>
                    </a:cubicBezTo>
                    <a:cubicBezTo>
                      <a:pt x="8" y="10"/>
                      <a:pt x="7" y="13"/>
                      <a:pt x="7" y="15"/>
                    </a:cubicBezTo>
                    <a:cubicBezTo>
                      <a:pt x="7" y="17"/>
                      <a:pt x="8" y="20"/>
                      <a:pt x="10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75" name="">
                <a:extLst>
                  <a:ext uri="{FF2B5EF4-FFF2-40B4-BE49-F238E27FC236}">
                    <a16:creationId xmlns:a16="http://schemas.microsoft.com/office/drawing/2014/main" id="{CCEDFDFA-A79D-43BE-B5EB-FCAD44A90071}"/>
                  </a:ext>
                </a:extLst>
              </p:cNvPr>
              <p:cNvSpPr/>
              <p:nvPr/>
            </p:nvSpPr>
            <p:spPr bwMode="auto">
              <a:xfrm>
                <a:off x="3778250" y="4559301"/>
                <a:ext cx="141288" cy="163513"/>
              </a:xfrm>
              <a:custGeom>
                <a:avLst/>
                <a:gdLst>
                  <a:gd name="T0" fmla="*/ 29 w 37"/>
                  <a:gd name="T1" fmla="*/ 9 h 43"/>
                  <a:gd name="T2" fmla="*/ 35 w 37"/>
                  <a:gd name="T3" fmla="*/ 32 h 43"/>
                  <a:gd name="T4" fmla="*/ 28 w 37"/>
                  <a:gd name="T5" fmla="*/ 41 h 43"/>
                  <a:gd name="T6" fmla="*/ 9 w 37"/>
                  <a:gd name="T7" fmla="*/ 37 h 43"/>
                  <a:gd name="T8" fmla="*/ 1 w 37"/>
                  <a:gd name="T9" fmla="*/ 21 h 43"/>
                  <a:gd name="T10" fmla="*/ 3 w 37"/>
                  <a:gd name="T11" fmla="*/ 8 h 43"/>
                  <a:gd name="T12" fmla="*/ 13 w 37"/>
                  <a:gd name="T13" fmla="*/ 0 h 43"/>
                  <a:gd name="T14" fmla="*/ 29 w 37"/>
                  <a:gd name="T15" fmla="*/ 9 h 43"/>
                  <a:gd name="T16" fmla="*/ 29 w 37"/>
                  <a:gd name="T17" fmla="*/ 9 h 43"/>
                  <a:gd name="T18" fmla="*/ 11 w 37"/>
                  <a:gd name="T19" fmla="*/ 29 h 43"/>
                  <a:gd name="T20" fmla="*/ 14 w 37"/>
                  <a:gd name="T21" fmla="*/ 32 h 43"/>
                  <a:gd name="T22" fmla="*/ 25 w 37"/>
                  <a:gd name="T23" fmla="*/ 35 h 43"/>
                  <a:gd name="T24" fmla="*/ 28 w 37"/>
                  <a:gd name="T25" fmla="*/ 31 h 43"/>
                  <a:gd name="T26" fmla="*/ 24 w 37"/>
                  <a:gd name="T27" fmla="*/ 13 h 43"/>
                  <a:gd name="T28" fmla="*/ 23 w 37"/>
                  <a:gd name="T29" fmla="*/ 13 h 43"/>
                  <a:gd name="T30" fmla="*/ 23 w 37"/>
                  <a:gd name="T31" fmla="*/ 13 h 43"/>
                  <a:gd name="T32" fmla="*/ 14 w 37"/>
                  <a:gd name="T33" fmla="*/ 7 h 43"/>
                  <a:gd name="T34" fmla="*/ 9 w 37"/>
                  <a:gd name="T35" fmla="*/ 12 h 43"/>
                  <a:gd name="T36" fmla="*/ 8 w 37"/>
                  <a:gd name="T37" fmla="*/ 20 h 43"/>
                  <a:gd name="T38" fmla="*/ 11 w 37"/>
                  <a:gd name="T39" fmla="*/ 2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7" h="43">
                    <a:moveTo>
                      <a:pt x="29" y="9"/>
                    </a:moveTo>
                    <a:cubicBezTo>
                      <a:pt x="34" y="15"/>
                      <a:pt x="37" y="25"/>
                      <a:pt x="35" y="32"/>
                    </a:cubicBezTo>
                    <a:cubicBezTo>
                      <a:pt x="34" y="36"/>
                      <a:pt x="31" y="39"/>
                      <a:pt x="28" y="41"/>
                    </a:cubicBezTo>
                    <a:cubicBezTo>
                      <a:pt x="22" y="43"/>
                      <a:pt x="15" y="42"/>
                      <a:pt x="9" y="37"/>
                    </a:cubicBezTo>
                    <a:cubicBezTo>
                      <a:pt x="5" y="33"/>
                      <a:pt x="2" y="27"/>
                      <a:pt x="1" y="21"/>
                    </a:cubicBezTo>
                    <a:cubicBezTo>
                      <a:pt x="0" y="16"/>
                      <a:pt x="1" y="12"/>
                      <a:pt x="3" y="8"/>
                    </a:cubicBezTo>
                    <a:cubicBezTo>
                      <a:pt x="5" y="4"/>
                      <a:pt x="9" y="1"/>
                      <a:pt x="13" y="0"/>
                    </a:cubicBezTo>
                    <a:cubicBezTo>
                      <a:pt x="19" y="0"/>
                      <a:pt x="25" y="3"/>
                      <a:pt x="29" y="9"/>
                    </a:cubicBezTo>
                    <a:cubicBezTo>
                      <a:pt x="29" y="9"/>
                      <a:pt x="29" y="9"/>
                      <a:pt x="29" y="9"/>
                    </a:cubicBezTo>
                    <a:close/>
                    <a:moveTo>
                      <a:pt x="11" y="29"/>
                    </a:moveTo>
                    <a:cubicBezTo>
                      <a:pt x="12" y="30"/>
                      <a:pt x="13" y="31"/>
                      <a:pt x="14" y="32"/>
                    </a:cubicBezTo>
                    <a:cubicBezTo>
                      <a:pt x="17" y="35"/>
                      <a:pt x="22" y="36"/>
                      <a:pt x="25" y="35"/>
                    </a:cubicBezTo>
                    <a:cubicBezTo>
                      <a:pt x="27" y="34"/>
                      <a:pt x="28" y="32"/>
                      <a:pt x="28" y="31"/>
                    </a:cubicBezTo>
                    <a:cubicBezTo>
                      <a:pt x="30" y="26"/>
                      <a:pt x="27" y="18"/>
                      <a:pt x="24" y="13"/>
                    </a:cubicBezTo>
                    <a:cubicBezTo>
                      <a:pt x="24" y="13"/>
                      <a:pt x="24" y="13"/>
                      <a:pt x="23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1" y="10"/>
                      <a:pt x="18" y="7"/>
                      <a:pt x="14" y="7"/>
                    </a:cubicBezTo>
                    <a:cubicBezTo>
                      <a:pt x="12" y="8"/>
                      <a:pt x="10" y="9"/>
                      <a:pt x="9" y="12"/>
                    </a:cubicBezTo>
                    <a:cubicBezTo>
                      <a:pt x="7" y="14"/>
                      <a:pt x="7" y="18"/>
                      <a:pt x="8" y="20"/>
                    </a:cubicBezTo>
                    <a:cubicBezTo>
                      <a:pt x="8" y="23"/>
                      <a:pt x="9" y="27"/>
                      <a:pt x="11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76" name="">
                <a:extLst>
                  <a:ext uri="{FF2B5EF4-FFF2-40B4-BE49-F238E27FC236}">
                    <a16:creationId xmlns:a16="http://schemas.microsoft.com/office/drawing/2014/main" id="{7FA571FC-0A6C-4121-A214-2BB61B105442}"/>
                  </a:ext>
                </a:extLst>
              </p:cNvPr>
              <p:cNvSpPr/>
              <p:nvPr/>
            </p:nvSpPr>
            <p:spPr bwMode="auto">
              <a:xfrm>
                <a:off x="3933825" y="4073526"/>
                <a:ext cx="130175" cy="163513"/>
              </a:xfrm>
              <a:custGeom>
                <a:avLst/>
                <a:gdLst>
                  <a:gd name="T0" fmla="*/ 31 w 34"/>
                  <a:gd name="T1" fmla="*/ 7 h 43"/>
                  <a:gd name="T2" fmla="*/ 34 w 34"/>
                  <a:gd name="T3" fmla="*/ 16 h 43"/>
                  <a:gd name="T4" fmla="*/ 24 w 34"/>
                  <a:gd name="T5" fmla="*/ 38 h 43"/>
                  <a:gd name="T6" fmla="*/ 12 w 34"/>
                  <a:gd name="T7" fmla="*/ 42 h 43"/>
                  <a:gd name="T8" fmla="*/ 3 w 34"/>
                  <a:gd name="T9" fmla="*/ 35 h 43"/>
                  <a:gd name="T10" fmla="*/ 0 w 34"/>
                  <a:gd name="T11" fmla="*/ 24 h 43"/>
                  <a:gd name="T12" fmla="*/ 12 w 34"/>
                  <a:gd name="T13" fmla="*/ 4 h 43"/>
                  <a:gd name="T14" fmla="*/ 29 w 34"/>
                  <a:gd name="T15" fmla="*/ 4 h 43"/>
                  <a:gd name="T16" fmla="*/ 31 w 34"/>
                  <a:gd name="T17" fmla="*/ 7 h 43"/>
                  <a:gd name="T18" fmla="*/ 9 w 34"/>
                  <a:gd name="T19" fmla="*/ 32 h 43"/>
                  <a:gd name="T20" fmla="*/ 13 w 34"/>
                  <a:gd name="T21" fmla="*/ 35 h 43"/>
                  <a:gd name="T22" fmla="*/ 19 w 34"/>
                  <a:gd name="T23" fmla="*/ 33 h 43"/>
                  <a:gd name="T24" fmla="*/ 27 w 34"/>
                  <a:gd name="T25" fmla="*/ 16 h 43"/>
                  <a:gd name="T26" fmla="*/ 27 w 34"/>
                  <a:gd name="T27" fmla="*/ 16 h 43"/>
                  <a:gd name="T28" fmla="*/ 25 w 34"/>
                  <a:gd name="T29" fmla="*/ 9 h 43"/>
                  <a:gd name="T30" fmla="*/ 15 w 34"/>
                  <a:gd name="T31" fmla="*/ 10 h 43"/>
                  <a:gd name="T32" fmla="*/ 7 w 34"/>
                  <a:gd name="T33" fmla="*/ 24 h 43"/>
                  <a:gd name="T34" fmla="*/ 9 w 34"/>
                  <a:gd name="T35" fmla="*/ 31 h 43"/>
                  <a:gd name="T36" fmla="*/ 9 w 34"/>
                  <a:gd name="T37" fmla="*/ 3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" h="43">
                    <a:moveTo>
                      <a:pt x="31" y="7"/>
                    </a:moveTo>
                    <a:cubicBezTo>
                      <a:pt x="33" y="9"/>
                      <a:pt x="34" y="13"/>
                      <a:pt x="34" y="16"/>
                    </a:cubicBezTo>
                    <a:cubicBezTo>
                      <a:pt x="34" y="23"/>
                      <a:pt x="30" y="32"/>
                      <a:pt x="24" y="38"/>
                    </a:cubicBezTo>
                    <a:cubicBezTo>
                      <a:pt x="21" y="41"/>
                      <a:pt x="16" y="43"/>
                      <a:pt x="12" y="42"/>
                    </a:cubicBezTo>
                    <a:cubicBezTo>
                      <a:pt x="8" y="41"/>
                      <a:pt x="5" y="38"/>
                      <a:pt x="3" y="35"/>
                    </a:cubicBezTo>
                    <a:cubicBezTo>
                      <a:pt x="1" y="31"/>
                      <a:pt x="0" y="28"/>
                      <a:pt x="0" y="24"/>
                    </a:cubicBezTo>
                    <a:cubicBezTo>
                      <a:pt x="1" y="16"/>
                      <a:pt x="5" y="8"/>
                      <a:pt x="12" y="4"/>
                    </a:cubicBezTo>
                    <a:cubicBezTo>
                      <a:pt x="16" y="1"/>
                      <a:pt x="23" y="0"/>
                      <a:pt x="29" y="4"/>
                    </a:cubicBezTo>
                    <a:cubicBezTo>
                      <a:pt x="30" y="5"/>
                      <a:pt x="31" y="6"/>
                      <a:pt x="31" y="7"/>
                    </a:cubicBezTo>
                    <a:close/>
                    <a:moveTo>
                      <a:pt x="9" y="32"/>
                    </a:moveTo>
                    <a:cubicBezTo>
                      <a:pt x="10" y="34"/>
                      <a:pt x="12" y="35"/>
                      <a:pt x="13" y="35"/>
                    </a:cubicBezTo>
                    <a:cubicBezTo>
                      <a:pt x="15" y="35"/>
                      <a:pt x="18" y="35"/>
                      <a:pt x="19" y="33"/>
                    </a:cubicBezTo>
                    <a:cubicBezTo>
                      <a:pt x="24" y="29"/>
                      <a:pt x="27" y="21"/>
                      <a:pt x="27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7" y="14"/>
                      <a:pt x="27" y="11"/>
                      <a:pt x="25" y="9"/>
                    </a:cubicBezTo>
                    <a:cubicBezTo>
                      <a:pt x="22" y="7"/>
                      <a:pt x="18" y="8"/>
                      <a:pt x="15" y="10"/>
                    </a:cubicBezTo>
                    <a:cubicBezTo>
                      <a:pt x="11" y="13"/>
                      <a:pt x="8" y="18"/>
                      <a:pt x="7" y="24"/>
                    </a:cubicBezTo>
                    <a:cubicBezTo>
                      <a:pt x="7" y="26"/>
                      <a:pt x="7" y="29"/>
                      <a:pt x="9" y="31"/>
                    </a:cubicBezTo>
                    <a:cubicBezTo>
                      <a:pt x="9" y="31"/>
                      <a:pt x="9" y="32"/>
                      <a:pt x="9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77" name="">
                <a:extLst>
                  <a:ext uri="{FF2B5EF4-FFF2-40B4-BE49-F238E27FC236}">
                    <a16:creationId xmlns:a16="http://schemas.microsoft.com/office/drawing/2014/main" id="{F2C53587-D147-4AE9-9811-78F2BD194157}"/>
                  </a:ext>
                </a:extLst>
              </p:cNvPr>
              <p:cNvSpPr/>
              <p:nvPr/>
            </p:nvSpPr>
            <p:spPr bwMode="auto">
              <a:xfrm>
                <a:off x="4279900" y="3633789"/>
                <a:ext cx="179388" cy="155575"/>
              </a:xfrm>
              <a:custGeom>
                <a:avLst/>
                <a:gdLst>
                  <a:gd name="T0" fmla="*/ 43 w 47"/>
                  <a:gd name="T1" fmla="*/ 9 h 41"/>
                  <a:gd name="T2" fmla="*/ 45 w 47"/>
                  <a:gd name="T3" fmla="*/ 21 h 41"/>
                  <a:gd name="T4" fmla="*/ 19 w 47"/>
                  <a:gd name="T5" fmla="*/ 40 h 41"/>
                  <a:gd name="T6" fmla="*/ 3 w 47"/>
                  <a:gd name="T7" fmla="*/ 35 h 41"/>
                  <a:gd name="T8" fmla="*/ 3 w 47"/>
                  <a:gd name="T9" fmla="*/ 18 h 41"/>
                  <a:gd name="T10" fmla="*/ 21 w 47"/>
                  <a:gd name="T11" fmla="*/ 2 h 41"/>
                  <a:gd name="T12" fmla="*/ 41 w 47"/>
                  <a:gd name="T13" fmla="*/ 6 h 41"/>
                  <a:gd name="T14" fmla="*/ 41 w 47"/>
                  <a:gd name="T15" fmla="*/ 6 h 41"/>
                  <a:gd name="T16" fmla="*/ 43 w 47"/>
                  <a:gd name="T17" fmla="*/ 9 h 41"/>
                  <a:gd name="T18" fmla="*/ 39 w 47"/>
                  <a:gd name="T19" fmla="*/ 8 h 41"/>
                  <a:gd name="T20" fmla="*/ 39 w 47"/>
                  <a:gd name="T21" fmla="*/ 8 h 41"/>
                  <a:gd name="T22" fmla="*/ 9 w 47"/>
                  <a:gd name="T23" fmla="*/ 30 h 41"/>
                  <a:gd name="T24" fmla="*/ 9 w 47"/>
                  <a:gd name="T25" fmla="*/ 31 h 41"/>
                  <a:gd name="T26" fmla="*/ 18 w 47"/>
                  <a:gd name="T27" fmla="*/ 33 h 41"/>
                  <a:gd name="T28" fmla="*/ 38 w 47"/>
                  <a:gd name="T29" fmla="*/ 19 h 41"/>
                  <a:gd name="T30" fmla="*/ 36 w 47"/>
                  <a:gd name="T31" fmla="*/ 11 h 41"/>
                  <a:gd name="T32" fmla="*/ 23 w 47"/>
                  <a:gd name="T33" fmla="*/ 9 h 41"/>
                  <a:gd name="T34" fmla="*/ 9 w 47"/>
                  <a:gd name="T35" fmla="*/ 21 h 41"/>
                  <a:gd name="T36" fmla="*/ 9 w 47"/>
                  <a:gd name="T37" fmla="*/ 3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7" h="41">
                    <a:moveTo>
                      <a:pt x="43" y="9"/>
                    </a:moveTo>
                    <a:cubicBezTo>
                      <a:pt x="47" y="14"/>
                      <a:pt x="46" y="18"/>
                      <a:pt x="45" y="21"/>
                    </a:cubicBezTo>
                    <a:cubicBezTo>
                      <a:pt x="41" y="31"/>
                      <a:pt x="28" y="39"/>
                      <a:pt x="19" y="40"/>
                    </a:cubicBezTo>
                    <a:cubicBezTo>
                      <a:pt x="12" y="41"/>
                      <a:pt x="6" y="39"/>
                      <a:pt x="3" y="35"/>
                    </a:cubicBezTo>
                    <a:cubicBezTo>
                      <a:pt x="0" y="30"/>
                      <a:pt x="0" y="24"/>
                      <a:pt x="3" y="18"/>
                    </a:cubicBezTo>
                    <a:cubicBezTo>
                      <a:pt x="7" y="10"/>
                      <a:pt x="13" y="5"/>
                      <a:pt x="21" y="2"/>
                    </a:cubicBezTo>
                    <a:cubicBezTo>
                      <a:pt x="27" y="0"/>
                      <a:pt x="36" y="0"/>
                      <a:pt x="41" y="6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42" y="7"/>
                      <a:pt x="43" y="8"/>
                      <a:pt x="43" y="9"/>
                    </a:cubicBezTo>
                    <a:close/>
                    <a:moveTo>
                      <a:pt x="39" y="8"/>
                    </a:moveTo>
                    <a:cubicBezTo>
                      <a:pt x="39" y="8"/>
                      <a:pt x="39" y="8"/>
                      <a:pt x="39" y="8"/>
                    </a:cubicBezTo>
                    <a:close/>
                    <a:moveTo>
                      <a:pt x="9" y="30"/>
                    </a:moveTo>
                    <a:cubicBezTo>
                      <a:pt x="9" y="30"/>
                      <a:pt x="9" y="31"/>
                      <a:pt x="9" y="31"/>
                    </a:cubicBezTo>
                    <a:cubicBezTo>
                      <a:pt x="11" y="34"/>
                      <a:pt x="17" y="33"/>
                      <a:pt x="18" y="33"/>
                    </a:cubicBezTo>
                    <a:cubicBezTo>
                      <a:pt x="25" y="32"/>
                      <a:pt x="36" y="26"/>
                      <a:pt x="38" y="19"/>
                    </a:cubicBezTo>
                    <a:cubicBezTo>
                      <a:pt x="40" y="16"/>
                      <a:pt x="39" y="14"/>
                      <a:pt x="36" y="11"/>
                    </a:cubicBezTo>
                    <a:cubicBezTo>
                      <a:pt x="33" y="7"/>
                      <a:pt x="27" y="8"/>
                      <a:pt x="23" y="9"/>
                    </a:cubicBezTo>
                    <a:cubicBezTo>
                      <a:pt x="17" y="11"/>
                      <a:pt x="12" y="15"/>
                      <a:pt x="9" y="21"/>
                    </a:cubicBezTo>
                    <a:cubicBezTo>
                      <a:pt x="8" y="24"/>
                      <a:pt x="7" y="28"/>
                      <a:pt x="9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78" name="">
                <a:extLst>
                  <a:ext uri="{FF2B5EF4-FFF2-40B4-BE49-F238E27FC236}">
                    <a16:creationId xmlns:a16="http://schemas.microsoft.com/office/drawing/2014/main" id="{5213D911-5E5C-4917-9968-888743C1B8AF}"/>
                  </a:ext>
                </a:extLst>
              </p:cNvPr>
              <p:cNvSpPr/>
              <p:nvPr/>
            </p:nvSpPr>
            <p:spPr bwMode="auto">
              <a:xfrm>
                <a:off x="4808538" y="3462338"/>
                <a:ext cx="182563" cy="141288"/>
              </a:xfrm>
              <a:custGeom>
                <a:avLst/>
                <a:gdLst>
                  <a:gd name="T0" fmla="*/ 45 w 48"/>
                  <a:gd name="T1" fmla="*/ 12 h 37"/>
                  <a:gd name="T2" fmla="*/ 45 w 48"/>
                  <a:gd name="T3" fmla="*/ 12 h 37"/>
                  <a:gd name="T4" fmla="*/ 47 w 48"/>
                  <a:gd name="T5" fmla="*/ 25 h 37"/>
                  <a:gd name="T6" fmla="*/ 17 w 48"/>
                  <a:gd name="T7" fmla="*/ 35 h 37"/>
                  <a:gd name="T8" fmla="*/ 1 w 48"/>
                  <a:gd name="T9" fmla="*/ 17 h 37"/>
                  <a:gd name="T10" fmla="*/ 9 w 48"/>
                  <a:gd name="T11" fmla="*/ 5 h 37"/>
                  <a:gd name="T12" fmla="*/ 36 w 48"/>
                  <a:gd name="T13" fmla="*/ 4 h 37"/>
                  <a:gd name="T14" fmla="*/ 45 w 48"/>
                  <a:gd name="T15" fmla="*/ 12 h 37"/>
                  <a:gd name="T16" fmla="*/ 9 w 48"/>
                  <a:gd name="T17" fmla="*/ 23 h 37"/>
                  <a:gd name="T18" fmla="*/ 18 w 48"/>
                  <a:gd name="T19" fmla="*/ 28 h 37"/>
                  <a:gd name="T20" fmla="*/ 41 w 48"/>
                  <a:gd name="T21" fmla="*/ 22 h 37"/>
                  <a:gd name="T22" fmla="*/ 41 w 48"/>
                  <a:gd name="T23" fmla="*/ 22 h 37"/>
                  <a:gd name="T24" fmla="*/ 40 w 48"/>
                  <a:gd name="T25" fmla="*/ 16 h 37"/>
                  <a:gd name="T26" fmla="*/ 33 w 48"/>
                  <a:gd name="T27" fmla="*/ 11 h 37"/>
                  <a:gd name="T28" fmla="*/ 13 w 48"/>
                  <a:gd name="T29" fmla="*/ 11 h 37"/>
                  <a:gd name="T30" fmla="*/ 8 w 48"/>
                  <a:gd name="T31" fmla="*/ 17 h 37"/>
                  <a:gd name="T32" fmla="*/ 9 w 48"/>
                  <a:gd name="T33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" h="37">
                    <a:moveTo>
                      <a:pt x="45" y="12"/>
                    </a:moveTo>
                    <a:cubicBezTo>
                      <a:pt x="45" y="12"/>
                      <a:pt x="45" y="12"/>
                      <a:pt x="45" y="12"/>
                    </a:cubicBezTo>
                    <a:cubicBezTo>
                      <a:pt x="48" y="16"/>
                      <a:pt x="48" y="21"/>
                      <a:pt x="47" y="25"/>
                    </a:cubicBezTo>
                    <a:cubicBezTo>
                      <a:pt x="44" y="34"/>
                      <a:pt x="29" y="37"/>
                      <a:pt x="17" y="35"/>
                    </a:cubicBezTo>
                    <a:cubicBezTo>
                      <a:pt x="6" y="32"/>
                      <a:pt x="0" y="25"/>
                      <a:pt x="1" y="17"/>
                    </a:cubicBezTo>
                    <a:cubicBezTo>
                      <a:pt x="2" y="12"/>
                      <a:pt x="4" y="8"/>
                      <a:pt x="9" y="5"/>
                    </a:cubicBezTo>
                    <a:cubicBezTo>
                      <a:pt x="17" y="0"/>
                      <a:pt x="28" y="0"/>
                      <a:pt x="36" y="4"/>
                    </a:cubicBezTo>
                    <a:cubicBezTo>
                      <a:pt x="40" y="6"/>
                      <a:pt x="43" y="9"/>
                      <a:pt x="45" y="12"/>
                    </a:cubicBezTo>
                    <a:close/>
                    <a:moveTo>
                      <a:pt x="9" y="23"/>
                    </a:moveTo>
                    <a:cubicBezTo>
                      <a:pt x="11" y="26"/>
                      <a:pt x="16" y="27"/>
                      <a:pt x="18" y="28"/>
                    </a:cubicBezTo>
                    <a:cubicBezTo>
                      <a:pt x="28" y="30"/>
                      <a:pt x="39" y="27"/>
                      <a:pt x="41" y="22"/>
                    </a:cubicBezTo>
                    <a:cubicBezTo>
                      <a:pt x="41" y="22"/>
                      <a:pt x="41" y="22"/>
                      <a:pt x="41" y="22"/>
                    </a:cubicBezTo>
                    <a:cubicBezTo>
                      <a:pt x="41" y="21"/>
                      <a:pt x="41" y="18"/>
                      <a:pt x="40" y="16"/>
                    </a:cubicBezTo>
                    <a:cubicBezTo>
                      <a:pt x="38" y="14"/>
                      <a:pt x="36" y="12"/>
                      <a:pt x="33" y="11"/>
                    </a:cubicBezTo>
                    <a:cubicBezTo>
                      <a:pt x="27" y="7"/>
                      <a:pt x="19" y="7"/>
                      <a:pt x="13" y="11"/>
                    </a:cubicBezTo>
                    <a:cubicBezTo>
                      <a:pt x="11" y="12"/>
                      <a:pt x="8" y="14"/>
                      <a:pt x="8" y="17"/>
                    </a:cubicBezTo>
                    <a:cubicBezTo>
                      <a:pt x="8" y="19"/>
                      <a:pt x="8" y="21"/>
                      <a:pt x="9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79" name="">
                <a:extLst>
                  <a:ext uri="{FF2B5EF4-FFF2-40B4-BE49-F238E27FC236}">
                    <a16:creationId xmlns:a16="http://schemas.microsoft.com/office/drawing/2014/main" id="{5E4E5E6C-EB4E-4D66-8DEB-08D58B4D22C0}"/>
                  </a:ext>
                </a:extLst>
              </p:cNvPr>
              <p:cNvSpPr/>
              <p:nvPr/>
            </p:nvSpPr>
            <p:spPr bwMode="auto">
              <a:xfrm>
                <a:off x="5316538" y="3709988"/>
                <a:ext cx="160338" cy="155575"/>
              </a:xfrm>
              <a:custGeom>
                <a:avLst/>
                <a:gdLst>
                  <a:gd name="T0" fmla="*/ 35 w 42"/>
                  <a:gd name="T1" fmla="*/ 16 h 41"/>
                  <a:gd name="T2" fmla="*/ 40 w 42"/>
                  <a:gd name="T3" fmla="*/ 25 h 41"/>
                  <a:gd name="T4" fmla="*/ 40 w 42"/>
                  <a:gd name="T5" fmla="*/ 36 h 41"/>
                  <a:gd name="T6" fmla="*/ 30 w 42"/>
                  <a:gd name="T7" fmla="*/ 41 h 41"/>
                  <a:gd name="T8" fmla="*/ 30 w 42"/>
                  <a:gd name="T9" fmla="*/ 41 h 41"/>
                  <a:gd name="T10" fmla="*/ 6 w 42"/>
                  <a:gd name="T11" fmla="*/ 29 h 41"/>
                  <a:gd name="T12" fmla="*/ 1 w 42"/>
                  <a:gd name="T13" fmla="*/ 13 h 41"/>
                  <a:gd name="T14" fmla="*/ 15 w 42"/>
                  <a:gd name="T15" fmla="*/ 1 h 41"/>
                  <a:gd name="T16" fmla="*/ 35 w 42"/>
                  <a:gd name="T17" fmla="*/ 16 h 41"/>
                  <a:gd name="T18" fmla="*/ 10 w 42"/>
                  <a:gd name="T19" fmla="*/ 23 h 41"/>
                  <a:gd name="T20" fmla="*/ 11 w 42"/>
                  <a:gd name="T21" fmla="*/ 24 h 41"/>
                  <a:gd name="T22" fmla="*/ 29 w 42"/>
                  <a:gd name="T23" fmla="*/ 34 h 41"/>
                  <a:gd name="T24" fmla="*/ 29 w 42"/>
                  <a:gd name="T25" fmla="*/ 34 h 41"/>
                  <a:gd name="T26" fmla="*/ 34 w 42"/>
                  <a:gd name="T27" fmla="*/ 32 h 41"/>
                  <a:gd name="T28" fmla="*/ 34 w 42"/>
                  <a:gd name="T29" fmla="*/ 27 h 41"/>
                  <a:gd name="T30" fmla="*/ 14 w 42"/>
                  <a:gd name="T31" fmla="*/ 8 h 41"/>
                  <a:gd name="T32" fmla="*/ 8 w 42"/>
                  <a:gd name="T33" fmla="*/ 14 h 41"/>
                  <a:gd name="T34" fmla="*/ 10 w 42"/>
                  <a:gd name="T35" fmla="*/ 23 h 41"/>
                  <a:gd name="T36" fmla="*/ 29 w 42"/>
                  <a:gd name="T37" fmla="*/ 37 h 41"/>
                  <a:gd name="T38" fmla="*/ 29 w 42"/>
                  <a:gd name="T39" fmla="*/ 3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" h="41">
                    <a:moveTo>
                      <a:pt x="35" y="16"/>
                    </a:moveTo>
                    <a:cubicBezTo>
                      <a:pt x="37" y="19"/>
                      <a:pt x="39" y="22"/>
                      <a:pt x="40" y="25"/>
                    </a:cubicBezTo>
                    <a:cubicBezTo>
                      <a:pt x="42" y="29"/>
                      <a:pt x="42" y="33"/>
                      <a:pt x="40" y="36"/>
                    </a:cubicBezTo>
                    <a:cubicBezTo>
                      <a:pt x="38" y="39"/>
                      <a:pt x="34" y="41"/>
                      <a:pt x="30" y="41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22" y="41"/>
                      <a:pt x="12" y="36"/>
                      <a:pt x="6" y="29"/>
                    </a:cubicBezTo>
                    <a:cubicBezTo>
                      <a:pt x="2" y="24"/>
                      <a:pt x="0" y="18"/>
                      <a:pt x="1" y="13"/>
                    </a:cubicBezTo>
                    <a:cubicBezTo>
                      <a:pt x="2" y="6"/>
                      <a:pt x="8" y="0"/>
                      <a:pt x="15" y="1"/>
                    </a:cubicBezTo>
                    <a:cubicBezTo>
                      <a:pt x="24" y="3"/>
                      <a:pt x="31" y="10"/>
                      <a:pt x="35" y="16"/>
                    </a:cubicBezTo>
                    <a:close/>
                    <a:moveTo>
                      <a:pt x="10" y="23"/>
                    </a:moveTo>
                    <a:cubicBezTo>
                      <a:pt x="11" y="24"/>
                      <a:pt x="11" y="24"/>
                      <a:pt x="11" y="24"/>
                    </a:cubicBezTo>
                    <a:cubicBezTo>
                      <a:pt x="16" y="30"/>
                      <a:pt x="24" y="34"/>
                      <a:pt x="29" y="34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31" y="34"/>
                      <a:pt x="33" y="33"/>
                      <a:pt x="34" y="32"/>
                    </a:cubicBezTo>
                    <a:cubicBezTo>
                      <a:pt x="35" y="31"/>
                      <a:pt x="34" y="30"/>
                      <a:pt x="34" y="27"/>
                    </a:cubicBezTo>
                    <a:cubicBezTo>
                      <a:pt x="30" y="19"/>
                      <a:pt x="22" y="10"/>
                      <a:pt x="14" y="8"/>
                    </a:cubicBezTo>
                    <a:cubicBezTo>
                      <a:pt x="11" y="8"/>
                      <a:pt x="8" y="11"/>
                      <a:pt x="8" y="14"/>
                    </a:cubicBezTo>
                    <a:cubicBezTo>
                      <a:pt x="7" y="18"/>
                      <a:pt x="9" y="21"/>
                      <a:pt x="10" y="23"/>
                    </a:cubicBezTo>
                    <a:close/>
                    <a:moveTo>
                      <a:pt x="29" y="37"/>
                    </a:moveTo>
                    <a:cubicBezTo>
                      <a:pt x="29" y="37"/>
                      <a:pt x="29" y="37"/>
                      <a:pt x="29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80" name="">
                <a:extLst>
                  <a:ext uri="{FF2B5EF4-FFF2-40B4-BE49-F238E27FC236}">
                    <a16:creationId xmlns:a16="http://schemas.microsoft.com/office/drawing/2014/main" id="{6BB95F4E-0B43-4465-B222-76B4EA788434}"/>
                  </a:ext>
                </a:extLst>
              </p:cNvPr>
              <p:cNvSpPr/>
              <p:nvPr/>
            </p:nvSpPr>
            <p:spPr bwMode="auto">
              <a:xfrm>
                <a:off x="4287838" y="4976813"/>
                <a:ext cx="71438" cy="57150"/>
              </a:xfrm>
              <a:custGeom>
                <a:avLst/>
                <a:gdLst>
                  <a:gd name="T0" fmla="*/ 18 w 19"/>
                  <a:gd name="T1" fmla="*/ 2 h 15"/>
                  <a:gd name="T2" fmla="*/ 17 w 19"/>
                  <a:gd name="T3" fmla="*/ 7 h 15"/>
                  <a:gd name="T4" fmla="*/ 5 w 19"/>
                  <a:gd name="T5" fmla="*/ 14 h 15"/>
                  <a:gd name="T6" fmla="*/ 1 w 19"/>
                  <a:gd name="T7" fmla="*/ 12 h 15"/>
                  <a:gd name="T8" fmla="*/ 3 w 19"/>
                  <a:gd name="T9" fmla="*/ 7 h 15"/>
                  <a:gd name="T10" fmla="*/ 12 w 19"/>
                  <a:gd name="T11" fmla="*/ 2 h 15"/>
                  <a:gd name="T12" fmla="*/ 17 w 19"/>
                  <a:gd name="T13" fmla="*/ 2 h 15"/>
                  <a:gd name="T14" fmla="*/ 18 w 19"/>
                  <a:gd name="T15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15">
                    <a:moveTo>
                      <a:pt x="18" y="2"/>
                    </a:moveTo>
                    <a:cubicBezTo>
                      <a:pt x="19" y="4"/>
                      <a:pt x="18" y="6"/>
                      <a:pt x="17" y="7"/>
                    </a:cubicBezTo>
                    <a:cubicBezTo>
                      <a:pt x="14" y="10"/>
                      <a:pt x="10" y="12"/>
                      <a:pt x="5" y="14"/>
                    </a:cubicBezTo>
                    <a:cubicBezTo>
                      <a:pt x="3" y="15"/>
                      <a:pt x="1" y="14"/>
                      <a:pt x="1" y="12"/>
                    </a:cubicBezTo>
                    <a:cubicBezTo>
                      <a:pt x="0" y="10"/>
                      <a:pt x="1" y="8"/>
                      <a:pt x="3" y="7"/>
                    </a:cubicBezTo>
                    <a:cubicBezTo>
                      <a:pt x="6" y="6"/>
                      <a:pt x="10" y="4"/>
                      <a:pt x="12" y="2"/>
                    </a:cubicBezTo>
                    <a:cubicBezTo>
                      <a:pt x="14" y="0"/>
                      <a:pt x="16" y="1"/>
                      <a:pt x="17" y="2"/>
                    </a:cubicBezTo>
                    <a:cubicBezTo>
                      <a:pt x="17" y="2"/>
                      <a:pt x="18" y="2"/>
                      <a:pt x="1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81" name="">
                <a:extLst>
                  <a:ext uri="{FF2B5EF4-FFF2-40B4-BE49-F238E27FC236}">
                    <a16:creationId xmlns:a16="http://schemas.microsoft.com/office/drawing/2014/main" id="{1090A9EE-7B04-4A8E-ADDA-D2CC673F5039}"/>
                  </a:ext>
                </a:extLst>
              </p:cNvPr>
              <p:cNvSpPr/>
              <p:nvPr/>
            </p:nvSpPr>
            <p:spPr bwMode="auto">
              <a:xfrm>
                <a:off x="4208463" y="4813301"/>
                <a:ext cx="55563" cy="42863"/>
              </a:xfrm>
              <a:custGeom>
                <a:avLst/>
                <a:gdLst>
                  <a:gd name="T0" fmla="*/ 14 w 15"/>
                  <a:gd name="T1" fmla="*/ 2 h 11"/>
                  <a:gd name="T2" fmla="*/ 14 w 15"/>
                  <a:gd name="T3" fmla="*/ 2 h 11"/>
                  <a:gd name="T4" fmla="*/ 13 w 15"/>
                  <a:gd name="T5" fmla="*/ 7 h 11"/>
                  <a:gd name="T6" fmla="*/ 4 w 15"/>
                  <a:gd name="T7" fmla="*/ 10 h 11"/>
                  <a:gd name="T8" fmla="*/ 0 w 15"/>
                  <a:gd name="T9" fmla="*/ 8 h 11"/>
                  <a:gd name="T10" fmla="*/ 3 w 15"/>
                  <a:gd name="T11" fmla="*/ 4 h 11"/>
                  <a:gd name="T12" fmla="*/ 10 w 15"/>
                  <a:gd name="T13" fmla="*/ 1 h 11"/>
                  <a:gd name="T14" fmla="*/ 14 w 15"/>
                  <a:gd name="T15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1">
                    <a:moveTo>
                      <a:pt x="14" y="2"/>
                    </a:moveTo>
                    <a:cubicBezTo>
                      <a:pt x="14" y="2"/>
                      <a:pt x="14" y="2"/>
                      <a:pt x="14" y="2"/>
                    </a:cubicBezTo>
                    <a:cubicBezTo>
                      <a:pt x="15" y="4"/>
                      <a:pt x="15" y="6"/>
                      <a:pt x="13" y="7"/>
                    </a:cubicBezTo>
                    <a:cubicBezTo>
                      <a:pt x="10" y="9"/>
                      <a:pt x="7" y="10"/>
                      <a:pt x="4" y="10"/>
                    </a:cubicBezTo>
                    <a:cubicBezTo>
                      <a:pt x="2" y="11"/>
                      <a:pt x="0" y="9"/>
                      <a:pt x="0" y="8"/>
                    </a:cubicBezTo>
                    <a:cubicBezTo>
                      <a:pt x="0" y="6"/>
                      <a:pt x="1" y="4"/>
                      <a:pt x="3" y="4"/>
                    </a:cubicBezTo>
                    <a:cubicBezTo>
                      <a:pt x="5" y="3"/>
                      <a:pt x="8" y="2"/>
                      <a:pt x="10" y="1"/>
                    </a:cubicBezTo>
                    <a:cubicBezTo>
                      <a:pt x="11" y="0"/>
                      <a:pt x="13" y="0"/>
                      <a:pt x="1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82" name="">
                <a:extLst>
                  <a:ext uri="{FF2B5EF4-FFF2-40B4-BE49-F238E27FC236}">
                    <a16:creationId xmlns:a16="http://schemas.microsoft.com/office/drawing/2014/main" id="{AC8B3671-9D80-4FDD-9A01-72316ACB9DE3}"/>
                  </a:ext>
                </a:extLst>
              </p:cNvPr>
              <p:cNvSpPr/>
              <p:nvPr/>
            </p:nvSpPr>
            <p:spPr bwMode="auto">
              <a:xfrm>
                <a:off x="4132263" y="4654551"/>
                <a:ext cx="95250" cy="38100"/>
              </a:xfrm>
              <a:custGeom>
                <a:avLst/>
                <a:gdLst>
                  <a:gd name="T0" fmla="*/ 24 w 25"/>
                  <a:gd name="T1" fmla="*/ 1 h 10"/>
                  <a:gd name="T2" fmla="*/ 25 w 25"/>
                  <a:gd name="T3" fmla="*/ 3 h 10"/>
                  <a:gd name="T4" fmla="*/ 22 w 25"/>
                  <a:gd name="T5" fmla="*/ 7 h 10"/>
                  <a:gd name="T6" fmla="*/ 5 w 25"/>
                  <a:gd name="T7" fmla="*/ 9 h 10"/>
                  <a:gd name="T8" fmla="*/ 1 w 25"/>
                  <a:gd name="T9" fmla="*/ 6 h 10"/>
                  <a:gd name="T10" fmla="*/ 4 w 25"/>
                  <a:gd name="T11" fmla="*/ 3 h 10"/>
                  <a:gd name="T12" fmla="*/ 21 w 25"/>
                  <a:gd name="T13" fmla="*/ 0 h 10"/>
                  <a:gd name="T14" fmla="*/ 24 w 25"/>
                  <a:gd name="T15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0">
                    <a:moveTo>
                      <a:pt x="24" y="1"/>
                    </a:moveTo>
                    <a:cubicBezTo>
                      <a:pt x="25" y="2"/>
                      <a:pt x="25" y="2"/>
                      <a:pt x="25" y="3"/>
                    </a:cubicBezTo>
                    <a:cubicBezTo>
                      <a:pt x="25" y="5"/>
                      <a:pt x="24" y="6"/>
                      <a:pt x="22" y="7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3" y="10"/>
                      <a:pt x="1" y="8"/>
                      <a:pt x="1" y="6"/>
                    </a:cubicBezTo>
                    <a:cubicBezTo>
                      <a:pt x="0" y="5"/>
                      <a:pt x="2" y="3"/>
                      <a:pt x="4" y="3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2" y="0"/>
                      <a:pt x="24" y="0"/>
                      <a:pt x="2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83" name="">
                <a:extLst>
                  <a:ext uri="{FF2B5EF4-FFF2-40B4-BE49-F238E27FC236}">
                    <a16:creationId xmlns:a16="http://schemas.microsoft.com/office/drawing/2014/main" id="{DAFD4EEE-C3D0-4BF2-88B0-9DABB2781D60}"/>
                  </a:ext>
                </a:extLst>
              </p:cNvPr>
              <p:cNvSpPr/>
              <p:nvPr/>
            </p:nvSpPr>
            <p:spPr bwMode="auto">
              <a:xfrm>
                <a:off x="4154488" y="4479926"/>
                <a:ext cx="65088" cy="33338"/>
              </a:xfrm>
              <a:custGeom>
                <a:avLst/>
                <a:gdLst>
                  <a:gd name="T0" fmla="*/ 16 w 17"/>
                  <a:gd name="T1" fmla="*/ 2 h 9"/>
                  <a:gd name="T2" fmla="*/ 17 w 17"/>
                  <a:gd name="T3" fmla="*/ 3 h 9"/>
                  <a:gd name="T4" fmla="*/ 15 w 17"/>
                  <a:gd name="T5" fmla="*/ 7 h 9"/>
                  <a:gd name="T6" fmla="*/ 4 w 17"/>
                  <a:gd name="T7" fmla="*/ 9 h 9"/>
                  <a:gd name="T8" fmla="*/ 0 w 17"/>
                  <a:gd name="T9" fmla="*/ 5 h 9"/>
                  <a:gd name="T10" fmla="*/ 4 w 17"/>
                  <a:gd name="T11" fmla="*/ 2 h 9"/>
                  <a:gd name="T12" fmla="*/ 12 w 17"/>
                  <a:gd name="T13" fmla="*/ 1 h 9"/>
                  <a:gd name="T14" fmla="*/ 16 w 17"/>
                  <a:gd name="T15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9">
                    <a:moveTo>
                      <a:pt x="16" y="2"/>
                    </a:moveTo>
                    <a:cubicBezTo>
                      <a:pt x="17" y="2"/>
                      <a:pt x="17" y="2"/>
                      <a:pt x="17" y="3"/>
                    </a:cubicBezTo>
                    <a:cubicBezTo>
                      <a:pt x="17" y="4"/>
                      <a:pt x="16" y="6"/>
                      <a:pt x="15" y="7"/>
                    </a:cubicBezTo>
                    <a:cubicBezTo>
                      <a:pt x="11" y="8"/>
                      <a:pt x="7" y="9"/>
                      <a:pt x="4" y="9"/>
                    </a:cubicBezTo>
                    <a:cubicBezTo>
                      <a:pt x="2" y="8"/>
                      <a:pt x="0" y="7"/>
                      <a:pt x="0" y="5"/>
                    </a:cubicBezTo>
                    <a:cubicBezTo>
                      <a:pt x="1" y="3"/>
                      <a:pt x="2" y="2"/>
                      <a:pt x="4" y="2"/>
                    </a:cubicBezTo>
                    <a:cubicBezTo>
                      <a:pt x="7" y="2"/>
                      <a:pt x="10" y="1"/>
                      <a:pt x="12" y="1"/>
                    </a:cubicBezTo>
                    <a:cubicBezTo>
                      <a:pt x="14" y="0"/>
                      <a:pt x="15" y="1"/>
                      <a:pt x="1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84" name="">
                <a:extLst>
                  <a:ext uri="{FF2B5EF4-FFF2-40B4-BE49-F238E27FC236}">
                    <a16:creationId xmlns:a16="http://schemas.microsoft.com/office/drawing/2014/main" id="{D274BAEF-9198-4154-A7E3-D5C9E6D150BA}"/>
                  </a:ext>
                </a:extLst>
              </p:cNvPr>
              <p:cNvSpPr/>
              <p:nvPr/>
            </p:nvSpPr>
            <p:spPr bwMode="auto">
              <a:xfrm>
                <a:off x="4124325" y="4321176"/>
                <a:ext cx="128588" cy="30163"/>
              </a:xfrm>
              <a:custGeom>
                <a:avLst/>
                <a:gdLst>
                  <a:gd name="T0" fmla="*/ 34 w 34"/>
                  <a:gd name="T1" fmla="*/ 3 h 8"/>
                  <a:gd name="T2" fmla="*/ 34 w 34"/>
                  <a:gd name="T3" fmla="*/ 5 h 8"/>
                  <a:gd name="T4" fmla="*/ 31 w 34"/>
                  <a:gd name="T5" fmla="*/ 8 h 8"/>
                  <a:gd name="T6" fmla="*/ 3 w 34"/>
                  <a:gd name="T7" fmla="*/ 7 h 8"/>
                  <a:gd name="T8" fmla="*/ 0 w 34"/>
                  <a:gd name="T9" fmla="*/ 3 h 8"/>
                  <a:gd name="T10" fmla="*/ 4 w 34"/>
                  <a:gd name="T11" fmla="*/ 0 h 8"/>
                  <a:gd name="T12" fmla="*/ 31 w 34"/>
                  <a:gd name="T13" fmla="*/ 1 h 8"/>
                  <a:gd name="T14" fmla="*/ 34 w 34"/>
                  <a:gd name="T15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8">
                    <a:moveTo>
                      <a:pt x="34" y="3"/>
                    </a:moveTo>
                    <a:cubicBezTo>
                      <a:pt x="34" y="3"/>
                      <a:pt x="34" y="4"/>
                      <a:pt x="34" y="5"/>
                    </a:cubicBezTo>
                    <a:cubicBezTo>
                      <a:pt x="34" y="7"/>
                      <a:pt x="33" y="8"/>
                      <a:pt x="31" y="8"/>
                    </a:cubicBezTo>
                    <a:cubicBezTo>
                      <a:pt x="21" y="8"/>
                      <a:pt x="13" y="8"/>
                      <a:pt x="3" y="7"/>
                    </a:cubicBezTo>
                    <a:cubicBezTo>
                      <a:pt x="1" y="7"/>
                      <a:pt x="0" y="5"/>
                      <a:pt x="0" y="3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13" y="1"/>
                      <a:pt x="21" y="1"/>
                      <a:pt x="31" y="1"/>
                    </a:cubicBezTo>
                    <a:cubicBezTo>
                      <a:pt x="32" y="1"/>
                      <a:pt x="33" y="2"/>
                      <a:pt x="3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85" name="">
                <a:extLst>
                  <a:ext uri="{FF2B5EF4-FFF2-40B4-BE49-F238E27FC236}">
                    <a16:creationId xmlns:a16="http://schemas.microsoft.com/office/drawing/2014/main" id="{52E1B5B2-ECE5-481C-A730-11E5D1CD926F}"/>
                  </a:ext>
                </a:extLst>
              </p:cNvPr>
              <p:cNvSpPr/>
              <p:nvPr/>
            </p:nvSpPr>
            <p:spPr bwMode="auto">
              <a:xfrm>
                <a:off x="4227513" y="4103688"/>
                <a:ext cx="112713" cy="84138"/>
              </a:xfrm>
              <a:custGeom>
                <a:avLst/>
                <a:gdLst>
                  <a:gd name="T0" fmla="*/ 29 w 30"/>
                  <a:gd name="T1" fmla="*/ 16 h 22"/>
                  <a:gd name="T2" fmla="*/ 29 w 30"/>
                  <a:gd name="T3" fmla="*/ 20 h 22"/>
                  <a:gd name="T4" fmla="*/ 25 w 30"/>
                  <a:gd name="T5" fmla="*/ 21 h 22"/>
                  <a:gd name="T6" fmla="*/ 2 w 30"/>
                  <a:gd name="T7" fmla="*/ 6 h 22"/>
                  <a:gd name="T8" fmla="*/ 1 w 30"/>
                  <a:gd name="T9" fmla="*/ 2 h 22"/>
                  <a:gd name="T10" fmla="*/ 6 w 30"/>
                  <a:gd name="T11" fmla="*/ 1 h 22"/>
                  <a:gd name="T12" fmla="*/ 28 w 30"/>
                  <a:gd name="T13" fmla="*/ 15 h 22"/>
                  <a:gd name="T14" fmla="*/ 29 w 30"/>
                  <a:gd name="T15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22">
                    <a:moveTo>
                      <a:pt x="29" y="16"/>
                    </a:moveTo>
                    <a:cubicBezTo>
                      <a:pt x="30" y="17"/>
                      <a:pt x="30" y="18"/>
                      <a:pt x="29" y="20"/>
                    </a:cubicBezTo>
                    <a:cubicBezTo>
                      <a:pt x="28" y="21"/>
                      <a:pt x="26" y="22"/>
                      <a:pt x="25" y="21"/>
                    </a:cubicBezTo>
                    <a:cubicBezTo>
                      <a:pt x="17" y="16"/>
                      <a:pt x="9" y="11"/>
                      <a:pt x="2" y="6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4" y="0"/>
                      <a:pt x="6" y="1"/>
                    </a:cubicBezTo>
                    <a:cubicBezTo>
                      <a:pt x="13" y="6"/>
                      <a:pt x="21" y="10"/>
                      <a:pt x="28" y="15"/>
                    </a:cubicBezTo>
                    <a:cubicBezTo>
                      <a:pt x="29" y="15"/>
                      <a:pt x="29" y="15"/>
                      <a:pt x="29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86" name="">
                <a:extLst>
                  <a:ext uri="{FF2B5EF4-FFF2-40B4-BE49-F238E27FC236}">
                    <a16:creationId xmlns:a16="http://schemas.microsoft.com/office/drawing/2014/main" id="{BC28AFF2-957B-4EC0-AE4D-E702D7CCE289}"/>
                  </a:ext>
                </a:extLst>
              </p:cNvPr>
              <p:cNvSpPr/>
              <p:nvPr/>
            </p:nvSpPr>
            <p:spPr bwMode="auto">
              <a:xfrm>
                <a:off x="4416425" y="3986213"/>
                <a:ext cx="49213" cy="57150"/>
              </a:xfrm>
              <a:custGeom>
                <a:avLst/>
                <a:gdLst>
                  <a:gd name="T0" fmla="*/ 12 w 13"/>
                  <a:gd name="T1" fmla="*/ 9 h 15"/>
                  <a:gd name="T2" fmla="*/ 11 w 13"/>
                  <a:gd name="T3" fmla="*/ 13 h 15"/>
                  <a:gd name="T4" fmla="*/ 7 w 13"/>
                  <a:gd name="T5" fmla="*/ 13 h 15"/>
                  <a:gd name="T6" fmla="*/ 1 w 13"/>
                  <a:gd name="T7" fmla="*/ 6 h 15"/>
                  <a:gd name="T8" fmla="*/ 2 w 13"/>
                  <a:gd name="T9" fmla="*/ 2 h 15"/>
                  <a:gd name="T10" fmla="*/ 6 w 13"/>
                  <a:gd name="T11" fmla="*/ 2 h 15"/>
                  <a:gd name="T12" fmla="*/ 6 w 13"/>
                  <a:gd name="T13" fmla="*/ 3 h 15"/>
                  <a:gd name="T14" fmla="*/ 11 w 13"/>
                  <a:gd name="T15" fmla="*/ 8 h 15"/>
                  <a:gd name="T16" fmla="*/ 12 w 13"/>
                  <a:gd name="T17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15">
                    <a:moveTo>
                      <a:pt x="12" y="9"/>
                    </a:moveTo>
                    <a:cubicBezTo>
                      <a:pt x="13" y="10"/>
                      <a:pt x="12" y="12"/>
                      <a:pt x="11" y="13"/>
                    </a:cubicBezTo>
                    <a:cubicBezTo>
                      <a:pt x="10" y="15"/>
                      <a:pt x="8" y="15"/>
                      <a:pt x="7" y="13"/>
                    </a:cubicBezTo>
                    <a:cubicBezTo>
                      <a:pt x="4" y="11"/>
                      <a:pt x="2" y="9"/>
                      <a:pt x="1" y="6"/>
                    </a:cubicBezTo>
                    <a:cubicBezTo>
                      <a:pt x="0" y="5"/>
                      <a:pt x="0" y="3"/>
                      <a:pt x="2" y="2"/>
                    </a:cubicBezTo>
                    <a:cubicBezTo>
                      <a:pt x="3" y="0"/>
                      <a:pt x="5" y="1"/>
                      <a:pt x="6" y="2"/>
                    </a:cubicBezTo>
                    <a:cubicBezTo>
                      <a:pt x="6" y="2"/>
                      <a:pt x="6" y="3"/>
                      <a:pt x="6" y="3"/>
                    </a:cubicBezTo>
                    <a:cubicBezTo>
                      <a:pt x="8" y="5"/>
                      <a:pt x="9" y="7"/>
                      <a:pt x="11" y="8"/>
                    </a:cubicBezTo>
                    <a:cubicBezTo>
                      <a:pt x="11" y="8"/>
                      <a:pt x="12" y="9"/>
                      <a:pt x="1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87" name="">
                <a:extLst>
                  <a:ext uri="{FF2B5EF4-FFF2-40B4-BE49-F238E27FC236}">
                    <a16:creationId xmlns:a16="http://schemas.microsoft.com/office/drawing/2014/main" id="{E22DBA34-C0DE-48A7-A158-DD3C392A40D3}"/>
                  </a:ext>
                </a:extLst>
              </p:cNvPr>
              <p:cNvSpPr/>
              <p:nvPr/>
            </p:nvSpPr>
            <p:spPr bwMode="auto">
              <a:xfrm>
                <a:off x="4557713" y="3816351"/>
                <a:ext cx="76200" cy="139700"/>
              </a:xfrm>
              <a:custGeom>
                <a:avLst/>
                <a:gdLst>
                  <a:gd name="T0" fmla="*/ 7 w 20"/>
                  <a:gd name="T1" fmla="*/ 1 h 37"/>
                  <a:gd name="T2" fmla="*/ 7 w 20"/>
                  <a:gd name="T3" fmla="*/ 2 h 37"/>
                  <a:gd name="T4" fmla="*/ 19 w 20"/>
                  <a:gd name="T5" fmla="*/ 32 h 37"/>
                  <a:gd name="T6" fmla="*/ 17 w 20"/>
                  <a:gd name="T7" fmla="*/ 36 h 37"/>
                  <a:gd name="T8" fmla="*/ 13 w 20"/>
                  <a:gd name="T9" fmla="*/ 35 h 37"/>
                  <a:gd name="T10" fmla="*/ 1 w 20"/>
                  <a:gd name="T11" fmla="*/ 5 h 37"/>
                  <a:gd name="T12" fmla="*/ 3 w 20"/>
                  <a:gd name="T13" fmla="*/ 0 h 37"/>
                  <a:gd name="T14" fmla="*/ 7 w 20"/>
                  <a:gd name="T15" fmla="*/ 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37">
                    <a:moveTo>
                      <a:pt x="7" y="1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20" y="34"/>
                      <a:pt x="19" y="36"/>
                      <a:pt x="17" y="36"/>
                    </a:cubicBezTo>
                    <a:cubicBezTo>
                      <a:pt x="15" y="37"/>
                      <a:pt x="13" y="36"/>
                      <a:pt x="13" y="3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4" y="0"/>
                      <a:pt x="6" y="0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88" name="">
                <a:extLst>
                  <a:ext uri="{FF2B5EF4-FFF2-40B4-BE49-F238E27FC236}">
                    <a16:creationId xmlns:a16="http://schemas.microsoft.com/office/drawing/2014/main" id="{15A0B4B4-459E-406C-A043-D4FA5DD0BF0F}"/>
                  </a:ext>
                </a:extLst>
              </p:cNvPr>
              <p:cNvSpPr/>
              <p:nvPr/>
            </p:nvSpPr>
            <p:spPr bwMode="auto">
              <a:xfrm>
                <a:off x="4800600" y="3854451"/>
                <a:ext cx="33338" cy="68263"/>
              </a:xfrm>
              <a:custGeom>
                <a:avLst/>
                <a:gdLst>
                  <a:gd name="T0" fmla="*/ 6 w 9"/>
                  <a:gd name="T1" fmla="*/ 1 h 18"/>
                  <a:gd name="T2" fmla="*/ 7 w 9"/>
                  <a:gd name="T3" fmla="*/ 2 h 18"/>
                  <a:gd name="T4" fmla="*/ 8 w 9"/>
                  <a:gd name="T5" fmla="*/ 15 h 18"/>
                  <a:gd name="T6" fmla="*/ 4 w 9"/>
                  <a:gd name="T7" fmla="*/ 17 h 18"/>
                  <a:gd name="T8" fmla="*/ 1 w 9"/>
                  <a:gd name="T9" fmla="*/ 13 h 18"/>
                  <a:gd name="T10" fmla="*/ 0 w 9"/>
                  <a:gd name="T11" fmla="*/ 5 h 18"/>
                  <a:gd name="T12" fmla="*/ 2 w 9"/>
                  <a:gd name="T13" fmla="*/ 0 h 18"/>
                  <a:gd name="T14" fmla="*/ 6 w 9"/>
                  <a:gd name="T15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18">
                    <a:moveTo>
                      <a:pt x="6" y="1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9" y="6"/>
                      <a:pt x="9" y="11"/>
                      <a:pt x="8" y="15"/>
                    </a:cubicBezTo>
                    <a:cubicBezTo>
                      <a:pt x="7" y="17"/>
                      <a:pt x="5" y="18"/>
                      <a:pt x="4" y="17"/>
                    </a:cubicBezTo>
                    <a:cubicBezTo>
                      <a:pt x="2" y="17"/>
                      <a:pt x="1" y="15"/>
                      <a:pt x="1" y="13"/>
                    </a:cubicBezTo>
                    <a:cubicBezTo>
                      <a:pt x="2" y="10"/>
                      <a:pt x="2" y="7"/>
                      <a:pt x="0" y="5"/>
                    </a:cubicBezTo>
                    <a:cubicBezTo>
                      <a:pt x="0" y="3"/>
                      <a:pt x="0" y="1"/>
                      <a:pt x="2" y="0"/>
                    </a:cubicBezTo>
                    <a:cubicBezTo>
                      <a:pt x="4" y="0"/>
                      <a:pt x="5" y="0"/>
                      <a:pt x="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89" name="">
                <a:extLst>
                  <a:ext uri="{FF2B5EF4-FFF2-40B4-BE49-F238E27FC236}">
                    <a16:creationId xmlns:a16="http://schemas.microsoft.com/office/drawing/2014/main" id="{708ED8D6-55E3-4C73-8AD3-70CA88319BAF}"/>
                  </a:ext>
                </a:extLst>
              </p:cNvPr>
              <p:cNvSpPr/>
              <p:nvPr/>
            </p:nvSpPr>
            <p:spPr bwMode="auto">
              <a:xfrm>
                <a:off x="4945063" y="3792538"/>
                <a:ext cx="41275" cy="136525"/>
              </a:xfrm>
              <a:custGeom>
                <a:avLst/>
                <a:gdLst>
                  <a:gd name="T0" fmla="*/ 9 w 11"/>
                  <a:gd name="T1" fmla="*/ 2 h 36"/>
                  <a:gd name="T2" fmla="*/ 9 w 11"/>
                  <a:gd name="T3" fmla="*/ 3 h 36"/>
                  <a:gd name="T4" fmla="*/ 7 w 11"/>
                  <a:gd name="T5" fmla="*/ 33 h 36"/>
                  <a:gd name="T6" fmla="*/ 3 w 11"/>
                  <a:gd name="T7" fmla="*/ 36 h 36"/>
                  <a:gd name="T8" fmla="*/ 0 w 11"/>
                  <a:gd name="T9" fmla="*/ 31 h 36"/>
                  <a:gd name="T10" fmla="*/ 2 w 11"/>
                  <a:gd name="T11" fmla="*/ 4 h 36"/>
                  <a:gd name="T12" fmla="*/ 5 w 11"/>
                  <a:gd name="T13" fmla="*/ 0 h 36"/>
                  <a:gd name="T14" fmla="*/ 9 w 11"/>
                  <a:gd name="T15" fmla="*/ 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36">
                    <a:moveTo>
                      <a:pt x="9" y="2"/>
                    </a:moveTo>
                    <a:cubicBezTo>
                      <a:pt x="9" y="2"/>
                      <a:pt x="9" y="2"/>
                      <a:pt x="9" y="3"/>
                    </a:cubicBezTo>
                    <a:cubicBezTo>
                      <a:pt x="11" y="13"/>
                      <a:pt x="10" y="24"/>
                      <a:pt x="7" y="33"/>
                    </a:cubicBezTo>
                    <a:cubicBezTo>
                      <a:pt x="6" y="35"/>
                      <a:pt x="4" y="36"/>
                      <a:pt x="3" y="36"/>
                    </a:cubicBezTo>
                    <a:cubicBezTo>
                      <a:pt x="1" y="35"/>
                      <a:pt x="0" y="33"/>
                      <a:pt x="0" y="31"/>
                    </a:cubicBezTo>
                    <a:cubicBezTo>
                      <a:pt x="3" y="23"/>
                      <a:pt x="4" y="13"/>
                      <a:pt x="2" y="4"/>
                    </a:cubicBezTo>
                    <a:cubicBezTo>
                      <a:pt x="2" y="2"/>
                      <a:pt x="3" y="0"/>
                      <a:pt x="5" y="0"/>
                    </a:cubicBezTo>
                    <a:cubicBezTo>
                      <a:pt x="7" y="0"/>
                      <a:pt x="8" y="1"/>
                      <a:pt x="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90" name="">
                <a:extLst>
                  <a:ext uri="{FF2B5EF4-FFF2-40B4-BE49-F238E27FC236}">
                    <a16:creationId xmlns:a16="http://schemas.microsoft.com/office/drawing/2014/main" id="{5F28BA88-B18B-4575-BAAC-4EA0703EA83C}"/>
                  </a:ext>
                </a:extLst>
              </p:cNvPr>
              <p:cNvSpPr/>
              <p:nvPr/>
            </p:nvSpPr>
            <p:spPr bwMode="auto">
              <a:xfrm>
                <a:off x="5130800" y="3917951"/>
                <a:ext cx="49213" cy="76200"/>
              </a:xfrm>
              <a:custGeom>
                <a:avLst/>
                <a:gdLst>
                  <a:gd name="T0" fmla="*/ 12 w 13"/>
                  <a:gd name="T1" fmla="*/ 2 h 20"/>
                  <a:gd name="T2" fmla="*/ 12 w 13"/>
                  <a:gd name="T3" fmla="*/ 5 h 20"/>
                  <a:gd name="T4" fmla="*/ 8 w 13"/>
                  <a:gd name="T5" fmla="*/ 17 h 20"/>
                  <a:gd name="T6" fmla="*/ 3 w 13"/>
                  <a:gd name="T7" fmla="*/ 19 h 20"/>
                  <a:gd name="T8" fmla="*/ 1 w 13"/>
                  <a:gd name="T9" fmla="*/ 15 h 20"/>
                  <a:gd name="T10" fmla="*/ 6 w 13"/>
                  <a:gd name="T11" fmla="*/ 3 h 20"/>
                  <a:gd name="T12" fmla="*/ 11 w 13"/>
                  <a:gd name="T13" fmla="*/ 1 h 20"/>
                  <a:gd name="T14" fmla="*/ 12 w 13"/>
                  <a:gd name="T15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20">
                    <a:moveTo>
                      <a:pt x="12" y="2"/>
                    </a:moveTo>
                    <a:cubicBezTo>
                      <a:pt x="13" y="3"/>
                      <a:pt x="13" y="4"/>
                      <a:pt x="12" y="5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7" y="19"/>
                      <a:pt x="5" y="20"/>
                      <a:pt x="3" y="19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9" y="0"/>
                      <a:pt x="11" y="1"/>
                    </a:cubicBezTo>
                    <a:cubicBezTo>
                      <a:pt x="11" y="1"/>
                      <a:pt x="12" y="2"/>
                      <a:pt x="1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91" name="">
                <a:extLst>
                  <a:ext uri="{FF2B5EF4-FFF2-40B4-BE49-F238E27FC236}">
                    <a16:creationId xmlns:a16="http://schemas.microsoft.com/office/drawing/2014/main" id="{DE1AF036-5FC8-4BE2-93C0-21077940B3EB}"/>
                  </a:ext>
                </a:extLst>
              </p:cNvPr>
              <p:cNvSpPr/>
              <p:nvPr/>
            </p:nvSpPr>
            <p:spPr bwMode="auto">
              <a:xfrm>
                <a:off x="4230688" y="3933826"/>
                <a:ext cx="1265238" cy="1320800"/>
              </a:xfrm>
              <a:custGeom>
                <a:avLst/>
                <a:gdLst>
                  <a:gd name="T0" fmla="*/ 302 w 333"/>
                  <a:gd name="T1" fmla="*/ 93 h 348"/>
                  <a:gd name="T2" fmla="*/ 332 w 333"/>
                  <a:gd name="T3" fmla="*/ 196 h 348"/>
                  <a:gd name="T4" fmla="*/ 283 w 333"/>
                  <a:gd name="T5" fmla="*/ 310 h 348"/>
                  <a:gd name="T6" fmla="*/ 172 w 333"/>
                  <a:gd name="T7" fmla="*/ 342 h 348"/>
                  <a:gd name="T8" fmla="*/ 63 w 333"/>
                  <a:gd name="T9" fmla="*/ 281 h 348"/>
                  <a:gd name="T10" fmla="*/ 79 w 333"/>
                  <a:gd name="T11" fmla="*/ 46 h 348"/>
                  <a:gd name="T12" fmla="*/ 79 w 333"/>
                  <a:gd name="T13" fmla="*/ 46 h 348"/>
                  <a:gd name="T14" fmla="*/ 185 w 333"/>
                  <a:gd name="T15" fmla="*/ 14 h 348"/>
                  <a:gd name="T16" fmla="*/ 289 w 333"/>
                  <a:gd name="T17" fmla="*/ 76 h 348"/>
                  <a:gd name="T18" fmla="*/ 302 w 333"/>
                  <a:gd name="T19" fmla="*/ 93 h 348"/>
                  <a:gd name="T20" fmla="*/ 56 w 333"/>
                  <a:gd name="T21" fmla="*/ 262 h 348"/>
                  <a:gd name="T22" fmla="*/ 68 w 333"/>
                  <a:gd name="T23" fmla="*/ 277 h 348"/>
                  <a:gd name="T24" fmla="*/ 173 w 333"/>
                  <a:gd name="T25" fmla="*/ 335 h 348"/>
                  <a:gd name="T26" fmla="*/ 278 w 333"/>
                  <a:gd name="T27" fmla="*/ 305 h 348"/>
                  <a:gd name="T28" fmla="*/ 325 w 333"/>
                  <a:gd name="T29" fmla="*/ 196 h 348"/>
                  <a:gd name="T30" fmla="*/ 283 w 333"/>
                  <a:gd name="T31" fmla="*/ 80 h 348"/>
                  <a:gd name="T32" fmla="*/ 84 w 333"/>
                  <a:gd name="T33" fmla="*/ 51 h 348"/>
                  <a:gd name="T34" fmla="*/ 56 w 333"/>
                  <a:gd name="T35" fmla="*/ 262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33" h="348">
                    <a:moveTo>
                      <a:pt x="302" y="93"/>
                    </a:moveTo>
                    <a:cubicBezTo>
                      <a:pt x="322" y="122"/>
                      <a:pt x="333" y="159"/>
                      <a:pt x="332" y="196"/>
                    </a:cubicBezTo>
                    <a:cubicBezTo>
                      <a:pt x="331" y="241"/>
                      <a:pt x="313" y="282"/>
                      <a:pt x="283" y="310"/>
                    </a:cubicBezTo>
                    <a:cubicBezTo>
                      <a:pt x="253" y="337"/>
                      <a:pt x="214" y="348"/>
                      <a:pt x="172" y="342"/>
                    </a:cubicBezTo>
                    <a:cubicBezTo>
                      <a:pt x="132" y="336"/>
                      <a:pt x="93" y="314"/>
                      <a:pt x="63" y="281"/>
                    </a:cubicBezTo>
                    <a:cubicBezTo>
                      <a:pt x="0" y="212"/>
                      <a:pt x="20" y="100"/>
                      <a:pt x="79" y="46"/>
                    </a:cubicBezTo>
                    <a:cubicBezTo>
                      <a:pt x="79" y="46"/>
                      <a:pt x="79" y="46"/>
                      <a:pt x="79" y="46"/>
                    </a:cubicBezTo>
                    <a:cubicBezTo>
                      <a:pt x="109" y="18"/>
                      <a:pt x="146" y="8"/>
                      <a:pt x="185" y="14"/>
                    </a:cubicBezTo>
                    <a:cubicBezTo>
                      <a:pt x="222" y="21"/>
                      <a:pt x="258" y="42"/>
                      <a:pt x="289" y="76"/>
                    </a:cubicBezTo>
                    <a:cubicBezTo>
                      <a:pt x="293" y="81"/>
                      <a:pt x="298" y="87"/>
                      <a:pt x="302" y="93"/>
                    </a:cubicBezTo>
                    <a:close/>
                    <a:moveTo>
                      <a:pt x="56" y="262"/>
                    </a:moveTo>
                    <a:cubicBezTo>
                      <a:pt x="60" y="267"/>
                      <a:pt x="64" y="272"/>
                      <a:pt x="68" y="277"/>
                    </a:cubicBezTo>
                    <a:cubicBezTo>
                      <a:pt x="97" y="309"/>
                      <a:pt x="134" y="329"/>
                      <a:pt x="173" y="335"/>
                    </a:cubicBezTo>
                    <a:cubicBezTo>
                      <a:pt x="213" y="341"/>
                      <a:pt x="250" y="330"/>
                      <a:pt x="278" y="305"/>
                    </a:cubicBezTo>
                    <a:cubicBezTo>
                      <a:pt x="307" y="279"/>
                      <a:pt x="324" y="239"/>
                      <a:pt x="325" y="196"/>
                    </a:cubicBezTo>
                    <a:cubicBezTo>
                      <a:pt x="326" y="153"/>
                      <a:pt x="311" y="110"/>
                      <a:pt x="283" y="80"/>
                    </a:cubicBezTo>
                    <a:cubicBezTo>
                      <a:pt x="221" y="12"/>
                      <a:pt x="139" y="0"/>
                      <a:pt x="84" y="51"/>
                    </a:cubicBezTo>
                    <a:cubicBezTo>
                      <a:pt x="31" y="99"/>
                      <a:pt x="11" y="195"/>
                      <a:pt x="56" y="2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92" name="">
                <a:extLst>
                  <a:ext uri="{FF2B5EF4-FFF2-40B4-BE49-F238E27FC236}">
                    <a16:creationId xmlns:a16="http://schemas.microsoft.com/office/drawing/2014/main" id="{F99BA58B-A5EC-44E9-A78D-0846F602D457}"/>
                  </a:ext>
                </a:extLst>
              </p:cNvPr>
              <p:cNvSpPr/>
              <p:nvPr/>
            </p:nvSpPr>
            <p:spPr bwMode="auto">
              <a:xfrm>
                <a:off x="4678363" y="4070351"/>
                <a:ext cx="547688" cy="595313"/>
              </a:xfrm>
              <a:custGeom>
                <a:avLst/>
                <a:gdLst>
                  <a:gd name="T0" fmla="*/ 124 w 144"/>
                  <a:gd name="T1" fmla="*/ 37 h 157"/>
                  <a:gd name="T2" fmla="*/ 116 w 144"/>
                  <a:gd name="T3" fmla="*/ 133 h 157"/>
                  <a:gd name="T4" fmla="*/ 19 w 144"/>
                  <a:gd name="T5" fmla="*/ 121 h 157"/>
                  <a:gd name="T6" fmla="*/ 2 w 144"/>
                  <a:gd name="T7" fmla="*/ 67 h 157"/>
                  <a:gd name="T8" fmla="*/ 26 w 144"/>
                  <a:gd name="T9" fmla="*/ 17 h 157"/>
                  <a:gd name="T10" fmla="*/ 26 w 144"/>
                  <a:gd name="T11" fmla="*/ 17 h 157"/>
                  <a:gd name="T12" fmla="*/ 73 w 144"/>
                  <a:gd name="T13" fmla="*/ 3 h 157"/>
                  <a:gd name="T14" fmla="*/ 119 w 144"/>
                  <a:gd name="T15" fmla="*/ 30 h 157"/>
                  <a:gd name="T16" fmla="*/ 124 w 144"/>
                  <a:gd name="T17" fmla="*/ 37 h 157"/>
                  <a:gd name="T18" fmla="*/ 19 w 144"/>
                  <a:gd name="T19" fmla="*/ 110 h 157"/>
                  <a:gd name="T20" fmla="*/ 24 w 144"/>
                  <a:gd name="T21" fmla="*/ 116 h 157"/>
                  <a:gd name="T22" fmla="*/ 111 w 144"/>
                  <a:gd name="T23" fmla="*/ 128 h 157"/>
                  <a:gd name="T24" fmla="*/ 113 w 144"/>
                  <a:gd name="T25" fmla="*/ 34 h 157"/>
                  <a:gd name="T26" fmla="*/ 72 w 144"/>
                  <a:gd name="T27" fmla="*/ 10 h 157"/>
                  <a:gd name="T28" fmla="*/ 31 w 144"/>
                  <a:gd name="T29" fmla="*/ 22 h 157"/>
                  <a:gd name="T30" fmla="*/ 31 w 144"/>
                  <a:gd name="T31" fmla="*/ 22 h 157"/>
                  <a:gd name="T32" fmla="*/ 9 w 144"/>
                  <a:gd name="T33" fmla="*/ 68 h 157"/>
                  <a:gd name="T34" fmla="*/ 19 w 144"/>
                  <a:gd name="T35" fmla="*/ 11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4" h="157">
                    <a:moveTo>
                      <a:pt x="124" y="37"/>
                    </a:moveTo>
                    <a:cubicBezTo>
                      <a:pt x="144" y="66"/>
                      <a:pt x="141" y="110"/>
                      <a:pt x="116" y="133"/>
                    </a:cubicBezTo>
                    <a:cubicBezTo>
                      <a:pt x="90" y="157"/>
                      <a:pt x="47" y="151"/>
                      <a:pt x="19" y="121"/>
                    </a:cubicBezTo>
                    <a:cubicBezTo>
                      <a:pt x="6" y="107"/>
                      <a:pt x="0" y="88"/>
                      <a:pt x="2" y="67"/>
                    </a:cubicBezTo>
                    <a:cubicBezTo>
                      <a:pt x="4" y="47"/>
                      <a:pt x="13" y="29"/>
                      <a:pt x="26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39" y="5"/>
                      <a:pt x="56" y="0"/>
                      <a:pt x="73" y="3"/>
                    </a:cubicBezTo>
                    <a:cubicBezTo>
                      <a:pt x="89" y="6"/>
                      <a:pt x="105" y="15"/>
                      <a:pt x="119" y="30"/>
                    </a:cubicBezTo>
                    <a:cubicBezTo>
                      <a:pt x="121" y="32"/>
                      <a:pt x="123" y="35"/>
                      <a:pt x="124" y="37"/>
                    </a:cubicBezTo>
                    <a:close/>
                    <a:moveTo>
                      <a:pt x="19" y="110"/>
                    </a:moveTo>
                    <a:cubicBezTo>
                      <a:pt x="21" y="112"/>
                      <a:pt x="22" y="114"/>
                      <a:pt x="24" y="116"/>
                    </a:cubicBezTo>
                    <a:cubicBezTo>
                      <a:pt x="50" y="144"/>
                      <a:pt x="88" y="149"/>
                      <a:pt x="111" y="128"/>
                    </a:cubicBezTo>
                    <a:cubicBezTo>
                      <a:pt x="136" y="105"/>
                      <a:pt x="137" y="60"/>
                      <a:pt x="113" y="34"/>
                    </a:cubicBezTo>
                    <a:cubicBezTo>
                      <a:pt x="101" y="21"/>
                      <a:pt x="86" y="12"/>
                      <a:pt x="72" y="10"/>
                    </a:cubicBezTo>
                    <a:cubicBezTo>
                      <a:pt x="57" y="7"/>
                      <a:pt x="42" y="11"/>
                      <a:pt x="31" y="22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19" y="33"/>
                      <a:pt x="11" y="50"/>
                      <a:pt x="9" y="68"/>
                    </a:cubicBezTo>
                    <a:cubicBezTo>
                      <a:pt x="8" y="83"/>
                      <a:pt x="11" y="98"/>
                      <a:pt x="19" y="1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93" name="">
                <a:extLst>
                  <a:ext uri="{FF2B5EF4-FFF2-40B4-BE49-F238E27FC236}">
                    <a16:creationId xmlns:a16="http://schemas.microsoft.com/office/drawing/2014/main" id="{E30BCF54-AAC1-47B9-86B1-3DF5A7D63C46}"/>
                  </a:ext>
                </a:extLst>
              </p:cNvPr>
              <p:cNvSpPr/>
              <p:nvPr/>
            </p:nvSpPr>
            <p:spPr bwMode="auto">
              <a:xfrm>
                <a:off x="4413250" y="4357688"/>
                <a:ext cx="254000" cy="288925"/>
              </a:xfrm>
              <a:custGeom>
                <a:avLst/>
                <a:gdLst>
                  <a:gd name="T0" fmla="*/ 60 w 67"/>
                  <a:gd name="T1" fmla="*/ 18 h 76"/>
                  <a:gd name="T2" fmla="*/ 66 w 67"/>
                  <a:gd name="T3" fmla="*/ 40 h 76"/>
                  <a:gd name="T4" fmla="*/ 56 w 67"/>
                  <a:gd name="T5" fmla="*/ 64 h 76"/>
                  <a:gd name="T6" fmla="*/ 9 w 67"/>
                  <a:gd name="T7" fmla="*/ 58 h 76"/>
                  <a:gd name="T8" fmla="*/ 1 w 67"/>
                  <a:gd name="T9" fmla="*/ 32 h 76"/>
                  <a:gd name="T10" fmla="*/ 12 w 67"/>
                  <a:gd name="T11" fmla="*/ 8 h 76"/>
                  <a:gd name="T12" fmla="*/ 35 w 67"/>
                  <a:gd name="T13" fmla="*/ 1 h 76"/>
                  <a:gd name="T14" fmla="*/ 57 w 67"/>
                  <a:gd name="T15" fmla="*/ 14 h 76"/>
                  <a:gd name="T16" fmla="*/ 60 w 67"/>
                  <a:gd name="T17" fmla="*/ 18 h 76"/>
                  <a:gd name="T18" fmla="*/ 12 w 67"/>
                  <a:gd name="T19" fmla="*/ 51 h 76"/>
                  <a:gd name="T20" fmla="*/ 14 w 67"/>
                  <a:gd name="T21" fmla="*/ 53 h 76"/>
                  <a:gd name="T22" fmla="*/ 51 w 67"/>
                  <a:gd name="T23" fmla="*/ 59 h 76"/>
                  <a:gd name="T24" fmla="*/ 59 w 67"/>
                  <a:gd name="T25" fmla="*/ 39 h 76"/>
                  <a:gd name="T26" fmla="*/ 52 w 67"/>
                  <a:gd name="T27" fmla="*/ 19 h 76"/>
                  <a:gd name="T28" fmla="*/ 34 w 67"/>
                  <a:gd name="T29" fmla="*/ 8 h 76"/>
                  <a:gd name="T30" fmla="*/ 17 w 67"/>
                  <a:gd name="T31" fmla="*/ 13 h 76"/>
                  <a:gd name="T32" fmla="*/ 17 w 67"/>
                  <a:gd name="T33" fmla="*/ 13 h 76"/>
                  <a:gd name="T34" fmla="*/ 7 w 67"/>
                  <a:gd name="T35" fmla="*/ 33 h 76"/>
                  <a:gd name="T36" fmla="*/ 12 w 67"/>
                  <a:gd name="T37" fmla="*/ 51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7" h="76">
                    <a:moveTo>
                      <a:pt x="60" y="18"/>
                    </a:moveTo>
                    <a:cubicBezTo>
                      <a:pt x="64" y="24"/>
                      <a:pt x="67" y="32"/>
                      <a:pt x="66" y="40"/>
                    </a:cubicBezTo>
                    <a:cubicBezTo>
                      <a:pt x="66" y="49"/>
                      <a:pt x="62" y="58"/>
                      <a:pt x="56" y="64"/>
                    </a:cubicBezTo>
                    <a:cubicBezTo>
                      <a:pt x="43" y="76"/>
                      <a:pt x="22" y="73"/>
                      <a:pt x="9" y="58"/>
                    </a:cubicBezTo>
                    <a:cubicBezTo>
                      <a:pt x="3" y="51"/>
                      <a:pt x="0" y="42"/>
                      <a:pt x="1" y="32"/>
                    </a:cubicBezTo>
                    <a:cubicBezTo>
                      <a:pt x="1" y="23"/>
                      <a:pt x="6" y="14"/>
                      <a:pt x="12" y="8"/>
                    </a:cubicBezTo>
                    <a:cubicBezTo>
                      <a:pt x="19" y="2"/>
                      <a:pt x="27" y="0"/>
                      <a:pt x="35" y="1"/>
                    </a:cubicBezTo>
                    <a:cubicBezTo>
                      <a:pt x="43" y="2"/>
                      <a:pt x="51" y="7"/>
                      <a:pt x="57" y="14"/>
                    </a:cubicBezTo>
                    <a:cubicBezTo>
                      <a:pt x="58" y="15"/>
                      <a:pt x="59" y="16"/>
                      <a:pt x="60" y="18"/>
                    </a:cubicBezTo>
                    <a:close/>
                    <a:moveTo>
                      <a:pt x="12" y="51"/>
                    </a:moveTo>
                    <a:cubicBezTo>
                      <a:pt x="12" y="52"/>
                      <a:pt x="13" y="53"/>
                      <a:pt x="14" y="53"/>
                    </a:cubicBezTo>
                    <a:cubicBezTo>
                      <a:pt x="25" y="65"/>
                      <a:pt x="41" y="68"/>
                      <a:pt x="51" y="59"/>
                    </a:cubicBezTo>
                    <a:cubicBezTo>
                      <a:pt x="56" y="54"/>
                      <a:pt x="59" y="47"/>
                      <a:pt x="59" y="39"/>
                    </a:cubicBezTo>
                    <a:cubicBezTo>
                      <a:pt x="60" y="32"/>
                      <a:pt x="57" y="24"/>
                      <a:pt x="52" y="19"/>
                    </a:cubicBezTo>
                    <a:cubicBezTo>
                      <a:pt x="47" y="13"/>
                      <a:pt x="40" y="9"/>
                      <a:pt x="34" y="8"/>
                    </a:cubicBezTo>
                    <a:cubicBezTo>
                      <a:pt x="28" y="7"/>
                      <a:pt x="22" y="9"/>
                      <a:pt x="17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1" y="18"/>
                      <a:pt x="8" y="25"/>
                      <a:pt x="7" y="33"/>
                    </a:cubicBezTo>
                    <a:cubicBezTo>
                      <a:pt x="7" y="40"/>
                      <a:pt x="8" y="46"/>
                      <a:pt x="12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94" name="">
                <a:extLst>
                  <a:ext uri="{FF2B5EF4-FFF2-40B4-BE49-F238E27FC236}">
                    <a16:creationId xmlns:a16="http://schemas.microsoft.com/office/drawing/2014/main" id="{A669566D-EA15-4DDF-81C5-5D17FF5A83A6}"/>
                  </a:ext>
                </a:extLst>
              </p:cNvPr>
              <p:cNvSpPr/>
              <p:nvPr/>
            </p:nvSpPr>
            <p:spPr bwMode="auto">
              <a:xfrm>
                <a:off x="4633913" y="4589463"/>
                <a:ext cx="196850" cy="190500"/>
              </a:xfrm>
              <a:custGeom>
                <a:avLst/>
                <a:gdLst>
                  <a:gd name="T0" fmla="*/ 45 w 52"/>
                  <a:gd name="T1" fmla="*/ 12 h 50"/>
                  <a:gd name="T2" fmla="*/ 43 w 52"/>
                  <a:gd name="T3" fmla="*/ 44 h 50"/>
                  <a:gd name="T4" fmla="*/ 28 w 52"/>
                  <a:gd name="T5" fmla="*/ 49 h 50"/>
                  <a:gd name="T6" fmla="*/ 10 w 52"/>
                  <a:gd name="T7" fmla="*/ 41 h 50"/>
                  <a:gd name="T8" fmla="*/ 11 w 52"/>
                  <a:gd name="T9" fmla="*/ 6 h 50"/>
                  <a:gd name="T10" fmla="*/ 11 w 52"/>
                  <a:gd name="T11" fmla="*/ 6 h 50"/>
                  <a:gd name="T12" fmla="*/ 25 w 52"/>
                  <a:gd name="T13" fmla="*/ 1 h 50"/>
                  <a:gd name="T14" fmla="*/ 43 w 52"/>
                  <a:gd name="T15" fmla="*/ 9 h 50"/>
                  <a:gd name="T16" fmla="*/ 45 w 52"/>
                  <a:gd name="T17" fmla="*/ 12 h 50"/>
                  <a:gd name="T18" fmla="*/ 13 w 52"/>
                  <a:gd name="T19" fmla="*/ 34 h 50"/>
                  <a:gd name="T20" fmla="*/ 15 w 52"/>
                  <a:gd name="T21" fmla="*/ 36 h 50"/>
                  <a:gd name="T22" fmla="*/ 28 w 52"/>
                  <a:gd name="T23" fmla="*/ 43 h 50"/>
                  <a:gd name="T24" fmla="*/ 38 w 52"/>
                  <a:gd name="T25" fmla="*/ 39 h 50"/>
                  <a:gd name="T26" fmla="*/ 38 w 52"/>
                  <a:gd name="T27" fmla="*/ 14 h 50"/>
                  <a:gd name="T28" fmla="*/ 25 w 52"/>
                  <a:gd name="T29" fmla="*/ 8 h 50"/>
                  <a:gd name="T30" fmla="*/ 16 w 52"/>
                  <a:gd name="T31" fmla="*/ 11 h 50"/>
                  <a:gd name="T32" fmla="*/ 16 w 52"/>
                  <a:gd name="T33" fmla="*/ 11 h 50"/>
                  <a:gd name="T34" fmla="*/ 13 w 52"/>
                  <a:gd name="T35" fmla="*/ 3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2" h="50">
                    <a:moveTo>
                      <a:pt x="45" y="12"/>
                    </a:moveTo>
                    <a:cubicBezTo>
                      <a:pt x="52" y="22"/>
                      <a:pt x="51" y="36"/>
                      <a:pt x="43" y="44"/>
                    </a:cubicBezTo>
                    <a:cubicBezTo>
                      <a:pt x="39" y="48"/>
                      <a:pt x="34" y="50"/>
                      <a:pt x="28" y="49"/>
                    </a:cubicBezTo>
                    <a:cubicBezTo>
                      <a:pt x="22" y="49"/>
                      <a:pt x="15" y="46"/>
                      <a:pt x="10" y="41"/>
                    </a:cubicBezTo>
                    <a:cubicBezTo>
                      <a:pt x="0" y="31"/>
                      <a:pt x="3" y="14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5" y="2"/>
                      <a:pt x="20" y="0"/>
                      <a:pt x="25" y="1"/>
                    </a:cubicBezTo>
                    <a:cubicBezTo>
                      <a:pt x="31" y="1"/>
                      <a:pt x="38" y="4"/>
                      <a:pt x="43" y="9"/>
                    </a:cubicBezTo>
                    <a:cubicBezTo>
                      <a:pt x="44" y="10"/>
                      <a:pt x="44" y="11"/>
                      <a:pt x="45" y="12"/>
                    </a:cubicBezTo>
                    <a:close/>
                    <a:moveTo>
                      <a:pt x="13" y="34"/>
                    </a:moveTo>
                    <a:cubicBezTo>
                      <a:pt x="14" y="35"/>
                      <a:pt x="14" y="35"/>
                      <a:pt x="15" y="36"/>
                    </a:cubicBezTo>
                    <a:cubicBezTo>
                      <a:pt x="19" y="40"/>
                      <a:pt x="24" y="42"/>
                      <a:pt x="28" y="43"/>
                    </a:cubicBezTo>
                    <a:cubicBezTo>
                      <a:pt x="32" y="43"/>
                      <a:pt x="35" y="41"/>
                      <a:pt x="38" y="39"/>
                    </a:cubicBezTo>
                    <a:cubicBezTo>
                      <a:pt x="44" y="33"/>
                      <a:pt x="44" y="21"/>
                      <a:pt x="38" y="14"/>
                    </a:cubicBezTo>
                    <a:cubicBezTo>
                      <a:pt x="34" y="10"/>
                      <a:pt x="29" y="8"/>
                      <a:pt x="25" y="8"/>
                    </a:cubicBezTo>
                    <a:cubicBezTo>
                      <a:pt x="22" y="7"/>
                      <a:pt x="19" y="9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1" y="16"/>
                      <a:pt x="8" y="27"/>
                      <a:pt x="13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95" name="">
                <a:extLst>
                  <a:ext uri="{FF2B5EF4-FFF2-40B4-BE49-F238E27FC236}">
                    <a16:creationId xmlns:a16="http://schemas.microsoft.com/office/drawing/2014/main" id="{27DAA5A7-096B-4CAB-9766-1B964F72C60D}"/>
                  </a:ext>
                </a:extLst>
              </p:cNvPr>
              <p:cNvSpPr/>
              <p:nvPr/>
            </p:nvSpPr>
            <p:spPr bwMode="auto">
              <a:xfrm>
                <a:off x="4822825" y="4141788"/>
                <a:ext cx="223838" cy="220663"/>
              </a:xfrm>
              <a:custGeom>
                <a:avLst/>
                <a:gdLst>
                  <a:gd name="T0" fmla="*/ 52 w 59"/>
                  <a:gd name="T1" fmla="*/ 15 h 58"/>
                  <a:gd name="T2" fmla="*/ 57 w 59"/>
                  <a:gd name="T3" fmla="*/ 38 h 58"/>
                  <a:gd name="T4" fmla="*/ 47 w 59"/>
                  <a:gd name="T5" fmla="*/ 53 h 58"/>
                  <a:gd name="T6" fmla="*/ 24 w 59"/>
                  <a:gd name="T7" fmla="*/ 56 h 58"/>
                  <a:gd name="T8" fmla="*/ 3 w 59"/>
                  <a:gd name="T9" fmla="*/ 19 h 58"/>
                  <a:gd name="T10" fmla="*/ 13 w 59"/>
                  <a:gd name="T11" fmla="*/ 4 h 58"/>
                  <a:gd name="T12" fmla="*/ 36 w 59"/>
                  <a:gd name="T13" fmla="*/ 2 h 58"/>
                  <a:gd name="T14" fmla="*/ 52 w 59"/>
                  <a:gd name="T15" fmla="*/ 15 h 58"/>
                  <a:gd name="T16" fmla="*/ 14 w 59"/>
                  <a:gd name="T17" fmla="*/ 41 h 58"/>
                  <a:gd name="T18" fmla="*/ 25 w 59"/>
                  <a:gd name="T19" fmla="*/ 49 h 58"/>
                  <a:gd name="T20" fmla="*/ 43 w 59"/>
                  <a:gd name="T21" fmla="*/ 47 h 58"/>
                  <a:gd name="T22" fmla="*/ 50 w 59"/>
                  <a:gd name="T23" fmla="*/ 37 h 58"/>
                  <a:gd name="T24" fmla="*/ 34 w 59"/>
                  <a:gd name="T25" fmla="*/ 9 h 58"/>
                  <a:gd name="T26" fmla="*/ 17 w 59"/>
                  <a:gd name="T27" fmla="*/ 10 h 58"/>
                  <a:gd name="T28" fmla="*/ 10 w 59"/>
                  <a:gd name="T29" fmla="*/ 20 h 58"/>
                  <a:gd name="T30" fmla="*/ 10 w 59"/>
                  <a:gd name="T31" fmla="*/ 20 h 58"/>
                  <a:gd name="T32" fmla="*/ 14 w 59"/>
                  <a:gd name="T33" fmla="*/ 4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58">
                    <a:moveTo>
                      <a:pt x="52" y="15"/>
                    </a:moveTo>
                    <a:cubicBezTo>
                      <a:pt x="57" y="21"/>
                      <a:pt x="59" y="30"/>
                      <a:pt x="57" y="38"/>
                    </a:cubicBezTo>
                    <a:cubicBezTo>
                      <a:pt x="56" y="45"/>
                      <a:pt x="52" y="50"/>
                      <a:pt x="47" y="53"/>
                    </a:cubicBezTo>
                    <a:cubicBezTo>
                      <a:pt x="40" y="57"/>
                      <a:pt x="32" y="58"/>
                      <a:pt x="24" y="56"/>
                    </a:cubicBezTo>
                    <a:cubicBezTo>
                      <a:pt x="8" y="52"/>
                      <a:pt x="0" y="33"/>
                      <a:pt x="3" y="19"/>
                    </a:cubicBezTo>
                    <a:cubicBezTo>
                      <a:pt x="4" y="13"/>
                      <a:pt x="8" y="8"/>
                      <a:pt x="13" y="4"/>
                    </a:cubicBezTo>
                    <a:cubicBezTo>
                      <a:pt x="19" y="1"/>
                      <a:pt x="27" y="0"/>
                      <a:pt x="36" y="2"/>
                    </a:cubicBezTo>
                    <a:cubicBezTo>
                      <a:pt x="42" y="4"/>
                      <a:pt x="48" y="9"/>
                      <a:pt x="52" y="15"/>
                    </a:cubicBezTo>
                    <a:close/>
                    <a:moveTo>
                      <a:pt x="14" y="41"/>
                    </a:moveTo>
                    <a:cubicBezTo>
                      <a:pt x="17" y="45"/>
                      <a:pt x="21" y="48"/>
                      <a:pt x="25" y="49"/>
                    </a:cubicBezTo>
                    <a:cubicBezTo>
                      <a:pt x="32" y="51"/>
                      <a:pt x="38" y="50"/>
                      <a:pt x="43" y="47"/>
                    </a:cubicBezTo>
                    <a:cubicBezTo>
                      <a:pt x="47" y="45"/>
                      <a:pt x="49" y="41"/>
                      <a:pt x="50" y="37"/>
                    </a:cubicBezTo>
                    <a:cubicBezTo>
                      <a:pt x="53" y="25"/>
                      <a:pt x="45" y="12"/>
                      <a:pt x="34" y="9"/>
                    </a:cubicBezTo>
                    <a:cubicBezTo>
                      <a:pt x="27" y="7"/>
                      <a:pt x="21" y="8"/>
                      <a:pt x="17" y="10"/>
                    </a:cubicBezTo>
                    <a:cubicBezTo>
                      <a:pt x="13" y="12"/>
                      <a:pt x="11" y="16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8" y="27"/>
                      <a:pt x="10" y="35"/>
                      <a:pt x="14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96" name="">
                <a:extLst>
                  <a:ext uri="{FF2B5EF4-FFF2-40B4-BE49-F238E27FC236}">
                    <a16:creationId xmlns:a16="http://schemas.microsoft.com/office/drawing/2014/main" id="{44235FE7-1B9F-42DF-8D7A-045F1D42D9C2}"/>
                  </a:ext>
                </a:extLst>
              </p:cNvPr>
              <p:cNvSpPr/>
              <p:nvPr/>
            </p:nvSpPr>
            <p:spPr bwMode="auto">
              <a:xfrm>
                <a:off x="4165600" y="3895726"/>
                <a:ext cx="1508125" cy="1422400"/>
              </a:xfrm>
              <a:custGeom>
                <a:avLst/>
                <a:gdLst>
                  <a:gd name="T0" fmla="*/ 346 w 397"/>
                  <a:gd name="T1" fmla="*/ 93 h 375"/>
                  <a:gd name="T2" fmla="*/ 382 w 397"/>
                  <a:gd name="T3" fmla="*/ 190 h 375"/>
                  <a:gd name="T4" fmla="*/ 339 w 397"/>
                  <a:gd name="T5" fmla="*/ 321 h 375"/>
                  <a:gd name="T6" fmla="*/ 212 w 397"/>
                  <a:gd name="T7" fmla="*/ 374 h 375"/>
                  <a:gd name="T8" fmla="*/ 69 w 397"/>
                  <a:gd name="T9" fmla="*/ 318 h 375"/>
                  <a:gd name="T10" fmla="*/ 8 w 397"/>
                  <a:gd name="T11" fmla="*/ 184 h 375"/>
                  <a:gd name="T12" fmla="*/ 55 w 397"/>
                  <a:gd name="T13" fmla="*/ 52 h 375"/>
                  <a:gd name="T14" fmla="*/ 55 w 397"/>
                  <a:gd name="T15" fmla="*/ 52 h 375"/>
                  <a:gd name="T16" fmla="*/ 174 w 397"/>
                  <a:gd name="T17" fmla="*/ 1 h 375"/>
                  <a:gd name="T18" fmla="*/ 316 w 397"/>
                  <a:gd name="T19" fmla="*/ 58 h 375"/>
                  <a:gd name="T20" fmla="*/ 346 w 397"/>
                  <a:gd name="T21" fmla="*/ 93 h 375"/>
                  <a:gd name="T22" fmla="*/ 49 w 397"/>
                  <a:gd name="T23" fmla="*/ 284 h 375"/>
                  <a:gd name="T24" fmla="*/ 73 w 397"/>
                  <a:gd name="T25" fmla="*/ 313 h 375"/>
                  <a:gd name="T26" fmla="*/ 212 w 397"/>
                  <a:gd name="T27" fmla="*/ 367 h 375"/>
                  <a:gd name="T28" fmla="*/ 334 w 397"/>
                  <a:gd name="T29" fmla="*/ 316 h 375"/>
                  <a:gd name="T30" fmla="*/ 311 w 397"/>
                  <a:gd name="T31" fmla="*/ 63 h 375"/>
                  <a:gd name="T32" fmla="*/ 174 w 397"/>
                  <a:gd name="T33" fmla="*/ 8 h 375"/>
                  <a:gd name="T34" fmla="*/ 60 w 397"/>
                  <a:gd name="T35" fmla="*/ 57 h 375"/>
                  <a:gd name="T36" fmla="*/ 60 w 397"/>
                  <a:gd name="T37" fmla="*/ 57 h 375"/>
                  <a:gd name="T38" fmla="*/ 49 w 397"/>
                  <a:gd name="T39" fmla="*/ 284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97" h="375">
                    <a:moveTo>
                      <a:pt x="346" y="93"/>
                    </a:moveTo>
                    <a:cubicBezTo>
                      <a:pt x="366" y="123"/>
                      <a:pt x="378" y="156"/>
                      <a:pt x="382" y="190"/>
                    </a:cubicBezTo>
                    <a:cubicBezTo>
                      <a:pt x="387" y="240"/>
                      <a:pt x="372" y="286"/>
                      <a:pt x="339" y="321"/>
                    </a:cubicBezTo>
                    <a:cubicBezTo>
                      <a:pt x="307" y="354"/>
                      <a:pt x="262" y="373"/>
                      <a:pt x="212" y="374"/>
                    </a:cubicBezTo>
                    <a:cubicBezTo>
                      <a:pt x="159" y="375"/>
                      <a:pt x="106" y="355"/>
                      <a:pt x="69" y="318"/>
                    </a:cubicBezTo>
                    <a:cubicBezTo>
                      <a:pt x="32" y="283"/>
                      <a:pt x="10" y="235"/>
                      <a:pt x="8" y="184"/>
                    </a:cubicBezTo>
                    <a:cubicBezTo>
                      <a:pt x="5" y="134"/>
                      <a:pt x="22" y="87"/>
                      <a:pt x="55" y="52"/>
                    </a:cubicBezTo>
                    <a:cubicBezTo>
                      <a:pt x="55" y="52"/>
                      <a:pt x="55" y="52"/>
                      <a:pt x="55" y="52"/>
                    </a:cubicBezTo>
                    <a:cubicBezTo>
                      <a:pt x="86" y="20"/>
                      <a:pt x="128" y="2"/>
                      <a:pt x="174" y="1"/>
                    </a:cubicBezTo>
                    <a:cubicBezTo>
                      <a:pt x="225" y="0"/>
                      <a:pt x="277" y="21"/>
                      <a:pt x="316" y="58"/>
                    </a:cubicBezTo>
                    <a:cubicBezTo>
                      <a:pt x="327" y="69"/>
                      <a:pt x="337" y="81"/>
                      <a:pt x="346" y="93"/>
                    </a:cubicBezTo>
                    <a:close/>
                    <a:moveTo>
                      <a:pt x="49" y="284"/>
                    </a:moveTo>
                    <a:cubicBezTo>
                      <a:pt x="56" y="294"/>
                      <a:pt x="64" y="304"/>
                      <a:pt x="73" y="313"/>
                    </a:cubicBezTo>
                    <a:cubicBezTo>
                      <a:pt x="110" y="348"/>
                      <a:pt x="160" y="368"/>
                      <a:pt x="212" y="367"/>
                    </a:cubicBezTo>
                    <a:cubicBezTo>
                      <a:pt x="260" y="366"/>
                      <a:pt x="304" y="348"/>
                      <a:pt x="334" y="316"/>
                    </a:cubicBezTo>
                    <a:cubicBezTo>
                      <a:pt x="397" y="250"/>
                      <a:pt x="387" y="137"/>
                      <a:pt x="311" y="63"/>
                    </a:cubicBezTo>
                    <a:cubicBezTo>
                      <a:pt x="274" y="27"/>
                      <a:pt x="224" y="7"/>
                      <a:pt x="174" y="8"/>
                    </a:cubicBezTo>
                    <a:cubicBezTo>
                      <a:pt x="130" y="8"/>
                      <a:pt x="90" y="26"/>
                      <a:pt x="60" y="57"/>
                    </a:cubicBezTo>
                    <a:cubicBezTo>
                      <a:pt x="60" y="57"/>
                      <a:pt x="60" y="57"/>
                      <a:pt x="60" y="57"/>
                    </a:cubicBezTo>
                    <a:cubicBezTo>
                      <a:pt x="3" y="117"/>
                      <a:pt x="0" y="213"/>
                      <a:pt x="49" y="2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97" name="">
                <a:extLst>
                  <a:ext uri="{FF2B5EF4-FFF2-40B4-BE49-F238E27FC236}">
                    <a16:creationId xmlns:a16="http://schemas.microsoft.com/office/drawing/2014/main" id="{6A994852-0A93-44D9-8ED8-B9EF31E59E1D}"/>
                  </a:ext>
                </a:extLst>
              </p:cNvPr>
              <p:cNvSpPr/>
              <p:nvPr/>
            </p:nvSpPr>
            <p:spPr bwMode="auto">
              <a:xfrm>
                <a:off x="5070475" y="4976813"/>
                <a:ext cx="82550" cy="49213"/>
              </a:xfrm>
              <a:custGeom>
                <a:avLst/>
                <a:gdLst>
                  <a:gd name="T0" fmla="*/ 21 w 22"/>
                  <a:gd name="T1" fmla="*/ 5 h 13"/>
                  <a:gd name="T2" fmla="*/ 20 w 22"/>
                  <a:gd name="T3" fmla="*/ 9 h 13"/>
                  <a:gd name="T4" fmla="*/ 10 w 22"/>
                  <a:gd name="T5" fmla="*/ 12 h 13"/>
                  <a:gd name="T6" fmla="*/ 1 w 22"/>
                  <a:gd name="T7" fmla="*/ 6 h 13"/>
                  <a:gd name="T8" fmla="*/ 2 w 22"/>
                  <a:gd name="T9" fmla="*/ 1 h 13"/>
                  <a:gd name="T10" fmla="*/ 7 w 22"/>
                  <a:gd name="T11" fmla="*/ 3 h 13"/>
                  <a:gd name="T12" fmla="*/ 11 w 22"/>
                  <a:gd name="T13" fmla="*/ 6 h 13"/>
                  <a:gd name="T14" fmla="*/ 16 w 22"/>
                  <a:gd name="T15" fmla="*/ 4 h 13"/>
                  <a:gd name="T16" fmla="*/ 20 w 22"/>
                  <a:gd name="T17" fmla="*/ 4 h 13"/>
                  <a:gd name="T18" fmla="*/ 21 w 22"/>
                  <a:gd name="T19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13">
                    <a:moveTo>
                      <a:pt x="21" y="5"/>
                    </a:moveTo>
                    <a:cubicBezTo>
                      <a:pt x="22" y="6"/>
                      <a:pt x="22" y="8"/>
                      <a:pt x="20" y="9"/>
                    </a:cubicBezTo>
                    <a:cubicBezTo>
                      <a:pt x="18" y="12"/>
                      <a:pt x="14" y="13"/>
                      <a:pt x="10" y="12"/>
                    </a:cubicBezTo>
                    <a:cubicBezTo>
                      <a:pt x="6" y="12"/>
                      <a:pt x="3" y="9"/>
                      <a:pt x="1" y="6"/>
                    </a:cubicBezTo>
                    <a:cubicBezTo>
                      <a:pt x="0" y="4"/>
                      <a:pt x="1" y="2"/>
                      <a:pt x="2" y="1"/>
                    </a:cubicBezTo>
                    <a:cubicBezTo>
                      <a:pt x="4" y="0"/>
                      <a:pt x="6" y="1"/>
                      <a:pt x="7" y="3"/>
                    </a:cubicBezTo>
                    <a:cubicBezTo>
                      <a:pt x="8" y="4"/>
                      <a:pt x="10" y="5"/>
                      <a:pt x="11" y="6"/>
                    </a:cubicBezTo>
                    <a:cubicBezTo>
                      <a:pt x="13" y="6"/>
                      <a:pt x="14" y="5"/>
                      <a:pt x="16" y="4"/>
                    </a:cubicBezTo>
                    <a:cubicBezTo>
                      <a:pt x="17" y="3"/>
                      <a:pt x="19" y="3"/>
                      <a:pt x="20" y="4"/>
                    </a:cubicBezTo>
                    <a:cubicBezTo>
                      <a:pt x="21" y="5"/>
                      <a:pt x="21" y="5"/>
                      <a:pt x="2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98" name="">
                <a:extLst>
                  <a:ext uri="{FF2B5EF4-FFF2-40B4-BE49-F238E27FC236}">
                    <a16:creationId xmlns:a16="http://schemas.microsoft.com/office/drawing/2014/main" id="{470720DF-EE5B-4CFF-BA05-C9346F355C6F}"/>
                  </a:ext>
                </a:extLst>
              </p:cNvPr>
              <p:cNvSpPr/>
              <p:nvPr/>
            </p:nvSpPr>
            <p:spPr bwMode="auto">
              <a:xfrm>
                <a:off x="4778375" y="5014913"/>
                <a:ext cx="82550" cy="57150"/>
              </a:xfrm>
              <a:custGeom>
                <a:avLst/>
                <a:gdLst>
                  <a:gd name="T0" fmla="*/ 21 w 22"/>
                  <a:gd name="T1" fmla="*/ 6 h 15"/>
                  <a:gd name="T2" fmla="*/ 21 w 22"/>
                  <a:gd name="T3" fmla="*/ 10 h 15"/>
                  <a:gd name="T4" fmla="*/ 9 w 22"/>
                  <a:gd name="T5" fmla="*/ 13 h 15"/>
                  <a:gd name="T6" fmla="*/ 0 w 22"/>
                  <a:gd name="T7" fmla="*/ 5 h 15"/>
                  <a:gd name="T8" fmla="*/ 3 w 22"/>
                  <a:gd name="T9" fmla="*/ 0 h 15"/>
                  <a:gd name="T10" fmla="*/ 7 w 22"/>
                  <a:gd name="T11" fmla="*/ 3 h 15"/>
                  <a:gd name="T12" fmla="*/ 11 w 22"/>
                  <a:gd name="T13" fmla="*/ 7 h 15"/>
                  <a:gd name="T14" fmla="*/ 15 w 22"/>
                  <a:gd name="T15" fmla="*/ 5 h 15"/>
                  <a:gd name="T16" fmla="*/ 20 w 22"/>
                  <a:gd name="T17" fmla="*/ 5 h 15"/>
                  <a:gd name="T18" fmla="*/ 21 w 22"/>
                  <a:gd name="T19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15">
                    <a:moveTo>
                      <a:pt x="21" y="6"/>
                    </a:moveTo>
                    <a:cubicBezTo>
                      <a:pt x="22" y="7"/>
                      <a:pt x="22" y="8"/>
                      <a:pt x="21" y="10"/>
                    </a:cubicBezTo>
                    <a:cubicBezTo>
                      <a:pt x="18" y="13"/>
                      <a:pt x="14" y="15"/>
                      <a:pt x="9" y="13"/>
                    </a:cubicBezTo>
                    <a:cubicBezTo>
                      <a:pt x="5" y="12"/>
                      <a:pt x="1" y="9"/>
                      <a:pt x="0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5" y="0"/>
                      <a:pt x="7" y="1"/>
                      <a:pt x="7" y="3"/>
                    </a:cubicBezTo>
                    <a:cubicBezTo>
                      <a:pt x="8" y="5"/>
                      <a:pt x="9" y="6"/>
                      <a:pt x="11" y="7"/>
                    </a:cubicBezTo>
                    <a:cubicBezTo>
                      <a:pt x="13" y="7"/>
                      <a:pt x="14" y="7"/>
                      <a:pt x="15" y="5"/>
                    </a:cubicBezTo>
                    <a:cubicBezTo>
                      <a:pt x="16" y="4"/>
                      <a:pt x="19" y="4"/>
                      <a:pt x="20" y="5"/>
                    </a:cubicBezTo>
                    <a:cubicBezTo>
                      <a:pt x="20" y="5"/>
                      <a:pt x="21" y="5"/>
                      <a:pt x="2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99" name="">
                <a:extLst>
                  <a:ext uri="{FF2B5EF4-FFF2-40B4-BE49-F238E27FC236}">
                    <a16:creationId xmlns:a16="http://schemas.microsoft.com/office/drawing/2014/main" id="{D19D9C39-3084-4FBE-861D-4AFFAB2F9F01}"/>
                  </a:ext>
                </a:extLst>
              </p:cNvPr>
              <p:cNvSpPr/>
              <p:nvPr/>
            </p:nvSpPr>
            <p:spPr bwMode="auto">
              <a:xfrm>
                <a:off x="4541838" y="4829176"/>
                <a:ext cx="87313" cy="49213"/>
              </a:xfrm>
              <a:custGeom>
                <a:avLst/>
                <a:gdLst>
                  <a:gd name="T0" fmla="*/ 22 w 23"/>
                  <a:gd name="T1" fmla="*/ 3 h 13"/>
                  <a:gd name="T2" fmla="*/ 22 w 23"/>
                  <a:gd name="T3" fmla="*/ 7 h 13"/>
                  <a:gd name="T4" fmla="*/ 11 w 23"/>
                  <a:gd name="T5" fmla="*/ 12 h 13"/>
                  <a:gd name="T6" fmla="*/ 1 w 23"/>
                  <a:gd name="T7" fmla="*/ 5 h 13"/>
                  <a:gd name="T8" fmla="*/ 3 w 23"/>
                  <a:gd name="T9" fmla="*/ 0 h 13"/>
                  <a:gd name="T10" fmla="*/ 7 w 23"/>
                  <a:gd name="T11" fmla="*/ 2 h 13"/>
                  <a:gd name="T12" fmla="*/ 12 w 23"/>
                  <a:gd name="T13" fmla="*/ 5 h 13"/>
                  <a:gd name="T14" fmla="*/ 16 w 23"/>
                  <a:gd name="T15" fmla="*/ 3 h 13"/>
                  <a:gd name="T16" fmla="*/ 21 w 23"/>
                  <a:gd name="T17" fmla="*/ 2 h 13"/>
                  <a:gd name="T18" fmla="*/ 22 w 23"/>
                  <a:gd name="T19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13">
                    <a:moveTo>
                      <a:pt x="22" y="3"/>
                    </a:moveTo>
                    <a:cubicBezTo>
                      <a:pt x="23" y="4"/>
                      <a:pt x="23" y="6"/>
                      <a:pt x="22" y="7"/>
                    </a:cubicBezTo>
                    <a:cubicBezTo>
                      <a:pt x="20" y="11"/>
                      <a:pt x="15" y="13"/>
                      <a:pt x="11" y="12"/>
                    </a:cubicBezTo>
                    <a:cubicBezTo>
                      <a:pt x="7" y="12"/>
                      <a:pt x="3" y="9"/>
                      <a:pt x="1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4" y="0"/>
                      <a:pt x="6" y="0"/>
                      <a:pt x="7" y="2"/>
                    </a:cubicBezTo>
                    <a:cubicBezTo>
                      <a:pt x="8" y="4"/>
                      <a:pt x="10" y="5"/>
                      <a:pt x="12" y="5"/>
                    </a:cubicBezTo>
                    <a:cubicBezTo>
                      <a:pt x="13" y="6"/>
                      <a:pt x="15" y="5"/>
                      <a:pt x="16" y="3"/>
                    </a:cubicBezTo>
                    <a:cubicBezTo>
                      <a:pt x="17" y="2"/>
                      <a:pt x="19" y="1"/>
                      <a:pt x="21" y="2"/>
                    </a:cubicBezTo>
                    <a:cubicBezTo>
                      <a:pt x="21" y="2"/>
                      <a:pt x="22" y="3"/>
                      <a:pt x="2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00" name="">
                <a:extLst>
                  <a:ext uri="{FF2B5EF4-FFF2-40B4-BE49-F238E27FC236}">
                    <a16:creationId xmlns:a16="http://schemas.microsoft.com/office/drawing/2014/main" id="{87822FC2-BF25-415F-BC51-BE3586CAF19A}"/>
                  </a:ext>
                </a:extLst>
              </p:cNvPr>
              <p:cNvSpPr/>
              <p:nvPr/>
            </p:nvSpPr>
            <p:spPr bwMode="auto">
              <a:xfrm>
                <a:off x="5065713" y="4692651"/>
                <a:ext cx="84138" cy="49213"/>
              </a:xfrm>
              <a:custGeom>
                <a:avLst/>
                <a:gdLst>
                  <a:gd name="T0" fmla="*/ 21 w 22"/>
                  <a:gd name="T1" fmla="*/ 4 h 13"/>
                  <a:gd name="T2" fmla="*/ 21 w 22"/>
                  <a:gd name="T3" fmla="*/ 8 h 13"/>
                  <a:gd name="T4" fmla="*/ 11 w 22"/>
                  <a:gd name="T5" fmla="*/ 12 h 13"/>
                  <a:gd name="T6" fmla="*/ 1 w 22"/>
                  <a:gd name="T7" fmla="*/ 5 h 13"/>
                  <a:gd name="T8" fmla="*/ 3 w 22"/>
                  <a:gd name="T9" fmla="*/ 1 h 13"/>
                  <a:gd name="T10" fmla="*/ 8 w 22"/>
                  <a:gd name="T11" fmla="*/ 2 h 13"/>
                  <a:gd name="T12" fmla="*/ 12 w 22"/>
                  <a:gd name="T13" fmla="*/ 6 h 13"/>
                  <a:gd name="T14" fmla="*/ 16 w 22"/>
                  <a:gd name="T15" fmla="*/ 4 h 13"/>
                  <a:gd name="T16" fmla="*/ 21 w 22"/>
                  <a:gd name="T17" fmla="*/ 3 h 13"/>
                  <a:gd name="T18" fmla="*/ 21 w 22"/>
                  <a:gd name="T19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13">
                    <a:moveTo>
                      <a:pt x="21" y="4"/>
                    </a:moveTo>
                    <a:cubicBezTo>
                      <a:pt x="22" y="5"/>
                      <a:pt x="22" y="7"/>
                      <a:pt x="21" y="8"/>
                    </a:cubicBezTo>
                    <a:cubicBezTo>
                      <a:pt x="19" y="11"/>
                      <a:pt x="15" y="13"/>
                      <a:pt x="11" y="12"/>
                    </a:cubicBezTo>
                    <a:cubicBezTo>
                      <a:pt x="7" y="12"/>
                      <a:pt x="3" y="9"/>
                      <a:pt x="1" y="5"/>
                    </a:cubicBezTo>
                    <a:cubicBezTo>
                      <a:pt x="0" y="3"/>
                      <a:pt x="1" y="1"/>
                      <a:pt x="3" y="1"/>
                    </a:cubicBezTo>
                    <a:cubicBezTo>
                      <a:pt x="5" y="0"/>
                      <a:pt x="7" y="1"/>
                      <a:pt x="8" y="2"/>
                    </a:cubicBezTo>
                    <a:cubicBezTo>
                      <a:pt x="8" y="4"/>
                      <a:pt x="10" y="5"/>
                      <a:pt x="12" y="6"/>
                    </a:cubicBezTo>
                    <a:cubicBezTo>
                      <a:pt x="13" y="6"/>
                      <a:pt x="15" y="5"/>
                      <a:pt x="16" y="4"/>
                    </a:cubicBezTo>
                    <a:cubicBezTo>
                      <a:pt x="17" y="2"/>
                      <a:pt x="19" y="2"/>
                      <a:pt x="21" y="3"/>
                    </a:cubicBezTo>
                    <a:cubicBezTo>
                      <a:pt x="21" y="3"/>
                      <a:pt x="21" y="4"/>
                      <a:pt x="2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01" name="">
                <a:extLst>
                  <a:ext uri="{FF2B5EF4-FFF2-40B4-BE49-F238E27FC236}">
                    <a16:creationId xmlns:a16="http://schemas.microsoft.com/office/drawing/2014/main" id="{8C096DC3-67BA-4060-A5C0-476E2E67548C}"/>
                  </a:ext>
                </a:extLst>
              </p:cNvPr>
              <p:cNvSpPr/>
              <p:nvPr/>
            </p:nvSpPr>
            <p:spPr bwMode="auto">
              <a:xfrm>
                <a:off x="4827588" y="4810126"/>
                <a:ext cx="79375" cy="46038"/>
              </a:xfrm>
              <a:custGeom>
                <a:avLst/>
                <a:gdLst>
                  <a:gd name="T0" fmla="*/ 20 w 21"/>
                  <a:gd name="T1" fmla="*/ 3 h 12"/>
                  <a:gd name="T2" fmla="*/ 20 w 21"/>
                  <a:gd name="T3" fmla="*/ 7 h 12"/>
                  <a:gd name="T4" fmla="*/ 10 w 21"/>
                  <a:gd name="T5" fmla="*/ 12 h 12"/>
                  <a:gd name="T6" fmla="*/ 1 w 21"/>
                  <a:gd name="T7" fmla="*/ 5 h 12"/>
                  <a:gd name="T8" fmla="*/ 3 w 21"/>
                  <a:gd name="T9" fmla="*/ 0 h 12"/>
                  <a:gd name="T10" fmla="*/ 8 w 21"/>
                  <a:gd name="T11" fmla="*/ 2 h 12"/>
                  <a:gd name="T12" fmla="*/ 11 w 21"/>
                  <a:gd name="T13" fmla="*/ 5 h 12"/>
                  <a:gd name="T14" fmla="*/ 15 w 21"/>
                  <a:gd name="T15" fmla="*/ 3 h 12"/>
                  <a:gd name="T16" fmla="*/ 20 w 21"/>
                  <a:gd name="T17" fmla="*/ 2 h 12"/>
                  <a:gd name="T18" fmla="*/ 20 w 21"/>
                  <a:gd name="T19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12">
                    <a:moveTo>
                      <a:pt x="20" y="3"/>
                    </a:moveTo>
                    <a:cubicBezTo>
                      <a:pt x="21" y="4"/>
                      <a:pt x="21" y="6"/>
                      <a:pt x="20" y="7"/>
                    </a:cubicBezTo>
                    <a:cubicBezTo>
                      <a:pt x="18" y="10"/>
                      <a:pt x="14" y="12"/>
                      <a:pt x="10" y="12"/>
                    </a:cubicBezTo>
                    <a:cubicBezTo>
                      <a:pt x="7" y="11"/>
                      <a:pt x="3" y="9"/>
                      <a:pt x="1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5" y="0"/>
                      <a:pt x="7" y="0"/>
                      <a:pt x="8" y="2"/>
                    </a:cubicBezTo>
                    <a:cubicBezTo>
                      <a:pt x="8" y="3"/>
                      <a:pt x="10" y="5"/>
                      <a:pt x="11" y="5"/>
                    </a:cubicBezTo>
                    <a:cubicBezTo>
                      <a:pt x="13" y="5"/>
                      <a:pt x="14" y="4"/>
                      <a:pt x="15" y="3"/>
                    </a:cubicBezTo>
                    <a:cubicBezTo>
                      <a:pt x="16" y="2"/>
                      <a:pt x="18" y="1"/>
                      <a:pt x="20" y="2"/>
                    </a:cubicBezTo>
                    <a:cubicBezTo>
                      <a:pt x="20" y="3"/>
                      <a:pt x="20" y="3"/>
                      <a:pt x="2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02" name="">
                <a:extLst>
                  <a:ext uri="{FF2B5EF4-FFF2-40B4-BE49-F238E27FC236}">
                    <a16:creationId xmlns:a16="http://schemas.microsoft.com/office/drawing/2014/main" id="{5F5EF422-912A-40DF-9CA9-B7560C3DDE2B}"/>
                  </a:ext>
                </a:extLst>
              </p:cNvPr>
              <p:cNvSpPr/>
              <p:nvPr/>
            </p:nvSpPr>
            <p:spPr bwMode="auto">
              <a:xfrm>
                <a:off x="5297488" y="4506913"/>
                <a:ext cx="73025" cy="44450"/>
              </a:xfrm>
              <a:custGeom>
                <a:avLst/>
                <a:gdLst>
                  <a:gd name="T0" fmla="*/ 18 w 19"/>
                  <a:gd name="T1" fmla="*/ 3 h 12"/>
                  <a:gd name="T2" fmla="*/ 18 w 19"/>
                  <a:gd name="T3" fmla="*/ 6 h 12"/>
                  <a:gd name="T4" fmla="*/ 9 w 19"/>
                  <a:gd name="T5" fmla="*/ 12 h 12"/>
                  <a:gd name="T6" fmla="*/ 0 w 19"/>
                  <a:gd name="T7" fmla="*/ 5 h 12"/>
                  <a:gd name="T8" fmla="*/ 2 w 19"/>
                  <a:gd name="T9" fmla="*/ 1 h 12"/>
                  <a:gd name="T10" fmla="*/ 7 w 19"/>
                  <a:gd name="T11" fmla="*/ 3 h 12"/>
                  <a:gd name="T12" fmla="*/ 10 w 19"/>
                  <a:gd name="T13" fmla="*/ 5 h 12"/>
                  <a:gd name="T14" fmla="*/ 12 w 19"/>
                  <a:gd name="T15" fmla="*/ 4 h 12"/>
                  <a:gd name="T16" fmla="*/ 17 w 19"/>
                  <a:gd name="T17" fmla="*/ 2 h 12"/>
                  <a:gd name="T18" fmla="*/ 18 w 19"/>
                  <a:gd name="T19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12">
                    <a:moveTo>
                      <a:pt x="18" y="3"/>
                    </a:moveTo>
                    <a:cubicBezTo>
                      <a:pt x="19" y="4"/>
                      <a:pt x="19" y="5"/>
                      <a:pt x="18" y="6"/>
                    </a:cubicBezTo>
                    <a:cubicBezTo>
                      <a:pt x="17" y="10"/>
                      <a:pt x="13" y="12"/>
                      <a:pt x="9" y="12"/>
                    </a:cubicBezTo>
                    <a:cubicBezTo>
                      <a:pt x="5" y="12"/>
                      <a:pt x="2" y="9"/>
                      <a:pt x="0" y="5"/>
                    </a:cubicBezTo>
                    <a:cubicBezTo>
                      <a:pt x="0" y="4"/>
                      <a:pt x="1" y="2"/>
                      <a:pt x="2" y="1"/>
                    </a:cubicBezTo>
                    <a:cubicBezTo>
                      <a:pt x="4" y="0"/>
                      <a:pt x="6" y="1"/>
                      <a:pt x="7" y="3"/>
                    </a:cubicBezTo>
                    <a:cubicBezTo>
                      <a:pt x="7" y="4"/>
                      <a:pt x="8" y="5"/>
                      <a:pt x="10" y="5"/>
                    </a:cubicBezTo>
                    <a:cubicBezTo>
                      <a:pt x="11" y="5"/>
                      <a:pt x="12" y="5"/>
                      <a:pt x="12" y="4"/>
                    </a:cubicBezTo>
                    <a:cubicBezTo>
                      <a:pt x="13" y="2"/>
                      <a:pt x="15" y="1"/>
                      <a:pt x="17" y="2"/>
                    </a:cubicBezTo>
                    <a:cubicBezTo>
                      <a:pt x="17" y="2"/>
                      <a:pt x="18" y="3"/>
                      <a:pt x="1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03" name="">
                <a:extLst>
                  <a:ext uri="{FF2B5EF4-FFF2-40B4-BE49-F238E27FC236}">
                    <a16:creationId xmlns:a16="http://schemas.microsoft.com/office/drawing/2014/main" id="{B8D15BFC-85F6-4233-BBA6-BC1A28D310EA}"/>
                  </a:ext>
                </a:extLst>
              </p:cNvPr>
              <p:cNvSpPr/>
              <p:nvPr/>
            </p:nvSpPr>
            <p:spPr bwMode="auto">
              <a:xfrm>
                <a:off x="5286375" y="4813301"/>
                <a:ext cx="73025" cy="53975"/>
              </a:xfrm>
              <a:custGeom>
                <a:avLst/>
                <a:gdLst>
                  <a:gd name="T0" fmla="*/ 18 w 19"/>
                  <a:gd name="T1" fmla="*/ 7 h 14"/>
                  <a:gd name="T2" fmla="*/ 18 w 19"/>
                  <a:gd name="T3" fmla="*/ 8 h 14"/>
                  <a:gd name="T4" fmla="*/ 17 w 19"/>
                  <a:gd name="T5" fmla="*/ 12 h 14"/>
                  <a:gd name="T6" fmla="*/ 7 w 19"/>
                  <a:gd name="T7" fmla="*/ 13 h 14"/>
                  <a:gd name="T8" fmla="*/ 0 w 19"/>
                  <a:gd name="T9" fmla="*/ 4 h 14"/>
                  <a:gd name="T10" fmla="*/ 3 w 19"/>
                  <a:gd name="T11" fmla="*/ 0 h 14"/>
                  <a:gd name="T12" fmla="*/ 7 w 19"/>
                  <a:gd name="T13" fmla="*/ 3 h 14"/>
                  <a:gd name="T14" fmla="*/ 10 w 19"/>
                  <a:gd name="T15" fmla="*/ 6 h 14"/>
                  <a:gd name="T16" fmla="*/ 14 w 19"/>
                  <a:gd name="T17" fmla="*/ 6 h 14"/>
                  <a:gd name="T18" fmla="*/ 18 w 19"/>
                  <a:gd name="T1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14">
                    <a:moveTo>
                      <a:pt x="18" y="7"/>
                    </a:moveTo>
                    <a:cubicBezTo>
                      <a:pt x="18" y="7"/>
                      <a:pt x="18" y="8"/>
                      <a:pt x="18" y="8"/>
                    </a:cubicBezTo>
                    <a:cubicBezTo>
                      <a:pt x="19" y="9"/>
                      <a:pt x="19" y="11"/>
                      <a:pt x="17" y="12"/>
                    </a:cubicBezTo>
                    <a:cubicBezTo>
                      <a:pt x="14" y="14"/>
                      <a:pt x="10" y="14"/>
                      <a:pt x="7" y="13"/>
                    </a:cubicBezTo>
                    <a:cubicBezTo>
                      <a:pt x="3" y="11"/>
                      <a:pt x="1" y="7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5" y="0"/>
                      <a:pt x="7" y="1"/>
                      <a:pt x="7" y="3"/>
                    </a:cubicBezTo>
                    <a:cubicBezTo>
                      <a:pt x="7" y="4"/>
                      <a:pt x="8" y="6"/>
                      <a:pt x="10" y="6"/>
                    </a:cubicBezTo>
                    <a:cubicBezTo>
                      <a:pt x="11" y="7"/>
                      <a:pt x="13" y="7"/>
                      <a:pt x="14" y="6"/>
                    </a:cubicBezTo>
                    <a:cubicBezTo>
                      <a:pt x="15" y="5"/>
                      <a:pt x="17" y="6"/>
                      <a:pt x="18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204" name="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  <p:cNvGrpSpPr>
              <a:grpSpLocks noChangeAspect="1"/>
            </p:cNvGrpSpPr>
            <p:nvPr userDrawn="1">
              <p:custDataLst>
                <p:tags r:id="rId6"/>
              </p:custDataLst>
            </p:nvPr>
          </p:nvGrpSpPr>
          <p:grpSpPr>
            <a:xfrm>
              <a:off x="4752162" y="3158721"/>
              <a:ext cx="4641872" cy="4523919"/>
              <a:chOff x="3679825" y="1016001"/>
              <a:chExt cx="4865498" cy="4741863"/>
            </a:xfrm>
            <a:solidFill>
              <a:schemeClr val="bg1">
                <a:lumMod val="95000"/>
                <a:alpha val="5000"/>
              </a:schemeClr>
            </a:solidFill>
          </p:grpSpPr>
          <p:sp>
            <p:nvSpPr>
              <p:cNvPr id="1205" name="">
                <a:extLst>
                  <a:ext uri="{FF2B5EF4-FFF2-40B4-BE49-F238E27FC236}">
                    <a16:creationId xmlns:a16="http://schemas.microsoft.com/office/drawing/2014/main" id="{B5C84063-6280-4452-BC96-5A98BC1E7A0F}"/>
                  </a:ext>
                </a:extLst>
              </p:cNvPr>
              <p:cNvSpPr/>
              <p:nvPr/>
            </p:nvSpPr>
            <p:spPr bwMode="auto">
              <a:xfrm>
                <a:off x="8313548" y="3497264"/>
                <a:ext cx="231775" cy="561975"/>
              </a:xfrm>
              <a:custGeom>
                <a:avLst/>
                <a:gdLst>
                  <a:gd name="T0" fmla="*/ 3 w 61"/>
                  <a:gd name="T1" fmla="*/ 44 h 148"/>
                  <a:gd name="T2" fmla="*/ 12 w 61"/>
                  <a:gd name="T3" fmla="*/ 17 h 148"/>
                  <a:gd name="T4" fmla="*/ 35 w 61"/>
                  <a:gd name="T5" fmla="*/ 1 h 148"/>
                  <a:gd name="T6" fmla="*/ 57 w 61"/>
                  <a:gd name="T7" fmla="*/ 15 h 148"/>
                  <a:gd name="T8" fmla="*/ 49 w 61"/>
                  <a:gd name="T9" fmla="*/ 52 h 148"/>
                  <a:gd name="T10" fmla="*/ 52 w 61"/>
                  <a:gd name="T11" fmla="*/ 82 h 148"/>
                  <a:gd name="T12" fmla="*/ 58 w 61"/>
                  <a:gd name="T13" fmla="*/ 111 h 148"/>
                  <a:gd name="T14" fmla="*/ 18 w 61"/>
                  <a:gd name="T15" fmla="*/ 126 h 148"/>
                  <a:gd name="T16" fmla="*/ 3 w 61"/>
                  <a:gd name="T17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148">
                    <a:moveTo>
                      <a:pt x="3" y="44"/>
                    </a:moveTo>
                    <a:cubicBezTo>
                      <a:pt x="4" y="34"/>
                      <a:pt x="6" y="25"/>
                      <a:pt x="12" y="17"/>
                    </a:cubicBezTo>
                    <a:cubicBezTo>
                      <a:pt x="17" y="9"/>
                      <a:pt x="25" y="2"/>
                      <a:pt x="35" y="1"/>
                    </a:cubicBezTo>
                    <a:cubicBezTo>
                      <a:pt x="44" y="0"/>
                      <a:pt x="54" y="6"/>
                      <a:pt x="57" y="15"/>
                    </a:cubicBezTo>
                    <a:cubicBezTo>
                      <a:pt x="61" y="27"/>
                      <a:pt x="51" y="40"/>
                      <a:pt x="49" y="52"/>
                    </a:cubicBezTo>
                    <a:cubicBezTo>
                      <a:pt x="47" y="62"/>
                      <a:pt x="49" y="72"/>
                      <a:pt x="52" y="82"/>
                    </a:cubicBezTo>
                    <a:cubicBezTo>
                      <a:pt x="55" y="91"/>
                      <a:pt x="58" y="101"/>
                      <a:pt x="58" y="111"/>
                    </a:cubicBezTo>
                    <a:cubicBezTo>
                      <a:pt x="58" y="135"/>
                      <a:pt x="32" y="148"/>
                      <a:pt x="18" y="126"/>
                    </a:cubicBezTo>
                    <a:cubicBezTo>
                      <a:pt x="3" y="104"/>
                      <a:pt x="0" y="70"/>
                      <a:pt x="3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06" name="">
                <a:extLst>
                  <a:ext uri="{FF2B5EF4-FFF2-40B4-BE49-F238E27FC236}">
                    <a16:creationId xmlns:a16="http://schemas.microsoft.com/office/drawing/2014/main" id="{F27B79F0-BE8C-406E-A72C-6FDA3F0FB34E}"/>
                  </a:ext>
                </a:extLst>
              </p:cNvPr>
              <p:cNvSpPr/>
              <p:nvPr/>
            </p:nvSpPr>
            <p:spPr bwMode="auto">
              <a:xfrm>
                <a:off x="8356600" y="3232151"/>
                <a:ext cx="155575" cy="188913"/>
              </a:xfrm>
              <a:custGeom>
                <a:avLst/>
                <a:gdLst>
                  <a:gd name="T0" fmla="*/ 2 w 41"/>
                  <a:gd name="T1" fmla="*/ 31 h 50"/>
                  <a:gd name="T2" fmla="*/ 11 w 41"/>
                  <a:gd name="T3" fmla="*/ 6 h 50"/>
                  <a:gd name="T4" fmla="*/ 31 w 41"/>
                  <a:gd name="T5" fmla="*/ 4 h 50"/>
                  <a:gd name="T6" fmla="*/ 41 w 41"/>
                  <a:gd name="T7" fmla="*/ 22 h 50"/>
                  <a:gd name="T8" fmla="*/ 25 w 41"/>
                  <a:gd name="T9" fmla="*/ 48 h 50"/>
                  <a:gd name="T10" fmla="*/ 2 w 41"/>
                  <a:gd name="T11" fmla="*/ 3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50">
                    <a:moveTo>
                      <a:pt x="2" y="31"/>
                    </a:moveTo>
                    <a:cubicBezTo>
                      <a:pt x="0" y="22"/>
                      <a:pt x="3" y="12"/>
                      <a:pt x="11" y="6"/>
                    </a:cubicBezTo>
                    <a:cubicBezTo>
                      <a:pt x="16" y="2"/>
                      <a:pt x="24" y="0"/>
                      <a:pt x="31" y="4"/>
                    </a:cubicBezTo>
                    <a:cubicBezTo>
                      <a:pt x="37" y="7"/>
                      <a:pt x="41" y="15"/>
                      <a:pt x="41" y="22"/>
                    </a:cubicBezTo>
                    <a:cubicBezTo>
                      <a:pt x="41" y="32"/>
                      <a:pt x="34" y="45"/>
                      <a:pt x="25" y="48"/>
                    </a:cubicBezTo>
                    <a:cubicBezTo>
                      <a:pt x="15" y="50"/>
                      <a:pt x="5" y="39"/>
                      <a:pt x="2" y="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07" name="">
                <a:extLst>
                  <a:ext uri="{FF2B5EF4-FFF2-40B4-BE49-F238E27FC236}">
                    <a16:creationId xmlns:a16="http://schemas.microsoft.com/office/drawing/2014/main" id="{216DE3C1-0B4D-43E3-BCC5-2CC30CD5E601}"/>
                  </a:ext>
                </a:extLst>
              </p:cNvPr>
              <p:cNvSpPr/>
              <p:nvPr/>
            </p:nvSpPr>
            <p:spPr bwMode="auto">
              <a:xfrm>
                <a:off x="3854450" y="2684464"/>
                <a:ext cx="300038" cy="842963"/>
              </a:xfrm>
              <a:custGeom>
                <a:avLst/>
                <a:gdLst>
                  <a:gd name="T0" fmla="*/ 60 w 79"/>
                  <a:gd name="T1" fmla="*/ 197 h 222"/>
                  <a:gd name="T2" fmla="*/ 28 w 79"/>
                  <a:gd name="T3" fmla="*/ 222 h 222"/>
                  <a:gd name="T4" fmla="*/ 3 w 79"/>
                  <a:gd name="T5" fmla="*/ 200 h 222"/>
                  <a:gd name="T6" fmla="*/ 10 w 79"/>
                  <a:gd name="T7" fmla="*/ 169 h 222"/>
                  <a:gd name="T8" fmla="*/ 10 w 79"/>
                  <a:gd name="T9" fmla="*/ 91 h 222"/>
                  <a:gd name="T10" fmla="*/ 1 w 79"/>
                  <a:gd name="T11" fmla="*/ 67 h 222"/>
                  <a:gd name="T12" fmla="*/ 6 w 79"/>
                  <a:gd name="T13" fmla="*/ 42 h 222"/>
                  <a:gd name="T14" fmla="*/ 68 w 79"/>
                  <a:gd name="T15" fmla="*/ 85 h 222"/>
                  <a:gd name="T16" fmla="*/ 60 w 79"/>
                  <a:gd name="T17" fmla="*/ 197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9" h="222">
                    <a:moveTo>
                      <a:pt x="60" y="197"/>
                    </a:moveTo>
                    <a:cubicBezTo>
                      <a:pt x="55" y="209"/>
                      <a:pt x="45" y="222"/>
                      <a:pt x="28" y="222"/>
                    </a:cubicBezTo>
                    <a:cubicBezTo>
                      <a:pt x="14" y="222"/>
                      <a:pt x="4" y="211"/>
                      <a:pt x="3" y="200"/>
                    </a:cubicBezTo>
                    <a:cubicBezTo>
                      <a:pt x="2" y="189"/>
                      <a:pt x="7" y="179"/>
                      <a:pt x="10" y="169"/>
                    </a:cubicBezTo>
                    <a:cubicBezTo>
                      <a:pt x="19" y="143"/>
                      <a:pt x="19" y="116"/>
                      <a:pt x="10" y="91"/>
                    </a:cubicBezTo>
                    <a:cubicBezTo>
                      <a:pt x="7" y="83"/>
                      <a:pt x="3" y="75"/>
                      <a:pt x="1" y="67"/>
                    </a:cubicBezTo>
                    <a:cubicBezTo>
                      <a:pt x="0" y="58"/>
                      <a:pt x="0" y="49"/>
                      <a:pt x="6" y="42"/>
                    </a:cubicBezTo>
                    <a:cubicBezTo>
                      <a:pt x="37" y="0"/>
                      <a:pt x="64" y="70"/>
                      <a:pt x="68" y="85"/>
                    </a:cubicBezTo>
                    <a:cubicBezTo>
                      <a:pt x="79" y="122"/>
                      <a:pt x="77" y="161"/>
                      <a:pt x="60" y="19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08" name="">
                <a:extLst>
                  <a:ext uri="{FF2B5EF4-FFF2-40B4-BE49-F238E27FC236}">
                    <a16:creationId xmlns:a16="http://schemas.microsoft.com/office/drawing/2014/main" id="{6202C984-AADA-4894-AC45-780AEE4FDFE3}"/>
                  </a:ext>
                </a:extLst>
              </p:cNvPr>
              <p:cNvSpPr/>
              <p:nvPr/>
            </p:nvSpPr>
            <p:spPr bwMode="auto">
              <a:xfrm>
                <a:off x="3679825" y="3713164"/>
                <a:ext cx="250825" cy="307975"/>
              </a:xfrm>
              <a:custGeom>
                <a:avLst/>
                <a:gdLst>
                  <a:gd name="T0" fmla="*/ 2 w 66"/>
                  <a:gd name="T1" fmla="*/ 54 h 81"/>
                  <a:gd name="T2" fmla="*/ 8 w 66"/>
                  <a:gd name="T3" fmla="*/ 21 h 81"/>
                  <a:gd name="T4" fmla="*/ 34 w 66"/>
                  <a:gd name="T5" fmla="*/ 2 h 81"/>
                  <a:gd name="T6" fmla="*/ 60 w 66"/>
                  <a:gd name="T7" fmla="*/ 7 h 81"/>
                  <a:gd name="T8" fmla="*/ 66 w 66"/>
                  <a:gd name="T9" fmla="*/ 25 h 81"/>
                  <a:gd name="T10" fmla="*/ 52 w 66"/>
                  <a:gd name="T11" fmla="*/ 60 h 81"/>
                  <a:gd name="T12" fmla="*/ 2 w 66"/>
                  <a:gd name="T13" fmla="*/ 5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81">
                    <a:moveTo>
                      <a:pt x="2" y="54"/>
                    </a:moveTo>
                    <a:cubicBezTo>
                      <a:pt x="0" y="43"/>
                      <a:pt x="2" y="31"/>
                      <a:pt x="8" y="21"/>
                    </a:cubicBezTo>
                    <a:cubicBezTo>
                      <a:pt x="13" y="12"/>
                      <a:pt x="23" y="5"/>
                      <a:pt x="34" y="2"/>
                    </a:cubicBezTo>
                    <a:cubicBezTo>
                      <a:pt x="43" y="0"/>
                      <a:pt x="53" y="0"/>
                      <a:pt x="60" y="7"/>
                    </a:cubicBezTo>
                    <a:cubicBezTo>
                      <a:pt x="64" y="12"/>
                      <a:pt x="66" y="19"/>
                      <a:pt x="66" y="25"/>
                    </a:cubicBezTo>
                    <a:cubicBezTo>
                      <a:pt x="66" y="38"/>
                      <a:pt x="61" y="51"/>
                      <a:pt x="52" y="60"/>
                    </a:cubicBezTo>
                    <a:cubicBezTo>
                      <a:pt x="37" y="75"/>
                      <a:pt x="8" y="81"/>
                      <a:pt x="2" y="5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09" name="">
                <a:extLst>
                  <a:ext uri="{FF2B5EF4-FFF2-40B4-BE49-F238E27FC236}">
                    <a16:creationId xmlns:a16="http://schemas.microsoft.com/office/drawing/2014/main" id="{9D3006FE-86E6-4C4E-953D-DC5AC5F529AC}"/>
                  </a:ext>
                </a:extLst>
              </p:cNvPr>
              <p:cNvSpPr/>
              <p:nvPr/>
            </p:nvSpPr>
            <p:spPr bwMode="auto">
              <a:xfrm>
                <a:off x="5951538" y="1452564"/>
                <a:ext cx="57150" cy="125413"/>
              </a:xfrm>
              <a:custGeom>
                <a:avLst/>
                <a:gdLst>
                  <a:gd name="T0" fmla="*/ 9 w 15"/>
                  <a:gd name="T1" fmla="*/ 33 h 33"/>
                  <a:gd name="T2" fmla="*/ 5 w 15"/>
                  <a:gd name="T3" fmla="*/ 29 h 33"/>
                  <a:gd name="T4" fmla="*/ 1 w 15"/>
                  <a:gd name="T5" fmla="*/ 6 h 33"/>
                  <a:gd name="T6" fmla="*/ 5 w 15"/>
                  <a:gd name="T7" fmla="*/ 1 h 33"/>
                  <a:gd name="T8" fmla="*/ 10 w 15"/>
                  <a:gd name="T9" fmla="*/ 5 h 33"/>
                  <a:gd name="T10" fmla="*/ 14 w 15"/>
                  <a:gd name="T11" fmla="*/ 27 h 33"/>
                  <a:gd name="T12" fmla="*/ 10 w 15"/>
                  <a:gd name="T13" fmla="*/ 33 h 33"/>
                  <a:gd name="T14" fmla="*/ 9 w 15"/>
                  <a:gd name="T1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33">
                    <a:moveTo>
                      <a:pt x="9" y="33"/>
                    </a:moveTo>
                    <a:cubicBezTo>
                      <a:pt x="7" y="33"/>
                      <a:pt x="5" y="32"/>
                      <a:pt x="5" y="29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2" y="1"/>
                      <a:pt x="5" y="1"/>
                    </a:cubicBezTo>
                    <a:cubicBezTo>
                      <a:pt x="7" y="0"/>
                      <a:pt x="10" y="2"/>
                      <a:pt x="10" y="5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5" y="30"/>
                      <a:pt x="13" y="33"/>
                      <a:pt x="10" y="33"/>
                    </a:cubicBezTo>
                    <a:cubicBezTo>
                      <a:pt x="10" y="33"/>
                      <a:pt x="10" y="33"/>
                      <a:pt x="9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10" name="">
                <a:extLst>
                  <a:ext uri="{FF2B5EF4-FFF2-40B4-BE49-F238E27FC236}">
                    <a16:creationId xmlns:a16="http://schemas.microsoft.com/office/drawing/2014/main" id="{8185F125-63D9-48AD-B4BB-631127282084}"/>
                  </a:ext>
                </a:extLst>
              </p:cNvPr>
              <p:cNvSpPr/>
              <p:nvPr/>
            </p:nvSpPr>
            <p:spPr bwMode="auto">
              <a:xfrm>
                <a:off x="5472113" y="1665289"/>
                <a:ext cx="103188" cy="93663"/>
              </a:xfrm>
              <a:custGeom>
                <a:avLst/>
                <a:gdLst>
                  <a:gd name="T0" fmla="*/ 21 w 27"/>
                  <a:gd name="T1" fmla="*/ 25 h 25"/>
                  <a:gd name="T2" fmla="*/ 17 w 27"/>
                  <a:gd name="T3" fmla="*/ 23 h 25"/>
                  <a:gd name="T4" fmla="*/ 3 w 27"/>
                  <a:gd name="T5" fmla="*/ 10 h 25"/>
                  <a:gd name="T6" fmla="*/ 1 w 27"/>
                  <a:gd name="T7" fmla="*/ 3 h 25"/>
                  <a:gd name="T8" fmla="*/ 8 w 27"/>
                  <a:gd name="T9" fmla="*/ 1 h 25"/>
                  <a:gd name="T10" fmla="*/ 25 w 27"/>
                  <a:gd name="T11" fmla="*/ 18 h 25"/>
                  <a:gd name="T12" fmla="*/ 24 w 27"/>
                  <a:gd name="T13" fmla="*/ 24 h 25"/>
                  <a:gd name="T14" fmla="*/ 21 w 27"/>
                  <a:gd name="T1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25">
                    <a:moveTo>
                      <a:pt x="21" y="25"/>
                    </a:moveTo>
                    <a:cubicBezTo>
                      <a:pt x="19" y="25"/>
                      <a:pt x="18" y="25"/>
                      <a:pt x="17" y="23"/>
                    </a:cubicBezTo>
                    <a:cubicBezTo>
                      <a:pt x="13" y="18"/>
                      <a:pt x="8" y="13"/>
                      <a:pt x="3" y="10"/>
                    </a:cubicBezTo>
                    <a:cubicBezTo>
                      <a:pt x="0" y="8"/>
                      <a:pt x="0" y="5"/>
                      <a:pt x="1" y="3"/>
                    </a:cubicBezTo>
                    <a:cubicBezTo>
                      <a:pt x="3" y="1"/>
                      <a:pt x="6" y="0"/>
                      <a:pt x="8" y="1"/>
                    </a:cubicBezTo>
                    <a:cubicBezTo>
                      <a:pt x="15" y="6"/>
                      <a:pt x="21" y="11"/>
                      <a:pt x="25" y="18"/>
                    </a:cubicBezTo>
                    <a:cubicBezTo>
                      <a:pt x="27" y="20"/>
                      <a:pt x="26" y="23"/>
                      <a:pt x="24" y="24"/>
                    </a:cubicBezTo>
                    <a:cubicBezTo>
                      <a:pt x="23" y="25"/>
                      <a:pt x="22" y="25"/>
                      <a:pt x="21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11" name="">
                <a:extLst>
                  <a:ext uri="{FF2B5EF4-FFF2-40B4-BE49-F238E27FC236}">
                    <a16:creationId xmlns:a16="http://schemas.microsoft.com/office/drawing/2014/main" id="{7BB806F6-05FD-4944-B15A-F72D6CB72F58}"/>
                  </a:ext>
                </a:extLst>
              </p:cNvPr>
              <p:cNvSpPr/>
              <p:nvPr/>
            </p:nvSpPr>
            <p:spPr bwMode="auto">
              <a:xfrm>
                <a:off x="5168900" y="1987551"/>
                <a:ext cx="117475" cy="82550"/>
              </a:xfrm>
              <a:custGeom>
                <a:avLst/>
                <a:gdLst>
                  <a:gd name="T0" fmla="*/ 25 w 31"/>
                  <a:gd name="T1" fmla="*/ 22 h 22"/>
                  <a:gd name="T2" fmla="*/ 22 w 31"/>
                  <a:gd name="T3" fmla="*/ 21 h 22"/>
                  <a:gd name="T4" fmla="*/ 4 w 31"/>
                  <a:gd name="T5" fmla="*/ 10 h 22"/>
                  <a:gd name="T6" fmla="*/ 1 w 31"/>
                  <a:gd name="T7" fmla="*/ 3 h 22"/>
                  <a:gd name="T8" fmla="*/ 8 w 31"/>
                  <a:gd name="T9" fmla="*/ 1 h 22"/>
                  <a:gd name="T10" fmla="*/ 29 w 31"/>
                  <a:gd name="T11" fmla="*/ 13 h 22"/>
                  <a:gd name="T12" fmla="*/ 29 w 31"/>
                  <a:gd name="T13" fmla="*/ 20 h 22"/>
                  <a:gd name="T14" fmla="*/ 25 w 31"/>
                  <a:gd name="T1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22">
                    <a:moveTo>
                      <a:pt x="25" y="22"/>
                    </a:moveTo>
                    <a:cubicBezTo>
                      <a:pt x="24" y="22"/>
                      <a:pt x="23" y="22"/>
                      <a:pt x="22" y="21"/>
                    </a:cubicBezTo>
                    <a:cubicBezTo>
                      <a:pt x="17" y="16"/>
                      <a:pt x="11" y="13"/>
                      <a:pt x="4" y="10"/>
                    </a:cubicBezTo>
                    <a:cubicBezTo>
                      <a:pt x="2" y="9"/>
                      <a:pt x="0" y="6"/>
                      <a:pt x="1" y="3"/>
                    </a:cubicBezTo>
                    <a:cubicBezTo>
                      <a:pt x="3" y="1"/>
                      <a:pt x="5" y="0"/>
                      <a:pt x="8" y="1"/>
                    </a:cubicBezTo>
                    <a:cubicBezTo>
                      <a:pt x="15" y="4"/>
                      <a:pt x="22" y="8"/>
                      <a:pt x="29" y="13"/>
                    </a:cubicBezTo>
                    <a:cubicBezTo>
                      <a:pt x="31" y="15"/>
                      <a:pt x="31" y="18"/>
                      <a:pt x="29" y="20"/>
                    </a:cubicBezTo>
                    <a:cubicBezTo>
                      <a:pt x="28" y="21"/>
                      <a:pt x="27" y="22"/>
                      <a:pt x="25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12" name="">
                <a:extLst>
                  <a:ext uri="{FF2B5EF4-FFF2-40B4-BE49-F238E27FC236}">
                    <a16:creationId xmlns:a16="http://schemas.microsoft.com/office/drawing/2014/main" id="{39844919-CEBE-4C19-B200-A10DA1A98F86}"/>
                  </a:ext>
                </a:extLst>
              </p:cNvPr>
              <p:cNvSpPr/>
              <p:nvPr/>
            </p:nvSpPr>
            <p:spPr bwMode="auto">
              <a:xfrm>
                <a:off x="5051425" y="2484439"/>
                <a:ext cx="128588" cy="49213"/>
              </a:xfrm>
              <a:custGeom>
                <a:avLst/>
                <a:gdLst>
                  <a:gd name="T0" fmla="*/ 6 w 34"/>
                  <a:gd name="T1" fmla="*/ 13 h 13"/>
                  <a:gd name="T2" fmla="*/ 1 w 34"/>
                  <a:gd name="T3" fmla="*/ 8 h 13"/>
                  <a:gd name="T4" fmla="*/ 5 w 34"/>
                  <a:gd name="T5" fmla="*/ 3 h 13"/>
                  <a:gd name="T6" fmla="*/ 28 w 34"/>
                  <a:gd name="T7" fmla="*/ 0 h 13"/>
                  <a:gd name="T8" fmla="*/ 34 w 34"/>
                  <a:gd name="T9" fmla="*/ 5 h 13"/>
                  <a:gd name="T10" fmla="*/ 29 w 34"/>
                  <a:gd name="T11" fmla="*/ 10 h 13"/>
                  <a:gd name="T12" fmla="*/ 6 w 34"/>
                  <a:gd name="T13" fmla="*/ 13 h 13"/>
                  <a:gd name="T14" fmla="*/ 6 w 34"/>
                  <a:gd name="T1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13">
                    <a:moveTo>
                      <a:pt x="6" y="13"/>
                    </a:moveTo>
                    <a:cubicBezTo>
                      <a:pt x="3" y="13"/>
                      <a:pt x="1" y="11"/>
                      <a:pt x="1" y="8"/>
                    </a:cubicBezTo>
                    <a:cubicBezTo>
                      <a:pt x="0" y="6"/>
                      <a:pt x="2" y="3"/>
                      <a:pt x="5" y="3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1" y="0"/>
                      <a:pt x="33" y="2"/>
                      <a:pt x="34" y="5"/>
                    </a:cubicBezTo>
                    <a:cubicBezTo>
                      <a:pt x="34" y="7"/>
                      <a:pt x="32" y="10"/>
                      <a:pt x="29" y="10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6" y="13"/>
                      <a:pt x="6" y="13"/>
                      <a:pt x="6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13" name="">
                <a:extLst>
                  <a:ext uri="{FF2B5EF4-FFF2-40B4-BE49-F238E27FC236}">
                    <a16:creationId xmlns:a16="http://schemas.microsoft.com/office/drawing/2014/main" id="{93BCFCF5-9BBA-43FD-9998-041935E858A9}"/>
                  </a:ext>
                </a:extLst>
              </p:cNvPr>
              <p:cNvSpPr/>
              <p:nvPr/>
            </p:nvSpPr>
            <p:spPr bwMode="auto">
              <a:xfrm>
                <a:off x="5241925" y="2959101"/>
                <a:ext cx="112713" cy="104775"/>
              </a:xfrm>
              <a:custGeom>
                <a:avLst/>
                <a:gdLst>
                  <a:gd name="T0" fmla="*/ 5 w 30"/>
                  <a:gd name="T1" fmla="*/ 28 h 28"/>
                  <a:gd name="T2" fmla="*/ 1 w 30"/>
                  <a:gd name="T3" fmla="*/ 25 h 28"/>
                  <a:gd name="T4" fmla="*/ 4 w 30"/>
                  <a:gd name="T5" fmla="*/ 19 h 28"/>
                  <a:gd name="T6" fmla="*/ 21 w 30"/>
                  <a:gd name="T7" fmla="*/ 4 h 28"/>
                  <a:gd name="T8" fmla="*/ 27 w 30"/>
                  <a:gd name="T9" fmla="*/ 2 h 28"/>
                  <a:gd name="T10" fmla="*/ 29 w 30"/>
                  <a:gd name="T11" fmla="*/ 8 h 28"/>
                  <a:gd name="T12" fmla="*/ 7 w 30"/>
                  <a:gd name="T13" fmla="*/ 28 h 28"/>
                  <a:gd name="T14" fmla="*/ 5 w 30"/>
                  <a:gd name="T1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28">
                    <a:moveTo>
                      <a:pt x="5" y="28"/>
                    </a:moveTo>
                    <a:cubicBezTo>
                      <a:pt x="4" y="28"/>
                      <a:pt x="2" y="27"/>
                      <a:pt x="1" y="25"/>
                    </a:cubicBezTo>
                    <a:cubicBezTo>
                      <a:pt x="0" y="23"/>
                      <a:pt x="1" y="20"/>
                      <a:pt x="4" y="19"/>
                    </a:cubicBezTo>
                    <a:cubicBezTo>
                      <a:pt x="11" y="16"/>
                      <a:pt x="17" y="10"/>
                      <a:pt x="21" y="4"/>
                    </a:cubicBezTo>
                    <a:cubicBezTo>
                      <a:pt x="22" y="1"/>
                      <a:pt x="25" y="0"/>
                      <a:pt x="27" y="2"/>
                    </a:cubicBezTo>
                    <a:cubicBezTo>
                      <a:pt x="30" y="3"/>
                      <a:pt x="30" y="6"/>
                      <a:pt x="29" y="8"/>
                    </a:cubicBezTo>
                    <a:cubicBezTo>
                      <a:pt x="25" y="17"/>
                      <a:pt x="17" y="24"/>
                      <a:pt x="7" y="28"/>
                    </a:cubicBezTo>
                    <a:cubicBezTo>
                      <a:pt x="7" y="28"/>
                      <a:pt x="6" y="28"/>
                      <a:pt x="5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14" name="">
                <a:extLst>
                  <a:ext uri="{FF2B5EF4-FFF2-40B4-BE49-F238E27FC236}">
                    <a16:creationId xmlns:a16="http://schemas.microsoft.com/office/drawing/2014/main" id="{610A0307-A70A-4F4B-B8B5-7EBA251AB1E6}"/>
                  </a:ext>
                </a:extLst>
              </p:cNvPr>
              <p:cNvSpPr/>
              <p:nvPr/>
            </p:nvSpPr>
            <p:spPr bwMode="auto">
              <a:xfrm>
                <a:off x="5640388" y="3219451"/>
                <a:ext cx="95250" cy="100013"/>
              </a:xfrm>
              <a:custGeom>
                <a:avLst/>
                <a:gdLst>
                  <a:gd name="T0" fmla="*/ 5 w 25"/>
                  <a:gd name="T1" fmla="*/ 26 h 26"/>
                  <a:gd name="T2" fmla="*/ 2 w 25"/>
                  <a:gd name="T3" fmla="*/ 25 h 26"/>
                  <a:gd name="T4" fmla="*/ 1 w 25"/>
                  <a:gd name="T5" fmla="*/ 18 h 26"/>
                  <a:gd name="T6" fmla="*/ 16 w 25"/>
                  <a:gd name="T7" fmla="*/ 2 h 26"/>
                  <a:gd name="T8" fmla="*/ 23 w 25"/>
                  <a:gd name="T9" fmla="*/ 1 h 26"/>
                  <a:gd name="T10" fmla="*/ 23 w 25"/>
                  <a:gd name="T11" fmla="*/ 8 h 26"/>
                  <a:gd name="T12" fmla="*/ 9 w 25"/>
                  <a:gd name="T13" fmla="*/ 24 h 26"/>
                  <a:gd name="T14" fmla="*/ 5 w 25"/>
                  <a:gd name="T1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26">
                    <a:moveTo>
                      <a:pt x="5" y="26"/>
                    </a:moveTo>
                    <a:cubicBezTo>
                      <a:pt x="4" y="26"/>
                      <a:pt x="3" y="26"/>
                      <a:pt x="2" y="25"/>
                    </a:cubicBezTo>
                    <a:cubicBezTo>
                      <a:pt x="0" y="23"/>
                      <a:pt x="0" y="20"/>
                      <a:pt x="1" y="18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7" y="0"/>
                      <a:pt x="21" y="0"/>
                      <a:pt x="23" y="1"/>
                    </a:cubicBezTo>
                    <a:cubicBezTo>
                      <a:pt x="25" y="3"/>
                      <a:pt x="25" y="6"/>
                      <a:pt x="23" y="8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8" y="26"/>
                      <a:pt x="6" y="26"/>
                      <a:pt x="5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15" name="">
                <a:extLst>
                  <a:ext uri="{FF2B5EF4-FFF2-40B4-BE49-F238E27FC236}">
                    <a16:creationId xmlns:a16="http://schemas.microsoft.com/office/drawing/2014/main" id="{E197A04C-F4A3-48AC-9F30-3D3ED2DACAC7}"/>
                  </a:ext>
                </a:extLst>
              </p:cNvPr>
              <p:cNvSpPr/>
              <p:nvPr/>
            </p:nvSpPr>
            <p:spPr bwMode="auto">
              <a:xfrm>
                <a:off x="6240463" y="3262314"/>
                <a:ext cx="52388" cy="128588"/>
              </a:xfrm>
              <a:custGeom>
                <a:avLst/>
                <a:gdLst>
                  <a:gd name="T0" fmla="*/ 9 w 14"/>
                  <a:gd name="T1" fmla="*/ 34 h 34"/>
                  <a:gd name="T2" fmla="*/ 4 w 14"/>
                  <a:gd name="T3" fmla="*/ 30 h 34"/>
                  <a:gd name="T4" fmla="*/ 1 w 14"/>
                  <a:gd name="T5" fmla="*/ 6 h 34"/>
                  <a:gd name="T6" fmla="*/ 5 w 14"/>
                  <a:gd name="T7" fmla="*/ 0 h 34"/>
                  <a:gd name="T8" fmla="*/ 10 w 14"/>
                  <a:gd name="T9" fmla="*/ 4 h 34"/>
                  <a:gd name="T10" fmla="*/ 14 w 14"/>
                  <a:gd name="T11" fmla="*/ 28 h 34"/>
                  <a:gd name="T12" fmla="*/ 9 w 14"/>
                  <a:gd name="T13" fmla="*/ 34 h 34"/>
                  <a:gd name="T14" fmla="*/ 9 w 14"/>
                  <a:gd name="T1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34">
                    <a:moveTo>
                      <a:pt x="9" y="34"/>
                    </a:moveTo>
                    <a:cubicBezTo>
                      <a:pt x="6" y="34"/>
                      <a:pt x="4" y="32"/>
                      <a:pt x="4" y="30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3"/>
                      <a:pt x="2" y="1"/>
                      <a:pt x="5" y="0"/>
                    </a:cubicBezTo>
                    <a:cubicBezTo>
                      <a:pt x="7" y="0"/>
                      <a:pt x="10" y="2"/>
                      <a:pt x="10" y="4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31"/>
                      <a:pt x="12" y="33"/>
                      <a:pt x="9" y="34"/>
                    </a:cubicBezTo>
                    <a:cubicBezTo>
                      <a:pt x="9" y="34"/>
                      <a:pt x="9" y="34"/>
                      <a:pt x="9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16" name="">
                <a:extLst>
                  <a:ext uri="{FF2B5EF4-FFF2-40B4-BE49-F238E27FC236}">
                    <a16:creationId xmlns:a16="http://schemas.microsoft.com/office/drawing/2014/main" id="{8FF08EAE-2F4F-4C08-BE44-BC0B33D06856}"/>
                  </a:ext>
                </a:extLst>
              </p:cNvPr>
              <p:cNvSpPr/>
              <p:nvPr/>
            </p:nvSpPr>
            <p:spPr bwMode="auto">
              <a:xfrm>
                <a:off x="5556250" y="1247776"/>
                <a:ext cx="212725" cy="398463"/>
              </a:xfrm>
              <a:custGeom>
                <a:avLst/>
                <a:gdLst>
                  <a:gd name="T0" fmla="*/ 51 w 56"/>
                  <a:gd name="T1" fmla="*/ 105 h 105"/>
                  <a:gd name="T2" fmla="*/ 46 w 56"/>
                  <a:gd name="T3" fmla="*/ 102 h 105"/>
                  <a:gd name="T4" fmla="*/ 1 w 56"/>
                  <a:gd name="T5" fmla="*/ 7 h 105"/>
                  <a:gd name="T6" fmla="*/ 4 w 56"/>
                  <a:gd name="T7" fmla="*/ 1 h 105"/>
                  <a:gd name="T8" fmla="*/ 10 w 56"/>
                  <a:gd name="T9" fmla="*/ 3 h 105"/>
                  <a:gd name="T10" fmla="*/ 55 w 56"/>
                  <a:gd name="T11" fmla="*/ 98 h 105"/>
                  <a:gd name="T12" fmla="*/ 53 w 56"/>
                  <a:gd name="T13" fmla="*/ 104 h 105"/>
                  <a:gd name="T14" fmla="*/ 51 w 56"/>
                  <a:gd name="T15" fmla="*/ 10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" h="105">
                    <a:moveTo>
                      <a:pt x="51" y="105"/>
                    </a:moveTo>
                    <a:cubicBezTo>
                      <a:pt x="49" y="105"/>
                      <a:pt x="47" y="104"/>
                      <a:pt x="46" y="102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1" y="2"/>
                      <a:pt x="4" y="1"/>
                    </a:cubicBezTo>
                    <a:cubicBezTo>
                      <a:pt x="6" y="0"/>
                      <a:pt x="9" y="1"/>
                      <a:pt x="10" y="3"/>
                    </a:cubicBezTo>
                    <a:cubicBezTo>
                      <a:pt x="55" y="98"/>
                      <a:pt x="55" y="98"/>
                      <a:pt x="55" y="98"/>
                    </a:cubicBezTo>
                    <a:cubicBezTo>
                      <a:pt x="56" y="100"/>
                      <a:pt x="55" y="103"/>
                      <a:pt x="53" y="104"/>
                    </a:cubicBezTo>
                    <a:cubicBezTo>
                      <a:pt x="52" y="104"/>
                      <a:pt x="51" y="105"/>
                      <a:pt x="51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17" name="">
                <a:extLst>
                  <a:ext uri="{FF2B5EF4-FFF2-40B4-BE49-F238E27FC236}">
                    <a16:creationId xmlns:a16="http://schemas.microsoft.com/office/drawing/2014/main" id="{5EC1A264-6F4A-400E-BD65-F0D0FEA3C000}"/>
                  </a:ext>
                </a:extLst>
              </p:cNvPr>
              <p:cNvSpPr/>
              <p:nvPr/>
            </p:nvSpPr>
            <p:spPr bwMode="auto">
              <a:xfrm>
                <a:off x="5100638" y="1577976"/>
                <a:ext cx="315913" cy="325438"/>
              </a:xfrm>
              <a:custGeom>
                <a:avLst/>
                <a:gdLst>
                  <a:gd name="T0" fmla="*/ 77 w 83"/>
                  <a:gd name="T1" fmla="*/ 86 h 86"/>
                  <a:gd name="T2" fmla="*/ 74 w 83"/>
                  <a:gd name="T3" fmla="*/ 85 h 86"/>
                  <a:gd name="T4" fmla="*/ 1 w 83"/>
                  <a:gd name="T5" fmla="*/ 8 h 86"/>
                  <a:gd name="T6" fmla="*/ 3 w 83"/>
                  <a:gd name="T7" fmla="*/ 1 h 86"/>
                  <a:gd name="T8" fmla="*/ 9 w 83"/>
                  <a:gd name="T9" fmla="*/ 2 h 86"/>
                  <a:gd name="T10" fmla="*/ 80 w 83"/>
                  <a:gd name="T11" fmla="*/ 78 h 86"/>
                  <a:gd name="T12" fmla="*/ 81 w 83"/>
                  <a:gd name="T13" fmla="*/ 85 h 86"/>
                  <a:gd name="T14" fmla="*/ 77 w 83"/>
                  <a:gd name="T15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3" h="86">
                    <a:moveTo>
                      <a:pt x="77" y="86"/>
                    </a:moveTo>
                    <a:cubicBezTo>
                      <a:pt x="76" y="86"/>
                      <a:pt x="75" y="86"/>
                      <a:pt x="74" y="85"/>
                    </a:cubicBezTo>
                    <a:cubicBezTo>
                      <a:pt x="45" y="64"/>
                      <a:pt x="21" y="37"/>
                      <a:pt x="1" y="8"/>
                    </a:cubicBezTo>
                    <a:cubicBezTo>
                      <a:pt x="0" y="6"/>
                      <a:pt x="0" y="3"/>
                      <a:pt x="3" y="1"/>
                    </a:cubicBezTo>
                    <a:cubicBezTo>
                      <a:pt x="5" y="0"/>
                      <a:pt x="8" y="0"/>
                      <a:pt x="9" y="2"/>
                    </a:cubicBezTo>
                    <a:cubicBezTo>
                      <a:pt x="28" y="31"/>
                      <a:pt x="52" y="56"/>
                      <a:pt x="80" y="78"/>
                    </a:cubicBezTo>
                    <a:cubicBezTo>
                      <a:pt x="82" y="79"/>
                      <a:pt x="83" y="82"/>
                      <a:pt x="81" y="85"/>
                    </a:cubicBezTo>
                    <a:cubicBezTo>
                      <a:pt x="80" y="86"/>
                      <a:pt x="79" y="86"/>
                      <a:pt x="77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18" name="">
                <a:extLst>
                  <a:ext uri="{FF2B5EF4-FFF2-40B4-BE49-F238E27FC236}">
                    <a16:creationId xmlns:a16="http://schemas.microsoft.com/office/drawing/2014/main" id="{81F52677-85A2-41DA-8241-67D79458E3C4}"/>
                  </a:ext>
                </a:extLst>
              </p:cNvPr>
              <p:cNvSpPr/>
              <p:nvPr/>
            </p:nvSpPr>
            <p:spPr bwMode="auto">
              <a:xfrm>
                <a:off x="4865688" y="2154239"/>
                <a:ext cx="333375" cy="147638"/>
              </a:xfrm>
              <a:custGeom>
                <a:avLst/>
                <a:gdLst>
                  <a:gd name="T0" fmla="*/ 83 w 88"/>
                  <a:gd name="T1" fmla="*/ 39 h 39"/>
                  <a:gd name="T2" fmla="*/ 81 w 88"/>
                  <a:gd name="T3" fmla="*/ 39 h 39"/>
                  <a:gd name="T4" fmla="*/ 4 w 88"/>
                  <a:gd name="T5" fmla="*/ 10 h 39"/>
                  <a:gd name="T6" fmla="*/ 1 w 88"/>
                  <a:gd name="T7" fmla="*/ 4 h 39"/>
                  <a:gd name="T8" fmla="*/ 8 w 88"/>
                  <a:gd name="T9" fmla="*/ 1 h 39"/>
                  <a:gd name="T10" fmla="*/ 85 w 88"/>
                  <a:gd name="T11" fmla="*/ 30 h 39"/>
                  <a:gd name="T12" fmla="*/ 87 w 88"/>
                  <a:gd name="T13" fmla="*/ 36 h 39"/>
                  <a:gd name="T14" fmla="*/ 83 w 88"/>
                  <a:gd name="T15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8" h="39">
                    <a:moveTo>
                      <a:pt x="83" y="39"/>
                    </a:moveTo>
                    <a:cubicBezTo>
                      <a:pt x="82" y="39"/>
                      <a:pt x="82" y="39"/>
                      <a:pt x="81" y="3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2" y="9"/>
                      <a:pt x="0" y="6"/>
                      <a:pt x="1" y="4"/>
                    </a:cubicBezTo>
                    <a:cubicBezTo>
                      <a:pt x="2" y="1"/>
                      <a:pt x="5" y="0"/>
                      <a:pt x="8" y="1"/>
                    </a:cubicBezTo>
                    <a:cubicBezTo>
                      <a:pt x="85" y="30"/>
                      <a:pt x="85" y="30"/>
                      <a:pt x="85" y="30"/>
                    </a:cubicBezTo>
                    <a:cubicBezTo>
                      <a:pt x="87" y="31"/>
                      <a:pt x="88" y="34"/>
                      <a:pt x="87" y="36"/>
                    </a:cubicBezTo>
                    <a:cubicBezTo>
                      <a:pt x="87" y="38"/>
                      <a:pt x="85" y="39"/>
                      <a:pt x="83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19" name="">
                <a:extLst>
                  <a:ext uri="{FF2B5EF4-FFF2-40B4-BE49-F238E27FC236}">
                    <a16:creationId xmlns:a16="http://schemas.microsoft.com/office/drawing/2014/main" id="{FAF95DA0-0351-49DE-8ED0-B82A965D9EE9}"/>
                  </a:ext>
                </a:extLst>
              </p:cNvPr>
              <p:cNvSpPr/>
              <p:nvPr/>
            </p:nvSpPr>
            <p:spPr bwMode="auto">
              <a:xfrm>
                <a:off x="4879975" y="2760664"/>
                <a:ext cx="354013" cy="155575"/>
              </a:xfrm>
              <a:custGeom>
                <a:avLst/>
                <a:gdLst>
                  <a:gd name="T0" fmla="*/ 5 w 93"/>
                  <a:gd name="T1" fmla="*/ 41 h 41"/>
                  <a:gd name="T2" fmla="*/ 1 w 93"/>
                  <a:gd name="T3" fmla="*/ 38 h 41"/>
                  <a:gd name="T4" fmla="*/ 4 w 93"/>
                  <a:gd name="T5" fmla="*/ 32 h 41"/>
                  <a:gd name="T6" fmla="*/ 85 w 93"/>
                  <a:gd name="T7" fmla="*/ 1 h 41"/>
                  <a:gd name="T8" fmla="*/ 92 w 93"/>
                  <a:gd name="T9" fmla="*/ 4 h 41"/>
                  <a:gd name="T10" fmla="*/ 89 w 93"/>
                  <a:gd name="T11" fmla="*/ 10 h 41"/>
                  <a:gd name="T12" fmla="*/ 7 w 93"/>
                  <a:gd name="T13" fmla="*/ 41 h 41"/>
                  <a:gd name="T14" fmla="*/ 5 w 93"/>
                  <a:gd name="T15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3" h="41">
                    <a:moveTo>
                      <a:pt x="5" y="41"/>
                    </a:moveTo>
                    <a:cubicBezTo>
                      <a:pt x="3" y="41"/>
                      <a:pt x="1" y="40"/>
                      <a:pt x="1" y="38"/>
                    </a:cubicBezTo>
                    <a:cubicBezTo>
                      <a:pt x="0" y="35"/>
                      <a:pt x="1" y="33"/>
                      <a:pt x="4" y="32"/>
                    </a:cubicBezTo>
                    <a:cubicBezTo>
                      <a:pt x="31" y="23"/>
                      <a:pt x="59" y="13"/>
                      <a:pt x="85" y="1"/>
                    </a:cubicBezTo>
                    <a:cubicBezTo>
                      <a:pt x="88" y="0"/>
                      <a:pt x="91" y="1"/>
                      <a:pt x="92" y="4"/>
                    </a:cubicBezTo>
                    <a:cubicBezTo>
                      <a:pt x="93" y="6"/>
                      <a:pt x="92" y="9"/>
                      <a:pt x="89" y="10"/>
                    </a:cubicBezTo>
                    <a:cubicBezTo>
                      <a:pt x="63" y="22"/>
                      <a:pt x="35" y="32"/>
                      <a:pt x="7" y="41"/>
                    </a:cubicBezTo>
                    <a:cubicBezTo>
                      <a:pt x="6" y="41"/>
                      <a:pt x="6" y="41"/>
                      <a:pt x="5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20" name="">
                <a:extLst>
                  <a:ext uri="{FF2B5EF4-FFF2-40B4-BE49-F238E27FC236}">
                    <a16:creationId xmlns:a16="http://schemas.microsoft.com/office/drawing/2014/main" id="{BF1B6AE6-213A-472A-9308-CE491E3E11C3}"/>
                  </a:ext>
                </a:extLst>
              </p:cNvPr>
              <p:cNvSpPr/>
              <p:nvPr/>
            </p:nvSpPr>
            <p:spPr bwMode="auto">
              <a:xfrm>
                <a:off x="5233988" y="3117851"/>
                <a:ext cx="300038" cy="360363"/>
              </a:xfrm>
              <a:custGeom>
                <a:avLst/>
                <a:gdLst>
                  <a:gd name="T0" fmla="*/ 5 w 79"/>
                  <a:gd name="T1" fmla="*/ 95 h 95"/>
                  <a:gd name="T2" fmla="*/ 2 w 79"/>
                  <a:gd name="T3" fmla="*/ 93 h 95"/>
                  <a:gd name="T4" fmla="*/ 2 w 79"/>
                  <a:gd name="T5" fmla="*/ 86 h 95"/>
                  <a:gd name="T6" fmla="*/ 69 w 79"/>
                  <a:gd name="T7" fmla="*/ 2 h 95"/>
                  <a:gd name="T8" fmla="*/ 76 w 79"/>
                  <a:gd name="T9" fmla="*/ 1 h 95"/>
                  <a:gd name="T10" fmla="*/ 77 w 79"/>
                  <a:gd name="T11" fmla="*/ 8 h 95"/>
                  <a:gd name="T12" fmla="*/ 9 w 79"/>
                  <a:gd name="T13" fmla="*/ 93 h 95"/>
                  <a:gd name="T14" fmla="*/ 5 w 79"/>
                  <a:gd name="T15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9" h="95">
                    <a:moveTo>
                      <a:pt x="5" y="95"/>
                    </a:moveTo>
                    <a:cubicBezTo>
                      <a:pt x="4" y="95"/>
                      <a:pt x="3" y="94"/>
                      <a:pt x="2" y="93"/>
                    </a:cubicBezTo>
                    <a:cubicBezTo>
                      <a:pt x="0" y="92"/>
                      <a:pt x="0" y="88"/>
                      <a:pt x="2" y="86"/>
                    </a:cubicBezTo>
                    <a:cubicBezTo>
                      <a:pt x="26" y="59"/>
                      <a:pt x="48" y="32"/>
                      <a:pt x="69" y="2"/>
                    </a:cubicBezTo>
                    <a:cubicBezTo>
                      <a:pt x="71" y="0"/>
                      <a:pt x="74" y="0"/>
                      <a:pt x="76" y="1"/>
                    </a:cubicBezTo>
                    <a:cubicBezTo>
                      <a:pt x="78" y="3"/>
                      <a:pt x="79" y="6"/>
                      <a:pt x="77" y="8"/>
                    </a:cubicBezTo>
                    <a:cubicBezTo>
                      <a:pt x="56" y="38"/>
                      <a:pt x="34" y="65"/>
                      <a:pt x="9" y="93"/>
                    </a:cubicBezTo>
                    <a:cubicBezTo>
                      <a:pt x="8" y="94"/>
                      <a:pt x="6" y="95"/>
                      <a:pt x="5" y="9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21" name="">
                <a:extLst>
                  <a:ext uri="{FF2B5EF4-FFF2-40B4-BE49-F238E27FC236}">
                    <a16:creationId xmlns:a16="http://schemas.microsoft.com/office/drawing/2014/main" id="{BAEA67EA-D0A8-4AE3-8CDD-C36036E4B2CE}"/>
                  </a:ext>
                </a:extLst>
              </p:cNvPr>
              <p:cNvSpPr/>
              <p:nvPr/>
            </p:nvSpPr>
            <p:spPr bwMode="auto">
              <a:xfrm>
                <a:off x="5929313" y="3281364"/>
                <a:ext cx="71438" cy="341313"/>
              </a:xfrm>
              <a:custGeom>
                <a:avLst/>
                <a:gdLst>
                  <a:gd name="T0" fmla="*/ 6 w 19"/>
                  <a:gd name="T1" fmla="*/ 90 h 90"/>
                  <a:gd name="T2" fmla="*/ 5 w 19"/>
                  <a:gd name="T3" fmla="*/ 90 h 90"/>
                  <a:gd name="T4" fmla="*/ 1 w 19"/>
                  <a:gd name="T5" fmla="*/ 85 h 90"/>
                  <a:gd name="T6" fmla="*/ 9 w 19"/>
                  <a:gd name="T7" fmla="*/ 5 h 90"/>
                  <a:gd name="T8" fmla="*/ 15 w 19"/>
                  <a:gd name="T9" fmla="*/ 1 h 90"/>
                  <a:gd name="T10" fmla="*/ 19 w 19"/>
                  <a:gd name="T11" fmla="*/ 6 h 90"/>
                  <a:gd name="T12" fmla="*/ 10 w 19"/>
                  <a:gd name="T13" fmla="*/ 86 h 90"/>
                  <a:gd name="T14" fmla="*/ 6 w 19"/>
                  <a:gd name="T15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90">
                    <a:moveTo>
                      <a:pt x="6" y="90"/>
                    </a:moveTo>
                    <a:cubicBezTo>
                      <a:pt x="5" y="90"/>
                      <a:pt x="5" y="90"/>
                      <a:pt x="5" y="90"/>
                    </a:cubicBezTo>
                    <a:cubicBezTo>
                      <a:pt x="2" y="90"/>
                      <a:pt x="0" y="88"/>
                      <a:pt x="1" y="8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0" y="2"/>
                      <a:pt x="12" y="0"/>
                      <a:pt x="15" y="1"/>
                    </a:cubicBezTo>
                    <a:cubicBezTo>
                      <a:pt x="17" y="1"/>
                      <a:pt x="19" y="3"/>
                      <a:pt x="19" y="6"/>
                    </a:cubicBezTo>
                    <a:cubicBezTo>
                      <a:pt x="10" y="86"/>
                      <a:pt x="10" y="86"/>
                      <a:pt x="10" y="86"/>
                    </a:cubicBezTo>
                    <a:cubicBezTo>
                      <a:pt x="10" y="88"/>
                      <a:pt x="8" y="90"/>
                      <a:pt x="6" y="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22" name="">
                <a:extLst>
                  <a:ext uri="{FF2B5EF4-FFF2-40B4-BE49-F238E27FC236}">
                    <a16:creationId xmlns:a16="http://schemas.microsoft.com/office/drawing/2014/main" id="{140752DC-BF39-449A-9925-CDA522CE0D76}"/>
                  </a:ext>
                </a:extLst>
              </p:cNvPr>
              <p:cNvSpPr/>
              <p:nvPr/>
            </p:nvSpPr>
            <p:spPr bwMode="auto">
              <a:xfrm>
                <a:off x="5457825" y="1125539"/>
                <a:ext cx="193675" cy="163513"/>
              </a:xfrm>
              <a:custGeom>
                <a:avLst/>
                <a:gdLst>
                  <a:gd name="T0" fmla="*/ 23 w 51"/>
                  <a:gd name="T1" fmla="*/ 43 h 43"/>
                  <a:gd name="T2" fmla="*/ 8 w 51"/>
                  <a:gd name="T3" fmla="*/ 38 h 43"/>
                  <a:gd name="T4" fmla="*/ 1 w 51"/>
                  <a:gd name="T5" fmla="*/ 25 h 43"/>
                  <a:gd name="T6" fmla="*/ 7 w 51"/>
                  <a:gd name="T7" fmla="*/ 10 h 43"/>
                  <a:gd name="T8" fmla="*/ 38 w 51"/>
                  <a:gd name="T9" fmla="*/ 3 h 43"/>
                  <a:gd name="T10" fmla="*/ 50 w 51"/>
                  <a:gd name="T11" fmla="*/ 18 h 43"/>
                  <a:gd name="T12" fmla="*/ 36 w 51"/>
                  <a:gd name="T13" fmla="*/ 39 h 43"/>
                  <a:gd name="T14" fmla="*/ 23 w 51"/>
                  <a:gd name="T15" fmla="*/ 43 h 43"/>
                  <a:gd name="T16" fmla="*/ 28 w 51"/>
                  <a:gd name="T17" fmla="*/ 12 h 43"/>
                  <a:gd name="T18" fmla="*/ 14 w 51"/>
                  <a:gd name="T19" fmla="*/ 17 h 43"/>
                  <a:gd name="T20" fmla="*/ 11 w 51"/>
                  <a:gd name="T21" fmla="*/ 25 h 43"/>
                  <a:gd name="T22" fmla="*/ 14 w 51"/>
                  <a:gd name="T23" fmla="*/ 30 h 43"/>
                  <a:gd name="T24" fmla="*/ 14 w 51"/>
                  <a:gd name="T25" fmla="*/ 30 h 43"/>
                  <a:gd name="T26" fmla="*/ 32 w 51"/>
                  <a:gd name="T27" fmla="*/ 31 h 43"/>
                  <a:gd name="T28" fmla="*/ 41 w 51"/>
                  <a:gd name="T29" fmla="*/ 19 h 43"/>
                  <a:gd name="T30" fmla="*/ 34 w 51"/>
                  <a:gd name="T31" fmla="*/ 13 h 43"/>
                  <a:gd name="T32" fmla="*/ 28 w 51"/>
                  <a:gd name="T33" fmla="*/ 1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" h="43">
                    <a:moveTo>
                      <a:pt x="23" y="43"/>
                    </a:moveTo>
                    <a:cubicBezTo>
                      <a:pt x="18" y="43"/>
                      <a:pt x="12" y="41"/>
                      <a:pt x="8" y="38"/>
                    </a:cubicBezTo>
                    <a:cubicBezTo>
                      <a:pt x="4" y="35"/>
                      <a:pt x="1" y="30"/>
                      <a:pt x="1" y="25"/>
                    </a:cubicBezTo>
                    <a:cubicBezTo>
                      <a:pt x="0" y="20"/>
                      <a:pt x="2" y="15"/>
                      <a:pt x="7" y="10"/>
                    </a:cubicBezTo>
                    <a:cubicBezTo>
                      <a:pt x="14" y="3"/>
                      <a:pt x="28" y="0"/>
                      <a:pt x="38" y="3"/>
                    </a:cubicBezTo>
                    <a:cubicBezTo>
                      <a:pt x="48" y="7"/>
                      <a:pt x="50" y="14"/>
                      <a:pt x="50" y="18"/>
                    </a:cubicBezTo>
                    <a:cubicBezTo>
                      <a:pt x="51" y="26"/>
                      <a:pt x="45" y="35"/>
                      <a:pt x="36" y="39"/>
                    </a:cubicBezTo>
                    <a:cubicBezTo>
                      <a:pt x="32" y="42"/>
                      <a:pt x="27" y="43"/>
                      <a:pt x="23" y="43"/>
                    </a:cubicBezTo>
                    <a:close/>
                    <a:moveTo>
                      <a:pt x="28" y="12"/>
                    </a:moveTo>
                    <a:cubicBezTo>
                      <a:pt x="23" y="12"/>
                      <a:pt x="17" y="14"/>
                      <a:pt x="14" y="17"/>
                    </a:cubicBezTo>
                    <a:cubicBezTo>
                      <a:pt x="11" y="19"/>
                      <a:pt x="10" y="22"/>
                      <a:pt x="11" y="25"/>
                    </a:cubicBezTo>
                    <a:cubicBezTo>
                      <a:pt x="11" y="27"/>
                      <a:pt x="12" y="29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21" y="36"/>
                      <a:pt x="29" y="32"/>
                      <a:pt x="32" y="31"/>
                    </a:cubicBezTo>
                    <a:cubicBezTo>
                      <a:pt x="37" y="28"/>
                      <a:pt x="41" y="23"/>
                      <a:pt x="41" y="19"/>
                    </a:cubicBezTo>
                    <a:cubicBezTo>
                      <a:pt x="40" y="16"/>
                      <a:pt x="38" y="14"/>
                      <a:pt x="34" y="13"/>
                    </a:cubicBezTo>
                    <a:cubicBezTo>
                      <a:pt x="32" y="12"/>
                      <a:pt x="30" y="12"/>
                      <a:pt x="2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23" name="">
                <a:extLst>
                  <a:ext uri="{FF2B5EF4-FFF2-40B4-BE49-F238E27FC236}">
                    <a16:creationId xmlns:a16="http://schemas.microsoft.com/office/drawing/2014/main" id="{900608F5-CC31-4AB0-A379-36125C53EE95}"/>
                  </a:ext>
                </a:extLst>
              </p:cNvPr>
              <p:cNvSpPr/>
              <p:nvPr/>
            </p:nvSpPr>
            <p:spPr bwMode="auto">
              <a:xfrm>
                <a:off x="4972050" y="1447801"/>
                <a:ext cx="212725" cy="179388"/>
              </a:xfrm>
              <a:custGeom>
                <a:avLst/>
                <a:gdLst>
                  <a:gd name="T0" fmla="*/ 21 w 56"/>
                  <a:gd name="T1" fmla="*/ 47 h 47"/>
                  <a:gd name="T2" fmla="*/ 6 w 56"/>
                  <a:gd name="T3" fmla="*/ 41 h 47"/>
                  <a:gd name="T4" fmla="*/ 1 w 56"/>
                  <a:gd name="T5" fmla="*/ 24 h 47"/>
                  <a:gd name="T6" fmla="*/ 10 w 56"/>
                  <a:gd name="T7" fmla="*/ 10 h 47"/>
                  <a:gd name="T8" fmla="*/ 32 w 56"/>
                  <a:gd name="T9" fmla="*/ 1 h 47"/>
                  <a:gd name="T10" fmla="*/ 54 w 56"/>
                  <a:gd name="T11" fmla="*/ 12 h 47"/>
                  <a:gd name="T12" fmla="*/ 54 w 56"/>
                  <a:gd name="T13" fmla="*/ 27 h 47"/>
                  <a:gd name="T14" fmla="*/ 28 w 56"/>
                  <a:gd name="T15" fmla="*/ 46 h 47"/>
                  <a:gd name="T16" fmla="*/ 28 w 56"/>
                  <a:gd name="T17" fmla="*/ 46 h 47"/>
                  <a:gd name="T18" fmla="*/ 21 w 56"/>
                  <a:gd name="T19" fmla="*/ 47 h 47"/>
                  <a:gd name="T20" fmla="*/ 27 w 56"/>
                  <a:gd name="T21" fmla="*/ 42 h 47"/>
                  <a:gd name="T22" fmla="*/ 27 w 56"/>
                  <a:gd name="T23" fmla="*/ 42 h 47"/>
                  <a:gd name="T24" fmla="*/ 33 w 56"/>
                  <a:gd name="T25" fmla="*/ 10 h 47"/>
                  <a:gd name="T26" fmla="*/ 32 w 56"/>
                  <a:gd name="T27" fmla="*/ 10 h 47"/>
                  <a:gd name="T28" fmla="*/ 17 w 56"/>
                  <a:gd name="T29" fmla="*/ 17 h 47"/>
                  <a:gd name="T30" fmla="*/ 11 w 56"/>
                  <a:gd name="T31" fmla="*/ 26 h 47"/>
                  <a:gd name="T32" fmla="*/ 13 w 56"/>
                  <a:gd name="T33" fmla="*/ 35 h 47"/>
                  <a:gd name="T34" fmla="*/ 26 w 56"/>
                  <a:gd name="T35" fmla="*/ 37 h 47"/>
                  <a:gd name="T36" fmla="*/ 26 w 56"/>
                  <a:gd name="T37" fmla="*/ 37 h 47"/>
                  <a:gd name="T38" fmla="*/ 45 w 56"/>
                  <a:gd name="T39" fmla="*/ 23 h 47"/>
                  <a:gd name="T40" fmla="*/ 45 w 56"/>
                  <a:gd name="T41" fmla="*/ 17 h 47"/>
                  <a:gd name="T42" fmla="*/ 33 w 56"/>
                  <a:gd name="T43" fmla="*/ 1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47">
                    <a:moveTo>
                      <a:pt x="21" y="47"/>
                    </a:moveTo>
                    <a:cubicBezTo>
                      <a:pt x="15" y="47"/>
                      <a:pt x="9" y="45"/>
                      <a:pt x="6" y="41"/>
                    </a:cubicBezTo>
                    <a:cubicBezTo>
                      <a:pt x="1" y="37"/>
                      <a:pt x="0" y="31"/>
                      <a:pt x="1" y="24"/>
                    </a:cubicBezTo>
                    <a:cubicBezTo>
                      <a:pt x="2" y="19"/>
                      <a:pt x="5" y="14"/>
                      <a:pt x="10" y="10"/>
                    </a:cubicBezTo>
                    <a:cubicBezTo>
                      <a:pt x="16" y="4"/>
                      <a:pt x="24" y="1"/>
                      <a:pt x="32" y="1"/>
                    </a:cubicBezTo>
                    <a:cubicBezTo>
                      <a:pt x="41" y="0"/>
                      <a:pt x="50" y="5"/>
                      <a:pt x="54" y="12"/>
                    </a:cubicBezTo>
                    <a:cubicBezTo>
                      <a:pt x="56" y="17"/>
                      <a:pt x="56" y="22"/>
                      <a:pt x="54" y="27"/>
                    </a:cubicBezTo>
                    <a:cubicBezTo>
                      <a:pt x="50" y="37"/>
                      <a:pt x="38" y="44"/>
                      <a:pt x="28" y="46"/>
                    </a:cubicBezTo>
                    <a:cubicBezTo>
                      <a:pt x="28" y="46"/>
                      <a:pt x="28" y="46"/>
                      <a:pt x="28" y="46"/>
                    </a:cubicBezTo>
                    <a:cubicBezTo>
                      <a:pt x="26" y="47"/>
                      <a:pt x="23" y="47"/>
                      <a:pt x="21" y="47"/>
                    </a:cubicBezTo>
                    <a:close/>
                    <a:moveTo>
                      <a:pt x="27" y="42"/>
                    </a:moveTo>
                    <a:cubicBezTo>
                      <a:pt x="27" y="42"/>
                      <a:pt x="27" y="42"/>
                      <a:pt x="27" y="42"/>
                    </a:cubicBezTo>
                    <a:close/>
                    <a:moveTo>
                      <a:pt x="33" y="10"/>
                    </a:moveTo>
                    <a:cubicBezTo>
                      <a:pt x="33" y="10"/>
                      <a:pt x="32" y="10"/>
                      <a:pt x="32" y="10"/>
                    </a:cubicBezTo>
                    <a:cubicBezTo>
                      <a:pt x="27" y="10"/>
                      <a:pt x="21" y="13"/>
                      <a:pt x="17" y="17"/>
                    </a:cubicBezTo>
                    <a:cubicBezTo>
                      <a:pt x="14" y="19"/>
                      <a:pt x="12" y="23"/>
                      <a:pt x="11" y="26"/>
                    </a:cubicBezTo>
                    <a:cubicBezTo>
                      <a:pt x="10" y="30"/>
                      <a:pt x="11" y="33"/>
                      <a:pt x="13" y="35"/>
                    </a:cubicBezTo>
                    <a:cubicBezTo>
                      <a:pt x="15" y="37"/>
                      <a:pt x="21" y="38"/>
                      <a:pt x="26" y="37"/>
                    </a:cubicBezTo>
                    <a:cubicBezTo>
                      <a:pt x="26" y="37"/>
                      <a:pt x="26" y="37"/>
                      <a:pt x="26" y="37"/>
                    </a:cubicBezTo>
                    <a:cubicBezTo>
                      <a:pt x="33" y="35"/>
                      <a:pt x="43" y="29"/>
                      <a:pt x="45" y="23"/>
                    </a:cubicBezTo>
                    <a:cubicBezTo>
                      <a:pt x="46" y="21"/>
                      <a:pt x="46" y="19"/>
                      <a:pt x="45" y="17"/>
                    </a:cubicBezTo>
                    <a:cubicBezTo>
                      <a:pt x="43" y="13"/>
                      <a:pt x="38" y="10"/>
                      <a:pt x="3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24" name="">
                <a:extLst>
                  <a:ext uri="{FF2B5EF4-FFF2-40B4-BE49-F238E27FC236}">
                    <a16:creationId xmlns:a16="http://schemas.microsoft.com/office/drawing/2014/main" id="{DE3C7649-5A83-4D9D-B413-95D6E0D0591D}"/>
                  </a:ext>
                </a:extLst>
              </p:cNvPr>
              <p:cNvSpPr/>
              <p:nvPr/>
            </p:nvSpPr>
            <p:spPr bwMode="auto">
              <a:xfrm>
                <a:off x="4740275" y="2044701"/>
                <a:ext cx="169863" cy="207963"/>
              </a:xfrm>
              <a:custGeom>
                <a:avLst/>
                <a:gdLst>
                  <a:gd name="T0" fmla="*/ 21 w 45"/>
                  <a:gd name="T1" fmla="*/ 55 h 55"/>
                  <a:gd name="T2" fmla="*/ 21 w 45"/>
                  <a:gd name="T3" fmla="*/ 55 h 55"/>
                  <a:gd name="T4" fmla="*/ 3 w 45"/>
                  <a:gd name="T5" fmla="*/ 41 h 55"/>
                  <a:gd name="T6" fmla="*/ 8 w 45"/>
                  <a:gd name="T7" fmla="*/ 11 h 55"/>
                  <a:gd name="T8" fmla="*/ 19 w 45"/>
                  <a:gd name="T9" fmla="*/ 2 h 55"/>
                  <a:gd name="T10" fmla="*/ 35 w 45"/>
                  <a:gd name="T11" fmla="*/ 3 h 55"/>
                  <a:gd name="T12" fmla="*/ 44 w 45"/>
                  <a:gd name="T13" fmla="*/ 17 h 55"/>
                  <a:gd name="T14" fmla="*/ 36 w 45"/>
                  <a:gd name="T15" fmla="*/ 47 h 55"/>
                  <a:gd name="T16" fmla="*/ 36 w 45"/>
                  <a:gd name="T17" fmla="*/ 47 h 55"/>
                  <a:gd name="T18" fmla="*/ 21 w 45"/>
                  <a:gd name="T19" fmla="*/ 55 h 55"/>
                  <a:gd name="T20" fmla="*/ 27 w 45"/>
                  <a:gd name="T21" fmla="*/ 11 h 55"/>
                  <a:gd name="T22" fmla="*/ 23 w 45"/>
                  <a:gd name="T23" fmla="*/ 12 h 55"/>
                  <a:gd name="T24" fmla="*/ 16 w 45"/>
                  <a:gd name="T25" fmla="*/ 17 h 55"/>
                  <a:gd name="T26" fmla="*/ 13 w 45"/>
                  <a:gd name="T27" fmla="*/ 38 h 55"/>
                  <a:gd name="T28" fmla="*/ 21 w 45"/>
                  <a:gd name="T29" fmla="*/ 46 h 55"/>
                  <a:gd name="T30" fmla="*/ 21 w 45"/>
                  <a:gd name="T31" fmla="*/ 46 h 55"/>
                  <a:gd name="T32" fmla="*/ 28 w 45"/>
                  <a:gd name="T33" fmla="*/ 41 h 55"/>
                  <a:gd name="T34" fmla="*/ 28 w 45"/>
                  <a:gd name="T35" fmla="*/ 41 h 55"/>
                  <a:gd name="T36" fmla="*/ 34 w 45"/>
                  <a:gd name="T37" fmla="*/ 19 h 55"/>
                  <a:gd name="T38" fmla="*/ 30 w 45"/>
                  <a:gd name="T39" fmla="*/ 12 h 55"/>
                  <a:gd name="T40" fmla="*/ 27 w 45"/>
                  <a:gd name="T41" fmla="*/ 11 h 55"/>
                  <a:gd name="T42" fmla="*/ 32 w 45"/>
                  <a:gd name="T43" fmla="*/ 44 h 55"/>
                  <a:gd name="T44" fmla="*/ 32 w 45"/>
                  <a:gd name="T45" fmla="*/ 44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5" h="55">
                    <a:moveTo>
                      <a:pt x="21" y="55"/>
                    </a:moveTo>
                    <a:cubicBezTo>
                      <a:pt x="21" y="55"/>
                      <a:pt x="21" y="55"/>
                      <a:pt x="21" y="55"/>
                    </a:cubicBezTo>
                    <a:cubicBezTo>
                      <a:pt x="11" y="55"/>
                      <a:pt x="5" y="47"/>
                      <a:pt x="3" y="41"/>
                    </a:cubicBezTo>
                    <a:cubicBezTo>
                      <a:pt x="0" y="31"/>
                      <a:pt x="2" y="20"/>
                      <a:pt x="8" y="11"/>
                    </a:cubicBezTo>
                    <a:cubicBezTo>
                      <a:pt x="11" y="7"/>
                      <a:pt x="15" y="4"/>
                      <a:pt x="19" y="2"/>
                    </a:cubicBezTo>
                    <a:cubicBezTo>
                      <a:pt x="25" y="0"/>
                      <a:pt x="31" y="1"/>
                      <a:pt x="35" y="3"/>
                    </a:cubicBezTo>
                    <a:cubicBezTo>
                      <a:pt x="40" y="6"/>
                      <a:pt x="43" y="11"/>
                      <a:pt x="44" y="17"/>
                    </a:cubicBezTo>
                    <a:cubicBezTo>
                      <a:pt x="45" y="27"/>
                      <a:pt x="42" y="40"/>
                      <a:pt x="36" y="47"/>
                    </a:cubicBezTo>
                    <a:cubicBezTo>
                      <a:pt x="36" y="47"/>
                      <a:pt x="36" y="47"/>
                      <a:pt x="36" y="47"/>
                    </a:cubicBezTo>
                    <a:cubicBezTo>
                      <a:pt x="32" y="52"/>
                      <a:pt x="27" y="55"/>
                      <a:pt x="21" y="55"/>
                    </a:cubicBezTo>
                    <a:close/>
                    <a:moveTo>
                      <a:pt x="27" y="11"/>
                    </a:moveTo>
                    <a:cubicBezTo>
                      <a:pt x="26" y="11"/>
                      <a:pt x="24" y="11"/>
                      <a:pt x="23" y="12"/>
                    </a:cubicBezTo>
                    <a:cubicBezTo>
                      <a:pt x="20" y="13"/>
                      <a:pt x="17" y="15"/>
                      <a:pt x="16" y="17"/>
                    </a:cubicBezTo>
                    <a:cubicBezTo>
                      <a:pt x="12" y="23"/>
                      <a:pt x="10" y="31"/>
                      <a:pt x="13" y="38"/>
                    </a:cubicBezTo>
                    <a:cubicBezTo>
                      <a:pt x="14" y="41"/>
                      <a:pt x="17" y="46"/>
                      <a:pt x="21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3" y="46"/>
                      <a:pt x="26" y="44"/>
                      <a:pt x="28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33" y="36"/>
                      <a:pt x="35" y="26"/>
                      <a:pt x="34" y="19"/>
                    </a:cubicBezTo>
                    <a:cubicBezTo>
                      <a:pt x="34" y="15"/>
                      <a:pt x="33" y="13"/>
                      <a:pt x="30" y="12"/>
                    </a:cubicBezTo>
                    <a:cubicBezTo>
                      <a:pt x="29" y="11"/>
                      <a:pt x="28" y="11"/>
                      <a:pt x="27" y="11"/>
                    </a:cubicBezTo>
                    <a:close/>
                    <a:moveTo>
                      <a:pt x="32" y="44"/>
                    </a:moveTo>
                    <a:cubicBezTo>
                      <a:pt x="32" y="44"/>
                      <a:pt x="32" y="44"/>
                      <a:pt x="32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25" name="">
                <a:extLst>
                  <a:ext uri="{FF2B5EF4-FFF2-40B4-BE49-F238E27FC236}">
                    <a16:creationId xmlns:a16="http://schemas.microsoft.com/office/drawing/2014/main" id="{BE77489E-1963-4435-BC63-D63C10D4A9E7}"/>
                  </a:ext>
                </a:extLst>
              </p:cNvPr>
              <p:cNvSpPr/>
              <p:nvPr/>
            </p:nvSpPr>
            <p:spPr bwMode="auto">
              <a:xfrm>
                <a:off x="4732338" y="2771776"/>
                <a:ext cx="201613" cy="239713"/>
              </a:xfrm>
              <a:custGeom>
                <a:avLst/>
                <a:gdLst>
                  <a:gd name="T0" fmla="*/ 29 w 53"/>
                  <a:gd name="T1" fmla="*/ 63 h 63"/>
                  <a:gd name="T2" fmla="*/ 8 w 53"/>
                  <a:gd name="T3" fmla="*/ 50 h 63"/>
                  <a:gd name="T4" fmla="*/ 3 w 53"/>
                  <a:gd name="T5" fmla="*/ 19 h 63"/>
                  <a:gd name="T6" fmla="*/ 17 w 53"/>
                  <a:gd name="T7" fmla="*/ 2 h 63"/>
                  <a:gd name="T8" fmla="*/ 38 w 53"/>
                  <a:gd name="T9" fmla="*/ 10 h 63"/>
                  <a:gd name="T10" fmla="*/ 49 w 53"/>
                  <a:gd name="T11" fmla="*/ 50 h 63"/>
                  <a:gd name="T12" fmla="*/ 32 w 53"/>
                  <a:gd name="T13" fmla="*/ 62 h 63"/>
                  <a:gd name="T14" fmla="*/ 32 w 53"/>
                  <a:gd name="T15" fmla="*/ 62 h 63"/>
                  <a:gd name="T16" fmla="*/ 29 w 53"/>
                  <a:gd name="T17" fmla="*/ 63 h 63"/>
                  <a:gd name="T18" fmla="*/ 21 w 53"/>
                  <a:gd name="T19" fmla="*/ 11 h 63"/>
                  <a:gd name="T20" fmla="*/ 20 w 53"/>
                  <a:gd name="T21" fmla="*/ 11 h 63"/>
                  <a:gd name="T22" fmla="*/ 12 w 53"/>
                  <a:gd name="T23" fmla="*/ 21 h 63"/>
                  <a:gd name="T24" fmla="*/ 17 w 53"/>
                  <a:gd name="T25" fmla="*/ 44 h 63"/>
                  <a:gd name="T26" fmla="*/ 31 w 53"/>
                  <a:gd name="T27" fmla="*/ 53 h 63"/>
                  <a:gd name="T28" fmla="*/ 31 w 53"/>
                  <a:gd name="T29" fmla="*/ 53 h 63"/>
                  <a:gd name="T30" fmla="*/ 39 w 53"/>
                  <a:gd name="T31" fmla="*/ 47 h 63"/>
                  <a:gd name="T32" fmla="*/ 31 w 53"/>
                  <a:gd name="T33" fmla="*/ 16 h 63"/>
                  <a:gd name="T34" fmla="*/ 21 w 53"/>
                  <a:gd name="T35" fmla="*/ 1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3" h="63">
                    <a:moveTo>
                      <a:pt x="29" y="63"/>
                    </a:moveTo>
                    <a:cubicBezTo>
                      <a:pt x="20" y="63"/>
                      <a:pt x="13" y="56"/>
                      <a:pt x="8" y="50"/>
                    </a:cubicBezTo>
                    <a:cubicBezTo>
                      <a:pt x="2" y="41"/>
                      <a:pt x="0" y="29"/>
                      <a:pt x="3" y="19"/>
                    </a:cubicBezTo>
                    <a:cubicBezTo>
                      <a:pt x="5" y="10"/>
                      <a:pt x="10" y="3"/>
                      <a:pt x="17" y="2"/>
                    </a:cubicBezTo>
                    <a:cubicBezTo>
                      <a:pt x="24" y="0"/>
                      <a:pt x="32" y="3"/>
                      <a:pt x="38" y="10"/>
                    </a:cubicBezTo>
                    <a:cubicBezTo>
                      <a:pt x="46" y="18"/>
                      <a:pt x="53" y="37"/>
                      <a:pt x="49" y="50"/>
                    </a:cubicBezTo>
                    <a:cubicBezTo>
                      <a:pt x="47" y="55"/>
                      <a:pt x="42" y="61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1" y="63"/>
                      <a:pt x="30" y="63"/>
                      <a:pt x="29" y="63"/>
                    </a:cubicBezTo>
                    <a:close/>
                    <a:moveTo>
                      <a:pt x="21" y="11"/>
                    </a:moveTo>
                    <a:cubicBezTo>
                      <a:pt x="21" y="11"/>
                      <a:pt x="20" y="11"/>
                      <a:pt x="20" y="11"/>
                    </a:cubicBezTo>
                    <a:cubicBezTo>
                      <a:pt x="16" y="12"/>
                      <a:pt x="13" y="17"/>
                      <a:pt x="12" y="21"/>
                    </a:cubicBezTo>
                    <a:cubicBezTo>
                      <a:pt x="11" y="29"/>
                      <a:pt x="12" y="37"/>
                      <a:pt x="17" y="44"/>
                    </a:cubicBezTo>
                    <a:cubicBezTo>
                      <a:pt x="19" y="49"/>
                      <a:pt x="25" y="53"/>
                      <a:pt x="31" y="53"/>
                    </a:cubicBezTo>
                    <a:cubicBezTo>
                      <a:pt x="31" y="53"/>
                      <a:pt x="31" y="53"/>
                      <a:pt x="31" y="53"/>
                    </a:cubicBezTo>
                    <a:cubicBezTo>
                      <a:pt x="37" y="52"/>
                      <a:pt x="39" y="49"/>
                      <a:pt x="39" y="47"/>
                    </a:cubicBezTo>
                    <a:cubicBezTo>
                      <a:pt x="43" y="38"/>
                      <a:pt x="36" y="22"/>
                      <a:pt x="31" y="16"/>
                    </a:cubicBezTo>
                    <a:cubicBezTo>
                      <a:pt x="28" y="14"/>
                      <a:pt x="25" y="11"/>
                      <a:pt x="21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26" name="">
                <a:extLst>
                  <a:ext uri="{FF2B5EF4-FFF2-40B4-BE49-F238E27FC236}">
                    <a16:creationId xmlns:a16="http://schemas.microsoft.com/office/drawing/2014/main" id="{E72A83A7-B49C-4A92-A40E-952FCD0DDD01}"/>
                  </a:ext>
                </a:extLst>
              </p:cNvPr>
              <p:cNvSpPr/>
              <p:nvPr/>
            </p:nvSpPr>
            <p:spPr bwMode="auto">
              <a:xfrm>
                <a:off x="5103813" y="3402014"/>
                <a:ext cx="231775" cy="209550"/>
              </a:xfrm>
              <a:custGeom>
                <a:avLst/>
                <a:gdLst>
                  <a:gd name="T0" fmla="*/ 36 w 61"/>
                  <a:gd name="T1" fmla="*/ 55 h 55"/>
                  <a:gd name="T2" fmla="*/ 29 w 61"/>
                  <a:gd name="T3" fmla="*/ 54 h 55"/>
                  <a:gd name="T4" fmla="*/ 2 w 61"/>
                  <a:gd name="T5" fmla="*/ 30 h 55"/>
                  <a:gd name="T6" fmla="*/ 4 w 61"/>
                  <a:gd name="T7" fmla="*/ 12 h 55"/>
                  <a:gd name="T8" fmla="*/ 35 w 61"/>
                  <a:gd name="T9" fmla="*/ 7 h 55"/>
                  <a:gd name="T10" fmla="*/ 57 w 61"/>
                  <a:gd name="T11" fmla="*/ 42 h 55"/>
                  <a:gd name="T12" fmla="*/ 57 w 61"/>
                  <a:gd name="T13" fmla="*/ 42 h 55"/>
                  <a:gd name="T14" fmla="*/ 45 w 61"/>
                  <a:gd name="T15" fmla="*/ 53 h 55"/>
                  <a:gd name="T16" fmla="*/ 36 w 61"/>
                  <a:gd name="T17" fmla="*/ 55 h 55"/>
                  <a:gd name="T18" fmla="*/ 20 w 61"/>
                  <a:gd name="T19" fmla="*/ 13 h 55"/>
                  <a:gd name="T20" fmla="*/ 12 w 61"/>
                  <a:gd name="T21" fmla="*/ 17 h 55"/>
                  <a:gd name="T22" fmla="*/ 11 w 61"/>
                  <a:gd name="T23" fmla="*/ 27 h 55"/>
                  <a:gd name="T24" fmla="*/ 31 w 61"/>
                  <a:gd name="T25" fmla="*/ 44 h 55"/>
                  <a:gd name="T26" fmla="*/ 42 w 61"/>
                  <a:gd name="T27" fmla="*/ 44 h 55"/>
                  <a:gd name="T28" fmla="*/ 48 w 61"/>
                  <a:gd name="T29" fmla="*/ 39 h 55"/>
                  <a:gd name="T30" fmla="*/ 48 w 61"/>
                  <a:gd name="T31" fmla="*/ 39 h 55"/>
                  <a:gd name="T32" fmla="*/ 30 w 61"/>
                  <a:gd name="T33" fmla="*/ 15 h 55"/>
                  <a:gd name="T34" fmla="*/ 20 w 61"/>
                  <a:gd name="T35" fmla="*/ 1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1" h="55">
                    <a:moveTo>
                      <a:pt x="36" y="55"/>
                    </a:moveTo>
                    <a:cubicBezTo>
                      <a:pt x="34" y="55"/>
                      <a:pt x="32" y="54"/>
                      <a:pt x="29" y="54"/>
                    </a:cubicBezTo>
                    <a:cubicBezTo>
                      <a:pt x="17" y="51"/>
                      <a:pt x="6" y="42"/>
                      <a:pt x="2" y="30"/>
                    </a:cubicBezTo>
                    <a:cubicBezTo>
                      <a:pt x="0" y="23"/>
                      <a:pt x="0" y="17"/>
                      <a:pt x="4" y="12"/>
                    </a:cubicBezTo>
                    <a:cubicBezTo>
                      <a:pt x="10" y="2"/>
                      <a:pt x="22" y="0"/>
                      <a:pt x="35" y="7"/>
                    </a:cubicBezTo>
                    <a:cubicBezTo>
                      <a:pt x="49" y="14"/>
                      <a:pt x="61" y="30"/>
                      <a:pt x="57" y="42"/>
                    </a:cubicBezTo>
                    <a:cubicBezTo>
                      <a:pt x="57" y="42"/>
                      <a:pt x="57" y="42"/>
                      <a:pt x="57" y="42"/>
                    </a:cubicBezTo>
                    <a:cubicBezTo>
                      <a:pt x="55" y="47"/>
                      <a:pt x="51" y="51"/>
                      <a:pt x="45" y="53"/>
                    </a:cubicBezTo>
                    <a:cubicBezTo>
                      <a:pt x="42" y="54"/>
                      <a:pt x="39" y="55"/>
                      <a:pt x="36" y="55"/>
                    </a:cubicBezTo>
                    <a:close/>
                    <a:moveTo>
                      <a:pt x="20" y="13"/>
                    </a:moveTo>
                    <a:cubicBezTo>
                      <a:pt x="17" y="13"/>
                      <a:pt x="14" y="14"/>
                      <a:pt x="12" y="17"/>
                    </a:cubicBezTo>
                    <a:cubicBezTo>
                      <a:pt x="10" y="21"/>
                      <a:pt x="11" y="25"/>
                      <a:pt x="11" y="27"/>
                    </a:cubicBezTo>
                    <a:cubicBezTo>
                      <a:pt x="14" y="35"/>
                      <a:pt x="22" y="42"/>
                      <a:pt x="31" y="44"/>
                    </a:cubicBezTo>
                    <a:cubicBezTo>
                      <a:pt x="35" y="45"/>
                      <a:pt x="39" y="45"/>
                      <a:pt x="42" y="44"/>
                    </a:cubicBezTo>
                    <a:cubicBezTo>
                      <a:pt x="45" y="43"/>
                      <a:pt x="47" y="41"/>
                      <a:pt x="48" y="39"/>
                    </a:cubicBezTo>
                    <a:cubicBezTo>
                      <a:pt x="48" y="39"/>
                      <a:pt x="48" y="39"/>
                      <a:pt x="48" y="39"/>
                    </a:cubicBezTo>
                    <a:cubicBezTo>
                      <a:pt x="50" y="32"/>
                      <a:pt x="41" y="21"/>
                      <a:pt x="30" y="15"/>
                    </a:cubicBezTo>
                    <a:cubicBezTo>
                      <a:pt x="28" y="14"/>
                      <a:pt x="24" y="13"/>
                      <a:pt x="20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27" name="">
                <a:extLst>
                  <a:ext uri="{FF2B5EF4-FFF2-40B4-BE49-F238E27FC236}">
                    <a16:creationId xmlns:a16="http://schemas.microsoft.com/office/drawing/2014/main" id="{F9044E4D-730A-4D06-B0A3-710A651B0F96}"/>
                  </a:ext>
                </a:extLst>
              </p:cNvPr>
              <p:cNvSpPr/>
              <p:nvPr/>
            </p:nvSpPr>
            <p:spPr bwMode="auto">
              <a:xfrm>
                <a:off x="5803900" y="3581401"/>
                <a:ext cx="238125" cy="158750"/>
              </a:xfrm>
              <a:custGeom>
                <a:avLst/>
                <a:gdLst>
                  <a:gd name="T0" fmla="*/ 25 w 63"/>
                  <a:gd name="T1" fmla="*/ 42 h 42"/>
                  <a:gd name="T2" fmla="*/ 9 w 63"/>
                  <a:gd name="T3" fmla="*/ 38 h 42"/>
                  <a:gd name="T4" fmla="*/ 4 w 63"/>
                  <a:gd name="T5" fmla="*/ 14 h 42"/>
                  <a:gd name="T6" fmla="*/ 22 w 63"/>
                  <a:gd name="T7" fmla="*/ 2 h 42"/>
                  <a:gd name="T8" fmla="*/ 56 w 63"/>
                  <a:gd name="T9" fmla="*/ 10 h 42"/>
                  <a:gd name="T10" fmla="*/ 56 w 63"/>
                  <a:gd name="T11" fmla="*/ 10 h 42"/>
                  <a:gd name="T12" fmla="*/ 62 w 63"/>
                  <a:gd name="T13" fmla="*/ 23 h 42"/>
                  <a:gd name="T14" fmla="*/ 53 w 63"/>
                  <a:gd name="T15" fmla="*/ 35 h 42"/>
                  <a:gd name="T16" fmla="*/ 25 w 63"/>
                  <a:gd name="T17" fmla="*/ 42 h 42"/>
                  <a:gd name="T18" fmla="*/ 30 w 63"/>
                  <a:gd name="T19" fmla="*/ 11 h 42"/>
                  <a:gd name="T20" fmla="*/ 24 w 63"/>
                  <a:gd name="T21" fmla="*/ 12 h 42"/>
                  <a:gd name="T22" fmla="*/ 12 w 63"/>
                  <a:gd name="T23" fmla="*/ 19 h 42"/>
                  <a:gd name="T24" fmla="*/ 14 w 63"/>
                  <a:gd name="T25" fmla="*/ 30 h 42"/>
                  <a:gd name="T26" fmla="*/ 49 w 63"/>
                  <a:gd name="T27" fmla="*/ 26 h 42"/>
                  <a:gd name="T28" fmla="*/ 53 w 63"/>
                  <a:gd name="T29" fmla="*/ 22 h 42"/>
                  <a:gd name="T30" fmla="*/ 50 w 63"/>
                  <a:gd name="T31" fmla="*/ 17 h 42"/>
                  <a:gd name="T32" fmla="*/ 30 w 63"/>
                  <a:gd name="T33" fmla="*/ 1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42">
                    <a:moveTo>
                      <a:pt x="25" y="42"/>
                    </a:moveTo>
                    <a:cubicBezTo>
                      <a:pt x="20" y="42"/>
                      <a:pt x="14" y="41"/>
                      <a:pt x="9" y="38"/>
                    </a:cubicBezTo>
                    <a:cubicBezTo>
                      <a:pt x="0" y="33"/>
                      <a:pt x="0" y="22"/>
                      <a:pt x="4" y="14"/>
                    </a:cubicBezTo>
                    <a:cubicBezTo>
                      <a:pt x="7" y="8"/>
                      <a:pt x="14" y="4"/>
                      <a:pt x="22" y="2"/>
                    </a:cubicBezTo>
                    <a:cubicBezTo>
                      <a:pt x="34" y="0"/>
                      <a:pt x="48" y="3"/>
                      <a:pt x="56" y="10"/>
                    </a:cubicBezTo>
                    <a:cubicBezTo>
                      <a:pt x="56" y="10"/>
                      <a:pt x="56" y="10"/>
                      <a:pt x="56" y="10"/>
                    </a:cubicBezTo>
                    <a:cubicBezTo>
                      <a:pt x="60" y="14"/>
                      <a:pt x="63" y="19"/>
                      <a:pt x="62" y="23"/>
                    </a:cubicBezTo>
                    <a:cubicBezTo>
                      <a:pt x="62" y="28"/>
                      <a:pt x="59" y="32"/>
                      <a:pt x="53" y="35"/>
                    </a:cubicBezTo>
                    <a:cubicBezTo>
                      <a:pt x="47" y="39"/>
                      <a:pt x="36" y="42"/>
                      <a:pt x="25" y="42"/>
                    </a:cubicBezTo>
                    <a:close/>
                    <a:moveTo>
                      <a:pt x="30" y="11"/>
                    </a:moveTo>
                    <a:cubicBezTo>
                      <a:pt x="28" y="11"/>
                      <a:pt x="26" y="11"/>
                      <a:pt x="24" y="12"/>
                    </a:cubicBezTo>
                    <a:cubicBezTo>
                      <a:pt x="20" y="12"/>
                      <a:pt x="15" y="14"/>
                      <a:pt x="12" y="19"/>
                    </a:cubicBezTo>
                    <a:cubicBezTo>
                      <a:pt x="11" y="22"/>
                      <a:pt x="10" y="27"/>
                      <a:pt x="14" y="30"/>
                    </a:cubicBezTo>
                    <a:cubicBezTo>
                      <a:pt x="23" y="35"/>
                      <a:pt x="38" y="32"/>
                      <a:pt x="49" y="26"/>
                    </a:cubicBezTo>
                    <a:cubicBezTo>
                      <a:pt x="51" y="25"/>
                      <a:pt x="52" y="24"/>
                      <a:pt x="53" y="22"/>
                    </a:cubicBezTo>
                    <a:cubicBezTo>
                      <a:pt x="53" y="21"/>
                      <a:pt x="52" y="19"/>
                      <a:pt x="50" y="17"/>
                    </a:cubicBezTo>
                    <a:cubicBezTo>
                      <a:pt x="45" y="13"/>
                      <a:pt x="37" y="11"/>
                      <a:pt x="3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28" name="">
                <a:extLst>
                  <a:ext uri="{FF2B5EF4-FFF2-40B4-BE49-F238E27FC236}">
                    <a16:creationId xmlns:a16="http://schemas.microsoft.com/office/drawing/2014/main" id="{6C43ADA8-6F18-45D7-B81F-D7D0CB9236E8}"/>
                  </a:ext>
                </a:extLst>
              </p:cNvPr>
              <p:cNvSpPr/>
              <p:nvPr/>
            </p:nvSpPr>
            <p:spPr bwMode="auto">
              <a:xfrm>
                <a:off x="5822950" y="1516064"/>
                <a:ext cx="60325" cy="98425"/>
              </a:xfrm>
              <a:custGeom>
                <a:avLst/>
                <a:gdLst>
                  <a:gd name="T0" fmla="*/ 11 w 16"/>
                  <a:gd name="T1" fmla="*/ 26 h 26"/>
                  <a:gd name="T2" fmla="*/ 6 w 16"/>
                  <a:gd name="T3" fmla="*/ 22 h 26"/>
                  <a:gd name="T4" fmla="*/ 1 w 16"/>
                  <a:gd name="T5" fmla="*/ 9 h 26"/>
                  <a:gd name="T6" fmla="*/ 3 w 16"/>
                  <a:gd name="T7" fmla="*/ 2 h 26"/>
                  <a:gd name="T8" fmla="*/ 10 w 16"/>
                  <a:gd name="T9" fmla="*/ 4 h 26"/>
                  <a:gd name="T10" fmla="*/ 16 w 16"/>
                  <a:gd name="T11" fmla="*/ 21 h 26"/>
                  <a:gd name="T12" fmla="*/ 12 w 16"/>
                  <a:gd name="T13" fmla="*/ 26 h 26"/>
                  <a:gd name="T14" fmla="*/ 11 w 16"/>
                  <a:gd name="T1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26">
                    <a:moveTo>
                      <a:pt x="11" y="26"/>
                    </a:moveTo>
                    <a:cubicBezTo>
                      <a:pt x="9" y="26"/>
                      <a:pt x="7" y="25"/>
                      <a:pt x="6" y="22"/>
                    </a:cubicBezTo>
                    <a:cubicBezTo>
                      <a:pt x="5" y="17"/>
                      <a:pt x="4" y="13"/>
                      <a:pt x="1" y="9"/>
                    </a:cubicBezTo>
                    <a:cubicBezTo>
                      <a:pt x="0" y="6"/>
                      <a:pt x="1" y="3"/>
                      <a:pt x="3" y="2"/>
                    </a:cubicBezTo>
                    <a:cubicBezTo>
                      <a:pt x="5" y="0"/>
                      <a:pt x="8" y="1"/>
                      <a:pt x="10" y="4"/>
                    </a:cubicBezTo>
                    <a:cubicBezTo>
                      <a:pt x="13" y="9"/>
                      <a:pt x="15" y="15"/>
                      <a:pt x="16" y="21"/>
                    </a:cubicBezTo>
                    <a:cubicBezTo>
                      <a:pt x="16" y="23"/>
                      <a:pt x="14" y="26"/>
                      <a:pt x="12" y="26"/>
                    </a:cubicBezTo>
                    <a:cubicBezTo>
                      <a:pt x="11" y="26"/>
                      <a:pt x="11" y="26"/>
                      <a:pt x="11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29" name="">
                <a:extLst>
                  <a:ext uri="{FF2B5EF4-FFF2-40B4-BE49-F238E27FC236}">
                    <a16:creationId xmlns:a16="http://schemas.microsoft.com/office/drawing/2014/main" id="{C548F576-A4A2-4202-99D5-FF9551900DE6}"/>
                  </a:ext>
                </a:extLst>
              </p:cNvPr>
              <p:cNvSpPr/>
              <p:nvPr/>
            </p:nvSpPr>
            <p:spPr bwMode="auto">
              <a:xfrm>
                <a:off x="5594350" y="1627189"/>
                <a:ext cx="60325" cy="74613"/>
              </a:xfrm>
              <a:custGeom>
                <a:avLst/>
                <a:gdLst>
                  <a:gd name="T0" fmla="*/ 11 w 16"/>
                  <a:gd name="T1" fmla="*/ 20 h 20"/>
                  <a:gd name="T2" fmla="*/ 6 w 16"/>
                  <a:gd name="T3" fmla="*/ 17 h 20"/>
                  <a:gd name="T4" fmla="*/ 2 w 16"/>
                  <a:gd name="T5" fmla="*/ 9 h 20"/>
                  <a:gd name="T6" fmla="*/ 2 w 16"/>
                  <a:gd name="T7" fmla="*/ 2 h 20"/>
                  <a:gd name="T8" fmla="*/ 9 w 16"/>
                  <a:gd name="T9" fmla="*/ 3 h 20"/>
                  <a:gd name="T10" fmla="*/ 16 w 16"/>
                  <a:gd name="T11" fmla="*/ 14 h 20"/>
                  <a:gd name="T12" fmla="*/ 13 w 16"/>
                  <a:gd name="T13" fmla="*/ 20 h 20"/>
                  <a:gd name="T14" fmla="*/ 11 w 16"/>
                  <a:gd name="T1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20">
                    <a:moveTo>
                      <a:pt x="11" y="20"/>
                    </a:moveTo>
                    <a:cubicBezTo>
                      <a:pt x="9" y="20"/>
                      <a:pt x="7" y="19"/>
                      <a:pt x="6" y="17"/>
                    </a:cubicBezTo>
                    <a:cubicBezTo>
                      <a:pt x="5" y="14"/>
                      <a:pt x="4" y="11"/>
                      <a:pt x="2" y="9"/>
                    </a:cubicBezTo>
                    <a:cubicBezTo>
                      <a:pt x="0" y="7"/>
                      <a:pt x="0" y="4"/>
                      <a:pt x="2" y="2"/>
                    </a:cubicBezTo>
                    <a:cubicBezTo>
                      <a:pt x="4" y="0"/>
                      <a:pt x="7" y="1"/>
                      <a:pt x="9" y="3"/>
                    </a:cubicBezTo>
                    <a:cubicBezTo>
                      <a:pt x="12" y="6"/>
                      <a:pt x="14" y="10"/>
                      <a:pt x="16" y="14"/>
                    </a:cubicBezTo>
                    <a:cubicBezTo>
                      <a:pt x="16" y="17"/>
                      <a:pt x="15" y="19"/>
                      <a:pt x="13" y="20"/>
                    </a:cubicBezTo>
                    <a:cubicBezTo>
                      <a:pt x="12" y="20"/>
                      <a:pt x="11" y="20"/>
                      <a:pt x="11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30" name="">
                <a:extLst>
                  <a:ext uri="{FF2B5EF4-FFF2-40B4-BE49-F238E27FC236}">
                    <a16:creationId xmlns:a16="http://schemas.microsoft.com/office/drawing/2014/main" id="{15BF846D-853D-415F-8139-E0B9F6E97B1C}"/>
                  </a:ext>
                </a:extLst>
              </p:cNvPr>
              <p:cNvSpPr/>
              <p:nvPr/>
            </p:nvSpPr>
            <p:spPr bwMode="auto">
              <a:xfrm>
                <a:off x="5384800" y="1728789"/>
                <a:ext cx="100013" cy="106363"/>
              </a:xfrm>
              <a:custGeom>
                <a:avLst/>
                <a:gdLst>
                  <a:gd name="T0" fmla="*/ 21 w 26"/>
                  <a:gd name="T1" fmla="*/ 28 h 28"/>
                  <a:gd name="T2" fmla="*/ 17 w 26"/>
                  <a:gd name="T3" fmla="*/ 26 h 28"/>
                  <a:gd name="T4" fmla="*/ 2 w 26"/>
                  <a:gd name="T5" fmla="*/ 9 h 28"/>
                  <a:gd name="T6" fmla="*/ 2 w 26"/>
                  <a:gd name="T7" fmla="*/ 2 h 28"/>
                  <a:gd name="T8" fmla="*/ 9 w 26"/>
                  <a:gd name="T9" fmla="*/ 3 h 28"/>
                  <a:gd name="T10" fmla="*/ 25 w 26"/>
                  <a:gd name="T11" fmla="*/ 20 h 28"/>
                  <a:gd name="T12" fmla="*/ 24 w 26"/>
                  <a:gd name="T13" fmla="*/ 27 h 28"/>
                  <a:gd name="T14" fmla="*/ 21 w 26"/>
                  <a:gd name="T1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28">
                    <a:moveTo>
                      <a:pt x="21" y="28"/>
                    </a:moveTo>
                    <a:cubicBezTo>
                      <a:pt x="20" y="28"/>
                      <a:pt x="18" y="27"/>
                      <a:pt x="17" y="26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0" y="7"/>
                      <a:pt x="0" y="4"/>
                      <a:pt x="2" y="2"/>
                    </a:cubicBezTo>
                    <a:cubicBezTo>
                      <a:pt x="4" y="0"/>
                      <a:pt x="7" y="1"/>
                      <a:pt x="9" y="3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6" y="22"/>
                      <a:pt x="26" y="25"/>
                      <a:pt x="24" y="27"/>
                    </a:cubicBezTo>
                    <a:cubicBezTo>
                      <a:pt x="23" y="27"/>
                      <a:pt x="22" y="28"/>
                      <a:pt x="21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31" name="">
                <a:extLst>
                  <a:ext uri="{FF2B5EF4-FFF2-40B4-BE49-F238E27FC236}">
                    <a16:creationId xmlns:a16="http://schemas.microsoft.com/office/drawing/2014/main" id="{E9E6946A-06A8-4AFC-B848-68AB9B31B4BE}"/>
                  </a:ext>
                </a:extLst>
              </p:cNvPr>
              <p:cNvSpPr/>
              <p:nvPr/>
            </p:nvSpPr>
            <p:spPr bwMode="auto">
              <a:xfrm>
                <a:off x="5259388" y="1925639"/>
                <a:ext cx="76200" cy="76200"/>
              </a:xfrm>
              <a:custGeom>
                <a:avLst/>
                <a:gdLst>
                  <a:gd name="T0" fmla="*/ 14 w 20"/>
                  <a:gd name="T1" fmla="*/ 20 h 20"/>
                  <a:gd name="T2" fmla="*/ 10 w 20"/>
                  <a:gd name="T3" fmla="*/ 17 h 20"/>
                  <a:gd name="T4" fmla="*/ 3 w 20"/>
                  <a:gd name="T5" fmla="*/ 9 h 20"/>
                  <a:gd name="T6" fmla="*/ 2 w 20"/>
                  <a:gd name="T7" fmla="*/ 2 h 20"/>
                  <a:gd name="T8" fmla="*/ 9 w 20"/>
                  <a:gd name="T9" fmla="*/ 1 h 20"/>
                  <a:gd name="T10" fmla="*/ 18 w 20"/>
                  <a:gd name="T11" fmla="*/ 12 h 20"/>
                  <a:gd name="T12" fmla="*/ 17 w 20"/>
                  <a:gd name="T13" fmla="*/ 19 h 20"/>
                  <a:gd name="T14" fmla="*/ 14 w 20"/>
                  <a:gd name="T1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20">
                    <a:moveTo>
                      <a:pt x="14" y="20"/>
                    </a:moveTo>
                    <a:cubicBezTo>
                      <a:pt x="13" y="20"/>
                      <a:pt x="11" y="19"/>
                      <a:pt x="10" y="17"/>
                    </a:cubicBezTo>
                    <a:cubicBezTo>
                      <a:pt x="8" y="14"/>
                      <a:pt x="6" y="11"/>
                      <a:pt x="3" y="9"/>
                    </a:cubicBezTo>
                    <a:cubicBezTo>
                      <a:pt x="1" y="8"/>
                      <a:pt x="0" y="5"/>
                      <a:pt x="2" y="2"/>
                    </a:cubicBezTo>
                    <a:cubicBezTo>
                      <a:pt x="3" y="0"/>
                      <a:pt x="6" y="0"/>
                      <a:pt x="9" y="1"/>
                    </a:cubicBezTo>
                    <a:cubicBezTo>
                      <a:pt x="13" y="4"/>
                      <a:pt x="16" y="8"/>
                      <a:pt x="18" y="12"/>
                    </a:cubicBezTo>
                    <a:cubicBezTo>
                      <a:pt x="20" y="14"/>
                      <a:pt x="19" y="17"/>
                      <a:pt x="17" y="19"/>
                    </a:cubicBezTo>
                    <a:cubicBezTo>
                      <a:pt x="16" y="19"/>
                      <a:pt x="15" y="20"/>
                      <a:pt x="1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32" name="">
                <a:extLst>
                  <a:ext uri="{FF2B5EF4-FFF2-40B4-BE49-F238E27FC236}">
                    <a16:creationId xmlns:a16="http://schemas.microsoft.com/office/drawing/2014/main" id="{E3B3FAF8-0442-4398-91FE-C6652F171225}"/>
                  </a:ext>
                </a:extLst>
              </p:cNvPr>
              <p:cNvSpPr/>
              <p:nvPr/>
            </p:nvSpPr>
            <p:spPr bwMode="auto">
              <a:xfrm>
                <a:off x="5092700" y="2062164"/>
                <a:ext cx="155575" cy="130175"/>
              </a:xfrm>
              <a:custGeom>
                <a:avLst/>
                <a:gdLst>
                  <a:gd name="T0" fmla="*/ 36 w 41"/>
                  <a:gd name="T1" fmla="*/ 34 h 34"/>
                  <a:gd name="T2" fmla="*/ 32 w 41"/>
                  <a:gd name="T3" fmla="*/ 32 h 34"/>
                  <a:gd name="T4" fmla="*/ 3 w 41"/>
                  <a:gd name="T5" fmla="*/ 10 h 34"/>
                  <a:gd name="T6" fmla="*/ 1 w 41"/>
                  <a:gd name="T7" fmla="*/ 3 h 34"/>
                  <a:gd name="T8" fmla="*/ 8 w 41"/>
                  <a:gd name="T9" fmla="*/ 2 h 34"/>
                  <a:gd name="T10" fmla="*/ 39 w 41"/>
                  <a:gd name="T11" fmla="*/ 25 h 34"/>
                  <a:gd name="T12" fmla="*/ 39 w 41"/>
                  <a:gd name="T13" fmla="*/ 32 h 34"/>
                  <a:gd name="T14" fmla="*/ 36 w 41"/>
                  <a:gd name="T1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34">
                    <a:moveTo>
                      <a:pt x="36" y="34"/>
                    </a:moveTo>
                    <a:cubicBezTo>
                      <a:pt x="35" y="34"/>
                      <a:pt x="33" y="33"/>
                      <a:pt x="32" y="32"/>
                    </a:cubicBezTo>
                    <a:cubicBezTo>
                      <a:pt x="23" y="25"/>
                      <a:pt x="13" y="17"/>
                      <a:pt x="3" y="10"/>
                    </a:cubicBezTo>
                    <a:cubicBezTo>
                      <a:pt x="0" y="8"/>
                      <a:pt x="0" y="5"/>
                      <a:pt x="1" y="3"/>
                    </a:cubicBezTo>
                    <a:cubicBezTo>
                      <a:pt x="3" y="1"/>
                      <a:pt x="6" y="0"/>
                      <a:pt x="8" y="2"/>
                    </a:cubicBezTo>
                    <a:cubicBezTo>
                      <a:pt x="19" y="9"/>
                      <a:pt x="29" y="17"/>
                      <a:pt x="39" y="25"/>
                    </a:cubicBezTo>
                    <a:cubicBezTo>
                      <a:pt x="41" y="27"/>
                      <a:pt x="41" y="30"/>
                      <a:pt x="39" y="32"/>
                    </a:cubicBezTo>
                    <a:cubicBezTo>
                      <a:pt x="38" y="33"/>
                      <a:pt x="37" y="34"/>
                      <a:pt x="36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33" name="">
                <a:extLst>
                  <a:ext uri="{FF2B5EF4-FFF2-40B4-BE49-F238E27FC236}">
                    <a16:creationId xmlns:a16="http://schemas.microsoft.com/office/drawing/2014/main" id="{F9D38530-0624-4E4C-BB4B-4BAF9F7D7ADF}"/>
                  </a:ext>
                </a:extLst>
              </p:cNvPr>
              <p:cNvSpPr/>
              <p:nvPr/>
            </p:nvSpPr>
            <p:spPr bwMode="auto">
              <a:xfrm>
                <a:off x="5021263" y="2366964"/>
                <a:ext cx="166688" cy="57150"/>
              </a:xfrm>
              <a:custGeom>
                <a:avLst/>
                <a:gdLst>
                  <a:gd name="T0" fmla="*/ 39 w 44"/>
                  <a:gd name="T1" fmla="*/ 15 h 15"/>
                  <a:gd name="T2" fmla="*/ 38 w 44"/>
                  <a:gd name="T3" fmla="*/ 15 h 15"/>
                  <a:gd name="T4" fmla="*/ 4 w 44"/>
                  <a:gd name="T5" fmla="*/ 10 h 15"/>
                  <a:gd name="T6" fmla="*/ 0 w 44"/>
                  <a:gd name="T7" fmla="*/ 5 h 15"/>
                  <a:gd name="T8" fmla="*/ 5 w 44"/>
                  <a:gd name="T9" fmla="*/ 1 h 15"/>
                  <a:gd name="T10" fmla="*/ 40 w 44"/>
                  <a:gd name="T11" fmla="*/ 5 h 15"/>
                  <a:gd name="T12" fmla="*/ 44 w 44"/>
                  <a:gd name="T13" fmla="*/ 10 h 15"/>
                  <a:gd name="T14" fmla="*/ 39 w 44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" h="15">
                    <a:moveTo>
                      <a:pt x="39" y="15"/>
                    </a:moveTo>
                    <a:cubicBezTo>
                      <a:pt x="39" y="15"/>
                      <a:pt x="38" y="15"/>
                      <a:pt x="38" y="15"/>
                    </a:cubicBezTo>
                    <a:cubicBezTo>
                      <a:pt x="27" y="13"/>
                      <a:pt x="16" y="11"/>
                      <a:pt x="4" y="10"/>
                    </a:cubicBezTo>
                    <a:cubicBezTo>
                      <a:pt x="2" y="10"/>
                      <a:pt x="0" y="8"/>
                      <a:pt x="0" y="5"/>
                    </a:cubicBezTo>
                    <a:cubicBezTo>
                      <a:pt x="0" y="2"/>
                      <a:pt x="2" y="0"/>
                      <a:pt x="5" y="1"/>
                    </a:cubicBezTo>
                    <a:cubicBezTo>
                      <a:pt x="17" y="2"/>
                      <a:pt x="28" y="3"/>
                      <a:pt x="40" y="5"/>
                    </a:cubicBezTo>
                    <a:cubicBezTo>
                      <a:pt x="42" y="5"/>
                      <a:pt x="44" y="8"/>
                      <a:pt x="44" y="10"/>
                    </a:cubicBezTo>
                    <a:cubicBezTo>
                      <a:pt x="43" y="13"/>
                      <a:pt x="41" y="15"/>
                      <a:pt x="39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34" name="">
                <a:extLst>
                  <a:ext uri="{FF2B5EF4-FFF2-40B4-BE49-F238E27FC236}">
                    <a16:creationId xmlns:a16="http://schemas.microsoft.com/office/drawing/2014/main" id="{716ECFA0-1083-42E6-BD13-7BA578F0C7D4}"/>
                  </a:ext>
                </a:extLst>
              </p:cNvPr>
              <p:cNvSpPr/>
              <p:nvPr/>
            </p:nvSpPr>
            <p:spPr bwMode="auto">
              <a:xfrm>
                <a:off x="5111750" y="2632076"/>
                <a:ext cx="79375" cy="41275"/>
              </a:xfrm>
              <a:custGeom>
                <a:avLst/>
                <a:gdLst>
                  <a:gd name="T0" fmla="*/ 5 w 21"/>
                  <a:gd name="T1" fmla="*/ 11 h 11"/>
                  <a:gd name="T2" fmla="*/ 1 w 21"/>
                  <a:gd name="T3" fmla="*/ 8 h 11"/>
                  <a:gd name="T4" fmla="*/ 4 w 21"/>
                  <a:gd name="T5" fmla="*/ 2 h 11"/>
                  <a:gd name="T6" fmla="*/ 16 w 21"/>
                  <a:gd name="T7" fmla="*/ 0 h 11"/>
                  <a:gd name="T8" fmla="*/ 21 w 21"/>
                  <a:gd name="T9" fmla="*/ 4 h 11"/>
                  <a:gd name="T10" fmla="*/ 16 w 21"/>
                  <a:gd name="T11" fmla="*/ 9 h 11"/>
                  <a:gd name="T12" fmla="*/ 7 w 21"/>
                  <a:gd name="T13" fmla="*/ 11 h 11"/>
                  <a:gd name="T14" fmla="*/ 5 w 21"/>
                  <a:gd name="T1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11">
                    <a:moveTo>
                      <a:pt x="5" y="11"/>
                    </a:moveTo>
                    <a:cubicBezTo>
                      <a:pt x="3" y="11"/>
                      <a:pt x="1" y="10"/>
                      <a:pt x="1" y="8"/>
                    </a:cubicBezTo>
                    <a:cubicBezTo>
                      <a:pt x="0" y="5"/>
                      <a:pt x="1" y="3"/>
                      <a:pt x="4" y="2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18" y="0"/>
                      <a:pt x="21" y="2"/>
                      <a:pt x="21" y="4"/>
                    </a:cubicBezTo>
                    <a:cubicBezTo>
                      <a:pt x="21" y="7"/>
                      <a:pt x="19" y="9"/>
                      <a:pt x="16" y="9"/>
                    </a:cubicBezTo>
                    <a:cubicBezTo>
                      <a:pt x="13" y="10"/>
                      <a:pt x="10" y="10"/>
                      <a:pt x="7" y="11"/>
                    </a:cubicBezTo>
                    <a:cubicBezTo>
                      <a:pt x="6" y="11"/>
                      <a:pt x="6" y="11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35" name="">
                <a:extLst>
                  <a:ext uri="{FF2B5EF4-FFF2-40B4-BE49-F238E27FC236}">
                    <a16:creationId xmlns:a16="http://schemas.microsoft.com/office/drawing/2014/main" id="{87DDA5A4-B08E-42D5-85E6-8640DCBD8BC7}"/>
                  </a:ext>
                </a:extLst>
              </p:cNvPr>
              <p:cNvSpPr/>
              <p:nvPr/>
            </p:nvSpPr>
            <p:spPr bwMode="auto">
              <a:xfrm>
                <a:off x="5108575" y="2852739"/>
                <a:ext cx="182563" cy="112713"/>
              </a:xfrm>
              <a:custGeom>
                <a:avLst/>
                <a:gdLst>
                  <a:gd name="T0" fmla="*/ 6 w 48"/>
                  <a:gd name="T1" fmla="*/ 30 h 30"/>
                  <a:gd name="T2" fmla="*/ 2 w 48"/>
                  <a:gd name="T3" fmla="*/ 28 h 30"/>
                  <a:gd name="T4" fmla="*/ 4 w 48"/>
                  <a:gd name="T5" fmla="*/ 21 h 30"/>
                  <a:gd name="T6" fmla="*/ 40 w 48"/>
                  <a:gd name="T7" fmla="*/ 1 h 30"/>
                  <a:gd name="T8" fmla="*/ 47 w 48"/>
                  <a:gd name="T9" fmla="*/ 3 h 30"/>
                  <a:gd name="T10" fmla="*/ 45 w 48"/>
                  <a:gd name="T11" fmla="*/ 10 h 30"/>
                  <a:gd name="T12" fmla="*/ 8 w 48"/>
                  <a:gd name="T13" fmla="*/ 30 h 30"/>
                  <a:gd name="T14" fmla="*/ 6 w 48"/>
                  <a:gd name="T1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30">
                    <a:moveTo>
                      <a:pt x="6" y="30"/>
                    </a:moveTo>
                    <a:cubicBezTo>
                      <a:pt x="4" y="30"/>
                      <a:pt x="3" y="29"/>
                      <a:pt x="2" y="28"/>
                    </a:cubicBezTo>
                    <a:cubicBezTo>
                      <a:pt x="0" y="25"/>
                      <a:pt x="1" y="22"/>
                      <a:pt x="4" y="21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2" y="0"/>
                      <a:pt x="45" y="1"/>
                      <a:pt x="47" y="3"/>
                    </a:cubicBezTo>
                    <a:cubicBezTo>
                      <a:pt x="48" y="5"/>
                      <a:pt x="47" y="8"/>
                      <a:pt x="45" y="10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0"/>
                      <a:pt x="7" y="30"/>
                      <a:pt x="6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36" name="">
                <a:extLst>
                  <a:ext uri="{FF2B5EF4-FFF2-40B4-BE49-F238E27FC236}">
                    <a16:creationId xmlns:a16="http://schemas.microsoft.com/office/drawing/2014/main" id="{94C46792-4E3F-40D2-B081-77F6BB788EFC}"/>
                  </a:ext>
                </a:extLst>
              </p:cNvPr>
              <p:cNvSpPr/>
              <p:nvPr/>
            </p:nvSpPr>
            <p:spPr bwMode="auto">
              <a:xfrm>
                <a:off x="5381625" y="3052764"/>
                <a:ext cx="79375" cy="76200"/>
              </a:xfrm>
              <a:custGeom>
                <a:avLst/>
                <a:gdLst>
                  <a:gd name="T0" fmla="*/ 6 w 21"/>
                  <a:gd name="T1" fmla="*/ 20 h 20"/>
                  <a:gd name="T2" fmla="*/ 1 w 21"/>
                  <a:gd name="T3" fmla="*/ 17 h 20"/>
                  <a:gd name="T4" fmla="*/ 4 w 21"/>
                  <a:gd name="T5" fmla="*/ 10 h 20"/>
                  <a:gd name="T6" fmla="*/ 11 w 21"/>
                  <a:gd name="T7" fmla="*/ 3 h 20"/>
                  <a:gd name="T8" fmla="*/ 17 w 21"/>
                  <a:gd name="T9" fmla="*/ 1 h 20"/>
                  <a:gd name="T10" fmla="*/ 20 w 21"/>
                  <a:gd name="T11" fmla="*/ 7 h 20"/>
                  <a:gd name="T12" fmla="*/ 7 w 21"/>
                  <a:gd name="T13" fmla="*/ 19 h 20"/>
                  <a:gd name="T14" fmla="*/ 6 w 21"/>
                  <a:gd name="T1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20">
                    <a:moveTo>
                      <a:pt x="6" y="20"/>
                    </a:moveTo>
                    <a:cubicBezTo>
                      <a:pt x="4" y="20"/>
                      <a:pt x="2" y="19"/>
                      <a:pt x="1" y="17"/>
                    </a:cubicBezTo>
                    <a:cubicBezTo>
                      <a:pt x="0" y="14"/>
                      <a:pt x="1" y="11"/>
                      <a:pt x="4" y="10"/>
                    </a:cubicBezTo>
                    <a:cubicBezTo>
                      <a:pt x="7" y="9"/>
                      <a:pt x="9" y="6"/>
                      <a:pt x="11" y="3"/>
                    </a:cubicBezTo>
                    <a:cubicBezTo>
                      <a:pt x="12" y="1"/>
                      <a:pt x="14" y="0"/>
                      <a:pt x="17" y="1"/>
                    </a:cubicBezTo>
                    <a:cubicBezTo>
                      <a:pt x="19" y="2"/>
                      <a:pt x="21" y="5"/>
                      <a:pt x="20" y="7"/>
                    </a:cubicBezTo>
                    <a:cubicBezTo>
                      <a:pt x="17" y="12"/>
                      <a:pt x="13" y="17"/>
                      <a:pt x="7" y="19"/>
                    </a:cubicBezTo>
                    <a:cubicBezTo>
                      <a:pt x="7" y="20"/>
                      <a:pt x="6" y="20"/>
                      <a:pt x="6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37" name="">
                <a:extLst>
                  <a:ext uri="{FF2B5EF4-FFF2-40B4-BE49-F238E27FC236}">
                    <a16:creationId xmlns:a16="http://schemas.microsoft.com/office/drawing/2014/main" id="{46CAEE6E-41D7-4DE7-8904-353A33B9395B}"/>
                  </a:ext>
                </a:extLst>
              </p:cNvPr>
              <p:cNvSpPr/>
              <p:nvPr/>
            </p:nvSpPr>
            <p:spPr bwMode="auto">
              <a:xfrm>
                <a:off x="5484813" y="3159126"/>
                <a:ext cx="125413" cy="155575"/>
              </a:xfrm>
              <a:custGeom>
                <a:avLst/>
                <a:gdLst>
                  <a:gd name="T0" fmla="*/ 6 w 33"/>
                  <a:gd name="T1" fmla="*/ 41 h 41"/>
                  <a:gd name="T2" fmla="*/ 2 w 33"/>
                  <a:gd name="T3" fmla="*/ 39 h 41"/>
                  <a:gd name="T4" fmla="*/ 2 w 33"/>
                  <a:gd name="T5" fmla="*/ 32 h 41"/>
                  <a:gd name="T6" fmla="*/ 23 w 33"/>
                  <a:gd name="T7" fmla="*/ 4 h 41"/>
                  <a:gd name="T8" fmla="*/ 29 w 33"/>
                  <a:gd name="T9" fmla="*/ 1 h 41"/>
                  <a:gd name="T10" fmla="*/ 32 w 33"/>
                  <a:gd name="T11" fmla="*/ 7 h 41"/>
                  <a:gd name="T12" fmla="*/ 9 w 33"/>
                  <a:gd name="T13" fmla="*/ 39 h 41"/>
                  <a:gd name="T14" fmla="*/ 6 w 33"/>
                  <a:gd name="T15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41">
                    <a:moveTo>
                      <a:pt x="6" y="41"/>
                    </a:moveTo>
                    <a:cubicBezTo>
                      <a:pt x="4" y="41"/>
                      <a:pt x="3" y="40"/>
                      <a:pt x="2" y="39"/>
                    </a:cubicBezTo>
                    <a:cubicBezTo>
                      <a:pt x="0" y="37"/>
                      <a:pt x="0" y="34"/>
                      <a:pt x="2" y="32"/>
                    </a:cubicBezTo>
                    <a:cubicBezTo>
                      <a:pt x="11" y="24"/>
                      <a:pt x="18" y="14"/>
                      <a:pt x="23" y="4"/>
                    </a:cubicBezTo>
                    <a:cubicBezTo>
                      <a:pt x="24" y="1"/>
                      <a:pt x="26" y="0"/>
                      <a:pt x="29" y="1"/>
                    </a:cubicBezTo>
                    <a:cubicBezTo>
                      <a:pt x="32" y="2"/>
                      <a:pt x="33" y="5"/>
                      <a:pt x="32" y="7"/>
                    </a:cubicBezTo>
                    <a:cubicBezTo>
                      <a:pt x="27" y="19"/>
                      <a:pt x="19" y="31"/>
                      <a:pt x="9" y="39"/>
                    </a:cubicBezTo>
                    <a:cubicBezTo>
                      <a:pt x="8" y="40"/>
                      <a:pt x="7" y="41"/>
                      <a:pt x="6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38" name="">
                <a:extLst>
                  <a:ext uri="{FF2B5EF4-FFF2-40B4-BE49-F238E27FC236}">
                    <a16:creationId xmlns:a16="http://schemas.microsoft.com/office/drawing/2014/main" id="{E929FC98-14ED-4FE1-811C-C4D94D88762A}"/>
                  </a:ext>
                </a:extLst>
              </p:cNvPr>
              <p:cNvSpPr/>
              <p:nvPr/>
            </p:nvSpPr>
            <p:spPr bwMode="auto">
              <a:xfrm>
                <a:off x="5788025" y="3251201"/>
                <a:ext cx="60325" cy="101600"/>
              </a:xfrm>
              <a:custGeom>
                <a:avLst/>
                <a:gdLst>
                  <a:gd name="T0" fmla="*/ 6 w 16"/>
                  <a:gd name="T1" fmla="*/ 27 h 27"/>
                  <a:gd name="T2" fmla="*/ 4 w 16"/>
                  <a:gd name="T3" fmla="*/ 26 h 27"/>
                  <a:gd name="T4" fmla="*/ 1 w 16"/>
                  <a:gd name="T5" fmla="*/ 20 h 27"/>
                  <a:gd name="T6" fmla="*/ 6 w 16"/>
                  <a:gd name="T7" fmla="*/ 4 h 27"/>
                  <a:gd name="T8" fmla="*/ 12 w 16"/>
                  <a:gd name="T9" fmla="*/ 1 h 27"/>
                  <a:gd name="T10" fmla="*/ 15 w 16"/>
                  <a:gd name="T11" fmla="*/ 7 h 27"/>
                  <a:gd name="T12" fmla="*/ 10 w 16"/>
                  <a:gd name="T13" fmla="*/ 23 h 27"/>
                  <a:gd name="T14" fmla="*/ 6 w 16"/>
                  <a:gd name="T1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27">
                    <a:moveTo>
                      <a:pt x="6" y="27"/>
                    </a:moveTo>
                    <a:cubicBezTo>
                      <a:pt x="5" y="27"/>
                      <a:pt x="5" y="26"/>
                      <a:pt x="4" y="26"/>
                    </a:cubicBezTo>
                    <a:cubicBezTo>
                      <a:pt x="2" y="25"/>
                      <a:pt x="0" y="23"/>
                      <a:pt x="1" y="20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2"/>
                      <a:pt x="10" y="0"/>
                      <a:pt x="12" y="1"/>
                    </a:cubicBezTo>
                    <a:cubicBezTo>
                      <a:pt x="15" y="2"/>
                      <a:pt x="16" y="4"/>
                      <a:pt x="15" y="7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5"/>
                      <a:pt x="8" y="27"/>
                      <a:pt x="6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39" name="">
                <a:extLst>
                  <a:ext uri="{FF2B5EF4-FFF2-40B4-BE49-F238E27FC236}">
                    <a16:creationId xmlns:a16="http://schemas.microsoft.com/office/drawing/2014/main" id="{91CE107D-7E28-4D0F-8FB4-BC09DA4D9FD2}"/>
                  </a:ext>
                </a:extLst>
              </p:cNvPr>
              <p:cNvSpPr/>
              <p:nvPr/>
            </p:nvSpPr>
            <p:spPr bwMode="auto">
              <a:xfrm>
                <a:off x="6099175" y="3276601"/>
                <a:ext cx="80963" cy="198438"/>
              </a:xfrm>
              <a:custGeom>
                <a:avLst/>
                <a:gdLst>
                  <a:gd name="T0" fmla="*/ 15 w 21"/>
                  <a:gd name="T1" fmla="*/ 52 h 52"/>
                  <a:gd name="T2" fmla="*/ 11 w 21"/>
                  <a:gd name="T3" fmla="*/ 47 h 52"/>
                  <a:gd name="T4" fmla="*/ 1 w 21"/>
                  <a:gd name="T5" fmla="*/ 8 h 52"/>
                  <a:gd name="T6" fmla="*/ 4 w 21"/>
                  <a:gd name="T7" fmla="*/ 1 h 52"/>
                  <a:gd name="T8" fmla="*/ 11 w 21"/>
                  <a:gd name="T9" fmla="*/ 4 h 52"/>
                  <a:gd name="T10" fmla="*/ 20 w 21"/>
                  <a:gd name="T11" fmla="*/ 46 h 52"/>
                  <a:gd name="T12" fmla="*/ 16 w 21"/>
                  <a:gd name="T13" fmla="*/ 52 h 52"/>
                  <a:gd name="T14" fmla="*/ 15 w 21"/>
                  <a:gd name="T1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52">
                    <a:moveTo>
                      <a:pt x="15" y="52"/>
                    </a:moveTo>
                    <a:cubicBezTo>
                      <a:pt x="13" y="52"/>
                      <a:pt x="11" y="50"/>
                      <a:pt x="11" y="47"/>
                    </a:cubicBezTo>
                    <a:cubicBezTo>
                      <a:pt x="9" y="34"/>
                      <a:pt x="6" y="20"/>
                      <a:pt x="1" y="8"/>
                    </a:cubicBezTo>
                    <a:cubicBezTo>
                      <a:pt x="0" y="5"/>
                      <a:pt x="2" y="2"/>
                      <a:pt x="4" y="1"/>
                    </a:cubicBezTo>
                    <a:cubicBezTo>
                      <a:pt x="7" y="0"/>
                      <a:pt x="10" y="2"/>
                      <a:pt x="11" y="4"/>
                    </a:cubicBezTo>
                    <a:cubicBezTo>
                      <a:pt x="15" y="18"/>
                      <a:pt x="19" y="32"/>
                      <a:pt x="20" y="46"/>
                    </a:cubicBezTo>
                    <a:cubicBezTo>
                      <a:pt x="21" y="49"/>
                      <a:pt x="19" y="51"/>
                      <a:pt x="16" y="52"/>
                    </a:cubicBezTo>
                    <a:cubicBezTo>
                      <a:pt x="16" y="52"/>
                      <a:pt x="16" y="52"/>
                      <a:pt x="15" y="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40" name="">
                <a:extLst>
                  <a:ext uri="{FF2B5EF4-FFF2-40B4-BE49-F238E27FC236}">
                    <a16:creationId xmlns:a16="http://schemas.microsoft.com/office/drawing/2014/main" id="{9DEA50D1-F870-41A9-9A7D-2CA68082B9B0}"/>
                  </a:ext>
                </a:extLst>
              </p:cNvPr>
              <p:cNvSpPr/>
              <p:nvPr/>
            </p:nvSpPr>
            <p:spPr bwMode="auto">
              <a:xfrm>
                <a:off x="6350000" y="3238501"/>
                <a:ext cx="53975" cy="92075"/>
              </a:xfrm>
              <a:custGeom>
                <a:avLst/>
                <a:gdLst>
                  <a:gd name="T0" fmla="*/ 8 w 14"/>
                  <a:gd name="T1" fmla="*/ 24 h 24"/>
                  <a:gd name="T2" fmla="*/ 3 w 14"/>
                  <a:gd name="T3" fmla="*/ 20 h 24"/>
                  <a:gd name="T4" fmla="*/ 0 w 14"/>
                  <a:gd name="T5" fmla="*/ 6 h 24"/>
                  <a:gd name="T6" fmla="*/ 4 w 14"/>
                  <a:gd name="T7" fmla="*/ 0 h 24"/>
                  <a:gd name="T8" fmla="*/ 10 w 14"/>
                  <a:gd name="T9" fmla="*/ 4 h 24"/>
                  <a:gd name="T10" fmla="*/ 13 w 14"/>
                  <a:gd name="T11" fmla="*/ 18 h 24"/>
                  <a:gd name="T12" fmla="*/ 9 w 14"/>
                  <a:gd name="T13" fmla="*/ 23 h 24"/>
                  <a:gd name="T14" fmla="*/ 8 w 14"/>
                  <a:gd name="T1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24">
                    <a:moveTo>
                      <a:pt x="8" y="24"/>
                    </a:moveTo>
                    <a:cubicBezTo>
                      <a:pt x="6" y="24"/>
                      <a:pt x="4" y="22"/>
                      <a:pt x="3" y="2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1" y="1"/>
                      <a:pt x="4" y="0"/>
                    </a:cubicBezTo>
                    <a:cubicBezTo>
                      <a:pt x="7" y="0"/>
                      <a:pt x="9" y="1"/>
                      <a:pt x="10" y="4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4" y="20"/>
                      <a:pt x="12" y="23"/>
                      <a:pt x="9" y="23"/>
                    </a:cubicBezTo>
                    <a:cubicBezTo>
                      <a:pt x="9" y="24"/>
                      <a:pt x="9" y="24"/>
                      <a:pt x="8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41" name="">
                <a:extLst>
                  <a:ext uri="{FF2B5EF4-FFF2-40B4-BE49-F238E27FC236}">
                    <a16:creationId xmlns:a16="http://schemas.microsoft.com/office/drawing/2014/main" id="{C13ED9B2-D8DF-49E9-A894-4431518B27A5}"/>
                  </a:ext>
                </a:extLst>
              </p:cNvPr>
              <p:cNvSpPr/>
              <p:nvPr/>
            </p:nvSpPr>
            <p:spPr bwMode="auto">
              <a:xfrm>
                <a:off x="6426200" y="1516064"/>
                <a:ext cx="79375" cy="114300"/>
              </a:xfrm>
              <a:custGeom>
                <a:avLst/>
                <a:gdLst>
                  <a:gd name="T0" fmla="*/ 5 w 21"/>
                  <a:gd name="T1" fmla="*/ 30 h 30"/>
                  <a:gd name="T2" fmla="*/ 3 w 21"/>
                  <a:gd name="T3" fmla="*/ 29 h 30"/>
                  <a:gd name="T4" fmla="*/ 0 w 21"/>
                  <a:gd name="T5" fmla="*/ 23 h 30"/>
                  <a:gd name="T6" fmla="*/ 12 w 21"/>
                  <a:gd name="T7" fmla="*/ 3 h 30"/>
                  <a:gd name="T8" fmla="*/ 19 w 21"/>
                  <a:gd name="T9" fmla="*/ 2 h 30"/>
                  <a:gd name="T10" fmla="*/ 20 w 21"/>
                  <a:gd name="T11" fmla="*/ 9 h 30"/>
                  <a:gd name="T12" fmla="*/ 10 w 21"/>
                  <a:gd name="T13" fmla="*/ 26 h 30"/>
                  <a:gd name="T14" fmla="*/ 5 w 21"/>
                  <a:gd name="T1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30">
                    <a:moveTo>
                      <a:pt x="5" y="30"/>
                    </a:moveTo>
                    <a:cubicBezTo>
                      <a:pt x="4" y="30"/>
                      <a:pt x="4" y="29"/>
                      <a:pt x="3" y="29"/>
                    </a:cubicBezTo>
                    <a:cubicBezTo>
                      <a:pt x="1" y="28"/>
                      <a:pt x="0" y="26"/>
                      <a:pt x="0" y="23"/>
                    </a:cubicBezTo>
                    <a:cubicBezTo>
                      <a:pt x="3" y="16"/>
                      <a:pt x="7" y="9"/>
                      <a:pt x="12" y="3"/>
                    </a:cubicBezTo>
                    <a:cubicBezTo>
                      <a:pt x="14" y="1"/>
                      <a:pt x="17" y="0"/>
                      <a:pt x="19" y="2"/>
                    </a:cubicBezTo>
                    <a:cubicBezTo>
                      <a:pt x="21" y="4"/>
                      <a:pt x="21" y="7"/>
                      <a:pt x="20" y="9"/>
                    </a:cubicBezTo>
                    <a:cubicBezTo>
                      <a:pt x="15" y="14"/>
                      <a:pt x="12" y="20"/>
                      <a:pt x="10" y="26"/>
                    </a:cubicBezTo>
                    <a:cubicBezTo>
                      <a:pt x="9" y="28"/>
                      <a:pt x="7" y="30"/>
                      <a:pt x="5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42" name="">
                <a:extLst>
                  <a:ext uri="{FF2B5EF4-FFF2-40B4-BE49-F238E27FC236}">
                    <a16:creationId xmlns:a16="http://schemas.microsoft.com/office/drawing/2014/main" id="{0B295129-A6D3-4C15-B202-55E1AF7E3599}"/>
                  </a:ext>
                </a:extLst>
              </p:cNvPr>
              <p:cNvSpPr/>
              <p:nvPr/>
            </p:nvSpPr>
            <p:spPr bwMode="auto">
              <a:xfrm>
                <a:off x="6786563" y="1744664"/>
                <a:ext cx="100013" cy="101600"/>
              </a:xfrm>
              <a:custGeom>
                <a:avLst/>
                <a:gdLst>
                  <a:gd name="T0" fmla="*/ 5 w 26"/>
                  <a:gd name="T1" fmla="*/ 27 h 27"/>
                  <a:gd name="T2" fmla="*/ 2 w 26"/>
                  <a:gd name="T3" fmla="*/ 26 h 27"/>
                  <a:gd name="T4" fmla="*/ 1 w 26"/>
                  <a:gd name="T5" fmla="*/ 19 h 27"/>
                  <a:gd name="T6" fmla="*/ 17 w 26"/>
                  <a:gd name="T7" fmla="*/ 2 h 27"/>
                  <a:gd name="T8" fmla="*/ 24 w 26"/>
                  <a:gd name="T9" fmla="*/ 2 h 27"/>
                  <a:gd name="T10" fmla="*/ 24 w 26"/>
                  <a:gd name="T11" fmla="*/ 9 h 27"/>
                  <a:gd name="T12" fmla="*/ 9 w 26"/>
                  <a:gd name="T13" fmla="*/ 25 h 27"/>
                  <a:gd name="T14" fmla="*/ 5 w 26"/>
                  <a:gd name="T1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27">
                    <a:moveTo>
                      <a:pt x="5" y="27"/>
                    </a:moveTo>
                    <a:cubicBezTo>
                      <a:pt x="4" y="27"/>
                      <a:pt x="3" y="27"/>
                      <a:pt x="2" y="26"/>
                    </a:cubicBezTo>
                    <a:cubicBezTo>
                      <a:pt x="0" y="25"/>
                      <a:pt x="0" y="22"/>
                      <a:pt x="1" y="19"/>
                    </a:cubicBezTo>
                    <a:cubicBezTo>
                      <a:pt x="6" y="13"/>
                      <a:pt x="11" y="7"/>
                      <a:pt x="17" y="2"/>
                    </a:cubicBezTo>
                    <a:cubicBezTo>
                      <a:pt x="20" y="0"/>
                      <a:pt x="23" y="0"/>
                      <a:pt x="24" y="2"/>
                    </a:cubicBezTo>
                    <a:cubicBezTo>
                      <a:pt x="26" y="4"/>
                      <a:pt x="26" y="8"/>
                      <a:pt x="24" y="9"/>
                    </a:cubicBezTo>
                    <a:cubicBezTo>
                      <a:pt x="18" y="14"/>
                      <a:pt x="13" y="19"/>
                      <a:pt x="9" y="25"/>
                    </a:cubicBezTo>
                    <a:cubicBezTo>
                      <a:pt x="8" y="26"/>
                      <a:pt x="7" y="27"/>
                      <a:pt x="5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43" name="">
                <a:extLst>
                  <a:ext uri="{FF2B5EF4-FFF2-40B4-BE49-F238E27FC236}">
                    <a16:creationId xmlns:a16="http://schemas.microsoft.com/office/drawing/2014/main" id="{2E614D53-3987-4046-A62D-9F7C401878A7}"/>
                  </a:ext>
                </a:extLst>
              </p:cNvPr>
              <p:cNvSpPr/>
              <p:nvPr/>
            </p:nvSpPr>
            <p:spPr bwMode="auto">
              <a:xfrm>
                <a:off x="7011988" y="2200276"/>
                <a:ext cx="128588" cy="52388"/>
              </a:xfrm>
              <a:custGeom>
                <a:avLst/>
                <a:gdLst>
                  <a:gd name="T0" fmla="*/ 6 w 34"/>
                  <a:gd name="T1" fmla="*/ 14 h 14"/>
                  <a:gd name="T2" fmla="*/ 1 w 34"/>
                  <a:gd name="T3" fmla="*/ 10 h 14"/>
                  <a:gd name="T4" fmla="*/ 5 w 34"/>
                  <a:gd name="T5" fmla="*/ 4 h 14"/>
                  <a:gd name="T6" fmla="*/ 28 w 34"/>
                  <a:gd name="T7" fmla="*/ 0 h 14"/>
                  <a:gd name="T8" fmla="*/ 33 w 34"/>
                  <a:gd name="T9" fmla="*/ 4 h 14"/>
                  <a:gd name="T10" fmla="*/ 29 w 34"/>
                  <a:gd name="T11" fmla="*/ 10 h 14"/>
                  <a:gd name="T12" fmla="*/ 7 w 34"/>
                  <a:gd name="T13" fmla="*/ 14 h 14"/>
                  <a:gd name="T14" fmla="*/ 6 w 34"/>
                  <a:gd name="T1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14">
                    <a:moveTo>
                      <a:pt x="6" y="14"/>
                    </a:moveTo>
                    <a:cubicBezTo>
                      <a:pt x="3" y="14"/>
                      <a:pt x="1" y="12"/>
                      <a:pt x="1" y="10"/>
                    </a:cubicBezTo>
                    <a:cubicBezTo>
                      <a:pt x="0" y="7"/>
                      <a:pt x="2" y="5"/>
                      <a:pt x="5" y="4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3" y="2"/>
                      <a:pt x="33" y="4"/>
                    </a:cubicBezTo>
                    <a:cubicBezTo>
                      <a:pt x="34" y="7"/>
                      <a:pt x="32" y="9"/>
                      <a:pt x="29" y="10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6" y="14"/>
                      <a:pt x="6" y="14"/>
                      <a:pt x="6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44" name="">
                <a:extLst>
                  <a:ext uri="{FF2B5EF4-FFF2-40B4-BE49-F238E27FC236}">
                    <a16:creationId xmlns:a16="http://schemas.microsoft.com/office/drawing/2014/main" id="{6EF4D005-AD5B-4FE6-96C1-08F27D77CE5B}"/>
                  </a:ext>
                </a:extLst>
              </p:cNvPr>
              <p:cNvSpPr/>
              <p:nvPr/>
            </p:nvSpPr>
            <p:spPr bwMode="auto">
              <a:xfrm>
                <a:off x="6977063" y="2719389"/>
                <a:ext cx="130175" cy="84138"/>
              </a:xfrm>
              <a:custGeom>
                <a:avLst/>
                <a:gdLst>
                  <a:gd name="T0" fmla="*/ 28 w 34"/>
                  <a:gd name="T1" fmla="*/ 22 h 22"/>
                  <a:gd name="T2" fmla="*/ 28 w 34"/>
                  <a:gd name="T3" fmla="*/ 22 h 22"/>
                  <a:gd name="T4" fmla="*/ 1 w 34"/>
                  <a:gd name="T5" fmla="*/ 9 h 22"/>
                  <a:gd name="T6" fmla="*/ 2 w 34"/>
                  <a:gd name="T7" fmla="*/ 2 h 22"/>
                  <a:gd name="T8" fmla="*/ 9 w 34"/>
                  <a:gd name="T9" fmla="*/ 2 h 22"/>
                  <a:gd name="T10" fmla="*/ 29 w 34"/>
                  <a:gd name="T11" fmla="*/ 12 h 22"/>
                  <a:gd name="T12" fmla="*/ 33 w 34"/>
                  <a:gd name="T13" fmla="*/ 18 h 22"/>
                  <a:gd name="T14" fmla="*/ 28 w 34"/>
                  <a:gd name="T1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22">
                    <a:moveTo>
                      <a:pt x="28" y="22"/>
                    </a:moveTo>
                    <a:cubicBezTo>
                      <a:pt x="28" y="22"/>
                      <a:pt x="28" y="22"/>
                      <a:pt x="28" y="22"/>
                    </a:cubicBezTo>
                    <a:cubicBezTo>
                      <a:pt x="18" y="21"/>
                      <a:pt x="8" y="16"/>
                      <a:pt x="1" y="9"/>
                    </a:cubicBezTo>
                    <a:cubicBezTo>
                      <a:pt x="0" y="7"/>
                      <a:pt x="0" y="4"/>
                      <a:pt x="2" y="2"/>
                    </a:cubicBezTo>
                    <a:cubicBezTo>
                      <a:pt x="4" y="0"/>
                      <a:pt x="7" y="0"/>
                      <a:pt x="9" y="2"/>
                    </a:cubicBezTo>
                    <a:cubicBezTo>
                      <a:pt x="14" y="8"/>
                      <a:pt x="21" y="11"/>
                      <a:pt x="29" y="12"/>
                    </a:cubicBezTo>
                    <a:cubicBezTo>
                      <a:pt x="32" y="13"/>
                      <a:pt x="34" y="15"/>
                      <a:pt x="33" y="18"/>
                    </a:cubicBezTo>
                    <a:cubicBezTo>
                      <a:pt x="33" y="20"/>
                      <a:pt x="31" y="22"/>
                      <a:pt x="28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45" name="">
                <a:extLst>
                  <a:ext uri="{FF2B5EF4-FFF2-40B4-BE49-F238E27FC236}">
                    <a16:creationId xmlns:a16="http://schemas.microsoft.com/office/drawing/2014/main" id="{975CE16D-23A3-473B-8359-1429BE7C1E51}"/>
                  </a:ext>
                </a:extLst>
              </p:cNvPr>
              <p:cNvSpPr/>
              <p:nvPr/>
            </p:nvSpPr>
            <p:spPr bwMode="auto">
              <a:xfrm>
                <a:off x="6684963" y="3071814"/>
                <a:ext cx="109538" cy="84138"/>
              </a:xfrm>
              <a:custGeom>
                <a:avLst/>
                <a:gdLst>
                  <a:gd name="T0" fmla="*/ 23 w 29"/>
                  <a:gd name="T1" fmla="*/ 22 h 22"/>
                  <a:gd name="T2" fmla="*/ 21 w 29"/>
                  <a:gd name="T3" fmla="*/ 21 h 22"/>
                  <a:gd name="T4" fmla="*/ 3 w 29"/>
                  <a:gd name="T5" fmla="*/ 10 h 22"/>
                  <a:gd name="T6" fmla="*/ 1 w 29"/>
                  <a:gd name="T7" fmla="*/ 3 h 22"/>
                  <a:gd name="T8" fmla="*/ 8 w 29"/>
                  <a:gd name="T9" fmla="*/ 1 h 22"/>
                  <a:gd name="T10" fmla="*/ 26 w 29"/>
                  <a:gd name="T11" fmla="*/ 13 h 22"/>
                  <a:gd name="T12" fmla="*/ 28 w 29"/>
                  <a:gd name="T13" fmla="*/ 20 h 22"/>
                  <a:gd name="T14" fmla="*/ 23 w 29"/>
                  <a:gd name="T1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22">
                    <a:moveTo>
                      <a:pt x="23" y="22"/>
                    </a:moveTo>
                    <a:cubicBezTo>
                      <a:pt x="23" y="22"/>
                      <a:pt x="22" y="22"/>
                      <a:pt x="21" y="21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0" y="8"/>
                      <a:pt x="0" y="5"/>
                      <a:pt x="1" y="3"/>
                    </a:cubicBezTo>
                    <a:cubicBezTo>
                      <a:pt x="2" y="1"/>
                      <a:pt x="6" y="0"/>
                      <a:pt x="8" y="1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8" y="15"/>
                      <a:pt x="29" y="18"/>
                      <a:pt x="28" y="20"/>
                    </a:cubicBezTo>
                    <a:cubicBezTo>
                      <a:pt x="27" y="21"/>
                      <a:pt x="25" y="22"/>
                      <a:pt x="23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46" name="">
                <a:extLst>
                  <a:ext uri="{FF2B5EF4-FFF2-40B4-BE49-F238E27FC236}">
                    <a16:creationId xmlns:a16="http://schemas.microsoft.com/office/drawing/2014/main" id="{61CD06EE-E470-4B11-9953-667A0CDFAEE9}"/>
                  </a:ext>
                </a:extLst>
              </p:cNvPr>
              <p:cNvSpPr/>
              <p:nvPr/>
            </p:nvSpPr>
            <p:spPr bwMode="auto">
              <a:xfrm>
                <a:off x="6205538" y="1141414"/>
                <a:ext cx="103188" cy="428625"/>
              </a:xfrm>
              <a:custGeom>
                <a:avLst/>
                <a:gdLst>
                  <a:gd name="T0" fmla="*/ 5 w 27"/>
                  <a:gd name="T1" fmla="*/ 113 h 113"/>
                  <a:gd name="T2" fmla="*/ 4 w 27"/>
                  <a:gd name="T3" fmla="*/ 113 h 113"/>
                  <a:gd name="T4" fmla="*/ 0 w 27"/>
                  <a:gd name="T5" fmla="*/ 108 h 113"/>
                  <a:gd name="T6" fmla="*/ 17 w 27"/>
                  <a:gd name="T7" fmla="*/ 4 h 113"/>
                  <a:gd name="T8" fmla="*/ 23 w 27"/>
                  <a:gd name="T9" fmla="*/ 0 h 113"/>
                  <a:gd name="T10" fmla="*/ 27 w 27"/>
                  <a:gd name="T11" fmla="*/ 6 h 113"/>
                  <a:gd name="T12" fmla="*/ 10 w 27"/>
                  <a:gd name="T13" fmla="*/ 109 h 113"/>
                  <a:gd name="T14" fmla="*/ 5 w 27"/>
                  <a:gd name="T15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13">
                    <a:moveTo>
                      <a:pt x="5" y="113"/>
                    </a:moveTo>
                    <a:cubicBezTo>
                      <a:pt x="5" y="113"/>
                      <a:pt x="4" y="113"/>
                      <a:pt x="4" y="113"/>
                    </a:cubicBezTo>
                    <a:cubicBezTo>
                      <a:pt x="1" y="113"/>
                      <a:pt x="0" y="110"/>
                      <a:pt x="0" y="108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8" y="2"/>
                      <a:pt x="20" y="0"/>
                      <a:pt x="23" y="0"/>
                    </a:cubicBezTo>
                    <a:cubicBezTo>
                      <a:pt x="25" y="1"/>
                      <a:pt x="27" y="3"/>
                      <a:pt x="27" y="6"/>
                    </a:cubicBezTo>
                    <a:cubicBezTo>
                      <a:pt x="10" y="109"/>
                      <a:pt x="10" y="109"/>
                      <a:pt x="10" y="109"/>
                    </a:cubicBezTo>
                    <a:cubicBezTo>
                      <a:pt x="9" y="112"/>
                      <a:pt x="7" y="113"/>
                      <a:pt x="5" y="1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47" name="">
                <a:extLst>
                  <a:ext uri="{FF2B5EF4-FFF2-40B4-BE49-F238E27FC236}">
                    <a16:creationId xmlns:a16="http://schemas.microsoft.com/office/drawing/2014/main" id="{034CDE06-5F24-4147-8FCD-F2438F3AB843}"/>
                  </a:ext>
                </a:extLst>
              </p:cNvPr>
              <p:cNvSpPr/>
              <p:nvPr/>
            </p:nvSpPr>
            <p:spPr bwMode="auto">
              <a:xfrm>
                <a:off x="6616700" y="1330326"/>
                <a:ext cx="223838" cy="395288"/>
              </a:xfrm>
              <a:custGeom>
                <a:avLst/>
                <a:gdLst>
                  <a:gd name="T0" fmla="*/ 6 w 59"/>
                  <a:gd name="T1" fmla="*/ 104 h 104"/>
                  <a:gd name="T2" fmla="*/ 3 w 59"/>
                  <a:gd name="T3" fmla="*/ 103 h 104"/>
                  <a:gd name="T4" fmla="*/ 2 w 59"/>
                  <a:gd name="T5" fmla="*/ 96 h 104"/>
                  <a:gd name="T6" fmla="*/ 49 w 59"/>
                  <a:gd name="T7" fmla="*/ 4 h 104"/>
                  <a:gd name="T8" fmla="*/ 55 w 59"/>
                  <a:gd name="T9" fmla="*/ 1 h 104"/>
                  <a:gd name="T10" fmla="*/ 58 w 59"/>
                  <a:gd name="T11" fmla="*/ 7 h 104"/>
                  <a:gd name="T12" fmla="*/ 10 w 59"/>
                  <a:gd name="T13" fmla="*/ 102 h 104"/>
                  <a:gd name="T14" fmla="*/ 6 w 59"/>
                  <a:gd name="T15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" h="104">
                    <a:moveTo>
                      <a:pt x="6" y="104"/>
                    </a:moveTo>
                    <a:cubicBezTo>
                      <a:pt x="5" y="104"/>
                      <a:pt x="4" y="103"/>
                      <a:pt x="3" y="103"/>
                    </a:cubicBezTo>
                    <a:cubicBezTo>
                      <a:pt x="1" y="101"/>
                      <a:pt x="0" y="98"/>
                      <a:pt x="2" y="96"/>
                    </a:cubicBezTo>
                    <a:cubicBezTo>
                      <a:pt x="23" y="68"/>
                      <a:pt x="39" y="37"/>
                      <a:pt x="49" y="4"/>
                    </a:cubicBezTo>
                    <a:cubicBezTo>
                      <a:pt x="50" y="1"/>
                      <a:pt x="53" y="0"/>
                      <a:pt x="55" y="1"/>
                    </a:cubicBezTo>
                    <a:cubicBezTo>
                      <a:pt x="58" y="2"/>
                      <a:pt x="59" y="4"/>
                      <a:pt x="58" y="7"/>
                    </a:cubicBezTo>
                    <a:cubicBezTo>
                      <a:pt x="48" y="41"/>
                      <a:pt x="31" y="73"/>
                      <a:pt x="10" y="102"/>
                    </a:cubicBezTo>
                    <a:cubicBezTo>
                      <a:pt x="9" y="103"/>
                      <a:pt x="7" y="104"/>
                      <a:pt x="6" y="1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48" name="">
                <a:extLst>
                  <a:ext uri="{FF2B5EF4-FFF2-40B4-BE49-F238E27FC236}">
                    <a16:creationId xmlns:a16="http://schemas.microsoft.com/office/drawing/2014/main" id="{8EBECD28-AC9E-466E-AEE9-06DDDAE2DB03}"/>
                  </a:ext>
                </a:extLst>
              </p:cNvPr>
              <p:cNvSpPr/>
              <p:nvPr/>
            </p:nvSpPr>
            <p:spPr bwMode="auto">
              <a:xfrm>
                <a:off x="6931025" y="1820864"/>
                <a:ext cx="293688" cy="227013"/>
              </a:xfrm>
              <a:custGeom>
                <a:avLst/>
                <a:gdLst>
                  <a:gd name="T0" fmla="*/ 6 w 77"/>
                  <a:gd name="T1" fmla="*/ 60 h 60"/>
                  <a:gd name="T2" fmla="*/ 2 w 77"/>
                  <a:gd name="T3" fmla="*/ 58 h 60"/>
                  <a:gd name="T4" fmla="*/ 3 w 77"/>
                  <a:gd name="T5" fmla="*/ 51 h 60"/>
                  <a:gd name="T6" fmla="*/ 69 w 77"/>
                  <a:gd name="T7" fmla="*/ 2 h 60"/>
                  <a:gd name="T8" fmla="*/ 76 w 77"/>
                  <a:gd name="T9" fmla="*/ 3 h 60"/>
                  <a:gd name="T10" fmla="*/ 75 w 77"/>
                  <a:gd name="T11" fmla="*/ 10 h 60"/>
                  <a:gd name="T12" fmla="*/ 9 w 77"/>
                  <a:gd name="T13" fmla="*/ 59 h 60"/>
                  <a:gd name="T14" fmla="*/ 6 w 77"/>
                  <a:gd name="T15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60">
                    <a:moveTo>
                      <a:pt x="6" y="60"/>
                    </a:moveTo>
                    <a:cubicBezTo>
                      <a:pt x="4" y="60"/>
                      <a:pt x="3" y="59"/>
                      <a:pt x="2" y="58"/>
                    </a:cubicBezTo>
                    <a:cubicBezTo>
                      <a:pt x="0" y="56"/>
                      <a:pt x="1" y="53"/>
                      <a:pt x="3" y="51"/>
                    </a:cubicBezTo>
                    <a:cubicBezTo>
                      <a:pt x="69" y="2"/>
                      <a:pt x="69" y="2"/>
                      <a:pt x="69" y="2"/>
                    </a:cubicBezTo>
                    <a:cubicBezTo>
                      <a:pt x="71" y="0"/>
                      <a:pt x="74" y="1"/>
                      <a:pt x="76" y="3"/>
                    </a:cubicBezTo>
                    <a:cubicBezTo>
                      <a:pt x="77" y="5"/>
                      <a:pt x="77" y="8"/>
                      <a:pt x="75" y="10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8" y="60"/>
                      <a:pt x="7" y="60"/>
                      <a:pt x="6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49" name="">
                <a:extLst>
                  <a:ext uri="{FF2B5EF4-FFF2-40B4-BE49-F238E27FC236}">
                    <a16:creationId xmlns:a16="http://schemas.microsoft.com/office/drawing/2014/main" id="{E76DFC5E-CD2A-47FE-9948-CD0689D1C0D6}"/>
                  </a:ext>
                </a:extLst>
              </p:cNvPr>
              <p:cNvSpPr/>
              <p:nvPr/>
            </p:nvSpPr>
            <p:spPr bwMode="auto">
              <a:xfrm>
                <a:off x="7042150" y="2495551"/>
                <a:ext cx="368300" cy="65088"/>
              </a:xfrm>
              <a:custGeom>
                <a:avLst/>
                <a:gdLst>
                  <a:gd name="T0" fmla="*/ 92 w 97"/>
                  <a:gd name="T1" fmla="*/ 17 h 17"/>
                  <a:gd name="T2" fmla="*/ 92 w 97"/>
                  <a:gd name="T3" fmla="*/ 17 h 17"/>
                  <a:gd name="T4" fmla="*/ 4 w 97"/>
                  <a:gd name="T5" fmla="*/ 10 h 17"/>
                  <a:gd name="T6" fmla="*/ 0 w 97"/>
                  <a:gd name="T7" fmla="*/ 5 h 17"/>
                  <a:gd name="T8" fmla="*/ 5 w 97"/>
                  <a:gd name="T9" fmla="*/ 1 h 17"/>
                  <a:gd name="T10" fmla="*/ 92 w 97"/>
                  <a:gd name="T11" fmla="*/ 7 h 17"/>
                  <a:gd name="T12" fmla="*/ 97 w 97"/>
                  <a:gd name="T13" fmla="*/ 13 h 17"/>
                  <a:gd name="T14" fmla="*/ 92 w 97"/>
                  <a:gd name="T1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7" h="17">
                    <a:moveTo>
                      <a:pt x="92" y="17"/>
                    </a:moveTo>
                    <a:cubicBezTo>
                      <a:pt x="92" y="17"/>
                      <a:pt x="92" y="17"/>
                      <a:pt x="92" y="17"/>
                    </a:cubicBezTo>
                    <a:cubicBezTo>
                      <a:pt x="63" y="16"/>
                      <a:pt x="33" y="14"/>
                      <a:pt x="4" y="10"/>
                    </a:cubicBezTo>
                    <a:cubicBezTo>
                      <a:pt x="1" y="10"/>
                      <a:pt x="0" y="7"/>
                      <a:pt x="0" y="5"/>
                    </a:cubicBezTo>
                    <a:cubicBezTo>
                      <a:pt x="0" y="2"/>
                      <a:pt x="3" y="0"/>
                      <a:pt x="5" y="1"/>
                    </a:cubicBezTo>
                    <a:cubicBezTo>
                      <a:pt x="34" y="4"/>
                      <a:pt x="63" y="7"/>
                      <a:pt x="92" y="7"/>
                    </a:cubicBezTo>
                    <a:cubicBezTo>
                      <a:pt x="95" y="8"/>
                      <a:pt x="97" y="10"/>
                      <a:pt x="97" y="13"/>
                    </a:cubicBezTo>
                    <a:cubicBezTo>
                      <a:pt x="97" y="15"/>
                      <a:pt x="95" y="17"/>
                      <a:pt x="92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50" name="">
                <a:extLst>
                  <a:ext uri="{FF2B5EF4-FFF2-40B4-BE49-F238E27FC236}">
                    <a16:creationId xmlns:a16="http://schemas.microsoft.com/office/drawing/2014/main" id="{2C76C695-B725-4E75-BF2D-63B807773817}"/>
                  </a:ext>
                </a:extLst>
              </p:cNvPr>
              <p:cNvSpPr/>
              <p:nvPr/>
            </p:nvSpPr>
            <p:spPr bwMode="auto">
              <a:xfrm>
                <a:off x="6848475" y="2921001"/>
                <a:ext cx="379413" cy="276225"/>
              </a:xfrm>
              <a:custGeom>
                <a:avLst/>
                <a:gdLst>
                  <a:gd name="T0" fmla="*/ 95 w 100"/>
                  <a:gd name="T1" fmla="*/ 73 h 73"/>
                  <a:gd name="T2" fmla="*/ 92 w 100"/>
                  <a:gd name="T3" fmla="*/ 72 h 73"/>
                  <a:gd name="T4" fmla="*/ 3 w 100"/>
                  <a:gd name="T5" fmla="*/ 9 h 73"/>
                  <a:gd name="T6" fmla="*/ 2 w 100"/>
                  <a:gd name="T7" fmla="*/ 2 h 73"/>
                  <a:gd name="T8" fmla="*/ 9 w 100"/>
                  <a:gd name="T9" fmla="*/ 1 h 73"/>
                  <a:gd name="T10" fmla="*/ 97 w 100"/>
                  <a:gd name="T11" fmla="*/ 63 h 73"/>
                  <a:gd name="T12" fmla="*/ 99 w 100"/>
                  <a:gd name="T13" fmla="*/ 70 h 73"/>
                  <a:gd name="T14" fmla="*/ 95 w 100"/>
                  <a:gd name="T1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0" h="73">
                    <a:moveTo>
                      <a:pt x="95" y="73"/>
                    </a:moveTo>
                    <a:cubicBezTo>
                      <a:pt x="94" y="73"/>
                      <a:pt x="93" y="72"/>
                      <a:pt x="92" y="72"/>
                    </a:cubicBezTo>
                    <a:cubicBezTo>
                      <a:pt x="60" y="52"/>
                      <a:pt x="32" y="32"/>
                      <a:pt x="3" y="9"/>
                    </a:cubicBezTo>
                    <a:cubicBezTo>
                      <a:pt x="1" y="7"/>
                      <a:pt x="0" y="4"/>
                      <a:pt x="2" y="2"/>
                    </a:cubicBezTo>
                    <a:cubicBezTo>
                      <a:pt x="4" y="0"/>
                      <a:pt x="7" y="0"/>
                      <a:pt x="9" y="1"/>
                    </a:cubicBezTo>
                    <a:cubicBezTo>
                      <a:pt x="38" y="24"/>
                      <a:pt x="66" y="44"/>
                      <a:pt x="97" y="63"/>
                    </a:cubicBezTo>
                    <a:cubicBezTo>
                      <a:pt x="100" y="65"/>
                      <a:pt x="100" y="68"/>
                      <a:pt x="99" y="70"/>
                    </a:cubicBezTo>
                    <a:cubicBezTo>
                      <a:pt x="98" y="72"/>
                      <a:pt x="96" y="73"/>
                      <a:pt x="95" y="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51" name="">
                <a:extLst>
                  <a:ext uri="{FF2B5EF4-FFF2-40B4-BE49-F238E27FC236}">
                    <a16:creationId xmlns:a16="http://schemas.microsoft.com/office/drawing/2014/main" id="{7BA1D498-903B-4B3A-BB26-4869DDAED08F}"/>
                  </a:ext>
                </a:extLst>
              </p:cNvPr>
              <p:cNvSpPr/>
              <p:nvPr/>
            </p:nvSpPr>
            <p:spPr bwMode="auto">
              <a:xfrm>
                <a:off x="6442075" y="3205164"/>
                <a:ext cx="158750" cy="322263"/>
              </a:xfrm>
              <a:custGeom>
                <a:avLst/>
                <a:gdLst>
                  <a:gd name="T0" fmla="*/ 36 w 42"/>
                  <a:gd name="T1" fmla="*/ 85 h 85"/>
                  <a:gd name="T2" fmla="*/ 31 w 42"/>
                  <a:gd name="T3" fmla="*/ 82 h 85"/>
                  <a:gd name="T4" fmla="*/ 1 w 42"/>
                  <a:gd name="T5" fmla="*/ 8 h 85"/>
                  <a:gd name="T6" fmla="*/ 4 w 42"/>
                  <a:gd name="T7" fmla="*/ 1 h 85"/>
                  <a:gd name="T8" fmla="*/ 10 w 42"/>
                  <a:gd name="T9" fmla="*/ 4 h 85"/>
                  <a:gd name="T10" fmla="*/ 41 w 42"/>
                  <a:gd name="T11" fmla="*/ 79 h 85"/>
                  <a:gd name="T12" fmla="*/ 38 w 42"/>
                  <a:gd name="T13" fmla="*/ 85 h 85"/>
                  <a:gd name="T14" fmla="*/ 36 w 42"/>
                  <a:gd name="T15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85">
                    <a:moveTo>
                      <a:pt x="36" y="85"/>
                    </a:moveTo>
                    <a:cubicBezTo>
                      <a:pt x="34" y="85"/>
                      <a:pt x="32" y="84"/>
                      <a:pt x="31" y="82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5"/>
                      <a:pt x="1" y="2"/>
                      <a:pt x="4" y="1"/>
                    </a:cubicBezTo>
                    <a:cubicBezTo>
                      <a:pt x="6" y="0"/>
                      <a:pt x="9" y="2"/>
                      <a:pt x="10" y="4"/>
                    </a:cubicBezTo>
                    <a:cubicBezTo>
                      <a:pt x="41" y="79"/>
                      <a:pt x="41" y="79"/>
                      <a:pt x="41" y="79"/>
                    </a:cubicBezTo>
                    <a:cubicBezTo>
                      <a:pt x="42" y="81"/>
                      <a:pt x="40" y="84"/>
                      <a:pt x="38" y="85"/>
                    </a:cubicBezTo>
                    <a:cubicBezTo>
                      <a:pt x="37" y="85"/>
                      <a:pt x="37" y="85"/>
                      <a:pt x="36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52" name="">
                <a:extLst>
                  <a:ext uri="{FF2B5EF4-FFF2-40B4-BE49-F238E27FC236}">
                    <a16:creationId xmlns:a16="http://schemas.microsoft.com/office/drawing/2014/main" id="{52D31C54-C014-41D3-84F5-ACC63665E63A}"/>
                  </a:ext>
                </a:extLst>
              </p:cNvPr>
              <p:cNvSpPr/>
              <p:nvPr/>
            </p:nvSpPr>
            <p:spPr bwMode="auto">
              <a:xfrm>
                <a:off x="6199188" y="1016001"/>
                <a:ext cx="193675" cy="158750"/>
              </a:xfrm>
              <a:custGeom>
                <a:avLst/>
                <a:gdLst>
                  <a:gd name="T0" fmla="*/ 27 w 51"/>
                  <a:gd name="T1" fmla="*/ 42 h 42"/>
                  <a:gd name="T2" fmla="*/ 20 w 51"/>
                  <a:gd name="T3" fmla="*/ 42 h 42"/>
                  <a:gd name="T4" fmla="*/ 1 w 51"/>
                  <a:gd name="T5" fmla="*/ 25 h 42"/>
                  <a:gd name="T6" fmla="*/ 9 w 51"/>
                  <a:gd name="T7" fmla="*/ 7 h 42"/>
                  <a:gd name="T8" fmla="*/ 41 w 51"/>
                  <a:gd name="T9" fmla="*/ 5 h 42"/>
                  <a:gd name="T10" fmla="*/ 50 w 51"/>
                  <a:gd name="T11" fmla="*/ 18 h 42"/>
                  <a:gd name="T12" fmla="*/ 47 w 51"/>
                  <a:gd name="T13" fmla="*/ 32 h 42"/>
                  <a:gd name="T14" fmla="*/ 47 w 51"/>
                  <a:gd name="T15" fmla="*/ 32 h 42"/>
                  <a:gd name="T16" fmla="*/ 27 w 51"/>
                  <a:gd name="T17" fmla="*/ 42 h 42"/>
                  <a:gd name="T18" fmla="*/ 27 w 51"/>
                  <a:gd name="T19" fmla="*/ 12 h 42"/>
                  <a:gd name="T20" fmla="*/ 15 w 51"/>
                  <a:gd name="T21" fmla="*/ 15 h 42"/>
                  <a:gd name="T22" fmla="*/ 10 w 51"/>
                  <a:gd name="T23" fmla="*/ 23 h 42"/>
                  <a:gd name="T24" fmla="*/ 22 w 51"/>
                  <a:gd name="T25" fmla="*/ 32 h 42"/>
                  <a:gd name="T26" fmla="*/ 39 w 51"/>
                  <a:gd name="T27" fmla="*/ 26 h 42"/>
                  <a:gd name="T28" fmla="*/ 39 w 51"/>
                  <a:gd name="T29" fmla="*/ 26 h 42"/>
                  <a:gd name="T30" fmla="*/ 41 w 51"/>
                  <a:gd name="T31" fmla="*/ 20 h 42"/>
                  <a:gd name="T32" fmla="*/ 36 w 51"/>
                  <a:gd name="T33" fmla="*/ 14 h 42"/>
                  <a:gd name="T34" fmla="*/ 27 w 51"/>
                  <a:gd name="T35" fmla="*/ 12 h 42"/>
                  <a:gd name="T36" fmla="*/ 43 w 51"/>
                  <a:gd name="T37" fmla="*/ 29 h 42"/>
                  <a:gd name="T38" fmla="*/ 43 w 51"/>
                  <a:gd name="T39" fmla="*/ 2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" h="42">
                    <a:moveTo>
                      <a:pt x="27" y="42"/>
                    </a:moveTo>
                    <a:cubicBezTo>
                      <a:pt x="24" y="42"/>
                      <a:pt x="22" y="42"/>
                      <a:pt x="20" y="42"/>
                    </a:cubicBezTo>
                    <a:cubicBezTo>
                      <a:pt x="10" y="39"/>
                      <a:pt x="2" y="33"/>
                      <a:pt x="1" y="25"/>
                    </a:cubicBezTo>
                    <a:cubicBezTo>
                      <a:pt x="0" y="21"/>
                      <a:pt x="0" y="14"/>
                      <a:pt x="9" y="7"/>
                    </a:cubicBezTo>
                    <a:cubicBezTo>
                      <a:pt x="17" y="1"/>
                      <a:pt x="31" y="0"/>
                      <a:pt x="41" y="5"/>
                    </a:cubicBezTo>
                    <a:cubicBezTo>
                      <a:pt x="46" y="8"/>
                      <a:pt x="49" y="13"/>
                      <a:pt x="50" y="18"/>
                    </a:cubicBezTo>
                    <a:cubicBezTo>
                      <a:pt x="51" y="23"/>
                      <a:pt x="50" y="28"/>
                      <a:pt x="47" y="32"/>
                    </a:cubicBezTo>
                    <a:cubicBezTo>
                      <a:pt x="47" y="32"/>
                      <a:pt x="47" y="32"/>
                      <a:pt x="47" y="32"/>
                    </a:cubicBezTo>
                    <a:cubicBezTo>
                      <a:pt x="42" y="39"/>
                      <a:pt x="35" y="42"/>
                      <a:pt x="27" y="42"/>
                    </a:cubicBezTo>
                    <a:close/>
                    <a:moveTo>
                      <a:pt x="27" y="12"/>
                    </a:moveTo>
                    <a:cubicBezTo>
                      <a:pt x="22" y="12"/>
                      <a:pt x="18" y="13"/>
                      <a:pt x="15" y="15"/>
                    </a:cubicBezTo>
                    <a:cubicBezTo>
                      <a:pt x="11" y="18"/>
                      <a:pt x="10" y="20"/>
                      <a:pt x="10" y="23"/>
                    </a:cubicBezTo>
                    <a:cubicBezTo>
                      <a:pt x="11" y="27"/>
                      <a:pt x="16" y="31"/>
                      <a:pt x="22" y="32"/>
                    </a:cubicBezTo>
                    <a:cubicBezTo>
                      <a:pt x="25" y="33"/>
                      <a:pt x="34" y="34"/>
                      <a:pt x="39" y="26"/>
                    </a:cubicBezTo>
                    <a:cubicBezTo>
                      <a:pt x="39" y="26"/>
                      <a:pt x="39" y="26"/>
                      <a:pt x="39" y="26"/>
                    </a:cubicBezTo>
                    <a:cubicBezTo>
                      <a:pt x="41" y="24"/>
                      <a:pt x="41" y="22"/>
                      <a:pt x="41" y="20"/>
                    </a:cubicBezTo>
                    <a:cubicBezTo>
                      <a:pt x="40" y="18"/>
                      <a:pt x="39" y="15"/>
                      <a:pt x="36" y="14"/>
                    </a:cubicBezTo>
                    <a:cubicBezTo>
                      <a:pt x="33" y="12"/>
                      <a:pt x="30" y="12"/>
                      <a:pt x="27" y="12"/>
                    </a:cubicBezTo>
                    <a:close/>
                    <a:moveTo>
                      <a:pt x="43" y="29"/>
                    </a:moveTo>
                    <a:cubicBezTo>
                      <a:pt x="43" y="29"/>
                      <a:pt x="43" y="29"/>
                      <a:pt x="43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53" name="">
                <a:extLst>
                  <a:ext uri="{FF2B5EF4-FFF2-40B4-BE49-F238E27FC236}">
                    <a16:creationId xmlns:a16="http://schemas.microsoft.com/office/drawing/2014/main" id="{66ACE6D2-5099-4C07-AA52-B1BE0104D515}"/>
                  </a:ext>
                </a:extLst>
              </p:cNvPr>
              <p:cNvSpPr/>
              <p:nvPr/>
            </p:nvSpPr>
            <p:spPr bwMode="auto">
              <a:xfrm>
                <a:off x="6734175" y="1193801"/>
                <a:ext cx="223838" cy="171450"/>
              </a:xfrm>
              <a:custGeom>
                <a:avLst/>
                <a:gdLst>
                  <a:gd name="T0" fmla="*/ 35 w 59"/>
                  <a:gd name="T1" fmla="*/ 45 h 45"/>
                  <a:gd name="T2" fmla="*/ 5 w 59"/>
                  <a:gd name="T3" fmla="*/ 34 h 45"/>
                  <a:gd name="T4" fmla="*/ 1 w 59"/>
                  <a:gd name="T5" fmla="*/ 20 h 45"/>
                  <a:gd name="T6" fmla="*/ 19 w 59"/>
                  <a:gd name="T7" fmla="*/ 2 h 45"/>
                  <a:gd name="T8" fmla="*/ 43 w 59"/>
                  <a:gd name="T9" fmla="*/ 5 h 45"/>
                  <a:gd name="T10" fmla="*/ 55 w 59"/>
                  <a:gd name="T11" fmla="*/ 17 h 45"/>
                  <a:gd name="T12" fmla="*/ 56 w 59"/>
                  <a:gd name="T13" fmla="*/ 34 h 45"/>
                  <a:gd name="T14" fmla="*/ 35 w 59"/>
                  <a:gd name="T15" fmla="*/ 45 h 45"/>
                  <a:gd name="T16" fmla="*/ 35 w 59"/>
                  <a:gd name="T17" fmla="*/ 45 h 45"/>
                  <a:gd name="T18" fmla="*/ 35 w 59"/>
                  <a:gd name="T19" fmla="*/ 45 h 45"/>
                  <a:gd name="T20" fmla="*/ 35 w 59"/>
                  <a:gd name="T21" fmla="*/ 41 h 45"/>
                  <a:gd name="T22" fmla="*/ 35 w 59"/>
                  <a:gd name="T23" fmla="*/ 41 h 45"/>
                  <a:gd name="T24" fmla="*/ 27 w 59"/>
                  <a:gd name="T25" fmla="*/ 11 h 45"/>
                  <a:gd name="T26" fmla="*/ 21 w 59"/>
                  <a:gd name="T27" fmla="*/ 12 h 45"/>
                  <a:gd name="T28" fmla="*/ 11 w 59"/>
                  <a:gd name="T29" fmla="*/ 22 h 45"/>
                  <a:gd name="T30" fmla="*/ 13 w 59"/>
                  <a:gd name="T31" fmla="*/ 28 h 45"/>
                  <a:gd name="T32" fmla="*/ 35 w 59"/>
                  <a:gd name="T33" fmla="*/ 36 h 45"/>
                  <a:gd name="T34" fmla="*/ 47 w 59"/>
                  <a:gd name="T35" fmla="*/ 30 h 45"/>
                  <a:gd name="T36" fmla="*/ 47 w 59"/>
                  <a:gd name="T37" fmla="*/ 21 h 45"/>
                  <a:gd name="T38" fmla="*/ 38 w 59"/>
                  <a:gd name="T39" fmla="*/ 14 h 45"/>
                  <a:gd name="T40" fmla="*/ 27 w 59"/>
                  <a:gd name="T41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9" h="45">
                    <a:moveTo>
                      <a:pt x="35" y="45"/>
                    </a:moveTo>
                    <a:cubicBezTo>
                      <a:pt x="25" y="45"/>
                      <a:pt x="12" y="42"/>
                      <a:pt x="5" y="34"/>
                    </a:cubicBezTo>
                    <a:cubicBezTo>
                      <a:pt x="2" y="30"/>
                      <a:pt x="0" y="25"/>
                      <a:pt x="1" y="20"/>
                    </a:cubicBezTo>
                    <a:cubicBezTo>
                      <a:pt x="3" y="12"/>
                      <a:pt x="10" y="5"/>
                      <a:pt x="19" y="2"/>
                    </a:cubicBezTo>
                    <a:cubicBezTo>
                      <a:pt x="26" y="0"/>
                      <a:pt x="35" y="1"/>
                      <a:pt x="43" y="5"/>
                    </a:cubicBezTo>
                    <a:cubicBezTo>
                      <a:pt x="48" y="8"/>
                      <a:pt x="53" y="12"/>
                      <a:pt x="55" y="17"/>
                    </a:cubicBezTo>
                    <a:cubicBezTo>
                      <a:pt x="58" y="22"/>
                      <a:pt x="59" y="29"/>
                      <a:pt x="56" y="34"/>
                    </a:cubicBezTo>
                    <a:cubicBezTo>
                      <a:pt x="52" y="41"/>
                      <a:pt x="44" y="45"/>
                      <a:pt x="35" y="45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5" y="45"/>
                      <a:pt x="35" y="45"/>
                      <a:pt x="35" y="45"/>
                    </a:cubicBezTo>
                    <a:close/>
                    <a:moveTo>
                      <a:pt x="35" y="41"/>
                    </a:moveTo>
                    <a:cubicBezTo>
                      <a:pt x="35" y="41"/>
                      <a:pt x="35" y="41"/>
                      <a:pt x="35" y="41"/>
                    </a:cubicBezTo>
                    <a:close/>
                    <a:moveTo>
                      <a:pt x="27" y="11"/>
                    </a:moveTo>
                    <a:cubicBezTo>
                      <a:pt x="25" y="11"/>
                      <a:pt x="23" y="11"/>
                      <a:pt x="21" y="12"/>
                    </a:cubicBezTo>
                    <a:cubicBezTo>
                      <a:pt x="16" y="13"/>
                      <a:pt x="12" y="17"/>
                      <a:pt x="11" y="22"/>
                    </a:cubicBezTo>
                    <a:cubicBezTo>
                      <a:pt x="10" y="24"/>
                      <a:pt x="11" y="26"/>
                      <a:pt x="13" y="28"/>
                    </a:cubicBezTo>
                    <a:cubicBezTo>
                      <a:pt x="17" y="33"/>
                      <a:pt x="27" y="36"/>
                      <a:pt x="35" y="36"/>
                    </a:cubicBezTo>
                    <a:cubicBezTo>
                      <a:pt x="40" y="36"/>
                      <a:pt x="45" y="33"/>
                      <a:pt x="47" y="30"/>
                    </a:cubicBezTo>
                    <a:cubicBezTo>
                      <a:pt x="48" y="27"/>
                      <a:pt x="48" y="24"/>
                      <a:pt x="47" y="21"/>
                    </a:cubicBezTo>
                    <a:cubicBezTo>
                      <a:pt x="45" y="18"/>
                      <a:pt x="41" y="15"/>
                      <a:pt x="38" y="14"/>
                    </a:cubicBezTo>
                    <a:cubicBezTo>
                      <a:pt x="35" y="12"/>
                      <a:pt x="30" y="11"/>
                      <a:pt x="27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54" name="">
                <a:extLst>
                  <a:ext uri="{FF2B5EF4-FFF2-40B4-BE49-F238E27FC236}">
                    <a16:creationId xmlns:a16="http://schemas.microsoft.com/office/drawing/2014/main" id="{0D16A388-8709-415B-B4DC-32EA20FAB63F}"/>
                  </a:ext>
                </a:extLst>
              </p:cNvPr>
              <p:cNvSpPr/>
              <p:nvPr/>
            </p:nvSpPr>
            <p:spPr bwMode="auto">
              <a:xfrm>
                <a:off x="7162800" y="1701801"/>
                <a:ext cx="179388" cy="201613"/>
              </a:xfrm>
              <a:custGeom>
                <a:avLst/>
                <a:gdLst>
                  <a:gd name="T0" fmla="*/ 29 w 47"/>
                  <a:gd name="T1" fmla="*/ 53 h 53"/>
                  <a:gd name="T2" fmla="*/ 17 w 47"/>
                  <a:gd name="T3" fmla="*/ 49 h 53"/>
                  <a:gd name="T4" fmla="*/ 17 w 47"/>
                  <a:gd name="T5" fmla="*/ 49 h 53"/>
                  <a:gd name="T6" fmla="*/ 1 w 47"/>
                  <a:gd name="T7" fmla="*/ 22 h 53"/>
                  <a:gd name="T8" fmla="*/ 6 w 47"/>
                  <a:gd name="T9" fmla="*/ 6 h 53"/>
                  <a:gd name="T10" fmla="*/ 21 w 47"/>
                  <a:gd name="T11" fmla="*/ 1 h 53"/>
                  <a:gd name="T12" fmla="*/ 34 w 47"/>
                  <a:gd name="T13" fmla="*/ 6 h 53"/>
                  <a:gd name="T14" fmla="*/ 47 w 47"/>
                  <a:gd name="T15" fmla="*/ 33 h 53"/>
                  <a:gd name="T16" fmla="*/ 34 w 47"/>
                  <a:gd name="T17" fmla="*/ 52 h 53"/>
                  <a:gd name="T18" fmla="*/ 29 w 47"/>
                  <a:gd name="T19" fmla="*/ 53 h 53"/>
                  <a:gd name="T20" fmla="*/ 19 w 47"/>
                  <a:gd name="T21" fmla="*/ 10 h 53"/>
                  <a:gd name="T22" fmla="*/ 13 w 47"/>
                  <a:gd name="T23" fmla="*/ 13 h 53"/>
                  <a:gd name="T24" fmla="*/ 11 w 47"/>
                  <a:gd name="T25" fmla="*/ 20 h 53"/>
                  <a:gd name="T26" fmla="*/ 23 w 47"/>
                  <a:gd name="T27" fmla="*/ 41 h 53"/>
                  <a:gd name="T28" fmla="*/ 23 w 47"/>
                  <a:gd name="T29" fmla="*/ 41 h 53"/>
                  <a:gd name="T30" fmla="*/ 31 w 47"/>
                  <a:gd name="T31" fmla="*/ 43 h 53"/>
                  <a:gd name="T32" fmla="*/ 37 w 47"/>
                  <a:gd name="T33" fmla="*/ 33 h 53"/>
                  <a:gd name="T34" fmla="*/ 28 w 47"/>
                  <a:gd name="T35" fmla="*/ 14 h 53"/>
                  <a:gd name="T36" fmla="*/ 20 w 47"/>
                  <a:gd name="T37" fmla="*/ 11 h 53"/>
                  <a:gd name="T38" fmla="*/ 19 w 47"/>
                  <a:gd name="T39" fmla="*/ 1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7" h="53">
                    <a:moveTo>
                      <a:pt x="29" y="53"/>
                    </a:moveTo>
                    <a:cubicBezTo>
                      <a:pt x="25" y="53"/>
                      <a:pt x="21" y="51"/>
                      <a:pt x="17" y="49"/>
                    </a:cubicBezTo>
                    <a:cubicBezTo>
                      <a:pt x="17" y="49"/>
                      <a:pt x="17" y="49"/>
                      <a:pt x="17" y="49"/>
                    </a:cubicBezTo>
                    <a:cubicBezTo>
                      <a:pt x="9" y="43"/>
                      <a:pt x="3" y="32"/>
                      <a:pt x="1" y="22"/>
                    </a:cubicBezTo>
                    <a:cubicBezTo>
                      <a:pt x="0" y="16"/>
                      <a:pt x="2" y="10"/>
                      <a:pt x="6" y="6"/>
                    </a:cubicBezTo>
                    <a:cubicBezTo>
                      <a:pt x="9" y="2"/>
                      <a:pt x="15" y="0"/>
                      <a:pt x="21" y="1"/>
                    </a:cubicBezTo>
                    <a:cubicBezTo>
                      <a:pt x="25" y="1"/>
                      <a:pt x="30" y="3"/>
                      <a:pt x="34" y="6"/>
                    </a:cubicBezTo>
                    <a:cubicBezTo>
                      <a:pt x="42" y="13"/>
                      <a:pt x="47" y="23"/>
                      <a:pt x="47" y="33"/>
                    </a:cubicBezTo>
                    <a:cubicBezTo>
                      <a:pt x="46" y="40"/>
                      <a:pt x="43" y="49"/>
                      <a:pt x="34" y="52"/>
                    </a:cubicBezTo>
                    <a:cubicBezTo>
                      <a:pt x="33" y="53"/>
                      <a:pt x="31" y="53"/>
                      <a:pt x="29" y="53"/>
                    </a:cubicBezTo>
                    <a:close/>
                    <a:moveTo>
                      <a:pt x="19" y="10"/>
                    </a:moveTo>
                    <a:cubicBezTo>
                      <a:pt x="16" y="10"/>
                      <a:pt x="14" y="11"/>
                      <a:pt x="13" y="13"/>
                    </a:cubicBezTo>
                    <a:cubicBezTo>
                      <a:pt x="11" y="14"/>
                      <a:pt x="10" y="17"/>
                      <a:pt x="11" y="20"/>
                    </a:cubicBezTo>
                    <a:cubicBezTo>
                      <a:pt x="12" y="28"/>
                      <a:pt x="17" y="36"/>
                      <a:pt x="23" y="41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6" y="43"/>
                      <a:pt x="29" y="43"/>
                      <a:pt x="31" y="43"/>
                    </a:cubicBezTo>
                    <a:cubicBezTo>
                      <a:pt x="35" y="41"/>
                      <a:pt x="37" y="37"/>
                      <a:pt x="37" y="33"/>
                    </a:cubicBezTo>
                    <a:cubicBezTo>
                      <a:pt x="37" y="26"/>
                      <a:pt x="34" y="19"/>
                      <a:pt x="28" y="14"/>
                    </a:cubicBezTo>
                    <a:cubicBezTo>
                      <a:pt x="26" y="13"/>
                      <a:pt x="23" y="11"/>
                      <a:pt x="20" y="11"/>
                    </a:cubicBezTo>
                    <a:cubicBezTo>
                      <a:pt x="19" y="10"/>
                      <a:pt x="19" y="10"/>
                      <a:pt x="19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55" name="">
                <a:extLst>
                  <a:ext uri="{FF2B5EF4-FFF2-40B4-BE49-F238E27FC236}">
                    <a16:creationId xmlns:a16="http://schemas.microsoft.com/office/drawing/2014/main" id="{DEC1502A-693A-4C28-9801-310EA108FA77}"/>
                  </a:ext>
                </a:extLst>
              </p:cNvPr>
              <p:cNvSpPr/>
              <p:nvPr/>
            </p:nvSpPr>
            <p:spPr bwMode="auto">
              <a:xfrm>
                <a:off x="7361238" y="2397126"/>
                <a:ext cx="188913" cy="238125"/>
              </a:xfrm>
              <a:custGeom>
                <a:avLst/>
                <a:gdLst>
                  <a:gd name="T0" fmla="*/ 24 w 50"/>
                  <a:gd name="T1" fmla="*/ 63 h 63"/>
                  <a:gd name="T2" fmla="*/ 9 w 50"/>
                  <a:gd name="T3" fmla="*/ 55 h 63"/>
                  <a:gd name="T4" fmla="*/ 8 w 50"/>
                  <a:gd name="T5" fmla="*/ 14 h 63"/>
                  <a:gd name="T6" fmla="*/ 25 w 50"/>
                  <a:gd name="T7" fmla="*/ 0 h 63"/>
                  <a:gd name="T8" fmla="*/ 44 w 50"/>
                  <a:gd name="T9" fmla="*/ 13 h 63"/>
                  <a:gd name="T10" fmla="*/ 47 w 50"/>
                  <a:gd name="T11" fmla="*/ 44 h 63"/>
                  <a:gd name="T12" fmla="*/ 28 w 50"/>
                  <a:gd name="T13" fmla="*/ 63 h 63"/>
                  <a:gd name="T14" fmla="*/ 24 w 50"/>
                  <a:gd name="T15" fmla="*/ 63 h 63"/>
                  <a:gd name="T16" fmla="*/ 26 w 50"/>
                  <a:gd name="T17" fmla="*/ 10 h 63"/>
                  <a:gd name="T18" fmla="*/ 26 w 50"/>
                  <a:gd name="T19" fmla="*/ 10 h 63"/>
                  <a:gd name="T20" fmla="*/ 16 w 50"/>
                  <a:gd name="T21" fmla="*/ 18 h 63"/>
                  <a:gd name="T22" fmla="*/ 17 w 50"/>
                  <a:gd name="T23" fmla="*/ 50 h 63"/>
                  <a:gd name="T24" fmla="*/ 27 w 50"/>
                  <a:gd name="T25" fmla="*/ 53 h 63"/>
                  <a:gd name="T26" fmla="*/ 27 w 50"/>
                  <a:gd name="T27" fmla="*/ 53 h 63"/>
                  <a:gd name="T28" fmla="*/ 38 w 50"/>
                  <a:gd name="T29" fmla="*/ 41 h 63"/>
                  <a:gd name="T30" fmla="*/ 35 w 50"/>
                  <a:gd name="T31" fmla="*/ 17 h 63"/>
                  <a:gd name="T32" fmla="*/ 26 w 50"/>
                  <a:gd name="T33" fmla="*/ 1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63">
                    <a:moveTo>
                      <a:pt x="24" y="63"/>
                    </a:moveTo>
                    <a:cubicBezTo>
                      <a:pt x="16" y="63"/>
                      <a:pt x="11" y="59"/>
                      <a:pt x="9" y="55"/>
                    </a:cubicBezTo>
                    <a:cubicBezTo>
                      <a:pt x="0" y="44"/>
                      <a:pt x="3" y="24"/>
                      <a:pt x="8" y="14"/>
                    </a:cubicBezTo>
                    <a:cubicBezTo>
                      <a:pt x="12" y="6"/>
                      <a:pt x="18" y="1"/>
                      <a:pt x="25" y="0"/>
                    </a:cubicBezTo>
                    <a:cubicBezTo>
                      <a:pt x="33" y="0"/>
                      <a:pt x="40" y="5"/>
                      <a:pt x="44" y="13"/>
                    </a:cubicBezTo>
                    <a:cubicBezTo>
                      <a:pt x="49" y="22"/>
                      <a:pt x="50" y="34"/>
                      <a:pt x="47" y="44"/>
                    </a:cubicBezTo>
                    <a:cubicBezTo>
                      <a:pt x="45" y="52"/>
                      <a:pt x="38" y="61"/>
                      <a:pt x="28" y="63"/>
                    </a:cubicBezTo>
                    <a:cubicBezTo>
                      <a:pt x="27" y="63"/>
                      <a:pt x="25" y="63"/>
                      <a:pt x="24" y="63"/>
                    </a:cubicBezTo>
                    <a:close/>
                    <a:moveTo>
                      <a:pt x="26" y="10"/>
                    </a:moveTo>
                    <a:cubicBezTo>
                      <a:pt x="26" y="10"/>
                      <a:pt x="26" y="10"/>
                      <a:pt x="26" y="10"/>
                    </a:cubicBezTo>
                    <a:cubicBezTo>
                      <a:pt x="22" y="10"/>
                      <a:pt x="18" y="14"/>
                      <a:pt x="16" y="18"/>
                    </a:cubicBezTo>
                    <a:cubicBezTo>
                      <a:pt x="13" y="25"/>
                      <a:pt x="11" y="42"/>
                      <a:pt x="17" y="50"/>
                    </a:cubicBezTo>
                    <a:cubicBezTo>
                      <a:pt x="18" y="52"/>
                      <a:pt x="21" y="54"/>
                      <a:pt x="27" y="53"/>
                    </a:cubicBezTo>
                    <a:cubicBezTo>
                      <a:pt x="27" y="53"/>
                      <a:pt x="27" y="53"/>
                      <a:pt x="27" y="53"/>
                    </a:cubicBezTo>
                    <a:cubicBezTo>
                      <a:pt x="33" y="52"/>
                      <a:pt x="36" y="46"/>
                      <a:pt x="38" y="41"/>
                    </a:cubicBezTo>
                    <a:cubicBezTo>
                      <a:pt x="40" y="33"/>
                      <a:pt x="39" y="25"/>
                      <a:pt x="35" y="17"/>
                    </a:cubicBezTo>
                    <a:cubicBezTo>
                      <a:pt x="33" y="14"/>
                      <a:pt x="30" y="10"/>
                      <a:pt x="2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56" name="">
                <a:extLst>
                  <a:ext uri="{FF2B5EF4-FFF2-40B4-BE49-F238E27FC236}">
                    <a16:creationId xmlns:a16="http://schemas.microsoft.com/office/drawing/2014/main" id="{41742ABF-0383-4989-9211-9D43C57986FF}"/>
                  </a:ext>
                </a:extLst>
              </p:cNvPr>
              <p:cNvSpPr/>
              <p:nvPr/>
            </p:nvSpPr>
            <p:spPr bwMode="auto">
              <a:xfrm>
                <a:off x="7140575" y="3098801"/>
                <a:ext cx="220663" cy="223838"/>
              </a:xfrm>
              <a:custGeom>
                <a:avLst/>
                <a:gdLst>
                  <a:gd name="T0" fmla="*/ 24 w 58"/>
                  <a:gd name="T1" fmla="*/ 59 h 59"/>
                  <a:gd name="T2" fmla="*/ 23 w 58"/>
                  <a:gd name="T3" fmla="*/ 59 h 59"/>
                  <a:gd name="T4" fmla="*/ 8 w 58"/>
                  <a:gd name="T5" fmla="*/ 52 h 59"/>
                  <a:gd name="T6" fmla="*/ 8 w 58"/>
                  <a:gd name="T7" fmla="*/ 52 h 59"/>
                  <a:gd name="T8" fmla="*/ 20 w 58"/>
                  <a:gd name="T9" fmla="*/ 12 h 59"/>
                  <a:gd name="T10" fmla="*/ 51 w 58"/>
                  <a:gd name="T11" fmla="*/ 8 h 59"/>
                  <a:gd name="T12" fmla="*/ 57 w 58"/>
                  <a:gd name="T13" fmla="*/ 25 h 59"/>
                  <a:gd name="T14" fmla="*/ 38 w 58"/>
                  <a:gd name="T15" fmla="*/ 55 h 59"/>
                  <a:gd name="T16" fmla="*/ 24 w 58"/>
                  <a:gd name="T17" fmla="*/ 59 h 59"/>
                  <a:gd name="T18" fmla="*/ 16 w 58"/>
                  <a:gd name="T19" fmla="*/ 46 h 59"/>
                  <a:gd name="T20" fmla="*/ 23 w 58"/>
                  <a:gd name="T21" fmla="*/ 49 h 59"/>
                  <a:gd name="T22" fmla="*/ 33 w 58"/>
                  <a:gd name="T23" fmla="*/ 47 h 59"/>
                  <a:gd name="T24" fmla="*/ 48 w 58"/>
                  <a:gd name="T25" fmla="*/ 25 h 59"/>
                  <a:gd name="T26" fmla="*/ 45 w 58"/>
                  <a:gd name="T27" fmla="*/ 15 h 59"/>
                  <a:gd name="T28" fmla="*/ 26 w 58"/>
                  <a:gd name="T29" fmla="*/ 19 h 59"/>
                  <a:gd name="T30" fmla="*/ 16 w 58"/>
                  <a:gd name="T31" fmla="*/ 4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8" h="59">
                    <a:moveTo>
                      <a:pt x="24" y="59"/>
                    </a:moveTo>
                    <a:cubicBezTo>
                      <a:pt x="24" y="59"/>
                      <a:pt x="23" y="59"/>
                      <a:pt x="23" y="59"/>
                    </a:cubicBezTo>
                    <a:cubicBezTo>
                      <a:pt x="17" y="59"/>
                      <a:pt x="11" y="56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0" y="41"/>
                      <a:pt x="8" y="22"/>
                      <a:pt x="20" y="12"/>
                    </a:cubicBezTo>
                    <a:cubicBezTo>
                      <a:pt x="30" y="2"/>
                      <a:pt x="42" y="0"/>
                      <a:pt x="51" y="8"/>
                    </a:cubicBezTo>
                    <a:cubicBezTo>
                      <a:pt x="56" y="12"/>
                      <a:pt x="58" y="18"/>
                      <a:pt x="57" y="25"/>
                    </a:cubicBezTo>
                    <a:cubicBezTo>
                      <a:pt x="57" y="37"/>
                      <a:pt x="49" y="49"/>
                      <a:pt x="38" y="55"/>
                    </a:cubicBezTo>
                    <a:cubicBezTo>
                      <a:pt x="33" y="58"/>
                      <a:pt x="28" y="59"/>
                      <a:pt x="24" y="59"/>
                    </a:cubicBezTo>
                    <a:close/>
                    <a:moveTo>
                      <a:pt x="16" y="46"/>
                    </a:moveTo>
                    <a:cubicBezTo>
                      <a:pt x="17" y="48"/>
                      <a:pt x="20" y="49"/>
                      <a:pt x="23" y="49"/>
                    </a:cubicBezTo>
                    <a:cubicBezTo>
                      <a:pt x="26" y="49"/>
                      <a:pt x="30" y="49"/>
                      <a:pt x="33" y="47"/>
                    </a:cubicBezTo>
                    <a:cubicBezTo>
                      <a:pt x="42" y="42"/>
                      <a:pt x="47" y="34"/>
                      <a:pt x="48" y="25"/>
                    </a:cubicBezTo>
                    <a:cubicBezTo>
                      <a:pt x="48" y="23"/>
                      <a:pt x="48" y="18"/>
                      <a:pt x="45" y="15"/>
                    </a:cubicBezTo>
                    <a:cubicBezTo>
                      <a:pt x="38" y="10"/>
                      <a:pt x="30" y="15"/>
                      <a:pt x="26" y="19"/>
                    </a:cubicBezTo>
                    <a:cubicBezTo>
                      <a:pt x="17" y="27"/>
                      <a:pt x="12" y="41"/>
                      <a:pt x="16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57" name="">
                <a:extLst>
                  <a:ext uri="{FF2B5EF4-FFF2-40B4-BE49-F238E27FC236}">
                    <a16:creationId xmlns:a16="http://schemas.microsoft.com/office/drawing/2014/main" id="{BB5FA719-81B8-4CE4-B4C3-CF682702962E}"/>
                  </a:ext>
                </a:extLst>
              </p:cNvPr>
              <p:cNvSpPr/>
              <p:nvPr/>
            </p:nvSpPr>
            <p:spPr bwMode="auto">
              <a:xfrm>
                <a:off x="6502400" y="3475039"/>
                <a:ext cx="242888" cy="158750"/>
              </a:xfrm>
              <a:custGeom>
                <a:avLst/>
                <a:gdLst>
                  <a:gd name="T0" fmla="*/ 26 w 64"/>
                  <a:gd name="T1" fmla="*/ 42 h 42"/>
                  <a:gd name="T2" fmla="*/ 14 w 64"/>
                  <a:gd name="T3" fmla="*/ 41 h 42"/>
                  <a:gd name="T4" fmla="*/ 2 w 64"/>
                  <a:gd name="T5" fmla="*/ 32 h 42"/>
                  <a:gd name="T6" fmla="*/ 4 w 64"/>
                  <a:gd name="T7" fmla="*/ 17 h 42"/>
                  <a:gd name="T8" fmla="*/ 4 w 64"/>
                  <a:gd name="T9" fmla="*/ 17 h 42"/>
                  <a:gd name="T10" fmla="*/ 34 w 64"/>
                  <a:gd name="T11" fmla="*/ 1 h 42"/>
                  <a:gd name="T12" fmla="*/ 56 w 64"/>
                  <a:gd name="T13" fmla="*/ 8 h 42"/>
                  <a:gd name="T14" fmla="*/ 57 w 64"/>
                  <a:gd name="T15" fmla="*/ 32 h 42"/>
                  <a:gd name="T16" fmla="*/ 26 w 64"/>
                  <a:gd name="T17" fmla="*/ 42 h 42"/>
                  <a:gd name="T18" fmla="*/ 12 w 64"/>
                  <a:gd name="T19" fmla="*/ 23 h 42"/>
                  <a:gd name="T20" fmla="*/ 11 w 64"/>
                  <a:gd name="T21" fmla="*/ 29 h 42"/>
                  <a:gd name="T22" fmla="*/ 16 w 64"/>
                  <a:gd name="T23" fmla="*/ 31 h 42"/>
                  <a:gd name="T24" fmla="*/ 50 w 64"/>
                  <a:gd name="T25" fmla="*/ 25 h 42"/>
                  <a:gd name="T26" fmla="*/ 49 w 64"/>
                  <a:gd name="T27" fmla="*/ 14 h 42"/>
                  <a:gd name="T28" fmla="*/ 35 w 64"/>
                  <a:gd name="T29" fmla="*/ 10 h 42"/>
                  <a:gd name="T30" fmla="*/ 12 w 64"/>
                  <a:gd name="T31" fmla="*/ 2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42">
                    <a:moveTo>
                      <a:pt x="26" y="42"/>
                    </a:moveTo>
                    <a:cubicBezTo>
                      <a:pt x="22" y="42"/>
                      <a:pt x="17" y="42"/>
                      <a:pt x="14" y="41"/>
                    </a:cubicBezTo>
                    <a:cubicBezTo>
                      <a:pt x="8" y="40"/>
                      <a:pt x="4" y="37"/>
                      <a:pt x="2" y="32"/>
                    </a:cubicBezTo>
                    <a:cubicBezTo>
                      <a:pt x="0" y="28"/>
                      <a:pt x="1" y="22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10" y="9"/>
                      <a:pt x="23" y="2"/>
                      <a:pt x="34" y="1"/>
                    </a:cubicBezTo>
                    <a:cubicBezTo>
                      <a:pt x="43" y="0"/>
                      <a:pt x="51" y="2"/>
                      <a:pt x="56" y="8"/>
                    </a:cubicBezTo>
                    <a:cubicBezTo>
                      <a:pt x="62" y="14"/>
                      <a:pt x="64" y="24"/>
                      <a:pt x="57" y="32"/>
                    </a:cubicBezTo>
                    <a:cubicBezTo>
                      <a:pt x="50" y="40"/>
                      <a:pt x="37" y="42"/>
                      <a:pt x="26" y="42"/>
                    </a:cubicBezTo>
                    <a:close/>
                    <a:moveTo>
                      <a:pt x="12" y="23"/>
                    </a:moveTo>
                    <a:cubicBezTo>
                      <a:pt x="11" y="25"/>
                      <a:pt x="10" y="27"/>
                      <a:pt x="11" y="29"/>
                    </a:cubicBezTo>
                    <a:cubicBezTo>
                      <a:pt x="11" y="30"/>
                      <a:pt x="13" y="31"/>
                      <a:pt x="16" y="31"/>
                    </a:cubicBezTo>
                    <a:cubicBezTo>
                      <a:pt x="27" y="34"/>
                      <a:pt x="43" y="32"/>
                      <a:pt x="50" y="25"/>
                    </a:cubicBezTo>
                    <a:cubicBezTo>
                      <a:pt x="53" y="22"/>
                      <a:pt x="51" y="17"/>
                      <a:pt x="49" y="14"/>
                    </a:cubicBezTo>
                    <a:cubicBezTo>
                      <a:pt x="45" y="10"/>
                      <a:pt x="39" y="10"/>
                      <a:pt x="35" y="10"/>
                    </a:cubicBezTo>
                    <a:cubicBezTo>
                      <a:pt x="26" y="11"/>
                      <a:pt x="17" y="17"/>
                      <a:pt x="12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58" name="">
                <a:extLst>
                  <a:ext uri="{FF2B5EF4-FFF2-40B4-BE49-F238E27FC236}">
                    <a16:creationId xmlns:a16="http://schemas.microsoft.com/office/drawing/2014/main" id="{489BF300-0FAD-4959-B17F-571DDE510C5E}"/>
                  </a:ext>
                </a:extLst>
              </p:cNvPr>
              <p:cNvSpPr/>
              <p:nvPr/>
            </p:nvSpPr>
            <p:spPr bwMode="auto">
              <a:xfrm>
                <a:off x="6084888" y="1474789"/>
                <a:ext cx="44450" cy="103188"/>
              </a:xfrm>
              <a:custGeom>
                <a:avLst/>
                <a:gdLst>
                  <a:gd name="T0" fmla="*/ 6 w 12"/>
                  <a:gd name="T1" fmla="*/ 27 h 27"/>
                  <a:gd name="T2" fmla="*/ 1 w 12"/>
                  <a:gd name="T3" fmla="*/ 22 h 27"/>
                  <a:gd name="T4" fmla="*/ 2 w 12"/>
                  <a:gd name="T5" fmla="*/ 4 h 27"/>
                  <a:gd name="T6" fmla="*/ 8 w 12"/>
                  <a:gd name="T7" fmla="*/ 1 h 27"/>
                  <a:gd name="T8" fmla="*/ 11 w 12"/>
                  <a:gd name="T9" fmla="*/ 7 h 27"/>
                  <a:gd name="T10" fmla="*/ 11 w 12"/>
                  <a:gd name="T11" fmla="*/ 21 h 27"/>
                  <a:gd name="T12" fmla="*/ 6 w 12"/>
                  <a:gd name="T13" fmla="*/ 27 h 27"/>
                  <a:gd name="T14" fmla="*/ 6 w 12"/>
                  <a:gd name="T1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27">
                    <a:moveTo>
                      <a:pt x="6" y="27"/>
                    </a:moveTo>
                    <a:cubicBezTo>
                      <a:pt x="3" y="27"/>
                      <a:pt x="1" y="25"/>
                      <a:pt x="1" y="22"/>
                    </a:cubicBezTo>
                    <a:cubicBezTo>
                      <a:pt x="0" y="16"/>
                      <a:pt x="0" y="10"/>
                      <a:pt x="2" y="4"/>
                    </a:cubicBezTo>
                    <a:cubicBezTo>
                      <a:pt x="3" y="2"/>
                      <a:pt x="5" y="0"/>
                      <a:pt x="8" y="1"/>
                    </a:cubicBezTo>
                    <a:cubicBezTo>
                      <a:pt x="11" y="1"/>
                      <a:pt x="12" y="4"/>
                      <a:pt x="11" y="7"/>
                    </a:cubicBezTo>
                    <a:cubicBezTo>
                      <a:pt x="10" y="11"/>
                      <a:pt x="10" y="16"/>
                      <a:pt x="11" y="21"/>
                    </a:cubicBezTo>
                    <a:cubicBezTo>
                      <a:pt x="11" y="24"/>
                      <a:pt x="9" y="26"/>
                      <a:pt x="6" y="27"/>
                    </a:cubicBezTo>
                    <a:cubicBezTo>
                      <a:pt x="6" y="27"/>
                      <a:pt x="6" y="27"/>
                      <a:pt x="6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59" name="">
                <a:extLst>
                  <a:ext uri="{FF2B5EF4-FFF2-40B4-BE49-F238E27FC236}">
                    <a16:creationId xmlns:a16="http://schemas.microsoft.com/office/drawing/2014/main" id="{F03F8259-7654-48FC-AE71-B5A27174F3A7}"/>
                  </a:ext>
                </a:extLst>
              </p:cNvPr>
              <p:cNvSpPr/>
              <p:nvPr/>
            </p:nvSpPr>
            <p:spPr bwMode="auto">
              <a:xfrm>
                <a:off x="6330950" y="1516064"/>
                <a:ext cx="49213" cy="79375"/>
              </a:xfrm>
              <a:custGeom>
                <a:avLst/>
                <a:gdLst>
                  <a:gd name="T0" fmla="*/ 5 w 13"/>
                  <a:gd name="T1" fmla="*/ 21 h 21"/>
                  <a:gd name="T2" fmla="*/ 5 w 13"/>
                  <a:gd name="T3" fmla="*/ 21 h 21"/>
                  <a:gd name="T4" fmla="*/ 0 w 13"/>
                  <a:gd name="T5" fmla="*/ 16 h 21"/>
                  <a:gd name="T6" fmla="*/ 3 w 13"/>
                  <a:gd name="T7" fmla="*/ 4 h 21"/>
                  <a:gd name="T8" fmla="*/ 9 w 13"/>
                  <a:gd name="T9" fmla="*/ 1 h 21"/>
                  <a:gd name="T10" fmla="*/ 12 w 13"/>
                  <a:gd name="T11" fmla="*/ 8 h 21"/>
                  <a:gd name="T12" fmla="*/ 10 w 13"/>
                  <a:gd name="T13" fmla="*/ 17 h 21"/>
                  <a:gd name="T14" fmla="*/ 5 w 13"/>
                  <a:gd name="T1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21">
                    <a:moveTo>
                      <a:pt x="5" y="21"/>
                    </a:moveTo>
                    <a:cubicBezTo>
                      <a:pt x="5" y="21"/>
                      <a:pt x="5" y="21"/>
                      <a:pt x="5" y="21"/>
                    </a:cubicBezTo>
                    <a:cubicBezTo>
                      <a:pt x="2" y="21"/>
                      <a:pt x="0" y="19"/>
                      <a:pt x="0" y="16"/>
                    </a:cubicBezTo>
                    <a:cubicBezTo>
                      <a:pt x="0" y="12"/>
                      <a:pt x="1" y="8"/>
                      <a:pt x="3" y="4"/>
                    </a:cubicBezTo>
                    <a:cubicBezTo>
                      <a:pt x="4" y="1"/>
                      <a:pt x="7" y="0"/>
                      <a:pt x="9" y="1"/>
                    </a:cubicBezTo>
                    <a:cubicBezTo>
                      <a:pt x="12" y="2"/>
                      <a:pt x="13" y="5"/>
                      <a:pt x="12" y="8"/>
                    </a:cubicBezTo>
                    <a:cubicBezTo>
                      <a:pt x="11" y="10"/>
                      <a:pt x="10" y="14"/>
                      <a:pt x="10" y="17"/>
                    </a:cubicBezTo>
                    <a:cubicBezTo>
                      <a:pt x="10" y="19"/>
                      <a:pt x="7" y="21"/>
                      <a:pt x="5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60" name="">
                <a:extLst>
                  <a:ext uri="{FF2B5EF4-FFF2-40B4-BE49-F238E27FC236}">
                    <a16:creationId xmlns:a16="http://schemas.microsoft.com/office/drawing/2014/main" id="{1FD89219-BF66-434F-B42D-F15241979B5A}"/>
                  </a:ext>
                </a:extLst>
              </p:cNvPr>
              <p:cNvSpPr/>
              <p:nvPr/>
            </p:nvSpPr>
            <p:spPr bwMode="auto">
              <a:xfrm>
                <a:off x="6529388" y="1558926"/>
                <a:ext cx="79375" cy="117475"/>
              </a:xfrm>
              <a:custGeom>
                <a:avLst/>
                <a:gdLst>
                  <a:gd name="T0" fmla="*/ 6 w 21"/>
                  <a:gd name="T1" fmla="*/ 31 h 31"/>
                  <a:gd name="T2" fmla="*/ 3 w 21"/>
                  <a:gd name="T3" fmla="*/ 30 h 31"/>
                  <a:gd name="T4" fmla="*/ 1 w 21"/>
                  <a:gd name="T5" fmla="*/ 24 h 31"/>
                  <a:gd name="T6" fmla="*/ 11 w 21"/>
                  <a:gd name="T7" fmla="*/ 3 h 31"/>
                  <a:gd name="T8" fmla="*/ 18 w 21"/>
                  <a:gd name="T9" fmla="*/ 1 h 31"/>
                  <a:gd name="T10" fmla="*/ 20 w 21"/>
                  <a:gd name="T11" fmla="*/ 7 h 31"/>
                  <a:gd name="T12" fmla="*/ 10 w 21"/>
                  <a:gd name="T13" fmla="*/ 28 h 31"/>
                  <a:gd name="T14" fmla="*/ 6 w 21"/>
                  <a:gd name="T1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31">
                    <a:moveTo>
                      <a:pt x="6" y="31"/>
                    </a:moveTo>
                    <a:cubicBezTo>
                      <a:pt x="5" y="31"/>
                      <a:pt x="4" y="31"/>
                      <a:pt x="3" y="30"/>
                    </a:cubicBezTo>
                    <a:cubicBezTo>
                      <a:pt x="1" y="29"/>
                      <a:pt x="0" y="26"/>
                      <a:pt x="1" y="24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2" y="1"/>
                      <a:pt x="15" y="0"/>
                      <a:pt x="18" y="1"/>
                    </a:cubicBezTo>
                    <a:cubicBezTo>
                      <a:pt x="20" y="2"/>
                      <a:pt x="21" y="5"/>
                      <a:pt x="20" y="7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9" y="30"/>
                      <a:pt x="7" y="31"/>
                      <a:pt x="6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61" name="">
                <a:extLst>
                  <a:ext uri="{FF2B5EF4-FFF2-40B4-BE49-F238E27FC236}">
                    <a16:creationId xmlns:a16="http://schemas.microsoft.com/office/drawing/2014/main" id="{4334DF1D-4DC9-4CAD-BDE8-CEF7ED752ADE}"/>
                  </a:ext>
                </a:extLst>
              </p:cNvPr>
              <p:cNvSpPr/>
              <p:nvPr/>
            </p:nvSpPr>
            <p:spPr bwMode="auto">
              <a:xfrm>
                <a:off x="6718300" y="1709739"/>
                <a:ext cx="65088" cy="84138"/>
              </a:xfrm>
              <a:custGeom>
                <a:avLst/>
                <a:gdLst>
                  <a:gd name="T0" fmla="*/ 6 w 17"/>
                  <a:gd name="T1" fmla="*/ 22 h 22"/>
                  <a:gd name="T2" fmla="*/ 5 w 17"/>
                  <a:gd name="T3" fmla="*/ 22 h 22"/>
                  <a:gd name="T4" fmla="*/ 1 w 17"/>
                  <a:gd name="T5" fmla="*/ 16 h 22"/>
                  <a:gd name="T6" fmla="*/ 8 w 17"/>
                  <a:gd name="T7" fmla="*/ 3 h 22"/>
                  <a:gd name="T8" fmla="*/ 14 w 17"/>
                  <a:gd name="T9" fmla="*/ 2 h 22"/>
                  <a:gd name="T10" fmla="*/ 15 w 17"/>
                  <a:gd name="T11" fmla="*/ 9 h 22"/>
                  <a:gd name="T12" fmla="*/ 10 w 17"/>
                  <a:gd name="T13" fmla="*/ 18 h 22"/>
                  <a:gd name="T14" fmla="*/ 6 w 17"/>
                  <a:gd name="T1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22">
                    <a:moveTo>
                      <a:pt x="6" y="22"/>
                    </a:moveTo>
                    <a:cubicBezTo>
                      <a:pt x="5" y="22"/>
                      <a:pt x="5" y="22"/>
                      <a:pt x="5" y="22"/>
                    </a:cubicBezTo>
                    <a:cubicBezTo>
                      <a:pt x="2" y="21"/>
                      <a:pt x="0" y="18"/>
                      <a:pt x="1" y="16"/>
                    </a:cubicBezTo>
                    <a:cubicBezTo>
                      <a:pt x="2" y="11"/>
                      <a:pt x="4" y="7"/>
                      <a:pt x="8" y="3"/>
                    </a:cubicBezTo>
                    <a:cubicBezTo>
                      <a:pt x="9" y="1"/>
                      <a:pt x="12" y="0"/>
                      <a:pt x="14" y="2"/>
                    </a:cubicBezTo>
                    <a:cubicBezTo>
                      <a:pt x="17" y="4"/>
                      <a:pt x="17" y="7"/>
                      <a:pt x="15" y="9"/>
                    </a:cubicBezTo>
                    <a:cubicBezTo>
                      <a:pt x="13" y="12"/>
                      <a:pt x="11" y="15"/>
                      <a:pt x="10" y="18"/>
                    </a:cubicBezTo>
                    <a:cubicBezTo>
                      <a:pt x="10" y="21"/>
                      <a:pt x="8" y="22"/>
                      <a:pt x="6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62" name="">
                <a:extLst>
                  <a:ext uri="{FF2B5EF4-FFF2-40B4-BE49-F238E27FC236}">
                    <a16:creationId xmlns:a16="http://schemas.microsoft.com/office/drawing/2014/main" id="{1C23F479-06AF-4D05-8300-FFFD79A29F0B}"/>
                  </a:ext>
                </a:extLst>
              </p:cNvPr>
              <p:cNvSpPr/>
              <p:nvPr/>
            </p:nvSpPr>
            <p:spPr bwMode="auto">
              <a:xfrm>
                <a:off x="6859588" y="1797051"/>
                <a:ext cx="125413" cy="147638"/>
              </a:xfrm>
              <a:custGeom>
                <a:avLst/>
                <a:gdLst>
                  <a:gd name="T0" fmla="*/ 6 w 33"/>
                  <a:gd name="T1" fmla="*/ 39 h 39"/>
                  <a:gd name="T2" fmla="*/ 3 w 33"/>
                  <a:gd name="T3" fmla="*/ 38 h 39"/>
                  <a:gd name="T4" fmla="*/ 2 w 33"/>
                  <a:gd name="T5" fmla="*/ 31 h 39"/>
                  <a:gd name="T6" fmla="*/ 23 w 33"/>
                  <a:gd name="T7" fmla="*/ 2 h 39"/>
                  <a:gd name="T8" fmla="*/ 30 w 33"/>
                  <a:gd name="T9" fmla="*/ 2 h 39"/>
                  <a:gd name="T10" fmla="*/ 31 w 33"/>
                  <a:gd name="T11" fmla="*/ 9 h 39"/>
                  <a:gd name="T12" fmla="*/ 10 w 33"/>
                  <a:gd name="T13" fmla="*/ 37 h 39"/>
                  <a:gd name="T14" fmla="*/ 6 w 33"/>
                  <a:gd name="T15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39">
                    <a:moveTo>
                      <a:pt x="6" y="39"/>
                    </a:moveTo>
                    <a:cubicBezTo>
                      <a:pt x="5" y="39"/>
                      <a:pt x="4" y="39"/>
                      <a:pt x="3" y="38"/>
                    </a:cubicBezTo>
                    <a:cubicBezTo>
                      <a:pt x="1" y="36"/>
                      <a:pt x="0" y="33"/>
                      <a:pt x="2" y="31"/>
                    </a:cubicBezTo>
                    <a:cubicBezTo>
                      <a:pt x="9" y="21"/>
                      <a:pt x="15" y="12"/>
                      <a:pt x="23" y="2"/>
                    </a:cubicBezTo>
                    <a:cubicBezTo>
                      <a:pt x="25" y="0"/>
                      <a:pt x="28" y="0"/>
                      <a:pt x="30" y="2"/>
                    </a:cubicBezTo>
                    <a:cubicBezTo>
                      <a:pt x="32" y="3"/>
                      <a:pt x="33" y="6"/>
                      <a:pt x="31" y="9"/>
                    </a:cubicBezTo>
                    <a:cubicBezTo>
                      <a:pt x="23" y="18"/>
                      <a:pt x="17" y="26"/>
                      <a:pt x="10" y="37"/>
                    </a:cubicBezTo>
                    <a:cubicBezTo>
                      <a:pt x="9" y="38"/>
                      <a:pt x="7" y="39"/>
                      <a:pt x="6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63" name="">
                <a:extLst>
                  <a:ext uri="{FF2B5EF4-FFF2-40B4-BE49-F238E27FC236}">
                    <a16:creationId xmlns:a16="http://schemas.microsoft.com/office/drawing/2014/main" id="{D4C8CD7E-8C73-49B4-A539-F27B04282345}"/>
                  </a:ext>
                </a:extLst>
              </p:cNvPr>
              <p:cNvSpPr/>
              <p:nvPr/>
            </p:nvSpPr>
            <p:spPr bwMode="auto">
              <a:xfrm>
                <a:off x="6977063" y="2066926"/>
                <a:ext cx="163513" cy="90488"/>
              </a:xfrm>
              <a:custGeom>
                <a:avLst/>
                <a:gdLst>
                  <a:gd name="T0" fmla="*/ 5 w 43"/>
                  <a:gd name="T1" fmla="*/ 24 h 24"/>
                  <a:gd name="T2" fmla="*/ 1 w 43"/>
                  <a:gd name="T3" fmla="*/ 21 h 24"/>
                  <a:gd name="T4" fmla="*/ 3 w 43"/>
                  <a:gd name="T5" fmla="*/ 15 h 24"/>
                  <a:gd name="T6" fmla="*/ 35 w 43"/>
                  <a:gd name="T7" fmla="*/ 1 h 24"/>
                  <a:gd name="T8" fmla="*/ 42 w 43"/>
                  <a:gd name="T9" fmla="*/ 4 h 24"/>
                  <a:gd name="T10" fmla="*/ 39 w 43"/>
                  <a:gd name="T11" fmla="*/ 10 h 24"/>
                  <a:gd name="T12" fmla="*/ 7 w 43"/>
                  <a:gd name="T13" fmla="*/ 24 h 24"/>
                  <a:gd name="T14" fmla="*/ 5 w 43"/>
                  <a:gd name="T1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24">
                    <a:moveTo>
                      <a:pt x="5" y="24"/>
                    </a:moveTo>
                    <a:cubicBezTo>
                      <a:pt x="3" y="24"/>
                      <a:pt x="2" y="23"/>
                      <a:pt x="1" y="21"/>
                    </a:cubicBezTo>
                    <a:cubicBezTo>
                      <a:pt x="0" y="19"/>
                      <a:pt x="1" y="16"/>
                      <a:pt x="3" y="15"/>
                    </a:cubicBezTo>
                    <a:cubicBezTo>
                      <a:pt x="14" y="10"/>
                      <a:pt x="24" y="5"/>
                      <a:pt x="35" y="1"/>
                    </a:cubicBezTo>
                    <a:cubicBezTo>
                      <a:pt x="38" y="0"/>
                      <a:pt x="41" y="1"/>
                      <a:pt x="42" y="4"/>
                    </a:cubicBezTo>
                    <a:cubicBezTo>
                      <a:pt x="43" y="6"/>
                      <a:pt x="41" y="9"/>
                      <a:pt x="39" y="10"/>
                    </a:cubicBezTo>
                    <a:cubicBezTo>
                      <a:pt x="28" y="14"/>
                      <a:pt x="18" y="19"/>
                      <a:pt x="7" y="24"/>
                    </a:cubicBezTo>
                    <a:cubicBezTo>
                      <a:pt x="7" y="24"/>
                      <a:pt x="6" y="24"/>
                      <a:pt x="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64" name="">
                <a:extLst>
                  <a:ext uri="{FF2B5EF4-FFF2-40B4-BE49-F238E27FC236}">
                    <a16:creationId xmlns:a16="http://schemas.microsoft.com/office/drawing/2014/main" id="{376A679C-6426-4647-8C7D-A9D9ECF60374}"/>
                  </a:ext>
                </a:extLst>
              </p:cNvPr>
              <p:cNvSpPr/>
              <p:nvPr/>
            </p:nvSpPr>
            <p:spPr bwMode="auto">
              <a:xfrm>
                <a:off x="7042150" y="2355851"/>
                <a:ext cx="79375" cy="41275"/>
              </a:xfrm>
              <a:custGeom>
                <a:avLst/>
                <a:gdLst>
                  <a:gd name="T0" fmla="*/ 5 w 21"/>
                  <a:gd name="T1" fmla="*/ 11 h 11"/>
                  <a:gd name="T2" fmla="*/ 0 w 21"/>
                  <a:gd name="T3" fmla="*/ 7 h 11"/>
                  <a:gd name="T4" fmla="*/ 4 w 21"/>
                  <a:gd name="T5" fmla="*/ 1 h 11"/>
                  <a:gd name="T6" fmla="*/ 16 w 21"/>
                  <a:gd name="T7" fmla="*/ 0 h 11"/>
                  <a:gd name="T8" fmla="*/ 21 w 21"/>
                  <a:gd name="T9" fmla="*/ 5 h 11"/>
                  <a:gd name="T10" fmla="*/ 16 w 21"/>
                  <a:gd name="T11" fmla="*/ 10 h 11"/>
                  <a:gd name="T12" fmla="*/ 16 w 21"/>
                  <a:gd name="T13" fmla="*/ 10 h 11"/>
                  <a:gd name="T14" fmla="*/ 6 w 21"/>
                  <a:gd name="T15" fmla="*/ 11 h 11"/>
                  <a:gd name="T16" fmla="*/ 5 w 21"/>
                  <a:gd name="T1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11">
                    <a:moveTo>
                      <a:pt x="5" y="11"/>
                    </a:moveTo>
                    <a:cubicBezTo>
                      <a:pt x="3" y="11"/>
                      <a:pt x="1" y="9"/>
                      <a:pt x="0" y="7"/>
                    </a:cubicBezTo>
                    <a:cubicBezTo>
                      <a:pt x="0" y="4"/>
                      <a:pt x="1" y="2"/>
                      <a:pt x="4" y="1"/>
                    </a:cubicBezTo>
                    <a:cubicBezTo>
                      <a:pt x="8" y="0"/>
                      <a:pt x="12" y="0"/>
                      <a:pt x="16" y="0"/>
                    </a:cubicBezTo>
                    <a:cubicBezTo>
                      <a:pt x="19" y="0"/>
                      <a:pt x="21" y="2"/>
                      <a:pt x="21" y="5"/>
                    </a:cubicBezTo>
                    <a:cubicBezTo>
                      <a:pt x="21" y="8"/>
                      <a:pt x="19" y="10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2" y="10"/>
                      <a:pt x="9" y="10"/>
                      <a:pt x="6" y="11"/>
                    </a:cubicBezTo>
                    <a:cubicBezTo>
                      <a:pt x="6" y="11"/>
                      <a:pt x="5" y="11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65" name="">
                <a:extLst>
                  <a:ext uri="{FF2B5EF4-FFF2-40B4-BE49-F238E27FC236}">
                    <a16:creationId xmlns:a16="http://schemas.microsoft.com/office/drawing/2014/main" id="{7316AC7D-1ACE-4F8E-A49D-B3B4860496A2}"/>
                  </a:ext>
                </a:extLst>
              </p:cNvPr>
              <p:cNvSpPr/>
              <p:nvPr/>
            </p:nvSpPr>
            <p:spPr bwMode="auto">
              <a:xfrm>
                <a:off x="7011988" y="2597151"/>
                <a:ext cx="193675" cy="76200"/>
              </a:xfrm>
              <a:custGeom>
                <a:avLst/>
                <a:gdLst>
                  <a:gd name="T0" fmla="*/ 45 w 51"/>
                  <a:gd name="T1" fmla="*/ 20 h 20"/>
                  <a:gd name="T2" fmla="*/ 44 w 51"/>
                  <a:gd name="T3" fmla="*/ 19 h 20"/>
                  <a:gd name="T4" fmla="*/ 4 w 51"/>
                  <a:gd name="T5" fmla="*/ 10 h 20"/>
                  <a:gd name="T6" fmla="*/ 0 w 51"/>
                  <a:gd name="T7" fmla="*/ 4 h 20"/>
                  <a:gd name="T8" fmla="*/ 6 w 51"/>
                  <a:gd name="T9" fmla="*/ 1 h 20"/>
                  <a:gd name="T10" fmla="*/ 47 w 51"/>
                  <a:gd name="T11" fmla="*/ 10 h 20"/>
                  <a:gd name="T12" fmla="*/ 50 w 51"/>
                  <a:gd name="T13" fmla="*/ 16 h 20"/>
                  <a:gd name="T14" fmla="*/ 45 w 51"/>
                  <a:gd name="T1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20">
                    <a:moveTo>
                      <a:pt x="45" y="20"/>
                    </a:moveTo>
                    <a:cubicBezTo>
                      <a:pt x="45" y="20"/>
                      <a:pt x="45" y="20"/>
                      <a:pt x="44" y="1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1" y="9"/>
                      <a:pt x="0" y="7"/>
                      <a:pt x="0" y="4"/>
                    </a:cubicBezTo>
                    <a:cubicBezTo>
                      <a:pt x="1" y="2"/>
                      <a:pt x="3" y="0"/>
                      <a:pt x="6" y="1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9" y="11"/>
                      <a:pt x="51" y="13"/>
                      <a:pt x="50" y="16"/>
                    </a:cubicBezTo>
                    <a:cubicBezTo>
                      <a:pt x="50" y="18"/>
                      <a:pt x="48" y="20"/>
                      <a:pt x="45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66" name="">
                <a:extLst>
                  <a:ext uri="{FF2B5EF4-FFF2-40B4-BE49-F238E27FC236}">
                    <a16:creationId xmlns:a16="http://schemas.microsoft.com/office/drawing/2014/main" id="{6722C49E-154A-479C-9ACF-933774D7B977}"/>
                  </a:ext>
                </a:extLst>
              </p:cNvPr>
              <p:cNvSpPr/>
              <p:nvPr/>
            </p:nvSpPr>
            <p:spPr bwMode="auto">
              <a:xfrm>
                <a:off x="6900863" y="2836864"/>
                <a:ext cx="87313" cy="65088"/>
              </a:xfrm>
              <a:custGeom>
                <a:avLst/>
                <a:gdLst>
                  <a:gd name="T0" fmla="*/ 17 w 23"/>
                  <a:gd name="T1" fmla="*/ 17 h 17"/>
                  <a:gd name="T2" fmla="*/ 17 w 23"/>
                  <a:gd name="T3" fmla="*/ 17 h 17"/>
                  <a:gd name="T4" fmla="*/ 2 w 23"/>
                  <a:gd name="T5" fmla="*/ 9 h 17"/>
                  <a:gd name="T6" fmla="*/ 2 w 23"/>
                  <a:gd name="T7" fmla="*/ 2 h 17"/>
                  <a:gd name="T8" fmla="*/ 9 w 23"/>
                  <a:gd name="T9" fmla="*/ 3 h 17"/>
                  <a:gd name="T10" fmla="*/ 18 w 23"/>
                  <a:gd name="T11" fmla="*/ 7 h 17"/>
                  <a:gd name="T12" fmla="*/ 22 w 23"/>
                  <a:gd name="T13" fmla="*/ 13 h 17"/>
                  <a:gd name="T14" fmla="*/ 17 w 23"/>
                  <a:gd name="T1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7">
                    <a:moveTo>
                      <a:pt x="17" y="17"/>
                    </a:moveTo>
                    <a:cubicBezTo>
                      <a:pt x="17" y="17"/>
                      <a:pt x="17" y="17"/>
                      <a:pt x="17" y="17"/>
                    </a:cubicBezTo>
                    <a:cubicBezTo>
                      <a:pt x="11" y="16"/>
                      <a:pt x="5" y="13"/>
                      <a:pt x="2" y="9"/>
                    </a:cubicBezTo>
                    <a:cubicBezTo>
                      <a:pt x="0" y="7"/>
                      <a:pt x="0" y="3"/>
                      <a:pt x="2" y="2"/>
                    </a:cubicBezTo>
                    <a:cubicBezTo>
                      <a:pt x="5" y="0"/>
                      <a:pt x="8" y="0"/>
                      <a:pt x="9" y="3"/>
                    </a:cubicBezTo>
                    <a:cubicBezTo>
                      <a:pt x="11" y="5"/>
                      <a:pt x="15" y="7"/>
                      <a:pt x="18" y="7"/>
                    </a:cubicBezTo>
                    <a:cubicBezTo>
                      <a:pt x="21" y="8"/>
                      <a:pt x="23" y="10"/>
                      <a:pt x="22" y="13"/>
                    </a:cubicBezTo>
                    <a:cubicBezTo>
                      <a:pt x="22" y="15"/>
                      <a:pt x="20" y="17"/>
                      <a:pt x="17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67" name="">
                <a:extLst>
                  <a:ext uri="{FF2B5EF4-FFF2-40B4-BE49-F238E27FC236}">
                    <a16:creationId xmlns:a16="http://schemas.microsoft.com/office/drawing/2014/main" id="{6788B638-B704-4FED-9AF5-DCD00F92BC11}"/>
                  </a:ext>
                </a:extLst>
              </p:cNvPr>
              <p:cNvSpPr/>
              <p:nvPr/>
            </p:nvSpPr>
            <p:spPr bwMode="auto">
              <a:xfrm>
                <a:off x="6786563" y="2981326"/>
                <a:ext cx="157163" cy="128588"/>
              </a:xfrm>
              <a:custGeom>
                <a:avLst/>
                <a:gdLst>
                  <a:gd name="T0" fmla="*/ 35 w 41"/>
                  <a:gd name="T1" fmla="*/ 34 h 34"/>
                  <a:gd name="T2" fmla="*/ 33 w 41"/>
                  <a:gd name="T3" fmla="*/ 33 h 34"/>
                  <a:gd name="T4" fmla="*/ 2 w 41"/>
                  <a:gd name="T5" fmla="*/ 8 h 34"/>
                  <a:gd name="T6" fmla="*/ 3 w 41"/>
                  <a:gd name="T7" fmla="*/ 1 h 34"/>
                  <a:gd name="T8" fmla="*/ 10 w 41"/>
                  <a:gd name="T9" fmla="*/ 2 h 34"/>
                  <a:gd name="T10" fmla="*/ 37 w 41"/>
                  <a:gd name="T11" fmla="*/ 24 h 34"/>
                  <a:gd name="T12" fmla="*/ 39 w 41"/>
                  <a:gd name="T13" fmla="*/ 31 h 34"/>
                  <a:gd name="T14" fmla="*/ 35 w 41"/>
                  <a:gd name="T1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34">
                    <a:moveTo>
                      <a:pt x="35" y="34"/>
                    </a:moveTo>
                    <a:cubicBezTo>
                      <a:pt x="34" y="34"/>
                      <a:pt x="34" y="33"/>
                      <a:pt x="33" y="33"/>
                    </a:cubicBezTo>
                    <a:cubicBezTo>
                      <a:pt x="21" y="27"/>
                      <a:pt x="10" y="19"/>
                      <a:pt x="2" y="8"/>
                    </a:cubicBezTo>
                    <a:cubicBezTo>
                      <a:pt x="0" y="6"/>
                      <a:pt x="1" y="3"/>
                      <a:pt x="3" y="1"/>
                    </a:cubicBezTo>
                    <a:cubicBezTo>
                      <a:pt x="5" y="0"/>
                      <a:pt x="8" y="0"/>
                      <a:pt x="10" y="2"/>
                    </a:cubicBezTo>
                    <a:cubicBezTo>
                      <a:pt x="17" y="12"/>
                      <a:pt x="26" y="19"/>
                      <a:pt x="37" y="24"/>
                    </a:cubicBezTo>
                    <a:cubicBezTo>
                      <a:pt x="39" y="25"/>
                      <a:pt x="41" y="28"/>
                      <a:pt x="39" y="31"/>
                    </a:cubicBezTo>
                    <a:cubicBezTo>
                      <a:pt x="39" y="33"/>
                      <a:pt x="37" y="34"/>
                      <a:pt x="35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68" name="">
                <a:extLst>
                  <a:ext uri="{FF2B5EF4-FFF2-40B4-BE49-F238E27FC236}">
                    <a16:creationId xmlns:a16="http://schemas.microsoft.com/office/drawing/2014/main" id="{30B1D9BC-4F3B-4F63-B4CB-34170FB97085}"/>
                  </a:ext>
                </a:extLst>
              </p:cNvPr>
              <p:cNvSpPr/>
              <p:nvPr/>
            </p:nvSpPr>
            <p:spPr bwMode="auto">
              <a:xfrm>
                <a:off x="6581775" y="3136901"/>
                <a:ext cx="76200" cy="90488"/>
              </a:xfrm>
              <a:custGeom>
                <a:avLst/>
                <a:gdLst>
                  <a:gd name="T0" fmla="*/ 15 w 20"/>
                  <a:gd name="T1" fmla="*/ 24 h 24"/>
                  <a:gd name="T2" fmla="*/ 11 w 20"/>
                  <a:gd name="T3" fmla="*/ 22 h 24"/>
                  <a:gd name="T4" fmla="*/ 1 w 20"/>
                  <a:gd name="T5" fmla="*/ 8 h 24"/>
                  <a:gd name="T6" fmla="*/ 3 w 20"/>
                  <a:gd name="T7" fmla="*/ 1 h 24"/>
                  <a:gd name="T8" fmla="*/ 9 w 20"/>
                  <a:gd name="T9" fmla="*/ 2 h 24"/>
                  <a:gd name="T10" fmla="*/ 19 w 20"/>
                  <a:gd name="T11" fmla="*/ 16 h 24"/>
                  <a:gd name="T12" fmla="*/ 17 w 20"/>
                  <a:gd name="T13" fmla="*/ 23 h 24"/>
                  <a:gd name="T14" fmla="*/ 15 w 20"/>
                  <a:gd name="T1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24">
                    <a:moveTo>
                      <a:pt x="15" y="24"/>
                    </a:moveTo>
                    <a:cubicBezTo>
                      <a:pt x="13" y="24"/>
                      <a:pt x="12" y="23"/>
                      <a:pt x="11" y="22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6"/>
                      <a:pt x="0" y="3"/>
                      <a:pt x="3" y="1"/>
                    </a:cubicBezTo>
                    <a:cubicBezTo>
                      <a:pt x="5" y="0"/>
                      <a:pt x="8" y="0"/>
                      <a:pt x="9" y="2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20" y="19"/>
                      <a:pt x="20" y="22"/>
                      <a:pt x="17" y="23"/>
                    </a:cubicBezTo>
                    <a:cubicBezTo>
                      <a:pt x="17" y="24"/>
                      <a:pt x="16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69" name="">
                <a:extLst>
                  <a:ext uri="{FF2B5EF4-FFF2-40B4-BE49-F238E27FC236}">
                    <a16:creationId xmlns:a16="http://schemas.microsoft.com/office/drawing/2014/main" id="{7A91AED8-A240-4736-AA40-252264C4B3EF}"/>
                  </a:ext>
                </a:extLst>
              </p:cNvPr>
              <p:cNvSpPr/>
              <p:nvPr/>
            </p:nvSpPr>
            <p:spPr bwMode="auto">
              <a:xfrm>
                <a:off x="5222875" y="1619251"/>
                <a:ext cx="1751013" cy="1563688"/>
              </a:xfrm>
              <a:custGeom>
                <a:avLst/>
                <a:gdLst>
                  <a:gd name="T0" fmla="*/ 233 w 461"/>
                  <a:gd name="T1" fmla="*/ 412 h 412"/>
                  <a:gd name="T2" fmla="*/ 100 w 461"/>
                  <a:gd name="T3" fmla="*/ 368 h 412"/>
                  <a:gd name="T4" fmla="*/ 15 w 461"/>
                  <a:gd name="T5" fmla="*/ 232 h 412"/>
                  <a:gd name="T6" fmla="*/ 206 w 461"/>
                  <a:gd name="T7" fmla="*/ 17 h 412"/>
                  <a:gd name="T8" fmla="*/ 447 w 461"/>
                  <a:gd name="T9" fmla="*/ 208 h 412"/>
                  <a:gd name="T10" fmla="*/ 447 w 461"/>
                  <a:gd name="T11" fmla="*/ 208 h 412"/>
                  <a:gd name="T12" fmla="*/ 261 w 461"/>
                  <a:gd name="T13" fmla="*/ 410 h 412"/>
                  <a:gd name="T14" fmla="*/ 233 w 461"/>
                  <a:gd name="T15" fmla="*/ 412 h 412"/>
                  <a:gd name="T16" fmla="*/ 232 w 461"/>
                  <a:gd name="T17" fmla="*/ 25 h 412"/>
                  <a:gd name="T18" fmla="*/ 207 w 461"/>
                  <a:gd name="T19" fmla="*/ 27 h 412"/>
                  <a:gd name="T20" fmla="*/ 24 w 461"/>
                  <a:gd name="T21" fmla="*/ 231 h 412"/>
                  <a:gd name="T22" fmla="*/ 106 w 461"/>
                  <a:gd name="T23" fmla="*/ 360 h 412"/>
                  <a:gd name="T24" fmla="*/ 260 w 461"/>
                  <a:gd name="T25" fmla="*/ 400 h 412"/>
                  <a:gd name="T26" fmla="*/ 437 w 461"/>
                  <a:gd name="T27" fmla="*/ 209 h 412"/>
                  <a:gd name="T28" fmla="*/ 437 w 461"/>
                  <a:gd name="T29" fmla="*/ 209 h 412"/>
                  <a:gd name="T30" fmla="*/ 232 w 461"/>
                  <a:gd name="T31" fmla="*/ 25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61" h="412">
                    <a:moveTo>
                      <a:pt x="233" y="412"/>
                    </a:moveTo>
                    <a:cubicBezTo>
                      <a:pt x="187" y="412"/>
                      <a:pt x="140" y="396"/>
                      <a:pt x="100" y="368"/>
                    </a:cubicBezTo>
                    <a:cubicBezTo>
                      <a:pt x="53" y="333"/>
                      <a:pt x="22" y="284"/>
                      <a:pt x="15" y="232"/>
                    </a:cubicBezTo>
                    <a:cubicBezTo>
                      <a:pt x="0" y="129"/>
                      <a:pt x="84" y="34"/>
                      <a:pt x="206" y="17"/>
                    </a:cubicBezTo>
                    <a:cubicBezTo>
                      <a:pt x="326" y="0"/>
                      <a:pt x="432" y="104"/>
                      <a:pt x="447" y="208"/>
                    </a:cubicBezTo>
                    <a:cubicBezTo>
                      <a:pt x="447" y="208"/>
                      <a:pt x="447" y="208"/>
                      <a:pt x="447" y="208"/>
                    </a:cubicBezTo>
                    <a:cubicBezTo>
                      <a:pt x="461" y="309"/>
                      <a:pt x="385" y="392"/>
                      <a:pt x="261" y="410"/>
                    </a:cubicBezTo>
                    <a:cubicBezTo>
                      <a:pt x="252" y="411"/>
                      <a:pt x="242" y="412"/>
                      <a:pt x="233" y="412"/>
                    </a:cubicBezTo>
                    <a:close/>
                    <a:moveTo>
                      <a:pt x="232" y="25"/>
                    </a:moveTo>
                    <a:cubicBezTo>
                      <a:pt x="224" y="25"/>
                      <a:pt x="216" y="26"/>
                      <a:pt x="207" y="27"/>
                    </a:cubicBezTo>
                    <a:cubicBezTo>
                      <a:pt x="91" y="43"/>
                      <a:pt x="10" y="133"/>
                      <a:pt x="24" y="231"/>
                    </a:cubicBezTo>
                    <a:cubicBezTo>
                      <a:pt x="31" y="280"/>
                      <a:pt x="61" y="327"/>
                      <a:pt x="106" y="360"/>
                    </a:cubicBezTo>
                    <a:cubicBezTo>
                      <a:pt x="151" y="393"/>
                      <a:pt x="207" y="407"/>
                      <a:pt x="260" y="400"/>
                    </a:cubicBezTo>
                    <a:cubicBezTo>
                      <a:pt x="378" y="383"/>
                      <a:pt x="450" y="305"/>
                      <a:pt x="437" y="209"/>
                    </a:cubicBezTo>
                    <a:cubicBezTo>
                      <a:pt x="437" y="209"/>
                      <a:pt x="437" y="209"/>
                      <a:pt x="437" y="209"/>
                    </a:cubicBezTo>
                    <a:cubicBezTo>
                      <a:pt x="424" y="117"/>
                      <a:pt x="336" y="25"/>
                      <a:pt x="232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70" name="">
                <a:extLst>
                  <a:ext uri="{FF2B5EF4-FFF2-40B4-BE49-F238E27FC236}">
                    <a16:creationId xmlns:a16="http://schemas.microsoft.com/office/drawing/2014/main" id="{D884E925-E9D1-49CD-8424-7D300078AAF3}"/>
                  </a:ext>
                </a:extLst>
              </p:cNvPr>
              <p:cNvSpPr/>
              <p:nvPr/>
            </p:nvSpPr>
            <p:spPr bwMode="auto">
              <a:xfrm>
                <a:off x="5973763" y="2317751"/>
                <a:ext cx="749300" cy="674688"/>
              </a:xfrm>
              <a:custGeom>
                <a:avLst/>
                <a:gdLst>
                  <a:gd name="T0" fmla="*/ 99 w 197"/>
                  <a:gd name="T1" fmla="*/ 178 h 178"/>
                  <a:gd name="T2" fmla="*/ 41 w 197"/>
                  <a:gd name="T3" fmla="*/ 159 h 178"/>
                  <a:gd name="T4" fmla="*/ 3 w 197"/>
                  <a:gd name="T5" fmla="*/ 99 h 178"/>
                  <a:gd name="T6" fmla="*/ 24 w 197"/>
                  <a:gd name="T7" fmla="*/ 36 h 178"/>
                  <a:gd name="T8" fmla="*/ 87 w 197"/>
                  <a:gd name="T9" fmla="*/ 4 h 178"/>
                  <a:gd name="T10" fmla="*/ 157 w 197"/>
                  <a:gd name="T11" fmla="*/ 25 h 178"/>
                  <a:gd name="T12" fmla="*/ 193 w 197"/>
                  <a:gd name="T13" fmla="*/ 88 h 178"/>
                  <a:gd name="T14" fmla="*/ 174 w 197"/>
                  <a:gd name="T15" fmla="*/ 148 h 178"/>
                  <a:gd name="T16" fmla="*/ 112 w 197"/>
                  <a:gd name="T17" fmla="*/ 177 h 178"/>
                  <a:gd name="T18" fmla="*/ 99 w 197"/>
                  <a:gd name="T19" fmla="*/ 178 h 178"/>
                  <a:gd name="T20" fmla="*/ 99 w 197"/>
                  <a:gd name="T21" fmla="*/ 13 h 178"/>
                  <a:gd name="T22" fmla="*/ 89 w 197"/>
                  <a:gd name="T23" fmla="*/ 13 h 178"/>
                  <a:gd name="T24" fmla="*/ 31 w 197"/>
                  <a:gd name="T25" fmla="*/ 42 h 178"/>
                  <a:gd name="T26" fmla="*/ 13 w 197"/>
                  <a:gd name="T27" fmla="*/ 97 h 178"/>
                  <a:gd name="T28" fmla="*/ 46 w 197"/>
                  <a:gd name="T29" fmla="*/ 151 h 178"/>
                  <a:gd name="T30" fmla="*/ 110 w 197"/>
                  <a:gd name="T31" fmla="*/ 168 h 178"/>
                  <a:gd name="T32" fmla="*/ 167 w 197"/>
                  <a:gd name="T33" fmla="*/ 141 h 178"/>
                  <a:gd name="T34" fmla="*/ 184 w 197"/>
                  <a:gd name="T35" fmla="*/ 89 h 178"/>
                  <a:gd name="T36" fmla="*/ 151 w 197"/>
                  <a:gd name="T37" fmla="*/ 33 h 178"/>
                  <a:gd name="T38" fmla="*/ 99 w 197"/>
                  <a:gd name="T39" fmla="*/ 13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97" h="178">
                    <a:moveTo>
                      <a:pt x="99" y="178"/>
                    </a:moveTo>
                    <a:cubicBezTo>
                      <a:pt x="79" y="178"/>
                      <a:pt x="58" y="171"/>
                      <a:pt x="41" y="159"/>
                    </a:cubicBezTo>
                    <a:cubicBezTo>
                      <a:pt x="20" y="144"/>
                      <a:pt x="6" y="122"/>
                      <a:pt x="3" y="99"/>
                    </a:cubicBezTo>
                    <a:cubicBezTo>
                      <a:pt x="0" y="76"/>
                      <a:pt x="7" y="53"/>
                      <a:pt x="24" y="36"/>
                    </a:cubicBezTo>
                    <a:cubicBezTo>
                      <a:pt x="40" y="19"/>
                      <a:pt x="62" y="7"/>
                      <a:pt x="87" y="4"/>
                    </a:cubicBezTo>
                    <a:cubicBezTo>
                      <a:pt x="112" y="0"/>
                      <a:pt x="136" y="8"/>
                      <a:pt x="157" y="25"/>
                    </a:cubicBezTo>
                    <a:cubicBezTo>
                      <a:pt x="177" y="41"/>
                      <a:pt x="190" y="64"/>
                      <a:pt x="193" y="88"/>
                    </a:cubicBezTo>
                    <a:cubicBezTo>
                      <a:pt x="197" y="111"/>
                      <a:pt x="190" y="132"/>
                      <a:pt x="174" y="148"/>
                    </a:cubicBezTo>
                    <a:cubicBezTo>
                      <a:pt x="159" y="163"/>
                      <a:pt x="137" y="174"/>
                      <a:pt x="112" y="177"/>
                    </a:cubicBezTo>
                    <a:cubicBezTo>
                      <a:pt x="108" y="178"/>
                      <a:pt x="103" y="178"/>
                      <a:pt x="99" y="178"/>
                    </a:cubicBezTo>
                    <a:close/>
                    <a:moveTo>
                      <a:pt x="99" y="13"/>
                    </a:moveTo>
                    <a:cubicBezTo>
                      <a:pt x="95" y="13"/>
                      <a:pt x="92" y="13"/>
                      <a:pt x="89" y="13"/>
                    </a:cubicBezTo>
                    <a:cubicBezTo>
                      <a:pt x="66" y="17"/>
                      <a:pt x="45" y="27"/>
                      <a:pt x="31" y="42"/>
                    </a:cubicBezTo>
                    <a:cubicBezTo>
                      <a:pt x="16" y="58"/>
                      <a:pt x="10" y="78"/>
                      <a:pt x="13" y="97"/>
                    </a:cubicBezTo>
                    <a:cubicBezTo>
                      <a:pt x="15" y="118"/>
                      <a:pt x="28" y="137"/>
                      <a:pt x="46" y="151"/>
                    </a:cubicBezTo>
                    <a:cubicBezTo>
                      <a:pt x="65" y="165"/>
                      <a:pt x="89" y="171"/>
                      <a:pt x="110" y="168"/>
                    </a:cubicBezTo>
                    <a:cubicBezTo>
                      <a:pt x="134" y="164"/>
                      <a:pt x="154" y="155"/>
                      <a:pt x="167" y="141"/>
                    </a:cubicBezTo>
                    <a:cubicBezTo>
                      <a:pt x="181" y="127"/>
                      <a:pt x="187" y="109"/>
                      <a:pt x="184" y="89"/>
                    </a:cubicBezTo>
                    <a:cubicBezTo>
                      <a:pt x="181" y="68"/>
                      <a:pt x="169" y="47"/>
                      <a:pt x="151" y="33"/>
                    </a:cubicBezTo>
                    <a:cubicBezTo>
                      <a:pt x="135" y="20"/>
                      <a:pt x="117" y="13"/>
                      <a:pt x="99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71" name="">
                <a:extLst>
                  <a:ext uri="{FF2B5EF4-FFF2-40B4-BE49-F238E27FC236}">
                    <a16:creationId xmlns:a16="http://schemas.microsoft.com/office/drawing/2014/main" id="{D9F12728-4F3F-4A27-8741-B91CFCD7DE0C}"/>
                  </a:ext>
                </a:extLst>
              </p:cNvPr>
              <p:cNvSpPr/>
              <p:nvPr/>
            </p:nvSpPr>
            <p:spPr bwMode="auto">
              <a:xfrm>
                <a:off x="6311900" y="1960564"/>
                <a:ext cx="368300" cy="330200"/>
              </a:xfrm>
              <a:custGeom>
                <a:avLst/>
                <a:gdLst>
                  <a:gd name="T0" fmla="*/ 48 w 97"/>
                  <a:gd name="T1" fmla="*/ 87 h 87"/>
                  <a:gd name="T2" fmla="*/ 2 w 97"/>
                  <a:gd name="T3" fmla="*/ 48 h 87"/>
                  <a:gd name="T4" fmla="*/ 12 w 97"/>
                  <a:gd name="T5" fmla="*/ 17 h 87"/>
                  <a:gd name="T6" fmla="*/ 43 w 97"/>
                  <a:gd name="T7" fmla="*/ 2 h 87"/>
                  <a:gd name="T8" fmla="*/ 77 w 97"/>
                  <a:gd name="T9" fmla="*/ 12 h 87"/>
                  <a:gd name="T10" fmla="*/ 94 w 97"/>
                  <a:gd name="T11" fmla="*/ 43 h 87"/>
                  <a:gd name="T12" fmla="*/ 55 w 97"/>
                  <a:gd name="T13" fmla="*/ 87 h 87"/>
                  <a:gd name="T14" fmla="*/ 48 w 97"/>
                  <a:gd name="T15" fmla="*/ 87 h 87"/>
                  <a:gd name="T16" fmla="*/ 48 w 97"/>
                  <a:gd name="T17" fmla="*/ 11 h 87"/>
                  <a:gd name="T18" fmla="*/ 44 w 97"/>
                  <a:gd name="T19" fmla="*/ 12 h 87"/>
                  <a:gd name="T20" fmla="*/ 19 w 97"/>
                  <a:gd name="T21" fmla="*/ 24 h 87"/>
                  <a:gd name="T22" fmla="*/ 11 w 97"/>
                  <a:gd name="T23" fmla="*/ 47 h 87"/>
                  <a:gd name="T24" fmla="*/ 53 w 97"/>
                  <a:gd name="T25" fmla="*/ 77 h 87"/>
                  <a:gd name="T26" fmla="*/ 85 w 97"/>
                  <a:gd name="T27" fmla="*/ 44 h 87"/>
                  <a:gd name="T28" fmla="*/ 71 w 97"/>
                  <a:gd name="T29" fmla="*/ 20 h 87"/>
                  <a:gd name="T30" fmla="*/ 48 w 97"/>
                  <a:gd name="T31" fmla="*/ 1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7" h="87">
                    <a:moveTo>
                      <a:pt x="48" y="87"/>
                    </a:moveTo>
                    <a:cubicBezTo>
                      <a:pt x="26" y="87"/>
                      <a:pt x="5" y="70"/>
                      <a:pt x="2" y="48"/>
                    </a:cubicBezTo>
                    <a:cubicBezTo>
                      <a:pt x="0" y="37"/>
                      <a:pt x="4" y="26"/>
                      <a:pt x="12" y="17"/>
                    </a:cubicBezTo>
                    <a:cubicBezTo>
                      <a:pt x="20" y="9"/>
                      <a:pt x="31" y="4"/>
                      <a:pt x="43" y="2"/>
                    </a:cubicBezTo>
                    <a:cubicBezTo>
                      <a:pt x="55" y="0"/>
                      <a:pt x="67" y="4"/>
                      <a:pt x="77" y="12"/>
                    </a:cubicBezTo>
                    <a:cubicBezTo>
                      <a:pt x="86" y="20"/>
                      <a:pt x="93" y="31"/>
                      <a:pt x="94" y="43"/>
                    </a:cubicBezTo>
                    <a:cubicBezTo>
                      <a:pt x="97" y="65"/>
                      <a:pt x="81" y="83"/>
                      <a:pt x="55" y="87"/>
                    </a:cubicBezTo>
                    <a:cubicBezTo>
                      <a:pt x="52" y="87"/>
                      <a:pt x="50" y="87"/>
                      <a:pt x="48" y="87"/>
                    </a:cubicBezTo>
                    <a:close/>
                    <a:moveTo>
                      <a:pt x="48" y="11"/>
                    </a:moveTo>
                    <a:cubicBezTo>
                      <a:pt x="47" y="11"/>
                      <a:pt x="45" y="11"/>
                      <a:pt x="44" y="12"/>
                    </a:cubicBezTo>
                    <a:cubicBezTo>
                      <a:pt x="34" y="13"/>
                      <a:pt x="25" y="17"/>
                      <a:pt x="19" y="24"/>
                    </a:cubicBezTo>
                    <a:cubicBezTo>
                      <a:pt x="13" y="31"/>
                      <a:pt x="10" y="39"/>
                      <a:pt x="11" y="47"/>
                    </a:cubicBezTo>
                    <a:cubicBezTo>
                      <a:pt x="14" y="65"/>
                      <a:pt x="34" y="80"/>
                      <a:pt x="53" y="77"/>
                    </a:cubicBezTo>
                    <a:cubicBezTo>
                      <a:pt x="71" y="75"/>
                      <a:pt x="87" y="63"/>
                      <a:pt x="85" y="44"/>
                    </a:cubicBezTo>
                    <a:cubicBezTo>
                      <a:pt x="83" y="35"/>
                      <a:pt x="78" y="26"/>
                      <a:pt x="71" y="20"/>
                    </a:cubicBezTo>
                    <a:cubicBezTo>
                      <a:pt x="64" y="14"/>
                      <a:pt x="56" y="11"/>
                      <a:pt x="48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72" name="">
                <a:extLst>
                  <a:ext uri="{FF2B5EF4-FFF2-40B4-BE49-F238E27FC236}">
                    <a16:creationId xmlns:a16="http://schemas.microsoft.com/office/drawing/2014/main" id="{E4C033F5-A987-470C-8709-2529E017F274}"/>
                  </a:ext>
                </a:extLst>
              </p:cNvPr>
              <p:cNvSpPr/>
              <p:nvPr/>
            </p:nvSpPr>
            <p:spPr bwMode="auto">
              <a:xfrm>
                <a:off x="6022975" y="2074864"/>
                <a:ext cx="250825" cy="238125"/>
              </a:xfrm>
              <a:custGeom>
                <a:avLst/>
                <a:gdLst>
                  <a:gd name="T0" fmla="*/ 33 w 66"/>
                  <a:gd name="T1" fmla="*/ 63 h 63"/>
                  <a:gd name="T2" fmla="*/ 1 w 66"/>
                  <a:gd name="T3" fmla="*/ 36 h 63"/>
                  <a:gd name="T4" fmla="*/ 6 w 66"/>
                  <a:gd name="T5" fmla="*/ 17 h 63"/>
                  <a:gd name="T6" fmla="*/ 29 w 66"/>
                  <a:gd name="T7" fmla="*/ 3 h 63"/>
                  <a:gd name="T8" fmla="*/ 65 w 66"/>
                  <a:gd name="T9" fmla="*/ 31 h 63"/>
                  <a:gd name="T10" fmla="*/ 65 w 66"/>
                  <a:gd name="T11" fmla="*/ 31 h 63"/>
                  <a:gd name="T12" fmla="*/ 61 w 66"/>
                  <a:gd name="T13" fmla="*/ 49 h 63"/>
                  <a:gd name="T14" fmla="*/ 38 w 66"/>
                  <a:gd name="T15" fmla="*/ 62 h 63"/>
                  <a:gd name="T16" fmla="*/ 33 w 66"/>
                  <a:gd name="T17" fmla="*/ 63 h 63"/>
                  <a:gd name="T18" fmla="*/ 33 w 66"/>
                  <a:gd name="T19" fmla="*/ 13 h 63"/>
                  <a:gd name="T20" fmla="*/ 30 w 66"/>
                  <a:gd name="T21" fmla="*/ 13 h 63"/>
                  <a:gd name="T22" fmla="*/ 14 w 66"/>
                  <a:gd name="T23" fmla="*/ 22 h 63"/>
                  <a:gd name="T24" fmla="*/ 11 w 66"/>
                  <a:gd name="T25" fmla="*/ 35 h 63"/>
                  <a:gd name="T26" fmla="*/ 37 w 66"/>
                  <a:gd name="T27" fmla="*/ 52 h 63"/>
                  <a:gd name="T28" fmla="*/ 53 w 66"/>
                  <a:gd name="T29" fmla="*/ 44 h 63"/>
                  <a:gd name="T30" fmla="*/ 56 w 66"/>
                  <a:gd name="T31" fmla="*/ 32 h 63"/>
                  <a:gd name="T32" fmla="*/ 56 w 66"/>
                  <a:gd name="T33" fmla="*/ 32 h 63"/>
                  <a:gd name="T34" fmla="*/ 33 w 66"/>
                  <a:gd name="T35" fmla="*/ 1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6" h="63">
                    <a:moveTo>
                      <a:pt x="33" y="63"/>
                    </a:moveTo>
                    <a:cubicBezTo>
                      <a:pt x="18" y="63"/>
                      <a:pt x="3" y="51"/>
                      <a:pt x="1" y="36"/>
                    </a:cubicBezTo>
                    <a:cubicBezTo>
                      <a:pt x="0" y="29"/>
                      <a:pt x="1" y="22"/>
                      <a:pt x="6" y="17"/>
                    </a:cubicBezTo>
                    <a:cubicBezTo>
                      <a:pt x="11" y="9"/>
                      <a:pt x="19" y="5"/>
                      <a:pt x="29" y="3"/>
                    </a:cubicBezTo>
                    <a:cubicBezTo>
                      <a:pt x="47" y="0"/>
                      <a:pt x="63" y="15"/>
                      <a:pt x="65" y="31"/>
                    </a:cubicBezTo>
                    <a:cubicBezTo>
                      <a:pt x="65" y="31"/>
                      <a:pt x="65" y="31"/>
                      <a:pt x="65" y="31"/>
                    </a:cubicBezTo>
                    <a:cubicBezTo>
                      <a:pt x="66" y="38"/>
                      <a:pt x="65" y="44"/>
                      <a:pt x="61" y="49"/>
                    </a:cubicBezTo>
                    <a:cubicBezTo>
                      <a:pt x="56" y="56"/>
                      <a:pt x="48" y="61"/>
                      <a:pt x="38" y="62"/>
                    </a:cubicBezTo>
                    <a:cubicBezTo>
                      <a:pt x="36" y="62"/>
                      <a:pt x="35" y="63"/>
                      <a:pt x="33" y="63"/>
                    </a:cubicBezTo>
                    <a:close/>
                    <a:moveTo>
                      <a:pt x="33" y="13"/>
                    </a:moveTo>
                    <a:cubicBezTo>
                      <a:pt x="32" y="13"/>
                      <a:pt x="31" y="13"/>
                      <a:pt x="30" y="13"/>
                    </a:cubicBezTo>
                    <a:cubicBezTo>
                      <a:pt x="23" y="14"/>
                      <a:pt x="17" y="17"/>
                      <a:pt x="14" y="22"/>
                    </a:cubicBezTo>
                    <a:cubicBezTo>
                      <a:pt x="11" y="26"/>
                      <a:pt x="10" y="30"/>
                      <a:pt x="11" y="35"/>
                    </a:cubicBezTo>
                    <a:cubicBezTo>
                      <a:pt x="12" y="46"/>
                      <a:pt x="25" y="54"/>
                      <a:pt x="37" y="52"/>
                    </a:cubicBezTo>
                    <a:cubicBezTo>
                      <a:pt x="44" y="51"/>
                      <a:pt x="50" y="48"/>
                      <a:pt x="53" y="44"/>
                    </a:cubicBezTo>
                    <a:cubicBezTo>
                      <a:pt x="55" y="40"/>
                      <a:pt x="56" y="37"/>
                      <a:pt x="56" y="32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4" y="22"/>
                      <a:pt x="44" y="13"/>
                      <a:pt x="33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73" name="">
                <a:extLst>
                  <a:ext uri="{FF2B5EF4-FFF2-40B4-BE49-F238E27FC236}">
                    <a16:creationId xmlns:a16="http://schemas.microsoft.com/office/drawing/2014/main" id="{E374BB28-5F38-4C25-9A6B-7A758307CE99}"/>
                  </a:ext>
                </a:extLst>
              </p:cNvPr>
              <p:cNvSpPr/>
              <p:nvPr/>
            </p:nvSpPr>
            <p:spPr bwMode="auto">
              <a:xfrm>
                <a:off x="6316663" y="2579689"/>
                <a:ext cx="300038" cy="284163"/>
              </a:xfrm>
              <a:custGeom>
                <a:avLst/>
                <a:gdLst>
                  <a:gd name="T0" fmla="*/ 38 w 79"/>
                  <a:gd name="T1" fmla="*/ 75 h 75"/>
                  <a:gd name="T2" fmla="*/ 9 w 79"/>
                  <a:gd name="T3" fmla="*/ 63 h 75"/>
                  <a:gd name="T4" fmla="*/ 1 w 79"/>
                  <a:gd name="T5" fmla="*/ 40 h 75"/>
                  <a:gd name="T6" fmla="*/ 15 w 79"/>
                  <a:gd name="T7" fmla="*/ 14 h 75"/>
                  <a:gd name="T8" fmla="*/ 70 w 79"/>
                  <a:gd name="T9" fmla="*/ 19 h 75"/>
                  <a:gd name="T10" fmla="*/ 70 w 79"/>
                  <a:gd name="T11" fmla="*/ 19 h 75"/>
                  <a:gd name="T12" fmla="*/ 78 w 79"/>
                  <a:gd name="T13" fmla="*/ 40 h 75"/>
                  <a:gd name="T14" fmla="*/ 64 w 79"/>
                  <a:gd name="T15" fmla="*/ 66 h 75"/>
                  <a:gd name="T16" fmla="*/ 38 w 79"/>
                  <a:gd name="T17" fmla="*/ 75 h 75"/>
                  <a:gd name="T18" fmla="*/ 38 w 79"/>
                  <a:gd name="T19" fmla="*/ 16 h 75"/>
                  <a:gd name="T20" fmla="*/ 21 w 79"/>
                  <a:gd name="T21" fmla="*/ 21 h 75"/>
                  <a:gd name="T22" fmla="*/ 10 w 79"/>
                  <a:gd name="T23" fmla="*/ 41 h 75"/>
                  <a:gd name="T24" fmla="*/ 16 w 79"/>
                  <a:gd name="T25" fmla="*/ 56 h 75"/>
                  <a:gd name="T26" fmla="*/ 58 w 79"/>
                  <a:gd name="T27" fmla="*/ 59 h 75"/>
                  <a:gd name="T28" fmla="*/ 68 w 79"/>
                  <a:gd name="T29" fmla="*/ 40 h 75"/>
                  <a:gd name="T30" fmla="*/ 63 w 79"/>
                  <a:gd name="T31" fmla="*/ 26 h 75"/>
                  <a:gd name="T32" fmla="*/ 63 w 79"/>
                  <a:gd name="T33" fmla="*/ 26 h 75"/>
                  <a:gd name="T34" fmla="*/ 38 w 79"/>
                  <a:gd name="T35" fmla="*/ 16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9" h="75">
                    <a:moveTo>
                      <a:pt x="38" y="75"/>
                    </a:moveTo>
                    <a:cubicBezTo>
                      <a:pt x="27" y="75"/>
                      <a:pt x="17" y="71"/>
                      <a:pt x="9" y="63"/>
                    </a:cubicBezTo>
                    <a:cubicBezTo>
                      <a:pt x="3" y="57"/>
                      <a:pt x="0" y="49"/>
                      <a:pt x="1" y="40"/>
                    </a:cubicBezTo>
                    <a:cubicBezTo>
                      <a:pt x="1" y="30"/>
                      <a:pt x="6" y="21"/>
                      <a:pt x="15" y="14"/>
                    </a:cubicBezTo>
                    <a:cubicBezTo>
                      <a:pt x="31" y="0"/>
                      <a:pt x="57" y="5"/>
                      <a:pt x="70" y="19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6" y="25"/>
                      <a:pt x="79" y="32"/>
                      <a:pt x="78" y="40"/>
                    </a:cubicBezTo>
                    <a:cubicBezTo>
                      <a:pt x="78" y="50"/>
                      <a:pt x="73" y="59"/>
                      <a:pt x="64" y="66"/>
                    </a:cubicBezTo>
                    <a:cubicBezTo>
                      <a:pt x="57" y="72"/>
                      <a:pt x="48" y="75"/>
                      <a:pt x="38" y="75"/>
                    </a:cubicBezTo>
                    <a:close/>
                    <a:moveTo>
                      <a:pt x="38" y="16"/>
                    </a:moveTo>
                    <a:cubicBezTo>
                      <a:pt x="32" y="16"/>
                      <a:pt x="26" y="17"/>
                      <a:pt x="21" y="21"/>
                    </a:cubicBezTo>
                    <a:cubicBezTo>
                      <a:pt x="15" y="26"/>
                      <a:pt x="11" y="34"/>
                      <a:pt x="10" y="41"/>
                    </a:cubicBezTo>
                    <a:cubicBezTo>
                      <a:pt x="10" y="47"/>
                      <a:pt x="12" y="52"/>
                      <a:pt x="16" y="56"/>
                    </a:cubicBezTo>
                    <a:cubicBezTo>
                      <a:pt x="26" y="67"/>
                      <a:pt x="46" y="68"/>
                      <a:pt x="58" y="59"/>
                    </a:cubicBezTo>
                    <a:cubicBezTo>
                      <a:pt x="64" y="53"/>
                      <a:pt x="68" y="46"/>
                      <a:pt x="68" y="40"/>
                    </a:cubicBezTo>
                    <a:cubicBezTo>
                      <a:pt x="69" y="35"/>
                      <a:pt x="67" y="30"/>
                      <a:pt x="63" y="26"/>
                    </a:cubicBezTo>
                    <a:cubicBezTo>
                      <a:pt x="63" y="26"/>
                      <a:pt x="63" y="26"/>
                      <a:pt x="63" y="26"/>
                    </a:cubicBezTo>
                    <a:cubicBezTo>
                      <a:pt x="57" y="19"/>
                      <a:pt x="47" y="16"/>
                      <a:pt x="38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74" name="">
                <a:extLst>
                  <a:ext uri="{FF2B5EF4-FFF2-40B4-BE49-F238E27FC236}">
                    <a16:creationId xmlns:a16="http://schemas.microsoft.com/office/drawing/2014/main" id="{270116F5-C46E-4787-BF8F-404356F0EEBA}"/>
                  </a:ext>
                </a:extLst>
              </p:cNvPr>
              <p:cNvSpPr/>
              <p:nvPr/>
            </p:nvSpPr>
            <p:spPr bwMode="auto">
              <a:xfrm>
                <a:off x="5119688" y="1512889"/>
                <a:ext cx="1974850" cy="1844675"/>
              </a:xfrm>
              <a:custGeom>
                <a:avLst/>
                <a:gdLst>
                  <a:gd name="T0" fmla="*/ 250 w 520"/>
                  <a:gd name="T1" fmla="*/ 475 h 486"/>
                  <a:gd name="T2" fmla="*/ 121 w 520"/>
                  <a:gd name="T3" fmla="*/ 442 h 486"/>
                  <a:gd name="T4" fmla="*/ 12 w 520"/>
                  <a:gd name="T5" fmla="*/ 301 h 486"/>
                  <a:gd name="T6" fmla="*/ 48 w 520"/>
                  <a:gd name="T7" fmla="*/ 127 h 486"/>
                  <a:gd name="T8" fmla="*/ 213 w 520"/>
                  <a:gd name="T9" fmla="*/ 14 h 486"/>
                  <a:gd name="T10" fmla="*/ 401 w 520"/>
                  <a:gd name="T11" fmla="*/ 46 h 486"/>
                  <a:gd name="T12" fmla="*/ 508 w 520"/>
                  <a:gd name="T13" fmla="*/ 194 h 486"/>
                  <a:gd name="T14" fmla="*/ 508 w 520"/>
                  <a:gd name="T15" fmla="*/ 194 h 486"/>
                  <a:gd name="T16" fmla="*/ 476 w 520"/>
                  <a:gd name="T17" fmla="*/ 359 h 486"/>
                  <a:gd name="T18" fmla="*/ 310 w 520"/>
                  <a:gd name="T19" fmla="*/ 469 h 486"/>
                  <a:gd name="T20" fmla="*/ 250 w 520"/>
                  <a:gd name="T21" fmla="*/ 475 h 486"/>
                  <a:gd name="T22" fmla="*/ 264 w 520"/>
                  <a:gd name="T23" fmla="*/ 18 h 486"/>
                  <a:gd name="T24" fmla="*/ 215 w 520"/>
                  <a:gd name="T25" fmla="*/ 23 h 486"/>
                  <a:gd name="T26" fmla="*/ 56 w 520"/>
                  <a:gd name="T27" fmla="*/ 132 h 486"/>
                  <a:gd name="T28" fmla="*/ 21 w 520"/>
                  <a:gd name="T29" fmla="*/ 299 h 486"/>
                  <a:gd name="T30" fmla="*/ 308 w 520"/>
                  <a:gd name="T31" fmla="*/ 459 h 486"/>
                  <a:gd name="T32" fmla="*/ 467 w 520"/>
                  <a:gd name="T33" fmla="*/ 353 h 486"/>
                  <a:gd name="T34" fmla="*/ 498 w 520"/>
                  <a:gd name="T35" fmla="*/ 196 h 486"/>
                  <a:gd name="T36" fmla="*/ 264 w 520"/>
                  <a:gd name="T37" fmla="*/ 18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20" h="486">
                    <a:moveTo>
                      <a:pt x="250" y="475"/>
                    </a:moveTo>
                    <a:cubicBezTo>
                      <a:pt x="204" y="475"/>
                      <a:pt x="160" y="464"/>
                      <a:pt x="121" y="442"/>
                    </a:cubicBezTo>
                    <a:cubicBezTo>
                      <a:pt x="63" y="411"/>
                      <a:pt x="25" y="361"/>
                      <a:pt x="12" y="301"/>
                    </a:cubicBezTo>
                    <a:cubicBezTo>
                      <a:pt x="0" y="243"/>
                      <a:pt x="12" y="181"/>
                      <a:pt x="48" y="127"/>
                    </a:cubicBezTo>
                    <a:cubicBezTo>
                      <a:pt x="86" y="68"/>
                      <a:pt x="146" y="27"/>
                      <a:pt x="213" y="14"/>
                    </a:cubicBezTo>
                    <a:cubicBezTo>
                      <a:pt x="278" y="0"/>
                      <a:pt x="344" y="12"/>
                      <a:pt x="401" y="46"/>
                    </a:cubicBezTo>
                    <a:cubicBezTo>
                      <a:pt x="457" y="81"/>
                      <a:pt x="495" y="133"/>
                      <a:pt x="508" y="194"/>
                    </a:cubicBezTo>
                    <a:cubicBezTo>
                      <a:pt x="508" y="194"/>
                      <a:pt x="508" y="194"/>
                      <a:pt x="508" y="194"/>
                    </a:cubicBezTo>
                    <a:cubicBezTo>
                      <a:pt x="520" y="250"/>
                      <a:pt x="508" y="309"/>
                      <a:pt x="476" y="359"/>
                    </a:cubicBezTo>
                    <a:cubicBezTo>
                      <a:pt x="439" y="415"/>
                      <a:pt x="378" y="455"/>
                      <a:pt x="310" y="469"/>
                    </a:cubicBezTo>
                    <a:cubicBezTo>
                      <a:pt x="290" y="473"/>
                      <a:pt x="270" y="475"/>
                      <a:pt x="250" y="475"/>
                    </a:cubicBezTo>
                    <a:close/>
                    <a:moveTo>
                      <a:pt x="264" y="18"/>
                    </a:moveTo>
                    <a:cubicBezTo>
                      <a:pt x="248" y="18"/>
                      <a:pt x="231" y="20"/>
                      <a:pt x="215" y="23"/>
                    </a:cubicBezTo>
                    <a:cubicBezTo>
                      <a:pt x="151" y="36"/>
                      <a:pt x="93" y="76"/>
                      <a:pt x="56" y="132"/>
                    </a:cubicBezTo>
                    <a:cubicBezTo>
                      <a:pt x="22" y="184"/>
                      <a:pt x="10" y="243"/>
                      <a:pt x="21" y="299"/>
                    </a:cubicBezTo>
                    <a:cubicBezTo>
                      <a:pt x="46" y="414"/>
                      <a:pt x="174" y="486"/>
                      <a:pt x="308" y="459"/>
                    </a:cubicBezTo>
                    <a:cubicBezTo>
                      <a:pt x="374" y="446"/>
                      <a:pt x="432" y="407"/>
                      <a:pt x="467" y="353"/>
                    </a:cubicBezTo>
                    <a:cubicBezTo>
                      <a:pt x="499" y="306"/>
                      <a:pt x="509" y="250"/>
                      <a:pt x="498" y="196"/>
                    </a:cubicBezTo>
                    <a:cubicBezTo>
                      <a:pt x="476" y="92"/>
                      <a:pt x="375" y="18"/>
                      <a:pt x="26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75" name="">
                <a:extLst>
                  <a:ext uri="{FF2B5EF4-FFF2-40B4-BE49-F238E27FC236}">
                    <a16:creationId xmlns:a16="http://schemas.microsoft.com/office/drawing/2014/main" id="{D4D23F82-4071-4B03-AD7F-A9D98D4CC767}"/>
                  </a:ext>
                </a:extLst>
              </p:cNvPr>
              <p:cNvSpPr/>
              <p:nvPr/>
            </p:nvSpPr>
            <p:spPr bwMode="auto">
              <a:xfrm>
                <a:off x="5491163" y="2328864"/>
                <a:ext cx="92075" cy="87313"/>
              </a:xfrm>
              <a:custGeom>
                <a:avLst/>
                <a:gdLst>
                  <a:gd name="T0" fmla="*/ 6 w 24"/>
                  <a:gd name="T1" fmla="*/ 23 h 23"/>
                  <a:gd name="T2" fmla="*/ 1 w 24"/>
                  <a:gd name="T3" fmla="*/ 19 h 23"/>
                  <a:gd name="T4" fmla="*/ 6 w 24"/>
                  <a:gd name="T5" fmla="*/ 5 h 23"/>
                  <a:gd name="T6" fmla="*/ 19 w 24"/>
                  <a:gd name="T7" fmla="*/ 1 h 23"/>
                  <a:gd name="T8" fmla="*/ 24 w 24"/>
                  <a:gd name="T9" fmla="*/ 6 h 23"/>
                  <a:gd name="T10" fmla="*/ 18 w 24"/>
                  <a:gd name="T11" fmla="*/ 10 h 23"/>
                  <a:gd name="T12" fmla="*/ 12 w 24"/>
                  <a:gd name="T13" fmla="*/ 12 h 23"/>
                  <a:gd name="T14" fmla="*/ 11 w 24"/>
                  <a:gd name="T15" fmla="*/ 17 h 23"/>
                  <a:gd name="T16" fmla="*/ 7 w 24"/>
                  <a:gd name="T17" fmla="*/ 23 h 23"/>
                  <a:gd name="T18" fmla="*/ 6 w 24"/>
                  <a:gd name="T1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3">
                    <a:moveTo>
                      <a:pt x="6" y="23"/>
                    </a:moveTo>
                    <a:cubicBezTo>
                      <a:pt x="4" y="23"/>
                      <a:pt x="2" y="21"/>
                      <a:pt x="1" y="19"/>
                    </a:cubicBezTo>
                    <a:cubicBezTo>
                      <a:pt x="0" y="14"/>
                      <a:pt x="2" y="9"/>
                      <a:pt x="6" y="5"/>
                    </a:cubicBezTo>
                    <a:cubicBezTo>
                      <a:pt x="9" y="2"/>
                      <a:pt x="14" y="0"/>
                      <a:pt x="19" y="1"/>
                    </a:cubicBezTo>
                    <a:cubicBezTo>
                      <a:pt x="22" y="1"/>
                      <a:pt x="24" y="3"/>
                      <a:pt x="24" y="6"/>
                    </a:cubicBezTo>
                    <a:cubicBezTo>
                      <a:pt x="23" y="9"/>
                      <a:pt x="21" y="11"/>
                      <a:pt x="18" y="10"/>
                    </a:cubicBezTo>
                    <a:cubicBezTo>
                      <a:pt x="16" y="10"/>
                      <a:pt x="14" y="11"/>
                      <a:pt x="12" y="12"/>
                    </a:cubicBezTo>
                    <a:cubicBezTo>
                      <a:pt x="11" y="14"/>
                      <a:pt x="10" y="16"/>
                      <a:pt x="11" y="17"/>
                    </a:cubicBezTo>
                    <a:cubicBezTo>
                      <a:pt x="11" y="20"/>
                      <a:pt x="9" y="23"/>
                      <a:pt x="7" y="23"/>
                    </a:cubicBezTo>
                    <a:cubicBezTo>
                      <a:pt x="6" y="23"/>
                      <a:pt x="6" y="23"/>
                      <a:pt x="6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76" name="">
                <a:extLst>
                  <a:ext uri="{FF2B5EF4-FFF2-40B4-BE49-F238E27FC236}">
                    <a16:creationId xmlns:a16="http://schemas.microsoft.com/office/drawing/2014/main" id="{4CE19444-9215-416B-BCDA-6B4008F1F18C}"/>
                  </a:ext>
                </a:extLst>
              </p:cNvPr>
              <p:cNvSpPr/>
              <p:nvPr/>
            </p:nvSpPr>
            <p:spPr bwMode="auto">
              <a:xfrm>
                <a:off x="5659438" y="1982789"/>
                <a:ext cx="101600" cy="92075"/>
              </a:xfrm>
              <a:custGeom>
                <a:avLst/>
                <a:gdLst>
                  <a:gd name="T0" fmla="*/ 7 w 27"/>
                  <a:gd name="T1" fmla="*/ 24 h 24"/>
                  <a:gd name="T2" fmla="*/ 2 w 27"/>
                  <a:gd name="T3" fmla="*/ 21 h 24"/>
                  <a:gd name="T4" fmla="*/ 7 w 27"/>
                  <a:gd name="T5" fmla="*/ 5 h 24"/>
                  <a:gd name="T6" fmla="*/ 23 w 27"/>
                  <a:gd name="T7" fmla="*/ 2 h 24"/>
                  <a:gd name="T8" fmla="*/ 26 w 27"/>
                  <a:gd name="T9" fmla="*/ 9 h 24"/>
                  <a:gd name="T10" fmla="*/ 20 w 27"/>
                  <a:gd name="T11" fmla="*/ 11 h 24"/>
                  <a:gd name="T12" fmla="*/ 13 w 27"/>
                  <a:gd name="T13" fmla="*/ 13 h 24"/>
                  <a:gd name="T14" fmla="*/ 11 w 27"/>
                  <a:gd name="T15" fmla="*/ 18 h 24"/>
                  <a:gd name="T16" fmla="*/ 8 w 27"/>
                  <a:gd name="T17" fmla="*/ 24 h 24"/>
                  <a:gd name="T18" fmla="*/ 7 w 27"/>
                  <a:gd name="T1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4">
                    <a:moveTo>
                      <a:pt x="7" y="24"/>
                    </a:moveTo>
                    <a:cubicBezTo>
                      <a:pt x="5" y="24"/>
                      <a:pt x="3" y="23"/>
                      <a:pt x="2" y="21"/>
                    </a:cubicBezTo>
                    <a:cubicBezTo>
                      <a:pt x="0" y="15"/>
                      <a:pt x="2" y="9"/>
                      <a:pt x="7" y="5"/>
                    </a:cubicBezTo>
                    <a:cubicBezTo>
                      <a:pt x="11" y="1"/>
                      <a:pt x="18" y="0"/>
                      <a:pt x="23" y="2"/>
                    </a:cubicBezTo>
                    <a:cubicBezTo>
                      <a:pt x="26" y="3"/>
                      <a:pt x="27" y="6"/>
                      <a:pt x="26" y="9"/>
                    </a:cubicBezTo>
                    <a:cubicBezTo>
                      <a:pt x="25" y="11"/>
                      <a:pt x="22" y="12"/>
                      <a:pt x="20" y="11"/>
                    </a:cubicBezTo>
                    <a:cubicBezTo>
                      <a:pt x="17" y="11"/>
                      <a:pt x="15" y="11"/>
                      <a:pt x="13" y="13"/>
                    </a:cubicBezTo>
                    <a:cubicBezTo>
                      <a:pt x="12" y="14"/>
                      <a:pt x="11" y="16"/>
                      <a:pt x="11" y="18"/>
                    </a:cubicBezTo>
                    <a:cubicBezTo>
                      <a:pt x="12" y="20"/>
                      <a:pt x="11" y="23"/>
                      <a:pt x="8" y="24"/>
                    </a:cubicBezTo>
                    <a:cubicBezTo>
                      <a:pt x="8" y="24"/>
                      <a:pt x="7" y="24"/>
                      <a:pt x="7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77" name="">
                <a:extLst>
                  <a:ext uri="{FF2B5EF4-FFF2-40B4-BE49-F238E27FC236}">
                    <a16:creationId xmlns:a16="http://schemas.microsoft.com/office/drawing/2014/main" id="{911058F8-6033-4E07-A45D-329B3112C220}"/>
                  </a:ext>
                </a:extLst>
              </p:cNvPr>
              <p:cNvSpPr/>
              <p:nvPr/>
            </p:nvSpPr>
            <p:spPr bwMode="auto">
              <a:xfrm>
                <a:off x="6038850" y="1873251"/>
                <a:ext cx="90488" cy="98425"/>
              </a:xfrm>
              <a:custGeom>
                <a:avLst/>
                <a:gdLst>
                  <a:gd name="T0" fmla="*/ 6 w 24"/>
                  <a:gd name="T1" fmla="*/ 26 h 26"/>
                  <a:gd name="T2" fmla="*/ 2 w 24"/>
                  <a:gd name="T3" fmla="*/ 23 h 26"/>
                  <a:gd name="T4" fmla="*/ 4 w 24"/>
                  <a:gd name="T5" fmla="*/ 7 h 26"/>
                  <a:gd name="T6" fmla="*/ 20 w 24"/>
                  <a:gd name="T7" fmla="*/ 1 h 26"/>
                  <a:gd name="T8" fmla="*/ 24 w 24"/>
                  <a:gd name="T9" fmla="*/ 7 h 26"/>
                  <a:gd name="T10" fmla="*/ 18 w 24"/>
                  <a:gd name="T11" fmla="*/ 11 h 26"/>
                  <a:gd name="T12" fmla="*/ 12 w 24"/>
                  <a:gd name="T13" fmla="*/ 13 h 26"/>
                  <a:gd name="T14" fmla="*/ 11 w 24"/>
                  <a:gd name="T15" fmla="*/ 19 h 26"/>
                  <a:gd name="T16" fmla="*/ 9 w 24"/>
                  <a:gd name="T17" fmla="*/ 25 h 26"/>
                  <a:gd name="T18" fmla="*/ 6 w 24"/>
                  <a:gd name="T1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6">
                    <a:moveTo>
                      <a:pt x="6" y="26"/>
                    </a:moveTo>
                    <a:cubicBezTo>
                      <a:pt x="5" y="26"/>
                      <a:pt x="3" y="25"/>
                      <a:pt x="2" y="23"/>
                    </a:cubicBezTo>
                    <a:cubicBezTo>
                      <a:pt x="0" y="18"/>
                      <a:pt x="0" y="11"/>
                      <a:pt x="4" y="7"/>
                    </a:cubicBezTo>
                    <a:cubicBezTo>
                      <a:pt x="8" y="2"/>
                      <a:pt x="14" y="0"/>
                      <a:pt x="20" y="1"/>
                    </a:cubicBezTo>
                    <a:cubicBezTo>
                      <a:pt x="22" y="2"/>
                      <a:pt x="24" y="4"/>
                      <a:pt x="24" y="7"/>
                    </a:cubicBezTo>
                    <a:cubicBezTo>
                      <a:pt x="23" y="9"/>
                      <a:pt x="21" y="11"/>
                      <a:pt x="18" y="11"/>
                    </a:cubicBezTo>
                    <a:cubicBezTo>
                      <a:pt x="16" y="10"/>
                      <a:pt x="13" y="11"/>
                      <a:pt x="12" y="13"/>
                    </a:cubicBezTo>
                    <a:cubicBezTo>
                      <a:pt x="10" y="15"/>
                      <a:pt x="10" y="17"/>
                      <a:pt x="11" y="19"/>
                    </a:cubicBezTo>
                    <a:cubicBezTo>
                      <a:pt x="12" y="21"/>
                      <a:pt x="11" y="24"/>
                      <a:pt x="9" y="25"/>
                    </a:cubicBezTo>
                    <a:cubicBezTo>
                      <a:pt x="8" y="25"/>
                      <a:pt x="7" y="26"/>
                      <a:pt x="6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78" name="">
                <a:extLst>
                  <a:ext uri="{FF2B5EF4-FFF2-40B4-BE49-F238E27FC236}">
                    <a16:creationId xmlns:a16="http://schemas.microsoft.com/office/drawing/2014/main" id="{C5C3F5F7-6D41-4710-A10C-51F7127A9C79}"/>
                  </a:ext>
                </a:extLst>
              </p:cNvPr>
              <p:cNvSpPr/>
              <p:nvPr/>
            </p:nvSpPr>
            <p:spPr bwMode="auto">
              <a:xfrm>
                <a:off x="5799138" y="2533651"/>
                <a:ext cx="92075" cy="90488"/>
              </a:xfrm>
              <a:custGeom>
                <a:avLst/>
                <a:gdLst>
                  <a:gd name="T0" fmla="*/ 6 w 24"/>
                  <a:gd name="T1" fmla="*/ 24 h 24"/>
                  <a:gd name="T2" fmla="*/ 2 w 24"/>
                  <a:gd name="T3" fmla="*/ 21 h 24"/>
                  <a:gd name="T4" fmla="*/ 5 w 24"/>
                  <a:gd name="T5" fmla="*/ 6 h 24"/>
                  <a:gd name="T6" fmla="*/ 20 w 24"/>
                  <a:gd name="T7" fmla="*/ 1 h 24"/>
                  <a:gd name="T8" fmla="*/ 24 w 24"/>
                  <a:gd name="T9" fmla="*/ 7 h 24"/>
                  <a:gd name="T10" fmla="*/ 18 w 24"/>
                  <a:gd name="T11" fmla="*/ 11 h 24"/>
                  <a:gd name="T12" fmla="*/ 12 w 24"/>
                  <a:gd name="T13" fmla="*/ 13 h 24"/>
                  <a:gd name="T14" fmla="*/ 11 w 24"/>
                  <a:gd name="T15" fmla="*/ 18 h 24"/>
                  <a:gd name="T16" fmla="*/ 8 w 24"/>
                  <a:gd name="T17" fmla="*/ 24 h 24"/>
                  <a:gd name="T18" fmla="*/ 6 w 24"/>
                  <a:gd name="T1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4">
                    <a:moveTo>
                      <a:pt x="6" y="24"/>
                    </a:moveTo>
                    <a:cubicBezTo>
                      <a:pt x="4" y="24"/>
                      <a:pt x="2" y="23"/>
                      <a:pt x="2" y="21"/>
                    </a:cubicBezTo>
                    <a:cubicBezTo>
                      <a:pt x="0" y="16"/>
                      <a:pt x="1" y="10"/>
                      <a:pt x="5" y="6"/>
                    </a:cubicBezTo>
                    <a:cubicBezTo>
                      <a:pt x="9" y="2"/>
                      <a:pt x="15" y="0"/>
                      <a:pt x="20" y="1"/>
                    </a:cubicBezTo>
                    <a:cubicBezTo>
                      <a:pt x="23" y="2"/>
                      <a:pt x="24" y="4"/>
                      <a:pt x="24" y="7"/>
                    </a:cubicBezTo>
                    <a:cubicBezTo>
                      <a:pt x="23" y="9"/>
                      <a:pt x="21" y="11"/>
                      <a:pt x="18" y="11"/>
                    </a:cubicBezTo>
                    <a:cubicBezTo>
                      <a:pt x="16" y="10"/>
                      <a:pt x="13" y="11"/>
                      <a:pt x="12" y="13"/>
                    </a:cubicBezTo>
                    <a:cubicBezTo>
                      <a:pt x="11" y="14"/>
                      <a:pt x="10" y="16"/>
                      <a:pt x="11" y="18"/>
                    </a:cubicBezTo>
                    <a:cubicBezTo>
                      <a:pt x="12" y="20"/>
                      <a:pt x="10" y="23"/>
                      <a:pt x="8" y="24"/>
                    </a:cubicBezTo>
                    <a:cubicBezTo>
                      <a:pt x="7" y="24"/>
                      <a:pt x="7" y="24"/>
                      <a:pt x="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79" name="">
                <a:extLst>
                  <a:ext uri="{FF2B5EF4-FFF2-40B4-BE49-F238E27FC236}">
                    <a16:creationId xmlns:a16="http://schemas.microsoft.com/office/drawing/2014/main" id="{C818A6A3-F31B-4F2B-B86B-79FC9E018D4E}"/>
                  </a:ext>
                </a:extLst>
              </p:cNvPr>
              <p:cNvSpPr/>
              <p:nvPr/>
            </p:nvSpPr>
            <p:spPr bwMode="auto">
              <a:xfrm>
                <a:off x="5853113" y="2192339"/>
                <a:ext cx="87313" cy="90488"/>
              </a:xfrm>
              <a:custGeom>
                <a:avLst/>
                <a:gdLst>
                  <a:gd name="T0" fmla="*/ 7 w 23"/>
                  <a:gd name="T1" fmla="*/ 24 h 24"/>
                  <a:gd name="T2" fmla="*/ 2 w 23"/>
                  <a:gd name="T3" fmla="*/ 21 h 24"/>
                  <a:gd name="T4" fmla="*/ 5 w 23"/>
                  <a:gd name="T5" fmla="*/ 6 h 24"/>
                  <a:gd name="T6" fmla="*/ 19 w 23"/>
                  <a:gd name="T7" fmla="*/ 1 h 24"/>
                  <a:gd name="T8" fmla="*/ 23 w 23"/>
                  <a:gd name="T9" fmla="*/ 7 h 24"/>
                  <a:gd name="T10" fmla="*/ 17 w 23"/>
                  <a:gd name="T11" fmla="*/ 11 h 24"/>
                  <a:gd name="T12" fmla="*/ 12 w 23"/>
                  <a:gd name="T13" fmla="*/ 13 h 24"/>
                  <a:gd name="T14" fmla="*/ 11 w 23"/>
                  <a:gd name="T15" fmla="*/ 17 h 24"/>
                  <a:gd name="T16" fmla="*/ 8 w 23"/>
                  <a:gd name="T17" fmla="*/ 23 h 24"/>
                  <a:gd name="T18" fmla="*/ 7 w 23"/>
                  <a:gd name="T1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24">
                    <a:moveTo>
                      <a:pt x="7" y="24"/>
                    </a:moveTo>
                    <a:cubicBezTo>
                      <a:pt x="5" y="24"/>
                      <a:pt x="3" y="23"/>
                      <a:pt x="2" y="21"/>
                    </a:cubicBezTo>
                    <a:cubicBezTo>
                      <a:pt x="0" y="16"/>
                      <a:pt x="1" y="10"/>
                      <a:pt x="5" y="6"/>
                    </a:cubicBezTo>
                    <a:cubicBezTo>
                      <a:pt x="8" y="2"/>
                      <a:pt x="14" y="0"/>
                      <a:pt x="19" y="1"/>
                    </a:cubicBezTo>
                    <a:cubicBezTo>
                      <a:pt x="22" y="2"/>
                      <a:pt x="23" y="4"/>
                      <a:pt x="23" y="7"/>
                    </a:cubicBezTo>
                    <a:cubicBezTo>
                      <a:pt x="23" y="9"/>
                      <a:pt x="20" y="11"/>
                      <a:pt x="17" y="11"/>
                    </a:cubicBezTo>
                    <a:cubicBezTo>
                      <a:pt x="16" y="11"/>
                      <a:pt x="13" y="11"/>
                      <a:pt x="12" y="13"/>
                    </a:cubicBezTo>
                    <a:cubicBezTo>
                      <a:pt x="11" y="14"/>
                      <a:pt x="11" y="16"/>
                      <a:pt x="11" y="17"/>
                    </a:cubicBezTo>
                    <a:cubicBezTo>
                      <a:pt x="12" y="20"/>
                      <a:pt x="11" y="22"/>
                      <a:pt x="8" y="23"/>
                    </a:cubicBezTo>
                    <a:cubicBezTo>
                      <a:pt x="8" y="24"/>
                      <a:pt x="7" y="24"/>
                      <a:pt x="7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80" name="">
                <a:extLst>
                  <a:ext uri="{FF2B5EF4-FFF2-40B4-BE49-F238E27FC236}">
                    <a16:creationId xmlns:a16="http://schemas.microsoft.com/office/drawing/2014/main" id="{4B5BCB3B-B946-417A-966B-EDF54BCF4582}"/>
                  </a:ext>
                </a:extLst>
              </p:cNvPr>
              <p:cNvSpPr/>
              <p:nvPr/>
            </p:nvSpPr>
            <p:spPr bwMode="auto">
              <a:xfrm>
                <a:off x="5837238" y="2913064"/>
                <a:ext cx="84138" cy="82550"/>
              </a:xfrm>
              <a:custGeom>
                <a:avLst/>
                <a:gdLst>
                  <a:gd name="T0" fmla="*/ 7 w 22"/>
                  <a:gd name="T1" fmla="*/ 22 h 22"/>
                  <a:gd name="T2" fmla="*/ 3 w 22"/>
                  <a:gd name="T3" fmla="*/ 20 h 22"/>
                  <a:gd name="T4" fmla="*/ 4 w 22"/>
                  <a:gd name="T5" fmla="*/ 6 h 22"/>
                  <a:gd name="T6" fmla="*/ 18 w 22"/>
                  <a:gd name="T7" fmla="*/ 1 h 22"/>
                  <a:gd name="T8" fmla="*/ 22 w 22"/>
                  <a:gd name="T9" fmla="*/ 7 h 22"/>
                  <a:gd name="T10" fmla="*/ 16 w 22"/>
                  <a:gd name="T11" fmla="*/ 10 h 22"/>
                  <a:gd name="T12" fmla="*/ 12 w 22"/>
                  <a:gd name="T13" fmla="*/ 12 h 22"/>
                  <a:gd name="T14" fmla="*/ 12 w 22"/>
                  <a:gd name="T15" fmla="*/ 15 h 22"/>
                  <a:gd name="T16" fmla="*/ 10 w 22"/>
                  <a:gd name="T17" fmla="*/ 22 h 22"/>
                  <a:gd name="T18" fmla="*/ 7 w 22"/>
                  <a:gd name="T1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22">
                    <a:moveTo>
                      <a:pt x="7" y="22"/>
                    </a:moveTo>
                    <a:cubicBezTo>
                      <a:pt x="6" y="22"/>
                      <a:pt x="4" y="22"/>
                      <a:pt x="3" y="20"/>
                    </a:cubicBezTo>
                    <a:cubicBezTo>
                      <a:pt x="0" y="16"/>
                      <a:pt x="1" y="10"/>
                      <a:pt x="4" y="6"/>
                    </a:cubicBezTo>
                    <a:cubicBezTo>
                      <a:pt x="7" y="2"/>
                      <a:pt x="13" y="0"/>
                      <a:pt x="18" y="1"/>
                    </a:cubicBezTo>
                    <a:cubicBezTo>
                      <a:pt x="21" y="2"/>
                      <a:pt x="22" y="4"/>
                      <a:pt x="22" y="7"/>
                    </a:cubicBezTo>
                    <a:cubicBezTo>
                      <a:pt x="21" y="10"/>
                      <a:pt x="18" y="11"/>
                      <a:pt x="16" y="10"/>
                    </a:cubicBezTo>
                    <a:cubicBezTo>
                      <a:pt x="14" y="10"/>
                      <a:pt x="13" y="11"/>
                      <a:pt x="12" y="12"/>
                    </a:cubicBezTo>
                    <a:cubicBezTo>
                      <a:pt x="11" y="13"/>
                      <a:pt x="11" y="14"/>
                      <a:pt x="12" y="15"/>
                    </a:cubicBezTo>
                    <a:cubicBezTo>
                      <a:pt x="13" y="17"/>
                      <a:pt x="12" y="20"/>
                      <a:pt x="10" y="22"/>
                    </a:cubicBezTo>
                    <a:cubicBezTo>
                      <a:pt x="9" y="22"/>
                      <a:pt x="8" y="22"/>
                      <a:pt x="7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81" name="">
                <a:extLst>
                  <a:ext uri="{FF2B5EF4-FFF2-40B4-BE49-F238E27FC236}">
                    <a16:creationId xmlns:a16="http://schemas.microsoft.com/office/drawing/2014/main" id="{428A7F72-E612-4209-BA2B-1E869D4E9250}"/>
                  </a:ext>
                </a:extLst>
              </p:cNvPr>
              <p:cNvSpPr/>
              <p:nvPr/>
            </p:nvSpPr>
            <p:spPr bwMode="auto">
              <a:xfrm>
                <a:off x="5507038" y="2673351"/>
                <a:ext cx="98425" cy="76200"/>
              </a:xfrm>
              <a:custGeom>
                <a:avLst/>
                <a:gdLst>
                  <a:gd name="T0" fmla="*/ 5 w 26"/>
                  <a:gd name="T1" fmla="*/ 20 h 20"/>
                  <a:gd name="T2" fmla="*/ 5 w 26"/>
                  <a:gd name="T3" fmla="*/ 20 h 20"/>
                  <a:gd name="T4" fmla="*/ 0 w 26"/>
                  <a:gd name="T5" fmla="*/ 15 h 20"/>
                  <a:gd name="T6" fmla="*/ 8 w 26"/>
                  <a:gd name="T7" fmla="*/ 3 h 20"/>
                  <a:gd name="T8" fmla="*/ 23 w 26"/>
                  <a:gd name="T9" fmla="*/ 3 h 20"/>
                  <a:gd name="T10" fmla="*/ 25 w 26"/>
                  <a:gd name="T11" fmla="*/ 9 h 20"/>
                  <a:gd name="T12" fmla="*/ 18 w 26"/>
                  <a:gd name="T13" fmla="*/ 11 h 20"/>
                  <a:gd name="T14" fmla="*/ 13 w 26"/>
                  <a:gd name="T15" fmla="*/ 12 h 20"/>
                  <a:gd name="T16" fmla="*/ 10 w 26"/>
                  <a:gd name="T17" fmla="*/ 15 h 20"/>
                  <a:gd name="T18" fmla="*/ 5 w 26"/>
                  <a:gd name="T1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20">
                    <a:moveTo>
                      <a:pt x="5" y="20"/>
                    </a:moveTo>
                    <a:cubicBezTo>
                      <a:pt x="5" y="20"/>
                      <a:pt x="5" y="20"/>
                      <a:pt x="5" y="20"/>
                    </a:cubicBezTo>
                    <a:cubicBezTo>
                      <a:pt x="2" y="20"/>
                      <a:pt x="0" y="18"/>
                      <a:pt x="0" y="15"/>
                    </a:cubicBezTo>
                    <a:cubicBezTo>
                      <a:pt x="1" y="10"/>
                      <a:pt x="4" y="5"/>
                      <a:pt x="8" y="3"/>
                    </a:cubicBezTo>
                    <a:cubicBezTo>
                      <a:pt x="13" y="1"/>
                      <a:pt x="18" y="0"/>
                      <a:pt x="23" y="3"/>
                    </a:cubicBezTo>
                    <a:cubicBezTo>
                      <a:pt x="25" y="4"/>
                      <a:pt x="26" y="7"/>
                      <a:pt x="25" y="9"/>
                    </a:cubicBezTo>
                    <a:cubicBezTo>
                      <a:pt x="24" y="12"/>
                      <a:pt x="21" y="13"/>
                      <a:pt x="18" y="11"/>
                    </a:cubicBezTo>
                    <a:cubicBezTo>
                      <a:pt x="17" y="11"/>
                      <a:pt x="15" y="11"/>
                      <a:pt x="13" y="12"/>
                    </a:cubicBezTo>
                    <a:cubicBezTo>
                      <a:pt x="11" y="12"/>
                      <a:pt x="10" y="14"/>
                      <a:pt x="10" y="15"/>
                    </a:cubicBezTo>
                    <a:cubicBezTo>
                      <a:pt x="10" y="18"/>
                      <a:pt x="8" y="20"/>
                      <a:pt x="5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82" name="">
                <a:extLst>
                  <a:ext uri="{FF2B5EF4-FFF2-40B4-BE49-F238E27FC236}">
                    <a16:creationId xmlns:a16="http://schemas.microsoft.com/office/drawing/2014/main" id="{D20122C0-95FB-421F-A859-F793EFAAA4E0}"/>
                  </a:ext>
                </a:extLst>
              </p:cNvPr>
              <p:cNvSpPr/>
              <p:nvPr/>
            </p:nvSpPr>
            <p:spPr bwMode="auto">
              <a:xfrm>
                <a:off x="7535863" y="3983039"/>
                <a:ext cx="57150" cy="90488"/>
              </a:xfrm>
              <a:custGeom>
                <a:avLst/>
                <a:gdLst>
                  <a:gd name="T0" fmla="*/ 2 w 15"/>
                  <a:gd name="T1" fmla="*/ 23 h 24"/>
                  <a:gd name="T2" fmla="*/ 1 w 15"/>
                  <a:gd name="T3" fmla="*/ 19 h 24"/>
                  <a:gd name="T4" fmla="*/ 8 w 15"/>
                  <a:gd name="T5" fmla="*/ 2 h 24"/>
                  <a:gd name="T6" fmla="*/ 13 w 15"/>
                  <a:gd name="T7" fmla="*/ 0 h 24"/>
                  <a:gd name="T8" fmla="*/ 15 w 15"/>
                  <a:gd name="T9" fmla="*/ 5 h 24"/>
                  <a:gd name="T10" fmla="*/ 7 w 15"/>
                  <a:gd name="T11" fmla="*/ 22 h 24"/>
                  <a:gd name="T12" fmla="*/ 2 w 15"/>
                  <a:gd name="T13" fmla="*/ 23 h 24"/>
                  <a:gd name="T14" fmla="*/ 2 w 15"/>
                  <a:gd name="T15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24">
                    <a:moveTo>
                      <a:pt x="2" y="23"/>
                    </a:moveTo>
                    <a:cubicBezTo>
                      <a:pt x="1" y="22"/>
                      <a:pt x="0" y="20"/>
                      <a:pt x="1" y="19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0"/>
                      <a:pt x="11" y="0"/>
                      <a:pt x="13" y="0"/>
                    </a:cubicBezTo>
                    <a:cubicBezTo>
                      <a:pt x="15" y="1"/>
                      <a:pt x="15" y="3"/>
                      <a:pt x="15" y="5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6" y="23"/>
                      <a:pt x="4" y="24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83" name="">
                <a:extLst>
                  <a:ext uri="{FF2B5EF4-FFF2-40B4-BE49-F238E27FC236}">
                    <a16:creationId xmlns:a16="http://schemas.microsoft.com/office/drawing/2014/main" id="{285AB737-4FA3-441D-B5C3-CD76A6BB680C}"/>
                  </a:ext>
                </a:extLst>
              </p:cNvPr>
              <p:cNvSpPr/>
              <p:nvPr/>
            </p:nvSpPr>
            <p:spPr bwMode="auto">
              <a:xfrm>
                <a:off x="7162800" y="3906839"/>
                <a:ext cx="42863" cy="90488"/>
              </a:xfrm>
              <a:custGeom>
                <a:avLst/>
                <a:gdLst>
                  <a:gd name="T0" fmla="*/ 5 w 11"/>
                  <a:gd name="T1" fmla="*/ 23 h 24"/>
                  <a:gd name="T2" fmla="*/ 4 w 11"/>
                  <a:gd name="T3" fmla="*/ 20 h 24"/>
                  <a:gd name="T4" fmla="*/ 1 w 11"/>
                  <a:gd name="T5" fmla="*/ 5 h 24"/>
                  <a:gd name="T6" fmla="*/ 2 w 11"/>
                  <a:gd name="T7" fmla="*/ 0 h 24"/>
                  <a:gd name="T8" fmla="*/ 7 w 11"/>
                  <a:gd name="T9" fmla="*/ 2 h 24"/>
                  <a:gd name="T10" fmla="*/ 11 w 11"/>
                  <a:gd name="T11" fmla="*/ 20 h 24"/>
                  <a:gd name="T12" fmla="*/ 7 w 11"/>
                  <a:gd name="T13" fmla="*/ 24 h 24"/>
                  <a:gd name="T14" fmla="*/ 5 w 11"/>
                  <a:gd name="T15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24">
                    <a:moveTo>
                      <a:pt x="5" y="23"/>
                    </a:moveTo>
                    <a:cubicBezTo>
                      <a:pt x="4" y="22"/>
                      <a:pt x="4" y="21"/>
                      <a:pt x="4" y="20"/>
                    </a:cubicBezTo>
                    <a:cubicBezTo>
                      <a:pt x="4" y="15"/>
                      <a:pt x="3" y="10"/>
                      <a:pt x="1" y="5"/>
                    </a:cubicBezTo>
                    <a:cubicBezTo>
                      <a:pt x="0" y="3"/>
                      <a:pt x="1" y="1"/>
                      <a:pt x="2" y="0"/>
                    </a:cubicBezTo>
                    <a:cubicBezTo>
                      <a:pt x="4" y="0"/>
                      <a:pt x="6" y="1"/>
                      <a:pt x="7" y="2"/>
                    </a:cubicBezTo>
                    <a:cubicBezTo>
                      <a:pt x="9" y="8"/>
                      <a:pt x="11" y="14"/>
                      <a:pt x="11" y="20"/>
                    </a:cubicBezTo>
                    <a:cubicBezTo>
                      <a:pt x="11" y="22"/>
                      <a:pt x="9" y="24"/>
                      <a:pt x="7" y="24"/>
                    </a:cubicBezTo>
                    <a:cubicBezTo>
                      <a:pt x="6" y="24"/>
                      <a:pt x="6" y="23"/>
                      <a:pt x="5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84" name="">
                <a:extLst>
                  <a:ext uri="{FF2B5EF4-FFF2-40B4-BE49-F238E27FC236}">
                    <a16:creationId xmlns:a16="http://schemas.microsoft.com/office/drawing/2014/main" id="{2505E51A-E6A3-4251-99A5-0E25CA5EBE17}"/>
                  </a:ext>
                </a:extLst>
              </p:cNvPr>
              <p:cNvSpPr/>
              <p:nvPr/>
            </p:nvSpPr>
            <p:spPr bwMode="auto">
              <a:xfrm>
                <a:off x="6824663" y="3978276"/>
                <a:ext cx="61913" cy="92075"/>
              </a:xfrm>
              <a:custGeom>
                <a:avLst/>
                <a:gdLst>
                  <a:gd name="T0" fmla="*/ 10 w 16"/>
                  <a:gd name="T1" fmla="*/ 23 h 24"/>
                  <a:gd name="T2" fmla="*/ 8 w 16"/>
                  <a:gd name="T3" fmla="*/ 21 h 24"/>
                  <a:gd name="T4" fmla="*/ 1 w 16"/>
                  <a:gd name="T5" fmla="*/ 6 h 24"/>
                  <a:gd name="T6" fmla="*/ 3 w 16"/>
                  <a:gd name="T7" fmla="*/ 1 h 24"/>
                  <a:gd name="T8" fmla="*/ 7 w 16"/>
                  <a:gd name="T9" fmla="*/ 2 h 24"/>
                  <a:gd name="T10" fmla="*/ 15 w 16"/>
                  <a:gd name="T11" fmla="*/ 19 h 24"/>
                  <a:gd name="T12" fmla="*/ 13 w 16"/>
                  <a:gd name="T13" fmla="*/ 23 h 24"/>
                  <a:gd name="T14" fmla="*/ 10 w 16"/>
                  <a:gd name="T15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24">
                    <a:moveTo>
                      <a:pt x="10" y="23"/>
                    </a:moveTo>
                    <a:cubicBezTo>
                      <a:pt x="9" y="22"/>
                      <a:pt x="9" y="22"/>
                      <a:pt x="8" y="21"/>
                    </a:cubicBezTo>
                    <a:cubicBezTo>
                      <a:pt x="7" y="16"/>
                      <a:pt x="4" y="10"/>
                      <a:pt x="1" y="6"/>
                    </a:cubicBezTo>
                    <a:cubicBezTo>
                      <a:pt x="0" y="4"/>
                      <a:pt x="1" y="2"/>
                      <a:pt x="3" y="1"/>
                    </a:cubicBezTo>
                    <a:cubicBezTo>
                      <a:pt x="4" y="0"/>
                      <a:pt x="6" y="0"/>
                      <a:pt x="7" y="2"/>
                    </a:cubicBezTo>
                    <a:cubicBezTo>
                      <a:pt x="11" y="7"/>
                      <a:pt x="13" y="13"/>
                      <a:pt x="15" y="19"/>
                    </a:cubicBezTo>
                    <a:cubicBezTo>
                      <a:pt x="16" y="21"/>
                      <a:pt x="14" y="23"/>
                      <a:pt x="13" y="23"/>
                    </a:cubicBezTo>
                    <a:cubicBezTo>
                      <a:pt x="12" y="24"/>
                      <a:pt x="11" y="23"/>
                      <a:pt x="10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85" name="">
                <a:extLst>
                  <a:ext uri="{FF2B5EF4-FFF2-40B4-BE49-F238E27FC236}">
                    <a16:creationId xmlns:a16="http://schemas.microsoft.com/office/drawing/2014/main" id="{94085DFC-762E-49D0-8EB7-D0AFFD336CD5}"/>
                  </a:ext>
                </a:extLst>
              </p:cNvPr>
              <p:cNvSpPr/>
              <p:nvPr/>
            </p:nvSpPr>
            <p:spPr bwMode="auto">
              <a:xfrm>
                <a:off x="6524625" y="4248151"/>
                <a:ext cx="92075" cy="65088"/>
              </a:xfrm>
              <a:custGeom>
                <a:avLst/>
                <a:gdLst>
                  <a:gd name="T0" fmla="*/ 2 w 24"/>
                  <a:gd name="T1" fmla="*/ 7 h 17"/>
                  <a:gd name="T2" fmla="*/ 1 w 24"/>
                  <a:gd name="T3" fmla="*/ 3 h 17"/>
                  <a:gd name="T4" fmla="*/ 6 w 24"/>
                  <a:gd name="T5" fmla="*/ 1 h 17"/>
                  <a:gd name="T6" fmla="*/ 22 w 24"/>
                  <a:gd name="T7" fmla="*/ 10 h 17"/>
                  <a:gd name="T8" fmla="*/ 23 w 24"/>
                  <a:gd name="T9" fmla="*/ 15 h 17"/>
                  <a:gd name="T10" fmla="*/ 18 w 24"/>
                  <a:gd name="T11" fmla="*/ 16 h 17"/>
                  <a:gd name="T12" fmla="*/ 2 w 24"/>
                  <a:gd name="T13" fmla="*/ 7 h 17"/>
                  <a:gd name="T14" fmla="*/ 2 w 24"/>
                  <a:gd name="T15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17">
                    <a:moveTo>
                      <a:pt x="2" y="7"/>
                    </a:moveTo>
                    <a:cubicBezTo>
                      <a:pt x="1" y="6"/>
                      <a:pt x="0" y="4"/>
                      <a:pt x="1" y="3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3" y="11"/>
                      <a:pt x="24" y="13"/>
                      <a:pt x="23" y="15"/>
                    </a:cubicBezTo>
                    <a:cubicBezTo>
                      <a:pt x="22" y="16"/>
                      <a:pt x="20" y="17"/>
                      <a:pt x="18" y="1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86" name="">
                <a:extLst>
                  <a:ext uri="{FF2B5EF4-FFF2-40B4-BE49-F238E27FC236}">
                    <a16:creationId xmlns:a16="http://schemas.microsoft.com/office/drawing/2014/main" id="{60DCCF43-4041-4CFA-851E-CC7188EFD16A}"/>
                  </a:ext>
                </a:extLst>
              </p:cNvPr>
              <p:cNvSpPr/>
              <p:nvPr/>
            </p:nvSpPr>
            <p:spPr bwMode="auto">
              <a:xfrm>
                <a:off x="6411913" y="4665664"/>
                <a:ext cx="106363" cy="46038"/>
              </a:xfrm>
              <a:custGeom>
                <a:avLst/>
                <a:gdLst>
                  <a:gd name="T0" fmla="*/ 2 w 28"/>
                  <a:gd name="T1" fmla="*/ 9 h 12"/>
                  <a:gd name="T2" fmla="*/ 0 w 28"/>
                  <a:gd name="T3" fmla="*/ 6 h 12"/>
                  <a:gd name="T4" fmla="*/ 4 w 28"/>
                  <a:gd name="T5" fmla="*/ 3 h 12"/>
                  <a:gd name="T6" fmla="*/ 22 w 28"/>
                  <a:gd name="T7" fmla="*/ 1 h 12"/>
                  <a:gd name="T8" fmla="*/ 27 w 28"/>
                  <a:gd name="T9" fmla="*/ 2 h 12"/>
                  <a:gd name="T10" fmla="*/ 26 w 28"/>
                  <a:gd name="T11" fmla="*/ 7 h 12"/>
                  <a:gd name="T12" fmla="*/ 3 w 28"/>
                  <a:gd name="T13" fmla="*/ 10 h 12"/>
                  <a:gd name="T14" fmla="*/ 2 w 28"/>
                  <a:gd name="T15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2">
                    <a:moveTo>
                      <a:pt x="2" y="9"/>
                    </a:moveTo>
                    <a:cubicBezTo>
                      <a:pt x="1" y="9"/>
                      <a:pt x="0" y="7"/>
                      <a:pt x="0" y="6"/>
                    </a:cubicBezTo>
                    <a:cubicBezTo>
                      <a:pt x="1" y="4"/>
                      <a:pt x="3" y="3"/>
                      <a:pt x="4" y="3"/>
                    </a:cubicBezTo>
                    <a:cubicBezTo>
                      <a:pt x="11" y="5"/>
                      <a:pt x="17" y="4"/>
                      <a:pt x="22" y="1"/>
                    </a:cubicBezTo>
                    <a:cubicBezTo>
                      <a:pt x="24" y="0"/>
                      <a:pt x="26" y="1"/>
                      <a:pt x="27" y="2"/>
                    </a:cubicBezTo>
                    <a:cubicBezTo>
                      <a:pt x="28" y="4"/>
                      <a:pt x="27" y="6"/>
                      <a:pt x="26" y="7"/>
                    </a:cubicBezTo>
                    <a:cubicBezTo>
                      <a:pt x="19" y="11"/>
                      <a:pt x="11" y="12"/>
                      <a:pt x="3" y="10"/>
                    </a:cubicBezTo>
                    <a:cubicBezTo>
                      <a:pt x="2" y="10"/>
                      <a:pt x="2" y="10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87" name="">
                <a:extLst>
                  <a:ext uri="{FF2B5EF4-FFF2-40B4-BE49-F238E27FC236}">
                    <a16:creationId xmlns:a16="http://schemas.microsoft.com/office/drawing/2014/main" id="{5027DA37-90B4-4567-B695-7B73B4828548}"/>
                  </a:ext>
                </a:extLst>
              </p:cNvPr>
              <p:cNvSpPr/>
              <p:nvPr/>
            </p:nvSpPr>
            <p:spPr bwMode="auto">
              <a:xfrm>
                <a:off x="6551613" y="4999039"/>
                <a:ext cx="92075" cy="42863"/>
              </a:xfrm>
              <a:custGeom>
                <a:avLst/>
                <a:gdLst>
                  <a:gd name="T0" fmla="*/ 2 w 24"/>
                  <a:gd name="T1" fmla="*/ 11 h 11"/>
                  <a:gd name="T2" fmla="*/ 1 w 24"/>
                  <a:gd name="T3" fmla="*/ 9 h 11"/>
                  <a:gd name="T4" fmla="*/ 3 w 24"/>
                  <a:gd name="T5" fmla="*/ 4 h 11"/>
                  <a:gd name="T6" fmla="*/ 20 w 24"/>
                  <a:gd name="T7" fmla="*/ 0 h 11"/>
                  <a:gd name="T8" fmla="*/ 24 w 24"/>
                  <a:gd name="T9" fmla="*/ 3 h 11"/>
                  <a:gd name="T10" fmla="*/ 21 w 24"/>
                  <a:gd name="T11" fmla="*/ 7 h 11"/>
                  <a:gd name="T12" fmla="*/ 5 w 24"/>
                  <a:gd name="T13" fmla="*/ 11 h 11"/>
                  <a:gd name="T14" fmla="*/ 2 w 24"/>
                  <a:gd name="T1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11">
                    <a:moveTo>
                      <a:pt x="2" y="11"/>
                    </a:moveTo>
                    <a:cubicBezTo>
                      <a:pt x="1" y="10"/>
                      <a:pt x="1" y="9"/>
                      <a:pt x="1" y="9"/>
                    </a:cubicBezTo>
                    <a:cubicBezTo>
                      <a:pt x="0" y="7"/>
                      <a:pt x="1" y="5"/>
                      <a:pt x="3" y="4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1" y="0"/>
                      <a:pt x="23" y="1"/>
                      <a:pt x="24" y="3"/>
                    </a:cubicBezTo>
                    <a:cubicBezTo>
                      <a:pt x="24" y="5"/>
                      <a:pt x="23" y="7"/>
                      <a:pt x="21" y="7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11"/>
                      <a:pt x="3" y="11"/>
                      <a:pt x="2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88" name="">
                <a:extLst>
                  <a:ext uri="{FF2B5EF4-FFF2-40B4-BE49-F238E27FC236}">
                    <a16:creationId xmlns:a16="http://schemas.microsoft.com/office/drawing/2014/main" id="{F879BFC6-3D56-4EDB-B029-ACC4A81CEEDA}"/>
                  </a:ext>
                </a:extLst>
              </p:cNvPr>
              <p:cNvSpPr/>
              <p:nvPr/>
            </p:nvSpPr>
            <p:spPr bwMode="auto">
              <a:xfrm>
                <a:off x="6911975" y="5268914"/>
                <a:ext cx="65088" cy="90488"/>
              </a:xfrm>
              <a:custGeom>
                <a:avLst/>
                <a:gdLst>
                  <a:gd name="T0" fmla="*/ 2 w 17"/>
                  <a:gd name="T1" fmla="*/ 23 h 24"/>
                  <a:gd name="T2" fmla="*/ 1 w 17"/>
                  <a:gd name="T3" fmla="*/ 19 h 24"/>
                  <a:gd name="T4" fmla="*/ 10 w 17"/>
                  <a:gd name="T5" fmla="*/ 2 h 24"/>
                  <a:gd name="T6" fmla="*/ 14 w 17"/>
                  <a:gd name="T7" fmla="*/ 1 h 24"/>
                  <a:gd name="T8" fmla="*/ 16 w 17"/>
                  <a:gd name="T9" fmla="*/ 5 h 24"/>
                  <a:gd name="T10" fmla="*/ 7 w 17"/>
                  <a:gd name="T11" fmla="*/ 22 h 24"/>
                  <a:gd name="T12" fmla="*/ 3 w 17"/>
                  <a:gd name="T13" fmla="*/ 23 h 24"/>
                  <a:gd name="T14" fmla="*/ 2 w 17"/>
                  <a:gd name="T15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24">
                    <a:moveTo>
                      <a:pt x="2" y="23"/>
                    </a:moveTo>
                    <a:cubicBezTo>
                      <a:pt x="1" y="22"/>
                      <a:pt x="0" y="20"/>
                      <a:pt x="1" y="19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1" y="0"/>
                      <a:pt x="13" y="0"/>
                      <a:pt x="14" y="1"/>
                    </a:cubicBezTo>
                    <a:cubicBezTo>
                      <a:pt x="16" y="1"/>
                      <a:pt x="17" y="3"/>
                      <a:pt x="16" y="5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4"/>
                      <a:pt x="4" y="24"/>
                      <a:pt x="3" y="23"/>
                    </a:cubicBezTo>
                    <a:cubicBezTo>
                      <a:pt x="3" y="23"/>
                      <a:pt x="2" y="23"/>
                      <a:pt x="2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89" name="">
                <a:extLst>
                  <a:ext uri="{FF2B5EF4-FFF2-40B4-BE49-F238E27FC236}">
                    <a16:creationId xmlns:a16="http://schemas.microsoft.com/office/drawing/2014/main" id="{8394B83D-D995-44D7-AED0-B27B97487391}"/>
                  </a:ext>
                </a:extLst>
              </p:cNvPr>
              <p:cNvSpPr/>
              <p:nvPr/>
            </p:nvSpPr>
            <p:spPr bwMode="auto">
              <a:xfrm>
                <a:off x="7353300" y="3675064"/>
                <a:ext cx="79375" cy="334963"/>
              </a:xfrm>
              <a:custGeom>
                <a:avLst/>
                <a:gdLst>
                  <a:gd name="T0" fmla="*/ 2 w 21"/>
                  <a:gd name="T1" fmla="*/ 87 h 88"/>
                  <a:gd name="T2" fmla="*/ 1 w 21"/>
                  <a:gd name="T3" fmla="*/ 84 h 88"/>
                  <a:gd name="T4" fmla="*/ 14 w 21"/>
                  <a:gd name="T5" fmla="*/ 3 h 88"/>
                  <a:gd name="T6" fmla="*/ 18 w 21"/>
                  <a:gd name="T7" fmla="*/ 0 h 88"/>
                  <a:gd name="T8" fmla="*/ 21 w 21"/>
                  <a:gd name="T9" fmla="*/ 4 h 88"/>
                  <a:gd name="T10" fmla="*/ 7 w 21"/>
                  <a:gd name="T11" fmla="*/ 85 h 88"/>
                  <a:gd name="T12" fmla="*/ 3 w 21"/>
                  <a:gd name="T13" fmla="*/ 88 h 88"/>
                  <a:gd name="T14" fmla="*/ 2 w 21"/>
                  <a:gd name="T15" fmla="*/ 87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88">
                    <a:moveTo>
                      <a:pt x="2" y="87"/>
                    </a:moveTo>
                    <a:cubicBezTo>
                      <a:pt x="1" y="87"/>
                      <a:pt x="0" y="85"/>
                      <a:pt x="1" y="84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1"/>
                      <a:pt x="16" y="0"/>
                      <a:pt x="18" y="0"/>
                    </a:cubicBezTo>
                    <a:cubicBezTo>
                      <a:pt x="20" y="1"/>
                      <a:pt x="21" y="2"/>
                      <a:pt x="21" y="4"/>
                    </a:cubicBezTo>
                    <a:cubicBezTo>
                      <a:pt x="7" y="85"/>
                      <a:pt x="7" y="85"/>
                      <a:pt x="7" y="85"/>
                    </a:cubicBezTo>
                    <a:cubicBezTo>
                      <a:pt x="7" y="87"/>
                      <a:pt x="5" y="88"/>
                      <a:pt x="3" y="88"/>
                    </a:cubicBezTo>
                    <a:cubicBezTo>
                      <a:pt x="3" y="88"/>
                      <a:pt x="2" y="88"/>
                      <a:pt x="2" y="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90" name="">
                <a:extLst>
                  <a:ext uri="{FF2B5EF4-FFF2-40B4-BE49-F238E27FC236}">
                    <a16:creationId xmlns:a16="http://schemas.microsoft.com/office/drawing/2014/main" id="{97A4B1F5-1F5C-4A6A-91FD-010932969BFC}"/>
                  </a:ext>
                </a:extLst>
              </p:cNvPr>
              <p:cNvSpPr/>
              <p:nvPr/>
            </p:nvSpPr>
            <p:spPr bwMode="auto">
              <a:xfrm>
                <a:off x="6962775" y="3686176"/>
                <a:ext cx="74613" cy="334963"/>
              </a:xfrm>
              <a:custGeom>
                <a:avLst/>
                <a:gdLst>
                  <a:gd name="T0" fmla="*/ 15 w 20"/>
                  <a:gd name="T1" fmla="*/ 87 h 88"/>
                  <a:gd name="T2" fmla="*/ 13 w 20"/>
                  <a:gd name="T3" fmla="*/ 85 h 88"/>
                  <a:gd name="T4" fmla="*/ 1 w 20"/>
                  <a:gd name="T5" fmla="*/ 3 h 88"/>
                  <a:gd name="T6" fmla="*/ 4 w 20"/>
                  <a:gd name="T7" fmla="*/ 0 h 88"/>
                  <a:gd name="T8" fmla="*/ 8 w 20"/>
                  <a:gd name="T9" fmla="*/ 3 h 88"/>
                  <a:gd name="T10" fmla="*/ 20 w 20"/>
                  <a:gd name="T11" fmla="*/ 83 h 88"/>
                  <a:gd name="T12" fmla="*/ 18 w 20"/>
                  <a:gd name="T13" fmla="*/ 87 h 88"/>
                  <a:gd name="T14" fmla="*/ 15 w 20"/>
                  <a:gd name="T15" fmla="*/ 87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88">
                    <a:moveTo>
                      <a:pt x="15" y="87"/>
                    </a:moveTo>
                    <a:cubicBezTo>
                      <a:pt x="14" y="86"/>
                      <a:pt x="13" y="86"/>
                      <a:pt x="13" y="85"/>
                    </a:cubicBezTo>
                    <a:cubicBezTo>
                      <a:pt x="4" y="58"/>
                      <a:pt x="0" y="31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6" y="0"/>
                      <a:pt x="8" y="1"/>
                      <a:pt x="8" y="3"/>
                    </a:cubicBezTo>
                    <a:cubicBezTo>
                      <a:pt x="7" y="30"/>
                      <a:pt x="11" y="57"/>
                      <a:pt x="20" y="83"/>
                    </a:cubicBezTo>
                    <a:cubicBezTo>
                      <a:pt x="20" y="85"/>
                      <a:pt x="19" y="87"/>
                      <a:pt x="18" y="87"/>
                    </a:cubicBezTo>
                    <a:cubicBezTo>
                      <a:pt x="17" y="88"/>
                      <a:pt x="15" y="87"/>
                      <a:pt x="15" y="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91" name="">
                <a:extLst>
                  <a:ext uri="{FF2B5EF4-FFF2-40B4-BE49-F238E27FC236}">
                    <a16:creationId xmlns:a16="http://schemas.microsoft.com/office/drawing/2014/main" id="{2CEE8D1A-6FEF-41BC-8B80-193B8911D300}"/>
                  </a:ext>
                </a:extLst>
              </p:cNvPr>
              <p:cNvSpPr/>
              <p:nvPr/>
            </p:nvSpPr>
            <p:spPr bwMode="auto">
              <a:xfrm>
                <a:off x="6559550" y="3948114"/>
                <a:ext cx="166688" cy="231775"/>
              </a:xfrm>
              <a:custGeom>
                <a:avLst/>
                <a:gdLst>
                  <a:gd name="T0" fmla="*/ 38 w 44"/>
                  <a:gd name="T1" fmla="*/ 60 h 61"/>
                  <a:gd name="T2" fmla="*/ 37 w 44"/>
                  <a:gd name="T3" fmla="*/ 59 h 61"/>
                  <a:gd name="T4" fmla="*/ 1 w 44"/>
                  <a:gd name="T5" fmla="*/ 6 h 61"/>
                  <a:gd name="T6" fmla="*/ 2 w 44"/>
                  <a:gd name="T7" fmla="*/ 2 h 61"/>
                  <a:gd name="T8" fmla="*/ 7 w 44"/>
                  <a:gd name="T9" fmla="*/ 2 h 61"/>
                  <a:gd name="T10" fmla="*/ 43 w 44"/>
                  <a:gd name="T11" fmla="*/ 55 h 61"/>
                  <a:gd name="T12" fmla="*/ 42 w 44"/>
                  <a:gd name="T13" fmla="*/ 60 h 61"/>
                  <a:gd name="T14" fmla="*/ 38 w 44"/>
                  <a:gd name="T15" fmla="*/ 6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" h="61">
                    <a:moveTo>
                      <a:pt x="38" y="60"/>
                    </a:moveTo>
                    <a:cubicBezTo>
                      <a:pt x="38" y="60"/>
                      <a:pt x="37" y="60"/>
                      <a:pt x="37" y="59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0" y="3"/>
                      <a:pt x="2" y="2"/>
                    </a:cubicBezTo>
                    <a:cubicBezTo>
                      <a:pt x="3" y="0"/>
                      <a:pt x="5" y="1"/>
                      <a:pt x="7" y="2"/>
                    </a:cubicBezTo>
                    <a:cubicBezTo>
                      <a:pt x="43" y="55"/>
                      <a:pt x="43" y="55"/>
                      <a:pt x="43" y="55"/>
                    </a:cubicBezTo>
                    <a:cubicBezTo>
                      <a:pt x="44" y="57"/>
                      <a:pt x="44" y="59"/>
                      <a:pt x="42" y="60"/>
                    </a:cubicBezTo>
                    <a:cubicBezTo>
                      <a:pt x="41" y="61"/>
                      <a:pt x="39" y="61"/>
                      <a:pt x="38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92" name="">
                <a:extLst>
                  <a:ext uri="{FF2B5EF4-FFF2-40B4-BE49-F238E27FC236}">
                    <a16:creationId xmlns:a16="http://schemas.microsoft.com/office/drawing/2014/main" id="{0FCF7146-2AA8-4E08-A3CD-DFB3DEF6F96B}"/>
                  </a:ext>
                </a:extLst>
              </p:cNvPr>
              <p:cNvSpPr/>
              <p:nvPr/>
            </p:nvSpPr>
            <p:spPr bwMode="auto">
              <a:xfrm>
                <a:off x="6243638" y="4422776"/>
                <a:ext cx="280988" cy="90488"/>
              </a:xfrm>
              <a:custGeom>
                <a:avLst/>
                <a:gdLst>
                  <a:gd name="T0" fmla="*/ 2 w 74"/>
                  <a:gd name="T1" fmla="*/ 6 h 24"/>
                  <a:gd name="T2" fmla="*/ 1 w 74"/>
                  <a:gd name="T3" fmla="*/ 2 h 24"/>
                  <a:gd name="T4" fmla="*/ 5 w 74"/>
                  <a:gd name="T5" fmla="*/ 0 h 24"/>
                  <a:gd name="T6" fmla="*/ 71 w 74"/>
                  <a:gd name="T7" fmla="*/ 17 h 24"/>
                  <a:gd name="T8" fmla="*/ 74 w 74"/>
                  <a:gd name="T9" fmla="*/ 21 h 24"/>
                  <a:gd name="T10" fmla="*/ 70 w 74"/>
                  <a:gd name="T11" fmla="*/ 23 h 24"/>
                  <a:gd name="T12" fmla="*/ 3 w 74"/>
                  <a:gd name="T13" fmla="*/ 7 h 24"/>
                  <a:gd name="T14" fmla="*/ 2 w 74"/>
                  <a:gd name="T15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4" h="24">
                    <a:moveTo>
                      <a:pt x="2" y="6"/>
                    </a:moveTo>
                    <a:cubicBezTo>
                      <a:pt x="1" y="5"/>
                      <a:pt x="0" y="4"/>
                      <a:pt x="1" y="2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27" y="7"/>
                      <a:pt x="49" y="12"/>
                      <a:pt x="71" y="17"/>
                    </a:cubicBezTo>
                    <a:cubicBezTo>
                      <a:pt x="73" y="17"/>
                      <a:pt x="74" y="19"/>
                      <a:pt x="74" y="21"/>
                    </a:cubicBezTo>
                    <a:cubicBezTo>
                      <a:pt x="73" y="23"/>
                      <a:pt x="71" y="24"/>
                      <a:pt x="70" y="23"/>
                    </a:cubicBezTo>
                    <a:cubicBezTo>
                      <a:pt x="47" y="19"/>
                      <a:pt x="25" y="13"/>
                      <a:pt x="3" y="7"/>
                    </a:cubicBezTo>
                    <a:cubicBezTo>
                      <a:pt x="3" y="7"/>
                      <a:pt x="2" y="6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93" name="">
                <a:extLst>
                  <a:ext uri="{FF2B5EF4-FFF2-40B4-BE49-F238E27FC236}">
                    <a16:creationId xmlns:a16="http://schemas.microsoft.com/office/drawing/2014/main" id="{09E18431-8ECF-4758-81FE-F16598A78684}"/>
                  </a:ext>
                </a:extLst>
              </p:cNvPr>
              <p:cNvSpPr/>
              <p:nvPr/>
            </p:nvSpPr>
            <p:spPr bwMode="auto">
              <a:xfrm>
                <a:off x="6221413" y="4843464"/>
                <a:ext cx="338138" cy="122238"/>
              </a:xfrm>
              <a:custGeom>
                <a:avLst/>
                <a:gdLst>
                  <a:gd name="T0" fmla="*/ 2 w 89"/>
                  <a:gd name="T1" fmla="*/ 31 h 32"/>
                  <a:gd name="T2" fmla="*/ 1 w 89"/>
                  <a:gd name="T3" fmla="*/ 29 h 32"/>
                  <a:gd name="T4" fmla="*/ 3 w 89"/>
                  <a:gd name="T5" fmla="*/ 25 h 32"/>
                  <a:gd name="T6" fmla="*/ 84 w 89"/>
                  <a:gd name="T7" fmla="*/ 1 h 32"/>
                  <a:gd name="T8" fmla="*/ 89 w 89"/>
                  <a:gd name="T9" fmla="*/ 3 h 32"/>
                  <a:gd name="T10" fmla="*/ 86 w 89"/>
                  <a:gd name="T11" fmla="*/ 7 h 32"/>
                  <a:gd name="T12" fmla="*/ 5 w 89"/>
                  <a:gd name="T13" fmla="*/ 31 h 32"/>
                  <a:gd name="T14" fmla="*/ 2 w 89"/>
                  <a:gd name="T15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9" h="32">
                    <a:moveTo>
                      <a:pt x="2" y="31"/>
                    </a:moveTo>
                    <a:cubicBezTo>
                      <a:pt x="1" y="30"/>
                      <a:pt x="1" y="30"/>
                      <a:pt x="1" y="29"/>
                    </a:cubicBezTo>
                    <a:cubicBezTo>
                      <a:pt x="0" y="27"/>
                      <a:pt x="1" y="25"/>
                      <a:pt x="3" y="25"/>
                    </a:cubicBezTo>
                    <a:cubicBezTo>
                      <a:pt x="31" y="18"/>
                      <a:pt x="57" y="10"/>
                      <a:pt x="84" y="1"/>
                    </a:cubicBezTo>
                    <a:cubicBezTo>
                      <a:pt x="86" y="0"/>
                      <a:pt x="88" y="1"/>
                      <a:pt x="89" y="3"/>
                    </a:cubicBezTo>
                    <a:cubicBezTo>
                      <a:pt x="89" y="5"/>
                      <a:pt x="88" y="7"/>
                      <a:pt x="86" y="7"/>
                    </a:cubicBezTo>
                    <a:cubicBezTo>
                      <a:pt x="59" y="17"/>
                      <a:pt x="33" y="25"/>
                      <a:pt x="5" y="31"/>
                    </a:cubicBezTo>
                    <a:cubicBezTo>
                      <a:pt x="4" y="32"/>
                      <a:pt x="3" y="31"/>
                      <a:pt x="2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94" name="">
                <a:extLst>
                  <a:ext uri="{FF2B5EF4-FFF2-40B4-BE49-F238E27FC236}">
                    <a16:creationId xmlns:a16="http://schemas.microsoft.com/office/drawing/2014/main" id="{C6077BCC-6E93-45B3-B328-50933B23A78A}"/>
                  </a:ext>
                </a:extLst>
              </p:cNvPr>
              <p:cNvSpPr/>
              <p:nvPr/>
            </p:nvSpPr>
            <p:spPr bwMode="auto">
              <a:xfrm>
                <a:off x="6605588" y="5159376"/>
                <a:ext cx="180975" cy="207963"/>
              </a:xfrm>
              <a:custGeom>
                <a:avLst/>
                <a:gdLst>
                  <a:gd name="T0" fmla="*/ 2 w 48"/>
                  <a:gd name="T1" fmla="*/ 54 h 55"/>
                  <a:gd name="T2" fmla="*/ 1 w 48"/>
                  <a:gd name="T3" fmla="*/ 54 h 55"/>
                  <a:gd name="T4" fmla="*/ 1 w 48"/>
                  <a:gd name="T5" fmla="*/ 49 h 55"/>
                  <a:gd name="T6" fmla="*/ 42 w 48"/>
                  <a:gd name="T7" fmla="*/ 1 h 55"/>
                  <a:gd name="T8" fmla="*/ 47 w 48"/>
                  <a:gd name="T9" fmla="*/ 1 h 55"/>
                  <a:gd name="T10" fmla="*/ 47 w 48"/>
                  <a:gd name="T11" fmla="*/ 6 h 55"/>
                  <a:gd name="T12" fmla="*/ 6 w 48"/>
                  <a:gd name="T13" fmla="*/ 53 h 55"/>
                  <a:gd name="T14" fmla="*/ 2 w 48"/>
                  <a:gd name="T15" fmla="*/ 54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5">
                    <a:moveTo>
                      <a:pt x="2" y="54"/>
                    </a:moveTo>
                    <a:cubicBezTo>
                      <a:pt x="1" y="54"/>
                      <a:pt x="1" y="54"/>
                      <a:pt x="1" y="54"/>
                    </a:cubicBezTo>
                    <a:cubicBezTo>
                      <a:pt x="0" y="52"/>
                      <a:pt x="0" y="50"/>
                      <a:pt x="1" y="49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43" y="0"/>
                      <a:pt x="45" y="0"/>
                      <a:pt x="47" y="1"/>
                    </a:cubicBezTo>
                    <a:cubicBezTo>
                      <a:pt x="48" y="2"/>
                      <a:pt x="48" y="4"/>
                      <a:pt x="47" y="6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5" y="55"/>
                      <a:pt x="3" y="55"/>
                      <a:pt x="2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95" name="">
                <a:extLst>
                  <a:ext uri="{FF2B5EF4-FFF2-40B4-BE49-F238E27FC236}">
                    <a16:creationId xmlns:a16="http://schemas.microsoft.com/office/drawing/2014/main" id="{00F2F988-52E2-4D1A-8E36-1619BBB71ECF}"/>
                  </a:ext>
                </a:extLst>
              </p:cNvPr>
              <p:cNvSpPr/>
              <p:nvPr/>
            </p:nvSpPr>
            <p:spPr bwMode="auto">
              <a:xfrm>
                <a:off x="7353300" y="3576639"/>
                <a:ext cx="152400" cy="128588"/>
              </a:xfrm>
              <a:custGeom>
                <a:avLst/>
                <a:gdLst>
                  <a:gd name="T0" fmla="*/ 9 w 40"/>
                  <a:gd name="T1" fmla="*/ 29 h 34"/>
                  <a:gd name="T2" fmla="*/ 2 w 40"/>
                  <a:gd name="T3" fmla="*/ 20 h 34"/>
                  <a:gd name="T4" fmla="*/ 2 w 40"/>
                  <a:gd name="T5" fmla="*/ 20 h 34"/>
                  <a:gd name="T6" fmla="*/ 3 w 40"/>
                  <a:gd name="T7" fmla="*/ 9 h 34"/>
                  <a:gd name="T8" fmla="*/ 13 w 40"/>
                  <a:gd name="T9" fmla="*/ 2 h 34"/>
                  <a:gd name="T10" fmla="*/ 36 w 40"/>
                  <a:gd name="T11" fmla="*/ 11 h 34"/>
                  <a:gd name="T12" fmla="*/ 37 w 40"/>
                  <a:gd name="T13" fmla="*/ 26 h 34"/>
                  <a:gd name="T14" fmla="*/ 19 w 40"/>
                  <a:gd name="T15" fmla="*/ 33 h 34"/>
                  <a:gd name="T16" fmla="*/ 9 w 40"/>
                  <a:gd name="T17" fmla="*/ 29 h 34"/>
                  <a:gd name="T18" fmla="*/ 8 w 40"/>
                  <a:gd name="T19" fmla="*/ 17 h 34"/>
                  <a:gd name="T20" fmla="*/ 20 w 40"/>
                  <a:gd name="T21" fmla="*/ 26 h 34"/>
                  <a:gd name="T22" fmla="*/ 31 w 40"/>
                  <a:gd name="T23" fmla="*/ 22 h 34"/>
                  <a:gd name="T24" fmla="*/ 30 w 40"/>
                  <a:gd name="T25" fmla="*/ 15 h 34"/>
                  <a:gd name="T26" fmla="*/ 14 w 40"/>
                  <a:gd name="T27" fmla="*/ 9 h 34"/>
                  <a:gd name="T28" fmla="*/ 9 w 40"/>
                  <a:gd name="T29" fmla="*/ 12 h 34"/>
                  <a:gd name="T30" fmla="*/ 8 w 40"/>
                  <a:gd name="T31" fmla="*/ 1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0" h="34">
                    <a:moveTo>
                      <a:pt x="9" y="29"/>
                    </a:moveTo>
                    <a:cubicBezTo>
                      <a:pt x="6" y="27"/>
                      <a:pt x="3" y="24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0" y="16"/>
                      <a:pt x="1" y="12"/>
                      <a:pt x="3" y="9"/>
                    </a:cubicBezTo>
                    <a:cubicBezTo>
                      <a:pt x="5" y="5"/>
                      <a:pt x="9" y="3"/>
                      <a:pt x="13" y="2"/>
                    </a:cubicBezTo>
                    <a:cubicBezTo>
                      <a:pt x="21" y="0"/>
                      <a:pt x="31" y="4"/>
                      <a:pt x="36" y="11"/>
                    </a:cubicBezTo>
                    <a:cubicBezTo>
                      <a:pt x="40" y="18"/>
                      <a:pt x="39" y="23"/>
                      <a:pt x="37" y="26"/>
                    </a:cubicBezTo>
                    <a:cubicBezTo>
                      <a:pt x="34" y="31"/>
                      <a:pt x="27" y="34"/>
                      <a:pt x="19" y="33"/>
                    </a:cubicBezTo>
                    <a:cubicBezTo>
                      <a:pt x="15" y="33"/>
                      <a:pt x="12" y="31"/>
                      <a:pt x="9" y="29"/>
                    </a:cubicBezTo>
                    <a:close/>
                    <a:moveTo>
                      <a:pt x="8" y="17"/>
                    </a:moveTo>
                    <a:cubicBezTo>
                      <a:pt x="11" y="24"/>
                      <a:pt x="17" y="26"/>
                      <a:pt x="20" y="26"/>
                    </a:cubicBezTo>
                    <a:cubicBezTo>
                      <a:pt x="25" y="27"/>
                      <a:pt x="29" y="25"/>
                      <a:pt x="31" y="22"/>
                    </a:cubicBezTo>
                    <a:cubicBezTo>
                      <a:pt x="32" y="20"/>
                      <a:pt x="32" y="18"/>
                      <a:pt x="30" y="15"/>
                    </a:cubicBezTo>
                    <a:cubicBezTo>
                      <a:pt x="27" y="11"/>
                      <a:pt x="20" y="8"/>
                      <a:pt x="14" y="9"/>
                    </a:cubicBezTo>
                    <a:cubicBezTo>
                      <a:pt x="12" y="9"/>
                      <a:pt x="10" y="10"/>
                      <a:pt x="9" y="12"/>
                    </a:cubicBezTo>
                    <a:cubicBezTo>
                      <a:pt x="8" y="14"/>
                      <a:pt x="8" y="16"/>
                      <a:pt x="8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96" name="">
                <a:extLst>
                  <a:ext uri="{FF2B5EF4-FFF2-40B4-BE49-F238E27FC236}">
                    <a16:creationId xmlns:a16="http://schemas.microsoft.com/office/drawing/2014/main" id="{6BAAD8B8-42FD-4654-9CB5-ABC71C6ACCD0}"/>
                  </a:ext>
                </a:extLst>
              </p:cNvPr>
              <p:cNvSpPr/>
              <p:nvPr/>
            </p:nvSpPr>
            <p:spPr bwMode="auto">
              <a:xfrm>
                <a:off x="6889750" y="3576639"/>
                <a:ext cx="171450" cy="133350"/>
              </a:xfrm>
              <a:custGeom>
                <a:avLst/>
                <a:gdLst>
                  <a:gd name="T0" fmla="*/ 8 w 45"/>
                  <a:gd name="T1" fmla="*/ 29 h 35"/>
                  <a:gd name="T2" fmla="*/ 1 w 45"/>
                  <a:gd name="T3" fmla="*/ 19 h 35"/>
                  <a:gd name="T4" fmla="*/ 6 w 45"/>
                  <a:gd name="T5" fmla="*/ 6 h 35"/>
                  <a:gd name="T6" fmla="*/ 18 w 45"/>
                  <a:gd name="T7" fmla="*/ 1 h 35"/>
                  <a:gd name="T8" fmla="*/ 36 w 45"/>
                  <a:gd name="T9" fmla="*/ 5 h 35"/>
                  <a:gd name="T10" fmla="*/ 44 w 45"/>
                  <a:gd name="T11" fmla="*/ 22 h 35"/>
                  <a:gd name="T12" fmla="*/ 38 w 45"/>
                  <a:gd name="T13" fmla="*/ 31 h 35"/>
                  <a:gd name="T14" fmla="*/ 13 w 45"/>
                  <a:gd name="T15" fmla="*/ 32 h 35"/>
                  <a:gd name="T16" fmla="*/ 13 w 45"/>
                  <a:gd name="T17" fmla="*/ 32 h 35"/>
                  <a:gd name="T18" fmla="*/ 8 w 45"/>
                  <a:gd name="T19" fmla="*/ 29 h 35"/>
                  <a:gd name="T20" fmla="*/ 32 w 45"/>
                  <a:gd name="T21" fmla="*/ 11 h 35"/>
                  <a:gd name="T22" fmla="*/ 32 w 45"/>
                  <a:gd name="T23" fmla="*/ 10 h 35"/>
                  <a:gd name="T24" fmla="*/ 19 w 45"/>
                  <a:gd name="T25" fmla="*/ 8 h 35"/>
                  <a:gd name="T26" fmla="*/ 11 w 45"/>
                  <a:gd name="T27" fmla="*/ 11 h 35"/>
                  <a:gd name="T28" fmla="*/ 8 w 45"/>
                  <a:gd name="T29" fmla="*/ 18 h 35"/>
                  <a:gd name="T30" fmla="*/ 16 w 45"/>
                  <a:gd name="T31" fmla="*/ 25 h 35"/>
                  <a:gd name="T32" fmla="*/ 16 w 45"/>
                  <a:gd name="T33" fmla="*/ 25 h 35"/>
                  <a:gd name="T34" fmla="*/ 34 w 45"/>
                  <a:gd name="T35" fmla="*/ 25 h 35"/>
                  <a:gd name="T36" fmla="*/ 37 w 45"/>
                  <a:gd name="T37" fmla="*/ 21 h 35"/>
                  <a:gd name="T38" fmla="*/ 32 w 45"/>
                  <a:gd name="T39" fmla="*/ 1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5" h="35">
                    <a:moveTo>
                      <a:pt x="8" y="29"/>
                    </a:moveTo>
                    <a:cubicBezTo>
                      <a:pt x="4" y="26"/>
                      <a:pt x="2" y="23"/>
                      <a:pt x="1" y="19"/>
                    </a:cubicBezTo>
                    <a:cubicBezTo>
                      <a:pt x="0" y="14"/>
                      <a:pt x="2" y="9"/>
                      <a:pt x="6" y="6"/>
                    </a:cubicBezTo>
                    <a:cubicBezTo>
                      <a:pt x="9" y="3"/>
                      <a:pt x="13" y="2"/>
                      <a:pt x="18" y="1"/>
                    </a:cubicBezTo>
                    <a:cubicBezTo>
                      <a:pt x="24" y="0"/>
                      <a:pt x="31" y="1"/>
                      <a:pt x="36" y="5"/>
                    </a:cubicBezTo>
                    <a:cubicBezTo>
                      <a:pt x="42" y="9"/>
                      <a:pt x="45" y="15"/>
                      <a:pt x="44" y="22"/>
                    </a:cubicBezTo>
                    <a:cubicBezTo>
                      <a:pt x="44" y="26"/>
                      <a:pt x="42" y="29"/>
                      <a:pt x="38" y="31"/>
                    </a:cubicBezTo>
                    <a:cubicBezTo>
                      <a:pt x="31" y="35"/>
                      <a:pt x="21" y="34"/>
                      <a:pt x="13" y="32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11" y="31"/>
                      <a:pt x="10" y="30"/>
                      <a:pt x="8" y="29"/>
                    </a:cubicBezTo>
                    <a:close/>
                    <a:moveTo>
                      <a:pt x="32" y="11"/>
                    </a:moveTo>
                    <a:cubicBezTo>
                      <a:pt x="32" y="10"/>
                      <a:pt x="32" y="10"/>
                      <a:pt x="32" y="10"/>
                    </a:cubicBezTo>
                    <a:cubicBezTo>
                      <a:pt x="28" y="8"/>
                      <a:pt x="23" y="7"/>
                      <a:pt x="19" y="8"/>
                    </a:cubicBezTo>
                    <a:cubicBezTo>
                      <a:pt x="16" y="8"/>
                      <a:pt x="13" y="9"/>
                      <a:pt x="11" y="11"/>
                    </a:cubicBezTo>
                    <a:cubicBezTo>
                      <a:pt x="9" y="13"/>
                      <a:pt x="8" y="15"/>
                      <a:pt x="8" y="18"/>
                    </a:cubicBezTo>
                    <a:cubicBezTo>
                      <a:pt x="9" y="21"/>
                      <a:pt x="12" y="24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21" y="27"/>
                      <a:pt x="30" y="28"/>
                      <a:pt x="34" y="25"/>
                    </a:cubicBezTo>
                    <a:cubicBezTo>
                      <a:pt x="36" y="24"/>
                      <a:pt x="37" y="23"/>
                      <a:pt x="37" y="21"/>
                    </a:cubicBezTo>
                    <a:cubicBezTo>
                      <a:pt x="38" y="17"/>
                      <a:pt x="36" y="13"/>
                      <a:pt x="32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97" name="">
                <a:extLst>
                  <a:ext uri="{FF2B5EF4-FFF2-40B4-BE49-F238E27FC236}">
                    <a16:creationId xmlns:a16="http://schemas.microsoft.com/office/drawing/2014/main" id="{1E0EE790-369D-4C78-90BB-772427456D06}"/>
                  </a:ext>
                </a:extLst>
              </p:cNvPr>
              <p:cNvSpPr/>
              <p:nvPr/>
            </p:nvSpPr>
            <p:spPr bwMode="auto">
              <a:xfrm>
                <a:off x="6472238" y="3854451"/>
                <a:ext cx="152400" cy="142875"/>
              </a:xfrm>
              <a:custGeom>
                <a:avLst/>
                <a:gdLst>
                  <a:gd name="T0" fmla="*/ 6 w 40"/>
                  <a:gd name="T1" fmla="*/ 35 h 38"/>
                  <a:gd name="T2" fmla="*/ 6 w 40"/>
                  <a:gd name="T3" fmla="*/ 35 h 38"/>
                  <a:gd name="T4" fmla="*/ 1 w 40"/>
                  <a:gd name="T5" fmla="*/ 18 h 38"/>
                  <a:gd name="T6" fmla="*/ 17 w 40"/>
                  <a:gd name="T7" fmla="*/ 1 h 38"/>
                  <a:gd name="T8" fmla="*/ 28 w 40"/>
                  <a:gd name="T9" fmla="*/ 1 h 38"/>
                  <a:gd name="T10" fmla="*/ 38 w 40"/>
                  <a:gd name="T11" fmla="*/ 8 h 38"/>
                  <a:gd name="T12" fmla="*/ 37 w 40"/>
                  <a:gd name="T13" fmla="*/ 21 h 38"/>
                  <a:gd name="T14" fmla="*/ 19 w 40"/>
                  <a:gd name="T15" fmla="*/ 36 h 38"/>
                  <a:gd name="T16" fmla="*/ 19 w 40"/>
                  <a:gd name="T17" fmla="*/ 36 h 38"/>
                  <a:gd name="T18" fmla="*/ 6 w 40"/>
                  <a:gd name="T19" fmla="*/ 35 h 38"/>
                  <a:gd name="T20" fmla="*/ 29 w 40"/>
                  <a:gd name="T21" fmla="*/ 9 h 38"/>
                  <a:gd name="T22" fmla="*/ 27 w 40"/>
                  <a:gd name="T23" fmla="*/ 7 h 38"/>
                  <a:gd name="T24" fmla="*/ 19 w 40"/>
                  <a:gd name="T25" fmla="*/ 8 h 38"/>
                  <a:gd name="T26" fmla="*/ 8 w 40"/>
                  <a:gd name="T27" fmla="*/ 20 h 38"/>
                  <a:gd name="T28" fmla="*/ 10 w 40"/>
                  <a:gd name="T29" fmla="*/ 29 h 38"/>
                  <a:gd name="T30" fmla="*/ 17 w 40"/>
                  <a:gd name="T31" fmla="*/ 30 h 38"/>
                  <a:gd name="T32" fmla="*/ 17 w 40"/>
                  <a:gd name="T33" fmla="*/ 30 h 38"/>
                  <a:gd name="T34" fmla="*/ 31 w 40"/>
                  <a:gd name="T35" fmla="*/ 17 h 38"/>
                  <a:gd name="T36" fmla="*/ 32 w 40"/>
                  <a:gd name="T37" fmla="*/ 11 h 38"/>
                  <a:gd name="T38" fmla="*/ 29 w 40"/>
                  <a:gd name="T39" fmla="*/ 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0" h="38">
                    <a:moveTo>
                      <a:pt x="6" y="35"/>
                    </a:moveTo>
                    <a:cubicBezTo>
                      <a:pt x="6" y="35"/>
                      <a:pt x="6" y="35"/>
                      <a:pt x="6" y="35"/>
                    </a:cubicBezTo>
                    <a:cubicBezTo>
                      <a:pt x="0" y="30"/>
                      <a:pt x="0" y="23"/>
                      <a:pt x="1" y="18"/>
                    </a:cubicBezTo>
                    <a:cubicBezTo>
                      <a:pt x="3" y="10"/>
                      <a:pt x="9" y="4"/>
                      <a:pt x="17" y="1"/>
                    </a:cubicBezTo>
                    <a:cubicBezTo>
                      <a:pt x="21" y="0"/>
                      <a:pt x="25" y="0"/>
                      <a:pt x="28" y="1"/>
                    </a:cubicBezTo>
                    <a:cubicBezTo>
                      <a:pt x="32" y="2"/>
                      <a:pt x="36" y="4"/>
                      <a:pt x="38" y="8"/>
                    </a:cubicBezTo>
                    <a:cubicBezTo>
                      <a:pt x="40" y="12"/>
                      <a:pt x="39" y="17"/>
                      <a:pt x="37" y="21"/>
                    </a:cubicBezTo>
                    <a:cubicBezTo>
                      <a:pt x="33" y="28"/>
                      <a:pt x="26" y="34"/>
                      <a:pt x="19" y="36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14" y="38"/>
                      <a:pt x="9" y="37"/>
                      <a:pt x="6" y="35"/>
                    </a:cubicBezTo>
                    <a:close/>
                    <a:moveTo>
                      <a:pt x="29" y="9"/>
                    </a:moveTo>
                    <a:cubicBezTo>
                      <a:pt x="29" y="8"/>
                      <a:pt x="28" y="8"/>
                      <a:pt x="27" y="7"/>
                    </a:cubicBezTo>
                    <a:cubicBezTo>
                      <a:pt x="24" y="7"/>
                      <a:pt x="21" y="7"/>
                      <a:pt x="19" y="8"/>
                    </a:cubicBezTo>
                    <a:cubicBezTo>
                      <a:pt x="14" y="10"/>
                      <a:pt x="9" y="14"/>
                      <a:pt x="8" y="20"/>
                    </a:cubicBezTo>
                    <a:cubicBezTo>
                      <a:pt x="7" y="23"/>
                      <a:pt x="7" y="27"/>
                      <a:pt x="10" y="29"/>
                    </a:cubicBezTo>
                    <a:cubicBezTo>
                      <a:pt x="12" y="30"/>
                      <a:pt x="15" y="30"/>
                      <a:pt x="17" y="30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22" y="28"/>
                      <a:pt x="28" y="23"/>
                      <a:pt x="31" y="17"/>
                    </a:cubicBezTo>
                    <a:cubicBezTo>
                      <a:pt x="32" y="15"/>
                      <a:pt x="32" y="13"/>
                      <a:pt x="32" y="11"/>
                    </a:cubicBezTo>
                    <a:cubicBezTo>
                      <a:pt x="31" y="10"/>
                      <a:pt x="30" y="9"/>
                      <a:pt x="29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98" name="">
                <a:extLst>
                  <a:ext uri="{FF2B5EF4-FFF2-40B4-BE49-F238E27FC236}">
                    <a16:creationId xmlns:a16="http://schemas.microsoft.com/office/drawing/2014/main" id="{C044508D-ECE0-455D-B280-F682795D420A}"/>
                  </a:ext>
                </a:extLst>
              </p:cNvPr>
              <p:cNvSpPr/>
              <p:nvPr/>
            </p:nvSpPr>
            <p:spPr bwMode="auto">
              <a:xfrm>
                <a:off x="6145213" y="4305301"/>
                <a:ext cx="144463" cy="193675"/>
              </a:xfrm>
              <a:custGeom>
                <a:avLst/>
                <a:gdLst>
                  <a:gd name="T0" fmla="*/ 8 w 38"/>
                  <a:gd name="T1" fmla="*/ 46 h 51"/>
                  <a:gd name="T2" fmla="*/ 0 w 38"/>
                  <a:gd name="T3" fmla="*/ 29 h 51"/>
                  <a:gd name="T4" fmla="*/ 10 w 38"/>
                  <a:gd name="T5" fmla="*/ 7 h 51"/>
                  <a:gd name="T6" fmla="*/ 27 w 38"/>
                  <a:gd name="T7" fmla="*/ 2 h 51"/>
                  <a:gd name="T8" fmla="*/ 36 w 38"/>
                  <a:gd name="T9" fmla="*/ 16 h 51"/>
                  <a:gd name="T10" fmla="*/ 25 w 38"/>
                  <a:gd name="T11" fmla="*/ 47 h 51"/>
                  <a:gd name="T12" fmla="*/ 9 w 38"/>
                  <a:gd name="T13" fmla="*/ 47 h 51"/>
                  <a:gd name="T14" fmla="*/ 9 w 38"/>
                  <a:gd name="T15" fmla="*/ 47 h 51"/>
                  <a:gd name="T16" fmla="*/ 8 w 38"/>
                  <a:gd name="T17" fmla="*/ 46 h 51"/>
                  <a:gd name="T18" fmla="*/ 11 w 38"/>
                  <a:gd name="T19" fmla="*/ 44 h 51"/>
                  <a:gd name="T20" fmla="*/ 11 w 38"/>
                  <a:gd name="T21" fmla="*/ 44 h 51"/>
                  <a:gd name="T22" fmla="*/ 25 w 38"/>
                  <a:gd name="T23" fmla="*/ 10 h 51"/>
                  <a:gd name="T24" fmla="*/ 24 w 38"/>
                  <a:gd name="T25" fmla="*/ 9 h 51"/>
                  <a:gd name="T26" fmla="*/ 15 w 38"/>
                  <a:gd name="T27" fmla="*/ 12 h 51"/>
                  <a:gd name="T28" fmla="*/ 7 w 38"/>
                  <a:gd name="T29" fmla="*/ 29 h 51"/>
                  <a:gd name="T30" fmla="*/ 13 w 38"/>
                  <a:gd name="T31" fmla="*/ 41 h 51"/>
                  <a:gd name="T32" fmla="*/ 21 w 38"/>
                  <a:gd name="T33" fmla="*/ 41 h 51"/>
                  <a:gd name="T34" fmla="*/ 29 w 38"/>
                  <a:gd name="T35" fmla="*/ 17 h 51"/>
                  <a:gd name="T36" fmla="*/ 25 w 38"/>
                  <a:gd name="T37" fmla="*/ 1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" h="51">
                    <a:moveTo>
                      <a:pt x="8" y="46"/>
                    </a:moveTo>
                    <a:cubicBezTo>
                      <a:pt x="2" y="42"/>
                      <a:pt x="0" y="35"/>
                      <a:pt x="0" y="29"/>
                    </a:cubicBezTo>
                    <a:cubicBezTo>
                      <a:pt x="0" y="21"/>
                      <a:pt x="4" y="12"/>
                      <a:pt x="10" y="7"/>
                    </a:cubicBezTo>
                    <a:cubicBezTo>
                      <a:pt x="15" y="2"/>
                      <a:pt x="22" y="0"/>
                      <a:pt x="27" y="2"/>
                    </a:cubicBezTo>
                    <a:cubicBezTo>
                      <a:pt x="32" y="4"/>
                      <a:pt x="35" y="10"/>
                      <a:pt x="36" y="16"/>
                    </a:cubicBezTo>
                    <a:cubicBezTo>
                      <a:pt x="38" y="25"/>
                      <a:pt x="34" y="40"/>
                      <a:pt x="25" y="47"/>
                    </a:cubicBezTo>
                    <a:cubicBezTo>
                      <a:pt x="22" y="49"/>
                      <a:pt x="16" y="51"/>
                      <a:pt x="9" y="47"/>
                    </a:cubicBezTo>
                    <a:cubicBezTo>
                      <a:pt x="9" y="47"/>
                      <a:pt x="9" y="47"/>
                      <a:pt x="9" y="47"/>
                    </a:cubicBezTo>
                    <a:cubicBezTo>
                      <a:pt x="9" y="47"/>
                      <a:pt x="8" y="47"/>
                      <a:pt x="8" y="46"/>
                    </a:cubicBezTo>
                    <a:close/>
                    <a:moveTo>
                      <a:pt x="11" y="44"/>
                    </a:moveTo>
                    <a:cubicBezTo>
                      <a:pt x="11" y="44"/>
                      <a:pt x="11" y="44"/>
                      <a:pt x="11" y="44"/>
                    </a:cubicBezTo>
                    <a:close/>
                    <a:moveTo>
                      <a:pt x="25" y="10"/>
                    </a:moveTo>
                    <a:cubicBezTo>
                      <a:pt x="25" y="9"/>
                      <a:pt x="25" y="9"/>
                      <a:pt x="24" y="9"/>
                    </a:cubicBezTo>
                    <a:cubicBezTo>
                      <a:pt x="21" y="8"/>
                      <a:pt x="17" y="10"/>
                      <a:pt x="15" y="12"/>
                    </a:cubicBezTo>
                    <a:cubicBezTo>
                      <a:pt x="10" y="16"/>
                      <a:pt x="7" y="23"/>
                      <a:pt x="7" y="29"/>
                    </a:cubicBezTo>
                    <a:cubicBezTo>
                      <a:pt x="7" y="33"/>
                      <a:pt x="8" y="39"/>
                      <a:pt x="13" y="41"/>
                    </a:cubicBezTo>
                    <a:cubicBezTo>
                      <a:pt x="16" y="43"/>
                      <a:pt x="19" y="43"/>
                      <a:pt x="21" y="41"/>
                    </a:cubicBezTo>
                    <a:cubicBezTo>
                      <a:pt x="27" y="37"/>
                      <a:pt x="30" y="24"/>
                      <a:pt x="29" y="17"/>
                    </a:cubicBezTo>
                    <a:cubicBezTo>
                      <a:pt x="29" y="16"/>
                      <a:pt x="28" y="12"/>
                      <a:pt x="2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99" name="">
                <a:extLst>
                  <a:ext uri="{FF2B5EF4-FFF2-40B4-BE49-F238E27FC236}">
                    <a16:creationId xmlns:a16="http://schemas.microsoft.com/office/drawing/2014/main" id="{4485888C-25E3-41F2-8536-33FF3DCD1990}"/>
                  </a:ext>
                </a:extLst>
              </p:cNvPr>
              <p:cNvSpPr/>
              <p:nvPr/>
            </p:nvSpPr>
            <p:spPr bwMode="auto">
              <a:xfrm>
                <a:off x="6111875" y="4870451"/>
                <a:ext cx="155575" cy="185738"/>
              </a:xfrm>
              <a:custGeom>
                <a:avLst/>
                <a:gdLst>
                  <a:gd name="T0" fmla="*/ 14 w 41"/>
                  <a:gd name="T1" fmla="*/ 45 h 49"/>
                  <a:gd name="T2" fmla="*/ 10 w 41"/>
                  <a:gd name="T3" fmla="*/ 41 h 49"/>
                  <a:gd name="T4" fmla="*/ 3 w 41"/>
                  <a:gd name="T5" fmla="*/ 15 h 49"/>
                  <a:gd name="T6" fmla="*/ 12 w 41"/>
                  <a:gd name="T7" fmla="*/ 4 h 49"/>
                  <a:gd name="T8" fmla="*/ 34 w 41"/>
                  <a:gd name="T9" fmla="*/ 14 h 49"/>
                  <a:gd name="T10" fmla="*/ 32 w 41"/>
                  <a:gd name="T11" fmla="*/ 46 h 49"/>
                  <a:gd name="T12" fmla="*/ 32 w 41"/>
                  <a:gd name="T13" fmla="*/ 46 h 49"/>
                  <a:gd name="T14" fmla="*/ 20 w 41"/>
                  <a:gd name="T15" fmla="*/ 48 h 49"/>
                  <a:gd name="T16" fmla="*/ 14 w 41"/>
                  <a:gd name="T17" fmla="*/ 45 h 49"/>
                  <a:gd name="T18" fmla="*/ 22 w 41"/>
                  <a:gd name="T19" fmla="*/ 11 h 49"/>
                  <a:gd name="T20" fmla="*/ 14 w 41"/>
                  <a:gd name="T21" fmla="*/ 10 h 49"/>
                  <a:gd name="T22" fmla="*/ 10 w 41"/>
                  <a:gd name="T23" fmla="*/ 16 h 49"/>
                  <a:gd name="T24" fmla="*/ 15 w 41"/>
                  <a:gd name="T25" fmla="*/ 36 h 49"/>
                  <a:gd name="T26" fmla="*/ 22 w 41"/>
                  <a:gd name="T27" fmla="*/ 41 h 49"/>
                  <a:gd name="T28" fmla="*/ 28 w 41"/>
                  <a:gd name="T29" fmla="*/ 40 h 49"/>
                  <a:gd name="T30" fmla="*/ 28 w 41"/>
                  <a:gd name="T31" fmla="*/ 40 h 49"/>
                  <a:gd name="T32" fmla="*/ 27 w 41"/>
                  <a:gd name="T33" fmla="*/ 17 h 49"/>
                  <a:gd name="T34" fmla="*/ 22 w 41"/>
                  <a:gd name="T35" fmla="*/ 1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1" h="49">
                    <a:moveTo>
                      <a:pt x="14" y="45"/>
                    </a:moveTo>
                    <a:cubicBezTo>
                      <a:pt x="12" y="44"/>
                      <a:pt x="11" y="43"/>
                      <a:pt x="10" y="41"/>
                    </a:cubicBezTo>
                    <a:cubicBezTo>
                      <a:pt x="3" y="34"/>
                      <a:pt x="0" y="24"/>
                      <a:pt x="3" y="15"/>
                    </a:cubicBezTo>
                    <a:cubicBezTo>
                      <a:pt x="4" y="9"/>
                      <a:pt x="8" y="5"/>
                      <a:pt x="12" y="4"/>
                    </a:cubicBezTo>
                    <a:cubicBezTo>
                      <a:pt x="20" y="0"/>
                      <a:pt x="28" y="4"/>
                      <a:pt x="34" y="14"/>
                    </a:cubicBezTo>
                    <a:cubicBezTo>
                      <a:pt x="40" y="25"/>
                      <a:pt x="41" y="40"/>
                      <a:pt x="32" y="46"/>
                    </a:cubicBezTo>
                    <a:cubicBezTo>
                      <a:pt x="32" y="46"/>
                      <a:pt x="32" y="46"/>
                      <a:pt x="32" y="46"/>
                    </a:cubicBezTo>
                    <a:cubicBezTo>
                      <a:pt x="29" y="48"/>
                      <a:pt x="24" y="49"/>
                      <a:pt x="20" y="48"/>
                    </a:cubicBezTo>
                    <a:cubicBezTo>
                      <a:pt x="18" y="47"/>
                      <a:pt x="16" y="46"/>
                      <a:pt x="14" y="45"/>
                    </a:cubicBezTo>
                    <a:close/>
                    <a:moveTo>
                      <a:pt x="22" y="11"/>
                    </a:moveTo>
                    <a:cubicBezTo>
                      <a:pt x="20" y="9"/>
                      <a:pt x="17" y="9"/>
                      <a:pt x="14" y="10"/>
                    </a:cubicBezTo>
                    <a:cubicBezTo>
                      <a:pt x="11" y="11"/>
                      <a:pt x="10" y="15"/>
                      <a:pt x="10" y="16"/>
                    </a:cubicBezTo>
                    <a:cubicBezTo>
                      <a:pt x="8" y="23"/>
                      <a:pt x="10" y="31"/>
                      <a:pt x="15" y="36"/>
                    </a:cubicBezTo>
                    <a:cubicBezTo>
                      <a:pt x="17" y="39"/>
                      <a:pt x="19" y="40"/>
                      <a:pt x="22" y="41"/>
                    </a:cubicBezTo>
                    <a:cubicBezTo>
                      <a:pt x="24" y="42"/>
                      <a:pt x="27" y="42"/>
                      <a:pt x="28" y="40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33" y="37"/>
                      <a:pt x="32" y="26"/>
                      <a:pt x="27" y="17"/>
                    </a:cubicBezTo>
                    <a:cubicBezTo>
                      <a:pt x="27" y="16"/>
                      <a:pt x="25" y="13"/>
                      <a:pt x="22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00" name="">
                <a:extLst>
                  <a:ext uri="{FF2B5EF4-FFF2-40B4-BE49-F238E27FC236}">
                    <a16:creationId xmlns:a16="http://schemas.microsoft.com/office/drawing/2014/main" id="{57DE2F71-68C2-4289-B2D7-FD5E13282257}"/>
                  </a:ext>
                </a:extLst>
              </p:cNvPr>
              <p:cNvSpPr/>
              <p:nvPr/>
            </p:nvSpPr>
            <p:spPr bwMode="auto">
              <a:xfrm>
                <a:off x="6483350" y="5303839"/>
                <a:ext cx="174625" cy="142875"/>
              </a:xfrm>
              <a:custGeom>
                <a:avLst/>
                <a:gdLst>
                  <a:gd name="T0" fmla="*/ 12 w 46"/>
                  <a:gd name="T1" fmla="*/ 30 h 38"/>
                  <a:gd name="T2" fmla="*/ 3 w 46"/>
                  <a:gd name="T3" fmla="*/ 20 h 38"/>
                  <a:gd name="T4" fmla="*/ 10 w 46"/>
                  <a:gd name="T5" fmla="*/ 3 h 38"/>
                  <a:gd name="T6" fmla="*/ 27 w 46"/>
                  <a:gd name="T7" fmla="*/ 3 h 38"/>
                  <a:gd name="T8" fmla="*/ 45 w 46"/>
                  <a:gd name="T9" fmla="*/ 23 h 38"/>
                  <a:gd name="T10" fmla="*/ 45 w 46"/>
                  <a:gd name="T11" fmla="*/ 23 h 38"/>
                  <a:gd name="T12" fmla="*/ 43 w 46"/>
                  <a:gd name="T13" fmla="*/ 34 h 38"/>
                  <a:gd name="T14" fmla="*/ 32 w 46"/>
                  <a:gd name="T15" fmla="*/ 37 h 38"/>
                  <a:gd name="T16" fmla="*/ 12 w 46"/>
                  <a:gd name="T17" fmla="*/ 30 h 38"/>
                  <a:gd name="T18" fmla="*/ 28 w 46"/>
                  <a:gd name="T19" fmla="*/ 12 h 38"/>
                  <a:gd name="T20" fmla="*/ 24 w 46"/>
                  <a:gd name="T21" fmla="*/ 10 h 38"/>
                  <a:gd name="T22" fmla="*/ 13 w 46"/>
                  <a:gd name="T23" fmla="*/ 9 h 38"/>
                  <a:gd name="T24" fmla="*/ 9 w 46"/>
                  <a:gd name="T25" fmla="*/ 17 h 38"/>
                  <a:gd name="T26" fmla="*/ 33 w 46"/>
                  <a:gd name="T27" fmla="*/ 31 h 38"/>
                  <a:gd name="T28" fmla="*/ 38 w 46"/>
                  <a:gd name="T29" fmla="*/ 30 h 38"/>
                  <a:gd name="T30" fmla="*/ 38 w 46"/>
                  <a:gd name="T31" fmla="*/ 25 h 38"/>
                  <a:gd name="T32" fmla="*/ 28 w 46"/>
                  <a:gd name="T33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38">
                    <a:moveTo>
                      <a:pt x="12" y="30"/>
                    </a:moveTo>
                    <a:cubicBezTo>
                      <a:pt x="8" y="27"/>
                      <a:pt x="5" y="24"/>
                      <a:pt x="3" y="20"/>
                    </a:cubicBezTo>
                    <a:cubicBezTo>
                      <a:pt x="0" y="13"/>
                      <a:pt x="4" y="6"/>
                      <a:pt x="10" y="3"/>
                    </a:cubicBezTo>
                    <a:cubicBezTo>
                      <a:pt x="15" y="0"/>
                      <a:pt x="21" y="1"/>
                      <a:pt x="27" y="3"/>
                    </a:cubicBezTo>
                    <a:cubicBezTo>
                      <a:pt x="35" y="7"/>
                      <a:pt x="43" y="15"/>
                      <a:pt x="45" y="2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6" y="27"/>
                      <a:pt x="45" y="31"/>
                      <a:pt x="43" y="34"/>
                    </a:cubicBezTo>
                    <a:cubicBezTo>
                      <a:pt x="41" y="37"/>
                      <a:pt x="37" y="38"/>
                      <a:pt x="32" y="37"/>
                    </a:cubicBezTo>
                    <a:cubicBezTo>
                      <a:pt x="26" y="37"/>
                      <a:pt x="18" y="34"/>
                      <a:pt x="12" y="30"/>
                    </a:cubicBezTo>
                    <a:close/>
                    <a:moveTo>
                      <a:pt x="28" y="12"/>
                    </a:moveTo>
                    <a:cubicBezTo>
                      <a:pt x="27" y="11"/>
                      <a:pt x="25" y="10"/>
                      <a:pt x="24" y="10"/>
                    </a:cubicBezTo>
                    <a:cubicBezTo>
                      <a:pt x="21" y="8"/>
                      <a:pt x="17" y="7"/>
                      <a:pt x="13" y="9"/>
                    </a:cubicBezTo>
                    <a:cubicBezTo>
                      <a:pt x="10" y="11"/>
                      <a:pt x="8" y="14"/>
                      <a:pt x="9" y="17"/>
                    </a:cubicBezTo>
                    <a:cubicBezTo>
                      <a:pt x="12" y="24"/>
                      <a:pt x="24" y="30"/>
                      <a:pt x="33" y="31"/>
                    </a:cubicBezTo>
                    <a:cubicBezTo>
                      <a:pt x="35" y="31"/>
                      <a:pt x="37" y="31"/>
                      <a:pt x="38" y="30"/>
                    </a:cubicBezTo>
                    <a:cubicBezTo>
                      <a:pt x="39" y="29"/>
                      <a:pt x="39" y="26"/>
                      <a:pt x="38" y="25"/>
                    </a:cubicBezTo>
                    <a:cubicBezTo>
                      <a:pt x="37" y="20"/>
                      <a:pt x="33" y="15"/>
                      <a:pt x="2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01" name="">
                <a:extLst>
                  <a:ext uri="{FF2B5EF4-FFF2-40B4-BE49-F238E27FC236}">
                    <a16:creationId xmlns:a16="http://schemas.microsoft.com/office/drawing/2014/main" id="{C524DC60-B22C-46E7-9602-6D1DBD92E389}"/>
                  </a:ext>
                </a:extLst>
              </p:cNvPr>
              <p:cNvSpPr/>
              <p:nvPr/>
            </p:nvSpPr>
            <p:spPr bwMode="auto">
              <a:xfrm>
                <a:off x="7440613" y="3967164"/>
                <a:ext cx="41275" cy="76200"/>
              </a:xfrm>
              <a:custGeom>
                <a:avLst/>
                <a:gdLst>
                  <a:gd name="T0" fmla="*/ 2 w 11"/>
                  <a:gd name="T1" fmla="*/ 19 h 20"/>
                  <a:gd name="T2" fmla="*/ 1 w 11"/>
                  <a:gd name="T3" fmla="*/ 15 h 20"/>
                  <a:gd name="T4" fmla="*/ 3 w 11"/>
                  <a:gd name="T5" fmla="*/ 4 h 20"/>
                  <a:gd name="T6" fmla="*/ 7 w 11"/>
                  <a:gd name="T7" fmla="*/ 0 h 20"/>
                  <a:gd name="T8" fmla="*/ 10 w 11"/>
                  <a:gd name="T9" fmla="*/ 4 h 20"/>
                  <a:gd name="T10" fmla="*/ 7 w 11"/>
                  <a:gd name="T11" fmla="*/ 18 h 20"/>
                  <a:gd name="T12" fmla="*/ 2 w 11"/>
                  <a:gd name="T13" fmla="*/ 19 h 20"/>
                  <a:gd name="T14" fmla="*/ 2 w 11"/>
                  <a:gd name="T15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20">
                    <a:moveTo>
                      <a:pt x="2" y="19"/>
                    </a:moveTo>
                    <a:cubicBezTo>
                      <a:pt x="0" y="18"/>
                      <a:pt x="0" y="16"/>
                      <a:pt x="1" y="15"/>
                    </a:cubicBezTo>
                    <a:cubicBezTo>
                      <a:pt x="2" y="11"/>
                      <a:pt x="3" y="7"/>
                      <a:pt x="3" y="4"/>
                    </a:cubicBezTo>
                    <a:cubicBezTo>
                      <a:pt x="4" y="2"/>
                      <a:pt x="5" y="0"/>
                      <a:pt x="7" y="0"/>
                    </a:cubicBezTo>
                    <a:cubicBezTo>
                      <a:pt x="9" y="1"/>
                      <a:pt x="11" y="2"/>
                      <a:pt x="10" y="4"/>
                    </a:cubicBezTo>
                    <a:cubicBezTo>
                      <a:pt x="10" y="9"/>
                      <a:pt x="9" y="13"/>
                      <a:pt x="7" y="18"/>
                    </a:cubicBezTo>
                    <a:cubicBezTo>
                      <a:pt x="6" y="19"/>
                      <a:pt x="4" y="20"/>
                      <a:pt x="2" y="19"/>
                    </a:cubicBezTo>
                    <a:cubicBezTo>
                      <a:pt x="2" y="19"/>
                      <a:pt x="2" y="19"/>
                      <a:pt x="2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02" name="">
                <a:extLst>
                  <a:ext uri="{FF2B5EF4-FFF2-40B4-BE49-F238E27FC236}">
                    <a16:creationId xmlns:a16="http://schemas.microsoft.com/office/drawing/2014/main" id="{EC80F0CE-5346-4F53-8E3A-A52DE51412D0}"/>
                  </a:ext>
                </a:extLst>
              </p:cNvPr>
              <p:cNvSpPr/>
              <p:nvPr/>
            </p:nvSpPr>
            <p:spPr bwMode="auto">
              <a:xfrm>
                <a:off x="7254875" y="3937001"/>
                <a:ext cx="30163" cy="60325"/>
              </a:xfrm>
              <a:custGeom>
                <a:avLst/>
                <a:gdLst>
                  <a:gd name="T0" fmla="*/ 2 w 8"/>
                  <a:gd name="T1" fmla="*/ 15 h 16"/>
                  <a:gd name="T2" fmla="*/ 1 w 8"/>
                  <a:gd name="T3" fmla="*/ 11 h 16"/>
                  <a:gd name="T4" fmla="*/ 1 w 8"/>
                  <a:gd name="T5" fmla="*/ 4 h 16"/>
                  <a:gd name="T6" fmla="*/ 4 w 8"/>
                  <a:gd name="T7" fmla="*/ 0 h 16"/>
                  <a:gd name="T8" fmla="*/ 8 w 8"/>
                  <a:gd name="T9" fmla="*/ 3 h 16"/>
                  <a:gd name="T10" fmla="*/ 7 w 8"/>
                  <a:gd name="T11" fmla="*/ 13 h 16"/>
                  <a:gd name="T12" fmla="*/ 3 w 8"/>
                  <a:gd name="T13" fmla="*/ 16 h 16"/>
                  <a:gd name="T14" fmla="*/ 2 w 8"/>
                  <a:gd name="T15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6">
                    <a:moveTo>
                      <a:pt x="2" y="15"/>
                    </a:moveTo>
                    <a:cubicBezTo>
                      <a:pt x="1" y="14"/>
                      <a:pt x="0" y="13"/>
                      <a:pt x="1" y="11"/>
                    </a:cubicBezTo>
                    <a:cubicBezTo>
                      <a:pt x="1" y="9"/>
                      <a:pt x="1" y="7"/>
                      <a:pt x="1" y="4"/>
                    </a:cubicBezTo>
                    <a:cubicBezTo>
                      <a:pt x="1" y="2"/>
                      <a:pt x="2" y="0"/>
                      <a:pt x="4" y="0"/>
                    </a:cubicBezTo>
                    <a:cubicBezTo>
                      <a:pt x="6" y="0"/>
                      <a:pt x="8" y="1"/>
                      <a:pt x="8" y="3"/>
                    </a:cubicBezTo>
                    <a:cubicBezTo>
                      <a:pt x="8" y="7"/>
                      <a:pt x="8" y="10"/>
                      <a:pt x="7" y="13"/>
                    </a:cubicBezTo>
                    <a:cubicBezTo>
                      <a:pt x="7" y="15"/>
                      <a:pt x="5" y="16"/>
                      <a:pt x="3" y="16"/>
                    </a:cubicBezTo>
                    <a:cubicBezTo>
                      <a:pt x="3" y="16"/>
                      <a:pt x="2" y="15"/>
                      <a:pt x="2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03" name="">
                <a:extLst>
                  <a:ext uri="{FF2B5EF4-FFF2-40B4-BE49-F238E27FC236}">
                    <a16:creationId xmlns:a16="http://schemas.microsoft.com/office/drawing/2014/main" id="{267CE330-E2C8-4E0A-B46D-7931CCFCFD84}"/>
                  </a:ext>
                </a:extLst>
              </p:cNvPr>
              <p:cNvSpPr/>
              <p:nvPr/>
            </p:nvSpPr>
            <p:spPr bwMode="auto">
              <a:xfrm>
                <a:off x="7080250" y="3910014"/>
                <a:ext cx="38100" cy="95250"/>
              </a:xfrm>
              <a:custGeom>
                <a:avLst/>
                <a:gdLst>
                  <a:gd name="T0" fmla="*/ 4 w 10"/>
                  <a:gd name="T1" fmla="*/ 24 h 25"/>
                  <a:gd name="T2" fmla="*/ 2 w 10"/>
                  <a:gd name="T3" fmla="*/ 22 h 25"/>
                  <a:gd name="T4" fmla="*/ 0 w 10"/>
                  <a:gd name="T5" fmla="*/ 4 h 25"/>
                  <a:gd name="T6" fmla="*/ 3 w 10"/>
                  <a:gd name="T7" fmla="*/ 0 h 25"/>
                  <a:gd name="T8" fmla="*/ 7 w 10"/>
                  <a:gd name="T9" fmla="*/ 3 h 25"/>
                  <a:gd name="T10" fmla="*/ 9 w 10"/>
                  <a:gd name="T11" fmla="*/ 21 h 25"/>
                  <a:gd name="T12" fmla="*/ 6 w 10"/>
                  <a:gd name="T13" fmla="*/ 25 h 25"/>
                  <a:gd name="T14" fmla="*/ 4 w 10"/>
                  <a:gd name="T15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25">
                    <a:moveTo>
                      <a:pt x="4" y="24"/>
                    </a:moveTo>
                    <a:cubicBezTo>
                      <a:pt x="3" y="24"/>
                      <a:pt x="2" y="23"/>
                      <a:pt x="2" y="2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5" y="0"/>
                      <a:pt x="7" y="1"/>
                      <a:pt x="7" y="3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10" y="23"/>
                      <a:pt x="8" y="25"/>
                      <a:pt x="6" y="25"/>
                    </a:cubicBezTo>
                    <a:cubicBezTo>
                      <a:pt x="5" y="25"/>
                      <a:pt x="5" y="25"/>
                      <a:pt x="4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04" name="">
                <a:extLst>
                  <a:ext uri="{FF2B5EF4-FFF2-40B4-BE49-F238E27FC236}">
                    <a16:creationId xmlns:a16="http://schemas.microsoft.com/office/drawing/2014/main" id="{310E4129-670C-4983-B8A0-4F23C1243BF3}"/>
                  </a:ext>
                </a:extLst>
              </p:cNvPr>
              <p:cNvSpPr/>
              <p:nvPr/>
            </p:nvSpPr>
            <p:spPr bwMode="auto">
              <a:xfrm>
                <a:off x="6911975" y="3978276"/>
                <a:ext cx="34925" cy="65088"/>
              </a:xfrm>
              <a:custGeom>
                <a:avLst/>
                <a:gdLst>
                  <a:gd name="T0" fmla="*/ 3 w 9"/>
                  <a:gd name="T1" fmla="*/ 17 h 17"/>
                  <a:gd name="T2" fmla="*/ 2 w 9"/>
                  <a:gd name="T3" fmla="*/ 14 h 17"/>
                  <a:gd name="T4" fmla="*/ 0 w 9"/>
                  <a:gd name="T5" fmla="*/ 5 h 17"/>
                  <a:gd name="T6" fmla="*/ 3 w 9"/>
                  <a:gd name="T7" fmla="*/ 1 h 17"/>
                  <a:gd name="T8" fmla="*/ 7 w 9"/>
                  <a:gd name="T9" fmla="*/ 3 h 17"/>
                  <a:gd name="T10" fmla="*/ 8 w 9"/>
                  <a:gd name="T11" fmla="*/ 14 h 17"/>
                  <a:gd name="T12" fmla="*/ 5 w 9"/>
                  <a:gd name="T13" fmla="*/ 17 h 17"/>
                  <a:gd name="T14" fmla="*/ 3 w 9"/>
                  <a:gd name="T1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17">
                    <a:moveTo>
                      <a:pt x="3" y="17"/>
                    </a:moveTo>
                    <a:cubicBezTo>
                      <a:pt x="2" y="16"/>
                      <a:pt x="1" y="15"/>
                      <a:pt x="2" y="14"/>
                    </a:cubicBezTo>
                    <a:cubicBezTo>
                      <a:pt x="2" y="11"/>
                      <a:pt x="1" y="8"/>
                      <a:pt x="0" y="5"/>
                    </a:cubicBezTo>
                    <a:cubicBezTo>
                      <a:pt x="0" y="3"/>
                      <a:pt x="1" y="1"/>
                      <a:pt x="3" y="1"/>
                    </a:cubicBezTo>
                    <a:cubicBezTo>
                      <a:pt x="4" y="0"/>
                      <a:pt x="6" y="1"/>
                      <a:pt x="7" y="3"/>
                    </a:cubicBezTo>
                    <a:cubicBezTo>
                      <a:pt x="8" y="6"/>
                      <a:pt x="9" y="10"/>
                      <a:pt x="8" y="14"/>
                    </a:cubicBezTo>
                    <a:cubicBezTo>
                      <a:pt x="8" y="16"/>
                      <a:pt x="7" y="17"/>
                      <a:pt x="5" y="17"/>
                    </a:cubicBezTo>
                    <a:cubicBezTo>
                      <a:pt x="4" y="17"/>
                      <a:pt x="4" y="17"/>
                      <a:pt x="3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05" name="">
                <a:extLst>
                  <a:ext uri="{FF2B5EF4-FFF2-40B4-BE49-F238E27FC236}">
                    <a16:creationId xmlns:a16="http://schemas.microsoft.com/office/drawing/2014/main" id="{77AE74B7-7319-41A7-B25E-F61EA0B02674}"/>
                  </a:ext>
                </a:extLst>
              </p:cNvPr>
              <p:cNvSpPr/>
              <p:nvPr/>
            </p:nvSpPr>
            <p:spPr bwMode="auto">
              <a:xfrm>
                <a:off x="6742113" y="3994151"/>
                <a:ext cx="63500" cy="133350"/>
              </a:xfrm>
              <a:custGeom>
                <a:avLst/>
                <a:gdLst>
                  <a:gd name="T0" fmla="*/ 11 w 17"/>
                  <a:gd name="T1" fmla="*/ 35 h 35"/>
                  <a:gd name="T2" fmla="*/ 10 w 17"/>
                  <a:gd name="T3" fmla="*/ 33 h 35"/>
                  <a:gd name="T4" fmla="*/ 1 w 17"/>
                  <a:gd name="T5" fmla="*/ 5 h 35"/>
                  <a:gd name="T6" fmla="*/ 3 w 17"/>
                  <a:gd name="T7" fmla="*/ 0 h 35"/>
                  <a:gd name="T8" fmla="*/ 7 w 17"/>
                  <a:gd name="T9" fmla="*/ 2 h 35"/>
                  <a:gd name="T10" fmla="*/ 17 w 17"/>
                  <a:gd name="T11" fmla="*/ 31 h 35"/>
                  <a:gd name="T12" fmla="*/ 14 w 17"/>
                  <a:gd name="T13" fmla="*/ 35 h 35"/>
                  <a:gd name="T14" fmla="*/ 11 w 17"/>
                  <a:gd name="T1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35">
                    <a:moveTo>
                      <a:pt x="11" y="35"/>
                    </a:moveTo>
                    <a:cubicBezTo>
                      <a:pt x="11" y="34"/>
                      <a:pt x="10" y="34"/>
                      <a:pt x="10" y="33"/>
                    </a:cubicBezTo>
                    <a:cubicBezTo>
                      <a:pt x="7" y="23"/>
                      <a:pt x="4" y="14"/>
                      <a:pt x="1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5" y="0"/>
                      <a:pt x="7" y="1"/>
                      <a:pt x="7" y="2"/>
                    </a:cubicBezTo>
                    <a:cubicBezTo>
                      <a:pt x="11" y="12"/>
                      <a:pt x="14" y="21"/>
                      <a:pt x="17" y="31"/>
                    </a:cubicBezTo>
                    <a:cubicBezTo>
                      <a:pt x="17" y="33"/>
                      <a:pt x="16" y="35"/>
                      <a:pt x="14" y="35"/>
                    </a:cubicBezTo>
                    <a:cubicBezTo>
                      <a:pt x="13" y="35"/>
                      <a:pt x="12" y="35"/>
                      <a:pt x="11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06" name="">
                <a:extLst>
                  <a:ext uri="{FF2B5EF4-FFF2-40B4-BE49-F238E27FC236}">
                    <a16:creationId xmlns:a16="http://schemas.microsoft.com/office/drawing/2014/main" id="{0A4BA44E-FCC8-4679-9980-E4A7F6C02A38}"/>
                  </a:ext>
                </a:extLst>
              </p:cNvPr>
              <p:cNvSpPr/>
              <p:nvPr/>
            </p:nvSpPr>
            <p:spPr bwMode="auto">
              <a:xfrm>
                <a:off x="6559550" y="4152901"/>
                <a:ext cx="106363" cy="100013"/>
              </a:xfrm>
              <a:custGeom>
                <a:avLst/>
                <a:gdLst>
                  <a:gd name="T0" fmla="*/ 22 w 28"/>
                  <a:gd name="T1" fmla="*/ 25 h 26"/>
                  <a:gd name="T2" fmla="*/ 22 w 28"/>
                  <a:gd name="T3" fmla="*/ 24 h 26"/>
                  <a:gd name="T4" fmla="*/ 2 w 28"/>
                  <a:gd name="T5" fmla="*/ 7 h 26"/>
                  <a:gd name="T6" fmla="*/ 1 w 28"/>
                  <a:gd name="T7" fmla="*/ 2 h 26"/>
                  <a:gd name="T8" fmla="*/ 6 w 28"/>
                  <a:gd name="T9" fmla="*/ 1 h 26"/>
                  <a:gd name="T10" fmla="*/ 27 w 28"/>
                  <a:gd name="T11" fmla="*/ 19 h 26"/>
                  <a:gd name="T12" fmla="*/ 27 w 28"/>
                  <a:gd name="T13" fmla="*/ 24 h 26"/>
                  <a:gd name="T14" fmla="*/ 22 w 28"/>
                  <a:gd name="T15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26">
                    <a:moveTo>
                      <a:pt x="22" y="25"/>
                    </a:moveTo>
                    <a:cubicBezTo>
                      <a:pt x="22" y="25"/>
                      <a:pt x="22" y="25"/>
                      <a:pt x="22" y="24"/>
                    </a:cubicBezTo>
                    <a:cubicBezTo>
                      <a:pt x="15" y="18"/>
                      <a:pt x="9" y="12"/>
                      <a:pt x="2" y="7"/>
                    </a:cubicBezTo>
                    <a:cubicBezTo>
                      <a:pt x="0" y="6"/>
                      <a:pt x="0" y="3"/>
                      <a:pt x="1" y="2"/>
                    </a:cubicBezTo>
                    <a:cubicBezTo>
                      <a:pt x="3" y="0"/>
                      <a:pt x="5" y="0"/>
                      <a:pt x="6" y="1"/>
                    </a:cubicBezTo>
                    <a:cubicBezTo>
                      <a:pt x="13" y="7"/>
                      <a:pt x="20" y="13"/>
                      <a:pt x="27" y="19"/>
                    </a:cubicBezTo>
                    <a:cubicBezTo>
                      <a:pt x="28" y="21"/>
                      <a:pt x="28" y="23"/>
                      <a:pt x="27" y="24"/>
                    </a:cubicBezTo>
                    <a:cubicBezTo>
                      <a:pt x="26" y="26"/>
                      <a:pt x="24" y="26"/>
                      <a:pt x="22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07" name="">
                <a:extLst>
                  <a:ext uri="{FF2B5EF4-FFF2-40B4-BE49-F238E27FC236}">
                    <a16:creationId xmlns:a16="http://schemas.microsoft.com/office/drawing/2014/main" id="{D1DEE29C-7681-4AA4-A26C-0999E277EE4A}"/>
                  </a:ext>
                </a:extLst>
              </p:cNvPr>
              <p:cNvSpPr/>
              <p:nvPr/>
            </p:nvSpPr>
            <p:spPr bwMode="auto">
              <a:xfrm>
                <a:off x="6502400" y="4370389"/>
                <a:ext cx="57150" cy="41275"/>
              </a:xfrm>
              <a:custGeom>
                <a:avLst/>
                <a:gdLst>
                  <a:gd name="T0" fmla="*/ 2 w 15"/>
                  <a:gd name="T1" fmla="*/ 6 h 11"/>
                  <a:gd name="T2" fmla="*/ 0 w 15"/>
                  <a:gd name="T3" fmla="*/ 2 h 11"/>
                  <a:gd name="T4" fmla="*/ 5 w 15"/>
                  <a:gd name="T5" fmla="*/ 0 h 11"/>
                  <a:gd name="T6" fmla="*/ 13 w 15"/>
                  <a:gd name="T7" fmla="*/ 4 h 11"/>
                  <a:gd name="T8" fmla="*/ 14 w 15"/>
                  <a:gd name="T9" fmla="*/ 9 h 11"/>
                  <a:gd name="T10" fmla="*/ 9 w 15"/>
                  <a:gd name="T11" fmla="*/ 10 h 11"/>
                  <a:gd name="T12" fmla="*/ 2 w 15"/>
                  <a:gd name="T13" fmla="*/ 7 h 11"/>
                  <a:gd name="T14" fmla="*/ 2 w 15"/>
                  <a:gd name="T1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1">
                    <a:moveTo>
                      <a:pt x="2" y="6"/>
                    </a:moveTo>
                    <a:cubicBezTo>
                      <a:pt x="0" y="5"/>
                      <a:pt x="0" y="4"/>
                      <a:pt x="0" y="2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7" y="1"/>
                      <a:pt x="10" y="2"/>
                      <a:pt x="13" y="4"/>
                    </a:cubicBezTo>
                    <a:cubicBezTo>
                      <a:pt x="15" y="5"/>
                      <a:pt x="15" y="7"/>
                      <a:pt x="14" y="9"/>
                    </a:cubicBezTo>
                    <a:cubicBezTo>
                      <a:pt x="13" y="10"/>
                      <a:pt x="11" y="11"/>
                      <a:pt x="9" y="10"/>
                    </a:cubicBezTo>
                    <a:cubicBezTo>
                      <a:pt x="7" y="9"/>
                      <a:pt x="5" y="8"/>
                      <a:pt x="2" y="7"/>
                    </a:cubicBezTo>
                    <a:cubicBezTo>
                      <a:pt x="2" y="7"/>
                      <a:pt x="2" y="7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08" name="">
                <a:extLst>
                  <a:ext uri="{FF2B5EF4-FFF2-40B4-BE49-F238E27FC236}">
                    <a16:creationId xmlns:a16="http://schemas.microsoft.com/office/drawing/2014/main" id="{603B0F6E-B806-4CF8-9AEA-FABAD8124DA5}"/>
                  </a:ext>
                </a:extLst>
              </p:cNvPr>
              <p:cNvSpPr/>
              <p:nvPr/>
            </p:nvSpPr>
            <p:spPr bwMode="auto">
              <a:xfrm>
                <a:off x="6373813" y="4556126"/>
                <a:ext cx="147638" cy="38100"/>
              </a:xfrm>
              <a:custGeom>
                <a:avLst/>
                <a:gdLst>
                  <a:gd name="T0" fmla="*/ 1 w 39"/>
                  <a:gd name="T1" fmla="*/ 7 h 10"/>
                  <a:gd name="T2" fmla="*/ 0 w 39"/>
                  <a:gd name="T3" fmla="*/ 3 h 10"/>
                  <a:gd name="T4" fmla="*/ 3 w 39"/>
                  <a:gd name="T5" fmla="*/ 0 h 10"/>
                  <a:gd name="T6" fmla="*/ 36 w 39"/>
                  <a:gd name="T7" fmla="*/ 3 h 10"/>
                  <a:gd name="T8" fmla="*/ 39 w 39"/>
                  <a:gd name="T9" fmla="*/ 7 h 10"/>
                  <a:gd name="T10" fmla="*/ 35 w 39"/>
                  <a:gd name="T11" fmla="*/ 10 h 10"/>
                  <a:gd name="T12" fmla="*/ 3 w 39"/>
                  <a:gd name="T13" fmla="*/ 7 h 10"/>
                  <a:gd name="T14" fmla="*/ 1 w 39"/>
                  <a:gd name="T15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10">
                    <a:moveTo>
                      <a:pt x="1" y="7"/>
                    </a:moveTo>
                    <a:cubicBezTo>
                      <a:pt x="0" y="6"/>
                      <a:pt x="0" y="5"/>
                      <a:pt x="0" y="3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8" y="4"/>
                      <a:pt x="39" y="5"/>
                      <a:pt x="39" y="7"/>
                    </a:cubicBezTo>
                    <a:cubicBezTo>
                      <a:pt x="39" y="9"/>
                      <a:pt x="37" y="10"/>
                      <a:pt x="35" y="10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7"/>
                      <a:pt x="2" y="7"/>
                      <a:pt x="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09" name="">
                <a:extLst>
                  <a:ext uri="{FF2B5EF4-FFF2-40B4-BE49-F238E27FC236}">
                    <a16:creationId xmlns:a16="http://schemas.microsoft.com/office/drawing/2014/main" id="{01435734-731F-4629-9471-F0FA61AF92AE}"/>
                  </a:ext>
                </a:extLst>
              </p:cNvPr>
              <p:cNvSpPr/>
              <p:nvPr/>
            </p:nvSpPr>
            <p:spPr bwMode="auto">
              <a:xfrm>
                <a:off x="6472238" y="4772026"/>
                <a:ext cx="71438" cy="38100"/>
              </a:xfrm>
              <a:custGeom>
                <a:avLst/>
                <a:gdLst>
                  <a:gd name="T0" fmla="*/ 2 w 19"/>
                  <a:gd name="T1" fmla="*/ 8 h 10"/>
                  <a:gd name="T2" fmla="*/ 1 w 19"/>
                  <a:gd name="T3" fmla="*/ 5 h 10"/>
                  <a:gd name="T4" fmla="*/ 5 w 19"/>
                  <a:gd name="T5" fmla="*/ 2 h 10"/>
                  <a:gd name="T6" fmla="*/ 13 w 19"/>
                  <a:gd name="T7" fmla="*/ 1 h 10"/>
                  <a:gd name="T8" fmla="*/ 17 w 19"/>
                  <a:gd name="T9" fmla="*/ 2 h 10"/>
                  <a:gd name="T10" fmla="*/ 16 w 19"/>
                  <a:gd name="T11" fmla="*/ 7 h 10"/>
                  <a:gd name="T12" fmla="*/ 4 w 19"/>
                  <a:gd name="T13" fmla="*/ 9 h 10"/>
                  <a:gd name="T14" fmla="*/ 2 w 19"/>
                  <a:gd name="T15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10">
                    <a:moveTo>
                      <a:pt x="2" y="8"/>
                    </a:moveTo>
                    <a:cubicBezTo>
                      <a:pt x="1" y="8"/>
                      <a:pt x="0" y="6"/>
                      <a:pt x="1" y="5"/>
                    </a:cubicBezTo>
                    <a:cubicBezTo>
                      <a:pt x="1" y="3"/>
                      <a:pt x="3" y="2"/>
                      <a:pt x="5" y="2"/>
                    </a:cubicBezTo>
                    <a:cubicBezTo>
                      <a:pt x="8" y="3"/>
                      <a:pt x="10" y="2"/>
                      <a:pt x="13" y="1"/>
                    </a:cubicBezTo>
                    <a:cubicBezTo>
                      <a:pt x="14" y="0"/>
                      <a:pt x="16" y="0"/>
                      <a:pt x="17" y="2"/>
                    </a:cubicBezTo>
                    <a:cubicBezTo>
                      <a:pt x="19" y="3"/>
                      <a:pt x="18" y="6"/>
                      <a:pt x="16" y="7"/>
                    </a:cubicBezTo>
                    <a:cubicBezTo>
                      <a:pt x="13" y="9"/>
                      <a:pt x="8" y="10"/>
                      <a:pt x="4" y="9"/>
                    </a:cubicBezTo>
                    <a:cubicBezTo>
                      <a:pt x="3" y="9"/>
                      <a:pt x="3" y="9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10" name="">
                <a:extLst>
                  <a:ext uri="{FF2B5EF4-FFF2-40B4-BE49-F238E27FC236}">
                    <a16:creationId xmlns:a16="http://schemas.microsoft.com/office/drawing/2014/main" id="{EE059ED2-0FFA-4522-90AC-751653A6A109}"/>
                  </a:ext>
                </a:extLst>
              </p:cNvPr>
              <p:cNvSpPr/>
              <p:nvPr/>
            </p:nvSpPr>
            <p:spPr bwMode="auto">
              <a:xfrm>
                <a:off x="6456363" y="4905376"/>
                <a:ext cx="133350" cy="63500"/>
              </a:xfrm>
              <a:custGeom>
                <a:avLst/>
                <a:gdLst>
                  <a:gd name="T0" fmla="*/ 2 w 35"/>
                  <a:gd name="T1" fmla="*/ 17 h 17"/>
                  <a:gd name="T2" fmla="*/ 0 w 35"/>
                  <a:gd name="T3" fmla="*/ 14 h 17"/>
                  <a:gd name="T4" fmla="*/ 3 w 35"/>
                  <a:gd name="T5" fmla="*/ 10 h 17"/>
                  <a:gd name="T6" fmla="*/ 29 w 35"/>
                  <a:gd name="T7" fmla="*/ 1 h 17"/>
                  <a:gd name="T8" fmla="*/ 34 w 35"/>
                  <a:gd name="T9" fmla="*/ 2 h 17"/>
                  <a:gd name="T10" fmla="*/ 33 w 35"/>
                  <a:gd name="T11" fmla="*/ 7 h 17"/>
                  <a:gd name="T12" fmla="*/ 4 w 35"/>
                  <a:gd name="T13" fmla="*/ 17 h 17"/>
                  <a:gd name="T14" fmla="*/ 2 w 35"/>
                  <a:gd name="T1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" h="17">
                    <a:moveTo>
                      <a:pt x="2" y="17"/>
                    </a:moveTo>
                    <a:cubicBezTo>
                      <a:pt x="1" y="16"/>
                      <a:pt x="0" y="15"/>
                      <a:pt x="0" y="14"/>
                    </a:cubicBezTo>
                    <a:cubicBezTo>
                      <a:pt x="0" y="12"/>
                      <a:pt x="1" y="11"/>
                      <a:pt x="3" y="10"/>
                    </a:cubicBezTo>
                    <a:cubicBezTo>
                      <a:pt x="13" y="9"/>
                      <a:pt x="22" y="6"/>
                      <a:pt x="29" y="1"/>
                    </a:cubicBezTo>
                    <a:cubicBezTo>
                      <a:pt x="31" y="0"/>
                      <a:pt x="33" y="0"/>
                      <a:pt x="34" y="2"/>
                    </a:cubicBezTo>
                    <a:cubicBezTo>
                      <a:pt x="35" y="4"/>
                      <a:pt x="35" y="6"/>
                      <a:pt x="33" y="7"/>
                    </a:cubicBezTo>
                    <a:cubicBezTo>
                      <a:pt x="25" y="12"/>
                      <a:pt x="15" y="16"/>
                      <a:pt x="4" y="17"/>
                    </a:cubicBezTo>
                    <a:cubicBezTo>
                      <a:pt x="3" y="17"/>
                      <a:pt x="2" y="17"/>
                      <a:pt x="2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11" name="">
                <a:extLst>
                  <a:ext uri="{FF2B5EF4-FFF2-40B4-BE49-F238E27FC236}">
                    <a16:creationId xmlns:a16="http://schemas.microsoft.com/office/drawing/2014/main" id="{984278DB-55B9-471A-A6C1-2737D2D6C4BE}"/>
                  </a:ext>
                </a:extLst>
              </p:cNvPr>
              <p:cNvSpPr/>
              <p:nvPr/>
            </p:nvSpPr>
            <p:spPr bwMode="auto">
              <a:xfrm>
                <a:off x="6635750" y="5072064"/>
                <a:ext cx="68263" cy="57150"/>
              </a:xfrm>
              <a:custGeom>
                <a:avLst/>
                <a:gdLst>
                  <a:gd name="T0" fmla="*/ 2 w 18"/>
                  <a:gd name="T1" fmla="*/ 15 h 15"/>
                  <a:gd name="T2" fmla="*/ 1 w 18"/>
                  <a:gd name="T3" fmla="*/ 14 h 15"/>
                  <a:gd name="T4" fmla="*/ 2 w 18"/>
                  <a:gd name="T5" fmla="*/ 9 h 15"/>
                  <a:gd name="T6" fmla="*/ 12 w 18"/>
                  <a:gd name="T7" fmla="*/ 1 h 15"/>
                  <a:gd name="T8" fmla="*/ 17 w 18"/>
                  <a:gd name="T9" fmla="*/ 2 h 15"/>
                  <a:gd name="T10" fmla="*/ 16 w 18"/>
                  <a:gd name="T11" fmla="*/ 6 h 15"/>
                  <a:gd name="T12" fmla="*/ 6 w 18"/>
                  <a:gd name="T13" fmla="*/ 14 h 15"/>
                  <a:gd name="T14" fmla="*/ 2 w 18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15">
                    <a:moveTo>
                      <a:pt x="2" y="15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0" y="12"/>
                      <a:pt x="0" y="10"/>
                      <a:pt x="2" y="9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3" y="0"/>
                      <a:pt x="16" y="0"/>
                      <a:pt x="17" y="2"/>
                    </a:cubicBezTo>
                    <a:cubicBezTo>
                      <a:pt x="18" y="3"/>
                      <a:pt x="18" y="5"/>
                      <a:pt x="16" y="6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5" y="15"/>
                      <a:pt x="3" y="15"/>
                      <a:pt x="2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12" name="">
                <a:extLst>
                  <a:ext uri="{FF2B5EF4-FFF2-40B4-BE49-F238E27FC236}">
                    <a16:creationId xmlns:a16="http://schemas.microsoft.com/office/drawing/2014/main" id="{AD13E294-C603-45CD-91AD-56FEAEE3D26E}"/>
                  </a:ext>
                </a:extLst>
              </p:cNvPr>
              <p:cNvSpPr/>
              <p:nvPr/>
            </p:nvSpPr>
            <p:spPr bwMode="auto">
              <a:xfrm>
                <a:off x="6802438" y="5219701"/>
                <a:ext cx="76200" cy="144463"/>
              </a:xfrm>
              <a:custGeom>
                <a:avLst/>
                <a:gdLst>
                  <a:gd name="T0" fmla="*/ 2 w 20"/>
                  <a:gd name="T1" fmla="*/ 37 h 38"/>
                  <a:gd name="T2" fmla="*/ 1 w 20"/>
                  <a:gd name="T3" fmla="*/ 32 h 38"/>
                  <a:gd name="T4" fmla="*/ 13 w 20"/>
                  <a:gd name="T5" fmla="*/ 3 h 38"/>
                  <a:gd name="T6" fmla="*/ 17 w 20"/>
                  <a:gd name="T7" fmla="*/ 0 h 38"/>
                  <a:gd name="T8" fmla="*/ 20 w 20"/>
                  <a:gd name="T9" fmla="*/ 5 h 38"/>
                  <a:gd name="T10" fmla="*/ 7 w 20"/>
                  <a:gd name="T11" fmla="*/ 36 h 38"/>
                  <a:gd name="T12" fmla="*/ 3 w 20"/>
                  <a:gd name="T13" fmla="*/ 37 h 38"/>
                  <a:gd name="T14" fmla="*/ 2 w 20"/>
                  <a:gd name="T15" fmla="*/ 3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38">
                    <a:moveTo>
                      <a:pt x="2" y="37"/>
                    </a:moveTo>
                    <a:cubicBezTo>
                      <a:pt x="1" y="36"/>
                      <a:pt x="0" y="34"/>
                      <a:pt x="1" y="32"/>
                    </a:cubicBezTo>
                    <a:cubicBezTo>
                      <a:pt x="6" y="23"/>
                      <a:pt x="10" y="13"/>
                      <a:pt x="13" y="3"/>
                    </a:cubicBezTo>
                    <a:cubicBezTo>
                      <a:pt x="13" y="1"/>
                      <a:pt x="15" y="0"/>
                      <a:pt x="17" y="0"/>
                    </a:cubicBezTo>
                    <a:cubicBezTo>
                      <a:pt x="19" y="1"/>
                      <a:pt x="20" y="3"/>
                      <a:pt x="20" y="5"/>
                    </a:cubicBezTo>
                    <a:cubicBezTo>
                      <a:pt x="17" y="15"/>
                      <a:pt x="13" y="26"/>
                      <a:pt x="7" y="36"/>
                    </a:cubicBezTo>
                    <a:cubicBezTo>
                      <a:pt x="6" y="37"/>
                      <a:pt x="4" y="38"/>
                      <a:pt x="3" y="37"/>
                    </a:cubicBezTo>
                    <a:cubicBezTo>
                      <a:pt x="2" y="37"/>
                      <a:pt x="2" y="37"/>
                      <a:pt x="2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13" name="">
                <a:extLst>
                  <a:ext uri="{FF2B5EF4-FFF2-40B4-BE49-F238E27FC236}">
                    <a16:creationId xmlns:a16="http://schemas.microsoft.com/office/drawing/2014/main" id="{5FACDEF8-6D50-4F59-9B93-4507885EB018}"/>
                  </a:ext>
                </a:extLst>
              </p:cNvPr>
              <p:cNvSpPr/>
              <p:nvPr/>
            </p:nvSpPr>
            <p:spPr bwMode="auto">
              <a:xfrm>
                <a:off x="7011988" y="5303839"/>
                <a:ext cx="44450" cy="68263"/>
              </a:xfrm>
              <a:custGeom>
                <a:avLst/>
                <a:gdLst>
                  <a:gd name="T0" fmla="*/ 2 w 12"/>
                  <a:gd name="T1" fmla="*/ 16 h 18"/>
                  <a:gd name="T2" fmla="*/ 1 w 12"/>
                  <a:gd name="T3" fmla="*/ 12 h 18"/>
                  <a:gd name="T4" fmla="*/ 5 w 12"/>
                  <a:gd name="T5" fmla="*/ 2 h 18"/>
                  <a:gd name="T6" fmla="*/ 9 w 12"/>
                  <a:gd name="T7" fmla="*/ 0 h 18"/>
                  <a:gd name="T8" fmla="*/ 11 w 12"/>
                  <a:gd name="T9" fmla="*/ 5 h 18"/>
                  <a:gd name="T10" fmla="*/ 7 w 12"/>
                  <a:gd name="T11" fmla="*/ 15 h 18"/>
                  <a:gd name="T12" fmla="*/ 2 w 12"/>
                  <a:gd name="T13" fmla="*/ 17 h 18"/>
                  <a:gd name="T14" fmla="*/ 2 w 12"/>
                  <a:gd name="T15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8">
                    <a:moveTo>
                      <a:pt x="2" y="16"/>
                    </a:moveTo>
                    <a:cubicBezTo>
                      <a:pt x="0" y="16"/>
                      <a:pt x="0" y="14"/>
                      <a:pt x="1" y="1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0"/>
                      <a:pt x="7" y="0"/>
                      <a:pt x="9" y="0"/>
                    </a:cubicBezTo>
                    <a:cubicBezTo>
                      <a:pt x="11" y="1"/>
                      <a:pt x="12" y="3"/>
                      <a:pt x="11" y="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6" y="17"/>
                      <a:pt x="4" y="18"/>
                      <a:pt x="2" y="17"/>
                    </a:cubicBezTo>
                    <a:cubicBezTo>
                      <a:pt x="2" y="17"/>
                      <a:pt x="2" y="17"/>
                      <a:pt x="2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14" name="">
                <a:extLst>
                  <a:ext uri="{FF2B5EF4-FFF2-40B4-BE49-F238E27FC236}">
                    <a16:creationId xmlns:a16="http://schemas.microsoft.com/office/drawing/2014/main" id="{8E5972E7-00EF-4811-BA69-E09D941DAD74}"/>
                  </a:ext>
                </a:extLst>
              </p:cNvPr>
              <p:cNvSpPr/>
              <p:nvPr/>
            </p:nvSpPr>
            <p:spPr bwMode="auto">
              <a:xfrm>
                <a:off x="7805738" y="4252914"/>
                <a:ext cx="87313" cy="55563"/>
              </a:xfrm>
              <a:custGeom>
                <a:avLst/>
                <a:gdLst>
                  <a:gd name="T0" fmla="*/ 2 w 23"/>
                  <a:gd name="T1" fmla="*/ 14 h 15"/>
                  <a:gd name="T2" fmla="*/ 1 w 23"/>
                  <a:gd name="T3" fmla="*/ 13 h 15"/>
                  <a:gd name="T4" fmla="*/ 2 w 23"/>
                  <a:gd name="T5" fmla="*/ 8 h 15"/>
                  <a:gd name="T6" fmla="*/ 19 w 23"/>
                  <a:gd name="T7" fmla="*/ 1 h 15"/>
                  <a:gd name="T8" fmla="*/ 23 w 23"/>
                  <a:gd name="T9" fmla="*/ 3 h 15"/>
                  <a:gd name="T10" fmla="*/ 20 w 23"/>
                  <a:gd name="T11" fmla="*/ 7 h 15"/>
                  <a:gd name="T12" fmla="*/ 6 w 23"/>
                  <a:gd name="T13" fmla="*/ 14 h 15"/>
                  <a:gd name="T14" fmla="*/ 2 w 23"/>
                  <a:gd name="T15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5">
                    <a:moveTo>
                      <a:pt x="2" y="14"/>
                    </a:moveTo>
                    <a:cubicBezTo>
                      <a:pt x="2" y="14"/>
                      <a:pt x="2" y="13"/>
                      <a:pt x="1" y="13"/>
                    </a:cubicBezTo>
                    <a:cubicBezTo>
                      <a:pt x="0" y="12"/>
                      <a:pt x="1" y="9"/>
                      <a:pt x="2" y="8"/>
                    </a:cubicBezTo>
                    <a:cubicBezTo>
                      <a:pt x="7" y="5"/>
                      <a:pt x="13" y="2"/>
                      <a:pt x="19" y="1"/>
                    </a:cubicBezTo>
                    <a:cubicBezTo>
                      <a:pt x="21" y="0"/>
                      <a:pt x="22" y="1"/>
                      <a:pt x="23" y="3"/>
                    </a:cubicBezTo>
                    <a:cubicBezTo>
                      <a:pt x="23" y="5"/>
                      <a:pt x="22" y="7"/>
                      <a:pt x="20" y="7"/>
                    </a:cubicBezTo>
                    <a:cubicBezTo>
                      <a:pt x="15" y="9"/>
                      <a:pt x="10" y="11"/>
                      <a:pt x="6" y="14"/>
                    </a:cubicBezTo>
                    <a:cubicBezTo>
                      <a:pt x="5" y="15"/>
                      <a:pt x="3" y="15"/>
                      <a:pt x="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15" name="">
                <a:extLst>
                  <a:ext uri="{FF2B5EF4-FFF2-40B4-BE49-F238E27FC236}">
                    <a16:creationId xmlns:a16="http://schemas.microsoft.com/office/drawing/2014/main" id="{938004DF-8ED1-40FA-A496-A70D150E4516}"/>
                  </a:ext>
                </a:extLst>
              </p:cNvPr>
              <p:cNvSpPr/>
              <p:nvPr/>
            </p:nvSpPr>
            <p:spPr bwMode="auto">
              <a:xfrm>
                <a:off x="7942263" y="4567239"/>
                <a:ext cx="95250" cy="41275"/>
              </a:xfrm>
              <a:custGeom>
                <a:avLst/>
                <a:gdLst>
                  <a:gd name="T0" fmla="*/ 2 w 25"/>
                  <a:gd name="T1" fmla="*/ 10 h 11"/>
                  <a:gd name="T2" fmla="*/ 0 w 25"/>
                  <a:gd name="T3" fmla="*/ 8 h 11"/>
                  <a:gd name="T4" fmla="*/ 2 w 25"/>
                  <a:gd name="T5" fmla="*/ 4 h 11"/>
                  <a:gd name="T6" fmla="*/ 21 w 25"/>
                  <a:gd name="T7" fmla="*/ 0 h 11"/>
                  <a:gd name="T8" fmla="*/ 24 w 25"/>
                  <a:gd name="T9" fmla="*/ 3 h 11"/>
                  <a:gd name="T10" fmla="*/ 21 w 25"/>
                  <a:gd name="T11" fmla="*/ 7 h 11"/>
                  <a:gd name="T12" fmla="*/ 5 w 25"/>
                  <a:gd name="T13" fmla="*/ 10 h 11"/>
                  <a:gd name="T14" fmla="*/ 2 w 25"/>
                  <a:gd name="T15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1">
                    <a:moveTo>
                      <a:pt x="2" y="10"/>
                    </a:moveTo>
                    <a:cubicBezTo>
                      <a:pt x="1" y="10"/>
                      <a:pt x="1" y="9"/>
                      <a:pt x="0" y="8"/>
                    </a:cubicBezTo>
                    <a:cubicBezTo>
                      <a:pt x="0" y="7"/>
                      <a:pt x="1" y="5"/>
                      <a:pt x="2" y="4"/>
                    </a:cubicBezTo>
                    <a:cubicBezTo>
                      <a:pt x="8" y="2"/>
                      <a:pt x="14" y="0"/>
                      <a:pt x="21" y="0"/>
                    </a:cubicBezTo>
                    <a:cubicBezTo>
                      <a:pt x="23" y="0"/>
                      <a:pt x="24" y="1"/>
                      <a:pt x="24" y="3"/>
                    </a:cubicBezTo>
                    <a:cubicBezTo>
                      <a:pt x="25" y="5"/>
                      <a:pt x="23" y="7"/>
                      <a:pt x="21" y="7"/>
                    </a:cubicBezTo>
                    <a:cubicBezTo>
                      <a:pt x="16" y="7"/>
                      <a:pt x="10" y="8"/>
                      <a:pt x="5" y="10"/>
                    </a:cubicBezTo>
                    <a:cubicBezTo>
                      <a:pt x="4" y="11"/>
                      <a:pt x="2" y="11"/>
                      <a:pt x="2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16" name="">
                <a:extLst>
                  <a:ext uri="{FF2B5EF4-FFF2-40B4-BE49-F238E27FC236}">
                    <a16:creationId xmlns:a16="http://schemas.microsoft.com/office/drawing/2014/main" id="{9789F3B1-D828-4E28-9386-CA0BA20E4DFB}"/>
                  </a:ext>
                </a:extLst>
              </p:cNvPr>
              <p:cNvSpPr/>
              <p:nvPr/>
            </p:nvSpPr>
            <p:spPr bwMode="auto">
              <a:xfrm>
                <a:off x="7907338" y="4938714"/>
                <a:ext cx="92075" cy="60325"/>
              </a:xfrm>
              <a:custGeom>
                <a:avLst/>
                <a:gdLst>
                  <a:gd name="T0" fmla="*/ 1 w 24"/>
                  <a:gd name="T1" fmla="*/ 7 h 16"/>
                  <a:gd name="T2" fmla="*/ 0 w 24"/>
                  <a:gd name="T3" fmla="*/ 3 h 16"/>
                  <a:gd name="T4" fmla="*/ 5 w 24"/>
                  <a:gd name="T5" fmla="*/ 1 h 16"/>
                  <a:gd name="T6" fmla="*/ 21 w 24"/>
                  <a:gd name="T7" fmla="*/ 8 h 16"/>
                  <a:gd name="T8" fmla="*/ 23 w 24"/>
                  <a:gd name="T9" fmla="*/ 13 h 16"/>
                  <a:gd name="T10" fmla="*/ 18 w 24"/>
                  <a:gd name="T11" fmla="*/ 15 h 16"/>
                  <a:gd name="T12" fmla="*/ 2 w 24"/>
                  <a:gd name="T13" fmla="*/ 7 h 16"/>
                  <a:gd name="T14" fmla="*/ 1 w 24"/>
                  <a:gd name="T15" fmla="*/ 7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16">
                    <a:moveTo>
                      <a:pt x="1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3" y="0"/>
                      <a:pt x="5" y="1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3" y="9"/>
                      <a:pt x="24" y="11"/>
                      <a:pt x="23" y="13"/>
                    </a:cubicBezTo>
                    <a:cubicBezTo>
                      <a:pt x="22" y="15"/>
                      <a:pt x="20" y="16"/>
                      <a:pt x="18" y="15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17" name="">
                <a:extLst>
                  <a:ext uri="{FF2B5EF4-FFF2-40B4-BE49-F238E27FC236}">
                    <a16:creationId xmlns:a16="http://schemas.microsoft.com/office/drawing/2014/main" id="{2F33FC2D-2328-4332-9C89-29D58099BBFA}"/>
                  </a:ext>
                </a:extLst>
              </p:cNvPr>
              <p:cNvSpPr/>
              <p:nvPr/>
            </p:nvSpPr>
            <p:spPr bwMode="auto">
              <a:xfrm>
                <a:off x="7658100" y="5249864"/>
                <a:ext cx="68263" cy="95250"/>
              </a:xfrm>
              <a:custGeom>
                <a:avLst/>
                <a:gdLst>
                  <a:gd name="T0" fmla="*/ 12 w 18"/>
                  <a:gd name="T1" fmla="*/ 24 h 25"/>
                  <a:gd name="T2" fmla="*/ 12 w 18"/>
                  <a:gd name="T3" fmla="*/ 24 h 25"/>
                  <a:gd name="T4" fmla="*/ 0 w 18"/>
                  <a:gd name="T5" fmla="*/ 4 h 25"/>
                  <a:gd name="T6" fmla="*/ 3 w 18"/>
                  <a:gd name="T7" fmla="*/ 0 h 25"/>
                  <a:gd name="T8" fmla="*/ 7 w 18"/>
                  <a:gd name="T9" fmla="*/ 3 h 25"/>
                  <a:gd name="T10" fmla="*/ 16 w 18"/>
                  <a:gd name="T11" fmla="*/ 18 h 25"/>
                  <a:gd name="T12" fmla="*/ 17 w 18"/>
                  <a:gd name="T13" fmla="*/ 23 h 25"/>
                  <a:gd name="T14" fmla="*/ 12 w 18"/>
                  <a:gd name="T15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25">
                    <a:moveTo>
                      <a:pt x="12" y="24"/>
                    </a:moveTo>
                    <a:cubicBezTo>
                      <a:pt x="12" y="24"/>
                      <a:pt x="12" y="24"/>
                      <a:pt x="12" y="24"/>
                    </a:cubicBezTo>
                    <a:cubicBezTo>
                      <a:pt x="6" y="19"/>
                      <a:pt x="2" y="11"/>
                      <a:pt x="0" y="4"/>
                    </a:cubicBezTo>
                    <a:cubicBezTo>
                      <a:pt x="0" y="2"/>
                      <a:pt x="2" y="0"/>
                      <a:pt x="3" y="0"/>
                    </a:cubicBezTo>
                    <a:cubicBezTo>
                      <a:pt x="5" y="0"/>
                      <a:pt x="7" y="1"/>
                      <a:pt x="7" y="3"/>
                    </a:cubicBezTo>
                    <a:cubicBezTo>
                      <a:pt x="8" y="9"/>
                      <a:pt x="11" y="14"/>
                      <a:pt x="16" y="18"/>
                    </a:cubicBezTo>
                    <a:cubicBezTo>
                      <a:pt x="18" y="20"/>
                      <a:pt x="18" y="22"/>
                      <a:pt x="17" y="23"/>
                    </a:cubicBezTo>
                    <a:cubicBezTo>
                      <a:pt x="15" y="25"/>
                      <a:pt x="13" y="25"/>
                      <a:pt x="12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18" name="">
                <a:extLst>
                  <a:ext uri="{FF2B5EF4-FFF2-40B4-BE49-F238E27FC236}">
                    <a16:creationId xmlns:a16="http://schemas.microsoft.com/office/drawing/2014/main" id="{2FE858A4-C43C-4ADF-9561-E558B22162D6}"/>
                  </a:ext>
                </a:extLst>
              </p:cNvPr>
              <p:cNvSpPr/>
              <p:nvPr/>
            </p:nvSpPr>
            <p:spPr bwMode="auto">
              <a:xfrm>
                <a:off x="7315200" y="5345114"/>
                <a:ext cx="53975" cy="87313"/>
              </a:xfrm>
              <a:custGeom>
                <a:avLst/>
                <a:gdLst>
                  <a:gd name="T0" fmla="*/ 8 w 14"/>
                  <a:gd name="T1" fmla="*/ 22 h 23"/>
                  <a:gd name="T2" fmla="*/ 7 w 14"/>
                  <a:gd name="T3" fmla="*/ 21 h 23"/>
                  <a:gd name="T4" fmla="*/ 0 w 14"/>
                  <a:gd name="T5" fmla="*/ 5 h 23"/>
                  <a:gd name="T6" fmla="*/ 2 w 14"/>
                  <a:gd name="T7" fmla="*/ 1 h 23"/>
                  <a:gd name="T8" fmla="*/ 7 w 14"/>
                  <a:gd name="T9" fmla="*/ 2 h 23"/>
                  <a:gd name="T10" fmla="*/ 13 w 14"/>
                  <a:gd name="T11" fmla="*/ 18 h 23"/>
                  <a:gd name="T12" fmla="*/ 11 w 14"/>
                  <a:gd name="T13" fmla="*/ 22 h 23"/>
                  <a:gd name="T14" fmla="*/ 8 w 14"/>
                  <a:gd name="T15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23">
                    <a:moveTo>
                      <a:pt x="8" y="22"/>
                    </a:moveTo>
                    <a:cubicBezTo>
                      <a:pt x="8" y="22"/>
                      <a:pt x="7" y="21"/>
                      <a:pt x="7" y="2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4" y="0"/>
                      <a:pt x="6" y="1"/>
                      <a:pt x="7" y="2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4" y="20"/>
                      <a:pt x="13" y="22"/>
                      <a:pt x="11" y="22"/>
                    </a:cubicBezTo>
                    <a:cubicBezTo>
                      <a:pt x="10" y="23"/>
                      <a:pt x="9" y="23"/>
                      <a:pt x="8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19" name="">
                <a:extLst>
                  <a:ext uri="{FF2B5EF4-FFF2-40B4-BE49-F238E27FC236}">
                    <a16:creationId xmlns:a16="http://schemas.microsoft.com/office/drawing/2014/main" id="{25478514-EA7C-4549-BCAC-51B03449A2B1}"/>
                  </a:ext>
                </a:extLst>
              </p:cNvPr>
              <p:cNvSpPr/>
              <p:nvPr/>
            </p:nvSpPr>
            <p:spPr bwMode="auto">
              <a:xfrm>
                <a:off x="7691438" y="3922714"/>
                <a:ext cx="242888" cy="249238"/>
              </a:xfrm>
              <a:custGeom>
                <a:avLst/>
                <a:gdLst>
                  <a:gd name="T0" fmla="*/ 2 w 64"/>
                  <a:gd name="T1" fmla="*/ 65 h 66"/>
                  <a:gd name="T2" fmla="*/ 1 w 64"/>
                  <a:gd name="T3" fmla="*/ 65 h 66"/>
                  <a:gd name="T4" fmla="*/ 1 w 64"/>
                  <a:gd name="T5" fmla="*/ 60 h 66"/>
                  <a:gd name="T6" fmla="*/ 58 w 64"/>
                  <a:gd name="T7" fmla="*/ 1 h 66"/>
                  <a:gd name="T8" fmla="*/ 63 w 64"/>
                  <a:gd name="T9" fmla="*/ 1 h 66"/>
                  <a:gd name="T10" fmla="*/ 63 w 64"/>
                  <a:gd name="T11" fmla="*/ 6 h 66"/>
                  <a:gd name="T12" fmla="*/ 6 w 64"/>
                  <a:gd name="T13" fmla="*/ 65 h 66"/>
                  <a:gd name="T14" fmla="*/ 2 w 64"/>
                  <a:gd name="T15" fmla="*/ 65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4" h="66">
                    <a:moveTo>
                      <a:pt x="2" y="65"/>
                    </a:moveTo>
                    <a:cubicBezTo>
                      <a:pt x="2" y="65"/>
                      <a:pt x="1" y="65"/>
                      <a:pt x="1" y="65"/>
                    </a:cubicBezTo>
                    <a:cubicBezTo>
                      <a:pt x="0" y="64"/>
                      <a:pt x="0" y="61"/>
                      <a:pt x="1" y="60"/>
                    </a:cubicBezTo>
                    <a:cubicBezTo>
                      <a:pt x="58" y="1"/>
                      <a:pt x="58" y="1"/>
                      <a:pt x="58" y="1"/>
                    </a:cubicBezTo>
                    <a:cubicBezTo>
                      <a:pt x="59" y="0"/>
                      <a:pt x="62" y="0"/>
                      <a:pt x="63" y="1"/>
                    </a:cubicBezTo>
                    <a:cubicBezTo>
                      <a:pt x="64" y="3"/>
                      <a:pt x="64" y="5"/>
                      <a:pt x="63" y="6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5" y="66"/>
                      <a:pt x="3" y="66"/>
                      <a:pt x="2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20" name="">
                <a:extLst>
                  <a:ext uri="{FF2B5EF4-FFF2-40B4-BE49-F238E27FC236}">
                    <a16:creationId xmlns:a16="http://schemas.microsoft.com/office/drawing/2014/main" id="{7BAD87D7-27BA-4BAB-80B5-8B233B84F54C}"/>
                  </a:ext>
                </a:extLst>
              </p:cNvPr>
              <p:cNvSpPr/>
              <p:nvPr/>
            </p:nvSpPr>
            <p:spPr bwMode="auto">
              <a:xfrm>
                <a:off x="7888288" y="4278314"/>
                <a:ext cx="304800" cy="174625"/>
              </a:xfrm>
              <a:custGeom>
                <a:avLst/>
                <a:gdLst>
                  <a:gd name="T0" fmla="*/ 2 w 80"/>
                  <a:gd name="T1" fmla="*/ 46 h 46"/>
                  <a:gd name="T2" fmla="*/ 0 w 80"/>
                  <a:gd name="T3" fmla="*/ 44 h 46"/>
                  <a:gd name="T4" fmla="*/ 2 w 80"/>
                  <a:gd name="T5" fmla="*/ 39 h 46"/>
                  <a:gd name="T6" fmla="*/ 73 w 80"/>
                  <a:gd name="T7" fmla="*/ 1 h 46"/>
                  <a:gd name="T8" fmla="*/ 78 w 80"/>
                  <a:gd name="T9" fmla="*/ 2 h 46"/>
                  <a:gd name="T10" fmla="*/ 78 w 80"/>
                  <a:gd name="T11" fmla="*/ 7 h 46"/>
                  <a:gd name="T12" fmla="*/ 5 w 80"/>
                  <a:gd name="T13" fmla="*/ 46 h 46"/>
                  <a:gd name="T14" fmla="*/ 2 w 80"/>
                  <a:gd name="T15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0" h="46">
                    <a:moveTo>
                      <a:pt x="2" y="46"/>
                    </a:moveTo>
                    <a:cubicBezTo>
                      <a:pt x="1" y="45"/>
                      <a:pt x="1" y="44"/>
                      <a:pt x="0" y="44"/>
                    </a:cubicBezTo>
                    <a:cubicBezTo>
                      <a:pt x="0" y="42"/>
                      <a:pt x="1" y="40"/>
                      <a:pt x="2" y="39"/>
                    </a:cubicBezTo>
                    <a:cubicBezTo>
                      <a:pt x="28" y="31"/>
                      <a:pt x="52" y="18"/>
                      <a:pt x="73" y="1"/>
                    </a:cubicBezTo>
                    <a:cubicBezTo>
                      <a:pt x="75" y="0"/>
                      <a:pt x="77" y="0"/>
                      <a:pt x="78" y="2"/>
                    </a:cubicBezTo>
                    <a:cubicBezTo>
                      <a:pt x="80" y="4"/>
                      <a:pt x="79" y="6"/>
                      <a:pt x="78" y="7"/>
                    </a:cubicBezTo>
                    <a:cubicBezTo>
                      <a:pt x="56" y="24"/>
                      <a:pt x="31" y="37"/>
                      <a:pt x="5" y="46"/>
                    </a:cubicBezTo>
                    <a:cubicBezTo>
                      <a:pt x="4" y="46"/>
                      <a:pt x="2" y="46"/>
                      <a:pt x="2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21" name="">
                <a:extLst>
                  <a:ext uri="{FF2B5EF4-FFF2-40B4-BE49-F238E27FC236}">
                    <a16:creationId xmlns:a16="http://schemas.microsoft.com/office/drawing/2014/main" id="{969ABC33-A1F7-4C2D-848B-5541457A0A53}"/>
                  </a:ext>
                </a:extLst>
              </p:cNvPr>
              <p:cNvSpPr/>
              <p:nvPr/>
            </p:nvSpPr>
            <p:spPr bwMode="auto">
              <a:xfrm>
                <a:off x="7945438" y="4764089"/>
                <a:ext cx="274638" cy="38100"/>
              </a:xfrm>
              <a:custGeom>
                <a:avLst/>
                <a:gdLst>
                  <a:gd name="T0" fmla="*/ 2 w 72"/>
                  <a:gd name="T1" fmla="*/ 9 h 10"/>
                  <a:gd name="T2" fmla="*/ 1 w 72"/>
                  <a:gd name="T3" fmla="*/ 6 h 10"/>
                  <a:gd name="T4" fmla="*/ 4 w 72"/>
                  <a:gd name="T5" fmla="*/ 3 h 10"/>
                  <a:gd name="T6" fmla="*/ 68 w 72"/>
                  <a:gd name="T7" fmla="*/ 0 h 10"/>
                  <a:gd name="T8" fmla="*/ 71 w 72"/>
                  <a:gd name="T9" fmla="*/ 4 h 10"/>
                  <a:gd name="T10" fmla="*/ 68 w 72"/>
                  <a:gd name="T11" fmla="*/ 7 h 10"/>
                  <a:gd name="T12" fmla="*/ 4 w 72"/>
                  <a:gd name="T13" fmla="*/ 10 h 10"/>
                  <a:gd name="T14" fmla="*/ 2 w 72"/>
                  <a:gd name="T15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" h="10">
                    <a:moveTo>
                      <a:pt x="2" y="9"/>
                    </a:moveTo>
                    <a:cubicBezTo>
                      <a:pt x="1" y="8"/>
                      <a:pt x="1" y="7"/>
                      <a:pt x="1" y="6"/>
                    </a:cubicBezTo>
                    <a:cubicBezTo>
                      <a:pt x="0" y="4"/>
                      <a:pt x="2" y="3"/>
                      <a:pt x="4" y="3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70" y="0"/>
                      <a:pt x="71" y="2"/>
                      <a:pt x="71" y="4"/>
                    </a:cubicBezTo>
                    <a:cubicBezTo>
                      <a:pt x="72" y="6"/>
                      <a:pt x="70" y="7"/>
                      <a:pt x="68" y="7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0"/>
                      <a:pt x="3" y="9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22" name="">
                <a:extLst>
                  <a:ext uri="{FF2B5EF4-FFF2-40B4-BE49-F238E27FC236}">
                    <a16:creationId xmlns:a16="http://schemas.microsoft.com/office/drawing/2014/main" id="{70CE81DD-2C00-4F07-8B0B-AA6F01EEC5CE}"/>
                  </a:ext>
                </a:extLst>
              </p:cNvPr>
              <p:cNvSpPr/>
              <p:nvPr/>
            </p:nvSpPr>
            <p:spPr bwMode="auto">
              <a:xfrm>
                <a:off x="7797800" y="5132389"/>
                <a:ext cx="231775" cy="193675"/>
              </a:xfrm>
              <a:custGeom>
                <a:avLst/>
                <a:gdLst>
                  <a:gd name="T0" fmla="*/ 55 w 61"/>
                  <a:gd name="T1" fmla="*/ 50 h 51"/>
                  <a:gd name="T2" fmla="*/ 55 w 61"/>
                  <a:gd name="T3" fmla="*/ 50 h 51"/>
                  <a:gd name="T4" fmla="*/ 2 w 61"/>
                  <a:gd name="T5" fmla="*/ 6 h 51"/>
                  <a:gd name="T6" fmla="*/ 1 w 61"/>
                  <a:gd name="T7" fmla="*/ 1 h 51"/>
                  <a:gd name="T8" fmla="*/ 6 w 61"/>
                  <a:gd name="T9" fmla="*/ 1 h 51"/>
                  <a:gd name="T10" fmla="*/ 59 w 61"/>
                  <a:gd name="T11" fmla="*/ 44 h 51"/>
                  <a:gd name="T12" fmla="*/ 60 w 61"/>
                  <a:gd name="T13" fmla="*/ 49 h 51"/>
                  <a:gd name="T14" fmla="*/ 55 w 61"/>
                  <a:gd name="T15" fmla="*/ 5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1" h="51">
                    <a:moveTo>
                      <a:pt x="55" y="50"/>
                    </a:moveTo>
                    <a:cubicBezTo>
                      <a:pt x="55" y="50"/>
                      <a:pt x="55" y="50"/>
                      <a:pt x="55" y="50"/>
                    </a:cubicBezTo>
                    <a:cubicBezTo>
                      <a:pt x="36" y="36"/>
                      <a:pt x="19" y="22"/>
                      <a:pt x="2" y="6"/>
                    </a:cubicBezTo>
                    <a:cubicBezTo>
                      <a:pt x="0" y="5"/>
                      <a:pt x="0" y="3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ubicBezTo>
                      <a:pt x="23" y="16"/>
                      <a:pt x="41" y="31"/>
                      <a:pt x="59" y="44"/>
                    </a:cubicBezTo>
                    <a:cubicBezTo>
                      <a:pt x="60" y="45"/>
                      <a:pt x="61" y="47"/>
                      <a:pt x="60" y="49"/>
                    </a:cubicBezTo>
                    <a:cubicBezTo>
                      <a:pt x="58" y="51"/>
                      <a:pt x="56" y="51"/>
                      <a:pt x="55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23" name="">
                <a:extLst>
                  <a:ext uri="{FF2B5EF4-FFF2-40B4-BE49-F238E27FC236}">
                    <a16:creationId xmlns:a16="http://schemas.microsoft.com/office/drawing/2014/main" id="{7E969AE7-7DDE-43C0-BEEE-7560FB98A2FA}"/>
                  </a:ext>
                </a:extLst>
              </p:cNvPr>
              <p:cNvSpPr/>
              <p:nvPr/>
            </p:nvSpPr>
            <p:spPr bwMode="auto">
              <a:xfrm>
                <a:off x="7486650" y="5318126"/>
                <a:ext cx="144463" cy="330200"/>
              </a:xfrm>
              <a:custGeom>
                <a:avLst/>
                <a:gdLst>
                  <a:gd name="T0" fmla="*/ 32 w 38"/>
                  <a:gd name="T1" fmla="*/ 86 h 87"/>
                  <a:gd name="T2" fmla="*/ 30 w 38"/>
                  <a:gd name="T3" fmla="*/ 85 h 87"/>
                  <a:gd name="T4" fmla="*/ 1 w 38"/>
                  <a:gd name="T5" fmla="*/ 5 h 87"/>
                  <a:gd name="T6" fmla="*/ 3 w 38"/>
                  <a:gd name="T7" fmla="*/ 1 h 87"/>
                  <a:gd name="T8" fmla="*/ 8 w 38"/>
                  <a:gd name="T9" fmla="*/ 3 h 87"/>
                  <a:gd name="T10" fmla="*/ 37 w 38"/>
                  <a:gd name="T11" fmla="*/ 82 h 87"/>
                  <a:gd name="T12" fmla="*/ 35 w 38"/>
                  <a:gd name="T13" fmla="*/ 87 h 87"/>
                  <a:gd name="T14" fmla="*/ 32 w 38"/>
                  <a:gd name="T15" fmla="*/ 8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">
                    <a:moveTo>
                      <a:pt x="32" y="86"/>
                    </a:moveTo>
                    <a:cubicBezTo>
                      <a:pt x="31" y="86"/>
                      <a:pt x="31" y="86"/>
                      <a:pt x="30" y="85"/>
                    </a:cubicBezTo>
                    <a:cubicBezTo>
                      <a:pt x="19" y="58"/>
                      <a:pt x="10" y="33"/>
                      <a:pt x="1" y="5"/>
                    </a:cubicBezTo>
                    <a:cubicBezTo>
                      <a:pt x="0" y="3"/>
                      <a:pt x="1" y="2"/>
                      <a:pt x="3" y="1"/>
                    </a:cubicBezTo>
                    <a:cubicBezTo>
                      <a:pt x="5" y="0"/>
                      <a:pt x="7" y="1"/>
                      <a:pt x="8" y="3"/>
                    </a:cubicBezTo>
                    <a:cubicBezTo>
                      <a:pt x="16" y="31"/>
                      <a:pt x="25" y="56"/>
                      <a:pt x="37" y="82"/>
                    </a:cubicBezTo>
                    <a:cubicBezTo>
                      <a:pt x="38" y="84"/>
                      <a:pt x="37" y="86"/>
                      <a:pt x="35" y="87"/>
                    </a:cubicBezTo>
                    <a:cubicBezTo>
                      <a:pt x="34" y="87"/>
                      <a:pt x="33" y="87"/>
                      <a:pt x="32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24" name="">
                <a:extLst>
                  <a:ext uri="{FF2B5EF4-FFF2-40B4-BE49-F238E27FC236}">
                    <a16:creationId xmlns:a16="http://schemas.microsoft.com/office/drawing/2014/main" id="{C9DC6C49-7173-48A2-AAD9-E4BC10CE55F0}"/>
                  </a:ext>
                </a:extLst>
              </p:cNvPr>
              <p:cNvSpPr/>
              <p:nvPr/>
            </p:nvSpPr>
            <p:spPr bwMode="auto">
              <a:xfrm>
                <a:off x="7050088" y="5322889"/>
                <a:ext cx="79375" cy="261938"/>
              </a:xfrm>
              <a:custGeom>
                <a:avLst/>
                <a:gdLst>
                  <a:gd name="T0" fmla="*/ 2 w 21"/>
                  <a:gd name="T1" fmla="*/ 68 h 69"/>
                  <a:gd name="T2" fmla="*/ 0 w 21"/>
                  <a:gd name="T3" fmla="*/ 65 h 69"/>
                  <a:gd name="T4" fmla="*/ 14 w 21"/>
                  <a:gd name="T5" fmla="*/ 4 h 69"/>
                  <a:gd name="T6" fmla="*/ 18 w 21"/>
                  <a:gd name="T7" fmla="*/ 1 h 69"/>
                  <a:gd name="T8" fmla="*/ 21 w 21"/>
                  <a:gd name="T9" fmla="*/ 5 h 69"/>
                  <a:gd name="T10" fmla="*/ 7 w 21"/>
                  <a:gd name="T11" fmla="*/ 66 h 69"/>
                  <a:gd name="T12" fmla="*/ 3 w 21"/>
                  <a:gd name="T13" fmla="*/ 69 h 69"/>
                  <a:gd name="T14" fmla="*/ 2 w 21"/>
                  <a:gd name="T15" fmla="*/ 68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69">
                    <a:moveTo>
                      <a:pt x="2" y="68"/>
                    </a:moveTo>
                    <a:cubicBezTo>
                      <a:pt x="0" y="67"/>
                      <a:pt x="0" y="66"/>
                      <a:pt x="0" y="6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2"/>
                      <a:pt x="16" y="0"/>
                      <a:pt x="18" y="1"/>
                    </a:cubicBezTo>
                    <a:cubicBezTo>
                      <a:pt x="20" y="1"/>
                      <a:pt x="21" y="3"/>
                      <a:pt x="21" y="5"/>
                    </a:cubicBezTo>
                    <a:cubicBezTo>
                      <a:pt x="7" y="66"/>
                      <a:pt x="7" y="66"/>
                      <a:pt x="7" y="66"/>
                    </a:cubicBezTo>
                    <a:cubicBezTo>
                      <a:pt x="7" y="68"/>
                      <a:pt x="5" y="69"/>
                      <a:pt x="3" y="69"/>
                    </a:cubicBezTo>
                    <a:cubicBezTo>
                      <a:pt x="2" y="69"/>
                      <a:pt x="2" y="68"/>
                      <a:pt x="2" y="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25" name="">
                <a:extLst>
                  <a:ext uri="{FF2B5EF4-FFF2-40B4-BE49-F238E27FC236}">
                    <a16:creationId xmlns:a16="http://schemas.microsoft.com/office/drawing/2014/main" id="{BEC18990-3918-4E1D-9F54-62A67DD36096}"/>
                  </a:ext>
                </a:extLst>
              </p:cNvPr>
              <p:cNvSpPr/>
              <p:nvPr/>
            </p:nvSpPr>
            <p:spPr bwMode="auto">
              <a:xfrm>
                <a:off x="7877175" y="3838576"/>
                <a:ext cx="149225" cy="128588"/>
              </a:xfrm>
              <a:custGeom>
                <a:avLst/>
                <a:gdLst>
                  <a:gd name="T0" fmla="*/ 11 w 39"/>
                  <a:gd name="T1" fmla="*/ 30 h 34"/>
                  <a:gd name="T2" fmla="*/ 8 w 39"/>
                  <a:gd name="T3" fmla="*/ 26 h 34"/>
                  <a:gd name="T4" fmla="*/ 3 w 39"/>
                  <a:gd name="T5" fmla="*/ 7 h 34"/>
                  <a:gd name="T6" fmla="*/ 15 w 39"/>
                  <a:gd name="T7" fmla="*/ 0 h 34"/>
                  <a:gd name="T8" fmla="*/ 36 w 39"/>
                  <a:gd name="T9" fmla="*/ 13 h 34"/>
                  <a:gd name="T10" fmla="*/ 37 w 39"/>
                  <a:gd name="T11" fmla="*/ 25 h 34"/>
                  <a:gd name="T12" fmla="*/ 29 w 39"/>
                  <a:gd name="T13" fmla="*/ 32 h 34"/>
                  <a:gd name="T14" fmla="*/ 29 w 39"/>
                  <a:gd name="T15" fmla="*/ 32 h 34"/>
                  <a:gd name="T16" fmla="*/ 11 w 39"/>
                  <a:gd name="T17" fmla="*/ 30 h 34"/>
                  <a:gd name="T18" fmla="*/ 25 w 39"/>
                  <a:gd name="T19" fmla="*/ 10 h 34"/>
                  <a:gd name="T20" fmla="*/ 16 w 39"/>
                  <a:gd name="T21" fmla="*/ 7 h 34"/>
                  <a:gd name="T22" fmla="*/ 9 w 39"/>
                  <a:gd name="T23" fmla="*/ 10 h 34"/>
                  <a:gd name="T24" fmla="*/ 13 w 39"/>
                  <a:gd name="T25" fmla="*/ 22 h 34"/>
                  <a:gd name="T26" fmla="*/ 27 w 39"/>
                  <a:gd name="T27" fmla="*/ 25 h 34"/>
                  <a:gd name="T28" fmla="*/ 27 w 39"/>
                  <a:gd name="T29" fmla="*/ 25 h 34"/>
                  <a:gd name="T30" fmla="*/ 31 w 39"/>
                  <a:gd name="T31" fmla="*/ 22 h 34"/>
                  <a:gd name="T32" fmla="*/ 30 w 39"/>
                  <a:gd name="T33" fmla="*/ 16 h 34"/>
                  <a:gd name="T34" fmla="*/ 25 w 39"/>
                  <a:gd name="T35" fmla="*/ 1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9" h="34">
                    <a:moveTo>
                      <a:pt x="11" y="30"/>
                    </a:moveTo>
                    <a:cubicBezTo>
                      <a:pt x="10" y="29"/>
                      <a:pt x="9" y="27"/>
                      <a:pt x="8" y="26"/>
                    </a:cubicBezTo>
                    <a:cubicBezTo>
                      <a:pt x="2" y="21"/>
                      <a:pt x="0" y="13"/>
                      <a:pt x="3" y="7"/>
                    </a:cubicBezTo>
                    <a:cubicBezTo>
                      <a:pt x="4" y="5"/>
                      <a:pt x="7" y="0"/>
                      <a:pt x="15" y="0"/>
                    </a:cubicBezTo>
                    <a:cubicBezTo>
                      <a:pt x="24" y="0"/>
                      <a:pt x="33" y="5"/>
                      <a:pt x="36" y="13"/>
                    </a:cubicBezTo>
                    <a:cubicBezTo>
                      <a:pt x="38" y="17"/>
                      <a:pt x="39" y="21"/>
                      <a:pt x="37" y="25"/>
                    </a:cubicBezTo>
                    <a:cubicBezTo>
                      <a:pt x="35" y="28"/>
                      <a:pt x="33" y="31"/>
                      <a:pt x="29" y="32"/>
                    </a:cubicBezTo>
                    <a:cubicBezTo>
                      <a:pt x="29" y="32"/>
                      <a:pt x="29" y="32"/>
                      <a:pt x="29" y="32"/>
                    </a:cubicBezTo>
                    <a:cubicBezTo>
                      <a:pt x="23" y="34"/>
                      <a:pt x="17" y="33"/>
                      <a:pt x="11" y="30"/>
                    </a:cubicBezTo>
                    <a:close/>
                    <a:moveTo>
                      <a:pt x="25" y="10"/>
                    </a:moveTo>
                    <a:cubicBezTo>
                      <a:pt x="22" y="8"/>
                      <a:pt x="19" y="7"/>
                      <a:pt x="16" y="7"/>
                    </a:cubicBezTo>
                    <a:cubicBezTo>
                      <a:pt x="12" y="7"/>
                      <a:pt x="10" y="8"/>
                      <a:pt x="9" y="10"/>
                    </a:cubicBezTo>
                    <a:cubicBezTo>
                      <a:pt x="8" y="13"/>
                      <a:pt x="9" y="18"/>
                      <a:pt x="13" y="22"/>
                    </a:cubicBezTo>
                    <a:cubicBezTo>
                      <a:pt x="15" y="23"/>
                      <a:pt x="20" y="28"/>
                      <a:pt x="27" y="25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9" y="25"/>
                      <a:pt x="30" y="24"/>
                      <a:pt x="31" y="22"/>
                    </a:cubicBezTo>
                    <a:cubicBezTo>
                      <a:pt x="31" y="20"/>
                      <a:pt x="31" y="18"/>
                      <a:pt x="30" y="16"/>
                    </a:cubicBezTo>
                    <a:cubicBezTo>
                      <a:pt x="29" y="13"/>
                      <a:pt x="27" y="12"/>
                      <a:pt x="2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26" name="">
                <a:extLst>
                  <a:ext uri="{FF2B5EF4-FFF2-40B4-BE49-F238E27FC236}">
                    <a16:creationId xmlns:a16="http://schemas.microsoft.com/office/drawing/2014/main" id="{6C36492F-DB31-4FC2-A0FD-3EA92F79936F}"/>
                  </a:ext>
                </a:extLst>
              </p:cNvPr>
              <p:cNvSpPr/>
              <p:nvPr/>
            </p:nvSpPr>
            <p:spPr bwMode="auto">
              <a:xfrm>
                <a:off x="8147050" y="4184651"/>
                <a:ext cx="152400" cy="158750"/>
              </a:xfrm>
              <a:custGeom>
                <a:avLst/>
                <a:gdLst>
                  <a:gd name="T0" fmla="*/ 14 w 40"/>
                  <a:gd name="T1" fmla="*/ 37 h 42"/>
                  <a:gd name="T2" fmla="*/ 0 w 40"/>
                  <a:gd name="T3" fmla="*/ 17 h 42"/>
                  <a:gd name="T4" fmla="*/ 4 w 40"/>
                  <a:gd name="T5" fmla="*/ 6 h 42"/>
                  <a:gd name="T6" fmla="*/ 23 w 40"/>
                  <a:gd name="T7" fmla="*/ 3 h 42"/>
                  <a:gd name="T8" fmla="*/ 36 w 40"/>
                  <a:gd name="T9" fmla="*/ 15 h 42"/>
                  <a:gd name="T10" fmla="*/ 39 w 40"/>
                  <a:gd name="T11" fmla="*/ 28 h 42"/>
                  <a:gd name="T12" fmla="*/ 32 w 40"/>
                  <a:gd name="T13" fmla="*/ 39 h 42"/>
                  <a:gd name="T14" fmla="*/ 14 w 40"/>
                  <a:gd name="T15" fmla="*/ 37 h 42"/>
                  <a:gd name="T16" fmla="*/ 14 w 40"/>
                  <a:gd name="T17" fmla="*/ 37 h 42"/>
                  <a:gd name="T18" fmla="*/ 24 w 40"/>
                  <a:gd name="T19" fmla="*/ 11 h 42"/>
                  <a:gd name="T20" fmla="*/ 20 w 40"/>
                  <a:gd name="T21" fmla="*/ 9 h 42"/>
                  <a:gd name="T22" fmla="*/ 9 w 40"/>
                  <a:gd name="T23" fmla="*/ 11 h 42"/>
                  <a:gd name="T24" fmla="*/ 7 w 40"/>
                  <a:gd name="T25" fmla="*/ 16 h 42"/>
                  <a:gd name="T26" fmla="*/ 18 w 40"/>
                  <a:gd name="T27" fmla="*/ 31 h 42"/>
                  <a:gd name="T28" fmla="*/ 18 w 40"/>
                  <a:gd name="T29" fmla="*/ 31 h 42"/>
                  <a:gd name="T30" fmla="*/ 18 w 40"/>
                  <a:gd name="T31" fmla="*/ 31 h 42"/>
                  <a:gd name="T32" fmla="*/ 29 w 40"/>
                  <a:gd name="T33" fmla="*/ 33 h 42"/>
                  <a:gd name="T34" fmla="*/ 32 w 40"/>
                  <a:gd name="T35" fmla="*/ 27 h 42"/>
                  <a:gd name="T36" fmla="*/ 30 w 40"/>
                  <a:gd name="T37" fmla="*/ 18 h 42"/>
                  <a:gd name="T38" fmla="*/ 24 w 40"/>
                  <a:gd name="T39" fmla="*/ 1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0" h="42">
                    <a:moveTo>
                      <a:pt x="14" y="37"/>
                    </a:moveTo>
                    <a:cubicBezTo>
                      <a:pt x="7" y="32"/>
                      <a:pt x="1" y="24"/>
                      <a:pt x="0" y="17"/>
                    </a:cubicBezTo>
                    <a:cubicBezTo>
                      <a:pt x="0" y="13"/>
                      <a:pt x="1" y="9"/>
                      <a:pt x="4" y="6"/>
                    </a:cubicBezTo>
                    <a:cubicBezTo>
                      <a:pt x="8" y="2"/>
                      <a:pt x="16" y="0"/>
                      <a:pt x="23" y="3"/>
                    </a:cubicBezTo>
                    <a:cubicBezTo>
                      <a:pt x="28" y="5"/>
                      <a:pt x="33" y="9"/>
                      <a:pt x="36" y="15"/>
                    </a:cubicBezTo>
                    <a:cubicBezTo>
                      <a:pt x="39" y="19"/>
                      <a:pt x="40" y="24"/>
                      <a:pt x="39" y="28"/>
                    </a:cubicBezTo>
                    <a:cubicBezTo>
                      <a:pt x="39" y="33"/>
                      <a:pt x="36" y="37"/>
                      <a:pt x="32" y="39"/>
                    </a:cubicBezTo>
                    <a:cubicBezTo>
                      <a:pt x="27" y="42"/>
                      <a:pt x="20" y="41"/>
                      <a:pt x="14" y="37"/>
                    </a:cubicBezTo>
                    <a:cubicBezTo>
                      <a:pt x="14" y="37"/>
                      <a:pt x="14" y="37"/>
                      <a:pt x="14" y="37"/>
                    </a:cubicBezTo>
                    <a:close/>
                    <a:moveTo>
                      <a:pt x="24" y="11"/>
                    </a:moveTo>
                    <a:cubicBezTo>
                      <a:pt x="23" y="10"/>
                      <a:pt x="21" y="10"/>
                      <a:pt x="20" y="9"/>
                    </a:cubicBezTo>
                    <a:cubicBezTo>
                      <a:pt x="16" y="8"/>
                      <a:pt x="11" y="8"/>
                      <a:pt x="9" y="11"/>
                    </a:cubicBezTo>
                    <a:cubicBezTo>
                      <a:pt x="7" y="12"/>
                      <a:pt x="7" y="14"/>
                      <a:pt x="7" y="16"/>
                    </a:cubicBezTo>
                    <a:cubicBezTo>
                      <a:pt x="7" y="21"/>
                      <a:pt x="13" y="28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21" y="33"/>
                      <a:pt x="25" y="35"/>
                      <a:pt x="29" y="33"/>
                    </a:cubicBezTo>
                    <a:cubicBezTo>
                      <a:pt x="31" y="32"/>
                      <a:pt x="32" y="29"/>
                      <a:pt x="32" y="27"/>
                    </a:cubicBezTo>
                    <a:cubicBezTo>
                      <a:pt x="33" y="24"/>
                      <a:pt x="31" y="21"/>
                      <a:pt x="30" y="18"/>
                    </a:cubicBezTo>
                    <a:cubicBezTo>
                      <a:pt x="29" y="15"/>
                      <a:pt x="26" y="13"/>
                      <a:pt x="24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27" name="">
                <a:extLst>
                  <a:ext uri="{FF2B5EF4-FFF2-40B4-BE49-F238E27FC236}">
                    <a16:creationId xmlns:a16="http://schemas.microsoft.com/office/drawing/2014/main" id="{B5FEF113-81E2-4E54-9A3F-E2AFAB728137}"/>
                  </a:ext>
                </a:extLst>
              </p:cNvPr>
              <p:cNvSpPr/>
              <p:nvPr/>
            </p:nvSpPr>
            <p:spPr bwMode="auto">
              <a:xfrm>
                <a:off x="8193088" y="4692651"/>
                <a:ext cx="128588" cy="169863"/>
              </a:xfrm>
              <a:custGeom>
                <a:avLst/>
                <a:gdLst>
                  <a:gd name="T0" fmla="*/ 8 w 34"/>
                  <a:gd name="T1" fmla="*/ 41 h 45"/>
                  <a:gd name="T2" fmla="*/ 2 w 34"/>
                  <a:gd name="T3" fmla="*/ 33 h 45"/>
                  <a:gd name="T4" fmla="*/ 4 w 34"/>
                  <a:gd name="T5" fmla="*/ 9 h 45"/>
                  <a:gd name="T6" fmla="*/ 14 w 34"/>
                  <a:gd name="T7" fmla="*/ 1 h 45"/>
                  <a:gd name="T8" fmla="*/ 25 w 34"/>
                  <a:gd name="T9" fmla="*/ 4 h 45"/>
                  <a:gd name="T10" fmla="*/ 31 w 34"/>
                  <a:gd name="T11" fmla="*/ 14 h 45"/>
                  <a:gd name="T12" fmla="*/ 27 w 34"/>
                  <a:gd name="T13" fmla="*/ 36 h 45"/>
                  <a:gd name="T14" fmla="*/ 11 w 34"/>
                  <a:gd name="T15" fmla="*/ 43 h 45"/>
                  <a:gd name="T16" fmla="*/ 8 w 34"/>
                  <a:gd name="T17" fmla="*/ 41 h 45"/>
                  <a:gd name="T18" fmla="*/ 20 w 34"/>
                  <a:gd name="T19" fmla="*/ 9 h 45"/>
                  <a:gd name="T20" fmla="*/ 15 w 34"/>
                  <a:gd name="T21" fmla="*/ 8 h 45"/>
                  <a:gd name="T22" fmla="*/ 10 w 34"/>
                  <a:gd name="T23" fmla="*/ 12 h 45"/>
                  <a:gd name="T24" fmla="*/ 9 w 34"/>
                  <a:gd name="T25" fmla="*/ 31 h 45"/>
                  <a:gd name="T26" fmla="*/ 9 w 34"/>
                  <a:gd name="T27" fmla="*/ 31 h 45"/>
                  <a:gd name="T28" fmla="*/ 13 w 34"/>
                  <a:gd name="T29" fmla="*/ 36 h 45"/>
                  <a:gd name="T30" fmla="*/ 22 w 34"/>
                  <a:gd name="T31" fmla="*/ 32 h 45"/>
                  <a:gd name="T32" fmla="*/ 25 w 34"/>
                  <a:gd name="T33" fmla="*/ 16 h 45"/>
                  <a:gd name="T34" fmla="*/ 21 w 34"/>
                  <a:gd name="T35" fmla="*/ 10 h 45"/>
                  <a:gd name="T36" fmla="*/ 20 w 34"/>
                  <a:gd name="T37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" h="45">
                    <a:moveTo>
                      <a:pt x="8" y="41"/>
                    </a:moveTo>
                    <a:cubicBezTo>
                      <a:pt x="5" y="39"/>
                      <a:pt x="3" y="36"/>
                      <a:pt x="2" y="33"/>
                    </a:cubicBezTo>
                    <a:cubicBezTo>
                      <a:pt x="0" y="26"/>
                      <a:pt x="0" y="16"/>
                      <a:pt x="4" y="9"/>
                    </a:cubicBezTo>
                    <a:cubicBezTo>
                      <a:pt x="6" y="5"/>
                      <a:pt x="9" y="2"/>
                      <a:pt x="14" y="1"/>
                    </a:cubicBezTo>
                    <a:cubicBezTo>
                      <a:pt x="18" y="0"/>
                      <a:pt x="22" y="2"/>
                      <a:pt x="25" y="4"/>
                    </a:cubicBezTo>
                    <a:cubicBezTo>
                      <a:pt x="28" y="7"/>
                      <a:pt x="30" y="10"/>
                      <a:pt x="31" y="14"/>
                    </a:cubicBezTo>
                    <a:cubicBezTo>
                      <a:pt x="34" y="21"/>
                      <a:pt x="32" y="30"/>
                      <a:pt x="27" y="36"/>
                    </a:cubicBezTo>
                    <a:cubicBezTo>
                      <a:pt x="24" y="41"/>
                      <a:pt x="18" y="45"/>
                      <a:pt x="11" y="43"/>
                    </a:cubicBezTo>
                    <a:cubicBezTo>
                      <a:pt x="10" y="42"/>
                      <a:pt x="9" y="42"/>
                      <a:pt x="8" y="41"/>
                    </a:cubicBezTo>
                    <a:close/>
                    <a:moveTo>
                      <a:pt x="20" y="9"/>
                    </a:moveTo>
                    <a:cubicBezTo>
                      <a:pt x="18" y="8"/>
                      <a:pt x="16" y="8"/>
                      <a:pt x="15" y="8"/>
                    </a:cubicBezTo>
                    <a:cubicBezTo>
                      <a:pt x="13" y="8"/>
                      <a:pt x="11" y="10"/>
                      <a:pt x="10" y="12"/>
                    </a:cubicBezTo>
                    <a:cubicBezTo>
                      <a:pt x="8" y="18"/>
                      <a:pt x="7" y="26"/>
                      <a:pt x="9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9" y="33"/>
                      <a:pt x="11" y="35"/>
                      <a:pt x="13" y="36"/>
                    </a:cubicBezTo>
                    <a:cubicBezTo>
                      <a:pt x="17" y="37"/>
                      <a:pt x="20" y="35"/>
                      <a:pt x="22" y="32"/>
                    </a:cubicBezTo>
                    <a:cubicBezTo>
                      <a:pt x="25" y="28"/>
                      <a:pt x="26" y="21"/>
                      <a:pt x="25" y="16"/>
                    </a:cubicBezTo>
                    <a:cubicBezTo>
                      <a:pt x="24" y="14"/>
                      <a:pt x="23" y="12"/>
                      <a:pt x="21" y="10"/>
                    </a:cubicBezTo>
                    <a:cubicBezTo>
                      <a:pt x="20" y="10"/>
                      <a:pt x="20" y="9"/>
                      <a:pt x="2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28" name="">
                <a:extLst>
                  <a:ext uri="{FF2B5EF4-FFF2-40B4-BE49-F238E27FC236}">
                    <a16:creationId xmlns:a16="http://schemas.microsoft.com/office/drawing/2014/main" id="{AC9BCCBA-75C9-4CDF-A71F-FF58D50C47B2}"/>
                  </a:ext>
                </a:extLst>
              </p:cNvPr>
              <p:cNvSpPr/>
              <p:nvPr/>
            </p:nvSpPr>
            <p:spPr bwMode="auto">
              <a:xfrm>
                <a:off x="7988300" y="5238751"/>
                <a:ext cx="158750" cy="177800"/>
              </a:xfrm>
              <a:custGeom>
                <a:avLst/>
                <a:gdLst>
                  <a:gd name="T0" fmla="*/ 6 w 42"/>
                  <a:gd name="T1" fmla="*/ 42 h 47"/>
                  <a:gd name="T2" fmla="*/ 0 w 42"/>
                  <a:gd name="T3" fmla="*/ 30 h 47"/>
                  <a:gd name="T4" fmla="*/ 18 w 42"/>
                  <a:gd name="T5" fmla="*/ 3 h 47"/>
                  <a:gd name="T6" fmla="*/ 35 w 42"/>
                  <a:gd name="T7" fmla="*/ 3 h 47"/>
                  <a:gd name="T8" fmla="*/ 41 w 42"/>
                  <a:gd name="T9" fmla="*/ 18 h 47"/>
                  <a:gd name="T10" fmla="*/ 29 w 42"/>
                  <a:gd name="T11" fmla="*/ 40 h 47"/>
                  <a:gd name="T12" fmla="*/ 9 w 42"/>
                  <a:gd name="T13" fmla="*/ 43 h 47"/>
                  <a:gd name="T14" fmla="*/ 9 w 42"/>
                  <a:gd name="T15" fmla="*/ 43 h 47"/>
                  <a:gd name="T16" fmla="*/ 6 w 42"/>
                  <a:gd name="T17" fmla="*/ 42 h 47"/>
                  <a:gd name="T18" fmla="*/ 11 w 42"/>
                  <a:gd name="T19" fmla="*/ 40 h 47"/>
                  <a:gd name="T20" fmla="*/ 11 w 42"/>
                  <a:gd name="T21" fmla="*/ 40 h 47"/>
                  <a:gd name="T22" fmla="*/ 31 w 42"/>
                  <a:gd name="T23" fmla="*/ 9 h 47"/>
                  <a:gd name="T24" fmla="*/ 31 w 42"/>
                  <a:gd name="T25" fmla="*/ 8 h 47"/>
                  <a:gd name="T26" fmla="*/ 21 w 42"/>
                  <a:gd name="T27" fmla="*/ 9 h 47"/>
                  <a:gd name="T28" fmla="*/ 7 w 42"/>
                  <a:gd name="T29" fmla="*/ 30 h 47"/>
                  <a:gd name="T30" fmla="*/ 12 w 42"/>
                  <a:gd name="T31" fmla="*/ 37 h 47"/>
                  <a:gd name="T32" fmla="*/ 25 w 42"/>
                  <a:gd name="T33" fmla="*/ 34 h 47"/>
                  <a:gd name="T34" fmla="*/ 34 w 42"/>
                  <a:gd name="T35" fmla="*/ 18 h 47"/>
                  <a:gd name="T36" fmla="*/ 31 w 42"/>
                  <a:gd name="T37" fmla="*/ 9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2" h="47">
                    <a:moveTo>
                      <a:pt x="6" y="42"/>
                    </a:moveTo>
                    <a:cubicBezTo>
                      <a:pt x="1" y="38"/>
                      <a:pt x="0" y="34"/>
                      <a:pt x="0" y="30"/>
                    </a:cubicBezTo>
                    <a:cubicBezTo>
                      <a:pt x="0" y="19"/>
                      <a:pt x="10" y="7"/>
                      <a:pt x="18" y="3"/>
                    </a:cubicBezTo>
                    <a:cubicBezTo>
                      <a:pt x="24" y="0"/>
                      <a:pt x="30" y="0"/>
                      <a:pt x="35" y="3"/>
                    </a:cubicBezTo>
                    <a:cubicBezTo>
                      <a:pt x="39" y="6"/>
                      <a:pt x="42" y="11"/>
                      <a:pt x="41" y="18"/>
                    </a:cubicBezTo>
                    <a:cubicBezTo>
                      <a:pt x="40" y="27"/>
                      <a:pt x="36" y="35"/>
                      <a:pt x="29" y="40"/>
                    </a:cubicBezTo>
                    <a:cubicBezTo>
                      <a:pt x="24" y="44"/>
                      <a:pt x="16" y="47"/>
                      <a:pt x="9" y="43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8" y="43"/>
                      <a:pt x="7" y="42"/>
                      <a:pt x="6" y="42"/>
                    </a:cubicBezTo>
                    <a:close/>
                    <a:moveTo>
                      <a:pt x="11" y="40"/>
                    </a:moveTo>
                    <a:cubicBezTo>
                      <a:pt x="11" y="40"/>
                      <a:pt x="11" y="40"/>
                      <a:pt x="11" y="40"/>
                    </a:cubicBezTo>
                    <a:close/>
                    <a:moveTo>
                      <a:pt x="31" y="9"/>
                    </a:moveTo>
                    <a:cubicBezTo>
                      <a:pt x="31" y="9"/>
                      <a:pt x="31" y="8"/>
                      <a:pt x="31" y="8"/>
                    </a:cubicBezTo>
                    <a:cubicBezTo>
                      <a:pt x="27" y="6"/>
                      <a:pt x="22" y="9"/>
                      <a:pt x="21" y="9"/>
                    </a:cubicBezTo>
                    <a:cubicBezTo>
                      <a:pt x="15" y="12"/>
                      <a:pt x="7" y="23"/>
                      <a:pt x="7" y="30"/>
                    </a:cubicBezTo>
                    <a:cubicBezTo>
                      <a:pt x="7" y="33"/>
                      <a:pt x="9" y="35"/>
                      <a:pt x="12" y="37"/>
                    </a:cubicBezTo>
                    <a:cubicBezTo>
                      <a:pt x="16" y="39"/>
                      <a:pt x="22" y="37"/>
                      <a:pt x="25" y="34"/>
                    </a:cubicBezTo>
                    <a:cubicBezTo>
                      <a:pt x="30" y="30"/>
                      <a:pt x="33" y="24"/>
                      <a:pt x="34" y="18"/>
                    </a:cubicBezTo>
                    <a:cubicBezTo>
                      <a:pt x="34" y="14"/>
                      <a:pt x="34" y="10"/>
                      <a:pt x="3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29" name="">
                <a:extLst>
                  <a:ext uri="{FF2B5EF4-FFF2-40B4-BE49-F238E27FC236}">
                    <a16:creationId xmlns:a16="http://schemas.microsoft.com/office/drawing/2014/main" id="{6EF9B3C8-1234-4739-8C1A-AC9B2D7C8701}"/>
                  </a:ext>
                </a:extLst>
              </p:cNvPr>
              <p:cNvSpPr/>
              <p:nvPr/>
            </p:nvSpPr>
            <p:spPr bwMode="auto">
              <a:xfrm>
                <a:off x="7539038" y="5614989"/>
                <a:ext cx="179388" cy="142875"/>
              </a:xfrm>
              <a:custGeom>
                <a:avLst/>
                <a:gdLst>
                  <a:gd name="T0" fmla="*/ 7 w 47"/>
                  <a:gd name="T1" fmla="*/ 33 h 38"/>
                  <a:gd name="T2" fmla="*/ 6 w 47"/>
                  <a:gd name="T3" fmla="*/ 32 h 38"/>
                  <a:gd name="T4" fmla="*/ 0 w 47"/>
                  <a:gd name="T5" fmla="*/ 21 h 38"/>
                  <a:gd name="T6" fmla="*/ 25 w 47"/>
                  <a:gd name="T7" fmla="*/ 1 h 38"/>
                  <a:gd name="T8" fmla="*/ 46 w 47"/>
                  <a:gd name="T9" fmla="*/ 12 h 38"/>
                  <a:gd name="T10" fmla="*/ 43 w 47"/>
                  <a:gd name="T11" fmla="*/ 26 h 38"/>
                  <a:gd name="T12" fmla="*/ 17 w 47"/>
                  <a:gd name="T13" fmla="*/ 37 h 38"/>
                  <a:gd name="T14" fmla="*/ 7 w 47"/>
                  <a:gd name="T15" fmla="*/ 33 h 38"/>
                  <a:gd name="T16" fmla="*/ 37 w 47"/>
                  <a:gd name="T17" fmla="*/ 10 h 38"/>
                  <a:gd name="T18" fmla="*/ 26 w 47"/>
                  <a:gd name="T19" fmla="*/ 8 h 38"/>
                  <a:gd name="T20" fmla="*/ 7 w 47"/>
                  <a:gd name="T21" fmla="*/ 21 h 38"/>
                  <a:gd name="T22" fmla="*/ 7 w 47"/>
                  <a:gd name="T23" fmla="*/ 21 h 38"/>
                  <a:gd name="T24" fmla="*/ 10 w 47"/>
                  <a:gd name="T25" fmla="*/ 27 h 38"/>
                  <a:gd name="T26" fmla="*/ 18 w 47"/>
                  <a:gd name="T27" fmla="*/ 30 h 38"/>
                  <a:gd name="T28" fmla="*/ 37 w 47"/>
                  <a:gd name="T29" fmla="*/ 22 h 38"/>
                  <a:gd name="T30" fmla="*/ 40 w 47"/>
                  <a:gd name="T31" fmla="*/ 14 h 38"/>
                  <a:gd name="T32" fmla="*/ 37 w 47"/>
                  <a:gd name="T33" fmla="*/ 1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38">
                    <a:moveTo>
                      <a:pt x="7" y="33"/>
                    </a:moveTo>
                    <a:cubicBezTo>
                      <a:pt x="6" y="33"/>
                      <a:pt x="6" y="32"/>
                      <a:pt x="6" y="32"/>
                    </a:cubicBezTo>
                    <a:cubicBezTo>
                      <a:pt x="2" y="30"/>
                      <a:pt x="0" y="25"/>
                      <a:pt x="0" y="21"/>
                    </a:cubicBezTo>
                    <a:cubicBezTo>
                      <a:pt x="0" y="11"/>
                      <a:pt x="13" y="3"/>
                      <a:pt x="25" y="1"/>
                    </a:cubicBezTo>
                    <a:cubicBezTo>
                      <a:pt x="36" y="0"/>
                      <a:pt x="44" y="4"/>
                      <a:pt x="46" y="12"/>
                    </a:cubicBezTo>
                    <a:cubicBezTo>
                      <a:pt x="47" y="17"/>
                      <a:pt x="46" y="22"/>
                      <a:pt x="43" y="26"/>
                    </a:cubicBezTo>
                    <a:cubicBezTo>
                      <a:pt x="37" y="33"/>
                      <a:pt x="27" y="38"/>
                      <a:pt x="17" y="37"/>
                    </a:cubicBezTo>
                    <a:cubicBezTo>
                      <a:pt x="13" y="36"/>
                      <a:pt x="10" y="35"/>
                      <a:pt x="7" y="33"/>
                    </a:cubicBezTo>
                    <a:close/>
                    <a:moveTo>
                      <a:pt x="37" y="10"/>
                    </a:moveTo>
                    <a:cubicBezTo>
                      <a:pt x="33" y="7"/>
                      <a:pt x="28" y="8"/>
                      <a:pt x="26" y="8"/>
                    </a:cubicBezTo>
                    <a:cubicBezTo>
                      <a:pt x="16" y="9"/>
                      <a:pt x="7" y="16"/>
                      <a:pt x="7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3"/>
                      <a:pt x="8" y="25"/>
                      <a:pt x="10" y="27"/>
                    </a:cubicBezTo>
                    <a:cubicBezTo>
                      <a:pt x="12" y="28"/>
                      <a:pt x="15" y="29"/>
                      <a:pt x="18" y="30"/>
                    </a:cubicBezTo>
                    <a:cubicBezTo>
                      <a:pt x="25" y="30"/>
                      <a:pt x="33" y="27"/>
                      <a:pt x="37" y="22"/>
                    </a:cubicBezTo>
                    <a:cubicBezTo>
                      <a:pt x="38" y="21"/>
                      <a:pt x="40" y="17"/>
                      <a:pt x="40" y="14"/>
                    </a:cubicBezTo>
                    <a:cubicBezTo>
                      <a:pt x="39" y="12"/>
                      <a:pt x="38" y="11"/>
                      <a:pt x="37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30" name="">
                <a:extLst>
                  <a:ext uri="{FF2B5EF4-FFF2-40B4-BE49-F238E27FC236}">
                    <a16:creationId xmlns:a16="http://schemas.microsoft.com/office/drawing/2014/main" id="{F034C80A-02CF-4DB5-9094-5D4C883770AF}"/>
                  </a:ext>
                </a:extLst>
              </p:cNvPr>
              <p:cNvSpPr/>
              <p:nvPr/>
            </p:nvSpPr>
            <p:spPr bwMode="auto">
              <a:xfrm>
                <a:off x="6977063" y="5553076"/>
                <a:ext cx="179388" cy="141288"/>
              </a:xfrm>
              <a:custGeom>
                <a:avLst/>
                <a:gdLst>
                  <a:gd name="T0" fmla="*/ 12 w 47"/>
                  <a:gd name="T1" fmla="*/ 28 h 37"/>
                  <a:gd name="T2" fmla="*/ 5 w 47"/>
                  <a:gd name="T3" fmla="*/ 22 h 37"/>
                  <a:gd name="T4" fmla="*/ 1 w 47"/>
                  <a:gd name="T5" fmla="*/ 11 h 37"/>
                  <a:gd name="T6" fmla="*/ 9 w 47"/>
                  <a:gd name="T7" fmla="*/ 3 h 37"/>
                  <a:gd name="T8" fmla="*/ 9 w 47"/>
                  <a:gd name="T9" fmla="*/ 3 h 37"/>
                  <a:gd name="T10" fmla="*/ 36 w 47"/>
                  <a:gd name="T11" fmla="*/ 6 h 37"/>
                  <a:gd name="T12" fmla="*/ 46 w 47"/>
                  <a:gd name="T13" fmla="*/ 19 h 37"/>
                  <a:gd name="T14" fmla="*/ 36 w 47"/>
                  <a:gd name="T15" fmla="*/ 35 h 37"/>
                  <a:gd name="T16" fmla="*/ 12 w 47"/>
                  <a:gd name="T17" fmla="*/ 28 h 37"/>
                  <a:gd name="T18" fmla="*/ 34 w 47"/>
                  <a:gd name="T19" fmla="*/ 13 h 37"/>
                  <a:gd name="T20" fmla="*/ 32 w 47"/>
                  <a:gd name="T21" fmla="*/ 12 h 37"/>
                  <a:gd name="T22" fmla="*/ 12 w 47"/>
                  <a:gd name="T23" fmla="*/ 9 h 37"/>
                  <a:gd name="T24" fmla="*/ 12 w 47"/>
                  <a:gd name="T25" fmla="*/ 9 h 37"/>
                  <a:gd name="T26" fmla="*/ 8 w 47"/>
                  <a:gd name="T27" fmla="*/ 13 h 37"/>
                  <a:gd name="T28" fmla="*/ 10 w 47"/>
                  <a:gd name="T29" fmla="*/ 17 h 37"/>
                  <a:gd name="T30" fmla="*/ 35 w 47"/>
                  <a:gd name="T31" fmla="*/ 28 h 37"/>
                  <a:gd name="T32" fmla="*/ 39 w 47"/>
                  <a:gd name="T33" fmla="*/ 20 h 37"/>
                  <a:gd name="T34" fmla="*/ 34 w 47"/>
                  <a:gd name="T35" fmla="*/ 13 h 37"/>
                  <a:gd name="T36" fmla="*/ 10 w 47"/>
                  <a:gd name="T37" fmla="*/ 6 h 37"/>
                  <a:gd name="T38" fmla="*/ 10 w 47"/>
                  <a:gd name="T39" fmla="*/ 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7" h="37">
                    <a:moveTo>
                      <a:pt x="12" y="28"/>
                    </a:moveTo>
                    <a:cubicBezTo>
                      <a:pt x="9" y="26"/>
                      <a:pt x="7" y="24"/>
                      <a:pt x="5" y="22"/>
                    </a:cubicBezTo>
                    <a:cubicBezTo>
                      <a:pt x="2" y="18"/>
                      <a:pt x="0" y="15"/>
                      <a:pt x="1" y="11"/>
                    </a:cubicBezTo>
                    <a:cubicBezTo>
                      <a:pt x="2" y="8"/>
                      <a:pt x="5" y="5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6" y="0"/>
                      <a:pt x="28" y="1"/>
                      <a:pt x="36" y="6"/>
                    </a:cubicBezTo>
                    <a:cubicBezTo>
                      <a:pt x="41" y="9"/>
                      <a:pt x="45" y="14"/>
                      <a:pt x="46" y="19"/>
                    </a:cubicBezTo>
                    <a:cubicBezTo>
                      <a:pt x="47" y="26"/>
                      <a:pt x="44" y="33"/>
                      <a:pt x="36" y="35"/>
                    </a:cubicBezTo>
                    <a:cubicBezTo>
                      <a:pt x="28" y="37"/>
                      <a:pt x="19" y="33"/>
                      <a:pt x="12" y="28"/>
                    </a:cubicBezTo>
                    <a:close/>
                    <a:moveTo>
                      <a:pt x="34" y="13"/>
                    </a:moveTo>
                    <a:cubicBezTo>
                      <a:pt x="33" y="12"/>
                      <a:pt x="33" y="12"/>
                      <a:pt x="32" y="12"/>
                    </a:cubicBezTo>
                    <a:cubicBezTo>
                      <a:pt x="26" y="8"/>
                      <a:pt x="17" y="7"/>
                      <a:pt x="12" y="9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0" y="10"/>
                      <a:pt x="8" y="11"/>
                      <a:pt x="8" y="13"/>
                    </a:cubicBezTo>
                    <a:cubicBezTo>
                      <a:pt x="8" y="14"/>
                      <a:pt x="8" y="15"/>
                      <a:pt x="10" y="17"/>
                    </a:cubicBezTo>
                    <a:cubicBezTo>
                      <a:pt x="16" y="24"/>
                      <a:pt x="27" y="30"/>
                      <a:pt x="35" y="28"/>
                    </a:cubicBezTo>
                    <a:cubicBezTo>
                      <a:pt x="39" y="27"/>
                      <a:pt x="40" y="23"/>
                      <a:pt x="39" y="20"/>
                    </a:cubicBezTo>
                    <a:cubicBezTo>
                      <a:pt x="38" y="17"/>
                      <a:pt x="36" y="14"/>
                      <a:pt x="34" y="13"/>
                    </a:cubicBezTo>
                    <a:close/>
                    <a:moveTo>
                      <a:pt x="10" y="6"/>
                    </a:moveTo>
                    <a:cubicBezTo>
                      <a:pt x="10" y="6"/>
                      <a:pt x="10" y="6"/>
                      <a:pt x="1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31" name="">
                <a:extLst>
                  <a:ext uri="{FF2B5EF4-FFF2-40B4-BE49-F238E27FC236}">
                    <a16:creationId xmlns:a16="http://schemas.microsoft.com/office/drawing/2014/main" id="{F1826946-7DE4-48E2-8520-9F336DF90C1D}"/>
                  </a:ext>
                </a:extLst>
              </p:cNvPr>
              <p:cNvSpPr/>
              <p:nvPr/>
            </p:nvSpPr>
            <p:spPr bwMode="auto">
              <a:xfrm>
                <a:off x="7612063" y="4059239"/>
                <a:ext cx="60325" cy="63500"/>
              </a:xfrm>
              <a:custGeom>
                <a:avLst/>
                <a:gdLst>
                  <a:gd name="T0" fmla="*/ 2 w 16"/>
                  <a:gd name="T1" fmla="*/ 16 h 17"/>
                  <a:gd name="T2" fmla="*/ 1 w 16"/>
                  <a:gd name="T3" fmla="*/ 12 h 17"/>
                  <a:gd name="T4" fmla="*/ 10 w 16"/>
                  <a:gd name="T5" fmla="*/ 1 h 17"/>
                  <a:gd name="T6" fmla="*/ 15 w 16"/>
                  <a:gd name="T7" fmla="*/ 1 h 17"/>
                  <a:gd name="T8" fmla="*/ 14 w 16"/>
                  <a:gd name="T9" fmla="*/ 6 h 17"/>
                  <a:gd name="T10" fmla="*/ 7 w 16"/>
                  <a:gd name="T11" fmla="*/ 15 h 17"/>
                  <a:gd name="T12" fmla="*/ 3 w 16"/>
                  <a:gd name="T13" fmla="*/ 17 h 17"/>
                  <a:gd name="T14" fmla="*/ 2 w 16"/>
                  <a:gd name="T15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7">
                    <a:moveTo>
                      <a:pt x="2" y="16"/>
                    </a:moveTo>
                    <a:cubicBezTo>
                      <a:pt x="1" y="15"/>
                      <a:pt x="0" y="13"/>
                      <a:pt x="1" y="12"/>
                    </a:cubicBezTo>
                    <a:cubicBezTo>
                      <a:pt x="3" y="8"/>
                      <a:pt x="6" y="4"/>
                      <a:pt x="10" y="1"/>
                    </a:cubicBezTo>
                    <a:cubicBezTo>
                      <a:pt x="11" y="0"/>
                      <a:pt x="13" y="0"/>
                      <a:pt x="15" y="1"/>
                    </a:cubicBezTo>
                    <a:cubicBezTo>
                      <a:pt x="16" y="3"/>
                      <a:pt x="16" y="5"/>
                      <a:pt x="14" y="6"/>
                    </a:cubicBezTo>
                    <a:cubicBezTo>
                      <a:pt x="11" y="9"/>
                      <a:pt x="9" y="12"/>
                      <a:pt x="7" y="15"/>
                    </a:cubicBezTo>
                    <a:cubicBezTo>
                      <a:pt x="6" y="17"/>
                      <a:pt x="4" y="17"/>
                      <a:pt x="3" y="17"/>
                    </a:cubicBezTo>
                    <a:cubicBezTo>
                      <a:pt x="2" y="17"/>
                      <a:pt x="2" y="16"/>
                      <a:pt x="2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32" name="">
                <a:extLst>
                  <a:ext uri="{FF2B5EF4-FFF2-40B4-BE49-F238E27FC236}">
                    <a16:creationId xmlns:a16="http://schemas.microsoft.com/office/drawing/2014/main" id="{A1987E36-DB32-491F-BBE3-9220F896EA78}"/>
                  </a:ext>
                </a:extLst>
              </p:cNvPr>
              <p:cNvSpPr/>
              <p:nvPr/>
            </p:nvSpPr>
            <p:spPr bwMode="auto">
              <a:xfrm>
                <a:off x="7759700" y="4195764"/>
                <a:ext cx="53975" cy="52388"/>
              </a:xfrm>
              <a:custGeom>
                <a:avLst/>
                <a:gdLst>
                  <a:gd name="T0" fmla="*/ 2 w 14"/>
                  <a:gd name="T1" fmla="*/ 12 h 14"/>
                  <a:gd name="T2" fmla="*/ 2 w 14"/>
                  <a:gd name="T3" fmla="*/ 12 h 14"/>
                  <a:gd name="T4" fmla="*/ 1 w 14"/>
                  <a:gd name="T5" fmla="*/ 7 h 14"/>
                  <a:gd name="T6" fmla="*/ 8 w 14"/>
                  <a:gd name="T7" fmla="*/ 1 h 14"/>
                  <a:gd name="T8" fmla="*/ 13 w 14"/>
                  <a:gd name="T9" fmla="*/ 2 h 14"/>
                  <a:gd name="T10" fmla="*/ 12 w 14"/>
                  <a:gd name="T11" fmla="*/ 7 h 14"/>
                  <a:gd name="T12" fmla="*/ 6 w 14"/>
                  <a:gd name="T13" fmla="*/ 12 h 14"/>
                  <a:gd name="T14" fmla="*/ 2 w 14"/>
                  <a:gd name="T15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14">
                    <a:moveTo>
                      <a:pt x="2" y="12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0" y="11"/>
                      <a:pt x="0" y="9"/>
                      <a:pt x="1" y="7"/>
                    </a:cubicBezTo>
                    <a:cubicBezTo>
                      <a:pt x="3" y="5"/>
                      <a:pt x="5" y="3"/>
                      <a:pt x="8" y="1"/>
                    </a:cubicBezTo>
                    <a:cubicBezTo>
                      <a:pt x="10" y="0"/>
                      <a:pt x="12" y="0"/>
                      <a:pt x="13" y="2"/>
                    </a:cubicBezTo>
                    <a:cubicBezTo>
                      <a:pt x="14" y="4"/>
                      <a:pt x="14" y="6"/>
                      <a:pt x="12" y="7"/>
                    </a:cubicBezTo>
                    <a:cubicBezTo>
                      <a:pt x="10" y="8"/>
                      <a:pt x="8" y="10"/>
                      <a:pt x="6" y="12"/>
                    </a:cubicBezTo>
                    <a:cubicBezTo>
                      <a:pt x="5" y="13"/>
                      <a:pt x="3" y="14"/>
                      <a:pt x="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33" name="">
                <a:extLst>
                  <a:ext uri="{FF2B5EF4-FFF2-40B4-BE49-F238E27FC236}">
                    <a16:creationId xmlns:a16="http://schemas.microsoft.com/office/drawing/2014/main" id="{22404B39-4E37-46C8-8A88-45CFE69B875B}"/>
                  </a:ext>
                </a:extLst>
              </p:cNvPr>
              <p:cNvSpPr/>
              <p:nvPr/>
            </p:nvSpPr>
            <p:spPr bwMode="auto">
              <a:xfrm>
                <a:off x="7851775" y="4321176"/>
                <a:ext cx="90488" cy="63500"/>
              </a:xfrm>
              <a:custGeom>
                <a:avLst/>
                <a:gdLst>
                  <a:gd name="T0" fmla="*/ 2 w 24"/>
                  <a:gd name="T1" fmla="*/ 16 h 17"/>
                  <a:gd name="T2" fmla="*/ 1 w 24"/>
                  <a:gd name="T3" fmla="*/ 15 h 17"/>
                  <a:gd name="T4" fmla="*/ 3 w 24"/>
                  <a:gd name="T5" fmla="*/ 10 h 17"/>
                  <a:gd name="T6" fmla="*/ 18 w 24"/>
                  <a:gd name="T7" fmla="*/ 1 h 17"/>
                  <a:gd name="T8" fmla="*/ 23 w 24"/>
                  <a:gd name="T9" fmla="*/ 3 h 17"/>
                  <a:gd name="T10" fmla="*/ 22 w 24"/>
                  <a:gd name="T11" fmla="*/ 7 h 17"/>
                  <a:gd name="T12" fmla="*/ 6 w 24"/>
                  <a:gd name="T13" fmla="*/ 16 h 17"/>
                  <a:gd name="T14" fmla="*/ 2 w 24"/>
                  <a:gd name="T15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17">
                    <a:moveTo>
                      <a:pt x="2" y="16"/>
                    </a:moveTo>
                    <a:cubicBezTo>
                      <a:pt x="2" y="16"/>
                      <a:pt x="2" y="15"/>
                      <a:pt x="1" y="15"/>
                    </a:cubicBezTo>
                    <a:cubicBezTo>
                      <a:pt x="0" y="13"/>
                      <a:pt x="1" y="11"/>
                      <a:pt x="3" y="10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20" y="0"/>
                      <a:pt x="22" y="1"/>
                      <a:pt x="23" y="3"/>
                    </a:cubicBezTo>
                    <a:cubicBezTo>
                      <a:pt x="24" y="4"/>
                      <a:pt x="23" y="6"/>
                      <a:pt x="22" y="7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5" y="17"/>
                      <a:pt x="4" y="17"/>
                      <a:pt x="2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34" name="">
                <a:extLst>
                  <a:ext uri="{FF2B5EF4-FFF2-40B4-BE49-F238E27FC236}">
                    <a16:creationId xmlns:a16="http://schemas.microsoft.com/office/drawing/2014/main" id="{1D1B827F-8035-4C4B-A477-2C5D5A3FAC9F}"/>
                  </a:ext>
                </a:extLst>
              </p:cNvPr>
              <p:cNvSpPr/>
              <p:nvPr/>
            </p:nvSpPr>
            <p:spPr bwMode="auto">
              <a:xfrm>
                <a:off x="7923213" y="4498976"/>
                <a:ext cx="60325" cy="46038"/>
              </a:xfrm>
              <a:custGeom>
                <a:avLst/>
                <a:gdLst>
                  <a:gd name="T0" fmla="*/ 2 w 16"/>
                  <a:gd name="T1" fmla="*/ 11 h 12"/>
                  <a:gd name="T2" fmla="*/ 1 w 16"/>
                  <a:gd name="T3" fmla="*/ 11 h 12"/>
                  <a:gd name="T4" fmla="*/ 1 w 16"/>
                  <a:gd name="T5" fmla="*/ 6 h 12"/>
                  <a:gd name="T6" fmla="*/ 11 w 16"/>
                  <a:gd name="T7" fmla="*/ 0 h 12"/>
                  <a:gd name="T8" fmla="*/ 16 w 16"/>
                  <a:gd name="T9" fmla="*/ 3 h 12"/>
                  <a:gd name="T10" fmla="*/ 13 w 16"/>
                  <a:gd name="T11" fmla="*/ 7 h 12"/>
                  <a:gd name="T12" fmla="*/ 6 w 16"/>
                  <a:gd name="T13" fmla="*/ 11 h 12"/>
                  <a:gd name="T14" fmla="*/ 2 w 16"/>
                  <a:gd name="T15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2">
                    <a:moveTo>
                      <a:pt x="2" y="11"/>
                    </a:moveTo>
                    <a:cubicBezTo>
                      <a:pt x="2" y="11"/>
                      <a:pt x="1" y="11"/>
                      <a:pt x="1" y="11"/>
                    </a:cubicBezTo>
                    <a:cubicBezTo>
                      <a:pt x="0" y="9"/>
                      <a:pt x="0" y="7"/>
                      <a:pt x="1" y="6"/>
                    </a:cubicBezTo>
                    <a:cubicBezTo>
                      <a:pt x="4" y="3"/>
                      <a:pt x="8" y="1"/>
                      <a:pt x="11" y="0"/>
                    </a:cubicBezTo>
                    <a:cubicBezTo>
                      <a:pt x="13" y="0"/>
                      <a:pt x="15" y="1"/>
                      <a:pt x="16" y="3"/>
                    </a:cubicBezTo>
                    <a:cubicBezTo>
                      <a:pt x="16" y="4"/>
                      <a:pt x="15" y="6"/>
                      <a:pt x="13" y="7"/>
                    </a:cubicBezTo>
                    <a:cubicBezTo>
                      <a:pt x="11" y="8"/>
                      <a:pt x="8" y="9"/>
                      <a:pt x="6" y="11"/>
                    </a:cubicBezTo>
                    <a:cubicBezTo>
                      <a:pt x="5" y="12"/>
                      <a:pt x="3" y="12"/>
                      <a:pt x="2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35" name="">
                <a:extLst>
                  <a:ext uri="{FF2B5EF4-FFF2-40B4-BE49-F238E27FC236}">
                    <a16:creationId xmlns:a16="http://schemas.microsoft.com/office/drawing/2014/main" id="{B0BD665F-A3A4-4D12-8008-BD00C9B8E2BA}"/>
                  </a:ext>
                </a:extLst>
              </p:cNvPr>
              <p:cNvSpPr/>
              <p:nvPr/>
            </p:nvSpPr>
            <p:spPr bwMode="auto">
              <a:xfrm>
                <a:off x="7945438" y="4643439"/>
                <a:ext cx="130175" cy="60325"/>
              </a:xfrm>
              <a:custGeom>
                <a:avLst/>
                <a:gdLst>
                  <a:gd name="T0" fmla="*/ 2 w 34"/>
                  <a:gd name="T1" fmla="*/ 15 h 16"/>
                  <a:gd name="T2" fmla="*/ 1 w 34"/>
                  <a:gd name="T3" fmla="*/ 14 h 16"/>
                  <a:gd name="T4" fmla="*/ 3 w 34"/>
                  <a:gd name="T5" fmla="*/ 9 h 16"/>
                  <a:gd name="T6" fmla="*/ 29 w 34"/>
                  <a:gd name="T7" fmla="*/ 0 h 16"/>
                  <a:gd name="T8" fmla="*/ 33 w 34"/>
                  <a:gd name="T9" fmla="*/ 3 h 16"/>
                  <a:gd name="T10" fmla="*/ 31 w 34"/>
                  <a:gd name="T11" fmla="*/ 7 h 16"/>
                  <a:gd name="T12" fmla="*/ 5 w 34"/>
                  <a:gd name="T13" fmla="*/ 16 h 16"/>
                  <a:gd name="T14" fmla="*/ 2 w 34"/>
                  <a:gd name="T15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16">
                    <a:moveTo>
                      <a:pt x="2" y="15"/>
                    </a:moveTo>
                    <a:cubicBezTo>
                      <a:pt x="1" y="15"/>
                      <a:pt x="1" y="14"/>
                      <a:pt x="1" y="14"/>
                    </a:cubicBezTo>
                    <a:cubicBezTo>
                      <a:pt x="0" y="12"/>
                      <a:pt x="1" y="10"/>
                      <a:pt x="3" y="9"/>
                    </a:cubicBezTo>
                    <a:cubicBezTo>
                      <a:pt x="12" y="6"/>
                      <a:pt x="19" y="3"/>
                      <a:pt x="29" y="0"/>
                    </a:cubicBezTo>
                    <a:cubicBezTo>
                      <a:pt x="31" y="0"/>
                      <a:pt x="33" y="1"/>
                      <a:pt x="33" y="3"/>
                    </a:cubicBezTo>
                    <a:cubicBezTo>
                      <a:pt x="34" y="4"/>
                      <a:pt x="33" y="6"/>
                      <a:pt x="31" y="7"/>
                    </a:cubicBezTo>
                    <a:cubicBezTo>
                      <a:pt x="22" y="10"/>
                      <a:pt x="14" y="12"/>
                      <a:pt x="5" y="16"/>
                    </a:cubicBezTo>
                    <a:cubicBezTo>
                      <a:pt x="4" y="16"/>
                      <a:pt x="3" y="16"/>
                      <a:pt x="2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36" name="">
                <a:extLst>
                  <a:ext uri="{FF2B5EF4-FFF2-40B4-BE49-F238E27FC236}">
                    <a16:creationId xmlns:a16="http://schemas.microsoft.com/office/drawing/2014/main" id="{D4263676-521D-4093-8E6C-669DDAC0DC9A}"/>
                  </a:ext>
                </a:extLst>
              </p:cNvPr>
              <p:cNvSpPr/>
              <p:nvPr/>
            </p:nvSpPr>
            <p:spPr bwMode="auto">
              <a:xfrm>
                <a:off x="7926388" y="4862514"/>
                <a:ext cx="125413" cy="49213"/>
              </a:xfrm>
              <a:custGeom>
                <a:avLst/>
                <a:gdLst>
                  <a:gd name="T0" fmla="*/ 1 w 33"/>
                  <a:gd name="T1" fmla="*/ 7 h 13"/>
                  <a:gd name="T2" fmla="*/ 0 w 33"/>
                  <a:gd name="T3" fmla="*/ 3 h 13"/>
                  <a:gd name="T4" fmla="*/ 4 w 33"/>
                  <a:gd name="T5" fmla="*/ 0 h 13"/>
                  <a:gd name="T6" fmla="*/ 30 w 33"/>
                  <a:gd name="T7" fmla="*/ 6 h 13"/>
                  <a:gd name="T8" fmla="*/ 33 w 33"/>
                  <a:gd name="T9" fmla="*/ 10 h 13"/>
                  <a:gd name="T10" fmla="*/ 29 w 33"/>
                  <a:gd name="T11" fmla="*/ 13 h 13"/>
                  <a:gd name="T12" fmla="*/ 3 w 33"/>
                  <a:gd name="T13" fmla="*/ 7 h 13"/>
                  <a:gd name="T14" fmla="*/ 1 w 33"/>
                  <a:gd name="T15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13">
                    <a:moveTo>
                      <a:pt x="1" y="7"/>
                    </a:moveTo>
                    <a:cubicBezTo>
                      <a:pt x="0" y="6"/>
                      <a:pt x="0" y="5"/>
                      <a:pt x="0" y="3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13" y="2"/>
                      <a:pt x="22" y="4"/>
                      <a:pt x="30" y="6"/>
                    </a:cubicBezTo>
                    <a:cubicBezTo>
                      <a:pt x="32" y="6"/>
                      <a:pt x="33" y="8"/>
                      <a:pt x="33" y="10"/>
                    </a:cubicBezTo>
                    <a:cubicBezTo>
                      <a:pt x="33" y="12"/>
                      <a:pt x="31" y="13"/>
                      <a:pt x="29" y="13"/>
                    </a:cubicBezTo>
                    <a:cubicBezTo>
                      <a:pt x="20" y="11"/>
                      <a:pt x="11" y="9"/>
                      <a:pt x="3" y="7"/>
                    </a:cubicBezTo>
                    <a:cubicBezTo>
                      <a:pt x="2" y="7"/>
                      <a:pt x="2" y="7"/>
                      <a:pt x="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37" name="">
                <a:extLst>
                  <a:ext uri="{FF2B5EF4-FFF2-40B4-BE49-F238E27FC236}">
                    <a16:creationId xmlns:a16="http://schemas.microsoft.com/office/drawing/2014/main" id="{A8C915D7-933C-40C4-A2C3-A005C56C0319}"/>
                  </a:ext>
                </a:extLst>
              </p:cNvPr>
              <p:cNvSpPr/>
              <p:nvPr/>
            </p:nvSpPr>
            <p:spPr bwMode="auto">
              <a:xfrm>
                <a:off x="7862888" y="5045076"/>
                <a:ext cx="57150" cy="41275"/>
              </a:xfrm>
              <a:custGeom>
                <a:avLst/>
                <a:gdLst>
                  <a:gd name="T0" fmla="*/ 1 w 15"/>
                  <a:gd name="T1" fmla="*/ 6 h 11"/>
                  <a:gd name="T2" fmla="*/ 0 w 15"/>
                  <a:gd name="T3" fmla="*/ 2 h 11"/>
                  <a:gd name="T4" fmla="*/ 5 w 15"/>
                  <a:gd name="T5" fmla="*/ 0 h 11"/>
                  <a:gd name="T6" fmla="*/ 13 w 15"/>
                  <a:gd name="T7" fmla="*/ 5 h 11"/>
                  <a:gd name="T8" fmla="*/ 14 w 15"/>
                  <a:gd name="T9" fmla="*/ 10 h 11"/>
                  <a:gd name="T10" fmla="*/ 9 w 15"/>
                  <a:gd name="T11" fmla="*/ 10 h 11"/>
                  <a:gd name="T12" fmla="*/ 9 w 15"/>
                  <a:gd name="T13" fmla="*/ 10 h 11"/>
                  <a:gd name="T14" fmla="*/ 2 w 15"/>
                  <a:gd name="T15" fmla="*/ 7 h 11"/>
                  <a:gd name="T16" fmla="*/ 1 w 15"/>
                  <a:gd name="T1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11">
                    <a:moveTo>
                      <a:pt x="1" y="6"/>
                    </a:moveTo>
                    <a:cubicBezTo>
                      <a:pt x="0" y="5"/>
                      <a:pt x="0" y="4"/>
                      <a:pt x="0" y="2"/>
                    </a:cubicBezTo>
                    <a:cubicBezTo>
                      <a:pt x="1" y="0"/>
                      <a:pt x="3" y="0"/>
                      <a:pt x="5" y="0"/>
                    </a:cubicBezTo>
                    <a:cubicBezTo>
                      <a:pt x="8" y="1"/>
                      <a:pt x="10" y="3"/>
                      <a:pt x="13" y="5"/>
                    </a:cubicBezTo>
                    <a:cubicBezTo>
                      <a:pt x="14" y="6"/>
                      <a:pt x="15" y="8"/>
                      <a:pt x="14" y="10"/>
                    </a:cubicBezTo>
                    <a:cubicBezTo>
                      <a:pt x="12" y="11"/>
                      <a:pt x="10" y="11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7" y="9"/>
                      <a:pt x="4" y="8"/>
                      <a:pt x="2" y="7"/>
                    </a:cubicBezTo>
                    <a:cubicBezTo>
                      <a:pt x="2" y="7"/>
                      <a:pt x="2" y="6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38" name="">
                <a:extLst>
                  <a:ext uri="{FF2B5EF4-FFF2-40B4-BE49-F238E27FC236}">
                    <a16:creationId xmlns:a16="http://schemas.microsoft.com/office/drawing/2014/main" id="{ABEEBAD9-B013-4F34-9D0B-EEF9A5E1B17E}"/>
                  </a:ext>
                </a:extLst>
              </p:cNvPr>
              <p:cNvSpPr/>
              <p:nvPr/>
            </p:nvSpPr>
            <p:spPr bwMode="auto">
              <a:xfrm>
                <a:off x="7732713" y="5186364"/>
                <a:ext cx="114300" cy="117475"/>
              </a:xfrm>
              <a:custGeom>
                <a:avLst/>
                <a:gdLst>
                  <a:gd name="T0" fmla="*/ 24 w 30"/>
                  <a:gd name="T1" fmla="*/ 30 h 31"/>
                  <a:gd name="T2" fmla="*/ 23 w 30"/>
                  <a:gd name="T3" fmla="*/ 30 h 31"/>
                  <a:gd name="T4" fmla="*/ 1 w 30"/>
                  <a:gd name="T5" fmla="*/ 6 h 31"/>
                  <a:gd name="T6" fmla="*/ 2 w 30"/>
                  <a:gd name="T7" fmla="*/ 1 h 31"/>
                  <a:gd name="T8" fmla="*/ 7 w 30"/>
                  <a:gd name="T9" fmla="*/ 1 h 31"/>
                  <a:gd name="T10" fmla="*/ 28 w 30"/>
                  <a:gd name="T11" fmla="*/ 25 h 31"/>
                  <a:gd name="T12" fmla="*/ 28 w 30"/>
                  <a:gd name="T13" fmla="*/ 30 h 31"/>
                  <a:gd name="T14" fmla="*/ 24 w 30"/>
                  <a:gd name="T15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31">
                    <a:moveTo>
                      <a:pt x="24" y="30"/>
                    </a:moveTo>
                    <a:cubicBezTo>
                      <a:pt x="24" y="30"/>
                      <a:pt x="23" y="30"/>
                      <a:pt x="23" y="30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30" y="27"/>
                      <a:pt x="30" y="29"/>
                      <a:pt x="28" y="30"/>
                    </a:cubicBezTo>
                    <a:cubicBezTo>
                      <a:pt x="27" y="31"/>
                      <a:pt x="25" y="31"/>
                      <a:pt x="24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39" name="">
                <a:extLst>
                  <a:ext uri="{FF2B5EF4-FFF2-40B4-BE49-F238E27FC236}">
                    <a16:creationId xmlns:a16="http://schemas.microsoft.com/office/drawing/2014/main" id="{29E73961-840D-45C8-8457-EF938715B915}"/>
                  </a:ext>
                </a:extLst>
              </p:cNvPr>
              <p:cNvSpPr/>
              <p:nvPr/>
            </p:nvSpPr>
            <p:spPr bwMode="auto">
              <a:xfrm>
                <a:off x="7558088" y="5291139"/>
                <a:ext cx="46038" cy="65088"/>
              </a:xfrm>
              <a:custGeom>
                <a:avLst/>
                <a:gdLst>
                  <a:gd name="T0" fmla="*/ 6 w 12"/>
                  <a:gd name="T1" fmla="*/ 16 h 17"/>
                  <a:gd name="T2" fmla="*/ 6 w 12"/>
                  <a:gd name="T3" fmla="*/ 15 h 17"/>
                  <a:gd name="T4" fmla="*/ 0 w 12"/>
                  <a:gd name="T5" fmla="*/ 4 h 17"/>
                  <a:gd name="T6" fmla="*/ 4 w 12"/>
                  <a:gd name="T7" fmla="*/ 0 h 17"/>
                  <a:gd name="T8" fmla="*/ 7 w 12"/>
                  <a:gd name="T9" fmla="*/ 3 h 17"/>
                  <a:gd name="T10" fmla="*/ 11 w 12"/>
                  <a:gd name="T11" fmla="*/ 10 h 17"/>
                  <a:gd name="T12" fmla="*/ 11 w 12"/>
                  <a:gd name="T13" fmla="*/ 15 h 17"/>
                  <a:gd name="T14" fmla="*/ 6 w 12"/>
                  <a:gd name="T15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7">
                    <a:moveTo>
                      <a:pt x="6" y="16"/>
                    </a:moveTo>
                    <a:cubicBezTo>
                      <a:pt x="6" y="16"/>
                      <a:pt x="6" y="16"/>
                      <a:pt x="6" y="15"/>
                    </a:cubicBezTo>
                    <a:cubicBezTo>
                      <a:pt x="3" y="12"/>
                      <a:pt x="1" y="8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5" y="0"/>
                      <a:pt x="7" y="1"/>
                      <a:pt x="7" y="3"/>
                    </a:cubicBezTo>
                    <a:cubicBezTo>
                      <a:pt x="7" y="6"/>
                      <a:pt x="9" y="8"/>
                      <a:pt x="11" y="10"/>
                    </a:cubicBezTo>
                    <a:cubicBezTo>
                      <a:pt x="12" y="12"/>
                      <a:pt x="12" y="14"/>
                      <a:pt x="11" y="15"/>
                    </a:cubicBezTo>
                    <a:cubicBezTo>
                      <a:pt x="10" y="17"/>
                      <a:pt x="8" y="17"/>
                      <a:pt x="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40" name="">
                <a:extLst>
                  <a:ext uri="{FF2B5EF4-FFF2-40B4-BE49-F238E27FC236}">
                    <a16:creationId xmlns:a16="http://schemas.microsoft.com/office/drawing/2014/main" id="{441D852D-63B9-4AAD-8F2B-5AEB5650C7B2}"/>
                  </a:ext>
                </a:extLst>
              </p:cNvPr>
              <p:cNvSpPr/>
              <p:nvPr/>
            </p:nvSpPr>
            <p:spPr bwMode="auto">
              <a:xfrm>
                <a:off x="7421563" y="5334001"/>
                <a:ext cx="60325" cy="131763"/>
              </a:xfrm>
              <a:custGeom>
                <a:avLst/>
                <a:gdLst>
                  <a:gd name="T0" fmla="*/ 10 w 16"/>
                  <a:gd name="T1" fmla="*/ 34 h 35"/>
                  <a:gd name="T2" fmla="*/ 9 w 16"/>
                  <a:gd name="T3" fmla="*/ 33 h 35"/>
                  <a:gd name="T4" fmla="*/ 0 w 16"/>
                  <a:gd name="T5" fmla="*/ 4 h 35"/>
                  <a:gd name="T6" fmla="*/ 4 w 16"/>
                  <a:gd name="T7" fmla="*/ 0 h 35"/>
                  <a:gd name="T8" fmla="*/ 7 w 16"/>
                  <a:gd name="T9" fmla="*/ 3 h 35"/>
                  <a:gd name="T10" fmla="*/ 15 w 16"/>
                  <a:gd name="T11" fmla="*/ 30 h 35"/>
                  <a:gd name="T12" fmla="*/ 14 w 16"/>
                  <a:gd name="T13" fmla="*/ 34 h 35"/>
                  <a:gd name="T14" fmla="*/ 10 w 16"/>
                  <a:gd name="T15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35">
                    <a:moveTo>
                      <a:pt x="10" y="34"/>
                    </a:moveTo>
                    <a:cubicBezTo>
                      <a:pt x="10" y="34"/>
                      <a:pt x="10" y="34"/>
                      <a:pt x="9" y="33"/>
                    </a:cubicBezTo>
                    <a:cubicBezTo>
                      <a:pt x="4" y="24"/>
                      <a:pt x="1" y="1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7" y="1"/>
                      <a:pt x="7" y="3"/>
                    </a:cubicBezTo>
                    <a:cubicBezTo>
                      <a:pt x="8" y="12"/>
                      <a:pt x="11" y="21"/>
                      <a:pt x="15" y="30"/>
                    </a:cubicBezTo>
                    <a:cubicBezTo>
                      <a:pt x="16" y="31"/>
                      <a:pt x="16" y="33"/>
                      <a:pt x="14" y="34"/>
                    </a:cubicBezTo>
                    <a:cubicBezTo>
                      <a:pt x="13" y="35"/>
                      <a:pt x="11" y="35"/>
                      <a:pt x="10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41" name="">
                <a:extLst>
                  <a:ext uri="{FF2B5EF4-FFF2-40B4-BE49-F238E27FC236}">
                    <a16:creationId xmlns:a16="http://schemas.microsoft.com/office/drawing/2014/main" id="{680049BF-BB41-41A9-A91D-8EF08020E3FD}"/>
                  </a:ext>
                </a:extLst>
              </p:cNvPr>
              <p:cNvSpPr/>
              <p:nvPr/>
            </p:nvSpPr>
            <p:spPr bwMode="auto">
              <a:xfrm>
                <a:off x="7219950" y="5341939"/>
                <a:ext cx="30163" cy="74613"/>
              </a:xfrm>
              <a:custGeom>
                <a:avLst/>
                <a:gdLst>
                  <a:gd name="T0" fmla="*/ 2 w 8"/>
                  <a:gd name="T1" fmla="*/ 19 h 20"/>
                  <a:gd name="T2" fmla="*/ 0 w 8"/>
                  <a:gd name="T3" fmla="*/ 17 h 20"/>
                  <a:gd name="T4" fmla="*/ 1 w 8"/>
                  <a:gd name="T5" fmla="*/ 3 h 20"/>
                  <a:gd name="T6" fmla="*/ 4 w 8"/>
                  <a:gd name="T7" fmla="*/ 0 h 20"/>
                  <a:gd name="T8" fmla="*/ 7 w 8"/>
                  <a:gd name="T9" fmla="*/ 4 h 20"/>
                  <a:gd name="T10" fmla="*/ 7 w 8"/>
                  <a:gd name="T11" fmla="*/ 17 h 20"/>
                  <a:gd name="T12" fmla="*/ 4 w 8"/>
                  <a:gd name="T13" fmla="*/ 20 h 20"/>
                  <a:gd name="T14" fmla="*/ 2 w 8"/>
                  <a:gd name="T15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20">
                    <a:moveTo>
                      <a:pt x="2" y="19"/>
                    </a:moveTo>
                    <a:cubicBezTo>
                      <a:pt x="1" y="19"/>
                      <a:pt x="0" y="18"/>
                      <a:pt x="0" y="17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7" y="4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9"/>
                      <a:pt x="6" y="20"/>
                      <a:pt x="4" y="20"/>
                    </a:cubicBezTo>
                    <a:cubicBezTo>
                      <a:pt x="3" y="20"/>
                      <a:pt x="2" y="20"/>
                      <a:pt x="2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42" name="">
                <a:extLst>
                  <a:ext uri="{FF2B5EF4-FFF2-40B4-BE49-F238E27FC236}">
                    <a16:creationId xmlns:a16="http://schemas.microsoft.com/office/drawing/2014/main" id="{713FAC0C-58F2-41C6-9515-DD95BC977DB1}"/>
                  </a:ext>
                </a:extLst>
              </p:cNvPr>
              <p:cNvSpPr/>
              <p:nvPr/>
            </p:nvSpPr>
            <p:spPr bwMode="auto">
              <a:xfrm>
                <a:off x="6600825" y="4048126"/>
                <a:ext cx="1306513" cy="1277938"/>
              </a:xfrm>
              <a:custGeom>
                <a:avLst/>
                <a:gdLst>
                  <a:gd name="T0" fmla="*/ 81 w 344"/>
                  <a:gd name="T1" fmla="*/ 291 h 337"/>
                  <a:gd name="T2" fmla="*/ 15 w 344"/>
                  <a:gd name="T3" fmla="*/ 204 h 337"/>
                  <a:gd name="T4" fmla="*/ 21 w 344"/>
                  <a:gd name="T5" fmla="*/ 79 h 337"/>
                  <a:gd name="T6" fmla="*/ 114 w 344"/>
                  <a:gd name="T7" fmla="*/ 9 h 337"/>
                  <a:gd name="T8" fmla="*/ 238 w 344"/>
                  <a:gd name="T9" fmla="*/ 26 h 337"/>
                  <a:gd name="T10" fmla="*/ 308 w 344"/>
                  <a:gd name="T11" fmla="*/ 255 h 337"/>
                  <a:gd name="T12" fmla="*/ 308 w 344"/>
                  <a:gd name="T13" fmla="*/ 255 h 337"/>
                  <a:gd name="T14" fmla="*/ 219 w 344"/>
                  <a:gd name="T15" fmla="*/ 322 h 337"/>
                  <a:gd name="T16" fmla="*/ 100 w 344"/>
                  <a:gd name="T17" fmla="*/ 302 h 337"/>
                  <a:gd name="T18" fmla="*/ 81 w 344"/>
                  <a:gd name="T19" fmla="*/ 291 h 337"/>
                  <a:gd name="T20" fmla="*/ 252 w 344"/>
                  <a:gd name="T21" fmla="*/ 43 h 337"/>
                  <a:gd name="T22" fmla="*/ 235 w 344"/>
                  <a:gd name="T23" fmla="*/ 33 h 337"/>
                  <a:gd name="T24" fmla="*/ 115 w 344"/>
                  <a:gd name="T25" fmla="*/ 16 h 337"/>
                  <a:gd name="T26" fmla="*/ 27 w 344"/>
                  <a:gd name="T27" fmla="*/ 82 h 337"/>
                  <a:gd name="T28" fmla="*/ 22 w 344"/>
                  <a:gd name="T29" fmla="*/ 201 h 337"/>
                  <a:gd name="T30" fmla="*/ 103 w 344"/>
                  <a:gd name="T31" fmla="*/ 296 h 337"/>
                  <a:gd name="T32" fmla="*/ 301 w 344"/>
                  <a:gd name="T33" fmla="*/ 251 h 337"/>
                  <a:gd name="T34" fmla="*/ 252 w 344"/>
                  <a:gd name="T35" fmla="*/ 43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4" h="337">
                    <a:moveTo>
                      <a:pt x="81" y="291"/>
                    </a:moveTo>
                    <a:cubicBezTo>
                      <a:pt x="51" y="270"/>
                      <a:pt x="28" y="239"/>
                      <a:pt x="15" y="204"/>
                    </a:cubicBezTo>
                    <a:cubicBezTo>
                      <a:pt x="0" y="161"/>
                      <a:pt x="2" y="115"/>
                      <a:pt x="21" y="79"/>
                    </a:cubicBezTo>
                    <a:cubicBezTo>
                      <a:pt x="39" y="43"/>
                      <a:pt x="72" y="18"/>
                      <a:pt x="114" y="9"/>
                    </a:cubicBezTo>
                    <a:cubicBezTo>
                      <a:pt x="154" y="0"/>
                      <a:pt x="198" y="6"/>
                      <a:pt x="238" y="26"/>
                    </a:cubicBezTo>
                    <a:cubicBezTo>
                      <a:pt x="322" y="69"/>
                      <a:pt x="344" y="182"/>
                      <a:pt x="308" y="255"/>
                    </a:cubicBezTo>
                    <a:cubicBezTo>
                      <a:pt x="308" y="255"/>
                      <a:pt x="308" y="255"/>
                      <a:pt x="308" y="255"/>
                    </a:cubicBezTo>
                    <a:cubicBezTo>
                      <a:pt x="289" y="291"/>
                      <a:pt x="259" y="314"/>
                      <a:pt x="219" y="322"/>
                    </a:cubicBezTo>
                    <a:cubicBezTo>
                      <a:pt x="183" y="329"/>
                      <a:pt x="140" y="322"/>
                      <a:pt x="100" y="302"/>
                    </a:cubicBezTo>
                    <a:cubicBezTo>
                      <a:pt x="93" y="298"/>
                      <a:pt x="87" y="295"/>
                      <a:pt x="81" y="291"/>
                    </a:cubicBezTo>
                    <a:close/>
                    <a:moveTo>
                      <a:pt x="252" y="43"/>
                    </a:moveTo>
                    <a:cubicBezTo>
                      <a:pt x="246" y="39"/>
                      <a:pt x="241" y="36"/>
                      <a:pt x="235" y="33"/>
                    </a:cubicBezTo>
                    <a:cubicBezTo>
                      <a:pt x="196" y="13"/>
                      <a:pt x="154" y="7"/>
                      <a:pt x="115" y="16"/>
                    </a:cubicBezTo>
                    <a:cubicBezTo>
                      <a:pt x="75" y="24"/>
                      <a:pt x="44" y="48"/>
                      <a:pt x="27" y="82"/>
                    </a:cubicBezTo>
                    <a:cubicBezTo>
                      <a:pt x="9" y="117"/>
                      <a:pt x="8" y="160"/>
                      <a:pt x="22" y="201"/>
                    </a:cubicBezTo>
                    <a:cubicBezTo>
                      <a:pt x="36" y="243"/>
                      <a:pt x="66" y="277"/>
                      <a:pt x="103" y="296"/>
                    </a:cubicBezTo>
                    <a:cubicBezTo>
                      <a:pt x="186" y="337"/>
                      <a:pt x="267" y="319"/>
                      <a:pt x="301" y="251"/>
                    </a:cubicBezTo>
                    <a:cubicBezTo>
                      <a:pt x="334" y="187"/>
                      <a:pt x="318" y="89"/>
                      <a:pt x="252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43" name="">
                <a:extLst>
                  <a:ext uri="{FF2B5EF4-FFF2-40B4-BE49-F238E27FC236}">
                    <a16:creationId xmlns:a16="http://schemas.microsoft.com/office/drawing/2014/main" id="{E3265E3E-030B-46C5-B02B-B71057DA6D12}"/>
                  </a:ext>
                </a:extLst>
              </p:cNvPr>
              <p:cNvSpPr/>
              <p:nvPr/>
            </p:nvSpPr>
            <p:spPr bwMode="auto">
              <a:xfrm>
                <a:off x="6988175" y="4624389"/>
                <a:ext cx="577850" cy="576263"/>
              </a:xfrm>
              <a:custGeom>
                <a:avLst/>
                <a:gdLst>
                  <a:gd name="T0" fmla="*/ 42 w 152"/>
                  <a:gd name="T1" fmla="*/ 135 h 152"/>
                  <a:gd name="T2" fmla="*/ 15 w 152"/>
                  <a:gd name="T3" fmla="*/ 42 h 152"/>
                  <a:gd name="T4" fmla="*/ 111 w 152"/>
                  <a:gd name="T5" fmla="*/ 19 h 152"/>
                  <a:gd name="T6" fmla="*/ 146 w 152"/>
                  <a:gd name="T7" fmla="*/ 63 h 152"/>
                  <a:gd name="T8" fmla="*/ 142 w 152"/>
                  <a:gd name="T9" fmla="*/ 119 h 152"/>
                  <a:gd name="T10" fmla="*/ 142 w 152"/>
                  <a:gd name="T11" fmla="*/ 119 h 152"/>
                  <a:gd name="T12" fmla="*/ 103 w 152"/>
                  <a:gd name="T13" fmla="*/ 149 h 152"/>
                  <a:gd name="T14" fmla="*/ 50 w 152"/>
                  <a:gd name="T15" fmla="*/ 140 h 152"/>
                  <a:gd name="T16" fmla="*/ 42 w 152"/>
                  <a:gd name="T17" fmla="*/ 135 h 152"/>
                  <a:gd name="T18" fmla="*/ 115 w 152"/>
                  <a:gd name="T19" fmla="*/ 29 h 152"/>
                  <a:gd name="T20" fmla="*/ 108 w 152"/>
                  <a:gd name="T21" fmla="*/ 25 h 152"/>
                  <a:gd name="T22" fmla="*/ 22 w 152"/>
                  <a:gd name="T23" fmla="*/ 45 h 152"/>
                  <a:gd name="T24" fmla="*/ 53 w 152"/>
                  <a:gd name="T25" fmla="*/ 134 h 152"/>
                  <a:gd name="T26" fmla="*/ 101 w 152"/>
                  <a:gd name="T27" fmla="*/ 142 h 152"/>
                  <a:gd name="T28" fmla="*/ 136 w 152"/>
                  <a:gd name="T29" fmla="*/ 116 h 152"/>
                  <a:gd name="T30" fmla="*/ 136 w 152"/>
                  <a:gd name="T31" fmla="*/ 116 h 152"/>
                  <a:gd name="T32" fmla="*/ 140 w 152"/>
                  <a:gd name="T33" fmla="*/ 65 h 152"/>
                  <a:gd name="T34" fmla="*/ 115 w 152"/>
                  <a:gd name="T35" fmla="*/ 29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2" h="152">
                    <a:moveTo>
                      <a:pt x="42" y="135"/>
                    </a:moveTo>
                    <a:cubicBezTo>
                      <a:pt x="13" y="115"/>
                      <a:pt x="0" y="73"/>
                      <a:pt x="15" y="42"/>
                    </a:cubicBezTo>
                    <a:cubicBezTo>
                      <a:pt x="32" y="10"/>
                      <a:pt x="74" y="0"/>
                      <a:pt x="111" y="19"/>
                    </a:cubicBezTo>
                    <a:cubicBezTo>
                      <a:pt x="128" y="27"/>
                      <a:pt x="141" y="43"/>
                      <a:pt x="146" y="63"/>
                    </a:cubicBezTo>
                    <a:cubicBezTo>
                      <a:pt x="152" y="82"/>
                      <a:pt x="150" y="103"/>
                      <a:pt x="142" y="119"/>
                    </a:cubicBezTo>
                    <a:cubicBezTo>
                      <a:pt x="142" y="119"/>
                      <a:pt x="142" y="119"/>
                      <a:pt x="142" y="119"/>
                    </a:cubicBezTo>
                    <a:cubicBezTo>
                      <a:pt x="134" y="135"/>
                      <a:pt x="120" y="146"/>
                      <a:pt x="103" y="149"/>
                    </a:cubicBezTo>
                    <a:cubicBezTo>
                      <a:pt x="87" y="152"/>
                      <a:pt x="68" y="149"/>
                      <a:pt x="50" y="140"/>
                    </a:cubicBezTo>
                    <a:cubicBezTo>
                      <a:pt x="47" y="139"/>
                      <a:pt x="45" y="137"/>
                      <a:pt x="42" y="135"/>
                    </a:cubicBezTo>
                    <a:close/>
                    <a:moveTo>
                      <a:pt x="115" y="29"/>
                    </a:moveTo>
                    <a:cubicBezTo>
                      <a:pt x="113" y="28"/>
                      <a:pt x="110" y="26"/>
                      <a:pt x="108" y="25"/>
                    </a:cubicBezTo>
                    <a:cubicBezTo>
                      <a:pt x="74" y="8"/>
                      <a:pt x="36" y="17"/>
                      <a:pt x="22" y="45"/>
                    </a:cubicBezTo>
                    <a:cubicBezTo>
                      <a:pt x="6" y="76"/>
                      <a:pt x="21" y="118"/>
                      <a:pt x="53" y="134"/>
                    </a:cubicBezTo>
                    <a:cubicBezTo>
                      <a:pt x="70" y="142"/>
                      <a:pt x="87" y="145"/>
                      <a:pt x="101" y="142"/>
                    </a:cubicBezTo>
                    <a:cubicBezTo>
                      <a:pt x="117" y="139"/>
                      <a:pt x="129" y="130"/>
                      <a:pt x="136" y="116"/>
                    </a:cubicBezTo>
                    <a:cubicBezTo>
                      <a:pt x="136" y="116"/>
                      <a:pt x="136" y="116"/>
                      <a:pt x="136" y="116"/>
                    </a:cubicBezTo>
                    <a:cubicBezTo>
                      <a:pt x="143" y="101"/>
                      <a:pt x="145" y="83"/>
                      <a:pt x="140" y="65"/>
                    </a:cubicBezTo>
                    <a:cubicBezTo>
                      <a:pt x="135" y="50"/>
                      <a:pt x="127" y="37"/>
                      <a:pt x="115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44" name="">
                <a:extLst>
                  <a:ext uri="{FF2B5EF4-FFF2-40B4-BE49-F238E27FC236}">
                    <a16:creationId xmlns:a16="http://schemas.microsoft.com/office/drawing/2014/main" id="{91089797-CA69-4DAE-A552-4026ADF24161}"/>
                  </a:ext>
                </a:extLst>
              </p:cNvPr>
              <p:cNvSpPr/>
              <p:nvPr/>
            </p:nvSpPr>
            <p:spPr bwMode="auto">
              <a:xfrm>
                <a:off x="7486650" y="4502151"/>
                <a:ext cx="269875" cy="280988"/>
              </a:xfrm>
              <a:custGeom>
                <a:avLst/>
                <a:gdLst>
                  <a:gd name="T0" fmla="*/ 17 w 71"/>
                  <a:gd name="T1" fmla="*/ 66 h 74"/>
                  <a:gd name="T2" fmla="*/ 4 w 71"/>
                  <a:gd name="T3" fmla="*/ 47 h 74"/>
                  <a:gd name="T4" fmla="*/ 5 w 71"/>
                  <a:gd name="T5" fmla="*/ 21 h 74"/>
                  <a:gd name="T6" fmla="*/ 51 w 71"/>
                  <a:gd name="T7" fmla="*/ 9 h 74"/>
                  <a:gd name="T8" fmla="*/ 68 w 71"/>
                  <a:gd name="T9" fmla="*/ 31 h 74"/>
                  <a:gd name="T10" fmla="*/ 66 w 71"/>
                  <a:gd name="T11" fmla="*/ 58 h 74"/>
                  <a:gd name="T12" fmla="*/ 47 w 71"/>
                  <a:gd name="T13" fmla="*/ 72 h 74"/>
                  <a:gd name="T14" fmla="*/ 22 w 71"/>
                  <a:gd name="T15" fmla="*/ 68 h 74"/>
                  <a:gd name="T16" fmla="*/ 17 w 71"/>
                  <a:gd name="T17" fmla="*/ 66 h 74"/>
                  <a:gd name="T18" fmla="*/ 51 w 71"/>
                  <a:gd name="T19" fmla="*/ 17 h 74"/>
                  <a:gd name="T20" fmla="*/ 48 w 71"/>
                  <a:gd name="T21" fmla="*/ 15 h 74"/>
                  <a:gd name="T22" fmla="*/ 11 w 71"/>
                  <a:gd name="T23" fmla="*/ 24 h 74"/>
                  <a:gd name="T24" fmla="*/ 10 w 71"/>
                  <a:gd name="T25" fmla="*/ 45 h 74"/>
                  <a:gd name="T26" fmla="*/ 25 w 71"/>
                  <a:gd name="T27" fmla="*/ 62 h 74"/>
                  <a:gd name="T28" fmla="*/ 45 w 71"/>
                  <a:gd name="T29" fmla="*/ 66 h 74"/>
                  <a:gd name="T30" fmla="*/ 60 w 71"/>
                  <a:gd name="T31" fmla="*/ 55 h 74"/>
                  <a:gd name="T32" fmla="*/ 60 w 71"/>
                  <a:gd name="T33" fmla="*/ 55 h 74"/>
                  <a:gd name="T34" fmla="*/ 62 w 71"/>
                  <a:gd name="T35" fmla="*/ 33 h 74"/>
                  <a:gd name="T36" fmla="*/ 51 w 71"/>
                  <a:gd name="T37" fmla="*/ 17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1" h="74">
                    <a:moveTo>
                      <a:pt x="17" y="66"/>
                    </a:moveTo>
                    <a:cubicBezTo>
                      <a:pt x="11" y="61"/>
                      <a:pt x="6" y="55"/>
                      <a:pt x="4" y="47"/>
                    </a:cubicBezTo>
                    <a:cubicBezTo>
                      <a:pt x="0" y="38"/>
                      <a:pt x="1" y="28"/>
                      <a:pt x="5" y="21"/>
                    </a:cubicBezTo>
                    <a:cubicBezTo>
                      <a:pt x="13" y="5"/>
                      <a:pt x="33" y="0"/>
                      <a:pt x="51" y="9"/>
                    </a:cubicBezTo>
                    <a:cubicBezTo>
                      <a:pt x="59" y="13"/>
                      <a:pt x="65" y="21"/>
                      <a:pt x="68" y="31"/>
                    </a:cubicBezTo>
                    <a:cubicBezTo>
                      <a:pt x="71" y="40"/>
                      <a:pt x="70" y="50"/>
                      <a:pt x="66" y="58"/>
                    </a:cubicBezTo>
                    <a:cubicBezTo>
                      <a:pt x="62" y="66"/>
                      <a:pt x="55" y="71"/>
                      <a:pt x="47" y="72"/>
                    </a:cubicBezTo>
                    <a:cubicBezTo>
                      <a:pt x="39" y="74"/>
                      <a:pt x="30" y="72"/>
                      <a:pt x="22" y="68"/>
                    </a:cubicBezTo>
                    <a:cubicBezTo>
                      <a:pt x="20" y="67"/>
                      <a:pt x="19" y="67"/>
                      <a:pt x="17" y="66"/>
                    </a:cubicBezTo>
                    <a:close/>
                    <a:moveTo>
                      <a:pt x="51" y="17"/>
                    </a:moveTo>
                    <a:cubicBezTo>
                      <a:pt x="50" y="16"/>
                      <a:pt x="49" y="16"/>
                      <a:pt x="48" y="15"/>
                    </a:cubicBezTo>
                    <a:cubicBezTo>
                      <a:pt x="33" y="8"/>
                      <a:pt x="17" y="12"/>
                      <a:pt x="11" y="24"/>
                    </a:cubicBezTo>
                    <a:cubicBezTo>
                      <a:pt x="8" y="30"/>
                      <a:pt x="8" y="38"/>
                      <a:pt x="10" y="45"/>
                    </a:cubicBezTo>
                    <a:cubicBezTo>
                      <a:pt x="13" y="52"/>
                      <a:pt x="18" y="59"/>
                      <a:pt x="25" y="62"/>
                    </a:cubicBezTo>
                    <a:cubicBezTo>
                      <a:pt x="32" y="66"/>
                      <a:pt x="39" y="67"/>
                      <a:pt x="45" y="66"/>
                    </a:cubicBezTo>
                    <a:cubicBezTo>
                      <a:pt x="52" y="64"/>
                      <a:pt x="57" y="60"/>
                      <a:pt x="60" y="55"/>
                    </a:cubicBezTo>
                    <a:cubicBezTo>
                      <a:pt x="60" y="55"/>
                      <a:pt x="60" y="55"/>
                      <a:pt x="60" y="55"/>
                    </a:cubicBezTo>
                    <a:cubicBezTo>
                      <a:pt x="63" y="48"/>
                      <a:pt x="64" y="40"/>
                      <a:pt x="62" y="33"/>
                    </a:cubicBezTo>
                    <a:cubicBezTo>
                      <a:pt x="60" y="26"/>
                      <a:pt x="56" y="21"/>
                      <a:pt x="51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45" name="">
                <a:extLst>
                  <a:ext uri="{FF2B5EF4-FFF2-40B4-BE49-F238E27FC236}">
                    <a16:creationId xmlns:a16="http://schemas.microsoft.com/office/drawing/2014/main" id="{68AD3968-579D-454F-8DD1-D44F56FD3D60}"/>
                  </a:ext>
                </a:extLst>
              </p:cNvPr>
              <p:cNvSpPr/>
              <p:nvPr/>
            </p:nvSpPr>
            <p:spPr bwMode="auto">
              <a:xfrm>
                <a:off x="7269163" y="4445001"/>
                <a:ext cx="201613" cy="190500"/>
              </a:xfrm>
              <a:custGeom>
                <a:avLst/>
                <a:gdLst>
                  <a:gd name="T0" fmla="*/ 14 w 53"/>
                  <a:gd name="T1" fmla="*/ 44 h 50"/>
                  <a:gd name="T2" fmla="*/ 5 w 53"/>
                  <a:gd name="T3" fmla="*/ 13 h 50"/>
                  <a:gd name="T4" fmla="*/ 16 w 53"/>
                  <a:gd name="T5" fmla="*/ 3 h 50"/>
                  <a:gd name="T6" fmla="*/ 37 w 53"/>
                  <a:gd name="T7" fmla="*/ 4 h 50"/>
                  <a:gd name="T8" fmla="*/ 48 w 53"/>
                  <a:gd name="T9" fmla="*/ 38 h 50"/>
                  <a:gd name="T10" fmla="*/ 48 w 53"/>
                  <a:gd name="T11" fmla="*/ 38 h 50"/>
                  <a:gd name="T12" fmla="*/ 37 w 53"/>
                  <a:gd name="T13" fmla="*/ 48 h 50"/>
                  <a:gd name="T14" fmla="*/ 17 w 53"/>
                  <a:gd name="T15" fmla="*/ 46 h 50"/>
                  <a:gd name="T16" fmla="*/ 14 w 53"/>
                  <a:gd name="T17" fmla="*/ 44 h 50"/>
                  <a:gd name="T18" fmla="*/ 36 w 53"/>
                  <a:gd name="T19" fmla="*/ 12 h 50"/>
                  <a:gd name="T20" fmla="*/ 34 w 53"/>
                  <a:gd name="T21" fmla="*/ 10 h 50"/>
                  <a:gd name="T22" fmla="*/ 19 w 53"/>
                  <a:gd name="T23" fmla="*/ 9 h 50"/>
                  <a:gd name="T24" fmla="*/ 11 w 53"/>
                  <a:gd name="T25" fmla="*/ 16 h 50"/>
                  <a:gd name="T26" fmla="*/ 20 w 53"/>
                  <a:gd name="T27" fmla="*/ 39 h 50"/>
                  <a:gd name="T28" fmla="*/ 34 w 53"/>
                  <a:gd name="T29" fmla="*/ 41 h 50"/>
                  <a:gd name="T30" fmla="*/ 41 w 53"/>
                  <a:gd name="T31" fmla="*/ 35 h 50"/>
                  <a:gd name="T32" fmla="*/ 41 w 53"/>
                  <a:gd name="T33" fmla="*/ 35 h 50"/>
                  <a:gd name="T34" fmla="*/ 36 w 53"/>
                  <a:gd name="T35" fmla="*/ 1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3" h="50">
                    <a:moveTo>
                      <a:pt x="14" y="44"/>
                    </a:moveTo>
                    <a:cubicBezTo>
                      <a:pt x="4" y="37"/>
                      <a:pt x="0" y="23"/>
                      <a:pt x="5" y="13"/>
                    </a:cubicBezTo>
                    <a:cubicBezTo>
                      <a:pt x="7" y="8"/>
                      <a:pt x="11" y="4"/>
                      <a:pt x="16" y="3"/>
                    </a:cubicBezTo>
                    <a:cubicBezTo>
                      <a:pt x="23" y="0"/>
                      <a:pt x="30" y="1"/>
                      <a:pt x="37" y="4"/>
                    </a:cubicBezTo>
                    <a:cubicBezTo>
                      <a:pt x="49" y="10"/>
                      <a:pt x="53" y="27"/>
                      <a:pt x="48" y="38"/>
                    </a:cubicBezTo>
                    <a:cubicBezTo>
                      <a:pt x="48" y="38"/>
                      <a:pt x="48" y="38"/>
                      <a:pt x="48" y="38"/>
                    </a:cubicBezTo>
                    <a:cubicBezTo>
                      <a:pt x="45" y="42"/>
                      <a:pt x="42" y="46"/>
                      <a:pt x="37" y="48"/>
                    </a:cubicBezTo>
                    <a:cubicBezTo>
                      <a:pt x="31" y="50"/>
                      <a:pt x="24" y="49"/>
                      <a:pt x="17" y="46"/>
                    </a:cubicBezTo>
                    <a:cubicBezTo>
                      <a:pt x="16" y="45"/>
                      <a:pt x="15" y="44"/>
                      <a:pt x="14" y="44"/>
                    </a:cubicBezTo>
                    <a:close/>
                    <a:moveTo>
                      <a:pt x="36" y="12"/>
                    </a:moveTo>
                    <a:cubicBezTo>
                      <a:pt x="35" y="11"/>
                      <a:pt x="34" y="11"/>
                      <a:pt x="34" y="10"/>
                    </a:cubicBezTo>
                    <a:cubicBezTo>
                      <a:pt x="29" y="8"/>
                      <a:pt x="23" y="8"/>
                      <a:pt x="19" y="9"/>
                    </a:cubicBezTo>
                    <a:cubicBezTo>
                      <a:pt x="15" y="10"/>
                      <a:pt x="12" y="13"/>
                      <a:pt x="11" y="16"/>
                    </a:cubicBezTo>
                    <a:cubicBezTo>
                      <a:pt x="7" y="24"/>
                      <a:pt x="11" y="35"/>
                      <a:pt x="20" y="39"/>
                    </a:cubicBezTo>
                    <a:cubicBezTo>
                      <a:pt x="25" y="42"/>
                      <a:pt x="30" y="42"/>
                      <a:pt x="34" y="41"/>
                    </a:cubicBezTo>
                    <a:cubicBezTo>
                      <a:pt x="38" y="40"/>
                      <a:pt x="40" y="38"/>
                      <a:pt x="41" y="35"/>
                    </a:cubicBezTo>
                    <a:cubicBezTo>
                      <a:pt x="41" y="35"/>
                      <a:pt x="41" y="35"/>
                      <a:pt x="41" y="35"/>
                    </a:cubicBezTo>
                    <a:cubicBezTo>
                      <a:pt x="45" y="28"/>
                      <a:pt x="43" y="17"/>
                      <a:pt x="3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46" name="">
                <a:extLst>
                  <a:ext uri="{FF2B5EF4-FFF2-40B4-BE49-F238E27FC236}">
                    <a16:creationId xmlns:a16="http://schemas.microsoft.com/office/drawing/2014/main" id="{C72E1714-9D13-4683-B492-5BD1B4839F3C}"/>
                  </a:ext>
                </a:extLst>
              </p:cNvPr>
              <p:cNvSpPr/>
              <p:nvPr/>
            </p:nvSpPr>
            <p:spPr bwMode="auto">
              <a:xfrm>
                <a:off x="7219950" y="4911726"/>
                <a:ext cx="228600" cy="217488"/>
              </a:xfrm>
              <a:custGeom>
                <a:avLst/>
                <a:gdLst>
                  <a:gd name="T0" fmla="*/ 15 w 60"/>
                  <a:gd name="T1" fmla="*/ 50 h 57"/>
                  <a:gd name="T2" fmla="*/ 1 w 60"/>
                  <a:gd name="T3" fmla="*/ 30 h 57"/>
                  <a:gd name="T4" fmla="*/ 6 w 60"/>
                  <a:gd name="T5" fmla="*/ 12 h 57"/>
                  <a:gd name="T6" fmla="*/ 27 w 60"/>
                  <a:gd name="T7" fmla="*/ 1 h 57"/>
                  <a:gd name="T8" fmla="*/ 59 w 60"/>
                  <a:gd name="T9" fmla="*/ 29 h 57"/>
                  <a:gd name="T10" fmla="*/ 55 w 60"/>
                  <a:gd name="T11" fmla="*/ 46 h 57"/>
                  <a:gd name="T12" fmla="*/ 35 w 60"/>
                  <a:gd name="T13" fmla="*/ 56 h 57"/>
                  <a:gd name="T14" fmla="*/ 15 w 60"/>
                  <a:gd name="T15" fmla="*/ 50 h 57"/>
                  <a:gd name="T16" fmla="*/ 41 w 60"/>
                  <a:gd name="T17" fmla="*/ 12 h 57"/>
                  <a:gd name="T18" fmla="*/ 27 w 60"/>
                  <a:gd name="T19" fmla="*/ 8 h 57"/>
                  <a:gd name="T20" fmla="*/ 11 w 60"/>
                  <a:gd name="T21" fmla="*/ 16 h 57"/>
                  <a:gd name="T22" fmla="*/ 8 w 60"/>
                  <a:gd name="T23" fmla="*/ 29 h 57"/>
                  <a:gd name="T24" fmla="*/ 34 w 60"/>
                  <a:gd name="T25" fmla="*/ 49 h 57"/>
                  <a:gd name="T26" fmla="*/ 50 w 60"/>
                  <a:gd name="T27" fmla="*/ 42 h 57"/>
                  <a:gd name="T28" fmla="*/ 52 w 60"/>
                  <a:gd name="T29" fmla="*/ 30 h 57"/>
                  <a:gd name="T30" fmla="*/ 52 w 60"/>
                  <a:gd name="T31" fmla="*/ 30 h 57"/>
                  <a:gd name="T32" fmla="*/ 41 w 60"/>
                  <a:gd name="T33" fmla="*/ 1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57">
                    <a:moveTo>
                      <a:pt x="15" y="50"/>
                    </a:moveTo>
                    <a:cubicBezTo>
                      <a:pt x="8" y="46"/>
                      <a:pt x="3" y="38"/>
                      <a:pt x="1" y="30"/>
                    </a:cubicBezTo>
                    <a:cubicBezTo>
                      <a:pt x="0" y="23"/>
                      <a:pt x="2" y="17"/>
                      <a:pt x="6" y="12"/>
                    </a:cubicBezTo>
                    <a:cubicBezTo>
                      <a:pt x="11" y="6"/>
                      <a:pt x="18" y="2"/>
                      <a:pt x="27" y="1"/>
                    </a:cubicBezTo>
                    <a:cubicBezTo>
                      <a:pt x="43" y="0"/>
                      <a:pt x="57" y="15"/>
                      <a:pt x="59" y="29"/>
                    </a:cubicBezTo>
                    <a:cubicBezTo>
                      <a:pt x="60" y="35"/>
                      <a:pt x="59" y="41"/>
                      <a:pt x="55" y="46"/>
                    </a:cubicBezTo>
                    <a:cubicBezTo>
                      <a:pt x="51" y="52"/>
                      <a:pt x="43" y="55"/>
                      <a:pt x="35" y="56"/>
                    </a:cubicBezTo>
                    <a:cubicBezTo>
                      <a:pt x="28" y="57"/>
                      <a:pt x="21" y="54"/>
                      <a:pt x="15" y="50"/>
                    </a:cubicBezTo>
                    <a:close/>
                    <a:moveTo>
                      <a:pt x="41" y="12"/>
                    </a:moveTo>
                    <a:cubicBezTo>
                      <a:pt x="37" y="9"/>
                      <a:pt x="32" y="8"/>
                      <a:pt x="27" y="8"/>
                    </a:cubicBezTo>
                    <a:cubicBezTo>
                      <a:pt x="21" y="9"/>
                      <a:pt x="15" y="12"/>
                      <a:pt x="11" y="16"/>
                    </a:cubicBezTo>
                    <a:cubicBezTo>
                      <a:pt x="9" y="20"/>
                      <a:pt x="8" y="24"/>
                      <a:pt x="8" y="29"/>
                    </a:cubicBezTo>
                    <a:cubicBezTo>
                      <a:pt x="10" y="40"/>
                      <a:pt x="22" y="50"/>
                      <a:pt x="34" y="49"/>
                    </a:cubicBezTo>
                    <a:cubicBezTo>
                      <a:pt x="41" y="48"/>
                      <a:pt x="46" y="46"/>
                      <a:pt x="50" y="42"/>
                    </a:cubicBezTo>
                    <a:cubicBezTo>
                      <a:pt x="52" y="38"/>
                      <a:pt x="53" y="34"/>
                      <a:pt x="52" y="30"/>
                    </a:cubicBezTo>
                    <a:cubicBezTo>
                      <a:pt x="52" y="30"/>
                      <a:pt x="52" y="30"/>
                      <a:pt x="52" y="30"/>
                    </a:cubicBezTo>
                    <a:cubicBezTo>
                      <a:pt x="51" y="23"/>
                      <a:pt x="47" y="16"/>
                      <a:pt x="4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47" name="">
                <a:extLst>
                  <a:ext uri="{FF2B5EF4-FFF2-40B4-BE49-F238E27FC236}">
                    <a16:creationId xmlns:a16="http://schemas.microsoft.com/office/drawing/2014/main" id="{4C07DECF-BCF6-433A-9C44-A48606209C41}"/>
                  </a:ext>
                </a:extLst>
              </p:cNvPr>
              <p:cNvSpPr/>
              <p:nvPr/>
            </p:nvSpPr>
            <p:spPr bwMode="auto">
              <a:xfrm>
                <a:off x="6426200" y="3956051"/>
                <a:ext cx="1595438" cy="1435100"/>
              </a:xfrm>
              <a:custGeom>
                <a:avLst/>
                <a:gdLst>
                  <a:gd name="T0" fmla="*/ 105 w 420"/>
                  <a:gd name="T1" fmla="*/ 333 h 378"/>
                  <a:gd name="T2" fmla="*/ 36 w 420"/>
                  <a:gd name="T3" fmla="*/ 255 h 378"/>
                  <a:gd name="T4" fmla="*/ 29 w 420"/>
                  <a:gd name="T5" fmla="*/ 116 h 378"/>
                  <a:gd name="T6" fmla="*/ 130 w 420"/>
                  <a:gd name="T7" fmla="*/ 20 h 378"/>
                  <a:gd name="T8" fmla="*/ 285 w 420"/>
                  <a:gd name="T9" fmla="*/ 21 h 378"/>
                  <a:gd name="T10" fmla="*/ 391 w 420"/>
                  <a:gd name="T11" fmla="*/ 125 h 378"/>
                  <a:gd name="T12" fmla="*/ 394 w 420"/>
                  <a:gd name="T13" fmla="*/ 267 h 378"/>
                  <a:gd name="T14" fmla="*/ 394 w 420"/>
                  <a:gd name="T15" fmla="*/ 267 h 378"/>
                  <a:gd name="T16" fmla="*/ 300 w 420"/>
                  <a:gd name="T17" fmla="*/ 358 h 378"/>
                  <a:gd name="T18" fmla="*/ 146 w 420"/>
                  <a:gd name="T19" fmla="*/ 355 h 378"/>
                  <a:gd name="T20" fmla="*/ 105 w 420"/>
                  <a:gd name="T21" fmla="*/ 333 h 378"/>
                  <a:gd name="T22" fmla="*/ 316 w 420"/>
                  <a:gd name="T23" fmla="*/ 46 h 378"/>
                  <a:gd name="T24" fmla="*/ 282 w 420"/>
                  <a:gd name="T25" fmla="*/ 28 h 378"/>
                  <a:gd name="T26" fmla="*/ 132 w 420"/>
                  <a:gd name="T27" fmla="*/ 27 h 378"/>
                  <a:gd name="T28" fmla="*/ 36 w 420"/>
                  <a:gd name="T29" fmla="*/ 119 h 378"/>
                  <a:gd name="T30" fmla="*/ 148 w 420"/>
                  <a:gd name="T31" fmla="*/ 349 h 378"/>
                  <a:gd name="T32" fmla="*/ 298 w 420"/>
                  <a:gd name="T33" fmla="*/ 352 h 378"/>
                  <a:gd name="T34" fmla="*/ 387 w 420"/>
                  <a:gd name="T35" fmla="*/ 264 h 378"/>
                  <a:gd name="T36" fmla="*/ 387 w 420"/>
                  <a:gd name="T37" fmla="*/ 264 h 378"/>
                  <a:gd name="T38" fmla="*/ 316 w 420"/>
                  <a:gd name="T39" fmla="*/ 46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0" h="378">
                    <a:moveTo>
                      <a:pt x="105" y="333"/>
                    </a:moveTo>
                    <a:cubicBezTo>
                      <a:pt x="76" y="312"/>
                      <a:pt x="52" y="286"/>
                      <a:pt x="36" y="255"/>
                    </a:cubicBezTo>
                    <a:cubicBezTo>
                      <a:pt x="14" y="209"/>
                      <a:pt x="11" y="160"/>
                      <a:pt x="29" y="116"/>
                    </a:cubicBezTo>
                    <a:cubicBezTo>
                      <a:pt x="47" y="73"/>
                      <a:pt x="83" y="39"/>
                      <a:pt x="130" y="20"/>
                    </a:cubicBezTo>
                    <a:cubicBezTo>
                      <a:pt x="180" y="0"/>
                      <a:pt x="237" y="0"/>
                      <a:pt x="285" y="21"/>
                    </a:cubicBezTo>
                    <a:cubicBezTo>
                      <a:pt x="333" y="42"/>
                      <a:pt x="370" y="79"/>
                      <a:pt x="391" y="125"/>
                    </a:cubicBezTo>
                    <a:cubicBezTo>
                      <a:pt x="411" y="172"/>
                      <a:pt x="412" y="222"/>
                      <a:pt x="394" y="267"/>
                    </a:cubicBezTo>
                    <a:cubicBezTo>
                      <a:pt x="394" y="267"/>
                      <a:pt x="394" y="267"/>
                      <a:pt x="394" y="267"/>
                    </a:cubicBezTo>
                    <a:cubicBezTo>
                      <a:pt x="377" y="309"/>
                      <a:pt x="343" y="341"/>
                      <a:pt x="300" y="358"/>
                    </a:cubicBezTo>
                    <a:cubicBezTo>
                      <a:pt x="252" y="378"/>
                      <a:pt x="196" y="377"/>
                      <a:pt x="146" y="355"/>
                    </a:cubicBezTo>
                    <a:cubicBezTo>
                      <a:pt x="131" y="349"/>
                      <a:pt x="118" y="341"/>
                      <a:pt x="105" y="333"/>
                    </a:cubicBezTo>
                    <a:close/>
                    <a:moveTo>
                      <a:pt x="316" y="46"/>
                    </a:moveTo>
                    <a:cubicBezTo>
                      <a:pt x="306" y="39"/>
                      <a:pt x="295" y="33"/>
                      <a:pt x="282" y="28"/>
                    </a:cubicBezTo>
                    <a:cubicBezTo>
                      <a:pt x="235" y="8"/>
                      <a:pt x="181" y="7"/>
                      <a:pt x="132" y="27"/>
                    </a:cubicBezTo>
                    <a:cubicBezTo>
                      <a:pt x="87" y="45"/>
                      <a:pt x="53" y="78"/>
                      <a:pt x="36" y="119"/>
                    </a:cubicBezTo>
                    <a:cubicBezTo>
                      <a:pt x="0" y="204"/>
                      <a:pt x="51" y="307"/>
                      <a:pt x="148" y="349"/>
                    </a:cubicBezTo>
                    <a:cubicBezTo>
                      <a:pt x="197" y="369"/>
                      <a:pt x="251" y="371"/>
                      <a:pt x="298" y="352"/>
                    </a:cubicBezTo>
                    <a:cubicBezTo>
                      <a:pt x="339" y="335"/>
                      <a:pt x="371" y="304"/>
                      <a:pt x="387" y="264"/>
                    </a:cubicBezTo>
                    <a:cubicBezTo>
                      <a:pt x="387" y="264"/>
                      <a:pt x="387" y="264"/>
                      <a:pt x="387" y="264"/>
                    </a:cubicBezTo>
                    <a:cubicBezTo>
                      <a:pt x="420" y="188"/>
                      <a:pt x="387" y="95"/>
                      <a:pt x="316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48" name="">
                <a:extLst>
                  <a:ext uri="{FF2B5EF4-FFF2-40B4-BE49-F238E27FC236}">
                    <a16:creationId xmlns:a16="http://schemas.microsoft.com/office/drawing/2014/main" id="{7250C381-F984-4E39-8377-EE7B5276F6A7}"/>
                  </a:ext>
                </a:extLst>
              </p:cNvPr>
              <p:cNvSpPr/>
              <p:nvPr/>
            </p:nvSpPr>
            <p:spPr bwMode="auto">
              <a:xfrm>
                <a:off x="6859588" y="4354514"/>
                <a:ext cx="84138" cy="46038"/>
              </a:xfrm>
              <a:custGeom>
                <a:avLst/>
                <a:gdLst>
                  <a:gd name="T0" fmla="*/ 2 w 22"/>
                  <a:gd name="T1" fmla="*/ 11 h 12"/>
                  <a:gd name="T2" fmla="*/ 1 w 22"/>
                  <a:gd name="T3" fmla="*/ 7 h 12"/>
                  <a:gd name="T4" fmla="*/ 10 w 22"/>
                  <a:gd name="T5" fmla="*/ 0 h 12"/>
                  <a:gd name="T6" fmla="*/ 20 w 22"/>
                  <a:gd name="T7" fmla="*/ 3 h 12"/>
                  <a:gd name="T8" fmla="*/ 21 w 22"/>
                  <a:gd name="T9" fmla="*/ 8 h 12"/>
                  <a:gd name="T10" fmla="*/ 16 w 22"/>
                  <a:gd name="T11" fmla="*/ 9 h 12"/>
                  <a:gd name="T12" fmla="*/ 11 w 22"/>
                  <a:gd name="T13" fmla="*/ 7 h 12"/>
                  <a:gd name="T14" fmla="*/ 7 w 22"/>
                  <a:gd name="T15" fmla="*/ 10 h 12"/>
                  <a:gd name="T16" fmla="*/ 3 w 22"/>
                  <a:gd name="T17" fmla="*/ 12 h 12"/>
                  <a:gd name="T18" fmla="*/ 2 w 22"/>
                  <a:gd name="T19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12">
                    <a:moveTo>
                      <a:pt x="2" y="11"/>
                    </a:moveTo>
                    <a:cubicBezTo>
                      <a:pt x="1" y="10"/>
                      <a:pt x="0" y="8"/>
                      <a:pt x="1" y="7"/>
                    </a:cubicBezTo>
                    <a:cubicBezTo>
                      <a:pt x="3" y="4"/>
                      <a:pt x="6" y="1"/>
                      <a:pt x="10" y="0"/>
                    </a:cubicBezTo>
                    <a:cubicBezTo>
                      <a:pt x="13" y="0"/>
                      <a:pt x="17" y="1"/>
                      <a:pt x="20" y="3"/>
                    </a:cubicBezTo>
                    <a:cubicBezTo>
                      <a:pt x="22" y="4"/>
                      <a:pt x="22" y="7"/>
                      <a:pt x="21" y="8"/>
                    </a:cubicBezTo>
                    <a:cubicBezTo>
                      <a:pt x="20" y="10"/>
                      <a:pt x="17" y="10"/>
                      <a:pt x="16" y="9"/>
                    </a:cubicBezTo>
                    <a:cubicBezTo>
                      <a:pt x="15" y="7"/>
                      <a:pt x="13" y="7"/>
                      <a:pt x="11" y="7"/>
                    </a:cubicBezTo>
                    <a:cubicBezTo>
                      <a:pt x="9" y="7"/>
                      <a:pt x="8" y="8"/>
                      <a:pt x="7" y="10"/>
                    </a:cubicBezTo>
                    <a:cubicBezTo>
                      <a:pt x="7" y="12"/>
                      <a:pt x="4" y="12"/>
                      <a:pt x="3" y="12"/>
                    </a:cubicBezTo>
                    <a:cubicBezTo>
                      <a:pt x="3" y="11"/>
                      <a:pt x="2" y="11"/>
                      <a:pt x="2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49" name="">
                <a:extLst>
                  <a:ext uri="{FF2B5EF4-FFF2-40B4-BE49-F238E27FC236}">
                    <a16:creationId xmlns:a16="http://schemas.microsoft.com/office/drawing/2014/main" id="{B171B51F-E25D-4621-88EF-E0BFB31134F9}"/>
                  </a:ext>
                </a:extLst>
              </p:cNvPr>
              <p:cNvSpPr/>
              <p:nvPr/>
            </p:nvSpPr>
            <p:spPr bwMode="auto">
              <a:xfrm>
                <a:off x="7121525" y="4206876"/>
                <a:ext cx="87313" cy="52388"/>
              </a:xfrm>
              <a:custGeom>
                <a:avLst/>
                <a:gdLst>
                  <a:gd name="T0" fmla="*/ 2 w 23"/>
                  <a:gd name="T1" fmla="*/ 13 h 14"/>
                  <a:gd name="T2" fmla="*/ 0 w 23"/>
                  <a:gd name="T3" fmla="*/ 9 h 14"/>
                  <a:gd name="T4" fmla="*/ 10 w 23"/>
                  <a:gd name="T5" fmla="*/ 1 h 14"/>
                  <a:gd name="T6" fmla="*/ 21 w 23"/>
                  <a:gd name="T7" fmla="*/ 6 h 14"/>
                  <a:gd name="T8" fmla="*/ 21 w 23"/>
                  <a:gd name="T9" fmla="*/ 11 h 14"/>
                  <a:gd name="T10" fmla="*/ 16 w 23"/>
                  <a:gd name="T11" fmla="*/ 10 h 14"/>
                  <a:gd name="T12" fmla="*/ 11 w 23"/>
                  <a:gd name="T13" fmla="*/ 8 h 14"/>
                  <a:gd name="T14" fmla="*/ 7 w 23"/>
                  <a:gd name="T15" fmla="*/ 11 h 14"/>
                  <a:gd name="T16" fmla="*/ 3 w 23"/>
                  <a:gd name="T17" fmla="*/ 13 h 14"/>
                  <a:gd name="T18" fmla="*/ 2 w 23"/>
                  <a:gd name="T19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14">
                    <a:moveTo>
                      <a:pt x="2" y="13"/>
                    </a:moveTo>
                    <a:cubicBezTo>
                      <a:pt x="1" y="12"/>
                      <a:pt x="0" y="10"/>
                      <a:pt x="0" y="9"/>
                    </a:cubicBezTo>
                    <a:cubicBezTo>
                      <a:pt x="2" y="5"/>
                      <a:pt x="6" y="1"/>
                      <a:pt x="10" y="1"/>
                    </a:cubicBezTo>
                    <a:cubicBezTo>
                      <a:pt x="14" y="0"/>
                      <a:pt x="19" y="3"/>
                      <a:pt x="21" y="6"/>
                    </a:cubicBezTo>
                    <a:cubicBezTo>
                      <a:pt x="23" y="8"/>
                      <a:pt x="22" y="10"/>
                      <a:pt x="21" y="11"/>
                    </a:cubicBezTo>
                    <a:cubicBezTo>
                      <a:pt x="19" y="12"/>
                      <a:pt x="17" y="12"/>
                      <a:pt x="16" y="10"/>
                    </a:cubicBezTo>
                    <a:cubicBezTo>
                      <a:pt x="15" y="9"/>
                      <a:pt x="13" y="8"/>
                      <a:pt x="11" y="8"/>
                    </a:cubicBezTo>
                    <a:cubicBezTo>
                      <a:pt x="9" y="8"/>
                      <a:pt x="8" y="9"/>
                      <a:pt x="7" y="11"/>
                    </a:cubicBezTo>
                    <a:cubicBezTo>
                      <a:pt x="7" y="13"/>
                      <a:pt x="5" y="14"/>
                      <a:pt x="3" y="13"/>
                    </a:cubicBezTo>
                    <a:cubicBezTo>
                      <a:pt x="2" y="13"/>
                      <a:pt x="2" y="13"/>
                      <a:pt x="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50" name="">
                <a:extLst>
                  <a:ext uri="{FF2B5EF4-FFF2-40B4-BE49-F238E27FC236}">
                    <a16:creationId xmlns:a16="http://schemas.microsoft.com/office/drawing/2014/main" id="{3941B6F8-5A9D-4F20-80B6-A2EA548064E0}"/>
                  </a:ext>
                </a:extLst>
              </p:cNvPr>
              <p:cNvSpPr/>
              <p:nvPr/>
            </p:nvSpPr>
            <p:spPr bwMode="auto">
              <a:xfrm>
                <a:off x="7410450" y="4302126"/>
                <a:ext cx="84138" cy="55563"/>
              </a:xfrm>
              <a:custGeom>
                <a:avLst/>
                <a:gdLst>
                  <a:gd name="T0" fmla="*/ 2 w 22"/>
                  <a:gd name="T1" fmla="*/ 14 h 15"/>
                  <a:gd name="T2" fmla="*/ 0 w 22"/>
                  <a:gd name="T3" fmla="*/ 11 h 15"/>
                  <a:gd name="T4" fmla="*/ 9 w 22"/>
                  <a:gd name="T5" fmla="*/ 2 h 15"/>
                  <a:gd name="T6" fmla="*/ 21 w 22"/>
                  <a:gd name="T7" fmla="*/ 5 h 15"/>
                  <a:gd name="T8" fmla="*/ 21 w 22"/>
                  <a:gd name="T9" fmla="*/ 10 h 15"/>
                  <a:gd name="T10" fmla="*/ 16 w 22"/>
                  <a:gd name="T11" fmla="*/ 10 h 15"/>
                  <a:gd name="T12" fmla="*/ 11 w 22"/>
                  <a:gd name="T13" fmla="*/ 8 h 15"/>
                  <a:gd name="T14" fmla="*/ 7 w 22"/>
                  <a:gd name="T15" fmla="*/ 12 h 15"/>
                  <a:gd name="T16" fmla="*/ 3 w 22"/>
                  <a:gd name="T17" fmla="*/ 15 h 15"/>
                  <a:gd name="T18" fmla="*/ 2 w 22"/>
                  <a:gd name="T1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15">
                    <a:moveTo>
                      <a:pt x="2" y="14"/>
                    </a:moveTo>
                    <a:cubicBezTo>
                      <a:pt x="1" y="13"/>
                      <a:pt x="0" y="12"/>
                      <a:pt x="0" y="11"/>
                    </a:cubicBezTo>
                    <a:cubicBezTo>
                      <a:pt x="1" y="6"/>
                      <a:pt x="4" y="3"/>
                      <a:pt x="9" y="2"/>
                    </a:cubicBezTo>
                    <a:cubicBezTo>
                      <a:pt x="13" y="0"/>
                      <a:pt x="18" y="2"/>
                      <a:pt x="21" y="5"/>
                    </a:cubicBezTo>
                    <a:cubicBezTo>
                      <a:pt x="22" y="6"/>
                      <a:pt x="22" y="8"/>
                      <a:pt x="21" y="10"/>
                    </a:cubicBezTo>
                    <a:cubicBezTo>
                      <a:pt x="20" y="11"/>
                      <a:pt x="17" y="11"/>
                      <a:pt x="16" y="10"/>
                    </a:cubicBezTo>
                    <a:cubicBezTo>
                      <a:pt x="15" y="8"/>
                      <a:pt x="12" y="8"/>
                      <a:pt x="11" y="8"/>
                    </a:cubicBezTo>
                    <a:cubicBezTo>
                      <a:pt x="9" y="9"/>
                      <a:pt x="8" y="10"/>
                      <a:pt x="7" y="12"/>
                    </a:cubicBezTo>
                    <a:cubicBezTo>
                      <a:pt x="7" y="14"/>
                      <a:pt x="5" y="15"/>
                      <a:pt x="3" y="15"/>
                    </a:cubicBezTo>
                    <a:cubicBezTo>
                      <a:pt x="3" y="15"/>
                      <a:pt x="2" y="14"/>
                      <a:pt x="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51" name="">
                <a:extLst>
                  <a:ext uri="{FF2B5EF4-FFF2-40B4-BE49-F238E27FC236}">
                    <a16:creationId xmlns:a16="http://schemas.microsoft.com/office/drawing/2014/main" id="{82066424-FD4E-4A2E-9222-CD7083A647FA}"/>
                  </a:ext>
                </a:extLst>
              </p:cNvPr>
              <p:cNvSpPr/>
              <p:nvPr/>
            </p:nvSpPr>
            <p:spPr bwMode="auto">
              <a:xfrm>
                <a:off x="6965950" y="4619626"/>
                <a:ext cx="84138" cy="53975"/>
              </a:xfrm>
              <a:custGeom>
                <a:avLst/>
                <a:gdLst>
                  <a:gd name="T0" fmla="*/ 2 w 22"/>
                  <a:gd name="T1" fmla="*/ 13 h 14"/>
                  <a:gd name="T2" fmla="*/ 0 w 22"/>
                  <a:gd name="T3" fmla="*/ 9 h 14"/>
                  <a:gd name="T4" fmla="*/ 9 w 22"/>
                  <a:gd name="T5" fmla="*/ 1 h 14"/>
                  <a:gd name="T6" fmla="*/ 21 w 22"/>
                  <a:gd name="T7" fmla="*/ 4 h 14"/>
                  <a:gd name="T8" fmla="*/ 20 w 22"/>
                  <a:gd name="T9" fmla="*/ 9 h 14"/>
                  <a:gd name="T10" fmla="*/ 16 w 22"/>
                  <a:gd name="T11" fmla="*/ 9 h 14"/>
                  <a:gd name="T12" fmla="*/ 10 w 22"/>
                  <a:gd name="T13" fmla="*/ 8 h 14"/>
                  <a:gd name="T14" fmla="*/ 7 w 22"/>
                  <a:gd name="T15" fmla="*/ 11 h 14"/>
                  <a:gd name="T16" fmla="*/ 3 w 22"/>
                  <a:gd name="T17" fmla="*/ 13 h 14"/>
                  <a:gd name="T18" fmla="*/ 2 w 22"/>
                  <a:gd name="T19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14">
                    <a:moveTo>
                      <a:pt x="2" y="13"/>
                    </a:moveTo>
                    <a:cubicBezTo>
                      <a:pt x="1" y="12"/>
                      <a:pt x="0" y="10"/>
                      <a:pt x="0" y="9"/>
                    </a:cubicBezTo>
                    <a:cubicBezTo>
                      <a:pt x="1" y="5"/>
                      <a:pt x="5" y="2"/>
                      <a:pt x="9" y="1"/>
                    </a:cubicBezTo>
                    <a:cubicBezTo>
                      <a:pt x="13" y="0"/>
                      <a:pt x="18" y="1"/>
                      <a:pt x="21" y="4"/>
                    </a:cubicBezTo>
                    <a:cubicBezTo>
                      <a:pt x="22" y="6"/>
                      <a:pt x="22" y="8"/>
                      <a:pt x="20" y="9"/>
                    </a:cubicBezTo>
                    <a:cubicBezTo>
                      <a:pt x="19" y="11"/>
                      <a:pt x="17" y="11"/>
                      <a:pt x="16" y="9"/>
                    </a:cubicBezTo>
                    <a:cubicBezTo>
                      <a:pt x="14" y="8"/>
                      <a:pt x="12" y="7"/>
                      <a:pt x="10" y="8"/>
                    </a:cubicBezTo>
                    <a:cubicBezTo>
                      <a:pt x="9" y="8"/>
                      <a:pt x="8" y="9"/>
                      <a:pt x="7" y="11"/>
                    </a:cubicBezTo>
                    <a:cubicBezTo>
                      <a:pt x="7" y="13"/>
                      <a:pt x="5" y="14"/>
                      <a:pt x="3" y="13"/>
                    </a:cubicBezTo>
                    <a:cubicBezTo>
                      <a:pt x="2" y="13"/>
                      <a:pt x="2" y="13"/>
                      <a:pt x="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52" name="">
                <a:extLst>
                  <a:ext uri="{FF2B5EF4-FFF2-40B4-BE49-F238E27FC236}">
                    <a16:creationId xmlns:a16="http://schemas.microsoft.com/office/drawing/2014/main" id="{B129089B-0F9F-4722-8FF2-9611E79ADA71}"/>
                  </a:ext>
                </a:extLst>
              </p:cNvPr>
              <p:cNvSpPr/>
              <p:nvPr/>
            </p:nvSpPr>
            <p:spPr bwMode="auto">
              <a:xfrm>
                <a:off x="7151688" y="4427539"/>
                <a:ext cx="79375" cy="49213"/>
              </a:xfrm>
              <a:custGeom>
                <a:avLst/>
                <a:gdLst>
                  <a:gd name="T0" fmla="*/ 2 w 21"/>
                  <a:gd name="T1" fmla="*/ 12 h 13"/>
                  <a:gd name="T2" fmla="*/ 1 w 21"/>
                  <a:gd name="T3" fmla="*/ 8 h 13"/>
                  <a:gd name="T4" fmla="*/ 9 w 21"/>
                  <a:gd name="T5" fmla="*/ 1 h 13"/>
                  <a:gd name="T6" fmla="*/ 20 w 21"/>
                  <a:gd name="T7" fmla="*/ 4 h 13"/>
                  <a:gd name="T8" fmla="*/ 20 w 21"/>
                  <a:gd name="T9" fmla="*/ 8 h 13"/>
                  <a:gd name="T10" fmla="*/ 15 w 21"/>
                  <a:gd name="T11" fmla="*/ 9 h 13"/>
                  <a:gd name="T12" fmla="*/ 10 w 21"/>
                  <a:gd name="T13" fmla="*/ 7 h 13"/>
                  <a:gd name="T14" fmla="*/ 8 w 21"/>
                  <a:gd name="T15" fmla="*/ 10 h 13"/>
                  <a:gd name="T16" fmla="*/ 3 w 21"/>
                  <a:gd name="T17" fmla="*/ 13 h 13"/>
                  <a:gd name="T18" fmla="*/ 2 w 21"/>
                  <a:gd name="T1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13">
                    <a:moveTo>
                      <a:pt x="2" y="12"/>
                    </a:moveTo>
                    <a:cubicBezTo>
                      <a:pt x="1" y="11"/>
                      <a:pt x="0" y="10"/>
                      <a:pt x="1" y="8"/>
                    </a:cubicBezTo>
                    <a:cubicBezTo>
                      <a:pt x="2" y="5"/>
                      <a:pt x="5" y="2"/>
                      <a:pt x="9" y="1"/>
                    </a:cubicBezTo>
                    <a:cubicBezTo>
                      <a:pt x="13" y="0"/>
                      <a:pt x="17" y="1"/>
                      <a:pt x="20" y="4"/>
                    </a:cubicBezTo>
                    <a:cubicBezTo>
                      <a:pt x="21" y="5"/>
                      <a:pt x="21" y="7"/>
                      <a:pt x="20" y="8"/>
                    </a:cubicBezTo>
                    <a:cubicBezTo>
                      <a:pt x="18" y="10"/>
                      <a:pt x="16" y="10"/>
                      <a:pt x="15" y="9"/>
                    </a:cubicBezTo>
                    <a:cubicBezTo>
                      <a:pt x="14" y="8"/>
                      <a:pt x="12" y="7"/>
                      <a:pt x="10" y="7"/>
                    </a:cubicBezTo>
                    <a:cubicBezTo>
                      <a:pt x="9" y="8"/>
                      <a:pt x="8" y="9"/>
                      <a:pt x="8" y="10"/>
                    </a:cubicBezTo>
                    <a:cubicBezTo>
                      <a:pt x="7" y="12"/>
                      <a:pt x="5" y="13"/>
                      <a:pt x="3" y="13"/>
                    </a:cubicBezTo>
                    <a:cubicBezTo>
                      <a:pt x="3" y="12"/>
                      <a:pt x="3" y="12"/>
                      <a:pt x="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53" name="">
                <a:extLst>
                  <a:ext uri="{FF2B5EF4-FFF2-40B4-BE49-F238E27FC236}">
                    <a16:creationId xmlns:a16="http://schemas.microsoft.com/office/drawing/2014/main" id="{F0CF82F7-6795-4270-BF92-AC02DBD43C0F}"/>
                  </a:ext>
                </a:extLst>
              </p:cNvPr>
              <p:cNvSpPr/>
              <p:nvPr/>
            </p:nvSpPr>
            <p:spPr bwMode="auto">
              <a:xfrm>
                <a:off x="6829425" y="4878389"/>
                <a:ext cx="71438" cy="49213"/>
              </a:xfrm>
              <a:custGeom>
                <a:avLst/>
                <a:gdLst>
                  <a:gd name="T0" fmla="*/ 1 w 19"/>
                  <a:gd name="T1" fmla="*/ 12 h 13"/>
                  <a:gd name="T2" fmla="*/ 0 w 19"/>
                  <a:gd name="T3" fmla="*/ 10 h 13"/>
                  <a:gd name="T4" fmla="*/ 7 w 19"/>
                  <a:gd name="T5" fmla="*/ 1 h 13"/>
                  <a:gd name="T6" fmla="*/ 17 w 19"/>
                  <a:gd name="T7" fmla="*/ 4 h 13"/>
                  <a:gd name="T8" fmla="*/ 17 w 19"/>
                  <a:gd name="T9" fmla="*/ 9 h 13"/>
                  <a:gd name="T10" fmla="*/ 12 w 19"/>
                  <a:gd name="T11" fmla="*/ 8 h 13"/>
                  <a:gd name="T12" fmla="*/ 9 w 19"/>
                  <a:gd name="T13" fmla="*/ 7 h 13"/>
                  <a:gd name="T14" fmla="*/ 7 w 19"/>
                  <a:gd name="T15" fmla="*/ 10 h 13"/>
                  <a:gd name="T16" fmla="*/ 3 w 19"/>
                  <a:gd name="T17" fmla="*/ 13 h 13"/>
                  <a:gd name="T18" fmla="*/ 1 w 19"/>
                  <a:gd name="T1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13">
                    <a:moveTo>
                      <a:pt x="1" y="12"/>
                    </a:moveTo>
                    <a:cubicBezTo>
                      <a:pt x="1" y="12"/>
                      <a:pt x="0" y="11"/>
                      <a:pt x="0" y="10"/>
                    </a:cubicBezTo>
                    <a:cubicBezTo>
                      <a:pt x="0" y="6"/>
                      <a:pt x="3" y="2"/>
                      <a:pt x="7" y="1"/>
                    </a:cubicBezTo>
                    <a:cubicBezTo>
                      <a:pt x="10" y="0"/>
                      <a:pt x="15" y="1"/>
                      <a:pt x="17" y="4"/>
                    </a:cubicBezTo>
                    <a:cubicBezTo>
                      <a:pt x="19" y="5"/>
                      <a:pt x="18" y="8"/>
                      <a:pt x="17" y="9"/>
                    </a:cubicBezTo>
                    <a:cubicBezTo>
                      <a:pt x="16" y="10"/>
                      <a:pt x="13" y="10"/>
                      <a:pt x="12" y="8"/>
                    </a:cubicBezTo>
                    <a:cubicBezTo>
                      <a:pt x="11" y="8"/>
                      <a:pt x="10" y="7"/>
                      <a:pt x="9" y="7"/>
                    </a:cubicBezTo>
                    <a:cubicBezTo>
                      <a:pt x="8" y="8"/>
                      <a:pt x="7" y="9"/>
                      <a:pt x="7" y="10"/>
                    </a:cubicBezTo>
                    <a:cubicBezTo>
                      <a:pt x="7" y="12"/>
                      <a:pt x="5" y="13"/>
                      <a:pt x="3" y="13"/>
                    </a:cubicBezTo>
                    <a:cubicBezTo>
                      <a:pt x="3" y="13"/>
                      <a:pt x="2" y="13"/>
                      <a:pt x="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54" name="">
                <a:extLst>
                  <a:ext uri="{FF2B5EF4-FFF2-40B4-BE49-F238E27FC236}">
                    <a16:creationId xmlns:a16="http://schemas.microsoft.com/office/drawing/2014/main" id="{2B577366-9FE3-4A9E-AAB7-12130376DCC3}"/>
                  </a:ext>
                </a:extLst>
              </p:cNvPr>
              <p:cNvSpPr/>
              <p:nvPr/>
            </p:nvSpPr>
            <p:spPr bwMode="auto">
              <a:xfrm>
                <a:off x="6718300" y="4583114"/>
                <a:ext cx="84138" cy="44450"/>
              </a:xfrm>
              <a:custGeom>
                <a:avLst/>
                <a:gdLst>
                  <a:gd name="T0" fmla="*/ 2 w 22"/>
                  <a:gd name="T1" fmla="*/ 9 h 12"/>
                  <a:gd name="T2" fmla="*/ 2 w 22"/>
                  <a:gd name="T3" fmla="*/ 9 h 12"/>
                  <a:gd name="T4" fmla="*/ 2 w 22"/>
                  <a:gd name="T5" fmla="*/ 4 h 12"/>
                  <a:gd name="T6" fmla="*/ 12 w 22"/>
                  <a:gd name="T7" fmla="*/ 0 h 12"/>
                  <a:gd name="T8" fmla="*/ 21 w 22"/>
                  <a:gd name="T9" fmla="*/ 6 h 12"/>
                  <a:gd name="T10" fmla="*/ 19 w 22"/>
                  <a:gd name="T11" fmla="*/ 11 h 12"/>
                  <a:gd name="T12" fmla="*/ 15 w 22"/>
                  <a:gd name="T13" fmla="*/ 9 h 12"/>
                  <a:gd name="T14" fmla="*/ 11 w 22"/>
                  <a:gd name="T15" fmla="*/ 7 h 12"/>
                  <a:gd name="T16" fmla="*/ 7 w 22"/>
                  <a:gd name="T17" fmla="*/ 8 h 12"/>
                  <a:gd name="T18" fmla="*/ 2 w 22"/>
                  <a:gd name="T19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12">
                    <a:moveTo>
                      <a:pt x="2" y="9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1" y="8"/>
                      <a:pt x="0" y="6"/>
                      <a:pt x="2" y="4"/>
                    </a:cubicBezTo>
                    <a:cubicBezTo>
                      <a:pt x="4" y="1"/>
                      <a:pt x="8" y="0"/>
                      <a:pt x="12" y="0"/>
                    </a:cubicBezTo>
                    <a:cubicBezTo>
                      <a:pt x="15" y="0"/>
                      <a:pt x="19" y="3"/>
                      <a:pt x="21" y="6"/>
                    </a:cubicBezTo>
                    <a:cubicBezTo>
                      <a:pt x="22" y="8"/>
                      <a:pt x="21" y="10"/>
                      <a:pt x="19" y="11"/>
                    </a:cubicBezTo>
                    <a:cubicBezTo>
                      <a:pt x="18" y="12"/>
                      <a:pt x="16" y="11"/>
                      <a:pt x="15" y="9"/>
                    </a:cubicBezTo>
                    <a:cubicBezTo>
                      <a:pt x="14" y="8"/>
                      <a:pt x="12" y="7"/>
                      <a:pt x="11" y="7"/>
                    </a:cubicBezTo>
                    <a:cubicBezTo>
                      <a:pt x="9" y="7"/>
                      <a:pt x="8" y="7"/>
                      <a:pt x="7" y="8"/>
                    </a:cubicBezTo>
                    <a:cubicBezTo>
                      <a:pt x="6" y="10"/>
                      <a:pt x="4" y="10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55" name="">
                <a:extLst>
                  <a:ext uri="{FF2B5EF4-FFF2-40B4-BE49-F238E27FC236}">
                    <a16:creationId xmlns:a16="http://schemas.microsoft.com/office/drawing/2014/main" id="{366D778B-6E5B-4544-BE9F-AD507EAC5D3C}"/>
                  </a:ext>
                </a:extLst>
              </p:cNvPr>
              <p:cNvSpPr/>
              <p:nvPr/>
            </p:nvSpPr>
            <p:spPr bwMode="auto">
              <a:xfrm>
                <a:off x="4333875" y="5053014"/>
                <a:ext cx="79375" cy="76200"/>
              </a:xfrm>
              <a:custGeom>
                <a:avLst/>
                <a:gdLst>
                  <a:gd name="T0" fmla="*/ 20 w 21"/>
                  <a:gd name="T1" fmla="*/ 2 h 20"/>
                  <a:gd name="T2" fmla="*/ 19 w 21"/>
                  <a:gd name="T3" fmla="*/ 6 h 20"/>
                  <a:gd name="T4" fmla="*/ 6 w 21"/>
                  <a:gd name="T5" fmla="*/ 19 h 20"/>
                  <a:gd name="T6" fmla="*/ 2 w 21"/>
                  <a:gd name="T7" fmla="*/ 19 h 20"/>
                  <a:gd name="T8" fmla="*/ 2 w 21"/>
                  <a:gd name="T9" fmla="*/ 14 h 20"/>
                  <a:gd name="T10" fmla="*/ 14 w 21"/>
                  <a:gd name="T11" fmla="*/ 1 h 20"/>
                  <a:gd name="T12" fmla="*/ 19 w 21"/>
                  <a:gd name="T13" fmla="*/ 1 h 20"/>
                  <a:gd name="T14" fmla="*/ 20 w 21"/>
                  <a:gd name="T15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20">
                    <a:moveTo>
                      <a:pt x="20" y="2"/>
                    </a:moveTo>
                    <a:cubicBezTo>
                      <a:pt x="21" y="3"/>
                      <a:pt x="20" y="5"/>
                      <a:pt x="19" y="6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5" y="20"/>
                      <a:pt x="3" y="20"/>
                      <a:pt x="2" y="19"/>
                    </a:cubicBezTo>
                    <a:cubicBezTo>
                      <a:pt x="0" y="17"/>
                      <a:pt x="0" y="15"/>
                      <a:pt x="2" y="14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6" y="0"/>
                      <a:pt x="18" y="0"/>
                      <a:pt x="19" y="1"/>
                    </a:cubicBezTo>
                    <a:cubicBezTo>
                      <a:pt x="19" y="2"/>
                      <a:pt x="20" y="2"/>
                      <a:pt x="2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56" name="">
                <a:extLst>
                  <a:ext uri="{FF2B5EF4-FFF2-40B4-BE49-F238E27FC236}">
                    <a16:creationId xmlns:a16="http://schemas.microsoft.com/office/drawing/2014/main" id="{0BEAE63E-2D3A-4B5B-89DF-FF8AE7027809}"/>
                  </a:ext>
                </a:extLst>
              </p:cNvPr>
              <p:cNvSpPr/>
              <p:nvPr/>
            </p:nvSpPr>
            <p:spPr bwMode="auto">
              <a:xfrm>
                <a:off x="4678363" y="5249864"/>
                <a:ext cx="38100" cy="92075"/>
              </a:xfrm>
              <a:custGeom>
                <a:avLst/>
                <a:gdLst>
                  <a:gd name="T0" fmla="*/ 9 w 10"/>
                  <a:gd name="T1" fmla="*/ 2 h 24"/>
                  <a:gd name="T2" fmla="*/ 10 w 10"/>
                  <a:gd name="T3" fmla="*/ 5 h 24"/>
                  <a:gd name="T4" fmla="*/ 7 w 10"/>
                  <a:gd name="T5" fmla="*/ 20 h 24"/>
                  <a:gd name="T6" fmla="*/ 4 w 10"/>
                  <a:gd name="T7" fmla="*/ 24 h 24"/>
                  <a:gd name="T8" fmla="*/ 0 w 10"/>
                  <a:gd name="T9" fmla="*/ 20 h 24"/>
                  <a:gd name="T10" fmla="*/ 3 w 10"/>
                  <a:gd name="T11" fmla="*/ 3 h 24"/>
                  <a:gd name="T12" fmla="*/ 8 w 10"/>
                  <a:gd name="T13" fmla="*/ 1 h 24"/>
                  <a:gd name="T14" fmla="*/ 9 w 10"/>
                  <a:gd name="T15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24">
                    <a:moveTo>
                      <a:pt x="9" y="2"/>
                    </a:moveTo>
                    <a:cubicBezTo>
                      <a:pt x="10" y="3"/>
                      <a:pt x="10" y="4"/>
                      <a:pt x="10" y="5"/>
                    </a:cubicBezTo>
                    <a:cubicBezTo>
                      <a:pt x="8" y="10"/>
                      <a:pt x="7" y="15"/>
                      <a:pt x="7" y="20"/>
                    </a:cubicBezTo>
                    <a:cubicBezTo>
                      <a:pt x="7" y="22"/>
                      <a:pt x="6" y="24"/>
                      <a:pt x="4" y="24"/>
                    </a:cubicBezTo>
                    <a:cubicBezTo>
                      <a:pt x="2" y="24"/>
                      <a:pt x="0" y="22"/>
                      <a:pt x="0" y="20"/>
                    </a:cubicBezTo>
                    <a:cubicBezTo>
                      <a:pt x="0" y="14"/>
                      <a:pt x="1" y="8"/>
                      <a:pt x="3" y="3"/>
                    </a:cubicBezTo>
                    <a:cubicBezTo>
                      <a:pt x="4" y="1"/>
                      <a:pt x="6" y="0"/>
                      <a:pt x="8" y="1"/>
                    </a:cubicBezTo>
                    <a:cubicBezTo>
                      <a:pt x="8" y="1"/>
                      <a:pt x="9" y="1"/>
                      <a:pt x="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57" name="">
                <a:extLst>
                  <a:ext uri="{FF2B5EF4-FFF2-40B4-BE49-F238E27FC236}">
                    <a16:creationId xmlns:a16="http://schemas.microsoft.com/office/drawing/2014/main" id="{3291AACB-05B4-4D83-A364-F5492DD992A0}"/>
                  </a:ext>
                </a:extLst>
              </p:cNvPr>
              <p:cNvSpPr/>
              <p:nvPr/>
            </p:nvSpPr>
            <p:spPr bwMode="auto">
              <a:xfrm>
                <a:off x="5010150" y="5299076"/>
                <a:ext cx="33338" cy="95250"/>
              </a:xfrm>
              <a:custGeom>
                <a:avLst/>
                <a:gdLst>
                  <a:gd name="T0" fmla="*/ 7 w 9"/>
                  <a:gd name="T1" fmla="*/ 1 h 25"/>
                  <a:gd name="T2" fmla="*/ 8 w 9"/>
                  <a:gd name="T3" fmla="*/ 4 h 25"/>
                  <a:gd name="T4" fmla="*/ 9 w 9"/>
                  <a:gd name="T5" fmla="*/ 20 h 25"/>
                  <a:gd name="T6" fmla="*/ 6 w 9"/>
                  <a:gd name="T7" fmla="*/ 24 h 25"/>
                  <a:gd name="T8" fmla="*/ 2 w 9"/>
                  <a:gd name="T9" fmla="*/ 22 h 25"/>
                  <a:gd name="T10" fmla="*/ 1 w 9"/>
                  <a:gd name="T11" fmla="*/ 3 h 25"/>
                  <a:gd name="T12" fmla="*/ 5 w 9"/>
                  <a:gd name="T13" fmla="*/ 0 h 25"/>
                  <a:gd name="T14" fmla="*/ 7 w 9"/>
                  <a:gd name="T15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25">
                    <a:moveTo>
                      <a:pt x="7" y="1"/>
                    </a:moveTo>
                    <a:cubicBezTo>
                      <a:pt x="8" y="2"/>
                      <a:pt x="8" y="3"/>
                      <a:pt x="8" y="4"/>
                    </a:cubicBezTo>
                    <a:cubicBezTo>
                      <a:pt x="7" y="9"/>
                      <a:pt x="8" y="15"/>
                      <a:pt x="9" y="20"/>
                    </a:cubicBezTo>
                    <a:cubicBezTo>
                      <a:pt x="9" y="22"/>
                      <a:pt x="8" y="24"/>
                      <a:pt x="6" y="24"/>
                    </a:cubicBezTo>
                    <a:cubicBezTo>
                      <a:pt x="4" y="25"/>
                      <a:pt x="2" y="23"/>
                      <a:pt x="2" y="22"/>
                    </a:cubicBezTo>
                    <a:cubicBezTo>
                      <a:pt x="1" y="15"/>
                      <a:pt x="0" y="9"/>
                      <a:pt x="1" y="3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6" y="0"/>
                      <a:pt x="7" y="1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58" name="">
                <a:extLst>
                  <a:ext uri="{FF2B5EF4-FFF2-40B4-BE49-F238E27FC236}">
                    <a16:creationId xmlns:a16="http://schemas.microsoft.com/office/drawing/2014/main" id="{A66BD7C6-5DA8-4010-9176-33F5E284C95B}"/>
                  </a:ext>
                </a:extLst>
              </p:cNvPr>
              <p:cNvSpPr/>
              <p:nvPr/>
            </p:nvSpPr>
            <p:spPr bwMode="auto">
              <a:xfrm>
                <a:off x="5348288" y="5167314"/>
                <a:ext cx="71438" cy="82550"/>
              </a:xfrm>
              <a:custGeom>
                <a:avLst/>
                <a:gdLst>
                  <a:gd name="T0" fmla="*/ 18 w 19"/>
                  <a:gd name="T1" fmla="*/ 16 h 22"/>
                  <a:gd name="T2" fmla="*/ 17 w 19"/>
                  <a:gd name="T3" fmla="*/ 20 h 22"/>
                  <a:gd name="T4" fmla="*/ 12 w 19"/>
                  <a:gd name="T5" fmla="*/ 20 h 22"/>
                  <a:gd name="T6" fmla="*/ 1 w 19"/>
                  <a:gd name="T7" fmla="*/ 6 h 22"/>
                  <a:gd name="T8" fmla="*/ 1 w 19"/>
                  <a:gd name="T9" fmla="*/ 2 h 22"/>
                  <a:gd name="T10" fmla="*/ 6 w 19"/>
                  <a:gd name="T11" fmla="*/ 2 h 22"/>
                  <a:gd name="T12" fmla="*/ 18 w 19"/>
                  <a:gd name="T13" fmla="*/ 16 h 22"/>
                  <a:gd name="T14" fmla="*/ 18 w 19"/>
                  <a:gd name="T15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22">
                    <a:moveTo>
                      <a:pt x="18" y="16"/>
                    </a:moveTo>
                    <a:cubicBezTo>
                      <a:pt x="19" y="17"/>
                      <a:pt x="19" y="19"/>
                      <a:pt x="17" y="20"/>
                    </a:cubicBezTo>
                    <a:cubicBezTo>
                      <a:pt x="16" y="22"/>
                      <a:pt x="14" y="21"/>
                      <a:pt x="12" y="20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3" y="0"/>
                      <a:pt x="5" y="0"/>
                      <a:pt x="6" y="2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8" y="16"/>
                      <a:pt x="18" y="16"/>
                      <a:pt x="18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59" name="">
                <a:extLst>
                  <a:ext uri="{FF2B5EF4-FFF2-40B4-BE49-F238E27FC236}">
                    <a16:creationId xmlns:a16="http://schemas.microsoft.com/office/drawing/2014/main" id="{AACFE6E4-8E97-45CB-A3DD-85B52B9BAED3}"/>
                  </a:ext>
                </a:extLst>
              </p:cNvPr>
              <p:cNvSpPr/>
              <p:nvPr/>
            </p:nvSpPr>
            <p:spPr bwMode="auto">
              <a:xfrm>
                <a:off x="5575300" y="4843464"/>
                <a:ext cx="103188" cy="50800"/>
              </a:xfrm>
              <a:custGeom>
                <a:avLst/>
                <a:gdLst>
                  <a:gd name="T0" fmla="*/ 26 w 27"/>
                  <a:gd name="T1" fmla="*/ 8 h 13"/>
                  <a:gd name="T2" fmla="*/ 26 w 27"/>
                  <a:gd name="T3" fmla="*/ 11 h 13"/>
                  <a:gd name="T4" fmla="*/ 21 w 27"/>
                  <a:gd name="T5" fmla="*/ 12 h 13"/>
                  <a:gd name="T6" fmla="*/ 4 w 27"/>
                  <a:gd name="T7" fmla="*/ 8 h 13"/>
                  <a:gd name="T8" fmla="*/ 0 w 27"/>
                  <a:gd name="T9" fmla="*/ 5 h 13"/>
                  <a:gd name="T10" fmla="*/ 3 w 27"/>
                  <a:gd name="T11" fmla="*/ 1 h 13"/>
                  <a:gd name="T12" fmla="*/ 25 w 27"/>
                  <a:gd name="T13" fmla="*/ 7 h 13"/>
                  <a:gd name="T14" fmla="*/ 26 w 27"/>
                  <a:gd name="T15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3">
                    <a:moveTo>
                      <a:pt x="26" y="8"/>
                    </a:moveTo>
                    <a:cubicBezTo>
                      <a:pt x="27" y="9"/>
                      <a:pt x="27" y="10"/>
                      <a:pt x="26" y="11"/>
                    </a:cubicBezTo>
                    <a:cubicBezTo>
                      <a:pt x="25" y="13"/>
                      <a:pt x="23" y="13"/>
                      <a:pt x="21" y="12"/>
                    </a:cubicBezTo>
                    <a:cubicBezTo>
                      <a:pt x="16" y="9"/>
                      <a:pt x="10" y="7"/>
                      <a:pt x="4" y="8"/>
                    </a:cubicBezTo>
                    <a:cubicBezTo>
                      <a:pt x="2" y="8"/>
                      <a:pt x="0" y="7"/>
                      <a:pt x="0" y="5"/>
                    </a:cubicBezTo>
                    <a:cubicBezTo>
                      <a:pt x="0" y="3"/>
                      <a:pt x="1" y="2"/>
                      <a:pt x="3" y="1"/>
                    </a:cubicBezTo>
                    <a:cubicBezTo>
                      <a:pt x="10" y="0"/>
                      <a:pt x="18" y="2"/>
                      <a:pt x="25" y="7"/>
                    </a:cubicBezTo>
                    <a:cubicBezTo>
                      <a:pt x="25" y="7"/>
                      <a:pt x="26" y="7"/>
                      <a:pt x="26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60" name="">
                <a:extLst>
                  <a:ext uri="{FF2B5EF4-FFF2-40B4-BE49-F238E27FC236}">
                    <a16:creationId xmlns:a16="http://schemas.microsoft.com/office/drawing/2014/main" id="{0D1E5B63-E258-4981-9BAD-2BAEF3546AE5}"/>
                  </a:ext>
                </a:extLst>
              </p:cNvPr>
              <p:cNvSpPr/>
              <p:nvPr/>
            </p:nvSpPr>
            <p:spPr bwMode="auto">
              <a:xfrm>
                <a:off x="5575300" y="4495801"/>
                <a:ext cx="87313" cy="33338"/>
              </a:xfrm>
              <a:custGeom>
                <a:avLst/>
                <a:gdLst>
                  <a:gd name="T0" fmla="*/ 23 w 23"/>
                  <a:gd name="T1" fmla="*/ 4 h 9"/>
                  <a:gd name="T2" fmla="*/ 23 w 23"/>
                  <a:gd name="T3" fmla="*/ 6 h 9"/>
                  <a:gd name="T4" fmla="*/ 20 w 23"/>
                  <a:gd name="T5" fmla="*/ 9 h 9"/>
                  <a:gd name="T6" fmla="*/ 3 w 23"/>
                  <a:gd name="T7" fmla="*/ 7 h 9"/>
                  <a:gd name="T8" fmla="*/ 0 w 23"/>
                  <a:gd name="T9" fmla="*/ 3 h 9"/>
                  <a:gd name="T10" fmla="*/ 4 w 23"/>
                  <a:gd name="T11" fmla="*/ 0 h 9"/>
                  <a:gd name="T12" fmla="*/ 20 w 23"/>
                  <a:gd name="T13" fmla="*/ 2 h 9"/>
                  <a:gd name="T14" fmla="*/ 23 w 23"/>
                  <a:gd name="T15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9">
                    <a:moveTo>
                      <a:pt x="23" y="4"/>
                    </a:moveTo>
                    <a:cubicBezTo>
                      <a:pt x="23" y="5"/>
                      <a:pt x="23" y="5"/>
                      <a:pt x="23" y="6"/>
                    </a:cubicBezTo>
                    <a:cubicBezTo>
                      <a:pt x="23" y="8"/>
                      <a:pt x="21" y="9"/>
                      <a:pt x="20" y="9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1" y="7"/>
                      <a:pt x="0" y="5"/>
                      <a:pt x="0" y="3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1" y="3"/>
                      <a:pt x="22" y="3"/>
                      <a:pt x="2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61" name="">
                <a:extLst>
                  <a:ext uri="{FF2B5EF4-FFF2-40B4-BE49-F238E27FC236}">
                    <a16:creationId xmlns:a16="http://schemas.microsoft.com/office/drawing/2014/main" id="{B94BADFF-8857-4129-B122-93819DD663E0}"/>
                  </a:ext>
                </a:extLst>
              </p:cNvPr>
              <p:cNvSpPr/>
              <p:nvPr/>
            </p:nvSpPr>
            <p:spPr bwMode="auto">
              <a:xfrm>
                <a:off x="5362575" y="4081464"/>
                <a:ext cx="79375" cy="76200"/>
              </a:xfrm>
              <a:custGeom>
                <a:avLst/>
                <a:gdLst>
                  <a:gd name="T0" fmla="*/ 20 w 21"/>
                  <a:gd name="T1" fmla="*/ 2 h 20"/>
                  <a:gd name="T2" fmla="*/ 20 w 21"/>
                  <a:gd name="T3" fmla="*/ 6 h 20"/>
                  <a:gd name="T4" fmla="*/ 6 w 21"/>
                  <a:gd name="T5" fmla="*/ 19 h 20"/>
                  <a:gd name="T6" fmla="*/ 1 w 21"/>
                  <a:gd name="T7" fmla="*/ 18 h 20"/>
                  <a:gd name="T8" fmla="*/ 1 w 21"/>
                  <a:gd name="T9" fmla="*/ 14 h 20"/>
                  <a:gd name="T10" fmla="*/ 15 w 21"/>
                  <a:gd name="T11" fmla="*/ 1 h 20"/>
                  <a:gd name="T12" fmla="*/ 20 w 21"/>
                  <a:gd name="T13" fmla="*/ 1 h 20"/>
                  <a:gd name="T14" fmla="*/ 20 w 21"/>
                  <a:gd name="T15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20">
                    <a:moveTo>
                      <a:pt x="20" y="2"/>
                    </a:moveTo>
                    <a:cubicBezTo>
                      <a:pt x="21" y="3"/>
                      <a:pt x="21" y="5"/>
                      <a:pt x="20" y="6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5" y="20"/>
                      <a:pt x="2" y="20"/>
                      <a:pt x="1" y="18"/>
                    </a:cubicBezTo>
                    <a:cubicBezTo>
                      <a:pt x="0" y="17"/>
                      <a:pt x="0" y="15"/>
                      <a:pt x="1" y="14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6" y="0"/>
                      <a:pt x="19" y="0"/>
                      <a:pt x="20" y="1"/>
                    </a:cubicBezTo>
                    <a:cubicBezTo>
                      <a:pt x="20" y="1"/>
                      <a:pt x="20" y="2"/>
                      <a:pt x="2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62" name="">
                <a:extLst>
                  <a:ext uri="{FF2B5EF4-FFF2-40B4-BE49-F238E27FC236}">
                    <a16:creationId xmlns:a16="http://schemas.microsoft.com/office/drawing/2014/main" id="{F5417253-03A3-499B-822C-A441E3D4BBA2}"/>
                  </a:ext>
                </a:extLst>
              </p:cNvPr>
              <p:cNvSpPr/>
              <p:nvPr/>
            </p:nvSpPr>
            <p:spPr bwMode="auto">
              <a:xfrm>
                <a:off x="4375150" y="5173664"/>
                <a:ext cx="182563" cy="296863"/>
              </a:xfrm>
              <a:custGeom>
                <a:avLst/>
                <a:gdLst>
                  <a:gd name="T0" fmla="*/ 47 w 48"/>
                  <a:gd name="T1" fmla="*/ 2 h 78"/>
                  <a:gd name="T2" fmla="*/ 47 w 48"/>
                  <a:gd name="T3" fmla="*/ 6 h 78"/>
                  <a:gd name="T4" fmla="*/ 7 w 48"/>
                  <a:gd name="T5" fmla="*/ 76 h 78"/>
                  <a:gd name="T6" fmla="*/ 2 w 48"/>
                  <a:gd name="T7" fmla="*/ 77 h 78"/>
                  <a:gd name="T8" fmla="*/ 1 w 48"/>
                  <a:gd name="T9" fmla="*/ 73 h 78"/>
                  <a:gd name="T10" fmla="*/ 41 w 48"/>
                  <a:gd name="T11" fmla="*/ 3 h 78"/>
                  <a:gd name="T12" fmla="*/ 46 w 48"/>
                  <a:gd name="T13" fmla="*/ 1 h 78"/>
                  <a:gd name="T14" fmla="*/ 47 w 48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78">
                    <a:moveTo>
                      <a:pt x="47" y="2"/>
                    </a:moveTo>
                    <a:cubicBezTo>
                      <a:pt x="48" y="3"/>
                      <a:pt x="48" y="5"/>
                      <a:pt x="47" y="6"/>
                    </a:cubicBezTo>
                    <a:cubicBezTo>
                      <a:pt x="7" y="76"/>
                      <a:pt x="7" y="76"/>
                      <a:pt x="7" y="76"/>
                    </a:cubicBezTo>
                    <a:cubicBezTo>
                      <a:pt x="6" y="78"/>
                      <a:pt x="4" y="78"/>
                      <a:pt x="2" y="77"/>
                    </a:cubicBezTo>
                    <a:cubicBezTo>
                      <a:pt x="0" y="76"/>
                      <a:pt x="0" y="74"/>
                      <a:pt x="1" y="73"/>
                    </a:cubicBezTo>
                    <a:cubicBezTo>
                      <a:pt x="41" y="3"/>
                      <a:pt x="41" y="3"/>
                      <a:pt x="41" y="3"/>
                    </a:cubicBezTo>
                    <a:cubicBezTo>
                      <a:pt x="42" y="1"/>
                      <a:pt x="44" y="0"/>
                      <a:pt x="46" y="1"/>
                    </a:cubicBezTo>
                    <a:cubicBezTo>
                      <a:pt x="46" y="2"/>
                      <a:pt x="47" y="2"/>
                      <a:pt x="4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63" name="">
                <a:extLst>
                  <a:ext uri="{FF2B5EF4-FFF2-40B4-BE49-F238E27FC236}">
                    <a16:creationId xmlns:a16="http://schemas.microsoft.com/office/drawing/2014/main" id="{7EFCE656-55D9-4F4F-9AAB-54A225C4CB63}"/>
                  </a:ext>
                </a:extLst>
              </p:cNvPr>
              <p:cNvSpPr/>
              <p:nvPr/>
            </p:nvSpPr>
            <p:spPr bwMode="auto">
              <a:xfrm>
                <a:off x="4784725" y="5287964"/>
                <a:ext cx="92075" cy="330200"/>
              </a:xfrm>
              <a:custGeom>
                <a:avLst/>
                <a:gdLst>
                  <a:gd name="T0" fmla="*/ 24 w 24"/>
                  <a:gd name="T1" fmla="*/ 2 h 87"/>
                  <a:gd name="T2" fmla="*/ 24 w 24"/>
                  <a:gd name="T3" fmla="*/ 4 h 87"/>
                  <a:gd name="T4" fmla="*/ 7 w 24"/>
                  <a:gd name="T5" fmla="*/ 84 h 87"/>
                  <a:gd name="T6" fmla="*/ 2 w 24"/>
                  <a:gd name="T7" fmla="*/ 86 h 87"/>
                  <a:gd name="T8" fmla="*/ 0 w 24"/>
                  <a:gd name="T9" fmla="*/ 82 h 87"/>
                  <a:gd name="T10" fmla="*/ 18 w 24"/>
                  <a:gd name="T11" fmla="*/ 4 h 87"/>
                  <a:gd name="T12" fmla="*/ 21 w 24"/>
                  <a:gd name="T13" fmla="*/ 0 h 87"/>
                  <a:gd name="T14" fmla="*/ 24 w 24"/>
                  <a:gd name="T15" fmla="*/ 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87">
                    <a:moveTo>
                      <a:pt x="24" y="2"/>
                    </a:moveTo>
                    <a:cubicBezTo>
                      <a:pt x="24" y="3"/>
                      <a:pt x="24" y="3"/>
                      <a:pt x="24" y="4"/>
                    </a:cubicBezTo>
                    <a:cubicBezTo>
                      <a:pt x="23" y="32"/>
                      <a:pt x="17" y="59"/>
                      <a:pt x="7" y="84"/>
                    </a:cubicBezTo>
                    <a:cubicBezTo>
                      <a:pt x="6" y="86"/>
                      <a:pt x="4" y="87"/>
                      <a:pt x="2" y="86"/>
                    </a:cubicBezTo>
                    <a:cubicBezTo>
                      <a:pt x="1" y="85"/>
                      <a:pt x="0" y="83"/>
                      <a:pt x="0" y="82"/>
                    </a:cubicBezTo>
                    <a:cubicBezTo>
                      <a:pt x="10" y="57"/>
                      <a:pt x="16" y="31"/>
                      <a:pt x="18" y="4"/>
                    </a:cubicBezTo>
                    <a:cubicBezTo>
                      <a:pt x="18" y="2"/>
                      <a:pt x="19" y="0"/>
                      <a:pt x="21" y="0"/>
                    </a:cubicBezTo>
                    <a:cubicBezTo>
                      <a:pt x="22" y="0"/>
                      <a:pt x="23" y="1"/>
                      <a:pt x="2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64" name="">
                <a:extLst>
                  <a:ext uri="{FF2B5EF4-FFF2-40B4-BE49-F238E27FC236}">
                    <a16:creationId xmlns:a16="http://schemas.microsoft.com/office/drawing/2014/main" id="{7D06D73B-CAA7-4FA5-B042-8E3C39C4B47C}"/>
                  </a:ext>
                </a:extLst>
              </p:cNvPr>
              <p:cNvSpPr/>
              <p:nvPr/>
            </p:nvSpPr>
            <p:spPr bwMode="auto">
              <a:xfrm>
                <a:off x="5199063" y="5249864"/>
                <a:ext cx="84138" cy="265113"/>
              </a:xfrm>
              <a:custGeom>
                <a:avLst/>
                <a:gdLst>
                  <a:gd name="T0" fmla="*/ 6 w 22"/>
                  <a:gd name="T1" fmla="*/ 2 h 70"/>
                  <a:gd name="T2" fmla="*/ 7 w 22"/>
                  <a:gd name="T3" fmla="*/ 3 h 70"/>
                  <a:gd name="T4" fmla="*/ 22 w 22"/>
                  <a:gd name="T5" fmla="*/ 65 h 70"/>
                  <a:gd name="T6" fmla="*/ 19 w 22"/>
                  <a:gd name="T7" fmla="*/ 69 h 70"/>
                  <a:gd name="T8" fmla="*/ 15 w 22"/>
                  <a:gd name="T9" fmla="*/ 67 h 70"/>
                  <a:gd name="T10" fmla="*/ 0 w 22"/>
                  <a:gd name="T11" fmla="*/ 5 h 70"/>
                  <a:gd name="T12" fmla="*/ 3 w 22"/>
                  <a:gd name="T13" fmla="*/ 1 h 70"/>
                  <a:gd name="T14" fmla="*/ 6 w 22"/>
                  <a:gd name="T15" fmla="*/ 2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70">
                    <a:moveTo>
                      <a:pt x="6" y="2"/>
                    </a:moveTo>
                    <a:cubicBezTo>
                      <a:pt x="6" y="2"/>
                      <a:pt x="7" y="3"/>
                      <a:pt x="7" y="3"/>
                    </a:cubicBezTo>
                    <a:cubicBezTo>
                      <a:pt x="22" y="65"/>
                      <a:pt x="22" y="65"/>
                      <a:pt x="22" y="65"/>
                    </a:cubicBezTo>
                    <a:cubicBezTo>
                      <a:pt x="22" y="67"/>
                      <a:pt x="21" y="69"/>
                      <a:pt x="19" y="69"/>
                    </a:cubicBezTo>
                    <a:cubicBezTo>
                      <a:pt x="17" y="70"/>
                      <a:pt x="15" y="68"/>
                      <a:pt x="15" y="6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1"/>
                      <a:pt x="3" y="1"/>
                    </a:cubicBezTo>
                    <a:cubicBezTo>
                      <a:pt x="4" y="0"/>
                      <a:pt x="5" y="1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65" name="">
                <a:extLst>
                  <a:ext uri="{FF2B5EF4-FFF2-40B4-BE49-F238E27FC236}">
                    <a16:creationId xmlns:a16="http://schemas.microsoft.com/office/drawing/2014/main" id="{4E49CB50-43F7-46EB-9C9D-1370BE237CBB}"/>
                  </a:ext>
                </a:extLst>
              </p:cNvPr>
              <p:cNvSpPr/>
              <p:nvPr/>
            </p:nvSpPr>
            <p:spPr bwMode="auto">
              <a:xfrm>
                <a:off x="5499100" y="5011739"/>
                <a:ext cx="239713" cy="177800"/>
              </a:xfrm>
              <a:custGeom>
                <a:avLst/>
                <a:gdLst>
                  <a:gd name="T0" fmla="*/ 62 w 63"/>
                  <a:gd name="T1" fmla="*/ 41 h 47"/>
                  <a:gd name="T2" fmla="*/ 62 w 63"/>
                  <a:gd name="T3" fmla="*/ 45 h 47"/>
                  <a:gd name="T4" fmla="*/ 57 w 63"/>
                  <a:gd name="T5" fmla="*/ 46 h 47"/>
                  <a:gd name="T6" fmla="*/ 2 w 63"/>
                  <a:gd name="T7" fmla="*/ 7 h 47"/>
                  <a:gd name="T8" fmla="*/ 1 w 63"/>
                  <a:gd name="T9" fmla="*/ 3 h 47"/>
                  <a:gd name="T10" fmla="*/ 6 w 63"/>
                  <a:gd name="T11" fmla="*/ 1 h 47"/>
                  <a:gd name="T12" fmla="*/ 62 w 63"/>
                  <a:gd name="T13" fmla="*/ 40 h 47"/>
                  <a:gd name="T14" fmla="*/ 62 w 63"/>
                  <a:gd name="T15" fmla="*/ 4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" h="47">
                    <a:moveTo>
                      <a:pt x="62" y="41"/>
                    </a:moveTo>
                    <a:cubicBezTo>
                      <a:pt x="63" y="42"/>
                      <a:pt x="63" y="44"/>
                      <a:pt x="62" y="45"/>
                    </a:cubicBezTo>
                    <a:cubicBezTo>
                      <a:pt x="61" y="47"/>
                      <a:pt x="59" y="47"/>
                      <a:pt x="57" y="46"/>
                    </a:cubicBezTo>
                    <a:cubicBezTo>
                      <a:pt x="40" y="32"/>
                      <a:pt x="21" y="19"/>
                      <a:pt x="2" y="7"/>
                    </a:cubicBezTo>
                    <a:cubicBezTo>
                      <a:pt x="1" y="6"/>
                      <a:pt x="0" y="4"/>
                      <a:pt x="1" y="3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25" y="13"/>
                      <a:pt x="44" y="27"/>
                      <a:pt x="62" y="40"/>
                    </a:cubicBezTo>
                    <a:cubicBezTo>
                      <a:pt x="62" y="41"/>
                      <a:pt x="62" y="41"/>
                      <a:pt x="62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66" name="">
                <a:extLst>
                  <a:ext uri="{FF2B5EF4-FFF2-40B4-BE49-F238E27FC236}">
                    <a16:creationId xmlns:a16="http://schemas.microsoft.com/office/drawing/2014/main" id="{E18D8B01-294C-4844-B8E2-32529B3F475F}"/>
                  </a:ext>
                </a:extLst>
              </p:cNvPr>
              <p:cNvSpPr/>
              <p:nvPr/>
            </p:nvSpPr>
            <p:spPr bwMode="auto">
              <a:xfrm>
                <a:off x="5597525" y="4668839"/>
                <a:ext cx="346075" cy="50800"/>
              </a:xfrm>
              <a:custGeom>
                <a:avLst/>
                <a:gdLst>
                  <a:gd name="T0" fmla="*/ 90 w 91"/>
                  <a:gd name="T1" fmla="*/ 8 h 13"/>
                  <a:gd name="T2" fmla="*/ 90 w 91"/>
                  <a:gd name="T3" fmla="*/ 10 h 13"/>
                  <a:gd name="T4" fmla="*/ 87 w 91"/>
                  <a:gd name="T5" fmla="*/ 13 h 13"/>
                  <a:gd name="T6" fmla="*/ 3 w 91"/>
                  <a:gd name="T7" fmla="*/ 7 h 13"/>
                  <a:gd name="T8" fmla="*/ 0 w 91"/>
                  <a:gd name="T9" fmla="*/ 3 h 13"/>
                  <a:gd name="T10" fmla="*/ 4 w 91"/>
                  <a:gd name="T11" fmla="*/ 0 h 13"/>
                  <a:gd name="T12" fmla="*/ 87 w 91"/>
                  <a:gd name="T13" fmla="*/ 6 h 13"/>
                  <a:gd name="T14" fmla="*/ 90 w 91"/>
                  <a:gd name="T15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1" h="13">
                    <a:moveTo>
                      <a:pt x="90" y="8"/>
                    </a:moveTo>
                    <a:cubicBezTo>
                      <a:pt x="90" y="9"/>
                      <a:pt x="91" y="9"/>
                      <a:pt x="90" y="10"/>
                    </a:cubicBezTo>
                    <a:cubicBezTo>
                      <a:pt x="90" y="12"/>
                      <a:pt x="88" y="13"/>
                      <a:pt x="87" y="13"/>
                    </a:cubicBezTo>
                    <a:cubicBezTo>
                      <a:pt x="58" y="9"/>
                      <a:pt x="32" y="7"/>
                      <a:pt x="3" y="7"/>
                    </a:cubicBezTo>
                    <a:cubicBezTo>
                      <a:pt x="2" y="7"/>
                      <a:pt x="0" y="5"/>
                      <a:pt x="0" y="3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32" y="0"/>
                      <a:pt x="59" y="3"/>
                      <a:pt x="87" y="6"/>
                    </a:cubicBezTo>
                    <a:cubicBezTo>
                      <a:pt x="89" y="6"/>
                      <a:pt x="89" y="7"/>
                      <a:pt x="9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67" name="">
                <a:extLst>
                  <a:ext uri="{FF2B5EF4-FFF2-40B4-BE49-F238E27FC236}">
                    <a16:creationId xmlns:a16="http://schemas.microsoft.com/office/drawing/2014/main" id="{ADE37A58-CEA8-4446-BBE8-DD46441B3229}"/>
                  </a:ext>
                </a:extLst>
              </p:cNvPr>
              <p:cNvSpPr/>
              <p:nvPr/>
            </p:nvSpPr>
            <p:spPr bwMode="auto">
              <a:xfrm>
                <a:off x="5495925" y="4184651"/>
                <a:ext cx="239713" cy="139700"/>
              </a:xfrm>
              <a:custGeom>
                <a:avLst/>
                <a:gdLst>
                  <a:gd name="T0" fmla="*/ 61 w 63"/>
                  <a:gd name="T1" fmla="*/ 2 h 37"/>
                  <a:gd name="T2" fmla="*/ 62 w 63"/>
                  <a:gd name="T3" fmla="*/ 2 h 37"/>
                  <a:gd name="T4" fmla="*/ 60 w 63"/>
                  <a:gd name="T5" fmla="*/ 7 h 37"/>
                  <a:gd name="T6" fmla="*/ 6 w 63"/>
                  <a:gd name="T7" fmla="*/ 36 h 37"/>
                  <a:gd name="T8" fmla="*/ 1 w 63"/>
                  <a:gd name="T9" fmla="*/ 35 h 37"/>
                  <a:gd name="T10" fmla="*/ 2 w 63"/>
                  <a:gd name="T11" fmla="*/ 30 h 37"/>
                  <a:gd name="T12" fmla="*/ 57 w 63"/>
                  <a:gd name="T13" fmla="*/ 1 h 37"/>
                  <a:gd name="T14" fmla="*/ 61 w 63"/>
                  <a:gd name="T15" fmla="*/ 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" h="37">
                    <a:moveTo>
                      <a:pt x="61" y="2"/>
                    </a:moveTo>
                    <a:cubicBezTo>
                      <a:pt x="62" y="2"/>
                      <a:pt x="62" y="2"/>
                      <a:pt x="62" y="2"/>
                    </a:cubicBezTo>
                    <a:cubicBezTo>
                      <a:pt x="63" y="4"/>
                      <a:pt x="62" y="6"/>
                      <a:pt x="60" y="7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4" y="37"/>
                      <a:pt x="2" y="37"/>
                      <a:pt x="1" y="35"/>
                    </a:cubicBezTo>
                    <a:cubicBezTo>
                      <a:pt x="0" y="33"/>
                      <a:pt x="1" y="31"/>
                      <a:pt x="2" y="30"/>
                    </a:cubicBezTo>
                    <a:cubicBezTo>
                      <a:pt x="57" y="1"/>
                      <a:pt x="57" y="1"/>
                      <a:pt x="57" y="1"/>
                    </a:cubicBezTo>
                    <a:cubicBezTo>
                      <a:pt x="59" y="0"/>
                      <a:pt x="61" y="1"/>
                      <a:pt x="6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68" name="">
                <a:extLst>
                  <a:ext uri="{FF2B5EF4-FFF2-40B4-BE49-F238E27FC236}">
                    <a16:creationId xmlns:a16="http://schemas.microsoft.com/office/drawing/2014/main" id="{62EBE9C1-5CE4-42FD-854B-4CD3732558E9}"/>
                  </a:ext>
                </a:extLst>
              </p:cNvPr>
              <p:cNvSpPr/>
              <p:nvPr/>
            </p:nvSpPr>
            <p:spPr bwMode="auto">
              <a:xfrm>
                <a:off x="4291013" y="5429251"/>
                <a:ext cx="136525" cy="131763"/>
              </a:xfrm>
              <a:custGeom>
                <a:avLst/>
                <a:gdLst>
                  <a:gd name="T0" fmla="*/ 33 w 36"/>
                  <a:gd name="T1" fmla="*/ 10 h 35"/>
                  <a:gd name="T2" fmla="*/ 36 w 36"/>
                  <a:gd name="T3" fmla="*/ 22 h 35"/>
                  <a:gd name="T4" fmla="*/ 36 w 36"/>
                  <a:gd name="T5" fmla="*/ 22 h 35"/>
                  <a:gd name="T6" fmla="*/ 31 w 36"/>
                  <a:gd name="T7" fmla="*/ 32 h 35"/>
                  <a:gd name="T8" fmla="*/ 20 w 36"/>
                  <a:gd name="T9" fmla="*/ 35 h 35"/>
                  <a:gd name="T10" fmla="*/ 2 w 36"/>
                  <a:gd name="T11" fmla="*/ 18 h 35"/>
                  <a:gd name="T12" fmla="*/ 6 w 36"/>
                  <a:gd name="T13" fmla="*/ 4 h 35"/>
                  <a:gd name="T14" fmla="*/ 25 w 36"/>
                  <a:gd name="T15" fmla="*/ 3 h 35"/>
                  <a:gd name="T16" fmla="*/ 33 w 36"/>
                  <a:gd name="T17" fmla="*/ 10 h 35"/>
                  <a:gd name="T18" fmla="*/ 29 w 36"/>
                  <a:gd name="T19" fmla="*/ 22 h 35"/>
                  <a:gd name="T20" fmla="*/ 22 w 36"/>
                  <a:gd name="T21" fmla="*/ 10 h 35"/>
                  <a:gd name="T22" fmla="*/ 10 w 36"/>
                  <a:gd name="T23" fmla="*/ 9 h 35"/>
                  <a:gd name="T24" fmla="*/ 9 w 36"/>
                  <a:gd name="T25" fmla="*/ 16 h 35"/>
                  <a:gd name="T26" fmla="*/ 21 w 36"/>
                  <a:gd name="T27" fmla="*/ 28 h 35"/>
                  <a:gd name="T28" fmla="*/ 27 w 36"/>
                  <a:gd name="T29" fmla="*/ 26 h 35"/>
                  <a:gd name="T30" fmla="*/ 29 w 36"/>
                  <a:gd name="T31" fmla="*/ 2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6" h="35">
                    <a:moveTo>
                      <a:pt x="33" y="10"/>
                    </a:moveTo>
                    <a:cubicBezTo>
                      <a:pt x="35" y="14"/>
                      <a:pt x="36" y="18"/>
                      <a:pt x="36" y="22"/>
                    </a:cubicBezTo>
                    <a:cubicBezTo>
                      <a:pt x="36" y="22"/>
                      <a:pt x="36" y="22"/>
                      <a:pt x="36" y="22"/>
                    </a:cubicBezTo>
                    <a:cubicBezTo>
                      <a:pt x="36" y="26"/>
                      <a:pt x="34" y="29"/>
                      <a:pt x="31" y="32"/>
                    </a:cubicBezTo>
                    <a:cubicBezTo>
                      <a:pt x="28" y="34"/>
                      <a:pt x="24" y="35"/>
                      <a:pt x="20" y="35"/>
                    </a:cubicBezTo>
                    <a:cubicBezTo>
                      <a:pt x="12" y="33"/>
                      <a:pt x="4" y="26"/>
                      <a:pt x="2" y="18"/>
                    </a:cubicBezTo>
                    <a:cubicBezTo>
                      <a:pt x="0" y="10"/>
                      <a:pt x="3" y="6"/>
                      <a:pt x="6" y="4"/>
                    </a:cubicBezTo>
                    <a:cubicBezTo>
                      <a:pt x="10" y="0"/>
                      <a:pt x="18" y="0"/>
                      <a:pt x="25" y="3"/>
                    </a:cubicBezTo>
                    <a:cubicBezTo>
                      <a:pt x="28" y="5"/>
                      <a:pt x="31" y="8"/>
                      <a:pt x="33" y="10"/>
                    </a:cubicBezTo>
                    <a:close/>
                    <a:moveTo>
                      <a:pt x="29" y="22"/>
                    </a:moveTo>
                    <a:cubicBezTo>
                      <a:pt x="30" y="14"/>
                      <a:pt x="24" y="11"/>
                      <a:pt x="22" y="10"/>
                    </a:cubicBezTo>
                    <a:cubicBezTo>
                      <a:pt x="17" y="7"/>
                      <a:pt x="12" y="7"/>
                      <a:pt x="10" y="9"/>
                    </a:cubicBezTo>
                    <a:cubicBezTo>
                      <a:pt x="8" y="11"/>
                      <a:pt x="8" y="13"/>
                      <a:pt x="9" y="16"/>
                    </a:cubicBezTo>
                    <a:cubicBezTo>
                      <a:pt x="10" y="22"/>
                      <a:pt x="16" y="27"/>
                      <a:pt x="21" y="28"/>
                    </a:cubicBezTo>
                    <a:cubicBezTo>
                      <a:pt x="23" y="28"/>
                      <a:pt x="25" y="28"/>
                      <a:pt x="27" y="26"/>
                    </a:cubicBezTo>
                    <a:cubicBezTo>
                      <a:pt x="28" y="25"/>
                      <a:pt x="29" y="24"/>
                      <a:pt x="29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69" name="">
                <a:extLst>
                  <a:ext uri="{FF2B5EF4-FFF2-40B4-BE49-F238E27FC236}">
                    <a16:creationId xmlns:a16="http://schemas.microsoft.com/office/drawing/2014/main" id="{29AD9D76-89DE-401C-9284-0DC40FFFD3CE}"/>
                  </a:ext>
                </a:extLst>
              </p:cNvPr>
              <p:cNvSpPr/>
              <p:nvPr/>
            </p:nvSpPr>
            <p:spPr bwMode="auto">
              <a:xfrm>
                <a:off x="4702175" y="5580064"/>
                <a:ext cx="158750" cy="144463"/>
              </a:xfrm>
              <a:custGeom>
                <a:avLst/>
                <a:gdLst>
                  <a:gd name="T0" fmla="*/ 39 w 42"/>
                  <a:gd name="T1" fmla="*/ 14 h 38"/>
                  <a:gd name="T2" fmla="*/ 41 w 42"/>
                  <a:gd name="T3" fmla="*/ 26 h 38"/>
                  <a:gd name="T4" fmla="*/ 33 w 42"/>
                  <a:gd name="T5" fmla="*/ 36 h 38"/>
                  <a:gd name="T6" fmla="*/ 20 w 42"/>
                  <a:gd name="T7" fmla="*/ 37 h 38"/>
                  <a:gd name="T8" fmla="*/ 4 w 42"/>
                  <a:gd name="T9" fmla="*/ 27 h 38"/>
                  <a:gd name="T10" fmla="*/ 3 w 42"/>
                  <a:gd name="T11" fmla="*/ 9 h 38"/>
                  <a:gd name="T12" fmla="*/ 12 w 42"/>
                  <a:gd name="T13" fmla="*/ 2 h 38"/>
                  <a:gd name="T14" fmla="*/ 35 w 42"/>
                  <a:gd name="T15" fmla="*/ 10 h 38"/>
                  <a:gd name="T16" fmla="*/ 35 w 42"/>
                  <a:gd name="T17" fmla="*/ 10 h 38"/>
                  <a:gd name="T18" fmla="*/ 39 w 42"/>
                  <a:gd name="T19" fmla="*/ 14 h 38"/>
                  <a:gd name="T20" fmla="*/ 10 w 42"/>
                  <a:gd name="T21" fmla="*/ 23 h 38"/>
                  <a:gd name="T22" fmla="*/ 10 w 42"/>
                  <a:gd name="T23" fmla="*/ 23 h 38"/>
                  <a:gd name="T24" fmla="*/ 21 w 42"/>
                  <a:gd name="T25" fmla="*/ 30 h 38"/>
                  <a:gd name="T26" fmla="*/ 30 w 42"/>
                  <a:gd name="T27" fmla="*/ 30 h 38"/>
                  <a:gd name="T28" fmla="*/ 35 w 42"/>
                  <a:gd name="T29" fmla="*/ 25 h 38"/>
                  <a:gd name="T30" fmla="*/ 30 w 42"/>
                  <a:gd name="T31" fmla="*/ 15 h 38"/>
                  <a:gd name="T32" fmla="*/ 30 w 42"/>
                  <a:gd name="T33" fmla="*/ 15 h 38"/>
                  <a:gd name="T34" fmla="*/ 13 w 42"/>
                  <a:gd name="T35" fmla="*/ 9 h 38"/>
                  <a:gd name="T36" fmla="*/ 9 w 42"/>
                  <a:gd name="T37" fmla="*/ 12 h 38"/>
                  <a:gd name="T38" fmla="*/ 10 w 42"/>
                  <a:gd name="T39" fmla="*/ 2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" h="38">
                    <a:moveTo>
                      <a:pt x="39" y="14"/>
                    </a:moveTo>
                    <a:cubicBezTo>
                      <a:pt x="41" y="18"/>
                      <a:pt x="42" y="23"/>
                      <a:pt x="41" y="26"/>
                    </a:cubicBezTo>
                    <a:cubicBezTo>
                      <a:pt x="40" y="31"/>
                      <a:pt x="37" y="35"/>
                      <a:pt x="33" y="36"/>
                    </a:cubicBezTo>
                    <a:cubicBezTo>
                      <a:pt x="29" y="38"/>
                      <a:pt x="25" y="38"/>
                      <a:pt x="20" y="37"/>
                    </a:cubicBezTo>
                    <a:cubicBezTo>
                      <a:pt x="14" y="36"/>
                      <a:pt x="8" y="32"/>
                      <a:pt x="4" y="27"/>
                    </a:cubicBezTo>
                    <a:cubicBezTo>
                      <a:pt x="0" y="21"/>
                      <a:pt x="0" y="14"/>
                      <a:pt x="3" y="9"/>
                    </a:cubicBezTo>
                    <a:cubicBezTo>
                      <a:pt x="4" y="5"/>
                      <a:pt x="8" y="3"/>
                      <a:pt x="12" y="2"/>
                    </a:cubicBezTo>
                    <a:cubicBezTo>
                      <a:pt x="19" y="0"/>
                      <a:pt x="29" y="5"/>
                      <a:pt x="35" y="10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6" y="11"/>
                      <a:pt x="38" y="13"/>
                      <a:pt x="39" y="14"/>
                    </a:cubicBezTo>
                    <a:close/>
                    <a:moveTo>
                      <a:pt x="10" y="23"/>
                    </a:moveTo>
                    <a:cubicBezTo>
                      <a:pt x="10" y="23"/>
                      <a:pt x="10" y="23"/>
                      <a:pt x="10" y="23"/>
                    </a:cubicBezTo>
                    <a:cubicBezTo>
                      <a:pt x="12" y="27"/>
                      <a:pt x="17" y="29"/>
                      <a:pt x="21" y="30"/>
                    </a:cubicBezTo>
                    <a:cubicBezTo>
                      <a:pt x="24" y="31"/>
                      <a:pt x="27" y="31"/>
                      <a:pt x="30" y="30"/>
                    </a:cubicBezTo>
                    <a:cubicBezTo>
                      <a:pt x="32" y="29"/>
                      <a:pt x="34" y="27"/>
                      <a:pt x="35" y="25"/>
                    </a:cubicBezTo>
                    <a:cubicBezTo>
                      <a:pt x="35" y="21"/>
                      <a:pt x="33" y="18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26" y="11"/>
                      <a:pt x="18" y="8"/>
                      <a:pt x="13" y="9"/>
                    </a:cubicBezTo>
                    <a:cubicBezTo>
                      <a:pt x="11" y="9"/>
                      <a:pt x="10" y="10"/>
                      <a:pt x="9" y="12"/>
                    </a:cubicBezTo>
                    <a:cubicBezTo>
                      <a:pt x="7" y="15"/>
                      <a:pt x="7" y="19"/>
                      <a:pt x="10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70" name="">
                <a:extLst>
                  <a:ext uri="{FF2B5EF4-FFF2-40B4-BE49-F238E27FC236}">
                    <a16:creationId xmlns:a16="http://schemas.microsoft.com/office/drawing/2014/main" id="{1678ACBA-8C25-47B5-A01E-0EFAA6C30020}"/>
                  </a:ext>
                </a:extLst>
              </p:cNvPr>
              <p:cNvSpPr/>
              <p:nvPr/>
            </p:nvSpPr>
            <p:spPr bwMode="auto">
              <a:xfrm>
                <a:off x="5199063" y="5484814"/>
                <a:ext cx="163513" cy="125413"/>
              </a:xfrm>
              <a:custGeom>
                <a:avLst/>
                <a:gdLst>
                  <a:gd name="T0" fmla="*/ 39 w 43"/>
                  <a:gd name="T1" fmla="*/ 6 h 33"/>
                  <a:gd name="T2" fmla="*/ 40 w 43"/>
                  <a:gd name="T3" fmla="*/ 6 h 33"/>
                  <a:gd name="T4" fmla="*/ 38 w 43"/>
                  <a:gd name="T5" fmla="*/ 23 h 33"/>
                  <a:gd name="T6" fmla="*/ 17 w 43"/>
                  <a:gd name="T7" fmla="*/ 33 h 33"/>
                  <a:gd name="T8" fmla="*/ 7 w 43"/>
                  <a:gd name="T9" fmla="*/ 30 h 33"/>
                  <a:gd name="T10" fmla="*/ 0 w 43"/>
                  <a:gd name="T11" fmla="*/ 20 h 33"/>
                  <a:gd name="T12" fmla="*/ 6 w 43"/>
                  <a:gd name="T13" fmla="*/ 8 h 33"/>
                  <a:gd name="T14" fmla="*/ 28 w 43"/>
                  <a:gd name="T15" fmla="*/ 0 h 33"/>
                  <a:gd name="T16" fmla="*/ 28 w 43"/>
                  <a:gd name="T17" fmla="*/ 0 h 33"/>
                  <a:gd name="T18" fmla="*/ 39 w 43"/>
                  <a:gd name="T19" fmla="*/ 6 h 33"/>
                  <a:gd name="T20" fmla="*/ 8 w 43"/>
                  <a:gd name="T21" fmla="*/ 22 h 33"/>
                  <a:gd name="T22" fmla="*/ 11 w 43"/>
                  <a:gd name="T23" fmla="*/ 24 h 33"/>
                  <a:gd name="T24" fmla="*/ 18 w 43"/>
                  <a:gd name="T25" fmla="*/ 26 h 33"/>
                  <a:gd name="T26" fmla="*/ 32 w 43"/>
                  <a:gd name="T27" fmla="*/ 19 h 33"/>
                  <a:gd name="T28" fmla="*/ 34 w 43"/>
                  <a:gd name="T29" fmla="*/ 10 h 33"/>
                  <a:gd name="T30" fmla="*/ 28 w 43"/>
                  <a:gd name="T31" fmla="*/ 7 h 33"/>
                  <a:gd name="T32" fmla="*/ 28 w 43"/>
                  <a:gd name="T33" fmla="*/ 7 h 33"/>
                  <a:gd name="T34" fmla="*/ 10 w 43"/>
                  <a:gd name="T35" fmla="*/ 13 h 33"/>
                  <a:gd name="T36" fmla="*/ 7 w 43"/>
                  <a:gd name="T37" fmla="*/ 19 h 33"/>
                  <a:gd name="T38" fmla="*/ 8 w 43"/>
                  <a:gd name="T39" fmla="*/ 2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3" h="33">
                    <a:moveTo>
                      <a:pt x="39" y="6"/>
                    </a:moveTo>
                    <a:cubicBezTo>
                      <a:pt x="39" y="6"/>
                      <a:pt x="39" y="6"/>
                      <a:pt x="40" y="6"/>
                    </a:cubicBezTo>
                    <a:cubicBezTo>
                      <a:pt x="43" y="12"/>
                      <a:pt x="41" y="19"/>
                      <a:pt x="38" y="23"/>
                    </a:cubicBezTo>
                    <a:cubicBezTo>
                      <a:pt x="33" y="30"/>
                      <a:pt x="25" y="33"/>
                      <a:pt x="17" y="33"/>
                    </a:cubicBezTo>
                    <a:cubicBezTo>
                      <a:pt x="13" y="33"/>
                      <a:pt x="10" y="32"/>
                      <a:pt x="7" y="30"/>
                    </a:cubicBezTo>
                    <a:cubicBezTo>
                      <a:pt x="3" y="27"/>
                      <a:pt x="1" y="24"/>
                      <a:pt x="0" y="20"/>
                    </a:cubicBezTo>
                    <a:cubicBezTo>
                      <a:pt x="0" y="16"/>
                      <a:pt x="2" y="11"/>
                      <a:pt x="6" y="8"/>
                    </a:cubicBezTo>
                    <a:cubicBezTo>
                      <a:pt x="11" y="3"/>
                      <a:pt x="21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3" y="0"/>
                      <a:pt x="37" y="3"/>
                      <a:pt x="39" y="6"/>
                    </a:cubicBezTo>
                    <a:close/>
                    <a:moveTo>
                      <a:pt x="8" y="22"/>
                    </a:moveTo>
                    <a:cubicBezTo>
                      <a:pt x="9" y="23"/>
                      <a:pt x="10" y="23"/>
                      <a:pt x="11" y="24"/>
                    </a:cubicBezTo>
                    <a:cubicBezTo>
                      <a:pt x="13" y="26"/>
                      <a:pt x="16" y="26"/>
                      <a:pt x="18" y="26"/>
                    </a:cubicBezTo>
                    <a:cubicBezTo>
                      <a:pt x="23" y="26"/>
                      <a:pt x="29" y="24"/>
                      <a:pt x="32" y="19"/>
                    </a:cubicBezTo>
                    <a:cubicBezTo>
                      <a:pt x="34" y="17"/>
                      <a:pt x="35" y="13"/>
                      <a:pt x="34" y="10"/>
                    </a:cubicBezTo>
                    <a:cubicBezTo>
                      <a:pt x="32" y="8"/>
                      <a:pt x="30" y="7"/>
                      <a:pt x="28" y="7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2" y="7"/>
                      <a:pt x="15" y="9"/>
                      <a:pt x="10" y="13"/>
                    </a:cubicBezTo>
                    <a:cubicBezTo>
                      <a:pt x="8" y="15"/>
                      <a:pt x="7" y="17"/>
                      <a:pt x="7" y="19"/>
                    </a:cubicBezTo>
                    <a:cubicBezTo>
                      <a:pt x="7" y="20"/>
                      <a:pt x="8" y="21"/>
                      <a:pt x="8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71" name="">
                <a:extLst>
                  <a:ext uri="{FF2B5EF4-FFF2-40B4-BE49-F238E27FC236}">
                    <a16:creationId xmlns:a16="http://schemas.microsoft.com/office/drawing/2014/main" id="{F7A5559E-E3E6-423A-B707-F354361D0CDF}"/>
                  </a:ext>
                </a:extLst>
              </p:cNvPr>
              <p:cNvSpPr/>
              <p:nvPr/>
            </p:nvSpPr>
            <p:spPr bwMode="auto">
              <a:xfrm>
                <a:off x="5673725" y="5135564"/>
                <a:ext cx="160338" cy="171450"/>
              </a:xfrm>
              <a:custGeom>
                <a:avLst/>
                <a:gdLst>
                  <a:gd name="T0" fmla="*/ 38 w 42"/>
                  <a:gd name="T1" fmla="*/ 7 h 45"/>
                  <a:gd name="T2" fmla="*/ 39 w 42"/>
                  <a:gd name="T3" fmla="*/ 26 h 45"/>
                  <a:gd name="T4" fmla="*/ 22 w 42"/>
                  <a:gd name="T5" fmla="*/ 43 h 45"/>
                  <a:gd name="T6" fmla="*/ 5 w 42"/>
                  <a:gd name="T7" fmla="*/ 41 h 45"/>
                  <a:gd name="T8" fmla="*/ 1 w 42"/>
                  <a:gd name="T9" fmla="*/ 25 h 45"/>
                  <a:gd name="T10" fmla="*/ 22 w 42"/>
                  <a:gd name="T11" fmla="*/ 1 h 45"/>
                  <a:gd name="T12" fmla="*/ 37 w 42"/>
                  <a:gd name="T13" fmla="*/ 6 h 45"/>
                  <a:gd name="T14" fmla="*/ 37 w 42"/>
                  <a:gd name="T15" fmla="*/ 6 h 45"/>
                  <a:gd name="T16" fmla="*/ 38 w 42"/>
                  <a:gd name="T17" fmla="*/ 7 h 45"/>
                  <a:gd name="T18" fmla="*/ 35 w 42"/>
                  <a:gd name="T19" fmla="*/ 8 h 45"/>
                  <a:gd name="T20" fmla="*/ 35 w 42"/>
                  <a:gd name="T21" fmla="*/ 8 h 45"/>
                  <a:gd name="T22" fmla="*/ 9 w 42"/>
                  <a:gd name="T23" fmla="*/ 35 h 45"/>
                  <a:gd name="T24" fmla="*/ 10 w 42"/>
                  <a:gd name="T25" fmla="*/ 36 h 45"/>
                  <a:gd name="T26" fmla="*/ 20 w 42"/>
                  <a:gd name="T27" fmla="*/ 36 h 45"/>
                  <a:gd name="T28" fmla="*/ 33 w 42"/>
                  <a:gd name="T29" fmla="*/ 23 h 45"/>
                  <a:gd name="T30" fmla="*/ 32 w 42"/>
                  <a:gd name="T31" fmla="*/ 10 h 45"/>
                  <a:gd name="T32" fmla="*/ 24 w 42"/>
                  <a:gd name="T33" fmla="*/ 7 h 45"/>
                  <a:gd name="T34" fmla="*/ 8 w 42"/>
                  <a:gd name="T35" fmla="*/ 26 h 45"/>
                  <a:gd name="T36" fmla="*/ 9 w 42"/>
                  <a:gd name="T37" fmla="*/ 3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2" h="45">
                    <a:moveTo>
                      <a:pt x="38" y="7"/>
                    </a:moveTo>
                    <a:cubicBezTo>
                      <a:pt x="42" y="13"/>
                      <a:pt x="42" y="20"/>
                      <a:pt x="39" y="26"/>
                    </a:cubicBezTo>
                    <a:cubicBezTo>
                      <a:pt x="36" y="34"/>
                      <a:pt x="30" y="40"/>
                      <a:pt x="22" y="43"/>
                    </a:cubicBezTo>
                    <a:cubicBezTo>
                      <a:pt x="16" y="45"/>
                      <a:pt x="9" y="45"/>
                      <a:pt x="5" y="41"/>
                    </a:cubicBezTo>
                    <a:cubicBezTo>
                      <a:pt x="1" y="38"/>
                      <a:pt x="0" y="31"/>
                      <a:pt x="1" y="25"/>
                    </a:cubicBezTo>
                    <a:cubicBezTo>
                      <a:pt x="3" y="16"/>
                      <a:pt x="12" y="3"/>
                      <a:pt x="22" y="1"/>
                    </a:cubicBezTo>
                    <a:cubicBezTo>
                      <a:pt x="26" y="0"/>
                      <a:pt x="32" y="0"/>
                      <a:pt x="37" y="6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8" y="6"/>
                      <a:pt x="38" y="7"/>
                      <a:pt x="38" y="7"/>
                    </a:cubicBezTo>
                    <a:close/>
                    <a:moveTo>
                      <a:pt x="35" y="8"/>
                    </a:moveTo>
                    <a:cubicBezTo>
                      <a:pt x="35" y="8"/>
                      <a:pt x="35" y="8"/>
                      <a:pt x="35" y="8"/>
                    </a:cubicBezTo>
                    <a:close/>
                    <a:moveTo>
                      <a:pt x="9" y="35"/>
                    </a:moveTo>
                    <a:cubicBezTo>
                      <a:pt x="9" y="35"/>
                      <a:pt x="10" y="36"/>
                      <a:pt x="10" y="36"/>
                    </a:cubicBezTo>
                    <a:cubicBezTo>
                      <a:pt x="12" y="38"/>
                      <a:pt x="17" y="38"/>
                      <a:pt x="20" y="36"/>
                    </a:cubicBezTo>
                    <a:cubicBezTo>
                      <a:pt x="26" y="34"/>
                      <a:pt x="31" y="29"/>
                      <a:pt x="33" y="23"/>
                    </a:cubicBezTo>
                    <a:cubicBezTo>
                      <a:pt x="35" y="19"/>
                      <a:pt x="35" y="14"/>
                      <a:pt x="32" y="10"/>
                    </a:cubicBezTo>
                    <a:cubicBezTo>
                      <a:pt x="30" y="7"/>
                      <a:pt x="27" y="7"/>
                      <a:pt x="24" y="7"/>
                    </a:cubicBezTo>
                    <a:cubicBezTo>
                      <a:pt x="17" y="9"/>
                      <a:pt x="10" y="20"/>
                      <a:pt x="8" y="26"/>
                    </a:cubicBezTo>
                    <a:cubicBezTo>
                      <a:pt x="8" y="28"/>
                      <a:pt x="7" y="32"/>
                      <a:pt x="9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72" name="">
                <a:extLst>
                  <a:ext uri="{FF2B5EF4-FFF2-40B4-BE49-F238E27FC236}">
                    <a16:creationId xmlns:a16="http://schemas.microsoft.com/office/drawing/2014/main" id="{A4701991-B6E4-4C6B-8E69-040FA79ADC1C}"/>
                  </a:ext>
                </a:extLst>
              </p:cNvPr>
              <p:cNvSpPr/>
              <p:nvPr/>
            </p:nvSpPr>
            <p:spPr bwMode="auto">
              <a:xfrm>
                <a:off x="5910263" y="4616451"/>
                <a:ext cx="144463" cy="182563"/>
              </a:xfrm>
              <a:custGeom>
                <a:avLst/>
                <a:gdLst>
                  <a:gd name="T0" fmla="*/ 31 w 38"/>
                  <a:gd name="T1" fmla="*/ 8 h 48"/>
                  <a:gd name="T2" fmla="*/ 34 w 38"/>
                  <a:gd name="T3" fmla="*/ 13 h 48"/>
                  <a:gd name="T4" fmla="*/ 31 w 38"/>
                  <a:gd name="T5" fmla="*/ 40 h 48"/>
                  <a:gd name="T6" fmla="*/ 19 w 38"/>
                  <a:gd name="T7" fmla="*/ 47 h 48"/>
                  <a:gd name="T8" fmla="*/ 2 w 38"/>
                  <a:gd name="T9" fmla="*/ 30 h 48"/>
                  <a:gd name="T10" fmla="*/ 15 w 38"/>
                  <a:gd name="T11" fmla="*/ 1 h 48"/>
                  <a:gd name="T12" fmla="*/ 15 w 38"/>
                  <a:gd name="T13" fmla="*/ 1 h 48"/>
                  <a:gd name="T14" fmla="*/ 27 w 38"/>
                  <a:gd name="T15" fmla="*/ 4 h 48"/>
                  <a:gd name="T16" fmla="*/ 31 w 38"/>
                  <a:gd name="T17" fmla="*/ 8 h 48"/>
                  <a:gd name="T18" fmla="*/ 12 w 38"/>
                  <a:gd name="T19" fmla="*/ 37 h 48"/>
                  <a:gd name="T20" fmla="*/ 18 w 38"/>
                  <a:gd name="T21" fmla="*/ 41 h 48"/>
                  <a:gd name="T22" fmla="*/ 25 w 38"/>
                  <a:gd name="T23" fmla="*/ 36 h 48"/>
                  <a:gd name="T24" fmla="*/ 28 w 38"/>
                  <a:gd name="T25" fmla="*/ 16 h 48"/>
                  <a:gd name="T26" fmla="*/ 23 w 38"/>
                  <a:gd name="T27" fmla="*/ 9 h 48"/>
                  <a:gd name="T28" fmla="*/ 16 w 38"/>
                  <a:gd name="T29" fmla="*/ 8 h 48"/>
                  <a:gd name="T30" fmla="*/ 16 w 38"/>
                  <a:gd name="T31" fmla="*/ 8 h 48"/>
                  <a:gd name="T32" fmla="*/ 9 w 38"/>
                  <a:gd name="T33" fmla="*/ 29 h 48"/>
                  <a:gd name="T34" fmla="*/ 12 w 38"/>
                  <a:gd name="T35" fmla="*/ 3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" h="48">
                    <a:moveTo>
                      <a:pt x="31" y="8"/>
                    </a:moveTo>
                    <a:cubicBezTo>
                      <a:pt x="32" y="10"/>
                      <a:pt x="33" y="12"/>
                      <a:pt x="34" y="13"/>
                    </a:cubicBezTo>
                    <a:cubicBezTo>
                      <a:pt x="38" y="22"/>
                      <a:pt x="36" y="33"/>
                      <a:pt x="31" y="40"/>
                    </a:cubicBezTo>
                    <a:cubicBezTo>
                      <a:pt x="28" y="45"/>
                      <a:pt x="23" y="47"/>
                      <a:pt x="19" y="47"/>
                    </a:cubicBezTo>
                    <a:cubicBezTo>
                      <a:pt x="10" y="48"/>
                      <a:pt x="4" y="41"/>
                      <a:pt x="2" y="30"/>
                    </a:cubicBezTo>
                    <a:cubicBezTo>
                      <a:pt x="0" y="18"/>
                      <a:pt x="5" y="3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9" y="0"/>
                      <a:pt x="23" y="1"/>
                      <a:pt x="27" y="4"/>
                    </a:cubicBezTo>
                    <a:cubicBezTo>
                      <a:pt x="29" y="5"/>
                      <a:pt x="30" y="7"/>
                      <a:pt x="31" y="8"/>
                    </a:cubicBezTo>
                    <a:close/>
                    <a:moveTo>
                      <a:pt x="12" y="37"/>
                    </a:moveTo>
                    <a:cubicBezTo>
                      <a:pt x="13" y="39"/>
                      <a:pt x="15" y="41"/>
                      <a:pt x="18" y="41"/>
                    </a:cubicBezTo>
                    <a:cubicBezTo>
                      <a:pt x="22" y="40"/>
                      <a:pt x="24" y="38"/>
                      <a:pt x="25" y="36"/>
                    </a:cubicBezTo>
                    <a:cubicBezTo>
                      <a:pt x="29" y="31"/>
                      <a:pt x="30" y="23"/>
                      <a:pt x="28" y="16"/>
                    </a:cubicBezTo>
                    <a:cubicBezTo>
                      <a:pt x="26" y="13"/>
                      <a:pt x="25" y="11"/>
                      <a:pt x="23" y="9"/>
                    </a:cubicBezTo>
                    <a:cubicBezTo>
                      <a:pt x="21" y="8"/>
                      <a:pt x="18" y="7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1" y="9"/>
                      <a:pt x="8" y="20"/>
                      <a:pt x="9" y="29"/>
                    </a:cubicBezTo>
                    <a:cubicBezTo>
                      <a:pt x="9" y="31"/>
                      <a:pt x="10" y="34"/>
                      <a:pt x="12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73" name="">
                <a:extLst>
                  <a:ext uri="{FF2B5EF4-FFF2-40B4-BE49-F238E27FC236}">
                    <a16:creationId xmlns:a16="http://schemas.microsoft.com/office/drawing/2014/main" id="{344C0D6D-EAB4-42CA-806B-457B34341390}"/>
                  </a:ext>
                </a:extLst>
              </p:cNvPr>
              <p:cNvSpPr/>
              <p:nvPr/>
            </p:nvSpPr>
            <p:spPr bwMode="auto">
              <a:xfrm>
                <a:off x="5697538" y="4108451"/>
                <a:ext cx="147638" cy="163513"/>
              </a:xfrm>
              <a:custGeom>
                <a:avLst/>
                <a:gdLst>
                  <a:gd name="T0" fmla="*/ 34 w 39"/>
                  <a:gd name="T1" fmla="*/ 17 h 43"/>
                  <a:gd name="T2" fmla="*/ 38 w 39"/>
                  <a:gd name="T3" fmla="*/ 29 h 43"/>
                  <a:gd name="T4" fmla="*/ 26 w 39"/>
                  <a:gd name="T5" fmla="*/ 42 h 43"/>
                  <a:gd name="T6" fmla="*/ 10 w 39"/>
                  <a:gd name="T7" fmla="*/ 36 h 43"/>
                  <a:gd name="T8" fmla="*/ 1 w 39"/>
                  <a:gd name="T9" fmla="*/ 12 h 43"/>
                  <a:gd name="T10" fmla="*/ 1 w 39"/>
                  <a:gd name="T11" fmla="*/ 12 h 43"/>
                  <a:gd name="T12" fmla="*/ 6 w 39"/>
                  <a:gd name="T13" fmla="*/ 2 h 43"/>
                  <a:gd name="T14" fmla="*/ 17 w 39"/>
                  <a:gd name="T15" fmla="*/ 3 h 43"/>
                  <a:gd name="T16" fmla="*/ 34 w 39"/>
                  <a:gd name="T17" fmla="*/ 17 h 43"/>
                  <a:gd name="T18" fmla="*/ 12 w 39"/>
                  <a:gd name="T19" fmla="*/ 28 h 43"/>
                  <a:gd name="T20" fmla="*/ 15 w 39"/>
                  <a:gd name="T21" fmla="*/ 31 h 43"/>
                  <a:gd name="T22" fmla="*/ 25 w 39"/>
                  <a:gd name="T23" fmla="*/ 36 h 43"/>
                  <a:gd name="T24" fmla="*/ 32 w 39"/>
                  <a:gd name="T25" fmla="*/ 30 h 43"/>
                  <a:gd name="T26" fmla="*/ 14 w 39"/>
                  <a:gd name="T27" fmla="*/ 9 h 43"/>
                  <a:gd name="T28" fmla="*/ 10 w 39"/>
                  <a:gd name="T29" fmla="*/ 8 h 43"/>
                  <a:gd name="T30" fmla="*/ 7 w 39"/>
                  <a:gd name="T31" fmla="*/ 12 h 43"/>
                  <a:gd name="T32" fmla="*/ 12 w 39"/>
                  <a:gd name="T33" fmla="*/ 2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" h="43">
                    <a:moveTo>
                      <a:pt x="34" y="17"/>
                    </a:moveTo>
                    <a:cubicBezTo>
                      <a:pt x="36" y="21"/>
                      <a:pt x="38" y="25"/>
                      <a:pt x="38" y="29"/>
                    </a:cubicBezTo>
                    <a:cubicBezTo>
                      <a:pt x="39" y="37"/>
                      <a:pt x="32" y="42"/>
                      <a:pt x="26" y="42"/>
                    </a:cubicBezTo>
                    <a:cubicBezTo>
                      <a:pt x="20" y="43"/>
                      <a:pt x="15" y="41"/>
                      <a:pt x="10" y="36"/>
                    </a:cubicBezTo>
                    <a:cubicBezTo>
                      <a:pt x="4" y="30"/>
                      <a:pt x="0" y="19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7"/>
                      <a:pt x="3" y="4"/>
                      <a:pt x="6" y="2"/>
                    </a:cubicBezTo>
                    <a:cubicBezTo>
                      <a:pt x="9" y="0"/>
                      <a:pt x="13" y="0"/>
                      <a:pt x="17" y="3"/>
                    </a:cubicBezTo>
                    <a:cubicBezTo>
                      <a:pt x="22" y="5"/>
                      <a:pt x="29" y="10"/>
                      <a:pt x="34" y="17"/>
                    </a:cubicBezTo>
                    <a:close/>
                    <a:moveTo>
                      <a:pt x="12" y="28"/>
                    </a:moveTo>
                    <a:cubicBezTo>
                      <a:pt x="13" y="29"/>
                      <a:pt x="14" y="30"/>
                      <a:pt x="15" y="31"/>
                    </a:cubicBezTo>
                    <a:cubicBezTo>
                      <a:pt x="17" y="33"/>
                      <a:pt x="21" y="36"/>
                      <a:pt x="25" y="36"/>
                    </a:cubicBezTo>
                    <a:cubicBezTo>
                      <a:pt x="28" y="35"/>
                      <a:pt x="32" y="33"/>
                      <a:pt x="32" y="30"/>
                    </a:cubicBezTo>
                    <a:cubicBezTo>
                      <a:pt x="31" y="22"/>
                      <a:pt x="22" y="13"/>
                      <a:pt x="14" y="9"/>
                    </a:cubicBezTo>
                    <a:cubicBezTo>
                      <a:pt x="12" y="8"/>
                      <a:pt x="11" y="7"/>
                      <a:pt x="10" y="8"/>
                    </a:cubicBezTo>
                    <a:cubicBezTo>
                      <a:pt x="8" y="9"/>
                      <a:pt x="8" y="11"/>
                      <a:pt x="7" y="12"/>
                    </a:cubicBezTo>
                    <a:cubicBezTo>
                      <a:pt x="7" y="17"/>
                      <a:pt x="9" y="23"/>
                      <a:pt x="12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74" name="">
                <a:extLst>
                  <a:ext uri="{FF2B5EF4-FFF2-40B4-BE49-F238E27FC236}">
                    <a16:creationId xmlns:a16="http://schemas.microsoft.com/office/drawing/2014/main" id="{86AA440F-0A92-46B0-A4EB-A58AAD60A212}"/>
                  </a:ext>
                </a:extLst>
              </p:cNvPr>
              <p:cNvSpPr/>
              <p:nvPr/>
            </p:nvSpPr>
            <p:spPr bwMode="auto">
              <a:xfrm>
                <a:off x="4432300" y="5113339"/>
                <a:ext cx="57150" cy="68263"/>
              </a:xfrm>
              <a:custGeom>
                <a:avLst/>
                <a:gdLst>
                  <a:gd name="T0" fmla="*/ 14 w 15"/>
                  <a:gd name="T1" fmla="*/ 2 h 18"/>
                  <a:gd name="T2" fmla="*/ 14 w 15"/>
                  <a:gd name="T3" fmla="*/ 7 h 18"/>
                  <a:gd name="T4" fmla="*/ 7 w 15"/>
                  <a:gd name="T5" fmla="*/ 16 h 18"/>
                  <a:gd name="T6" fmla="*/ 3 w 15"/>
                  <a:gd name="T7" fmla="*/ 17 h 18"/>
                  <a:gd name="T8" fmla="*/ 1 w 15"/>
                  <a:gd name="T9" fmla="*/ 13 h 18"/>
                  <a:gd name="T10" fmla="*/ 9 w 15"/>
                  <a:gd name="T11" fmla="*/ 2 h 18"/>
                  <a:gd name="T12" fmla="*/ 14 w 15"/>
                  <a:gd name="T13" fmla="*/ 2 h 18"/>
                  <a:gd name="T14" fmla="*/ 14 w 15"/>
                  <a:gd name="T15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8">
                    <a:moveTo>
                      <a:pt x="14" y="2"/>
                    </a:moveTo>
                    <a:cubicBezTo>
                      <a:pt x="15" y="4"/>
                      <a:pt x="15" y="6"/>
                      <a:pt x="14" y="7"/>
                    </a:cubicBezTo>
                    <a:cubicBezTo>
                      <a:pt x="11" y="9"/>
                      <a:pt x="9" y="12"/>
                      <a:pt x="7" y="16"/>
                    </a:cubicBezTo>
                    <a:cubicBezTo>
                      <a:pt x="6" y="18"/>
                      <a:pt x="4" y="18"/>
                      <a:pt x="3" y="17"/>
                    </a:cubicBezTo>
                    <a:cubicBezTo>
                      <a:pt x="1" y="17"/>
                      <a:pt x="0" y="15"/>
                      <a:pt x="1" y="13"/>
                    </a:cubicBezTo>
                    <a:cubicBezTo>
                      <a:pt x="3" y="9"/>
                      <a:pt x="6" y="5"/>
                      <a:pt x="9" y="2"/>
                    </a:cubicBezTo>
                    <a:cubicBezTo>
                      <a:pt x="10" y="0"/>
                      <a:pt x="13" y="0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75" name="">
                <a:extLst>
                  <a:ext uri="{FF2B5EF4-FFF2-40B4-BE49-F238E27FC236}">
                    <a16:creationId xmlns:a16="http://schemas.microsoft.com/office/drawing/2014/main" id="{359E421E-F1C0-49BF-BB71-4978A13156C9}"/>
                  </a:ext>
                </a:extLst>
              </p:cNvPr>
              <p:cNvSpPr/>
              <p:nvPr/>
            </p:nvSpPr>
            <p:spPr bwMode="auto">
              <a:xfrm>
                <a:off x="4602163" y="5219701"/>
                <a:ext cx="42863" cy="60325"/>
              </a:xfrm>
              <a:custGeom>
                <a:avLst/>
                <a:gdLst>
                  <a:gd name="T0" fmla="*/ 10 w 11"/>
                  <a:gd name="T1" fmla="*/ 2 h 16"/>
                  <a:gd name="T2" fmla="*/ 10 w 11"/>
                  <a:gd name="T3" fmla="*/ 6 h 16"/>
                  <a:gd name="T4" fmla="*/ 7 w 11"/>
                  <a:gd name="T5" fmla="*/ 13 h 16"/>
                  <a:gd name="T6" fmla="*/ 3 w 11"/>
                  <a:gd name="T7" fmla="*/ 15 h 16"/>
                  <a:gd name="T8" fmla="*/ 0 w 11"/>
                  <a:gd name="T9" fmla="*/ 11 h 16"/>
                  <a:gd name="T10" fmla="*/ 5 w 11"/>
                  <a:gd name="T11" fmla="*/ 2 h 16"/>
                  <a:gd name="T12" fmla="*/ 9 w 11"/>
                  <a:gd name="T13" fmla="*/ 2 h 16"/>
                  <a:gd name="T14" fmla="*/ 10 w 11"/>
                  <a:gd name="T15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16">
                    <a:moveTo>
                      <a:pt x="10" y="2"/>
                    </a:moveTo>
                    <a:cubicBezTo>
                      <a:pt x="11" y="4"/>
                      <a:pt x="11" y="5"/>
                      <a:pt x="10" y="6"/>
                    </a:cubicBezTo>
                    <a:cubicBezTo>
                      <a:pt x="9" y="8"/>
                      <a:pt x="8" y="11"/>
                      <a:pt x="7" y="13"/>
                    </a:cubicBezTo>
                    <a:cubicBezTo>
                      <a:pt x="6" y="15"/>
                      <a:pt x="4" y="16"/>
                      <a:pt x="3" y="15"/>
                    </a:cubicBezTo>
                    <a:cubicBezTo>
                      <a:pt x="1" y="15"/>
                      <a:pt x="0" y="13"/>
                      <a:pt x="0" y="11"/>
                    </a:cubicBezTo>
                    <a:cubicBezTo>
                      <a:pt x="1" y="8"/>
                      <a:pt x="3" y="5"/>
                      <a:pt x="5" y="2"/>
                    </a:cubicBezTo>
                    <a:cubicBezTo>
                      <a:pt x="6" y="1"/>
                      <a:pt x="8" y="0"/>
                      <a:pt x="9" y="2"/>
                    </a:cubicBezTo>
                    <a:cubicBezTo>
                      <a:pt x="10" y="2"/>
                      <a:pt x="10" y="2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76" name="">
                <a:extLst>
                  <a:ext uri="{FF2B5EF4-FFF2-40B4-BE49-F238E27FC236}">
                    <a16:creationId xmlns:a16="http://schemas.microsoft.com/office/drawing/2014/main" id="{08CE4DFF-8794-4133-9AA0-B31E6B8DE744}"/>
                  </a:ext>
                </a:extLst>
              </p:cNvPr>
              <p:cNvSpPr/>
              <p:nvPr/>
            </p:nvSpPr>
            <p:spPr bwMode="auto">
              <a:xfrm>
                <a:off x="4759325" y="5273676"/>
                <a:ext cx="41275" cy="93663"/>
              </a:xfrm>
              <a:custGeom>
                <a:avLst/>
                <a:gdLst>
                  <a:gd name="T0" fmla="*/ 11 w 11"/>
                  <a:gd name="T1" fmla="*/ 2 h 25"/>
                  <a:gd name="T2" fmla="*/ 11 w 11"/>
                  <a:gd name="T3" fmla="*/ 5 h 25"/>
                  <a:gd name="T4" fmla="*/ 7 w 11"/>
                  <a:gd name="T5" fmla="*/ 22 h 25"/>
                  <a:gd name="T6" fmla="*/ 3 w 11"/>
                  <a:gd name="T7" fmla="*/ 25 h 25"/>
                  <a:gd name="T8" fmla="*/ 0 w 11"/>
                  <a:gd name="T9" fmla="*/ 20 h 25"/>
                  <a:gd name="T10" fmla="*/ 5 w 11"/>
                  <a:gd name="T11" fmla="*/ 3 h 25"/>
                  <a:gd name="T12" fmla="*/ 9 w 11"/>
                  <a:gd name="T13" fmla="*/ 1 h 25"/>
                  <a:gd name="T14" fmla="*/ 11 w 11"/>
                  <a:gd name="T15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25">
                    <a:moveTo>
                      <a:pt x="11" y="2"/>
                    </a:moveTo>
                    <a:cubicBezTo>
                      <a:pt x="11" y="3"/>
                      <a:pt x="11" y="4"/>
                      <a:pt x="11" y="5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4"/>
                      <a:pt x="5" y="25"/>
                      <a:pt x="3" y="25"/>
                    </a:cubicBezTo>
                    <a:cubicBezTo>
                      <a:pt x="1" y="24"/>
                      <a:pt x="0" y="22"/>
                      <a:pt x="0" y="20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1"/>
                      <a:pt x="7" y="0"/>
                      <a:pt x="9" y="1"/>
                    </a:cubicBezTo>
                    <a:cubicBezTo>
                      <a:pt x="10" y="1"/>
                      <a:pt x="10" y="1"/>
                      <a:pt x="1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77" name="">
                <a:extLst>
                  <a:ext uri="{FF2B5EF4-FFF2-40B4-BE49-F238E27FC236}">
                    <a16:creationId xmlns:a16="http://schemas.microsoft.com/office/drawing/2014/main" id="{9E7C7EEB-294E-455F-9D4E-2D6D3545D1CA}"/>
                  </a:ext>
                </a:extLst>
              </p:cNvPr>
              <p:cNvSpPr/>
              <p:nvPr/>
            </p:nvSpPr>
            <p:spPr bwMode="auto">
              <a:xfrm>
                <a:off x="4937125" y="5295901"/>
                <a:ext cx="38100" cy="63500"/>
              </a:xfrm>
              <a:custGeom>
                <a:avLst/>
                <a:gdLst>
                  <a:gd name="T0" fmla="*/ 9 w 10"/>
                  <a:gd name="T1" fmla="*/ 2 h 17"/>
                  <a:gd name="T2" fmla="*/ 9 w 10"/>
                  <a:gd name="T3" fmla="*/ 6 h 17"/>
                  <a:gd name="T4" fmla="*/ 7 w 10"/>
                  <a:gd name="T5" fmla="*/ 14 h 17"/>
                  <a:gd name="T6" fmla="*/ 4 w 10"/>
                  <a:gd name="T7" fmla="*/ 17 h 17"/>
                  <a:gd name="T8" fmla="*/ 0 w 10"/>
                  <a:gd name="T9" fmla="*/ 14 h 17"/>
                  <a:gd name="T10" fmla="*/ 3 w 10"/>
                  <a:gd name="T11" fmla="*/ 3 h 17"/>
                  <a:gd name="T12" fmla="*/ 8 w 10"/>
                  <a:gd name="T13" fmla="*/ 1 h 17"/>
                  <a:gd name="T14" fmla="*/ 9 w 10"/>
                  <a:gd name="T15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17">
                    <a:moveTo>
                      <a:pt x="9" y="2"/>
                    </a:moveTo>
                    <a:cubicBezTo>
                      <a:pt x="10" y="3"/>
                      <a:pt x="10" y="5"/>
                      <a:pt x="9" y="6"/>
                    </a:cubicBezTo>
                    <a:cubicBezTo>
                      <a:pt x="8" y="8"/>
                      <a:pt x="7" y="11"/>
                      <a:pt x="7" y="14"/>
                    </a:cubicBezTo>
                    <a:cubicBezTo>
                      <a:pt x="7" y="16"/>
                      <a:pt x="6" y="17"/>
                      <a:pt x="4" y="17"/>
                    </a:cubicBezTo>
                    <a:cubicBezTo>
                      <a:pt x="2" y="17"/>
                      <a:pt x="0" y="16"/>
                      <a:pt x="0" y="14"/>
                    </a:cubicBezTo>
                    <a:cubicBezTo>
                      <a:pt x="1" y="10"/>
                      <a:pt x="1" y="6"/>
                      <a:pt x="3" y="3"/>
                    </a:cubicBezTo>
                    <a:cubicBezTo>
                      <a:pt x="4" y="1"/>
                      <a:pt x="6" y="0"/>
                      <a:pt x="8" y="1"/>
                    </a:cubicBezTo>
                    <a:cubicBezTo>
                      <a:pt x="8" y="1"/>
                      <a:pt x="9" y="2"/>
                      <a:pt x="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78" name="">
                <a:extLst>
                  <a:ext uri="{FF2B5EF4-FFF2-40B4-BE49-F238E27FC236}">
                    <a16:creationId xmlns:a16="http://schemas.microsoft.com/office/drawing/2014/main" id="{386928A8-5A0D-49B8-B6C6-29D96D5AB720}"/>
                  </a:ext>
                </a:extLst>
              </p:cNvPr>
              <p:cNvSpPr/>
              <p:nvPr/>
            </p:nvSpPr>
            <p:spPr bwMode="auto">
              <a:xfrm>
                <a:off x="5100638" y="5268914"/>
                <a:ext cx="30163" cy="141288"/>
              </a:xfrm>
              <a:custGeom>
                <a:avLst/>
                <a:gdLst>
                  <a:gd name="T0" fmla="*/ 8 w 8"/>
                  <a:gd name="T1" fmla="*/ 2 h 37"/>
                  <a:gd name="T2" fmla="*/ 8 w 8"/>
                  <a:gd name="T3" fmla="*/ 4 h 37"/>
                  <a:gd name="T4" fmla="*/ 7 w 8"/>
                  <a:gd name="T5" fmla="*/ 33 h 37"/>
                  <a:gd name="T6" fmla="*/ 3 w 8"/>
                  <a:gd name="T7" fmla="*/ 37 h 37"/>
                  <a:gd name="T8" fmla="*/ 0 w 8"/>
                  <a:gd name="T9" fmla="*/ 33 h 37"/>
                  <a:gd name="T10" fmla="*/ 1 w 8"/>
                  <a:gd name="T11" fmla="*/ 4 h 37"/>
                  <a:gd name="T12" fmla="*/ 5 w 8"/>
                  <a:gd name="T13" fmla="*/ 0 h 37"/>
                  <a:gd name="T14" fmla="*/ 8 w 8"/>
                  <a:gd name="T15" fmla="*/ 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37">
                    <a:moveTo>
                      <a:pt x="8" y="2"/>
                    </a:moveTo>
                    <a:cubicBezTo>
                      <a:pt x="8" y="3"/>
                      <a:pt x="8" y="3"/>
                      <a:pt x="8" y="4"/>
                    </a:cubicBezTo>
                    <a:cubicBezTo>
                      <a:pt x="7" y="14"/>
                      <a:pt x="7" y="24"/>
                      <a:pt x="7" y="33"/>
                    </a:cubicBezTo>
                    <a:cubicBezTo>
                      <a:pt x="7" y="35"/>
                      <a:pt x="5" y="37"/>
                      <a:pt x="3" y="37"/>
                    </a:cubicBezTo>
                    <a:cubicBezTo>
                      <a:pt x="1" y="37"/>
                      <a:pt x="0" y="35"/>
                      <a:pt x="0" y="33"/>
                    </a:cubicBezTo>
                    <a:cubicBezTo>
                      <a:pt x="0" y="23"/>
                      <a:pt x="0" y="13"/>
                      <a:pt x="1" y="4"/>
                    </a:cubicBezTo>
                    <a:cubicBezTo>
                      <a:pt x="2" y="2"/>
                      <a:pt x="3" y="0"/>
                      <a:pt x="5" y="0"/>
                    </a:cubicBezTo>
                    <a:cubicBezTo>
                      <a:pt x="6" y="1"/>
                      <a:pt x="7" y="1"/>
                      <a:pt x="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79" name="">
                <a:extLst>
                  <a:ext uri="{FF2B5EF4-FFF2-40B4-BE49-F238E27FC236}">
                    <a16:creationId xmlns:a16="http://schemas.microsoft.com/office/drawing/2014/main" id="{7496771E-53E4-4865-92C3-F91D0ACA7BBC}"/>
                  </a:ext>
                </a:extLst>
              </p:cNvPr>
              <p:cNvSpPr/>
              <p:nvPr/>
            </p:nvSpPr>
            <p:spPr bwMode="auto">
              <a:xfrm>
                <a:off x="5278438" y="5203826"/>
                <a:ext cx="76200" cy="122238"/>
              </a:xfrm>
              <a:custGeom>
                <a:avLst/>
                <a:gdLst>
                  <a:gd name="T0" fmla="*/ 6 w 20"/>
                  <a:gd name="T1" fmla="*/ 2 h 32"/>
                  <a:gd name="T2" fmla="*/ 7 w 20"/>
                  <a:gd name="T3" fmla="*/ 3 h 32"/>
                  <a:gd name="T4" fmla="*/ 19 w 20"/>
                  <a:gd name="T5" fmla="*/ 26 h 32"/>
                  <a:gd name="T6" fmla="*/ 17 w 20"/>
                  <a:gd name="T7" fmla="*/ 31 h 32"/>
                  <a:gd name="T8" fmla="*/ 13 w 20"/>
                  <a:gd name="T9" fmla="*/ 30 h 32"/>
                  <a:gd name="T10" fmla="*/ 0 w 20"/>
                  <a:gd name="T11" fmla="*/ 6 h 32"/>
                  <a:gd name="T12" fmla="*/ 2 w 20"/>
                  <a:gd name="T13" fmla="*/ 1 h 32"/>
                  <a:gd name="T14" fmla="*/ 6 w 20"/>
                  <a:gd name="T15" fmla="*/ 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32">
                    <a:moveTo>
                      <a:pt x="6" y="2"/>
                    </a:moveTo>
                    <a:cubicBezTo>
                      <a:pt x="6" y="2"/>
                      <a:pt x="7" y="3"/>
                      <a:pt x="7" y="3"/>
                    </a:cubicBezTo>
                    <a:cubicBezTo>
                      <a:pt x="11" y="11"/>
                      <a:pt x="15" y="19"/>
                      <a:pt x="19" y="26"/>
                    </a:cubicBezTo>
                    <a:cubicBezTo>
                      <a:pt x="20" y="28"/>
                      <a:pt x="19" y="30"/>
                      <a:pt x="17" y="31"/>
                    </a:cubicBezTo>
                    <a:cubicBezTo>
                      <a:pt x="16" y="32"/>
                      <a:pt x="14" y="31"/>
                      <a:pt x="13" y="30"/>
                    </a:cubicBezTo>
                    <a:cubicBezTo>
                      <a:pt x="9" y="22"/>
                      <a:pt x="4" y="14"/>
                      <a:pt x="0" y="6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4" y="0"/>
                      <a:pt x="5" y="1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80" name="">
                <a:extLst>
                  <a:ext uri="{FF2B5EF4-FFF2-40B4-BE49-F238E27FC236}">
                    <a16:creationId xmlns:a16="http://schemas.microsoft.com/office/drawing/2014/main" id="{42DA14FF-0C25-499E-84E6-5C7448234616}"/>
                  </a:ext>
                </a:extLst>
              </p:cNvPr>
              <p:cNvSpPr/>
              <p:nvPr/>
            </p:nvSpPr>
            <p:spPr bwMode="auto">
              <a:xfrm>
                <a:off x="5435600" y="5094289"/>
                <a:ext cx="49213" cy="53975"/>
              </a:xfrm>
              <a:custGeom>
                <a:avLst/>
                <a:gdLst>
                  <a:gd name="T0" fmla="*/ 12 w 13"/>
                  <a:gd name="T1" fmla="*/ 8 h 14"/>
                  <a:gd name="T2" fmla="*/ 12 w 13"/>
                  <a:gd name="T3" fmla="*/ 12 h 14"/>
                  <a:gd name="T4" fmla="*/ 7 w 13"/>
                  <a:gd name="T5" fmla="*/ 13 h 14"/>
                  <a:gd name="T6" fmla="*/ 1 w 13"/>
                  <a:gd name="T7" fmla="*/ 6 h 14"/>
                  <a:gd name="T8" fmla="*/ 1 w 13"/>
                  <a:gd name="T9" fmla="*/ 2 h 14"/>
                  <a:gd name="T10" fmla="*/ 6 w 13"/>
                  <a:gd name="T11" fmla="*/ 2 h 14"/>
                  <a:gd name="T12" fmla="*/ 11 w 13"/>
                  <a:gd name="T13" fmla="*/ 8 h 14"/>
                  <a:gd name="T14" fmla="*/ 12 w 13"/>
                  <a:gd name="T15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4">
                    <a:moveTo>
                      <a:pt x="12" y="8"/>
                    </a:moveTo>
                    <a:cubicBezTo>
                      <a:pt x="13" y="10"/>
                      <a:pt x="13" y="11"/>
                      <a:pt x="12" y="12"/>
                    </a:cubicBezTo>
                    <a:cubicBezTo>
                      <a:pt x="11" y="14"/>
                      <a:pt x="9" y="14"/>
                      <a:pt x="7" y="13"/>
                    </a:cubicBezTo>
                    <a:cubicBezTo>
                      <a:pt x="5" y="11"/>
                      <a:pt x="3" y="9"/>
                      <a:pt x="1" y="6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3" y="0"/>
                      <a:pt x="5" y="1"/>
                      <a:pt x="6" y="2"/>
                    </a:cubicBezTo>
                    <a:cubicBezTo>
                      <a:pt x="8" y="4"/>
                      <a:pt x="9" y="6"/>
                      <a:pt x="11" y="8"/>
                    </a:cubicBezTo>
                    <a:cubicBezTo>
                      <a:pt x="12" y="8"/>
                      <a:pt x="12" y="8"/>
                      <a:pt x="1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81" name="">
                <a:extLst>
                  <a:ext uri="{FF2B5EF4-FFF2-40B4-BE49-F238E27FC236}">
                    <a16:creationId xmlns:a16="http://schemas.microsoft.com/office/drawing/2014/main" id="{BF74D005-72BF-4FB2-8255-93638E05CE23}"/>
                  </a:ext>
                </a:extLst>
              </p:cNvPr>
              <p:cNvSpPr/>
              <p:nvPr/>
            </p:nvSpPr>
            <p:spPr bwMode="auto">
              <a:xfrm>
                <a:off x="5534025" y="4938714"/>
                <a:ext cx="136525" cy="84138"/>
              </a:xfrm>
              <a:custGeom>
                <a:avLst/>
                <a:gdLst>
                  <a:gd name="T0" fmla="*/ 35 w 36"/>
                  <a:gd name="T1" fmla="*/ 16 h 22"/>
                  <a:gd name="T2" fmla="*/ 36 w 36"/>
                  <a:gd name="T3" fmla="*/ 19 h 22"/>
                  <a:gd name="T4" fmla="*/ 31 w 36"/>
                  <a:gd name="T5" fmla="*/ 21 h 22"/>
                  <a:gd name="T6" fmla="*/ 2 w 36"/>
                  <a:gd name="T7" fmla="*/ 7 h 22"/>
                  <a:gd name="T8" fmla="*/ 1 w 36"/>
                  <a:gd name="T9" fmla="*/ 2 h 22"/>
                  <a:gd name="T10" fmla="*/ 5 w 36"/>
                  <a:gd name="T11" fmla="*/ 0 h 22"/>
                  <a:gd name="T12" fmla="*/ 34 w 36"/>
                  <a:gd name="T13" fmla="*/ 15 h 22"/>
                  <a:gd name="T14" fmla="*/ 35 w 36"/>
                  <a:gd name="T15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22">
                    <a:moveTo>
                      <a:pt x="35" y="16"/>
                    </a:moveTo>
                    <a:cubicBezTo>
                      <a:pt x="36" y="17"/>
                      <a:pt x="36" y="18"/>
                      <a:pt x="36" y="19"/>
                    </a:cubicBezTo>
                    <a:cubicBezTo>
                      <a:pt x="35" y="21"/>
                      <a:pt x="33" y="22"/>
                      <a:pt x="31" y="21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0"/>
                      <a:pt x="4" y="0"/>
                      <a:pt x="5" y="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5" y="15"/>
                      <a:pt x="35" y="15"/>
                      <a:pt x="3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82" name="">
                <a:extLst>
                  <a:ext uri="{FF2B5EF4-FFF2-40B4-BE49-F238E27FC236}">
                    <a16:creationId xmlns:a16="http://schemas.microsoft.com/office/drawing/2014/main" id="{5822DC06-8141-4A56-A86D-908E13FC0D41}"/>
                  </a:ext>
                </a:extLst>
              </p:cNvPr>
              <p:cNvSpPr/>
              <p:nvPr/>
            </p:nvSpPr>
            <p:spPr bwMode="auto">
              <a:xfrm>
                <a:off x="5586413" y="4741864"/>
                <a:ext cx="68263" cy="38100"/>
              </a:xfrm>
              <a:custGeom>
                <a:avLst/>
                <a:gdLst>
                  <a:gd name="T0" fmla="*/ 17 w 18"/>
                  <a:gd name="T1" fmla="*/ 4 h 10"/>
                  <a:gd name="T2" fmla="*/ 17 w 18"/>
                  <a:gd name="T3" fmla="*/ 8 h 10"/>
                  <a:gd name="T4" fmla="*/ 12 w 18"/>
                  <a:gd name="T5" fmla="*/ 9 h 10"/>
                  <a:gd name="T6" fmla="*/ 5 w 18"/>
                  <a:gd name="T7" fmla="*/ 7 h 10"/>
                  <a:gd name="T8" fmla="*/ 1 w 18"/>
                  <a:gd name="T9" fmla="*/ 5 h 10"/>
                  <a:gd name="T10" fmla="*/ 3 w 18"/>
                  <a:gd name="T11" fmla="*/ 0 h 10"/>
                  <a:gd name="T12" fmla="*/ 16 w 18"/>
                  <a:gd name="T13" fmla="*/ 3 h 10"/>
                  <a:gd name="T14" fmla="*/ 17 w 18"/>
                  <a:gd name="T1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10">
                    <a:moveTo>
                      <a:pt x="17" y="4"/>
                    </a:moveTo>
                    <a:cubicBezTo>
                      <a:pt x="18" y="5"/>
                      <a:pt x="18" y="6"/>
                      <a:pt x="17" y="8"/>
                    </a:cubicBezTo>
                    <a:cubicBezTo>
                      <a:pt x="16" y="9"/>
                      <a:pt x="14" y="10"/>
                      <a:pt x="12" y="9"/>
                    </a:cubicBezTo>
                    <a:cubicBezTo>
                      <a:pt x="10" y="7"/>
                      <a:pt x="7" y="7"/>
                      <a:pt x="5" y="7"/>
                    </a:cubicBezTo>
                    <a:cubicBezTo>
                      <a:pt x="3" y="8"/>
                      <a:pt x="1" y="6"/>
                      <a:pt x="1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8" y="0"/>
                      <a:pt x="12" y="0"/>
                      <a:pt x="16" y="3"/>
                    </a:cubicBezTo>
                    <a:cubicBezTo>
                      <a:pt x="16" y="3"/>
                      <a:pt x="17" y="3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83" name="">
                <a:extLst>
                  <a:ext uri="{FF2B5EF4-FFF2-40B4-BE49-F238E27FC236}">
                    <a16:creationId xmlns:a16="http://schemas.microsoft.com/office/drawing/2014/main" id="{F760E4DF-9A0E-421C-B051-6DC79D793B63}"/>
                  </a:ext>
                </a:extLst>
              </p:cNvPr>
              <p:cNvSpPr/>
              <p:nvPr/>
            </p:nvSpPr>
            <p:spPr bwMode="auto">
              <a:xfrm>
                <a:off x="5591175" y="4594226"/>
                <a:ext cx="136525" cy="38100"/>
              </a:xfrm>
              <a:custGeom>
                <a:avLst/>
                <a:gdLst>
                  <a:gd name="T0" fmla="*/ 36 w 36"/>
                  <a:gd name="T1" fmla="*/ 4 h 10"/>
                  <a:gd name="T2" fmla="*/ 36 w 36"/>
                  <a:gd name="T3" fmla="*/ 7 h 10"/>
                  <a:gd name="T4" fmla="*/ 32 w 36"/>
                  <a:gd name="T5" fmla="*/ 10 h 10"/>
                  <a:gd name="T6" fmla="*/ 5 w 36"/>
                  <a:gd name="T7" fmla="*/ 9 h 10"/>
                  <a:gd name="T8" fmla="*/ 0 w 36"/>
                  <a:gd name="T9" fmla="*/ 6 h 10"/>
                  <a:gd name="T10" fmla="*/ 3 w 36"/>
                  <a:gd name="T11" fmla="*/ 2 h 10"/>
                  <a:gd name="T12" fmla="*/ 34 w 36"/>
                  <a:gd name="T13" fmla="*/ 3 h 10"/>
                  <a:gd name="T14" fmla="*/ 36 w 36"/>
                  <a:gd name="T1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10">
                    <a:moveTo>
                      <a:pt x="36" y="4"/>
                    </a:moveTo>
                    <a:cubicBezTo>
                      <a:pt x="36" y="5"/>
                      <a:pt x="36" y="6"/>
                      <a:pt x="36" y="7"/>
                    </a:cubicBezTo>
                    <a:cubicBezTo>
                      <a:pt x="36" y="9"/>
                      <a:pt x="34" y="10"/>
                      <a:pt x="32" y="10"/>
                    </a:cubicBezTo>
                    <a:cubicBezTo>
                      <a:pt x="23" y="7"/>
                      <a:pt x="13" y="7"/>
                      <a:pt x="5" y="9"/>
                    </a:cubicBezTo>
                    <a:cubicBezTo>
                      <a:pt x="3" y="10"/>
                      <a:pt x="1" y="8"/>
                      <a:pt x="0" y="6"/>
                    </a:cubicBezTo>
                    <a:cubicBezTo>
                      <a:pt x="0" y="5"/>
                      <a:pt x="1" y="3"/>
                      <a:pt x="3" y="2"/>
                    </a:cubicBezTo>
                    <a:cubicBezTo>
                      <a:pt x="13" y="0"/>
                      <a:pt x="23" y="0"/>
                      <a:pt x="34" y="3"/>
                    </a:cubicBezTo>
                    <a:cubicBezTo>
                      <a:pt x="34" y="3"/>
                      <a:pt x="35" y="4"/>
                      <a:pt x="3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84" name="">
                <a:extLst>
                  <a:ext uri="{FF2B5EF4-FFF2-40B4-BE49-F238E27FC236}">
                    <a16:creationId xmlns:a16="http://schemas.microsoft.com/office/drawing/2014/main" id="{A9DBBE9E-7CF9-4D7B-A95E-418ABB1F17C1}"/>
                  </a:ext>
                </a:extLst>
              </p:cNvPr>
              <p:cNvSpPr/>
              <p:nvPr/>
            </p:nvSpPr>
            <p:spPr bwMode="auto">
              <a:xfrm>
                <a:off x="5545138" y="4392614"/>
                <a:ext cx="76200" cy="46038"/>
              </a:xfrm>
              <a:custGeom>
                <a:avLst/>
                <a:gdLst>
                  <a:gd name="T0" fmla="*/ 19 w 20"/>
                  <a:gd name="T1" fmla="*/ 2 h 12"/>
                  <a:gd name="T2" fmla="*/ 19 w 20"/>
                  <a:gd name="T3" fmla="*/ 3 h 12"/>
                  <a:gd name="T4" fmla="*/ 17 w 20"/>
                  <a:gd name="T5" fmla="*/ 7 h 12"/>
                  <a:gd name="T6" fmla="*/ 5 w 20"/>
                  <a:gd name="T7" fmla="*/ 11 h 12"/>
                  <a:gd name="T8" fmla="*/ 0 w 20"/>
                  <a:gd name="T9" fmla="*/ 9 h 12"/>
                  <a:gd name="T10" fmla="*/ 3 w 20"/>
                  <a:gd name="T11" fmla="*/ 4 h 12"/>
                  <a:gd name="T12" fmla="*/ 15 w 20"/>
                  <a:gd name="T13" fmla="*/ 1 h 12"/>
                  <a:gd name="T14" fmla="*/ 19 w 20"/>
                  <a:gd name="T15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12">
                    <a:moveTo>
                      <a:pt x="19" y="2"/>
                    </a:moveTo>
                    <a:cubicBezTo>
                      <a:pt x="19" y="2"/>
                      <a:pt x="19" y="3"/>
                      <a:pt x="19" y="3"/>
                    </a:cubicBezTo>
                    <a:cubicBezTo>
                      <a:pt x="20" y="5"/>
                      <a:pt x="19" y="7"/>
                      <a:pt x="17" y="7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3" y="12"/>
                      <a:pt x="1" y="10"/>
                      <a:pt x="0" y="9"/>
                    </a:cubicBezTo>
                    <a:cubicBezTo>
                      <a:pt x="0" y="7"/>
                      <a:pt x="1" y="5"/>
                      <a:pt x="3" y="4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7" y="0"/>
                      <a:pt x="18" y="1"/>
                      <a:pt x="1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85" name="">
                <a:extLst>
                  <a:ext uri="{FF2B5EF4-FFF2-40B4-BE49-F238E27FC236}">
                    <a16:creationId xmlns:a16="http://schemas.microsoft.com/office/drawing/2014/main" id="{1F98ACB4-DA31-4C1D-8D7D-02023C38C296}"/>
                  </a:ext>
                </a:extLst>
              </p:cNvPr>
              <p:cNvSpPr/>
              <p:nvPr/>
            </p:nvSpPr>
            <p:spPr bwMode="auto">
              <a:xfrm>
                <a:off x="5435600" y="4116389"/>
                <a:ext cx="109538" cy="120650"/>
              </a:xfrm>
              <a:custGeom>
                <a:avLst/>
                <a:gdLst>
                  <a:gd name="T0" fmla="*/ 28 w 29"/>
                  <a:gd name="T1" fmla="*/ 2 h 32"/>
                  <a:gd name="T2" fmla="*/ 28 w 29"/>
                  <a:gd name="T3" fmla="*/ 7 h 32"/>
                  <a:gd name="T4" fmla="*/ 6 w 29"/>
                  <a:gd name="T5" fmla="*/ 30 h 32"/>
                  <a:gd name="T6" fmla="*/ 2 w 29"/>
                  <a:gd name="T7" fmla="*/ 31 h 32"/>
                  <a:gd name="T8" fmla="*/ 1 w 29"/>
                  <a:gd name="T9" fmla="*/ 26 h 32"/>
                  <a:gd name="T10" fmla="*/ 23 w 29"/>
                  <a:gd name="T11" fmla="*/ 2 h 32"/>
                  <a:gd name="T12" fmla="*/ 28 w 29"/>
                  <a:gd name="T13" fmla="*/ 2 h 32"/>
                  <a:gd name="T14" fmla="*/ 28 w 29"/>
                  <a:gd name="T15" fmla="*/ 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32">
                    <a:moveTo>
                      <a:pt x="28" y="2"/>
                    </a:moveTo>
                    <a:cubicBezTo>
                      <a:pt x="29" y="4"/>
                      <a:pt x="29" y="6"/>
                      <a:pt x="28" y="7"/>
                    </a:cubicBezTo>
                    <a:cubicBezTo>
                      <a:pt x="20" y="14"/>
                      <a:pt x="13" y="22"/>
                      <a:pt x="6" y="30"/>
                    </a:cubicBezTo>
                    <a:cubicBezTo>
                      <a:pt x="5" y="32"/>
                      <a:pt x="3" y="32"/>
                      <a:pt x="2" y="31"/>
                    </a:cubicBezTo>
                    <a:cubicBezTo>
                      <a:pt x="0" y="30"/>
                      <a:pt x="0" y="28"/>
                      <a:pt x="1" y="26"/>
                    </a:cubicBezTo>
                    <a:cubicBezTo>
                      <a:pt x="7" y="17"/>
                      <a:pt x="15" y="9"/>
                      <a:pt x="23" y="2"/>
                    </a:cubicBezTo>
                    <a:cubicBezTo>
                      <a:pt x="25" y="0"/>
                      <a:pt x="27" y="1"/>
                      <a:pt x="28" y="2"/>
                    </a:cubicBezTo>
                    <a:cubicBezTo>
                      <a:pt x="28" y="2"/>
                      <a:pt x="28" y="2"/>
                      <a:pt x="2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86" name="">
                <a:extLst>
                  <a:ext uri="{FF2B5EF4-FFF2-40B4-BE49-F238E27FC236}">
                    <a16:creationId xmlns:a16="http://schemas.microsoft.com/office/drawing/2014/main" id="{C7CB4792-FE91-47CB-994F-1514996DCC1A}"/>
                  </a:ext>
                </a:extLst>
              </p:cNvPr>
              <p:cNvSpPr/>
              <p:nvPr/>
            </p:nvSpPr>
            <p:spPr bwMode="auto">
              <a:xfrm>
                <a:off x="5297488" y="4040189"/>
                <a:ext cx="57150" cy="57150"/>
              </a:xfrm>
              <a:custGeom>
                <a:avLst/>
                <a:gdLst>
                  <a:gd name="T0" fmla="*/ 14 w 15"/>
                  <a:gd name="T1" fmla="*/ 2 h 15"/>
                  <a:gd name="T2" fmla="*/ 14 w 15"/>
                  <a:gd name="T3" fmla="*/ 6 h 15"/>
                  <a:gd name="T4" fmla="*/ 7 w 15"/>
                  <a:gd name="T5" fmla="*/ 14 h 15"/>
                  <a:gd name="T6" fmla="*/ 2 w 15"/>
                  <a:gd name="T7" fmla="*/ 14 h 15"/>
                  <a:gd name="T8" fmla="*/ 2 w 15"/>
                  <a:gd name="T9" fmla="*/ 9 h 15"/>
                  <a:gd name="T10" fmla="*/ 9 w 15"/>
                  <a:gd name="T11" fmla="*/ 1 h 15"/>
                  <a:gd name="T12" fmla="*/ 14 w 15"/>
                  <a:gd name="T13" fmla="*/ 1 h 15"/>
                  <a:gd name="T14" fmla="*/ 14 w 15"/>
                  <a:gd name="T15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5">
                    <a:moveTo>
                      <a:pt x="14" y="2"/>
                    </a:moveTo>
                    <a:cubicBezTo>
                      <a:pt x="15" y="3"/>
                      <a:pt x="15" y="5"/>
                      <a:pt x="14" y="6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6" y="15"/>
                      <a:pt x="3" y="15"/>
                      <a:pt x="2" y="14"/>
                    </a:cubicBezTo>
                    <a:cubicBezTo>
                      <a:pt x="1" y="13"/>
                      <a:pt x="0" y="11"/>
                      <a:pt x="2" y="9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0" y="0"/>
                      <a:pt x="13" y="0"/>
                      <a:pt x="14" y="1"/>
                    </a:cubicBezTo>
                    <a:cubicBezTo>
                      <a:pt x="14" y="1"/>
                      <a:pt x="14" y="1"/>
                      <a:pt x="1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87" name="">
                <a:extLst>
                  <a:ext uri="{FF2B5EF4-FFF2-40B4-BE49-F238E27FC236}">
                    <a16:creationId xmlns:a16="http://schemas.microsoft.com/office/drawing/2014/main" id="{88C4D1F7-AAC7-4DD5-8C84-2926C5ADB97D}"/>
                  </a:ext>
                </a:extLst>
              </p:cNvPr>
              <p:cNvSpPr/>
              <p:nvPr/>
            </p:nvSpPr>
            <p:spPr bwMode="auto">
              <a:xfrm>
                <a:off x="4151313" y="4741864"/>
                <a:ext cx="95250" cy="33338"/>
              </a:xfrm>
              <a:custGeom>
                <a:avLst/>
                <a:gdLst>
                  <a:gd name="T0" fmla="*/ 24 w 25"/>
                  <a:gd name="T1" fmla="*/ 1 h 9"/>
                  <a:gd name="T2" fmla="*/ 24 w 25"/>
                  <a:gd name="T3" fmla="*/ 2 h 9"/>
                  <a:gd name="T4" fmla="*/ 22 w 25"/>
                  <a:gd name="T5" fmla="*/ 7 h 9"/>
                  <a:gd name="T6" fmla="*/ 4 w 25"/>
                  <a:gd name="T7" fmla="*/ 8 h 9"/>
                  <a:gd name="T8" fmla="*/ 1 w 25"/>
                  <a:gd name="T9" fmla="*/ 4 h 9"/>
                  <a:gd name="T10" fmla="*/ 4 w 25"/>
                  <a:gd name="T11" fmla="*/ 1 h 9"/>
                  <a:gd name="T12" fmla="*/ 20 w 25"/>
                  <a:gd name="T13" fmla="*/ 0 h 9"/>
                  <a:gd name="T14" fmla="*/ 24 w 25"/>
                  <a:gd name="T15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9">
                    <a:moveTo>
                      <a:pt x="24" y="1"/>
                    </a:moveTo>
                    <a:cubicBezTo>
                      <a:pt x="24" y="2"/>
                      <a:pt x="24" y="2"/>
                      <a:pt x="24" y="2"/>
                    </a:cubicBezTo>
                    <a:cubicBezTo>
                      <a:pt x="25" y="4"/>
                      <a:pt x="23" y="6"/>
                      <a:pt x="22" y="7"/>
                    </a:cubicBezTo>
                    <a:cubicBezTo>
                      <a:pt x="16" y="8"/>
                      <a:pt x="10" y="9"/>
                      <a:pt x="4" y="8"/>
                    </a:cubicBezTo>
                    <a:cubicBezTo>
                      <a:pt x="2" y="8"/>
                      <a:pt x="0" y="6"/>
                      <a:pt x="1" y="4"/>
                    </a:cubicBezTo>
                    <a:cubicBezTo>
                      <a:pt x="1" y="2"/>
                      <a:pt x="3" y="1"/>
                      <a:pt x="4" y="1"/>
                    </a:cubicBezTo>
                    <a:cubicBezTo>
                      <a:pt x="10" y="2"/>
                      <a:pt x="15" y="1"/>
                      <a:pt x="20" y="0"/>
                    </a:cubicBezTo>
                    <a:cubicBezTo>
                      <a:pt x="21" y="0"/>
                      <a:pt x="23" y="0"/>
                      <a:pt x="2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88" name="">
                <a:extLst>
                  <a:ext uri="{FF2B5EF4-FFF2-40B4-BE49-F238E27FC236}">
                    <a16:creationId xmlns:a16="http://schemas.microsoft.com/office/drawing/2014/main" id="{0190AFAA-DD03-4257-9A30-160F3DE421BB}"/>
                  </a:ext>
                </a:extLst>
              </p:cNvPr>
              <p:cNvSpPr/>
              <p:nvPr/>
            </p:nvSpPr>
            <p:spPr bwMode="auto">
              <a:xfrm>
                <a:off x="4132263" y="4403726"/>
                <a:ext cx="90488" cy="38100"/>
              </a:xfrm>
              <a:custGeom>
                <a:avLst/>
                <a:gdLst>
                  <a:gd name="T0" fmla="*/ 24 w 24"/>
                  <a:gd name="T1" fmla="*/ 5 h 10"/>
                  <a:gd name="T2" fmla="*/ 24 w 24"/>
                  <a:gd name="T3" fmla="*/ 7 h 10"/>
                  <a:gd name="T4" fmla="*/ 21 w 24"/>
                  <a:gd name="T5" fmla="*/ 10 h 10"/>
                  <a:gd name="T6" fmla="*/ 3 w 24"/>
                  <a:gd name="T7" fmla="*/ 7 h 10"/>
                  <a:gd name="T8" fmla="*/ 0 w 24"/>
                  <a:gd name="T9" fmla="*/ 3 h 10"/>
                  <a:gd name="T10" fmla="*/ 4 w 24"/>
                  <a:gd name="T11" fmla="*/ 1 h 10"/>
                  <a:gd name="T12" fmla="*/ 21 w 24"/>
                  <a:gd name="T13" fmla="*/ 3 h 10"/>
                  <a:gd name="T14" fmla="*/ 24 w 24"/>
                  <a:gd name="T15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10">
                    <a:moveTo>
                      <a:pt x="24" y="5"/>
                    </a:moveTo>
                    <a:cubicBezTo>
                      <a:pt x="24" y="5"/>
                      <a:pt x="24" y="6"/>
                      <a:pt x="24" y="7"/>
                    </a:cubicBezTo>
                    <a:cubicBezTo>
                      <a:pt x="24" y="8"/>
                      <a:pt x="23" y="10"/>
                      <a:pt x="21" y="10"/>
                    </a:cubicBezTo>
                    <a:cubicBezTo>
                      <a:pt x="15" y="10"/>
                      <a:pt x="9" y="9"/>
                      <a:pt x="3" y="7"/>
                    </a:cubicBezTo>
                    <a:cubicBezTo>
                      <a:pt x="1" y="7"/>
                      <a:pt x="0" y="5"/>
                      <a:pt x="0" y="3"/>
                    </a:cubicBezTo>
                    <a:cubicBezTo>
                      <a:pt x="1" y="1"/>
                      <a:pt x="3" y="0"/>
                      <a:pt x="4" y="1"/>
                    </a:cubicBezTo>
                    <a:cubicBezTo>
                      <a:pt x="10" y="2"/>
                      <a:pt x="15" y="3"/>
                      <a:pt x="21" y="3"/>
                    </a:cubicBezTo>
                    <a:cubicBezTo>
                      <a:pt x="22" y="3"/>
                      <a:pt x="23" y="4"/>
                      <a:pt x="2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89" name="">
                <a:extLst>
                  <a:ext uri="{FF2B5EF4-FFF2-40B4-BE49-F238E27FC236}">
                    <a16:creationId xmlns:a16="http://schemas.microsoft.com/office/drawing/2014/main" id="{47A4B99C-15A0-484D-950E-1AA0FF34A9CA}"/>
                  </a:ext>
                </a:extLst>
              </p:cNvPr>
              <p:cNvSpPr/>
              <p:nvPr/>
            </p:nvSpPr>
            <p:spPr bwMode="auto">
              <a:xfrm>
                <a:off x="4310063" y="4043364"/>
                <a:ext cx="76200" cy="79375"/>
              </a:xfrm>
              <a:custGeom>
                <a:avLst/>
                <a:gdLst>
                  <a:gd name="T0" fmla="*/ 19 w 20"/>
                  <a:gd name="T1" fmla="*/ 15 h 21"/>
                  <a:gd name="T2" fmla="*/ 18 w 20"/>
                  <a:gd name="T3" fmla="*/ 19 h 21"/>
                  <a:gd name="T4" fmla="*/ 14 w 20"/>
                  <a:gd name="T5" fmla="*/ 19 h 21"/>
                  <a:gd name="T6" fmla="*/ 1 w 20"/>
                  <a:gd name="T7" fmla="*/ 7 h 21"/>
                  <a:gd name="T8" fmla="*/ 1 w 20"/>
                  <a:gd name="T9" fmla="*/ 2 h 21"/>
                  <a:gd name="T10" fmla="*/ 6 w 20"/>
                  <a:gd name="T11" fmla="*/ 2 h 21"/>
                  <a:gd name="T12" fmla="*/ 18 w 20"/>
                  <a:gd name="T13" fmla="*/ 15 h 21"/>
                  <a:gd name="T14" fmla="*/ 19 w 20"/>
                  <a:gd name="T15" fmla="*/ 1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21">
                    <a:moveTo>
                      <a:pt x="19" y="15"/>
                    </a:moveTo>
                    <a:cubicBezTo>
                      <a:pt x="20" y="16"/>
                      <a:pt x="20" y="18"/>
                      <a:pt x="18" y="19"/>
                    </a:cubicBezTo>
                    <a:cubicBezTo>
                      <a:pt x="17" y="21"/>
                      <a:pt x="15" y="21"/>
                      <a:pt x="14" y="19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5" y="0"/>
                      <a:pt x="6" y="2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9" y="15"/>
                      <a:pt x="19" y="15"/>
                      <a:pt x="19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90" name="">
                <a:extLst>
                  <a:ext uri="{FF2B5EF4-FFF2-40B4-BE49-F238E27FC236}">
                    <a16:creationId xmlns:a16="http://schemas.microsoft.com/office/drawing/2014/main" id="{AC90CED7-B504-49C0-92F6-E49992D1D6E4}"/>
                  </a:ext>
                </a:extLst>
              </p:cNvPr>
              <p:cNvSpPr/>
              <p:nvPr/>
            </p:nvSpPr>
            <p:spPr bwMode="auto">
              <a:xfrm>
                <a:off x="4686300" y="3819526"/>
                <a:ext cx="41275" cy="106363"/>
              </a:xfrm>
              <a:custGeom>
                <a:avLst/>
                <a:gdLst>
                  <a:gd name="T0" fmla="*/ 6 w 11"/>
                  <a:gd name="T1" fmla="*/ 2 h 28"/>
                  <a:gd name="T2" fmla="*/ 7 w 11"/>
                  <a:gd name="T3" fmla="*/ 2 h 28"/>
                  <a:gd name="T4" fmla="*/ 10 w 11"/>
                  <a:gd name="T5" fmla="*/ 25 h 28"/>
                  <a:gd name="T6" fmla="*/ 6 w 11"/>
                  <a:gd name="T7" fmla="*/ 27 h 28"/>
                  <a:gd name="T8" fmla="*/ 3 w 11"/>
                  <a:gd name="T9" fmla="*/ 23 h 28"/>
                  <a:gd name="T10" fmla="*/ 0 w 11"/>
                  <a:gd name="T11" fmla="*/ 6 h 28"/>
                  <a:gd name="T12" fmla="*/ 2 w 11"/>
                  <a:gd name="T13" fmla="*/ 1 h 28"/>
                  <a:gd name="T14" fmla="*/ 6 w 11"/>
                  <a:gd name="T15" fmla="*/ 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28">
                    <a:moveTo>
                      <a:pt x="6" y="2"/>
                    </a:moveTo>
                    <a:cubicBezTo>
                      <a:pt x="6" y="2"/>
                      <a:pt x="6" y="2"/>
                      <a:pt x="7" y="2"/>
                    </a:cubicBezTo>
                    <a:cubicBezTo>
                      <a:pt x="10" y="9"/>
                      <a:pt x="11" y="17"/>
                      <a:pt x="10" y="25"/>
                    </a:cubicBezTo>
                    <a:cubicBezTo>
                      <a:pt x="9" y="26"/>
                      <a:pt x="8" y="28"/>
                      <a:pt x="6" y="27"/>
                    </a:cubicBezTo>
                    <a:cubicBezTo>
                      <a:pt x="4" y="27"/>
                      <a:pt x="3" y="25"/>
                      <a:pt x="3" y="23"/>
                    </a:cubicBezTo>
                    <a:cubicBezTo>
                      <a:pt x="4" y="17"/>
                      <a:pt x="3" y="11"/>
                      <a:pt x="0" y="6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3" y="0"/>
                      <a:pt x="5" y="1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91" name="">
                <a:extLst>
                  <a:ext uri="{FF2B5EF4-FFF2-40B4-BE49-F238E27FC236}">
                    <a16:creationId xmlns:a16="http://schemas.microsoft.com/office/drawing/2014/main" id="{1020BE31-C1D9-474D-8276-5579BF7BAED4}"/>
                  </a:ext>
                </a:extLst>
              </p:cNvPr>
              <p:cNvSpPr/>
              <p:nvPr/>
            </p:nvSpPr>
            <p:spPr bwMode="auto">
              <a:xfrm>
                <a:off x="5046663" y="3865564"/>
                <a:ext cx="31750" cy="90488"/>
              </a:xfrm>
              <a:custGeom>
                <a:avLst/>
                <a:gdLst>
                  <a:gd name="T0" fmla="*/ 6 w 8"/>
                  <a:gd name="T1" fmla="*/ 2 h 24"/>
                  <a:gd name="T2" fmla="*/ 7 w 8"/>
                  <a:gd name="T3" fmla="*/ 3 h 24"/>
                  <a:gd name="T4" fmla="*/ 8 w 8"/>
                  <a:gd name="T5" fmla="*/ 20 h 24"/>
                  <a:gd name="T6" fmla="*/ 4 w 8"/>
                  <a:gd name="T7" fmla="*/ 24 h 24"/>
                  <a:gd name="T8" fmla="*/ 1 w 8"/>
                  <a:gd name="T9" fmla="*/ 20 h 24"/>
                  <a:gd name="T10" fmla="*/ 0 w 8"/>
                  <a:gd name="T11" fmla="*/ 4 h 24"/>
                  <a:gd name="T12" fmla="*/ 3 w 8"/>
                  <a:gd name="T13" fmla="*/ 0 h 24"/>
                  <a:gd name="T14" fmla="*/ 6 w 8"/>
                  <a:gd name="T15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24">
                    <a:moveTo>
                      <a:pt x="6" y="2"/>
                    </a:moveTo>
                    <a:cubicBezTo>
                      <a:pt x="7" y="2"/>
                      <a:pt x="7" y="3"/>
                      <a:pt x="7" y="3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2"/>
                      <a:pt x="6" y="24"/>
                      <a:pt x="4" y="24"/>
                    </a:cubicBezTo>
                    <a:cubicBezTo>
                      <a:pt x="2" y="24"/>
                      <a:pt x="1" y="22"/>
                      <a:pt x="1" y="2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3" y="0"/>
                    </a:cubicBezTo>
                    <a:cubicBezTo>
                      <a:pt x="5" y="0"/>
                      <a:pt x="6" y="1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92" name="">
                <a:extLst>
                  <a:ext uri="{FF2B5EF4-FFF2-40B4-BE49-F238E27FC236}">
                    <a16:creationId xmlns:a16="http://schemas.microsoft.com/office/drawing/2014/main" id="{18700E73-419A-4983-AD5E-E90BE454A6A3}"/>
                  </a:ext>
                </a:extLst>
              </p:cNvPr>
              <p:cNvSpPr/>
              <p:nvPr/>
            </p:nvSpPr>
            <p:spPr bwMode="auto">
              <a:xfrm>
                <a:off x="3995738" y="4905376"/>
                <a:ext cx="306388" cy="158750"/>
              </a:xfrm>
              <a:custGeom>
                <a:avLst/>
                <a:gdLst>
                  <a:gd name="T0" fmla="*/ 80 w 81"/>
                  <a:gd name="T1" fmla="*/ 2 h 42"/>
                  <a:gd name="T2" fmla="*/ 81 w 81"/>
                  <a:gd name="T3" fmla="*/ 3 h 42"/>
                  <a:gd name="T4" fmla="*/ 79 w 81"/>
                  <a:gd name="T5" fmla="*/ 7 h 42"/>
                  <a:gd name="T6" fmla="*/ 6 w 81"/>
                  <a:gd name="T7" fmla="*/ 41 h 42"/>
                  <a:gd name="T8" fmla="*/ 1 w 81"/>
                  <a:gd name="T9" fmla="*/ 40 h 42"/>
                  <a:gd name="T10" fmla="*/ 3 w 81"/>
                  <a:gd name="T11" fmla="*/ 35 h 42"/>
                  <a:gd name="T12" fmla="*/ 76 w 81"/>
                  <a:gd name="T13" fmla="*/ 1 h 42"/>
                  <a:gd name="T14" fmla="*/ 80 w 81"/>
                  <a:gd name="T15" fmla="*/ 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1" h="42">
                    <a:moveTo>
                      <a:pt x="80" y="2"/>
                    </a:moveTo>
                    <a:cubicBezTo>
                      <a:pt x="80" y="2"/>
                      <a:pt x="80" y="2"/>
                      <a:pt x="81" y="3"/>
                    </a:cubicBezTo>
                    <a:cubicBezTo>
                      <a:pt x="81" y="4"/>
                      <a:pt x="81" y="6"/>
                      <a:pt x="79" y="7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4" y="42"/>
                      <a:pt x="2" y="41"/>
                      <a:pt x="1" y="40"/>
                    </a:cubicBezTo>
                    <a:cubicBezTo>
                      <a:pt x="0" y="38"/>
                      <a:pt x="1" y="36"/>
                      <a:pt x="3" y="35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77" y="0"/>
                      <a:pt x="79" y="1"/>
                      <a:pt x="8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93" name="">
                <a:extLst>
                  <a:ext uri="{FF2B5EF4-FFF2-40B4-BE49-F238E27FC236}">
                    <a16:creationId xmlns:a16="http://schemas.microsoft.com/office/drawing/2014/main" id="{7A9A5F34-7038-40F9-8F42-59BD6BA5FA8B}"/>
                  </a:ext>
                </a:extLst>
              </p:cNvPr>
              <p:cNvSpPr/>
              <p:nvPr/>
            </p:nvSpPr>
            <p:spPr bwMode="auto">
              <a:xfrm>
                <a:off x="3884613" y="4570414"/>
                <a:ext cx="334963" cy="73025"/>
              </a:xfrm>
              <a:custGeom>
                <a:avLst/>
                <a:gdLst>
                  <a:gd name="T0" fmla="*/ 87 w 88"/>
                  <a:gd name="T1" fmla="*/ 3 h 19"/>
                  <a:gd name="T2" fmla="*/ 88 w 88"/>
                  <a:gd name="T3" fmla="*/ 5 h 19"/>
                  <a:gd name="T4" fmla="*/ 84 w 88"/>
                  <a:gd name="T5" fmla="*/ 8 h 19"/>
                  <a:gd name="T6" fmla="*/ 5 w 88"/>
                  <a:gd name="T7" fmla="*/ 18 h 19"/>
                  <a:gd name="T8" fmla="*/ 1 w 88"/>
                  <a:gd name="T9" fmla="*/ 16 h 19"/>
                  <a:gd name="T10" fmla="*/ 3 w 88"/>
                  <a:gd name="T11" fmla="*/ 12 h 19"/>
                  <a:gd name="T12" fmla="*/ 85 w 88"/>
                  <a:gd name="T13" fmla="*/ 2 h 19"/>
                  <a:gd name="T14" fmla="*/ 87 w 88"/>
                  <a:gd name="T15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8" h="19">
                    <a:moveTo>
                      <a:pt x="87" y="3"/>
                    </a:moveTo>
                    <a:cubicBezTo>
                      <a:pt x="88" y="4"/>
                      <a:pt x="88" y="4"/>
                      <a:pt x="88" y="5"/>
                    </a:cubicBezTo>
                    <a:cubicBezTo>
                      <a:pt x="88" y="7"/>
                      <a:pt x="86" y="9"/>
                      <a:pt x="84" y="8"/>
                    </a:cubicBezTo>
                    <a:cubicBezTo>
                      <a:pt x="57" y="7"/>
                      <a:pt x="31" y="11"/>
                      <a:pt x="5" y="18"/>
                    </a:cubicBezTo>
                    <a:cubicBezTo>
                      <a:pt x="3" y="19"/>
                      <a:pt x="2" y="18"/>
                      <a:pt x="1" y="16"/>
                    </a:cubicBezTo>
                    <a:cubicBezTo>
                      <a:pt x="0" y="14"/>
                      <a:pt x="1" y="12"/>
                      <a:pt x="3" y="12"/>
                    </a:cubicBezTo>
                    <a:cubicBezTo>
                      <a:pt x="29" y="4"/>
                      <a:pt x="57" y="0"/>
                      <a:pt x="85" y="2"/>
                    </a:cubicBezTo>
                    <a:cubicBezTo>
                      <a:pt x="86" y="2"/>
                      <a:pt x="87" y="2"/>
                      <a:pt x="87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94" name="">
                <a:extLst>
                  <a:ext uri="{FF2B5EF4-FFF2-40B4-BE49-F238E27FC236}">
                    <a16:creationId xmlns:a16="http://schemas.microsoft.com/office/drawing/2014/main" id="{5835E7D6-403C-48DE-A839-B9157E4AE533}"/>
                  </a:ext>
                </a:extLst>
              </p:cNvPr>
              <p:cNvSpPr/>
              <p:nvPr/>
            </p:nvSpPr>
            <p:spPr bwMode="auto">
              <a:xfrm>
                <a:off x="4033838" y="4157664"/>
                <a:ext cx="254000" cy="106363"/>
              </a:xfrm>
              <a:custGeom>
                <a:avLst/>
                <a:gdLst>
                  <a:gd name="T0" fmla="*/ 67 w 67"/>
                  <a:gd name="T1" fmla="*/ 22 h 28"/>
                  <a:gd name="T2" fmla="*/ 67 w 67"/>
                  <a:gd name="T3" fmla="*/ 25 h 28"/>
                  <a:gd name="T4" fmla="*/ 63 w 67"/>
                  <a:gd name="T5" fmla="*/ 27 h 28"/>
                  <a:gd name="T6" fmla="*/ 2 w 67"/>
                  <a:gd name="T7" fmla="*/ 7 h 28"/>
                  <a:gd name="T8" fmla="*/ 0 w 67"/>
                  <a:gd name="T9" fmla="*/ 2 h 28"/>
                  <a:gd name="T10" fmla="*/ 5 w 67"/>
                  <a:gd name="T11" fmla="*/ 0 h 28"/>
                  <a:gd name="T12" fmla="*/ 65 w 67"/>
                  <a:gd name="T13" fmla="*/ 21 h 28"/>
                  <a:gd name="T14" fmla="*/ 67 w 67"/>
                  <a:gd name="T15" fmla="*/ 2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" h="28">
                    <a:moveTo>
                      <a:pt x="67" y="22"/>
                    </a:moveTo>
                    <a:cubicBezTo>
                      <a:pt x="67" y="23"/>
                      <a:pt x="67" y="24"/>
                      <a:pt x="67" y="25"/>
                    </a:cubicBezTo>
                    <a:cubicBezTo>
                      <a:pt x="66" y="27"/>
                      <a:pt x="64" y="28"/>
                      <a:pt x="63" y="2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6"/>
                      <a:pt x="0" y="4"/>
                      <a:pt x="0" y="2"/>
                    </a:cubicBezTo>
                    <a:cubicBezTo>
                      <a:pt x="1" y="0"/>
                      <a:pt x="3" y="0"/>
                      <a:pt x="5" y="0"/>
                    </a:cubicBezTo>
                    <a:cubicBezTo>
                      <a:pt x="65" y="21"/>
                      <a:pt x="65" y="21"/>
                      <a:pt x="65" y="21"/>
                    </a:cubicBezTo>
                    <a:cubicBezTo>
                      <a:pt x="66" y="21"/>
                      <a:pt x="66" y="21"/>
                      <a:pt x="67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95" name="">
                <a:extLst>
                  <a:ext uri="{FF2B5EF4-FFF2-40B4-BE49-F238E27FC236}">
                    <a16:creationId xmlns:a16="http://schemas.microsoft.com/office/drawing/2014/main" id="{8FAE11D6-DA28-400A-A0F6-DC0BD281FF6C}"/>
                  </a:ext>
                </a:extLst>
              </p:cNvPr>
              <p:cNvSpPr/>
              <p:nvPr/>
            </p:nvSpPr>
            <p:spPr bwMode="auto">
              <a:xfrm>
                <a:off x="4397375" y="3729039"/>
                <a:ext cx="155575" cy="254000"/>
              </a:xfrm>
              <a:custGeom>
                <a:avLst/>
                <a:gdLst>
                  <a:gd name="T0" fmla="*/ 7 w 41"/>
                  <a:gd name="T1" fmla="*/ 2 h 67"/>
                  <a:gd name="T2" fmla="*/ 7 w 41"/>
                  <a:gd name="T3" fmla="*/ 2 h 67"/>
                  <a:gd name="T4" fmla="*/ 40 w 41"/>
                  <a:gd name="T5" fmla="*/ 61 h 67"/>
                  <a:gd name="T6" fmla="*/ 39 w 41"/>
                  <a:gd name="T7" fmla="*/ 66 h 67"/>
                  <a:gd name="T8" fmla="*/ 34 w 41"/>
                  <a:gd name="T9" fmla="*/ 65 h 67"/>
                  <a:gd name="T10" fmla="*/ 1 w 41"/>
                  <a:gd name="T11" fmla="*/ 6 h 67"/>
                  <a:gd name="T12" fmla="*/ 2 w 41"/>
                  <a:gd name="T13" fmla="*/ 1 h 67"/>
                  <a:gd name="T14" fmla="*/ 7 w 41"/>
                  <a:gd name="T15" fmla="*/ 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67">
                    <a:moveTo>
                      <a:pt x="7" y="2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19" y="22"/>
                      <a:pt x="30" y="41"/>
                      <a:pt x="40" y="61"/>
                    </a:cubicBezTo>
                    <a:cubicBezTo>
                      <a:pt x="41" y="63"/>
                      <a:pt x="41" y="65"/>
                      <a:pt x="39" y="66"/>
                    </a:cubicBezTo>
                    <a:cubicBezTo>
                      <a:pt x="37" y="67"/>
                      <a:pt x="35" y="66"/>
                      <a:pt x="34" y="65"/>
                    </a:cubicBezTo>
                    <a:cubicBezTo>
                      <a:pt x="24" y="45"/>
                      <a:pt x="13" y="25"/>
                      <a:pt x="1" y="6"/>
                    </a:cubicBezTo>
                    <a:cubicBezTo>
                      <a:pt x="0" y="5"/>
                      <a:pt x="0" y="2"/>
                      <a:pt x="2" y="1"/>
                    </a:cubicBezTo>
                    <a:cubicBezTo>
                      <a:pt x="3" y="0"/>
                      <a:pt x="5" y="1"/>
                      <a:pt x="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96" name="">
                <a:extLst>
                  <a:ext uri="{FF2B5EF4-FFF2-40B4-BE49-F238E27FC236}">
                    <a16:creationId xmlns:a16="http://schemas.microsoft.com/office/drawing/2014/main" id="{2530C49A-21D3-457D-83F7-0E40DD3815D5}"/>
                  </a:ext>
                </a:extLst>
              </p:cNvPr>
              <p:cNvSpPr/>
              <p:nvPr/>
            </p:nvSpPr>
            <p:spPr bwMode="auto">
              <a:xfrm>
                <a:off x="4879975" y="3573464"/>
                <a:ext cx="34925" cy="344488"/>
              </a:xfrm>
              <a:custGeom>
                <a:avLst/>
                <a:gdLst>
                  <a:gd name="T0" fmla="*/ 7 w 9"/>
                  <a:gd name="T1" fmla="*/ 1 h 91"/>
                  <a:gd name="T2" fmla="*/ 8 w 9"/>
                  <a:gd name="T3" fmla="*/ 3 h 91"/>
                  <a:gd name="T4" fmla="*/ 7 w 9"/>
                  <a:gd name="T5" fmla="*/ 87 h 91"/>
                  <a:gd name="T6" fmla="*/ 3 w 9"/>
                  <a:gd name="T7" fmla="*/ 91 h 91"/>
                  <a:gd name="T8" fmla="*/ 0 w 9"/>
                  <a:gd name="T9" fmla="*/ 87 h 91"/>
                  <a:gd name="T10" fmla="*/ 1 w 9"/>
                  <a:gd name="T11" fmla="*/ 3 h 91"/>
                  <a:gd name="T12" fmla="*/ 4 w 9"/>
                  <a:gd name="T13" fmla="*/ 0 h 91"/>
                  <a:gd name="T14" fmla="*/ 7 w 9"/>
                  <a:gd name="T15" fmla="*/ 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91">
                    <a:moveTo>
                      <a:pt x="7" y="1"/>
                    </a:moveTo>
                    <a:cubicBezTo>
                      <a:pt x="8" y="2"/>
                      <a:pt x="8" y="2"/>
                      <a:pt x="8" y="3"/>
                    </a:cubicBezTo>
                    <a:cubicBezTo>
                      <a:pt x="9" y="32"/>
                      <a:pt x="9" y="59"/>
                      <a:pt x="7" y="87"/>
                    </a:cubicBezTo>
                    <a:cubicBezTo>
                      <a:pt x="7" y="89"/>
                      <a:pt x="5" y="91"/>
                      <a:pt x="3" y="91"/>
                    </a:cubicBezTo>
                    <a:cubicBezTo>
                      <a:pt x="1" y="90"/>
                      <a:pt x="0" y="89"/>
                      <a:pt x="0" y="87"/>
                    </a:cubicBezTo>
                    <a:cubicBezTo>
                      <a:pt x="2" y="59"/>
                      <a:pt x="2" y="32"/>
                      <a:pt x="1" y="3"/>
                    </a:cubicBezTo>
                    <a:cubicBezTo>
                      <a:pt x="1" y="2"/>
                      <a:pt x="2" y="0"/>
                      <a:pt x="4" y="0"/>
                    </a:cubicBezTo>
                    <a:cubicBezTo>
                      <a:pt x="5" y="0"/>
                      <a:pt x="7" y="0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97" name="">
                <a:extLst>
                  <a:ext uri="{FF2B5EF4-FFF2-40B4-BE49-F238E27FC236}">
                    <a16:creationId xmlns:a16="http://schemas.microsoft.com/office/drawing/2014/main" id="{2BA146FB-E6E2-44BD-9ED8-015020C89AD6}"/>
                  </a:ext>
                </a:extLst>
              </p:cNvPr>
              <p:cNvSpPr/>
              <p:nvPr/>
            </p:nvSpPr>
            <p:spPr bwMode="auto">
              <a:xfrm>
                <a:off x="5237163" y="3827464"/>
                <a:ext cx="160338" cy="223838"/>
              </a:xfrm>
              <a:custGeom>
                <a:avLst/>
                <a:gdLst>
                  <a:gd name="T0" fmla="*/ 41 w 42"/>
                  <a:gd name="T1" fmla="*/ 2 h 59"/>
                  <a:gd name="T2" fmla="*/ 41 w 42"/>
                  <a:gd name="T3" fmla="*/ 5 h 59"/>
                  <a:gd name="T4" fmla="*/ 7 w 42"/>
                  <a:gd name="T5" fmla="*/ 57 h 59"/>
                  <a:gd name="T6" fmla="*/ 2 w 42"/>
                  <a:gd name="T7" fmla="*/ 58 h 59"/>
                  <a:gd name="T8" fmla="*/ 1 w 42"/>
                  <a:gd name="T9" fmla="*/ 53 h 59"/>
                  <a:gd name="T10" fmla="*/ 36 w 42"/>
                  <a:gd name="T11" fmla="*/ 2 h 59"/>
                  <a:gd name="T12" fmla="*/ 40 w 42"/>
                  <a:gd name="T13" fmla="*/ 1 h 59"/>
                  <a:gd name="T14" fmla="*/ 41 w 42"/>
                  <a:gd name="T15" fmla="*/ 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59">
                    <a:moveTo>
                      <a:pt x="41" y="2"/>
                    </a:moveTo>
                    <a:cubicBezTo>
                      <a:pt x="42" y="3"/>
                      <a:pt x="42" y="4"/>
                      <a:pt x="41" y="5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6" y="59"/>
                      <a:pt x="4" y="59"/>
                      <a:pt x="2" y="58"/>
                    </a:cubicBezTo>
                    <a:cubicBezTo>
                      <a:pt x="1" y="57"/>
                      <a:pt x="0" y="55"/>
                      <a:pt x="1" y="53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7" y="0"/>
                      <a:pt x="39" y="0"/>
                      <a:pt x="40" y="1"/>
                    </a:cubicBezTo>
                    <a:cubicBezTo>
                      <a:pt x="41" y="1"/>
                      <a:pt x="41" y="1"/>
                      <a:pt x="4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98" name="">
                <a:extLst>
                  <a:ext uri="{FF2B5EF4-FFF2-40B4-BE49-F238E27FC236}">
                    <a16:creationId xmlns:a16="http://schemas.microsoft.com/office/drawing/2014/main" id="{CEAD2919-D391-4F64-AB16-4465B55065D8}"/>
                  </a:ext>
                </a:extLst>
              </p:cNvPr>
              <p:cNvSpPr/>
              <p:nvPr/>
            </p:nvSpPr>
            <p:spPr bwMode="auto">
              <a:xfrm>
                <a:off x="3903663" y="5003801"/>
                <a:ext cx="133350" cy="144463"/>
              </a:xfrm>
              <a:custGeom>
                <a:avLst/>
                <a:gdLst>
                  <a:gd name="T0" fmla="*/ 29 w 35"/>
                  <a:gd name="T1" fmla="*/ 9 h 38"/>
                  <a:gd name="T2" fmla="*/ 32 w 35"/>
                  <a:gd name="T3" fmla="*/ 13 h 38"/>
                  <a:gd name="T4" fmla="*/ 30 w 35"/>
                  <a:gd name="T5" fmla="*/ 32 h 38"/>
                  <a:gd name="T6" fmla="*/ 15 w 35"/>
                  <a:gd name="T7" fmla="*/ 35 h 38"/>
                  <a:gd name="T8" fmla="*/ 0 w 35"/>
                  <a:gd name="T9" fmla="*/ 16 h 38"/>
                  <a:gd name="T10" fmla="*/ 4 w 35"/>
                  <a:gd name="T11" fmla="*/ 4 h 38"/>
                  <a:gd name="T12" fmla="*/ 14 w 35"/>
                  <a:gd name="T13" fmla="*/ 0 h 38"/>
                  <a:gd name="T14" fmla="*/ 14 w 35"/>
                  <a:gd name="T15" fmla="*/ 0 h 38"/>
                  <a:gd name="T16" fmla="*/ 29 w 35"/>
                  <a:gd name="T17" fmla="*/ 9 h 38"/>
                  <a:gd name="T18" fmla="*/ 10 w 35"/>
                  <a:gd name="T19" fmla="*/ 22 h 38"/>
                  <a:gd name="T20" fmla="*/ 17 w 35"/>
                  <a:gd name="T21" fmla="*/ 28 h 38"/>
                  <a:gd name="T22" fmla="*/ 25 w 35"/>
                  <a:gd name="T23" fmla="*/ 28 h 38"/>
                  <a:gd name="T24" fmla="*/ 25 w 35"/>
                  <a:gd name="T25" fmla="*/ 16 h 38"/>
                  <a:gd name="T26" fmla="*/ 14 w 35"/>
                  <a:gd name="T27" fmla="*/ 7 h 38"/>
                  <a:gd name="T28" fmla="*/ 14 w 35"/>
                  <a:gd name="T29" fmla="*/ 7 h 38"/>
                  <a:gd name="T30" fmla="*/ 9 w 35"/>
                  <a:gd name="T31" fmla="*/ 9 h 38"/>
                  <a:gd name="T32" fmla="*/ 7 w 35"/>
                  <a:gd name="T33" fmla="*/ 15 h 38"/>
                  <a:gd name="T34" fmla="*/ 10 w 35"/>
                  <a:gd name="T3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5" h="38">
                    <a:moveTo>
                      <a:pt x="29" y="9"/>
                    </a:moveTo>
                    <a:cubicBezTo>
                      <a:pt x="30" y="10"/>
                      <a:pt x="31" y="12"/>
                      <a:pt x="32" y="13"/>
                    </a:cubicBezTo>
                    <a:cubicBezTo>
                      <a:pt x="35" y="20"/>
                      <a:pt x="34" y="28"/>
                      <a:pt x="30" y="32"/>
                    </a:cubicBezTo>
                    <a:cubicBezTo>
                      <a:pt x="28" y="34"/>
                      <a:pt x="23" y="38"/>
                      <a:pt x="15" y="35"/>
                    </a:cubicBezTo>
                    <a:cubicBezTo>
                      <a:pt x="8" y="32"/>
                      <a:pt x="1" y="24"/>
                      <a:pt x="0" y="16"/>
                    </a:cubicBezTo>
                    <a:cubicBezTo>
                      <a:pt x="0" y="11"/>
                      <a:pt x="1" y="7"/>
                      <a:pt x="4" y="4"/>
                    </a:cubicBezTo>
                    <a:cubicBezTo>
                      <a:pt x="7" y="1"/>
                      <a:pt x="10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20" y="1"/>
                      <a:pt x="26" y="4"/>
                      <a:pt x="29" y="9"/>
                    </a:cubicBezTo>
                    <a:close/>
                    <a:moveTo>
                      <a:pt x="10" y="22"/>
                    </a:moveTo>
                    <a:cubicBezTo>
                      <a:pt x="12" y="25"/>
                      <a:pt x="15" y="27"/>
                      <a:pt x="17" y="28"/>
                    </a:cubicBezTo>
                    <a:cubicBezTo>
                      <a:pt x="21" y="29"/>
                      <a:pt x="23" y="29"/>
                      <a:pt x="25" y="28"/>
                    </a:cubicBezTo>
                    <a:cubicBezTo>
                      <a:pt x="27" y="25"/>
                      <a:pt x="27" y="20"/>
                      <a:pt x="25" y="16"/>
                    </a:cubicBezTo>
                    <a:cubicBezTo>
                      <a:pt x="24" y="13"/>
                      <a:pt x="21" y="7"/>
                      <a:pt x="14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2" y="7"/>
                      <a:pt x="10" y="8"/>
                      <a:pt x="9" y="9"/>
                    </a:cubicBezTo>
                    <a:cubicBezTo>
                      <a:pt x="8" y="10"/>
                      <a:pt x="7" y="13"/>
                      <a:pt x="7" y="15"/>
                    </a:cubicBezTo>
                    <a:cubicBezTo>
                      <a:pt x="7" y="17"/>
                      <a:pt x="8" y="20"/>
                      <a:pt x="10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99" name="">
                <a:extLst>
                  <a:ext uri="{FF2B5EF4-FFF2-40B4-BE49-F238E27FC236}">
                    <a16:creationId xmlns:a16="http://schemas.microsoft.com/office/drawing/2014/main" id="{CCEDFDFA-A79D-43BE-B5EB-FCAD44A90071}"/>
                  </a:ext>
                </a:extLst>
              </p:cNvPr>
              <p:cNvSpPr/>
              <p:nvPr/>
            </p:nvSpPr>
            <p:spPr bwMode="auto">
              <a:xfrm>
                <a:off x="3778250" y="4559301"/>
                <a:ext cx="141288" cy="163513"/>
              </a:xfrm>
              <a:custGeom>
                <a:avLst/>
                <a:gdLst>
                  <a:gd name="T0" fmla="*/ 29 w 37"/>
                  <a:gd name="T1" fmla="*/ 9 h 43"/>
                  <a:gd name="T2" fmla="*/ 35 w 37"/>
                  <a:gd name="T3" fmla="*/ 32 h 43"/>
                  <a:gd name="T4" fmla="*/ 28 w 37"/>
                  <a:gd name="T5" fmla="*/ 41 h 43"/>
                  <a:gd name="T6" fmla="*/ 9 w 37"/>
                  <a:gd name="T7" fmla="*/ 37 h 43"/>
                  <a:gd name="T8" fmla="*/ 1 w 37"/>
                  <a:gd name="T9" fmla="*/ 21 h 43"/>
                  <a:gd name="T10" fmla="*/ 3 w 37"/>
                  <a:gd name="T11" fmla="*/ 8 h 43"/>
                  <a:gd name="T12" fmla="*/ 13 w 37"/>
                  <a:gd name="T13" fmla="*/ 0 h 43"/>
                  <a:gd name="T14" fmla="*/ 29 w 37"/>
                  <a:gd name="T15" fmla="*/ 9 h 43"/>
                  <a:gd name="T16" fmla="*/ 29 w 37"/>
                  <a:gd name="T17" fmla="*/ 9 h 43"/>
                  <a:gd name="T18" fmla="*/ 11 w 37"/>
                  <a:gd name="T19" fmla="*/ 29 h 43"/>
                  <a:gd name="T20" fmla="*/ 14 w 37"/>
                  <a:gd name="T21" fmla="*/ 32 h 43"/>
                  <a:gd name="T22" fmla="*/ 25 w 37"/>
                  <a:gd name="T23" fmla="*/ 35 h 43"/>
                  <a:gd name="T24" fmla="*/ 28 w 37"/>
                  <a:gd name="T25" fmla="*/ 31 h 43"/>
                  <a:gd name="T26" fmla="*/ 24 w 37"/>
                  <a:gd name="T27" fmla="*/ 13 h 43"/>
                  <a:gd name="T28" fmla="*/ 23 w 37"/>
                  <a:gd name="T29" fmla="*/ 13 h 43"/>
                  <a:gd name="T30" fmla="*/ 23 w 37"/>
                  <a:gd name="T31" fmla="*/ 13 h 43"/>
                  <a:gd name="T32" fmla="*/ 14 w 37"/>
                  <a:gd name="T33" fmla="*/ 7 h 43"/>
                  <a:gd name="T34" fmla="*/ 9 w 37"/>
                  <a:gd name="T35" fmla="*/ 12 h 43"/>
                  <a:gd name="T36" fmla="*/ 8 w 37"/>
                  <a:gd name="T37" fmla="*/ 20 h 43"/>
                  <a:gd name="T38" fmla="*/ 11 w 37"/>
                  <a:gd name="T39" fmla="*/ 2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7" h="43">
                    <a:moveTo>
                      <a:pt x="29" y="9"/>
                    </a:moveTo>
                    <a:cubicBezTo>
                      <a:pt x="34" y="15"/>
                      <a:pt x="37" y="25"/>
                      <a:pt x="35" y="32"/>
                    </a:cubicBezTo>
                    <a:cubicBezTo>
                      <a:pt x="34" y="36"/>
                      <a:pt x="31" y="39"/>
                      <a:pt x="28" y="41"/>
                    </a:cubicBezTo>
                    <a:cubicBezTo>
                      <a:pt x="22" y="43"/>
                      <a:pt x="15" y="42"/>
                      <a:pt x="9" y="37"/>
                    </a:cubicBezTo>
                    <a:cubicBezTo>
                      <a:pt x="5" y="33"/>
                      <a:pt x="2" y="27"/>
                      <a:pt x="1" y="21"/>
                    </a:cubicBezTo>
                    <a:cubicBezTo>
                      <a:pt x="0" y="16"/>
                      <a:pt x="1" y="12"/>
                      <a:pt x="3" y="8"/>
                    </a:cubicBezTo>
                    <a:cubicBezTo>
                      <a:pt x="5" y="4"/>
                      <a:pt x="9" y="1"/>
                      <a:pt x="13" y="0"/>
                    </a:cubicBezTo>
                    <a:cubicBezTo>
                      <a:pt x="19" y="0"/>
                      <a:pt x="25" y="3"/>
                      <a:pt x="29" y="9"/>
                    </a:cubicBezTo>
                    <a:cubicBezTo>
                      <a:pt x="29" y="9"/>
                      <a:pt x="29" y="9"/>
                      <a:pt x="29" y="9"/>
                    </a:cubicBezTo>
                    <a:close/>
                    <a:moveTo>
                      <a:pt x="11" y="29"/>
                    </a:moveTo>
                    <a:cubicBezTo>
                      <a:pt x="12" y="30"/>
                      <a:pt x="13" y="31"/>
                      <a:pt x="14" y="32"/>
                    </a:cubicBezTo>
                    <a:cubicBezTo>
                      <a:pt x="17" y="35"/>
                      <a:pt x="22" y="36"/>
                      <a:pt x="25" y="35"/>
                    </a:cubicBezTo>
                    <a:cubicBezTo>
                      <a:pt x="27" y="34"/>
                      <a:pt x="28" y="32"/>
                      <a:pt x="28" y="31"/>
                    </a:cubicBezTo>
                    <a:cubicBezTo>
                      <a:pt x="30" y="26"/>
                      <a:pt x="27" y="18"/>
                      <a:pt x="24" y="13"/>
                    </a:cubicBezTo>
                    <a:cubicBezTo>
                      <a:pt x="24" y="13"/>
                      <a:pt x="24" y="13"/>
                      <a:pt x="23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1" y="10"/>
                      <a:pt x="18" y="7"/>
                      <a:pt x="14" y="7"/>
                    </a:cubicBezTo>
                    <a:cubicBezTo>
                      <a:pt x="12" y="8"/>
                      <a:pt x="10" y="9"/>
                      <a:pt x="9" y="12"/>
                    </a:cubicBezTo>
                    <a:cubicBezTo>
                      <a:pt x="7" y="14"/>
                      <a:pt x="7" y="18"/>
                      <a:pt x="8" y="20"/>
                    </a:cubicBezTo>
                    <a:cubicBezTo>
                      <a:pt x="8" y="23"/>
                      <a:pt x="9" y="27"/>
                      <a:pt x="11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00" name="">
                <a:extLst>
                  <a:ext uri="{FF2B5EF4-FFF2-40B4-BE49-F238E27FC236}">
                    <a16:creationId xmlns:a16="http://schemas.microsoft.com/office/drawing/2014/main" id="{7FA571FC-0A6C-4121-A214-2BB61B105442}"/>
                  </a:ext>
                </a:extLst>
              </p:cNvPr>
              <p:cNvSpPr/>
              <p:nvPr/>
            </p:nvSpPr>
            <p:spPr bwMode="auto">
              <a:xfrm>
                <a:off x="3933825" y="4073526"/>
                <a:ext cx="130175" cy="163513"/>
              </a:xfrm>
              <a:custGeom>
                <a:avLst/>
                <a:gdLst>
                  <a:gd name="T0" fmla="*/ 31 w 34"/>
                  <a:gd name="T1" fmla="*/ 7 h 43"/>
                  <a:gd name="T2" fmla="*/ 34 w 34"/>
                  <a:gd name="T3" fmla="*/ 16 h 43"/>
                  <a:gd name="T4" fmla="*/ 24 w 34"/>
                  <a:gd name="T5" fmla="*/ 38 h 43"/>
                  <a:gd name="T6" fmla="*/ 12 w 34"/>
                  <a:gd name="T7" fmla="*/ 42 h 43"/>
                  <a:gd name="T8" fmla="*/ 3 w 34"/>
                  <a:gd name="T9" fmla="*/ 35 h 43"/>
                  <a:gd name="T10" fmla="*/ 0 w 34"/>
                  <a:gd name="T11" fmla="*/ 24 h 43"/>
                  <a:gd name="T12" fmla="*/ 12 w 34"/>
                  <a:gd name="T13" fmla="*/ 4 h 43"/>
                  <a:gd name="T14" fmla="*/ 29 w 34"/>
                  <a:gd name="T15" fmla="*/ 4 h 43"/>
                  <a:gd name="T16" fmla="*/ 31 w 34"/>
                  <a:gd name="T17" fmla="*/ 7 h 43"/>
                  <a:gd name="T18" fmla="*/ 9 w 34"/>
                  <a:gd name="T19" fmla="*/ 32 h 43"/>
                  <a:gd name="T20" fmla="*/ 13 w 34"/>
                  <a:gd name="T21" fmla="*/ 35 h 43"/>
                  <a:gd name="T22" fmla="*/ 19 w 34"/>
                  <a:gd name="T23" fmla="*/ 33 h 43"/>
                  <a:gd name="T24" fmla="*/ 27 w 34"/>
                  <a:gd name="T25" fmla="*/ 16 h 43"/>
                  <a:gd name="T26" fmla="*/ 27 w 34"/>
                  <a:gd name="T27" fmla="*/ 16 h 43"/>
                  <a:gd name="T28" fmla="*/ 25 w 34"/>
                  <a:gd name="T29" fmla="*/ 9 h 43"/>
                  <a:gd name="T30" fmla="*/ 15 w 34"/>
                  <a:gd name="T31" fmla="*/ 10 h 43"/>
                  <a:gd name="T32" fmla="*/ 7 w 34"/>
                  <a:gd name="T33" fmla="*/ 24 h 43"/>
                  <a:gd name="T34" fmla="*/ 9 w 34"/>
                  <a:gd name="T35" fmla="*/ 31 h 43"/>
                  <a:gd name="T36" fmla="*/ 9 w 34"/>
                  <a:gd name="T37" fmla="*/ 3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" h="43">
                    <a:moveTo>
                      <a:pt x="31" y="7"/>
                    </a:moveTo>
                    <a:cubicBezTo>
                      <a:pt x="33" y="9"/>
                      <a:pt x="34" y="13"/>
                      <a:pt x="34" y="16"/>
                    </a:cubicBezTo>
                    <a:cubicBezTo>
                      <a:pt x="34" y="23"/>
                      <a:pt x="30" y="32"/>
                      <a:pt x="24" y="38"/>
                    </a:cubicBezTo>
                    <a:cubicBezTo>
                      <a:pt x="21" y="41"/>
                      <a:pt x="16" y="43"/>
                      <a:pt x="12" y="42"/>
                    </a:cubicBezTo>
                    <a:cubicBezTo>
                      <a:pt x="8" y="41"/>
                      <a:pt x="5" y="38"/>
                      <a:pt x="3" y="35"/>
                    </a:cubicBezTo>
                    <a:cubicBezTo>
                      <a:pt x="1" y="31"/>
                      <a:pt x="0" y="28"/>
                      <a:pt x="0" y="24"/>
                    </a:cubicBezTo>
                    <a:cubicBezTo>
                      <a:pt x="1" y="16"/>
                      <a:pt x="5" y="8"/>
                      <a:pt x="12" y="4"/>
                    </a:cubicBezTo>
                    <a:cubicBezTo>
                      <a:pt x="16" y="1"/>
                      <a:pt x="23" y="0"/>
                      <a:pt x="29" y="4"/>
                    </a:cubicBezTo>
                    <a:cubicBezTo>
                      <a:pt x="30" y="5"/>
                      <a:pt x="31" y="6"/>
                      <a:pt x="31" y="7"/>
                    </a:cubicBezTo>
                    <a:close/>
                    <a:moveTo>
                      <a:pt x="9" y="32"/>
                    </a:moveTo>
                    <a:cubicBezTo>
                      <a:pt x="10" y="34"/>
                      <a:pt x="12" y="35"/>
                      <a:pt x="13" y="35"/>
                    </a:cubicBezTo>
                    <a:cubicBezTo>
                      <a:pt x="15" y="35"/>
                      <a:pt x="18" y="35"/>
                      <a:pt x="19" y="33"/>
                    </a:cubicBezTo>
                    <a:cubicBezTo>
                      <a:pt x="24" y="29"/>
                      <a:pt x="27" y="21"/>
                      <a:pt x="27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7" y="14"/>
                      <a:pt x="27" y="11"/>
                      <a:pt x="25" y="9"/>
                    </a:cubicBezTo>
                    <a:cubicBezTo>
                      <a:pt x="22" y="7"/>
                      <a:pt x="18" y="8"/>
                      <a:pt x="15" y="10"/>
                    </a:cubicBezTo>
                    <a:cubicBezTo>
                      <a:pt x="11" y="13"/>
                      <a:pt x="8" y="18"/>
                      <a:pt x="7" y="24"/>
                    </a:cubicBezTo>
                    <a:cubicBezTo>
                      <a:pt x="7" y="26"/>
                      <a:pt x="7" y="29"/>
                      <a:pt x="9" y="31"/>
                    </a:cubicBezTo>
                    <a:cubicBezTo>
                      <a:pt x="9" y="31"/>
                      <a:pt x="9" y="32"/>
                      <a:pt x="9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01" name="">
                <a:extLst>
                  <a:ext uri="{FF2B5EF4-FFF2-40B4-BE49-F238E27FC236}">
                    <a16:creationId xmlns:a16="http://schemas.microsoft.com/office/drawing/2014/main" id="{F2C53587-D147-4AE9-9811-78F2BD194157}"/>
                  </a:ext>
                </a:extLst>
              </p:cNvPr>
              <p:cNvSpPr/>
              <p:nvPr/>
            </p:nvSpPr>
            <p:spPr bwMode="auto">
              <a:xfrm>
                <a:off x="4279900" y="3633789"/>
                <a:ext cx="179388" cy="155575"/>
              </a:xfrm>
              <a:custGeom>
                <a:avLst/>
                <a:gdLst>
                  <a:gd name="T0" fmla="*/ 43 w 47"/>
                  <a:gd name="T1" fmla="*/ 9 h 41"/>
                  <a:gd name="T2" fmla="*/ 45 w 47"/>
                  <a:gd name="T3" fmla="*/ 21 h 41"/>
                  <a:gd name="T4" fmla="*/ 19 w 47"/>
                  <a:gd name="T5" fmla="*/ 40 h 41"/>
                  <a:gd name="T6" fmla="*/ 3 w 47"/>
                  <a:gd name="T7" fmla="*/ 35 h 41"/>
                  <a:gd name="T8" fmla="*/ 3 w 47"/>
                  <a:gd name="T9" fmla="*/ 18 h 41"/>
                  <a:gd name="T10" fmla="*/ 21 w 47"/>
                  <a:gd name="T11" fmla="*/ 2 h 41"/>
                  <a:gd name="T12" fmla="*/ 41 w 47"/>
                  <a:gd name="T13" fmla="*/ 6 h 41"/>
                  <a:gd name="T14" fmla="*/ 41 w 47"/>
                  <a:gd name="T15" fmla="*/ 6 h 41"/>
                  <a:gd name="T16" fmla="*/ 43 w 47"/>
                  <a:gd name="T17" fmla="*/ 9 h 41"/>
                  <a:gd name="T18" fmla="*/ 39 w 47"/>
                  <a:gd name="T19" fmla="*/ 8 h 41"/>
                  <a:gd name="T20" fmla="*/ 39 w 47"/>
                  <a:gd name="T21" fmla="*/ 8 h 41"/>
                  <a:gd name="T22" fmla="*/ 9 w 47"/>
                  <a:gd name="T23" fmla="*/ 30 h 41"/>
                  <a:gd name="T24" fmla="*/ 9 w 47"/>
                  <a:gd name="T25" fmla="*/ 31 h 41"/>
                  <a:gd name="T26" fmla="*/ 18 w 47"/>
                  <a:gd name="T27" fmla="*/ 33 h 41"/>
                  <a:gd name="T28" fmla="*/ 38 w 47"/>
                  <a:gd name="T29" fmla="*/ 19 h 41"/>
                  <a:gd name="T30" fmla="*/ 36 w 47"/>
                  <a:gd name="T31" fmla="*/ 11 h 41"/>
                  <a:gd name="T32" fmla="*/ 23 w 47"/>
                  <a:gd name="T33" fmla="*/ 9 h 41"/>
                  <a:gd name="T34" fmla="*/ 9 w 47"/>
                  <a:gd name="T35" fmla="*/ 21 h 41"/>
                  <a:gd name="T36" fmla="*/ 9 w 47"/>
                  <a:gd name="T37" fmla="*/ 3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7" h="41">
                    <a:moveTo>
                      <a:pt x="43" y="9"/>
                    </a:moveTo>
                    <a:cubicBezTo>
                      <a:pt x="47" y="14"/>
                      <a:pt x="46" y="18"/>
                      <a:pt x="45" y="21"/>
                    </a:cubicBezTo>
                    <a:cubicBezTo>
                      <a:pt x="41" y="31"/>
                      <a:pt x="28" y="39"/>
                      <a:pt x="19" y="40"/>
                    </a:cubicBezTo>
                    <a:cubicBezTo>
                      <a:pt x="12" y="41"/>
                      <a:pt x="6" y="39"/>
                      <a:pt x="3" y="35"/>
                    </a:cubicBezTo>
                    <a:cubicBezTo>
                      <a:pt x="0" y="30"/>
                      <a:pt x="0" y="24"/>
                      <a:pt x="3" y="18"/>
                    </a:cubicBezTo>
                    <a:cubicBezTo>
                      <a:pt x="7" y="10"/>
                      <a:pt x="13" y="5"/>
                      <a:pt x="21" y="2"/>
                    </a:cubicBezTo>
                    <a:cubicBezTo>
                      <a:pt x="27" y="0"/>
                      <a:pt x="36" y="0"/>
                      <a:pt x="41" y="6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42" y="7"/>
                      <a:pt x="43" y="8"/>
                      <a:pt x="43" y="9"/>
                    </a:cubicBezTo>
                    <a:close/>
                    <a:moveTo>
                      <a:pt x="39" y="8"/>
                    </a:moveTo>
                    <a:cubicBezTo>
                      <a:pt x="39" y="8"/>
                      <a:pt x="39" y="8"/>
                      <a:pt x="39" y="8"/>
                    </a:cubicBezTo>
                    <a:close/>
                    <a:moveTo>
                      <a:pt x="9" y="30"/>
                    </a:moveTo>
                    <a:cubicBezTo>
                      <a:pt x="9" y="30"/>
                      <a:pt x="9" y="31"/>
                      <a:pt x="9" y="31"/>
                    </a:cubicBezTo>
                    <a:cubicBezTo>
                      <a:pt x="11" y="34"/>
                      <a:pt x="17" y="33"/>
                      <a:pt x="18" y="33"/>
                    </a:cubicBezTo>
                    <a:cubicBezTo>
                      <a:pt x="25" y="32"/>
                      <a:pt x="36" y="26"/>
                      <a:pt x="38" y="19"/>
                    </a:cubicBezTo>
                    <a:cubicBezTo>
                      <a:pt x="40" y="16"/>
                      <a:pt x="39" y="14"/>
                      <a:pt x="36" y="11"/>
                    </a:cubicBezTo>
                    <a:cubicBezTo>
                      <a:pt x="33" y="7"/>
                      <a:pt x="27" y="8"/>
                      <a:pt x="23" y="9"/>
                    </a:cubicBezTo>
                    <a:cubicBezTo>
                      <a:pt x="17" y="11"/>
                      <a:pt x="12" y="15"/>
                      <a:pt x="9" y="21"/>
                    </a:cubicBezTo>
                    <a:cubicBezTo>
                      <a:pt x="8" y="24"/>
                      <a:pt x="7" y="28"/>
                      <a:pt x="9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02" name="">
                <a:extLst>
                  <a:ext uri="{FF2B5EF4-FFF2-40B4-BE49-F238E27FC236}">
                    <a16:creationId xmlns:a16="http://schemas.microsoft.com/office/drawing/2014/main" id="{5213D911-5E5C-4917-9968-888743C1B8AF}"/>
                  </a:ext>
                </a:extLst>
              </p:cNvPr>
              <p:cNvSpPr/>
              <p:nvPr/>
            </p:nvSpPr>
            <p:spPr bwMode="auto">
              <a:xfrm>
                <a:off x="4808538" y="3462338"/>
                <a:ext cx="182563" cy="141288"/>
              </a:xfrm>
              <a:custGeom>
                <a:avLst/>
                <a:gdLst>
                  <a:gd name="T0" fmla="*/ 45 w 48"/>
                  <a:gd name="T1" fmla="*/ 12 h 37"/>
                  <a:gd name="T2" fmla="*/ 45 w 48"/>
                  <a:gd name="T3" fmla="*/ 12 h 37"/>
                  <a:gd name="T4" fmla="*/ 47 w 48"/>
                  <a:gd name="T5" fmla="*/ 25 h 37"/>
                  <a:gd name="T6" fmla="*/ 17 w 48"/>
                  <a:gd name="T7" fmla="*/ 35 h 37"/>
                  <a:gd name="T8" fmla="*/ 1 w 48"/>
                  <a:gd name="T9" fmla="*/ 17 h 37"/>
                  <a:gd name="T10" fmla="*/ 9 w 48"/>
                  <a:gd name="T11" fmla="*/ 5 h 37"/>
                  <a:gd name="T12" fmla="*/ 36 w 48"/>
                  <a:gd name="T13" fmla="*/ 4 h 37"/>
                  <a:gd name="T14" fmla="*/ 45 w 48"/>
                  <a:gd name="T15" fmla="*/ 12 h 37"/>
                  <a:gd name="T16" fmla="*/ 9 w 48"/>
                  <a:gd name="T17" fmla="*/ 23 h 37"/>
                  <a:gd name="T18" fmla="*/ 18 w 48"/>
                  <a:gd name="T19" fmla="*/ 28 h 37"/>
                  <a:gd name="T20" fmla="*/ 41 w 48"/>
                  <a:gd name="T21" fmla="*/ 22 h 37"/>
                  <a:gd name="T22" fmla="*/ 41 w 48"/>
                  <a:gd name="T23" fmla="*/ 22 h 37"/>
                  <a:gd name="T24" fmla="*/ 40 w 48"/>
                  <a:gd name="T25" fmla="*/ 16 h 37"/>
                  <a:gd name="T26" fmla="*/ 33 w 48"/>
                  <a:gd name="T27" fmla="*/ 11 h 37"/>
                  <a:gd name="T28" fmla="*/ 13 w 48"/>
                  <a:gd name="T29" fmla="*/ 11 h 37"/>
                  <a:gd name="T30" fmla="*/ 8 w 48"/>
                  <a:gd name="T31" fmla="*/ 17 h 37"/>
                  <a:gd name="T32" fmla="*/ 9 w 48"/>
                  <a:gd name="T33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" h="37">
                    <a:moveTo>
                      <a:pt x="45" y="12"/>
                    </a:moveTo>
                    <a:cubicBezTo>
                      <a:pt x="45" y="12"/>
                      <a:pt x="45" y="12"/>
                      <a:pt x="45" y="12"/>
                    </a:cubicBezTo>
                    <a:cubicBezTo>
                      <a:pt x="48" y="16"/>
                      <a:pt x="48" y="21"/>
                      <a:pt x="47" y="25"/>
                    </a:cubicBezTo>
                    <a:cubicBezTo>
                      <a:pt x="44" y="34"/>
                      <a:pt x="29" y="37"/>
                      <a:pt x="17" y="35"/>
                    </a:cubicBezTo>
                    <a:cubicBezTo>
                      <a:pt x="6" y="32"/>
                      <a:pt x="0" y="25"/>
                      <a:pt x="1" y="17"/>
                    </a:cubicBezTo>
                    <a:cubicBezTo>
                      <a:pt x="2" y="12"/>
                      <a:pt x="4" y="8"/>
                      <a:pt x="9" y="5"/>
                    </a:cubicBezTo>
                    <a:cubicBezTo>
                      <a:pt x="17" y="0"/>
                      <a:pt x="28" y="0"/>
                      <a:pt x="36" y="4"/>
                    </a:cubicBezTo>
                    <a:cubicBezTo>
                      <a:pt x="40" y="6"/>
                      <a:pt x="43" y="9"/>
                      <a:pt x="45" y="12"/>
                    </a:cubicBezTo>
                    <a:close/>
                    <a:moveTo>
                      <a:pt x="9" y="23"/>
                    </a:moveTo>
                    <a:cubicBezTo>
                      <a:pt x="11" y="26"/>
                      <a:pt x="16" y="27"/>
                      <a:pt x="18" y="28"/>
                    </a:cubicBezTo>
                    <a:cubicBezTo>
                      <a:pt x="28" y="30"/>
                      <a:pt x="39" y="27"/>
                      <a:pt x="41" y="22"/>
                    </a:cubicBezTo>
                    <a:cubicBezTo>
                      <a:pt x="41" y="22"/>
                      <a:pt x="41" y="22"/>
                      <a:pt x="41" y="22"/>
                    </a:cubicBezTo>
                    <a:cubicBezTo>
                      <a:pt x="41" y="21"/>
                      <a:pt x="41" y="18"/>
                      <a:pt x="40" y="16"/>
                    </a:cubicBezTo>
                    <a:cubicBezTo>
                      <a:pt x="38" y="14"/>
                      <a:pt x="36" y="12"/>
                      <a:pt x="33" y="11"/>
                    </a:cubicBezTo>
                    <a:cubicBezTo>
                      <a:pt x="27" y="7"/>
                      <a:pt x="19" y="7"/>
                      <a:pt x="13" y="11"/>
                    </a:cubicBezTo>
                    <a:cubicBezTo>
                      <a:pt x="11" y="12"/>
                      <a:pt x="8" y="14"/>
                      <a:pt x="8" y="17"/>
                    </a:cubicBezTo>
                    <a:cubicBezTo>
                      <a:pt x="8" y="19"/>
                      <a:pt x="8" y="21"/>
                      <a:pt x="9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03" name="">
                <a:extLst>
                  <a:ext uri="{FF2B5EF4-FFF2-40B4-BE49-F238E27FC236}">
                    <a16:creationId xmlns:a16="http://schemas.microsoft.com/office/drawing/2014/main" id="{5E4E5E6C-EB4E-4D66-8DEB-08D58B4D22C0}"/>
                  </a:ext>
                </a:extLst>
              </p:cNvPr>
              <p:cNvSpPr/>
              <p:nvPr/>
            </p:nvSpPr>
            <p:spPr bwMode="auto">
              <a:xfrm>
                <a:off x="5316538" y="3709988"/>
                <a:ext cx="160338" cy="155575"/>
              </a:xfrm>
              <a:custGeom>
                <a:avLst/>
                <a:gdLst>
                  <a:gd name="T0" fmla="*/ 35 w 42"/>
                  <a:gd name="T1" fmla="*/ 16 h 41"/>
                  <a:gd name="T2" fmla="*/ 40 w 42"/>
                  <a:gd name="T3" fmla="*/ 25 h 41"/>
                  <a:gd name="T4" fmla="*/ 40 w 42"/>
                  <a:gd name="T5" fmla="*/ 36 h 41"/>
                  <a:gd name="T6" fmla="*/ 30 w 42"/>
                  <a:gd name="T7" fmla="*/ 41 h 41"/>
                  <a:gd name="T8" fmla="*/ 30 w 42"/>
                  <a:gd name="T9" fmla="*/ 41 h 41"/>
                  <a:gd name="T10" fmla="*/ 6 w 42"/>
                  <a:gd name="T11" fmla="*/ 29 h 41"/>
                  <a:gd name="T12" fmla="*/ 1 w 42"/>
                  <a:gd name="T13" fmla="*/ 13 h 41"/>
                  <a:gd name="T14" fmla="*/ 15 w 42"/>
                  <a:gd name="T15" fmla="*/ 1 h 41"/>
                  <a:gd name="T16" fmla="*/ 35 w 42"/>
                  <a:gd name="T17" fmla="*/ 16 h 41"/>
                  <a:gd name="T18" fmla="*/ 10 w 42"/>
                  <a:gd name="T19" fmla="*/ 23 h 41"/>
                  <a:gd name="T20" fmla="*/ 11 w 42"/>
                  <a:gd name="T21" fmla="*/ 24 h 41"/>
                  <a:gd name="T22" fmla="*/ 29 w 42"/>
                  <a:gd name="T23" fmla="*/ 34 h 41"/>
                  <a:gd name="T24" fmla="*/ 29 w 42"/>
                  <a:gd name="T25" fmla="*/ 34 h 41"/>
                  <a:gd name="T26" fmla="*/ 34 w 42"/>
                  <a:gd name="T27" fmla="*/ 32 h 41"/>
                  <a:gd name="T28" fmla="*/ 34 w 42"/>
                  <a:gd name="T29" fmla="*/ 27 h 41"/>
                  <a:gd name="T30" fmla="*/ 14 w 42"/>
                  <a:gd name="T31" fmla="*/ 8 h 41"/>
                  <a:gd name="T32" fmla="*/ 8 w 42"/>
                  <a:gd name="T33" fmla="*/ 14 h 41"/>
                  <a:gd name="T34" fmla="*/ 10 w 42"/>
                  <a:gd name="T35" fmla="*/ 23 h 41"/>
                  <a:gd name="T36" fmla="*/ 29 w 42"/>
                  <a:gd name="T37" fmla="*/ 37 h 41"/>
                  <a:gd name="T38" fmla="*/ 29 w 42"/>
                  <a:gd name="T39" fmla="*/ 3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" h="41">
                    <a:moveTo>
                      <a:pt x="35" y="16"/>
                    </a:moveTo>
                    <a:cubicBezTo>
                      <a:pt x="37" y="19"/>
                      <a:pt x="39" y="22"/>
                      <a:pt x="40" y="25"/>
                    </a:cubicBezTo>
                    <a:cubicBezTo>
                      <a:pt x="42" y="29"/>
                      <a:pt x="42" y="33"/>
                      <a:pt x="40" y="36"/>
                    </a:cubicBezTo>
                    <a:cubicBezTo>
                      <a:pt x="38" y="39"/>
                      <a:pt x="34" y="41"/>
                      <a:pt x="30" y="41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22" y="41"/>
                      <a:pt x="12" y="36"/>
                      <a:pt x="6" y="29"/>
                    </a:cubicBezTo>
                    <a:cubicBezTo>
                      <a:pt x="2" y="24"/>
                      <a:pt x="0" y="18"/>
                      <a:pt x="1" y="13"/>
                    </a:cubicBezTo>
                    <a:cubicBezTo>
                      <a:pt x="2" y="6"/>
                      <a:pt x="8" y="0"/>
                      <a:pt x="15" y="1"/>
                    </a:cubicBezTo>
                    <a:cubicBezTo>
                      <a:pt x="24" y="3"/>
                      <a:pt x="31" y="10"/>
                      <a:pt x="35" y="16"/>
                    </a:cubicBezTo>
                    <a:close/>
                    <a:moveTo>
                      <a:pt x="10" y="23"/>
                    </a:moveTo>
                    <a:cubicBezTo>
                      <a:pt x="11" y="24"/>
                      <a:pt x="11" y="24"/>
                      <a:pt x="11" y="24"/>
                    </a:cubicBezTo>
                    <a:cubicBezTo>
                      <a:pt x="16" y="30"/>
                      <a:pt x="24" y="34"/>
                      <a:pt x="29" y="34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31" y="34"/>
                      <a:pt x="33" y="33"/>
                      <a:pt x="34" y="32"/>
                    </a:cubicBezTo>
                    <a:cubicBezTo>
                      <a:pt x="35" y="31"/>
                      <a:pt x="34" y="30"/>
                      <a:pt x="34" y="27"/>
                    </a:cubicBezTo>
                    <a:cubicBezTo>
                      <a:pt x="30" y="19"/>
                      <a:pt x="22" y="10"/>
                      <a:pt x="14" y="8"/>
                    </a:cubicBezTo>
                    <a:cubicBezTo>
                      <a:pt x="11" y="8"/>
                      <a:pt x="8" y="11"/>
                      <a:pt x="8" y="14"/>
                    </a:cubicBezTo>
                    <a:cubicBezTo>
                      <a:pt x="7" y="18"/>
                      <a:pt x="9" y="21"/>
                      <a:pt x="10" y="23"/>
                    </a:cubicBezTo>
                    <a:close/>
                    <a:moveTo>
                      <a:pt x="29" y="37"/>
                    </a:moveTo>
                    <a:cubicBezTo>
                      <a:pt x="29" y="37"/>
                      <a:pt x="29" y="37"/>
                      <a:pt x="29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04" name="">
                <a:extLst>
                  <a:ext uri="{FF2B5EF4-FFF2-40B4-BE49-F238E27FC236}">
                    <a16:creationId xmlns:a16="http://schemas.microsoft.com/office/drawing/2014/main" id="{6BB95F4E-0B43-4465-B222-76B4EA788434}"/>
                  </a:ext>
                </a:extLst>
              </p:cNvPr>
              <p:cNvSpPr/>
              <p:nvPr/>
            </p:nvSpPr>
            <p:spPr bwMode="auto">
              <a:xfrm>
                <a:off x="4287838" y="4976813"/>
                <a:ext cx="71438" cy="57150"/>
              </a:xfrm>
              <a:custGeom>
                <a:avLst/>
                <a:gdLst>
                  <a:gd name="T0" fmla="*/ 18 w 19"/>
                  <a:gd name="T1" fmla="*/ 2 h 15"/>
                  <a:gd name="T2" fmla="*/ 17 w 19"/>
                  <a:gd name="T3" fmla="*/ 7 h 15"/>
                  <a:gd name="T4" fmla="*/ 5 w 19"/>
                  <a:gd name="T5" fmla="*/ 14 h 15"/>
                  <a:gd name="T6" fmla="*/ 1 w 19"/>
                  <a:gd name="T7" fmla="*/ 12 h 15"/>
                  <a:gd name="T8" fmla="*/ 3 w 19"/>
                  <a:gd name="T9" fmla="*/ 7 h 15"/>
                  <a:gd name="T10" fmla="*/ 12 w 19"/>
                  <a:gd name="T11" fmla="*/ 2 h 15"/>
                  <a:gd name="T12" fmla="*/ 17 w 19"/>
                  <a:gd name="T13" fmla="*/ 2 h 15"/>
                  <a:gd name="T14" fmla="*/ 18 w 19"/>
                  <a:gd name="T15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15">
                    <a:moveTo>
                      <a:pt x="18" y="2"/>
                    </a:moveTo>
                    <a:cubicBezTo>
                      <a:pt x="19" y="4"/>
                      <a:pt x="18" y="6"/>
                      <a:pt x="17" y="7"/>
                    </a:cubicBezTo>
                    <a:cubicBezTo>
                      <a:pt x="14" y="10"/>
                      <a:pt x="10" y="12"/>
                      <a:pt x="5" y="14"/>
                    </a:cubicBezTo>
                    <a:cubicBezTo>
                      <a:pt x="3" y="15"/>
                      <a:pt x="1" y="14"/>
                      <a:pt x="1" y="12"/>
                    </a:cubicBezTo>
                    <a:cubicBezTo>
                      <a:pt x="0" y="10"/>
                      <a:pt x="1" y="8"/>
                      <a:pt x="3" y="7"/>
                    </a:cubicBezTo>
                    <a:cubicBezTo>
                      <a:pt x="6" y="6"/>
                      <a:pt x="10" y="4"/>
                      <a:pt x="12" y="2"/>
                    </a:cubicBezTo>
                    <a:cubicBezTo>
                      <a:pt x="14" y="0"/>
                      <a:pt x="16" y="1"/>
                      <a:pt x="17" y="2"/>
                    </a:cubicBezTo>
                    <a:cubicBezTo>
                      <a:pt x="17" y="2"/>
                      <a:pt x="18" y="2"/>
                      <a:pt x="1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05" name="">
                <a:extLst>
                  <a:ext uri="{FF2B5EF4-FFF2-40B4-BE49-F238E27FC236}">
                    <a16:creationId xmlns:a16="http://schemas.microsoft.com/office/drawing/2014/main" id="{1090A9EE-7B04-4A8E-ADDA-D2CC673F5039}"/>
                  </a:ext>
                </a:extLst>
              </p:cNvPr>
              <p:cNvSpPr/>
              <p:nvPr/>
            </p:nvSpPr>
            <p:spPr bwMode="auto">
              <a:xfrm>
                <a:off x="4208463" y="4813301"/>
                <a:ext cx="55563" cy="42863"/>
              </a:xfrm>
              <a:custGeom>
                <a:avLst/>
                <a:gdLst>
                  <a:gd name="T0" fmla="*/ 14 w 15"/>
                  <a:gd name="T1" fmla="*/ 2 h 11"/>
                  <a:gd name="T2" fmla="*/ 14 w 15"/>
                  <a:gd name="T3" fmla="*/ 2 h 11"/>
                  <a:gd name="T4" fmla="*/ 13 w 15"/>
                  <a:gd name="T5" fmla="*/ 7 h 11"/>
                  <a:gd name="T6" fmla="*/ 4 w 15"/>
                  <a:gd name="T7" fmla="*/ 10 h 11"/>
                  <a:gd name="T8" fmla="*/ 0 w 15"/>
                  <a:gd name="T9" fmla="*/ 8 h 11"/>
                  <a:gd name="T10" fmla="*/ 3 w 15"/>
                  <a:gd name="T11" fmla="*/ 4 h 11"/>
                  <a:gd name="T12" fmla="*/ 10 w 15"/>
                  <a:gd name="T13" fmla="*/ 1 h 11"/>
                  <a:gd name="T14" fmla="*/ 14 w 15"/>
                  <a:gd name="T15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1">
                    <a:moveTo>
                      <a:pt x="14" y="2"/>
                    </a:moveTo>
                    <a:cubicBezTo>
                      <a:pt x="14" y="2"/>
                      <a:pt x="14" y="2"/>
                      <a:pt x="14" y="2"/>
                    </a:cubicBezTo>
                    <a:cubicBezTo>
                      <a:pt x="15" y="4"/>
                      <a:pt x="15" y="6"/>
                      <a:pt x="13" y="7"/>
                    </a:cubicBezTo>
                    <a:cubicBezTo>
                      <a:pt x="10" y="9"/>
                      <a:pt x="7" y="10"/>
                      <a:pt x="4" y="10"/>
                    </a:cubicBezTo>
                    <a:cubicBezTo>
                      <a:pt x="2" y="11"/>
                      <a:pt x="0" y="9"/>
                      <a:pt x="0" y="8"/>
                    </a:cubicBezTo>
                    <a:cubicBezTo>
                      <a:pt x="0" y="6"/>
                      <a:pt x="1" y="4"/>
                      <a:pt x="3" y="4"/>
                    </a:cubicBezTo>
                    <a:cubicBezTo>
                      <a:pt x="5" y="3"/>
                      <a:pt x="8" y="2"/>
                      <a:pt x="10" y="1"/>
                    </a:cubicBezTo>
                    <a:cubicBezTo>
                      <a:pt x="11" y="0"/>
                      <a:pt x="13" y="0"/>
                      <a:pt x="1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06" name="">
                <a:extLst>
                  <a:ext uri="{FF2B5EF4-FFF2-40B4-BE49-F238E27FC236}">
                    <a16:creationId xmlns:a16="http://schemas.microsoft.com/office/drawing/2014/main" id="{AC8B3671-9D80-4FDD-9A01-72316ACB9DE3}"/>
                  </a:ext>
                </a:extLst>
              </p:cNvPr>
              <p:cNvSpPr/>
              <p:nvPr/>
            </p:nvSpPr>
            <p:spPr bwMode="auto">
              <a:xfrm>
                <a:off x="4132263" y="4654551"/>
                <a:ext cx="95250" cy="38100"/>
              </a:xfrm>
              <a:custGeom>
                <a:avLst/>
                <a:gdLst>
                  <a:gd name="T0" fmla="*/ 24 w 25"/>
                  <a:gd name="T1" fmla="*/ 1 h 10"/>
                  <a:gd name="T2" fmla="*/ 25 w 25"/>
                  <a:gd name="T3" fmla="*/ 3 h 10"/>
                  <a:gd name="T4" fmla="*/ 22 w 25"/>
                  <a:gd name="T5" fmla="*/ 7 h 10"/>
                  <a:gd name="T6" fmla="*/ 5 w 25"/>
                  <a:gd name="T7" fmla="*/ 9 h 10"/>
                  <a:gd name="T8" fmla="*/ 1 w 25"/>
                  <a:gd name="T9" fmla="*/ 6 h 10"/>
                  <a:gd name="T10" fmla="*/ 4 w 25"/>
                  <a:gd name="T11" fmla="*/ 3 h 10"/>
                  <a:gd name="T12" fmla="*/ 21 w 25"/>
                  <a:gd name="T13" fmla="*/ 0 h 10"/>
                  <a:gd name="T14" fmla="*/ 24 w 25"/>
                  <a:gd name="T15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0">
                    <a:moveTo>
                      <a:pt x="24" y="1"/>
                    </a:moveTo>
                    <a:cubicBezTo>
                      <a:pt x="25" y="2"/>
                      <a:pt x="25" y="2"/>
                      <a:pt x="25" y="3"/>
                    </a:cubicBezTo>
                    <a:cubicBezTo>
                      <a:pt x="25" y="5"/>
                      <a:pt x="24" y="6"/>
                      <a:pt x="22" y="7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3" y="10"/>
                      <a:pt x="1" y="8"/>
                      <a:pt x="1" y="6"/>
                    </a:cubicBezTo>
                    <a:cubicBezTo>
                      <a:pt x="0" y="5"/>
                      <a:pt x="2" y="3"/>
                      <a:pt x="4" y="3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2" y="0"/>
                      <a:pt x="24" y="0"/>
                      <a:pt x="2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07" name="">
                <a:extLst>
                  <a:ext uri="{FF2B5EF4-FFF2-40B4-BE49-F238E27FC236}">
                    <a16:creationId xmlns:a16="http://schemas.microsoft.com/office/drawing/2014/main" id="{DAFD4EEE-C3D0-4BF2-88B0-9DABB2781D60}"/>
                  </a:ext>
                </a:extLst>
              </p:cNvPr>
              <p:cNvSpPr/>
              <p:nvPr/>
            </p:nvSpPr>
            <p:spPr bwMode="auto">
              <a:xfrm>
                <a:off x="4154488" y="4479926"/>
                <a:ext cx="65088" cy="33338"/>
              </a:xfrm>
              <a:custGeom>
                <a:avLst/>
                <a:gdLst>
                  <a:gd name="T0" fmla="*/ 16 w 17"/>
                  <a:gd name="T1" fmla="*/ 2 h 9"/>
                  <a:gd name="T2" fmla="*/ 17 w 17"/>
                  <a:gd name="T3" fmla="*/ 3 h 9"/>
                  <a:gd name="T4" fmla="*/ 15 w 17"/>
                  <a:gd name="T5" fmla="*/ 7 h 9"/>
                  <a:gd name="T6" fmla="*/ 4 w 17"/>
                  <a:gd name="T7" fmla="*/ 9 h 9"/>
                  <a:gd name="T8" fmla="*/ 0 w 17"/>
                  <a:gd name="T9" fmla="*/ 5 h 9"/>
                  <a:gd name="T10" fmla="*/ 4 w 17"/>
                  <a:gd name="T11" fmla="*/ 2 h 9"/>
                  <a:gd name="T12" fmla="*/ 12 w 17"/>
                  <a:gd name="T13" fmla="*/ 1 h 9"/>
                  <a:gd name="T14" fmla="*/ 16 w 17"/>
                  <a:gd name="T15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9">
                    <a:moveTo>
                      <a:pt x="16" y="2"/>
                    </a:moveTo>
                    <a:cubicBezTo>
                      <a:pt x="17" y="2"/>
                      <a:pt x="17" y="2"/>
                      <a:pt x="17" y="3"/>
                    </a:cubicBezTo>
                    <a:cubicBezTo>
                      <a:pt x="17" y="4"/>
                      <a:pt x="16" y="6"/>
                      <a:pt x="15" y="7"/>
                    </a:cubicBezTo>
                    <a:cubicBezTo>
                      <a:pt x="11" y="8"/>
                      <a:pt x="7" y="9"/>
                      <a:pt x="4" y="9"/>
                    </a:cubicBezTo>
                    <a:cubicBezTo>
                      <a:pt x="2" y="8"/>
                      <a:pt x="0" y="7"/>
                      <a:pt x="0" y="5"/>
                    </a:cubicBezTo>
                    <a:cubicBezTo>
                      <a:pt x="1" y="3"/>
                      <a:pt x="2" y="2"/>
                      <a:pt x="4" y="2"/>
                    </a:cubicBezTo>
                    <a:cubicBezTo>
                      <a:pt x="7" y="2"/>
                      <a:pt x="10" y="1"/>
                      <a:pt x="12" y="1"/>
                    </a:cubicBezTo>
                    <a:cubicBezTo>
                      <a:pt x="14" y="0"/>
                      <a:pt x="15" y="1"/>
                      <a:pt x="1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08" name="">
                <a:extLst>
                  <a:ext uri="{FF2B5EF4-FFF2-40B4-BE49-F238E27FC236}">
                    <a16:creationId xmlns:a16="http://schemas.microsoft.com/office/drawing/2014/main" id="{D274BAEF-9198-4154-A7E3-D5C9E6D150BA}"/>
                  </a:ext>
                </a:extLst>
              </p:cNvPr>
              <p:cNvSpPr/>
              <p:nvPr/>
            </p:nvSpPr>
            <p:spPr bwMode="auto">
              <a:xfrm>
                <a:off x="4124325" y="4321176"/>
                <a:ext cx="128588" cy="30163"/>
              </a:xfrm>
              <a:custGeom>
                <a:avLst/>
                <a:gdLst>
                  <a:gd name="T0" fmla="*/ 34 w 34"/>
                  <a:gd name="T1" fmla="*/ 3 h 8"/>
                  <a:gd name="T2" fmla="*/ 34 w 34"/>
                  <a:gd name="T3" fmla="*/ 5 h 8"/>
                  <a:gd name="T4" fmla="*/ 31 w 34"/>
                  <a:gd name="T5" fmla="*/ 8 h 8"/>
                  <a:gd name="T6" fmla="*/ 3 w 34"/>
                  <a:gd name="T7" fmla="*/ 7 h 8"/>
                  <a:gd name="T8" fmla="*/ 0 w 34"/>
                  <a:gd name="T9" fmla="*/ 3 h 8"/>
                  <a:gd name="T10" fmla="*/ 4 w 34"/>
                  <a:gd name="T11" fmla="*/ 0 h 8"/>
                  <a:gd name="T12" fmla="*/ 31 w 34"/>
                  <a:gd name="T13" fmla="*/ 1 h 8"/>
                  <a:gd name="T14" fmla="*/ 34 w 34"/>
                  <a:gd name="T15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8">
                    <a:moveTo>
                      <a:pt x="34" y="3"/>
                    </a:moveTo>
                    <a:cubicBezTo>
                      <a:pt x="34" y="3"/>
                      <a:pt x="34" y="4"/>
                      <a:pt x="34" y="5"/>
                    </a:cubicBezTo>
                    <a:cubicBezTo>
                      <a:pt x="34" y="7"/>
                      <a:pt x="33" y="8"/>
                      <a:pt x="31" y="8"/>
                    </a:cubicBezTo>
                    <a:cubicBezTo>
                      <a:pt x="21" y="8"/>
                      <a:pt x="13" y="8"/>
                      <a:pt x="3" y="7"/>
                    </a:cubicBezTo>
                    <a:cubicBezTo>
                      <a:pt x="1" y="7"/>
                      <a:pt x="0" y="5"/>
                      <a:pt x="0" y="3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13" y="1"/>
                      <a:pt x="21" y="1"/>
                      <a:pt x="31" y="1"/>
                    </a:cubicBezTo>
                    <a:cubicBezTo>
                      <a:pt x="32" y="1"/>
                      <a:pt x="33" y="2"/>
                      <a:pt x="3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09" name="">
                <a:extLst>
                  <a:ext uri="{FF2B5EF4-FFF2-40B4-BE49-F238E27FC236}">
                    <a16:creationId xmlns:a16="http://schemas.microsoft.com/office/drawing/2014/main" id="{52E1B5B2-ECE5-481C-A730-11E5D1CD926F}"/>
                  </a:ext>
                </a:extLst>
              </p:cNvPr>
              <p:cNvSpPr/>
              <p:nvPr/>
            </p:nvSpPr>
            <p:spPr bwMode="auto">
              <a:xfrm>
                <a:off x="4227513" y="4103688"/>
                <a:ext cx="112713" cy="84138"/>
              </a:xfrm>
              <a:custGeom>
                <a:avLst/>
                <a:gdLst>
                  <a:gd name="T0" fmla="*/ 29 w 30"/>
                  <a:gd name="T1" fmla="*/ 16 h 22"/>
                  <a:gd name="T2" fmla="*/ 29 w 30"/>
                  <a:gd name="T3" fmla="*/ 20 h 22"/>
                  <a:gd name="T4" fmla="*/ 25 w 30"/>
                  <a:gd name="T5" fmla="*/ 21 h 22"/>
                  <a:gd name="T6" fmla="*/ 2 w 30"/>
                  <a:gd name="T7" fmla="*/ 6 h 22"/>
                  <a:gd name="T8" fmla="*/ 1 w 30"/>
                  <a:gd name="T9" fmla="*/ 2 h 22"/>
                  <a:gd name="T10" fmla="*/ 6 w 30"/>
                  <a:gd name="T11" fmla="*/ 1 h 22"/>
                  <a:gd name="T12" fmla="*/ 28 w 30"/>
                  <a:gd name="T13" fmla="*/ 15 h 22"/>
                  <a:gd name="T14" fmla="*/ 29 w 30"/>
                  <a:gd name="T15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22">
                    <a:moveTo>
                      <a:pt x="29" y="16"/>
                    </a:moveTo>
                    <a:cubicBezTo>
                      <a:pt x="30" y="17"/>
                      <a:pt x="30" y="18"/>
                      <a:pt x="29" y="20"/>
                    </a:cubicBezTo>
                    <a:cubicBezTo>
                      <a:pt x="28" y="21"/>
                      <a:pt x="26" y="22"/>
                      <a:pt x="25" y="21"/>
                    </a:cubicBezTo>
                    <a:cubicBezTo>
                      <a:pt x="17" y="16"/>
                      <a:pt x="9" y="11"/>
                      <a:pt x="2" y="6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4" y="0"/>
                      <a:pt x="6" y="1"/>
                    </a:cubicBezTo>
                    <a:cubicBezTo>
                      <a:pt x="13" y="6"/>
                      <a:pt x="21" y="10"/>
                      <a:pt x="28" y="15"/>
                    </a:cubicBezTo>
                    <a:cubicBezTo>
                      <a:pt x="29" y="15"/>
                      <a:pt x="29" y="15"/>
                      <a:pt x="29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10" name="">
                <a:extLst>
                  <a:ext uri="{FF2B5EF4-FFF2-40B4-BE49-F238E27FC236}">
                    <a16:creationId xmlns:a16="http://schemas.microsoft.com/office/drawing/2014/main" id="{BC28AFF2-957B-4EC0-AE4D-E702D7CCE289}"/>
                  </a:ext>
                </a:extLst>
              </p:cNvPr>
              <p:cNvSpPr/>
              <p:nvPr/>
            </p:nvSpPr>
            <p:spPr bwMode="auto">
              <a:xfrm>
                <a:off x="4416425" y="3986213"/>
                <a:ext cx="49213" cy="57150"/>
              </a:xfrm>
              <a:custGeom>
                <a:avLst/>
                <a:gdLst>
                  <a:gd name="T0" fmla="*/ 12 w 13"/>
                  <a:gd name="T1" fmla="*/ 9 h 15"/>
                  <a:gd name="T2" fmla="*/ 11 w 13"/>
                  <a:gd name="T3" fmla="*/ 13 h 15"/>
                  <a:gd name="T4" fmla="*/ 7 w 13"/>
                  <a:gd name="T5" fmla="*/ 13 h 15"/>
                  <a:gd name="T6" fmla="*/ 1 w 13"/>
                  <a:gd name="T7" fmla="*/ 6 h 15"/>
                  <a:gd name="T8" fmla="*/ 2 w 13"/>
                  <a:gd name="T9" fmla="*/ 2 h 15"/>
                  <a:gd name="T10" fmla="*/ 6 w 13"/>
                  <a:gd name="T11" fmla="*/ 2 h 15"/>
                  <a:gd name="T12" fmla="*/ 6 w 13"/>
                  <a:gd name="T13" fmla="*/ 3 h 15"/>
                  <a:gd name="T14" fmla="*/ 11 w 13"/>
                  <a:gd name="T15" fmla="*/ 8 h 15"/>
                  <a:gd name="T16" fmla="*/ 12 w 13"/>
                  <a:gd name="T17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15">
                    <a:moveTo>
                      <a:pt x="12" y="9"/>
                    </a:moveTo>
                    <a:cubicBezTo>
                      <a:pt x="13" y="10"/>
                      <a:pt x="12" y="12"/>
                      <a:pt x="11" y="13"/>
                    </a:cubicBezTo>
                    <a:cubicBezTo>
                      <a:pt x="10" y="15"/>
                      <a:pt x="8" y="15"/>
                      <a:pt x="7" y="13"/>
                    </a:cubicBezTo>
                    <a:cubicBezTo>
                      <a:pt x="4" y="11"/>
                      <a:pt x="2" y="9"/>
                      <a:pt x="1" y="6"/>
                    </a:cubicBezTo>
                    <a:cubicBezTo>
                      <a:pt x="0" y="5"/>
                      <a:pt x="0" y="3"/>
                      <a:pt x="2" y="2"/>
                    </a:cubicBezTo>
                    <a:cubicBezTo>
                      <a:pt x="3" y="0"/>
                      <a:pt x="5" y="1"/>
                      <a:pt x="6" y="2"/>
                    </a:cubicBezTo>
                    <a:cubicBezTo>
                      <a:pt x="6" y="2"/>
                      <a:pt x="6" y="3"/>
                      <a:pt x="6" y="3"/>
                    </a:cubicBezTo>
                    <a:cubicBezTo>
                      <a:pt x="8" y="5"/>
                      <a:pt x="9" y="7"/>
                      <a:pt x="11" y="8"/>
                    </a:cubicBezTo>
                    <a:cubicBezTo>
                      <a:pt x="11" y="8"/>
                      <a:pt x="12" y="9"/>
                      <a:pt x="1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11" name="">
                <a:extLst>
                  <a:ext uri="{FF2B5EF4-FFF2-40B4-BE49-F238E27FC236}">
                    <a16:creationId xmlns:a16="http://schemas.microsoft.com/office/drawing/2014/main" id="{E22DBA34-C0DE-48A7-A158-DD3C392A40D3}"/>
                  </a:ext>
                </a:extLst>
              </p:cNvPr>
              <p:cNvSpPr/>
              <p:nvPr/>
            </p:nvSpPr>
            <p:spPr bwMode="auto">
              <a:xfrm>
                <a:off x="4557713" y="3816351"/>
                <a:ext cx="76200" cy="139700"/>
              </a:xfrm>
              <a:custGeom>
                <a:avLst/>
                <a:gdLst>
                  <a:gd name="T0" fmla="*/ 7 w 20"/>
                  <a:gd name="T1" fmla="*/ 1 h 37"/>
                  <a:gd name="T2" fmla="*/ 7 w 20"/>
                  <a:gd name="T3" fmla="*/ 2 h 37"/>
                  <a:gd name="T4" fmla="*/ 19 w 20"/>
                  <a:gd name="T5" fmla="*/ 32 h 37"/>
                  <a:gd name="T6" fmla="*/ 17 w 20"/>
                  <a:gd name="T7" fmla="*/ 36 h 37"/>
                  <a:gd name="T8" fmla="*/ 13 w 20"/>
                  <a:gd name="T9" fmla="*/ 35 h 37"/>
                  <a:gd name="T10" fmla="*/ 1 w 20"/>
                  <a:gd name="T11" fmla="*/ 5 h 37"/>
                  <a:gd name="T12" fmla="*/ 3 w 20"/>
                  <a:gd name="T13" fmla="*/ 0 h 37"/>
                  <a:gd name="T14" fmla="*/ 7 w 20"/>
                  <a:gd name="T15" fmla="*/ 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37">
                    <a:moveTo>
                      <a:pt x="7" y="1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20" y="34"/>
                      <a:pt x="19" y="36"/>
                      <a:pt x="17" y="36"/>
                    </a:cubicBezTo>
                    <a:cubicBezTo>
                      <a:pt x="15" y="37"/>
                      <a:pt x="13" y="36"/>
                      <a:pt x="13" y="3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4" y="0"/>
                      <a:pt x="6" y="0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12" name="">
                <a:extLst>
                  <a:ext uri="{FF2B5EF4-FFF2-40B4-BE49-F238E27FC236}">
                    <a16:creationId xmlns:a16="http://schemas.microsoft.com/office/drawing/2014/main" id="{15A0B4B4-459E-406C-A043-D4FA5DD0BF0F}"/>
                  </a:ext>
                </a:extLst>
              </p:cNvPr>
              <p:cNvSpPr/>
              <p:nvPr/>
            </p:nvSpPr>
            <p:spPr bwMode="auto">
              <a:xfrm>
                <a:off x="4800600" y="3854451"/>
                <a:ext cx="33338" cy="68263"/>
              </a:xfrm>
              <a:custGeom>
                <a:avLst/>
                <a:gdLst>
                  <a:gd name="T0" fmla="*/ 6 w 9"/>
                  <a:gd name="T1" fmla="*/ 1 h 18"/>
                  <a:gd name="T2" fmla="*/ 7 w 9"/>
                  <a:gd name="T3" fmla="*/ 2 h 18"/>
                  <a:gd name="T4" fmla="*/ 8 w 9"/>
                  <a:gd name="T5" fmla="*/ 15 h 18"/>
                  <a:gd name="T6" fmla="*/ 4 w 9"/>
                  <a:gd name="T7" fmla="*/ 17 h 18"/>
                  <a:gd name="T8" fmla="*/ 1 w 9"/>
                  <a:gd name="T9" fmla="*/ 13 h 18"/>
                  <a:gd name="T10" fmla="*/ 0 w 9"/>
                  <a:gd name="T11" fmla="*/ 5 h 18"/>
                  <a:gd name="T12" fmla="*/ 2 w 9"/>
                  <a:gd name="T13" fmla="*/ 0 h 18"/>
                  <a:gd name="T14" fmla="*/ 6 w 9"/>
                  <a:gd name="T15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18">
                    <a:moveTo>
                      <a:pt x="6" y="1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9" y="6"/>
                      <a:pt x="9" y="11"/>
                      <a:pt x="8" y="15"/>
                    </a:cubicBezTo>
                    <a:cubicBezTo>
                      <a:pt x="7" y="17"/>
                      <a:pt x="5" y="18"/>
                      <a:pt x="4" y="17"/>
                    </a:cubicBezTo>
                    <a:cubicBezTo>
                      <a:pt x="2" y="17"/>
                      <a:pt x="1" y="15"/>
                      <a:pt x="1" y="13"/>
                    </a:cubicBezTo>
                    <a:cubicBezTo>
                      <a:pt x="2" y="10"/>
                      <a:pt x="2" y="7"/>
                      <a:pt x="0" y="5"/>
                    </a:cubicBezTo>
                    <a:cubicBezTo>
                      <a:pt x="0" y="3"/>
                      <a:pt x="0" y="1"/>
                      <a:pt x="2" y="0"/>
                    </a:cubicBezTo>
                    <a:cubicBezTo>
                      <a:pt x="4" y="0"/>
                      <a:pt x="5" y="0"/>
                      <a:pt x="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13" name="">
                <a:extLst>
                  <a:ext uri="{FF2B5EF4-FFF2-40B4-BE49-F238E27FC236}">
                    <a16:creationId xmlns:a16="http://schemas.microsoft.com/office/drawing/2014/main" id="{708ED8D6-55E3-4C73-8AD3-70CA88319BAF}"/>
                  </a:ext>
                </a:extLst>
              </p:cNvPr>
              <p:cNvSpPr/>
              <p:nvPr/>
            </p:nvSpPr>
            <p:spPr bwMode="auto">
              <a:xfrm>
                <a:off x="4945063" y="3792538"/>
                <a:ext cx="41275" cy="136525"/>
              </a:xfrm>
              <a:custGeom>
                <a:avLst/>
                <a:gdLst>
                  <a:gd name="T0" fmla="*/ 9 w 11"/>
                  <a:gd name="T1" fmla="*/ 2 h 36"/>
                  <a:gd name="T2" fmla="*/ 9 w 11"/>
                  <a:gd name="T3" fmla="*/ 3 h 36"/>
                  <a:gd name="T4" fmla="*/ 7 w 11"/>
                  <a:gd name="T5" fmla="*/ 33 h 36"/>
                  <a:gd name="T6" fmla="*/ 3 w 11"/>
                  <a:gd name="T7" fmla="*/ 36 h 36"/>
                  <a:gd name="T8" fmla="*/ 0 w 11"/>
                  <a:gd name="T9" fmla="*/ 31 h 36"/>
                  <a:gd name="T10" fmla="*/ 2 w 11"/>
                  <a:gd name="T11" fmla="*/ 4 h 36"/>
                  <a:gd name="T12" fmla="*/ 5 w 11"/>
                  <a:gd name="T13" fmla="*/ 0 h 36"/>
                  <a:gd name="T14" fmla="*/ 9 w 11"/>
                  <a:gd name="T15" fmla="*/ 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36">
                    <a:moveTo>
                      <a:pt x="9" y="2"/>
                    </a:moveTo>
                    <a:cubicBezTo>
                      <a:pt x="9" y="2"/>
                      <a:pt x="9" y="2"/>
                      <a:pt x="9" y="3"/>
                    </a:cubicBezTo>
                    <a:cubicBezTo>
                      <a:pt x="11" y="13"/>
                      <a:pt x="10" y="24"/>
                      <a:pt x="7" y="33"/>
                    </a:cubicBezTo>
                    <a:cubicBezTo>
                      <a:pt x="6" y="35"/>
                      <a:pt x="4" y="36"/>
                      <a:pt x="3" y="36"/>
                    </a:cubicBezTo>
                    <a:cubicBezTo>
                      <a:pt x="1" y="35"/>
                      <a:pt x="0" y="33"/>
                      <a:pt x="0" y="31"/>
                    </a:cubicBezTo>
                    <a:cubicBezTo>
                      <a:pt x="3" y="23"/>
                      <a:pt x="4" y="13"/>
                      <a:pt x="2" y="4"/>
                    </a:cubicBezTo>
                    <a:cubicBezTo>
                      <a:pt x="2" y="2"/>
                      <a:pt x="3" y="0"/>
                      <a:pt x="5" y="0"/>
                    </a:cubicBezTo>
                    <a:cubicBezTo>
                      <a:pt x="7" y="0"/>
                      <a:pt x="8" y="1"/>
                      <a:pt x="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14" name="">
                <a:extLst>
                  <a:ext uri="{FF2B5EF4-FFF2-40B4-BE49-F238E27FC236}">
                    <a16:creationId xmlns:a16="http://schemas.microsoft.com/office/drawing/2014/main" id="{5F28BA88-B18B-4575-BAAC-4EA0703EA83C}"/>
                  </a:ext>
                </a:extLst>
              </p:cNvPr>
              <p:cNvSpPr/>
              <p:nvPr/>
            </p:nvSpPr>
            <p:spPr bwMode="auto">
              <a:xfrm>
                <a:off x="5130800" y="3917951"/>
                <a:ext cx="49213" cy="76200"/>
              </a:xfrm>
              <a:custGeom>
                <a:avLst/>
                <a:gdLst>
                  <a:gd name="T0" fmla="*/ 12 w 13"/>
                  <a:gd name="T1" fmla="*/ 2 h 20"/>
                  <a:gd name="T2" fmla="*/ 12 w 13"/>
                  <a:gd name="T3" fmla="*/ 5 h 20"/>
                  <a:gd name="T4" fmla="*/ 8 w 13"/>
                  <a:gd name="T5" fmla="*/ 17 h 20"/>
                  <a:gd name="T6" fmla="*/ 3 w 13"/>
                  <a:gd name="T7" fmla="*/ 19 h 20"/>
                  <a:gd name="T8" fmla="*/ 1 w 13"/>
                  <a:gd name="T9" fmla="*/ 15 h 20"/>
                  <a:gd name="T10" fmla="*/ 6 w 13"/>
                  <a:gd name="T11" fmla="*/ 3 h 20"/>
                  <a:gd name="T12" fmla="*/ 11 w 13"/>
                  <a:gd name="T13" fmla="*/ 1 h 20"/>
                  <a:gd name="T14" fmla="*/ 12 w 13"/>
                  <a:gd name="T15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20">
                    <a:moveTo>
                      <a:pt x="12" y="2"/>
                    </a:moveTo>
                    <a:cubicBezTo>
                      <a:pt x="13" y="3"/>
                      <a:pt x="13" y="4"/>
                      <a:pt x="12" y="5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7" y="19"/>
                      <a:pt x="5" y="20"/>
                      <a:pt x="3" y="19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9" y="0"/>
                      <a:pt x="11" y="1"/>
                    </a:cubicBezTo>
                    <a:cubicBezTo>
                      <a:pt x="11" y="1"/>
                      <a:pt x="12" y="2"/>
                      <a:pt x="1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15" name="">
                <a:extLst>
                  <a:ext uri="{FF2B5EF4-FFF2-40B4-BE49-F238E27FC236}">
                    <a16:creationId xmlns:a16="http://schemas.microsoft.com/office/drawing/2014/main" id="{DE1AF036-5FC8-4BE2-93C0-21077940B3EB}"/>
                  </a:ext>
                </a:extLst>
              </p:cNvPr>
              <p:cNvSpPr/>
              <p:nvPr/>
            </p:nvSpPr>
            <p:spPr bwMode="auto">
              <a:xfrm>
                <a:off x="4230688" y="3933826"/>
                <a:ext cx="1265238" cy="1320800"/>
              </a:xfrm>
              <a:custGeom>
                <a:avLst/>
                <a:gdLst>
                  <a:gd name="T0" fmla="*/ 302 w 333"/>
                  <a:gd name="T1" fmla="*/ 93 h 348"/>
                  <a:gd name="T2" fmla="*/ 332 w 333"/>
                  <a:gd name="T3" fmla="*/ 196 h 348"/>
                  <a:gd name="T4" fmla="*/ 283 w 333"/>
                  <a:gd name="T5" fmla="*/ 310 h 348"/>
                  <a:gd name="T6" fmla="*/ 172 w 333"/>
                  <a:gd name="T7" fmla="*/ 342 h 348"/>
                  <a:gd name="T8" fmla="*/ 63 w 333"/>
                  <a:gd name="T9" fmla="*/ 281 h 348"/>
                  <a:gd name="T10" fmla="*/ 79 w 333"/>
                  <a:gd name="T11" fmla="*/ 46 h 348"/>
                  <a:gd name="T12" fmla="*/ 79 w 333"/>
                  <a:gd name="T13" fmla="*/ 46 h 348"/>
                  <a:gd name="T14" fmla="*/ 185 w 333"/>
                  <a:gd name="T15" fmla="*/ 14 h 348"/>
                  <a:gd name="T16" fmla="*/ 289 w 333"/>
                  <a:gd name="T17" fmla="*/ 76 h 348"/>
                  <a:gd name="T18" fmla="*/ 302 w 333"/>
                  <a:gd name="T19" fmla="*/ 93 h 348"/>
                  <a:gd name="T20" fmla="*/ 56 w 333"/>
                  <a:gd name="T21" fmla="*/ 262 h 348"/>
                  <a:gd name="T22" fmla="*/ 68 w 333"/>
                  <a:gd name="T23" fmla="*/ 277 h 348"/>
                  <a:gd name="T24" fmla="*/ 173 w 333"/>
                  <a:gd name="T25" fmla="*/ 335 h 348"/>
                  <a:gd name="T26" fmla="*/ 278 w 333"/>
                  <a:gd name="T27" fmla="*/ 305 h 348"/>
                  <a:gd name="T28" fmla="*/ 325 w 333"/>
                  <a:gd name="T29" fmla="*/ 196 h 348"/>
                  <a:gd name="T30" fmla="*/ 283 w 333"/>
                  <a:gd name="T31" fmla="*/ 80 h 348"/>
                  <a:gd name="T32" fmla="*/ 84 w 333"/>
                  <a:gd name="T33" fmla="*/ 51 h 348"/>
                  <a:gd name="T34" fmla="*/ 56 w 333"/>
                  <a:gd name="T35" fmla="*/ 262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33" h="348">
                    <a:moveTo>
                      <a:pt x="302" y="93"/>
                    </a:moveTo>
                    <a:cubicBezTo>
                      <a:pt x="322" y="122"/>
                      <a:pt x="333" y="159"/>
                      <a:pt x="332" y="196"/>
                    </a:cubicBezTo>
                    <a:cubicBezTo>
                      <a:pt x="331" y="241"/>
                      <a:pt x="313" y="282"/>
                      <a:pt x="283" y="310"/>
                    </a:cubicBezTo>
                    <a:cubicBezTo>
                      <a:pt x="253" y="337"/>
                      <a:pt x="214" y="348"/>
                      <a:pt x="172" y="342"/>
                    </a:cubicBezTo>
                    <a:cubicBezTo>
                      <a:pt x="132" y="336"/>
                      <a:pt x="93" y="314"/>
                      <a:pt x="63" y="281"/>
                    </a:cubicBezTo>
                    <a:cubicBezTo>
                      <a:pt x="0" y="212"/>
                      <a:pt x="20" y="100"/>
                      <a:pt x="79" y="46"/>
                    </a:cubicBezTo>
                    <a:cubicBezTo>
                      <a:pt x="79" y="46"/>
                      <a:pt x="79" y="46"/>
                      <a:pt x="79" y="46"/>
                    </a:cubicBezTo>
                    <a:cubicBezTo>
                      <a:pt x="109" y="18"/>
                      <a:pt x="146" y="8"/>
                      <a:pt x="185" y="14"/>
                    </a:cubicBezTo>
                    <a:cubicBezTo>
                      <a:pt x="222" y="21"/>
                      <a:pt x="258" y="42"/>
                      <a:pt x="289" y="76"/>
                    </a:cubicBezTo>
                    <a:cubicBezTo>
                      <a:pt x="293" y="81"/>
                      <a:pt x="298" y="87"/>
                      <a:pt x="302" y="93"/>
                    </a:cubicBezTo>
                    <a:close/>
                    <a:moveTo>
                      <a:pt x="56" y="262"/>
                    </a:moveTo>
                    <a:cubicBezTo>
                      <a:pt x="60" y="267"/>
                      <a:pt x="64" y="272"/>
                      <a:pt x="68" y="277"/>
                    </a:cubicBezTo>
                    <a:cubicBezTo>
                      <a:pt x="97" y="309"/>
                      <a:pt x="134" y="329"/>
                      <a:pt x="173" y="335"/>
                    </a:cubicBezTo>
                    <a:cubicBezTo>
                      <a:pt x="213" y="341"/>
                      <a:pt x="250" y="330"/>
                      <a:pt x="278" y="305"/>
                    </a:cubicBezTo>
                    <a:cubicBezTo>
                      <a:pt x="307" y="279"/>
                      <a:pt x="324" y="239"/>
                      <a:pt x="325" y="196"/>
                    </a:cubicBezTo>
                    <a:cubicBezTo>
                      <a:pt x="326" y="153"/>
                      <a:pt x="311" y="110"/>
                      <a:pt x="283" y="80"/>
                    </a:cubicBezTo>
                    <a:cubicBezTo>
                      <a:pt x="221" y="12"/>
                      <a:pt x="139" y="0"/>
                      <a:pt x="84" y="51"/>
                    </a:cubicBezTo>
                    <a:cubicBezTo>
                      <a:pt x="31" y="99"/>
                      <a:pt x="11" y="195"/>
                      <a:pt x="56" y="2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16" name="">
                <a:extLst>
                  <a:ext uri="{FF2B5EF4-FFF2-40B4-BE49-F238E27FC236}">
                    <a16:creationId xmlns:a16="http://schemas.microsoft.com/office/drawing/2014/main" id="{F99BA58B-A5EC-44E9-A78D-0846F602D457}"/>
                  </a:ext>
                </a:extLst>
              </p:cNvPr>
              <p:cNvSpPr/>
              <p:nvPr/>
            </p:nvSpPr>
            <p:spPr bwMode="auto">
              <a:xfrm>
                <a:off x="4678363" y="4070351"/>
                <a:ext cx="547688" cy="595313"/>
              </a:xfrm>
              <a:custGeom>
                <a:avLst/>
                <a:gdLst>
                  <a:gd name="T0" fmla="*/ 124 w 144"/>
                  <a:gd name="T1" fmla="*/ 37 h 157"/>
                  <a:gd name="T2" fmla="*/ 116 w 144"/>
                  <a:gd name="T3" fmla="*/ 133 h 157"/>
                  <a:gd name="T4" fmla="*/ 19 w 144"/>
                  <a:gd name="T5" fmla="*/ 121 h 157"/>
                  <a:gd name="T6" fmla="*/ 2 w 144"/>
                  <a:gd name="T7" fmla="*/ 67 h 157"/>
                  <a:gd name="T8" fmla="*/ 26 w 144"/>
                  <a:gd name="T9" fmla="*/ 17 h 157"/>
                  <a:gd name="T10" fmla="*/ 26 w 144"/>
                  <a:gd name="T11" fmla="*/ 17 h 157"/>
                  <a:gd name="T12" fmla="*/ 73 w 144"/>
                  <a:gd name="T13" fmla="*/ 3 h 157"/>
                  <a:gd name="T14" fmla="*/ 119 w 144"/>
                  <a:gd name="T15" fmla="*/ 30 h 157"/>
                  <a:gd name="T16" fmla="*/ 124 w 144"/>
                  <a:gd name="T17" fmla="*/ 37 h 157"/>
                  <a:gd name="T18" fmla="*/ 19 w 144"/>
                  <a:gd name="T19" fmla="*/ 110 h 157"/>
                  <a:gd name="T20" fmla="*/ 24 w 144"/>
                  <a:gd name="T21" fmla="*/ 116 h 157"/>
                  <a:gd name="T22" fmla="*/ 111 w 144"/>
                  <a:gd name="T23" fmla="*/ 128 h 157"/>
                  <a:gd name="T24" fmla="*/ 113 w 144"/>
                  <a:gd name="T25" fmla="*/ 34 h 157"/>
                  <a:gd name="T26" fmla="*/ 72 w 144"/>
                  <a:gd name="T27" fmla="*/ 10 h 157"/>
                  <a:gd name="T28" fmla="*/ 31 w 144"/>
                  <a:gd name="T29" fmla="*/ 22 h 157"/>
                  <a:gd name="T30" fmla="*/ 31 w 144"/>
                  <a:gd name="T31" fmla="*/ 22 h 157"/>
                  <a:gd name="T32" fmla="*/ 9 w 144"/>
                  <a:gd name="T33" fmla="*/ 68 h 157"/>
                  <a:gd name="T34" fmla="*/ 19 w 144"/>
                  <a:gd name="T35" fmla="*/ 11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4" h="157">
                    <a:moveTo>
                      <a:pt x="124" y="37"/>
                    </a:moveTo>
                    <a:cubicBezTo>
                      <a:pt x="144" y="66"/>
                      <a:pt x="141" y="110"/>
                      <a:pt x="116" y="133"/>
                    </a:cubicBezTo>
                    <a:cubicBezTo>
                      <a:pt x="90" y="157"/>
                      <a:pt x="47" y="151"/>
                      <a:pt x="19" y="121"/>
                    </a:cubicBezTo>
                    <a:cubicBezTo>
                      <a:pt x="6" y="107"/>
                      <a:pt x="0" y="88"/>
                      <a:pt x="2" y="67"/>
                    </a:cubicBezTo>
                    <a:cubicBezTo>
                      <a:pt x="4" y="47"/>
                      <a:pt x="13" y="29"/>
                      <a:pt x="26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39" y="5"/>
                      <a:pt x="56" y="0"/>
                      <a:pt x="73" y="3"/>
                    </a:cubicBezTo>
                    <a:cubicBezTo>
                      <a:pt x="89" y="6"/>
                      <a:pt x="105" y="15"/>
                      <a:pt x="119" y="30"/>
                    </a:cubicBezTo>
                    <a:cubicBezTo>
                      <a:pt x="121" y="32"/>
                      <a:pt x="123" y="35"/>
                      <a:pt x="124" y="37"/>
                    </a:cubicBezTo>
                    <a:close/>
                    <a:moveTo>
                      <a:pt x="19" y="110"/>
                    </a:moveTo>
                    <a:cubicBezTo>
                      <a:pt x="21" y="112"/>
                      <a:pt x="22" y="114"/>
                      <a:pt x="24" y="116"/>
                    </a:cubicBezTo>
                    <a:cubicBezTo>
                      <a:pt x="50" y="144"/>
                      <a:pt x="88" y="149"/>
                      <a:pt x="111" y="128"/>
                    </a:cubicBezTo>
                    <a:cubicBezTo>
                      <a:pt x="136" y="105"/>
                      <a:pt x="137" y="60"/>
                      <a:pt x="113" y="34"/>
                    </a:cubicBezTo>
                    <a:cubicBezTo>
                      <a:pt x="101" y="21"/>
                      <a:pt x="86" y="12"/>
                      <a:pt x="72" y="10"/>
                    </a:cubicBezTo>
                    <a:cubicBezTo>
                      <a:pt x="57" y="7"/>
                      <a:pt x="42" y="11"/>
                      <a:pt x="31" y="22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19" y="33"/>
                      <a:pt x="11" y="50"/>
                      <a:pt x="9" y="68"/>
                    </a:cubicBezTo>
                    <a:cubicBezTo>
                      <a:pt x="8" y="83"/>
                      <a:pt x="11" y="98"/>
                      <a:pt x="19" y="1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17" name="">
                <a:extLst>
                  <a:ext uri="{FF2B5EF4-FFF2-40B4-BE49-F238E27FC236}">
                    <a16:creationId xmlns:a16="http://schemas.microsoft.com/office/drawing/2014/main" id="{E30BCF54-AAC1-47B9-86B1-3DF5A7D63C46}"/>
                  </a:ext>
                </a:extLst>
              </p:cNvPr>
              <p:cNvSpPr/>
              <p:nvPr/>
            </p:nvSpPr>
            <p:spPr bwMode="auto">
              <a:xfrm>
                <a:off x="4413250" y="4357688"/>
                <a:ext cx="254000" cy="288925"/>
              </a:xfrm>
              <a:custGeom>
                <a:avLst/>
                <a:gdLst>
                  <a:gd name="T0" fmla="*/ 60 w 67"/>
                  <a:gd name="T1" fmla="*/ 18 h 76"/>
                  <a:gd name="T2" fmla="*/ 66 w 67"/>
                  <a:gd name="T3" fmla="*/ 40 h 76"/>
                  <a:gd name="T4" fmla="*/ 56 w 67"/>
                  <a:gd name="T5" fmla="*/ 64 h 76"/>
                  <a:gd name="T6" fmla="*/ 9 w 67"/>
                  <a:gd name="T7" fmla="*/ 58 h 76"/>
                  <a:gd name="T8" fmla="*/ 1 w 67"/>
                  <a:gd name="T9" fmla="*/ 32 h 76"/>
                  <a:gd name="T10" fmla="*/ 12 w 67"/>
                  <a:gd name="T11" fmla="*/ 8 h 76"/>
                  <a:gd name="T12" fmla="*/ 35 w 67"/>
                  <a:gd name="T13" fmla="*/ 1 h 76"/>
                  <a:gd name="T14" fmla="*/ 57 w 67"/>
                  <a:gd name="T15" fmla="*/ 14 h 76"/>
                  <a:gd name="T16" fmla="*/ 60 w 67"/>
                  <a:gd name="T17" fmla="*/ 18 h 76"/>
                  <a:gd name="T18" fmla="*/ 12 w 67"/>
                  <a:gd name="T19" fmla="*/ 51 h 76"/>
                  <a:gd name="T20" fmla="*/ 14 w 67"/>
                  <a:gd name="T21" fmla="*/ 53 h 76"/>
                  <a:gd name="T22" fmla="*/ 51 w 67"/>
                  <a:gd name="T23" fmla="*/ 59 h 76"/>
                  <a:gd name="T24" fmla="*/ 59 w 67"/>
                  <a:gd name="T25" fmla="*/ 39 h 76"/>
                  <a:gd name="T26" fmla="*/ 52 w 67"/>
                  <a:gd name="T27" fmla="*/ 19 h 76"/>
                  <a:gd name="T28" fmla="*/ 34 w 67"/>
                  <a:gd name="T29" fmla="*/ 8 h 76"/>
                  <a:gd name="T30" fmla="*/ 17 w 67"/>
                  <a:gd name="T31" fmla="*/ 13 h 76"/>
                  <a:gd name="T32" fmla="*/ 17 w 67"/>
                  <a:gd name="T33" fmla="*/ 13 h 76"/>
                  <a:gd name="T34" fmla="*/ 7 w 67"/>
                  <a:gd name="T35" fmla="*/ 33 h 76"/>
                  <a:gd name="T36" fmla="*/ 12 w 67"/>
                  <a:gd name="T37" fmla="*/ 51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7" h="76">
                    <a:moveTo>
                      <a:pt x="60" y="18"/>
                    </a:moveTo>
                    <a:cubicBezTo>
                      <a:pt x="64" y="24"/>
                      <a:pt x="67" y="32"/>
                      <a:pt x="66" y="40"/>
                    </a:cubicBezTo>
                    <a:cubicBezTo>
                      <a:pt x="66" y="49"/>
                      <a:pt x="62" y="58"/>
                      <a:pt x="56" y="64"/>
                    </a:cubicBezTo>
                    <a:cubicBezTo>
                      <a:pt x="43" y="76"/>
                      <a:pt x="22" y="73"/>
                      <a:pt x="9" y="58"/>
                    </a:cubicBezTo>
                    <a:cubicBezTo>
                      <a:pt x="3" y="51"/>
                      <a:pt x="0" y="42"/>
                      <a:pt x="1" y="32"/>
                    </a:cubicBezTo>
                    <a:cubicBezTo>
                      <a:pt x="1" y="23"/>
                      <a:pt x="6" y="14"/>
                      <a:pt x="12" y="8"/>
                    </a:cubicBezTo>
                    <a:cubicBezTo>
                      <a:pt x="19" y="2"/>
                      <a:pt x="27" y="0"/>
                      <a:pt x="35" y="1"/>
                    </a:cubicBezTo>
                    <a:cubicBezTo>
                      <a:pt x="43" y="2"/>
                      <a:pt x="51" y="7"/>
                      <a:pt x="57" y="14"/>
                    </a:cubicBezTo>
                    <a:cubicBezTo>
                      <a:pt x="58" y="15"/>
                      <a:pt x="59" y="16"/>
                      <a:pt x="60" y="18"/>
                    </a:cubicBezTo>
                    <a:close/>
                    <a:moveTo>
                      <a:pt x="12" y="51"/>
                    </a:moveTo>
                    <a:cubicBezTo>
                      <a:pt x="12" y="52"/>
                      <a:pt x="13" y="53"/>
                      <a:pt x="14" y="53"/>
                    </a:cubicBezTo>
                    <a:cubicBezTo>
                      <a:pt x="25" y="65"/>
                      <a:pt x="41" y="68"/>
                      <a:pt x="51" y="59"/>
                    </a:cubicBezTo>
                    <a:cubicBezTo>
                      <a:pt x="56" y="54"/>
                      <a:pt x="59" y="47"/>
                      <a:pt x="59" y="39"/>
                    </a:cubicBezTo>
                    <a:cubicBezTo>
                      <a:pt x="60" y="32"/>
                      <a:pt x="57" y="24"/>
                      <a:pt x="52" y="19"/>
                    </a:cubicBezTo>
                    <a:cubicBezTo>
                      <a:pt x="47" y="13"/>
                      <a:pt x="40" y="9"/>
                      <a:pt x="34" y="8"/>
                    </a:cubicBezTo>
                    <a:cubicBezTo>
                      <a:pt x="28" y="7"/>
                      <a:pt x="22" y="9"/>
                      <a:pt x="17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1" y="18"/>
                      <a:pt x="8" y="25"/>
                      <a:pt x="7" y="33"/>
                    </a:cubicBezTo>
                    <a:cubicBezTo>
                      <a:pt x="7" y="40"/>
                      <a:pt x="8" y="46"/>
                      <a:pt x="12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18" name="">
                <a:extLst>
                  <a:ext uri="{FF2B5EF4-FFF2-40B4-BE49-F238E27FC236}">
                    <a16:creationId xmlns:a16="http://schemas.microsoft.com/office/drawing/2014/main" id="{A669566D-EA15-4DDF-81C5-5D17FF5A83A6}"/>
                  </a:ext>
                </a:extLst>
              </p:cNvPr>
              <p:cNvSpPr/>
              <p:nvPr/>
            </p:nvSpPr>
            <p:spPr bwMode="auto">
              <a:xfrm>
                <a:off x="4633913" y="4589463"/>
                <a:ext cx="196850" cy="190500"/>
              </a:xfrm>
              <a:custGeom>
                <a:avLst/>
                <a:gdLst>
                  <a:gd name="T0" fmla="*/ 45 w 52"/>
                  <a:gd name="T1" fmla="*/ 12 h 50"/>
                  <a:gd name="T2" fmla="*/ 43 w 52"/>
                  <a:gd name="T3" fmla="*/ 44 h 50"/>
                  <a:gd name="T4" fmla="*/ 28 w 52"/>
                  <a:gd name="T5" fmla="*/ 49 h 50"/>
                  <a:gd name="T6" fmla="*/ 10 w 52"/>
                  <a:gd name="T7" fmla="*/ 41 h 50"/>
                  <a:gd name="T8" fmla="*/ 11 w 52"/>
                  <a:gd name="T9" fmla="*/ 6 h 50"/>
                  <a:gd name="T10" fmla="*/ 11 w 52"/>
                  <a:gd name="T11" fmla="*/ 6 h 50"/>
                  <a:gd name="T12" fmla="*/ 25 w 52"/>
                  <a:gd name="T13" fmla="*/ 1 h 50"/>
                  <a:gd name="T14" fmla="*/ 43 w 52"/>
                  <a:gd name="T15" fmla="*/ 9 h 50"/>
                  <a:gd name="T16" fmla="*/ 45 w 52"/>
                  <a:gd name="T17" fmla="*/ 12 h 50"/>
                  <a:gd name="T18" fmla="*/ 13 w 52"/>
                  <a:gd name="T19" fmla="*/ 34 h 50"/>
                  <a:gd name="T20" fmla="*/ 15 w 52"/>
                  <a:gd name="T21" fmla="*/ 36 h 50"/>
                  <a:gd name="T22" fmla="*/ 28 w 52"/>
                  <a:gd name="T23" fmla="*/ 43 h 50"/>
                  <a:gd name="T24" fmla="*/ 38 w 52"/>
                  <a:gd name="T25" fmla="*/ 39 h 50"/>
                  <a:gd name="T26" fmla="*/ 38 w 52"/>
                  <a:gd name="T27" fmla="*/ 14 h 50"/>
                  <a:gd name="T28" fmla="*/ 25 w 52"/>
                  <a:gd name="T29" fmla="*/ 8 h 50"/>
                  <a:gd name="T30" fmla="*/ 16 w 52"/>
                  <a:gd name="T31" fmla="*/ 11 h 50"/>
                  <a:gd name="T32" fmla="*/ 16 w 52"/>
                  <a:gd name="T33" fmla="*/ 11 h 50"/>
                  <a:gd name="T34" fmla="*/ 13 w 52"/>
                  <a:gd name="T35" fmla="*/ 3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2" h="50">
                    <a:moveTo>
                      <a:pt x="45" y="12"/>
                    </a:moveTo>
                    <a:cubicBezTo>
                      <a:pt x="52" y="22"/>
                      <a:pt x="51" y="36"/>
                      <a:pt x="43" y="44"/>
                    </a:cubicBezTo>
                    <a:cubicBezTo>
                      <a:pt x="39" y="48"/>
                      <a:pt x="34" y="50"/>
                      <a:pt x="28" y="49"/>
                    </a:cubicBezTo>
                    <a:cubicBezTo>
                      <a:pt x="22" y="49"/>
                      <a:pt x="15" y="46"/>
                      <a:pt x="10" y="41"/>
                    </a:cubicBezTo>
                    <a:cubicBezTo>
                      <a:pt x="0" y="31"/>
                      <a:pt x="3" y="14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5" y="2"/>
                      <a:pt x="20" y="0"/>
                      <a:pt x="25" y="1"/>
                    </a:cubicBezTo>
                    <a:cubicBezTo>
                      <a:pt x="31" y="1"/>
                      <a:pt x="38" y="4"/>
                      <a:pt x="43" y="9"/>
                    </a:cubicBezTo>
                    <a:cubicBezTo>
                      <a:pt x="44" y="10"/>
                      <a:pt x="44" y="11"/>
                      <a:pt x="45" y="12"/>
                    </a:cubicBezTo>
                    <a:close/>
                    <a:moveTo>
                      <a:pt x="13" y="34"/>
                    </a:moveTo>
                    <a:cubicBezTo>
                      <a:pt x="14" y="35"/>
                      <a:pt x="14" y="35"/>
                      <a:pt x="15" y="36"/>
                    </a:cubicBezTo>
                    <a:cubicBezTo>
                      <a:pt x="19" y="40"/>
                      <a:pt x="24" y="42"/>
                      <a:pt x="28" y="43"/>
                    </a:cubicBezTo>
                    <a:cubicBezTo>
                      <a:pt x="32" y="43"/>
                      <a:pt x="35" y="41"/>
                      <a:pt x="38" y="39"/>
                    </a:cubicBezTo>
                    <a:cubicBezTo>
                      <a:pt x="44" y="33"/>
                      <a:pt x="44" y="21"/>
                      <a:pt x="38" y="14"/>
                    </a:cubicBezTo>
                    <a:cubicBezTo>
                      <a:pt x="34" y="10"/>
                      <a:pt x="29" y="8"/>
                      <a:pt x="25" y="8"/>
                    </a:cubicBezTo>
                    <a:cubicBezTo>
                      <a:pt x="22" y="7"/>
                      <a:pt x="19" y="9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1" y="16"/>
                      <a:pt x="8" y="27"/>
                      <a:pt x="13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19" name="">
                <a:extLst>
                  <a:ext uri="{FF2B5EF4-FFF2-40B4-BE49-F238E27FC236}">
                    <a16:creationId xmlns:a16="http://schemas.microsoft.com/office/drawing/2014/main" id="{27DAA5A7-096B-4CAB-9766-1B964F72C60D}"/>
                  </a:ext>
                </a:extLst>
              </p:cNvPr>
              <p:cNvSpPr/>
              <p:nvPr/>
            </p:nvSpPr>
            <p:spPr bwMode="auto">
              <a:xfrm>
                <a:off x="4822825" y="4141788"/>
                <a:ext cx="223838" cy="220663"/>
              </a:xfrm>
              <a:custGeom>
                <a:avLst/>
                <a:gdLst>
                  <a:gd name="T0" fmla="*/ 52 w 59"/>
                  <a:gd name="T1" fmla="*/ 15 h 58"/>
                  <a:gd name="T2" fmla="*/ 57 w 59"/>
                  <a:gd name="T3" fmla="*/ 38 h 58"/>
                  <a:gd name="T4" fmla="*/ 47 w 59"/>
                  <a:gd name="T5" fmla="*/ 53 h 58"/>
                  <a:gd name="T6" fmla="*/ 24 w 59"/>
                  <a:gd name="T7" fmla="*/ 56 h 58"/>
                  <a:gd name="T8" fmla="*/ 3 w 59"/>
                  <a:gd name="T9" fmla="*/ 19 h 58"/>
                  <a:gd name="T10" fmla="*/ 13 w 59"/>
                  <a:gd name="T11" fmla="*/ 4 h 58"/>
                  <a:gd name="T12" fmla="*/ 36 w 59"/>
                  <a:gd name="T13" fmla="*/ 2 h 58"/>
                  <a:gd name="T14" fmla="*/ 52 w 59"/>
                  <a:gd name="T15" fmla="*/ 15 h 58"/>
                  <a:gd name="T16" fmla="*/ 14 w 59"/>
                  <a:gd name="T17" fmla="*/ 41 h 58"/>
                  <a:gd name="T18" fmla="*/ 25 w 59"/>
                  <a:gd name="T19" fmla="*/ 49 h 58"/>
                  <a:gd name="T20" fmla="*/ 43 w 59"/>
                  <a:gd name="T21" fmla="*/ 47 h 58"/>
                  <a:gd name="T22" fmla="*/ 50 w 59"/>
                  <a:gd name="T23" fmla="*/ 37 h 58"/>
                  <a:gd name="T24" fmla="*/ 34 w 59"/>
                  <a:gd name="T25" fmla="*/ 9 h 58"/>
                  <a:gd name="T26" fmla="*/ 17 w 59"/>
                  <a:gd name="T27" fmla="*/ 10 h 58"/>
                  <a:gd name="T28" fmla="*/ 10 w 59"/>
                  <a:gd name="T29" fmla="*/ 20 h 58"/>
                  <a:gd name="T30" fmla="*/ 10 w 59"/>
                  <a:gd name="T31" fmla="*/ 20 h 58"/>
                  <a:gd name="T32" fmla="*/ 14 w 59"/>
                  <a:gd name="T33" fmla="*/ 4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58">
                    <a:moveTo>
                      <a:pt x="52" y="15"/>
                    </a:moveTo>
                    <a:cubicBezTo>
                      <a:pt x="57" y="21"/>
                      <a:pt x="59" y="30"/>
                      <a:pt x="57" y="38"/>
                    </a:cubicBezTo>
                    <a:cubicBezTo>
                      <a:pt x="56" y="45"/>
                      <a:pt x="52" y="50"/>
                      <a:pt x="47" y="53"/>
                    </a:cubicBezTo>
                    <a:cubicBezTo>
                      <a:pt x="40" y="57"/>
                      <a:pt x="32" y="58"/>
                      <a:pt x="24" y="56"/>
                    </a:cubicBezTo>
                    <a:cubicBezTo>
                      <a:pt x="8" y="52"/>
                      <a:pt x="0" y="33"/>
                      <a:pt x="3" y="19"/>
                    </a:cubicBezTo>
                    <a:cubicBezTo>
                      <a:pt x="4" y="13"/>
                      <a:pt x="8" y="8"/>
                      <a:pt x="13" y="4"/>
                    </a:cubicBezTo>
                    <a:cubicBezTo>
                      <a:pt x="19" y="1"/>
                      <a:pt x="27" y="0"/>
                      <a:pt x="36" y="2"/>
                    </a:cubicBezTo>
                    <a:cubicBezTo>
                      <a:pt x="42" y="4"/>
                      <a:pt x="48" y="9"/>
                      <a:pt x="52" y="15"/>
                    </a:cubicBezTo>
                    <a:close/>
                    <a:moveTo>
                      <a:pt x="14" y="41"/>
                    </a:moveTo>
                    <a:cubicBezTo>
                      <a:pt x="17" y="45"/>
                      <a:pt x="21" y="48"/>
                      <a:pt x="25" y="49"/>
                    </a:cubicBezTo>
                    <a:cubicBezTo>
                      <a:pt x="32" y="51"/>
                      <a:pt x="38" y="50"/>
                      <a:pt x="43" y="47"/>
                    </a:cubicBezTo>
                    <a:cubicBezTo>
                      <a:pt x="47" y="45"/>
                      <a:pt x="49" y="41"/>
                      <a:pt x="50" y="37"/>
                    </a:cubicBezTo>
                    <a:cubicBezTo>
                      <a:pt x="53" y="25"/>
                      <a:pt x="45" y="12"/>
                      <a:pt x="34" y="9"/>
                    </a:cubicBezTo>
                    <a:cubicBezTo>
                      <a:pt x="27" y="7"/>
                      <a:pt x="21" y="8"/>
                      <a:pt x="17" y="10"/>
                    </a:cubicBezTo>
                    <a:cubicBezTo>
                      <a:pt x="13" y="12"/>
                      <a:pt x="11" y="16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8" y="27"/>
                      <a:pt x="10" y="35"/>
                      <a:pt x="14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20" name="">
                <a:extLst>
                  <a:ext uri="{FF2B5EF4-FFF2-40B4-BE49-F238E27FC236}">
                    <a16:creationId xmlns:a16="http://schemas.microsoft.com/office/drawing/2014/main" id="{44235FE7-1B9F-42DF-8D7A-045F1D42D9C2}"/>
                  </a:ext>
                </a:extLst>
              </p:cNvPr>
              <p:cNvSpPr/>
              <p:nvPr/>
            </p:nvSpPr>
            <p:spPr bwMode="auto">
              <a:xfrm>
                <a:off x="4165600" y="3895726"/>
                <a:ext cx="1508125" cy="1422400"/>
              </a:xfrm>
              <a:custGeom>
                <a:avLst/>
                <a:gdLst>
                  <a:gd name="T0" fmla="*/ 346 w 397"/>
                  <a:gd name="T1" fmla="*/ 93 h 375"/>
                  <a:gd name="T2" fmla="*/ 382 w 397"/>
                  <a:gd name="T3" fmla="*/ 190 h 375"/>
                  <a:gd name="T4" fmla="*/ 339 w 397"/>
                  <a:gd name="T5" fmla="*/ 321 h 375"/>
                  <a:gd name="T6" fmla="*/ 212 w 397"/>
                  <a:gd name="T7" fmla="*/ 374 h 375"/>
                  <a:gd name="T8" fmla="*/ 69 w 397"/>
                  <a:gd name="T9" fmla="*/ 318 h 375"/>
                  <a:gd name="T10" fmla="*/ 8 w 397"/>
                  <a:gd name="T11" fmla="*/ 184 h 375"/>
                  <a:gd name="T12" fmla="*/ 55 w 397"/>
                  <a:gd name="T13" fmla="*/ 52 h 375"/>
                  <a:gd name="T14" fmla="*/ 55 w 397"/>
                  <a:gd name="T15" fmla="*/ 52 h 375"/>
                  <a:gd name="T16" fmla="*/ 174 w 397"/>
                  <a:gd name="T17" fmla="*/ 1 h 375"/>
                  <a:gd name="T18" fmla="*/ 316 w 397"/>
                  <a:gd name="T19" fmla="*/ 58 h 375"/>
                  <a:gd name="T20" fmla="*/ 346 w 397"/>
                  <a:gd name="T21" fmla="*/ 93 h 375"/>
                  <a:gd name="T22" fmla="*/ 49 w 397"/>
                  <a:gd name="T23" fmla="*/ 284 h 375"/>
                  <a:gd name="T24" fmla="*/ 73 w 397"/>
                  <a:gd name="T25" fmla="*/ 313 h 375"/>
                  <a:gd name="T26" fmla="*/ 212 w 397"/>
                  <a:gd name="T27" fmla="*/ 367 h 375"/>
                  <a:gd name="T28" fmla="*/ 334 w 397"/>
                  <a:gd name="T29" fmla="*/ 316 h 375"/>
                  <a:gd name="T30" fmla="*/ 311 w 397"/>
                  <a:gd name="T31" fmla="*/ 63 h 375"/>
                  <a:gd name="T32" fmla="*/ 174 w 397"/>
                  <a:gd name="T33" fmla="*/ 8 h 375"/>
                  <a:gd name="T34" fmla="*/ 60 w 397"/>
                  <a:gd name="T35" fmla="*/ 57 h 375"/>
                  <a:gd name="T36" fmla="*/ 60 w 397"/>
                  <a:gd name="T37" fmla="*/ 57 h 375"/>
                  <a:gd name="T38" fmla="*/ 49 w 397"/>
                  <a:gd name="T39" fmla="*/ 284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97" h="375">
                    <a:moveTo>
                      <a:pt x="346" y="93"/>
                    </a:moveTo>
                    <a:cubicBezTo>
                      <a:pt x="366" y="123"/>
                      <a:pt x="378" y="156"/>
                      <a:pt x="382" y="190"/>
                    </a:cubicBezTo>
                    <a:cubicBezTo>
                      <a:pt x="387" y="240"/>
                      <a:pt x="372" y="286"/>
                      <a:pt x="339" y="321"/>
                    </a:cubicBezTo>
                    <a:cubicBezTo>
                      <a:pt x="307" y="354"/>
                      <a:pt x="262" y="373"/>
                      <a:pt x="212" y="374"/>
                    </a:cubicBezTo>
                    <a:cubicBezTo>
                      <a:pt x="159" y="375"/>
                      <a:pt x="106" y="355"/>
                      <a:pt x="69" y="318"/>
                    </a:cubicBezTo>
                    <a:cubicBezTo>
                      <a:pt x="32" y="283"/>
                      <a:pt x="10" y="235"/>
                      <a:pt x="8" y="184"/>
                    </a:cubicBezTo>
                    <a:cubicBezTo>
                      <a:pt x="5" y="134"/>
                      <a:pt x="22" y="87"/>
                      <a:pt x="55" y="52"/>
                    </a:cubicBezTo>
                    <a:cubicBezTo>
                      <a:pt x="55" y="52"/>
                      <a:pt x="55" y="52"/>
                      <a:pt x="55" y="52"/>
                    </a:cubicBezTo>
                    <a:cubicBezTo>
                      <a:pt x="86" y="20"/>
                      <a:pt x="128" y="2"/>
                      <a:pt x="174" y="1"/>
                    </a:cubicBezTo>
                    <a:cubicBezTo>
                      <a:pt x="225" y="0"/>
                      <a:pt x="277" y="21"/>
                      <a:pt x="316" y="58"/>
                    </a:cubicBezTo>
                    <a:cubicBezTo>
                      <a:pt x="327" y="69"/>
                      <a:pt x="337" y="81"/>
                      <a:pt x="346" y="93"/>
                    </a:cubicBezTo>
                    <a:close/>
                    <a:moveTo>
                      <a:pt x="49" y="284"/>
                    </a:moveTo>
                    <a:cubicBezTo>
                      <a:pt x="56" y="294"/>
                      <a:pt x="64" y="304"/>
                      <a:pt x="73" y="313"/>
                    </a:cubicBezTo>
                    <a:cubicBezTo>
                      <a:pt x="110" y="348"/>
                      <a:pt x="160" y="368"/>
                      <a:pt x="212" y="367"/>
                    </a:cubicBezTo>
                    <a:cubicBezTo>
                      <a:pt x="260" y="366"/>
                      <a:pt x="304" y="348"/>
                      <a:pt x="334" y="316"/>
                    </a:cubicBezTo>
                    <a:cubicBezTo>
                      <a:pt x="397" y="250"/>
                      <a:pt x="387" y="137"/>
                      <a:pt x="311" y="63"/>
                    </a:cubicBezTo>
                    <a:cubicBezTo>
                      <a:pt x="274" y="27"/>
                      <a:pt x="224" y="7"/>
                      <a:pt x="174" y="8"/>
                    </a:cubicBezTo>
                    <a:cubicBezTo>
                      <a:pt x="130" y="8"/>
                      <a:pt x="90" y="26"/>
                      <a:pt x="60" y="57"/>
                    </a:cubicBezTo>
                    <a:cubicBezTo>
                      <a:pt x="60" y="57"/>
                      <a:pt x="60" y="57"/>
                      <a:pt x="60" y="57"/>
                    </a:cubicBezTo>
                    <a:cubicBezTo>
                      <a:pt x="3" y="117"/>
                      <a:pt x="0" y="213"/>
                      <a:pt x="49" y="2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21" name="">
                <a:extLst>
                  <a:ext uri="{FF2B5EF4-FFF2-40B4-BE49-F238E27FC236}">
                    <a16:creationId xmlns:a16="http://schemas.microsoft.com/office/drawing/2014/main" id="{6A994852-0A93-44D9-8ED8-B9EF31E59E1D}"/>
                  </a:ext>
                </a:extLst>
              </p:cNvPr>
              <p:cNvSpPr/>
              <p:nvPr/>
            </p:nvSpPr>
            <p:spPr bwMode="auto">
              <a:xfrm>
                <a:off x="5070475" y="4976813"/>
                <a:ext cx="82550" cy="49213"/>
              </a:xfrm>
              <a:custGeom>
                <a:avLst/>
                <a:gdLst>
                  <a:gd name="T0" fmla="*/ 21 w 22"/>
                  <a:gd name="T1" fmla="*/ 5 h 13"/>
                  <a:gd name="T2" fmla="*/ 20 w 22"/>
                  <a:gd name="T3" fmla="*/ 9 h 13"/>
                  <a:gd name="T4" fmla="*/ 10 w 22"/>
                  <a:gd name="T5" fmla="*/ 12 h 13"/>
                  <a:gd name="T6" fmla="*/ 1 w 22"/>
                  <a:gd name="T7" fmla="*/ 6 h 13"/>
                  <a:gd name="T8" fmla="*/ 2 w 22"/>
                  <a:gd name="T9" fmla="*/ 1 h 13"/>
                  <a:gd name="T10" fmla="*/ 7 w 22"/>
                  <a:gd name="T11" fmla="*/ 3 h 13"/>
                  <a:gd name="T12" fmla="*/ 11 w 22"/>
                  <a:gd name="T13" fmla="*/ 6 h 13"/>
                  <a:gd name="T14" fmla="*/ 16 w 22"/>
                  <a:gd name="T15" fmla="*/ 4 h 13"/>
                  <a:gd name="T16" fmla="*/ 20 w 22"/>
                  <a:gd name="T17" fmla="*/ 4 h 13"/>
                  <a:gd name="T18" fmla="*/ 21 w 22"/>
                  <a:gd name="T19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13">
                    <a:moveTo>
                      <a:pt x="21" y="5"/>
                    </a:moveTo>
                    <a:cubicBezTo>
                      <a:pt x="22" y="6"/>
                      <a:pt x="22" y="8"/>
                      <a:pt x="20" y="9"/>
                    </a:cubicBezTo>
                    <a:cubicBezTo>
                      <a:pt x="18" y="12"/>
                      <a:pt x="14" y="13"/>
                      <a:pt x="10" y="12"/>
                    </a:cubicBezTo>
                    <a:cubicBezTo>
                      <a:pt x="6" y="12"/>
                      <a:pt x="3" y="9"/>
                      <a:pt x="1" y="6"/>
                    </a:cubicBezTo>
                    <a:cubicBezTo>
                      <a:pt x="0" y="4"/>
                      <a:pt x="1" y="2"/>
                      <a:pt x="2" y="1"/>
                    </a:cubicBezTo>
                    <a:cubicBezTo>
                      <a:pt x="4" y="0"/>
                      <a:pt x="6" y="1"/>
                      <a:pt x="7" y="3"/>
                    </a:cubicBezTo>
                    <a:cubicBezTo>
                      <a:pt x="8" y="4"/>
                      <a:pt x="10" y="5"/>
                      <a:pt x="11" y="6"/>
                    </a:cubicBezTo>
                    <a:cubicBezTo>
                      <a:pt x="13" y="6"/>
                      <a:pt x="14" y="5"/>
                      <a:pt x="16" y="4"/>
                    </a:cubicBezTo>
                    <a:cubicBezTo>
                      <a:pt x="17" y="3"/>
                      <a:pt x="19" y="3"/>
                      <a:pt x="20" y="4"/>
                    </a:cubicBezTo>
                    <a:cubicBezTo>
                      <a:pt x="21" y="5"/>
                      <a:pt x="21" y="5"/>
                      <a:pt x="2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22" name="">
                <a:extLst>
                  <a:ext uri="{FF2B5EF4-FFF2-40B4-BE49-F238E27FC236}">
                    <a16:creationId xmlns:a16="http://schemas.microsoft.com/office/drawing/2014/main" id="{470720DF-EE5B-4CFF-BA05-C9346F355C6F}"/>
                  </a:ext>
                </a:extLst>
              </p:cNvPr>
              <p:cNvSpPr/>
              <p:nvPr/>
            </p:nvSpPr>
            <p:spPr bwMode="auto">
              <a:xfrm>
                <a:off x="4778375" y="5014913"/>
                <a:ext cx="82550" cy="57150"/>
              </a:xfrm>
              <a:custGeom>
                <a:avLst/>
                <a:gdLst>
                  <a:gd name="T0" fmla="*/ 21 w 22"/>
                  <a:gd name="T1" fmla="*/ 6 h 15"/>
                  <a:gd name="T2" fmla="*/ 21 w 22"/>
                  <a:gd name="T3" fmla="*/ 10 h 15"/>
                  <a:gd name="T4" fmla="*/ 9 w 22"/>
                  <a:gd name="T5" fmla="*/ 13 h 15"/>
                  <a:gd name="T6" fmla="*/ 0 w 22"/>
                  <a:gd name="T7" fmla="*/ 5 h 15"/>
                  <a:gd name="T8" fmla="*/ 3 w 22"/>
                  <a:gd name="T9" fmla="*/ 0 h 15"/>
                  <a:gd name="T10" fmla="*/ 7 w 22"/>
                  <a:gd name="T11" fmla="*/ 3 h 15"/>
                  <a:gd name="T12" fmla="*/ 11 w 22"/>
                  <a:gd name="T13" fmla="*/ 7 h 15"/>
                  <a:gd name="T14" fmla="*/ 15 w 22"/>
                  <a:gd name="T15" fmla="*/ 5 h 15"/>
                  <a:gd name="T16" fmla="*/ 20 w 22"/>
                  <a:gd name="T17" fmla="*/ 5 h 15"/>
                  <a:gd name="T18" fmla="*/ 21 w 22"/>
                  <a:gd name="T19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15">
                    <a:moveTo>
                      <a:pt x="21" y="6"/>
                    </a:moveTo>
                    <a:cubicBezTo>
                      <a:pt x="22" y="7"/>
                      <a:pt x="22" y="8"/>
                      <a:pt x="21" y="10"/>
                    </a:cubicBezTo>
                    <a:cubicBezTo>
                      <a:pt x="18" y="13"/>
                      <a:pt x="14" y="15"/>
                      <a:pt x="9" y="13"/>
                    </a:cubicBezTo>
                    <a:cubicBezTo>
                      <a:pt x="5" y="12"/>
                      <a:pt x="1" y="9"/>
                      <a:pt x="0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5" y="0"/>
                      <a:pt x="7" y="1"/>
                      <a:pt x="7" y="3"/>
                    </a:cubicBezTo>
                    <a:cubicBezTo>
                      <a:pt x="8" y="5"/>
                      <a:pt x="9" y="6"/>
                      <a:pt x="11" y="7"/>
                    </a:cubicBezTo>
                    <a:cubicBezTo>
                      <a:pt x="13" y="7"/>
                      <a:pt x="14" y="7"/>
                      <a:pt x="15" y="5"/>
                    </a:cubicBezTo>
                    <a:cubicBezTo>
                      <a:pt x="16" y="4"/>
                      <a:pt x="19" y="4"/>
                      <a:pt x="20" y="5"/>
                    </a:cubicBezTo>
                    <a:cubicBezTo>
                      <a:pt x="20" y="5"/>
                      <a:pt x="21" y="5"/>
                      <a:pt x="2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23" name="">
                <a:extLst>
                  <a:ext uri="{FF2B5EF4-FFF2-40B4-BE49-F238E27FC236}">
                    <a16:creationId xmlns:a16="http://schemas.microsoft.com/office/drawing/2014/main" id="{D19D9C39-3084-4FBE-861D-4AFFAB2F9F01}"/>
                  </a:ext>
                </a:extLst>
              </p:cNvPr>
              <p:cNvSpPr/>
              <p:nvPr/>
            </p:nvSpPr>
            <p:spPr bwMode="auto">
              <a:xfrm>
                <a:off x="4541838" y="4829176"/>
                <a:ext cx="87313" cy="49213"/>
              </a:xfrm>
              <a:custGeom>
                <a:avLst/>
                <a:gdLst>
                  <a:gd name="T0" fmla="*/ 22 w 23"/>
                  <a:gd name="T1" fmla="*/ 3 h 13"/>
                  <a:gd name="T2" fmla="*/ 22 w 23"/>
                  <a:gd name="T3" fmla="*/ 7 h 13"/>
                  <a:gd name="T4" fmla="*/ 11 w 23"/>
                  <a:gd name="T5" fmla="*/ 12 h 13"/>
                  <a:gd name="T6" fmla="*/ 1 w 23"/>
                  <a:gd name="T7" fmla="*/ 5 h 13"/>
                  <a:gd name="T8" fmla="*/ 3 w 23"/>
                  <a:gd name="T9" fmla="*/ 0 h 13"/>
                  <a:gd name="T10" fmla="*/ 7 w 23"/>
                  <a:gd name="T11" fmla="*/ 2 h 13"/>
                  <a:gd name="T12" fmla="*/ 12 w 23"/>
                  <a:gd name="T13" fmla="*/ 5 h 13"/>
                  <a:gd name="T14" fmla="*/ 16 w 23"/>
                  <a:gd name="T15" fmla="*/ 3 h 13"/>
                  <a:gd name="T16" fmla="*/ 21 w 23"/>
                  <a:gd name="T17" fmla="*/ 2 h 13"/>
                  <a:gd name="T18" fmla="*/ 22 w 23"/>
                  <a:gd name="T19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13">
                    <a:moveTo>
                      <a:pt x="22" y="3"/>
                    </a:moveTo>
                    <a:cubicBezTo>
                      <a:pt x="23" y="4"/>
                      <a:pt x="23" y="6"/>
                      <a:pt x="22" y="7"/>
                    </a:cubicBezTo>
                    <a:cubicBezTo>
                      <a:pt x="20" y="11"/>
                      <a:pt x="15" y="13"/>
                      <a:pt x="11" y="12"/>
                    </a:cubicBezTo>
                    <a:cubicBezTo>
                      <a:pt x="7" y="12"/>
                      <a:pt x="3" y="9"/>
                      <a:pt x="1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4" y="0"/>
                      <a:pt x="6" y="0"/>
                      <a:pt x="7" y="2"/>
                    </a:cubicBezTo>
                    <a:cubicBezTo>
                      <a:pt x="8" y="4"/>
                      <a:pt x="10" y="5"/>
                      <a:pt x="12" y="5"/>
                    </a:cubicBezTo>
                    <a:cubicBezTo>
                      <a:pt x="13" y="6"/>
                      <a:pt x="15" y="5"/>
                      <a:pt x="16" y="3"/>
                    </a:cubicBezTo>
                    <a:cubicBezTo>
                      <a:pt x="17" y="2"/>
                      <a:pt x="19" y="1"/>
                      <a:pt x="21" y="2"/>
                    </a:cubicBezTo>
                    <a:cubicBezTo>
                      <a:pt x="21" y="2"/>
                      <a:pt x="22" y="3"/>
                      <a:pt x="2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24" name="">
                <a:extLst>
                  <a:ext uri="{FF2B5EF4-FFF2-40B4-BE49-F238E27FC236}">
                    <a16:creationId xmlns:a16="http://schemas.microsoft.com/office/drawing/2014/main" id="{87822FC2-BF25-415F-BC51-BE3586CAF19A}"/>
                  </a:ext>
                </a:extLst>
              </p:cNvPr>
              <p:cNvSpPr/>
              <p:nvPr/>
            </p:nvSpPr>
            <p:spPr bwMode="auto">
              <a:xfrm>
                <a:off x="5065713" y="4692651"/>
                <a:ext cx="84138" cy="49213"/>
              </a:xfrm>
              <a:custGeom>
                <a:avLst/>
                <a:gdLst>
                  <a:gd name="T0" fmla="*/ 21 w 22"/>
                  <a:gd name="T1" fmla="*/ 4 h 13"/>
                  <a:gd name="T2" fmla="*/ 21 w 22"/>
                  <a:gd name="T3" fmla="*/ 8 h 13"/>
                  <a:gd name="T4" fmla="*/ 11 w 22"/>
                  <a:gd name="T5" fmla="*/ 12 h 13"/>
                  <a:gd name="T6" fmla="*/ 1 w 22"/>
                  <a:gd name="T7" fmla="*/ 5 h 13"/>
                  <a:gd name="T8" fmla="*/ 3 w 22"/>
                  <a:gd name="T9" fmla="*/ 1 h 13"/>
                  <a:gd name="T10" fmla="*/ 8 w 22"/>
                  <a:gd name="T11" fmla="*/ 2 h 13"/>
                  <a:gd name="T12" fmla="*/ 12 w 22"/>
                  <a:gd name="T13" fmla="*/ 6 h 13"/>
                  <a:gd name="T14" fmla="*/ 16 w 22"/>
                  <a:gd name="T15" fmla="*/ 4 h 13"/>
                  <a:gd name="T16" fmla="*/ 21 w 22"/>
                  <a:gd name="T17" fmla="*/ 3 h 13"/>
                  <a:gd name="T18" fmla="*/ 21 w 22"/>
                  <a:gd name="T19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13">
                    <a:moveTo>
                      <a:pt x="21" y="4"/>
                    </a:moveTo>
                    <a:cubicBezTo>
                      <a:pt x="22" y="5"/>
                      <a:pt x="22" y="7"/>
                      <a:pt x="21" y="8"/>
                    </a:cubicBezTo>
                    <a:cubicBezTo>
                      <a:pt x="19" y="11"/>
                      <a:pt x="15" y="13"/>
                      <a:pt x="11" y="12"/>
                    </a:cubicBezTo>
                    <a:cubicBezTo>
                      <a:pt x="7" y="12"/>
                      <a:pt x="3" y="9"/>
                      <a:pt x="1" y="5"/>
                    </a:cubicBezTo>
                    <a:cubicBezTo>
                      <a:pt x="0" y="3"/>
                      <a:pt x="1" y="1"/>
                      <a:pt x="3" y="1"/>
                    </a:cubicBezTo>
                    <a:cubicBezTo>
                      <a:pt x="5" y="0"/>
                      <a:pt x="7" y="1"/>
                      <a:pt x="8" y="2"/>
                    </a:cubicBezTo>
                    <a:cubicBezTo>
                      <a:pt x="8" y="4"/>
                      <a:pt x="10" y="5"/>
                      <a:pt x="12" y="6"/>
                    </a:cubicBezTo>
                    <a:cubicBezTo>
                      <a:pt x="13" y="6"/>
                      <a:pt x="15" y="5"/>
                      <a:pt x="16" y="4"/>
                    </a:cubicBezTo>
                    <a:cubicBezTo>
                      <a:pt x="17" y="2"/>
                      <a:pt x="19" y="2"/>
                      <a:pt x="21" y="3"/>
                    </a:cubicBezTo>
                    <a:cubicBezTo>
                      <a:pt x="21" y="3"/>
                      <a:pt x="21" y="4"/>
                      <a:pt x="2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25" name="">
                <a:extLst>
                  <a:ext uri="{FF2B5EF4-FFF2-40B4-BE49-F238E27FC236}">
                    <a16:creationId xmlns:a16="http://schemas.microsoft.com/office/drawing/2014/main" id="{8C096DC3-67BA-4060-A5C0-476E2E67548C}"/>
                  </a:ext>
                </a:extLst>
              </p:cNvPr>
              <p:cNvSpPr/>
              <p:nvPr/>
            </p:nvSpPr>
            <p:spPr bwMode="auto">
              <a:xfrm>
                <a:off x="4827588" y="4810126"/>
                <a:ext cx="79375" cy="46038"/>
              </a:xfrm>
              <a:custGeom>
                <a:avLst/>
                <a:gdLst>
                  <a:gd name="T0" fmla="*/ 20 w 21"/>
                  <a:gd name="T1" fmla="*/ 3 h 12"/>
                  <a:gd name="T2" fmla="*/ 20 w 21"/>
                  <a:gd name="T3" fmla="*/ 7 h 12"/>
                  <a:gd name="T4" fmla="*/ 10 w 21"/>
                  <a:gd name="T5" fmla="*/ 12 h 12"/>
                  <a:gd name="T6" fmla="*/ 1 w 21"/>
                  <a:gd name="T7" fmla="*/ 5 h 12"/>
                  <a:gd name="T8" fmla="*/ 3 w 21"/>
                  <a:gd name="T9" fmla="*/ 0 h 12"/>
                  <a:gd name="T10" fmla="*/ 8 w 21"/>
                  <a:gd name="T11" fmla="*/ 2 h 12"/>
                  <a:gd name="T12" fmla="*/ 11 w 21"/>
                  <a:gd name="T13" fmla="*/ 5 h 12"/>
                  <a:gd name="T14" fmla="*/ 15 w 21"/>
                  <a:gd name="T15" fmla="*/ 3 h 12"/>
                  <a:gd name="T16" fmla="*/ 20 w 21"/>
                  <a:gd name="T17" fmla="*/ 2 h 12"/>
                  <a:gd name="T18" fmla="*/ 20 w 21"/>
                  <a:gd name="T19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12">
                    <a:moveTo>
                      <a:pt x="20" y="3"/>
                    </a:moveTo>
                    <a:cubicBezTo>
                      <a:pt x="21" y="4"/>
                      <a:pt x="21" y="6"/>
                      <a:pt x="20" y="7"/>
                    </a:cubicBezTo>
                    <a:cubicBezTo>
                      <a:pt x="18" y="10"/>
                      <a:pt x="14" y="12"/>
                      <a:pt x="10" y="12"/>
                    </a:cubicBezTo>
                    <a:cubicBezTo>
                      <a:pt x="7" y="11"/>
                      <a:pt x="3" y="9"/>
                      <a:pt x="1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5" y="0"/>
                      <a:pt x="7" y="0"/>
                      <a:pt x="8" y="2"/>
                    </a:cubicBezTo>
                    <a:cubicBezTo>
                      <a:pt x="8" y="3"/>
                      <a:pt x="10" y="5"/>
                      <a:pt x="11" y="5"/>
                    </a:cubicBezTo>
                    <a:cubicBezTo>
                      <a:pt x="13" y="5"/>
                      <a:pt x="14" y="4"/>
                      <a:pt x="15" y="3"/>
                    </a:cubicBezTo>
                    <a:cubicBezTo>
                      <a:pt x="16" y="2"/>
                      <a:pt x="18" y="1"/>
                      <a:pt x="20" y="2"/>
                    </a:cubicBezTo>
                    <a:cubicBezTo>
                      <a:pt x="20" y="3"/>
                      <a:pt x="20" y="3"/>
                      <a:pt x="2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26" name="">
                <a:extLst>
                  <a:ext uri="{FF2B5EF4-FFF2-40B4-BE49-F238E27FC236}">
                    <a16:creationId xmlns:a16="http://schemas.microsoft.com/office/drawing/2014/main" id="{5F5EF422-912A-40DF-9CA9-B7560C3DDE2B}"/>
                  </a:ext>
                </a:extLst>
              </p:cNvPr>
              <p:cNvSpPr/>
              <p:nvPr/>
            </p:nvSpPr>
            <p:spPr bwMode="auto">
              <a:xfrm>
                <a:off x="5297488" y="4506913"/>
                <a:ext cx="73025" cy="44450"/>
              </a:xfrm>
              <a:custGeom>
                <a:avLst/>
                <a:gdLst>
                  <a:gd name="T0" fmla="*/ 18 w 19"/>
                  <a:gd name="T1" fmla="*/ 3 h 12"/>
                  <a:gd name="T2" fmla="*/ 18 w 19"/>
                  <a:gd name="T3" fmla="*/ 6 h 12"/>
                  <a:gd name="T4" fmla="*/ 9 w 19"/>
                  <a:gd name="T5" fmla="*/ 12 h 12"/>
                  <a:gd name="T6" fmla="*/ 0 w 19"/>
                  <a:gd name="T7" fmla="*/ 5 h 12"/>
                  <a:gd name="T8" fmla="*/ 2 w 19"/>
                  <a:gd name="T9" fmla="*/ 1 h 12"/>
                  <a:gd name="T10" fmla="*/ 7 w 19"/>
                  <a:gd name="T11" fmla="*/ 3 h 12"/>
                  <a:gd name="T12" fmla="*/ 10 w 19"/>
                  <a:gd name="T13" fmla="*/ 5 h 12"/>
                  <a:gd name="T14" fmla="*/ 12 w 19"/>
                  <a:gd name="T15" fmla="*/ 4 h 12"/>
                  <a:gd name="T16" fmla="*/ 17 w 19"/>
                  <a:gd name="T17" fmla="*/ 2 h 12"/>
                  <a:gd name="T18" fmla="*/ 18 w 19"/>
                  <a:gd name="T19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12">
                    <a:moveTo>
                      <a:pt x="18" y="3"/>
                    </a:moveTo>
                    <a:cubicBezTo>
                      <a:pt x="19" y="4"/>
                      <a:pt x="19" y="5"/>
                      <a:pt x="18" y="6"/>
                    </a:cubicBezTo>
                    <a:cubicBezTo>
                      <a:pt x="17" y="10"/>
                      <a:pt x="13" y="12"/>
                      <a:pt x="9" y="12"/>
                    </a:cubicBezTo>
                    <a:cubicBezTo>
                      <a:pt x="5" y="12"/>
                      <a:pt x="2" y="9"/>
                      <a:pt x="0" y="5"/>
                    </a:cubicBezTo>
                    <a:cubicBezTo>
                      <a:pt x="0" y="4"/>
                      <a:pt x="1" y="2"/>
                      <a:pt x="2" y="1"/>
                    </a:cubicBezTo>
                    <a:cubicBezTo>
                      <a:pt x="4" y="0"/>
                      <a:pt x="6" y="1"/>
                      <a:pt x="7" y="3"/>
                    </a:cubicBezTo>
                    <a:cubicBezTo>
                      <a:pt x="7" y="4"/>
                      <a:pt x="8" y="5"/>
                      <a:pt x="10" y="5"/>
                    </a:cubicBezTo>
                    <a:cubicBezTo>
                      <a:pt x="11" y="5"/>
                      <a:pt x="12" y="5"/>
                      <a:pt x="12" y="4"/>
                    </a:cubicBezTo>
                    <a:cubicBezTo>
                      <a:pt x="13" y="2"/>
                      <a:pt x="15" y="1"/>
                      <a:pt x="17" y="2"/>
                    </a:cubicBezTo>
                    <a:cubicBezTo>
                      <a:pt x="17" y="2"/>
                      <a:pt x="18" y="3"/>
                      <a:pt x="1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27" name="">
                <a:extLst>
                  <a:ext uri="{FF2B5EF4-FFF2-40B4-BE49-F238E27FC236}">
                    <a16:creationId xmlns:a16="http://schemas.microsoft.com/office/drawing/2014/main" id="{B8D15BFC-85F6-4233-BBA6-BC1A28D310EA}"/>
                  </a:ext>
                </a:extLst>
              </p:cNvPr>
              <p:cNvSpPr/>
              <p:nvPr/>
            </p:nvSpPr>
            <p:spPr bwMode="auto">
              <a:xfrm>
                <a:off x="5286375" y="4813301"/>
                <a:ext cx="73025" cy="53975"/>
              </a:xfrm>
              <a:custGeom>
                <a:avLst/>
                <a:gdLst>
                  <a:gd name="T0" fmla="*/ 18 w 19"/>
                  <a:gd name="T1" fmla="*/ 7 h 14"/>
                  <a:gd name="T2" fmla="*/ 18 w 19"/>
                  <a:gd name="T3" fmla="*/ 8 h 14"/>
                  <a:gd name="T4" fmla="*/ 17 w 19"/>
                  <a:gd name="T5" fmla="*/ 12 h 14"/>
                  <a:gd name="T6" fmla="*/ 7 w 19"/>
                  <a:gd name="T7" fmla="*/ 13 h 14"/>
                  <a:gd name="T8" fmla="*/ 0 w 19"/>
                  <a:gd name="T9" fmla="*/ 4 h 14"/>
                  <a:gd name="T10" fmla="*/ 3 w 19"/>
                  <a:gd name="T11" fmla="*/ 0 h 14"/>
                  <a:gd name="T12" fmla="*/ 7 w 19"/>
                  <a:gd name="T13" fmla="*/ 3 h 14"/>
                  <a:gd name="T14" fmla="*/ 10 w 19"/>
                  <a:gd name="T15" fmla="*/ 6 h 14"/>
                  <a:gd name="T16" fmla="*/ 14 w 19"/>
                  <a:gd name="T17" fmla="*/ 6 h 14"/>
                  <a:gd name="T18" fmla="*/ 18 w 19"/>
                  <a:gd name="T1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14">
                    <a:moveTo>
                      <a:pt x="18" y="7"/>
                    </a:moveTo>
                    <a:cubicBezTo>
                      <a:pt x="18" y="7"/>
                      <a:pt x="18" y="8"/>
                      <a:pt x="18" y="8"/>
                    </a:cubicBezTo>
                    <a:cubicBezTo>
                      <a:pt x="19" y="9"/>
                      <a:pt x="19" y="11"/>
                      <a:pt x="17" y="12"/>
                    </a:cubicBezTo>
                    <a:cubicBezTo>
                      <a:pt x="14" y="14"/>
                      <a:pt x="10" y="14"/>
                      <a:pt x="7" y="13"/>
                    </a:cubicBezTo>
                    <a:cubicBezTo>
                      <a:pt x="3" y="11"/>
                      <a:pt x="1" y="7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5" y="0"/>
                      <a:pt x="7" y="1"/>
                      <a:pt x="7" y="3"/>
                    </a:cubicBezTo>
                    <a:cubicBezTo>
                      <a:pt x="7" y="4"/>
                      <a:pt x="8" y="6"/>
                      <a:pt x="10" y="6"/>
                    </a:cubicBezTo>
                    <a:cubicBezTo>
                      <a:pt x="11" y="7"/>
                      <a:pt x="13" y="7"/>
                      <a:pt x="14" y="6"/>
                    </a:cubicBezTo>
                    <a:cubicBezTo>
                      <a:pt x="15" y="5"/>
                      <a:pt x="17" y="6"/>
                      <a:pt x="18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1428" name=""/>
          <p:cNvGrpSpPr/>
          <p:nvPr userDrawn="1"/>
        </p:nvGrpSpPr>
        <p:grpSpPr>
          <a:xfrm>
            <a:off x="6914377" y="3609974"/>
            <a:ext cx="6511008" cy="3747819"/>
            <a:chOff x="635307" y="3158721"/>
            <a:chExt cx="8758727" cy="5041634"/>
          </a:xfrm>
        </p:grpSpPr>
        <p:grpSp>
          <p:nvGrpSpPr>
            <p:cNvPr id="1429" name="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  <p:cNvGrpSpPr>
              <a:grpSpLocks noChangeAspect="1"/>
            </p:cNvGrpSpPr>
            <p:nvPr userDrawn="1">
              <p:custDataLst>
                <p:tags r:id="rId3"/>
              </p:custDataLst>
            </p:nvPr>
          </p:nvGrpSpPr>
          <p:grpSpPr>
            <a:xfrm>
              <a:off x="635307" y="3676436"/>
              <a:ext cx="4641872" cy="4523919"/>
              <a:chOff x="3679825" y="1016001"/>
              <a:chExt cx="4865498" cy="4741863"/>
            </a:xfrm>
            <a:solidFill>
              <a:schemeClr val="bg1">
                <a:lumMod val="95000"/>
                <a:alpha val="5000"/>
              </a:schemeClr>
            </a:solidFill>
          </p:grpSpPr>
          <p:sp>
            <p:nvSpPr>
              <p:cNvPr id="1654" name="">
                <a:extLst>
                  <a:ext uri="{FF2B5EF4-FFF2-40B4-BE49-F238E27FC236}">
                    <a16:creationId xmlns:a16="http://schemas.microsoft.com/office/drawing/2014/main" id="{B5C84063-6280-4452-BC96-5A98BC1E7A0F}"/>
                  </a:ext>
                </a:extLst>
              </p:cNvPr>
              <p:cNvSpPr/>
              <p:nvPr/>
            </p:nvSpPr>
            <p:spPr bwMode="auto">
              <a:xfrm>
                <a:off x="8313548" y="3497264"/>
                <a:ext cx="231775" cy="561975"/>
              </a:xfrm>
              <a:custGeom>
                <a:avLst/>
                <a:gdLst>
                  <a:gd name="T0" fmla="*/ 3 w 61"/>
                  <a:gd name="T1" fmla="*/ 44 h 148"/>
                  <a:gd name="T2" fmla="*/ 12 w 61"/>
                  <a:gd name="T3" fmla="*/ 17 h 148"/>
                  <a:gd name="T4" fmla="*/ 35 w 61"/>
                  <a:gd name="T5" fmla="*/ 1 h 148"/>
                  <a:gd name="T6" fmla="*/ 57 w 61"/>
                  <a:gd name="T7" fmla="*/ 15 h 148"/>
                  <a:gd name="T8" fmla="*/ 49 w 61"/>
                  <a:gd name="T9" fmla="*/ 52 h 148"/>
                  <a:gd name="T10" fmla="*/ 52 w 61"/>
                  <a:gd name="T11" fmla="*/ 82 h 148"/>
                  <a:gd name="T12" fmla="*/ 58 w 61"/>
                  <a:gd name="T13" fmla="*/ 111 h 148"/>
                  <a:gd name="T14" fmla="*/ 18 w 61"/>
                  <a:gd name="T15" fmla="*/ 126 h 148"/>
                  <a:gd name="T16" fmla="*/ 3 w 61"/>
                  <a:gd name="T17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148">
                    <a:moveTo>
                      <a:pt x="3" y="44"/>
                    </a:moveTo>
                    <a:cubicBezTo>
                      <a:pt x="4" y="34"/>
                      <a:pt x="6" y="25"/>
                      <a:pt x="12" y="17"/>
                    </a:cubicBezTo>
                    <a:cubicBezTo>
                      <a:pt x="17" y="9"/>
                      <a:pt x="25" y="2"/>
                      <a:pt x="35" y="1"/>
                    </a:cubicBezTo>
                    <a:cubicBezTo>
                      <a:pt x="44" y="0"/>
                      <a:pt x="54" y="6"/>
                      <a:pt x="57" y="15"/>
                    </a:cubicBezTo>
                    <a:cubicBezTo>
                      <a:pt x="61" y="27"/>
                      <a:pt x="51" y="40"/>
                      <a:pt x="49" y="52"/>
                    </a:cubicBezTo>
                    <a:cubicBezTo>
                      <a:pt x="47" y="62"/>
                      <a:pt x="49" y="72"/>
                      <a:pt x="52" y="82"/>
                    </a:cubicBezTo>
                    <a:cubicBezTo>
                      <a:pt x="55" y="91"/>
                      <a:pt x="58" y="101"/>
                      <a:pt x="58" y="111"/>
                    </a:cubicBezTo>
                    <a:cubicBezTo>
                      <a:pt x="58" y="135"/>
                      <a:pt x="32" y="148"/>
                      <a:pt x="18" y="126"/>
                    </a:cubicBezTo>
                    <a:cubicBezTo>
                      <a:pt x="3" y="104"/>
                      <a:pt x="0" y="70"/>
                      <a:pt x="3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55" name="">
                <a:extLst>
                  <a:ext uri="{FF2B5EF4-FFF2-40B4-BE49-F238E27FC236}">
                    <a16:creationId xmlns:a16="http://schemas.microsoft.com/office/drawing/2014/main" id="{F27B79F0-BE8C-406E-A72C-6FDA3F0FB34E}"/>
                  </a:ext>
                </a:extLst>
              </p:cNvPr>
              <p:cNvSpPr/>
              <p:nvPr/>
            </p:nvSpPr>
            <p:spPr bwMode="auto">
              <a:xfrm>
                <a:off x="8356600" y="3232151"/>
                <a:ext cx="155575" cy="188913"/>
              </a:xfrm>
              <a:custGeom>
                <a:avLst/>
                <a:gdLst>
                  <a:gd name="T0" fmla="*/ 2 w 41"/>
                  <a:gd name="T1" fmla="*/ 31 h 50"/>
                  <a:gd name="T2" fmla="*/ 11 w 41"/>
                  <a:gd name="T3" fmla="*/ 6 h 50"/>
                  <a:gd name="T4" fmla="*/ 31 w 41"/>
                  <a:gd name="T5" fmla="*/ 4 h 50"/>
                  <a:gd name="T6" fmla="*/ 41 w 41"/>
                  <a:gd name="T7" fmla="*/ 22 h 50"/>
                  <a:gd name="T8" fmla="*/ 25 w 41"/>
                  <a:gd name="T9" fmla="*/ 48 h 50"/>
                  <a:gd name="T10" fmla="*/ 2 w 41"/>
                  <a:gd name="T11" fmla="*/ 3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50">
                    <a:moveTo>
                      <a:pt x="2" y="31"/>
                    </a:moveTo>
                    <a:cubicBezTo>
                      <a:pt x="0" y="22"/>
                      <a:pt x="3" y="12"/>
                      <a:pt x="11" y="6"/>
                    </a:cubicBezTo>
                    <a:cubicBezTo>
                      <a:pt x="16" y="2"/>
                      <a:pt x="24" y="0"/>
                      <a:pt x="31" y="4"/>
                    </a:cubicBezTo>
                    <a:cubicBezTo>
                      <a:pt x="37" y="7"/>
                      <a:pt x="41" y="15"/>
                      <a:pt x="41" y="22"/>
                    </a:cubicBezTo>
                    <a:cubicBezTo>
                      <a:pt x="41" y="32"/>
                      <a:pt x="34" y="45"/>
                      <a:pt x="25" y="48"/>
                    </a:cubicBezTo>
                    <a:cubicBezTo>
                      <a:pt x="15" y="50"/>
                      <a:pt x="5" y="39"/>
                      <a:pt x="2" y="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56" name="">
                <a:extLst>
                  <a:ext uri="{FF2B5EF4-FFF2-40B4-BE49-F238E27FC236}">
                    <a16:creationId xmlns:a16="http://schemas.microsoft.com/office/drawing/2014/main" id="{216DE3C1-0B4D-43E3-BCC5-2CC30CD5E601}"/>
                  </a:ext>
                </a:extLst>
              </p:cNvPr>
              <p:cNvSpPr/>
              <p:nvPr/>
            </p:nvSpPr>
            <p:spPr bwMode="auto">
              <a:xfrm>
                <a:off x="3854450" y="2684464"/>
                <a:ext cx="300038" cy="842963"/>
              </a:xfrm>
              <a:custGeom>
                <a:avLst/>
                <a:gdLst>
                  <a:gd name="T0" fmla="*/ 60 w 79"/>
                  <a:gd name="T1" fmla="*/ 197 h 222"/>
                  <a:gd name="T2" fmla="*/ 28 w 79"/>
                  <a:gd name="T3" fmla="*/ 222 h 222"/>
                  <a:gd name="T4" fmla="*/ 3 w 79"/>
                  <a:gd name="T5" fmla="*/ 200 h 222"/>
                  <a:gd name="T6" fmla="*/ 10 w 79"/>
                  <a:gd name="T7" fmla="*/ 169 h 222"/>
                  <a:gd name="T8" fmla="*/ 10 w 79"/>
                  <a:gd name="T9" fmla="*/ 91 h 222"/>
                  <a:gd name="T10" fmla="*/ 1 w 79"/>
                  <a:gd name="T11" fmla="*/ 67 h 222"/>
                  <a:gd name="T12" fmla="*/ 6 w 79"/>
                  <a:gd name="T13" fmla="*/ 42 h 222"/>
                  <a:gd name="T14" fmla="*/ 68 w 79"/>
                  <a:gd name="T15" fmla="*/ 85 h 222"/>
                  <a:gd name="T16" fmla="*/ 60 w 79"/>
                  <a:gd name="T17" fmla="*/ 197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9" h="222">
                    <a:moveTo>
                      <a:pt x="60" y="197"/>
                    </a:moveTo>
                    <a:cubicBezTo>
                      <a:pt x="55" y="209"/>
                      <a:pt x="45" y="222"/>
                      <a:pt x="28" y="222"/>
                    </a:cubicBezTo>
                    <a:cubicBezTo>
                      <a:pt x="14" y="222"/>
                      <a:pt x="4" y="211"/>
                      <a:pt x="3" y="200"/>
                    </a:cubicBezTo>
                    <a:cubicBezTo>
                      <a:pt x="2" y="189"/>
                      <a:pt x="7" y="179"/>
                      <a:pt x="10" y="169"/>
                    </a:cubicBezTo>
                    <a:cubicBezTo>
                      <a:pt x="19" y="143"/>
                      <a:pt x="19" y="116"/>
                      <a:pt x="10" y="91"/>
                    </a:cubicBezTo>
                    <a:cubicBezTo>
                      <a:pt x="7" y="83"/>
                      <a:pt x="3" y="75"/>
                      <a:pt x="1" y="67"/>
                    </a:cubicBezTo>
                    <a:cubicBezTo>
                      <a:pt x="0" y="58"/>
                      <a:pt x="0" y="49"/>
                      <a:pt x="6" y="42"/>
                    </a:cubicBezTo>
                    <a:cubicBezTo>
                      <a:pt x="37" y="0"/>
                      <a:pt x="64" y="70"/>
                      <a:pt x="68" y="85"/>
                    </a:cubicBezTo>
                    <a:cubicBezTo>
                      <a:pt x="79" y="122"/>
                      <a:pt x="77" y="161"/>
                      <a:pt x="60" y="19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57" name="">
                <a:extLst>
                  <a:ext uri="{FF2B5EF4-FFF2-40B4-BE49-F238E27FC236}">
                    <a16:creationId xmlns:a16="http://schemas.microsoft.com/office/drawing/2014/main" id="{6202C984-AADA-4894-AC45-780AEE4FDFE3}"/>
                  </a:ext>
                </a:extLst>
              </p:cNvPr>
              <p:cNvSpPr/>
              <p:nvPr/>
            </p:nvSpPr>
            <p:spPr bwMode="auto">
              <a:xfrm>
                <a:off x="3679825" y="3713164"/>
                <a:ext cx="250825" cy="307975"/>
              </a:xfrm>
              <a:custGeom>
                <a:avLst/>
                <a:gdLst>
                  <a:gd name="T0" fmla="*/ 2 w 66"/>
                  <a:gd name="T1" fmla="*/ 54 h 81"/>
                  <a:gd name="T2" fmla="*/ 8 w 66"/>
                  <a:gd name="T3" fmla="*/ 21 h 81"/>
                  <a:gd name="T4" fmla="*/ 34 w 66"/>
                  <a:gd name="T5" fmla="*/ 2 h 81"/>
                  <a:gd name="T6" fmla="*/ 60 w 66"/>
                  <a:gd name="T7" fmla="*/ 7 h 81"/>
                  <a:gd name="T8" fmla="*/ 66 w 66"/>
                  <a:gd name="T9" fmla="*/ 25 h 81"/>
                  <a:gd name="T10" fmla="*/ 52 w 66"/>
                  <a:gd name="T11" fmla="*/ 60 h 81"/>
                  <a:gd name="T12" fmla="*/ 2 w 66"/>
                  <a:gd name="T13" fmla="*/ 5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81">
                    <a:moveTo>
                      <a:pt x="2" y="54"/>
                    </a:moveTo>
                    <a:cubicBezTo>
                      <a:pt x="0" y="43"/>
                      <a:pt x="2" y="31"/>
                      <a:pt x="8" y="21"/>
                    </a:cubicBezTo>
                    <a:cubicBezTo>
                      <a:pt x="13" y="12"/>
                      <a:pt x="23" y="5"/>
                      <a:pt x="34" y="2"/>
                    </a:cubicBezTo>
                    <a:cubicBezTo>
                      <a:pt x="43" y="0"/>
                      <a:pt x="53" y="0"/>
                      <a:pt x="60" y="7"/>
                    </a:cubicBezTo>
                    <a:cubicBezTo>
                      <a:pt x="64" y="12"/>
                      <a:pt x="66" y="19"/>
                      <a:pt x="66" y="25"/>
                    </a:cubicBezTo>
                    <a:cubicBezTo>
                      <a:pt x="66" y="38"/>
                      <a:pt x="61" y="51"/>
                      <a:pt x="52" y="60"/>
                    </a:cubicBezTo>
                    <a:cubicBezTo>
                      <a:pt x="37" y="75"/>
                      <a:pt x="8" y="81"/>
                      <a:pt x="2" y="5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58" name="">
                <a:extLst>
                  <a:ext uri="{FF2B5EF4-FFF2-40B4-BE49-F238E27FC236}">
                    <a16:creationId xmlns:a16="http://schemas.microsoft.com/office/drawing/2014/main" id="{9D3006FE-86E6-4C4E-953D-DC5AC5F529AC}"/>
                  </a:ext>
                </a:extLst>
              </p:cNvPr>
              <p:cNvSpPr/>
              <p:nvPr/>
            </p:nvSpPr>
            <p:spPr bwMode="auto">
              <a:xfrm>
                <a:off x="5951538" y="1452564"/>
                <a:ext cx="57150" cy="125413"/>
              </a:xfrm>
              <a:custGeom>
                <a:avLst/>
                <a:gdLst>
                  <a:gd name="T0" fmla="*/ 9 w 15"/>
                  <a:gd name="T1" fmla="*/ 33 h 33"/>
                  <a:gd name="T2" fmla="*/ 5 w 15"/>
                  <a:gd name="T3" fmla="*/ 29 h 33"/>
                  <a:gd name="T4" fmla="*/ 1 w 15"/>
                  <a:gd name="T5" fmla="*/ 6 h 33"/>
                  <a:gd name="T6" fmla="*/ 5 w 15"/>
                  <a:gd name="T7" fmla="*/ 1 h 33"/>
                  <a:gd name="T8" fmla="*/ 10 w 15"/>
                  <a:gd name="T9" fmla="*/ 5 h 33"/>
                  <a:gd name="T10" fmla="*/ 14 w 15"/>
                  <a:gd name="T11" fmla="*/ 27 h 33"/>
                  <a:gd name="T12" fmla="*/ 10 w 15"/>
                  <a:gd name="T13" fmla="*/ 33 h 33"/>
                  <a:gd name="T14" fmla="*/ 9 w 15"/>
                  <a:gd name="T1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33">
                    <a:moveTo>
                      <a:pt x="9" y="33"/>
                    </a:moveTo>
                    <a:cubicBezTo>
                      <a:pt x="7" y="33"/>
                      <a:pt x="5" y="32"/>
                      <a:pt x="5" y="29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2" y="1"/>
                      <a:pt x="5" y="1"/>
                    </a:cubicBezTo>
                    <a:cubicBezTo>
                      <a:pt x="7" y="0"/>
                      <a:pt x="10" y="2"/>
                      <a:pt x="10" y="5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5" y="30"/>
                      <a:pt x="13" y="33"/>
                      <a:pt x="10" y="33"/>
                    </a:cubicBezTo>
                    <a:cubicBezTo>
                      <a:pt x="10" y="33"/>
                      <a:pt x="10" y="33"/>
                      <a:pt x="9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59" name="">
                <a:extLst>
                  <a:ext uri="{FF2B5EF4-FFF2-40B4-BE49-F238E27FC236}">
                    <a16:creationId xmlns:a16="http://schemas.microsoft.com/office/drawing/2014/main" id="{8185F125-63D9-48AD-B4BB-631127282084}"/>
                  </a:ext>
                </a:extLst>
              </p:cNvPr>
              <p:cNvSpPr/>
              <p:nvPr/>
            </p:nvSpPr>
            <p:spPr bwMode="auto">
              <a:xfrm>
                <a:off x="5472113" y="1665289"/>
                <a:ext cx="103188" cy="93663"/>
              </a:xfrm>
              <a:custGeom>
                <a:avLst/>
                <a:gdLst>
                  <a:gd name="T0" fmla="*/ 21 w 27"/>
                  <a:gd name="T1" fmla="*/ 25 h 25"/>
                  <a:gd name="T2" fmla="*/ 17 w 27"/>
                  <a:gd name="T3" fmla="*/ 23 h 25"/>
                  <a:gd name="T4" fmla="*/ 3 w 27"/>
                  <a:gd name="T5" fmla="*/ 10 h 25"/>
                  <a:gd name="T6" fmla="*/ 1 w 27"/>
                  <a:gd name="T7" fmla="*/ 3 h 25"/>
                  <a:gd name="T8" fmla="*/ 8 w 27"/>
                  <a:gd name="T9" fmla="*/ 1 h 25"/>
                  <a:gd name="T10" fmla="*/ 25 w 27"/>
                  <a:gd name="T11" fmla="*/ 18 h 25"/>
                  <a:gd name="T12" fmla="*/ 24 w 27"/>
                  <a:gd name="T13" fmla="*/ 24 h 25"/>
                  <a:gd name="T14" fmla="*/ 21 w 27"/>
                  <a:gd name="T1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25">
                    <a:moveTo>
                      <a:pt x="21" y="25"/>
                    </a:moveTo>
                    <a:cubicBezTo>
                      <a:pt x="19" y="25"/>
                      <a:pt x="18" y="25"/>
                      <a:pt x="17" y="23"/>
                    </a:cubicBezTo>
                    <a:cubicBezTo>
                      <a:pt x="13" y="18"/>
                      <a:pt x="8" y="13"/>
                      <a:pt x="3" y="10"/>
                    </a:cubicBezTo>
                    <a:cubicBezTo>
                      <a:pt x="0" y="8"/>
                      <a:pt x="0" y="5"/>
                      <a:pt x="1" y="3"/>
                    </a:cubicBezTo>
                    <a:cubicBezTo>
                      <a:pt x="3" y="1"/>
                      <a:pt x="6" y="0"/>
                      <a:pt x="8" y="1"/>
                    </a:cubicBezTo>
                    <a:cubicBezTo>
                      <a:pt x="15" y="6"/>
                      <a:pt x="21" y="11"/>
                      <a:pt x="25" y="18"/>
                    </a:cubicBezTo>
                    <a:cubicBezTo>
                      <a:pt x="27" y="20"/>
                      <a:pt x="26" y="23"/>
                      <a:pt x="24" y="24"/>
                    </a:cubicBezTo>
                    <a:cubicBezTo>
                      <a:pt x="23" y="25"/>
                      <a:pt x="22" y="25"/>
                      <a:pt x="21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60" name="">
                <a:extLst>
                  <a:ext uri="{FF2B5EF4-FFF2-40B4-BE49-F238E27FC236}">
                    <a16:creationId xmlns:a16="http://schemas.microsoft.com/office/drawing/2014/main" id="{7BB806F6-05FD-4944-B15A-F72D6CB72F58}"/>
                  </a:ext>
                </a:extLst>
              </p:cNvPr>
              <p:cNvSpPr/>
              <p:nvPr/>
            </p:nvSpPr>
            <p:spPr bwMode="auto">
              <a:xfrm>
                <a:off x="5168900" y="1987551"/>
                <a:ext cx="117475" cy="82550"/>
              </a:xfrm>
              <a:custGeom>
                <a:avLst/>
                <a:gdLst>
                  <a:gd name="T0" fmla="*/ 25 w 31"/>
                  <a:gd name="T1" fmla="*/ 22 h 22"/>
                  <a:gd name="T2" fmla="*/ 22 w 31"/>
                  <a:gd name="T3" fmla="*/ 21 h 22"/>
                  <a:gd name="T4" fmla="*/ 4 w 31"/>
                  <a:gd name="T5" fmla="*/ 10 h 22"/>
                  <a:gd name="T6" fmla="*/ 1 w 31"/>
                  <a:gd name="T7" fmla="*/ 3 h 22"/>
                  <a:gd name="T8" fmla="*/ 8 w 31"/>
                  <a:gd name="T9" fmla="*/ 1 h 22"/>
                  <a:gd name="T10" fmla="*/ 29 w 31"/>
                  <a:gd name="T11" fmla="*/ 13 h 22"/>
                  <a:gd name="T12" fmla="*/ 29 w 31"/>
                  <a:gd name="T13" fmla="*/ 20 h 22"/>
                  <a:gd name="T14" fmla="*/ 25 w 31"/>
                  <a:gd name="T1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22">
                    <a:moveTo>
                      <a:pt x="25" y="22"/>
                    </a:moveTo>
                    <a:cubicBezTo>
                      <a:pt x="24" y="22"/>
                      <a:pt x="23" y="22"/>
                      <a:pt x="22" y="21"/>
                    </a:cubicBezTo>
                    <a:cubicBezTo>
                      <a:pt x="17" y="16"/>
                      <a:pt x="11" y="13"/>
                      <a:pt x="4" y="10"/>
                    </a:cubicBezTo>
                    <a:cubicBezTo>
                      <a:pt x="2" y="9"/>
                      <a:pt x="0" y="6"/>
                      <a:pt x="1" y="3"/>
                    </a:cubicBezTo>
                    <a:cubicBezTo>
                      <a:pt x="3" y="1"/>
                      <a:pt x="5" y="0"/>
                      <a:pt x="8" y="1"/>
                    </a:cubicBezTo>
                    <a:cubicBezTo>
                      <a:pt x="15" y="4"/>
                      <a:pt x="22" y="8"/>
                      <a:pt x="29" y="13"/>
                    </a:cubicBezTo>
                    <a:cubicBezTo>
                      <a:pt x="31" y="15"/>
                      <a:pt x="31" y="18"/>
                      <a:pt x="29" y="20"/>
                    </a:cubicBezTo>
                    <a:cubicBezTo>
                      <a:pt x="28" y="21"/>
                      <a:pt x="27" y="22"/>
                      <a:pt x="25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61" name="">
                <a:extLst>
                  <a:ext uri="{FF2B5EF4-FFF2-40B4-BE49-F238E27FC236}">
                    <a16:creationId xmlns:a16="http://schemas.microsoft.com/office/drawing/2014/main" id="{39844919-CEBE-4C19-B200-A10DA1A98F86}"/>
                  </a:ext>
                </a:extLst>
              </p:cNvPr>
              <p:cNvSpPr/>
              <p:nvPr/>
            </p:nvSpPr>
            <p:spPr bwMode="auto">
              <a:xfrm>
                <a:off x="5051425" y="2484439"/>
                <a:ext cx="128588" cy="49213"/>
              </a:xfrm>
              <a:custGeom>
                <a:avLst/>
                <a:gdLst>
                  <a:gd name="T0" fmla="*/ 6 w 34"/>
                  <a:gd name="T1" fmla="*/ 13 h 13"/>
                  <a:gd name="T2" fmla="*/ 1 w 34"/>
                  <a:gd name="T3" fmla="*/ 8 h 13"/>
                  <a:gd name="T4" fmla="*/ 5 w 34"/>
                  <a:gd name="T5" fmla="*/ 3 h 13"/>
                  <a:gd name="T6" fmla="*/ 28 w 34"/>
                  <a:gd name="T7" fmla="*/ 0 h 13"/>
                  <a:gd name="T8" fmla="*/ 34 w 34"/>
                  <a:gd name="T9" fmla="*/ 5 h 13"/>
                  <a:gd name="T10" fmla="*/ 29 w 34"/>
                  <a:gd name="T11" fmla="*/ 10 h 13"/>
                  <a:gd name="T12" fmla="*/ 6 w 34"/>
                  <a:gd name="T13" fmla="*/ 13 h 13"/>
                  <a:gd name="T14" fmla="*/ 6 w 34"/>
                  <a:gd name="T1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13">
                    <a:moveTo>
                      <a:pt x="6" y="13"/>
                    </a:moveTo>
                    <a:cubicBezTo>
                      <a:pt x="3" y="13"/>
                      <a:pt x="1" y="11"/>
                      <a:pt x="1" y="8"/>
                    </a:cubicBezTo>
                    <a:cubicBezTo>
                      <a:pt x="0" y="6"/>
                      <a:pt x="2" y="3"/>
                      <a:pt x="5" y="3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1" y="0"/>
                      <a:pt x="33" y="2"/>
                      <a:pt x="34" y="5"/>
                    </a:cubicBezTo>
                    <a:cubicBezTo>
                      <a:pt x="34" y="7"/>
                      <a:pt x="32" y="10"/>
                      <a:pt x="29" y="10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6" y="13"/>
                      <a:pt x="6" y="13"/>
                      <a:pt x="6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62" name="">
                <a:extLst>
                  <a:ext uri="{FF2B5EF4-FFF2-40B4-BE49-F238E27FC236}">
                    <a16:creationId xmlns:a16="http://schemas.microsoft.com/office/drawing/2014/main" id="{93BCFCF5-9BBA-43FD-9998-041935E858A9}"/>
                  </a:ext>
                </a:extLst>
              </p:cNvPr>
              <p:cNvSpPr/>
              <p:nvPr/>
            </p:nvSpPr>
            <p:spPr bwMode="auto">
              <a:xfrm>
                <a:off x="5241925" y="2959101"/>
                <a:ext cx="112713" cy="104775"/>
              </a:xfrm>
              <a:custGeom>
                <a:avLst/>
                <a:gdLst>
                  <a:gd name="T0" fmla="*/ 5 w 30"/>
                  <a:gd name="T1" fmla="*/ 28 h 28"/>
                  <a:gd name="T2" fmla="*/ 1 w 30"/>
                  <a:gd name="T3" fmla="*/ 25 h 28"/>
                  <a:gd name="T4" fmla="*/ 4 w 30"/>
                  <a:gd name="T5" fmla="*/ 19 h 28"/>
                  <a:gd name="T6" fmla="*/ 21 w 30"/>
                  <a:gd name="T7" fmla="*/ 4 h 28"/>
                  <a:gd name="T8" fmla="*/ 27 w 30"/>
                  <a:gd name="T9" fmla="*/ 2 h 28"/>
                  <a:gd name="T10" fmla="*/ 29 w 30"/>
                  <a:gd name="T11" fmla="*/ 8 h 28"/>
                  <a:gd name="T12" fmla="*/ 7 w 30"/>
                  <a:gd name="T13" fmla="*/ 28 h 28"/>
                  <a:gd name="T14" fmla="*/ 5 w 30"/>
                  <a:gd name="T1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28">
                    <a:moveTo>
                      <a:pt x="5" y="28"/>
                    </a:moveTo>
                    <a:cubicBezTo>
                      <a:pt x="4" y="28"/>
                      <a:pt x="2" y="27"/>
                      <a:pt x="1" y="25"/>
                    </a:cubicBezTo>
                    <a:cubicBezTo>
                      <a:pt x="0" y="23"/>
                      <a:pt x="1" y="20"/>
                      <a:pt x="4" y="19"/>
                    </a:cubicBezTo>
                    <a:cubicBezTo>
                      <a:pt x="11" y="16"/>
                      <a:pt x="17" y="10"/>
                      <a:pt x="21" y="4"/>
                    </a:cubicBezTo>
                    <a:cubicBezTo>
                      <a:pt x="22" y="1"/>
                      <a:pt x="25" y="0"/>
                      <a:pt x="27" y="2"/>
                    </a:cubicBezTo>
                    <a:cubicBezTo>
                      <a:pt x="30" y="3"/>
                      <a:pt x="30" y="6"/>
                      <a:pt x="29" y="8"/>
                    </a:cubicBezTo>
                    <a:cubicBezTo>
                      <a:pt x="25" y="17"/>
                      <a:pt x="17" y="24"/>
                      <a:pt x="7" y="28"/>
                    </a:cubicBezTo>
                    <a:cubicBezTo>
                      <a:pt x="7" y="28"/>
                      <a:pt x="6" y="28"/>
                      <a:pt x="5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63" name="">
                <a:extLst>
                  <a:ext uri="{FF2B5EF4-FFF2-40B4-BE49-F238E27FC236}">
                    <a16:creationId xmlns:a16="http://schemas.microsoft.com/office/drawing/2014/main" id="{610A0307-A70A-4F4B-B8B5-7EBA251AB1E6}"/>
                  </a:ext>
                </a:extLst>
              </p:cNvPr>
              <p:cNvSpPr/>
              <p:nvPr/>
            </p:nvSpPr>
            <p:spPr bwMode="auto">
              <a:xfrm>
                <a:off x="5640388" y="3219451"/>
                <a:ext cx="95250" cy="100013"/>
              </a:xfrm>
              <a:custGeom>
                <a:avLst/>
                <a:gdLst>
                  <a:gd name="T0" fmla="*/ 5 w 25"/>
                  <a:gd name="T1" fmla="*/ 26 h 26"/>
                  <a:gd name="T2" fmla="*/ 2 w 25"/>
                  <a:gd name="T3" fmla="*/ 25 h 26"/>
                  <a:gd name="T4" fmla="*/ 1 w 25"/>
                  <a:gd name="T5" fmla="*/ 18 h 26"/>
                  <a:gd name="T6" fmla="*/ 16 w 25"/>
                  <a:gd name="T7" fmla="*/ 2 h 26"/>
                  <a:gd name="T8" fmla="*/ 23 w 25"/>
                  <a:gd name="T9" fmla="*/ 1 h 26"/>
                  <a:gd name="T10" fmla="*/ 23 w 25"/>
                  <a:gd name="T11" fmla="*/ 8 h 26"/>
                  <a:gd name="T12" fmla="*/ 9 w 25"/>
                  <a:gd name="T13" fmla="*/ 24 h 26"/>
                  <a:gd name="T14" fmla="*/ 5 w 25"/>
                  <a:gd name="T1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26">
                    <a:moveTo>
                      <a:pt x="5" y="26"/>
                    </a:moveTo>
                    <a:cubicBezTo>
                      <a:pt x="4" y="26"/>
                      <a:pt x="3" y="26"/>
                      <a:pt x="2" y="25"/>
                    </a:cubicBezTo>
                    <a:cubicBezTo>
                      <a:pt x="0" y="23"/>
                      <a:pt x="0" y="20"/>
                      <a:pt x="1" y="18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7" y="0"/>
                      <a:pt x="21" y="0"/>
                      <a:pt x="23" y="1"/>
                    </a:cubicBezTo>
                    <a:cubicBezTo>
                      <a:pt x="25" y="3"/>
                      <a:pt x="25" y="6"/>
                      <a:pt x="23" y="8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8" y="26"/>
                      <a:pt x="6" y="26"/>
                      <a:pt x="5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64" name="">
                <a:extLst>
                  <a:ext uri="{FF2B5EF4-FFF2-40B4-BE49-F238E27FC236}">
                    <a16:creationId xmlns:a16="http://schemas.microsoft.com/office/drawing/2014/main" id="{E197A04C-F4A3-48AC-9F30-3D3ED2DACAC7}"/>
                  </a:ext>
                </a:extLst>
              </p:cNvPr>
              <p:cNvSpPr/>
              <p:nvPr/>
            </p:nvSpPr>
            <p:spPr bwMode="auto">
              <a:xfrm>
                <a:off x="6240463" y="3262314"/>
                <a:ext cx="52388" cy="128588"/>
              </a:xfrm>
              <a:custGeom>
                <a:avLst/>
                <a:gdLst>
                  <a:gd name="T0" fmla="*/ 9 w 14"/>
                  <a:gd name="T1" fmla="*/ 34 h 34"/>
                  <a:gd name="T2" fmla="*/ 4 w 14"/>
                  <a:gd name="T3" fmla="*/ 30 h 34"/>
                  <a:gd name="T4" fmla="*/ 1 w 14"/>
                  <a:gd name="T5" fmla="*/ 6 h 34"/>
                  <a:gd name="T6" fmla="*/ 5 w 14"/>
                  <a:gd name="T7" fmla="*/ 0 h 34"/>
                  <a:gd name="T8" fmla="*/ 10 w 14"/>
                  <a:gd name="T9" fmla="*/ 4 h 34"/>
                  <a:gd name="T10" fmla="*/ 14 w 14"/>
                  <a:gd name="T11" fmla="*/ 28 h 34"/>
                  <a:gd name="T12" fmla="*/ 9 w 14"/>
                  <a:gd name="T13" fmla="*/ 34 h 34"/>
                  <a:gd name="T14" fmla="*/ 9 w 14"/>
                  <a:gd name="T1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34">
                    <a:moveTo>
                      <a:pt x="9" y="34"/>
                    </a:moveTo>
                    <a:cubicBezTo>
                      <a:pt x="6" y="34"/>
                      <a:pt x="4" y="32"/>
                      <a:pt x="4" y="30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3"/>
                      <a:pt x="2" y="1"/>
                      <a:pt x="5" y="0"/>
                    </a:cubicBezTo>
                    <a:cubicBezTo>
                      <a:pt x="7" y="0"/>
                      <a:pt x="10" y="2"/>
                      <a:pt x="10" y="4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31"/>
                      <a:pt x="12" y="33"/>
                      <a:pt x="9" y="34"/>
                    </a:cubicBezTo>
                    <a:cubicBezTo>
                      <a:pt x="9" y="34"/>
                      <a:pt x="9" y="34"/>
                      <a:pt x="9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65" name="">
                <a:extLst>
                  <a:ext uri="{FF2B5EF4-FFF2-40B4-BE49-F238E27FC236}">
                    <a16:creationId xmlns:a16="http://schemas.microsoft.com/office/drawing/2014/main" id="{8FF08EAE-2F4F-4C08-BE44-BC0B33D06856}"/>
                  </a:ext>
                </a:extLst>
              </p:cNvPr>
              <p:cNvSpPr/>
              <p:nvPr/>
            </p:nvSpPr>
            <p:spPr bwMode="auto">
              <a:xfrm>
                <a:off x="5556250" y="1247776"/>
                <a:ext cx="212725" cy="398463"/>
              </a:xfrm>
              <a:custGeom>
                <a:avLst/>
                <a:gdLst>
                  <a:gd name="T0" fmla="*/ 51 w 56"/>
                  <a:gd name="T1" fmla="*/ 105 h 105"/>
                  <a:gd name="T2" fmla="*/ 46 w 56"/>
                  <a:gd name="T3" fmla="*/ 102 h 105"/>
                  <a:gd name="T4" fmla="*/ 1 w 56"/>
                  <a:gd name="T5" fmla="*/ 7 h 105"/>
                  <a:gd name="T6" fmla="*/ 4 w 56"/>
                  <a:gd name="T7" fmla="*/ 1 h 105"/>
                  <a:gd name="T8" fmla="*/ 10 w 56"/>
                  <a:gd name="T9" fmla="*/ 3 h 105"/>
                  <a:gd name="T10" fmla="*/ 55 w 56"/>
                  <a:gd name="T11" fmla="*/ 98 h 105"/>
                  <a:gd name="T12" fmla="*/ 53 w 56"/>
                  <a:gd name="T13" fmla="*/ 104 h 105"/>
                  <a:gd name="T14" fmla="*/ 51 w 56"/>
                  <a:gd name="T15" fmla="*/ 10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" h="105">
                    <a:moveTo>
                      <a:pt x="51" y="105"/>
                    </a:moveTo>
                    <a:cubicBezTo>
                      <a:pt x="49" y="105"/>
                      <a:pt x="47" y="104"/>
                      <a:pt x="46" y="102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1" y="2"/>
                      <a:pt x="4" y="1"/>
                    </a:cubicBezTo>
                    <a:cubicBezTo>
                      <a:pt x="6" y="0"/>
                      <a:pt x="9" y="1"/>
                      <a:pt x="10" y="3"/>
                    </a:cubicBezTo>
                    <a:cubicBezTo>
                      <a:pt x="55" y="98"/>
                      <a:pt x="55" y="98"/>
                      <a:pt x="55" y="98"/>
                    </a:cubicBezTo>
                    <a:cubicBezTo>
                      <a:pt x="56" y="100"/>
                      <a:pt x="55" y="103"/>
                      <a:pt x="53" y="104"/>
                    </a:cubicBezTo>
                    <a:cubicBezTo>
                      <a:pt x="52" y="104"/>
                      <a:pt x="51" y="105"/>
                      <a:pt x="51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66" name="">
                <a:extLst>
                  <a:ext uri="{FF2B5EF4-FFF2-40B4-BE49-F238E27FC236}">
                    <a16:creationId xmlns:a16="http://schemas.microsoft.com/office/drawing/2014/main" id="{5EC1A264-6F4A-400E-BD65-F0D0FEA3C000}"/>
                  </a:ext>
                </a:extLst>
              </p:cNvPr>
              <p:cNvSpPr/>
              <p:nvPr/>
            </p:nvSpPr>
            <p:spPr bwMode="auto">
              <a:xfrm>
                <a:off x="5100638" y="1577976"/>
                <a:ext cx="315913" cy="325438"/>
              </a:xfrm>
              <a:custGeom>
                <a:avLst/>
                <a:gdLst>
                  <a:gd name="T0" fmla="*/ 77 w 83"/>
                  <a:gd name="T1" fmla="*/ 86 h 86"/>
                  <a:gd name="T2" fmla="*/ 74 w 83"/>
                  <a:gd name="T3" fmla="*/ 85 h 86"/>
                  <a:gd name="T4" fmla="*/ 1 w 83"/>
                  <a:gd name="T5" fmla="*/ 8 h 86"/>
                  <a:gd name="T6" fmla="*/ 3 w 83"/>
                  <a:gd name="T7" fmla="*/ 1 h 86"/>
                  <a:gd name="T8" fmla="*/ 9 w 83"/>
                  <a:gd name="T9" fmla="*/ 2 h 86"/>
                  <a:gd name="T10" fmla="*/ 80 w 83"/>
                  <a:gd name="T11" fmla="*/ 78 h 86"/>
                  <a:gd name="T12" fmla="*/ 81 w 83"/>
                  <a:gd name="T13" fmla="*/ 85 h 86"/>
                  <a:gd name="T14" fmla="*/ 77 w 83"/>
                  <a:gd name="T15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3" h="86">
                    <a:moveTo>
                      <a:pt x="77" y="86"/>
                    </a:moveTo>
                    <a:cubicBezTo>
                      <a:pt x="76" y="86"/>
                      <a:pt x="75" y="86"/>
                      <a:pt x="74" y="85"/>
                    </a:cubicBezTo>
                    <a:cubicBezTo>
                      <a:pt x="45" y="64"/>
                      <a:pt x="21" y="37"/>
                      <a:pt x="1" y="8"/>
                    </a:cubicBezTo>
                    <a:cubicBezTo>
                      <a:pt x="0" y="6"/>
                      <a:pt x="0" y="3"/>
                      <a:pt x="3" y="1"/>
                    </a:cubicBezTo>
                    <a:cubicBezTo>
                      <a:pt x="5" y="0"/>
                      <a:pt x="8" y="0"/>
                      <a:pt x="9" y="2"/>
                    </a:cubicBezTo>
                    <a:cubicBezTo>
                      <a:pt x="28" y="31"/>
                      <a:pt x="52" y="56"/>
                      <a:pt x="80" y="78"/>
                    </a:cubicBezTo>
                    <a:cubicBezTo>
                      <a:pt x="82" y="79"/>
                      <a:pt x="83" y="82"/>
                      <a:pt x="81" y="85"/>
                    </a:cubicBezTo>
                    <a:cubicBezTo>
                      <a:pt x="80" y="86"/>
                      <a:pt x="79" y="86"/>
                      <a:pt x="77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67" name="">
                <a:extLst>
                  <a:ext uri="{FF2B5EF4-FFF2-40B4-BE49-F238E27FC236}">
                    <a16:creationId xmlns:a16="http://schemas.microsoft.com/office/drawing/2014/main" id="{81F52677-85A2-41DA-8241-67D79458E3C4}"/>
                  </a:ext>
                </a:extLst>
              </p:cNvPr>
              <p:cNvSpPr/>
              <p:nvPr/>
            </p:nvSpPr>
            <p:spPr bwMode="auto">
              <a:xfrm>
                <a:off x="4865688" y="2154239"/>
                <a:ext cx="333375" cy="147638"/>
              </a:xfrm>
              <a:custGeom>
                <a:avLst/>
                <a:gdLst>
                  <a:gd name="T0" fmla="*/ 83 w 88"/>
                  <a:gd name="T1" fmla="*/ 39 h 39"/>
                  <a:gd name="T2" fmla="*/ 81 w 88"/>
                  <a:gd name="T3" fmla="*/ 39 h 39"/>
                  <a:gd name="T4" fmla="*/ 4 w 88"/>
                  <a:gd name="T5" fmla="*/ 10 h 39"/>
                  <a:gd name="T6" fmla="*/ 1 w 88"/>
                  <a:gd name="T7" fmla="*/ 4 h 39"/>
                  <a:gd name="T8" fmla="*/ 8 w 88"/>
                  <a:gd name="T9" fmla="*/ 1 h 39"/>
                  <a:gd name="T10" fmla="*/ 85 w 88"/>
                  <a:gd name="T11" fmla="*/ 30 h 39"/>
                  <a:gd name="T12" fmla="*/ 87 w 88"/>
                  <a:gd name="T13" fmla="*/ 36 h 39"/>
                  <a:gd name="T14" fmla="*/ 83 w 88"/>
                  <a:gd name="T15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8" h="39">
                    <a:moveTo>
                      <a:pt x="83" y="39"/>
                    </a:moveTo>
                    <a:cubicBezTo>
                      <a:pt x="82" y="39"/>
                      <a:pt x="82" y="39"/>
                      <a:pt x="81" y="3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2" y="9"/>
                      <a:pt x="0" y="6"/>
                      <a:pt x="1" y="4"/>
                    </a:cubicBezTo>
                    <a:cubicBezTo>
                      <a:pt x="2" y="1"/>
                      <a:pt x="5" y="0"/>
                      <a:pt x="8" y="1"/>
                    </a:cubicBezTo>
                    <a:cubicBezTo>
                      <a:pt x="85" y="30"/>
                      <a:pt x="85" y="30"/>
                      <a:pt x="85" y="30"/>
                    </a:cubicBezTo>
                    <a:cubicBezTo>
                      <a:pt x="87" y="31"/>
                      <a:pt x="88" y="34"/>
                      <a:pt x="87" y="36"/>
                    </a:cubicBezTo>
                    <a:cubicBezTo>
                      <a:pt x="87" y="38"/>
                      <a:pt x="85" y="39"/>
                      <a:pt x="83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68" name="">
                <a:extLst>
                  <a:ext uri="{FF2B5EF4-FFF2-40B4-BE49-F238E27FC236}">
                    <a16:creationId xmlns:a16="http://schemas.microsoft.com/office/drawing/2014/main" id="{FAF95DA0-0351-49DE-8ED0-B82A965D9EE9}"/>
                  </a:ext>
                </a:extLst>
              </p:cNvPr>
              <p:cNvSpPr/>
              <p:nvPr/>
            </p:nvSpPr>
            <p:spPr bwMode="auto">
              <a:xfrm>
                <a:off x="4879975" y="2760664"/>
                <a:ext cx="354013" cy="155575"/>
              </a:xfrm>
              <a:custGeom>
                <a:avLst/>
                <a:gdLst>
                  <a:gd name="T0" fmla="*/ 5 w 93"/>
                  <a:gd name="T1" fmla="*/ 41 h 41"/>
                  <a:gd name="T2" fmla="*/ 1 w 93"/>
                  <a:gd name="T3" fmla="*/ 38 h 41"/>
                  <a:gd name="T4" fmla="*/ 4 w 93"/>
                  <a:gd name="T5" fmla="*/ 32 h 41"/>
                  <a:gd name="T6" fmla="*/ 85 w 93"/>
                  <a:gd name="T7" fmla="*/ 1 h 41"/>
                  <a:gd name="T8" fmla="*/ 92 w 93"/>
                  <a:gd name="T9" fmla="*/ 4 h 41"/>
                  <a:gd name="T10" fmla="*/ 89 w 93"/>
                  <a:gd name="T11" fmla="*/ 10 h 41"/>
                  <a:gd name="T12" fmla="*/ 7 w 93"/>
                  <a:gd name="T13" fmla="*/ 41 h 41"/>
                  <a:gd name="T14" fmla="*/ 5 w 93"/>
                  <a:gd name="T15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3" h="41">
                    <a:moveTo>
                      <a:pt x="5" y="41"/>
                    </a:moveTo>
                    <a:cubicBezTo>
                      <a:pt x="3" y="41"/>
                      <a:pt x="1" y="40"/>
                      <a:pt x="1" y="38"/>
                    </a:cubicBezTo>
                    <a:cubicBezTo>
                      <a:pt x="0" y="35"/>
                      <a:pt x="1" y="33"/>
                      <a:pt x="4" y="32"/>
                    </a:cubicBezTo>
                    <a:cubicBezTo>
                      <a:pt x="31" y="23"/>
                      <a:pt x="59" y="13"/>
                      <a:pt x="85" y="1"/>
                    </a:cubicBezTo>
                    <a:cubicBezTo>
                      <a:pt x="88" y="0"/>
                      <a:pt x="91" y="1"/>
                      <a:pt x="92" y="4"/>
                    </a:cubicBezTo>
                    <a:cubicBezTo>
                      <a:pt x="93" y="6"/>
                      <a:pt x="92" y="9"/>
                      <a:pt x="89" y="10"/>
                    </a:cubicBezTo>
                    <a:cubicBezTo>
                      <a:pt x="63" y="22"/>
                      <a:pt x="35" y="32"/>
                      <a:pt x="7" y="41"/>
                    </a:cubicBezTo>
                    <a:cubicBezTo>
                      <a:pt x="6" y="41"/>
                      <a:pt x="6" y="41"/>
                      <a:pt x="5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69" name="">
                <a:extLst>
                  <a:ext uri="{FF2B5EF4-FFF2-40B4-BE49-F238E27FC236}">
                    <a16:creationId xmlns:a16="http://schemas.microsoft.com/office/drawing/2014/main" id="{BF1B6AE6-213A-472A-9308-CE491E3E11C3}"/>
                  </a:ext>
                </a:extLst>
              </p:cNvPr>
              <p:cNvSpPr/>
              <p:nvPr/>
            </p:nvSpPr>
            <p:spPr bwMode="auto">
              <a:xfrm>
                <a:off x="5233988" y="3117851"/>
                <a:ext cx="300038" cy="360363"/>
              </a:xfrm>
              <a:custGeom>
                <a:avLst/>
                <a:gdLst>
                  <a:gd name="T0" fmla="*/ 5 w 79"/>
                  <a:gd name="T1" fmla="*/ 95 h 95"/>
                  <a:gd name="T2" fmla="*/ 2 w 79"/>
                  <a:gd name="T3" fmla="*/ 93 h 95"/>
                  <a:gd name="T4" fmla="*/ 2 w 79"/>
                  <a:gd name="T5" fmla="*/ 86 h 95"/>
                  <a:gd name="T6" fmla="*/ 69 w 79"/>
                  <a:gd name="T7" fmla="*/ 2 h 95"/>
                  <a:gd name="T8" fmla="*/ 76 w 79"/>
                  <a:gd name="T9" fmla="*/ 1 h 95"/>
                  <a:gd name="T10" fmla="*/ 77 w 79"/>
                  <a:gd name="T11" fmla="*/ 8 h 95"/>
                  <a:gd name="T12" fmla="*/ 9 w 79"/>
                  <a:gd name="T13" fmla="*/ 93 h 95"/>
                  <a:gd name="T14" fmla="*/ 5 w 79"/>
                  <a:gd name="T15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9" h="95">
                    <a:moveTo>
                      <a:pt x="5" y="95"/>
                    </a:moveTo>
                    <a:cubicBezTo>
                      <a:pt x="4" y="95"/>
                      <a:pt x="3" y="94"/>
                      <a:pt x="2" y="93"/>
                    </a:cubicBezTo>
                    <a:cubicBezTo>
                      <a:pt x="0" y="92"/>
                      <a:pt x="0" y="88"/>
                      <a:pt x="2" y="86"/>
                    </a:cubicBezTo>
                    <a:cubicBezTo>
                      <a:pt x="26" y="59"/>
                      <a:pt x="48" y="32"/>
                      <a:pt x="69" y="2"/>
                    </a:cubicBezTo>
                    <a:cubicBezTo>
                      <a:pt x="71" y="0"/>
                      <a:pt x="74" y="0"/>
                      <a:pt x="76" y="1"/>
                    </a:cubicBezTo>
                    <a:cubicBezTo>
                      <a:pt x="78" y="3"/>
                      <a:pt x="79" y="6"/>
                      <a:pt x="77" y="8"/>
                    </a:cubicBezTo>
                    <a:cubicBezTo>
                      <a:pt x="56" y="38"/>
                      <a:pt x="34" y="65"/>
                      <a:pt x="9" y="93"/>
                    </a:cubicBezTo>
                    <a:cubicBezTo>
                      <a:pt x="8" y="94"/>
                      <a:pt x="6" y="95"/>
                      <a:pt x="5" y="9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70" name="">
                <a:extLst>
                  <a:ext uri="{FF2B5EF4-FFF2-40B4-BE49-F238E27FC236}">
                    <a16:creationId xmlns:a16="http://schemas.microsoft.com/office/drawing/2014/main" id="{BAEA67EA-D0A8-4AE3-8CDD-C36036E4B2CE}"/>
                  </a:ext>
                </a:extLst>
              </p:cNvPr>
              <p:cNvSpPr/>
              <p:nvPr/>
            </p:nvSpPr>
            <p:spPr bwMode="auto">
              <a:xfrm>
                <a:off x="5929313" y="3281364"/>
                <a:ext cx="71438" cy="341313"/>
              </a:xfrm>
              <a:custGeom>
                <a:avLst/>
                <a:gdLst>
                  <a:gd name="T0" fmla="*/ 6 w 19"/>
                  <a:gd name="T1" fmla="*/ 90 h 90"/>
                  <a:gd name="T2" fmla="*/ 5 w 19"/>
                  <a:gd name="T3" fmla="*/ 90 h 90"/>
                  <a:gd name="T4" fmla="*/ 1 w 19"/>
                  <a:gd name="T5" fmla="*/ 85 h 90"/>
                  <a:gd name="T6" fmla="*/ 9 w 19"/>
                  <a:gd name="T7" fmla="*/ 5 h 90"/>
                  <a:gd name="T8" fmla="*/ 15 w 19"/>
                  <a:gd name="T9" fmla="*/ 1 h 90"/>
                  <a:gd name="T10" fmla="*/ 19 w 19"/>
                  <a:gd name="T11" fmla="*/ 6 h 90"/>
                  <a:gd name="T12" fmla="*/ 10 w 19"/>
                  <a:gd name="T13" fmla="*/ 86 h 90"/>
                  <a:gd name="T14" fmla="*/ 6 w 19"/>
                  <a:gd name="T15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90">
                    <a:moveTo>
                      <a:pt x="6" y="90"/>
                    </a:moveTo>
                    <a:cubicBezTo>
                      <a:pt x="5" y="90"/>
                      <a:pt x="5" y="90"/>
                      <a:pt x="5" y="90"/>
                    </a:cubicBezTo>
                    <a:cubicBezTo>
                      <a:pt x="2" y="90"/>
                      <a:pt x="0" y="88"/>
                      <a:pt x="1" y="8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0" y="2"/>
                      <a:pt x="12" y="0"/>
                      <a:pt x="15" y="1"/>
                    </a:cubicBezTo>
                    <a:cubicBezTo>
                      <a:pt x="17" y="1"/>
                      <a:pt x="19" y="3"/>
                      <a:pt x="19" y="6"/>
                    </a:cubicBezTo>
                    <a:cubicBezTo>
                      <a:pt x="10" y="86"/>
                      <a:pt x="10" y="86"/>
                      <a:pt x="10" y="86"/>
                    </a:cubicBezTo>
                    <a:cubicBezTo>
                      <a:pt x="10" y="88"/>
                      <a:pt x="8" y="90"/>
                      <a:pt x="6" y="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71" name="">
                <a:extLst>
                  <a:ext uri="{FF2B5EF4-FFF2-40B4-BE49-F238E27FC236}">
                    <a16:creationId xmlns:a16="http://schemas.microsoft.com/office/drawing/2014/main" id="{140752DC-BF39-449A-9925-CDA522CE0D76}"/>
                  </a:ext>
                </a:extLst>
              </p:cNvPr>
              <p:cNvSpPr/>
              <p:nvPr/>
            </p:nvSpPr>
            <p:spPr bwMode="auto">
              <a:xfrm>
                <a:off x="5457825" y="1125539"/>
                <a:ext cx="193675" cy="163513"/>
              </a:xfrm>
              <a:custGeom>
                <a:avLst/>
                <a:gdLst>
                  <a:gd name="T0" fmla="*/ 23 w 51"/>
                  <a:gd name="T1" fmla="*/ 43 h 43"/>
                  <a:gd name="T2" fmla="*/ 8 w 51"/>
                  <a:gd name="T3" fmla="*/ 38 h 43"/>
                  <a:gd name="T4" fmla="*/ 1 w 51"/>
                  <a:gd name="T5" fmla="*/ 25 h 43"/>
                  <a:gd name="T6" fmla="*/ 7 w 51"/>
                  <a:gd name="T7" fmla="*/ 10 h 43"/>
                  <a:gd name="T8" fmla="*/ 38 w 51"/>
                  <a:gd name="T9" fmla="*/ 3 h 43"/>
                  <a:gd name="T10" fmla="*/ 50 w 51"/>
                  <a:gd name="T11" fmla="*/ 18 h 43"/>
                  <a:gd name="T12" fmla="*/ 36 w 51"/>
                  <a:gd name="T13" fmla="*/ 39 h 43"/>
                  <a:gd name="T14" fmla="*/ 23 w 51"/>
                  <a:gd name="T15" fmla="*/ 43 h 43"/>
                  <a:gd name="T16" fmla="*/ 28 w 51"/>
                  <a:gd name="T17" fmla="*/ 12 h 43"/>
                  <a:gd name="T18" fmla="*/ 14 w 51"/>
                  <a:gd name="T19" fmla="*/ 17 h 43"/>
                  <a:gd name="T20" fmla="*/ 11 w 51"/>
                  <a:gd name="T21" fmla="*/ 25 h 43"/>
                  <a:gd name="T22" fmla="*/ 14 w 51"/>
                  <a:gd name="T23" fmla="*/ 30 h 43"/>
                  <a:gd name="T24" fmla="*/ 14 w 51"/>
                  <a:gd name="T25" fmla="*/ 30 h 43"/>
                  <a:gd name="T26" fmla="*/ 32 w 51"/>
                  <a:gd name="T27" fmla="*/ 31 h 43"/>
                  <a:gd name="T28" fmla="*/ 41 w 51"/>
                  <a:gd name="T29" fmla="*/ 19 h 43"/>
                  <a:gd name="T30" fmla="*/ 34 w 51"/>
                  <a:gd name="T31" fmla="*/ 13 h 43"/>
                  <a:gd name="T32" fmla="*/ 28 w 51"/>
                  <a:gd name="T33" fmla="*/ 1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" h="43">
                    <a:moveTo>
                      <a:pt x="23" y="43"/>
                    </a:moveTo>
                    <a:cubicBezTo>
                      <a:pt x="18" y="43"/>
                      <a:pt x="12" y="41"/>
                      <a:pt x="8" y="38"/>
                    </a:cubicBezTo>
                    <a:cubicBezTo>
                      <a:pt x="4" y="35"/>
                      <a:pt x="1" y="30"/>
                      <a:pt x="1" y="25"/>
                    </a:cubicBezTo>
                    <a:cubicBezTo>
                      <a:pt x="0" y="20"/>
                      <a:pt x="2" y="15"/>
                      <a:pt x="7" y="10"/>
                    </a:cubicBezTo>
                    <a:cubicBezTo>
                      <a:pt x="14" y="3"/>
                      <a:pt x="28" y="0"/>
                      <a:pt x="38" y="3"/>
                    </a:cubicBezTo>
                    <a:cubicBezTo>
                      <a:pt x="48" y="7"/>
                      <a:pt x="50" y="14"/>
                      <a:pt x="50" y="18"/>
                    </a:cubicBezTo>
                    <a:cubicBezTo>
                      <a:pt x="51" y="26"/>
                      <a:pt x="45" y="35"/>
                      <a:pt x="36" y="39"/>
                    </a:cubicBezTo>
                    <a:cubicBezTo>
                      <a:pt x="32" y="42"/>
                      <a:pt x="27" y="43"/>
                      <a:pt x="23" y="43"/>
                    </a:cubicBezTo>
                    <a:close/>
                    <a:moveTo>
                      <a:pt x="28" y="12"/>
                    </a:moveTo>
                    <a:cubicBezTo>
                      <a:pt x="23" y="12"/>
                      <a:pt x="17" y="14"/>
                      <a:pt x="14" y="17"/>
                    </a:cubicBezTo>
                    <a:cubicBezTo>
                      <a:pt x="11" y="19"/>
                      <a:pt x="10" y="22"/>
                      <a:pt x="11" y="25"/>
                    </a:cubicBezTo>
                    <a:cubicBezTo>
                      <a:pt x="11" y="27"/>
                      <a:pt x="12" y="29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21" y="36"/>
                      <a:pt x="29" y="32"/>
                      <a:pt x="32" y="31"/>
                    </a:cubicBezTo>
                    <a:cubicBezTo>
                      <a:pt x="37" y="28"/>
                      <a:pt x="41" y="23"/>
                      <a:pt x="41" y="19"/>
                    </a:cubicBezTo>
                    <a:cubicBezTo>
                      <a:pt x="40" y="16"/>
                      <a:pt x="38" y="14"/>
                      <a:pt x="34" y="13"/>
                    </a:cubicBezTo>
                    <a:cubicBezTo>
                      <a:pt x="32" y="12"/>
                      <a:pt x="30" y="12"/>
                      <a:pt x="2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72" name="">
                <a:extLst>
                  <a:ext uri="{FF2B5EF4-FFF2-40B4-BE49-F238E27FC236}">
                    <a16:creationId xmlns:a16="http://schemas.microsoft.com/office/drawing/2014/main" id="{900608F5-CC31-4AB0-A379-36125C53EE95}"/>
                  </a:ext>
                </a:extLst>
              </p:cNvPr>
              <p:cNvSpPr/>
              <p:nvPr/>
            </p:nvSpPr>
            <p:spPr bwMode="auto">
              <a:xfrm>
                <a:off x="4972050" y="1447801"/>
                <a:ext cx="212725" cy="179388"/>
              </a:xfrm>
              <a:custGeom>
                <a:avLst/>
                <a:gdLst>
                  <a:gd name="T0" fmla="*/ 21 w 56"/>
                  <a:gd name="T1" fmla="*/ 47 h 47"/>
                  <a:gd name="T2" fmla="*/ 6 w 56"/>
                  <a:gd name="T3" fmla="*/ 41 h 47"/>
                  <a:gd name="T4" fmla="*/ 1 w 56"/>
                  <a:gd name="T5" fmla="*/ 24 h 47"/>
                  <a:gd name="T6" fmla="*/ 10 w 56"/>
                  <a:gd name="T7" fmla="*/ 10 h 47"/>
                  <a:gd name="T8" fmla="*/ 32 w 56"/>
                  <a:gd name="T9" fmla="*/ 1 h 47"/>
                  <a:gd name="T10" fmla="*/ 54 w 56"/>
                  <a:gd name="T11" fmla="*/ 12 h 47"/>
                  <a:gd name="T12" fmla="*/ 54 w 56"/>
                  <a:gd name="T13" fmla="*/ 27 h 47"/>
                  <a:gd name="T14" fmla="*/ 28 w 56"/>
                  <a:gd name="T15" fmla="*/ 46 h 47"/>
                  <a:gd name="T16" fmla="*/ 28 w 56"/>
                  <a:gd name="T17" fmla="*/ 46 h 47"/>
                  <a:gd name="T18" fmla="*/ 21 w 56"/>
                  <a:gd name="T19" fmla="*/ 47 h 47"/>
                  <a:gd name="T20" fmla="*/ 27 w 56"/>
                  <a:gd name="T21" fmla="*/ 42 h 47"/>
                  <a:gd name="T22" fmla="*/ 27 w 56"/>
                  <a:gd name="T23" fmla="*/ 42 h 47"/>
                  <a:gd name="T24" fmla="*/ 33 w 56"/>
                  <a:gd name="T25" fmla="*/ 10 h 47"/>
                  <a:gd name="T26" fmla="*/ 32 w 56"/>
                  <a:gd name="T27" fmla="*/ 10 h 47"/>
                  <a:gd name="T28" fmla="*/ 17 w 56"/>
                  <a:gd name="T29" fmla="*/ 17 h 47"/>
                  <a:gd name="T30" fmla="*/ 11 w 56"/>
                  <a:gd name="T31" fmla="*/ 26 h 47"/>
                  <a:gd name="T32" fmla="*/ 13 w 56"/>
                  <a:gd name="T33" fmla="*/ 35 h 47"/>
                  <a:gd name="T34" fmla="*/ 26 w 56"/>
                  <a:gd name="T35" fmla="*/ 37 h 47"/>
                  <a:gd name="T36" fmla="*/ 26 w 56"/>
                  <a:gd name="T37" fmla="*/ 37 h 47"/>
                  <a:gd name="T38" fmla="*/ 45 w 56"/>
                  <a:gd name="T39" fmla="*/ 23 h 47"/>
                  <a:gd name="T40" fmla="*/ 45 w 56"/>
                  <a:gd name="T41" fmla="*/ 17 h 47"/>
                  <a:gd name="T42" fmla="*/ 33 w 56"/>
                  <a:gd name="T43" fmla="*/ 1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47">
                    <a:moveTo>
                      <a:pt x="21" y="47"/>
                    </a:moveTo>
                    <a:cubicBezTo>
                      <a:pt x="15" y="47"/>
                      <a:pt x="9" y="45"/>
                      <a:pt x="6" y="41"/>
                    </a:cubicBezTo>
                    <a:cubicBezTo>
                      <a:pt x="1" y="37"/>
                      <a:pt x="0" y="31"/>
                      <a:pt x="1" y="24"/>
                    </a:cubicBezTo>
                    <a:cubicBezTo>
                      <a:pt x="2" y="19"/>
                      <a:pt x="5" y="14"/>
                      <a:pt x="10" y="10"/>
                    </a:cubicBezTo>
                    <a:cubicBezTo>
                      <a:pt x="16" y="4"/>
                      <a:pt x="24" y="1"/>
                      <a:pt x="32" y="1"/>
                    </a:cubicBezTo>
                    <a:cubicBezTo>
                      <a:pt x="41" y="0"/>
                      <a:pt x="50" y="5"/>
                      <a:pt x="54" y="12"/>
                    </a:cubicBezTo>
                    <a:cubicBezTo>
                      <a:pt x="56" y="17"/>
                      <a:pt x="56" y="22"/>
                      <a:pt x="54" y="27"/>
                    </a:cubicBezTo>
                    <a:cubicBezTo>
                      <a:pt x="50" y="37"/>
                      <a:pt x="38" y="44"/>
                      <a:pt x="28" y="46"/>
                    </a:cubicBezTo>
                    <a:cubicBezTo>
                      <a:pt x="28" y="46"/>
                      <a:pt x="28" y="46"/>
                      <a:pt x="28" y="46"/>
                    </a:cubicBezTo>
                    <a:cubicBezTo>
                      <a:pt x="26" y="47"/>
                      <a:pt x="23" y="47"/>
                      <a:pt x="21" y="47"/>
                    </a:cubicBezTo>
                    <a:close/>
                    <a:moveTo>
                      <a:pt x="27" y="42"/>
                    </a:moveTo>
                    <a:cubicBezTo>
                      <a:pt x="27" y="42"/>
                      <a:pt x="27" y="42"/>
                      <a:pt x="27" y="42"/>
                    </a:cubicBezTo>
                    <a:close/>
                    <a:moveTo>
                      <a:pt x="33" y="10"/>
                    </a:moveTo>
                    <a:cubicBezTo>
                      <a:pt x="33" y="10"/>
                      <a:pt x="32" y="10"/>
                      <a:pt x="32" y="10"/>
                    </a:cubicBezTo>
                    <a:cubicBezTo>
                      <a:pt x="27" y="10"/>
                      <a:pt x="21" y="13"/>
                      <a:pt x="17" y="17"/>
                    </a:cubicBezTo>
                    <a:cubicBezTo>
                      <a:pt x="14" y="19"/>
                      <a:pt x="12" y="23"/>
                      <a:pt x="11" y="26"/>
                    </a:cubicBezTo>
                    <a:cubicBezTo>
                      <a:pt x="10" y="30"/>
                      <a:pt x="11" y="33"/>
                      <a:pt x="13" y="35"/>
                    </a:cubicBezTo>
                    <a:cubicBezTo>
                      <a:pt x="15" y="37"/>
                      <a:pt x="21" y="38"/>
                      <a:pt x="26" y="37"/>
                    </a:cubicBezTo>
                    <a:cubicBezTo>
                      <a:pt x="26" y="37"/>
                      <a:pt x="26" y="37"/>
                      <a:pt x="26" y="37"/>
                    </a:cubicBezTo>
                    <a:cubicBezTo>
                      <a:pt x="33" y="35"/>
                      <a:pt x="43" y="29"/>
                      <a:pt x="45" y="23"/>
                    </a:cubicBezTo>
                    <a:cubicBezTo>
                      <a:pt x="46" y="21"/>
                      <a:pt x="46" y="19"/>
                      <a:pt x="45" y="17"/>
                    </a:cubicBezTo>
                    <a:cubicBezTo>
                      <a:pt x="43" y="13"/>
                      <a:pt x="38" y="10"/>
                      <a:pt x="3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73" name="">
                <a:extLst>
                  <a:ext uri="{FF2B5EF4-FFF2-40B4-BE49-F238E27FC236}">
                    <a16:creationId xmlns:a16="http://schemas.microsoft.com/office/drawing/2014/main" id="{DE3C7649-5A83-4D9D-B413-95D6E0D0591D}"/>
                  </a:ext>
                </a:extLst>
              </p:cNvPr>
              <p:cNvSpPr/>
              <p:nvPr/>
            </p:nvSpPr>
            <p:spPr bwMode="auto">
              <a:xfrm>
                <a:off x="4740275" y="2044701"/>
                <a:ext cx="169863" cy="207963"/>
              </a:xfrm>
              <a:custGeom>
                <a:avLst/>
                <a:gdLst>
                  <a:gd name="T0" fmla="*/ 21 w 45"/>
                  <a:gd name="T1" fmla="*/ 55 h 55"/>
                  <a:gd name="T2" fmla="*/ 21 w 45"/>
                  <a:gd name="T3" fmla="*/ 55 h 55"/>
                  <a:gd name="T4" fmla="*/ 3 w 45"/>
                  <a:gd name="T5" fmla="*/ 41 h 55"/>
                  <a:gd name="T6" fmla="*/ 8 w 45"/>
                  <a:gd name="T7" fmla="*/ 11 h 55"/>
                  <a:gd name="T8" fmla="*/ 19 w 45"/>
                  <a:gd name="T9" fmla="*/ 2 h 55"/>
                  <a:gd name="T10" fmla="*/ 35 w 45"/>
                  <a:gd name="T11" fmla="*/ 3 h 55"/>
                  <a:gd name="T12" fmla="*/ 44 w 45"/>
                  <a:gd name="T13" fmla="*/ 17 h 55"/>
                  <a:gd name="T14" fmla="*/ 36 w 45"/>
                  <a:gd name="T15" fmla="*/ 47 h 55"/>
                  <a:gd name="T16" fmla="*/ 36 w 45"/>
                  <a:gd name="T17" fmla="*/ 47 h 55"/>
                  <a:gd name="T18" fmla="*/ 21 w 45"/>
                  <a:gd name="T19" fmla="*/ 55 h 55"/>
                  <a:gd name="T20" fmla="*/ 27 w 45"/>
                  <a:gd name="T21" fmla="*/ 11 h 55"/>
                  <a:gd name="T22" fmla="*/ 23 w 45"/>
                  <a:gd name="T23" fmla="*/ 12 h 55"/>
                  <a:gd name="T24" fmla="*/ 16 w 45"/>
                  <a:gd name="T25" fmla="*/ 17 h 55"/>
                  <a:gd name="T26" fmla="*/ 13 w 45"/>
                  <a:gd name="T27" fmla="*/ 38 h 55"/>
                  <a:gd name="T28" fmla="*/ 21 w 45"/>
                  <a:gd name="T29" fmla="*/ 46 h 55"/>
                  <a:gd name="T30" fmla="*/ 21 w 45"/>
                  <a:gd name="T31" fmla="*/ 46 h 55"/>
                  <a:gd name="T32" fmla="*/ 28 w 45"/>
                  <a:gd name="T33" fmla="*/ 41 h 55"/>
                  <a:gd name="T34" fmla="*/ 28 w 45"/>
                  <a:gd name="T35" fmla="*/ 41 h 55"/>
                  <a:gd name="T36" fmla="*/ 34 w 45"/>
                  <a:gd name="T37" fmla="*/ 19 h 55"/>
                  <a:gd name="T38" fmla="*/ 30 w 45"/>
                  <a:gd name="T39" fmla="*/ 12 h 55"/>
                  <a:gd name="T40" fmla="*/ 27 w 45"/>
                  <a:gd name="T41" fmla="*/ 11 h 55"/>
                  <a:gd name="T42" fmla="*/ 32 w 45"/>
                  <a:gd name="T43" fmla="*/ 44 h 55"/>
                  <a:gd name="T44" fmla="*/ 32 w 45"/>
                  <a:gd name="T45" fmla="*/ 44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5" h="55">
                    <a:moveTo>
                      <a:pt x="21" y="55"/>
                    </a:moveTo>
                    <a:cubicBezTo>
                      <a:pt x="21" y="55"/>
                      <a:pt x="21" y="55"/>
                      <a:pt x="21" y="55"/>
                    </a:cubicBezTo>
                    <a:cubicBezTo>
                      <a:pt x="11" y="55"/>
                      <a:pt x="5" y="47"/>
                      <a:pt x="3" y="41"/>
                    </a:cubicBezTo>
                    <a:cubicBezTo>
                      <a:pt x="0" y="31"/>
                      <a:pt x="2" y="20"/>
                      <a:pt x="8" y="11"/>
                    </a:cubicBezTo>
                    <a:cubicBezTo>
                      <a:pt x="11" y="7"/>
                      <a:pt x="15" y="4"/>
                      <a:pt x="19" y="2"/>
                    </a:cubicBezTo>
                    <a:cubicBezTo>
                      <a:pt x="25" y="0"/>
                      <a:pt x="31" y="1"/>
                      <a:pt x="35" y="3"/>
                    </a:cubicBezTo>
                    <a:cubicBezTo>
                      <a:pt x="40" y="6"/>
                      <a:pt x="43" y="11"/>
                      <a:pt x="44" y="17"/>
                    </a:cubicBezTo>
                    <a:cubicBezTo>
                      <a:pt x="45" y="27"/>
                      <a:pt x="42" y="40"/>
                      <a:pt x="36" y="47"/>
                    </a:cubicBezTo>
                    <a:cubicBezTo>
                      <a:pt x="36" y="47"/>
                      <a:pt x="36" y="47"/>
                      <a:pt x="36" y="47"/>
                    </a:cubicBezTo>
                    <a:cubicBezTo>
                      <a:pt x="32" y="52"/>
                      <a:pt x="27" y="55"/>
                      <a:pt x="21" y="55"/>
                    </a:cubicBezTo>
                    <a:close/>
                    <a:moveTo>
                      <a:pt x="27" y="11"/>
                    </a:moveTo>
                    <a:cubicBezTo>
                      <a:pt x="26" y="11"/>
                      <a:pt x="24" y="11"/>
                      <a:pt x="23" y="12"/>
                    </a:cubicBezTo>
                    <a:cubicBezTo>
                      <a:pt x="20" y="13"/>
                      <a:pt x="17" y="15"/>
                      <a:pt x="16" y="17"/>
                    </a:cubicBezTo>
                    <a:cubicBezTo>
                      <a:pt x="12" y="23"/>
                      <a:pt x="10" y="31"/>
                      <a:pt x="13" y="38"/>
                    </a:cubicBezTo>
                    <a:cubicBezTo>
                      <a:pt x="14" y="41"/>
                      <a:pt x="17" y="46"/>
                      <a:pt x="21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3" y="46"/>
                      <a:pt x="26" y="44"/>
                      <a:pt x="28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33" y="36"/>
                      <a:pt x="35" y="26"/>
                      <a:pt x="34" y="19"/>
                    </a:cubicBezTo>
                    <a:cubicBezTo>
                      <a:pt x="34" y="15"/>
                      <a:pt x="33" y="13"/>
                      <a:pt x="30" y="12"/>
                    </a:cubicBezTo>
                    <a:cubicBezTo>
                      <a:pt x="29" y="11"/>
                      <a:pt x="28" y="11"/>
                      <a:pt x="27" y="11"/>
                    </a:cubicBezTo>
                    <a:close/>
                    <a:moveTo>
                      <a:pt x="32" y="44"/>
                    </a:moveTo>
                    <a:cubicBezTo>
                      <a:pt x="32" y="44"/>
                      <a:pt x="32" y="44"/>
                      <a:pt x="32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74" name="">
                <a:extLst>
                  <a:ext uri="{FF2B5EF4-FFF2-40B4-BE49-F238E27FC236}">
                    <a16:creationId xmlns:a16="http://schemas.microsoft.com/office/drawing/2014/main" id="{BE77489E-1963-4435-BC63-D63C10D4A9E7}"/>
                  </a:ext>
                </a:extLst>
              </p:cNvPr>
              <p:cNvSpPr/>
              <p:nvPr/>
            </p:nvSpPr>
            <p:spPr bwMode="auto">
              <a:xfrm>
                <a:off x="4732338" y="2771776"/>
                <a:ext cx="201613" cy="239713"/>
              </a:xfrm>
              <a:custGeom>
                <a:avLst/>
                <a:gdLst>
                  <a:gd name="T0" fmla="*/ 29 w 53"/>
                  <a:gd name="T1" fmla="*/ 63 h 63"/>
                  <a:gd name="T2" fmla="*/ 8 w 53"/>
                  <a:gd name="T3" fmla="*/ 50 h 63"/>
                  <a:gd name="T4" fmla="*/ 3 w 53"/>
                  <a:gd name="T5" fmla="*/ 19 h 63"/>
                  <a:gd name="T6" fmla="*/ 17 w 53"/>
                  <a:gd name="T7" fmla="*/ 2 h 63"/>
                  <a:gd name="T8" fmla="*/ 38 w 53"/>
                  <a:gd name="T9" fmla="*/ 10 h 63"/>
                  <a:gd name="T10" fmla="*/ 49 w 53"/>
                  <a:gd name="T11" fmla="*/ 50 h 63"/>
                  <a:gd name="T12" fmla="*/ 32 w 53"/>
                  <a:gd name="T13" fmla="*/ 62 h 63"/>
                  <a:gd name="T14" fmla="*/ 32 w 53"/>
                  <a:gd name="T15" fmla="*/ 62 h 63"/>
                  <a:gd name="T16" fmla="*/ 29 w 53"/>
                  <a:gd name="T17" fmla="*/ 63 h 63"/>
                  <a:gd name="T18" fmla="*/ 21 w 53"/>
                  <a:gd name="T19" fmla="*/ 11 h 63"/>
                  <a:gd name="T20" fmla="*/ 20 w 53"/>
                  <a:gd name="T21" fmla="*/ 11 h 63"/>
                  <a:gd name="T22" fmla="*/ 12 w 53"/>
                  <a:gd name="T23" fmla="*/ 21 h 63"/>
                  <a:gd name="T24" fmla="*/ 17 w 53"/>
                  <a:gd name="T25" fmla="*/ 44 h 63"/>
                  <a:gd name="T26" fmla="*/ 31 w 53"/>
                  <a:gd name="T27" fmla="*/ 53 h 63"/>
                  <a:gd name="T28" fmla="*/ 31 w 53"/>
                  <a:gd name="T29" fmla="*/ 53 h 63"/>
                  <a:gd name="T30" fmla="*/ 39 w 53"/>
                  <a:gd name="T31" fmla="*/ 47 h 63"/>
                  <a:gd name="T32" fmla="*/ 31 w 53"/>
                  <a:gd name="T33" fmla="*/ 16 h 63"/>
                  <a:gd name="T34" fmla="*/ 21 w 53"/>
                  <a:gd name="T35" fmla="*/ 1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3" h="63">
                    <a:moveTo>
                      <a:pt x="29" y="63"/>
                    </a:moveTo>
                    <a:cubicBezTo>
                      <a:pt x="20" y="63"/>
                      <a:pt x="13" y="56"/>
                      <a:pt x="8" y="50"/>
                    </a:cubicBezTo>
                    <a:cubicBezTo>
                      <a:pt x="2" y="41"/>
                      <a:pt x="0" y="29"/>
                      <a:pt x="3" y="19"/>
                    </a:cubicBezTo>
                    <a:cubicBezTo>
                      <a:pt x="5" y="10"/>
                      <a:pt x="10" y="3"/>
                      <a:pt x="17" y="2"/>
                    </a:cubicBezTo>
                    <a:cubicBezTo>
                      <a:pt x="24" y="0"/>
                      <a:pt x="32" y="3"/>
                      <a:pt x="38" y="10"/>
                    </a:cubicBezTo>
                    <a:cubicBezTo>
                      <a:pt x="46" y="18"/>
                      <a:pt x="53" y="37"/>
                      <a:pt x="49" y="50"/>
                    </a:cubicBezTo>
                    <a:cubicBezTo>
                      <a:pt x="47" y="55"/>
                      <a:pt x="42" y="61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1" y="63"/>
                      <a:pt x="30" y="63"/>
                      <a:pt x="29" y="63"/>
                    </a:cubicBezTo>
                    <a:close/>
                    <a:moveTo>
                      <a:pt x="21" y="11"/>
                    </a:moveTo>
                    <a:cubicBezTo>
                      <a:pt x="21" y="11"/>
                      <a:pt x="20" y="11"/>
                      <a:pt x="20" y="11"/>
                    </a:cubicBezTo>
                    <a:cubicBezTo>
                      <a:pt x="16" y="12"/>
                      <a:pt x="13" y="17"/>
                      <a:pt x="12" y="21"/>
                    </a:cubicBezTo>
                    <a:cubicBezTo>
                      <a:pt x="11" y="29"/>
                      <a:pt x="12" y="37"/>
                      <a:pt x="17" y="44"/>
                    </a:cubicBezTo>
                    <a:cubicBezTo>
                      <a:pt x="19" y="49"/>
                      <a:pt x="25" y="53"/>
                      <a:pt x="31" y="53"/>
                    </a:cubicBezTo>
                    <a:cubicBezTo>
                      <a:pt x="31" y="53"/>
                      <a:pt x="31" y="53"/>
                      <a:pt x="31" y="53"/>
                    </a:cubicBezTo>
                    <a:cubicBezTo>
                      <a:pt x="37" y="52"/>
                      <a:pt x="39" y="49"/>
                      <a:pt x="39" y="47"/>
                    </a:cubicBezTo>
                    <a:cubicBezTo>
                      <a:pt x="43" y="38"/>
                      <a:pt x="36" y="22"/>
                      <a:pt x="31" y="16"/>
                    </a:cubicBezTo>
                    <a:cubicBezTo>
                      <a:pt x="28" y="14"/>
                      <a:pt x="25" y="11"/>
                      <a:pt x="21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75" name="">
                <a:extLst>
                  <a:ext uri="{FF2B5EF4-FFF2-40B4-BE49-F238E27FC236}">
                    <a16:creationId xmlns:a16="http://schemas.microsoft.com/office/drawing/2014/main" id="{E72A83A7-B49C-4A92-A40E-952FCD0DDD01}"/>
                  </a:ext>
                </a:extLst>
              </p:cNvPr>
              <p:cNvSpPr/>
              <p:nvPr/>
            </p:nvSpPr>
            <p:spPr bwMode="auto">
              <a:xfrm>
                <a:off x="5103813" y="3402014"/>
                <a:ext cx="231775" cy="209550"/>
              </a:xfrm>
              <a:custGeom>
                <a:avLst/>
                <a:gdLst>
                  <a:gd name="T0" fmla="*/ 36 w 61"/>
                  <a:gd name="T1" fmla="*/ 55 h 55"/>
                  <a:gd name="T2" fmla="*/ 29 w 61"/>
                  <a:gd name="T3" fmla="*/ 54 h 55"/>
                  <a:gd name="T4" fmla="*/ 2 w 61"/>
                  <a:gd name="T5" fmla="*/ 30 h 55"/>
                  <a:gd name="T6" fmla="*/ 4 w 61"/>
                  <a:gd name="T7" fmla="*/ 12 h 55"/>
                  <a:gd name="T8" fmla="*/ 35 w 61"/>
                  <a:gd name="T9" fmla="*/ 7 h 55"/>
                  <a:gd name="T10" fmla="*/ 57 w 61"/>
                  <a:gd name="T11" fmla="*/ 42 h 55"/>
                  <a:gd name="T12" fmla="*/ 57 w 61"/>
                  <a:gd name="T13" fmla="*/ 42 h 55"/>
                  <a:gd name="T14" fmla="*/ 45 w 61"/>
                  <a:gd name="T15" fmla="*/ 53 h 55"/>
                  <a:gd name="T16" fmla="*/ 36 w 61"/>
                  <a:gd name="T17" fmla="*/ 55 h 55"/>
                  <a:gd name="T18" fmla="*/ 20 w 61"/>
                  <a:gd name="T19" fmla="*/ 13 h 55"/>
                  <a:gd name="T20" fmla="*/ 12 w 61"/>
                  <a:gd name="T21" fmla="*/ 17 h 55"/>
                  <a:gd name="T22" fmla="*/ 11 w 61"/>
                  <a:gd name="T23" fmla="*/ 27 h 55"/>
                  <a:gd name="T24" fmla="*/ 31 w 61"/>
                  <a:gd name="T25" fmla="*/ 44 h 55"/>
                  <a:gd name="T26" fmla="*/ 42 w 61"/>
                  <a:gd name="T27" fmla="*/ 44 h 55"/>
                  <a:gd name="T28" fmla="*/ 48 w 61"/>
                  <a:gd name="T29" fmla="*/ 39 h 55"/>
                  <a:gd name="T30" fmla="*/ 48 w 61"/>
                  <a:gd name="T31" fmla="*/ 39 h 55"/>
                  <a:gd name="T32" fmla="*/ 30 w 61"/>
                  <a:gd name="T33" fmla="*/ 15 h 55"/>
                  <a:gd name="T34" fmla="*/ 20 w 61"/>
                  <a:gd name="T35" fmla="*/ 1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1" h="55">
                    <a:moveTo>
                      <a:pt x="36" y="55"/>
                    </a:moveTo>
                    <a:cubicBezTo>
                      <a:pt x="34" y="55"/>
                      <a:pt x="32" y="54"/>
                      <a:pt x="29" y="54"/>
                    </a:cubicBezTo>
                    <a:cubicBezTo>
                      <a:pt x="17" y="51"/>
                      <a:pt x="6" y="42"/>
                      <a:pt x="2" y="30"/>
                    </a:cubicBezTo>
                    <a:cubicBezTo>
                      <a:pt x="0" y="23"/>
                      <a:pt x="0" y="17"/>
                      <a:pt x="4" y="12"/>
                    </a:cubicBezTo>
                    <a:cubicBezTo>
                      <a:pt x="10" y="2"/>
                      <a:pt x="22" y="0"/>
                      <a:pt x="35" y="7"/>
                    </a:cubicBezTo>
                    <a:cubicBezTo>
                      <a:pt x="49" y="14"/>
                      <a:pt x="61" y="30"/>
                      <a:pt x="57" y="42"/>
                    </a:cubicBezTo>
                    <a:cubicBezTo>
                      <a:pt x="57" y="42"/>
                      <a:pt x="57" y="42"/>
                      <a:pt x="57" y="42"/>
                    </a:cubicBezTo>
                    <a:cubicBezTo>
                      <a:pt x="55" y="47"/>
                      <a:pt x="51" y="51"/>
                      <a:pt x="45" y="53"/>
                    </a:cubicBezTo>
                    <a:cubicBezTo>
                      <a:pt x="42" y="54"/>
                      <a:pt x="39" y="55"/>
                      <a:pt x="36" y="55"/>
                    </a:cubicBezTo>
                    <a:close/>
                    <a:moveTo>
                      <a:pt x="20" y="13"/>
                    </a:moveTo>
                    <a:cubicBezTo>
                      <a:pt x="17" y="13"/>
                      <a:pt x="14" y="14"/>
                      <a:pt x="12" y="17"/>
                    </a:cubicBezTo>
                    <a:cubicBezTo>
                      <a:pt x="10" y="21"/>
                      <a:pt x="11" y="25"/>
                      <a:pt x="11" y="27"/>
                    </a:cubicBezTo>
                    <a:cubicBezTo>
                      <a:pt x="14" y="35"/>
                      <a:pt x="22" y="42"/>
                      <a:pt x="31" y="44"/>
                    </a:cubicBezTo>
                    <a:cubicBezTo>
                      <a:pt x="35" y="45"/>
                      <a:pt x="39" y="45"/>
                      <a:pt x="42" y="44"/>
                    </a:cubicBezTo>
                    <a:cubicBezTo>
                      <a:pt x="45" y="43"/>
                      <a:pt x="47" y="41"/>
                      <a:pt x="48" y="39"/>
                    </a:cubicBezTo>
                    <a:cubicBezTo>
                      <a:pt x="48" y="39"/>
                      <a:pt x="48" y="39"/>
                      <a:pt x="48" y="39"/>
                    </a:cubicBezTo>
                    <a:cubicBezTo>
                      <a:pt x="50" y="32"/>
                      <a:pt x="41" y="21"/>
                      <a:pt x="30" y="15"/>
                    </a:cubicBezTo>
                    <a:cubicBezTo>
                      <a:pt x="28" y="14"/>
                      <a:pt x="24" y="13"/>
                      <a:pt x="20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76" name="">
                <a:extLst>
                  <a:ext uri="{FF2B5EF4-FFF2-40B4-BE49-F238E27FC236}">
                    <a16:creationId xmlns:a16="http://schemas.microsoft.com/office/drawing/2014/main" id="{F9044E4D-730A-4D06-B0A3-710A651B0F96}"/>
                  </a:ext>
                </a:extLst>
              </p:cNvPr>
              <p:cNvSpPr/>
              <p:nvPr/>
            </p:nvSpPr>
            <p:spPr bwMode="auto">
              <a:xfrm>
                <a:off x="5803900" y="3581401"/>
                <a:ext cx="238125" cy="158750"/>
              </a:xfrm>
              <a:custGeom>
                <a:avLst/>
                <a:gdLst>
                  <a:gd name="T0" fmla="*/ 25 w 63"/>
                  <a:gd name="T1" fmla="*/ 42 h 42"/>
                  <a:gd name="T2" fmla="*/ 9 w 63"/>
                  <a:gd name="T3" fmla="*/ 38 h 42"/>
                  <a:gd name="T4" fmla="*/ 4 w 63"/>
                  <a:gd name="T5" fmla="*/ 14 h 42"/>
                  <a:gd name="T6" fmla="*/ 22 w 63"/>
                  <a:gd name="T7" fmla="*/ 2 h 42"/>
                  <a:gd name="T8" fmla="*/ 56 w 63"/>
                  <a:gd name="T9" fmla="*/ 10 h 42"/>
                  <a:gd name="T10" fmla="*/ 56 w 63"/>
                  <a:gd name="T11" fmla="*/ 10 h 42"/>
                  <a:gd name="T12" fmla="*/ 62 w 63"/>
                  <a:gd name="T13" fmla="*/ 23 h 42"/>
                  <a:gd name="T14" fmla="*/ 53 w 63"/>
                  <a:gd name="T15" fmla="*/ 35 h 42"/>
                  <a:gd name="T16" fmla="*/ 25 w 63"/>
                  <a:gd name="T17" fmla="*/ 42 h 42"/>
                  <a:gd name="T18" fmla="*/ 30 w 63"/>
                  <a:gd name="T19" fmla="*/ 11 h 42"/>
                  <a:gd name="T20" fmla="*/ 24 w 63"/>
                  <a:gd name="T21" fmla="*/ 12 h 42"/>
                  <a:gd name="T22" fmla="*/ 12 w 63"/>
                  <a:gd name="T23" fmla="*/ 19 h 42"/>
                  <a:gd name="T24" fmla="*/ 14 w 63"/>
                  <a:gd name="T25" fmla="*/ 30 h 42"/>
                  <a:gd name="T26" fmla="*/ 49 w 63"/>
                  <a:gd name="T27" fmla="*/ 26 h 42"/>
                  <a:gd name="T28" fmla="*/ 53 w 63"/>
                  <a:gd name="T29" fmla="*/ 22 h 42"/>
                  <a:gd name="T30" fmla="*/ 50 w 63"/>
                  <a:gd name="T31" fmla="*/ 17 h 42"/>
                  <a:gd name="T32" fmla="*/ 30 w 63"/>
                  <a:gd name="T33" fmla="*/ 1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42">
                    <a:moveTo>
                      <a:pt x="25" y="42"/>
                    </a:moveTo>
                    <a:cubicBezTo>
                      <a:pt x="20" y="42"/>
                      <a:pt x="14" y="41"/>
                      <a:pt x="9" y="38"/>
                    </a:cubicBezTo>
                    <a:cubicBezTo>
                      <a:pt x="0" y="33"/>
                      <a:pt x="0" y="22"/>
                      <a:pt x="4" y="14"/>
                    </a:cubicBezTo>
                    <a:cubicBezTo>
                      <a:pt x="7" y="8"/>
                      <a:pt x="14" y="4"/>
                      <a:pt x="22" y="2"/>
                    </a:cubicBezTo>
                    <a:cubicBezTo>
                      <a:pt x="34" y="0"/>
                      <a:pt x="48" y="3"/>
                      <a:pt x="56" y="10"/>
                    </a:cubicBezTo>
                    <a:cubicBezTo>
                      <a:pt x="56" y="10"/>
                      <a:pt x="56" y="10"/>
                      <a:pt x="56" y="10"/>
                    </a:cubicBezTo>
                    <a:cubicBezTo>
                      <a:pt x="60" y="14"/>
                      <a:pt x="63" y="19"/>
                      <a:pt x="62" y="23"/>
                    </a:cubicBezTo>
                    <a:cubicBezTo>
                      <a:pt x="62" y="28"/>
                      <a:pt x="59" y="32"/>
                      <a:pt x="53" y="35"/>
                    </a:cubicBezTo>
                    <a:cubicBezTo>
                      <a:pt x="47" y="39"/>
                      <a:pt x="36" y="42"/>
                      <a:pt x="25" y="42"/>
                    </a:cubicBezTo>
                    <a:close/>
                    <a:moveTo>
                      <a:pt x="30" y="11"/>
                    </a:moveTo>
                    <a:cubicBezTo>
                      <a:pt x="28" y="11"/>
                      <a:pt x="26" y="11"/>
                      <a:pt x="24" y="12"/>
                    </a:cubicBezTo>
                    <a:cubicBezTo>
                      <a:pt x="20" y="12"/>
                      <a:pt x="15" y="14"/>
                      <a:pt x="12" y="19"/>
                    </a:cubicBezTo>
                    <a:cubicBezTo>
                      <a:pt x="11" y="22"/>
                      <a:pt x="10" y="27"/>
                      <a:pt x="14" y="30"/>
                    </a:cubicBezTo>
                    <a:cubicBezTo>
                      <a:pt x="23" y="35"/>
                      <a:pt x="38" y="32"/>
                      <a:pt x="49" y="26"/>
                    </a:cubicBezTo>
                    <a:cubicBezTo>
                      <a:pt x="51" y="25"/>
                      <a:pt x="52" y="24"/>
                      <a:pt x="53" y="22"/>
                    </a:cubicBezTo>
                    <a:cubicBezTo>
                      <a:pt x="53" y="21"/>
                      <a:pt x="52" y="19"/>
                      <a:pt x="50" y="17"/>
                    </a:cubicBezTo>
                    <a:cubicBezTo>
                      <a:pt x="45" y="13"/>
                      <a:pt x="37" y="11"/>
                      <a:pt x="3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77" name="">
                <a:extLst>
                  <a:ext uri="{FF2B5EF4-FFF2-40B4-BE49-F238E27FC236}">
                    <a16:creationId xmlns:a16="http://schemas.microsoft.com/office/drawing/2014/main" id="{6C43ADA8-6F18-45D7-B81F-D7D0CB9236E8}"/>
                  </a:ext>
                </a:extLst>
              </p:cNvPr>
              <p:cNvSpPr/>
              <p:nvPr/>
            </p:nvSpPr>
            <p:spPr bwMode="auto">
              <a:xfrm>
                <a:off x="5822950" y="1516064"/>
                <a:ext cx="60325" cy="98425"/>
              </a:xfrm>
              <a:custGeom>
                <a:avLst/>
                <a:gdLst>
                  <a:gd name="T0" fmla="*/ 11 w 16"/>
                  <a:gd name="T1" fmla="*/ 26 h 26"/>
                  <a:gd name="T2" fmla="*/ 6 w 16"/>
                  <a:gd name="T3" fmla="*/ 22 h 26"/>
                  <a:gd name="T4" fmla="*/ 1 w 16"/>
                  <a:gd name="T5" fmla="*/ 9 h 26"/>
                  <a:gd name="T6" fmla="*/ 3 w 16"/>
                  <a:gd name="T7" fmla="*/ 2 h 26"/>
                  <a:gd name="T8" fmla="*/ 10 w 16"/>
                  <a:gd name="T9" fmla="*/ 4 h 26"/>
                  <a:gd name="T10" fmla="*/ 16 w 16"/>
                  <a:gd name="T11" fmla="*/ 21 h 26"/>
                  <a:gd name="T12" fmla="*/ 12 w 16"/>
                  <a:gd name="T13" fmla="*/ 26 h 26"/>
                  <a:gd name="T14" fmla="*/ 11 w 16"/>
                  <a:gd name="T1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26">
                    <a:moveTo>
                      <a:pt x="11" y="26"/>
                    </a:moveTo>
                    <a:cubicBezTo>
                      <a:pt x="9" y="26"/>
                      <a:pt x="7" y="25"/>
                      <a:pt x="6" y="22"/>
                    </a:cubicBezTo>
                    <a:cubicBezTo>
                      <a:pt x="5" y="17"/>
                      <a:pt x="4" y="13"/>
                      <a:pt x="1" y="9"/>
                    </a:cubicBezTo>
                    <a:cubicBezTo>
                      <a:pt x="0" y="6"/>
                      <a:pt x="1" y="3"/>
                      <a:pt x="3" y="2"/>
                    </a:cubicBezTo>
                    <a:cubicBezTo>
                      <a:pt x="5" y="0"/>
                      <a:pt x="8" y="1"/>
                      <a:pt x="10" y="4"/>
                    </a:cubicBezTo>
                    <a:cubicBezTo>
                      <a:pt x="13" y="9"/>
                      <a:pt x="15" y="15"/>
                      <a:pt x="16" y="21"/>
                    </a:cubicBezTo>
                    <a:cubicBezTo>
                      <a:pt x="16" y="23"/>
                      <a:pt x="14" y="26"/>
                      <a:pt x="12" y="26"/>
                    </a:cubicBezTo>
                    <a:cubicBezTo>
                      <a:pt x="11" y="26"/>
                      <a:pt x="11" y="26"/>
                      <a:pt x="11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78" name="">
                <a:extLst>
                  <a:ext uri="{FF2B5EF4-FFF2-40B4-BE49-F238E27FC236}">
                    <a16:creationId xmlns:a16="http://schemas.microsoft.com/office/drawing/2014/main" id="{C548F576-A4A2-4202-99D5-FF9551900DE6}"/>
                  </a:ext>
                </a:extLst>
              </p:cNvPr>
              <p:cNvSpPr/>
              <p:nvPr/>
            </p:nvSpPr>
            <p:spPr bwMode="auto">
              <a:xfrm>
                <a:off x="5594350" y="1627189"/>
                <a:ext cx="60325" cy="74613"/>
              </a:xfrm>
              <a:custGeom>
                <a:avLst/>
                <a:gdLst>
                  <a:gd name="T0" fmla="*/ 11 w 16"/>
                  <a:gd name="T1" fmla="*/ 20 h 20"/>
                  <a:gd name="T2" fmla="*/ 6 w 16"/>
                  <a:gd name="T3" fmla="*/ 17 h 20"/>
                  <a:gd name="T4" fmla="*/ 2 w 16"/>
                  <a:gd name="T5" fmla="*/ 9 h 20"/>
                  <a:gd name="T6" fmla="*/ 2 w 16"/>
                  <a:gd name="T7" fmla="*/ 2 h 20"/>
                  <a:gd name="T8" fmla="*/ 9 w 16"/>
                  <a:gd name="T9" fmla="*/ 3 h 20"/>
                  <a:gd name="T10" fmla="*/ 16 w 16"/>
                  <a:gd name="T11" fmla="*/ 14 h 20"/>
                  <a:gd name="T12" fmla="*/ 13 w 16"/>
                  <a:gd name="T13" fmla="*/ 20 h 20"/>
                  <a:gd name="T14" fmla="*/ 11 w 16"/>
                  <a:gd name="T1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20">
                    <a:moveTo>
                      <a:pt x="11" y="20"/>
                    </a:moveTo>
                    <a:cubicBezTo>
                      <a:pt x="9" y="20"/>
                      <a:pt x="7" y="19"/>
                      <a:pt x="6" y="17"/>
                    </a:cubicBezTo>
                    <a:cubicBezTo>
                      <a:pt x="5" y="14"/>
                      <a:pt x="4" y="11"/>
                      <a:pt x="2" y="9"/>
                    </a:cubicBezTo>
                    <a:cubicBezTo>
                      <a:pt x="0" y="7"/>
                      <a:pt x="0" y="4"/>
                      <a:pt x="2" y="2"/>
                    </a:cubicBezTo>
                    <a:cubicBezTo>
                      <a:pt x="4" y="0"/>
                      <a:pt x="7" y="1"/>
                      <a:pt x="9" y="3"/>
                    </a:cubicBezTo>
                    <a:cubicBezTo>
                      <a:pt x="12" y="6"/>
                      <a:pt x="14" y="10"/>
                      <a:pt x="16" y="14"/>
                    </a:cubicBezTo>
                    <a:cubicBezTo>
                      <a:pt x="16" y="17"/>
                      <a:pt x="15" y="19"/>
                      <a:pt x="13" y="20"/>
                    </a:cubicBezTo>
                    <a:cubicBezTo>
                      <a:pt x="12" y="20"/>
                      <a:pt x="11" y="20"/>
                      <a:pt x="11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79" name="">
                <a:extLst>
                  <a:ext uri="{FF2B5EF4-FFF2-40B4-BE49-F238E27FC236}">
                    <a16:creationId xmlns:a16="http://schemas.microsoft.com/office/drawing/2014/main" id="{15BF846D-853D-415F-8139-E0B9F6E97B1C}"/>
                  </a:ext>
                </a:extLst>
              </p:cNvPr>
              <p:cNvSpPr/>
              <p:nvPr/>
            </p:nvSpPr>
            <p:spPr bwMode="auto">
              <a:xfrm>
                <a:off x="5384800" y="1728789"/>
                <a:ext cx="100013" cy="106363"/>
              </a:xfrm>
              <a:custGeom>
                <a:avLst/>
                <a:gdLst>
                  <a:gd name="T0" fmla="*/ 21 w 26"/>
                  <a:gd name="T1" fmla="*/ 28 h 28"/>
                  <a:gd name="T2" fmla="*/ 17 w 26"/>
                  <a:gd name="T3" fmla="*/ 26 h 28"/>
                  <a:gd name="T4" fmla="*/ 2 w 26"/>
                  <a:gd name="T5" fmla="*/ 9 h 28"/>
                  <a:gd name="T6" fmla="*/ 2 w 26"/>
                  <a:gd name="T7" fmla="*/ 2 h 28"/>
                  <a:gd name="T8" fmla="*/ 9 w 26"/>
                  <a:gd name="T9" fmla="*/ 3 h 28"/>
                  <a:gd name="T10" fmla="*/ 25 w 26"/>
                  <a:gd name="T11" fmla="*/ 20 h 28"/>
                  <a:gd name="T12" fmla="*/ 24 w 26"/>
                  <a:gd name="T13" fmla="*/ 27 h 28"/>
                  <a:gd name="T14" fmla="*/ 21 w 26"/>
                  <a:gd name="T1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28">
                    <a:moveTo>
                      <a:pt x="21" y="28"/>
                    </a:moveTo>
                    <a:cubicBezTo>
                      <a:pt x="20" y="28"/>
                      <a:pt x="18" y="27"/>
                      <a:pt x="17" y="26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0" y="7"/>
                      <a:pt x="0" y="4"/>
                      <a:pt x="2" y="2"/>
                    </a:cubicBezTo>
                    <a:cubicBezTo>
                      <a:pt x="4" y="0"/>
                      <a:pt x="7" y="1"/>
                      <a:pt x="9" y="3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6" y="22"/>
                      <a:pt x="26" y="25"/>
                      <a:pt x="24" y="27"/>
                    </a:cubicBezTo>
                    <a:cubicBezTo>
                      <a:pt x="23" y="27"/>
                      <a:pt x="22" y="28"/>
                      <a:pt x="21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80" name="">
                <a:extLst>
                  <a:ext uri="{FF2B5EF4-FFF2-40B4-BE49-F238E27FC236}">
                    <a16:creationId xmlns:a16="http://schemas.microsoft.com/office/drawing/2014/main" id="{E9E6946A-06A8-4AFC-B848-68AB9B31B4BE}"/>
                  </a:ext>
                </a:extLst>
              </p:cNvPr>
              <p:cNvSpPr/>
              <p:nvPr/>
            </p:nvSpPr>
            <p:spPr bwMode="auto">
              <a:xfrm>
                <a:off x="5259388" y="1925639"/>
                <a:ext cx="76200" cy="76200"/>
              </a:xfrm>
              <a:custGeom>
                <a:avLst/>
                <a:gdLst>
                  <a:gd name="T0" fmla="*/ 14 w 20"/>
                  <a:gd name="T1" fmla="*/ 20 h 20"/>
                  <a:gd name="T2" fmla="*/ 10 w 20"/>
                  <a:gd name="T3" fmla="*/ 17 h 20"/>
                  <a:gd name="T4" fmla="*/ 3 w 20"/>
                  <a:gd name="T5" fmla="*/ 9 h 20"/>
                  <a:gd name="T6" fmla="*/ 2 w 20"/>
                  <a:gd name="T7" fmla="*/ 2 h 20"/>
                  <a:gd name="T8" fmla="*/ 9 w 20"/>
                  <a:gd name="T9" fmla="*/ 1 h 20"/>
                  <a:gd name="T10" fmla="*/ 18 w 20"/>
                  <a:gd name="T11" fmla="*/ 12 h 20"/>
                  <a:gd name="T12" fmla="*/ 17 w 20"/>
                  <a:gd name="T13" fmla="*/ 19 h 20"/>
                  <a:gd name="T14" fmla="*/ 14 w 20"/>
                  <a:gd name="T1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20">
                    <a:moveTo>
                      <a:pt x="14" y="20"/>
                    </a:moveTo>
                    <a:cubicBezTo>
                      <a:pt x="13" y="20"/>
                      <a:pt x="11" y="19"/>
                      <a:pt x="10" y="17"/>
                    </a:cubicBezTo>
                    <a:cubicBezTo>
                      <a:pt x="8" y="14"/>
                      <a:pt x="6" y="11"/>
                      <a:pt x="3" y="9"/>
                    </a:cubicBezTo>
                    <a:cubicBezTo>
                      <a:pt x="1" y="8"/>
                      <a:pt x="0" y="5"/>
                      <a:pt x="2" y="2"/>
                    </a:cubicBezTo>
                    <a:cubicBezTo>
                      <a:pt x="3" y="0"/>
                      <a:pt x="6" y="0"/>
                      <a:pt x="9" y="1"/>
                    </a:cubicBezTo>
                    <a:cubicBezTo>
                      <a:pt x="13" y="4"/>
                      <a:pt x="16" y="8"/>
                      <a:pt x="18" y="12"/>
                    </a:cubicBezTo>
                    <a:cubicBezTo>
                      <a:pt x="20" y="14"/>
                      <a:pt x="19" y="17"/>
                      <a:pt x="17" y="19"/>
                    </a:cubicBezTo>
                    <a:cubicBezTo>
                      <a:pt x="16" y="19"/>
                      <a:pt x="15" y="20"/>
                      <a:pt x="1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81" name="">
                <a:extLst>
                  <a:ext uri="{FF2B5EF4-FFF2-40B4-BE49-F238E27FC236}">
                    <a16:creationId xmlns:a16="http://schemas.microsoft.com/office/drawing/2014/main" id="{E3B3FAF8-0442-4398-91FE-C6652F171225}"/>
                  </a:ext>
                </a:extLst>
              </p:cNvPr>
              <p:cNvSpPr/>
              <p:nvPr/>
            </p:nvSpPr>
            <p:spPr bwMode="auto">
              <a:xfrm>
                <a:off x="5092700" y="2062164"/>
                <a:ext cx="155575" cy="130175"/>
              </a:xfrm>
              <a:custGeom>
                <a:avLst/>
                <a:gdLst>
                  <a:gd name="T0" fmla="*/ 36 w 41"/>
                  <a:gd name="T1" fmla="*/ 34 h 34"/>
                  <a:gd name="T2" fmla="*/ 32 w 41"/>
                  <a:gd name="T3" fmla="*/ 32 h 34"/>
                  <a:gd name="T4" fmla="*/ 3 w 41"/>
                  <a:gd name="T5" fmla="*/ 10 h 34"/>
                  <a:gd name="T6" fmla="*/ 1 w 41"/>
                  <a:gd name="T7" fmla="*/ 3 h 34"/>
                  <a:gd name="T8" fmla="*/ 8 w 41"/>
                  <a:gd name="T9" fmla="*/ 2 h 34"/>
                  <a:gd name="T10" fmla="*/ 39 w 41"/>
                  <a:gd name="T11" fmla="*/ 25 h 34"/>
                  <a:gd name="T12" fmla="*/ 39 w 41"/>
                  <a:gd name="T13" fmla="*/ 32 h 34"/>
                  <a:gd name="T14" fmla="*/ 36 w 41"/>
                  <a:gd name="T1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34">
                    <a:moveTo>
                      <a:pt x="36" y="34"/>
                    </a:moveTo>
                    <a:cubicBezTo>
                      <a:pt x="35" y="34"/>
                      <a:pt x="33" y="33"/>
                      <a:pt x="32" y="32"/>
                    </a:cubicBezTo>
                    <a:cubicBezTo>
                      <a:pt x="23" y="25"/>
                      <a:pt x="13" y="17"/>
                      <a:pt x="3" y="10"/>
                    </a:cubicBezTo>
                    <a:cubicBezTo>
                      <a:pt x="0" y="8"/>
                      <a:pt x="0" y="5"/>
                      <a:pt x="1" y="3"/>
                    </a:cubicBezTo>
                    <a:cubicBezTo>
                      <a:pt x="3" y="1"/>
                      <a:pt x="6" y="0"/>
                      <a:pt x="8" y="2"/>
                    </a:cubicBezTo>
                    <a:cubicBezTo>
                      <a:pt x="19" y="9"/>
                      <a:pt x="29" y="17"/>
                      <a:pt x="39" y="25"/>
                    </a:cubicBezTo>
                    <a:cubicBezTo>
                      <a:pt x="41" y="27"/>
                      <a:pt x="41" y="30"/>
                      <a:pt x="39" y="32"/>
                    </a:cubicBezTo>
                    <a:cubicBezTo>
                      <a:pt x="38" y="33"/>
                      <a:pt x="37" y="34"/>
                      <a:pt x="36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82" name="">
                <a:extLst>
                  <a:ext uri="{FF2B5EF4-FFF2-40B4-BE49-F238E27FC236}">
                    <a16:creationId xmlns:a16="http://schemas.microsoft.com/office/drawing/2014/main" id="{F9D38530-0624-4E4C-BB4B-4BAF9F7D7ADF}"/>
                  </a:ext>
                </a:extLst>
              </p:cNvPr>
              <p:cNvSpPr/>
              <p:nvPr/>
            </p:nvSpPr>
            <p:spPr bwMode="auto">
              <a:xfrm>
                <a:off x="5021263" y="2366964"/>
                <a:ext cx="166688" cy="57150"/>
              </a:xfrm>
              <a:custGeom>
                <a:avLst/>
                <a:gdLst>
                  <a:gd name="T0" fmla="*/ 39 w 44"/>
                  <a:gd name="T1" fmla="*/ 15 h 15"/>
                  <a:gd name="T2" fmla="*/ 38 w 44"/>
                  <a:gd name="T3" fmla="*/ 15 h 15"/>
                  <a:gd name="T4" fmla="*/ 4 w 44"/>
                  <a:gd name="T5" fmla="*/ 10 h 15"/>
                  <a:gd name="T6" fmla="*/ 0 w 44"/>
                  <a:gd name="T7" fmla="*/ 5 h 15"/>
                  <a:gd name="T8" fmla="*/ 5 w 44"/>
                  <a:gd name="T9" fmla="*/ 1 h 15"/>
                  <a:gd name="T10" fmla="*/ 40 w 44"/>
                  <a:gd name="T11" fmla="*/ 5 h 15"/>
                  <a:gd name="T12" fmla="*/ 44 w 44"/>
                  <a:gd name="T13" fmla="*/ 10 h 15"/>
                  <a:gd name="T14" fmla="*/ 39 w 44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" h="15">
                    <a:moveTo>
                      <a:pt x="39" y="15"/>
                    </a:moveTo>
                    <a:cubicBezTo>
                      <a:pt x="39" y="15"/>
                      <a:pt x="38" y="15"/>
                      <a:pt x="38" y="15"/>
                    </a:cubicBezTo>
                    <a:cubicBezTo>
                      <a:pt x="27" y="13"/>
                      <a:pt x="16" y="11"/>
                      <a:pt x="4" y="10"/>
                    </a:cubicBezTo>
                    <a:cubicBezTo>
                      <a:pt x="2" y="10"/>
                      <a:pt x="0" y="8"/>
                      <a:pt x="0" y="5"/>
                    </a:cubicBezTo>
                    <a:cubicBezTo>
                      <a:pt x="0" y="2"/>
                      <a:pt x="2" y="0"/>
                      <a:pt x="5" y="1"/>
                    </a:cubicBezTo>
                    <a:cubicBezTo>
                      <a:pt x="17" y="2"/>
                      <a:pt x="28" y="3"/>
                      <a:pt x="40" y="5"/>
                    </a:cubicBezTo>
                    <a:cubicBezTo>
                      <a:pt x="42" y="5"/>
                      <a:pt x="44" y="8"/>
                      <a:pt x="44" y="10"/>
                    </a:cubicBezTo>
                    <a:cubicBezTo>
                      <a:pt x="43" y="13"/>
                      <a:pt x="41" y="15"/>
                      <a:pt x="39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83" name="">
                <a:extLst>
                  <a:ext uri="{FF2B5EF4-FFF2-40B4-BE49-F238E27FC236}">
                    <a16:creationId xmlns:a16="http://schemas.microsoft.com/office/drawing/2014/main" id="{716ECFA0-1083-42E6-BD13-7BA578F0C7D4}"/>
                  </a:ext>
                </a:extLst>
              </p:cNvPr>
              <p:cNvSpPr/>
              <p:nvPr/>
            </p:nvSpPr>
            <p:spPr bwMode="auto">
              <a:xfrm>
                <a:off x="5111750" y="2632076"/>
                <a:ext cx="79375" cy="41275"/>
              </a:xfrm>
              <a:custGeom>
                <a:avLst/>
                <a:gdLst>
                  <a:gd name="T0" fmla="*/ 5 w 21"/>
                  <a:gd name="T1" fmla="*/ 11 h 11"/>
                  <a:gd name="T2" fmla="*/ 1 w 21"/>
                  <a:gd name="T3" fmla="*/ 8 h 11"/>
                  <a:gd name="T4" fmla="*/ 4 w 21"/>
                  <a:gd name="T5" fmla="*/ 2 h 11"/>
                  <a:gd name="T6" fmla="*/ 16 w 21"/>
                  <a:gd name="T7" fmla="*/ 0 h 11"/>
                  <a:gd name="T8" fmla="*/ 21 w 21"/>
                  <a:gd name="T9" fmla="*/ 4 h 11"/>
                  <a:gd name="T10" fmla="*/ 16 w 21"/>
                  <a:gd name="T11" fmla="*/ 9 h 11"/>
                  <a:gd name="T12" fmla="*/ 7 w 21"/>
                  <a:gd name="T13" fmla="*/ 11 h 11"/>
                  <a:gd name="T14" fmla="*/ 5 w 21"/>
                  <a:gd name="T1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11">
                    <a:moveTo>
                      <a:pt x="5" y="11"/>
                    </a:moveTo>
                    <a:cubicBezTo>
                      <a:pt x="3" y="11"/>
                      <a:pt x="1" y="10"/>
                      <a:pt x="1" y="8"/>
                    </a:cubicBezTo>
                    <a:cubicBezTo>
                      <a:pt x="0" y="5"/>
                      <a:pt x="1" y="3"/>
                      <a:pt x="4" y="2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18" y="0"/>
                      <a:pt x="21" y="2"/>
                      <a:pt x="21" y="4"/>
                    </a:cubicBezTo>
                    <a:cubicBezTo>
                      <a:pt x="21" y="7"/>
                      <a:pt x="19" y="9"/>
                      <a:pt x="16" y="9"/>
                    </a:cubicBezTo>
                    <a:cubicBezTo>
                      <a:pt x="13" y="10"/>
                      <a:pt x="10" y="10"/>
                      <a:pt x="7" y="11"/>
                    </a:cubicBezTo>
                    <a:cubicBezTo>
                      <a:pt x="6" y="11"/>
                      <a:pt x="6" y="11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84" name="">
                <a:extLst>
                  <a:ext uri="{FF2B5EF4-FFF2-40B4-BE49-F238E27FC236}">
                    <a16:creationId xmlns:a16="http://schemas.microsoft.com/office/drawing/2014/main" id="{87DDA5A4-B08E-42D5-85E6-8640DCBD8BC7}"/>
                  </a:ext>
                </a:extLst>
              </p:cNvPr>
              <p:cNvSpPr/>
              <p:nvPr/>
            </p:nvSpPr>
            <p:spPr bwMode="auto">
              <a:xfrm>
                <a:off x="5108575" y="2852739"/>
                <a:ext cx="182563" cy="112713"/>
              </a:xfrm>
              <a:custGeom>
                <a:avLst/>
                <a:gdLst>
                  <a:gd name="T0" fmla="*/ 6 w 48"/>
                  <a:gd name="T1" fmla="*/ 30 h 30"/>
                  <a:gd name="T2" fmla="*/ 2 w 48"/>
                  <a:gd name="T3" fmla="*/ 28 h 30"/>
                  <a:gd name="T4" fmla="*/ 4 w 48"/>
                  <a:gd name="T5" fmla="*/ 21 h 30"/>
                  <a:gd name="T6" fmla="*/ 40 w 48"/>
                  <a:gd name="T7" fmla="*/ 1 h 30"/>
                  <a:gd name="T8" fmla="*/ 47 w 48"/>
                  <a:gd name="T9" fmla="*/ 3 h 30"/>
                  <a:gd name="T10" fmla="*/ 45 w 48"/>
                  <a:gd name="T11" fmla="*/ 10 h 30"/>
                  <a:gd name="T12" fmla="*/ 8 w 48"/>
                  <a:gd name="T13" fmla="*/ 30 h 30"/>
                  <a:gd name="T14" fmla="*/ 6 w 48"/>
                  <a:gd name="T1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30">
                    <a:moveTo>
                      <a:pt x="6" y="30"/>
                    </a:moveTo>
                    <a:cubicBezTo>
                      <a:pt x="4" y="30"/>
                      <a:pt x="3" y="29"/>
                      <a:pt x="2" y="28"/>
                    </a:cubicBezTo>
                    <a:cubicBezTo>
                      <a:pt x="0" y="25"/>
                      <a:pt x="1" y="22"/>
                      <a:pt x="4" y="21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2" y="0"/>
                      <a:pt x="45" y="1"/>
                      <a:pt x="47" y="3"/>
                    </a:cubicBezTo>
                    <a:cubicBezTo>
                      <a:pt x="48" y="5"/>
                      <a:pt x="47" y="8"/>
                      <a:pt x="45" y="10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0"/>
                      <a:pt x="7" y="30"/>
                      <a:pt x="6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85" name="">
                <a:extLst>
                  <a:ext uri="{FF2B5EF4-FFF2-40B4-BE49-F238E27FC236}">
                    <a16:creationId xmlns:a16="http://schemas.microsoft.com/office/drawing/2014/main" id="{94C46792-4E3F-40D2-B081-77F6BB788EFC}"/>
                  </a:ext>
                </a:extLst>
              </p:cNvPr>
              <p:cNvSpPr/>
              <p:nvPr/>
            </p:nvSpPr>
            <p:spPr bwMode="auto">
              <a:xfrm>
                <a:off x="5381625" y="3052764"/>
                <a:ext cx="79375" cy="76200"/>
              </a:xfrm>
              <a:custGeom>
                <a:avLst/>
                <a:gdLst>
                  <a:gd name="T0" fmla="*/ 6 w 21"/>
                  <a:gd name="T1" fmla="*/ 20 h 20"/>
                  <a:gd name="T2" fmla="*/ 1 w 21"/>
                  <a:gd name="T3" fmla="*/ 17 h 20"/>
                  <a:gd name="T4" fmla="*/ 4 w 21"/>
                  <a:gd name="T5" fmla="*/ 10 h 20"/>
                  <a:gd name="T6" fmla="*/ 11 w 21"/>
                  <a:gd name="T7" fmla="*/ 3 h 20"/>
                  <a:gd name="T8" fmla="*/ 17 w 21"/>
                  <a:gd name="T9" fmla="*/ 1 h 20"/>
                  <a:gd name="T10" fmla="*/ 20 w 21"/>
                  <a:gd name="T11" fmla="*/ 7 h 20"/>
                  <a:gd name="T12" fmla="*/ 7 w 21"/>
                  <a:gd name="T13" fmla="*/ 19 h 20"/>
                  <a:gd name="T14" fmla="*/ 6 w 21"/>
                  <a:gd name="T1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20">
                    <a:moveTo>
                      <a:pt x="6" y="20"/>
                    </a:moveTo>
                    <a:cubicBezTo>
                      <a:pt x="4" y="20"/>
                      <a:pt x="2" y="19"/>
                      <a:pt x="1" y="17"/>
                    </a:cubicBezTo>
                    <a:cubicBezTo>
                      <a:pt x="0" y="14"/>
                      <a:pt x="1" y="11"/>
                      <a:pt x="4" y="10"/>
                    </a:cubicBezTo>
                    <a:cubicBezTo>
                      <a:pt x="7" y="9"/>
                      <a:pt x="9" y="6"/>
                      <a:pt x="11" y="3"/>
                    </a:cubicBezTo>
                    <a:cubicBezTo>
                      <a:pt x="12" y="1"/>
                      <a:pt x="14" y="0"/>
                      <a:pt x="17" y="1"/>
                    </a:cubicBezTo>
                    <a:cubicBezTo>
                      <a:pt x="19" y="2"/>
                      <a:pt x="21" y="5"/>
                      <a:pt x="20" y="7"/>
                    </a:cubicBezTo>
                    <a:cubicBezTo>
                      <a:pt x="17" y="12"/>
                      <a:pt x="13" y="17"/>
                      <a:pt x="7" y="19"/>
                    </a:cubicBezTo>
                    <a:cubicBezTo>
                      <a:pt x="7" y="20"/>
                      <a:pt x="6" y="20"/>
                      <a:pt x="6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86" name="">
                <a:extLst>
                  <a:ext uri="{FF2B5EF4-FFF2-40B4-BE49-F238E27FC236}">
                    <a16:creationId xmlns:a16="http://schemas.microsoft.com/office/drawing/2014/main" id="{46CAEE6E-41D7-4DE7-8904-353A33B9395B}"/>
                  </a:ext>
                </a:extLst>
              </p:cNvPr>
              <p:cNvSpPr/>
              <p:nvPr/>
            </p:nvSpPr>
            <p:spPr bwMode="auto">
              <a:xfrm>
                <a:off x="5484813" y="3159126"/>
                <a:ext cx="125413" cy="155575"/>
              </a:xfrm>
              <a:custGeom>
                <a:avLst/>
                <a:gdLst>
                  <a:gd name="T0" fmla="*/ 6 w 33"/>
                  <a:gd name="T1" fmla="*/ 41 h 41"/>
                  <a:gd name="T2" fmla="*/ 2 w 33"/>
                  <a:gd name="T3" fmla="*/ 39 h 41"/>
                  <a:gd name="T4" fmla="*/ 2 w 33"/>
                  <a:gd name="T5" fmla="*/ 32 h 41"/>
                  <a:gd name="T6" fmla="*/ 23 w 33"/>
                  <a:gd name="T7" fmla="*/ 4 h 41"/>
                  <a:gd name="T8" fmla="*/ 29 w 33"/>
                  <a:gd name="T9" fmla="*/ 1 h 41"/>
                  <a:gd name="T10" fmla="*/ 32 w 33"/>
                  <a:gd name="T11" fmla="*/ 7 h 41"/>
                  <a:gd name="T12" fmla="*/ 9 w 33"/>
                  <a:gd name="T13" fmla="*/ 39 h 41"/>
                  <a:gd name="T14" fmla="*/ 6 w 33"/>
                  <a:gd name="T15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41">
                    <a:moveTo>
                      <a:pt x="6" y="41"/>
                    </a:moveTo>
                    <a:cubicBezTo>
                      <a:pt x="4" y="41"/>
                      <a:pt x="3" y="40"/>
                      <a:pt x="2" y="39"/>
                    </a:cubicBezTo>
                    <a:cubicBezTo>
                      <a:pt x="0" y="37"/>
                      <a:pt x="0" y="34"/>
                      <a:pt x="2" y="32"/>
                    </a:cubicBezTo>
                    <a:cubicBezTo>
                      <a:pt x="11" y="24"/>
                      <a:pt x="18" y="14"/>
                      <a:pt x="23" y="4"/>
                    </a:cubicBezTo>
                    <a:cubicBezTo>
                      <a:pt x="24" y="1"/>
                      <a:pt x="26" y="0"/>
                      <a:pt x="29" y="1"/>
                    </a:cubicBezTo>
                    <a:cubicBezTo>
                      <a:pt x="32" y="2"/>
                      <a:pt x="33" y="5"/>
                      <a:pt x="32" y="7"/>
                    </a:cubicBezTo>
                    <a:cubicBezTo>
                      <a:pt x="27" y="19"/>
                      <a:pt x="19" y="31"/>
                      <a:pt x="9" y="39"/>
                    </a:cubicBezTo>
                    <a:cubicBezTo>
                      <a:pt x="8" y="40"/>
                      <a:pt x="7" y="41"/>
                      <a:pt x="6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87" name="">
                <a:extLst>
                  <a:ext uri="{FF2B5EF4-FFF2-40B4-BE49-F238E27FC236}">
                    <a16:creationId xmlns:a16="http://schemas.microsoft.com/office/drawing/2014/main" id="{E929FC98-14ED-4FE1-811C-C4D94D88762A}"/>
                  </a:ext>
                </a:extLst>
              </p:cNvPr>
              <p:cNvSpPr/>
              <p:nvPr/>
            </p:nvSpPr>
            <p:spPr bwMode="auto">
              <a:xfrm>
                <a:off x="5788025" y="3251201"/>
                <a:ext cx="60325" cy="101600"/>
              </a:xfrm>
              <a:custGeom>
                <a:avLst/>
                <a:gdLst>
                  <a:gd name="T0" fmla="*/ 6 w 16"/>
                  <a:gd name="T1" fmla="*/ 27 h 27"/>
                  <a:gd name="T2" fmla="*/ 4 w 16"/>
                  <a:gd name="T3" fmla="*/ 26 h 27"/>
                  <a:gd name="T4" fmla="*/ 1 w 16"/>
                  <a:gd name="T5" fmla="*/ 20 h 27"/>
                  <a:gd name="T6" fmla="*/ 6 w 16"/>
                  <a:gd name="T7" fmla="*/ 4 h 27"/>
                  <a:gd name="T8" fmla="*/ 12 w 16"/>
                  <a:gd name="T9" fmla="*/ 1 h 27"/>
                  <a:gd name="T10" fmla="*/ 15 w 16"/>
                  <a:gd name="T11" fmla="*/ 7 h 27"/>
                  <a:gd name="T12" fmla="*/ 10 w 16"/>
                  <a:gd name="T13" fmla="*/ 23 h 27"/>
                  <a:gd name="T14" fmla="*/ 6 w 16"/>
                  <a:gd name="T1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27">
                    <a:moveTo>
                      <a:pt x="6" y="27"/>
                    </a:moveTo>
                    <a:cubicBezTo>
                      <a:pt x="5" y="27"/>
                      <a:pt x="5" y="26"/>
                      <a:pt x="4" y="26"/>
                    </a:cubicBezTo>
                    <a:cubicBezTo>
                      <a:pt x="2" y="25"/>
                      <a:pt x="0" y="23"/>
                      <a:pt x="1" y="20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2"/>
                      <a:pt x="10" y="0"/>
                      <a:pt x="12" y="1"/>
                    </a:cubicBezTo>
                    <a:cubicBezTo>
                      <a:pt x="15" y="2"/>
                      <a:pt x="16" y="4"/>
                      <a:pt x="15" y="7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5"/>
                      <a:pt x="8" y="27"/>
                      <a:pt x="6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88" name="">
                <a:extLst>
                  <a:ext uri="{FF2B5EF4-FFF2-40B4-BE49-F238E27FC236}">
                    <a16:creationId xmlns:a16="http://schemas.microsoft.com/office/drawing/2014/main" id="{91CE107D-7E28-4D0F-8FB4-BC09DA4D9FD2}"/>
                  </a:ext>
                </a:extLst>
              </p:cNvPr>
              <p:cNvSpPr/>
              <p:nvPr/>
            </p:nvSpPr>
            <p:spPr bwMode="auto">
              <a:xfrm>
                <a:off x="6099175" y="3276601"/>
                <a:ext cx="80963" cy="198438"/>
              </a:xfrm>
              <a:custGeom>
                <a:avLst/>
                <a:gdLst>
                  <a:gd name="T0" fmla="*/ 15 w 21"/>
                  <a:gd name="T1" fmla="*/ 52 h 52"/>
                  <a:gd name="T2" fmla="*/ 11 w 21"/>
                  <a:gd name="T3" fmla="*/ 47 h 52"/>
                  <a:gd name="T4" fmla="*/ 1 w 21"/>
                  <a:gd name="T5" fmla="*/ 8 h 52"/>
                  <a:gd name="T6" fmla="*/ 4 w 21"/>
                  <a:gd name="T7" fmla="*/ 1 h 52"/>
                  <a:gd name="T8" fmla="*/ 11 w 21"/>
                  <a:gd name="T9" fmla="*/ 4 h 52"/>
                  <a:gd name="T10" fmla="*/ 20 w 21"/>
                  <a:gd name="T11" fmla="*/ 46 h 52"/>
                  <a:gd name="T12" fmla="*/ 16 w 21"/>
                  <a:gd name="T13" fmla="*/ 52 h 52"/>
                  <a:gd name="T14" fmla="*/ 15 w 21"/>
                  <a:gd name="T1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52">
                    <a:moveTo>
                      <a:pt x="15" y="52"/>
                    </a:moveTo>
                    <a:cubicBezTo>
                      <a:pt x="13" y="52"/>
                      <a:pt x="11" y="50"/>
                      <a:pt x="11" y="47"/>
                    </a:cubicBezTo>
                    <a:cubicBezTo>
                      <a:pt x="9" y="34"/>
                      <a:pt x="6" y="20"/>
                      <a:pt x="1" y="8"/>
                    </a:cubicBezTo>
                    <a:cubicBezTo>
                      <a:pt x="0" y="5"/>
                      <a:pt x="2" y="2"/>
                      <a:pt x="4" y="1"/>
                    </a:cubicBezTo>
                    <a:cubicBezTo>
                      <a:pt x="7" y="0"/>
                      <a:pt x="10" y="2"/>
                      <a:pt x="11" y="4"/>
                    </a:cubicBezTo>
                    <a:cubicBezTo>
                      <a:pt x="15" y="18"/>
                      <a:pt x="19" y="32"/>
                      <a:pt x="20" y="46"/>
                    </a:cubicBezTo>
                    <a:cubicBezTo>
                      <a:pt x="21" y="49"/>
                      <a:pt x="19" y="51"/>
                      <a:pt x="16" y="52"/>
                    </a:cubicBezTo>
                    <a:cubicBezTo>
                      <a:pt x="16" y="52"/>
                      <a:pt x="16" y="52"/>
                      <a:pt x="15" y="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89" name="">
                <a:extLst>
                  <a:ext uri="{FF2B5EF4-FFF2-40B4-BE49-F238E27FC236}">
                    <a16:creationId xmlns:a16="http://schemas.microsoft.com/office/drawing/2014/main" id="{9DEA50D1-F870-41A9-9A7D-2CA68082B9B0}"/>
                  </a:ext>
                </a:extLst>
              </p:cNvPr>
              <p:cNvSpPr/>
              <p:nvPr/>
            </p:nvSpPr>
            <p:spPr bwMode="auto">
              <a:xfrm>
                <a:off x="6350000" y="3238501"/>
                <a:ext cx="53975" cy="92075"/>
              </a:xfrm>
              <a:custGeom>
                <a:avLst/>
                <a:gdLst>
                  <a:gd name="T0" fmla="*/ 8 w 14"/>
                  <a:gd name="T1" fmla="*/ 24 h 24"/>
                  <a:gd name="T2" fmla="*/ 3 w 14"/>
                  <a:gd name="T3" fmla="*/ 20 h 24"/>
                  <a:gd name="T4" fmla="*/ 0 w 14"/>
                  <a:gd name="T5" fmla="*/ 6 h 24"/>
                  <a:gd name="T6" fmla="*/ 4 w 14"/>
                  <a:gd name="T7" fmla="*/ 0 h 24"/>
                  <a:gd name="T8" fmla="*/ 10 w 14"/>
                  <a:gd name="T9" fmla="*/ 4 h 24"/>
                  <a:gd name="T10" fmla="*/ 13 w 14"/>
                  <a:gd name="T11" fmla="*/ 18 h 24"/>
                  <a:gd name="T12" fmla="*/ 9 w 14"/>
                  <a:gd name="T13" fmla="*/ 23 h 24"/>
                  <a:gd name="T14" fmla="*/ 8 w 14"/>
                  <a:gd name="T1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24">
                    <a:moveTo>
                      <a:pt x="8" y="24"/>
                    </a:moveTo>
                    <a:cubicBezTo>
                      <a:pt x="6" y="24"/>
                      <a:pt x="4" y="22"/>
                      <a:pt x="3" y="2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1" y="1"/>
                      <a:pt x="4" y="0"/>
                    </a:cubicBezTo>
                    <a:cubicBezTo>
                      <a:pt x="7" y="0"/>
                      <a:pt x="9" y="1"/>
                      <a:pt x="10" y="4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4" y="20"/>
                      <a:pt x="12" y="23"/>
                      <a:pt x="9" y="23"/>
                    </a:cubicBezTo>
                    <a:cubicBezTo>
                      <a:pt x="9" y="24"/>
                      <a:pt x="9" y="24"/>
                      <a:pt x="8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90" name="">
                <a:extLst>
                  <a:ext uri="{FF2B5EF4-FFF2-40B4-BE49-F238E27FC236}">
                    <a16:creationId xmlns:a16="http://schemas.microsoft.com/office/drawing/2014/main" id="{C13ED9B2-D8DF-49E9-A894-4431518B27A5}"/>
                  </a:ext>
                </a:extLst>
              </p:cNvPr>
              <p:cNvSpPr/>
              <p:nvPr/>
            </p:nvSpPr>
            <p:spPr bwMode="auto">
              <a:xfrm>
                <a:off x="6426200" y="1516064"/>
                <a:ext cx="79375" cy="114300"/>
              </a:xfrm>
              <a:custGeom>
                <a:avLst/>
                <a:gdLst>
                  <a:gd name="T0" fmla="*/ 5 w 21"/>
                  <a:gd name="T1" fmla="*/ 30 h 30"/>
                  <a:gd name="T2" fmla="*/ 3 w 21"/>
                  <a:gd name="T3" fmla="*/ 29 h 30"/>
                  <a:gd name="T4" fmla="*/ 0 w 21"/>
                  <a:gd name="T5" fmla="*/ 23 h 30"/>
                  <a:gd name="T6" fmla="*/ 12 w 21"/>
                  <a:gd name="T7" fmla="*/ 3 h 30"/>
                  <a:gd name="T8" fmla="*/ 19 w 21"/>
                  <a:gd name="T9" fmla="*/ 2 h 30"/>
                  <a:gd name="T10" fmla="*/ 20 w 21"/>
                  <a:gd name="T11" fmla="*/ 9 h 30"/>
                  <a:gd name="T12" fmla="*/ 10 w 21"/>
                  <a:gd name="T13" fmla="*/ 26 h 30"/>
                  <a:gd name="T14" fmla="*/ 5 w 21"/>
                  <a:gd name="T1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30">
                    <a:moveTo>
                      <a:pt x="5" y="30"/>
                    </a:moveTo>
                    <a:cubicBezTo>
                      <a:pt x="4" y="30"/>
                      <a:pt x="4" y="29"/>
                      <a:pt x="3" y="29"/>
                    </a:cubicBezTo>
                    <a:cubicBezTo>
                      <a:pt x="1" y="28"/>
                      <a:pt x="0" y="26"/>
                      <a:pt x="0" y="23"/>
                    </a:cubicBezTo>
                    <a:cubicBezTo>
                      <a:pt x="3" y="16"/>
                      <a:pt x="7" y="9"/>
                      <a:pt x="12" y="3"/>
                    </a:cubicBezTo>
                    <a:cubicBezTo>
                      <a:pt x="14" y="1"/>
                      <a:pt x="17" y="0"/>
                      <a:pt x="19" y="2"/>
                    </a:cubicBezTo>
                    <a:cubicBezTo>
                      <a:pt x="21" y="4"/>
                      <a:pt x="21" y="7"/>
                      <a:pt x="20" y="9"/>
                    </a:cubicBezTo>
                    <a:cubicBezTo>
                      <a:pt x="15" y="14"/>
                      <a:pt x="12" y="20"/>
                      <a:pt x="10" y="26"/>
                    </a:cubicBezTo>
                    <a:cubicBezTo>
                      <a:pt x="9" y="28"/>
                      <a:pt x="7" y="30"/>
                      <a:pt x="5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91" name="">
                <a:extLst>
                  <a:ext uri="{FF2B5EF4-FFF2-40B4-BE49-F238E27FC236}">
                    <a16:creationId xmlns:a16="http://schemas.microsoft.com/office/drawing/2014/main" id="{0B295129-A6D3-4C15-B202-55E1AF7E3599}"/>
                  </a:ext>
                </a:extLst>
              </p:cNvPr>
              <p:cNvSpPr/>
              <p:nvPr/>
            </p:nvSpPr>
            <p:spPr bwMode="auto">
              <a:xfrm>
                <a:off x="6786563" y="1744664"/>
                <a:ext cx="100013" cy="101600"/>
              </a:xfrm>
              <a:custGeom>
                <a:avLst/>
                <a:gdLst>
                  <a:gd name="T0" fmla="*/ 5 w 26"/>
                  <a:gd name="T1" fmla="*/ 27 h 27"/>
                  <a:gd name="T2" fmla="*/ 2 w 26"/>
                  <a:gd name="T3" fmla="*/ 26 h 27"/>
                  <a:gd name="T4" fmla="*/ 1 w 26"/>
                  <a:gd name="T5" fmla="*/ 19 h 27"/>
                  <a:gd name="T6" fmla="*/ 17 w 26"/>
                  <a:gd name="T7" fmla="*/ 2 h 27"/>
                  <a:gd name="T8" fmla="*/ 24 w 26"/>
                  <a:gd name="T9" fmla="*/ 2 h 27"/>
                  <a:gd name="T10" fmla="*/ 24 w 26"/>
                  <a:gd name="T11" fmla="*/ 9 h 27"/>
                  <a:gd name="T12" fmla="*/ 9 w 26"/>
                  <a:gd name="T13" fmla="*/ 25 h 27"/>
                  <a:gd name="T14" fmla="*/ 5 w 26"/>
                  <a:gd name="T1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27">
                    <a:moveTo>
                      <a:pt x="5" y="27"/>
                    </a:moveTo>
                    <a:cubicBezTo>
                      <a:pt x="4" y="27"/>
                      <a:pt x="3" y="27"/>
                      <a:pt x="2" y="26"/>
                    </a:cubicBezTo>
                    <a:cubicBezTo>
                      <a:pt x="0" y="25"/>
                      <a:pt x="0" y="22"/>
                      <a:pt x="1" y="19"/>
                    </a:cubicBezTo>
                    <a:cubicBezTo>
                      <a:pt x="6" y="13"/>
                      <a:pt x="11" y="7"/>
                      <a:pt x="17" y="2"/>
                    </a:cubicBezTo>
                    <a:cubicBezTo>
                      <a:pt x="20" y="0"/>
                      <a:pt x="23" y="0"/>
                      <a:pt x="24" y="2"/>
                    </a:cubicBezTo>
                    <a:cubicBezTo>
                      <a:pt x="26" y="4"/>
                      <a:pt x="26" y="8"/>
                      <a:pt x="24" y="9"/>
                    </a:cubicBezTo>
                    <a:cubicBezTo>
                      <a:pt x="18" y="14"/>
                      <a:pt x="13" y="19"/>
                      <a:pt x="9" y="25"/>
                    </a:cubicBezTo>
                    <a:cubicBezTo>
                      <a:pt x="8" y="26"/>
                      <a:pt x="7" y="27"/>
                      <a:pt x="5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92" name="">
                <a:extLst>
                  <a:ext uri="{FF2B5EF4-FFF2-40B4-BE49-F238E27FC236}">
                    <a16:creationId xmlns:a16="http://schemas.microsoft.com/office/drawing/2014/main" id="{2E614D53-3987-4046-A62D-9F7C401878A7}"/>
                  </a:ext>
                </a:extLst>
              </p:cNvPr>
              <p:cNvSpPr/>
              <p:nvPr/>
            </p:nvSpPr>
            <p:spPr bwMode="auto">
              <a:xfrm>
                <a:off x="7011988" y="2200276"/>
                <a:ext cx="128588" cy="52388"/>
              </a:xfrm>
              <a:custGeom>
                <a:avLst/>
                <a:gdLst>
                  <a:gd name="T0" fmla="*/ 6 w 34"/>
                  <a:gd name="T1" fmla="*/ 14 h 14"/>
                  <a:gd name="T2" fmla="*/ 1 w 34"/>
                  <a:gd name="T3" fmla="*/ 10 h 14"/>
                  <a:gd name="T4" fmla="*/ 5 w 34"/>
                  <a:gd name="T5" fmla="*/ 4 h 14"/>
                  <a:gd name="T6" fmla="*/ 28 w 34"/>
                  <a:gd name="T7" fmla="*/ 0 h 14"/>
                  <a:gd name="T8" fmla="*/ 33 w 34"/>
                  <a:gd name="T9" fmla="*/ 4 h 14"/>
                  <a:gd name="T10" fmla="*/ 29 w 34"/>
                  <a:gd name="T11" fmla="*/ 10 h 14"/>
                  <a:gd name="T12" fmla="*/ 7 w 34"/>
                  <a:gd name="T13" fmla="*/ 14 h 14"/>
                  <a:gd name="T14" fmla="*/ 6 w 34"/>
                  <a:gd name="T1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14">
                    <a:moveTo>
                      <a:pt x="6" y="14"/>
                    </a:moveTo>
                    <a:cubicBezTo>
                      <a:pt x="3" y="14"/>
                      <a:pt x="1" y="12"/>
                      <a:pt x="1" y="10"/>
                    </a:cubicBezTo>
                    <a:cubicBezTo>
                      <a:pt x="0" y="7"/>
                      <a:pt x="2" y="5"/>
                      <a:pt x="5" y="4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3" y="2"/>
                      <a:pt x="33" y="4"/>
                    </a:cubicBezTo>
                    <a:cubicBezTo>
                      <a:pt x="34" y="7"/>
                      <a:pt x="32" y="9"/>
                      <a:pt x="29" y="10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6" y="14"/>
                      <a:pt x="6" y="14"/>
                      <a:pt x="6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93" name="">
                <a:extLst>
                  <a:ext uri="{FF2B5EF4-FFF2-40B4-BE49-F238E27FC236}">
                    <a16:creationId xmlns:a16="http://schemas.microsoft.com/office/drawing/2014/main" id="{6EF4D005-AD5B-4FE6-96C1-08F27D77CE5B}"/>
                  </a:ext>
                </a:extLst>
              </p:cNvPr>
              <p:cNvSpPr/>
              <p:nvPr/>
            </p:nvSpPr>
            <p:spPr bwMode="auto">
              <a:xfrm>
                <a:off x="6977063" y="2719389"/>
                <a:ext cx="130175" cy="84138"/>
              </a:xfrm>
              <a:custGeom>
                <a:avLst/>
                <a:gdLst>
                  <a:gd name="T0" fmla="*/ 28 w 34"/>
                  <a:gd name="T1" fmla="*/ 22 h 22"/>
                  <a:gd name="T2" fmla="*/ 28 w 34"/>
                  <a:gd name="T3" fmla="*/ 22 h 22"/>
                  <a:gd name="T4" fmla="*/ 1 w 34"/>
                  <a:gd name="T5" fmla="*/ 9 h 22"/>
                  <a:gd name="T6" fmla="*/ 2 w 34"/>
                  <a:gd name="T7" fmla="*/ 2 h 22"/>
                  <a:gd name="T8" fmla="*/ 9 w 34"/>
                  <a:gd name="T9" fmla="*/ 2 h 22"/>
                  <a:gd name="T10" fmla="*/ 29 w 34"/>
                  <a:gd name="T11" fmla="*/ 12 h 22"/>
                  <a:gd name="T12" fmla="*/ 33 w 34"/>
                  <a:gd name="T13" fmla="*/ 18 h 22"/>
                  <a:gd name="T14" fmla="*/ 28 w 34"/>
                  <a:gd name="T1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22">
                    <a:moveTo>
                      <a:pt x="28" y="22"/>
                    </a:moveTo>
                    <a:cubicBezTo>
                      <a:pt x="28" y="22"/>
                      <a:pt x="28" y="22"/>
                      <a:pt x="28" y="22"/>
                    </a:cubicBezTo>
                    <a:cubicBezTo>
                      <a:pt x="18" y="21"/>
                      <a:pt x="8" y="16"/>
                      <a:pt x="1" y="9"/>
                    </a:cubicBezTo>
                    <a:cubicBezTo>
                      <a:pt x="0" y="7"/>
                      <a:pt x="0" y="4"/>
                      <a:pt x="2" y="2"/>
                    </a:cubicBezTo>
                    <a:cubicBezTo>
                      <a:pt x="4" y="0"/>
                      <a:pt x="7" y="0"/>
                      <a:pt x="9" y="2"/>
                    </a:cubicBezTo>
                    <a:cubicBezTo>
                      <a:pt x="14" y="8"/>
                      <a:pt x="21" y="11"/>
                      <a:pt x="29" y="12"/>
                    </a:cubicBezTo>
                    <a:cubicBezTo>
                      <a:pt x="32" y="13"/>
                      <a:pt x="34" y="15"/>
                      <a:pt x="33" y="18"/>
                    </a:cubicBezTo>
                    <a:cubicBezTo>
                      <a:pt x="33" y="20"/>
                      <a:pt x="31" y="22"/>
                      <a:pt x="28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94" name="">
                <a:extLst>
                  <a:ext uri="{FF2B5EF4-FFF2-40B4-BE49-F238E27FC236}">
                    <a16:creationId xmlns:a16="http://schemas.microsoft.com/office/drawing/2014/main" id="{975CE16D-23A3-473B-8359-1429BE7C1E51}"/>
                  </a:ext>
                </a:extLst>
              </p:cNvPr>
              <p:cNvSpPr/>
              <p:nvPr/>
            </p:nvSpPr>
            <p:spPr bwMode="auto">
              <a:xfrm>
                <a:off x="6684963" y="3071814"/>
                <a:ext cx="109538" cy="84138"/>
              </a:xfrm>
              <a:custGeom>
                <a:avLst/>
                <a:gdLst>
                  <a:gd name="T0" fmla="*/ 23 w 29"/>
                  <a:gd name="T1" fmla="*/ 22 h 22"/>
                  <a:gd name="T2" fmla="*/ 21 w 29"/>
                  <a:gd name="T3" fmla="*/ 21 h 22"/>
                  <a:gd name="T4" fmla="*/ 3 w 29"/>
                  <a:gd name="T5" fmla="*/ 10 h 22"/>
                  <a:gd name="T6" fmla="*/ 1 w 29"/>
                  <a:gd name="T7" fmla="*/ 3 h 22"/>
                  <a:gd name="T8" fmla="*/ 8 w 29"/>
                  <a:gd name="T9" fmla="*/ 1 h 22"/>
                  <a:gd name="T10" fmla="*/ 26 w 29"/>
                  <a:gd name="T11" fmla="*/ 13 h 22"/>
                  <a:gd name="T12" fmla="*/ 28 w 29"/>
                  <a:gd name="T13" fmla="*/ 20 h 22"/>
                  <a:gd name="T14" fmla="*/ 23 w 29"/>
                  <a:gd name="T1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22">
                    <a:moveTo>
                      <a:pt x="23" y="22"/>
                    </a:moveTo>
                    <a:cubicBezTo>
                      <a:pt x="23" y="22"/>
                      <a:pt x="22" y="22"/>
                      <a:pt x="21" y="21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0" y="8"/>
                      <a:pt x="0" y="5"/>
                      <a:pt x="1" y="3"/>
                    </a:cubicBezTo>
                    <a:cubicBezTo>
                      <a:pt x="2" y="1"/>
                      <a:pt x="6" y="0"/>
                      <a:pt x="8" y="1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8" y="15"/>
                      <a:pt x="29" y="18"/>
                      <a:pt x="28" y="20"/>
                    </a:cubicBezTo>
                    <a:cubicBezTo>
                      <a:pt x="27" y="21"/>
                      <a:pt x="25" y="22"/>
                      <a:pt x="23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95" name="">
                <a:extLst>
                  <a:ext uri="{FF2B5EF4-FFF2-40B4-BE49-F238E27FC236}">
                    <a16:creationId xmlns:a16="http://schemas.microsoft.com/office/drawing/2014/main" id="{61CD06EE-E470-4B11-9953-667A0CDFAEE9}"/>
                  </a:ext>
                </a:extLst>
              </p:cNvPr>
              <p:cNvSpPr/>
              <p:nvPr/>
            </p:nvSpPr>
            <p:spPr bwMode="auto">
              <a:xfrm>
                <a:off x="6205538" y="1141414"/>
                <a:ext cx="103188" cy="428625"/>
              </a:xfrm>
              <a:custGeom>
                <a:avLst/>
                <a:gdLst>
                  <a:gd name="T0" fmla="*/ 5 w 27"/>
                  <a:gd name="T1" fmla="*/ 113 h 113"/>
                  <a:gd name="T2" fmla="*/ 4 w 27"/>
                  <a:gd name="T3" fmla="*/ 113 h 113"/>
                  <a:gd name="T4" fmla="*/ 0 w 27"/>
                  <a:gd name="T5" fmla="*/ 108 h 113"/>
                  <a:gd name="T6" fmla="*/ 17 w 27"/>
                  <a:gd name="T7" fmla="*/ 4 h 113"/>
                  <a:gd name="T8" fmla="*/ 23 w 27"/>
                  <a:gd name="T9" fmla="*/ 0 h 113"/>
                  <a:gd name="T10" fmla="*/ 27 w 27"/>
                  <a:gd name="T11" fmla="*/ 6 h 113"/>
                  <a:gd name="T12" fmla="*/ 10 w 27"/>
                  <a:gd name="T13" fmla="*/ 109 h 113"/>
                  <a:gd name="T14" fmla="*/ 5 w 27"/>
                  <a:gd name="T15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13">
                    <a:moveTo>
                      <a:pt x="5" y="113"/>
                    </a:moveTo>
                    <a:cubicBezTo>
                      <a:pt x="5" y="113"/>
                      <a:pt x="4" y="113"/>
                      <a:pt x="4" y="113"/>
                    </a:cubicBezTo>
                    <a:cubicBezTo>
                      <a:pt x="1" y="113"/>
                      <a:pt x="0" y="110"/>
                      <a:pt x="0" y="108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8" y="2"/>
                      <a:pt x="20" y="0"/>
                      <a:pt x="23" y="0"/>
                    </a:cubicBezTo>
                    <a:cubicBezTo>
                      <a:pt x="25" y="1"/>
                      <a:pt x="27" y="3"/>
                      <a:pt x="27" y="6"/>
                    </a:cubicBezTo>
                    <a:cubicBezTo>
                      <a:pt x="10" y="109"/>
                      <a:pt x="10" y="109"/>
                      <a:pt x="10" y="109"/>
                    </a:cubicBezTo>
                    <a:cubicBezTo>
                      <a:pt x="9" y="112"/>
                      <a:pt x="7" y="113"/>
                      <a:pt x="5" y="1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96" name="">
                <a:extLst>
                  <a:ext uri="{FF2B5EF4-FFF2-40B4-BE49-F238E27FC236}">
                    <a16:creationId xmlns:a16="http://schemas.microsoft.com/office/drawing/2014/main" id="{034CDE06-5F24-4147-8FCD-F2438F3AB843}"/>
                  </a:ext>
                </a:extLst>
              </p:cNvPr>
              <p:cNvSpPr/>
              <p:nvPr/>
            </p:nvSpPr>
            <p:spPr bwMode="auto">
              <a:xfrm>
                <a:off x="6616700" y="1330326"/>
                <a:ext cx="223838" cy="395288"/>
              </a:xfrm>
              <a:custGeom>
                <a:avLst/>
                <a:gdLst>
                  <a:gd name="T0" fmla="*/ 6 w 59"/>
                  <a:gd name="T1" fmla="*/ 104 h 104"/>
                  <a:gd name="T2" fmla="*/ 3 w 59"/>
                  <a:gd name="T3" fmla="*/ 103 h 104"/>
                  <a:gd name="T4" fmla="*/ 2 w 59"/>
                  <a:gd name="T5" fmla="*/ 96 h 104"/>
                  <a:gd name="T6" fmla="*/ 49 w 59"/>
                  <a:gd name="T7" fmla="*/ 4 h 104"/>
                  <a:gd name="T8" fmla="*/ 55 w 59"/>
                  <a:gd name="T9" fmla="*/ 1 h 104"/>
                  <a:gd name="T10" fmla="*/ 58 w 59"/>
                  <a:gd name="T11" fmla="*/ 7 h 104"/>
                  <a:gd name="T12" fmla="*/ 10 w 59"/>
                  <a:gd name="T13" fmla="*/ 102 h 104"/>
                  <a:gd name="T14" fmla="*/ 6 w 59"/>
                  <a:gd name="T15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" h="104">
                    <a:moveTo>
                      <a:pt x="6" y="104"/>
                    </a:moveTo>
                    <a:cubicBezTo>
                      <a:pt x="5" y="104"/>
                      <a:pt x="4" y="103"/>
                      <a:pt x="3" y="103"/>
                    </a:cubicBezTo>
                    <a:cubicBezTo>
                      <a:pt x="1" y="101"/>
                      <a:pt x="0" y="98"/>
                      <a:pt x="2" y="96"/>
                    </a:cubicBezTo>
                    <a:cubicBezTo>
                      <a:pt x="23" y="68"/>
                      <a:pt x="39" y="37"/>
                      <a:pt x="49" y="4"/>
                    </a:cubicBezTo>
                    <a:cubicBezTo>
                      <a:pt x="50" y="1"/>
                      <a:pt x="53" y="0"/>
                      <a:pt x="55" y="1"/>
                    </a:cubicBezTo>
                    <a:cubicBezTo>
                      <a:pt x="58" y="2"/>
                      <a:pt x="59" y="4"/>
                      <a:pt x="58" y="7"/>
                    </a:cubicBezTo>
                    <a:cubicBezTo>
                      <a:pt x="48" y="41"/>
                      <a:pt x="31" y="73"/>
                      <a:pt x="10" y="102"/>
                    </a:cubicBezTo>
                    <a:cubicBezTo>
                      <a:pt x="9" y="103"/>
                      <a:pt x="7" y="104"/>
                      <a:pt x="6" y="1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97" name="">
                <a:extLst>
                  <a:ext uri="{FF2B5EF4-FFF2-40B4-BE49-F238E27FC236}">
                    <a16:creationId xmlns:a16="http://schemas.microsoft.com/office/drawing/2014/main" id="{8EBECD28-AC9E-466E-AEE9-06DDDAE2DB03}"/>
                  </a:ext>
                </a:extLst>
              </p:cNvPr>
              <p:cNvSpPr/>
              <p:nvPr/>
            </p:nvSpPr>
            <p:spPr bwMode="auto">
              <a:xfrm>
                <a:off x="6931025" y="1820864"/>
                <a:ext cx="293688" cy="227013"/>
              </a:xfrm>
              <a:custGeom>
                <a:avLst/>
                <a:gdLst>
                  <a:gd name="T0" fmla="*/ 6 w 77"/>
                  <a:gd name="T1" fmla="*/ 60 h 60"/>
                  <a:gd name="T2" fmla="*/ 2 w 77"/>
                  <a:gd name="T3" fmla="*/ 58 h 60"/>
                  <a:gd name="T4" fmla="*/ 3 w 77"/>
                  <a:gd name="T5" fmla="*/ 51 h 60"/>
                  <a:gd name="T6" fmla="*/ 69 w 77"/>
                  <a:gd name="T7" fmla="*/ 2 h 60"/>
                  <a:gd name="T8" fmla="*/ 76 w 77"/>
                  <a:gd name="T9" fmla="*/ 3 h 60"/>
                  <a:gd name="T10" fmla="*/ 75 w 77"/>
                  <a:gd name="T11" fmla="*/ 10 h 60"/>
                  <a:gd name="T12" fmla="*/ 9 w 77"/>
                  <a:gd name="T13" fmla="*/ 59 h 60"/>
                  <a:gd name="T14" fmla="*/ 6 w 77"/>
                  <a:gd name="T15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60">
                    <a:moveTo>
                      <a:pt x="6" y="60"/>
                    </a:moveTo>
                    <a:cubicBezTo>
                      <a:pt x="4" y="60"/>
                      <a:pt x="3" y="59"/>
                      <a:pt x="2" y="58"/>
                    </a:cubicBezTo>
                    <a:cubicBezTo>
                      <a:pt x="0" y="56"/>
                      <a:pt x="1" y="53"/>
                      <a:pt x="3" y="51"/>
                    </a:cubicBezTo>
                    <a:cubicBezTo>
                      <a:pt x="69" y="2"/>
                      <a:pt x="69" y="2"/>
                      <a:pt x="69" y="2"/>
                    </a:cubicBezTo>
                    <a:cubicBezTo>
                      <a:pt x="71" y="0"/>
                      <a:pt x="74" y="1"/>
                      <a:pt x="76" y="3"/>
                    </a:cubicBezTo>
                    <a:cubicBezTo>
                      <a:pt x="77" y="5"/>
                      <a:pt x="77" y="8"/>
                      <a:pt x="75" y="10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8" y="60"/>
                      <a:pt x="7" y="60"/>
                      <a:pt x="6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98" name="">
                <a:extLst>
                  <a:ext uri="{FF2B5EF4-FFF2-40B4-BE49-F238E27FC236}">
                    <a16:creationId xmlns:a16="http://schemas.microsoft.com/office/drawing/2014/main" id="{E76DFC5E-CD2A-47FE-9948-CD0689D1C0D6}"/>
                  </a:ext>
                </a:extLst>
              </p:cNvPr>
              <p:cNvSpPr/>
              <p:nvPr/>
            </p:nvSpPr>
            <p:spPr bwMode="auto">
              <a:xfrm>
                <a:off x="7042150" y="2495551"/>
                <a:ext cx="368300" cy="65088"/>
              </a:xfrm>
              <a:custGeom>
                <a:avLst/>
                <a:gdLst>
                  <a:gd name="T0" fmla="*/ 92 w 97"/>
                  <a:gd name="T1" fmla="*/ 17 h 17"/>
                  <a:gd name="T2" fmla="*/ 92 w 97"/>
                  <a:gd name="T3" fmla="*/ 17 h 17"/>
                  <a:gd name="T4" fmla="*/ 4 w 97"/>
                  <a:gd name="T5" fmla="*/ 10 h 17"/>
                  <a:gd name="T6" fmla="*/ 0 w 97"/>
                  <a:gd name="T7" fmla="*/ 5 h 17"/>
                  <a:gd name="T8" fmla="*/ 5 w 97"/>
                  <a:gd name="T9" fmla="*/ 1 h 17"/>
                  <a:gd name="T10" fmla="*/ 92 w 97"/>
                  <a:gd name="T11" fmla="*/ 7 h 17"/>
                  <a:gd name="T12" fmla="*/ 97 w 97"/>
                  <a:gd name="T13" fmla="*/ 13 h 17"/>
                  <a:gd name="T14" fmla="*/ 92 w 97"/>
                  <a:gd name="T1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7" h="17">
                    <a:moveTo>
                      <a:pt x="92" y="17"/>
                    </a:moveTo>
                    <a:cubicBezTo>
                      <a:pt x="92" y="17"/>
                      <a:pt x="92" y="17"/>
                      <a:pt x="92" y="17"/>
                    </a:cubicBezTo>
                    <a:cubicBezTo>
                      <a:pt x="63" y="16"/>
                      <a:pt x="33" y="14"/>
                      <a:pt x="4" y="10"/>
                    </a:cubicBezTo>
                    <a:cubicBezTo>
                      <a:pt x="1" y="10"/>
                      <a:pt x="0" y="7"/>
                      <a:pt x="0" y="5"/>
                    </a:cubicBezTo>
                    <a:cubicBezTo>
                      <a:pt x="0" y="2"/>
                      <a:pt x="3" y="0"/>
                      <a:pt x="5" y="1"/>
                    </a:cubicBezTo>
                    <a:cubicBezTo>
                      <a:pt x="34" y="4"/>
                      <a:pt x="63" y="7"/>
                      <a:pt x="92" y="7"/>
                    </a:cubicBezTo>
                    <a:cubicBezTo>
                      <a:pt x="95" y="8"/>
                      <a:pt x="97" y="10"/>
                      <a:pt x="97" y="13"/>
                    </a:cubicBezTo>
                    <a:cubicBezTo>
                      <a:pt x="97" y="15"/>
                      <a:pt x="95" y="17"/>
                      <a:pt x="92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99" name="">
                <a:extLst>
                  <a:ext uri="{FF2B5EF4-FFF2-40B4-BE49-F238E27FC236}">
                    <a16:creationId xmlns:a16="http://schemas.microsoft.com/office/drawing/2014/main" id="{2C76C695-B725-4E75-BF2D-63B807773817}"/>
                  </a:ext>
                </a:extLst>
              </p:cNvPr>
              <p:cNvSpPr/>
              <p:nvPr/>
            </p:nvSpPr>
            <p:spPr bwMode="auto">
              <a:xfrm>
                <a:off x="6848475" y="2921001"/>
                <a:ext cx="379413" cy="276225"/>
              </a:xfrm>
              <a:custGeom>
                <a:avLst/>
                <a:gdLst>
                  <a:gd name="T0" fmla="*/ 95 w 100"/>
                  <a:gd name="T1" fmla="*/ 73 h 73"/>
                  <a:gd name="T2" fmla="*/ 92 w 100"/>
                  <a:gd name="T3" fmla="*/ 72 h 73"/>
                  <a:gd name="T4" fmla="*/ 3 w 100"/>
                  <a:gd name="T5" fmla="*/ 9 h 73"/>
                  <a:gd name="T6" fmla="*/ 2 w 100"/>
                  <a:gd name="T7" fmla="*/ 2 h 73"/>
                  <a:gd name="T8" fmla="*/ 9 w 100"/>
                  <a:gd name="T9" fmla="*/ 1 h 73"/>
                  <a:gd name="T10" fmla="*/ 97 w 100"/>
                  <a:gd name="T11" fmla="*/ 63 h 73"/>
                  <a:gd name="T12" fmla="*/ 99 w 100"/>
                  <a:gd name="T13" fmla="*/ 70 h 73"/>
                  <a:gd name="T14" fmla="*/ 95 w 100"/>
                  <a:gd name="T1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0" h="73">
                    <a:moveTo>
                      <a:pt x="95" y="73"/>
                    </a:moveTo>
                    <a:cubicBezTo>
                      <a:pt x="94" y="73"/>
                      <a:pt x="93" y="72"/>
                      <a:pt x="92" y="72"/>
                    </a:cubicBezTo>
                    <a:cubicBezTo>
                      <a:pt x="60" y="52"/>
                      <a:pt x="32" y="32"/>
                      <a:pt x="3" y="9"/>
                    </a:cubicBezTo>
                    <a:cubicBezTo>
                      <a:pt x="1" y="7"/>
                      <a:pt x="0" y="4"/>
                      <a:pt x="2" y="2"/>
                    </a:cubicBezTo>
                    <a:cubicBezTo>
                      <a:pt x="4" y="0"/>
                      <a:pt x="7" y="0"/>
                      <a:pt x="9" y="1"/>
                    </a:cubicBezTo>
                    <a:cubicBezTo>
                      <a:pt x="38" y="24"/>
                      <a:pt x="66" y="44"/>
                      <a:pt x="97" y="63"/>
                    </a:cubicBezTo>
                    <a:cubicBezTo>
                      <a:pt x="100" y="65"/>
                      <a:pt x="100" y="68"/>
                      <a:pt x="99" y="70"/>
                    </a:cubicBezTo>
                    <a:cubicBezTo>
                      <a:pt x="98" y="72"/>
                      <a:pt x="96" y="73"/>
                      <a:pt x="95" y="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00" name="">
                <a:extLst>
                  <a:ext uri="{FF2B5EF4-FFF2-40B4-BE49-F238E27FC236}">
                    <a16:creationId xmlns:a16="http://schemas.microsoft.com/office/drawing/2014/main" id="{7BA1D498-903B-4B3A-BB26-4869DDAED08F}"/>
                  </a:ext>
                </a:extLst>
              </p:cNvPr>
              <p:cNvSpPr/>
              <p:nvPr/>
            </p:nvSpPr>
            <p:spPr bwMode="auto">
              <a:xfrm>
                <a:off x="6442075" y="3205164"/>
                <a:ext cx="158750" cy="322263"/>
              </a:xfrm>
              <a:custGeom>
                <a:avLst/>
                <a:gdLst>
                  <a:gd name="T0" fmla="*/ 36 w 42"/>
                  <a:gd name="T1" fmla="*/ 85 h 85"/>
                  <a:gd name="T2" fmla="*/ 31 w 42"/>
                  <a:gd name="T3" fmla="*/ 82 h 85"/>
                  <a:gd name="T4" fmla="*/ 1 w 42"/>
                  <a:gd name="T5" fmla="*/ 8 h 85"/>
                  <a:gd name="T6" fmla="*/ 4 w 42"/>
                  <a:gd name="T7" fmla="*/ 1 h 85"/>
                  <a:gd name="T8" fmla="*/ 10 w 42"/>
                  <a:gd name="T9" fmla="*/ 4 h 85"/>
                  <a:gd name="T10" fmla="*/ 41 w 42"/>
                  <a:gd name="T11" fmla="*/ 79 h 85"/>
                  <a:gd name="T12" fmla="*/ 38 w 42"/>
                  <a:gd name="T13" fmla="*/ 85 h 85"/>
                  <a:gd name="T14" fmla="*/ 36 w 42"/>
                  <a:gd name="T15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85">
                    <a:moveTo>
                      <a:pt x="36" y="85"/>
                    </a:moveTo>
                    <a:cubicBezTo>
                      <a:pt x="34" y="85"/>
                      <a:pt x="32" y="84"/>
                      <a:pt x="31" y="82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5"/>
                      <a:pt x="1" y="2"/>
                      <a:pt x="4" y="1"/>
                    </a:cubicBezTo>
                    <a:cubicBezTo>
                      <a:pt x="6" y="0"/>
                      <a:pt x="9" y="2"/>
                      <a:pt x="10" y="4"/>
                    </a:cubicBezTo>
                    <a:cubicBezTo>
                      <a:pt x="41" y="79"/>
                      <a:pt x="41" y="79"/>
                      <a:pt x="41" y="79"/>
                    </a:cubicBezTo>
                    <a:cubicBezTo>
                      <a:pt x="42" y="81"/>
                      <a:pt x="40" y="84"/>
                      <a:pt x="38" y="85"/>
                    </a:cubicBezTo>
                    <a:cubicBezTo>
                      <a:pt x="37" y="85"/>
                      <a:pt x="37" y="85"/>
                      <a:pt x="36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01" name="">
                <a:extLst>
                  <a:ext uri="{FF2B5EF4-FFF2-40B4-BE49-F238E27FC236}">
                    <a16:creationId xmlns:a16="http://schemas.microsoft.com/office/drawing/2014/main" id="{52D31C54-C014-41D3-84F5-ACC63665E63A}"/>
                  </a:ext>
                </a:extLst>
              </p:cNvPr>
              <p:cNvSpPr/>
              <p:nvPr/>
            </p:nvSpPr>
            <p:spPr bwMode="auto">
              <a:xfrm>
                <a:off x="6199188" y="1016001"/>
                <a:ext cx="193675" cy="158750"/>
              </a:xfrm>
              <a:custGeom>
                <a:avLst/>
                <a:gdLst>
                  <a:gd name="T0" fmla="*/ 27 w 51"/>
                  <a:gd name="T1" fmla="*/ 42 h 42"/>
                  <a:gd name="T2" fmla="*/ 20 w 51"/>
                  <a:gd name="T3" fmla="*/ 42 h 42"/>
                  <a:gd name="T4" fmla="*/ 1 w 51"/>
                  <a:gd name="T5" fmla="*/ 25 h 42"/>
                  <a:gd name="T6" fmla="*/ 9 w 51"/>
                  <a:gd name="T7" fmla="*/ 7 h 42"/>
                  <a:gd name="T8" fmla="*/ 41 w 51"/>
                  <a:gd name="T9" fmla="*/ 5 h 42"/>
                  <a:gd name="T10" fmla="*/ 50 w 51"/>
                  <a:gd name="T11" fmla="*/ 18 h 42"/>
                  <a:gd name="T12" fmla="*/ 47 w 51"/>
                  <a:gd name="T13" fmla="*/ 32 h 42"/>
                  <a:gd name="T14" fmla="*/ 47 w 51"/>
                  <a:gd name="T15" fmla="*/ 32 h 42"/>
                  <a:gd name="T16" fmla="*/ 27 w 51"/>
                  <a:gd name="T17" fmla="*/ 42 h 42"/>
                  <a:gd name="T18" fmla="*/ 27 w 51"/>
                  <a:gd name="T19" fmla="*/ 12 h 42"/>
                  <a:gd name="T20" fmla="*/ 15 w 51"/>
                  <a:gd name="T21" fmla="*/ 15 h 42"/>
                  <a:gd name="T22" fmla="*/ 10 w 51"/>
                  <a:gd name="T23" fmla="*/ 23 h 42"/>
                  <a:gd name="T24" fmla="*/ 22 w 51"/>
                  <a:gd name="T25" fmla="*/ 32 h 42"/>
                  <a:gd name="T26" fmla="*/ 39 w 51"/>
                  <a:gd name="T27" fmla="*/ 26 h 42"/>
                  <a:gd name="T28" fmla="*/ 39 w 51"/>
                  <a:gd name="T29" fmla="*/ 26 h 42"/>
                  <a:gd name="T30" fmla="*/ 41 w 51"/>
                  <a:gd name="T31" fmla="*/ 20 h 42"/>
                  <a:gd name="T32" fmla="*/ 36 w 51"/>
                  <a:gd name="T33" fmla="*/ 14 h 42"/>
                  <a:gd name="T34" fmla="*/ 27 w 51"/>
                  <a:gd name="T35" fmla="*/ 12 h 42"/>
                  <a:gd name="T36" fmla="*/ 43 w 51"/>
                  <a:gd name="T37" fmla="*/ 29 h 42"/>
                  <a:gd name="T38" fmla="*/ 43 w 51"/>
                  <a:gd name="T39" fmla="*/ 2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" h="42">
                    <a:moveTo>
                      <a:pt x="27" y="42"/>
                    </a:moveTo>
                    <a:cubicBezTo>
                      <a:pt x="24" y="42"/>
                      <a:pt x="22" y="42"/>
                      <a:pt x="20" y="42"/>
                    </a:cubicBezTo>
                    <a:cubicBezTo>
                      <a:pt x="10" y="39"/>
                      <a:pt x="2" y="33"/>
                      <a:pt x="1" y="25"/>
                    </a:cubicBezTo>
                    <a:cubicBezTo>
                      <a:pt x="0" y="21"/>
                      <a:pt x="0" y="14"/>
                      <a:pt x="9" y="7"/>
                    </a:cubicBezTo>
                    <a:cubicBezTo>
                      <a:pt x="17" y="1"/>
                      <a:pt x="31" y="0"/>
                      <a:pt x="41" y="5"/>
                    </a:cubicBezTo>
                    <a:cubicBezTo>
                      <a:pt x="46" y="8"/>
                      <a:pt x="49" y="13"/>
                      <a:pt x="50" y="18"/>
                    </a:cubicBezTo>
                    <a:cubicBezTo>
                      <a:pt x="51" y="23"/>
                      <a:pt x="50" y="28"/>
                      <a:pt x="47" y="32"/>
                    </a:cubicBezTo>
                    <a:cubicBezTo>
                      <a:pt x="47" y="32"/>
                      <a:pt x="47" y="32"/>
                      <a:pt x="47" y="32"/>
                    </a:cubicBezTo>
                    <a:cubicBezTo>
                      <a:pt x="42" y="39"/>
                      <a:pt x="35" y="42"/>
                      <a:pt x="27" y="42"/>
                    </a:cubicBezTo>
                    <a:close/>
                    <a:moveTo>
                      <a:pt x="27" y="12"/>
                    </a:moveTo>
                    <a:cubicBezTo>
                      <a:pt x="22" y="12"/>
                      <a:pt x="18" y="13"/>
                      <a:pt x="15" y="15"/>
                    </a:cubicBezTo>
                    <a:cubicBezTo>
                      <a:pt x="11" y="18"/>
                      <a:pt x="10" y="20"/>
                      <a:pt x="10" y="23"/>
                    </a:cubicBezTo>
                    <a:cubicBezTo>
                      <a:pt x="11" y="27"/>
                      <a:pt x="16" y="31"/>
                      <a:pt x="22" y="32"/>
                    </a:cubicBezTo>
                    <a:cubicBezTo>
                      <a:pt x="25" y="33"/>
                      <a:pt x="34" y="34"/>
                      <a:pt x="39" y="26"/>
                    </a:cubicBezTo>
                    <a:cubicBezTo>
                      <a:pt x="39" y="26"/>
                      <a:pt x="39" y="26"/>
                      <a:pt x="39" y="26"/>
                    </a:cubicBezTo>
                    <a:cubicBezTo>
                      <a:pt x="41" y="24"/>
                      <a:pt x="41" y="22"/>
                      <a:pt x="41" y="20"/>
                    </a:cubicBezTo>
                    <a:cubicBezTo>
                      <a:pt x="40" y="18"/>
                      <a:pt x="39" y="15"/>
                      <a:pt x="36" y="14"/>
                    </a:cubicBezTo>
                    <a:cubicBezTo>
                      <a:pt x="33" y="12"/>
                      <a:pt x="30" y="12"/>
                      <a:pt x="27" y="12"/>
                    </a:cubicBezTo>
                    <a:close/>
                    <a:moveTo>
                      <a:pt x="43" y="29"/>
                    </a:moveTo>
                    <a:cubicBezTo>
                      <a:pt x="43" y="29"/>
                      <a:pt x="43" y="29"/>
                      <a:pt x="43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02" name="">
                <a:extLst>
                  <a:ext uri="{FF2B5EF4-FFF2-40B4-BE49-F238E27FC236}">
                    <a16:creationId xmlns:a16="http://schemas.microsoft.com/office/drawing/2014/main" id="{66ACE6D2-5099-4C07-AA52-B1BE0104D515}"/>
                  </a:ext>
                </a:extLst>
              </p:cNvPr>
              <p:cNvSpPr/>
              <p:nvPr/>
            </p:nvSpPr>
            <p:spPr bwMode="auto">
              <a:xfrm>
                <a:off x="6734175" y="1193801"/>
                <a:ext cx="223838" cy="171450"/>
              </a:xfrm>
              <a:custGeom>
                <a:avLst/>
                <a:gdLst>
                  <a:gd name="T0" fmla="*/ 35 w 59"/>
                  <a:gd name="T1" fmla="*/ 45 h 45"/>
                  <a:gd name="T2" fmla="*/ 5 w 59"/>
                  <a:gd name="T3" fmla="*/ 34 h 45"/>
                  <a:gd name="T4" fmla="*/ 1 w 59"/>
                  <a:gd name="T5" fmla="*/ 20 h 45"/>
                  <a:gd name="T6" fmla="*/ 19 w 59"/>
                  <a:gd name="T7" fmla="*/ 2 h 45"/>
                  <a:gd name="T8" fmla="*/ 43 w 59"/>
                  <a:gd name="T9" fmla="*/ 5 h 45"/>
                  <a:gd name="T10" fmla="*/ 55 w 59"/>
                  <a:gd name="T11" fmla="*/ 17 h 45"/>
                  <a:gd name="T12" fmla="*/ 56 w 59"/>
                  <a:gd name="T13" fmla="*/ 34 h 45"/>
                  <a:gd name="T14" fmla="*/ 35 w 59"/>
                  <a:gd name="T15" fmla="*/ 45 h 45"/>
                  <a:gd name="T16" fmla="*/ 35 w 59"/>
                  <a:gd name="T17" fmla="*/ 45 h 45"/>
                  <a:gd name="T18" fmla="*/ 35 w 59"/>
                  <a:gd name="T19" fmla="*/ 45 h 45"/>
                  <a:gd name="T20" fmla="*/ 35 w 59"/>
                  <a:gd name="T21" fmla="*/ 41 h 45"/>
                  <a:gd name="T22" fmla="*/ 35 w 59"/>
                  <a:gd name="T23" fmla="*/ 41 h 45"/>
                  <a:gd name="T24" fmla="*/ 27 w 59"/>
                  <a:gd name="T25" fmla="*/ 11 h 45"/>
                  <a:gd name="T26" fmla="*/ 21 w 59"/>
                  <a:gd name="T27" fmla="*/ 12 h 45"/>
                  <a:gd name="T28" fmla="*/ 11 w 59"/>
                  <a:gd name="T29" fmla="*/ 22 h 45"/>
                  <a:gd name="T30" fmla="*/ 13 w 59"/>
                  <a:gd name="T31" fmla="*/ 28 h 45"/>
                  <a:gd name="T32" fmla="*/ 35 w 59"/>
                  <a:gd name="T33" fmla="*/ 36 h 45"/>
                  <a:gd name="T34" fmla="*/ 47 w 59"/>
                  <a:gd name="T35" fmla="*/ 30 h 45"/>
                  <a:gd name="T36" fmla="*/ 47 w 59"/>
                  <a:gd name="T37" fmla="*/ 21 h 45"/>
                  <a:gd name="T38" fmla="*/ 38 w 59"/>
                  <a:gd name="T39" fmla="*/ 14 h 45"/>
                  <a:gd name="T40" fmla="*/ 27 w 59"/>
                  <a:gd name="T41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9" h="45">
                    <a:moveTo>
                      <a:pt x="35" y="45"/>
                    </a:moveTo>
                    <a:cubicBezTo>
                      <a:pt x="25" y="45"/>
                      <a:pt x="12" y="42"/>
                      <a:pt x="5" y="34"/>
                    </a:cubicBezTo>
                    <a:cubicBezTo>
                      <a:pt x="2" y="30"/>
                      <a:pt x="0" y="25"/>
                      <a:pt x="1" y="20"/>
                    </a:cubicBezTo>
                    <a:cubicBezTo>
                      <a:pt x="3" y="12"/>
                      <a:pt x="10" y="5"/>
                      <a:pt x="19" y="2"/>
                    </a:cubicBezTo>
                    <a:cubicBezTo>
                      <a:pt x="26" y="0"/>
                      <a:pt x="35" y="1"/>
                      <a:pt x="43" y="5"/>
                    </a:cubicBezTo>
                    <a:cubicBezTo>
                      <a:pt x="48" y="8"/>
                      <a:pt x="53" y="12"/>
                      <a:pt x="55" y="17"/>
                    </a:cubicBezTo>
                    <a:cubicBezTo>
                      <a:pt x="58" y="22"/>
                      <a:pt x="59" y="29"/>
                      <a:pt x="56" y="34"/>
                    </a:cubicBezTo>
                    <a:cubicBezTo>
                      <a:pt x="52" y="41"/>
                      <a:pt x="44" y="45"/>
                      <a:pt x="35" y="45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5" y="45"/>
                      <a:pt x="35" y="45"/>
                      <a:pt x="35" y="45"/>
                    </a:cubicBezTo>
                    <a:close/>
                    <a:moveTo>
                      <a:pt x="35" y="41"/>
                    </a:moveTo>
                    <a:cubicBezTo>
                      <a:pt x="35" y="41"/>
                      <a:pt x="35" y="41"/>
                      <a:pt x="35" y="41"/>
                    </a:cubicBezTo>
                    <a:close/>
                    <a:moveTo>
                      <a:pt x="27" y="11"/>
                    </a:moveTo>
                    <a:cubicBezTo>
                      <a:pt x="25" y="11"/>
                      <a:pt x="23" y="11"/>
                      <a:pt x="21" y="12"/>
                    </a:cubicBezTo>
                    <a:cubicBezTo>
                      <a:pt x="16" y="13"/>
                      <a:pt x="12" y="17"/>
                      <a:pt x="11" y="22"/>
                    </a:cubicBezTo>
                    <a:cubicBezTo>
                      <a:pt x="10" y="24"/>
                      <a:pt x="11" y="26"/>
                      <a:pt x="13" y="28"/>
                    </a:cubicBezTo>
                    <a:cubicBezTo>
                      <a:pt x="17" y="33"/>
                      <a:pt x="27" y="36"/>
                      <a:pt x="35" y="36"/>
                    </a:cubicBezTo>
                    <a:cubicBezTo>
                      <a:pt x="40" y="36"/>
                      <a:pt x="45" y="33"/>
                      <a:pt x="47" y="30"/>
                    </a:cubicBezTo>
                    <a:cubicBezTo>
                      <a:pt x="48" y="27"/>
                      <a:pt x="48" y="24"/>
                      <a:pt x="47" y="21"/>
                    </a:cubicBezTo>
                    <a:cubicBezTo>
                      <a:pt x="45" y="18"/>
                      <a:pt x="41" y="15"/>
                      <a:pt x="38" y="14"/>
                    </a:cubicBezTo>
                    <a:cubicBezTo>
                      <a:pt x="35" y="12"/>
                      <a:pt x="30" y="11"/>
                      <a:pt x="27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03" name="">
                <a:extLst>
                  <a:ext uri="{FF2B5EF4-FFF2-40B4-BE49-F238E27FC236}">
                    <a16:creationId xmlns:a16="http://schemas.microsoft.com/office/drawing/2014/main" id="{0D16A388-8709-415B-B4DC-32EA20FAB63F}"/>
                  </a:ext>
                </a:extLst>
              </p:cNvPr>
              <p:cNvSpPr/>
              <p:nvPr/>
            </p:nvSpPr>
            <p:spPr bwMode="auto">
              <a:xfrm>
                <a:off x="7162800" y="1701801"/>
                <a:ext cx="179388" cy="201613"/>
              </a:xfrm>
              <a:custGeom>
                <a:avLst/>
                <a:gdLst>
                  <a:gd name="T0" fmla="*/ 29 w 47"/>
                  <a:gd name="T1" fmla="*/ 53 h 53"/>
                  <a:gd name="T2" fmla="*/ 17 w 47"/>
                  <a:gd name="T3" fmla="*/ 49 h 53"/>
                  <a:gd name="T4" fmla="*/ 17 w 47"/>
                  <a:gd name="T5" fmla="*/ 49 h 53"/>
                  <a:gd name="T6" fmla="*/ 1 w 47"/>
                  <a:gd name="T7" fmla="*/ 22 h 53"/>
                  <a:gd name="T8" fmla="*/ 6 w 47"/>
                  <a:gd name="T9" fmla="*/ 6 h 53"/>
                  <a:gd name="T10" fmla="*/ 21 w 47"/>
                  <a:gd name="T11" fmla="*/ 1 h 53"/>
                  <a:gd name="T12" fmla="*/ 34 w 47"/>
                  <a:gd name="T13" fmla="*/ 6 h 53"/>
                  <a:gd name="T14" fmla="*/ 47 w 47"/>
                  <a:gd name="T15" fmla="*/ 33 h 53"/>
                  <a:gd name="T16" fmla="*/ 34 w 47"/>
                  <a:gd name="T17" fmla="*/ 52 h 53"/>
                  <a:gd name="T18" fmla="*/ 29 w 47"/>
                  <a:gd name="T19" fmla="*/ 53 h 53"/>
                  <a:gd name="T20" fmla="*/ 19 w 47"/>
                  <a:gd name="T21" fmla="*/ 10 h 53"/>
                  <a:gd name="T22" fmla="*/ 13 w 47"/>
                  <a:gd name="T23" fmla="*/ 13 h 53"/>
                  <a:gd name="T24" fmla="*/ 11 w 47"/>
                  <a:gd name="T25" fmla="*/ 20 h 53"/>
                  <a:gd name="T26" fmla="*/ 23 w 47"/>
                  <a:gd name="T27" fmla="*/ 41 h 53"/>
                  <a:gd name="T28" fmla="*/ 23 w 47"/>
                  <a:gd name="T29" fmla="*/ 41 h 53"/>
                  <a:gd name="T30" fmla="*/ 31 w 47"/>
                  <a:gd name="T31" fmla="*/ 43 h 53"/>
                  <a:gd name="T32" fmla="*/ 37 w 47"/>
                  <a:gd name="T33" fmla="*/ 33 h 53"/>
                  <a:gd name="T34" fmla="*/ 28 w 47"/>
                  <a:gd name="T35" fmla="*/ 14 h 53"/>
                  <a:gd name="T36" fmla="*/ 20 w 47"/>
                  <a:gd name="T37" fmla="*/ 11 h 53"/>
                  <a:gd name="T38" fmla="*/ 19 w 47"/>
                  <a:gd name="T39" fmla="*/ 1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7" h="53">
                    <a:moveTo>
                      <a:pt x="29" y="53"/>
                    </a:moveTo>
                    <a:cubicBezTo>
                      <a:pt x="25" y="53"/>
                      <a:pt x="21" y="51"/>
                      <a:pt x="17" y="49"/>
                    </a:cubicBezTo>
                    <a:cubicBezTo>
                      <a:pt x="17" y="49"/>
                      <a:pt x="17" y="49"/>
                      <a:pt x="17" y="49"/>
                    </a:cubicBezTo>
                    <a:cubicBezTo>
                      <a:pt x="9" y="43"/>
                      <a:pt x="3" y="32"/>
                      <a:pt x="1" y="22"/>
                    </a:cubicBezTo>
                    <a:cubicBezTo>
                      <a:pt x="0" y="16"/>
                      <a:pt x="2" y="10"/>
                      <a:pt x="6" y="6"/>
                    </a:cubicBezTo>
                    <a:cubicBezTo>
                      <a:pt x="9" y="2"/>
                      <a:pt x="15" y="0"/>
                      <a:pt x="21" y="1"/>
                    </a:cubicBezTo>
                    <a:cubicBezTo>
                      <a:pt x="25" y="1"/>
                      <a:pt x="30" y="3"/>
                      <a:pt x="34" y="6"/>
                    </a:cubicBezTo>
                    <a:cubicBezTo>
                      <a:pt x="42" y="13"/>
                      <a:pt x="47" y="23"/>
                      <a:pt x="47" y="33"/>
                    </a:cubicBezTo>
                    <a:cubicBezTo>
                      <a:pt x="46" y="40"/>
                      <a:pt x="43" y="49"/>
                      <a:pt x="34" y="52"/>
                    </a:cubicBezTo>
                    <a:cubicBezTo>
                      <a:pt x="33" y="53"/>
                      <a:pt x="31" y="53"/>
                      <a:pt x="29" y="53"/>
                    </a:cubicBezTo>
                    <a:close/>
                    <a:moveTo>
                      <a:pt x="19" y="10"/>
                    </a:moveTo>
                    <a:cubicBezTo>
                      <a:pt x="16" y="10"/>
                      <a:pt x="14" y="11"/>
                      <a:pt x="13" y="13"/>
                    </a:cubicBezTo>
                    <a:cubicBezTo>
                      <a:pt x="11" y="14"/>
                      <a:pt x="10" y="17"/>
                      <a:pt x="11" y="20"/>
                    </a:cubicBezTo>
                    <a:cubicBezTo>
                      <a:pt x="12" y="28"/>
                      <a:pt x="17" y="36"/>
                      <a:pt x="23" y="41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6" y="43"/>
                      <a:pt x="29" y="43"/>
                      <a:pt x="31" y="43"/>
                    </a:cubicBezTo>
                    <a:cubicBezTo>
                      <a:pt x="35" y="41"/>
                      <a:pt x="37" y="37"/>
                      <a:pt x="37" y="33"/>
                    </a:cubicBezTo>
                    <a:cubicBezTo>
                      <a:pt x="37" y="26"/>
                      <a:pt x="34" y="19"/>
                      <a:pt x="28" y="14"/>
                    </a:cubicBezTo>
                    <a:cubicBezTo>
                      <a:pt x="26" y="13"/>
                      <a:pt x="23" y="11"/>
                      <a:pt x="20" y="11"/>
                    </a:cubicBezTo>
                    <a:cubicBezTo>
                      <a:pt x="19" y="10"/>
                      <a:pt x="19" y="10"/>
                      <a:pt x="19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04" name="">
                <a:extLst>
                  <a:ext uri="{FF2B5EF4-FFF2-40B4-BE49-F238E27FC236}">
                    <a16:creationId xmlns:a16="http://schemas.microsoft.com/office/drawing/2014/main" id="{DEC1502A-693A-4C28-9801-310EA108FA77}"/>
                  </a:ext>
                </a:extLst>
              </p:cNvPr>
              <p:cNvSpPr/>
              <p:nvPr/>
            </p:nvSpPr>
            <p:spPr bwMode="auto">
              <a:xfrm>
                <a:off x="7361238" y="2397126"/>
                <a:ext cx="188913" cy="238125"/>
              </a:xfrm>
              <a:custGeom>
                <a:avLst/>
                <a:gdLst>
                  <a:gd name="T0" fmla="*/ 24 w 50"/>
                  <a:gd name="T1" fmla="*/ 63 h 63"/>
                  <a:gd name="T2" fmla="*/ 9 w 50"/>
                  <a:gd name="T3" fmla="*/ 55 h 63"/>
                  <a:gd name="T4" fmla="*/ 8 w 50"/>
                  <a:gd name="T5" fmla="*/ 14 h 63"/>
                  <a:gd name="T6" fmla="*/ 25 w 50"/>
                  <a:gd name="T7" fmla="*/ 0 h 63"/>
                  <a:gd name="T8" fmla="*/ 44 w 50"/>
                  <a:gd name="T9" fmla="*/ 13 h 63"/>
                  <a:gd name="T10" fmla="*/ 47 w 50"/>
                  <a:gd name="T11" fmla="*/ 44 h 63"/>
                  <a:gd name="T12" fmla="*/ 28 w 50"/>
                  <a:gd name="T13" fmla="*/ 63 h 63"/>
                  <a:gd name="T14" fmla="*/ 24 w 50"/>
                  <a:gd name="T15" fmla="*/ 63 h 63"/>
                  <a:gd name="T16" fmla="*/ 26 w 50"/>
                  <a:gd name="T17" fmla="*/ 10 h 63"/>
                  <a:gd name="T18" fmla="*/ 26 w 50"/>
                  <a:gd name="T19" fmla="*/ 10 h 63"/>
                  <a:gd name="T20" fmla="*/ 16 w 50"/>
                  <a:gd name="T21" fmla="*/ 18 h 63"/>
                  <a:gd name="T22" fmla="*/ 17 w 50"/>
                  <a:gd name="T23" fmla="*/ 50 h 63"/>
                  <a:gd name="T24" fmla="*/ 27 w 50"/>
                  <a:gd name="T25" fmla="*/ 53 h 63"/>
                  <a:gd name="T26" fmla="*/ 27 w 50"/>
                  <a:gd name="T27" fmla="*/ 53 h 63"/>
                  <a:gd name="T28" fmla="*/ 38 w 50"/>
                  <a:gd name="T29" fmla="*/ 41 h 63"/>
                  <a:gd name="T30" fmla="*/ 35 w 50"/>
                  <a:gd name="T31" fmla="*/ 17 h 63"/>
                  <a:gd name="T32" fmla="*/ 26 w 50"/>
                  <a:gd name="T33" fmla="*/ 1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63">
                    <a:moveTo>
                      <a:pt x="24" y="63"/>
                    </a:moveTo>
                    <a:cubicBezTo>
                      <a:pt x="16" y="63"/>
                      <a:pt x="11" y="59"/>
                      <a:pt x="9" y="55"/>
                    </a:cubicBezTo>
                    <a:cubicBezTo>
                      <a:pt x="0" y="44"/>
                      <a:pt x="3" y="24"/>
                      <a:pt x="8" y="14"/>
                    </a:cubicBezTo>
                    <a:cubicBezTo>
                      <a:pt x="12" y="6"/>
                      <a:pt x="18" y="1"/>
                      <a:pt x="25" y="0"/>
                    </a:cubicBezTo>
                    <a:cubicBezTo>
                      <a:pt x="33" y="0"/>
                      <a:pt x="40" y="5"/>
                      <a:pt x="44" y="13"/>
                    </a:cubicBezTo>
                    <a:cubicBezTo>
                      <a:pt x="49" y="22"/>
                      <a:pt x="50" y="34"/>
                      <a:pt x="47" y="44"/>
                    </a:cubicBezTo>
                    <a:cubicBezTo>
                      <a:pt x="45" y="52"/>
                      <a:pt x="38" y="61"/>
                      <a:pt x="28" y="63"/>
                    </a:cubicBezTo>
                    <a:cubicBezTo>
                      <a:pt x="27" y="63"/>
                      <a:pt x="25" y="63"/>
                      <a:pt x="24" y="63"/>
                    </a:cubicBezTo>
                    <a:close/>
                    <a:moveTo>
                      <a:pt x="26" y="10"/>
                    </a:moveTo>
                    <a:cubicBezTo>
                      <a:pt x="26" y="10"/>
                      <a:pt x="26" y="10"/>
                      <a:pt x="26" y="10"/>
                    </a:cubicBezTo>
                    <a:cubicBezTo>
                      <a:pt x="22" y="10"/>
                      <a:pt x="18" y="14"/>
                      <a:pt x="16" y="18"/>
                    </a:cubicBezTo>
                    <a:cubicBezTo>
                      <a:pt x="13" y="25"/>
                      <a:pt x="11" y="42"/>
                      <a:pt x="17" y="50"/>
                    </a:cubicBezTo>
                    <a:cubicBezTo>
                      <a:pt x="18" y="52"/>
                      <a:pt x="21" y="54"/>
                      <a:pt x="27" y="53"/>
                    </a:cubicBezTo>
                    <a:cubicBezTo>
                      <a:pt x="27" y="53"/>
                      <a:pt x="27" y="53"/>
                      <a:pt x="27" y="53"/>
                    </a:cubicBezTo>
                    <a:cubicBezTo>
                      <a:pt x="33" y="52"/>
                      <a:pt x="36" y="46"/>
                      <a:pt x="38" y="41"/>
                    </a:cubicBezTo>
                    <a:cubicBezTo>
                      <a:pt x="40" y="33"/>
                      <a:pt x="39" y="25"/>
                      <a:pt x="35" y="17"/>
                    </a:cubicBezTo>
                    <a:cubicBezTo>
                      <a:pt x="33" y="14"/>
                      <a:pt x="30" y="10"/>
                      <a:pt x="2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05" name="">
                <a:extLst>
                  <a:ext uri="{FF2B5EF4-FFF2-40B4-BE49-F238E27FC236}">
                    <a16:creationId xmlns:a16="http://schemas.microsoft.com/office/drawing/2014/main" id="{41742ABF-0383-4989-9211-9D43C57986FF}"/>
                  </a:ext>
                </a:extLst>
              </p:cNvPr>
              <p:cNvSpPr/>
              <p:nvPr/>
            </p:nvSpPr>
            <p:spPr bwMode="auto">
              <a:xfrm>
                <a:off x="7140575" y="3098801"/>
                <a:ext cx="220663" cy="223838"/>
              </a:xfrm>
              <a:custGeom>
                <a:avLst/>
                <a:gdLst>
                  <a:gd name="T0" fmla="*/ 24 w 58"/>
                  <a:gd name="T1" fmla="*/ 59 h 59"/>
                  <a:gd name="T2" fmla="*/ 23 w 58"/>
                  <a:gd name="T3" fmla="*/ 59 h 59"/>
                  <a:gd name="T4" fmla="*/ 8 w 58"/>
                  <a:gd name="T5" fmla="*/ 52 h 59"/>
                  <a:gd name="T6" fmla="*/ 8 w 58"/>
                  <a:gd name="T7" fmla="*/ 52 h 59"/>
                  <a:gd name="T8" fmla="*/ 20 w 58"/>
                  <a:gd name="T9" fmla="*/ 12 h 59"/>
                  <a:gd name="T10" fmla="*/ 51 w 58"/>
                  <a:gd name="T11" fmla="*/ 8 h 59"/>
                  <a:gd name="T12" fmla="*/ 57 w 58"/>
                  <a:gd name="T13" fmla="*/ 25 h 59"/>
                  <a:gd name="T14" fmla="*/ 38 w 58"/>
                  <a:gd name="T15" fmla="*/ 55 h 59"/>
                  <a:gd name="T16" fmla="*/ 24 w 58"/>
                  <a:gd name="T17" fmla="*/ 59 h 59"/>
                  <a:gd name="T18" fmla="*/ 16 w 58"/>
                  <a:gd name="T19" fmla="*/ 46 h 59"/>
                  <a:gd name="T20" fmla="*/ 23 w 58"/>
                  <a:gd name="T21" fmla="*/ 49 h 59"/>
                  <a:gd name="T22" fmla="*/ 33 w 58"/>
                  <a:gd name="T23" fmla="*/ 47 h 59"/>
                  <a:gd name="T24" fmla="*/ 48 w 58"/>
                  <a:gd name="T25" fmla="*/ 25 h 59"/>
                  <a:gd name="T26" fmla="*/ 45 w 58"/>
                  <a:gd name="T27" fmla="*/ 15 h 59"/>
                  <a:gd name="T28" fmla="*/ 26 w 58"/>
                  <a:gd name="T29" fmla="*/ 19 h 59"/>
                  <a:gd name="T30" fmla="*/ 16 w 58"/>
                  <a:gd name="T31" fmla="*/ 4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8" h="59">
                    <a:moveTo>
                      <a:pt x="24" y="59"/>
                    </a:moveTo>
                    <a:cubicBezTo>
                      <a:pt x="24" y="59"/>
                      <a:pt x="23" y="59"/>
                      <a:pt x="23" y="59"/>
                    </a:cubicBezTo>
                    <a:cubicBezTo>
                      <a:pt x="17" y="59"/>
                      <a:pt x="11" y="56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0" y="41"/>
                      <a:pt x="8" y="22"/>
                      <a:pt x="20" y="12"/>
                    </a:cubicBezTo>
                    <a:cubicBezTo>
                      <a:pt x="30" y="2"/>
                      <a:pt x="42" y="0"/>
                      <a:pt x="51" y="8"/>
                    </a:cubicBezTo>
                    <a:cubicBezTo>
                      <a:pt x="56" y="12"/>
                      <a:pt x="58" y="18"/>
                      <a:pt x="57" y="25"/>
                    </a:cubicBezTo>
                    <a:cubicBezTo>
                      <a:pt x="57" y="37"/>
                      <a:pt x="49" y="49"/>
                      <a:pt x="38" y="55"/>
                    </a:cubicBezTo>
                    <a:cubicBezTo>
                      <a:pt x="33" y="58"/>
                      <a:pt x="28" y="59"/>
                      <a:pt x="24" y="59"/>
                    </a:cubicBezTo>
                    <a:close/>
                    <a:moveTo>
                      <a:pt x="16" y="46"/>
                    </a:moveTo>
                    <a:cubicBezTo>
                      <a:pt x="17" y="48"/>
                      <a:pt x="20" y="49"/>
                      <a:pt x="23" y="49"/>
                    </a:cubicBezTo>
                    <a:cubicBezTo>
                      <a:pt x="26" y="49"/>
                      <a:pt x="30" y="49"/>
                      <a:pt x="33" y="47"/>
                    </a:cubicBezTo>
                    <a:cubicBezTo>
                      <a:pt x="42" y="42"/>
                      <a:pt x="47" y="34"/>
                      <a:pt x="48" y="25"/>
                    </a:cubicBezTo>
                    <a:cubicBezTo>
                      <a:pt x="48" y="23"/>
                      <a:pt x="48" y="18"/>
                      <a:pt x="45" y="15"/>
                    </a:cubicBezTo>
                    <a:cubicBezTo>
                      <a:pt x="38" y="10"/>
                      <a:pt x="30" y="15"/>
                      <a:pt x="26" y="19"/>
                    </a:cubicBezTo>
                    <a:cubicBezTo>
                      <a:pt x="17" y="27"/>
                      <a:pt x="12" y="41"/>
                      <a:pt x="16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06" name="">
                <a:extLst>
                  <a:ext uri="{FF2B5EF4-FFF2-40B4-BE49-F238E27FC236}">
                    <a16:creationId xmlns:a16="http://schemas.microsoft.com/office/drawing/2014/main" id="{BB5FA719-81B8-4CE4-B4C3-CF682702962E}"/>
                  </a:ext>
                </a:extLst>
              </p:cNvPr>
              <p:cNvSpPr/>
              <p:nvPr/>
            </p:nvSpPr>
            <p:spPr bwMode="auto">
              <a:xfrm>
                <a:off x="6502400" y="3475039"/>
                <a:ext cx="242888" cy="158750"/>
              </a:xfrm>
              <a:custGeom>
                <a:avLst/>
                <a:gdLst>
                  <a:gd name="T0" fmla="*/ 26 w 64"/>
                  <a:gd name="T1" fmla="*/ 42 h 42"/>
                  <a:gd name="T2" fmla="*/ 14 w 64"/>
                  <a:gd name="T3" fmla="*/ 41 h 42"/>
                  <a:gd name="T4" fmla="*/ 2 w 64"/>
                  <a:gd name="T5" fmla="*/ 32 h 42"/>
                  <a:gd name="T6" fmla="*/ 4 w 64"/>
                  <a:gd name="T7" fmla="*/ 17 h 42"/>
                  <a:gd name="T8" fmla="*/ 4 w 64"/>
                  <a:gd name="T9" fmla="*/ 17 h 42"/>
                  <a:gd name="T10" fmla="*/ 34 w 64"/>
                  <a:gd name="T11" fmla="*/ 1 h 42"/>
                  <a:gd name="T12" fmla="*/ 56 w 64"/>
                  <a:gd name="T13" fmla="*/ 8 h 42"/>
                  <a:gd name="T14" fmla="*/ 57 w 64"/>
                  <a:gd name="T15" fmla="*/ 32 h 42"/>
                  <a:gd name="T16" fmla="*/ 26 w 64"/>
                  <a:gd name="T17" fmla="*/ 42 h 42"/>
                  <a:gd name="T18" fmla="*/ 12 w 64"/>
                  <a:gd name="T19" fmla="*/ 23 h 42"/>
                  <a:gd name="T20" fmla="*/ 11 w 64"/>
                  <a:gd name="T21" fmla="*/ 29 h 42"/>
                  <a:gd name="T22" fmla="*/ 16 w 64"/>
                  <a:gd name="T23" fmla="*/ 31 h 42"/>
                  <a:gd name="T24" fmla="*/ 50 w 64"/>
                  <a:gd name="T25" fmla="*/ 25 h 42"/>
                  <a:gd name="T26" fmla="*/ 49 w 64"/>
                  <a:gd name="T27" fmla="*/ 14 h 42"/>
                  <a:gd name="T28" fmla="*/ 35 w 64"/>
                  <a:gd name="T29" fmla="*/ 10 h 42"/>
                  <a:gd name="T30" fmla="*/ 12 w 64"/>
                  <a:gd name="T31" fmla="*/ 2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42">
                    <a:moveTo>
                      <a:pt x="26" y="42"/>
                    </a:moveTo>
                    <a:cubicBezTo>
                      <a:pt x="22" y="42"/>
                      <a:pt x="17" y="42"/>
                      <a:pt x="14" y="41"/>
                    </a:cubicBezTo>
                    <a:cubicBezTo>
                      <a:pt x="8" y="40"/>
                      <a:pt x="4" y="37"/>
                      <a:pt x="2" y="32"/>
                    </a:cubicBezTo>
                    <a:cubicBezTo>
                      <a:pt x="0" y="28"/>
                      <a:pt x="1" y="22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10" y="9"/>
                      <a:pt x="23" y="2"/>
                      <a:pt x="34" y="1"/>
                    </a:cubicBezTo>
                    <a:cubicBezTo>
                      <a:pt x="43" y="0"/>
                      <a:pt x="51" y="2"/>
                      <a:pt x="56" y="8"/>
                    </a:cubicBezTo>
                    <a:cubicBezTo>
                      <a:pt x="62" y="14"/>
                      <a:pt x="64" y="24"/>
                      <a:pt x="57" y="32"/>
                    </a:cubicBezTo>
                    <a:cubicBezTo>
                      <a:pt x="50" y="40"/>
                      <a:pt x="37" y="42"/>
                      <a:pt x="26" y="42"/>
                    </a:cubicBezTo>
                    <a:close/>
                    <a:moveTo>
                      <a:pt x="12" y="23"/>
                    </a:moveTo>
                    <a:cubicBezTo>
                      <a:pt x="11" y="25"/>
                      <a:pt x="10" y="27"/>
                      <a:pt x="11" y="29"/>
                    </a:cubicBezTo>
                    <a:cubicBezTo>
                      <a:pt x="11" y="30"/>
                      <a:pt x="13" y="31"/>
                      <a:pt x="16" y="31"/>
                    </a:cubicBezTo>
                    <a:cubicBezTo>
                      <a:pt x="27" y="34"/>
                      <a:pt x="43" y="32"/>
                      <a:pt x="50" y="25"/>
                    </a:cubicBezTo>
                    <a:cubicBezTo>
                      <a:pt x="53" y="22"/>
                      <a:pt x="51" y="17"/>
                      <a:pt x="49" y="14"/>
                    </a:cubicBezTo>
                    <a:cubicBezTo>
                      <a:pt x="45" y="10"/>
                      <a:pt x="39" y="10"/>
                      <a:pt x="35" y="10"/>
                    </a:cubicBezTo>
                    <a:cubicBezTo>
                      <a:pt x="26" y="11"/>
                      <a:pt x="17" y="17"/>
                      <a:pt x="12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07" name="">
                <a:extLst>
                  <a:ext uri="{FF2B5EF4-FFF2-40B4-BE49-F238E27FC236}">
                    <a16:creationId xmlns:a16="http://schemas.microsoft.com/office/drawing/2014/main" id="{489BF300-0FAD-4959-B17F-571DDE510C5E}"/>
                  </a:ext>
                </a:extLst>
              </p:cNvPr>
              <p:cNvSpPr/>
              <p:nvPr/>
            </p:nvSpPr>
            <p:spPr bwMode="auto">
              <a:xfrm>
                <a:off x="6084888" y="1474789"/>
                <a:ext cx="44450" cy="103188"/>
              </a:xfrm>
              <a:custGeom>
                <a:avLst/>
                <a:gdLst>
                  <a:gd name="T0" fmla="*/ 6 w 12"/>
                  <a:gd name="T1" fmla="*/ 27 h 27"/>
                  <a:gd name="T2" fmla="*/ 1 w 12"/>
                  <a:gd name="T3" fmla="*/ 22 h 27"/>
                  <a:gd name="T4" fmla="*/ 2 w 12"/>
                  <a:gd name="T5" fmla="*/ 4 h 27"/>
                  <a:gd name="T6" fmla="*/ 8 w 12"/>
                  <a:gd name="T7" fmla="*/ 1 h 27"/>
                  <a:gd name="T8" fmla="*/ 11 w 12"/>
                  <a:gd name="T9" fmla="*/ 7 h 27"/>
                  <a:gd name="T10" fmla="*/ 11 w 12"/>
                  <a:gd name="T11" fmla="*/ 21 h 27"/>
                  <a:gd name="T12" fmla="*/ 6 w 12"/>
                  <a:gd name="T13" fmla="*/ 27 h 27"/>
                  <a:gd name="T14" fmla="*/ 6 w 12"/>
                  <a:gd name="T1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27">
                    <a:moveTo>
                      <a:pt x="6" y="27"/>
                    </a:moveTo>
                    <a:cubicBezTo>
                      <a:pt x="3" y="27"/>
                      <a:pt x="1" y="25"/>
                      <a:pt x="1" y="22"/>
                    </a:cubicBezTo>
                    <a:cubicBezTo>
                      <a:pt x="0" y="16"/>
                      <a:pt x="0" y="10"/>
                      <a:pt x="2" y="4"/>
                    </a:cubicBezTo>
                    <a:cubicBezTo>
                      <a:pt x="3" y="2"/>
                      <a:pt x="5" y="0"/>
                      <a:pt x="8" y="1"/>
                    </a:cubicBezTo>
                    <a:cubicBezTo>
                      <a:pt x="11" y="1"/>
                      <a:pt x="12" y="4"/>
                      <a:pt x="11" y="7"/>
                    </a:cubicBezTo>
                    <a:cubicBezTo>
                      <a:pt x="10" y="11"/>
                      <a:pt x="10" y="16"/>
                      <a:pt x="11" y="21"/>
                    </a:cubicBezTo>
                    <a:cubicBezTo>
                      <a:pt x="11" y="24"/>
                      <a:pt x="9" y="26"/>
                      <a:pt x="6" y="27"/>
                    </a:cubicBezTo>
                    <a:cubicBezTo>
                      <a:pt x="6" y="27"/>
                      <a:pt x="6" y="27"/>
                      <a:pt x="6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08" name="">
                <a:extLst>
                  <a:ext uri="{FF2B5EF4-FFF2-40B4-BE49-F238E27FC236}">
                    <a16:creationId xmlns:a16="http://schemas.microsoft.com/office/drawing/2014/main" id="{F03F8259-7654-48FC-AE71-B5A27174F3A7}"/>
                  </a:ext>
                </a:extLst>
              </p:cNvPr>
              <p:cNvSpPr/>
              <p:nvPr/>
            </p:nvSpPr>
            <p:spPr bwMode="auto">
              <a:xfrm>
                <a:off x="6330950" y="1516064"/>
                <a:ext cx="49213" cy="79375"/>
              </a:xfrm>
              <a:custGeom>
                <a:avLst/>
                <a:gdLst>
                  <a:gd name="T0" fmla="*/ 5 w 13"/>
                  <a:gd name="T1" fmla="*/ 21 h 21"/>
                  <a:gd name="T2" fmla="*/ 5 w 13"/>
                  <a:gd name="T3" fmla="*/ 21 h 21"/>
                  <a:gd name="T4" fmla="*/ 0 w 13"/>
                  <a:gd name="T5" fmla="*/ 16 h 21"/>
                  <a:gd name="T6" fmla="*/ 3 w 13"/>
                  <a:gd name="T7" fmla="*/ 4 h 21"/>
                  <a:gd name="T8" fmla="*/ 9 w 13"/>
                  <a:gd name="T9" fmla="*/ 1 h 21"/>
                  <a:gd name="T10" fmla="*/ 12 w 13"/>
                  <a:gd name="T11" fmla="*/ 8 h 21"/>
                  <a:gd name="T12" fmla="*/ 10 w 13"/>
                  <a:gd name="T13" fmla="*/ 17 h 21"/>
                  <a:gd name="T14" fmla="*/ 5 w 13"/>
                  <a:gd name="T1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21">
                    <a:moveTo>
                      <a:pt x="5" y="21"/>
                    </a:moveTo>
                    <a:cubicBezTo>
                      <a:pt x="5" y="21"/>
                      <a:pt x="5" y="21"/>
                      <a:pt x="5" y="21"/>
                    </a:cubicBezTo>
                    <a:cubicBezTo>
                      <a:pt x="2" y="21"/>
                      <a:pt x="0" y="19"/>
                      <a:pt x="0" y="16"/>
                    </a:cubicBezTo>
                    <a:cubicBezTo>
                      <a:pt x="0" y="12"/>
                      <a:pt x="1" y="8"/>
                      <a:pt x="3" y="4"/>
                    </a:cubicBezTo>
                    <a:cubicBezTo>
                      <a:pt x="4" y="1"/>
                      <a:pt x="7" y="0"/>
                      <a:pt x="9" y="1"/>
                    </a:cubicBezTo>
                    <a:cubicBezTo>
                      <a:pt x="12" y="2"/>
                      <a:pt x="13" y="5"/>
                      <a:pt x="12" y="8"/>
                    </a:cubicBezTo>
                    <a:cubicBezTo>
                      <a:pt x="11" y="10"/>
                      <a:pt x="10" y="14"/>
                      <a:pt x="10" y="17"/>
                    </a:cubicBezTo>
                    <a:cubicBezTo>
                      <a:pt x="10" y="19"/>
                      <a:pt x="7" y="21"/>
                      <a:pt x="5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09" name="">
                <a:extLst>
                  <a:ext uri="{FF2B5EF4-FFF2-40B4-BE49-F238E27FC236}">
                    <a16:creationId xmlns:a16="http://schemas.microsoft.com/office/drawing/2014/main" id="{1FD89219-BF66-434F-B42D-F15241979B5A}"/>
                  </a:ext>
                </a:extLst>
              </p:cNvPr>
              <p:cNvSpPr/>
              <p:nvPr/>
            </p:nvSpPr>
            <p:spPr bwMode="auto">
              <a:xfrm>
                <a:off x="6529388" y="1558926"/>
                <a:ext cx="79375" cy="117475"/>
              </a:xfrm>
              <a:custGeom>
                <a:avLst/>
                <a:gdLst>
                  <a:gd name="T0" fmla="*/ 6 w 21"/>
                  <a:gd name="T1" fmla="*/ 31 h 31"/>
                  <a:gd name="T2" fmla="*/ 3 w 21"/>
                  <a:gd name="T3" fmla="*/ 30 h 31"/>
                  <a:gd name="T4" fmla="*/ 1 w 21"/>
                  <a:gd name="T5" fmla="*/ 24 h 31"/>
                  <a:gd name="T6" fmla="*/ 11 w 21"/>
                  <a:gd name="T7" fmla="*/ 3 h 31"/>
                  <a:gd name="T8" fmla="*/ 18 w 21"/>
                  <a:gd name="T9" fmla="*/ 1 h 31"/>
                  <a:gd name="T10" fmla="*/ 20 w 21"/>
                  <a:gd name="T11" fmla="*/ 7 h 31"/>
                  <a:gd name="T12" fmla="*/ 10 w 21"/>
                  <a:gd name="T13" fmla="*/ 28 h 31"/>
                  <a:gd name="T14" fmla="*/ 6 w 21"/>
                  <a:gd name="T1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31">
                    <a:moveTo>
                      <a:pt x="6" y="31"/>
                    </a:moveTo>
                    <a:cubicBezTo>
                      <a:pt x="5" y="31"/>
                      <a:pt x="4" y="31"/>
                      <a:pt x="3" y="30"/>
                    </a:cubicBezTo>
                    <a:cubicBezTo>
                      <a:pt x="1" y="29"/>
                      <a:pt x="0" y="26"/>
                      <a:pt x="1" y="24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2" y="1"/>
                      <a:pt x="15" y="0"/>
                      <a:pt x="18" y="1"/>
                    </a:cubicBezTo>
                    <a:cubicBezTo>
                      <a:pt x="20" y="2"/>
                      <a:pt x="21" y="5"/>
                      <a:pt x="20" y="7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9" y="30"/>
                      <a:pt x="7" y="31"/>
                      <a:pt x="6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10" name="">
                <a:extLst>
                  <a:ext uri="{FF2B5EF4-FFF2-40B4-BE49-F238E27FC236}">
                    <a16:creationId xmlns:a16="http://schemas.microsoft.com/office/drawing/2014/main" id="{4334DF1D-4DC9-4CAD-BDE8-CEF7ED752ADE}"/>
                  </a:ext>
                </a:extLst>
              </p:cNvPr>
              <p:cNvSpPr/>
              <p:nvPr/>
            </p:nvSpPr>
            <p:spPr bwMode="auto">
              <a:xfrm>
                <a:off x="6718300" y="1709739"/>
                <a:ext cx="65088" cy="84138"/>
              </a:xfrm>
              <a:custGeom>
                <a:avLst/>
                <a:gdLst>
                  <a:gd name="T0" fmla="*/ 6 w 17"/>
                  <a:gd name="T1" fmla="*/ 22 h 22"/>
                  <a:gd name="T2" fmla="*/ 5 w 17"/>
                  <a:gd name="T3" fmla="*/ 22 h 22"/>
                  <a:gd name="T4" fmla="*/ 1 w 17"/>
                  <a:gd name="T5" fmla="*/ 16 h 22"/>
                  <a:gd name="T6" fmla="*/ 8 w 17"/>
                  <a:gd name="T7" fmla="*/ 3 h 22"/>
                  <a:gd name="T8" fmla="*/ 14 w 17"/>
                  <a:gd name="T9" fmla="*/ 2 h 22"/>
                  <a:gd name="T10" fmla="*/ 15 w 17"/>
                  <a:gd name="T11" fmla="*/ 9 h 22"/>
                  <a:gd name="T12" fmla="*/ 10 w 17"/>
                  <a:gd name="T13" fmla="*/ 18 h 22"/>
                  <a:gd name="T14" fmla="*/ 6 w 17"/>
                  <a:gd name="T1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22">
                    <a:moveTo>
                      <a:pt x="6" y="22"/>
                    </a:moveTo>
                    <a:cubicBezTo>
                      <a:pt x="5" y="22"/>
                      <a:pt x="5" y="22"/>
                      <a:pt x="5" y="22"/>
                    </a:cubicBezTo>
                    <a:cubicBezTo>
                      <a:pt x="2" y="21"/>
                      <a:pt x="0" y="18"/>
                      <a:pt x="1" y="16"/>
                    </a:cubicBezTo>
                    <a:cubicBezTo>
                      <a:pt x="2" y="11"/>
                      <a:pt x="4" y="7"/>
                      <a:pt x="8" y="3"/>
                    </a:cubicBezTo>
                    <a:cubicBezTo>
                      <a:pt x="9" y="1"/>
                      <a:pt x="12" y="0"/>
                      <a:pt x="14" y="2"/>
                    </a:cubicBezTo>
                    <a:cubicBezTo>
                      <a:pt x="17" y="4"/>
                      <a:pt x="17" y="7"/>
                      <a:pt x="15" y="9"/>
                    </a:cubicBezTo>
                    <a:cubicBezTo>
                      <a:pt x="13" y="12"/>
                      <a:pt x="11" y="15"/>
                      <a:pt x="10" y="18"/>
                    </a:cubicBezTo>
                    <a:cubicBezTo>
                      <a:pt x="10" y="21"/>
                      <a:pt x="8" y="22"/>
                      <a:pt x="6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11" name="">
                <a:extLst>
                  <a:ext uri="{FF2B5EF4-FFF2-40B4-BE49-F238E27FC236}">
                    <a16:creationId xmlns:a16="http://schemas.microsoft.com/office/drawing/2014/main" id="{1C23F479-06AF-4D05-8300-FFFD79A29F0B}"/>
                  </a:ext>
                </a:extLst>
              </p:cNvPr>
              <p:cNvSpPr/>
              <p:nvPr/>
            </p:nvSpPr>
            <p:spPr bwMode="auto">
              <a:xfrm>
                <a:off x="6859588" y="1797051"/>
                <a:ext cx="125413" cy="147638"/>
              </a:xfrm>
              <a:custGeom>
                <a:avLst/>
                <a:gdLst>
                  <a:gd name="T0" fmla="*/ 6 w 33"/>
                  <a:gd name="T1" fmla="*/ 39 h 39"/>
                  <a:gd name="T2" fmla="*/ 3 w 33"/>
                  <a:gd name="T3" fmla="*/ 38 h 39"/>
                  <a:gd name="T4" fmla="*/ 2 w 33"/>
                  <a:gd name="T5" fmla="*/ 31 h 39"/>
                  <a:gd name="T6" fmla="*/ 23 w 33"/>
                  <a:gd name="T7" fmla="*/ 2 h 39"/>
                  <a:gd name="T8" fmla="*/ 30 w 33"/>
                  <a:gd name="T9" fmla="*/ 2 h 39"/>
                  <a:gd name="T10" fmla="*/ 31 w 33"/>
                  <a:gd name="T11" fmla="*/ 9 h 39"/>
                  <a:gd name="T12" fmla="*/ 10 w 33"/>
                  <a:gd name="T13" fmla="*/ 37 h 39"/>
                  <a:gd name="T14" fmla="*/ 6 w 33"/>
                  <a:gd name="T15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39">
                    <a:moveTo>
                      <a:pt x="6" y="39"/>
                    </a:moveTo>
                    <a:cubicBezTo>
                      <a:pt x="5" y="39"/>
                      <a:pt x="4" y="39"/>
                      <a:pt x="3" y="38"/>
                    </a:cubicBezTo>
                    <a:cubicBezTo>
                      <a:pt x="1" y="36"/>
                      <a:pt x="0" y="33"/>
                      <a:pt x="2" y="31"/>
                    </a:cubicBezTo>
                    <a:cubicBezTo>
                      <a:pt x="9" y="21"/>
                      <a:pt x="15" y="12"/>
                      <a:pt x="23" y="2"/>
                    </a:cubicBezTo>
                    <a:cubicBezTo>
                      <a:pt x="25" y="0"/>
                      <a:pt x="28" y="0"/>
                      <a:pt x="30" y="2"/>
                    </a:cubicBezTo>
                    <a:cubicBezTo>
                      <a:pt x="32" y="3"/>
                      <a:pt x="33" y="6"/>
                      <a:pt x="31" y="9"/>
                    </a:cubicBezTo>
                    <a:cubicBezTo>
                      <a:pt x="23" y="18"/>
                      <a:pt x="17" y="26"/>
                      <a:pt x="10" y="37"/>
                    </a:cubicBezTo>
                    <a:cubicBezTo>
                      <a:pt x="9" y="38"/>
                      <a:pt x="7" y="39"/>
                      <a:pt x="6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12" name="">
                <a:extLst>
                  <a:ext uri="{FF2B5EF4-FFF2-40B4-BE49-F238E27FC236}">
                    <a16:creationId xmlns:a16="http://schemas.microsoft.com/office/drawing/2014/main" id="{D4C8CD7E-8C73-49B4-A539-F27B04282345}"/>
                  </a:ext>
                </a:extLst>
              </p:cNvPr>
              <p:cNvSpPr/>
              <p:nvPr/>
            </p:nvSpPr>
            <p:spPr bwMode="auto">
              <a:xfrm>
                <a:off x="6977063" y="2066926"/>
                <a:ext cx="163513" cy="90488"/>
              </a:xfrm>
              <a:custGeom>
                <a:avLst/>
                <a:gdLst>
                  <a:gd name="T0" fmla="*/ 5 w 43"/>
                  <a:gd name="T1" fmla="*/ 24 h 24"/>
                  <a:gd name="T2" fmla="*/ 1 w 43"/>
                  <a:gd name="T3" fmla="*/ 21 h 24"/>
                  <a:gd name="T4" fmla="*/ 3 w 43"/>
                  <a:gd name="T5" fmla="*/ 15 h 24"/>
                  <a:gd name="T6" fmla="*/ 35 w 43"/>
                  <a:gd name="T7" fmla="*/ 1 h 24"/>
                  <a:gd name="T8" fmla="*/ 42 w 43"/>
                  <a:gd name="T9" fmla="*/ 4 h 24"/>
                  <a:gd name="T10" fmla="*/ 39 w 43"/>
                  <a:gd name="T11" fmla="*/ 10 h 24"/>
                  <a:gd name="T12" fmla="*/ 7 w 43"/>
                  <a:gd name="T13" fmla="*/ 24 h 24"/>
                  <a:gd name="T14" fmla="*/ 5 w 43"/>
                  <a:gd name="T1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24">
                    <a:moveTo>
                      <a:pt x="5" y="24"/>
                    </a:moveTo>
                    <a:cubicBezTo>
                      <a:pt x="3" y="24"/>
                      <a:pt x="2" y="23"/>
                      <a:pt x="1" y="21"/>
                    </a:cubicBezTo>
                    <a:cubicBezTo>
                      <a:pt x="0" y="19"/>
                      <a:pt x="1" y="16"/>
                      <a:pt x="3" y="15"/>
                    </a:cubicBezTo>
                    <a:cubicBezTo>
                      <a:pt x="14" y="10"/>
                      <a:pt x="24" y="5"/>
                      <a:pt x="35" y="1"/>
                    </a:cubicBezTo>
                    <a:cubicBezTo>
                      <a:pt x="38" y="0"/>
                      <a:pt x="41" y="1"/>
                      <a:pt x="42" y="4"/>
                    </a:cubicBezTo>
                    <a:cubicBezTo>
                      <a:pt x="43" y="6"/>
                      <a:pt x="41" y="9"/>
                      <a:pt x="39" y="10"/>
                    </a:cubicBezTo>
                    <a:cubicBezTo>
                      <a:pt x="28" y="14"/>
                      <a:pt x="18" y="19"/>
                      <a:pt x="7" y="24"/>
                    </a:cubicBezTo>
                    <a:cubicBezTo>
                      <a:pt x="7" y="24"/>
                      <a:pt x="6" y="24"/>
                      <a:pt x="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13" name="">
                <a:extLst>
                  <a:ext uri="{FF2B5EF4-FFF2-40B4-BE49-F238E27FC236}">
                    <a16:creationId xmlns:a16="http://schemas.microsoft.com/office/drawing/2014/main" id="{376A679C-6426-4647-8C7D-A9D9ECF60374}"/>
                  </a:ext>
                </a:extLst>
              </p:cNvPr>
              <p:cNvSpPr/>
              <p:nvPr/>
            </p:nvSpPr>
            <p:spPr bwMode="auto">
              <a:xfrm>
                <a:off x="7042150" y="2355851"/>
                <a:ext cx="79375" cy="41275"/>
              </a:xfrm>
              <a:custGeom>
                <a:avLst/>
                <a:gdLst>
                  <a:gd name="T0" fmla="*/ 5 w 21"/>
                  <a:gd name="T1" fmla="*/ 11 h 11"/>
                  <a:gd name="T2" fmla="*/ 0 w 21"/>
                  <a:gd name="T3" fmla="*/ 7 h 11"/>
                  <a:gd name="T4" fmla="*/ 4 w 21"/>
                  <a:gd name="T5" fmla="*/ 1 h 11"/>
                  <a:gd name="T6" fmla="*/ 16 w 21"/>
                  <a:gd name="T7" fmla="*/ 0 h 11"/>
                  <a:gd name="T8" fmla="*/ 21 w 21"/>
                  <a:gd name="T9" fmla="*/ 5 h 11"/>
                  <a:gd name="T10" fmla="*/ 16 w 21"/>
                  <a:gd name="T11" fmla="*/ 10 h 11"/>
                  <a:gd name="T12" fmla="*/ 16 w 21"/>
                  <a:gd name="T13" fmla="*/ 10 h 11"/>
                  <a:gd name="T14" fmla="*/ 6 w 21"/>
                  <a:gd name="T15" fmla="*/ 11 h 11"/>
                  <a:gd name="T16" fmla="*/ 5 w 21"/>
                  <a:gd name="T1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11">
                    <a:moveTo>
                      <a:pt x="5" y="11"/>
                    </a:moveTo>
                    <a:cubicBezTo>
                      <a:pt x="3" y="11"/>
                      <a:pt x="1" y="9"/>
                      <a:pt x="0" y="7"/>
                    </a:cubicBezTo>
                    <a:cubicBezTo>
                      <a:pt x="0" y="4"/>
                      <a:pt x="1" y="2"/>
                      <a:pt x="4" y="1"/>
                    </a:cubicBezTo>
                    <a:cubicBezTo>
                      <a:pt x="8" y="0"/>
                      <a:pt x="12" y="0"/>
                      <a:pt x="16" y="0"/>
                    </a:cubicBezTo>
                    <a:cubicBezTo>
                      <a:pt x="19" y="0"/>
                      <a:pt x="21" y="2"/>
                      <a:pt x="21" y="5"/>
                    </a:cubicBezTo>
                    <a:cubicBezTo>
                      <a:pt x="21" y="8"/>
                      <a:pt x="19" y="10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2" y="10"/>
                      <a:pt x="9" y="10"/>
                      <a:pt x="6" y="11"/>
                    </a:cubicBezTo>
                    <a:cubicBezTo>
                      <a:pt x="6" y="11"/>
                      <a:pt x="5" y="11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14" name="">
                <a:extLst>
                  <a:ext uri="{FF2B5EF4-FFF2-40B4-BE49-F238E27FC236}">
                    <a16:creationId xmlns:a16="http://schemas.microsoft.com/office/drawing/2014/main" id="{7316AC7D-1ACE-4F8E-A49D-B3B4860496A2}"/>
                  </a:ext>
                </a:extLst>
              </p:cNvPr>
              <p:cNvSpPr/>
              <p:nvPr/>
            </p:nvSpPr>
            <p:spPr bwMode="auto">
              <a:xfrm>
                <a:off x="7011988" y="2597151"/>
                <a:ext cx="193675" cy="76200"/>
              </a:xfrm>
              <a:custGeom>
                <a:avLst/>
                <a:gdLst>
                  <a:gd name="T0" fmla="*/ 45 w 51"/>
                  <a:gd name="T1" fmla="*/ 20 h 20"/>
                  <a:gd name="T2" fmla="*/ 44 w 51"/>
                  <a:gd name="T3" fmla="*/ 19 h 20"/>
                  <a:gd name="T4" fmla="*/ 4 w 51"/>
                  <a:gd name="T5" fmla="*/ 10 h 20"/>
                  <a:gd name="T6" fmla="*/ 0 w 51"/>
                  <a:gd name="T7" fmla="*/ 4 h 20"/>
                  <a:gd name="T8" fmla="*/ 6 w 51"/>
                  <a:gd name="T9" fmla="*/ 1 h 20"/>
                  <a:gd name="T10" fmla="*/ 47 w 51"/>
                  <a:gd name="T11" fmla="*/ 10 h 20"/>
                  <a:gd name="T12" fmla="*/ 50 w 51"/>
                  <a:gd name="T13" fmla="*/ 16 h 20"/>
                  <a:gd name="T14" fmla="*/ 45 w 51"/>
                  <a:gd name="T1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20">
                    <a:moveTo>
                      <a:pt x="45" y="20"/>
                    </a:moveTo>
                    <a:cubicBezTo>
                      <a:pt x="45" y="20"/>
                      <a:pt x="45" y="20"/>
                      <a:pt x="44" y="1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1" y="9"/>
                      <a:pt x="0" y="7"/>
                      <a:pt x="0" y="4"/>
                    </a:cubicBezTo>
                    <a:cubicBezTo>
                      <a:pt x="1" y="2"/>
                      <a:pt x="3" y="0"/>
                      <a:pt x="6" y="1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9" y="11"/>
                      <a:pt x="51" y="13"/>
                      <a:pt x="50" y="16"/>
                    </a:cubicBezTo>
                    <a:cubicBezTo>
                      <a:pt x="50" y="18"/>
                      <a:pt x="48" y="20"/>
                      <a:pt x="45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15" name="">
                <a:extLst>
                  <a:ext uri="{FF2B5EF4-FFF2-40B4-BE49-F238E27FC236}">
                    <a16:creationId xmlns:a16="http://schemas.microsoft.com/office/drawing/2014/main" id="{6722C49E-154A-479C-9ACF-933774D7B977}"/>
                  </a:ext>
                </a:extLst>
              </p:cNvPr>
              <p:cNvSpPr/>
              <p:nvPr/>
            </p:nvSpPr>
            <p:spPr bwMode="auto">
              <a:xfrm>
                <a:off x="6900863" y="2836864"/>
                <a:ext cx="87313" cy="65088"/>
              </a:xfrm>
              <a:custGeom>
                <a:avLst/>
                <a:gdLst>
                  <a:gd name="T0" fmla="*/ 17 w 23"/>
                  <a:gd name="T1" fmla="*/ 17 h 17"/>
                  <a:gd name="T2" fmla="*/ 17 w 23"/>
                  <a:gd name="T3" fmla="*/ 17 h 17"/>
                  <a:gd name="T4" fmla="*/ 2 w 23"/>
                  <a:gd name="T5" fmla="*/ 9 h 17"/>
                  <a:gd name="T6" fmla="*/ 2 w 23"/>
                  <a:gd name="T7" fmla="*/ 2 h 17"/>
                  <a:gd name="T8" fmla="*/ 9 w 23"/>
                  <a:gd name="T9" fmla="*/ 3 h 17"/>
                  <a:gd name="T10" fmla="*/ 18 w 23"/>
                  <a:gd name="T11" fmla="*/ 7 h 17"/>
                  <a:gd name="T12" fmla="*/ 22 w 23"/>
                  <a:gd name="T13" fmla="*/ 13 h 17"/>
                  <a:gd name="T14" fmla="*/ 17 w 23"/>
                  <a:gd name="T1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7">
                    <a:moveTo>
                      <a:pt x="17" y="17"/>
                    </a:moveTo>
                    <a:cubicBezTo>
                      <a:pt x="17" y="17"/>
                      <a:pt x="17" y="17"/>
                      <a:pt x="17" y="17"/>
                    </a:cubicBezTo>
                    <a:cubicBezTo>
                      <a:pt x="11" y="16"/>
                      <a:pt x="5" y="13"/>
                      <a:pt x="2" y="9"/>
                    </a:cubicBezTo>
                    <a:cubicBezTo>
                      <a:pt x="0" y="7"/>
                      <a:pt x="0" y="3"/>
                      <a:pt x="2" y="2"/>
                    </a:cubicBezTo>
                    <a:cubicBezTo>
                      <a:pt x="5" y="0"/>
                      <a:pt x="8" y="0"/>
                      <a:pt x="9" y="3"/>
                    </a:cubicBezTo>
                    <a:cubicBezTo>
                      <a:pt x="11" y="5"/>
                      <a:pt x="15" y="7"/>
                      <a:pt x="18" y="7"/>
                    </a:cubicBezTo>
                    <a:cubicBezTo>
                      <a:pt x="21" y="8"/>
                      <a:pt x="23" y="10"/>
                      <a:pt x="22" y="13"/>
                    </a:cubicBezTo>
                    <a:cubicBezTo>
                      <a:pt x="22" y="15"/>
                      <a:pt x="20" y="17"/>
                      <a:pt x="17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16" name="">
                <a:extLst>
                  <a:ext uri="{FF2B5EF4-FFF2-40B4-BE49-F238E27FC236}">
                    <a16:creationId xmlns:a16="http://schemas.microsoft.com/office/drawing/2014/main" id="{6788B638-B704-4FED-9AF5-DCD00F92BC11}"/>
                  </a:ext>
                </a:extLst>
              </p:cNvPr>
              <p:cNvSpPr/>
              <p:nvPr/>
            </p:nvSpPr>
            <p:spPr bwMode="auto">
              <a:xfrm>
                <a:off x="6786563" y="2981326"/>
                <a:ext cx="157163" cy="128588"/>
              </a:xfrm>
              <a:custGeom>
                <a:avLst/>
                <a:gdLst>
                  <a:gd name="T0" fmla="*/ 35 w 41"/>
                  <a:gd name="T1" fmla="*/ 34 h 34"/>
                  <a:gd name="T2" fmla="*/ 33 w 41"/>
                  <a:gd name="T3" fmla="*/ 33 h 34"/>
                  <a:gd name="T4" fmla="*/ 2 w 41"/>
                  <a:gd name="T5" fmla="*/ 8 h 34"/>
                  <a:gd name="T6" fmla="*/ 3 w 41"/>
                  <a:gd name="T7" fmla="*/ 1 h 34"/>
                  <a:gd name="T8" fmla="*/ 10 w 41"/>
                  <a:gd name="T9" fmla="*/ 2 h 34"/>
                  <a:gd name="T10" fmla="*/ 37 w 41"/>
                  <a:gd name="T11" fmla="*/ 24 h 34"/>
                  <a:gd name="T12" fmla="*/ 39 w 41"/>
                  <a:gd name="T13" fmla="*/ 31 h 34"/>
                  <a:gd name="T14" fmla="*/ 35 w 41"/>
                  <a:gd name="T1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34">
                    <a:moveTo>
                      <a:pt x="35" y="34"/>
                    </a:moveTo>
                    <a:cubicBezTo>
                      <a:pt x="34" y="34"/>
                      <a:pt x="34" y="33"/>
                      <a:pt x="33" y="33"/>
                    </a:cubicBezTo>
                    <a:cubicBezTo>
                      <a:pt x="21" y="27"/>
                      <a:pt x="10" y="19"/>
                      <a:pt x="2" y="8"/>
                    </a:cubicBezTo>
                    <a:cubicBezTo>
                      <a:pt x="0" y="6"/>
                      <a:pt x="1" y="3"/>
                      <a:pt x="3" y="1"/>
                    </a:cubicBezTo>
                    <a:cubicBezTo>
                      <a:pt x="5" y="0"/>
                      <a:pt x="8" y="0"/>
                      <a:pt x="10" y="2"/>
                    </a:cubicBezTo>
                    <a:cubicBezTo>
                      <a:pt x="17" y="12"/>
                      <a:pt x="26" y="19"/>
                      <a:pt x="37" y="24"/>
                    </a:cubicBezTo>
                    <a:cubicBezTo>
                      <a:pt x="39" y="25"/>
                      <a:pt x="41" y="28"/>
                      <a:pt x="39" y="31"/>
                    </a:cubicBezTo>
                    <a:cubicBezTo>
                      <a:pt x="39" y="33"/>
                      <a:pt x="37" y="34"/>
                      <a:pt x="35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17" name="">
                <a:extLst>
                  <a:ext uri="{FF2B5EF4-FFF2-40B4-BE49-F238E27FC236}">
                    <a16:creationId xmlns:a16="http://schemas.microsoft.com/office/drawing/2014/main" id="{30B1D9BC-4F3B-4F63-B4CB-34170FB97085}"/>
                  </a:ext>
                </a:extLst>
              </p:cNvPr>
              <p:cNvSpPr/>
              <p:nvPr/>
            </p:nvSpPr>
            <p:spPr bwMode="auto">
              <a:xfrm>
                <a:off x="6581775" y="3136901"/>
                <a:ext cx="76200" cy="90488"/>
              </a:xfrm>
              <a:custGeom>
                <a:avLst/>
                <a:gdLst>
                  <a:gd name="T0" fmla="*/ 15 w 20"/>
                  <a:gd name="T1" fmla="*/ 24 h 24"/>
                  <a:gd name="T2" fmla="*/ 11 w 20"/>
                  <a:gd name="T3" fmla="*/ 22 h 24"/>
                  <a:gd name="T4" fmla="*/ 1 w 20"/>
                  <a:gd name="T5" fmla="*/ 8 h 24"/>
                  <a:gd name="T6" fmla="*/ 3 w 20"/>
                  <a:gd name="T7" fmla="*/ 1 h 24"/>
                  <a:gd name="T8" fmla="*/ 9 w 20"/>
                  <a:gd name="T9" fmla="*/ 2 h 24"/>
                  <a:gd name="T10" fmla="*/ 19 w 20"/>
                  <a:gd name="T11" fmla="*/ 16 h 24"/>
                  <a:gd name="T12" fmla="*/ 17 w 20"/>
                  <a:gd name="T13" fmla="*/ 23 h 24"/>
                  <a:gd name="T14" fmla="*/ 15 w 20"/>
                  <a:gd name="T1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24">
                    <a:moveTo>
                      <a:pt x="15" y="24"/>
                    </a:moveTo>
                    <a:cubicBezTo>
                      <a:pt x="13" y="24"/>
                      <a:pt x="12" y="23"/>
                      <a:pt x="11" y="22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6"/>
                      <a:pt x="0" y="3"/>
                      <a:pt x="3" y="1"/>
                    </a:cubicBezTo>
                    <a:cubicBezTo>
                      <a:pt x="5" y="0"/>
                      <a:pt x="8" y="0"/>
                      <a:pt x="9" y="2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20" y="19"/>
                      <a:pt x="20" y="22"/>
                      <a:pt x="17" y="23"/>
                    </a:cubicBezTo>
                    <a:cubicBezTo>
                      <a:pt x="17" y="24"/>
                      <a:pt x="16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18" name="">
                <a:extLst>
                  <a:ext uri="{FF2B5EF4-FFF2-40B4-BE49-F238E27FC236}">
                    <a16:creationId xmlns:a16="http://schemas.microsoft.com/office/drawing/2014/main" id="{7A91AED8-A240-4736-AA40-252264C4B3EF}"/>
                  </a:ext>
                </a:extLst>
              </p:cNvPr>
              <p:cNvSpPr/>
              <p:nvPr/>
            </p:nvSpPr>
            <p:spPr bwMode="auto">
              <a:xfrm>
                <a:off x="5222875" y="1619251"/>
                <a:ext cx="1751013" cy="1563688"/>
              </a:xfrm>
              <a:custGeom>
                <a:avLst/>
                <a:gdLst>
                  <a:gd name="T0" fmla="*/ 233 w 461"/>
                  <a:gd name="T1" fmla="*/ 412 h 412"/>
                  <a:gd name="T2" fmla="*/ 100 w 461"/>
                  <a:gd name="T3" fmla="*/ 368 h 412"/>
                  <a:gd name="T4" fmla="*/ 15 w 461"/>
                  <a:gd name="T5" fmla="*/ 232 h 412"/>
                  <a:gd name="T6" fmla="*/ 206 w 461"/>
                  <a:gd name="T7" fmla="*/ 17 h 412"/>
                  <a:gd name="T8" fmla="*/ 447 w 461"/>
                  <a:gd name="T9" fmla="*/ 208 h 412"/>
                  <a:gd name="T10" fmla="*/ 447 w 461"/>
                  <a:gd name="T11" fmla="*/ 208 h 412"/>
                  <a:gd name="T12" fmla="*/ 261 w 461"/>
                  <a:gd name="T13" fmla="*/ 410 h 412"/>
                  <a:gd name="T14" fmla="*/ 233 w 461"/>
                  <a:gd name="T15" fmla="*/ 412 h 412"/>
                  <a:gd name="T16" fmla="*/ 232 w 461"/>
                  <a:gd name="T17" fmla="*/ 25 h 412"/>
                  <a:gd name="T18" fmla="*/ 207 w 461"/>
                  <a:gd name="T19" fmla="*/ 27 h 412"/>
                  <a:gd name="T20" fmla="*/ 24 w 461"/>
                  <a:gd name="T21" fmla="*/ 231 h 412"/>
                  <a:gd name="T22" fmla="*/ 106 w 461"/>
                  <a:gd name="T23" fmla="*/ 360 h 412"/>
                  <a:gd name="T24" fmla="*/ 260 w 461"/>
                  <a:gd name="T25" fmla="*/ 400 h 412"/>
                  <a:gd name="T26" fmla="*/ 437 w 461"/>
                  <a:gd name="T27" fmla="*/ 209 h 412"/>
                  <a:gd name="T28" fmla="*/ 437 w 461"/>
                  <a:gd name="T29" fmla="*/ 209 h 412"/>
                  <a:gd name="T30" fmla="*/ 232 w 461"/>
                  <a:gd name="T31" fmla="*/ 25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61" h="412">
                    <a:moveTo>
                      <a:pt x="233" y="412"/>
                    </a:moveTo>
                    <a:cubicBezTo>
                      <a:pt x="187" y="412"/>
                      <a:pt x="140" y="396"/>
                      <a:pt x="100" y="368"/>
                    </a:cubicBezTo>
                    <a:cubicBezTo>
                      <a:pt x="53" y="333"/>
                      <a:pt x="22" y="284"/>
                      <a:pt x="15" y="232"/>
                    </a:cubicBezTo>
                    <a:cubicBezTo>
                      <a:pt x="0" y="129"/>
                      <a:pt x="84" y="34"/>
                      <a:pt x="206" y="17"/>
                    </a:cubicBezTo>
                    <a:cubicBezTo>
                      <a:pt x="326" y="0"/>
                      <a:pt x="432" y="104"/>
                      <a:pt x="447" y="208"/>
                    </a:cubicBezTo>
                    <a:cubicBezTo>
                      <a:pt x="447" y="208"/>
                      <a:pt x="447" y="208"/>
                      <a:pt x="447" y="208"/>
                    </a:cubicBezTo>
                    <a:cubicBezTo>
                      <a:pt x="461" y="309"/>
                      <a:pt x="385" y="392"/>
                      <a:pt x="261" y="410"/>
                    </a:cubicBezTo>
                    <a:cubicBezTo>
                      <a:pt x="252" y="411"/>
                      <a:pt x="242" y="412"/>
                      <a:pt x="233" y="412"/>
                    </a:cubicBezTo>
                    <a:close/>
                    <a:moveTo>
                      <a:pt x="232" y="25"/>
                    </a:moveTo>
                    <a:cubicBezTo>
                      <a:pt x="224" y="25"/>
                      <a:pt x="216" y="26"/>
                      <a:pt x="207" y="27"/>
                    </a:cubicBezTo>
                    <a:cubicBezTo>
                      <a:pt x="91" y="43"/>
                      <a:pt x="10" y="133"/>
                      <a:pt x="24" y="231"/>
                    </a:cubicBezTo>
                    <a:cubicBezTo>
                      <a:pt x="31" y="280"/>
                      <a:pt x="61" y="327"/>
                      <a:pt x="106" y="360"/>
                    </a:cubicBezTo>
                    <a:cubicBezTo>
                      <a:pt x="151" y="393"/>
                      <a:pt x="207" y="407"/>
                      <a:pt x="260" y="400"/>
                    </a:cubicBezTo>
                    <a:cubicBezTo>
                      <a:pt x="378" y="383"/>
                      <a:pt x="450" y="305"/>
                      <a:pt x="437" y="209"/>
                    </a:cubicBezTo>
                    <a:cubicBezTo>
                      <a:pt x="437" y="209"/>
                      <a:pt x="437" y="209"/>
                      <a:pt x="437" y="209"/>
                    </a:cubicBezTo>
                    <a:cubicBezTo>
                      <a:pt x="424" y="117"/>
                      <a:pt x="336" y="25"/>
                      <a:pt x="232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19" name="">
                <a:extLst>
                  <a:ext uri="{FF2B5EF4-FFF2-40B4-BE49-F238E27FC236}">
                    <a16:creationId xmlns:a16="http://schemas.microsoft.com/office/drawing/2014/main" id="{D884E925-E9D1-49CD-8424-7D300078AAF3}"/>
                  </a:ext>
                </a:extLst>
              </p:cNvPr>
              <p:cNvSpPr/>
              <p:nvPr/>
            </p:nvSpPr>
            <p:spPr bwMode="auto">
              <a:xfrm>
                <a:off x="5973763" y="2317751"/>
                <a:ext cx="749300" cy="674688"/>
              </a:xfrm>
              <a:custGeom>
                <a:avLst/>
                <a:gdLst>
                  <a:gd name="T0" fmla="*/ 99 w 197"/>
                  <a:gd name="T1" fmla="*/ 178 h 178"/>
                  <a:gd name="T2" fmla="*/ 41 w 197"/>
                  <a:gd name="T3" fmla="*/ 159 h 178"/>
                  <a:gd name="T4" fmla="*/ 3 w 197"/>
                  <a:gd name="T5" fmla="*/ 99 h 178"/>
                  <a:gd name="T6" fmla="*/ 24 w 197"/>
                  <a:gd name="T7" fmla="*/ 36 h 178"/>
                  <a:gd name="T8" fmla="*/ 87 w 197"/>
                  <a:gd name="T9" fmla="*/ 4 h 178"/>
                  <a:gd name="T10" fmla="*/ 157 w 197"/>
                  <a:gd name="T11" fmla="*/ 25 h 178"/>
                  <a:gd name="T12" fmla="*/ 193 w 197"/>
                  <a:gd name="T13" fmla="*/ 88 h 178"/>
                  <a:gd name="T14" fmla="*/ 174 w 197"/>
                  <a:gd name="T15" fmla="*/ 148 h 178"/>
                  <a:gd name="T16" fmla="*/ 112 w 197"/>
                  <a:gd name="T17" fmla="*/ 177 h 178"/>
                  <a:gd name="T18" fmla="*/ 99 w 197"/>
                  <a:gd name="T19" fmla="*/ 178 h 178"/>
                  <a:gd name="T20" fmla="*/ 99 w 197"/>
                  <a:gd name="T21" fmla="*/ 13 h 178"/>
                  <a:gd name="T22" fmla="*/ 89 w 197"/>
                  <a:gd name="T23" fmla="*/ 13 h 178"/>
                  <a:gd name="T24" fmla="*/ 31 w 197"/>
                  <a:gd name="T25" fmla="*/ 42 h 178"/>
                  <a:gd name="T26" fmla="*/ 13 w 197"/>
                  <a:gd name="T27" fmla="*/ 97 h 178"/>
                  <a:gd name="T28" fmla="*/ 46 w 197"/>
                  <a:gd name="T29" fmla="*/ 151 h 178"/>
                  <a:gd name="T30" fmla="*/ 110 w 197"/>
                  <a:gd name="T31" fmla="*/ 168 h 178"/>
                  <a:gd name="T32" fmla="*/ 167 w 197"/>
                  <a:gd name="T33" fmla="*/ 141 h 178"/>
                  <a:gd name="T34" fmla="*/ 184 w 197"/>
                  <a:gd name="T35" fmla="*/ 89 h 178"/>
                  <a:gd name="T36" fmla="*/ 151 w 197"/>
                  <a:gd name="T37" fmla="*/ 33 h 178"/>
                  <a:gd name="T38" fmla="*/ 99 w 197"/>
                  <a:gd name="T39" fmla="*/ 13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97" h="178">
                    <a:moveTo>
                      <a:pt x="99" y="178"/>
                    </a:moveTo>
                    <a:cubicBezTo>
                      <a:pt x="79" y="178"/>
                      <a:pt x="58" y="171"/>
                      <a:pt x="41" y="159"/>
                    </a:cubicBezTo>
                    <a:cubicBezTo>
                      <a:pt x="20" y="144"/>
                      <a:pt x="6" y="122"/>
                      <a:pt x="3" y="99"/>
                    </a:cubicBezTo>
                    <a:cubicBezTo>
                      <a:pt x="0" y="76"/>
                      <a:pt x="7" y="53"/>
                      <a:pt x="24" y="36"/>
                    </a:cubicBezTo>
                    <a:cubicBezTo>
                      <a:pt x="40" y="19"/>
                      <a:pt x="62" y="7"/>
                      <a:pt x="87" y="4"/>
                    </a:cubicBezTo>
                    <a:cubicBezTo>
                      <a:pt x="112" y="0"/>
                      <a:pt x="136" y="8"/>
                      <a:pt x="157" y="25"/>
                    </a:cubicBezTo>
                    <a:cubicBezTo>
                      <a:pt x="177" y="41"/>
                      <a:pt x="190" y="64"/>
                      <a:pt x="193" y="88"/>
                    </a:cubicBezTo>
                    <a:cubicBezTo>
                      <a:pt x="197" y="111"/>
                      <a:pt x="190" y="132"/>
                      <a:pt x="174" y="148"/>
                    </a:cubicBezTo>
                    <a:cubicBezTo>
                      <a:pt x="159" y="163"/>
                      <a:pt x="137" y="174"/>
                      <a:pt x="112" y="177"/>
                    </a:cubicBezTo>
                    <a:cubicBezTo>
                      <a:pt x="108" y="178"/>
                      <a:pt x="103" y="178"/>
                      <a:pt x="99" y="178"/>
                    </a:cubicBezTo>
                    <a:close/>
                    <a:moveTo>
                      <a:pt x="99" y="13"/>
                    </a:moveTo>
                    <a:cubicBezTo>
                      <a:pt x="95" y="13"/>
                      <a:pt x="92" y="13"/>
                      <a:pt x="89" y="13"/>
                    </a:cubicBezTo>
                    <a:cubicBezTo>
                      <a:pt x="66" y="17"/>
                      <a:pt x="45" y="27"/>
                      <a:pt x="31" y="42"/>
                    </a:cubicBezTo>
                    <a:cubicBezTo>
                      <a:pt x="16" y="58"/>
                      <a:pt x="10" y="78"/>
                      <a:pt x="13" y="97"/>
                    </a:cubicBezTo>
                    <a:cubicBezTo>
                      <a:pt x="15" y="118"/>
                      <a:pt x="28" y="137"/>
                      <a:pt x="46" y="151"/>
                    </a:cubicBezTo>
                    <a:cubicBezTo>
                      <a:pt x="65" y="165"/>
                      <a:pt x="89" y="171"/>
                      <a:pt x="110" y="168"/>
                    </a:cubicBezTo>
                    <a:cubicBezTo>
                      <a:pt x="134" y="164"/>
                      <a:pt x="154" y="155"/>
                      <a:pt x="167" y="141"/>
                    </a:cubicBezTo>
                    <a:cubicBezTo>
                      <a:pt x="181" y="127"/>
                      <a:pt x="187" y="109"/>
                      <a:pt x="184" y="89"/>
                    </a:cubicBezTo>
                    <a:cubicBezTo>
                      <a:pt x="181" y="68"/>
                      <a:pt x="169" y="47"/>
                      <a:pt x="151" y="33"/>
                    </a:cubicBezTo>
                    <a:cubicBezTo>
                      <a:pt x="135" y="20"/>
                      <a:pt x="117" y="13"/>
                      <a:pt x="99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20" name="">
                <a:extLst>
                  <a:ext uri="{FF2B5EF4-FFF2-40B4-BE49-F238E27FC236}">
                    <a16:creationId xmlns:a16="http://schemas.microsoft.com/office/drawing/2014/main" id="{D9F12728-4F3F-4A27-8741-B91CFCD7DE0C}"/>
                  </a:ext>
                </a:extLst>
              </p:cNvPr>
              <p:cNvSpPr/>
              <p:nvPr/>
            </p:nvSpPr>
            <p:spPr bwMode="auto">
              <a:xfrm>
                <a:off x="6311900" y="1960564"/>
                <a:ext cx="368300" cy="330200"/>
              </a:xfrm>
              <a:custGeom>
                <a:avLst/>
                <a:gdLst>
                  <a:gd name="T0" fmla="*/ 48 w 97"/>
                  <a:gd name="T1" fmla="*/ 87 h 87"/>
                  <a:gd name="T2" fmla="*/ 2 w 97"/>
                  <a:gd name="T3" fmla="*/ 48 h 87"/>
                  <a:gd name="T4" fmla="*/ 12 w 97"/>
                  <a:gd name="T5" fmla="*/ 17 h 87"/>
                  <a:gd name="T6" fmla="*/ 43 w 97"/>
                  <a:gd name="T7" fmla="*/ 2 h 87"/>
                  <a:gd name="T8" fmla="*/ 77 w 97"/>
                  <a:gd name="T9" fmla="*/ 12 h 87"/>
                  <a:gd name="T10" fmla="*/ 94 w 97"/>
                  <a:gd name="T11" fmla="*/ 43 h 87"/>
                  <a:gd name="T12" fmla="*/ 55 w 97"/>
                  <a:gd name="T13" fmla="*/ 87 h 87"/>
                  <a:gd name="T14" fmla="*/ 48 w 97"/>
                  <a:gd name="T15" fmla="*/ 87 h 87"/>
                  <a:gd name="T16" fmla="*/ 48 w 97"/>
                  <a:gd name="T17" fmla="*/ 11 h 87"/>
                  <a:gd name="T18" fmla="*/ 44 w 97"/>
                  <a:gd name="T19" fmla="*/ 12 h 87"/>
                  <a:gd name="T20" fmla="*/ 19 w 97"/>
                  <a:gd name="T21" fmla="*/ 24 h 87"/>
                  <a:gd name="T22" fmla="*/ 11 w 97"/>
                  <a:gd name="T23" fmla="*/ 47 h 87"/>
                  <a:gd name="T24" fmla="*/ 53 w 97"/>
                  <a:gd name="T25" fmla="*/ 77 h 87"/>
                  <a:gd name="T26" fmla="*/ 85 w 97"/>
                  <a:gd name="T27" fmla="*/ 44 h 87"/>
                  <a:gd name="T28" fmla="*/ 71 w 97"/>
                  <a:gd name="T29" fmla="*/ 20 h 87"/>
                  <a:gd name="T30" fmla="*/ 48 w 97"/>
                  <a:gd name="T31" fmla="*/ 1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7" h="87">
                    <a:moveTo>
                      <a:pt x="48" y="87"/>
                    </a:moveTo>
                    <a:cubicBezTo>
                      <a:pt x="26" y="87"/>
                      <a:pt x="5" y="70"/>
                      <a:pt x="2" y="48"/>
                    </a:cubicBezTo>
                    <a:cubicBezTo>
                      <a:pt x="0" y="37"/>
                      <a:pt x="4" y="26"/>
                      <a:pt x="12" y="17"/>
                    </a:cubicBezTo>
                    <a:cubicBezTo>
                      <a:pt x="20" y="9"/>
                      <a:pt x="31" y="4"/>
                      <a:pt x="43" y="2"/>
                    </a:cubicBezTo>
                    <a:cubicBezTo>
                      <a:pt x="55" y="0"/>
                      <a:pt x="67" y="4"/>
                      <a:pt x="77" y="12"/>
                    </a:cubicBezTo>
                    <a:cubicBezTo>
                      <a:pt x="86" y="20"/>
                      <a:pt x="93" y="31"/>
                      <a:pt x="94" y="43"/>
                    </a:cubicBezTo>
                    <a:cubicBezTo>
                      <a:pt x="97" y="65"/>
                      <a:pt x="81" y="83"/>
                      <a:pt x="55" y="87"/>
                    </a:cubicBezTo>
                    <a:cubicBezTo>
                      <a:pt x="52" y="87"/>
                      <a:pt x="50" y="87"/>
                      <a:pt x="48" y="87"/>
                    </a:cubicBezTo>
                    <a:close/>
                    <a:moveTo>
                      <a:pt x="48" y="11"/>
                    </a:moveTo>
                    <a:cubicBezTo>
                      <a:pt x="47" y="11"/>
                      <a:pt x="45" y="11"/>
                      <a:pt x="44" y="12"/>
                    </a:cubicBezTo>
                    <a:cubicBezTo>
                      <a:pt x="34" y="13"/>
                      <a:pt x="25" y="17"/>
                      <a:pt x="19" y="24"/>
                    </a:cubicBezTo>
                    <a:cubicBezTo>
                      <a:pt x="13" y="31"/>
                      <a:pt x="10" y="39"/>
                      <a:pt x="11" y="47"/>
                    </a:cubicBezTo>
                    <a:cubicBezTo>
                      <a:pt x="14" y="65"/>
                      <a:pt x="34" y="80"/>
                      <a:pt x="53" y="77"/>
                    </a:cubicBezTo>
                    <a:cubicBezTo>
                      <a:pt x="71" y="75"/>
                      <a:pt x="87" y="63"/>
                      <a:pt x="85" y="44"/>
                    </a:cubicBezTo>
                    <a:cubicBezTo>
                      <a:pt x="83" y="35"/>
                      <a:pt x="78" y="26"/>
                      <a:pt x="71" y="20"/>
                    </a:cubicBezTo>
                    <a:cubicBezTo>
                      <a:pt x="64" y="14"/>
                      <a:pt x="56" y="11"/>
                      <a:pt x="48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21" name="">
                <a:extLst>
                  <a:ext uri="{FF2B5EF4-FFF2-40B4-BE49-F238E27FC236}">
                    <a16:creationId xmlns:a16="http://schemas.microsoft.com/office/drawing/2014/main" id="{E4C033F5-A987-470C-8709-2529E017F274}"/>
                  </a:ext>
                </a:extLst>
              </p:cNvPr>
              <p:cNvSpPr/>
              <p:nvPr/>
            </p:nvSpPr>
            <p:spPr bwMode="auto">
              <a:xfrm>
                <a:off x="6022975" y="2074864"/>
                <a:ext cx="250825" cy="238125"/>
              </a:xfrm>
              <a:custGeom>
                <a:avLst/>
                <a:gdLst>
                  <a:gd name="T0" fmla="*/ 33 w 66"/>
                  <a:gd name="T1" fmla="*/ 63 h 63"/>
                  <a:gd name="T2" fmla="*/ 1 w 66"/>
                  <a:gd name="T3" fmla="*/ 36 h 63"/>
                  <a:gd name="T4" fmla="*/ 6 w 66"/>
                  <a:gd name="T5" fmla="*/ 17 h 63"/>
                  <a:gd name="T6" fmla="*/ 29 w 66"/>
                  <a:gd name="T7" fmla="*/ 3 h 63"/>
                  <a:gd name="T8" fmla="*/ 65 w 66"/>
                  <a:gd name="T9" fmla="*/ 31 h 63"/>
                  <a:gd name="T10" fmla="*/ 65 w 66"/>
                  <a:gd name="T11" fmla="*/ 31 h 63"/>
                  <a:gd name="T12" fmla="*/ 61 w 66"/>
                  <a:gd name="T13" fmla="*/ 49 h 63"/>
                  <a:gd name="T14" fmla="*/ 38 w 66"/>
                  <a:gd name="T15" fmla="*/ 62 h 63"/>
                  <a:gd name="T16" fmla="*/ 33 w 66"/>
                  <a:gd name="T17" fmla="*/ 63 h 63"/>
                  <a:gd name="T18" fmla="*/ 33 w 66"/>
                  <a:gd name="T19" fmla="*/ 13 h 63"/>
                  <a:gd name="T20" fmla="*/ 30 w 66"/>
                  <a:gd name="T21" fmla="*/ 13 h 63"/>
                  <a:gd name="T22" fmla="*/ 14 w 66"/>
                  <a:gd name="T23" fmla="*/ 22 h 63"/>
                  <a:gd name="T24" fmla="*/ 11 w 66"/>
                  <a:gd name="T25" fmla="*/ 35 h 63"/>
                  <a:gd name="T26" fmla="*/ 37 w 66"/>
                  <a:gd name="T27" fmla="*/ 52 h 63"/>
                  <a:gd name="T28" fmla="*/ 53 w 66"/>
                  <a:gd name="T29" fmla="*/ 44 h 63"/>
                  <a:gd name="T30" fmla="*/ 56 w 66"/>
                  <a:gd name="T31" fmla="*/ 32 h 63"/>
                  <a:gd name="T32" fmla="*/ 56 w 66"/>
                  <a:gd name="T33" fmla="*/ 32 h 63"/>
                  <a:gd name="T34" fmla="*/ 33 w 66"/>
                  <a:gd name="T35" fmla="*/ 1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6" h="63">
                    <a:moveTo>
                      <a:pt x="33" y="63"/>
                    </a:moveTo>
                    <a:cubicBezTo>
                      <a:pt x="18" y="63"/>
                      <a:pt x="3" y="51"/>
                      <a:pt x="1" y="36"/>
                    </a:cubicBezTo>
                    <a:cubicBezTo>
                      <a:pt x="0" y="29"/>
                      <a:pt x="1" y="22"/>
                      <a:pt x="6" y="17"/>
                    </a:cubicBezTo>
                    <a:cubicBezTo>
                      <a:pt x="11" y="9"/>
                      <a:pt x="19" y="5"/>
                      <a:pt x="29" y="3"/>
                    </a:cubicBezTo>
                    <a:cubicBezTo>
                      <a:pt x="47" y="0"/>
                      <a:pt x="63" y="15"/>
                      <a:pt x="65" y="31"/>
                    </a:cubicBezTo>
                    <a:cubicBezTo>
                      <a:pt x="65" y="31"/>
                      <a:pt x="65" y="31"/>
                      <a:pt x="65" y="31"/>
                    </a:cubicBezTo>
                    <a:cubicBezTo>
                      <a:pt x="66" y="38"/>
                      <a:pt x="65" y="44"/>
                      <a:pt x="61" y="49"/>
                    </a:cubicBezTo>
                    <a:cubicBezTo>
                      <a:pt x="56" y="56"/>
                      <a:pt x="48" y="61"/>
                      <a:pt x="38" y="62"/>
                    </a:cubicBezTo>
                    <a:cubicBezTo>
                      <a:pt x="36" y="62"/>
                      <a:pt x="35" y="63"/>
                      <a:pt x="33" y="63"/>
                    </a:cubicBezTo>
                    <a:close/>
                    <a:moveTo>
                      <a:pt x="33" y="13"/>
                    </a:moveTo>
                    <a:cubicBezTo>
                      <a:pt x="32" y="13"/>
                      <a:pt x="31" y="13"/>
                      <a:pt x="30" y="13"/>
                    </a:cubicBezTo>
                    <a:cubicBezTo>
                      <a:pt x="23" y="14"/>
                      <a:pt x="17" y="17"/>
                      <a:pt x="14" y="22"/>
                    </a:cubicBezTo>
                    <a:cubicBezTo>
                      <a:pt x="11" y="26"/>
                      <a:pt x="10" y="30"/>
                      <a:pt x="11" y="35"/>
                    </a:cubicBezTo>
                    <a:cubicBezTo>
                      <a:pt x="12" y="46"/>
                      <a:pt x="25" y="54"/>
                      <a:pt x="37" y="52"/>
                    </a:cubicBezTo>
                    <a:cubicBezTo>
                      <a:pt x="44" y="51"/>
                      <a:pt x="50" y="48"/>
                      <a:pt x="53" y="44"/>
                    </a:cubicBezTo>
                    <a:cubicBezTo>
                      <a:pt x="55" y="40"/>
                      <a:pt x="56" y="37"/>
                      <a:pt x="56" y="32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4" y="22"/>
                      <a:pt x="44" y="13"/>
                      <a:pt x="33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22" name="">
                <a:extLst>
                  <a:ext uri="{FF2B5EF4-FFF2-40B4-BE49-F238E27FC236}">
                    <a16:creationId xmlns:a16="http://schemas.microsoft.com/office/drawing/2014/main" id="{E374BB28-5F38-4C25-9A6B-7A758307CE99}"/>
                  </a:ext>
                </a:extLst>
              </p:cNvPr>
              <p:cNvSpPr/>
              <p:nvPr/>
            </p:nvSpPr>
            <p:spPr bwMode="auto">
              <a:xfrm>
                <a:off x="6316663" y="2579689"/>
                <a:ext cx="300038" cy="284163"/>
              </a:xfrm>
              <a:custGeom>
                <a:avLst/>
                <a:gdLst>
                  <a:gd name="T0" fmla="*/ 38 w 79"/>
                  <a:gd name="T1" fmla="*/ 75 h 75"/>
                  <a:gd name="T2" fmla="*/ 9 w 79"/>
                  <a:gd name="T3" fmla="*/ 63 h 75"/>
                  <a:gd name="T4" fmla="*/ 1 w 79"/>
                  <a:gd name="T5" fmla="*/ 40 h 75"/>
                  <a:gd name="T6" fmla="*/ 15 w 79"/>
                  <a:gd name="T7" fmla="*/ 14 h 75"/>
                  <a:gd name="T8" fmla="*/ 70 w 79"/>
                  <a:gd name="T9" fmla="*/ 19 h 75"/>
                  <a:gd name="T10" fmla="*/ 70 w 79"/>
                  <a:gd name="T11" fmla="*/ 19 h 75"/>
                  <a:gd name="T12" fmla="*/ 78 w 79"/>
                  <a:gd name="T13" fmla="*/ 40 h 75"/>
                  <a:gd name="T14" fmla="*/ 64 w 79"/>
                  <a:gd name="T15" fmla="*/ 66 h 75"/>
                  <a:gd name="T16" fmla="*/ 38 w 79"/>
                  <a:gd name="T17" fmla="*/ 75 h 75"/>
                  <a:gd name="T18" fmla="*/ 38 w 79"/>
                  <a:gd name="T19" fmla="*/ 16 h 75"/>
                  <a:gd name="T20" fmla="*/ 21 w 79"/>
                  <a:gd name="T21" fmla="*/ 21 h 75"/>
                  <a:gd name="T22" fmla="*/ 10 w 79"/>
                  <a:gd name="T23" fmla="*/ 41 h 75"/>
                  <a:gd name="T24" fmla="*/ 16 w 79"/>
                  <a:gd name="T25" fmla="*/ 56 h 75"/>
                  <a:gd name="T26" fmla="*/ 58 w 79"/>
                  <a:gd name="T27" fmla="*/ 59 h 75"/>
                  <a:gd name="T28" fmla="*/ 68 w 79"/>
                  <a:gd name="T29" fmla="*/ 40 h 75"/>
                  <a:gd name="T30" fmla="*/ 63 w 79"/>
                  <a:gd name="T31" fmla="*/ 26 h 75"/>
                  <a:gd name="T32" fmla="*/ 63 w 79"/>
                  <a:gd name="T33" fmla="*/ 26 h 75"/>
                  <a:gd name="T34" fmla="*/ 38 w 79"/>
                  <a:gd name="T35" fmla="*/ 16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9" h="75">
                    <a:moveTo>
                      <a:pt x="38" y="75"/>
                    </a:moveTo>
                    <a:cubicBezTo>
                      <a:pt x="27" y="75"/>
                      <a:pt x="17" y="71"/>
                      <a:pt x="9" y="63"/>
                    </a:cubicBezTo>
                    <a:cubicBezTo>
                      <a:pt x="3" y="57"/>
                      <a:pt x="0" y="49"/>
                      <a:pt x="1" y="40"/>
                    </a:cubicBezTo>
                    <a:cubicBezTo>
                      <a:pt x="1" y="30"/>
                      <a:pt x="6" y="21"/>
                      <a:pt x="15" y="14"/>
                    </a:cubicBezTo>
                    <a:cubicBezTo>
                      <a:pt x="31" y="0"/>
                      <a:pt x="57" y="5"/>
                      <a:pt x="70" y="19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6" y="25"/>
                      <a:pt x="79" y="32"/>
                      <a:pt x="78" y="40"/>
                    </a:cubicBezTo>
                    <a:cubicBezTo>
                      <a:pt x="78" y="50"/>
                      <a:pt x="73" y="59"/>
                      <a:pt x="64" y="66"/>
                    </a:cubicBezTo>
                    <a:cubicBezTo>
                      <a:pt x="57" y="72"/>
                      <a:pt x="48" y="75"/>
                      <a:pt x="38" y="75"/>
                    </a:cubicBezTo>
                    <a:close/>
                    <a:moveTo>
                      <a:pt x="38" y="16"/>
                    </a:moveTo>
                    <a:cubicBezTo>
                      <a:pt x="32" y="16"/>
                      <a:pt x="26" y="17"/>
                      <a:pt x="21" y="21"/>
                    </a:cubicBezTo>
                    <a:cubicBezTo>
                      <a:pt x="15" y="26"/>
                      <a:pt x="11" y="34"/>
                      <a:pt x="10" y="41"/>
                    </a:cubicBezTo>
                    <a:cubicBezTo>
                      <a:pt x="10" y="47"/>
                      <a:pt x="12" y="52"/>
                      <a:pt x="16" y="56"/>
                    </a:cubicBezTo>
                    <a:cubicBezTo>
                      <a:pt x="26" y="67"/>
                      <a:pt x="46" y="68"/>
                      <a:pt x="58" y="59"/>
                    </a:cubicBezTo>
                    <a:cubicBezTo>
                      <a:pt x="64" y="53"/>
                      <a:pt x="68" y="46"/>
                      <a:pt x="68" y="40"/>
                    </a:cubicBezTo>
                    <a:cubicBezTo>
                      <a:pt x="69" y="35"/>
                      <a:pt x="67" y="30"/>
                      <a:pt x="63" y="26"/>
                    </a:cubicBezTo>
                    <a:cubicBezTo>
                      <a:pt x="63" y="26"/>
                      <a:pt x="63" y="26"/>
                      <a:pt x="63" y="26"/>
                    </a:cubicBezTo>
                    <a:cubicBezTo>
                      <a:pt x="57" y="19"/>
                      <a:pt x="47" y="16"/>
                      <a:pt x="38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23" name="">
                <a:extLst>
                  <a:ext uri="{FF2B5EF4-FFF2-40B4-BE49-F238E27FC236}">
                    <a16:creationId xmlns:a16="http://schemas.microsoft.com/office/drawing/2014/main" id="{270116F5-C46E-4787-BF8F-404356F0EEBA}"/>
                  </a:ext>
                </a:extLst>
              </p:cNvPr>
              <p:cNvSpPr/>
              <p:nvPr/>
            </p:nvSpPr>
            <p:spPr bwMode="auto">
              <a:xfrm>
                <a:off x="5119688" y="1512889"/>
                <a:ext cx="1974850" cy="1844675"/>
              </a:xfrm>
              <a:custGeom>
                <a:avLst/>
                <a:gdLst>
                  <a:gd name="T0" fmla="*/ 250 w 520"/>
                  <a:gd name="T1" fmla="*/ 475 h 486"/>
                  <a:gd name="T2" fmla="*/ 121 w 520"/>
                  <a:gd name="T3" fmla="*/ 442 h 486"/>
                  <a:gd name="T4" fmla="*/ 12 w 520"/>
                  <a:gd name="T5" fmla="*/ 301 h 486"/>
                  <a:gd name="T6" fmla="*/ 48 w 520"/>
                  <a:gd name="T7" fmla="*/ 127 h 486"/>
                  <a:gd name="T8" fmla="*/ 213 w 520"/>
                  <a:gd name="T9" fmla="*/ 14 h 486"/>
                  <a:gd name="T10" fmla="*/ 401 w 520"/>
                  <a:gd name="T11" fmla="*/ 46 h 486"/>
                  <a:gd name="T12" fmla="*/ 508 w 520"/>
                  <a:gd name="T13" fmla="*/ 194 h 486"/>
                  <a:gd name="T14" fmla="*/ 508 w 520"/>
                  <a:gd name="T15" fmla="*/ 194 h 486"/>
                  <a:gd name="T16" fmla="*/ 476 w 520"/>
                  <a:gd name="T17" fmla="*/ 359 h 486"/>
                  <a:gd name="T18" fmla="*/ 310 w 520"/>
                  <a:gd name="T19" fmla="*/ 469 h 486"/>
                  <a:gd name="T20" fmla="*/ 250 w 520"/>
                  <a:gd name="T21" fmla="*/ 475 h 486"/>
                  <a:gd name="T22" fmla="*/ 264 w 520"/>
                  <a:gd name="T23" fmla="*/ 18 h 486"/>
                  <a:gd name="T24" fmla="*/ 215 w 520"/>
                  <a:gd name="T25" fmla="*/ 23 h 486"/>
                  <a:gd name="T26" fmla="*/ 56 w 520"/>
                  <a:gd name="T27" fmla="*/ 132 h 486"/>
                  <a:gd name="T28" fmla="*/ 21 w 520"/>
                  <a:gd name="T29" fmla="*/ 299 h 486"/>
                  <a:gd name="T30" fmla="*/ 308 w 520"/>
                  <a:gd name="T31" fmla="*/ 459 h 486"/>
                  <a:gd name="T32" fmla="*/ 467 w 520"/>
                  <a:gd name="T33" fmla="*/ 353 h 486"/>
                  <a:gd name="T34" fmla="*/ 498 w 520"/>
                  <a:gd name="T35" fmla="*/ 196 h 486"/>
                  <a:gd name="T36" fmla="*/ 264 w 520"/>
                  <a:gd name="T37" fmla="*/ 18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20" h="486">
                    <a:moveTo>
                      <a:pt x="250" y="475"/>
                    </a:moveTo>
                    <a:cubicBezTo>
                      <a:pt x="204" y="475"/>
                      <a:pt x="160" y="464"/>
                      <a:pt x="121" y="442"/>
                    </a:cubicBezTo>
                    <a:cubicBezTo>
                      <a:pt x="63" y="411"/>
                      <a:pt x="25" y="361"/>
                      <a:pt x="12" y="301"/>
                    </a:cubicBezTo>
                    <a:cubicBezTo>
                      <a:pt x="0" y="243"/>
                      <a:pt x="12" y="181"/>
                      <a:pt x="48" y="127"/>
                    </a:cubicBezTo>
                    <a:cubicBezTo>
                      <a:pt x="86" y="68"/>
                      <a:pt x="146" y="27"/>
                      <a:pt x="213" y="14"/>
                    </a:cubicBezTo>
                    <a:cubicBezTo>
                      <a:pt x="278" y="0"/>
                      <a:pt x="344" y="12"/>
                      <a:pt x="401" y="46"/>
                    </a:cubicBezTo>
                    <a:cubicBezTo>
                      <a:pt x="457" y="81"/>
                      <a:pt x="495" y="133"/>
                      <a:pt x="508" y="194"/>
                    </a:cubicBezTo>
                    <a:cubicBezTo>
                      <a:pt x="508" y="194"/>
                      <a:pt x="508" y="194"/>
                      <a:pt x="508" y="194"/>
                    </a:cubicBezTo>
                    <a:cubicBezTo>
                      <a:pt x="520" y="250"/>
                      <a:pt x="508" y="309"/>
                      <a:pt x="476" y="359"/>
                    </a:cubicBezTo>
                    <a:cubicBezTo>
                      <a:pt x="439" y="415"/>
                      <a:pt x="378" y="455"/>
                      <a:pt x="310" y="469"/>
                    </a:cubicBezTo>
                    <a:cubicBezTo>
                      <a:pt x="290" y="473"/>
                      <a:pt x="270" y="475"/>
                      <a:pt x="250" y="475"/>
                    </a:cubicBezTo>
                    <a:close/>
                    <a:moveTo>
                      <a:pt x="264" y="18"/>
                    </a:moveTo>
                    <a:cubicBezTo>
                      <a:pt x="248" y="18"/>
                      <a:pt x="231" y="20"/>
                      <a:pt x="215" y="23"/>
                    </a:cubicBezTo>
                    <a:cubicBezTo>
                      <a:pt x="151" y="36"/>
                      <a:pt x="93" y="76"/>
                      <a:pt x="56" y="132"/>
                    </a:cubicBezTo>
                    <a:cubicBezTo>
                      <a:pt x="22" y="184"/>
                      <a:pt x="10" y="243"/>
                      <a:pt x="21" y="299"/>
                    </a:cubicBezTo>
                    <a:cubicBezTo>
                      <a:pt x="46" y="414"/>
                      <a:pt x="174" y="486"/>
                      <a:pt x="308" y="459"/>
                    </a:cubicBezTo>
                    <a:cubicBezTo>
                      <a:pt x="374" y="446"/>
                      <a:pt x="432" y="407"/>
                      <a:pt x="467" y="353"/>
                    </a:cubicBezTo>
                    <a:cubicBezTo>
                      <a:pt x="499" y="306"/>
                      <a:pt x="509" y="250"/>
                      <a:pt x="498" y="196"/>
                    </a:cubicBezTo>
                    <a:cubicBezTo>
                      <a:pt x="476" y="92"/>
                      <a:pt x="375" y="18"/>
                      <a:pt x="26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24" name="">
                <a:extLst>
                  <a:ext uri="{FF2B5EF4-FFF2-40B4-BE49-F238E27FC236}">
                    <a16:creationId xmlns:a16="http://schemas.microsoft.com/office/drawing/2014/main" id="{D4D23F82-4071-4B03-AD7F-A9D98D4CC767}"/>
                  </a:ext>
                </a:extLst>
              </p:cNvPr>
              <p:cNvSpPr/>
              <p:nvPr/>
            </p:nvSpPr>
            <p:spPr bwMode="auto">
              <a:xfrm>
                <a:off x="5491163" y="2328864"/>
                <a:ext cx="92075" cy="87313"/>
              </a:xfrm>
              <a:custGeom>
                <a:avLst/>
                <a:gdLst>
                  <a:gd name="T0" fmla="*/ 6 w 24"/>
                  <a:gd name="T1" fmla="*/ 23 h 23"/>
                  <a:gd name="T2" fmla="*/ 1 w 24"/>
                  <a:gd name="T3" fmla="*/ 19 h 23"/>
                  <a:gd name="T4" fmla="*/ 6 w 24"/>
                  <a:gd name="T5" fmla="*/ 5 h 23"/>
                  <a:gd name="T6" fmla="*/ 19 w 24"/>
                  <a:gd name="T7" fmla="*/ 1 h 23"/>
                  <a:gd name="T8" fmla="*/ 24 w 24"/>
                  <a:gd name="T9" fmla="*/ 6 h 23"/>
                  <a:gd name="T10" fmla="*/ 18 w 24"/>
                  <a:gd name="T11" fmla="*/ 10 h 23"/>
                  <a:gd name="T12" fmla="*/ 12 w 24"/>
                  <a:gd name="T13" fmla="*/ 12 h 23"/>
                  <a:gd name="T14" fmla="*/ 11 w 24"/>
                  <a:gd name="T15" fmla="*/ 17 h 23"/>
                  <a:gd name="T16" fmla="*/ 7 w 24"/>
                  <a:gd name="T17" fmla="*/ 23 h 23"/>
                  <a:gd name="T18" fmla="*/ 6 w 24"/>
                  <a:gd name="T1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3">
                    <a:moveTo>
                      <a:pt x="6" y="23"/>
                    </a:moveTo>
                    <a:cubicBezTo>
                      <a:pt x="4" y="23"/>
                      <a:pt x="2" y="21"/>
                      <a:pt x="1" y="19"/>
                    </a:cubicBezTo>
                    <a:cubicBezTo>
                      <a:pt x="0" y="14"/>
                      <a:pt x="2" y="9"/>
                      <a:pt x="6" y="5"/>
                    </a:cubicBezTo>
                    <a:cubicBezTo>
                      <a:pt x="9" y="2"/>
                      <a:pt x="14" y="0"/>
                      <a:pt x="19" y="1"/>
                    </a:cubicBezTo>
                    <a:cubicBezTo>
                      <a:pt x="22" y="1"/>
                      <a:pt x="24" y="3"/>
                      <a:pt x="24" y="6"/>
                    </a:cubicBezTo>
                    <a:cubicBezTo>
                      <a:pt x="23" y="9"/>
                      <a:pt x="21" y="11"/>
                      <a:pt x="18" y="10"/>
                    </a:cubicBezTo>
                    <a:cubicBezTo>
                      <a:pt x="16" y="10"/>
                      <a:pt x="14" y="11"/>
                      <a:pt x="12" y="12"/>
                    </a:cubicBezTo>
                    <a:cubicBezTo>
                      <a:pt x="11" y="14"/>
                      <a:pt x="10" y="16"/>
                      <a:pt x="11" y="17"/>
                    </a:cubicBezTo>
                    <a:cubicBezTo>
                      <a:pt x="11" y="20"/>
                      <a:pt x="9" y="23"/>
                      <a:pt x="7" y="23"/>
                    </a:cubicBezTo>
                    <a:cubicBezTo>
                      <a:pt x="6" y="23"/>
                      <a:pt x="6" y="23"/>
                      <a:pt x="6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25" name="">
                <a:extLst>
                  <a:ext uri="{FF2B5EF4-FFF2-40B4-BE49-F238E27FC236}">
                    <a16:creationId xmlns:a16="http://schemas.microsoft.com/office/drawing/2014/main" id="{4CE19444-9215-416B-BCDA-6B4008F1F18C}"/>
                  </a:ext>
                </a:extLst>
              </p:cNvPr>
              <p:cNvSpPr/>
              <p:nvPr/>
            </p:nvSpPr>
            <p:spPr bwMode="auto">
              <a:xfrm>
                <a:off x="5659438" y="1982789"/>
                <a:ext cx="101600" cy="92075"/>
              </a:xfrm>
              <a:custGeom>
                <a:avLst/>
                <a:gdLst>
                  <a:gd name="T0" fmla="*/ 7 w 27"/>
                  <a:gd name="T1" fmla="*/ 24 h 24"/>
                  <a:gd name="T2" fmla="*/ 2 w 27"/>
                  <a:gd name="T3" fmla="*/ 21 h 24"/>
                  <a:gd name="T4" fmla="*/ 7 w 27"/>
                  <a:gd name="T5" fmla="*/ 5 h 24"/>
                  <a:gd name="T6" fmla="*/ 23 w 27"/>
                  <a:gd name="T7" fmla="*/ 2 h 24"/>
                  <a:gd name="T8" fmla="*/ 26 w 27"/>
                  <a:gd name="T9" fmla="*/ 9 h 24"/>
                  <a:gd name="T10" fmla="*/ 20 w 27"/>
                  <a:gd name="T11" fmla="*/ 11 h 24"/>
                  <a:gd name="T12" fmla="*/ 13 w 27"/>
                  <a:gd name="T13" fmla="*/ 13 h 24"/>
                  <a:gd name="T14" fmla="*/ 11 w 27"/>
                  <a:gd name="T15" fmla="*/ 18 h 24"/>
                  <a:gd name="T16" fmla="*/ 8 w 27"/>
                  <a:gd name="T17" fmla="*/ 24 h 24"/>
                  <a:gd name="T18" fmla="*/ 7 w 27"/>
                  <a:gd name="T1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4">
                    <a:moveTo>
                      <a:pt x="7" y="24"/>
                    </a:moveTo>
                    <a:cubicBezTo>
                      <a:pt x="5" y="24"/>
                      <a:pt x="3" y="23"/>
                      <a:pt x="2" y="21"/>
                    </a:cubicBezTo>
                    <a:cubicBezTo>
                      <a:pt x="0" y="15"/>
                      <a:pt x="2" y="9"/>
                      <a:pt x="7" y="5"/>
                    </a:cubicBezTo>
                    <a:cubicBezTo>
                      <a:pt x="11" y="1"/>
                      <a:pt x="18" y="0"/>
                      <a:pt x="23" y="2"/>
                    </a:cubicBezTo>
                    <a:cubicBezTo>
                      <a:pt x="26" y="3"/>
                      <a:pt x="27" y="6"/>
                      <a:pt x="26" y="9"/>
                    </a:cubicBezTo>
                    <a:cubicBezTo>
                      <a:pt x="25" y="11"/>
                      <a:pt x="22" y="12"/>
                      <a:pt x="20" y="11"/>
                    </a:cubicBezTo>
                    <a:cubicBezTo>
                      <a:pt x="17" y="11"/>
                      <a:pt x="15" y="11"/>
                      <a:pt x="13" y="13"/>
                    </a:cubicBezTo>
                    <a:cubicBezTo>
                      <a:pt x="12" y="14"/>
                      <a:pt x="11" y="16"/>
                      <a:pt x="11" y="18"/>
                    </a:cubicBezTo>
                    <a:cubicBezTo>
                      <a:pt x="12" y="20"/>
                      <a:pt x="11" y="23"/>
                      <a:pt x="8" y="24"/>
                    </a:cubicBezTo>
                    <a:cubicBezTo>
                      <a:pt x="8" y="24"/>
                      <a:pt x="7" y="24"/>
                      <a:pt x="7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26" name="">
                <a:extLst>
                  <a:ext uri="{FF2B5EF4-FFF2-40B4-BE49-F238E27FC236}">
                    <a16:creationId xmlns:a16="http://schemas.microsoft.com/office/drawing/2014/main" id="{911058F8-6033-4E07-A45D-329B3112C220}"/>
                  </a:ext>
                </a:extLst>
              </p:cNvPr>
              <p:cNvSpPr/>
              <p:nvPr/>
            </p:nvSpPr>
            <p:spPr bwMode="auto">
              <a:xfrm>
                <a:off x="6038850" y="1873251"/>
                <a:ext cx="90488" cy="98425"/>
              </a:xfrm>
              <a:custGeom>
                <a:avLst/>
                <a:gdLst>
                  <a:gd name="T0" fmla="*/ 6 w 24"/>
                  <a:gd name="T1" fmla="*/ 26 h 26"/>
                  <a:gd name="T2" fmla="*/ 2 w 24"/>
                  <a:gd name="T3" fmla="*/ 23 h 26"/>
                  <a:gd name="T4" fmla="*/ 4 w 24"/>
                  <a:gd name="T5" fmla="*/ 7 h 26"/>
                  <a:gd name="T6" fmla="*/ 20 w 24"/>
                  <a:gd name="T7" fmla="*/ 1 h 26"/>
                  <a:gd name="T8" fmla="*/ 24 w 24"/>
                  <a:gd name="T9" fmla="*/ 7 h 26"/>
                  <a:gd name="T10" fmla="*/ 18 w 24"/>
                  <a:gd name="T11" fmla="*/ 11 h 26"/>
                  <a:gd name="T12" fmla="*/ 12 w 24"/>
                  <a:gd name="T13" fmla="*/ 13 h 26"/>
                  <a:gd name="T14" fmla="*/ 11 w 24"/>
                  <a:gd name="T15" fmla="*/ 19 h 26"/>
                  <a:gd name="T16" fmla="*/ 9 w 24"/>
                  <a:gd name="T17" fmla="*/ 25 h 26"/>
                  <a:gd name="T18" fmla="*/ 6 w 24"/>
                  <a:gd name="T1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6">
                    <a:moveTo>
                      <a:pt x="6" y="26"/>
                    </a:moveTo>
                    <a:cubicBezTo>
                      <a:pt x="5" y="26"/>
                      <a:pt x="3" y="25"/>
                      <a:pt x="2" y="23"/>
                    </a:cubicBezTo>
                    <a:cubicBezTo>
                      <a:pt x="0" y="18"/>
                      <a:pt x="0" y="11"/>
                      <a:pt x="4" y="7"/>
                    </a:cubicBezTo>
                    <a:cubicBezTo>
                      <a:pt x="8" y="2"/>
                      <a:pt x="14" y="0"/>
                      <a:pt x="20" y="1"/>
                    </a:cubicBezTo>
                    <a:cubicBezTo>
                      <a:pt x="22" y="2"/>
                      <a:pt x="24" y="4"/>
                      <a:pt x="24" y="7"/>
                    </a:cubicBezTo>
                    <a:cubicBezTo>
                      <a:pt x="23" y="9"/>
                      <a:pt x="21" y="11"/>
                      <a:pt x="18" y="11"/>
                    </a:cubicBezTo>
                    <a:cubicBezTo>
                      <a:pt x="16" y="10"/>
                      <a:pt x="13" y="11"/>
                      <a:pt x="12" y="13"/>
                    </a:cubicBezTo>
                    <a:cubicBezTo>
                      <a:pt x="10" y="15"/>
                      <a:pt x="10" y="17"/>
                      <a:pt x="11" y="19"/>
                    </a:cubicBezTo>
                    <a:cubicBezTo>
                      <a:pt x="12" y="21"/>
                      <a:pt x="11" y="24"/>
                      <a:pt x="9" y="25"/>
                    </a:cubicBezTo>
                    <a:cubicBezTo>
                      <a:pt x="8" y="25"/>
                      <a:pt x="7" y="26"/>
                      <a:pt x="6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27" name="">
                <a:extLst>
                  <a:ext uri="{FF2B5EF4-FFF2-40B4-BE49-F238E27FC236}">
                    <a16:creationId xmlns:a16="http://schemas.microsoft.com/office/drawing/2014/main" id="{C5C3F5F7-6D41-4710-A10C-51F7127A9C79}"/>
                  </a:ext>
                </a:extLst>
              </p:cNvPr>
              <p:cNvSpPr/>
              <p:nvPr/>
            </p:nvSpPr>
            <p:spPr bwMode="auto">
              <a:xfrm>
                <a:off x="5799138" y="2533651"/>
                <a:ext cx="92075" cy="90488"/>
              </a:xfrm>
              <a:custGeom>
                <a:avLst/>
                <a:gdLst>
                  <a:gd name="T0" fmla="*/ 6 w 24"/>
                  <a:gd name="T1" fmla="*/ 24 h 24"/>
                  <a:gd name="T2" fmla="*/ 2 w 24"/>
                  <a:gd name="T3" fmla="*/ 21 h 24"/>
                  <a:gd name="T4" fmla="*/ 5 w 24"/>
                  <a:gd name="T5" fmla="*/ 6 h 24"/>
                  <a:gd name="T6" fmla="*/ 20 w 24"/>
                  <a:gd name="T7" fmla="*/ 1 h 24"/>
                  <a:gd name="T8" fmla="*/ 24 w 24"/>
                  <a:gd name="T9" fmla="*/ 7 h 24"/>
                  <a:gd name="T10" fmla="*/ 18 w 24"/>
                  <a:gd name="T11" fmla="*/ 11 h 24"/>
                  <a:gd name="T12" fmla="*/ 12 w 24"/>
                  <a:gd name="T13" fmla="*/ 13 h 24"/>
                  <a:gd name="T14" fmla="*/ 11 w 24"/>
                  <a:gd name="T15" fmla="*/ 18 h 24"/>
                  <a:gd name="T16" fmla="*/ 8 w 24"/>
                  <a:gd name="T17" fmla="*/ 24 h 24"/>
                  <a:gd name="T18" fmla="*/ 6 w 24"/>
                  <a:gd name="T1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4">
                    <a:moveTo>
                      <a:pt x="6" y="24"/>
                    </a:moveTo>
                    <a:cubicBezTo>
                      <a:pt x="4" y="24"/>
                      <a:pt x="2" y="23"/>
                      <a:pt x="2" y="21"/>
                    </a:cubicBezTo>
                    <a:cubicBezTo>
                      <a:pt x="0" y="16"/>
                      <a:pt x="1" y="10"/>
                      <a:pt x="5" y="6"/>
                    </a:cubicBezTo>
                    <a:cubicBezTo>
                      <a:pt x="9" y="2"/>
                      <a:pt x="15" y="0"/>
                      <a:pt x="20" y="1"/>
                    </a:cubicBezTo>
                    <a:cubicBezTo>
                      <a:pt x="23" y="2"/>
                      <a:pt x="24" y="4"/>
                      <a:pt x="24" y="7"/>
                    </a:cubicBezTo>
                    <a:cubicBezTo>
                      <a:pt x="23" y="9"/>
                      <a:pt x="21" y="11"/>
                      <a:pt x="18" y="11"/>
                    </a:cubicBezTo>
                    <a:cubicBezTo>
                      <a:pt x="16" y="10"/>
                      <a:pt x="13" y="11"/>
                      <a:pt x="12" y="13"/>
                    </a:cubicBezTo>
                    <a:cubicBezTo>
                      <a:pt x="11" y="14"/>
                      <a:pt x="10" y="16"/>
                      <a:pt x="11" y="18"/>
                    </a:cubicBezTo>
                    <a:cubicBezTo>
                      <a:pt x="12" y="20"/>
                      <a:pt x="10" y="23"/>
                      <a:pt x="8" y="24"/>
                    </a:cubicBezTo>
                    <a:cubicBezTo>
                      <a:pt x="7" y="24"/>
                      <a:pt x="7" y="24"/>
                      <a:pt x="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28" name="">
                <a:extLst>
                  <a:ext uri="{FF2B5EF4-FFF2-40B4-BE49-F238E27FC236}">
                    <a16:creationId xmlns:a16="http://schemas.microsoft.com/office/drawing/2014/main" id="{C818A6A3-F31B-4F2B-B86B-79FC9E018D4E}"/>
                  </a:ext>
                </a:extLst>
              </p:cNvPr>
              <p:cNvSpPr/>
              <p:nvPr/>
            </p:nvSpPr>
            <p:spPr bwMode="auto">
              <a:xfrm>
                <a:off x="5853113" y="2192339"/>
                <a:ext cx="87313" cy="90488"/>
              </a:xfrm>
              <a:custGeom>
                <a:avLst/>
                <a:gdLst>
                  <a:gd name="T0" fmla="*/ 7 w 23"/>
                  <a:gd name="T1" fmla="*/ 24 h 24"/>
                  <a:gd name="T2" fmla="*/ 2 w 23"/>
                  <a:gd name="T3" fmla="*/ 21 h 24"/>
                  <a:gd name="T4" fmla="*/ 5 w 23"/>
                  <a:gd name="T5" fmla="*/ 6 h 24"/>
                  <a:gd name="T6" fmla="*/ 19 w 23"/>
                  <a:gd name="T7" fmla="*/ 1 h 24"/>
                  <a:gd name="T8" fmla="*/ 23 w 23"/>
                  <a:gd name="T9" fmla="*/ 7 h 24"/>
                  <a:gd name="T10" fmla="*/ 17 w 23"/>
                  <a:gd name="T11" fmla="*/ 11 h 24"/>
                  <a:gd name="T12" fmla="*/ 12 w 23"/>
                  <a:gd name="T13" fmla="*/ 13 h 24"/>
                  <a:gd name="T14" fmla="*/ 11 w 23"/>
                  <a:gd name="T15" fmla="*/ 17 h 24"/>
                  <a:gd name="T16" fmla="*/ 8 w 23"/>
                  <a:gd name="T17" fmla="*/ 23 h 24"/>
                  <a:gd name="T18" fmla="*/ 7 w 23"/>
                  <a:gd name="T1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24">
                    <a:moveTo>
                      <a:pt x="7" y="24"/>
                    </a:moveTo>
                    <a:cubicBezTo>
                      <a:pt x="5" y="24"/>
                      <a:pt x="3" y="23"/>
                      <a:pt x="2" y="21"/>
                    </a:cubicBezTo>
                    <a:cubicBezTo>
                      <a:pt x="0" y="16"/>
                      <a:pt x="1" y="10"/>
                      <a:pt x="5" y="6"/>
                    </a:cubicBezTo>
                    <a:cubicBezTo>
                      <a:pt x="8" y="2"/>
                      <a:pt x="14" y="0"/>
                      <a:pt x="19" y="1"/>
                    </a:cubicBezTo>
                    <a:cubicBezTo>
                      <a:pt x="22" y="2"/>
                      <a:pt x="23" y="4"/>
                      <a:pt x="23" y="7"/>
                    </a:cubicBezTo>
                    <a:cubicBezTo>
                      <a:pt x="23" y="9"/>
                      <a:pt x="20" y="11"/>
                      <a:pt x="17" y="11"/>
                    </a:cubicBezTo>
                    <a:cubicBezTo>
                      <a:pt x="16" y="11"/>
                      <a:pt x="13" y="11"/>
                      <a:pt x="12" y="13"/>
                    </a:cubicBezTo>
                    <a:cubicBezTo>
                      <a:pt x="11" y="14"/>
                      <a:pt x="11" y="16"/>
                      <a:pt x="11" y="17"/>
                    </a:cubicBezTo>
                    <a:cubicBezTo>
                      <a:pt x="12" y="20"/>
                      <a:pt x="11" y="22"/>
                      <a:pt x="8" y="23"/>
                    </a:cubicBezTo>
                    <a:cubicBezTo>
                      <a:pt x="8" y="24"/>
                      <a:pt x="7" y="24"/>
                      <a:pt x="7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29" name="">
                <a:extLst>
                  <a:ext uri="{FF2B5EF4-FFF2-40B4-BE49-F238E27FC236}">
                    <a16:creationId xmlns:a16="http://schemas.microsoft.com/office/drawing/2014/main" id="{4B5BCB3B-B946-417A-966B-EDF54BCF4582}"/>
                  </a:ext>
                </a:extLst>
              </p:cNvPr>
              <p:cNvSpPr/>
              <p:nvPr/>
            </p:nvSpPr>
            <p:spPr bwMode="auto">
              <a:xfrm>
                <a:off x="5837238" y="2913064"/>
                <a:ext cx="84138" cy="82550"/>
              </a:xfrm>
              <a:custGeom>
                <a:avLst/>
                <a:gdLst>
                  <a:gd name="T0" fmla="*/ 7 w 22"/>
                  <a:gd name="T1" fmla="*/ 22 h 22"/>
                  <a:gd name="T2" fmla="*/ 3 w 22"/>
                  <a:gd name="T3" fmla="*/ 20 h 22"/>
                  <a:gd name="T4" fmla="*/ 4 w 22"/>
                  <a:gd name="T5" fmla="*/ 6 h 22"/>
                  <a:gd name="T6" fmla="*/ 18 w 22"/>
                  <a:gd name="T7" fmla="*/ 1 h 22"/>
                  <a:gd name="T8" fmla="*/ 22 w 22"/>
                  <a:gd name="T9" fmla="*/ 7 h 22"/>
                  <a:gd name="T10" fmla="*/ 16 w 22"/>
                  <a:gd name="T11" fmla="*/ 10 h 22"/>
                  <a:gd name="T12" fmla="*/ 12 w 22"/>
                  <a:gd name="T13" fmla="*/ 12 h 22"/>
                  <a:gd name="T14" fmla="*/ 12 w 22"/>
                  <a:gd name="T15" fmla="*/ 15 h 22"/>
                  <a:gd name="T16" fmla="*/ 10 w 22"/>
                  <a:gd name="T17" fmla="*/ 22 h 22"/>
                  <a:gd name="T18" fmla="*/ 7 w 22"/>
                  <a:gd name="T1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22">
                    <a:moveTo>
                      <a:pt x="7" y="22"/>
                    </a:moveTo>
                    <a:cubicBezTo>
                      <a:pt x="6" y="22"/>
                      <a:pt x="4" y="22"/>
                      <a:pt x="3" y="20"/>
                    </a:cubicBezTo>
                    <a:cubicBezTo>
                      <a:pt x="0" y="16"/>
                      <a:pt x="1" y="10"/>
                      <a:pt x="4" y="6"/>
                    </a:cubicBezTo>
                    <a:cubicBezTo>
                      <a:pt x="7" y="2"/>
                      <a:pt x="13" y="0"/>
                      <a:pt x="18" y="1"/>
                    </a:cubicBezTo>
                    <a:cubicBezTo>
                      <a:pt x="21" y="2"/>
                      <a:pt x="22" y="4"/>
                      <a:pt x="22" y="7"/>
                    </a:cubicBezTo>
                    <a:cubicBezTo>
                      <a:pt x="21" y="10"/>
                      <a:pt x="18" y="11"/>
                      <a:pt x="16" y="10"/>
                    </a:cubicBezTo>
                    <a:cubicBezTo>
                      <a:pt x="14" y="10"/>
                      <a:pt x="13" y="11"/>
                      <a:pt x="12" y="12"/>
                    </a:cubicBezTo>
                    <a:cubicBezTo>
                      <a:pt x="11" y="13"/>
                      <a:pt x="11" y="14"/>
                      <a:pt x="12" y="15"/>
                    </a:cubicBezTo>
                    <a:cubicBezTo>
                      <a:pt x="13" y="17"/>
                      <a:pt x="12" y="20"/>
                      <a:pt x="10" y="22"/>
                    </a:cubicBezTo>
                    <a:cubicBezTo>
                      <a:pt x="9" y="22"/>
                      <a:pt x="8" y="22"/>
                      <a:pt x="7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30" name="">
                <a:extLst>
                  <a:ext uri="{FF2B5EF4-FFF2-40B4-BE49-F238E27FC236}">
                    <a16:creationId xmlns:a16="http://schemas.microsoft.com/office/drawing/2014/main" id="{428A7F72-E612-4209-BA2B-1E869D4E9250}"/>
                  </a:ext>
                </a:extLst>
              </p:cNvPr>
              <p:cNvSpPr/>
              <p:nvPr/>
            </p:nvSpPr>
            <p:spPr bwMode="auto">
              <a:xfrm>
                <a:off x="5507038" y="2673351"/>
                <a:ext cx="98425" cy="76200"/>
              </a:xfrm>
              <a:custGeom>
                <a:avLst/>
                <a:gdLst>
                  <a:gd name="T0" fmla="*/ 5 w 26"/>
                  <a:gd name="T1" fmla="*/ 20 h 20"/>
                  <a:gd name="T2" fmla="*/ 5 w 26"/>
                  <a:gd name="T3" fmla="*/ 20 h 20"/>
                  <a:gd name="T4" fmla="*/ 0 w 26"/>
                  <a:gd name="T5" fmla="*/ 15 h 20"/>
                  <a:gd name="T6" fmla="*/ 8 w 26"/>
                  <a:gd name="T7" fmla="*/ 3 h 20"/>
                  <a:gd name="T8" fmla="*/ 23 w 26"/>
                  <a:gd name="T9" fmla="*/ 3 h 20"/>
                  <a:gd name="T10" fmla="*/ 25 w 26"/>
                  <a:gd name="T11" fmla="*/ 9 h 20"/>
                  <a:gd name="T12" fmla="*/ 18 w 26"/>
                  <a:gd name="T13" fmla="*/ 11 h 20"/>
                  <a:gd name="T14" fmla="*/ 13 w 26"/>
                  <a:gd name="T15" fmla="*/ 12 h 20"/>
                  <a:gd name="T16" fmla="*/ 10 w 26"/>
                  <a:gd name="T17" fmla="*/ 15 h 20"/>
                  <a:gd name="T18" fmla="*/ 5 w 26"/>
                  <a:gd name="T1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20">
                    <a:moveTo>
                      <a:pt x="5" y="20"/>
                    </a:moveTo>
                    <a:cubicBezTo>
                      <a:pt x="5" y="20"/>
                      <a:pt x="5" y="20"/>
                      <a:pt x="5" y="20"/>
                    </a:cubicBezTo>
                    <a:cubicBezTo>
                      <a:pt x="2" y="20"/>
                      <a:pt x="0" y="18"/>
                      <a:pt x="0" y="15"/>
                    </a:cubicBezTo>
                    <a:cubicBezTo>
                      <a:pt x="1" y="10"/>
                      <a:pt x="4" y="5"/>
                      <a:pt x="8" y="3"/>
                    </a:cubicBezTo>
                    <a:cubicBezTo>
                      <a:pt x="13" y="1"/>
                      <a:pt x="18" y="0"/>
                      <a:pt x="23" y="3"/>
                    </a:cubicBezTo>
                    <a:cubicBezTo>
                      <a:pt x="25" y="4"/>
                      <a:pt x="26" y="7"/>
                      <a:pt x="25" y="9"/>
                    </a:cubicBezTo>
                    <a:cubicBezTo>
                      <a:pt x="24" y="12"/>
                      <a:pt x="21" y="13"/>
                      <a:pt x="18" y="11"/>
                    </a:cubicBezTo>
                    <a:cubicBezTo>
                      <a:pt x="17" y="11"/>
                      <a:pt x="15" y="11"/>
                      <a:pt x="13" y="12"/>
                    </a:cubicBezTo>
                    <a:cubicBezTo>
                      <a:pt x="11" y="12"/>
                      <a:pt x="10" y="14"/>
                      <a:pt x="10" y="15"/>
                    </a:cubicBezTo>
                    <a:cubicBezTo>
                      <a:pt x="10" y="18"/>
                      <a:pt x="8" y="20"/>
                      <a:pt x="5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31" name="">
                <a:extLst>
                  <a:ext uri="{FF2B5EF4-FFF2-40B4-BE49-F238E27FC236}">
                    <a16:creationId xmlns:a16="http://schemas.microsoft.com/office/drawing/2014/main" id="{D20122C0-95FB-421F-A859-F793EFAAA4E0}"/>
                  </a:ext>
                </a:extLst>
              </p:cNvPr>
              <p:cNvSpPr/>
              <p:nvPr/>
            </p:nvSpPr>
            <p:spPr bwMode="auto">
              <a:xfrm>
                <a:off x="7535863" y="3983039"/>
                <a:ext cx="57150" cy="90488"/>
              </a:xfrm>
              <a:custGeom>
                <a:avLst/>
                <a:gdLst>
                  <a:gd name="T0" fmla="*/ 2 w 15"/>
                  <a:gd name="T1" fmla="*/ 23 h 24"/>
                  <a:gd name="T2" fmla="*/ 1 w 15"/>
                  <a:gd name="T3" fmla="*/ 19 h 24"/>
                  <a:gd name="T4" fmla="*/ 8 w 15"/>
                  <a:gd name="T5" fmla="*/ 2 h 24"/>
                  <a:gd name="T6" fmla="*/ 13 w 15"/>
                  <a:gd name="T7" fmla="*/ 0 h 24"/>
                  <a:gd name="T8" fmla="*/ 15 w 15"/>
                  <a:gd name="T9" fmla="*/ 5 h 24"/>
                  <a:gd name="T10" fmla="*/ 7 w 15"/>
                  <a:gd name="T11" fmla="*/ 22 h 24"/>
                  <a:gd name="T12" fmla="*/ 2 w 15"/>
                  <a:gd name="T13" fmla="*/ 23 h 24"/>
                  <a:gd name="T14" fmla="*/ 2 w 15"/>
                  <a:gd name="T15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24">
                    <a:moveTo>
                      <a:pt x="2" y="23"/>
                    </a:moveTo>
                    <a:cubicBezTo>
                      <a:pt x="1" y="22"/>
                      <a:pt x="0" y="20"/>
                      <a:pt x="1" y="19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0"/>
                      <a:pt x="11" y="0"/>
                      <a:pt x="13" y="0"/>
                    </a:cubicBezTo>
                    <a:cubicBezTo>
                      <a:pt x="15" y="1"/>
                      <a:pt x="15" y="3"/>
                      <a:pt x="15" y="5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6" y="23"/>
                      <a:pt x="4" y="24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32" name="">
                <a:extLst>
                  <a:ext uri="{FF2B5EF4-FFF2-40B4-BE49-F238E27FC236}">
                    <a16:creationId xmlns:a16="http://schemas.microsoft.com/office/drawing/2014/main" id="{285AB737-4FA3-441D-B5C3-CD76A6BB680C}"/>
                  </a:ext>
                </a:extLst>
              </p:cNvPr>
              <p:cNvSpPr/>
              <p:nvPr/>
            </p:nvSpPr>
            <p:spPr bwMode="auto">
              <a:xfrm>
                <a:off x="7162800" y="3906839"/>
                <a:ext cx="42863" cy="90488"/>
              </a:xfrm>
              <a:custGeom>
                <a:avLst/>
                <a:gdLst>
                  <a:gd name="T0" fmla="*/ 5 w 11"/>
                  <a:gd name="T1" fmla="*/ 23 h 24"/>
                  <a:gd name="T2" fmla="*/ 4 w 11"/>
                  <a:gd name="T3" fmla="*/ 20 h 24"/>
                  <a:gd name="T4" fmla="*/ 1 w 11"/>
                  <a:gd name="T5" fmla="*/ 5 h 24"/>
                  <a:gd name="T6" fmla="*/ 2 w 11"/>
                  <a:gd name="T7" fmla="*/ 0 h 24"/>
                  <a:gd name="T8" fmla="*/ 7 w 11"/>
                  <a:gd name="T9" fmla="*/ 2 h 24"/>
                  <a:gd name="T10" fmla="*/ 11 w 11"/>
                  <a:gd name="T11" fmla="*/ 20 h 24"/>
                  <a:gd name="T12" fmla="*/ 7 w 11"/>
                  <a:gd name="T13" fmla="*/ 24 h 24"/>
                  <a:gd name="T14" fmla="*/ 5 w 11"/>
                  <a:gd name="T15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24">
                    <a:moveTo>
                      <a:pt x="5" y="23"/>
                    </a:moveTo>
                    <a:cubicBezTo>
                      <a:pt x="4" y="22"/>
                      <a:pt x="4" y="21"/>
                      <a:pt x="4" y="20"/>
                    </a:cubicBezTo>
                    <a:cubicBezTo>
                      <a:pt x="4" y="15"/>
                      <a:pt x="3" y="10"/>
                      <a:pt x="1" y="5"/>
                    </a:cubicBezTo>
                    <a:cubicBezTo>
                      <a:pt x="0" y="3"/>
                      <a:pt x="1" y="1"/>
                      <a:pt x="2" y="0"/>
                    </a:cubicBezTo>
                    <a:cubicBezTo>
                      <a:pt x="4" y="0"/>
                      <a:pt x="6" y="1"/>
                      <a:pt x="7" y="2"/>
                    </a:cubicBezTo>
                    <a:cubicBezTo>
                      <a:pt x="9" y="8"/>
                      <a:pt x="11" y="14"/>
                      <a:pt x="11" y="20"/>
                    </a:cubicBezTo>
                    <a:cubicBezTo>
                      <a:pt x="11" y="22"/>
                      <a:pt x="9" y="24"/>
                      <a:pt x="7" y="24"/>
                    </a:cubicBezTo>
                    <a:cubicBezTo>
                      <a:pt x="6" y="24"/>
                      <a:pt x="6" y="23"/>
                      <a:pt x="5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33" name="">
                <a:extLst>
                  <a:ext uri="{FF2B5EF4-FFF2-40B4-BE49-F238E27FC236}">
                    <a16:creationId xmlns:a16="http://schemas.microsoft.com/office/drawing/2014/main" id="{2505E51A-E6A3-4251-99A5-0E25CA5EBE17}"/>
                  </a:ext>
                </a:extLst>
              </p:cNvPr>
              <p:cNvSpPr/>
              <p:nvPr/>
            </p:nvSpPr>
            <p:spPr bwMode="auto">
              <a:xfrm>
                <a:off x="6824663" y="3978276"/>
                <a:ext cx="61913" cy="92075"/>
              </a:xfrm>
              <a:custGeom>
                <a:avLst/>
                <a:gdLst>
                  <a:gd name="T0" fmla="*/ 10 w 16"/>
                  <a:gd name="T1" fmla="*/ 23 h 24"/>
                  <a:gd name="T2" fmla="*/ 8 w 16"/>
                  <a:gd name="T3" fmla="*/ 21 h 24"/>
                  <a:gd name="T4" fmla="*/ 1 w 16"/>
                  <a:gd name="T5" fmla="*/ 6 h 24"/>
                  <a:gd name="T6" fmla="*/ 3 w 16"/>
                  <a:gd name="T7" fmla="*/ 1 h 24"/>
                  <a:gd name="T8" fmla="*/ 7 w 16"/>
                  <a:gd name="T9" fmla="*/ 2 h 24"/>
                  <a:gd name="T10" fmla="*/ 15 w 16"/>
                  <a:gd name="T11" fmla="*/ 19 h 24"/>
                  <a:gd name="T12" fmla="*/ 13 w 16"/>
                  <a:gd name="T13" fmla="*/ 23 h 24"/>
                  <a:gd name="T14" fmla="*/ 10 w 16"/>
                  <a:gd name="T15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24">
                    <a:moveTo>
                      <a:pt x="10" y="23"/>
                    </a:moveTo>
                    <a:cubicBezTo>
                      <a:pt x="9" y="22"/>
                      <a:pt x="9" y="22"/>
                      <a:pt x="8" y="21"/>
                    </a:cubicBezTo>
                    <a:cubicBezTo>
                      <a:pt x="7" y="16"/>
                      <a:pt x="4" y="10"/>
                      <a:pt x="1" y="6"/>
                    </a:cubicBezTo>
                    <a:cubicBezTo>
                      <a:pt x="0" y="4"/>
                      <a:pt x="1" y="2"/>
                      <a:pt x="3" y="1"/>
                    </a:cubicBezTo>
                    <a:cubicBezTo>
                      <a:pt x="4" y="0"/>
                      <a:pt x="6" y="0"/>
                      <a:pt x="7" y="2"/>
                    </a:cubicBezTo>
                    <a:cubicBezTo>
                      <a:pt x="11" y="7"/>
                      <a:pt x="13" y="13"/>
                      <a:pt x="15" y="19"/>
                    </a:cubicBezTo>
                    <a:cubicBezTo>
                      <a:pt x="16" y="21"/>
                      <a:pt x="14" y="23"/>
                      <a:pt x="13" y="23"/>
                    </a:cubicBezTo>
                    <a:cubicBezTo>
                      <a:pt x="12" y="24"/>
                      <a:pt x="11" y="23"/>
                      <a:pt x="10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34" name="">
                <a:extLst>
                  <a:ext uri="{FF2B5EF4-FFF2-40B4-BE49-F238E27FC236}">
                    <a16:creationId xmlns:a16="http://schemas.microsoft.com/office/drawing/2014/main" id="{94085DFC-762E-49D0-8EB7-D0AFFD336CD5}"/>
                  </a:ext>
                </a:extLst>
              </p:cNvPr>
              <p:cNvSpPr/>
              <p:nvPr/>
            </p:nvSpPr>
            <p:spPr bwMode="auto">
              <a:xfrm>
                <a:off x="6524625" y="4248151"/>
                <a:ext cx="92075" cy="65088"/>
              </a:xfrm>
              <a:custGeom>
                <a:avLst/>
                <a:gdLst>
                  <a:gd name="T0" fmla="*/ 2 w 24"/>
                  <a:gd name="T1" fmla="*/ 7 h 17"/>
                  <a:gd name="T2" fmla="*/ 1 w 24"/>
                  <a:gd name="T3" fmla="*/ 3 h 17"/>
                  <a:gd name="T4" fmla="*/ 6 w 24"/>
                  <a:gd name="T5" fmla="*/ 1 h 17"/>
                  <a:gd name="T6" fmla="*/ 22 w 24"/>
                  <a:gd name="T7" fmla="*/ 10 h 17"/>
                  <a:gd name="T8" fmla="*/ 23 w 24"/>
                  <a:gd name="T9" fmla="*/ 15 h 17"/>
                  <a:gd name="T10" fmla="*/ 18 w 24"/>
                  <a:gd name="T11" fmla="*/ 16 h 17"/>
                  <a:gd name="T12" fmla="*/ 2 w 24"/>
                  <a:gd name="T13" fmla="*/ 7 h 17"/>
                  <a:gd name="T14" fmla="*/ 2 w 24"/>
                  <a:gd name="T15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17">
                    <a:moveTo>
                      <a:pt x="2" y="7"/>
                    </a:moveTo>
                    <a:cubicBezTo>
                      <a:pt x="1" y="6"/>
                      <a:pt x="0" y="4"/>
                      <a:pt x="1" y="3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3" y="11"/>
                      <a:pt x="24" y="13"/>
                      <a:pt x="23" y="15"/>
                    </a:cubicBezTo>
                    <a:cubicBezTo>
                      <a:pt x="22" y="16"/>
                      <a:pt x="20" y="17"/>
                      <a:pt x="18" y="1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35" name="">
                <a:extLst>
                  <a:ext uri="{FF2B5EF4-FFF2-40B4-BE49-F238E27FC236}">
                    <a16:creationId xmlns:a16="http://schemas.microsoft.com/office/drawing/2014/main" id="{60DCCF43-4041-4CFA-851E-CC7188EFD16A}"/>
                  </a:ext>
                </a:extLst>
              </p:cNvPr>
              <p:cNvSpPr/>
              <p:nvPr/>
            </p:nvSpPr>
            <p:spPr bwMode="auto">
              <a:xfrm>
                <a:off x="6411913" y="4665664"/>
                <a:ext cx="106363" cy="46038"/>
              </a:xfrm>
              <a:custGeom>
                <a:avLst/>
                <a:gdLst>
                  <a:gd name="T0" fmla="*/ 2 w 28"/>
                  <a:gd name="T1" fmla="*/ 9 h 12"/>
                  <a:gd name="T2" fmla="*/ 0 w 28"/>
                  <a:gd name="T3" fmla="*/ 6 h 12"/>
                  <a:gd name="T4" fmla="*/ 4 w 28"/>
                  <a:gd name="T5" fmla="*/ 3 h 12"/>
                  <a:gd name="T6" fmla="*/ 22 w 28"/>
                  <a:gd name="T7" fmla="*/ 1 h 12"/>
                  <a:gd name="T8" fmla="*/ 27 w 28"/>
                  <a:gd name="T9" fmla="*/ 2 h 12"/>
                  <a:gd name="T10" fmla="*/ 26 w 28"/>
                  <a:gd name="T11" fmla="*/ 7 h 12"/>
                  <a:gd name="T12" fmla="*/ 3 w 28"/>
                  <a:gd name="T13" fmla="*/ 10 h 12"/>
                  <a:gd name="T14" fmla="*/ 2 w 28"/>
                  <a:gd name="T15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2">
                    <a:moveTo>
                      <a:pt x="2" y="9"/>
                    </a:moveTo>
                    <a:cubicBezTo>
                      <a:pt x="1" y="9"/>
                      <a:pt x="0" y="7"/>
                      <a:pt x="0" y="6"/>
                    </a:cubicBezTo>
                    <a:cubicBezTo>
                      <a:pt x="1" y="4"/>
                      <a:pt x="3" y="3"/>
                      <a:pt x="4" y="3"/>
                    </a:cubicBezTo>
                    <a:cubicBezTo>
                      <a:pt x="11" y="5"/>
                      <a:pt x="17" y="4"/>
                      <a:pt x="22" y="1"/>
                    </a:cubicBezTo>
                    <a:cubicBezTo>
                      <a:pt x="24" y="0"/>
                      <a:pt x="26" y="1"/>
                      <a:pt x="27" y="2"/>
                    </a:cubicBezTo>
                    <a:cubicBezTo>
                      <a:pt x="28" y="4"/>
                      <a:pt x="27" y="6"/>
                      <a:pt x="26" y="7"/>
                    </a:cubicBezTo>
                    <a:cubicBezTo>
                      <a:pt x="19" y="11"/>
                      <a:pt x="11" y="12"/>
                      <a:pt x="3" y="10"/>
                    </a:cubicBezTo>
                    <a:cubicBezTo>
                      <a:pt x="2" y="10"/>
                      <a:pt x="2" y="10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36" name="">
                <a:extLst>
                  <a:ext uri="{FF2B5EF4-FFF2-40B4-BE49-F238E27FC236}">
                    <a16:creationId xmlns:a16="http://schemas.microsoft.com/office/drawing/2014/main" id="{5027DA37-90B4-4567-B695-7B73B4828548}"/>
                  </a:ext>
                </a:extLst>
              </p:cNvPr>
              <p:cNvSpPr/>
              <p:nvPr/>
            </p:nvSpPr>
            <p:spPr bwMode="auto">
              <a:xfrm>
                <a:off x="6551613" y="4999039"/>
                <a:ext cx="92075" cy="42863"/>
              </a:xfrm>
              <a:custGeom>
                <a:avLst/>
                <a:gdLst>
                  <a:gd name="T0" fmla="*/ 2 w 24"/>
                  <a:gd name="T1" fmla="*/ 11 h 11"/>
                  <a:gd name="T2" fmla="*/ 1 w 24"/>
                  <a:gd name="T3" fmla="*/ 9 h 11"/>
                  <a:gd name="T4" fmla="*/ 3 w 24"/>
                  <a:gd name="T5" fmla="*/ 4 h 11"/>
                  <a:gd name="T6" fmla="*/ 20 w 24"/>
                  <a:gd name="T7" fmla="*/ 0 h 11"/>
                  <a:gd name="T8" fmla="*/ 24 w 24"/>
                  <a:gd name="T9" fmla="*/ 3 h 11"/>
                  <a:gd name="T10" fmla="*/ 21 w 24"/>
                  <a:gd name="T11" fmla="*/ 7 h 11"/>
                  <a:gd name="T12" fmla="*/ 5 w 24"/>
                  <a:gd name="T13" fmla="*/ 11 h 11"/>
                  <a:gd name="T14" fmla="*/ 2 w 24"/>
                  <a:gd name="T1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11">
                    <a:moveTo>
                      <a:pt x="2" y="11"/>
                    </a:moveTo>
                    <a:cubicBezTo>
                      <a:pt x="1" y="10"/>
                      <a:pt x="1" y="9"/>
                      <a:pt x="1" y="9"/>
                    </a:cubicBezTo>
                    <a:cubicBezTo>
                      <a:pt x="0" y="7"/>
                      <a:pt x="1" y="5"/>
                      <a:pt x="3" y="4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1" y="0"/>
                      <a:pt x="23" y="1"/>
                      <a:pt x="24" y="3"/>
                    </a:cubicBezTo>
                    <a:cubicBezTo>
                      <a:pt x="24" y="5"/>
                      <a:pt x="23" y="7"/>
                      <a:pt x="21" y="7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11"/>
                      <a:pt x="3" y="11"/>
                      <a:pt x="2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37" name="">
                <a:extLst>
                  <a:ext uri="{FF2B5EF4-FFF2-40B4-BE49-F238E27FC236}">
                    <a16:creationId xmlns:a16="http://schemas.microsoft.com/office/drawing/2014/main" id="{F879BFC6-3D56-4EDB-B029-ACC4A81CEEDA}"/>
                  </a:ext>
                </a:extLst>
              </p:cNvPr>
              <p:cNvSpPr/>
              <p:nvPr/>
            </p:nvSpPr>
            <p:spPr bwMode="auto">
              <a:xfrm>
                <a:off x="6911975" y="5268914"/>
                <a:ext cx="65088" cy="90488"/>
              </a:xfrm>
              <a:custGeom>
                <a:avLst/>
                <a:gdLst>
                  <a:gd name="T0" fmla="*/ 2 w 17"/>
                  <a:gd name="T1" fmla="*/ 23 h 24"/>
                  <a:gd name="T2" fmla="*/ 1 w 17"/>
                  <a:gd name="T3" fmla="*/ 19 h 24"/>
                  <a:gd name="T4" fmla="*/ 10 w 17"/>
                  <a:gd name="T5" fmla="*/ 2 h 24"/>
                  <a:gd name="T6" fmla="*/ 14 w 17"/>
                  <a:gd name="T7" fmla="*/ 1 h 24"/>
                  <a:gd name="T8" fmla="*/ 16 w 17"/>
                  <a:gd name="T9" fmla="*/ 5 h 24"/>
                  <a:gd name="T10" fmla="*/ 7 w 17"/>
                  <a:gd name="T11" fmla="*/ 22 h 24"/>
                  <a:gd name="T12" fmla="*/ 3 w 17"/>
                  <a:gd name="T13" fmla="*/ 23 h 24"/>
                  <a:gd name="T14" fmla="*/ 2 w 17"/>
                  <a:gd name="T15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24">
                    <a:moveTo>
                      <a:pt x="2" y="23"/>
                    </a:moveTo>
                    <a:cubicBezTo>
                      <a:pt x="1" y="22"/>
                      <a:pt x="0" y="20"/>
                      <a:pt x="1" y="19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1" y="0"/>
                      <a:pt x="13" y="0"/>
                      <a:pt x="14" y="1"/>
                    </a:cubicBezTo>
                    <a:cubicBezTo>
                      <a:pt x="16" y="1"/>
                      <a:pt x="17" y="3"/>
                      <a:pt x="16" y="5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4"/>
                      <a:pt x="4" y="24"/>
                      <a:pt x="3" y="23"/>
                    </a:cubicBezTo>
                    <a:cubicBezTo>
                      <a:pt x="3" y="23"/>
                      <a:pt x="2" y="23"/>
                      <a:pt x="2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38" name="">
                <a:extLst>
                  <a:ext uri="{FF2B5EF4-FFF2-40B4-BE49-F238E27FC236}">
                    <a16:creationId xmlns:a16="http://schemas.microsoft.com/office/drawing/2014/main" id="{8394B83D-D995-44D7-AED0-B27B97487391}"/>
                  </a:ext>
                </a:extLst>
              </p:cNvPr>
              <p:cNvSpPr/>
              <p:nvPr/>
            </p:nvSpPr>
            <p:spPr bwMode="auto">
              <a:xfrm>
                <a:off x="7353300" y="3675064"/>
                <a:ext cx="79375" cy="334963"/>
              </a:xfrm>
              <a:custGeom>
                <a:avLst/>
                <a:gdLst>
                  <a:gd name="T0" fmla="*/ 2 w 21"/>
                  <a:gd name="T1" fmla="*/ 87 h 88"/>
                  <a:gd name="T2" fmla="*/ 1 w 21"/>
                  <a:gd name="T3" fmla="*/ 84 h 88"/>
                  <a:gd name="T4" fmla="*/ 14 w 21"/>
                  <a:gd name="T5" fmla="*/ 3 h 88"/>
                  <a:gd name="T6" fmla="*/ 18 w 21"/>
                  <a:gd name="T7" fmla="*/ 0 h 88"/>
                  <a:gd name="T8" fmla="*/ 21 w 21"/>
                  <a:gd name="T9" fmla="*/ 4 h 88"/>
                  <a:gd name="T10" fmla="*/ 7 w 21"/>
                  <a:gd name="T11" fmla="*/ 85 h 88"/>
                  <a:gd name="T12" fmla="*/ 3 w 21"/>
                  <a:gd name="T13" fmla="*/ 88 h 88"/>
                  <a:gd name="T14" fmla="*/ 2 w 21"/>
                  <a:gd name="T15" fmla="*/ 87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88">
                    <a:moveTo>
                      <a:pt x="2" y="87"/>
                    </a:moveTo>
                    <a:cubicBezTo>
                      <a:pt x="1" y="87"/>
                      <a:pt x="0" y="85"/>
                      <a:pt x="1" y="84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1"/>
                      <a:pt x="16" y="0"/>
                      <a:pt x="18" y="0"/>
                    </a:cubicBezTo>
                    <a:cubicBezTo>
                      <a:pt x="20" y="1"/>
                      <a:pt x="21" y="2"/>
                      <a:pt x="21" y="4"/>
                    </a:cubicBezTo>
                    <a:cubicBezTo>
                      <a:pt x="7" y="85"/>
                      <a:pt x="7" y="85"/>
                      <a:pt x="7" y="85"/>
                    </a:cubicBezTo>
                    <a:cubicBezTo>
                      <a:pt x="7" y="87"/>
                      <a:pt x="5" y="88"/>
                      <a:pt x="3" y="88"/>
                    </a:cubicBezTo>
                    <a:cubicBezTo>
                      <a:pt x="3" y="88"/>
                      <a:pt x="2" y="88"/>
                      <a:pt x="2" y="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39" name="">
                <a:extLst>
                  <a:ext uri="{FF2B5EF4-FFF2-40B4-BE49-F238E27FC236}">
                    <a16:creationId xmlns:a16="http://schemas.microsoft.com/office/drawing/2014/main" id="{97A4B1F5-1F5C-4A6A-91FD-010932969BFC}"/>
                  </a:ext>
                </a:extLst>
              </p:cNvPr>
              <p:cNvSpPr/>
              <p:nvPr/>
            </p:nvSpPr>
            <p:spPr bwMode="auto">
              <a:xfrm>
                <a:off x="6962775" y="3686176"/>
                <a:ext cx="74613" cy="334963"/>
              </a:xfrm>
              <a:custGeom>
                <a:avLst/>
                <a:gdLst>
                  <a:gd name="T0" fmla="*/ 15 w 20"/>
                  <a:gd name="T1" fmla="*/ 87 h 88"/>
                  <a:gd name="T2" fmla="*/ 13 w 20"/>
                  <a:gd name="T3" fmla="*/ 85 h 88"/>
                  <a:gd name="T4" fmla="*/ 1 w 20"/>
                  <a:gd name="T5" fmla="*/ 3 h 88"/>
                  <a:gd name="T6" fmla="*/ 4 w 20"/>
                  <a:gd name="T7" fmla="*/ 0 h 88"/>
                  <a:gd name="T8" fmla="*/ 8 w 20"/>
                  <a:gd name="T9" fmla="*/ 3 h 88"/>
                  <a:gd name="T10" fmla="*/ 20 w 20"/>
                  <a:gd name="T11" fmla="*/ 83 h 88"/>
                  <a:gd name="T12" fmla="*/ 18 w 20"/>
                  <a:gd name="T13" fmla="*/ 87 h 88"/>
                  <a:gd name="T14" fmla="*/ 15 w 20"/>
                  <a:gd name="T15" fmla="*/ 87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88">
                    <a:moveTo>
                      <a:pt x="15" y="87"/>
                    </a:moveTo>
                    <a:cubicBezTo>
                      <a:pt x="14" y="86"/>
                      <a:pt x="13" y="86"/>
                      <a:pt x="13" y="85"/>
                    </a:cubicBezTo>
                    <a:cubicBezTo>
                      <a:pt x="4" y="58"/>
                      <a:pt x="0" y="31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6" y="0"/>
                      <a:pt x="8" y="1"/>
                      <a:pt x="8" y="3"/>
                    </a:cubicBezTo>
                    <a:cubicBezTo>
                      <a:pt x="7" y="30"/>
                      <a:pt x="11" y="57"/>
                      <a:pt x="20" y="83"/>
                    </a:cubicBezTo>
                    <a:cubicBezTo>
                      <a:pt x="20" y="85"/>
                      <a:pt x="19" y="87"/>
                      <a:pt x="18" y="87"/>
                    </a:cubicBezTo>
                    <a:cubicBezTo>
                      <a:pt x="17" y="88"/>
                      <a:pt x="15" y="87"/>
                      <a:pt x="15" y="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40" name="">
                <a:extLst>
                  <a:ext uri="{FF2B5EF4-FFF2-40B4-BE49-F238E27FC236}">
                    <a16:creationId xmlns:a16="http://schemas.microsoft.com/office/drawing/2014/main" id="{2CEE8D1A-6FEF-41BC-8B80-193B8911D300}"/>
                  </a:ext>
                </a:extLst>
              </p:cNvPr>
              <p:cNvSpPr/>
              <p:nvPr/>
            </p:nvSpPr>
            <p:spPr bwMode="auto">
              <a:xfrm>
                <a:off x="6559550" y="3948114"/>
                <a:ext cx="166688" cy="231775"/>
              </a:xfrm>
              <a:custGeom>
                <a:avLst/>
                <a:gdLst>
                  <a:gd name="T0" fmla="*/ 38 w 44"/>
                  <a:gd name="T1" fmla="*/ 60 h 61"/>
                  <a:gd name="T2" fmla="*/ 37 w 44"/>
                  <a:gd name="T3" fmla="*/ 59 h 61"/>
                  <a:gd name="T4" fmla="*/ 1 w 44"/>
                  <a:gd name="T5" fmla="*/ 6 h 61"/>
                  <a:gd name="T6" fmla="*/ 2 w 44"/>
                  <a:gd name="T7" fmla="*/ 2 h 61"/>
                  <a:gd name="T8" fmla="*/ 7 w 44"/>
                  <a:gd name="T9" fmla="*/ 2 h 61"/>
                  <a:gd name="T10" fmla="*/ 43 w 44"/>
                  <a:gd name="T11" fmla="*/ 55 h 61"/>
                  <a:gd name="T12" fmla="*/ 42 w 44"/>
                  <a:gd name="T13" fmla="*/ 60 h 61"/>
                  <a:gd name="T14" fmla="*/ 38 w 44"/>
                  <a:gd name="T15" fmla="*/ 6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" h="61">
                    <a:moveTo>
                      <a:pt x="38" y="60"/>
                    </a:moveTo>
                    <a:cubicBezTo>
                      <a:pt x="38" y="60"/>
                      <a:pt x="37" y="60"/>
                      <a:pt x="37" y="59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0" y="3"/>
                      <a:pt x="2" y="2"/>
                    </a:cubicBezTo>
                    <a:cubicBezTo>
                      <a:pt x="3" y="0"/>
                      <a:pt x="5" y="1"/>
                      <a:pt x="7" y="2"/>
                    </a:cubicBezTo>
                    <a:cubicBezTo>
                      <a:pt x="43" y="55"/>
                      <a:pt x="43" y="55"/>
                      <a:pt x="43" y="55"/>
                    </a:cubicBezTo>
                    <a:cubicBezTo>
                      <a:pt x="44" y="57"/>
                      <a:pt x="44" y="59"/>
                      <a:pt x="42" y="60"/>
                    </a:cubicBezTo>
                    <a:cubicBezTo>
                      <a:pt x="41" y="61"/>
                      <a:pt x="39" y="61"/>
                      <a:pt x="38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41" name="">
                <a:extLst>
                  <a:ext uri="{FF2B5EF4-FFF2-40B4-BE49-F238E27FC236}">
                    <a16:creationId xmlns:a16="http://schemas.microsoft.com/office/drawing/2014/main" id="{0FCF7146-2AA8-4E08-A3CD-DFB3DEF6F96B}"/>
                  </a:ext>
                </a:extLst>
              </p:cNvPr>
              <p:cNvSpPr/>
              <p:nvPr/>
            </p:nvSpPr>
            <p:spPr bwMode="auto">
              <a:xfrm>
                <a:off x="6243638" y="4422776"/>
                <a:ext cx="280988" cy="90488"/>
              </a:xfrm>
              <a:custGeom>
                <a:avLst/>
                <a:gdLst>
                  <a:gd name="T0" fmla="*/ 2 w 74"/>
                  <a:gd name="T1" fmla="*/ 6 h 24"/>
                  <a:gd name="T2" fmla="*/ 1 w 74"/>
                  <a:gd name="T3" fmla="*/ 2 h 24"/>
                  <a:gd name="T4" fmla="*/ 5 w 74"/>
                  <a:gd name="T5" fmla="*/ 0 h 24"/>
                  <a:gd name="T6" fmla="*/ 71 w 74"/>
                  <a:gd name="T7" fmla="*/ 17 h 24"/>
                  <a:gd name="T8" fmla="*/ 74 w 74"/>
                  <a:gd name="T9" fmla="*/ 21 h 24"/>
                  <a:gd name="T10" fmla="*/ 70 w 74"/>
                  <a:gd name="T11" fmla="*/ 23 h 24"/>
                  <a:gd name="T12" fmla="*/ 3 w 74"/>
                  <a:gd name="T13" fmla="*/ 7 h 24"/>
                  <a:gd name="T14" fmla="*/ 2 w 74"/>
                  <a:gd name="T15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4" h="24">
                    <a:moveTo>
                      <a:pt x="2" y="6"/>
                    </a:moveTo>
                    <a:cubicBezTo>
                      <a:pt x="1" y="5"/>
                      <a:pt x="0" y="4"/>
                      <a:pt x="1" y="2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27" y="7"/>
                      <a:pt x="49" y="12"/>
                      <a:pt x="71" y="17"/>
                    </a:cubicBezTo>
                    <a:cubicBezTo>
                      <a:pt x="73" y="17"/>
                      <a:pt x="74" y="19"/>
                      <a:pt x="74" y="21"/>
                    </a:cubicBezTo>
                    <a:cubicBezTo>
                      <a:pt x="73" y="23"/>
                      <a:pt x="71" y="24"/>
                      <a:pt x="70" y="23"/>
                    </a:cubicBezTo>
                    <a:cubicBezTo>
                      <a:pt x="47" y="19"/>
                      <a:pt x="25" y="13"/>
                      <a:pt x="3" y="7"/>
                    </a:cubicBezTo>
                    <a:cubicBezTo>
                      <a:pt x="3" y="7"/>
                      <a:pt x="2" y="6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42" name="">
                <a:extLst>
                  <a:ext uri="{FF2B5EF4-FFF2-40B4-BE49-F238E27FC236}">
                    <a16:creationId xmlns:a16="http://schemas.microsoft.com/office/drawing/2014/main" id="{09E18431-8ECF-4758-81FE-F16598A78684}"/>
                  </a:ext>
                </a:extLst>
              </p:cNvPr>
              <p:cNvSpPr/>
              <p:nvPr/>
            </p:nvSpPr>
            <p:spPr bwMode="auto">
              <a:xfrm>
                <a:off x="6221413" y="4843464"/>
                <a:ext cx="338138" cy="122238"/>
              </a:xfrm>
              <a:custGeom>
                <a:avLst/>
                <a:gdLst>
                  <a:gd name="T0" fmla="*/ 2 w 89"/>
                  <a:gd name="T1" fmla="*/ 31 h 32"/>
                  <a:gd name="T2" fmla="*/ 1 w 89"/>
                  <a:gd name="T3" fmla="*/ 29 h 32"/>
                  <a:gd name="T4" fmla="*/ 3 w 89"/>
                  <a:gd name="T5" fmla="*/ 25 h 32"/>
                  <a:gd name="T6" fmla="*/ 84 w 89"/>
                  <a:gd name="T7" fmla="*/ 1 h 32"/>
                  <a:gd name="T8" fmla="*/ 89 w 89"/>
                  <a:gd name="T9" fmla="*/ 3 h 32"/>
                  <a:gd name="T10" fmla="*/ 86 w 89"/>
                  <a:gd name="T11" fmla="*/ 7 h 32"/>
                  <a:gd name="T12" fmla="*/ 5 w 89"/>
                  <a:gd name="T13" fmla="*/ 31 h 32"/>
                  <a:gd name="T14" fmla="*/ 2 w 89"/>
                  <a:gd name="T15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9" h="32">
                    <a:moveTo>
                      <a:pt x="2" y="31"/>
                    </a:moveTo>
                    <a:cubicBezTo>
                      <a:pt x="1" y="30"/>
                      <a:pt x="1" y="30"/>
                      <a:pt x="1" y="29"/>
                    </a:cubicBezTo>
                    <a:cubicBezTo>
                      <a:pt x="0" y="27"/>
                      <a:pt x="1" y="25"/>
                      <a:pt x="3" y="25"/>
                    </a:cubicBezTo>
                    <a:cubicBezTo>
                      <a:pt x="31" y="18"/>
                      <a:pt x="57" y="10"/>
                      <a:pt x="84" y="1"/>
                    </a:cubicBezTo>
                    <a:cubicBezTo>
                      <a:pt x="86" y="0"/>
                      <a:pt x="88" y="1"/>
                      <a:pt x="89" y="3"/>
                    </a:cubicBezTo>
                    <a:cubicBezTo>
                      <a:pt x="89" y="5"/>
                      <a:pt x="88" y="7"/>
                      <a:pt x="86" y="7"/>
                    </a:cubicBezTo>
                    <a:cubicBezTo>
                      <a:pt x="59" y="17"/>
                      <a:pt x="33" y="25"/>
                      <a:pt x="5" y="31"/>
                    </a:cubicBezTo>
                    <a:cubicBezTo>
                      <a:pt x="4" y="32"/>
                      <a:pt x="3" y="31"/>
                      <a:pt x="2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43" name="">
                <a:extLst>
                  <a:ext uri="{FF2B5EF4-FFF2-40B4-BE49-F238E27FC236}">
                    <a16:creationId xmlns:a16="http://schemas.microsoft.com/office/drawing/2014/main" id="{C6077BCC-6E93-45B3-B328-50933B23A78A}"/>
                  </a:ext>
                </a:extLst>
              </p:cNvPr>
              <p:cNvSpPr/>
              <p:nvPr/>
            </p:nvSpPr>
            <p:spPr bwMode="auto">
              <a:xfrm>
                <a:off x="6605588" y="5159376"/>
                <a:ext cx="180975" cy="207963"/>
              </a:xfrm>
              <a:custGeom>
                <a:avLst/>
                <a:gdLst>
                  <a:gd name="T0" fmla="*/ 2 w 48"/>
                  <a:gd name="T1" fmla="*/ 54 h 55"/>
                  <a:gd name="T2" fmla="*/ 1 w 48"/>
                  <a:gd name="T3" fmla="*/ 54 h 55"/>
                  <a:gd name="T4" fmla="*/ 1 w 48"/>
                  <a:gd name="T5" fmla="*/ 49 h 55"/>
                  <a:gd name="T6" fmla="*/ 42 w 48"/>
                  <a:gd name="T7" fmla="*/ 1 h 55"/>
                  <a:gd name="T8" fmla="*/ 47 w 48"/>
                  <a:gd name="T9" fmla="*/ 1 h 55"/>
                  <a:gd name="T10" fmla="*/ 47 w 48"/>
                  <a:gd name="T11" fmla="*/ 6 h 55"/>
                  <a:gd name="T12" fmla="*/ 6 w 48"/>
                  <a:gd name="T13" fmla="*/ 53 h 55"/>
                  <a:gd name="T14" fmla="*/ 2 w 48"/>
                  <a:gd name="T15" fmla="*/ 54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5">
                    <a:moveTo>
                      <a:pt x="2" y="54"/>
                    </a:moveTo>
                    <a:cubicBezTo>
                      <a:pt x="1" y="54"/>
                      <a:pt x="1" y="54"/>
                      <a:pt x="1" y="54"/>
                    </a:cubicBezTo>
                    <a:cubicBezTo>
                      <a:pt x="0" y="52"/>
                      <a:pt x="0" y="50"/>
                      <a:pt x="1" y="49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43" y="0"/>
                      <a:pt x="45" y="0"/>
                      <a:pt x="47" y="1"/>
                    </a:cubicBezTo>
                    <a:cubicBezTo>
                      <a:pt x="48" y="2"/>
                      <a:pt x="48" y="4"/>
                      <a:pt x="47" y="6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5" y="55"/>
                      <a:pt x="3" y="55"/>
                      <a:pt x="2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44" name="">
                <a:extLst>
                  <a:ext uri="{FF2B5EF4-FFF2-40B4-BE49-F238E27FC236}">
                    <a16:creationId xmlns:a16="http://schemas.microsoft.com/office/drawing/2014/main" id="{00F2F988-52E2-4D1A-8E36-1619BBB71ECF}"/>
                  </a:ext>
                </a:extLst>
              </p:cNvPr>
              <p:cNvSpPr/>
              <p:nvPr/>
            </p:nvSpPr>
            <p:spPr bwMode="auto">
              <a:xfrm>
                <a:off x="7353300" y="3576639"/>
                <a:ext cx="152400" cy="128588"/>
              </a:xfrm>
              <a:custGeom>
                <a:avLst/>
                <a:gdLst>
                  <a:gd name="T0" fmla="*/ 9 w 40"/>
                  <a:gd name="T1" fmla="*/ 29 h 34"/>
                  <a:gd name="T2" fmla="*/ 2 w 40"/>
                  <a:gd name="T3" fmla="*/ 20 h 34"/>
                  <a:gd name="T4" fmla="*/ 2 w 40"/>
                  <a:gd name="T5" fmla="*/ 20 h 34"/>
                  <a:gd name="T6" fmla="*/ 3 w 40"/>
                  <a:gd name="T7" fmla="*/ 9 h 34"/>
                  <a:gd name="T8" fmla="*/ 13 w 40"/>
                  <a:gd name="T9" fmla="*/ 2 h 34"/>
                  <a:gd name="T10" fmla="*/ 36 w 40"/>
                  <a:gd name="T11" fmla="*/ 11 h 34"/>
                  <a:gd name="T12" fmla="*/ 37 w 40"/>
                  <a:gd name="T13" fmla="*/ 26 h 34"/>
                  <a:gd name="T14" fmla="*/ 19 w 40"/>
                  <a:gd name="T15" fmla="*/ 33 h 34"/>
                  <a:gd name="T16" fmla="*/ 9 w 40"/>
                  <a:gd name="T17" fmla="*/ 29 h 34"/>
                  <a:gd name="T18" fmla="*/ 8 w 40"/>
                  <a:gd name="T19" fmla="*/ 17 h 34"/>
                  <a:gd name="T20" fmla="*/ 20 w 40"/>
                  <a:gd name="T21" fmla="*/ 26 h 34"/>
                  <a:gd name="T22" fmla="*/ 31 w 40"/>
                  <a:gd name="T23" fmla="*/ 22 h 34"/>
                  <a:gd name="T24" fmla="*/ 30 w 40"/>
                  <a:gd name="T25" fmla="*/ 15 h 34"/>
                  <a:gd name="T26" fmla="*/ 14 w 40"/>
                  <a:gd name="T27" fmla="*/ 9 h 34"/>
                  <a:gd name="T28" fmla="*/ 9 w 40"/>
                  <a:gd name="T29" fmla="*/ 12 h 34"/>
                  <a:gd name="T30" fmla="*/ 8 w 40"/>
                  <a:gd name="T31" fmla="*/ 1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0" h="34">
                    <a:moveTo>
                      <a:pt x="9" y="29"/>
                    </a:moveTo>
                    <a:cubicBezTo>
                      <a:pt x="6" y="27"/>
                      <a:pt x="3" y="24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0" y="16"/>
                      <a:pt x="1" y="12"/>
                      <a:pt x="3" y="9"/>
                    </a:cubicBezTo>
                    <a:cubicBezTo>
                      <a:pt x="5" y="5"/>
                      <a:pt x="9" y="3"/>
                      <a:pt x="13" y="2"/>
                    </a:cubicBezTo>
                    <a:cubicBezTo>
                      <a:pt x="21" y="0"/>
                      <a:pt x="31" y="4"/>
                      <a:pt x="36" y="11"/>
                    </a:cubicBezTo>
                    <a:cubicBezTo>
                      <a:pt x="40" y="18"/>
                      <a:pt x="39" y="23"/>
                      <a:pt x="37" y="26"/>
                    </a:cubicBezTo>
                    <a:cubicBezTo>
                      <a:pt x="34" y="31"/>
                      <a:pt x="27" y="34"/>
                      <a:pt x="19" y="33"/>
                    </a:cubicBezTo>
                    <a:cubicBezTo>
                      <a:pt x="15" y="33"/>
                      <a:pt x="12" y="31"/>
                      <a:pt x="9" y="29"/>
                    </a:cubicBezTo>
                    <a:close/>
                    <a:moveTo>
                      <a:pt x="8" y="17"/>
                    </a:moveTo>
                    <a:cubicBezTo>
                      <a:pt x="11" y="24"/>
                      <a:pt x="17" y="26"/>
                      <a:pt x="20" y="26"/>
                    </a:cubicBezTo>
                    <a:cubicBezTo>
                      <a:pt x="25" y="27"/>
                      <a:pt x="29" y="25"/>
                      <a:pt x="31" y="22"/>
                    </a:cubicBezTo>
                    <a:cubicBezTo>
                      <a:pt x="32" y="20"/>
                      <a:pt x="32" y="18"/>
                      <a:pt x="30" y="15"/>
                    </a:cubicBezTo>
                    <a:cubicBezTo>
                      <a:pt x="27" y="11"/>
                      <a:pt x="20" y="8"/>
                      <a:pt x="14" y="9"/>
                    </a:cubicBezTo>
                    <a:cubicBezTo>
                      <a:pt x="12" y="9"/>
                      <a:pt x="10" y="10"/>
                      <a:pt x="9" y="12"/>
                    </a:cubicBezTo>
                    <a:cubicBezTo>
                      <a:pt x="8" y="14"/>
                      <a:pt x="8" y="16"/>
                      <a:pt x="8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45" name="">
                <a:extLst>
                  <a:ext uri="{FF2B5EF4-FFF2-40B4-BE49-F238E27FC236}">
                    <a16:creationId xmlns:a16="http://schemas.microsoft.com/office/drawing/2014/main" id="{6BAAD8B8-42FD-4654-9CB5-ABC71C6ACCD0}"/>
                  </a:ext>
                </a:extLst>
              </p:cNvPr>
              <p:cNvSpPr/>
              <p:nvPr/>
            </p:nvSpPr>
            <p:spPr bwMode="auto">
              <a:xfrm>
                <a:off x="6889750" y="3576639"/>
                <a:ext cx="171450" cy="133350"/>
              </a:xfrm>
              <a:custGeom>
                <a:avLst/>
                <a:gdLst>
                  <a:gd name="T0" fmla="*/ 8 w 45"/>
                  <a:gd name="T1" fmla="*/ 29 h 35"/>
                  <a:gd name="T2" fmla="*/ 1 w 45"/>
                  <a:gd name="T3" fmla="*/ 19 h 35"/>
                  <a:gd name="T4" fmla="*/ 6 w 45"/>
                  <a:gd name="T5" fmla="*/ 6 h 35"/>
                  <a:gd name="T6" fmla="*/ 18 w 45"/>
                  <a:gd name="T7" fmla="*/ 1 h 35"/>
                  <a:gd name="T8" fmla="*/ 36 w 45"/>
                  <a:gd name="T9" fmla="*/ 5 h 35"/>
                  <a:gd name="T10" fmla="*/ 44 w 45"/>
                  <a:gd name="T11" fmla="*/ 22 h 35"/>
                  <a:gd name="T12" fmla="*/ 38 w 45"/>
                  <a:gd name="T13" fmla="*/ 31 h 35"/>
                  <a:gd name="T14" fmla="*/ 13 w 45"/>
                  <a:gd name="T15" fmla="*/ 32 h 35"/>
                  <a:gd name="T16" fmla="*/ 13 w 45"/>
                  <a:gd name="T17" fmla="*/ 32 h 35"/>
                  <a:gd name="T18" fmla="*/ 8 w 45"/>
                  <a:gd name="T19" fmla="*/ 29 h 35"/>
                  <a:gd name="T20" fmla="*/ 32 w 45"/>
                  <a:gd name="T21" fmla="*/ 11 h 35"/>
                  <a:gd name="T22" fmla="*/ 32 w 45"/>
                  <a:gd name="T23" fmla="*/ 10 h 35"/>
                  <a:gd name="T24" fmla="*/ 19 w 45"/>
                  <a:gd name="T25" fmla="*/ 8 h 35"/>
                  <a:gd name="T26" fmla="*/ 11 w 45"/>
                  <a:gd name="T27" fmla="*/ 11 h 35"/>
                  <a:gd name="T28" fmla="*/ 8 w 45"/>
                  <a:gd name="T29" fmla="*/ 18 h 35"/>
                  <a:gd name="T30" fmla="*/ 16 w 45"/>
                  <a:gd name="T31" fmla="*/ 25 h 35"/>
                  <a:gd name="T32" fmla="*/ 16 w 45"/>
                  <a:gd name="T33" fmla="*/ 25 h 35"/>
                  <a:gd name="T34" fmla="*/ 34 w 45"/>
                  <a:gd name="T35" fmla="*/ 25 h 35"/>
                  <a:gd name="T36" fmla="*/ 37 w 45"/>
                  <a:gd name="T37" fmla="*/ 21 h 35"/>
                  <a:gd name="T38" fmla="*/ 32 w 45"/>
                  <a:gd name="T39" fmla="*/ 1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5" h="35">
                    <a:moveTo>
                      <a:pt x="8" y="29"/>
                    </a:moveTo>
                    <a:cubicBezTo>
                      <a:pt x="4" y="26"/>
                      <a:pt x="2" y="23"/>
                      <a:pt x="1" y="19"/>
                    </a:cubicBezTo>
                    <a:cubicBezTo>
                      <a:pt x="0" y="14"/>
                      <a:pt x="2" y="9"/>
                      <a:pt x="6" y="6"/>
                    </a:cubicBezTo>
                    <a:cubicBezTo>
                      <a:pt x="9" y="3"/>
                      <a:pt x="13" y="2"/>
                      <a:pt x="18" y="1"/>
                    </a:cubicBezTo>
                    <a:cubicBezTo>
                      <a:pt x="24" y="0"/>
                      <a:pt x="31" y="1"/>
                      <a:pt x="36" y="5"/>
                    </a:cubicBezTo>
                    <a:cubicBezTo>
                      <a:pt x="42" y="9"/>
                      <a:pt x="45" y="15"/>
                      <a:pt x="44" y="22"/>
                    </a:cubicBezTo>
                    <a:cubicBezTo>
                      <a:pt x="44" y="26"/>
                      <a:pt x="42" y="29"/>
                      <a:pt x="38" y="31"/>
                    </a:cubicBezTo>
                    <a:cubicBezTo>
                      <a:pt x="31" y="35"/>
                      <a:pt x="21" y="34"/>
                      <a:pt x="13" y="32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11" y="31"/>
                      <a:pt x="10" y="30"/>
                      <a:pt x="8" y="29"/>
                    </a:cubicBezTo>
                    <a:close/>
                    <a:moveTo>
                      <a:pt x="32" y="11"/>
                    </a:moveTo>
                    <a:cubicBezTo>
                      <a:pt x="32" y="10"/>
                      <a:pt x="32" y="10"/>
                      <a:pt x="32" y="10"/>
                    </a:cubicBezTo>
                    <a:cubicBezTo>
                      <a:pt x="28" y="8"/>
                      <a:pt x="23" y="7"/>
                      <a:pt x="19" y="8"/>
                    </a:cubicBezTo>
                    <a:cubicBezTo>
                      <a:pt x="16" y="8"/>
                      <a:pt x="13" y="9"/>
                      <a:pt x="11" y="11"/>
                    </a:cubicBezTo>
                    <a:cubicBezTo>
                      <a:pt x="9" y="13"/>
                      <a:pt x="8" y="15"/>
                      <a:pt x="8" y="18"/>
                    </a:cubicBezTo>
                    <a:cubicBezTo>
                      <a:pt x="9" y="21"/>
                      <a:pt x="12" y="24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21" y="27"/>
                      <a:pt x="30" y="28"/>
                      <a:pt x="34" y="25"/>
                    </a:cubicBezTo>
                    <a:cubicBezTo>
                      <a:pt x="36" y="24"/>
                      <a:pt x="37" y="23"/>
                      <a:pt x="37" y="21"/>
                    </a:cubicBezTo>
                    <a:cubicBezTo>
                      <a:pt x="38" y="17"/>
                      <a:pt x="36" y="13"/>
                      <a:pt x="32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46" name="">
                <a:extLst>
                  <a:ext uri="{FF2B5EF4-FFF2-40B4-BE49-F238E27FC236}">
                    <a16:creationId xmlns:a16="http://schemas.microsoft.com/office/drawing/2014/main" id="{1E0EE790-369D-4C78-90BB-772427456D06}"/>
                  </a:ext>
                </a:extLst>
              </p:cNvPr>
              <p:cNvSpPr/>
              <p:nvPr/>
            </p:nvSpPr>
            <p:spPr bwMode="auto">
              <a:xfrm>
                <a:off x="6472238" y="3854451"/>
                <a:ext cx="152400" cy="142875"/>
              </a:xfrm>
              <a:custGeom>
                <a:avLst/>
                <a:gdLst>
                  <a:gd name="T0" fmla="*/ 6 w 40"/>
                  <a:gd name="T1" fmla="*/ 35 h 38"/>
                  <a:gd name="T2" fmla="*/ 6 w 40"/>
                  <a:gd name="T3" fmla="*/ 35 h 38"/>
                  <a:gd name="T4" fmla="*/ 1 w 40"/>
                  <a:gd name="T5" fmla="*/ 18 h 38"/>
                  <a:gd name="T6" fmla="*/ 17 w 40"/>
                  <a:gd name="T7" fmla="*/ 1 h 38"/>
                  <a:gd name="T8" fmla="*/ 28 w 40"/>
                  <a:gd name="T9" fmla="*/ 1 h 38"/>
                  <a:gd name="T10" fmla="*/ 38 w 40"/>
                  <a:gd name="T11" fmla="*/ 8 h 38"/>
                  <a:gd name="T12" fmla="*/ 37 w 40"/>
                  <a:gd name="T13" fmla="*/ 21 h 38"/>
                  <a:gd name="T14" fmla="*/ 19 w 40"/>
                  <a:gd name="T15" fmla="*/ 36 h 38"/>
                  <a:gd name="T16" fmla="*/ 19 w 40"/>
                  <a:gd name="T17" fmla="*/ 36 h 38"/>
                  <a:gd name="T18" fmla="*/ 6 w 40"/>
                  <a:gd name="T19" fmla="*/ 35 h 38"/>
                  <a:gd name="T20" fmla="*/ 29 w 40"/>
                  <a:gd name="T21" fmla="*/ 9 h 38"/>
                  <a:gd name="T22" fmla="*/ 27 w 40"/>
                  <a:gd name="T23" fmla="*/ 7 h 38"/>
                  <a:gd name="T24" fmla="*/ 19 w 40"/>
                  <a:gd name="T25" fmla="*/ 8 h 38"/>
                  <a:gd name="T26" fmla="*/ 8 w 40"/>
                  <a:gd name="T27" fmla="*/ 20 h 38"/>
                  <a:gd name="T28" fmla="*/ 10 w 40"/>
                  <a:gd name="T29" fmla="*/ 29 h 38"/>
                  <a:gd name="T30" fmla="*/ 17 w 40"/>
                  <a:gd name="T31" fmla="*/ 30 h 38"/>
                  <a:gd name="T32" fmla="*/ 17 w 40"/>
                  <a:gd name="T33" fmla="*/ 30 h 38"/>
                  <a:gd name="T34" fmla="*/ 31 w 40"/>
                  <a:gd name="T35" fmla="*/ 17 h 38"/>
                  <a:gd name="T36" fmla="*/ 32 w 40"/>
                  <a:gd name="T37" fmla="*/ 11 h 38"/>
                  <a:gd name="T38" fmla="*/ 29 w 40"/>
                  <a:gd name="T39" fmla="*/ 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0" h="38">
                    <a:moveTo>
                      <a:pt x="6" y="35"/>
                    </a:moveTo>
                    <a:cubicBezTo>
                      <a:pt x="6" y="35"/>
                      <a:pt x="6" y="35"/>
                      <a:pt x="6" y="35"/>
                    </a:cubicBezTo>
                    <a:cubicBezTo>
                      <a:pt x="0" y="30"/>
                      <a:pt x="0" y="23"/>
                      <a:pt x="1" y="18"/>
                    </a:cubicBezTo>
                    <a:cubicBezTo>
                      <a:pt x="3" y="10"/>
                      <a:pt x="9" y="4"/>
                      <a:pt x="17" y="1"/>
                    </a:cubicBezTo>
                    <a:cubicBezTo>
                      <a:pt x="21" y="0"/>
                      <a:pt x="25" y="0"/>
                      <a:pt x="28" y="1"/>
                    </a:cubicBezTo>
                    <a:cubicBezTo>
                      <a:pt x="32" y="2"/>
                      <a:pt x="36" y="4"/>
                      <a:pt x="38" y="8"/>
                    </a:cubicBezTo>
                    <a:cubicBezTo>
                      <a:pt x="40" y="12"/>
                      <a:pt x="39" y="17"/>
                      <a:pt x="37" y="21"/>
                    </a:cubicBezTo>
                    <a:cubicBezTo>
                      <a:pt x="33" y="28"/>
                      <a:pt x="26" y="34"/>
                      <a:pt x="19" y="36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14" y="38"/>
                      <a:pt x="9" y="37"/>
                      <a:pt x="6" y="35"/>
                    </a:cubicBezTo>
                    <a:close/>
                    <a:moveTo>
                      <a:pt x="29" y="9"/>
                    </a:moveTo>
                    <a:cubicBezTo>
                      <a:pt x="29" y="8"/>
                      <a:pt x="28" y="8"/>
                      <a:pt x="27" y="7"/>
                    </a:cubicBezTo>
                    <a:cubicBezTo>
                      <a:pt x="24" y="7"/>
                      <a:pt x="21" y="7"/>
                      <a:pt x="19" y="8"/>
                    </a:cubicBezTo>
                    <a:cubicBezTo>
                      <a:pt x="14" y="10"/>
                      <a:pt x="9" y="14"/>
                      <a:pt x="8" y="20"/>
                    </a:cubicBezTo>
                    <a:cubicBezTo>
                      <a:pt x="7" y="23"/>
                      <a:pt x="7" y="27"/>
                      <a:pt x="10" y="29"/>
                    </a:cubicBezTo>
                    <a:cubicBezTo>
                      <a:pt x="12" y="30"/>
                      <a:pt x="15" y="30"/>
                      <a:pt x="17" y="30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22" y="28"/>
                      <a:pt x="28" y="23"/>
                      <a:pt x="31" y="17"/>
                    </a:cubicBezTo>
                    <a:cubicBezTo>
                      <a:pt x="32" y="15"/>
                      <a:pt x="32" y="13"/>
                      <a:pt x="32" y="11"/>
                    </a:cubicBezTo>
                    <a:cubicBezTo>
                      <a:pt x="31" y="10"/>
                      <a:pt x="30" y="9"/>
                      <a:pt x="29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47" name="">
                <a:extLst>
                  <a:ext uri="{FF2B5EF4-FFF2-40B4-BE49-F238E27FC236}">
                    <a16:creationId xmlns:a16="http://schemas.microsoft.com/office/drawing/2014/main" id="{C044508D-ECE0-455D-B280-F682795D420A}"/>
                  </a:ext>
                </a:extLst>
              </p:cNvPr>
              <p:cNvSpPr/>
              <p:nvPr/>
            </p:nvSpPr>
            <p:spPr bwMode="auto">
              <a:xfrm>
                <a:off x="6145213" y="4305301"/>
                <a:ext cx="144463" cy="193675"/>
              </a:xfrm>
              <a:custGeom>
                <a:avLst/>
                <a:gdLst>
                  <a:gd name="T0" fmla="*/ 8 w 38"/>
                  <a:gd name="T1" fmla="*/ 46 h 51"/>
                  <a:gd name="T2" fmla="*/ 0 w 38"/>
                  <a:gd name="T3" fmla="*/ 29 h 51"/>
                  <a:gd name="T4" fmla="*/ 10 w 38"/>
                  <a:gd name="T5" fmla="*/ 7 h 51"/>
                  <a:gd name="T6" fmla="*/ 27 w 38"/>
                  <a:gd name="T7" fmla="*/ 2 h 51"/>
                  <a:gd name="T8" fmla="*/ 36 w 38"/>
                  <a:gd name="T9" fmla="*/ 16 h 51"/>
                  <a:gd name="T10" fmla="*/ 25 w 38"/>
                  <a:gd name="T11" fmla="*/ 47 h 51"/>
                  <a:gd name="T12" fmla="*/ 9 w 38"/>
                  <a:gd name="T13" fmla="*/ 47 h 51"/>
                  <a:gd name="T14" fmla="*/ 9 w 38"/>
                  <a:gd name="T15" fmla="*/ 47 h 51"/>
                  <a:gd name="T16" fmla="*/ 8 w 38"/>
                  <a:gd name="T17" fmla="*/ 46 h 51"/>
                  <a:gd name="T18" fmla="*/ 11 w 38"/>
                  <a:gd name="T19" fmla="*/ 44 h 51"/>
                  <a:gd name="T20" fmla="*/ 11 w 38"/>
                  <a:gd name="T21" fmla="*/ 44 h 51"/>
                  <a:gd name="T22" fmla="*/ 25 w 38"/>
                  <a:gd name="T23" fmla="*/ 10 h 51"/>
                  <a:gd name="T24" fmla="*/ 24 w 38"/>
                  <a:gd name="T25" fmla="*/ 9 h 51"/>
                  <a:gd name="T26" fmla="*/ 15 w 38"/>
                  <a:gd name="T27" fmla="*/ 12 h 51"/>
                  <a:gd name="T28" fmla="*/ 7 w 38"/>
                  <a:gd name="T29" fmla="*/ 29 h 51"/>
                  <a:gd name="T30" fmla="*/ 13 w 38"/>
                  <a:gd name="T31" fmla="*/ 41 h 51"/>
                  <a:gd name="T32" fmla="*/ 21 w 38"/>
                  <a:gd name="T33" fmla="*/ 41 h 51"/>
                  <a:gd name="T34" fmla="*/ 29 w 38"/>
                  <a:gd name="T35" fmla="*/ 17 h 51"/>
                  <a:gd name="T36" fmla="*/ 25 w 38"/>
                  <a:gd name="T37" fmla="*/ 1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" h="51">
                    <a:moveTo>
                      <a:pt x="8" y="46"/>
                    </a:moveTo>
                    <a:cubicBezTo>
                      <a:pt x="2" y="42"/>
                      <a:pt x="0" y="35"/>
                      <a:pt x="0" y="29"/>
                    </a:cubicBezTo>
                    <a:cubicBezTo>
                      <a:pt x="0" y="21"/>
                      <a:pt x="4" y="12"/>
                      <a:pt x="10" y="7"/>
                    </a:cubicBezTo>
                    <a:cubicBezTo>
                      <a:pt x="15" y="2"/>
                      <a:pt x="22" y="0"/>
                      <a:pt x="27" y="2"/>
                    </a:cubicBezTo>
                    <a:cubicBezTo>
                      <a:pt x="32" y="4"/>
                      <a:pt x="35" y="10"/>
                      <a:pt x="36" y="16"/>
                    </a:cubicBezTo>
                    <a:cubicBezTo>
                      <a:pt x="38" y="25"/>
                      <a:pt x="34" y="40"/>
                      <a:pt x="25" y="47"/>
                    </a:cubicBezTo>
                    <a:cubicBezTo>
                      <a:pt x="22" y="49"/>
                      <a:pt x="16" y="51"/>
                      <a:pt x="9" y="47"/>
                    </a:cubicBezTo>
                    <a:cubicBezTo>
                      <a:pt x="9" y="47"/>
                      <a:pt x="9" y="47"/>
                      <a:pt x="9" y="47"/>
                    </a:cubicBezTo>
                    <a:cubicBezTo>
                      <a:pt x="9" y="47"/>
                      <a:pt x="8" y="47"/>
                      <a:pt x="8" y="46"/>
                    </a:cubicBezTo>
                    <a:close/>
                    <a:moveTo>
                      <a:pt x="11" y="44"/>
                    </a:moveTo>
                    <a:cubicBezTo>
                      <a:pt x="11" y="44"/>
                      <a:pt x="11" y="44"/>
                      <a:pt x="11" y="44"/>
                    </a:cubicBezTo>
                    <a:close/>
                    <a:moveTo>
                      <a:pt x="25" y="10"/>
                    </a:moveTo>
                    <a:cubicBezTo>
                      <a:pt x="25" y="9"/>
                      <a:pt x="25" y="9"/>
                      <a:pt x="24" y="9"/>
                    </a:cubicBezTo>
                    <a:cubicBezTo>
                      <a:pt x="21" y="8"/>
                      <a:pt x="17" y="10"/>
                      <a:pt x="15" y="12"/>
                    </a:cubicBezTo>
                    <a:cubicBezTo>
                      <a:pt x="10" y="16"/>
                      <a:pt x="7" y="23"/>
                      <a:pt x="7" y="29"/>
                    </a:cubicBezTo>
                    <a:cubicBezTo>
                      <a:pt x="7" y="33"/>
                      <a:pt x="8" y="39"/>
                      <a:pt x="13" y="41"/>
                    </a:cubicBezTo>
                    <a:cubicBezTo>
                      <a:pt x="16" y="43"/>
                      <a:pt x="19" y="43"/>
                      <a:pt x="21" y="41"/>
                    </a:cubicBezTo>
                    <a:cubicBezTo>
                      <a:pt x="27" y="37"/>
                      <a:pt x="30" y="24"/>
                      <a:pt x="29" y="17"/>
                    </a:cubicBezTo>
                    <a:cubicBezTo>
                      <a:pt x="29" y="16"/>
                      <a:pt x="28" y="12"/>
                      <a:pt x="2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48" name="">
                <a:extLst>
                  <a:ext uri="{FF2B5EF4-FFF2-40B4-BE49-F238E27FC236}">
                    <a16:creationId xmlns:a16="http://schemas.microsoft.com/office/drawing/2014/main" id="{4485888C-25E3-41F2-8536-33FF3DCD1990}"/>
                  </a:ext>
                </a:extLst>
              </p:cNvPr>
              <p:cNvSpPr/>
              <p:nvPr/>
            </p:nvSpPr>
            <p:spPr bwMode="auto">
              <a:xfrm>
                <a:off x="6111875" y="4870451"/>
                <a:ext cx="155575" cy="185738"/>
              </a:xfrm>
              <a:custGeom>
                <a:avLst/>
                <a:gdLst>
                  <a:gd name="T0" fmla="*/ 14 w 41"/>
                  <a:gd name="T1" fmla="*/ 45 h 49"/>
                  <a:gd name="T2" fmla="*/ 10 w 41"/>
                  <a:gd name="T3" fmla="*/ 41 h 49"/>
                  <a:gd name="T4" fmla="*/ 3 w 41"/>
                  <a:gd name="T5" fmla="*/ 15 h 49"/>
                  <a:gd name="T6" fmla="*/ 12 w 41"/>
                  <a:gd name="T7" fmla="*/ 4 h 49"/>
                  <a:gd name="T8" fmla="*/ 34 w 41"/>
                  <a:gd name="T9" fmla="*/ 14 h 49"/>
                  <a:gd name="T10" fmla="*/ 32 w 41"/>
                  <a:gd name="T11" fmla="*/ 46 h 49"/>
                  <a:gd name="T12" fmla="*/ 32 w 41"/>
                  <a:gd name="T13" fmla="*/ 46 h 49"/>
                  <a:gd name="T14" fmla="*/ 20 w 41"/>
                  <a:gd name="T15" fmla="*/ 48 h 49"/>
                  <a:gd name="T16" fmla="*/ 14 w 41"/>
                  <a:gd name="T17" fmla="*/ 45 h 49"/>
                  <a:gd name="T18" fmla="*/ 22 w 41"/>
                  <a:gd name="T19" fmla="*/ 11 h 49"/>
                  <a:gd name="T20" fmla="*/ 14 w 41"/>
                  <a:gd name="T21" fmla="*/ 10 h 49"/>
                  <a:gd name="T22" fmla="*/ 10 w 41"/>
                  <a:gd name="T23" fmla="*/ 16 h 49"/>
                  <a:gd name="T24" fmla="*/ 15 w 41"/>
                  <a:gd name="T25" fmla="*/ 36 h 49"/>
                  <a:gd name="T26" fmla="*/ 22 w 41"/>
                  <a:gd name="T27" fmla="*/ 41 h 49"/>
                  <a:gd name="T28" fmla="*/ 28 w 41"/>
                  <a:gd name="T29" fmla="*/ 40 h 49"/>
                  <a:gd name="T30" fmla="*/ 28 w 41"/>
                  <a:gd name="T31" fmla="*/ 40 h 49"/>
                  <a:gd name="T32" fmla="*/ 27 w 41"/>
                  <a:gd name="T33" fmla="*/ 17 h 49"/>
                  <a:gd name="T34" fmla="*/ 22 w 41"/>
                  <a:gd name="T35" fmla="*/ 1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1" h="49">
                    <a:moveTo>
                      <a:pt x="14" y="45"/>
                    </a:moveTo>
                    <a:cubicBezTo>
                      <a:pt x="12" y="44"/>
                      <a:pt x="11" y="43"/>
                      <a:pt x="10" y="41"/>
                    </a:cubicBezTo>
                    <a:cubicBezTo>
                      <a:pt x="3" y="34"/>
                      <a:pt x="0" y="24"/>
                      <a:pt x="3" y="15"/>
                    </a:cubicBezTo>
                    <a:cubicBezTo>
                      <a:pt x="4" y="9"/>
                      <a:pt x="8" y="5"/>
                      <a:pt x="12" y="4"/>
                    </a:cubicBezTo>
                    <a:cubicBezTo>
                      <a:pt x="20" y="0"/>
                      <a:pt x="28" y="4"/>
                      <a:pt x="34" y="14"/>
                    </a:cubicBezTo>
                    <a:cubicBezTo>
                      <a:pt x="40" y="25"/>
                      <a:pt x="41" y="40"/>
                      <a:pt x="32" y="46"/>
                    </a:cubicBezTo>
                    <a:cubicBezTo>
                      <a:pt x="32" y="46"/>
                      <a:pt x="32" y="46"/>
                      <a:pt x="32" y="46"/>
                    </a:cubicBezTo>
                    <a:cubicBezTo>
                      <a:pt x="29" y="48"/>
                      <a:pt x="24" y="49"/>
                      <a:pt x="20" y="48"/>
                    </a:cubicBezTo>
                    <a:cubicBezTo>
                      <a:pt x="18" y="47"/>
                      <a:pt x="16" y="46"/>
                      <a:pt x="14" y="45"/>
                    </a:cubicBezTo>
                    <a:close/>
                    <a:moveTo>
                      <a:pt x="22" y="11"/>
                    </a:moveTo>
                    <a:cubicBezTo>
                      <a:pt x="20" y="9"/>
                      <a:pt x="17" y="9"/>
                      <a:pt x="14" y="10"/>
                    </a:cubicBezTo>
                    <a:cubicBezTo>
                      <a:pt x="11" y="11"/>
                      <a:pt x="10" y="15"/>
                      <a:pt x="10" y="16"/>
                    </a:cubicBezTo>
                    <a:cubicBezTo>
                      <a:pt x="8" y="23"/>
                      <a:pt x="10" y="31"/>
                      <a:pt x="15" y="36"/>
                    </a:cubicBezTo>
                    <a:cubicBezTo>
                      <a:pt x="17" y="39"/>
                      <a:pt x="19" y="40"/>
                      <a:pt x="22" y="41"/>
                    </a:cubicBezTo>
                    <a:cubicBezTo>
                      <a:pt x="24" y="42"/>
                      <a:pt x="27" y="42"/>
                      <a:pt x="28" y="40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33" y="37"/>
                      <a:pt x="32" y="26"/>
                      <a:pt x="27" y="17"/>
                    </a:cubicBezTo>
                    <a:cubicBezTo>
                      <a:pt x="27" y="16"/>
                      <a:pt x="25" y="13"/>
                      <a:pt x="22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49" name="">
                <a:extLst>
                  <a:ext uri="{FF2B5EF4-FFF2-40B4-BE49-F238E27FC236}">
                    <a16:creationId xmlns:a16="http://schemas.microsoft.com/office/drawing/2014/main" id="{57DE2F71-68C2-4289-B2D7-FD5E13282257}"/>
                  </a:ext>
                </a:extLst>
              </p:cNvPr>
              <p:cNvSpPr/>
              <p:nvPr/>
            </p:nvSpPr>
            <p:spPr bwMode="auto">
              <a:xfrm>
                <a:off x="6483350" y="5303839"/>
                <a:ext cx="174625" cy="142875"/>
              </a:xfrm>
              <a:custGeom>
                <a:avLst/>
                <a:gdLst>
                  <a:gd name="T0" fmla="*/ 12 w 46"/>
                  <a:gd name="T1" fmla="*/ 30 h 38"/>
                  <a:gd name="T2" fmla="*/ 3 w 46"/>
                  <a:gd name="T3" fmla="*/ 20 h 38"/>
                  <a:gd name="T4" fmla="*/ 10 w 46"/>
                  <a:gd name="T5" fmla="*/ 3 h 38"/>
                  <a:gd name="T6" fmla="*/ 27 w 46"/>
                  <a:gd name="T7" fmla="*/ 3 h 38"/>
                  <a:gd name="T8" fmla="*/ 45 w 46"/>
                  <a:gd name="T9" fmla="*/ 23 h 38"/>
                  <a:gd name="T10" fmla="*/ 45 w 46"/>
                  <a:gd name="T11" fmla="*/ 23 h 38"/>
                  <a:gd name="T12" fmla="*/ 43 w 46"/>
                  <a:gd name="T13" fmla="*/ 34 h 38"/>
                  <a:gd name="T14" fmla="*/ 32 w 46"/>
                  <a:gd name="T15" fmla="*/ 37 h 38"/>
                  <a:gd name="T16" fmla="*/ 12 w 46"/>
                  <a:gd name="T17" fmla="*/ 30 h 38"/>
                  <a:gd name="T18" fmla="*/ 28 w 46"/>
                  <a:gd name="T19" fmla="*/ 12 h 38"/>
                  <a:gd name="T20" fmla="*/ 24 w 46"/>
                  <a:gd name="T21" fmla="*/ 10 h 38"/>
                  <a:gd name="T22" fmla="*/ 13 w 46"/>
                  <a:gd name="T23" fmla="*/ 9 h 38"/>
                  <a:gd name="T24" fmla="*/ 9 w 46"/>
                  <a:gd name="T25" fmla="*/ 17 h 38"/>
                  <a:gd name="T26" fmla="*/ 33 w 46"/>
                  <a:gd name="T27" fmla="*/ 31 h 38"/>
                  <a:gd name="T28" fmla="*/ 38 w 46"/>
                  <a:gd name="T29" fmla="*/ 30 h 38"/>
                  <a:gd name="T30" fmla="*/ 38 w 46"/>
                  <a:gd name="T31" fmla="*/ 25 h 38"/>
                  <a:gd name="T32" fmla="*/ 28 w 46"/>
                  <a:gd name="T33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38">
                    <a:moveTo>
                      <a:pt x="12" y="30"/>
                    </a:moveTo>
                    <a:cubicBezTo>
                      <a:pt x="8" y="27"/>
                      <a:pt x="5" y="24"/>
                      <a:pt x="3" y="20"/>
                    </a:cubicBezTo>
                    <a:cubicBezTo>
                      <a:pt x="0" y="13"/>
                      <a:pt x="4" y="6"/>
                      <a:pt x="10" y="3"/>
                    </a:cubicBezTo>
                    <a:cubicBezTo>
                      <a:pt x="15" y="0"/>
                      <a:pt x="21" y="1"/>
                      <a:pt x="27" y="3"/>
                    </a:cubicBezTo>
                    <a:cubicBezTo>
                      <a:pt x="35" y="7"/>
                      <a:pt x="43" y="15"/>
                      <a:pt x="45" y="2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6" y="27"/>
                      <a:pt x="45" y="31"/>
                      <a:pt x="43" y="34"/>
                    </a:cubicBezTo>
                    <a:cubicBezTo>
                      <a:pt x="41" y="37"/>
                      <a:pt x="37" y="38"/>
                      <a:pt x="32" y="37"/>
                    </a:cubicBezTo>
                    <a:cubicBezTo>
                      <a:pt x="26" y="37"/>
                      <a:pt x="18" y="34"/>
                      <a:pt x="12" y="30"/>
                    </a:cubicBezTo>
                    <a:close/>
                    <a:moveTo>
                      <a:pt x="28" y="12"/>
                    </a:moveTo>
                    <a:cubicBezTo>
                      <a:pt x="27" y="11"/>
                      <a:pt x="25" y="10"/>
                      <a:pt x="24" y="10"/>
                    </a:cubicBezTo>
                    <a:cubicBezTo>
                      <a:pt x="21" y="8"/>
                      <a:pt x="17" y="7"/>
                      <a:pt x="13" y="9"/>
                    </a:cubicBezTo>
                    <a:cubicBezTo>
                      <a:pt x="10" y="11"/>
                      <a:pt x="8" y="14"/>
                      <a:pt x="9" y="17"/>
                    </a:cubicBezTo>
                    <a:cubicBezTo>
                      <a:pt x="12" y="24"/>
                      <a:pt x="24" y="30"/>
                      <a:pt x="33" y="31"/>
                    </a:cubicBezTo>
                    <a:cubicBezTo>
                      <a:pt x="35" y="31"/>
                      <a:pt x="37" y="31"/>
                      <a:pt x="38" y="30"/>
                    </a:cubicBezTo>
                    <a:cubicBezTo>
                      <a:pt x="39" y="29"/>
                      <a:pt x="39" y="26"/>
                      <a:pt x="38" y="25"/>
                    </a:cubicBezTo>
                    <a:cubicBezTo>
                      <a:pt x="37" y="20"/>
                      <a:pt x="33" y="15"/>
                      <a:pt x="2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50" name="">
                <a:extLst>
                  <a:ext uri="{FF2B5EF4-FFF2-40B4-BE49-F238E27FC236}">
                    <a16:creationId xmlns:a16="http://schemas.microsoft.com/office/drawing/2014/main" id="{C524DC60-B22C-46E7-9602-6D1DBD92E389}"/>
                  </a:ext>
                </a:extLst>
              </p:cNvPr>
              <p:cNvSpPr/>
              <p:nvPr/>
            </p:nvSpPr>
            <p:spPr bwMode="auto">
              <a:xfrm>
                <a:off x="7440613" y="3967164"/>
                <a:ext cx="41275" cy="76200"/>
              </a:xfrm>
              <a:custGeom>
                <a:avLst/>
                <a:gdLst>
                  <a:gd name="T0" fmla="*/ 2 w 11"/>
                  <a:gd name="T1" fmla="*/ 19 h 20"/>
                  <a:gd name="T2" fmla="*/ 1 w 11"/>
                  <a:gd name="T3" fmla="*/ 15 h 20"/>
                  <a:gd name="T4" fmla="*/ 3 w 11"/>
                  <a:gd name="T5" fmla="*/ 4 h 20"/>
                  <a:gd name="T6" fmla="*/ 7 w 11"/>
                  <a:gd name="T7" fmla="*/ 0 h 20"/>
                  <a:gd name="T8" fmla="*/ 10 w 11"/>
                  <a:gd name="T9" fmla="*/ 4 h 20"/>
                  <a:gd name="T10" fmla="*/ 7 w 11"/>
                  <a:gd name="T11" fmla="*/ 18 h 20"/>
                  <a:gd name="T12" fmla="*/ 2 w 11"/>
                  <a:gd name="T13" fmla="*/ 19 h 20"/>
                  <a:gd name="T14" fmla="*/ 2 w 11"/>
                  <a:gd name="T15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20">
                    <a:moveTo>
                      <a:pt x="2" y="19"/>
                    </a:moveTo>
                    <a:cubicBezTo>
                      <a:pt x="0" y="18"/>
                      <a:pt x="0" y="16"/>
                      <a:pt x="1" y="15"/>
                    </a:cubicBezTo>
                    <a:cubicBezTo>
                      <a:pt x="2" y="11"/>
                      <a:pt x="3" y="7"/>
                      <a:pt x="3" y="4"/>
                    </a:cubicBezTo>
                    <a:cubicBezTo>
                      <a:pt x="4" y="2"/>
                      <a:pt x="5" y="0"/>
                      <a:pt x="7" y="0"/>
                    </a:cubicBezTo>
                    <a:cubicBezTo>
                      <a:pt x="9" y="1"/>
                      <a:pt x="11" y="2"/>
                      <a:pt x="10" y="4"/>
                    </a:cubicBezTo>
                    <a:cubicBezTo>
                      <a:pt x="10" y="9"/>
                      <a:pt x="9" y="13"/>
                      <a:pt x="7" y="18"/>
                    </a:cubicBezTo>
                    <a:cubicBezTo>
                      <a:pt x="6" y="19"/>
                      <a:pt x="4" y="20"/>
                      <a:pt x="2" y="19"/>
                    </a:cubicBezTo>
                    <a:cubicBezTo>
                      <a:pt x="2" y="19"/>
                      <a:pt x="2" y="19"/>
                      <a:pt x="2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51" name="">
                <a:extLst>
                  <a:ext uri="{FF2B5EF4-FFF2-40B4-BE49-F238E27FC236}">
                    <a16:creationId xmlns:a16="http://schemas.microsoft.com/office/drawing/2014/main" id="{EC80F0CE-5346-4F53-8E3A-A52DE51412D0}"/>
                  </a:ext>
                </a:extLst>
              </p:cNvPr>
              <p:cNvSpPr/>
              <p:nvPr/>
            </p:nvSpPr>
            <p:spPr bwMode="auto">
              <a:xfrm>
                <a:off x="7254875" y="3937001"/>
                <a:ext cx="30163" cy="60325"/>
              </a:xfrm>
              <a:custGeom>
                <a:avLst/>
                <a:gdLst>
                  <a:gd name="T0" fmla="*/ 2 w 8"/>
                  <a:gd name="T1" fmla="*/ 15 h 16"/>
                  <a:gd name="T2" fmla="*/ 1 w 8"/>
                  <a:gd name="T3" fmla="*/ 11 h 16"/>
                  <a:gd name="T4" fmla="*/ 1 w 8"/>
                  <a:gd name="T5" fmla="*/ 4 h 16"/>
                  <a:gd name="T6" fmla="*/ 4 w 8"/>
                  <a:gd name="T7" fmla="*/ 0 h 16"/>
                  <a:gd name="T8" fmla="*/ 8 w 8"/>
                  <a:gd name="T9" fmla="*/ 3 h 16"/>
                  <a:gd name="T10" fmla="*/ 7 w 8"/>
                  <a:gd name="T11" fmla="*/ 13 h 16"/>
                  <a:gd name="T12" fmla="*/ 3 w 8"/>
                  <a:gd name="T13" fmla="*/ 16 h 16"/>
                  <a:gd name="T14" fmla="*/ 2 w 8"/>
                  <a:gd name="T15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6">
                    <a:moveTo>
                      <a:pt x="2" y="15"/>
                    </a:moveTo>
                    <a:cubicBezTo>
                      <a:pt x="1" y="14"/>
                      <a:pt x="0" y="13"/>
                      <a:pt x="1" y="11"/>
                    </a:cubicBezTo>
                    <a:cubicBezTo>
                      <a:pt x="1" y="9"/>
                      <a:pt x="1" y="7"/>
                      <a:pt x="1" y="4"/>
                    </a:cubicBezTo>
                    <a:cubicBezTo>
                      <a:pt x="1" y="2"/>
                      <a:pt x="2" y="0"/>
                      <a:pt x="4" y="0"/>
                    </a:cubicBezTo>
                    <a:cubicBezTo>
                      <a:pt x="6" y="0"/>
                      <a:pt x="8" y="1"/>
                      <a:pt x="8" y="3"/>
                    </a:cubicBezTo>
                    <a:cubicBezTo>
                      <a:pt x="8" y="7"/>
                      <a:pt x="8" y="10"/>
                      <a:pt x="7" y="13"/>
                    </a:cubicBezTo>
                    <a:cubicBezTo>
                      <a:pt x="7" y="15"/>
                      <a:pt x="5" y="16"/>
                      <a:pt x="3" y="16"/>
                    </a:cubicBezTo>
                    <a:cubicBezTo>
                      <a:pt x="3" y="16"/>
                      <a:pt x="2" y="15"/>
                      <a:pt x="2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52" name="">
                <a:extLst>
                  <a:ext uri="{FF2B5EF4-FFF2-40B4-BE49-F238E27FC236}">
                    <a16:creationId xmlns:a16="http://schemas.microsoft.com/office/drawing/2014/main" id="{267CE330-E2C8-4E0A-B46D-7931CCFCFD84}"/>
                  </a:ext>
                </a:extLst>
              </p:cNvPr>
              <p:cNvSpPr/>
              <p:nvPr/>
            </p:nvSpPr>
            <p:spPr bwMode="auto">
              <a:xfrm>
                <a:off x="7080250" y="3910014"/>
                <a:ext cx="38100" cy="95250"/>
              </a:xfrm>
              <a:custGeom>
                <a:avLst/>
                <a:gdLst>
                  <a:gd name="T0" fmla="*/ 4 w 10"/>
                  <a:gd name="T1" fmla="*/ 24 h 25"/>
                  <a:gd name="T2" fmla="*/ 2 w 10"/>
                  <a:gd name="T3" fmla="*/ 22 h 25"/>
                  <a:gd name="T4" fmla="*/ 0 w 10"/>
                  <a:gd name="T5" fmla="*/ 4 h 25"/>
                  <a:gd name="T6" fmla="*/ 3 w 10"/>
                  <a:gd name="T7" fmla="*/ 0 h 25"/>
                  <a:gd name="T8" fmla="*/ 7 w 10"/>
                  <a:gd name="T9" fmla="*/ 3 h 25"/>
                  <a:gd name="T10" fmla="*/ 9 w 10"/>
                  <a:gd name="T11" fmla="*/ 21 h 25"/>
                  <a:gd name="T12" fmla="*/ 6 w 10"/>
                  <a:gd name="T13" fmla="*/ 25 h 25"/>
                  <a:gd name="T14" fmla="*/ 4 w 10"/>
                  <a:gd name="T15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25">
                    <a:moveTo>
                      <a:pt x="4" y="24"/>
                    </a:moveTo>
                    <a:cubicBezTo>
                      <a:pt x="3" y="24"/>
                      <a:pt x="2" y="23"/>
                      <a:pt x="2" y="2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5" y="0"/>
                      <a:pt x="7" y="1"/>
                      <a:pt x="7" y="3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10" y="23"/>
                      <a:pt x="8" y="25"/>
                      <a:pt x="6" y="25"/>
                    </a:cubicBezTo>
                    <a:cubicBezTo>
                      <a:pt x="5" y="25"/>
                      <a:pt x="5" y="25"/>
                      <a:pt x="4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53" name="">
                <a:extLst>
                  <a:ext uri="{FF2B5EF4-FFF2-40B4-BE49-F238E27FC236}">
                    <a16:creationId xmlns:a16="http://schemas.microsoft.com/office/drawing/2014/main" id="{310E4129-670C-4983-B8A0-4F23C1243BF3}"/>
                  </a:ext>
                </a:extLst>
              </p:cNvPr>
              <p:cNvSpPr/>
              <p:nvPr/>
            </p:nvSpPr>
            <p:spPr bwMode="auto">
              <a:xfrm>
                <a:off x="6911975" y="3978276"/>
                <a:ext cx="34925" cy="65088"/>
              </a:xfrm>
              <a:custGeom>
                <a:avLst/>
                <a:gdLst>
                  <a:gd name="T0" fmla="*/ 3 w 9"/>
                  <a:gd name="T1" fmla="*/ 17 h 17"/>
                  <a:gd name="T2" fmla="*/ 2 w 9"/>
                  <a:gd name="T3" fmla="*/ 14 h 17"/>
                  <a:gd name="T4" fmla="*/ 0 w 9"/>
                  <a:gd name="T5" fmla="*/ 5 h 17"/>
                  <a:gd name="T6" fmla="*/ 3 w 9"/>
                  <a:gd name="T7" fmla="*/ 1 h 17"/>
                  <a:gd name="T8" fmla="*/ 7 w 9"/>
                  <a:gd name="T9" fmla="*/ 3 h 17"/>
                  <a:gd name="T10" fmla="*/ 8 w 9"/>
                  <a:gd name="T11" fmla="*/ 14 h 17"/>
                  <a:gd name="T12" fmla="*/ 5 w 9"/>
                  <a:gd name="T13" fmla="*/ 17 h 17"/>
                  <a:gd name="T14" fmla="*/ 3 w 9"/>
                  <a:gd name="T1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17">
                    <a:moveTo>
                      <a:pt x="3" y="17"/>
                    </a:moveTo>
                    <a:cubicBezTo>
                      <a:pt x="2" y="16"/>
                      <a:pt x="1" y="15"/>
                      <a:pt x="2" y="14"/>
                    </a:cubicBezTo>
                    <a:cubicBezTo>
                      <a:pt x="2" y="11"/>
                      <a:pt x="1" y="8"/>
                      <a:pt x="0" y="5"/>
                    </a:cubicBezTo>
                    <a:cubicBezTo>
                      <a:pt x="0" y="3"/>
                      <a:pt x="1" y="1"/>
                      <a:pt x="3" y="1"/>
                    </a:cubicBezTo>
                    <a:cubicBezTo>
                      <a:pt x="4" y="0"/>
                      <a:pt x="6" y="1"/>
                      <a:pt x="7" y="3"/>
                    </a:cubicBezTo>
                    <a:cubicBezTo>
                      <a:pt x="8" y="6"/>
                      <a:pt x="9" y="10"/>
                      <a:pt x="8" y="14"/>
                    </a:cubicBezTo>
                    <a:cubicBezTo>
                      <a:pt x="8" y="16"/>
                      <a:pt x="7" y="17"/>
                      <a:pt x="5" y="17"/>
                    </a:cubicBezTo>
                    <a:cubicBezTo>
                      <a:pt x="4" y="17"/>
                      <a:pt x="4" y="17"/>
                      <a:pt x="3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54" name="">
                <a:extLst>
                  <a:ext uri="{FF2B5EF4-FFF2-40B4-BE49-F238E27FC236}">
                    <a16:creationId xmlns:a16="http://schemas.microsoft.com/office/drawing/2014/main" id="{77AE74B7-7319-41A7-B25E-F61EA0B02674}"/>
                  </a:ext>
                </a:extLst>
              </p:cNvPr>
              <p:cNvSpPr/>
              <p:nvPr/>
            </p:nvSpPr>
            <p:spPr bwMode="auto">
              <a:xfrm>
                <a:off x="6742113" y="3994151"/>
                <a:ext cx="63500" cy="133350"/>
              </a:xfrm>
              <a:custGeom>
                <a:avLst/>
                <a:gdLst>
                  <a:gd name="T0" fmla="*/ 11 w 17"/>
                  <a:gd name="T1" fmla="*/ 35 h 35"/>
                  <a:gd name="T2" fmla="*/ 10 w 17"/>
                  <a:gd name="T3" fmla="*/ 33 h 35"/>
                  <a:gd name="T4" fmla="*/ 1 w 17"/>
                  <a:gd name="T5" fmla="*/ 5 h 35"/>
                  <a:gd name="T6" fmla="*/ 3 w 17"/>
                  <a:gd name="T7" fmla="*/ 0 h 35"/>
                  <a:gd name="T8" fmla="*/ 7 w 17"/>
                  <a:gd name="T9" fmla="*/ 2 h 35"/>
                  <a:gd name="T10" fmla="*/ 17 w 17"/>
                  <a:gd name="T11" fmla="*/ 31 h 35"/>
                  <a:gd name="T12" fmla="*/ 14 w 17"/>
                  <a:gd name="T13" fmla="*/ 35 h 35"/>
                  <a:gd name="T14" fmla="*/ 11 w 17"/>
                  <a:gd name="T1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35">
                    <a:moveTo>
                      <a:pt x="11" y="35"/>
                    </a:moveTo>
                    <a:cubicBezTo>
                      <a:pt x="11" y="34"/>
                      <a:pt x="10" y="34"/>
                      <a:pt x="10" y="33"/>
                    </a:cubicBezTo>
                    <a:cubicBezTo>
                      <a:pt x="7" y="23"/>
                      <a:pt x="4" y="14"/>
                      <a:pt x="1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5" y="0"/>
                      <a:pt x="7" y="1"/>
                      <a:pt x="7" y="2"/>
                    </a:cubicBezTo>
                    <a:cubicBezTo>
                      <a:pt x="11" y="12"/>
                      <a:pt x="14" y="21"/>
                      <a:pt x="17" y="31"/>
                    </a:cubicBezTo>
                    <a:cubicBezTo>
                      <a:pt x="17" y="33"/>
                      <a:pt x="16" y="35"/>
                      <a:pt x="14" y="35"/>
                    </a:cubicBezTo>
                    <a:cubicBezTo>
                      <a:pt x="13" y="35"/>
                      <a:pt x="12" y="35"/>
                      <a:pt x="11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55" name="">
                <a:extLst>
                  <a:ext uri="{FF2B5EF4-FFF2-40B4-BE49-F238E27FC236}">
                    <a16:creationId xmlns:a16="http://schemas.microsoft.com/office/drawing/2014/main" id="{0A4BA44E-FCC8-4679-9980-E4A7F6C02A38}"/>
                  </a:ext>
                </a:extLst>
              </p:cNvPr>
              <p:cNvSpPr/>
              <p:nvPr/>
            </p:nvSpPr>
            <p:spPr bwMode="auto">
              <a:xfrm>
                <a:off x="6559550" y="4152901"/>
                <a:ext cx="106363" cy="100013"/>
              </a:xfrm>
              <a:custGeom>
                <a:avLst/>
                <a:gdLst>
                  <a:gd name="T0" fmla="*/ 22 w 28"/>
                  <a:gd name="T1" fmla="*/ 25 h 26"/>
                  <a:gd name="T2" fmla="*/ 22 w 28"/>
                  <a:gd name="T3" fmla="*/ 24 h 26"/>
                  <a:gd name="T4" fmla="*/ 2 w 28"/>
                  <a:gd name="T5" fmla="*/ 7 h 26"/>
                  <a:gd name="T6" fmla="*/ 1 w 28"/>
                  <a:gd name="T7" fmla="*/ 2 h 26"/>
                  <a:gd name="T8" fmla="*/ 6 w 28"/>
                  <a:gd name="T9" fmla="*/ 1 h 26"/>
                  <a:gd name="T10" fmla="*/ 27 w 28"/>
                  <a:gd name="T11" fmla="*/ 19 h 26"/>
                  <a:gd name="T12" fmla="*/ 27 w 28"/>
                  <a:gd name="T13" fmla="*/ 24 h 26"/>
                  <a:gd name="T14" fmla="*/ 22 w 28"/>
                  <a:gd name="T15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26">
                    <a:moveTo>
                      <a:pt x="22" y="25"/>
                    </a:moveTo>
                    <a:cubicBezTo>
                      <a:pt x="22" y="25"/>
                      <a:pt x="22" y="25"/>
                      <a:pt x="22" y="24"/>
                    </a:cubicBezTo>
                    <a:cubicBezTo>
                      <a:pt x="15" y="18"/>
                      <a:pt x="9" y="12"/>
                      <a:pt x="2" y="7"/>
                    </a:cubicBezTo>
                    <a:cubicBezTo>
                      <a:pt x="0" y="6"/>
                      <a:pt x="0" y="3"/>
                      <a:pt x="1" y="2"/>
                    </a:cubicBezTo>
                    <a:cubicBezTo>
                      <a:pt x="3" y="0"/>
                      <a:pt x="5" y="0"/>
                      <a:pt x="6" y="1"/>
                    </a:cubicBezTo>
                    <a:cubicBezTo>
                      <a:pt x="13" y="7"/>
                      <a:pt x="20" y="13"/>
                      <a:pt x="27" y="19"/>
                    </a:cubicBezTo>
                    <a:cubicBezTo>
                      <a:pt x="28" y="21"/>
                      <a:pt x="28" y="23"/>
                      <a:pt x="27" y="24"/>
                    </a:cubicBezTo>
                    <a:cubicBezTo>
                      <a:pt x="26" y="26"/>
                      <a:pt x="24" y="26"/>
                      <a:pt x="22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56" name="">
                <a:extLst>
                  <a:ext uri="{FF2B5EF4-FFF2-40B4-BE49-F238E27FC236}">
                    <a16:creationId xmlns:a16="http://schemas.microsoft.com/office/drawing/2014/main" id="{D1DEE29C-7681-4AA4-A26C-0999E277EE4A}"/>
                  </a:ext>
                </a:extLst>
              </p:cNvPr>
              <p:cNvSpPr/>
              <p:nvPr/>
            </p:nvSpPr>
            <p:spPr bwMode="auto">
              <a:xfrm>
                <a:off x="6502400" y="4370389"/>
                <a:ext cx="57150" cy="41275"/>
              </a:xfrm>
              <a:custGeom>
                <a:avLst/>
                <a:gdLst>
                  <a:gd name="T0" fmla="*/ 2 w 15"/>
                  <a:gd name="T1" fmla="*/ 6 h 11"/>
                  <a:gd name="T2" fmla="*/ 0 w 15"/>
                  <a:gd name="T3" fmla="*/ 2 h 11"/>
                  <a:gd name="T4" fmla="*/ 5 w 15"/>
                  <a:gd name="T5" fmla="*/ 0 h 11"/>
                  <a:gd name="T6" fmla="*/ 13 w 15"/>
                  <a:gd name="T7" fmla="*/ 4 h 11"/>
                  <a:gd name="T8" fmla="*/ 14 w 15"/>
                  <a:gd name="T9" fmla="*/ 9 h 11"/>
                  <a:gd name="T10" fmla="*/ 9 w 15"/>
                  <a:gd name="T11" fmla="*/ 10 h 11"/>
                  <a:gd name="T12" fmla="*/ 2 w 15"/>
                  <a:gd name="T13" fmla="*/ 7 h 11"/>
                  <a:gd name="T14" fmla="*/ 2 w 15"/>
                  <a:gd name="T1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1">
                    <a:moveTo>
                      <a:pt x="2" y="6"/>
                    </a:moveTo>
                    <a:cubicBezTo>
                      <a:pt x="0" y="5"/>
                      <a:pt x="0" y="4"/>
                      <a:pt x="0" y="2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7" y="1"/>
                      <a:pt x="10" y="2"/>
                      <a:pt x="13" y="4"/>
                    </a:cubicBezTo>
                    <a:cubicBezTo>
                      <a:pt x="15" y="5"/>
                      <a:pt x="15" y="7"/>
                      <a:pt x="14" y="9"/>
                    </a:cubicBezTo>
                    <a:cubicBezTo>
                      <a:pt x="13" y="10"/>
                      <a:pt x="11" y="11"/>
                      <a:pt x="9" y="10"/>
                    </a:cubicBezTo>
                    <a:cubicBezTo>
                      <a:pt x="7" y="9"/>
                      <a:pt x="5" y="8"/>
                      <a:pt x="2" y="7"/>
                    </a:cubicBezTo>
                    <a:cubicBezTo>
                      <a:pt x="2" y="7"/>
                      <a:pt x="2" y="7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57" name="">
                <a:extLst>
                  <a:ext uri="{FF2B5EF4-FFF2-40B4-BE49-F238E27FC236}">
                    <a16:creationId xmlns:a16="http://schemas.microsoft.com/office/drawing/2014/main" id="{603B0F6E-B806-4CF8-9AEA-FABAD8124DA5}"/>
                  </a:ext>
                </a:extLst>
              </p:cNvPr>
              <p:cNvSpPr/>
              <p:nvPr/>
            </p:nvSpPr>
            <p:spPr bwMode="auto">
              <a:xfrm>
                <a:off x="6373813" y="4556126"/>
                <a:ext cx="147638" cy="38100"/>
              </a:xfrm>
              <a:custGeom>
                <a:avLst/>
                <a:gdLst>
                  <a:gd name="T0" fmla="*/ 1 w 39"/>
                  <a:gd name="T1" fmla="*/ 7 h 10"/>
                  <a:gd name="T2" fmla="*/ 0 w 39"/>
                  <a:gd name="T3" fmla="*/ 3 h 10"/>
                  <a:gd name="T4" fmla="*/ 3 w 39"/>
                  <a:gd name="T5" fmla="*/ 0 h 10"/>
                  <a:gd name="T6" fmla="*/ 36 w 39"/>
                  <a:gd name="T7" fmla="*/ 3 h 10"/>
                  <a:gd name="T8" fmla="*/ 39 w 39"/>
                  <a:gd name="T9" fmla="*/ 7 h 10"/>
                  <a:gd name="T10" fmla="*/ 35 w 39"/>
                  <a:gd name="T11" fmla="*/ 10 h 10"/>
                  <a:gd name="T12" fmla="*/ 3 w 39"/>
                  <a:gd name="T13" fmla="*/ 7 h 10"/>
                  <a:gd name="T14" fmla="*/ 1 w 39"/>
                  <a:gd name="T15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10">
                    <a:moveTo>
                      <a:pt x="1" y="7"/>
                    </a:moveTo>
                    <a:cubicBezTo>
                      <a:pt x="0" y="6"/>
                      <a:pt x="0" y="5"/>
                      <a:pt x="0" y="3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8" y="4"/>
                      <a:pt x="39" y="5"/>
                      <a:pt x="39" y="7"/>
                    </a:cubicBezTo>
                    <a:cubicBezTo>
                      <a:pt x="39" y="9"/>
                      <a:pt x="37" y="10"/>
                      <a:pt x="35" y="10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7"/>
                      <a:pt x="2" y="7"/>
                      <a:pt x="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58" name="">
                <a:extLst>
                  <a:ext uri="{FF2B5EF4-FFF2-40B4-BE49-F238E27FC236}">
                    <a16:creationId xmlns:a16="http://schemas.microsoft.com/office/drawing/2014/main" id="{01435734-731F-4629-9471-F0FA61AF92AE}"/>
                  </a:ext>
                </a:extLst>
              </p:cNvPr>
              <p:cNvSpPr/>
              <p:nvPr/>
            </p:nvSpPr>
            <p:spPr bwMode="auto">
              <a:xfrm>
                <a:off x="6472238" y="4772026"/>
                <a:ext cx="71438" cy="38100"/>
              </a:xfrm>
              <a:custGeom>
                <a:avLst/>
                <a:gdLst>
                  <a:gd name="T0" fmla="*/ 2 w 19"/>
                  <a:gd name="T1" fmla="*/ 8 h 10"/>
                  <a:gd name="T2" fmla="*/ 1 w 19"/>
                  <a:gd name="T3" fmla="*/ 5 h 10"/>
                  <a:gd name="T4" fmla="*/ 5 w 19"/>
                  <a:gd name="T5" fmla="*/ 2 h 10"/>
                  <a:gd name="T6" fmla="*/ 13 w 19"/>
                  <a:gd name="T7" fmla="*/ 1 h 10"/>
                  <a:gd name="T8" fmla="*/ 17 w 19"/>
                  <a:gd name="T9" fmla="*/ 2 h 10"/>
                  <a:gd name="T10" fmla="*/ 16 w 19"/>
                  <a:gd name="T11" fmla="*/ 7 h 10"/>
                  <a:gd name="T12" fmla="*/ 4 w 19"/>
                  <a:gd name="T13" fmla="*/ 9 h 10"/>
                  <a:gd name="T14" fmla="*/ 2 w 19"/>
                  <a:gd name="T15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10">
                    <a:moveTo>
                      <a:pt x="2" y="8"/>
                    </a:moveTo>
                    <a:cubicBezTo>
                      <a:pt x="1" y="8"/>
                      <a:pt x="0" y="6"/>
                      <a:pt x="1" y="5"/>
                    </a:cubicBezTo>
                    <a:cubicBezTo>
                      <a:pt x="1" y="3"/>
                      <a:pt x="3" y="2"/>
                      <a:pt x="5" y="2"/>
                    </a:cubicBezTo>
                    <a:cubicBezTo>
                      <a:pt x="8" y="3"/>
                      <a:pt x="10" y="2"/>
                      <a:pt x="13" y="1"/>
                    </a:cubicBezTo>
                    <a:cubicBezTo>
                      <a:pt x="14" y="0"/>
                      <a:pt x="16" y="0"/>
                      <a:pt x="17" y="2"/>
                    </a:cubicBezTo>
                    <a:cubicBezTo>
                      <a:pt x="19" y="3"/>
                      <a:pt x="18" y="6"/>
                      <a:pt x="16" y="7"/>
                    </a:cubicBezTo>
                    <a:cubicBezTo>
                      <a:pt x="13" y="9"/>
                      <a:pt x="8" y="10"/>
                      <a:pt x="4" y="9"/>
                    </a:cubicBezTo>
                    <a:cubicBezTo>
                      <a:pt x="3" y="9"/>
                      <a:pt x="3" y="9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59" name="">
                <a:extLst>
                  <a:ext uri="{FF2B5EF4-FFF2-40B4-BE49-F238E27FC236}">
                    <a16:creationId xmlns:a16="http://schemas.microsoft.com/office/drawing/2014/main" id="{EE059ED2-0FFA-4522-90AC-751653A6A109}"/>
                  </a:ext>
                </a:extLst>
              </p:cNvPr>
              <p:cNvSpPr/>
              <p:nvPr/>
            </p:nvSpPr>
            <p:spPr bwMode="auto">
              <a:xfrm>
                <a:off x="6456363" y="4905376"/>
                <a:ext cx="133350" cy="63500"/>
              </a:xfrm>
              <a:custGeom>
                <a:avLst/>
                <a:gdLst>
                  <a:gd name="T0" fmla="*/ 2 w 35"/>
                  <a:gd name="T1" fmla="*/ 17 h 17"/>
                  <a:gd name="T2" fmla="*/ 0 w 35"/>
                  <a:gd name="T3" fmla="*/ 14 h 17"/>
                  <a:gd name="T4" fmla="*/ 3 w 35"/>
                  <a:gd name="T5" fmla="*/ 10 h 17"/>
                  <a:gd name="T6" fmla="*/ 29 w 35"/>
                  <a:gd name="T7" fmla="*/ 1 h 17"/>
                  <a:gd name="T8" fmla="*/ 34 w 35"/>
                  <a:gd name="T9" fmla="*/ 2 h 17"/>
                  <a:gd name="T10" fmla="*/ 33 w 35"/>
                  <a:gd name="T11" fmla="*/ 7 h 17"/>
                  <a:gd name="T12" fmla="*/ 4 w 35"/>
                  <a:gd name="T13" fmla="*/ 17 h 17"/>
                  <a:gd name="T14" fmla="*/ 2 w 35"/>
                  <a:gd name="T1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" h="17">
                    <a:moveTo>
                      <a:pt x="2" y="17"/>
                    </a:moveTo>
                    <a:cubicBezTo>
                      <a:pt x="1" y="16"/>
                      <a:pt x="0" y="15"/>
                      <a:pt x="0" y="14"/>
                    </a:cubicBezTo>
                    <a:cubicBezTo>
                      <a:pt x="0" y="12"/>
                      <a:pt x="1" y="11"/>
                      <a:pt x="3" y="10"/>
                    </a:cubicBezTo>
                    <a:cubicBezTo>
                      <a:pt x="13" y="9"/>
                      <a:pt x="22" y="6"/>
                      <a:pt x="29" y="1"/>
                    </a:cubicBezTo>
                    <a:cubicBezTo>
                      <a:pt x="31" y="0"/>
                      <a:pt x="33" y="0"/>
                      <a:pt x="34" y="2"/>
                    </a:cubicBezTo>
                    <a:cubicBezTo>
                      <a:pt x="35" y="4"/>
                      <a:pt x="35" y="6"/>
                      <a:pt x="33" y="7"/>
                    </a:cubicBezTo>
                    <a:cubicBezTo>
                      <a:pt x="25" y="12"/>
                      <a:pt x="15" y="16"/>
                      <a:pt x="4" y="17"/>
                    </a:cubicBezTo>
                    <a:cubicBezTo>
                      <a:pt x="3" y="17"/>
                      <a:pt x="2" y="17"/>
                      <a:pt x="2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60" name="">
                <a:extLst>
                  <a:ext uri="{FF2B5EF4-FFF2-40B4-BE49-F238E27FC236}">
                    <a16:creationId xmlns:a16="http://schemas.microsoft.com/office/drawing/2014/main" id="{984278DB-55B9-471A-A6C1-2737D2D6C4BE}"/>
                  </a:ext>
                </a:extLst>
              </p:cNvPr>
              <p:cNvSpPr/>
              <p:nvPr/>
            </p:nvSpPr>
            <p:spPr bwMode="auto">
              <a:xfrm>
                <a:off x="6635750" y="5072064"/>
                <a:ext cx="68263" cy="57150"/>
              </a:xfrm>
              <a:custGeom>
                <a:avLst/>
                <a:gdLst>
                  <a:gd name="T0" fmla="*/ 2 w 18"/>
                  <a:gd name="T1" fmla="*/ 15 h 15"/>
                  <a:gd name="T2" fmla="*/ 1 w 18"/>
                  <a:gd name="T3" fmla="*/ 14 h 15"/>
                  <a:gd name="T4" fmla="*/ 2 w 18"/>
                  <a:gd name="T5" fmla="*/ 9 h 15"/>
                  <a:gd name="T6" fmla="*/ 12 w 18"/>
                  <a:gd name="T7" fmla="*/ 1 h 15"/>
                  <a:gd name="T8" fmla="*/ 17 w 18"/>
                  <a:gd name="T9" fmla="*/ 2 h 15"/>
                  <a:gd name="T10" fmla="*/ 16 w 18"/>
                  <a:gd name="T11" fmla="*/ 6 h 15"/>
                  <a:gd name="T12" fmla="*/ 6 w 18"/>
                  <a:gd name="T13" fmla="*/ 14 h 15"/>
                  <a:gd name="T14" fmla="*/ 2 w 18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15">
                    <a:moveTo>
                      <a:pt x="2" y="15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0" y="12"/>
                      <a:pt x="0" y="10"/>
                      <a:pt x="2" y="9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3" y="0"/>
                      <a:pt x="16" y="0"/>
                      <a:pt x="17" y="2"/>
                    </a:cubicBezTo>
                    <a:cubicBezTo>
                      <a:pt x="18" y="3"/>
                      <a:pt x="18" y="5"/>
                      <a:pt x="16" y="6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5" y="15"/>
                      <a:pt x="3" y="15"/>
                      <a:pt x="2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61" name="">
                <a:extLst>
                  <a:ext uri="{FF2B5EF4-FFF2-40B4-BE49-F238E27FC236}">
                    <a16:creationId xmlns:a16="http://schemas.microsoft.com/office/drawing/2014/main" id="{AD13E294-C603-45CD-91AD-56FEAEE3D26E}"/>
                  </a:ext>
                </a:extLst>
              </p:cNvPr>
              <p:cNvSpPr/>
              <p:nvPr/>
            </p:nvSpPr>
            <p:spPr bwMode="auto">
              <a:xfrm>
                <a:off x="6802438" y="5219701"/>
                <a:ext cx="76200" cy="144463"/>
              </a:xfrm>
              <a:custGeom>
                <a:avLst/>
                <a:gdLst>
                  <a:gd name="T0" fmla="*/ 2 w 20"/>
                  <a:gd name="T1" fmla="*/ 37 h 38"/>
                  <a:gd name="T2" fmla="*/ 1 w 20"/>
                  <a:gd name="T3" fmla="*/ 32 h 38"/>
                  <a:gd name="T4" fmla="*/ 13 w 20"/>
                  <a:gd name="T5" fmla="*/ 3 h 38"/>
                  <a:gd name="T6" fmla="*/ 17 w 20"/>
                  <a:gd name="T7" fmla="*/ 0 h 38"/>
                  <a:gd name="T8" fmla="*/ 20 w 20"/>
                  <a:gd name="T9" fmla="*/ 5 h 38"/>
                  <a:gd name="T10" fmla="*/ 7 w 20"/>
                  <a:gd name="T11" fmla="*/ 36 h 38"/>
                  <a:gd name="T12" fmla="*/ 3 w 20"/>
                  <a:gd name="T13" fmla="*/ 37 h 38"/>
                  <a:gd name="T14" fmla="*/ 2 w 20"/>
                  <a:gd name="T15" fmla="*/ 3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38">
                    <a:moveTo>
                      <a:pt x="2" y="37"/>
                    </a:moveTo>
                    <a:cubicBezTo>
                      <a:pt x="1" y="36"/>
                      <a:pt x="0" y="34"/>
                      <a:pt x="1" y="32"/>
                    </a:cubicBezTo>
                    <a:cubicBezTo>
                      <a:pt x="6" y="23"/>
                      <a:pt x="10" y="13"/>
                      <a:pt x="13" y="3"/>
                    </a:cubicBezTo>
                    <a:cubicBezTo>
                      <a:pt x="13" y="1"/>
                      <a:pt x="15" y="0"/>
                      <a:pt x="17" y="0"/>
                    </a:cubicBezTo>
                    <a:cubicBezTo>
                      <a:pt x="19" y="1"/>
                      <a:pt x="20" y="3"/>
                      <a:pt x="20" y="5"/>
                    </a:cubicBezTo>
                    <a:cubicBezTo>
                      <a:pt x="17" y="15"/>
                      <a:pt x="13" y="26"/>
                      <a:pt x="7" y="36"/>
                    </a:cubicBezTo>
                    <a:cubicBezTo>
                      <a:pt x="6" y="37"/>
                      <a:pt x="4" y="38"/>
                      <a:pt x="3" y="37"/>
                    </a:cubicBezTo>
                    <a:cubicBezTo>
                      <a:pt x="2" y="37"/>
                      <a:pt x="2" y="37"/>
                      <a:pt x="2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62" name="">
                <a:extLst>
                  <a:ext uri="{FF2B5EF4-FFF2-40B4-BE49-F238E27FC236}">
                    <a16:creationId xmlns:a16="http://schemas.microsoft.com/office/drawing/2014/main" id="{5FACDEF8-6D50-4F59-9B93-4507885EB018}"/>
                  </a:ext>
                </a:extLst>
              </p:cNvPr>
              <p:cNvSpPr/>
              <p:nvPr/>
            </p:nvSpPr>
            <p:spPr bwMode="auto">
              <a:xfrm>
                <a:off x="7011988" y="5303839"/>
                <a:ext cx="44450" cy="68263"/>
              </a:xfrm>
              <a:custGeom>
                <a:avLst/>
                <a:gdLst>
                  <a:gd name="T0" fmla="*/ 2 w 12"/>
                  <a:gd name="T1" fmla="*/ 16 h 18"/>
                  <a:gd name="T2" fmla="*/ 1 w 12"/>
                  <a:gd name="T3" fmla="*/ 12 h 18"/>
                  <a:gd name="T4" fmla="*/ 5 w 12"/>
                  <a:gd name="T5" fmla="*/ 2 h 18"/>
                  <a:gd name="T6" fmla="*/ 9 w 12"/>
                  <a:gd name="T7" fmla="*/ 0 h 18"/>
                  <a:gd name="T8" fmla="*/ 11 w 12"/>
                  <a:gd name="T9" fmla="*/ 5 h 18"/>
                  <a:gd name="T10" fmla="*/ 7 w 12"/>
                  <a:gd name="T11" fmla="*/ 15 h 18"/>
                  <a:gd name="T12" fmla="*/ 2 w 12"/>
                  <a:gd name="T13" fmla="*/ 17 h 18"/>
                  <a:gd name="T14" fmla="*/ 2 w 12"/>
                  <a:gd name="T15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8">
                    <a:moveTo>
                      <a:pt x="2" y="16"/>
                    </a:moveTo>
                    <a:cubicBezTo>
                      <a:pt x="0" y="16"/>
                      <a:pt x="0" y="14"/>
                      <a:pt x="1" y="1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0"/>
                      <a:pt x="7" y="0"/>
                      <a:pt x="9" y="0"/>
                    </a:cubicBezTo>
                    <a:cubicBezTo>
                      <a:pt x="11" y="1"/>
                      <a:pt x="12" y="3"/>
                      <a:pt x="11" y="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6" y="17"/>
                      <a:pt x="4" y="18"/>
                      <a:pt x="2" y="17"/>
                    </a:cubicBezTo>
                    <a:cubicBezTo>
                      <a:pt x="2" y="17"/>
                      <a:pt x="2" y="17"/>
                      <a:pt x="2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63" name="">
                <a:extLst>
                  <a:ext uri="{FF2B5EF4-FFF2-40B4-BE49-F238E27FC236}">
                    <a16:creationId xmlns:a16="http://schemas.microsoft.com/office/drawing/2014/main" id="{8E5972E7-00EF-4811-BA69-E09D941DAD74}"/>
                  </a:ext>
                </a:extLst>
              </p:cNvPr>
              <p:cNvSpPr/>
              <p:nvPr/>
            </p:nvSpPr>
            <p:spPr bwMode="auto">
              <a:xfrm>
                <a:off x="7805738" y="4252914"/>
                <a:ext cx="87313" cy="55563"/>
              </a:xfrm>
              <a:custGeom>
                <a:avLst/>
                <a:gdLst>
                  <a:gd name="T0" fmla="*/ 2 w 23"/>
                  <a:gd name="T1" fmla="*/ 14 h 15"/>
                  <a:gd name="T2" fmla="*/ 1 w 23"/>
                  <a:gd name="T3" fmla="*/ 13 h 15"/>
                  <a:gd name="T4" fmla="*/ 2 w 23"/>
                  <a:gd name="T5" fmla="*/ 8 h 15"/>
                  <a:gd name="T6" fmla="*/ 19 w 23"/>
                  <a:gd name="T7" fmla="*/ 1 h 15"/>
                  <a:gd name="T8" fmla="*/ 23 w 23"/>
                  <a:gd name="T9" fmla="*/ 3 h 15"/>
                  <a:gd name="T10" fmla="*/ 20 w 23"/>
                  <a:gd name="T11" fmla="*/ 7 h 15"/>
                  <a:gd name="T12" fmla="*/ 6 w 23"/>
                  <a:gd name="T13" fmla="*/ 14 h 15"/>
                  <a:gd name="T14" fmla="*/ 2 w 23"/>
                  <a:gd name="T15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5">
                    <a:moveTo>
                      <a:pt x="2" y="14"/>
                    </a:moveTo>
                    <a:cubicBezTo>
                      <a:pt x="2" y="14"/>
                      <a:pt x="2" y="13"/>
                      <a:pt x="1" y="13"/>
                    </a:cubicBezTo>
                    <a:cubicBezTo>
                      <a:pt x="0" y="12"/>
                      <a:pt x="1" y="9"/>
                      <a:pt x="2" y="8"/>
                    </a:cubicBezTo>
                    <a:cubicBezTo>
                      <a:pt x="7" y="5"/>
                      <a:pt x="13" y="2"/>
                      <a:pt x="19" y="1"/>
                    </a:cubicBezTo>
                    <a:cubicBezTo>
                      <a:pt x="21" y="0"/>
                      <a:pt x="22" y="1"/>
                      <a:pt x="23" y="3"/>
                    </a:cubicBezTo>
                    <a:cubicBezTo>
                      <a:pt x="23" y="5"/>
                      <a:pt x="22" y="7"/>
                      <a:pt x="20" y="7"/>
                    </a:cubicBezTo>
                    <a:cubicBezTo>
                      <a:pt x="15" y="9"/>
                      <a:pt x="10" y="11"/>
                      <a:pt x="6" y="14"/>
                    </a:cubicBezTo>
                    <a:cubicBezTo>
                      <a:pt x="5" y="15"/>
                      <a:pt x="3" y="15"/>
                      <a:pt x="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64" name="">
                <a:extLst>
                  <a:ext uri="{FF2B5EF4-FFF2-40B4-BE49-F238E27FC236}">
                    <a16:creationId xmlns:a16="http://schemas.microsoft.com/office/drawing/2014/main" id="{938004DF-8ED1-40FA-A496-A70D150E4516}"/>
                  </a:ext>
                </a:extLst>
              </p:cNvPr>
              <p:cNvSpPr/>
              <p:nvPr/>
            </p:nvSpPr>
            <p:spPr bwMode="auto">
              <a:xfrm>
                <a:off x="7942263" y="4567239"/>
                <a:ext cx="95250" cy="41275"/>
              </a:xfrm>
              <a:custGeom>
                <a:avLst/>
                <a:gdLst>
                  <a:gd name="T0" fmla="*/ 2 w 25"/>
                  <a:gd name="T1" fmla="*/ 10 h 11"/>
                  <a:gd name="T2" fmla="*/ 0 w 25"/>
                  <a:gd name="T3" fmla="*/ 8 h 11"/>
                  <a:gd name="T4" fmla="*/ 2 w 25"/>
                  <a:gd name="T5" fmla="*/ 4 h 11"/>
                  <a:gd name="T6" fmla="*/ 21 w 25"/>
                  <a:gd name="T7" fmla="*/ 0 h 11"/>
                  <a:gd name="T8" fmla="*/ 24 w 25"/>
                  <a:gd name="T9" fmla="*/ 3 h 11"/>
                  <a:gd name="T10" fmla="*/ 21 w 25"/>
                  <a:gd name="T11" fmla="*/ 7 h 11"/>
                  <a:gd name="T12" fmla="*/ 5 w 25"/>
                  <a:gd name="T13" fmla="*/ 10 h 11"/>
                  <a:gd name="T14" fmla="*/ 2 w 25"/>
                  <a:gd name="T15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1">
                    <a:moveTo>
                      <a:pt x="2" y="10"/>
                    </a:moveTo>
                    <a:cubicBezTo>
                      <a:pt x="1" y="10"/>
                      <a:pt x="1" y="9"/>
                      <a:pt x="0" y="8"/>
                    </a:cubicBezTo>
                    <a:cubicBezTo>
                      <a:pt x="0" y="7"/>
                      <a:pt x="1" y="5"/>
                      <a:pt x="2" y="4"/>
                    </a:cubicBezTo>
                    <a:cubicBezTo>
                      <a:pt x="8" y="2"/>
                      <a:pt x="14" y="0"/>
                      <a:pt x="21" y="0"/>
                    </a:cubicBezTo>
                    <a:cubicBezTo>
                      <a:pt x="23" y="0"/>
                      <a:pt x="24" y="1"/>
                      <a:pt x="24" y="3"/>
                    </a:cubicBezTo>
                    <a:cubicBezTo>
                      <a:pt x="25" y="5"/>
                      <a:pt x="23" y="7"/>
                      <a:pt x="21" y="7"/>
                    </a:cubicBezTo>
                    <a:cubicBezTo>
                      <a:pt x="16" y="7"/>
                      <a:pt x="10" y="8"/>
                      <a:pt x="5" y="10"/>
                    </a:cubicBezTo>
                    <a:cubicBezTo>
                      <a:pt x="4" y="11"/>
                      <a:pt x="2" y="11"/>
                      <a:pt x="2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65" name="">
                <a:extLst>
                  <a:ext uri="{FF2B5EF4-FFF2-40B4-BE49-F238E27FC236}">
                    <a16:creationId xmlns:a16="http://schemas.microsoft.com/office/drawing/2014/main" id="{9789F3B1-D828-4E28-9386-CA0BA20E4DFB}"/>
                  </a:ext>
                </a:extLst>
              </p:cNvPr>
              <p:cNvSpPr/>
              <p:nvPr/>
            </p:nvSpPr>
            <p:spPr bwMode="auto">
              <a:xfrm>
                <a:off x="7907338" y="4938714"/>
                <a:ext cx="92075" cy="60325"/>
              </a:xfrm>
              <a:custGeom>
                <a:avLst/>
                <a:gdLst>
                  <a:gd name="T0" fmla="*/ 1 w 24"/>
                  <a:gd name="T1" fmla="*/ 7 h 16"/>
                  <a:gd name="T2" fmla="*/ 0 w 24"/>
                  <a:gd name="T3" fmla="*/ 3 h 16"/>
                  <a:gd name="T4" fmla="*/ 5 w 24"/>
                  <a:gd name="T5" fmla="*/ 1 h 16"/>
                  <a:gd name="T6" fmla="*/ 21 w 24"/>
                  <a:gd name="T7" fmla="*/ 8 h 16"/>
                  <a:gd name="T8" fmla="*/ 23 w 24"/>
                  <a:gd name="T9" fmla="*/ 13 h 16"/>
                  <a:gd name="T10" fmla="*/ 18 w 24"/>
                  <a:gd name="T11" fmla="*/ 15 h 16"/>
                  <a:gd name="T12" fmla="*/ 2 w 24"/>
                  <a:gd name="T13" fmla="*/ 7 h 16"/>
                  <a:gd name="T14" fmla="*/ 1 w 24"/>
                  <a:gd name="T15" fmla="*/ 7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16">
                    <a:moveTo>
                      <a:pt x="1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3" y="0"/>
                      <a:pt x="5" y="1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3" y="9"/>
                      <a:pt x="24" y="11"/>
                      <a:pt x="23" y="13"/>
                    </a:cubicBezTo>
                    <a:cubicBezTo>
                      <a:pt x="22" y="15"/>
                      <a:pt x="20" y="16"/>
                      <a:pt x="18" y="15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66" name="">
                <a:extLst>
                  <a:ext uri="{FF2B5EF4-FFF2-40B4-BE49-F238E27FC236}">
                    <a16:creationId xmlns:a16="http://schemas.microsoft.com/office/drawing/2014/main" id="{2F33FC2D-2328-4332-9C89-29D58099BBFA}"/>
                  </a:ext>
                </a:extLst>
              </p:cNvPr>
              <p:cNvSpPr/>
              <p:nvPr/>
            </p:nvSpPr>
            <p:spPr bwMode="auto">
              <a:xfrm>
                <a:off x="7658100" y="5249864"/>
                <a:ext cx="68263" cy="95250"/>
              </a:xfrm>
              <a:custGeom>
                <a:avLst/>
                <a:gdLst>
                  <a:gd name="T0" fmla="*/ 12 w 18"/>
                  <a:gd name="T1" fmla="*/ 24 h 25"/>
                  <a:gd name="T2" fmla="*/ 12 w 18"/>
                  <a:gd name="T3" fmla="*/ 24 h 25"/>
                  <a:gd name="T4" fmla="*/ 0 w 18"/>
                  <a:gd name="T5" fmla="*/ 4 h 25"/>
                  <a:gd name="T6" fmla="*/ 3 w 18"/>
                  <a:gd name="T7" fmla="*/ 0 h 25"/>
                  <a:gd name="T8" fmla="*/ 7 w 18"/>
                  <a:gd name="T9" fmla="*/ 3 h 25"/>
                  <a:gd name="T10" fmla="*/ 16 w 18"/>
                  <a:gd name="T11" fmla="*/ 18 h 25"/>
                  <a:gd name="T12" fmla="*/ 17 w 18"/>
                  <a:gd name="T13" fmla="*/ 23 h 25"/>
                  <a:gd name="T14" fmla="*/ 12 w 18"/>
                  <a:gd name="T15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25">
                    <a:moveTo>
                      <a:pt x="12" y="24"/>
                    </a:moveTo>
                    <a:cubicBezTo>
                      <a:pt x="12" y="24"/>
                      <a:pt x="12" y="24"/>
                      <a:pt x="12" y="24"/>
                    </a:cubicBezTo>
                    <a:cubicBezTo>
                      <a:pt x="6" y="19"/>
                      <a:pt x="2" y="11"/>
                      <a:pt x="0" y="4"/>
                    </a:cubicBezTo>
                    <a:cubicBezTo>
                      <a:pt x="0" y="2"/>
                      <a:pt x="2" y="0"/>
                      <a:pt x="3" y="0"/>
                    </a:cubicBezTo>
                    <a:cubicBezTo>
                      <a:pt x="5" y="0"/>
                      <a:pt x="7" y="1"/>
                      <a:pt x="7" y="3"/>
                    </a:cubicBezTo>
                    <a:cubicBezTo>
                      <a:pt x="8" y="9"/>
                      <a:pt x="11" y="14"/>
                      <a:pt x="16" y="18"/>
                    </a:cubicBezTo>
                    <a:cubicBezTo>
                      <a:pt x="18" y="20"/>
                      <a:pt x="18" y="22"/>
                      <a:pt x="17" y="23"/>
                    </a:cubicBezTo>
                    <a:cubicBezTo>
                      <a:pt x="15" y="25"/>
                      <a:pt x="13" y="25"/>
                      <a:pt x="12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67" name="">
                <a:extLst>
                  <a:ext uri="{FF2B5EF4-FFF2-40B4-BE49-F238E27FC236}">
                    <a16:creationId xmlns:a16="http://schemas.microsoft.com/office/drawing/2014/main" id="{2FE858A4-C43C-4ADF-9561-E558B22162D6}"/>
                  </a:ext>
                </a:extLst>
              </p:cNvPr>
              <p:cNvSpPr/>
              <p:nvPr/>
            </p:nvSpPr>
            <p:spPr bwMode="auto">
              <a:xfrm>
                <a:off x="7315200" y="5345114"/>
                <a:ext cx="53975" cy="87313"/>
              </a:xfrm>
              <a:custGeom>
                <a:avLst/>
                <a:gdLst>
                  <a:gd name="T0" fmla="*/ 8 w 14"/>
                  <a:gd name="T1" fmla="*/ 22 h 23"/>
                  <a:gd name="T2" fmla="*/ 7 w 14"/>
                  <a:gd name="T3" fmla="*/ 21 h 23"/>
                  <a:gd name="T4" fmla="*/ 0 w 14"/>
                  <a:gd name="T5" fmla="*/ 5 h 23"/>
                  <a:gd name="T6" fmla="*/ 2 w 14"/>
                  <a:gd name="T7" fmla="*/ 1 h 23"/>
                  <a:gd name="T8" fmla="*/ 7 w 14"/>
                  <a:gd name="T9" fmla="*/ 2 h 23"/>
                  <a:gd name="T10" fmla="*/ 13 w 14"/>
                  <a:gd name="T11" fmla="*/ 18 h 23"/>
                  <a:gd name="T12" fmla="*/ 11 w 14"/>
                  <a:gd name="T13" fmla="*/ 22 h 23"/>
                  <a:gd name="T14" fmla="*/ 8 w 14"/>
                  <a:gd name="T15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23">
                    <a:moveTo>
                      <a:pt x="8" y="22"/>
                    </a:moveTo>
                    <a:cubicBezTo>
                      <a:pt x="8" y="22"/>
                      <a:pt x="7" y="21"/>
                      <a:pt x="7" y="2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4" y="0"/>
                      <a:pt x="6" y="1"/>
                      <a:pt x="7" y="2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4" y="20"/>
                      <a:pt x="13" y="22"/>
                      <a:pt x="11" y="22"/>
                    </a:cubicBezTo>
                    <a:cubicBezTo>
                      <a:pt x="10" y="23"/>
                      <a:pt x="9" y="23"/>
                      <a:pt x="8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68" name="">
                <a:extLst>
                  <a:ext uri="{FF2B5EF4-FFF2-40B4-BE49-F238E27FC236}">
                    <a16:creationId xmlns:a16="http://schemas.microsoft.com/office/drawing/2014/main" id="{25478514-EA7C-4549-BCAC-51B03449A2B1}"/>
                  </a:ext>
                </a:extLst>
              </p:cNvPr>
              <p:cNvSpPr/>
              <p:nvPr/>
            </p:nvSpPr>
            <p:spPr bwMode="auto">
              <a:xfrm>
                <a:off x="7691438" y="3922714"/>
                <a:ext cx="242888" cy="249238"/>
              </a:xfrm>
              <a:custGeom>
                <a:avLst/>
                <a:gdLst>
                  <a:gd name="T0" fmla="*/ 2 w 64"/>
                  <a:gd name="T1" fmla="*/ 65 h 66"/>
                  <a:gd name="T2" fmla="*/ 1 w 64"/>
                  <a:gd name="T3" fmla="*/ 65 h 66"/>
                  <a:gd name="T4" fmla="*/ 1 w 64"/>
                  <a:gd name="T5" fmla="*/ 60 h 66"/>
                  <a:gd name="T6" fmla="*/ 58 w 64"/>
                  <a:gd name="T7" fmla="*/ 1 h 66"/>
                  <a:gd name="T8" fmla="*/ 63 w 64"/>
                  <a:gd name="T9" fmla="*/ 1 h 66"/>
                  <a:gd name="T10" fmla="*/ 63 w 64"/>
                  <a:gd name="T11" fmla="*/ 6 h 66"/>
                  <a:gd name="T12" fmla="*/ 6 w 64"/>
                  <a:gd name="T13" fmla="*/ 65 h 66"/>
                  <a:gd name="T14" fmla="*/ 2 w 64"/>
                  <a:gd name="T15" fmla="*/ 65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4" h="66">
                    <a:moveTo>
                      <a:pt x="2" y="65"/>
                    </a:moveTo>
                    <a:cubicBezTo>
                      <a:pt x="2" y="65"/>
                      <a:pt x="1" y="65"/>
                      <a:pt x="1" y="65"/>
                    </a:cubicBezTo>
                    <a:cubicBezTo>
                      <a:pt x="0" y="64"/>
                      <a:pt x="0" y="61"/>
                      <a:pt x="1" y="60"/>
                    </a:cubicBezTo>
                    <a:cubicBezTo>
                      <a:pt x="58" y="1"/>
                      <a:pt x="58" y="1"/>
                      <a:pt x="58" y="1"/>
                    </a:cubicBezTo>
                    <a:cubicBezTo>
                      <a:pt x="59" y="0"/>
                      <a:pt x="62" y="0"/>
                      <a:pt x="63" y="1"/>
                    </a:cubicBezTo>
                    <a:cubicBezTo>
                      <a:pt x="64" y="3"/>
                      <a:pt x="64" y="5"/>
                      <a:pt x="63" y="6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5" y="66"/>
                      <a:pt x="3" y="66"/>
                      <a:pt x="2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69" name="">
                <a:extLst>
                  <a:ext uri="{FF2B5EF4-FFF2-40B4-BE49-F238E27FC236}">
                    <a16:creationId xmlns:a16="http://schemas.microsoft.com/office/drawing/2014/main" id="{7BAD87D7-27BA-4BAB-80B5-8B233B84F54C}"/>
                  </a:ext>
                </a:extLst>
              </p:cNvPr>
              <p:cNvSpPr/>
              <p:nvPr/>
            </p:nvSpPr>
            <p:spPr bwMode="auto">
              <a:xfrm>
                <a:off x="7888288" y="4278314"/>
                <a:ext cx="304800" cy="174625"/>
              </a:xfrm>
              <a:custGeom>
                <a:avLst/>
                <a:gdLst>
                  <a:gd name="T0" fmla="*/ 2 w 80"/>
                  <a:gd name="T1" fmla="*/ 46 h 46"/>
                  <a:gd name="T2" fmla="*/ 0 w 80"/>
                  <a:gd name="T3" fmla="*/ 44 h 46"/>
                  <a:gd name="T4" fmla="*/ 2 w 80"/>
                  <a:gd name="T5" fmla="*/ 39 h 46"/>
                  <a:gd name="T6" fmla="*/ 73 w 80"/>
                  <a:gd name="T7" fmla="*/ 1 h 46"/>
                  <a:gd name="T8" fmla="*/ 78 w 80"/>
                  <a:gd name="T9" fmla="*/ 2 h 46"/>
                  <a:gd name="T10" fmla="*/ 78 w 80"/>
                  <a:gd name="T11" fmla="*/ 7 h 46"/>
                  <a:gd name="T12" fmla="*/ 5 w 80"/>
                  <a:gd name="T13" fmla="*/ 46 h 46"/>
                  <a:gd name="T14" fmla="*/ 2 w 80"/>
                  <a:gd name="T15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0" h="46">
                    <a:moveTo>
                      <a:pt x="2" y="46"/>
                    </a:moveTo>
                    <a:cubicBezTo>
                      <a:pt x="1" y="45"/>
                      <a:pt x="1" y="44"/>
                      <a:pt x="0" y="44"/>
                    </a:cubicBezTo>
                    <a:cubicBezTo>
                      <a:pt x="0" y="42"/>
                      <a:pt x="1" y="40"/>
                      <a:pt x="2" y="39"/>
                    </a:cubicBezTo>
                    <a:cubicBezTo>
                      <a:pt x="28" y="31"/>
                      <a:pt x="52" y="18"/>
                      <a:pt x="73" y="1"/>
                    </a:cubicBezTo>
                    <a:cubicBezTo>
                      <a:pt x="75" y="0"/>
                      <a:pt x="77" y="0"/>
                      <a:pt x="78" y="2"/>
                    </a:cubicBezTo>
                    <a:cubicBezTo>
                      <a:pt x="80" y="4"/>
                      <a:pt x="79" y="6"/>
                      <a:pt x="78" y="7"/>
                    </a:cubicBezTo>
                    <a:cubicBezTo>
                      <a:pt x="56" y="24"/>
                      <a:pt x="31" y="37"/>
                      <a:pt x="5" y="46"/>
                    </a:cubicBezTo>
                    <a:cubicBezTo>
                      <a:pt x="4" y="46"/>
                      <a:pt x="2" y="46"/>
                      <a:pt x="2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70" name="">
                <a:extLst>
                  <a:ext uri="{FF2B5EF4-FFF2-40B4-BE49-F238E27FC236}">
                    <a16:creationId xmlns:a16="http://schemas.microsoft.com/office/drawing/2014/main" id="{969ABC33-A1F7-4C2D-848B-5541457A0A53}"/>
                  </a:ext>
                </a:extLst>
              </p:cNvPr>
              <p:cNvSpPr/>
              <p:nvPr/>
            </p:nvSpPr>
            <p:spPr bwMode="auto">
              <a:xfrm>
                <a:off x="7945438" y="4764089"/>
                <a:ext cx="274638" cy="38100"/>
              </a:xfrm>
              <a:custGeom>
                <a:avLst/>
                <a:gdLst>
                  <a:gd name="T0" fmla="*/ 2 w 72"/>
                  <a:gd name="T1" fmla="*/ 9 h 10"/>
                  <a:gd name="T2" fmla="*/ 1 w 72"/>
                  <a:gd name="T3" fmla="*/ 6 h 10"/>
                  <a:gd name="T4" fmla="*/ 4 w 72"/>
                  <a:gd name="T5" fmla="*/ 3 h 10"/>
                  <a:gd name="T6" fmla="*/ 68 w 72"/>
                  <a:gd name="T7" fmla="*/ 0 h 10"/>
                  <a:gd name="T8" fmla="*/ 71 w 72"/>
                  <a:gd name="T9" fmla="*/ 4 h 10"/>
                  <a:gd name="T10" fmla="*/ 68 w 72"/>
                  <a:gd name="T11" fmla="*/ 7 h 10"/>
                  <a:gd name="T12" fmla="*/ 4 w 72"/>
                  <a:gd name="T13" fmla="*/ 10 h 10"/>
                  <a:gd name="T14" fmla="*/ 2 w 72"/>
                  <a:gd name="T15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" h="10">
                    <a:moveTo>
                      <a:pt x="2" y="9"/>
                    </a:moveTo>
                    <a:cubicBezTo>
                      <a:pt x="1" y="8"/>
                      <a:pt x="1" y="7"/>
                      <a:pt x="1" y="6"/>
                    </a:cubicBezTo>
                    <a:cubicBezTo>
                      <a:pt x="0" y="4"/>
                      <a:pt x="2" y="3"/>
                      <a:pt x="4" y="3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70" y="0"/>
                      <a:pt x="71" y="2"/>
                      <a:pt x="71" y="4"/>
                    </a:cubicBezTo>
                    <a:cubicBezTo>
                      <a:pt x="72" y="6"/>
                      <a:pt x="70" y="7"/>
                      <a:pt x="68" y="7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0"/>
                      <a:pt x="3" y="9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71" name="">
                <a:extLst>
                  <a:ext uri="{FF2B5EF4-FFF2-40B4-BE49-F238E27FC236}">
                    <a16:creationId xmlns:a16="http://schemas.microsoft.com/office/drawing/2014/main" id="{70CE81DD-2C00-4F07-8B0B-AA6F01EEC5CE}"/>
                  </a:ext>
                </a:extLst>
              </p:cNvPr>
              <p:cNvSpPr/>
              <p:nvPr/>
            </p:nvSpPr>
            <p:spPr bwMode="auto">
              <a:xfrm>
                <a:off x="7797800" y="5132389"/>
                <a:ext cx="231775" cy="193675"/>
              </a:xfrm>
              <a:custGeom>
                <a:avLst/>
                <a:gdLst>
                  <a:gd name="T0" fmla="*/ 55 w 61"/>
                  <a:gd name="T1" fmla="*/ 50 h 51"/>
                  <a:gd name="T2" fmla="*/ 55 w 61"/>
                  <a:gd name="T3" fmla="*/ 50 h 51"/>
                  <a:gd name="T4" fmla="*/ 2 w 61"/>
                  <a:gd name="T5" fmla="*/ 6 h 51"/>
                  <a:gd name="T6" fmla="*/ 1 w 61"/>
                  <a:gd name="T7" fmla="*/ 1 h 51"/>
                  <a:gd name="T8" fmla="*/ 6 w 61"/>
                  <a:gd name="T9" fmla="*/ 1 h 51"/>
                  <a:gd name="T10" fmla="*/ 59 w 61"/>
                  <a:gd name="T11" fmla="*/ 44 h 51"/>
                  <a:gd name="T12" fmla="*/ 60 w 61"/>
                  <a:gd name="T13" fmla="*/ 49 h 51"/>
                  <a:gd name="T14" fmla="*/ 55 w 61"/>
                  <a:gd name="T15" fmla="*/ 5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1" h="51">
                    <a:moveTo>
                      <a:pt x="55" y="50"/>
                    </a:moveTo>
                    <a:cubicBezTo>
                      <a:pt x="55" y="50"/>
                      <a:pt x="55" y="50"/>
                      <a:pt x="55" y="50"/>
                    </a:cubicBezTo>
                    <a:cubicBezTo>
                      <a:pt x="36" y="36"/>
                      <a:pt x="19" y="22"/>
                      <a:pt x="2" y="6"/>
                    </a:cubicBezTo>
                    <a:cubicBezTo>
                      <a:pt x="0" y="5"/>
                      <a:pt x="0" y="3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ubicBezTo>
                      <a:pt x="23" y="16"/>
                      <a:pt x="41" y="31"/>
                      <a:pt x="59" y="44"/>
                    </a:cubicBezTo>
                    <a:cubicBezTo>
                      <a:pt x="60" y="45"/>
                      <a:pt x="61" y="47"/>
                      <a:pt x="60" y="49"/>
                    </a:cubicBezTo>
                    <a:cubicBezTo>
                      <a:pt x="58" y="51"/>
                      <a:pt x="56" y="51"/>
                      <a:pt x="55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72" name="">
                <a:extLst>
                  <a:ext uri="{FF2B5EF4-FFF2-40B4-BE49-F238E27FC236}">
                    <a16:creationId xmlns:a16="http://schemas.microsoft.com/office/drawing/2014/main" id="{7E969AE7-7DDE-43C0-BEEE-7560FB98A2FA}"/>
                  </a:ext>
                </a:extLst>
              </p:cNvPr>
              <p:cNvSpPr/>
              <p:nvPr/>
            </p:nvSpPr>
            <p:spPr bwMode="auto">
              <a:xfrm>
                <a:off x="7486650" y="5318126"/>
                <a:ext cx="144463" cy="330200"/>
              </a:xfrm>
              <a:custGeom>
                <a:avLst/>
                <a:gdLst>
                  <a:gd name="T0" fmla="*/ 32 w 38"/>
                  <a:gd name="T1" fmla="*/ 86 h 87"/>
                  <a:gd name="T2" fmla="*/ 30 w 38"/>
                  <a:gd name="T3" fmla="*/ 85 h 87"/>
                  <a:gd name="T4" fmla="*/ 1 w 38"/>
                  <a:gd name="T5" fmla="*/ 5 h 87"/>
                  <a:gd name="T6" fmla="*/ 3 w 38"/>
                  <a:gd name="T7" fmla="*/ 1 h 87"/>
                  <a:gd name="T8" fmla="*/ 8 w 38"/>
                  <a:gd name="T9" fmla="*/ 3 h 87"/>
                  <a:gd name="T10" fmla="*/ 37 w 38"/>
                  <a:gd name="T11" fmla="*/ 82 h 87"/>
                  <a:gd name="T12" fmla="*/ 35 w 38"/>
                  <a:gd name="T13" fmla="*/ 87 h 87"/>
                  <a:gd name="T14" fmla="*/ 32 w 38"/>
                  <a:gd name="T15" fmla="*/ 8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">
                    <a:moveTo>
                      <a:pt x="32" y="86"/>
                    </a:moveTo>
                    <a:cubicBezTo>
                      <a:pt x="31" y="86"/>
                      <a:pt x="31" y="86"/>
                      <a:pt x="30" y="85"/>
                    </a:cubicBezTo>
                    <a:cubicBezTo>
                      <a:pt x="19" y="58"/>
                      <a:pt x="10" y="33"/>
                      <a:pt x="1" y="5"/>
                    </a:cubicBezTo>
                    <a:cubicBezTo>
                      <a:pt x="0" y="3"/>
                      <a:pt x="1" y="2"/>
                      <a:pt x="3" y="1"/>
                    </a:cubicBezTo>
                    <a:cubicBezTo>
                      <a:pt x="5" y="0"/>
                      <a:pt x="7" y="1"/>
                      <a:pt x="8" y="3"/>
                    </a:cubicBezTo>
                    <a:cubicBezTo>
                      <a:pt x="16" y="31"/>
                      <a:pt x="25" y="56"/>
                      <a:pt x="37" y="82"/>
                    </a:cubicBezTo>
                    <a:cubicBezTo>
                      <a:pt x="38" y="84"/>
                      <a:pt x="37" y="86"/>
                      <a:pt x="35" y="87"/>
                    </a:cubicBezTo>
                    <a:cubicBezTo>
                      <a:pt x="34" y="87"/>
                      <a:pt x="33" y="87"/>
                      <a:pt x="32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73" name="">
                <a:extLst>
                  <a:ext uri="{FF2B5EF4-FFF2-40B4-BE49-F238E27FC236}">
                    <a16:creationId xmlns:a16="http://schemas.microsoft.com/office/drawing/2014/main" id="{C9DC6C49-7173-48A2-AAD9-E4BC10CE55F0}"/>
                  </a:ext>
                </a:extLst>
              </p:cNvPr>
              <p:cNvSpPr/>
              <p:nvPr/>
            </p:nvSpPr>
            <p:spPr bwMode="auto">
              <a:xfrm>
                <a:off x="7050088" y="5322889"/>
                <a:ext cx="79375" cy="261938"/>
              </a:xfrm>
              <a:custGeom>
                <a:avLst/>
                <a:gdLst>
                  <a:gd name="T0" fmla="*/ 2 w 21"/>
                  <a:gd name="T1" fmla="*/ 68 h 69"/>
                  <a:gd name="T2" fmla="*/ 0 w 21"/>
                  <a:gd name="T3" fmla="*/ 65 h 69"/>
                  <a:gd name="T4" fmla="*/ 14 w 21"/>
                  <a:gd name="T5" fmla="*/ 4 h 69"/>
                  <a:gd name="T6" fmla="*/ 18 w 21"/>
                  <a:gd name="T7" fmla="*/ 1 h 69"/>
                  <a:gd name="T8" fmla="*/ 21 w 21"/>
                  <a:gd name="T9" fmla="*/ 5 h 69"/>
                  <a:gd name="T10" fmla="*/ 7 w 21"/>
                  <a:gd name="T11" fmla="*/ 66 h 69"/>
                  <a:gd name="T12" fmla="*/ 3 w 21"/>
                  <a:gd name="T13" fmla="*/ 69 h 69"/>
                  <a:gd name="T14" fmla="*/ 2 w 21"/>
                  <a:gd name="T15" fmla="*/ 68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69">
                    <a:moveTo>
                      <a:pt x="2" y="68"/>
                    </a:moveTo>
                    <a:cubicBezTo>
                      <a:pt x="0" y="67"/>
                      <a:pt x="0" y="66"/>
                      <a:pt x="0" y="6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2"/>
                      <a:pt x="16" y="0"/>
                      <a:pt x="18" y="1"/>
                    </a:cubicBezTo>
                    <a:cubicBezTo>
                      <a:pt x="20" y="1"/>
                      <a:pt x="21" y="3"/>
                      <a:pt x="21" y="5"/>
                    </a:cubicBezTo>
                    <a:cubicBezTo>
                      <a:pt x="7" y="66"/>
                      <a:pt x="7" y="66"/>
                      <a:pt x="7" y="66"/>
                    </a:cubicBezTo>
                    <a:cubicBezTo>
                      <a:pt x="7" y="68"/>
                      <a:pt x="5" y="69"/>
                      <a:pt x="3" y="69"/>
                    </a:cubicBezTo>
                    <a:cubicBezTo>
                      <a:pt x="2" y="69"/>
                      <a:pt x="2" y="68"/>
                      <a:pt x="2" y="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74" name="">
                <a:extLst>
                  <a:ext uri="{FF2B5EF4-FFF2-40B4-BE49-F238E27FC236}">
                    <a16:creationId xmlns:a16="http://schemas.microsoft.com/office/drawing/2014/main" id="{BEC18990-3918-4E1D-9F54-62A67DD36096}"/>
                  </a:ext>
                </a:extLst>
              </p:cNvPr>
              <p:cNvSpPr/>
              <p:nvPr/>
            </p:nvSpPr>
            <p:spPr bwMode="auto">
              <a:xfrm>
                <a:off x="7877175" y="3838576"/>
                <a:ext cx="149225" cy="128588"/>
              </a:xfrm>
              <a:custGeom>
                <a:avLst/>
                <a:gdLst>
                  <a:gd name="T0" fmla="*/ 11 w 39"/>
                  <a:gd name="T1" fmla="*/ 30 h 34"/>
                  <a:gd name="T2" fmla="*/ 8 w 39"/>
                  <a:gd name="T3" fmla="*/ 26 h 34"/>
                  <a:gd name="T4" fmla="*/ 3 w 39"/>
                  <a:gd name="T5" fmla="*/ 7 h 34"/>
                  <a:gd name="T6" fmla="*/ 15 w 39"/>
                  <a:gd name="T7" fmla="*/ 0 h 34"/>
                  <a:gd name="T8" fmla="*/ 36 w 39"/>
                  <a:gd name="T9" fmla="*/ 13 h 34"/>
                  <a:gd name="T10" fmla="*/ 37 w 39"/>
                  <a:gd name="T11" fmla="*/ 25 h 34"/>
                  <a:gd name="T12" fmla="*/ 29 w 39"/>
                  <a:gd name="T13" fmla="*/ 32 h 34"/>
                  <a:gd name="T14" fmla="*/ 29 w 39"/>
                  <a:gd name="T15" fmla="*/ 32 h 34"/>
                  <a:gd name="T16" fmla="*/ 11 w 39"/>
                  <a:gd name="T17" fmla="*/ 30 h 34"/>
                  <a:gd name="T18" fmla="*/ 25 w 39"/>
                  <a:gd name="T19" fmla="*/ 10 h 34"/>
                  <a:gd name="T20" fmla="*/ 16 w 39"/>
                  <a:gd name="T21" fmla="*/ 7 h 34"/>
                  <a:gd name="T22" fmla="*/ 9 w 39"/>
                  <a:gd name="T23" fmla="*/ 10 h 34"/>
                  <a:gd name="T24" fmla="*/ 13 w 39"/>
                  <a:gd name="T25" fmla="*/ 22 h 34"/>
                  <a:gd name="T26" fmla="*/ 27 w 39"/>
                  <a:gd name="T27" fmla="*/ 25 h 34"/>
                  <a:gd name="T28" fmla="*/ 27 w 39"/>
                  <a:gd name="T29" fmla="*/ 25 h 34"/>
                  <a:gd name="T30" fmla="*/ 31 w 39"/>
                  <a:gd name="T31" fmla="*/ 22 h 34"/>
                  <a:gd name="T32" fmla="*/ 30 w 39"/>
                  <a:gd name="T33" fmla="*/ 16 h 34"/>
                  <a:gd name="T34" fmla="*/ 25 w 39"/>
                  <a:gd name="T35" fmla="*/ 1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9" h="34">
                    <a:moveTo>
                      <a:pt x="11" y="30"/>
                    </a:moveTo>
                    <a:cubicBezTo>
                      <a:pt x="10" y="29"/>
                      <a:pt x="9" y="27"/>
                      <a:pt x="8" y="26"/>
                    </a:cubicBezTo>
                    <a:cubicBezTo>
                      <a:pt x="2" y="21"/>
                      <a:pt x="0" y="13"/>
                      <a:pt x="3" y="7"/>
                    </a:cubicBezTo>
                    <a:cubicBezTo>
                      <a:pt x="4" y="5"/>
                      <a:pt x="7" y="0"/>
                      <a:pt x="15" y="0"/>
                    </a:cubicBezTo>
                    <a:cubicBezTo>
                      <a:pt x="24" y="0"/>
                      <a:pt x="33" y="5"/>
                      <a:pt x="36" y="13"/>
                    </a:cubicBezTo>
                    <a:cubicBezTo>
                      <a:pt x="38" y="17"/>
                      <a:pt x="39" y="21"/>
                      <a:pt x="37" y="25"/>
                    </a:cubicBezTo>
                    <a:cubicBezTo>
                      <a:pt x="35" y="28"/>
                      <a:pt x="33" y="31"/>
                      <a:pt x="29" y="32"/>
                    </a:cubicBezTo>
                    <a:cubicBezTo>
                      <a:pt x="29" y="32"/>
                      <a:pt x="29" y="32"/>
                      <a:pt x="29" y="32"/>
                    </a:cubicBezTo>
                    <a:cubicBezTo>
                      <a:pt x="23" y="34"/>
                      <a:pt x="17" y="33"/>
                      <a:pt x="11" y="30"/>
                    </a:cubicBezTo>
                    <a:close/>
                    <a:moveTo>
                      <a:pt x="25" y="10"/>
                    </a:moveTo>
                    <a:cubicBezTo>
                      <a:pt x="22" y="8"/>
                      <a:pt x="19" y="7"/>
                      <a:pt x="16" y="7"/>
                    </a:cubicBezTo>
                    <a:cubicBezTo>
                      <a:pt x="12" y="7"/>
                      <a:pt x="10" y="8"/>
                      <a:pt x="9" y="10"/>
                    </a:cubicBezTo>
                    <a:cubicBezTo>
                      <a:pt x="8" y="13"/>
                      <a:pt x="9" y="18"/>
                      <a:pt x="13" y="22"/>
                    </a:cubicBezTo>
                    <a:cubicBezTo>
                      <a:pt x="15" y="23"/>
                      <a:pt x="20" y="28"/>
                      <a:pt x="27" y="25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9" y="25"/>
                      <a:pt x="30" y="24"/>
                      <a:pt x="31" y="22"/>
                    </a:cubicBezTo>
                    <a:cubicBezTo>
                      <a:pt x="31" y="20"/>
                      <a:pt x="31" y="18"/>
                      <a:pt x="30" y="16"/>
                    </a:cubicBezTo>
                    <a:cubicBezTo>
                      <a:pt x="29" y="13"/>
                      <a:pt x="27" y="12"/>
                      <a:pt x="2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75" name="">
                <a:extLst>
                  <a:ext uri="{FF2B5EF4-FFF2-40B4-BE49-F238E27FC236}">
                    <a16:creationId xmlns:a16="http://schemas.microsoft.com/office/drawing/2014/main" id="{6C36492F-DB31-4FC2-A0FD-3EA92F79936F}"/>
                  </a:ext>
                </a:extLst>
              </p:cNvPr>
              <p:cNvSpPr/>
              <p:nvPr/>
            </p:nvSpPr>
            <p:spPr bwMode="auto">
              <a:xfrm>
                <a:off x="8147050" y="4184651"/>
                <a:ext cx="152400" cy="158750"/>
              </a:xfrm>
              <a:custGeom>
                <a:avLst/>
                <a:gdLst>
                  <a:gd name="T0" fmla="*/ 14 w 40"/>
                  <a:gd name="T1" fmla="*/ 37 h 42"/>
                  <a:gd name="T2" fmla="*/ 0 w 40"/>
                  <a:gd name="T3" fmla="*/ 17 h 42"/>
                  <a:gd name="T4" fmla="*/ 4 w 40"/>
                  <a:gd name="T5" fmla="*/ 6 h 42"/>
                  <a:gd name="T6" fmla="*/ 23 w 40"/>
                  <a:gd name="T7" fmla="*/ 3 h 42"/>
                  <a:gd name="T8" fmla="*/ 36 w 40"/>
                  <a:gd name="T9" fmla="*/ 15 h 42"/>
                  <a:gd name="T10" fmla="*/ 39 w 40"/>
                  <a:gd name="T11" fmla="*/ 28 h 42"/>
                  <a:gd name="T12" fmla="*/ 32 w 40"/>
                  <a:gd name="T13" fmla="*/ 39 h 42"/>
                  <a:gd name="T14" fmla="*/ 14 w 40"/>
                  <a:gd name="T15" fmla="*/ 37 h 42"/>
                  <a:gd name="T16" fmla="*/ 14 w 40"/>
                  <a:gd name="T17" fmla="*/ 37 h 42"/>
                  <a:gd name="T18" fmla="*/ 24 w 40"/>
                  <a:gd name="T19" fmla="*/ 11 h 42"/>
                  <a:gd name="T20" fmla="*/ 20 w 40"/>
                  <a:gd name="T21" fmla="*/ 9 h 42"/>
                  <a:gd name="T22" fmla="*/ 9 w 40"/>
                  <a:gd name="T23" fmla="*/ 11 h 42"/>
                  <a:gd name="T24" fmla="*/ 7 w 40"/>
                  <a:gd name="T25" fmla="*/ 16 h 42"/>
                  <a:gd name="T26" fmla="*/ 18 w 40"/>
                  <a:gd name="T27" fmla="*/ 31 h 42"/>
                  <a:gd name="T28" fmla="*/ 18 w 40"/>
                  <a:gd name="T29" fmla="*/ 31 h 42"/>
                  <a:gd name="T30" fmla="*/ 18 w 40"/>
                  <a:gd name="T31" fmla="*/ 31 h 42"/>
                  <a:gd name="T32" fmla="*/ 29 w 40"/>
                  <a:gd name="T33" fmla="*/ 33 h 42"/>
                  <a:gd name="T34" fmla="*/ 32 w 40"/>
                  <a:gd name="T35" fmla="*/ 27 h 42"/>
                  <a:gd name="T36" fmla="*/ 30 w 40"/>
                  <a:gd name="T37" fmla="*/ 18 h 42"/>
                  <a:gd name="T38" fmla="*/ 24 w 40"/>
                  <a:gd name="T39" fmla="*/ 1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0" h="42">
                    <a:moveTo>
                      <a:pt x="14" y="37"/>
                    </a:moveTo>
                    <a:cubicBezTo>
                      <a:pt x="7" y="32"/>
                      <a:pt x="1" y="24"/>
                      <a:pt x="0" y="17"/>
                    </a:cubicBezTo>
                    <a:cubicBezTo>
                      <a:pt x="0" y="13"/>
                      <a:pt x="1" y="9"/>
                      <a:pt x="4" y="6"/>
                    </a:cubicBezTo>
                    <a:cubicBezTo>
                      <a:pt x="8" y="2"/>
                      <a:pt x="16" y="0"/>
                      <a:pt x="23" y="3"/>
                    </a:cubicBezTo>
                    <a:cubicBezTo>
                      <a:pt x="28" y="5"/>
                      <a:pt x="33" y="9"/>
                      <a:pt x="36" y="15"/>
                    </a:cubicBezTo>
                    <a:cubicBezTo>
                      <a:pt x="39" y="19"/>
                      <a:pt x="40" y="24"/>
                      <a:pt x="39" y="28"/>
                    </a:cubicBezTo>
                    <a:cubicBezTo>
                      <a:pt x="39" y="33"/>
                      <a:pt x="36" y="37"/>
                      <a:pt x="32" y="39"/>
                    </a:cubicBezTo>
                    <a:cubicBezTo>
                      <a:pt x="27" y="42"/>
                      <a:pt x="20" y="41"/>
                      <a:pt x="14" y="37"/>
                    </a:cubicBezTo>
                    <a:cubicBezTo>
                      <a:pt x="14" y="37"/>
                      <a:pt x="14" y="37"/>
                      <a:pt x="14" y="37"/>
                    </a:cubicBezTo>
                    <a:close/>
                    <a:moveTo>
                      <a:pt x="24" y="11"/>
                    </a:moveTo>
                    <a:cubicBezTo>
                      <a:pt x="23" y="10"/>
                      <a:pt x="21" y="10"/>
                      <a:pt x="20" y="9"/>
                    </a:cubicBezTo>
                    <a:cubicBezTo>
                      <a:pt x="16" y="8"/>
                      <a:pt x="11" y="8"/>
                      <a:pt x="9" y="11"/>
                    </a:cubicBezTo>
                    <a:cubicBezTo>
                      <a:pt x="7" y="12"/>
                      <a:pt x="7" y="14"/>
                      <a:pt x="7" y="16"/>
                    </a:cubicBezTo>
                    <a:cubicBezTo>
                      <a:pt x="7" y="21"/>
                      <a:pt x="13" y="28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21" y="33"/>
                      <a:pt x="25" y="35"/>
                      <a:pt x="29" y="33"/>
                    </a:cubicBezTo>
                    <a:cubicBezTo>
                      <a:pt x="31" y="32"/>
                      <a:pt x="32" y="29"/>
                      <a:pt x="32" y="27"/>
                    </a:cubicBezTo>
                    <a:cubicBezTo>
                      <a:pt x="33" y="24"/>
                      <a:pt x="31" y="21"/>
                      <a:pt x="30" y="18"/>
                    </a:cubicBezTo>
                    <a:cubicBezTo>
                      <a:pt x="29" y="15"/>
                      <a:pt x="26" y="13"/>
                      <a:pt x="24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76" name="">
                <a:extLst>
                  <a:ext uri="{FF2B5EF4-FFF2-40B4-BE49-F238E27FC236}">
                    <a16:creationId xmlns:a16="http://schemas.microsoft.com/office/drawing/2014/main" id="{B5FEF113-81E2-4E54-9A3F-E2AFAB728137}"/>
                  </a:ext>
                </a:extLst>
              </p:cNvPr>
              <p:cNvSpPr/>
              <p:nvPr/>
            </p:nvSpPr>
            <p:spPr bwMode="auto">
              <a:xfrm>
                <a:off x="8193088" y="4692651"/>
                <a:ext cx="128588" cy="169863"/>
              </a:xfrm>
              <a:custGeom>
                <a:avLst/>
                <a:gdLst>
                  <a:gd name="T0" fmla="*/ 8 w 34"/>
                  <a:gd name="T1" fmla="*/ 41 h 45"/>
                  <a:gd name="T2" fmla="*/ 2 w 34"/>
                  <a:gd name="T3" fmla="*/ 33 h 45"/>
                  <a:gd name="T4" fmla="*/ 4 w 34"/>
                  <a:gd name="T5" fmla="*/ 9 h 45"/>
                  <a:gd name="T6" fmla="*/ 14 w 34"/>
                  <a:gd name="T7" fmla="*/ 1 h 45"/>
                  <a:gd name="T8" fmla="*/ 25 w 34"/>
                  <a:gd name="T9" fmla="*/ 4 h 45"/>
                  <a:gd name="T10" fmla="*/ 31 w 34"/>
                  <a:gd name="T11" fmla="*/ 14 h 45"/>
                  <a:gd name="T12" fmla="*/ 27 w 34"/>
                  <a:gd name="T13" fmla="*/ 36 h 45"/>
                  <a:gd name="T14" fmla="*/ 11 w 34"/>
                  <a:gd name="T15" fmla="*/ 43 h 45"/>
                  <a:gd name="T16" fmla="*/ 8 w 34"/>
                  <a:gd name="T17" fmla="*/ 41 h 45"/>
                  <a:gd name="T18" fmla="*/ 20 w 34"/>
                  <a:gd name="T19" fmla="*/ 9 h 45"/>
                  <a:gd name="T20" fmla="*/ 15 w 34"/>
                  <a:gd name="T21" fmla="*/ 8 h 45"/>
                  <a:gd name="T22" fmla="*/ 10 w 34"/>
                  <a:gd name="T23" fmla="*/ 12 h 45"/>
                  <a:gd name="T24" fmla="*/ 9 w 34"/>
                  <a:gd name="T25" fmla="*/ 31 h 45"/>
                  <a:gd name="T26" fmla="*/ 9 w 34"/>
                  <a:gd name="T27" fmla="*/ 31 h 45"/>
                  <a:gd name="T28" fmla="*/ 13 w 34"/>
                  <a:gd name="T29" fmla="*/ 36 h 45"/>
                  <a:gd name="T30" fmla="*/ 22 w 34"/>
                  <a:gd name="T31" fmla="*/ 32 h 45"/>
                  <a:gd name="T32" fmla="*/ 25 w 34"/>
                  <a:gd name="T33" fmla="*/ 16 h 45"/>
                  <a:gd name="T34" fmla="*/ 21 w 34"/>
                  <a:gd name="T35" fmla="*/ 10 h 45"/>
                  <a:gd name="T36" fmla="*/ 20 w 34"/>
                  <a:gd name="T37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" h="45">
                    <a:moveTo>
                      <a:pt x="8" y="41"/>
                    </a:moveTo>
                    <a:cubicBezTo>
                      <a:pt x="5" y="39"/>
                      <a:pt x="3" y="36"/>
                      <a:pt x="2" y="33"/>
                    </a:cubicBezTo>
                    <a:cubicBezTo>
                      <a:pt x="0" y="26"/>
                      <a:pt x="0" y="16"/>
                      <a:pt x="4" y="9"/>
                    </a:cubicBezTo>
                    <a:cubicBezTo>
                      <a:pt x="6" y="5"/>
                      <a:pt x="9" y="2"/>
                      <a:pt x="14" y="1"/>
                    </a:cubicBezTo>
                    <a:cubicBezTo>
                      <a:pt x="18" y="0"/>
                      <a:pt x="22" y="2"/>
                      <a:pt x="25" y="4"/>
                    </a:cubicBezTo>
                    <a:cubicBezTo>
                      <a:pt x="28" y="7"/>
                      <a:pt x="30" y="10"/>
                      <a:pt x="31" y="14"/>
                    </a:cubicBezTo>
                    <a:cubicBezTo>
                      <a:pt x="34" y="21"/>
                      <a:pt x="32" y="30"/>
                      <a:pt x="27" y="36"/>
                    </a:cubicBezTo>
                    <a:cubicBezTo>
                      <a:pt x="24" y="41"/>
                      <a:pt x="18" y="45"/>
                      <a:pt x="11" y="43"/>
                    </a:cubicBezTo>
                    <a:cubicBezTo>
                      <a:pt x="10" y="42"/>
                      <a:pt x="9" y="42"/>
                      <a:pt x="8" y="41"/>
                    </a:cubicBezTo>
                    <a:close/>
                    <a:moveTo>
                      <a:pt x="20" y="9"/>
                    </a:moveTo>
                    <a:cubicBezTo>
                      <a:pt x="18" y="8"/>
                      <a:pt x="16" y="8"/>
                      <a:pt x="15" y="8"/>
                    </a:cubicBezTo>
                    <a:cubicBezTo>
                      <a:pt x="13" y="8"/>
                      <a:pt x="11" y="10"/>
                      <a:pt x="10" y="12"/>
                    </a:cubicBezTo>
                    <a:cubicBezTo>
                      <a:pt x="8" y="18"/>
                      <a:pt x="7" y="26"/>
                      <a:pt x="9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9" y="33"/>
                      <a:pt x="11" y="35"/>
                      <a:pt x="13" y="36"/>
                    </a:cubicBezTo>
                    <a:cubicBezTo>
                      <a:pt x="17" y="37"/>
                      <a:pt x="20" y="35"/>
                      <a:pt x="22" y="32"/>
                    </a:cubicBezTo>
                    <a:cubicBezTo>
                      <a:pt x="25" y="28"/>
                      <a:pt x="26" y="21"/>
                      <a:pt x="25" y="16"/>
                    </a:cubicBezTo>
                    <a:cubicBezTo>
                      <a:pt x="24" y="14"/>
                      <a:pt x="23" y="12"/>
                      <a:pt x="21" y="10"/>
                    </a:cubicBezTo>
                    <a:cubicBezTo>
                      <a:pt x="20" y="10"/>
                      <a:pt x="20" y="9"/>
                      <a:pt x="2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77" name="">
                <a:extLst>
                  <a:ext uri="{FF2B5EF4-FFF2-40B4-BE49-F238E27FC236}">
                    <a16:creationId xmlns:a16="http://schemas.microsoft.com/office/drawing/2014/main" id="{AC9BCCBA-75C9-4CDF-A71F-FF58D50C47B2}"/>
                  </a:ext>
                </a:extLst>
              </p:cNvPr>
              <p:cNvSpPr/>
              <p:nvPr/>
            </p:nvSpPr>
            <p:spPr bwMode="auto">
              <a:xfrm>
                <a:off x="7988300" y="5238751"/>
                <a:ext cx="158750" cy="177800"/>
              </a:xfrm>
              <a:custGeom>
                <a:avLst/>
                <a:gdLst>
                  <a:gd name="T0" fmla="*/ 6 w 42"/>
                  <a:gd name="T1" fmla="*/ 42 h 47"/>
                  <a:gd name="T2" fmla="*/ 0 w 42"/>
                  <a:gd name="T3" fmla="*/ 30 h 47"/>
                  <a:gd name="T4" fmla="*/ 18 w 42"/>
                  <a:gd name="T5" fmla="*/ 3 h 47"/>
                  <a:gd name="T6" fmla="*/ 35 w 42"/>
                  <a:gd name="T7" fmla="*/ 3 h 47"/>
                  <a:gd name="T8" fmla="*/ 41 w 42"/>
                  <a:gd name="T9" fmla="*/ 18 h 47"/>
                  <a:gd name="T10" fmla="*/ 29 w 42"/>
                  <a:gd name="T11" fmla="*/ 40 h 47"/>
                  <a:gd name="T12" fmla="*/ 9 w 42"/>
                  <a:gd name="T13" fmla="*/ 43 h 47"/>
                  <a:gd name="T14" fmla="*/ 9 w 42"/>
                  <a:gd name="T15" fmla="*/ 43 h 47"/>
                  <a:gd name="T16" fmla="*/ 6 w 42"/>
                  <a:gd name="T17" fmla="*/ 42 h 47"/>
                  <a:gd name="T18" fmla="*/ 11 w 42"/>
                  <a:gd name="T19" fmla="*/ 40 h 47"/>
                  <a:gd name="T20" fmla="*/ 11 w 42"/>
                  <a:gd name="T21" fmla="*/ 40 h 47"/>
                  <a:gd name="T22" fmla="*/ 31 w 42"/>
                  <a:gd name="T23" fmla="*/ 9 h 47"/>
                  <a:gd name="T24" fmla="*/ 31 w 42"/>
                  <a:gd name="T25" fmla="*/ 8 h 47"/>
                  <a:gd name="T26" fmla="*/ 21 w 42"/>
                  <a:gd name="T27" fmla="*/ 9 h 47"/>
                  <a:gd name="T28" fmla="*/ 7 w 42"/>
                  <a:gd name="T29" fmla="*/ 30 h 47"/>
                  <a:gd name="T30" fmla="*/ 12 w 42"/>
                  <a:gd name="T31" fmla="*/ 37 h 47"/>
                  <a:gd name="T32" fmla="*/ 25 w 42"/>
                  <a:gd name="T33" fmla="*/ 34 h 47"/>
                  <a:gd name="T34" fmla="*/ 34 w 42"/>
                  <a:gd name="T35" fmla="*/ 18 h 47"/>
                  <a:gd name="T36" fmla="*/ 31 w 42"/>
                  <a:gd name="T37" fmla="*/ 9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2" h="47">
                    <a:moveTo>
                      <a:pt x="6" y="42"/>
                    </a:moveTo>
                    <a:cubicBezTo>
                      <a:pt x="1" y="38"/>
                      <a:pt x="0" y="34"/>
                      <a:pt x="0" y="30"/>
                    </a:cubicBezTo>
                    <a:cubicBezTo>
                      <a:pt x="0" y="19"/>
                      <a:pt x="10" y="7"/>
                      <a:pt x="18" y="3"/>
                    </a:cubicBezTo>
                    <a:cubicBezTo>
                      <a:pt x="24" y="0"/>
                      <a:pt x="30" y="0"/>
                      <a:pt x="35" y="3"/>
                    </a:cubicBezTo>
                    <a:cubicBezTo>
                      <a:pt x="39" y="6"/>
                      <a:pt x="42" y="11"/>
                      <a:pt x="41" y="18"/>
                    </a:cubicBezTo>
                    <a:cubicBezTo>
                      <a:pt x="40" y="27"/>
                      <a:pt x="36" y="35"/>
                      <a:pt x="29" y="40"/>
                    </a:cubicBezTo>
                    <a:cubicBezTo>
                      <a:pt x="24" y="44"/>
                      <a:pt x="16" y="47"/>
                      <a:pt x="9" y="43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8" y="43"/>
                      <a:pt x="7" y="42"/>
                      <a:pt x="6" y="42"/>
                    </a:cubicBezTo>
                    <a:close/>
                    <a:moveTo>
                      <a:pt x="11" y="40"/>
                    </a:moveTo>
                    <a:cubicBezTo>
                      <a:pt x="11" y="40"/>
                      <a:pt x="11" y="40"/>
                      <a:pt x="11" y="40"/>
                    </a:cubicBezTo>
                    <a:close/>
                    <a:moveTo>
                      <a:pt x="31" y="9"/>
                    </a:moveTo>
                    <a:cubicBezTo>
                      <a:pt x="31" y="9"/>
                      <a:pt x="31" y="8"/>
                      <a:pt x="31" y="8"/>
                    </a:cubicBezTo>
                    <a:cubicBezTo>
                      <a:pt x="27" y="6"/>
                      <a:pt x="22" y="9"/>
                      <a:pt x="21" y="9"/>
                    </a:cubicBezTo>
                    <a:cubicBezTo>
                      <a:pt x="15" y="12"/>
                      <a:pt x="7" y="23"/>
                      <a:pt x="7" y="30"/>
                    </a:cubicBezTo>
                    <a:cubicBezTo>
                      <a:pt x="7" y="33"/>
                      <a:pt x="9" y="35"/>
                      <a:pt x="12" y="37"/>
                    </a:cubicBezTo>
                    <a:cubicBezTo>
                      <a:pt x="16" y="39"/>
                      <a:pt x="22" y="37"/>
                      <a:pt x="25" y="34"/>
                    </a:cubicBezTo>
                    <a:cubicBezTo>
                      <a:pt x="30" y="30"/>
                      <a:pt x="33" y="24"/>
                      <a:pt x="34" y="18"/>
                    </a:cubicBezTo>
                    <a:cubicBezTo>
                      <a:pt x="34" y="14"/>
                      <a:pt x="34" y="10"/>
                      <a:pt x="3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78" name="">
                <a:extLst>
                  <a:ext uri="{FF2B5EF4-FFF2-40B4-BE49-F238E27FC236}">
                    <a16:creationId xmlns:a16="http://schemas.microsoft.com/office/drawing/2014/main" id="{6EF9B3C8-1234-4739-8C1A-AC9B2D7C8701}"/>
                  </a:ext>
                </a:extLst>
              </p:cNvPr>
              <p:cNvSpPr/>
              <p:nvPr/>
            </p:nvSpPr>
            <p:spPr bwMode="auto">
              <a:xfrm>
                <a:off x="7539038" y="5614989"/>
                <a:ext cx="179388" cy="142875"/>
              </a:xfrm>
              <a:custGeom>
                <a:avLst/>
                <a:gdLst>
                  <a:gd name="T0" fmla="*/ 7 w 47"/>
                  <a:gd name="T1" fmla="*/ 33 h 38"/>
                  <a:gd name="T2" fmla="*/ 6 w 47"/>
                  <a:gd name="T3" fmla="*/ 32 h 38"/>
                  <a:gd name="T4" fmla="*/ 0 w 47"/>
                  <a:gd name="T5" fmla="*/ 21 h 38"/>
                  <a:gd name="T6" fmla="*/ 25 w 47"/>
                  <a:gd name="T7" fmla="*/ 1 h 38"/>
                  <a:gd name="T8" fmla="*/ 46 w 47"/>
                  <a:gd name="T9" fmla="*/ 12 h 38"/>
                  <a:gd name="T10" fmla="*/ 43 w 47"/>
                  <a:gd name="T11" fmla="*/ 26 h 38"/>
                  <a:gd name="T12" fmla="*/ 17 w 47"/>
                  <a:gd name="T13" fmla="*/ 37 h 38"/>
                  <a:gd name="T14" fmla="*/ 7 w 47"/>
                  <a:gd name="T15" fmla="*/ 33 h 38"/>
                  <a:gd name="T16" fmla="*/ 37 w 47"/>
                  <a:gd name="T17" fmla="*/ 10 h 38"/>
                  <a:gd name="T18" fmla="*/ 26 w 47"/>
                  <a:gd name="T19" fmla="*/ 8 h 38"/>
                  <a:gd name="T20" fmla="*/ 7 w 47"/>
                  <a:gd name="T21" fmla="*/ 21 h 38"/>
                  <a:gd name="T22" fmla="*/ 7 w 47"/>
                  <a:gd name="T23" fmla="*/ 21 h 38"/>
                  <a:gd name="T24" fmla="*/ 10 w 47"/>
                  <a:gd name="T25" fmla="*/ 27 h 38"/>
                  <a:gd name="T26" fmla="*/ 18 w 47"/>
                  <a:gd name="T27" fmla="*/ 30 h 38"/>
                  <a:gd name="T28" fmla="*/ 37 w 47"/>
                  <a:gd name="T29" fmla="*/ 22 h 38"/>
                  <a:gd name="T30" fmla="*/ 40 w 47"/>
                  <a:gd name="T31" fmla="*/ 14 h 38"/>
                  <a:gd name="T32" fmla="*/ 37 w 47"/>
                  <a:gd name="T33" fmla="*/ 1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38">
                    <a:moveTo>
                      <a:pt x="7" y="33"/>
                    </a:moveTo>
                    <a:cubicBezTo>
                      <a:pt x="6" y="33"/>
                      <a:pt x="6" y="32"/>
                      <a:pt x="6" y="32"/>
                    </a:cubicBezTo>
                    <a:cubicBezTo>
                      <a:pt x="2" y="30"/>
                      <a:pt x="0" y="25"/>
                      <a:pt x="0" y="21"/>
                    </a:cubicBezTo>
                    <a:cubicBezTo>
                      <a:pt x="0" y="11"/>
                      <a:pt x="13" y="3"/>
                      <a:pt x="25" y="1"/>
                    </a:cubicBezTo>
                    <a:cubicBezTo>
                      <a:pt x="36" y="0"/>
                      <a:pt x="44" y="4"/>
                      <a:pt x="46" y="12"/>
                    </a:cubicBezTo>
                    <a:cubicBezTo>
                      <a:pt x="47" y="17"/>
                      <a:pt x="46" y="22"/>
                      <a:pt x="43" y="26"/>
                    </a:cubicBezTo>
                    <a:cubicBezTo>
                      <a:pt x="37" y="33"/>
                      <a:pt x="27" y="38"/>
                      <a:pt x="17" y="37"/>
                    </a:cubicBezTo>
                    <a:cubicBezTo>
                      <a:pt x="13" y="36"/>
                      <a:pt x="10" y="35"/>
                      <a:pt x="7" y="33"/>
                    </a:cubicBezTo>
                    <a:close/>
                    <a:moveTo>
                      <a:pt x="37" y="10"/>
                    </a:moveTo>
                    <a:cubicBezTo>
                      <a:pt x="33" y="7"/>
                      <a:pt x="28" y="8"/>
                      <a:pt x="26" y="8"/>
                    </a:cubicBezTo>
                    <a:cubicBezTo>
                      <a:pt x="16" y="9"/>
                      <a:pt x="7" y="16"/>
                      <a:pt x="7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3"/>
                      <a:pt x="8" y="25"/>
                      <a:pt x="10" y="27"/>
                    </a:cubicBezTo>
                    <a:cubicBezTo>
                      <a:pt x="12" y="28"/>
                      <a:pt x="15" y="29"/>
                      <a:pt x="18" y="30"/>
                    </a:cubicBezTo>
                    <a:cubicBezTo>
                      <a:pt x="25" y="30"/>
                      <a:pt x="33" y="27"/>
                      <a:pt x="37" y="22"/>
                    </a:cubicBezTo>
                    <a:cubicBezTo>
                      <a:pt x="38" y="21"/>
                      <a:pt x="40" y="17"/>
                      <a:pt x="40" y="14"/>
                    </a:cubicBezTo>
                    <a:cubicBezTo>
                      <a:pt x="39" y="12"/>
                      <a:pt x="38" y="11"/>
                      <a:pt x="37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79" name="">
                <a:extLst>
                  <a:ext uri="{FF2B5EF4-FFF2-40B4-BE49-F238E27FC236}">
                    <a16:creationId xmlns:a16="http://schemas.microsoft.com/office/drawing/2014/main" id="{F034C80A-02CF-4DB5-9094-5D4C883770AF}"/>
                  </a:ext>
                </a:extLst>
              </p:cNvPr>
              <p:cNvSpPr/>
              <p:nvPr/>
            </p:nvSpPr>
            <p:spPr bwMode="auto">
              <a:xfrm>
                <a:off x="6977063" y="5553076"/>
                <a:ext cx="179388" cy="141288"/>
              </a:xfrm>
              <a:custGeom>
                <a:avLst/>
                <a:gdLst>
                  <a:gd name="T0" fmla="*/ 12 w 47"/>
                  <a:gd name="T1" fmla="*/ 28 h 37"/>
                  <a:gd name="T2" fmla="*/ 5 w 47"/>
                  <a:gd name="T3" fmla="*/ 22 h 37"/>
                  <a:gd name="T4" fmla="*/ 1 w 47"/>
                  <a:gd name="T5" fmla="*/ 11 h 37"/>
                  <a:gd name="T6" fmla="*/ 9 w 47"/>
                  <a:gd name="T7" fmla="*/ 3 h 37"/>
                  <a:gd name="T8" fmla="*/ 9 w 47"/>
                  <a:gd name="T9" fmla="*/ 3 h 37"/>
                  <a:gd name="T10" fmla="*/ 36 w 47"/>
                  <a:gd name="T11" fmla="*/ 6 h 37"/>
                  <a:gd name="T12" fmla="*/ 46 w 47"/>
                  <a:gd name="T13" fmla="*/ 19 h 37"/>
                  <a:gd name="T14" fmla="*/ 36 w 47"/>
                  <a:gd name="T15" fmla="*/ 35 h 37"/>
                  <a:gd name="T16" fmla="*/ 12 w 47"/>
                  <a:gd name="T17" fmla="*/ 28 h 37"/>
                  <a:gd name="T18" fmla="*/ 34 w 47"/>
                  <a:gd name="T19" fmla="*/ 13 h 37"/>
                  <a:gd name="T20" fmla="*/ 32 w 47"/>
                  <a:gd name="T21" fmla="*/ 12 h 37"/>
                  <a:gd name="T22" fmla="*/ 12 w 47"/>
                  <a:gd name="T23" fmla="*/ 9 h 37"/>
                  <a:gd name="T24" fmla="*/ 12 w 47"/>
                  <a:gd name="T25" fmla="*/ 9 h 37"/>
                  <a:gd name="T26" fmla="*/ 8 w 47"/>
                  <a:gd name="T27" fmla="*/ 13 h 37"/>
                  <a:gd name="T28" fmla="*/ 10 w 47"/>
                  <a:gd name="T29" fmla="*/ 17 h 37"/>
                  <a:gd name="T30" fmla="*/ 35 w 47"/>
                  <a:gd name="T31" fmla="*/ 28 h 37"/>
                  <a:gd name="T32" fmla="*/ 39 w 47"/>
                  <a:gd name="T33" fmla="*/ 20 h 37"/>
                  <a:gd name="T34" fmla="*/ 34 w 47"/>
                  <a:gd name="T35" fmla="*/ 13 h 37"/>
                  <a:gd name="T36" fmla="*/ 10 w 47"/>
                  <a:gd name="T37" fmla="*/ 6 h 37"/>
                  <a:gd name="T38" fmla="*/ 10 w 47"/>
                  <a:gd name="T39" fmla="*/ 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7" h="37">
                    <a:moveTo>
                      <a:pt x="12" y="28"/>
                    </a:moveTo>
                    <a:cubicBezTo>
                      <a:pt x="9" y="26"/>
                      <a:pt x="7" y="24"/>
                      <a:pt x="5" y="22"/>
                    </a:cubicBezTo>
                    <a:cubicBezTo>
                      <a:pt x="2" y="18"/>
                      <a:pt x="0" y="15"/>
                      <a:pt x="1" y="11"/>
                    </a:cubicBezTo>
                    <a:cubicBezTo>
                      <a:pt x="2" y="8"/>
                      <a:pt x="5" y="5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6" y="0"/>
                      <a:pt x="28" y="1"/>
                      <a:pt x="36" y="6"/>
                    </a:cubicBezTo>
                    <a:cubicBezTo>
                      <a:pt x="41" y="9"/>
                      <a:pt x="45" y="14"/>
                      <a:pt x="46" y="19"/>
                    </a:cubicBezTo>
                    <a:cubicBezTo>
                      <a:pt x="47" y="26"/>
                      <a:pt x="44" y="33"/>
                      <a:pt x="36" y="35"/>
                    </a:cubicBezTo>
                    <a:cubicBezTo>
                      <a:pt x="28" y="37"/>
                      <a:pt x="19" y="33"/>
                      <a:pt x="12" y="28"/>
                    </a:cubicBezTo>
                    <a:close/>
                    <a:moveTo>
                      <a:pt x="34" y="13"/>
                    </a:moveTo>
                    <a:cubicBezTo>
                      <a:pt x="33" y="12"/>
                      <a:pt x="33" y="12"/>
                      <a:pt x="32" y="12"/>
                    </a:cubicBezTo>
                    <a:cubicBezTo>
                      <a:pt x="26" y="8"/>
                      <a:pt x="17" y="7"/>
                      <a:pt x="12" y="9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0" y="10"/>
                      <a:pt x="8" y="11"/>
                      <a:pt x="8" y="13"/>
                    </a:cubicBezTo>
                    <a:cubicBezTo>
                      <a:pt x="8" y="14"/>
                      <a:pt x="8" y="15"/>
                      <a:pt x="10" y="17"/>
                    </a:cubicBezTo>
                    <a:cubicBezTo>
                      <a:pt x="16" y="24"/>
                      <a:pt x="27" y="30"/>
                      <a:pt x="35" y="28"/>
                    </a:cubicBezTo>
                    <a:cubicBezTo>
                      <a:pt x="39" y="27"/>
                      <a:pt x="40" y="23"/>
                      <a:pt x="39" y="20"/>
                    </a:cubicBezTo>
                    <a:cubicBezTo>
                      <a:pt x="38" y="17"/>
                      <a:pt x="36" y="14"/>
                      <a:pt x="34" y="13"/>
                    </a:cubicBezTo>
                    <a:close/>
                    <a:moveTo>
                      <a:pt x="10" y="6"/>
                    </a:moveTo>
                    <a:cubicBezTo>
                      <a:pt x="10" y="6"/>
                      <a:pt x="10" y="6"/>
                      <a:pt x="1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80" name="">
                <a:extLst>
                  <a:ext uri="{FF2B5EF4-FFF2-40B4-BE49-F238E27FC236}">
                    <a16:creationId xmlns:a16="http://schemas.microsoft.com/office/drawing/2014/main" id="{F1826946-7DE4-48E2-8520-9F336DF90C1D}"/>
                  </a:ext>
                </a:extLst>
              </p:cNvPr>
              <p:cNvSpPr/>
              <p:nvPr/>
            </p:nvSpPr>
            <p:spPr bwMode="auto">
              <a:xfrm>
                <a:off x="7612063" y="4059239"/>
                <a:ext cx="60325" cy="63500"/>
              </a:xfrm>
              <a:custGeom>
                <a:avLst/>
                <a:gdLst>
                  <a:gd name="T0" fmla="*/ 2 w 16"/>
                  <a:gd name="T1" fmla="*/ 16 h 17"/>
                  <a:gd name="T2" fmla="*/ 1 w 16"/>
                  <a:gd name="T3" fmla="*/ 12 h 17"/>
                  <a:gd name="T4" fmla="*/ 10 w 16"/>
                  <a:gd name="T5" fmla="*/ 1 h 17"/>
                  <a:gd name="T6" fmla="*/ 15 w 16"/>
                  <a:gd name="T7" fmla="*/ 1 h 17"/>
                  <a:gd name="T8" fmla="*/ 14 w 16"/>
                  <a:gd name="T9" fmla="*/ 6 h 17"/>
                  <a:gd name="T10" fmla="*/ 7 w 16"/>
                  <a:gd name="T11" fmla="*/ 15 h 17"/>
                  <a:gd name="T12" fmla="*/ 3 w 16"/>
                  <a:gd name="T13" fmla="*/ 17 h 17"/>
                  <a:gd name="T14" fmla="*/ 2 w 16"/>
                  <a:gd name="T15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7">
                    <a:moveTo>
                      <a:pt x="2" y="16"/>
                    </a:moveTo>
                    <a:cubicBezTo>
                      <a:pt x="1" y="15"/>
                      <a:pt x="0" y="13"/>
                      <a:pt x="1" y="12"/>
                    </a:cubicBezTo>
                    <a:cubicBezTo>
                      <a:pt x="3" y="8"/>
                      <a:pt x="6" y="4"/>
                      <a:pt x="10" y="1"/>
                    </a:cubicBezTo>
                    <a:cubicBezTo>
                      <a:pt x="11" y="0"/>
                      <a:pt x="13" y="0"/>
                      <a:pt x="15" y="1"/>
                    </a:cubicBezTo>
                    <a:cubicBezTo>
                      <a:pt x="16" y="3"/>
                      <a:pt x="16" y="5"/>
                      <a:pt x="14" y="6"/>
                    </a:cubicBezTo>
                    <a:cubicBezTo>
                      <a:pt x="11" y="9"/>
                      <a:pt x="9" y="12"/>
                      <a:pt x="7" y="15"/>
                    </a:cubicBezTo>
                    <a:cubicBezTo>
                      <a:pt x="6" y="17"/>
                      <a:pt x="4" y="17"/>
                      <a:pt x="3" y="17"/>
                    </a:cubicBezTo>
                    <a:cubicBezTo>
                      <a:pt x="2" y="17"/>
                      <a:pt x="2" y="16"/>
                      <a:pt x="2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81" name="">
                <a:extLst>
                  <a:ext uri="{FF2B5EF4-FFF2-40B4-BE49-F238E27FC236}">
                    <a16:creationId xmlns:a16="http://schemas.microsoft.com/office/drawing/2014/main" id="{A1987E36-DB32-491F-BBE3-9220F896EA78}"/>
                  </a:ext>
                </a:extLst>
              </p:cNvPr>
              <p:cNvSpPr/>
              <p:nvPr/>
            </p:nvSpPr>
            <p:spPr bwMode="auto">
              <a:xfrm>
                <a:off x="7759700" y="4195764"/>
                <a:ext cx="53975" cy="52388"/>
              </a:xfrm>
              <a:custGeom>
                <a:avLst/>
                <a:gdLst>
                  <a:gd name="T0" fmla="*/ 2 w 14"/>
                  <a:gd name="T1" fmla="*/ 12 h 14"/>
                  <a:gd name="T2" fmla="*/ 2 w 14"/>
                  <a:gd name="T3" fmla="*/ 12 h 14"/>
                  <a:gd name="T4" fmla="*/ 1 w 14"/>
                  <a:gd name="T5" fmla="*/ 7 h 14"/>
                  <a:gd name="T6" fmla="*/ 8 w 14"/>
                  <a:gd name="T7" fmla="*/ 1 h 14"/>
                  <a:gd name="T8" fmla="*/ 13 w 14"/>
                  <a:gd name="T9" fmla="*/ 2 h 14"/>
                  <a:gd name="T10" fmla="*/ 12 w 14"/>
                  <a:gd name="T11" fmla="*/ 7 h 14"/>
                  <a:gd name="T12" fmla="*/ 6 w 14"/>
                  <a:gd name="T13" fmla="*/ 12 h 14"/>
                  <a:gd name="T14" fmla="*/ 2 w 14"/>
                  <a:gd name="T15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14">
                    <a:moveTo>
                      <a:pt x="2" y="12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0" y="11"/>
                      <a:pt x="0" y="9"/>
                      <a:pt x="1" y="7"/>
                    </a:cubicBezTo>
                    <a:cubicBezTo>
                      <a:pt x="3" y="5"/>
                      <a:pt x="5" y="3"/>
                      <a:pt x="8" y="1"/>
                    </a:cubicBezTo>
                    <a:cubicBezTo>
                      <a:pt x="10" y="0"/>
                      <a:pt x="12" y="0"/>
                      <a:pt x="13" y="2"/>
                    </a:cubicBezTo>
                    <a:cubicBezTo>
                      <a:pt x="14" y="4"/>
                      <a:pt x="14" y="6"/>
                      <a:pt x="12" y="7"/>
                    </a:cubicBezTo>
                    <a:cubicBezTo>
                      <a:pt x="10" y="8"/>
                      <a:pt x="8" y="10"/>
                      <a:pt x="6" y="12"/>
                    </a:cubicBezTo>
                    <a:cubicBezTo>
                      <a:pt x="5" y="13"/>
                      <a:pt x="3" y="14"/>
                      <a:pt x="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82" name="">
                <a:extLst>
                  <a:ext uri="{FF2B5EF4-FFF2-40B4-BE49-F238E27FC236}">
                    <a16:creationId xmlns:a16="http://schemas.microsoft.com/office/drawing/2014/main" id="{22404B39-4E37-46C8-8A88-45CFE69B875B}"/>
                  </a:ext>
                </a:extLst>
              </p:cNvPr>
              <p:cNvSpPr/>
              <p:nvPr/>
            </p:nvSpPr>
            <p:spPr bwMode="auto">
              <a:xfrm>
                <a:off x="7851775" y="4321176"/>
                <a:ext cx="90488" cy="63500"/>
              </a:xfrm>
              <a:custGeom>
                <a:avLst/>
                <a:gdLst>
                  <a:gd name="T0" fmla="*/ 2 w 24"/>
                  <a:gd name="T1" fmla="*/ 16 h 17"/>
                  <a:gd name="T2" fmla="*/ 1 w 24"/>
                  <a:gd name="T3" fmla="*/ 15 h 17"/>
                  <a:gd name="T4" fmla="*/ 3 w 24"/>
                  <a:gd name="T5" fmla="*/ 10 h 17"/>
                  <a:gd name="T6" fmla="*/ 18 w 24"/>
                  <a:gd name="T7" fmla="*/ 1 h 17"/>
                  <a:gd name="T8" fmla="*/ 23 w 24"/>
                  <a:gd name="T9" fmla="*/ 3 h 17"/>
                  <a:gd name="T10" fmla="*/ 22 w 24"/>
                  <a:gd name="T11" fmla="*/ 7 h 17"/>
                  <a:gd name="T12" fmla="*/ 6 w 24"/>
                  <a:gd name="T13" fmla="*/ 16 h 17"/>
                  <a:gd name="T14" fmla="*/ 2 w 24"/>
                  <a:gd name="T15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17">
                    <a:moveTo>
                      <a:pt x="2" y="16"/>
                    </a:moveTo>
                    <a:cubicBezTo>
                      <a:pt x="2" y="16"/>
                      <a:pt x="2" y="15"/>
                      <a:pt x="1" y="15"/>
                    </a:cubicBezTo>
                    <a:cubicBezTo>
                      <a:pt x="0" y="13"/>
                      <a:pt x="1" y="11"/>
                      <a:pt x="3" y="10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20" y="0"/>
                      <a:pt x="22" y="1"/>
                      <a:pt x="23" y="3"/>
                    </a:cubicBezTo>
                    <a:cubicBezTo>
                      <a:pt x="24" y="4"/>
                      <a:pt x="23" y="6"/>
                      <a:pt x="22" y="7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5" y="17"/>
                      <a:pt x="4" y="17"/>
                      <a:pt x="2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83" name="">
                <a:extLst>
                  <a:ext uri="{FF2B5EF4-FFF2-40B4-BE49-F238E27FC236}">
                    <a16:creationId xmlns:a16="http://schemas.microsoft.com/office/drawing/2014/main" id="{1D1B827F-8035-4C4B-A477-2C5D5A3FAC9F}"/>
                  </a:ext>
                </a:extLst>
              </p:cNvPr>
              <p:cNvSpPr/>
              <p:nvPr/>
            </p:nvSpPr>
            <p:spPr bwMode="auto">
              <a:xfrm>
                <a:off x="7923213" y="4498976"/>
                <a:ext cx="60325" cy="46038"/>
              </a:xfrm>
              <a:custGeom>
                <a:avLst/>
                <a:gdLst>
                  <a:gd name="T0" fmla="*/ 2 w 16"/>
                  <a:gd name="T1" fmla="*/ 11 h 12"/>
                  <a:gd name="T2" fmla="*/ 1 w 16"/>
                  <a:gd name="T3" fmla="*/ 11 h 12"/>
                  <a:gd name="T4" fmla="*/ 1 w 16"/>
                  <a:gd name="T5" fmla="*/ 6 h 12"/>
                  <a:gd name="T6" fmla="*/ 11 w 16"/>
                  <a:gd name="T7" fmla="*/ 0 h 12"/>
                  <a:gd name="T8" fmla="*/ 16 w 16"/>
                  <a:gd name="T9" fmla="*/ 3 h 12"/>
                  <a:gd name="T10" fmla="*/ 13 w 16"/>
                  <a:gd name="T11" fmla="*/ 7 h 12"/>
                  <a:gd name="T12" fmla="*/ 6 w 16"/>
                  <a:gd name="T13" fmla="*/ 11 h 12"/>
                  <a:gd name="T14" fmla="*/ 2 w 16"/>
                  <a:gd name="T15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2">
                    <a:moveTo>
                      <a:pt x="2" y="11"/>
                    </a:moveTo>
                    <a:cubicBezTo>
                      <a:pt x="2" y="11"/>
                      <a:pt x="1" y="11"/>
                      <a:pt x="1" y="11"/>
                    </a:cubicBezTo>
                    <a:cubicBezTo>
                      <a:pt x="0" y="9"/>
                      <a:pt x="0" y="7"/>
                      <a:pt x="1" y="6"/>
                    </a:cubicBezTo>
                    <a:cubicBezTo>
                      <a:pt x="4" y="3"/>
                      <a:pt x="8" y="1"/>
                      <a:pt x="11" y="0"/>
                    </a:cubicBezTo>
                    <a:cubicBezTo>
                      <a:pt x="13" y="0"/>
                      <a:pt x="15" y="1"/>
                      <a:pt x="16" y="3"/>
                    </a:cubicBezTo>
                    <a:cubicBezTo>
                      <a:pt x="16" y="4"/>
                      <a:pt x="15" y="6"/>
                      <a:pt x="13" y="7"/>
                    </a:cubicBezTo>
                    <a:cubicBezTo>
                      <a:pt x="11" y="8"/>
                      <a:pt x="8" y="9"/>
                      <a:pt x="6" y="11"/>
                    </a:cubicBezTo>
                    <a:cubicBezTo>
                      <a:pt x="5" y="12"/>
                      <a:pt x="3" y="12"/>
                      <a:pt x="2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84" name="">
                <a:extLst>
                  <a:ext uri="{FF2B5EF4-FFF2-40B4-BE49-F238E27FC236}">
                    <a16:creationId xmlns:a16="http://schemas.microsoft.com/office/drawing/2014/main" id="{B0BD665F-A3A4-4D12-8008-BD00C9B8E2BA}"/>
                  </a:ext>
                </a:extLst>
              </p:cNvPr>
              <p:cNvSpPr/>
              <p:nvPr/>
            </p:nvSpPr>
            <p:spPr bwMode="auto">
              <a:xfrm>
                <a:off x="7945438" y="4643439"/>
                <a:ext cx="130175" cy="60325"/>
              </a:xfrm>
              <a:custGeom>
                <a:avLst/>
                <a:gdLst>
                  <a:gd name="T0" fmla="*/ 2 w 34"/>
                  <a:gd name="T1" fmla="*/ 15 h 16"/>
                  <a:gd name="T2" fmla="*/ 1 w 34"/>
                  <a:gd name="T3" fmla="*/ 14 h 16"/>
                  <a:gd name="T4" fmla="*/ 3 w 34"/>
                  <a:gd name="T5" fmla="*/ 9 h 16"/>
                  <a:gd name="T6" fmla="*/ 29 w 34"/>
                  <a:gd name="T7" fmla="*/ 0 h 16"/>
                  <a:gd name="T8" fmla="*/ 33 w 34"/>
                  <a:gd name="T9" fmla="*/ 3 h 16"/>
                  <a:gd name="T10" fmla="*/ 31 w 34"/>
                  <a:gd name="T11" fmla="*/ 7 h 16"/>
                  <a:gd name="T12" fmla="*/ 5 w 34"/>
                  <a:gd name="T13" fmla="*/ 16 h 16"/>
                  <a:gd name="T14" fmla="*/ 2 w 34"/>
                  <a:gd name="T15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16">
                    <a:moveTo>
                      <a:pt x="2" y="15"/>
                    </a:moveTo>
                    <a:cubicBezTo>
                      <a:pt x="1" y="15"/>
                      <a:pt x="1" y="14"/>
                      <a:pt x="1" y="14"/>
                    </a:cubicBezTo>
                    <a:cubicBezTo>
                      <a:pt x="0" y="12"/>
                      <a:pt x="1" y="10"/>
                      <a:pt x="3" y="9"/>
                    </a:cubicBezTo>
                    <a:cubicBezTo>
                      <a:pt x="12" y="6"/>
                      <a:pt x="19" y="3"/>
                      <a:pt x="29" y="0"/>
                    </a:cubicBezTo>
                    <a:cubicBezTo>
                      <a:pt x="31" y="0"/>
                      <a:pt x="33" y="1"/>
                      <a:pt x="33" y="3"/>
                    </a:cubicBezTo>
                    <a:cubicBezTo>
                      <a:pt x="34" y="4"/>
                      <a:pt x="33" y="6"/>
                      <a:pt x="31" y="7"/>
                    </a:cubicBezTo>
                    <a:cubicBezTo>
                      <a:pt x="22" y="10"/>
                      <a:pt x="14" y="12"/>
                      <a:pt x="5" y="16"/>
                    </a:cubicBezTo>
                    <a:cubicBezTo>
                      <a:pt x="4" y="16"/>
                      <a:pt x="3" y="16"/>
                      <a:pt x="2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85" name="">
                <a:extLst>
                  <a:ext uri="{FF2B5EF4-FFF2-40B4-BE49-F238E27FC236}">
                    <a16:creationId xmlns:a16="http://schemas.microsoft.com/office/drawing/2014/main" id="{D4263676-521D-4093-8E6C-669DDAC0DC9A}"/>
                  </a:ext>
                </a:extLst>
              </p:cNvPr>
              <p:cNvSpPr/>
              <p:nvPr/>
            </p:nvSpPr>
            <p:spPr bwMode="auto">
              <a:xfrm>
                <a:off x="7926388" y="4862514"/>
                <a:ext cx="125413" cy="49213"/>
              </a:xfrm>
              <a:custGeom>
                <a:avLst/>
                <a:gdLst>
                  <a:gd name="T0" fmla="*/ 1 w 33"/>
                  <a:gd name="T1" fmla="*/ 7 h 13"/>
                  <a:gd name="T2" fmla="*/ 0 w 33"/>
                  <a:gd name="T3" fmla="*/ 3 h 13"/>
                  <a:gd name="T4" fmla="*/ 4 w 33"/>
                  <a:gd name="T5" fmla="*/ 0 h 13"/>
                  <a:gd name="T6" fmla="*/ 30 w 33"/>
                  <a:gd name="T7" fmla="*/ 6 h 13"/>
                  <a:gd name="T8" fmla="*/ 33 w 33"/>
                  <a:gd name="T9" fmla="*/ 10 h 13"/>
                  <a:gd name="T10" fmla="*/ 29 w 33"/>
                  <a:gd name="T11" fmla="*/ 13 h 13"/>
                  <a:gd name="T12" fmla="*/ 3 w 33"/>
                  <a:gd name="T13" fmla="*/ 7 h 13"/>
                  <a:gd name="T14" fmla="*/ 1 w 33"/>
                  <a:gd name="T15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13">
                    <a:moveTo>
                      <a:pt x="1" y="7"/>
                    </a:moveTo>
                    <a:cubicBezTo>
                      <a:pt x="0" y="6"/>
                      <a:pt x="0" y="5"/>
                      <a:pt x="0" y="3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13" y="2"/>
                      <a:pt x="22" y="4"/>
                      <a:pt x="30" y="6"/>
                    </a:cubicBezTo>
                    <a:cubicBezTo>
                      <a:pt x="32" y="6"/>
                      <a:pt x="33" y="8"/>
                      <a:pt x="33" y="10"/>
                    </a:cubicBezTo>
                    <a:cubicBezTo>
                      <a:pt x="33" y="12"/>
                      <a:pt x="31" y="13"/>
                      <a:pt x="29" y="13"/>
                    </a:cubicBezTo>
                    <a:cubicBezTo>
                      <a:pt x="20" y="11"/>
                      <a:pt x="11" y="9"/>
                      <a:pt x="3" y="7"/>
                    </a:cubicBezTo>
                    <a:cubicBezTo>
                      <a:pt x="2" y="7"/>
                      <a:pt x="2" y="7"/>
                      <a:pt x="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86" name="">
                <a:extLst>
                  <a:ext uri="{FF2B5EF4-FFF2-40B4-BE49-F238E27FC236}">
                    <a16:creationId xmlns:a16="http://schemas.microsoft.com/office/drawing/2014/main" id="{A8C915D7-933C-40C4-A2C3-A005C56C0319}"/>
                  </a:ext>
                </a:extLst>
              </p:cNvPr>
              <p:cNvSpPr/>
              <p:nvPr/>
            </p:nvSpPr>
            <p:spPr bwMode="auto">
              <a:xfrm>
                <a:off x="7862888" y="5045076"/>
                <a:ext cx="57150" cy="41275"/>
              </a:xfrm>
              <a:custGeom>
                <a:avLst/>
                <a:gdLst>
                  <a:gd name="T0" fmla="*/ 1 w 15"/>
                  <a:gd name="T1" fmla="*/ 6 h 11"/>
                  <a:gd name="T2" fmla="*/ 0 w 15"/>
                  <a:gd name="T3" fmla="*/ 2 h 11"/>
                  <a:gd name="T4" fmla="*/ 5 w 15"/>
                  <a:gd name="T5" fmla="*/ 0 h 11"/>
                  <a:gd name="T6" fmla="*/ 13 w 15"/>
                  <a:gd name="T7" fmla="*/ 5 h 11"/>
                  <a:gd name="T8" fmla="*/ 14 w 15"/>
                  <a:gd name="T9" fmla="*/ 10 h 11"/>
                  <a:gd name="T10" fmla="*/ 9 w 15"/>
                  <a:gd name="T11" fmla="*/ 10 h 11"/>
                  <a:gd name="T12" fmla="*/ 9 w 15"/>
                  <a:gd name="T13" fmla="*/ 10 h 11"/>
                  <a:gd name="T14" fmla="*/ 2 w 15"/>
                  <a:gd name="T15" fmla="*/ 7 h 11"/>
                  <a:gd name="T16" fmla="*/ 1 w 15"/>
                  <a:gd name="T1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11">
                    <a:moveTo>
                      <a:pt x="1" y="6"/>
                    </a:moveTo>
                    <a:cubicBezTo>
                      <a:pt x="0" y="5"/>
                      <a:pt x="0" y="4"/>
                      <a:pt x="0" y="2"/>
                    </a:cubicBezTo>
                    <a:cubicBezTo>
                      <a:pt x="1" y="0"/>
                      <a:pt x="3" y="0"/>
                      <a:pt x="5" y="0"/>
                    </a:cubicBezTo>
                    <a:cubicBezTo>
                      <a:pt x="8" y="1"/>
                      <a:pt x="10" y="3"/>
                      <a:pt x="13" y="5"/>
                    </a:cubicBezTo>
                    <a:cubicBezTo>
                      <a:pt x="14" y="6"/>
                      <a:pt x="15" y="8"/>
                      <a:pt x="14" y="10"/>
                    </a:cubicBezTo>
                    <a:cubicBezTo>
                      <a:pt x="12" y="11"/>
                      <a:pt x="10" y="11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7" y="9"/>
                      <a:pt x="4" y="8"/>
                      <a:pt x="2" y="7"/>
                    </a:cubicBezTo>
                    <a:cubicBezTo>
                      <a:pt x="2" y="7"/>
                      <a:pt x="2" y="6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87" name="">
                <a:extLst>
                  <a:ext uri="{FF2B5EF4-FFF2-40B4-BE49-F238E27FC236}">
                    <a16:creationId xmlns:a16="http://schemas.microsoft.com/office/drawing/2014/main" id="{ABEEBAD9-B013-4F34-9D0B-EEF9A5E1B17E}"/>
                  </a:ext>
                </a:extLst>
              </p:cNvPr>
              <p:cNvSpPr/>
              <p:nvPr/>
            </p:nvSpPr>
            <p:spPr bwMode="auto">
              <a:xfrm>
                <a:off x="7732713" y="5186364"/>
                <a:ext cx="114300" cy="117475"/>
              </a:xfrm>
              <a:custGeom>
                <a:avLst/>
                <a:gdLst>
                  <a:gd name="T0" fmla="*/ 24 w 30"/>
                  <a:gd name="T1" fmla="*/ 30 h 31"/>
                  <a:gd name="T2" fmla="*/ 23 w 30"/>
                  <a:gd name="T3" fmla="*/ 30 h 31"/>
                  <a:gd name="T4" fmla="*/ 1 w 30"/>
                  <a:gd name="T5" fmla="*/ 6 h 31"/>
                  <a:gd name="T6" fmla="*/ 2 w 30"/>
                  <a:gd name="T7" fmla="*/ 1 h 31"/>
                  <a:gd name="T8" fmla="*/ 7 w 30"/>
                  <a:gd name="T9" fmla="*/ 1 h 31"/>
                  <a:gd name="T10" fmla="*/ 28 w 30"/>
                  <a:gd name="T11" fmla="*/ 25 h 31"/>
                  <a:gd name="T12" fmla="*/ 28 w 30"/>
                  <a:gd name="T13" fmla="*/ 30 h 31"/>
                  <a:gd name="T14" fmla="*/ 24 w 30"/>
                  <a:gd name="T15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31">
                    <a:moveTo>
                      <a:pt x="24" y="30"/>
                    </a:moveTo>
                    <a:cubicBezTo>
                      <a:pt x="24" y="30"/>
                      <a:pt x="23" y="30"/>
                      <a:pt x="23" y="30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30" y="27"/>
                      <a:pt x="30" y="29"/>
                      <a:pt x="28" y="30"/>
                    </a:cubicBezTo>
                    <a:cubicBezTo>
                      <a:pt x="27" y="31"/>
                      <a:pt x="25" y="31"/>
                      <a:pt x="24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88" name="">
                <a:extLst>
                  <a:ext uri="{FF2B5EF4-FFF2-40B4-BE49-F238E27FC236}">
                    <a16:creationId xmlns:a16="http://schemas.microsoft.com/office/drawing/2014/main" id="{29E73961-840D-45C8-8457-EF938715B915}"/>
                  </a:ext>
                </a:extLst>
              </p:cNvPr>
              <p:cNvSpPr/>
              <p:nvPr/>
            </p:nvSpPr>
            <p:spPr bwMode="auto">
              <a:xfrm>
                <a:off x="7558088" y="5291139"/>
                <a:ext cx="46038" cy="65088"/>
              </a:xfrm>
              <a:custGeom>
                <a:avLst/>
                <a:gdLst>
                  <a:gd name="T0" fmla="*/ 6 w 12"/>
                  <a:gd name="T1" fmla="*/ 16 h 17"/>
                  <a:gd name="T2" fmla="*/ 6 w 12"/>
                  <a:gd name="T3" fmla="*/ 15 h 17"/>
                  <a:gd name="T4" fmla="*/ 0 w 12"/>
                  <a:gd name="T5" fmla="*/ 4 h 17"/>
                  <a:gd name="T6" fmla="*/ 4 w 12"/>
                  <a:gd name="T7" fmla="*/ 0 h 17"/>
                  <a:gd name="T8" fmla="*/ 7 w 12"/>
                  <a:gd name="T9" fmla="*/ 3 h 17"/>
                  <a:gd name="T10" fmla="*/ 11 w 12"/>
                  <a:gd name="T11" fmla="*/ 10 h 17"/>
                  <a:gd name="T12" fmla="*/ 11 w 12"/>
                  <a:gd name="T13" fmla="*/ 15 h 17"/>
                  <a:gd name="T14" fmla="*/ 6 w 12"/>
                  <a:gd name="T15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7">
                    <a:moveTo>
                      <a:pt x="6" y="16"/>
                    </a:moveTo>
                    <a:cubicBezTo>
                      <a:pt x="6" y="16"/>
                      <a:pt x="6" y="16"/>
                      <a:pt x="6" y="15"/>
                    </a:cubicBezTo>
                    <a:cubicBezTo>
                      <a:pt x="3" y="12"/>
                      <a:pt x="1" y="8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5" y="0"/>
                      <a:pt x="7" y="1"/>
                      <a:pt x="7" y="3"/>
                    </a:cubicBezTo>
                    <a:cubicBezTo>
                      <a:pt x="7" y="6"/>
                      <a:pt x="9" y="8"/>
                      <a:pt x="11" y="10"/>
                    </a:cubicBezTo>
                    <a:cubicBezTo>
                      <a:pt x="12" y="12"/>
                      <a:pt x="12" y="14"/>
                      <a:pt x="11" y="15"/>
                    </a:cubicBezTo>
                    <a:cubicBezTo>
                      <a:pt x="10" y="17"/>
                      <a:pt x="8" y="17"/>
                      <a:pt x="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89" name="">
                <a:extLst>
                  <a:ext uri="{FF2B5EF4-FFF2-40B4-BE49-F238E27FC236}">
                    <a16:creationId xmlns:a16="http://schemas.microsoft.com/office/drawing/2014/main" id="{441D852D-63B9-4AAD-8F2B-5AEB5650C7B2}"/>
                  </a:ext>
                </a:extLst>
              </p:cNvPr>
              <p:cNvSpPr/>
              <p:nvPr/>
            </p:nvSpPr>
            <p:spPr bwMode="auto">
              <a:xfrm>
                <a:off x="7421563" y="5334001"/>
                <a:ext cx="60325" cy="131763"/>
              </a:xfrm>
              <a:custGeom>
                <a:avLst/>
                <a:gdLst>
                  <a:gd name="T0" fmla="*/ 10 w 16"/>
                  <a:gd name="T1" fmla="*/ 34 h 35"/>
                  <a:gd name="T2" fmla="*/ 9 w 16"/>
                  <a:gd name="T3" fmla="*/ 33 h 35"/>
                  <a:gd name="T4" fmla="*/ 0 w 16"/>
                  <a:gd name="T5" fmla="*/ 4 h 35"/>
                  <a:gd name="T6" fmla="*/ 4 w 16"/>
                  <a:gd name="T7" fmla="*/ 0 h 35"/>
                  <a:gd name="T8" fmla="*/ 7 w 16"/>
                  <a:gd name="T9" fmla="*/ 3 h 35"/>
                  <a:gd name="T10" fmla="*/ 15 w 16"/>
                  <a:gd name="T11" fmla="*/ 30 h 35"/>
                  <a:gd name="T12" fmla="*/ 14 w 16"/>
                  <a:gd name="T13" fmla="*/ 34 h 35"/>
                  <a:gd name="T14" fmla="*/ 10 w 16"/>
                  <a:gd name="T15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35">
                    <a:moveTo>
                      <a:pt x="10" y="34"/>
                    </a:moveTo>
                    <a:cubicBezTo>
                      <a:pt x="10" y="34"/>
                      <a:pt x="10" y="34"/>
                      <a:pt x="9" y="33"/>
                    </a:cubicBezTo>
                    <a:cubicBezTo>
                      <a:pt x="4" y="24"/>
                      <a:pt x="1" y="1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7" y="1"/>
                      <a:pt x="7" y="3"/>
                    </a:cubicBezTo>
                    <a:cubicBezTo>
                      <a:pt x="8" y="12"/>
                      <a:pt x="11" y="21"/>
                      <a:pt x="15" y="30"/>
                    </a:cubicBezTo>
                    <a:cubicBezTo>
                      <a:pt x="16" y="31"/>
                      <a:pt x="16" y="33"/>
                      <a:pt x="14" y="34"/>
                    </a:cubicBezTo>
                    <a:cubicBezTo>
                      <a:pt x="13" y="35"/>
                      <a:pt x="11" y="35"/>
                      <a:pt x="10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90" name="">
                <a:extLst>
                  <a:ext uri="{FF2B5EF4-FFF2-40B4-BE49-F238E27FC236}">
                    <a16:creationId xmlns:a16="http://schemas.microsoft.com/office/drawing/2014/main" id="{680049BF-BB41-41A9-A91D-8EF08020E3FD}"/>
                  </a:ext>
                </a:extLst>
              </p:cNvPr>
              <p:cNvSpPr/>
              <p:nvPr/>
            </p:nvSpPr>
            <p:spPr bwMode="auto">
              <a:xfrm>
                <a:off x="7219950" y="5341939"/>
                <a:ext cx="30163" cy="74613"/>
              </a:xfrm>
              <a:custGeom>
                <a:avLst/>
                <a:gdLst>
                  <a:gd name="T0" fmla="*/ 2 w 8"/>
                  <a:gd name="T1" fmla="*/ 19 h 20"/>
                  <a:gd name="T2" fmla="*/ 0 w 8"/>
                  <a:gd name="T3" fmla="*/ 17 h 20"/>
                  <a:gd name="T4" fmla="*/ 1 w 8"/>
                  <a:gd name="T5" fmla="*/ 3 h 20"/>
                  <a:gd name="T6" fmla="*/ 4 w 8"/>
                  <a:gd name="T7" fmla="*/ 0 h 20"/>
                  <a:gd name="T8" fmla="*/ 7 w 8"/>
                  <a:gd name="T9" fmla="*/ 4 h 20"/>
                  <a:gd name="T10" fmla="*/ 7 w 8"/>
                  <a:gd name="T11" fmla="*/ 17 h 20"/>
                  <a:gd name="T12" fmla="*/ 4 w 8"/>
                  <a:gd name="T13" fmla="*/ 20 h 20"/>
                  <a:gd name="T14" fmla="*/ 2 w 8"/>
                  <a:gd name="T15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20">
                    <a:moveTo>
                      <a:pt x="2" y="19"/>
                    </a:moveTo>
                    <a:cubicBezTo>
                      <a:pt x="1" y="19"/>
                      <a:pt x="0" y="18"/>
                      <a:pt x="0" y="17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7" y="4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9"/>
                      <a:pt x="6" y="20"/>
                      <a:pt x="4" y="20"/>
                    </a:cubicBezTo>
                    <a:cubicBezTo>
                      <a:pt x="3" y="20"/>
                      <a:pt x="2" y="20"/>
                      <a:pt x="2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91" name="">
                <a:extLst>
                  <a:ext uri="{FF2B5EF4-FFF2-40B4-BE49-F238E27FC236}">
                    <a16:creationId xmlns:a16="http://schemas.microsoft.com/office/drawing/2014/main" id="{713FAC0C-58F2-41C6-9515-DD95BC977DB1}"/>
                  </a:ext>
                </a:extLst>
              </p:cNvPr>
              <p:cNvSpPr/>
              <p:nvPr/>
            </p:nvSpPr>
            <p:spPr bwMode="auto">
              <a:xfrm>
                <a:off x="6600825" y="4048126"/>
                <a:ext cx="1306513" cy="1277938"/>
              </a:xfrm>
              <a:custGeom>
                <a:avLst/>
                <a:gdLst>
                  <a:gd name="T0" fmla="*/ 81 w 344"/>
                  <a:gd name="T1" fmla="*/ 291 h 337"/>
                  <a:gd name="T2" fmla="*/ 15 w 344"/>
                  <a:gd name="T3" fmla="*/ 204 h 337"/>
                  <a:gd name="T4" fmla="*/ 21 w 344"/>
                  <a:gd name="T5" fmla="*/ 79 h 337"/>
                  <a:gd name="T6" fmla="*/ 114 w 344"/>
                  <a:gd name="T7" fmla="*/ 9 h 337"/>
                  <a:gd name="T8" fmla="*/ 238 w 344"/>
                  <a:gd name="T9" fmla="*/ 26 h 337"/>
                  <a:gd name="T10" fmla="*/ 308 w 344"/>
                  <a:gd name="T11" fmla="*/ 255 h 337"/>
                  <a:gd name="T12" fmla="*/ 308 w 344"/>
                  <a:gd name="T13" fmla="*/ 255 h 337"/>
                  <a:gd name="T14" fmla="*/ 219 w 344"/>
                  <a:gd name="T15" fmla="*/ 322 h 337"/>
                  <a:gd name="T16" fmla="*/ 100 w 344"/>
                  <a:gd name="T17" fmla="*/ 302 h 337"/>
                  <a:gd name="T18" fmla="*/ 81 w 344"/>
                  <a:gd name="T19" fmla="*/ 291 h 337"/>
                  <a:gd name="T20" fmla="*/ 252 w 344"/>
                  <a:gd name="T21" fmla="*/ 43 h 337"/>
                  <a:gd name="T22" fmla="*/ 235 w 344"/>
                  <a:gd name="T23" fmla="*/ 33 h 337"/>
                  <a:gd name="T24" fmla="*/ 115 w 344"/>
                  <a:gd name="T25" fmla="*/ 16 h 337"/>
                  <a:gd name="T26" fmla="*/ 27 w 344"/>
                  <a:gd name="T27" fmla="*/ 82 h 337"/>
                  <a:gd name="T28" fmla="*/ 22 w 344"/>
                  <a:gd name="T29" fmla="*/ 201 h 337"/>
                  <a:gd name="T30" fmla="*/ 103 w 344"/>
                  <a:gd name="T31" fmla="*/ 296 h 337"/>
                  <a:gd name="T32" fmla="*/ 301 w 344"/>
                  <a:gd name="T33" fmla="*/ 251 h 337"/>
                  <a:gd name="T34" fmla="*/ 252 w 344"/>
                  <a:gd name="T35" fmla="*/ 43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4" h="337">
                    <a:moveTo>
                      <a:pt x="81" y="291"/>
                    </a:moveTo>
                    <a:cubicBezTo>
                      <a:pt x="51" y="270"/>
                      <a:pt x="28" y="239"/>
                      <a:pt x="15" y="204"/>
                    </a:cubicBezTo>
                    <a:cubicBezTo>
                      <a:pt x="0" y="161"/>
                      <a:pt x="2" y="115"/>
                      <a:pt x="21" y="79"/>
                    </a:cubicBezTo>
                    <a:cubicBezTo>
                      <a:pt x="39" y="43"/>
                      <a:pt x="72" y="18"/>
                      <a:pt x="114" y="9"/>
                    </a:cubicBezTo>
                    <a:cubicBezTo>
                      <a:pt x="154" y="0"/>
                      <a:pt x="198" y="6"/>
                      <a:pt x="238" y="26"/>
                    </a:cubicBezTo>
                    <a:cubicBezTo>
                      <a:pt x="322" y="69"/>
                      <a:pt x="344" y="182"/>
                      <a:pt x="308" y="255"/>
                    </a:cubicBezTo>
                    <a:cubicBezTo>
                      <a:pt x="308" y="255"/>
                      <a:pt x="308" y="255"/>
                      <a:pt x="308" y="255"/>
                    </a:cubicBezTo>
                    <a:cubicBezTo>
                      <a:pt x="289" y="291"/>
                      <a:pt x="259" y="314"/>
                      <a:pt x="219" y="322"/>
                    </a:cubicBezTo>
                    <a:cubicBezTo>
                      <a:pt x="183" y="329"/>
                      <a:pt x="140" y="322"/>
                      <a:pt x="100" y="302"/>
                    </a:cubicBezTo>
                    <a:cubicBezTo>
                      <a:pt x="93" y="298"/>
                      <a:pt x="87" y="295"/>
                      <a:pt x="81" y="291"/>
                    </a:cubicBezTo>
                    <a:close/>
                    <a:moveTo>
                      <a:pt x="252" y="43"/>
                    </a:moveTo>
                    <a:cubicBezTo>
                      <a:pt x="246" y="39"/>
                      <a:pt x="241" y="36"/>
                      <a:pt x="235" y="33"/>
                    </a:cubicBezTo>
                    <a:cubicBezTo>
                      <a:pt x="196" y="13"/>
                      <a:pt x="154" y="7"/>
                      <a:pt x="115" y="16"/>
                    </a:cubicBezTo>
                    <a:cubicBezTo>
                      <a:pt x="75" y="24"/>
                      <a:pt x="44" y="48"/>
                      <a:pt x="27" y="82"/>
                    </a:cubicBezTo>
                    <a:cubicBezTo>
                      <a:pt x="9" y="117"/>
                      <a:pt x="8" y="160"/>
                      <a:pt x="22" y="201"/>
                    </a:cubicBezTo>
                    <a:cubicBezTo>
                      <a:pt x="36" y="243"/>
                      <a:pt x="66" y="277"/>
                      <a:pt x="103" y="296"/>
                    </a:cubicBezTo>
                    <a:cubicBezTo>
                      <a:pt x="186" y="337"/>
                      <a:pt x="267" y="319"/>
                      <a:pt x="301" y="251"/>
                    </a:cubicBezTo>
                    <a:cubicBezTo>
                      <a:pt x="334" y="187"/>
                      <a:pt x="318" y="89"/>
                      <a:pt x="252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92" name="">
                <a:extLst>
                  <a:ext uri="{FF2B5EF4-FFF2-40B4-BE49-F238E27FC236}">
                    <a16:creationId xmlns:a16="http://schemas.microsoft.com/office/drawing/2014/main" id="{E3265E3E-030B-46C5-B02B-B71057DA6D12}"/>
                  </a:ext>
                </a:extLst>
              </p:cNvPr>
              <p:cNvSpPr/>
              <p:nvPr/>
            </p:nvSpPr>
            <p:spPr bwMode="auto">
              <a:xfrm>
                <a:off x="6988175" y="4624389"/>
                <a:ext cx="577850" cy="576263"/>
              </a:xfrm>
              <a:custGeom>
                <a:avLst/>
                <a:gdLst>
                  <a:gd name="T0" fmla="*/ 42 w 152"/>
                  <a:gd name="T1" fmla="*/ 135 h 152"/>
                  <a:gd name="T2" fmla="*/ 15 w 152"/>
                  <a:gd name="T3" fmla="*/ 42 h 152"/>
                  <a:gd name="T4" fmla="*/ 111 w 152"/>
                  <a:gd name="T5" fmla="*/ 19 h 152"/>
                  <a:gd name="T6" fmla="*/ 146 w 152"/>
                  <a:gd name="T7" fmla="*/ 63 h 152"/>
                  <a:gd name="T8" fmla="*/ 142 w 152"/>
                  <a:gd name="T9" fmla="*/ 119 h 152"/>
                  <a:gd name="T10" fmla="*/ 142 w 152"/>
                  <a:gd name="T11" fmla="*/ 119 h 152"/>
                  <a:gd name="T12" fmla="*/ 103 w 152"/>
                  <a:gd name="T13" fmla="*/ 149 h 152"/>
                  <a:gd name="T14" fmla="*/ 50 w 152"/>
                  <a:gd name="T15" fmla="*/ 140 h 152"/>
                  <a:gd name="T16" fmla="*/ 42 w 152"/>
                  <a:gd name="T17" fmla="*/ 135 h 152"/>
                  <a:gd name="T18" fmla="*/ 115 w 152"/>
                  <a:gd name="T19" fmla="*/ 29 h 152"/>
                  <a:gd name="T20" fmla="*/ 108 w 152"/>
                  <a:gd name="T21" fmla="*/ 25 h 152"/>
                  <a:gd name="T22" fmla="*/ 22 w 152"/>
                  <a:gd name="T23" fmla="*/ 45 h 152"/>
                  <a:gd name="T24" fmla="*/ 53 w 152"/>
                  <a:gd name="T25" fmla="*/ 134 h 152"/>
                  <a:gd name="T26" fmla="*/ 101 w 152"/>
                  <a:gd name="T27" fmla="*/ 142 h 152"/>
                  <a:gd name="T28" fmla="*/ 136 w 152"/>
                  <a:gd name="T29" fmla="*/ 116 h 152"/>
                  <a:gd name="T30" fmla="*/ 136 w 152"/>
                  <a:gd name="T31" fmla="*/ 116 h 152"/>
                  <a:gd name="T32" fmla="*/ 140 w 152"/>
                  <a:gd name="T33" fmla="*/ 65 h 152"/>
                  <a:gd name="T34" fmla="*/ 115 w 152"/>
                  <a:gd name="T35" fmla="*/ 29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2" h="152">
                    <a:moveTo>
                      <a:pt x="42" y="135"/>
                    </a:moveTo>
                    <a:cubicBezTo>
                      <a:pt x="13" y="115"/>
                      <a:pt x="0" y="73"/>
                      <a:pt x="15" y="42"/>
                    </a:cubicBezTo>
                    <a:cubicBezTo>
                      <a:pt x="32" y="10"/>
                      <a:pt x="74" y="0"/>
                      <a:pt x="111" y="19"/>
                    </a:cubicBezTo>
                    <a:cubicBezTo>
                      <a:pt x="128" y="27"/>
                      <a:pt x="141" y="43"/>
                      <a:pt x="146" y="63"/>
                    </a:cubicBezTo>
                    <a:cubicBezTo>
                      <a:pt x="152" y="82"/>
                      <a:pt x="150" y="103"/>
                      <a:pt x="142" y="119"/>
                    </a:cubicBezTo>
                    <a:cubicBezTo>
                      <a:pt x="142" y="119"/>
                      <a:pt x="142" y="119"/>
                      <a:pt x="142" y="119"/>
                    </a:cubicBezTo>
                    <a:cubicBezTo>
                      <a:pt x="134" y="135"/>
                      <a:pt x="120" y="146"/>
                      <a:pt x="103" y="149"/>
                    </a:cubicBezTo>
                    <a:cubicBezTo>
                      <a:pt x="87" y="152"/>
                      <a:pt x="68" y="149"/>
                      <a:pt x="50" y="140"/>
                    </a:cubicBezTo>
                    <a:cubicBezTo>
                      <a:pt x="47" y="139"/>
                      <a:pt x="45" y="137"/>
                      <a:pt x="42" y="135"/>
                    </a:cubicBezTo>
                    <a:close/>
                    <a:moveTo>
                      <a:pt x="115" y="29"/>
                    </a:moveTo>
                    <a:cubicBezTo>
                      <a:pt x="113" y="28"/>
                      <a:pt x="110" y="26"/>
                      <a:pt x="108" y="25"/>
                    </a:cubicBezTo>
                    <a:cubicBezTo>
                      <a:pt x="74" y="8"/>
                      <a:pt x="36" y="17"/>
                      <a:pt x="22" y="45"/>
                    </a:cubicBezTo>
                    <a:cubicBezTo>
                      <a:pt x="6" y="76"/>
                      <a:pt x="21" y="118"/>
                      <a:pt x="53" y="134"/>
                    </a:cubicBezTo>
                    <a:cubicBezTo>
                      <a:pt x="70" y="142"/>
                      <a:pt x="87" y="145"/>
                      <a:pt x="101" y="142"/>
                    </a:cubicBezTo>
                    <a:cubicBezTo>
                      <a:pt x="117" y="139"/>
                      <a:pt x="129" y="130"/>
                      <a:pt x="136" y="116"/>
                    </a:cubicBezTo>
                    <a:cubicBezTo>
                      <a:pt x="136" y="116"/>
                      <a:pt x="136" y="116"/>
                      <a:pt x="136" y="116"/>
                    </a:cubicBezTo>
                    <a:cubicBezTo>
                      <a:pt x="143" y="101"/>
                      <a:pt x="145" y="83"/>
                      <a:pt x="140" y="65"/>
                    </a:cubicBezTo>
                    <a:cubicBezTo>
                      <a:pt x="135" y="50"/>
                      <a:pt x="127" y="37"/>
                      <a:pt x="115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93" name="">
                <a:extLst>
                  <a:ext uri="{FF2B5EF4-FFF2-40B4-BE49-F238E27FC236}">
                    <a16:creationId xmlns:a16="http://schemas.microsoft.com/office/drawing/2014/main" id="{91089797-CA69-4DAE-A552-4026ADF24161}"/>
                  </a:ext>
                </a:extLst>
              </p:cNvPr>
              <p:cNvSpPr/>
              <p:nvPr/>
            </p:nvSpPr>
            <p:spPr bwMode="auto">
              <a:xfrm>
                <a:off x="7486650" y="4502151"/>
                <a:ext cx="269875" cy="280988"/>
              </a:xfrm>
              <a:custGeom>
                <a:avLst/>
                <a:gdLst>
                  <a:gd name="T0" fmla="*/ 17 w 71"/>
                  <a:gd name="T1" fmla="*/ 66 h 74"/>
                  <a:gd name="T2" fmla="*/ 4 w 71"/>
                  <a:gd name="T3" fmla="*/ 47 h 74"/>
                  <a:gd name="T4" fmla="*/ 5 w 71"/>
                  <a:gd name="T5" fmla="*/ 21 h 74"/>
                  <a:gd name="T6" fmla="*/ 51 w 71"/>
                  <a:gd name="T7" fmla="*/ 9 h 74"/>
                  <a:gd name="T8" fmla="*/ 68 w 71"/>
                  <a:gd name="T9" fmla="*/ 31 h 74"/>
                  <a:gd name="T10" fmla="*/ 66 w 71"/>
                  <a:gd name="T11" fmla="*/ 58 h 74"/>
                  <a:gd name="T12" fmla="*/ 47 w 71"/>
                  <a:gd name="T13" fmla="*/ 72 h 74"/>
                  <a:gd name="T14" fmla="*/ 22 w 71"/>
                  <a:gd name="T15" fmla="*/ 68 h 74"/>
                  <a:gd name="T16" fmla="*/ 17 w 71"/>
                  <a:gd name="T17" fmla="*/ 66 h 74"/>
                  <a:gd name="T18" fmla="*/ 51 w 71"/>
                  <a:gd name="T19" fmla="*/ 17 h 74"/>
                  <a:gd name="T20" fmla="*/ 48 w 71"/>
                  <a:gd name="T21" fmla="*/ 15 h 74"/>
                  <a:gd name="T22" fmla="*/ 11 w 71"/>
                  <a:gd name="T23" fmla="*/ 24 h 74"/>
                  <a:gd name="T24" fmla="*/ 10 w 71"/>
                  <a:gd name="T25" fmla="*/ 45 h 74"/>
                  <a:gd name="T26" fmla="*/ 25 w 71"/>
                  <a:gd name="T27" fmla="*/ 62 h 74"/>
                  <a:gd name="T28" fmla="*/ 45 w 71"/>
                  <a:gd name="T29" fmla="*/ 66 h 74"/>
                  <a:gd name="T30" fmla="*/ 60 w 71"/>
                  <a:gd name="T31" fmla="*/ 55 h 74"/>
                  <a:gd name="T32" fmla="*/ 60 w 71"/>
                  <a:gd name="T33" fmla="*/ 55 h 74"/>
                  <a:gd name="T34" fmla="*/ 62 w 71"/>
                  <a:gd name="T35" fmla="*/ 33 h 74"/>
                  <a:gd name="T36" fmla="*/ 51 w 71"/>
                  <a:gd name="T37" fmla="*/ 17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1" h="74">
                    <a:moveTo>
                      <a:pt x="17" y="66"/>
                    </a:moveTo>
                    <a:cubicBezTo>
                      <a:pt x="11" y="61"/>
                      <a:pt x="6" y="55"/>
                      <a:pt x="4" y="47"/>
                    </a:cubicBezTo>
                    <a:cubicBezTo>
                      <a:pt x="0" y="38"/>
                      <a:pt x="1" y="28"/>
                      <a:pt x="5" y="21"/>
                    </a:cubicBezTo>
                    <a:cubicBezTo>
                      <a:pt x="13" y="5"/>
                      <a:pt x="33" y="0"/>
                      <a:pt x="51" y="9"/>
                    </a:cubicBezTo>
                    <a:cubicBezTo>
                      <a:pt x="59" y="13"/>
                      <a:pt x="65" y="21"/>
                      <a:pt x="68" y="31"/>
                    </a:cubicBezTo>
                    <a:cubicBezTo>
                      <a:pt x="71" y="40"/>
                      <a:pt x="70" y="50"/>
                      <a:pt x="66" y="58"/>
                    </a:cubicBezTo>
                    <a:cubicBezTo>
                      <a:pt x="62" y="66"/>
                      <a:pt x="55" y="71"/>
                      <a:pt x="47" y="72"/>
                    </a:cubicBezTo>
                    <a:cubicBezTo>
                      <a:pt x="39" y="74"/>
                      <a:pt x="30" y="72"/>
                      <a:pt x="22" y="68"/>
                    </a:cubicBezTo>
                    <a:cubicBezTo>
                      <a:pt x="20" y="67"/>
                      <a:pt x="19" y="67"/>
                      <a:pt x="17" y="66"/>
                    </a:cubicBezTo>
                    <a:close/>
                    <a:moveTo>
                      <a:pt x="51" y="17"/>
                    </a:moveTo>
                    <a:cubicBezTo>
                      <a:pt x="50" y="16"/>
                      <a:pt x="49" y="16"/>
                      <a:pt x="48" y="15"/>
                    </a:cubicBezTo>
                    <a:cubicBezTo>
                      <a:pt x="33" y="8"/>
                      <a:pt x="17" y="12"/>
                      <a:pt x="11" y="24"/>
                    </a:cubicBezTo>
                    <a:cubicBezTo>
                      <a:pt x="8" y="30"/>
                      <a:pt x="8" y="38"/>
                      <a:pt x="10" y="45"/>
                    </a:cubicBezTo>
                    <a:cubicBezTo>
                      <a:pt x="13" y="52"/>
                      <a:pt x="18" y="59"/>
                      <a:pt x="25" y="62"/>
                    </a:cubicBezTo>
                    <a:cubicBezTo>
                      <a:pt x="32" y="66"/>
                      <a:pt x="39" y="67"/>
                      <a:pt x="45" y="66"/>
                    </a:cubicBezTo>
                    <a:cubicBezTo>
                      <a:pt x="52" y="64"/>
                      <a:pt x="57" y="60"/>
                      <a:pt x="60" y="55"/>
                    </a:cubicBezTo>
                    <a:cubicBezTo>
                      <a:pt x="60" y="55"/>
                      <a:pt x="60" y="55"/>
                      <a:pt x="60" y="55"/>
                    </a:cubicBezTo>
                    <a:cubicBezTo>
                      <a:pt x="63" y="48"/>
                      <a:pt x="64" y="40"/>
                      <a:pt x="62" y="33"/>
                    </a:cubicBezTo>
                    <a:cubicBezTo>
                      <a:pt x="60" y="26"/>
                      <a:pt x="56" y="21"/>
                      <a:pt x="51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94" name="">
                <a:extLst>
                  <a:ext uri="{FF2B5EF4-FFF2-40B4-BE49-F238E27FC236}">
                    <a16:creationId xmlns:a16="http://schemas.microsoft.com/office/drawing/2014/main" id="{68AD3968-579D-454F-8DD1-D44F56FD3D60}"/>
                  </a:ext>
                </a:extLst>
              </p:cNvPr>
              <p:cNvSpPr/>
              <p:nvPr/>
            </p:nvSpPr>
            <p:spPr bwMode="auto">
              <a:xfrm>
                <a:off x="7269163" y="4445001"/>
                <a:ext cx="201613" cy="190500"/>
              </a:xfrm>
              <a:custGeom>
                <a:avLst/>
                <a:gdLst>
                  <a:gd name="T0" fmla="*/ 14 w 53"/>
                  <a:gd name="T1" fmla="*/ 44 h 50"/>
                  <a:gd name="T2" fmla="*/ 5 w 53"/>
                  <a:gd name="T3" fmla="*/ 13 h 50"/>
                  <a:gd name="T4" fmla="*/ 16 w 53"/>
                  <a:gd name="T5" fmla="*/ 3 h 50"/>
                  <a:gd name="T6" fmla="*/ 37 w 53"/>
                  <a:gd name="T7" fmla="*/ 4 h 50"/>
                  <a:gd name="T8" fmla="*/ 48 w 53"/>
                  <a:gd name="T9" fmla="*/ 38 h 50"/>
                  <a:gd name="T10" fmla="*/ 48 w 53"/>
                  <a:gd name="T11" fmla="*/ 38 h 50"/>
                  <a:gd name="T12" fmla="*/ 37 w 53"/>
                  <a:gd name="T13" fmla="*/ 48 h 50"/>
                  <a:gd name="T14" fmla="*/ 17 w 53"/>
                  <a:gd name="T15" fmla="*/ 46 h 50"/>
                  <a:gd name="T16" fmla="*/ 14 w 53"/>
                  <a:gd name="T17" fmla="*/ 44 h 50"/>
                  <a:gd name="T18" fmla="*/ 36 w 53"/>
                  <a:gd name="T19" fmla="*/ 12 h 50"/>
                  <a:gd name="T20" fmla="*/ 34 w 53"/>
                  <a:gd name="T21" fmla="*/ 10 h 50"/>
                  <a:gd name="T22" fmla="*/ 19 w 53"/>
                  <a:gd name="T23" fmla="*/ 9 h 50"/>
                  <a:gd name="T24" fmla="*/ 11 w 53"/>
                  <a:gd name="T25" fmla="*/ 16 h 50"/>
                  <a:gd name="T26" fmla="*/ 20 w 53"/>
                  <a:gd name="T27" fmla="*/ 39 h 50"/>
                  <a:gd name="T28" fmla="*/ 34 w 53"/>
                  <a:gd name="T29" fmla="*/ 41 h 50"/>
                  <a:gd name="T30" fmla="*/ 41 w 53"/>
                  <a:gd name="T31" fmla="*/ 35 h 50"/>
                  <a:gd name="T32" fmla="*/ 41 w 53"/>
                  <a:gd name="T33" fmla="*/ 35 h 50"/>
                  <a:gd name="T34" fmla="*/ 36 w 53"/>
                  <a:gd name="T35" fmla="*/ 1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3" h="50">
                    <a:moveTo>
                      <a:pt x="14" y="44"/>
                    </a:moveTo>
                    <a:cubicBezTo>
                      <a:pt x="4" y="37"/>
                      <a:pt x="0" y="23"/>
                      <a:pt x="5" y="13"/>
                    </a:cubicBezTo>
                    <a:cubicBezTo>
                      <a:pt x="7" y="8"/>
                      <a:pt x="11" y="4"/>
                      <a:pt x="16" y="3"/>
                    </a:cubicBezTo>
                    <a:cubicBezTo>
                      <a:pt x="23" y="0"/>
                      <a:pt x="30" y="1"/>
                      <a:pt x="37" y="4"/>
                    </a:cubicBezTo>
                    <a:cubicBezTo>
                      <a:pt x="49" y="10"/>
                      <a:pt x="53" y="27"/>
                      <a:pt x="48" y="38"/>
                    </a:cubicBezTo>
                    <a:cubicBezTo>
                      <a:pt x="48" y="38"/>
                      <a:pt x="48" y="38"/>
                      <a:pt x="48" y="38"/>
                    </a:cubicBezTo>
                    <a:cubicBezTo>
                      <a:pt x="45" y="42"/>
                      <a:pt x="42" y="46"/>
                      <a:pt x="37" y="48"/>
                    </a:cubicBezTo>
                    <a:cubicBezTo>
                      <a:pt x="31" y="50"/>
                      <a:pt x="24" y="49"/>
                      <a:pt x="17" y="46"/>
                    </a:cubicBezTo>
                    <a:cubicBezTo>
                      <a:pt x="16" y="45"/>
                      <a:pt x="15" y="44"/>
                      <a:pt x="14" y="44"/>
                    </a:cubicBezTo>
                    <a:close/>
                    <a:moveTo>
                      <a:pt x="36" y="12"/>
                    </a:moveTo>
                    <a:cubicBezTo>
                      <a:pt x="35" y="11"/>
                      <a:pt x="34" y="11"/>
                      <a:pt x="34" y="10"/>
                    </a:cubicBezTo>
                    <a:cubicBezTo>
                      <a:pt x="29" y="8"/>
                      <a:pt x="23" y="8"/>
                      <a:pt x="19" y="9"/>
                    </a:cubicBezTo>
                    <a:cubicBezTo>
                      <a:pt x="15" y="10"/>
                      <a:pt x="12" y="13"/>
                      <a:pt x="11" y="16"/>
                    </a:cubicBezTo>
                    <a:cubicBezTo>
                      <a:pt x="7" y="24"/>
                      <a:pt x="11" y="35"/>
                      <a:pt x="20" y="39"/>
                    </a:cubicBezTo>
                    <a:cubicBezTo>
                      <a:pt x="25" y="42"/>
                      <a:pt x="30" y="42"/>
                      <a:pt x="34" y="41"/>
                    </a:cubicBezTo>
                    <a:cubicBezTo>
                      <a:pt x="38" y="40"/>
                      <a:pt x="40" y="38"/>
                      <a:pt x="41" y="35"/>
                    </a:cubicBezTo>
                    <a:cubicBezTo>
                      <a:pt x="41" y="35"/>
                      <a:pt x="41" y="35"/>
                      <a:pt x="41" y="35"/>
                    </a:cubicBezTo>
                    <a:cubicBezTo>
                      <a:pt x="45" y="28"/>
                      <a:pt x="43" y="17"/>
                      <a:pt x="3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95" name="">
                <a:extLst>
                  <a:ext uri="{FF2B5EF4-FFF2-40B4-BE49-F238E27FC236}">
                    <a16:creationId xmlns:a16="http://schemas.microsoft.com/office/drawing/2014/main" id="{C72E1714-9D13-4683-B492-5BD1B4839F3C}"/>
                  </a:ext>
                </a:extLst>
              </p:cNvPr>
              <p:cNvSpPr/>
              <p:nvPr/>
            </p:nvSpPr>
            <p:spPr bwMode="auto">
              <a:xfrm>
                <a:off x="7219950" y="4911726"/>
                <a:ext cx="228600" cy="217488"/>
              </a:xfrm>
              <a:custGeom>
                <a:avLst/>
                <a:gdLst>
                  <a:gd name="T0" fmla="*/ 15 w 60"/>
                  <a:gd name="T1" fmla="*/ 50 h 57"/>
                  <a:gd name="T2" fmla="*/ 1 w 60"/>
                  <a:gd name="T3" fmla="*/ 30 h 57"/>
                  <a:gd name="T4" fmla="*/ 6 w 60"/>
                  <a:gd name="T5" fmla="*/ 12 h 57"/>
                  <a:gd name="T6" fmla="*/ 27 w 60"/>
                  <a:gd name="T7" fmla="*/ 1 h 57"/>
                  <a:gd name="T8" fmla="*/ 59 w 60"/>
                  <a:gd name="T9" fmla="*/ 29 h 57"/>
                  <a:gd name="T10" fmla="*/ 55 w 60"/>
                  <a:gd name="T11" fmla="*/ 46 h 57"/>
                  <a:gd name="T12" fmla="*/ 35 w 60"/>
                  <a:gd name="T13" fmla="*/ 56 h 57"/>
                  <a:gd name="T14" fmla="*/ 15 w 60"/>
                  <a:gd name="T15" fmla="*/ 50 h 57"/>
                  <a:gd name="T16" fmla="*/ 41 w 60"/>
                  <a:gd name="T17" fmla="*/ 12 h 57"/>
                  <a:gd name="T18" fmla="*/ 27 w 60"/>
                  <a:gd name="T19" fmla="*/ 8 h 57"/>
                  <a:gd name="T20" fmla="*/ 11 w 60"/>
                  <a:gd name="T21" fmla="*/ 16 h 57"/>
                  <a:gd name="T22" fmla="*/ 8 w 60"/>
                  <a:gd name="T23" fmla="*/ 29 h 57"/>
                  <a:gd name="T24" fmla="*/ 34 w 60"/>
                  <a:gd name="T25" fmla="*/ 49 h 57"/>
                  <a:gd name="T26" fmla="*/ 50 w 60"/>
                  <a:gd name="T27" fmla="*/ 42 h 57"/>
                  <a:gd name="T28" fmla="*/ 52 w 60"/>
                  <a:gd name="T29" fmla="*/ 30 h 57"/>
                  <a:gd name="T30" fmla="*/ 52 w 60"/>
                  <a:gd name="T31" fmla="*/ 30 h 57"/>
                  <a:gd name="T32" fmla="*/ 41 w 60"/>
                  <a:gd name="T33" fmla="*/ 1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57">
                    <a:moveTo>
                      <a:pt x="15" y="50"/>
                    </a:moveTo>
                    <a:cubicBezTo>
                      <a:pt x="8" y="46"/>
                      <a:pt x="3" y="38"/>
                      <a:pt x="1" y="30"/>
                    </a:cubicBezTo>
                    <a:cubicBezTo>
                      <a:pt x="0" y="23"/>
                      <a:pt x="2" y="17"/>
                      <a:pt x="6" y="12"/>
                    </a:cubicBezTo>
                    <a:cubicBezTo>
                      <a:pt x="11" y="6"/>
                      <a:pt x="18" y="2"/>
                      <a:pt x="27" y="1"/>
                    </a:cubicBezTo>
                    <a:cubicBezTo>
                      <a:pt x="43" y="0"/>
                      <a:pt x="57" y="15"/>
                      <a:pt x="59" y="29"/>
                    </a:cubicBezTo>
                    <a:cubicBezTo>
                      <a:pt x="60" y="35"/>
                      <a:pt x="59" y="41"/>
                      <a:pt x="55" y="46"/>
                    </a:cubicBezTo>
                    <a:cubicBezTo>
                      <a:pt x="51" y="52"/>
                      <a:pt x="43" y="55"/>
                      <a:pt x="35" y="56"/>
                    </a:cubicBezTo>
                    <a:cubicBezTo>
                      <a:pt x="28" y="57"/>
                      <a:pt x="21" y="54"/>
                      <a:pt x="15" y="50"/>
                    </a:cubicBezTo>
                    <a:close/>
                    <a:moveTo>
                      <a:pt x="41" y="12"/>
                    </a:moveTo>
                    <a:cubicBezTo>
                      <a:pt x="37" y="9"/>
                      <a:pt x="32" y="8"/>
                      <a:pt x="27" y="8"/>
                    </a:cubicBezTo>
                    <a:cubicBezTo>
                      <a:pt x="21" y="9"/>
                      <a:pt x="15" y="12"/>
                      <a:pt x="11" y="16"/>
                    </a:cubicBezTo>
                    <a:cubicBezTo>
                      <a:pt x="9" y="20"/>
                      <a:pt x="8" y="24"/>
                      <a:pt x="8" y="29"/>
                    </a:cubicBezTo>
                    <a:cubicBezTo>
                      <a:pt x="10" y="40"/>
                      <a:pt x="22" y="50"/>
                      <a:pt x="34" y="49"/>
                    </a:cubicBezTo>
                    <a:cubicBezTo>
                      <a:pt x="41" y="48"/>
                      <a:pt x="46" y="46"/>
                      <a:pt x="50" y="42"/>
                    </a:cubicBezTo>
                    <a:cubicBezTo>
                      <a:pt x="52" y="38"/>
                      <a:pt x="53" y="34"/>
                      <a:pt x="52" y="30"/>
                    </a:cubicBezTo>
                    <a:cubicBezTo>
                      <a:pt x="52" y="30"/>
                      <a:pt x="52" y="30"/>
                      <a:pt x="52" y="30"/>
                    </a:cubicBezTo>
                    <a:cubicBezTo>
                      <a:pt x="51" y="23"/>
                      <a:pt x="47" y="16"/>
                      <a:pt x="4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96" name="">
                <a:extLst>
                  <a:ext uri="{FF2B5EF4-FFF2-40B4-BE49-F238E27FC236}">
                    <a16:creationId xmlns:a16="http://schemas.microsoft.com/office/drawing/2014/main" id="{4C07DECF-BCF6-433A-9C44-A48606209C41}"/>
                  </a:ext>
                </a:extLst>
              </p:cNvPr>
              <p:cNvSpPr/>
              <p:nvPr/>
            </p:nvSpPr>
            <p:spPr bwMode="auto">
              <a:xfrm>
                <a:off x="6426200" y="3956051"/>
                <a:ext cx="1595438" cy="1435100"/>
              </a:xfrm>
              <a:custGeom>
                <a:avLst/>
                <a:gdLst>
                  <a:gd name="T0" fmla="*/ 105 w 420"/>
                  <a:gd name="T1" fmla="*/ 333 h 378"/>
                  <a:gd name="T2" fmla="*/ 36 w 420"/>
                  <a:gd name="T3" fmla="*/ 255 h 378"/>
                  <a:gd name="T4" fmla="*/ 29 w 420"/>
                  <a:gd name="T5" fmla="*/ 116 h 378"/>
                  <a:gd name="T6" fmla="*/ 130 w 420"/>
                  <a:gd name="T7" fmla="*/ 20 h 378"/>
                  <a:gd name="T8" fmla="*/ 285 w 420"/>
                  <a:gd name="T9" fmla="*/ 21 h 378"/>
                  <a:gd name="T10" fmla="*/ 391 w 420"/>
                  <a:gd name="T11" fmla="*/ 125 h 378"/>
                  <a:gd name="T12" fmla="*/ 394 w 420"/>
                  <a:gd name="T13" fmla="*/ 267 h 378"/>
                  <a:gd name="T14" fmla="*/ 394 w 420"/>
                  <a:gd name="T15" fmla="*/ 267 h 378"/>
                  <a:gd name="T16" fmla="*/ 300 w 420"/>
                  <a:gd name="T17" fmla="*/ 358 h 378"/>
                  <a:gd name="T18" fmla="*/ 146 w 420"/>
                  <a:gd name="T19" fmla="*/ 355 h 378"/>
                  <a:gd name="T20" fmla="*/ 105 w 420"/>
                  <a:gd name="T21" fmla="*/ 333 h 378"/>
                  <a:gd name="T22" fmla="*/ 316 w 420"/>
                  <a:gd name="T23" fmla="*/ 46 h 378"/>
                  <a:gd name="T24" fmla="*/ 282 w 420"/>
                  <a:gd name="T25" fmla="*/ 28 h 378"/>
                  <a:gd name="T26" fmla="*/ 132 w 420"/>
                  <a:gd name="T27" fmla="*/ 27 h 378"/>
                  <a:gd name="T28" fmla="*/ 36 w 420"/>
                  <a:gd name="T29" fmla="*/ 119 h 378"/>
                  <a:gd name="T30" fmla="*/ 148 w 420"/>
                  <a:gd name="T31" fmla="*/ 349 h 378"/>
                  <a:gd name="T32" fmla="*/ 298 w 420"/>
                  <a:gd name="T33" fmla="*/ 352 h 378"/>
                  <a:gd name="T34" fmla="*/ 387 w 420"/>
                  <a:gd name="T35" fmla="*/ 264 h 378"/>
                  <a:gd name="T36" fmla="*/ 387 w 420"/>
                  <a:gd name="T37" fmla="*/ 264 h 378"/>
                  <a:gd name="T38" fmla="*/ 316 w 420"/>
                  <a:gd name="T39" fmla="*/ 46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0" h="378">
                    <a:moveTo>
                      <a:pt x="105" y="333"/>
                    </a:moveTo>
                    <a:cubicBezTo>
                      <a:pt x="76" y="312"/>
                      <a:pt x="52" y="286"/>
                      <a:pt x="36" y="255"/>
                    </a:cubicBezTo>
                    <a:cubicBezTo>
                      <a:pt x="14" y="209"/>
                      <a:pt x="11" y="160"/>
                      <a:pt x="29" y="116"/>
                    </a:cubicBezTo>
                    <a:cubicBezTo>
                      <a:pt x="47" y="73"/>
                      <a:pt x="83" y="39"/>
                      <a:pt x="130" y="20"/>
                    </a:cubicBezTo>
                    <a:cubicBezTo>
                      <a:pt x="180" y="0"/>
                      <a:pt x="237" y="0"/>
                      <a:pt x="285" y="21"/>
                    </a:cubicBezTo>
                    <a:cubicBezTo>
                      <a:pt x="333" y="42"/>
                      <a:pt x="370" y="79"/>
                      <a:pt x="391" y="125"/>
                    </a:cubicBezTo>
                    <a:cubicBezTo>
                      <a:pt x="411" y="172"/>
                      <a:pt x="412" y="222"/>
                      <a:pt x="394" y="267"/>
                    </a:cubicBezTo>
                    <a:cubicBezTo>
                      <a:pt x="394" y="267"/>
                      <a:pt x="394" y="267"/>
                      <a:pt x="394" y="267"/>
                    </a:cubicBezTo>
                    <a:cubicBezTo>
                      <a:pt x="377" y="309"/>
                      <a:pt x="343" y="341"/>
                      <a:pt x="300" y="358"/>
                    </a:cubicBezTo>
                    <a:cubicBezTo>
                      <a:pt x="252" y="378"/>
                      <a:pt x="196" y="377"/>
                      <a:pt x="146" y="355"/>
                    </a:cubicBezTo>
                    <a:cubicBezTo>
                      <a:pt x="131" y="349"/>
                      <a:pt x="118" y="341"/>
                      <a:pt x="105" y="333"/>
                    </a:cubicBezTo>
                    <a:close/>
                    <a:moveTo>
                      <a:pt x="316" y="46"/>
                    </a:moveTo>
                    <a:cubicBezTo>
                      <a:pt x="306" y="39"/>
                      <a:pt x="295" y="33"/>
                      <a:pt x="282" y="28"/>
                    </a:cubicBezTo>
                    <a:cubicBezTo>
                      <a:pt x="235" y="8"/>
                      <a:pt x="181" y="7"/>
                      <a:pt x="132" y="27"/>
                    </a:cubicBezTo>
                    <a:cubicBezTo>
                      <a:pt x="87" y="45"/>
                      <a:pt x="53" y="78"/>
                      <a:pt x="36" y="119"/>
                    </a:cubicBezTo>
                    <a:cubicBezTo>
                      <a:pt x="0" y="204"/>
                      <a:pt x="51" y="307"/>
                      <a:pt x="148" y="349"/>
                    </a:cubicBezTo>
                    <a:cubicBezTo>
                      <a:pt x="197" y="369"/>
                      <a:pt x="251" y="371"/>
                      <a:pt x="298" y="352"/>
                    </a:cubicBezTo>
                    <a:cubicBezTo>
                      <a:pt x="339" y="335"/>
                      <a:pt x="371" y="304"/>
                      <a:pt x="387" y="264"/>
                    </a:cubicBezTo>
                    <a:cubicBezTo>
                      <a:pt x="387" y="264"/>
                      <a:pt x="387" y="264"/>
                      <a:pt x="387" y="264"/>
                    </a:cubicBezTo>
                    <a:cubicBezTo>
                      <a:pt x="420" y="188"/>
                      <a:pt x="387" y="95"/>
                      <a:pt x="316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97" name="">
                <a:extLst>
                  <a:ext uri="{FF2B5EF4-FFF2-40B4-BE49-F238E27FC236}">
                    <a16:creationId xmlns:a16="http://schemas.microsoft.com/office/drawing/2014/main" id="{7250C381-F984-4E39-8377-EE7B5276F6A7}"/>
                  </a:ext>
                </a:extLst>
              </p:cNvPr>
              <p:cNvSpPr/>
              <p:nvPr/>
            </p:nvSpPr>
            <p:spPr bwMode="auto">
              <a:xfrm>
                <a:off x="6859588" y="4354514"/>
                <a:ext cx="84138" cy="46038"/>
              </a:xfrm>
              <a:custGeom>
                <a:avLst/>
                <a:gdLst>
                  <a:gd name="T0" fmla="*/ 2 w 22"/>
                  <a:gd name="T1" fmla="*/ 11 h 12"/>
                  <a:gd name="T2" fmla="*/ 1 w 22"/>
                  <a:gd name="T3" fmla="*/ 7 h 12"/>
                  <a:gd name="T4" fmla="*/ 10 w 22"/>
                  <a:gd name="T5" fmla="*/ 0 h 12"/>
                  <a:gd name="T6" fmla="*/ 20 w 22"/>
                  <a:gd name="T7" fmla="*/ 3 h 12"/>
                  <a:gd name="T8" fmla="*/ 21 w 22"/>
                  <a:gd name="T9" fmla="*/ 8 h 12"/>
                  <a:gd name="T10" fmla="*/ 16 w 22"/>
                  <a:gd name="T11" fmla="*/ 9 h 12"/>
                  <a:gd name="T12" fmla="*/ 11 w 22"/>
                  <a:gd name="T13" fmla="*/ 7 h 12"/>
                  <a:gd name="T14" fmla="*/ 7 w 22"/>
                  <a:gd name="T15" fmla="*/ 10 h 12"/>
                  <a:gd name="T16" fmla="*/ 3 w 22"/>
                  <a:gd name="T17" fmla="*/ 12 h 12"/>
                  <a:gd name="T18" fmla="*/ 2 w 22"/>
                  <a:gd name="T19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12">
                    <a:moveTo>
                      <a:pt x="2" y="11"/>
                    </a:moveTo>
                    <a:cubicBezTo>
                      <a:pt x="1" y="10"/>
                      <a:pt x="0" y="8"/>
                      <a:pt x="1" y="7"/>
                    </a:cubicBezTo>
                    <a:cubicBezTo>
                      <a:pt x="3" y="4"/>
                      <a:pt x="6" y="1"/>
                      <a:pt x="10" y="0"/>
                    </a:cubicBezTo>
                    <a:cubicBezTo>
                      <a:pt x="13" y="0"/>
                      <a:pt x="17" y="1"/>
                      <a:pt x="20" y="3"/>
                    </a:cubicBezTo>
                    <a:cubicBezTo>
                      <a:pt x="22" y="4"/>
                      <a:pt x="22" y="7"/>
                      <a:pt x="21" y="8"/>
                    </a:cubicBezTo>
                    <a:cubicBezTo>
                      <a:pt x="20" y="10"/>
                      <a:pt x="17" y="10"/>
                      <a:pt x="16" y="9"/>
                    </a:cubicBezTo>
                    <a:cubicBezTo>
                      <a:pt x="15" y="7"/>
                      <a:pt x="13" y="7"/>
                      <a:pt x="11" y="7"/>
                    </a:cubicBezTo>
                    <a:cubicBezTo>
                      <a:pt x="9" y="7"/>
                      <a:pt x="8" y="8"/>
                      <a:pt x="7" y="10"/>
                    </a:cubicBezTo>
                    <a:cubicBezTo>
                      <a:pt x="7" y="12"/>
                      <a:pt x="4" y="12"/>
                      <a:pt x="3" y="12"/>
                    </a:cubicBezTo>
                    <a:cubicBezTo>
                      <a:pt x="3" y="11"/>
                      <a:pt x="2" y="11"/>
                      <a:pt x="2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98" name="">
                <a:extLst>
                  <a:ext uri="{FF2B5EF4-FFF2-40B4-BE49-F238E27FC236}">
                    <a16:creationId xmlns:a16="http://schemas.microsoft.com/office/drawing/2014/main" id="{B171B51F-E25D-4621-88EF-E0BFB31134F9}"/>
                  </a:ext>
                </a:extLst>
              </p:cNvPr>
              <p:cNvSpPr/>
              <p:nvPr/>
            </p:nvSpPr>
            <p:spPr bwMode="auto">
              <a:xfrm>
                <a:off x="7121525" y="4206876"/>
                <a:ext cx="87313" cy="52388"/>
              </a:xfrm>
              <a:custGeom>
                <a:avLst/>
                <a:gdLst>
                  <a:gd name="T0" fmla="*/ 2 w 23"/>
                  <a:gd name="T1" fmla="*/ 13 h 14"/>
                  <a:gd name="T2" fmla="*/ 0 w 23"/>
                  <a:gd name="T3" fmla="*/ 9 h 14"/>
                  <a:gd name="T4" fmla="*/ 10 w 23"/>
                  <a:gd name="T5" fmla="*/ 1 h 14"/>
                  <a:gd name="T6" fmla="*/ 21 w 23"/>
                  <a:gd name="T7" fmla="*/ 6 h 14"/>
                  <a:gd name="T8" fmla="*/ 21 w 23"/>
                  <a:gd name="T9" fmla="*/ 11 h 14"/>
                  <a:gd name="T10" fmla="*/ 16 w 23"/>
                  <a:gd name="T11" fmla="*/ 10 h 14"/>
                  <a:gd name="T12" fmla="*/ 11 w 23"/>
                  <a:gd name="T13" fmla="*/ 8 h 14"/>
                  <a:gd name="T14" fmla="*/ 7 w 23"/>
                  <a:gd name="T15" fmla="*/ 11 h 14"/>
                  <a:gd name="T16" fmla="*/ 3 w 23"/>
                  <a:gd name="T17" fmla="*/ 13 h 14"/>
                  <a:gd name="T18" fmla="*/ 2 w 23"/>
                  <a:gd name="T19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14">
                    <a:moveTo>
                      <a:pt x="2" y="13"/>
                    </a:moveTo>
                    <a:cubicBezTo>
                      <a:pt x="1" y="12"/>
                      <a:pt x="0" y="10"/>
                      <a:pt x="0" y="9"/>
                    </a:cubicBezTo>
                    <a:cubicBezTo>
                      <a:pt x="2" y="5"/>
                      <a:pt x="6" y="1"/>
                      <a:pt x="10" y="1"/>
                    </a:cubicBezTo>
                    <a:cubicBezTo>
                      <a:pt x="14" y="0"/>
                      <a:pt x="19" y="3"/>
                      <a:pt x="21" y="6"/>
                    </a:cubicBezTo>
                    <a:cubicBezTo>
                      <a:pt x="23" y="8"/>
                      <a:pt x="22" y="10"/>
                      <a:pt x="21" y="11"/>
                    </a:cubicBezTo>
                    <a:cubicBezTo>
                      <a:pt x="19" y="12"/>
                      <a:pt x="17" y="12"/>
                      <a:pt x="16" y="10"/>
                    </a:cubicBezTo>
                    <a:cubicBezTo>
                      <a:pt x="15" y="9"/>
                      <a:pt x="13" y="8"/>
                      <a:pt x="11" y="8"/>
                    </a:cubicBezTo>
                    <a:cubicBezTo>
                      <a:pt x="9" y="8"/>
                      <a:pt x="8" y="9"/>
                      <a:pt x="7" y="11"/>
                    </a:cubicBezTo>
                    <a:cubicBezTo>
                      <a:pt x="7" y="13"/>
                      <a:pt x="5" y="14"/>
                      <a:pt x="3" y="13"/>
                    </a:cubicBezTo>
                    <a:cubicBezTo>
                      <a:pt x="2" y="13"/>
                      <a:pt x="2" y="13"/>
                      <a:pt x="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99" name="">
                <a:extLst>
                  <a:ext uri="{FF2B5EF4-FFF2-40B4-BE49-F238E27FC236}">
                    <a16:creationId xmlns:a16="http://schemas.microsoft.com/office/drawing/2014/main" id="{3941B6F8-5A9D-4F20-80B6-A2EA548064E0}"/>
                  </a:ext>
                </a:extLst>
              </p:cNvPr>
              <p:cNvSpPr/>
              <p:nvPr/>
            </p:nvSpPr>
            <p:spPr bwMode="auto">
              <a:xfrm>
                <a:off x="7410450" y="4302126"/>
                <a:ext cx="84138" cy="55563"/>
              </a:xfrm>
              <a:custGeom>
                <a:avLst/>
                <a:gdLst>
                  <a:gd name="T0" fmla="*/ 2 w 22"/>
                  <a:gd name="T1" fmla="*/ 14 h 15"/>
                  <a:gd name="T2" fmla="*/ 0 w 22"/>
                  <a:gd name="T3" fmla="*/ 11 h 15"/>
                  <a:gd name="T4" fmla="*/ 9 w 22"/>
                  <a:gd name="T5" fmla="*/ 2 h 15"/>
                  <a:gd name="T6" fmla="*/ 21 w 22"/>
                  <a:gd name="T7" fmla="*/ 5 h 15"/>
                  <a:gd name="T8" fmla="*/ 21 w 22"/>
                  <a:gd name="T9" fmla="*/ 10 h 15"/>
                  <a:gd name="T10" fmla="*/ 16 w 22"/>
                  <a:gd name="T11" fmla="*/ 10 h 15"/>
                  <a:gd name="T12" fmla="*/ 11 w 22"/>
                  <a:gd name="T13" fmla="*/ 8 h 15"/>
                  <a:gd name="T14" fmla="*/ 7 w 22"/>
                  <a:gd name="T15" fmla="*/ 12 h 15"/>
                  <a:gd name="T16" fmla="*/ 3 w 22"/>
                  <a:gd name="T17" fmla="*/ 15 h 15"/>
                  <a:gd name="T18" fmla="*/ 2 w 22"/>
                  <a:gd name="T1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15">
                    <a:moveTo>
                      <a:pt x="2" y="14"/>
                    </a:moveTo>
                    <a:cubicBezTo>
                      <a:pt x="1" y="13"/>
                      <a:pt x="0" y="12"/>
                      <a:pt x="0" y="11"/>
                    </a:cubicBezTo>
                    <a:cubicBezTo>
                      <a:pt x="1" y="6"/>
                      <a:pt x="4" y="3"/>
                      <a:pt x="9" y="2"/>
                    </a:cubicBezTo>
                    <a:cubicBezTo>
                      <a:pt x="13" y="0"/>
                      <a:pt x="18" y="2"/>
                      <a:pt x="21" y="5"/>
                    </a:cubicBezTo>
                    <a:cubicBezTo>
                      <a:pt x="22" y="6"/>
                      <a:pt x="22" y="8"/>
                      <a:pt x="21" y="10"/>
                    </a:cubicBezTo>
                    <a:cubicBezTo>
                      <a:pt x="20" y="11"/>
                      <a:pt x="17" y="11"/>
                      <a:pt x="16" y="10"/>
                    </a:cubicBezTo>
                    <a:cubicBezTo>
                      <a:pt x="15" y="8"/>
                      <a:pt x="12" y="8"/>
                      <a:pt x="11" y="8"/>
                    </a:cubicBezTo>
                    <a:cubicBezTo>
                      <a:pt x="9" y="9"/>
                      <a:pt x="8" y="10"/>
                      <a:pt x="7" y="12"/>
                    </a:cubicBezTo>
                    <a:cubicBezTo>
                      <a:pt x="7" y="14"/>
                      <a:pt x="5" y="15"/>
                      <a:pt x="3" y="15"/>
                    </a:cubicBezTo>
                    <a:cubicBezTo>
                      <a:pt x="3" y="15"/>
                      <a:pt x="2" y="14"/>
                      <a:pt x="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00" name="">
                <a:extLst>
                  <a:ext uri="{FF2B5EF4-FFF2-40B4-BE49-F238E27FC236}">
                    <a16:creationId xmlns:a16="http://schemas.microsoft.com/office/drawing/2014/main" id="{82066424-FD4E-4A2E-9222-CD7083A647FA}"/>
                  </a:ext>
                </a:extLst>
              </p:cNvPr>
              <p:cNvSpPr/>
              <p:nvPr/>
            </p:nvSpPr>
            <p:spPr bwMode="auto">
              <a:xfrm>
                <a:off x="6965950" y="4619626"/>
                <a:ext cx="84138" cy="53975"/>
              </a:xfrm>
              <a:custGeom>
                <a:avLst/>
                <a:gdLst>
                  <a:gd name="T0" fmla="*/ 2 w 22"/>
                  <a:gd name="T1" fmla="*/ 13 h 14"/>
                  <a:gd name="T2" fmla="*/ 0 w 22"/>
                  <a:gd name="T3" fmla="*/ 9 h 14"/>
                  <a:gd name="T4" fmla="*/ 9 w 22"/>
                  <a:gd name="T5" fmla="*/ 1 h 14"/>
                  <a:gd name="T6" fmla="*/ 21 w 22"/>
                  <a:gd name="T7" fmla="*/ 4 h 14"/>
                  <a:gd name="T8" fmla="*/ 20 w 22"/>
                  <a:gd name="T9" fmla="*/ 9 h 14"/>
                  <a:gd name="T10" fmla="*/ 16 w 22"/>
                  <a:gd name="T11" fmla="*/ 9 h 14"/>
                  <a:gd name="T12" fmla="*/ 10 w 22"/>
                  <a:gd name="T13" fmla="*/ 8 h 14"/>
                  <a:gd name="T14" fmla="*/ 7 w 22"/>
                  <a:gd name="T15" fmla="*/ 11 h 14"/>
                  <a:gd name="T16" fmla="*/ 3 w 22"/>
                  <a:gd name="T17" fmla="*/ 13 h 14"/>
                  <a:gd name="T18" fmla="*/ 2 w 22"/>
                  <a:gd name="T19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14">
                    <a:moveTo>
                      <a:pt x="2" y="13"/>
                    </a:moveTo>
                    <a:cubicBezTo>
                      <a:pt x="1" y="12"/>
                      <a:pt x="0" y="10"/>
                      <a:pt x="0" y="9"/>
                    </a:cubicBezTo>
                    <a:cubicBezTo>
                      <a:pt x="1" y="5"/>
                      <a:pt x="5" y="2"/>
                      <a:pt x="9" y="1"/>
                    </a:cubicBezTo>
                    <a:cubicBezTo>
                      <a:pt x="13" y="0"/>
                      <a:pt x="18" y="1"/>
                      <a:pt x="21" y="4"/>
                    </a:cubicBezTo>
                    <a:cubicBezTo>
                      <a:pt x="22" y="6"/>
                      <a:pt x="22" y="8"/>
                      <a:pt x="20" y="9"/>
                    </a:cubicBezTo>
                    <a:cubicBezTo>
                      <a:pt x="19" y="11"/>
                      <a:pt x="17" y="11"/>
                      <a:pt x="16" y="9"/>
                    </a:cubicBezTo>
                    <a:cubicBezTo>
                      <a:pt x="14" y="8"/>
                      <a:pt x="12" y="7"/>
                      <a:pt x="10" y="8"/>
                    </a:cubicBezTo>
                    <a:cubicBezTo>
                      <a:pt x="9" y="8"/>
                      <a:pt x="8" y="9"/>
                      <a:pt x="7" y="11"/>
                    </a:cubicBezTo>
                    <a:cubicBezTo>
                      <a:pt x="7" y="13"/>
                      <a:pt x="5" y="14"/>
                      <a:pt x="3" y="13"/>
                    </a:cubicBezTo>
                    <a:cubicBezTo>
                      <a:pt x="2" y="13"/>
                      <a:pt x="2" y="13"/>
                      <a:pt x="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01" name="">
                <a:extLst>
                  <a:ext uri="{FF2B5EF4-FFF2-40B4-BE49-F238E27FC236}">
                    <a16:creationId xmlns:a16="http://schemas.microsoft.com/office/drawing/2014/main" id="{B129089B-0F9F-4722-8FF2-9611E79ADA71}"/>
                  </a:ext>
                </a:extLst>
              </p:cNvPr>
              <p:cNvSpPr/>
              <p:nvPr/>
            </p:nvSpPr>
            <p:spPr bwMode="auto">
              <a:xfrm>
                <a:off x="7151688" y="4427539"/>
                <a:ext cx="79375" cy="49213"/>
              </a:xfrm>
              <a:custGeom>
                <a:avLst/>
                <a:gdLst>
                  <a:gd name="T0" fmla="*/ 2 w 21"/>
                  <a:gd name="T1" fmla="*/ 12 h 13"/>
                  <a:gd name="T2" fmla="*/ 1 w 21"/>
                  <a:gd name="T3" fmla="*/ 8 h 13"/>
                  <a:gd name="T4" fmla="*/ 9 w 21"/>
                  <a:gd name="T5" fmla="*/ 1 h 13"/>
                  <a:gd name="T6" fmla="*/ 20 w 21"/>
                  <a:gd name="T7" fmla="*/ 4 h 13"/>
                  <a:gd name="T8" fmla="*/ 20 w 21"/>
                  <a:gd name="T9" fmla="*/ 8 h 13"/>
                  <a:gd name="T10" fmla="*/ 15 w 21"/>
                  <a:gd name="T11" fmla="*/ 9 h 13"/>
                  <a:gd name="T12" fmla="*/ 10 w 21"/>
                  <a:gd name="T13" fmla="*/ 7 h 13"/>
                  <a:gd name="T14" fmla="*/ 8 w 21"/>
                  <a:gd name="T15" fmla="*/ 10 h 13"/>
                  <a:gd name="T16" fmla="*/ 3 w 21"/>
                  <a:gd name="T17" fmla="*/ 13 h 13"/>
                  <a:gd name="T18" fmla="*/ 2 w 21"/>
                  <a:gd name="T1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13">
                    <a:moveTo>
                      <a:pt x="2" y="12"/>
                    </a:moveTo>
                    <a:cubicBezTo>
                      <a:pt x="1" y="11"/>
                      <a:pt x="0" y="10"/>
                      <a:pt x="1" y="8"/>
                    </a:cubicBezTo>
                    <a:cubicBezTo>
                      <a:pt x="2" y="5"/>
                      <a:pt x="5" y="2"/>
                      <a:pt x="9" y="1"/>
                    </a:cubicBezTo>
                    <a:cubicBezTo>
                      <a:pt x="13" y="0"/>
                      <a:pt x="17" y="1"/>
                      <a:pt x="20" y="4"/>
                    </a:cubicBezTo>
                    <a:cubicBezTo>
                      <a:pt x="21" y="5"/>
                      <a:pt x="21" y="7"/>
                      <a:pt x="20" y="8"/>
                    </a:cubicBezTo>
                    <a:cubicBezTo>
                      <a:pt x="18" y="10"/>
                      <a:pt x="16" y="10"/>
                      <a:pt x="15" y="9"/>
                    </a:cubicBezTo>
                    <a:cubicBezTo>
                      <a:pt x="14" y="8"/>
                      <a:pt x="12" y="7"/>
                      <a:pt x="10" y="7"/>
                    </a:cubicBezTo>
                    <a:cubicBezTo>
                      <a:pt x="9" y="8"/>
                      <a:pt x="8" y="9"/>
                      <a:pt x="8" y="10"/>
                    </a:cubicBezTo>
                    <a:cubicBezTo>
                      <a:pt x="7" y="12"/>
                      <a:pt x="5" y="13"/>
                      <a:pt x="3" y="13"/>
                    </a:cubicBezTo>
                    <a:cubicBezTo>
                      <a:pt x="3" y="12"/>
                      <a:pt x="3" y="12"/>
                      <a:pt x="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02" name="">
                <a:extLst>
                  <a:ext uri="{FF2B5EF4-FFF2-40B4-BE49-F238E27FC236}">
                    <a16:creationId xmlns:a16="http://schemas.microsoft.com/office/drawing/2014/main" id="{F0CF82F7-6795-4270-BF92-AC02DBD43C0F}"/>
                  </a:ext>
                </a:extLst>
              </p:cNvPr>
              <p:cNvSpPr/>
              <p:nvPr/>
            </p:nvSpPr>
            <p:spPr bwMode="auto">
              <a:xfrm>
                <a:off x="6829425" y="4878389"/>
                <a:ext cx="71438" cy="49213"/>
              </a:xfrm>
              <a:custGeom>
                <a:avLst/>
                <a:gdLst>
                  <a:gd name="T0" fmla="*/ 1 w 19"/>
                  <a:gd name="T1" fmla="*/ 12 h 13"/>
                  <a:gd name="T2" fmla="*/ 0 w 19"/>
                  <a:gd name="T3" fmla="*/ 10 h 13"/>
                  <a:gd name="T4" fmla="*/ 7 w 19"/>
                  <a:gd name="T5" fmla="*/ 1 h 13"/>
                  <a:gd name="T6" fmla="*/ 17 w 19"/>
                  <a:gd name="T7" fmla="*/ 4 h 13"/>
                  <a:gd name="T8" fmla="*/ 17 w 19"/>
                  <a:gd name="T9" fmla="*/ 9 h 13"/>
                  <a:gd name="T10" fmla="*/ 12 w 19"/>
                  <a:gd name="T11" fmla="*/ 8 h 13"/>
                  <a:gd name="T12" fmla="*/ 9 w 19"/>
                  <a:gd name="T13" fmla="*/ 7 h 13"/>
                  <a:gd name="T14" fmla="*/ 7 w 19"/>
                  <a:gd name="T15" fmla="*/ 10 h 13"/>
                  <a:gd name="T16" fmla="*/ 3 w 19"/>
                  <a:gd name="T17" fmla="*/ 13 h 13"/>
                  <a:gd name="T18" fmla="*/ 1 w 19"/>
                  <a:gd name="T1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13">
                    <a:moveTo>
                      <a:pt x="1" y="12"/>
                    </a:moveTo>
                    <a:cubicBezTo>
                      <a:pt x="1" y="12"/>
                      <a:pt x="0" y="11"/>
                      <a:pt x="0" y="10"/>
                    </a:cubicBezTo>
                    <a:cubicBezTo>
                      <a:pt x="0" y="6"/>
                      <a:pt x="3" y="2"/>
                      <a:pt x="7" y="1"/>
                    </a:cubicBezTo>
                    <a:cubicBezTo>
                      <a:pt x="10" y="0"/>
                      <a:pt x="15" y="1"/>
                      <a:pt x="17" y="4"/>
                    </a:cubicBezTo>
                    <a:cubicBezTo>
                      <a:pt x="19" y="5"/>
                      <a:pt x="18" y="8"/>
                      <a:pt x="17" y="9"/>
                    </a:cubicBezTo>
                    <a:cubicBezTo>
                      <a:pt x="16" y="10"/>
                      <a:pt x="13" y="10"/>
                      <a:pt x="12" y="8"/>
                    </a:cubicBezTo>
                    <a:cubicBezTo>
                      <a:pt x="11" y="8"/>
                      <a:pt x="10" y="7"/>
                      <a:pt x="9" y="7"/>
                    </a:cubicBezTo>
                    <a:cubicBezTo>
                      <a:pt x="8" y="8"/>
                      <a:pt x="7" y="9"/>
                      <a:pt x="7" y="10"/>
                    </a:cubicBezTo>
                    <a:cubicBezTo>
                      <a:pt x="7" y="12"/>
                      <a:pt x="5" y="13"/>
                      <a:pt x="3" y="13"/>
                    </a:cubicBezTo>
                    <a:cubicBezTo>
                      <a:pt x="3" y="13"/>
                      <a:pt x="2" y="13"/>
                      <a:pt x="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03" name="">
                <a:extLst>
                  <a:ext uri="{FF2B5EF4-FFF2-40B4-BE49-F238E27FC236}">
                    <a16:creationId xmlns:a16="http://schemas.microsoft.com/office/drawing/2014/main" id="{2B577366-9FE3-4A9E-AAB7-12130376DCC3}"/>
                  </a:ext>
                </a:extLst>
              </p:cNvPr>
              <p:cNvSpPr/>
              <p:nvPr/>
            </p:nvSpPr>
            <p:spPr bwMode="auto">
              <a:xfrm>
                <a:off x="6718300" y="4583114"/>
                <a:ext cx="84138" cy="44450"/>
              </a:xfrm>
              <a:custGeom>
                <a:avLst/>
                <a:gdLst>
                  <a:gd name="T0" fmla="*/ 2 w 22"/>
                  <a:gd name="T1" fmla="*/ 9 h 12"/>
                  <a:gd name="T2" fmla="*/ 2 w 22"/>
                  <a:gd name="T3" fmla="*/ 9 h 12"/>
                  <a:gd name="T4" fmla="*/ 2 w 22"/>
                  <a:gd name="T5" fmla="*/ 4 h 12"/>
                  <a:gd name="T6" fmla="*/ 12 w 22"/>
                  <a:gd name="T7" fmla="*/ 0 h 12"/>
                  <a:gd name="T8" fmla="*/ 21 w 22"/>
                  <a:gd name="T9" fmla="*/ 6 h 12"/>
                  <a:gd name="T10" fmla="*/ 19 w 22"/>
                  <a:gd name="T11" fmla="*/ 11 h 12"/>
                  <a:gd name="T12" fmla="*/ 15 w 22"/>
                  <a:gd name="T13" fmla="*/ 9 h 12"/>
                  <a:gd name="T14" fmla="*/ 11 w 22"/>
                  <a:gd name="T15" fmla="*/ 7 h 12"/>
                  <a:gd name="T16" fmla="*/ 7 w 22"/>
                  <a:gd name="T17" fmla="*/ 8 h 12"/>
                  <a:gd name="T18" fmla="*/ 2 w 22"/>
                  <a:gd name="T19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12">
                    <a:moveTo>
                      <a:pt x="2" y="9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1" y="8"/>
                      <a:pt x="0" y="6"/>
                      <a:pt x="2" y="4"/>
                    </a:cubicBezTo>
                    <a:cubicBezTo>
                      <a:pt x="4" y="1"/>
                      <a:pt x="8" y="0"/>
                      <a:pt x="12" y="0"/>
                    </a:cubicBezTo>
                    <a:cubicBezTo>
                      <a:pt x="15" y="0"/>
                      <a:pt x="19" y="3"/>
                      <a:pt x="21" y="6"/>
                    </a:cubicBezTo>
                    <a:cubicBezTo>
                      <a:pt x="22" y="8"/>
                      <a:pt x="21" y="10"/>
                      <a:pt x="19" y="11"/>
                    </a:cubicBezTo>
                    <a:cubicBezTo>
                      <a:pt x="18" y="12"/>
                      <a:pt x="16" y="11"/>
                      <a:pt x="15" y="9"/>
                    </a:cubicBezTo>
                    <a:cubicBezTo>
                      <a:pt x="14" y="8"/>
                      <a:pt x="12" y="7"/>
                      <a:pt x="11" y="7"/>
                    </a:cubicBezTo>
                    <a:cubicBezTo>
                      <a:pt x="9" y="7"/>
                      <a:pt x="8" y="7"/>
                      <a:pt x="7" y="8"/>
                    </a:cubicBezTo>
                    <a:cubicBezTo>
                      <a:pt x="6" y="10"/>
                      <a:pt x="4" y="10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04" name="">
                <a:extLst>
                  <a:ext uri="{FF2B5EF4-FFF2-40B4-BE49-F238E27FC236}">
                    <a16:creationId xmlns:a16="http://schemas.microsoft.com/office/drawing/2014/main" id="{366D778B-6E5B-4544-BE9F-AD507EAC5D3C}"/>
                  </a:ext>
                </a:extLst>
              </p:cNvPr>
              <p:cNvSpPr/>
              <p:nvPr/>
            </p:nvSpPr>
            <p:spPr bwMode="auto">
              <a:xfrm>
                <a:off x="4333875" y="5053014"/>
                <a:ext cx="79375" cy="76200"/>
              </a:xfrm>
              <a:custGeom>
                <a:avLst/>
                <a:gdLst>
                  <a:gd name="T0" fmla="*/ 20 w 21"/>
                  <a:gd name="T1" fmla="*/ 2 h 20"/>
                  <a:gd name="T2" fmla="*/ 19 w 21"/>
                  <a:gd name="T3" fmla="*/ 6 h 20"/>
                  <a:gd name="T4" fmla="*/ 6 w 21"/>
                  <a:gd name="T5" fmla="*/ 19 h 20"/>
                  <a:gd name="T6" fmla="*/ 2 w 21"/>
                  <a:gd name="T7" fmla="*/ 19 h 20"/>
                  <a:gd name="T8" fmla="*/ 2 w 21"/>
                  <a:gd name="T9" fmla="*/ 14 h 20"/>
                  <a:gd name="T10" fmla="*/ 14 w 21"/>
                  <a:gd name="T11" fmla="*/ 1 h 20"/>
                  <a:gd name="T12" fmla="*/ 19 w 21"/>
                  <a:gd name="T13" fmla="*/ 1 h 20"/>
                  <a:gd name="T14" fmla="*/ 20 w 21"/>
                  <a:gd name="T15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20">
                    <a:moveTo>
                      <a:pt x="20" y="2"/>
                    </a:moveTo>
                    <a:cubicBezTo>
                      <a:pt x="21" y="3"/>
                      <a:pt x="20" y="5"/>
                      <a:pt x="19" y="6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5" y="20"/>
                      <a:pt x="3" y="20"/>
                      <a:pt x="2" y="19"/>
                    </a:cubicBezTo>
                    <a:cubicBezTo>
                      <a:pt x="0" y="17"/>
                      <a:pt x="0" y="15"/>
                      <a:pt x="2" y="14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6" y="0"/>
                      <a:pt x="18" y="0"/>
                      <a:pt x="19" y="1"/>
                    </a:cubicBezTo>
                    <a:cubicBezTo>
                      <a:pt x="19" y="2"/>
                      <a:pt x="20" y="2"/>
                      <a:pt x="2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05" name="">
                <a:extLst>
                  <a:ext uri="{FF2B5EF4-FFF2-40B4-BE49-F238E27FC236}">
                    <a16:creationId xmlns:a16="http://schemas.microsoft.com/office/drawing/2014/main" id="{0BEAE63E-2D3A-4B5B-89DF-FF8AE7027809}"/>
                  </a:ext>
                </a:extLst>
              </p:cNvPr>
              <p:cNvSpPr/>
              <p:nvPr/>
            </p:nvSpPr>
            <p:spPr bwMode="auto">
              <a:xfrm>
                <a:off x="4678363" y="5249864"/>
                <a:ext cx="38100" cy="92075"/>
              </a:xfrm>
              <a:custGeom>
                <a:avLst/>
                <a:gdLst>
                  <a:gd name="T0" fmla="*/ 9 w 10"/>
                  <a:gd name="T1" fmla="*/ 2 h 24"/>
                  <a:gd name="T2" fmla="*/ 10 w 10"/>
                  <a:gd name="T3" fmla="*/ 5 h 24"/>
                  <a:gd name="T4" fmla="*/ 7 w 10"/>
                  <a:gd name="T5" fmla="*/ 20 h 24"/>
                  <a:gd name="T6" fmla="*/ 4 w 10"/>
                  <a:gd name="T7" fmla="*/ 24 h 24"/>
                  <a:gd name="T8" fmla="*/ 0 w 10"/>
                  <a:gd name="T9" fmla="*/ 20 h 24"/>
                  <a:gd name="T10" fmla="*/ 3 w 10"/>
                  <a:gd name="T11" fmla="*/ 3 h 24"/>
                  <a:gd name="T12" fmla="*/ 8 w 10"/>
                  <a:gd name="T13" fmla="*/ 1 h 24"/>
                  <a:gd name="T14" fmla="*/ 9 w 10"/>
                  <a:gd name="T15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24">
                    <a:moveTo>
                      <a:pt x="9" y="2"/>
                    </a:moveTo>
                    <a:cubicBezTo>
                      <a:pt x="10" y="3"/>
                      <a:pt x="10" y="4"/>
                      <a:pt x="10" y="5"/>
                    </a:cubicBezTo>
                    <a:cubicBezTo>
                      <a:pt x="8" y="10"/>
                      <a:pt x="7" y="15"/>
                      <a:pt x="7" y="20"/>
                    </a:cubicBezTo>
                    <a:cubicBezTo>
                      <a:pt x="7" y="22"/>
                      <a:pt x="6" y="24"/>
                      <a:pt x="4" y="24"/>
                    </a:cubicBezTo>
                    <a:cubicBezTo>
                      <a:pt x="2" y="24"/>
                      <a:pt x="0" y="22"/>
                      <a:pt x="0" y="20"/>
                    </a:cubicBezTo>
                    <a:cubicBezTo>
                      <a:pt x="0" y="14"/>
                      <a:pt x="1" y="8"/>
                      <a:pt x="3" y="3"/>
                    </a:cubicBezTo>
                    <a:cubicBezTo>
                      <a:pt x="4" y="1"/>
                      <a:pt x="6" y="0"/>
                      <a:pt x="8" y="1"/>
                    </a:cubicBezTo>
                    <a:cubicBezTo>
                      <a:pt x="8" y="1"/>
                      <a:pt x="9" y="1"/>
                      <a:pt x="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06" name="">
                <a:extLst>
                  <a:ext uri="{FF2B5EF4-FFF2-40B4-BE49-F238E27FC236}">
                    <a16:creationId xmlns:a16="http://schemas.microsoft.com/office/drawing/2014/main" id="{3291AACB-05B4-4D83-A364-F5492DD992A0}"/>
                  </a:ext>
                </a:extLst>
              </p:cNvPr>
              <p:cNvSpPr/>
              <p:nvPr/>
            </p:nvSpPr>
            <p:spPr bwMode="auto">
              <a:xfrm>
                <a:off x="5010150" y="5299076"/>
                <a:ext cx="33338" cy="95250"/>
              </a:xfrm>
              <a:custGeom>
                <a:avLst/>
                <a:gdLst>
                  <a:gd name="T0" fmla="*/ 7 w 9"/>
                  <a:gd name="T1" fmla="*/ 1 h 25"/>
                  <a:gd name="T2" fmla="*/ 8 w 9"/>
                  <a:gd name="T3" fmla="*/ 4 h 25"/>
                  <a:gd name="T4" fmla="*/ 9 w 9"/>
                  <a:gd name="T5" fmla="*/ 20 h 25"/>
                  <a:gd name="T6" fmla="*/ 6 w 9"/>
                  <a:gd name="T7" fmla="*/ 24 h 25"/>
                  <a:gd name="T8" fmla="*/ 2 w 9"/>
                  <a:gd name="T9" fmla="*/ 22 h 25"/>
                  <a:gd name="T10" fmla="*/ 1 w 9"/>
                  <a:gd name="T11" fmla="*/ 3 h 25"/>
                  <a:gd name="T12" fmla="*/ 5 w 9"/>
                  <a:gd name="T13" fmla="*/ 0 h 25"/>
                  <a:gd name="T14" fmla="*/ 7 w 9"/>
                  <a:gd name="T15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25">
                    <a:moveTo>
                      <a:pt x="7" y="1"/>
                    </a:moveTo>
                    <a:cubicBezTo>
                      <a:pt x="8" y="2"/>
                      <a:pt x="8" y="3"/>
                      <a:pt x="8" y="4"/>
                    </a:cubicBezTo>
                    <a:cubicBezTo>
                      <a:pt x="7" y="9"/>
                      <a:pt x="8" y="15"/>
                      <a:pt x="9" y="20"/>
                    </a:cubicBezTo>
                    <a:cubicBezTo>
                      <a:pt x="9" y="22"/>
                      <a:pt x="8" y="24"/>
                      <a:pt x="6" y="24"/>
                    </a:cubicBezTo>
                    <a:cubicBezTo>
                      <a:pt x="4" y="25"/>
                      <a:pt x="2" y="23"/>
                      <a:pt x="2" y="22"/>
                    </a:cubicBezTo>
                    <a:cubicBezTo>
                      <a:pt x="1" y="15"/>
                      <a:pt x="0" y="9"/>
                      <a:pt x="1" y="3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6" y="0"/>
                      <a:pt x="7" y="1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07" name="">
                <a:extLst>
                  <a:ext uri="{FF2B5EF4-FFF2-40B4-BE49-F238E27FC236}">
                    <a16:creationId xmlns:a16="http://schemas.microsoft.com/office/drawing/2014/main" id="{A66BD7C6-5DA8-4010-9176-33F5E284C95B}"/>
                  </a:ext>
                </a:extLst>
              </p:cNvPr>
              <p:cNvSpPr/>
              <p:nvPr/>
            </p:nvSpPr>
            <p:spPr bwMode="auto">
              <a:xfrm>
                <a:off x="5348288" y="5167314"/>
                <a:ext cx="71438" cy="82550"/>
              </a:xfrm>
              <a:custGeom>
                <a:avLst/>
                <a:gdLst>
                  <a:gd name="T0" fmla="*/ 18 w 19"/>
                  <a:gd name="T1" fmla="*/ 16 h 22"/>
                  <a:gd name="T2" fmla="*/ 17 w 19"/>
                  <a:gd name="T3" fmla="*/ 20 h 22"/>
                  <a:gd name="T4" fmla="*/ 12 w 19"/>
                  <a:gd name="T5" fmla="*/ 20 h 22"/>
                  <a:gd name="T6" fmla="*/ 1 w 19"/>
                  <a:gd name="T7" fmla="*/ 6 h 22"/>
                  <a:gd name="T8" fmla="*/ 1 w 19"/>
                  <a:gd name="T9" fmla="*/ 2 h 22"/>
                  <a:gd name="T10" fmla="*/ 6 w 19"/>
                  <a:gd name="T11" fmla="*/ 2 h 22"/>
                  <a:gd name="T12" fmla="*/ 18 w 19"/>
                  <a:gd name="T13" fmla="*/ 16 h 22"/>
                  <a:gd name="T14" fmla="*/ 18 w 19"/>
                  <a:gd name="T15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22">
                    <a:moveTo>
                      <a:pt x="18" y="16"/>
                    </a:moveTo>
                    <a:cubicBezTo>
                      <a:pt x="19" y="17"/>
                      <a:pt x="19" y="19"/>
                      <a:pt x="17" y="20"/>
                    </a:cubicBezTo>
                    <a:cubicBezTo>
                      <a:pt x="16" y="22"/>
                      <a:pt x="14" y="21"/>
                      <a:pt x="12" y="20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3" y="0"/>
                      <a:pt x="5" y="0"/>
                      <a:pt x="6" y="2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8" y="16"/>
                      <a:pt x="18" y="16"/>
                      <a:pt x="18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08" name="">
                <a:extLst>
                  <a:ext uri="{FF2B5EF4-FFF2-40B4-BE49-F238E27FC236}">
                    <a16:creationId xmlns:a16="http://schemas.microsoft.com/office/drawing/2014/main" id="{AACFE6E4-8E97-45CB-A3DD-85B52B9BAED3}"/>
                  </a:ext>
                </a:extLst>
              </p:cNvPr>
              <p:cNvSpPr/>
              <p:nvPr/>
            </p:nvSpPr>
            <p:spPr bwMode="auto">
              <a:xfrm>
                <a:off x="5575300" y="4843464"/>
                <a:ext cx="103188" cy="50800"/>
              </a:xfrm>
              <a:custGeom>
                <a:avLst/>
                <a:gdLst>
                  <a:gd name="T0" fmla="*/ 26 w 27"/>
                  <a:gd name="T1" fmla="*/ 8 h 13"/>
                  <a:gd name="T2" fmla="*/ 26 w 27"/>
                  <a:gd name="T3" fmla="*/ 11 h 13"/>
                  <a:gd name="T4" fmla="*/ 21 w 27"/>
                  <a:gd name="T5" fmla="*/ 12 h 13"/>
                  <a:gd name="T6" fmla="*/ 4 w 27"/>
                  <a:gd name="T7" fmla="*/ 8 h 13"/>
                  <a:gd name="T8" fmla="*/ 0 w 27"/>
                  <a:gd name="T9" fmla="*/ 5 h 13"/>
                  <a:gd name="T10" fmla="*/ 3 w 27"/>
                  <a:gd name="T11" fmla="*/ 1 h 13"/>
                  <a:gd name="T12" fmla="*/ 25 w 27"/>
                  <a:gd name="T13" fmla="*/ 7 h 13"/>
                  <a:gd name="T14" fmla="*/ 26 w 27"/>
                  <a:gd name="T15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3">
                    <a:moveTo>
                      <a:pt x="26" y="8"/>
                    </a:moveTo>
                    <a:cubicBezTo>
                      <a:pt x="27" y="9"/>
                      <a:pt x="27" y="10"/>
                      <a:pt x="26" y="11"/>
                    </a:cubicBezTo>
                    <a:cubicBezTo>
                      <a:pt x="25" y="13"/>
                      <a:pt x="23" y="13"/>
                      <a:pt x="21" y="12"/>
                    </a:cubicBezTo>
                    <a:cubicBezTo>
                      <a:pt x="16" y="9"/>
                      <a:pt x="10" y="7"/>
                      <a:pt x="4" y="8"/>
                    </a:cubicBezTo>
                    <a:cubicBezTo>
                      <a:pt x="2" y="8"/>
                      <a:pt x="0" y="7"/>
                      <a:pt x="0" y="5"/>
                    </a:cubicBezTo>
                    <a:cubicBezTo>
                      <a:pt x="0" y="3"/>
                      <a:pt x="1" y="2"/>
                      <a:pt x="3" y="1"/>
                    </a:cubicBezTo>
                    <a:cubicBezTo>
                      <a:pt x="10" y="0"/>
                      <a:pt x="18" y="2"/>
                      <a:pt x="25" y="7"/>
                    </a:cubicBezTo>
                    <a:cubicBezTo>
                      <a:pt x="25" y="7"/>
                      <a:pt x="26" y="7"/>
                      <a:pt x="26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09" name="">
                <a:extLst>
                  <a:ext uri="{FF2B5EF4-FFF2-40B4-BE49-F238E27FC236}">
                    <a16:creationId xmlns:a16="http://schemas.microsoft.com/office/drawing/2014/main" id="{0D1E5B63-E258-4981-9BAD-2BAEF3546AE5}"/>
                  </a:ext>
                </a:extLst>
              </p:cNvPr>
              <p:cNvSpPr/>
              <p:nvPr/>
            </p:nvSpPr>
            <p:spPr bwMode="auto">
              <a:xfrm>
                <a:off x="5575300" y="4495801"/>
                <a:ext cx="87313" cy="33338"/>
              </a:xfrm>
              <a:custGeom>
                <a:avLst/>
                <a:gdLst>
                  <a:gd name="T0" fmla="*/ 23 w 23"/>
                  <a:gd name="T1" fmla="*/ 4 h 9"/>
                  <a:gd name="T2" fmla="*/ 23 w 23"/>
                  <a:gd name="T3" fmla="*/ 6 h 9"/>
                  <a:gd name="T4" fmla="*/ 20 w 23"/>
                  <a:gd name="T5" fmla="*/ 9 h 9"/>
                  <a:gd name="T6" fmla="*/ 3 w 23"/>
                  <a:gd name="T7" fmla="*/ 7 h 9"/>
                  <a:gd name="T8" fmla="*/ 0 w 23"/>
                  <a:gd name="T9" fmla="*/ 3 h 9"/>
                  <a:gd name="T10" fmla="*/ 4 w 23"/>
                  <a:gd name="T11" fmla="*/ 0 h 9"/>
                  <a:gd name="T12" fmla="*/ 20 w 23"/>
                  <a:gd name="T13" fmla="*/ 2 h 9"/>
                  <a:gd name="T14" fmla="*/ 23 w 23"/>
                  <a:gd name="T15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9">
                    <a:moveTo>
                      <a:pt x="23" y="4"/>
                    </a:moveTo>
                    <a:cubicBezTo>
                      <a:pt x="23" y="5"/>
                      <a:pt x="23" y="5"/>
                      <a:pt x="23" y="6"/>
                    </a:cubicBezTo>
                    <a:cubicBezTo>
                      <a:pt x="23" y="8"/>
                      <a:pt x="21" y="9"/>
                      <a:pt x="20" y="9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1" y="7"/>
                      <a:pt x="0" y="5"/>
                      <a:pt x="0" y="3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1" y="3"/>
                      <a:pt x="22" y="3"/>
                      <a:pt x="2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10" name="">
                <a:extLst>
                  <a:ext uri="{FF2B5EF4-FFF2-40B4-BE49-F238E27FC236}">
                    <a16:creationId xmlns:a16="http://schemas.microsoft.com/office/drawing/2014/main" id="{B94BADFF-8857-4129-B122-93819DD663E0}"/>
                  </a:ext>
                </a:extLst>
              </p:cNvPr>
              <p:cNvSpPr/>
              <p:nvPr/>
            </p:nvSpPr>
            <p:spPr bwMode="auto">
              <a:xfrm>
                <a:off x="5362575" y="4081464"/>
                <a:ext cx="79375" cy="76200"/>
              </a:xfrm>
              <a:custGeom>
                <a:avLst/>
                <a:gdLst>
                  <a:gd name="T0" fmla="*/ 20 w 21"/>
                  <a:gd name="T1" fmla="*/ 2 h 20"/>
                  <a:gd name="T2" fmla="*/ 20 w 21"/>
                  <a:gd name="T3" fmla="*/ 6 h 20"/>
                  <a:gd name="T4" fmla="*/ 6 w 21"/>
                  <a:gd name="T5" fmla="*/ 19 h 20"/>
                  <a:gd name="T6" fmla="*/ 1 w 21"/>
                  <a:gd name="T7" fmla="*/ 18 h 20"/>
                  <a:gd name="T8" fmla="*/ 1 w 21"/>
                  <a:gd name="T9" fmla="*/ 14 h 20"/>
                  <a:gd name="T10" fmla="*/ 15 w 21"/>
                  <a:gd name="T11" fmla="*/ 1 h 20"/>
                  <a:gd name="T12" fmla="*/ 20 w 21"/>
                  <a:gd name="T13" fmla="*/ 1 h 20"/>
                  <a:gd name="T14" fmla="*/ 20 w 21"/>
                  <a:gd name="T15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20">
                    <a:moveTo>
                      <a:pt x="20" y="2"/>
                    </a:moveTo>
                    <a:cubicBezTo>
                      <a:pt x="21" y="3"/>
                      <a:pt x="21" y="5"/>
                      <a:pt x="20" y="6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5" y="20"/>
                      <a:pt x="2" y="20"/>
                      <a:pt x="1" y="18"/>
                    </a:cubicBezTo>
                    <a:cubicBezTo>
                      <a:pt x="0" y="17"/>
                      <a:pt x="0" y="15"/>
                      <a:pt x="1" y="14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6" y="0"/>
                      <a:pt x="19" y="0"/>
                      <a:pt x="20" y="1"/>
                    </a:cubicBezTo>
                    <a:cubicBezTo>
                      <a:pt x="20" y="1"/>
                      <a:pt x="20" y="2"/>
                      <a:pt x="2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11" name="">
                <a:extLst>
                  <a:ext uri="{FF2B5EF4-FFF2-40B4-BE49-F238E27FC236}">
                    <a16:creationId xmlns:a16="http://schemas.microsoft.com/office/drawing/2014/main" id="{F5417253-03A3-499B-822C-A441E3D4BBA2}"/>
                  </a:ext>
                </a:extLst>
              </p:cNvPr>
              <p:cNvSpPr/>
              <p:nvPr/>
            </p:nvSpPr>
            <p:spPr bwMode="auto">
              <a:xfrm>
                <a:off x="4375150" y="5173664"/>
                <a:ext cx="182563" cy="296863"/>
              </a:xfrm>
              <a:custGeom>
                <a:avLst/>
                <a:gdLst>
                  <a:gd name="T0" fmla="*/ 47 w 48"/>
                  <a:gd name="T1" fmla="*/ 2 h 78"/>
                  <a:gd name="T2" fmla="*/ 47 w 48"/>
                  <a:gd name="T3" fmla="*/ 6 h 78"/>
                  <a:gd name="T4" fmla="*/ 7 w 48"/>
                  <a:gd name="T5" fmla="*/ 76 h 78"/>
                  <a:gd name="T6" fmla="*/ 2 w 48"/>
                  <a:gd name="T7" fmla="*/ 77 h 78"/>
                  <a:gd name="T8" fmla="*/ 1 w 48"/>
                  <a:gd name="T9" fmla="*/ 73 h 78"/>
                  <a:gd name="T10" fmla="*/ 41 w 48"/>
                  <a:gd name="T11" fmla="*/ 3 h 78"/>
                  <a:gd name="T12" fmla="*/ 46 w 48"/>
                  <a:gd name="T13" fmla="*/ 1 h 78"/>
                  <a:gd name="T14" fmla="*/ 47 w 48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78">
                    <a:moveTo>
                      <a:pt x="47" y="2"/>
                    </a:moveTo>
                    <a:cubicBezTo>
                      <a:pt x="48" y="3"/>
                      <a:pt x="48" y="5"/>
                      <a:pt x="47" y="6"/>
                    </a:cubicBezTo>
                    <a:cubicBezTo>
                      <a:pt x="7" y="76"/>
                      <a:pt x="7" y="76"/>
                      <a:pt x="7" y="76"/>
                    </a:cubicBezTo>
                    <a:cubicBezTo>
                      <a:pt x="6" y="78"/>
                      <a:pt x="4" y="78"/>
                      <a:pt x="2" y="77"/>
                    </a:cubicBezTo>
                    <a:cubicBezTo>
                      <a:pt x="0" y="76"/>
                      <a:pt x="0" y="74"/>
                      <a:pt x="1" y="73"/>
                    </a:cubicBezTo>
                    <a:cubicBezTo>
                      <a:pt x="41" y="3"/>
                      <a:pt x="41" y="3"/>
                      <a:pt x="41" y="3"/>
                    </a:cubicBezTo>
                    <a:cubicBezTo>
                      <a:pt x="42" y="1"/>
                      <a:pt x="44" y="0"/>
                      <a:pt x="46" y="1"/>
                    </a:cubicBezTo>
                    <a:cubicBezTo>
                      <a:pt x="46" y="2"/>
                      <a:pt x="47" y="2"/>
                      <a:pt x="4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12" name="">
                <a:extLst>
                  <a:ext uri="{FF2B5EF4-FFF2-40B4-BE49-F238E27FC236}">
                    <a16:creationId xmlns:a16="http://schemas.microsoft.com/office/drawing/2014/main" id="{7EFCE656-55D9-4F4F-9AAB-54A225C4CB63}"/>
                  </a:ext>
                </a:extLst>
              </p:cNvPr>
              <p:cNvSpPr/>
              <p:nvPr/>
            </p:nvSpPr>
            <p:spPr bwMode="auto">
              <a:xfrm>
                <a:off x="4784725" y="5287964"/>
                <a:ext cx="92075" cy="330200"/>
              </a:xfrm>
              <a:custGeom>
                <a:avLst/>
                <a:gdLst>
                  <a:gd name="T0" fmla="*/ 24 w 24"/>
                  <a:gd name="T1" fmla="*/ 2 h 87"/>
                  <a:gd name="T2" fmla="*/ 24 w 24"/>
                  <a:gd name="T3" fmla="*/ 4 h 87"/>
                  <a:gd name="T4" fmla="*/ 7 w 24"/>
                  <a:gd name="T5" fmla="*/ 84 h 87"/>
                  <a:gd name="T6" fmla="*/ 2 w 24"/>
                  <a:gd name="T7" fmla="*/ 86 h 87"/>
                  <a:gd name="T8" fmla="*/ 0 w 24"/>
                  <a:gd name="T9" fmla="*/ 82 h 87"/>
                  <a:gd name="T10" fmla="*/ 18 w 24"/>
                  <a:gd name="T11" fmla="*/ 4 h 87"/>
                  <a:gd name="T12" fmla="*/ 21 w 24"/>
                  <a:gd name="T13" fmla="*/ 0 h 87"/>
                  <a:gd name="T14" fmla="*/ 24 w 24"/>
                  <a:gd name="T15" fmla="*/ 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87">
                    <a:moveTo>
                      <a:pt x="24" y="2"/>
                    </a:moveTo>
                    <a:cubicBezTo>
                      <a:pt x="24" y="3"/>
                      <a:pt x="24" y="3"/>
                      <a:pt x="24" y="4"/>
                    </a:cubicBezTo>
                    <a:cubicBezTo>
                      <a:pt x="23" y="32"/>
                      <a:pt x="17" y="59"/>
                      <a:pt x="7" y="84"/>
                    </a:cubicBezTo>
                    <a:cubicBezTo>
                      <a:pt x="6" y="86"/>
                      <a:pt x="4" y="87"/>
                      <a:pt x="2" y="86"/>
                    </a:cubicBezTo>
                    <a:cubicBezTo>
                      <a:pt x="1" y="85"/>
                      <a:pt x="0" y="83"/>
                      <a:pt x="0" y="82"/>
                    </a:cubicBezTo>
                    <a:cubicBezTo>
                      <a:pt x="10" y="57"/>
                      <a:pt x="16" y="31"/>
                      <a:pt x="18" y="4"/>
                    </a:cubicBezTo>
                    <a:cubicBezTo>
                      <a:pt x="18" y="2"/>
                      <a:pt x="19" y="0"/>
                      <a:pt x="21" y="0"/>
                    </a:cubicBezTo>
                    <a:cubicBezTo>
                      <a:pt x="22" y="0"/>
                      <a:pt x="23" y="1"/>
                      <a:pt x="2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13" name="">
                <a:extLst>
                  <a:ext uri="{FF2B5EF4-FFF2-40B4-BE49-F238E27FC236}">
                    <a16:creationId xmlns:a16="http://schemas.microsoft.com/office/drawing/2014/main" id="{7D06D73B-CAA7-4FA5-B042-8E3C39C4B47C}"/>
                  </a:ext>
                </a:extLst>
              </p:cNvPr>
              <p:cNvSpPr/>
              <p:nvPr/>
            </p:nvSpPr>
            <p:spPr bwMode="auto">
              <a:xfrm>
                <a:off x="5199063" y="5249864"/>
                <a:ext cx="84138" cy="265113"/>
              </a:xfrm>
              <a:custGeom>
                <a:avLst/>
                <a:gdLst>
                  <a:gd name="T0" fmla="*/ 6 w 22"/>
                  <a:gd name="T1" fmla="*/ 2 h 70"/>
                  <a:gd name="T2" fmla="*/ 7 w 22"/>
                  <a:gd name="T3" fmla="*/ 3 h 70"/>
                  <a:gd name="T4" fmla="*/ 22 w 22"/>
                  <a:gd name="T5" fmla="*/ 65 h 70"/>
                  <a:gd name="T6" fmla="*/ 19 w 22"/>
                  <a:gd name="T7" fmla="*/ 69 h 70"/>
                  <a:gd name="T8" fmla="*/ 15 w 22"/>
                  <a:gd name="T9" fmla="*/ 67 h 70"/>
                  <a:gd name="T10" fmla="*/ 0 w 22"/>
                  <a:gd name="T11" fmla="*/ 5 h 70"/>
                  <a:gd name="T12" fmla="*/ 3 w 22"/>
                  <a:gd name="T13" fmla="*/ 1 h 70"/>
                  <a:gd name="T14" fmla="*/ 6 w 22"/>
                  <a:gd name="T15" fmla="*/ 2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70">
                    <a:moveTo>
                      <a:pt x="6" y="2"/>
                    </a:moveTo>
                    <a:cubicBezTo>
                      <a:pt x="6" y="2"/>
                      <a:pt x="7" y="3"/>
                      <a:pt x="7" y="3"/>
                    </a:cubicBezTo>
                    <a:cubicBezTo>
                      <a:pt x="22" y="65"/>
                      <a:pt x="22" y="65"/>
                      <a:pt x="22" y="65"/>
                    </a:cubicBezTo>
                    <a:cubicBezTo>
                      <a:pt x="22" y="67"/>
                      <a:pt x="21" y="69"/>
                      <a:pt x="19" y="69"/>
                    </a:cubicBezTo>
                    <a:cubicBezTo>
                      <a:pt x="17" y="70"/>
                      <a:pt x="15" y="68"/>
                      <a:pt x="15" y="6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1"/>
                      <a:pt x="3" y="1"/>
                    </a:cubicBezTo>
                    <a:cubicBezTo>
                      <a:pt x="4" y="0"/>
                      <a:pt x="5" y="1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14" name="">
                <a:extLst>
                  <a:ext uri="{FF2B5EF4-FFF2-40B4-BE49-F238E27FC236}">
                    <a16:creationId xmlns:a16="http://schemas.microsoft.com/office/drawing/2014/main" id="{4E49CB50-43F7-46EB-9C9D-1370BE237CBB}"/>
                  </a:ext>
                </a:extLst>
              </p:cNvPr>
              <p:cNvSpPr/>
              <p:nvPr/>
            </p:nvSpPr>
            <p:spPr bwMode="auto">
              <a:xfrm>
                <a:off x="5499100" y="5011739"/>
                <a:ext cx="239713" cy="177800"/>
              </a:xfrm>
              <a:custGeom>
                <a:avLst/>
                <a:gdLst>
                  <a:gd name="T0" fmla="*/ 62 w 63"/>
                  <a:gd name="T1" fmla="*/ 41 h 47"/>
                  <a:gd name="T2" fmla="*/ 62 w 63"/>
                  <a:gd name="T3" fmla="*/ 45 h 47"/>
                  <a:gd name="T4" fmla="*/ 57 w 63"/>
                  <a:gd name="T5" fmla="*/ 46 h 47"/>
                  <a:gd name="T6" fmla="*/ 2 w 63"/>
                  <a:gd name="T7" fmla="*/ 7 h 47"/>
                  <a:gd name="T8" fmla="*/ 1 w 63"/>
                  <a:gd name="T9" fmla="*/ 3 h 47"/>
                  <a:gd name="T10" fmla="*/ 6 w 63"/>
                  <a:gd name="T11" fmla="*/ 1 h 47"/>
                  <a:gd name="T12" fmla="*/ 62 w 63"/>
                  <a:gd name="T13" fmla="*/ 40 h 47"/>
                  <a:gd name="T14" fmla="*/ 62 w 63"/>
                  <a:gd name="T15" fmla="*/ 4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" h="47">
                    <a:moveTo>
                      <a:pt x="62" y="41"/>
                    </a:moveTo>
                    <a:cubicBezTo>
                      <a:pt x="63" y="42"/>
                      <a:pt x="63" y="44"/>
                      <a:pt x="62" y="45"/>
                    </a:cubicBezTo>
                    <a:cubicBezTo>
                      <a:pt x="61" y="47"/>
                      <a:pt x="59" y="47"/>
                      <a:pt x="57" y="46"/>
                    </a:cubicBezTo>
                    <a:cubicBezTo>
                      <a:pt x="40" y="32"/>
                      <a:pt x="21" y="19"/>
                      <a:pt x="2" y="7"/>
                    </a:cubicBezTo>
                    <a:cubicBezTo>
                      <a:pt x="1" y="6"/>
                      <a:pt x="0" y="4"/>
                      <a:pt x="1" y="3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25" y="13"/>
                      <a:pt x="44" y="27"/>
                      <a:pt x="62" y="40"/>
                    </a:cubicBezTo>
                    <a:cubicBezTo>
                      <a:pt x="62" y="41"/>
                      <a:pt x="62" y="41"/>
                      <a:pt x="62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15" name="">
                <a:extLst>
                  <a:ext uri="{FF2B5EF4-FFF2-40B4-BE49-F238E27FC236}">
                    <a16:creationId xmlns:a16="http://schemas.microsoft.com/office/drawing/2014/main" id="{E18D8B01-294C-4844-B8E2-32529B3F475F}"/>
                  </a:ext>
                </a:extLst>
              </p:cNvPr>
              <p:cNvSpPr/>
              <p:nvPr/>
            </p:nvSpPr>
            <p:spPr bwMode="auto">
              <a:xfrm>
                <a:off x="5597525" y="4668839"/>
                <a:ext cx="346075" cy="50800"/>
              </a:xfrm>
              <a:custGeom>
                <a:avLst/>
                <a:gdLst>
                  <a:gd name="T0" fmla="*/ 90 w 91"/>
                  <a:gd name="T1" fmla="*/ 8 h 13"/>
                  <a:gd name="T2" fmla="*/ 90 w 91"/>
                  <a:gd name="T3" fmla="*/ 10 h 13"/>
                  <a:gd name="T4" fmla="*/ 87 w 91"/>
                  <a:gd name="T5" fmla="*/ 13 h 13"/>
                  <a:gd name="T6" fmla="*/ 3 w 91"/>
                  <a:gd name="T7" fmla="*/ 7 h 13"/>
                  <a:gd name="T8" fmla="*/ 0 w 91"/>
                  <a:gd name="T9" fmla="*/ 3 h 13"/>
                  <a:gd name="T10" fmla="*/ 4 w 91"/>
                  <a:gd name="T11" fmla="*/ 0 h 13"/>
                  <a:gd name="T12" fmla="*/ 87 w 91"/>
                  <a:gd name="T13" fmla="*/ 6 h 13"/>
                  <a:gd name="T14" fmla="*/ 90 w 91"/>
                  <a:gd name="T15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1" h="13">
                    <a:moveTo>
                      <a:pt x="90" y="8"/>
                    </a:moveTo>
                    <a:cubicBezTo>
                      <a:pt x="90" y="9"/>
                      <a:pt x="91" y="9"/>
                      <a:pt x="90" y="10"/>
                    </a:cubicBezTo>
                    <a:cubicBezTo>
                      <a:pt x="90" y="12"/>
                      <a:pt x="88" y="13"/>
                      <a:pt x="87" y="13"/>
                    </a:cubicBezTo>
                    <a:cubicBezTo>
                      <a:pt x="58" y="9"/>
                      <a:pt x="32" y="7"/>
                      <a:pt x="3" y="7"/>
                    </a:cubicBezTo>
                    <a:cubicBezTo>
                      <a:pt x="2" y="7"/>
                      <a:pt x="0" y="5"/>
                      <a:pt x="0" y="3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32" y="0"/>
                      <a:pt x="59" y="3"/>
                      <a:pt x="87" y="6"/>
                    </a:cubicBezTo>
                    <a:cubicBezTo>
                      <a:pt x="89" y="6"/>
                      <a:pt x="89" y="7"/>
                      <a:pt x="9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16" name="">
                <a:extLst>
                  <a:ext uri="{FF2B5EF4-FFF2-40B4-BE49-F238E27FC236}">
                    <a16:creationId xmlns:a16="http://schemas.microsoft.com/office/drawing/2014/main" id="{ADE37A58-CEA8-4446-BBE8-DD46441B3229}"/>
                  </a:ext>
                </a:extLst>
              </p:cNvPr>
              <p:cNvSpPr/>
              <p:nvPr/>
            </p:nvSpPr>
            <p:spPr bwMode="auto">
              <a:xfrm>
                <a:off x="5495925" y="4184651"/>
                <a:ext cx="239713" cy="139700"/>
              </a:xfrm>
              <a:custGeom>
                <a:avLst/>
                <a:gdLst>
                  <a:gd name="T0" fmla="*/ 61 w 63"/>
                  <a:gd name="T1" fmla="*/ 2 h 37"/>
                  <a:gd name="T2" fmla="*/ 62 w 63"/>
                  <a:gd name="T3" fmla="*/ 2 h 37"/>
                  <a:gd name="T4" fmla="*/ 60 w 63"/>
                  <a:gd name="T5" fmla="*/ 7 h 37"/>
                  <a:gd name="T6" fmla="*/ 6 w 63"/>
                  <a:gd name="T7" fmla="*/ 36 h 37"/>
                  <a:gd name="T8" fmla="*/ 1 w 63"/>
                  <a:gd name="T9" fmla="*/ 35 h 37"/>
                  <a:gd name="T10" fmla="*/ 2 w 63"/>
                  <a:gd name="T11" fmla="*/ 30 h 37"/>
                  <a:gd name="T12" fmla="*/ 57 w 63"/>
                  <a:gd name="T13" fmla="*/ 1 h 37"/>
                  <a:gd name="T14" fmla="*/ 61 w 63"/>
                  <a:gd name="T15" fmla="*/ 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" h="37">
                    <a:moveTo>
                      <a:pt x="61" y="2"/>
                    </a:moveTo>
                    <a:cubicBezTo>
                      <a:pt x="62" y="2"/>
                      <a:pt x="62" y="2"/>
                      <a:pt x="62" y="2"/>
                    </a:cubicBezTo>
                    <a:cubicBezTo>
                      <a:pt x="63" y="4"/>
                      <a:pt x="62" y="6"/>
                      <a:pt x="60" y="7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4" y="37"/>
                      <a:pt x="2" y="37"/>
                      <a:pt x="1" y="35"/>
                    </a:cubicBezTo>
                    <a:cubicBezTo>
                      <a:pt x="0" y="33"/>
                      <a:pt x="1" y="31"/>
                      <a:pt x="2" y="30"/>
                    </a:cubicBezTo>
                    <a:cubicBezTo>
                      <a:pt x="57" y="1"/>
                      <a:pt x="57" y="1"/>
                      <a:pt x="57" y="1"/>
                    </a:cubicBezTo>
                    <a:cubicBezTo>
                      <a:pt x="59" y="0"/>
                      <a:pt x="61" y="1"/>
                      <a:pt x="6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17" name="">
                <a:extLst>
                  <a:ext uri="{FF2B5EF4-FFF2-40B4-BE49-F238E27FC236}">
                    <a16:creationId xmlns:a16="http://schemas.microsoft.com/office/drawing/2014/main" id="{62EBE9C1-5CE4-42FD-854B-4CD3732558E9}"/>
                  </a:ext>
                </a:extLst>
              </p:cNvPr>
              <p:cNvSpPr/>
              <p:nvPr/>
            </p:nvSpPr>
            <p:spPr bwMode="auto">
              <a:xfrm>
                <a:off x="4291013" y="5429251"/>
                <a:ext cx="136525" cy="131763"/>
              </a:xfrm>
              <a:custGeom>
                <a:avLst/>
                <a:gdLst>
                  <a:gd name="T0" fmla="*/ 33 w 36"/>
                  <a:gd name="T1" fmla="*/ 10 h 35"/>
                  <a:gd name="T2" fmla="*/ 36 w 36"/>
                  <a:gd name="T3" fmla="*/ 22 h 35"/>
                  <a:gd name="T4" fmla="*/ 36 w 36"/>
                  <a:gd name="T5" fmla="*/ 22 h 35"/>
                  <a:gd name="T6" fmla="*/ 31 w 36"/>
                  <a:gd name="T7" fmla="*/ 32 h 35"/>
                  <a:gd name="T8" fmla="*/ 20 w 36"/>
                  <a:gd name="T9" fmla="*/ 35 h 35"/>
                  <a:gd name="T10" fmla="*/ 2 w 36"/>
                  <a:gd name="T11" fmla="*/ 18 h 35"/>
                  <a:gd name="T12" fmla="*/ 6 w 36"/>
                  <a:gd name="T13" fmla="*/ 4 h 35"/>
                  <a:gd name="T14" fmla="*/ 25 w 36"/>
                  <a:gd name="T15" fmla="*/ 3 h 35"/>
                  <a:gd name="T16" fmla="*/ 33 w 36"/>
                  <a:gd name="T17" fmla="*/ 10 h 35"/>
                  <a:gd name="T18" fmla="*/ 29 w 36"/>
                  <a:gd name="T19" fmla="*/ 22 h 35"/>
                  <a:gd name="T20" fmla="*/ 22 w 36"/>
                  <a:gd name="T21" fmla="*/ 10 h 35"/>
                  <a:gd name="T22" fmla="*/ 10 w 36"/>
                  <a:gd name="T23" fmla="*/ 9 h 35"/>
                  <a:gd name="T24" fmla="*/ 9 w 36"/>
                  <a:gd name="T25" fmla="*/ 16 h 35"/>
                  <a:gd name="T26" fmla="*/ 21 w 36"/>
                  <a:gd name="T27" fmla="*/ 28 h 35"/>
                  <a:gd name="T28" fmla="*/ 27 w 36"/>
                  <a:gd name="T29" fmla="*/ 26 h 35"/>
                  <a:gd name="T30" fmla="*/ 29 w 36"/>
                  <a:gd name="T31" fmla="*/ 2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6" h="35">
                    <a:moveTo>
                      <a:pt x="33" y="10"/>
                    </a:moveTo>
                    <a:cubicBezTo>
                      <a:pt x="35" y="14"/>
                      <a:pt x="36" y="18"/>
                      <a:pt x="36" y="22"/>
                    </a:cubicBezTo>
                    <a:cubicBezTo>
                      <a:pt x="36" y="22"/>
                      <a:pt x="36" y="22"/>
                      <a:pt x="36" y="22"/>
                    </a:cubicBezTo>
                    <a:cubicBezTo>
                      <a:pt x="36" y="26"/>
                      <a:pt x="34" y="29"/>
                      <a:pt x="31" y="32"/>
                    </a:cubicBezTo>
                    <a:cubicBezTo>
                      <a:pt x="28" y="34"/>
                      <a:pt x="24" y="35"/>
                      <a:pt x="20" y="35"/>
                    </a:cubicBezTo>
                    <a:cubicBezTo>
                      <a:pt x="12" y="33"/>
                      <a:pt x="4" y="26"/>
                      <a:pt x="2" y="18"/>
                    </a:cubicBezTo>
                    <a:cubicBezTo>
                      <a:pt x="0" y="10"/>
                      <a:pt x="3" y="6"/>
                      <a:pt x="6" y="4"/>
                    </a:cubicBezTo>
                    <a:cubicBezTo>
                      <a:pt x="10" y="0"/>
                      <a:pt x="18" y="0"/>
                      <a:pt x="25" y="3"/>
                    </a:cubicBezTo>
                    <a:cubicBezTo>
                      <a:pt x="28" y="5"/>
                      <a:pt x="31" y="8"/>
                      <a:pt x="33" y="10"/>
                    </a:cubicBezTo>
                    <a:close/>
                    <a:moveTo>
                      <a:pt x="29" y="22"/>
                    </a:moveTo>
                    <a:cubicBezTo>
                      <a:pt x="30" y="14"/>
                      <a:pt x="24" y="11"/>
                      <a:pt x="22" y="10"/>
                    </a:cubicBezTo>
                    <a:cubicBezTo>
                      <a:pt x="17" y="7"/>
                      <a:pt x="12" y="7"/>
                      <a:pt x="10" y="9"/>
                    </a:cubicBezTo>
                    <a:cubicBezTo>
                      <a:pt x="8" y="11"/>
                      <a:pt x="8" y="13"/>
                      <a:pt x="9" y="16"/>
                    </a:cubicBezTo>
                    <a:cubicBezTo>
                      <a:pt x="10" y="22"/>
                      <a:pt x="16" y="27"/>
                      <a:pt x="21" y="28"/>
                    </a:cubicBezTo>
                    <a:cubicBezTo>
                      <a:pt x="23" y="28"/>
                      <a:pt x="25" y="28"/>
                      <a:pt x="27" y="26"/>
                    </a:cubicBezTo>
                    <a:cubicBezTo>
                      <a:pt x="28" y="25"/>
                      <a:pt x="29" y="24"/>
                      <a:pt x="29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18" name="">
                <a:extLst>
                  <a:ext uri="{FF2B5EF4-FFF2-40B4-BE49-F238E27FC236}">
                    <a16:creationId xmlns:a16="http://schemas.microsoft.com/office/drawing/2014/main" id="{29AD9D76-89DE-401C-9284-0DC40FFFD3CE}"/>
                  </a:ext>
                </a:extLst>
              </p:cNvPr>
              <p:cNvSpPr/>
              <p:nvPr/>
            </p:nvSpPr>
            <p:spPr bwMode="auto">
              <a:xfrm>
                <a:off x="4702175" y="5580064"/>
                <a:ext cx="158750" cy="144463"/>
              </a:xfrm>
              <a:custGeom>
                <a:avLst/>
                <a:gdLst>
                  <a:gd name="T0" fmla="*/ 39 w 42"/>
                  <a:gd name="T1" fmla="*/ 14 h 38"/>
                  <a:gd name="T2" fmla="*/ 41 w 42"/>
                  <a:gd name="T3" fmla="*/ 26 h 38"/>
                  <a:gd name="T4" fmla="*/ 33 w 42"/>
                  <a:gd name="T5" fmla="*/ 36 h 38"/>
                  <a:gd name="T6" fmla="*/ 20 w 42"/>
                  <a:gd name="T7" fmla="*/ 37 h 38"/>
                  <a:gd name="T8" fmla="*/ 4 w 42"/>
                  <a:gd name="T9" fmla="*/ 27 h 38"/>
                  <a:gd name="T10" fmla="*/ 3 w 42"/>
                  <a:gd name="T11" fmla="*/ 9 h 38"/>
                  <a:gd name="T12" fmla="*/ 12 w 42"/>
                  <a:gd name="T13" fmla="*/ 2 h 38"/>
                  <a:gd name="T14" fmla="*/ 35 w 42"/>
                  <a:gd name="T15" fmla="*/ 10 h 38"/>
                  <a:gd name="T16" fmla="*/ 35 w 42"/>
                  <a:gd name="T17" fmla="*/ 10 h 38"/>
                  <a:gd name="T18" fmla="*/ 39 w 42"/>
                  <a:gd name="T19" fmla="*/ 14 h 38"/>
                  <a:gd name="T20" fmla="*/ 10 w 42"/>
                  <a:gd name="T21" fmla="*/ 23 h 38"/>
                  <a:gd name="T22" fmla="*/ 10 w 42"/>
                  <a:gd name="T23" fmla="*/ 23 h 38"/>
                  <a:gd name="T24" fmla="*/ 21 w 42"/>
                  <a:gd name="T25" fmla="*/ 30 h 38"/>
                  <a:gd name="T26" fmla="*/ 30 w 42"/>
                  <a:gd name="T27" fmla="*/ 30 h 38"/>
                  <a:gd name="T28" fmla="*/ 35 w 42"/>
                  <a:gd name="T29" fmla="*/ 25 h 38"/>
                  <a:gd name="T30" fmla="*/ 30 w 42"/>
                  <a:gd name="T31" fmla="*/ 15 h 38"/>
                  <a:gd name="T32" fmla="*/ 30 w 42"/>
                  <a:gd name="T33" fmla="*/ 15 h 38"/>
                  <a:gd name="T34" fmla="*/ 13 w 42"/>
                  <a:gd name="T35" fmla="*/ 9 h 38"/>
                  <a:gd name="T36" fmla="*/ 9 w 42"/>
                  <a:gd name="T37" fmla="*/ 12 h 38"/>
                  <a:gd name="T38" fmla="*/ 10 w 42"/>
                  <a:gd name="T39" fmla="*/ 2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" h="38">
                    <a:moveTo>
                      <a:pt x="39" y="14"/>
                    </a:moveTo>
                    <a:cubicBezTo>
                      <a:pt x="41" y="18"/>
                      <a:pt x="42" y="23"/>
                      <a:pt x="41" y="26"/>
                    </a:cubicBezTo>
                    <a:cubicBezTo>
                      <a:pt x="40" y="31"/>
                      <a:pt x="37" y="35"/>
                      <a:pt x="33" y="36"/>
                    </a:cubicBezTo>
                    <a:cubicBezTo>
                      <a:pt x="29" y="38"/>
                      <a:pt x="25" y="38"/>
                      <a:pt x="20" y="37"/>
                    </a:cubicBezTo>
                    <a:cubicBezTo>
                      <a:pt x="14" y="36"/>
                      <a:pt x="8" y="32"/>
                      <a:pt x="4" y="27"/>
                    </a:cubicBezTo>
                    <a:cubicBezTo>
                      <a:pt x="0" y="21"/>
                      <a:pt x="0" y="14"/>
                      <a:pt x="3" y="9"/>
                    </a:cubicBezTo>
                    <a:cubicBezTo>
                      <a:pt x="4" y="5"/>
                      <a:pt x="8" y="3"/>
                      <a:pt x="12" y="2"/>
                    </a:cubicBezTo>
                    <a:cubicBezTo>
                      <a:pt x="19" y="0"/>
                      <a:pt x="29" y="5"/>
                      <a:pt x="35" y="10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6" y="11"/>
                      <a:pt x="38" y="13"/>
                      <a:pt x="39" y="14"/>
                    </a:cubicBezTo>
                    <a:close/>
                    <a:moveTo>
                      <a:pt x="10" y="23"/>
                    </a:moveTo>
                    <a:cubicBezTo>
                      <a:pt x="10" y="23"/>
                      <a:pt x="10" y="23"/>
                      <a:pt x="10" y="23"/>
                    </a:cubicBezTo>
                    <a:cubicBezTo>
                      <a:pt x="12" y="27"/>
                      <a:pt x="17" y="29"/>
                      <a:pt x="21" y="30"/>
                    </a:cubicBezTo>
                    <a:cubicBezTo>
                      <a:pt x="24" y="31"/>
                      <a:pt x="27" y="31"/>
                      <a:pt x="30" y="30"/>
                    </a:cubicBezTo>
                    <a:cubicBezTo>
                      <a:pt x="32" y="29"/>
                      <a:pt x="34" y="27"/>
                      <a:pt x="35" y="25"/>
                    </a:cubicBezTo>
                    <a:cubicBezTo>
                      <a:pt x="35" y="21"/>
                      <a:pt x="33" y="18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26" y="11"/>
                      <a:pt x="18" y="8"/>
                      <a:pt x="13" y="9"/>
                    </a:cubicBezTo>
                    <a:cubicBezTo>
                      <a:pt x="11" y="9"/>
                      <a:pt x="10" y="10"/>
                      <a:pt x="9" y="12"/>
                    </a:cubicBezTo>
                    <a:cubicBezTo>
                      <a:pt x="7" y="15"/>
                      <a:pt x="7" y="19"/>
                      <a:pt x="10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19" name="">
                <a:extLst>
                  <a:ext uri="{FF2B5EF4-FFF2-40B4-BE49-F238E27FC236}">
                    <a16:creationId xmlns:a16="http://schemas.microsoft.com/office/drawing/2014/main" id="{1678ACBA-8C25-47B5-A01E-0EFAA6C30020}"/>
                  </a:ext>
                </a:extLst>
              </p:cNvPr>
              <p:cNvSpPr/>
              <p:nvPr/>
            </p:nvSpPr>
            <p:spPr bwMode="auto">
              <a:xfrm>
                <a:off x="5199063" y="5484814"/>
                <a:ext cx="163513" cy="125413"/>
              </a:xfrm>
              <a:custGeom>
                <a:avLst/>
                <a:gdLst>
                  <a:gd name="T0" fmla="*/ 39 w 43"/>
                  <a:gd name="T1" fmla="*/ 6 h 33"/>
                  <a:gd name="T2" fmla="*/ 40 w 43"/>
                  <a:gd name="T3" fmla="*/ 6 h 33"/>
                  <a:gd name="T4" fmla="*/ 38 w 43"/>
                  <a:gd name="T5" fmla="*/ 23 h 33"/>
                  <a:gd name="T6" fmla="*/ 17 w 43"/>
                  <a:gd name="T7" fmla="*/ 33 h 33"/>
                  <a:gd name="T8" fmla="*/ 7 w 43"/>
                  <a:gd name="T9" fmla="*/ 30 h 33"/>
                  <a:gd name="T10" fmla="*/ 0 w 43"/>
                  <a:gd name="T11" fmla="*/ 20 h 33"/>
                  <a:gd name="T12" fmla="*/ 6 w 43"/>
                  <a:gd name="T13" fmla="*/ 8 h 33"/>
                  <a:gd name="T14" fmla="*/ 28 w 43"/>
                  <a:gd name="T15" fmla="*/ 0 h 33"/>
                  <a:gd name="T16" fmla="*/ 28 w 43"/>
                  <a:gd name="T17" fmla="*/ 0 h 33"/>
                  <a:gd name="T18" fmla="*/ 39 w 43"/>
                  <a:gd name="T19" fmla="*/ 6 h 33"/>
                  <a:gd name="T20" fmla="*/ 8 w 43"/>
                  <a:gd name="T21" fmla="*/ 22 h 33"/>
                  <a:gd name="T22" fmla="*/ 11 w 43"/>
                  <a:gd name="T23" fmla="*/ 24 h 33"/>
                  <a:gd name="T24" fmla="*/ 18 w 43"/>
                  <a:gd name="T25" fmla="*/ 26 h 33"/>
                  <a:gd name="T26" fmla="*/ 32 w 43"/>
                  <a:gd name="T27" fmla="*/ 19 h 33"/>
                  <a:gd name="T28" fmla="*/ 34 w 43"/>
                  <a:gd name="T29" fmla="*/ 10 h 33"/>
                  <a:gd name="T30" fmla="*/ 28 w 43"/>
                  <a:gd name="T31" fmla="*/ 7 h 33"/>
                  <a:gd name="T32" fmla="*/ 28 w 43"/>
                  <a:gd name="T33" fmla="*/ 7 h 33"/>
                  <a:gd name="T34" fmla="*/ 10 w 43"/>
                  <a:gd name="T35" fmla="*/ 13 h 33"/>
                  <a:gd name="T36" fmla="*/ 7 w 43"/>
                  <a:gd name="T37" fmla="*/ 19 h 33"/>
                  <a:gd name="T38" fmla="*/ 8 w 43"/>
                  <a:gd name="T39" fmla="*/ 2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3" h="33">
                    <a:moveTo>
                      <a:pt x="39" y="6"/>
                    </a:moveTo>
                    <a:cubicBezTo>
                      <a:pt x="39" y="6"/>
                      <a:pt x="39" y="6"/>
                      <a:pt x="40" y="6"/>
                    </a:cubicBezTo>
                    <a:cubicBezTo>
                      <a:pt x="43" y="12"/>
                      <a:pt x="41" y="19"/>
                      <a:pt x="38" y="23"/>
                    </a:cubicBezTo>
                    <a:cubicBezTo>
                      <a:pt x="33" y="30"/>
                      <a:pt x="25" y="33"/>
                      <a:pt x="17" y="33"/>
                    </a:cubicBezTo>
                    <a:cubicBezTo>
                      <a:pt x="13" y="33"/>
                      <a:pt x="10" y="32"/>
                      <a:pt x="7" y="30"/>
                    </a:cubicBezTo>
                    <a:cubicBezTo>
                      <a:pt x="3" y="27"/>
                      <a:pt x="1" y="24"/>
                      <a:pt x="0" y="20"/>
                    </a:cubicBezTo>
                    <a:cubicBezTo>
                      <a:pt x="0" y="16"/>
                      <a:pt x="2" y="11"/>
                      <a:pt x="6" y="8"/>
                    </a:cubicBezTo>
                    <a:cubicBezTo>
                      <a:pt x="11" y="3"/>
                      <a:pt x="21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3" y="0"/>
                      <a:pt x="37" y="3"/>
                      <a:pt x="39" y="6"/>
                    </a:cubicBezTo>
                    <a:close/>
                    <a:moveTo>
                      <a:pt x="8" y="22"/>
                    </a:moveTo>
                    <a:cubicBezTo>
                      <a:pt x="9" y="23"/>
                      <a:pt x="10" y="23"/>
                      <a:pt x="11" y="24"/>
                    </a:cubicBezTo>
                    <a:cubicBezTo>
                      <a:pt x="13" y="26"/>
                      <a:pt x="16" y="26"/>
                      <a:pt x="18" y="26"/>
                    </a:cubicBezTo>
                    <a:cubicBezTo>
                      <a:pt x="23" y="26"/>
                      <a:pt x="29" y="24"/>
                      <a:pt x="32" y="19"/>
                    </a:cubicBezTo>
                    <a:cubicBezTo>
                      <a:pt x="34" y="17"/>
                      <a:pt x="35" y="13"/>
                      <a:pt x="34" y="10"/>
                    </a:cubicBezTo>
                    <a:cubicBezTo>
                      <a:pt x="32" y="8"/>
                      <a:pt x="30" y="7"/>
                      <a:pt x="28" y="7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2" y="7"/>
                      <a:pt x="15" y="9"/>
                      <a:pt x="10" y="13"/>
                    </a:cubicBezTo>
                    <a:cubicBezTo>
                      <a:pt x="8" y="15"/>
                      <a:pt x="7" y="17"/>
                      <a:pt x="7" y="19"/>
                    </a:cubicBezTo>
                    <a:cubicBezTo>
                      <a:pt x="7" y="20"/>
                      <a:pt x="8" y="21"/>
                      <a:pt x="8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20" name="">
                <a:extLst>
                  <a:ext uri="{FF2B5EF4-FFF2-40B4-BE49-F238E27FC236}">
                    <a16:creationId xmlns:a16="http://schemas.microsoft.com/office/drawing/2014/main" id="{F7A5559E-E3E6-423A-B707-F354361D0CDF}"/>
                  </a:ext>
                </a:extLst>
              </p:cNvPr>
              <p:cNvSpPr/>
              <p:nvPr/>
            </p:nvSpPr>
            <p:spPr bwMode="auto">
              <a:xfrm>
                <a:off x="5673725" y="5135564"/>
                <a:ext cx="160338" cy="171450"/>
              </a:xfrm>
              <a:custGeom>
                <a:avLst/>
                <a:gdLst>
                  <a:gd name="T0" fmla="*/ 38 w 42"/>
                  <a:gd name="T1" fmla="*/ 7 h 45"/>
                  <a:gd name="T2" fmla="*/ 39 w 42"/>
                  <a:gd name="T3" fmla="*/ 26 h 45"/>
                  <a:gd name="T4" fmla="*/ 22 w 42"/>
                  <a:gd name="T5" fmla="*/ 43 h 45"/>
                  <a:gd name="T6" fmla="*/ 5 w 42"/>
                  <a:gd name="T7" fmla="*/ 41 h 45"/>
                  <a:gd name="T8" fmla="*/ 1 w 42"/>
                  <a:gd name="T9" fmla="*/ 25 h 45"/>
                  <a:gd name="T10" fmla="*/ 22 w 42"/>
                  <a:gd name="T11" fmla="*/ 1 h 45"/>
                  <a:gd name="T12" fmla="*/ 37 w 42"/>
                  <a:gd name="T13" fmla="*/ 6 h 45"/>
                  <a:gd name="T14" fmla="*/ 37 w 42"/>
                  <a:gd name="T15" fmla="*/ 6 h 45"/>
                  <a:gd name="T16" fmla="*/ 38 w 42"/>
                  <a:gd name="T17" fmla="*/ 7 h 45"/>
                  <a:gd name="T18" fmla="*/ 35 w 42"/>
                  <a:gd name="T19" fmla="*/ 8 h 45"/>
                  <a:gd name="T20" fmla="*/ 35 w 42"/>
                  <a:gd name="T21" fmla="*/ 8 h 45"/>
                  <a:gd name="T22" fmla="*/ 9 w 42"/>
                  <a:gd name="T23" fmla="*/ 35 h 45"/>
                  <a:gd name="T24" fmla="*/ 10 w 42"/>
                  <a:gd name="T25" fmla="*/ 36 h 45"/>
                  <a:gd name="T26" fmla="*/ 20 w 42"/>
                  <a:gd name="T27" fmla="*/ 36 h 45"/>
                  <a:gd name="T28" fmla="*/ 33 w 42"/>
                  <a:gd name="T29" fmla="*/ 23 h 45"/>
                  <a:gd name="T30" fmla="*/ 32 w 42"/>
                  <a:gd name="T31" fmla="*/ 10 h 45"/>
                  <a:gd name="T32" fmla="*/ 24 w 42"/>
                  <a:gd name="T33" fmla="*/ 7 h 45"/>
                  <a:gd name="T34" fmla="*/ 8 w 42"/>
                  <a:gd name="T35" fmla="*/ 26 h 45"/>
                  <a:gd name="T36" fmla="*/ 9 w 42"/>
                  <a:gd name="T37" fmla="*/ 3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2" h="45">
                    <a:moveTo>
                      <a:pt x="38" y="7"/>
                    </a:moveTo>
                    <a:cubicBezTo>
                      <a:pt x="42" y="13"/>
                      <a:pt x="42" y="20"/>
                      <a:pt x="39" y="26"/>
                    </a:cubicBezTo>
                    <a:cubicBezTo>
                      <a:pt x="36" y="34"/>
                      <a:pt x="30" y="40"/>
                      <a:pt x="22" y="43"/>
                    </a:cubicBezTo>
                    <a:cubicBezTo>
                      <a:pt x="16" y="45"/>
                      <a:pt x="9" y="45"/>
                      <a:pt x="5" y="41"/>
                    </a:cubicBezTo>
                    <a:cubicBezTo>
                      <a:pt x="1" y="38"/>
                      <a:pt x="0" y="31"/>
                      <a:pt x="1" y="25"/>
                    </a:cubicBezTo>
                    <a:cubicBezTo>
                      <a:pt x="3" y="16"/>
                      <a:pt x="12" y="3"/>
                      <a:pt x="22" y="1"/>
                    </a:cubicBezTo>
                    <a:cubicBezTo>
                      <a:pt x="26" y="0"/>
                      <a:pt x="32" y="0"/>
                      <a:pt x="37" y="6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8" y="6"/>
                      <a:pt x="38" y="7"/>
                      <a:pt x="38" y="7"/>
                    </a:cubicBezTo>
                    <a:close/>
                    <a:moveTo>
                      <a:pt x="35" y="8"/>
                    </a:moveTo>
                    <a:cubicBezTo>
                      <a:pt x="35" y="8"/>
                      <a:pt x="35" y="8"/>
                      <a:pt x="35" y="8"/>
                    </a:cubicBezTo>
                    <a:close/>
                    <a:moveTo>
                      <a:pt x="9" y="35"/>
                    </a:moveTo>
                    <a:cubicBezTo>
                      <a:pt x="9" y="35"/>
                      <a:pt x="10" y="36"/>
                      <a:pt x="10" y="36"/>
                    </a:cubicBezTo>
                    <a:cubicBezTo>
                      <a:pt x="12" y="38"/>
                      <a:pt x="17" y="38"/>
                      <a:pt x="20" y="36"/>
                    </a:cubicBezTo>
                    <a:cubicBezTo>
                      <a:pt x="26" y="34"/>
                      <a:pt x="31" y="29"/>
                      <a:pt x="33" y="23"/>
                    </a:cubicBezTo>
                    <a:cubicBezTo>
                      <a:pt x="35" y="19"/>
                      <a:pt x="35" y="14"/>
                      <a:pt x="32" y="10"/>
                    </a:cubicBezTo>
                    <a:cubicBezTo>
                      <a:pt x="30" y="7"/>
                      <a:pt x="27" y="7"/>
                      <a:pt x="24" y="7"/>
                    </a:cubicBezTo>
                    <a:cubicBezTo>
                      <a:pt x="17" y="9"/>
                      <a:pt x="10" y="20"/>
                      <a:pt x="8" y="26"/>
                    </a:cubicBezTo>
                    <a:cubicBezTo>
                      <a:pt x="8" y="28"/>
                      <a:pt x="7" y="32"/>
                      <a:pt x="9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21" name="">
                <a:extLst>
                  <a:ext uri="{FF2B5EF4-FFF2-40B4-BE49-F238E27FC236}">
                    <a16:creationId xmlns:a16="http://schemas.microsoft.com/office/drawing/2014/main" id="{A4701991-B6E4-4C6B-8E69-040FA79ADC1C}"/>
                  </a:ext>
                </a:extLst>
              </p:cNvPr>
              <p:cNvSpPr/>
              <p:nvPr/>
            </p:nvSpPr>
            <p:spPr bwMode="auto">
              <a:xfrm>
                <a:off x="5910263" y="4616451"/>
                <a:ext cx="144463" cy="182563"/>
              </a:xfrm>
              <a:custGeom>
                <a:avLst/>
                <a:gdLst>
                  <a:gd name="T0" fmla="*/ 31 w 38"/>
                  <a:gd name="T1" fmla="*/ 8 h 48"/>
                  <a:gd name="T2" fmla="*/ 34 w 38"/>
                  <a:gd name="T3" fmla="*/ 13 h 48"/>
                  <a:gd name="T4" fmla="*/ 31 w 38"/>
                  <a:gd name="T5" fmla="*/ 40 h 48"/>
                  <a:gd name="T6" fmla="*/ 19 w 38"/>
                  <a:gd name="T7" fmla="*/ 47 h 48"/>
                  <a:gd name="T8" fmla="*/ 2 w 38"/>
                  <a:gd name="T9" fmla="*/ 30 h 48"/>
                  <a:gd name="T10" fmla="*/ 15 w 38"/>
                  <a:gd name="T11" fmla="*/ 1 h 48"/>
                  <a:gd name="T12" fmla="*/ 15 w 38"/>
                  <a:gd name="T13" fmla="*/ 1 h 48"/>
                  <a:gd name="T14" fmla="*/ 27 w 38"/>
                  <a:gd name="T15" fmla="*/ 4 h 48"/>
                  <a:gd name="T16" fmla="*/ 31 w 38"/>
                  <a:gd name="T17" fmla="*/ 8 h 48"/>
                  <a:gd name="T18" fmla="*/ 12 w 38"/>
                  <a:gd name="T19" fmla="*/ 37 h 48"/>
                  <a:gd name="T20" fmla="*/ 18 w 38"/>
                  <a:gd name="T21" fmla="*/ 41 h 48"/>
                  <a:gd name="T22" fmla="*/ 25 w 38"/>
                  <a:gd name="T23" fmla="*/ 36 h 48"/>
                  <a:gd name="T24" fmla="*/ 28 w 38"/>
                  <a:gd name="T25" fmla="*/ 16 h 48"/>
                  <a:gd name="T26" fmla="*/ 23 w 38"/>
                  <a:gd name="T27" fmla="*/ 9 h 48"/>
                  <a:gd name="T28" fmla="*/ 16 w 38"/>
                  <a:gd name="T29" fmla="*/ 8 h 48"/>
                  <a:gd name="T30" fmla="*/ 16 w 38"/>
                  <a:gd name="T31" fmla="*/ 8 h 48"/>
                  <a:gd name="T32" fmla="*/ 9 w 38"/>
                  <a:gd name="T33" fmla="*/ 29 h 48"/>
                  <a:gd name="T34" fmla="*/ 12 w 38"/>
                  <a:gd name="T35" fmla="*/ 3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" h="48">
                    <a:moveTo>
                      <a:pt x="31" y="8"/>
                    </a:moveTo>
                    <a:cubicBezTo>
                      <a:pt x="32" y="10"/>
                      <a:pt x="33" y="12"/>
                      <a:pt x="34" y="13"/>
                    </a:cubicBezTo>
                    <a:cubicBezTo>
                      <a:pt x="38" y="22"/>
                      <a:pt x="36" y="33"/>
                      <a:pt x="31" y="40"/>
                    </a:cubicBezTo>
                    <a:cubicBezTo>
                      <a:pt x="28" y="45"/>
                      <a:pt x="23" y="47"/>
                      <a:pt x="19" y="47"/>
                    </a:cubicBezTo>
                    <a:cubicBezTo>
                      <a:pt x="10" y="48"/>
                      <a:pt x="4" y="41"/>
                      <a:pt x="2" y="30"/>
                    </a:cubicBezTo>
                    <a:cubicBezTo>
                      <a:pt x="0" y="18"/>
                      <a:pt x="5" y="3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9" y="0"/>
                      <a:pt x="23" y="1"/>
                      <a:pt x="27" y="4"/>
                    </a:cubicBezTo>
                    <a:cubicBezTo>
                      <a:pt x="29" y="5"/>
                      <a:pt x="30" y="7"/>
                      <a:pt x="31" y="8"/>
                    </a:cubicBezTo>
                    <a:close/>
                    <a:moveTo>
                      <a:pt x="12" y="37"/>
                    </a:moveTo>
                    <a:cubicBezTo>
                      <a:pt x="13" y="39"/>
                      <a:pt x="15" y="41"/>
                      <a:pt x="18" y="41"/>
                    </a:cubicBezTo>
                    <a:cubicBezTo>
                      <a:pt x="22" y="40"/>
                      <a:pt x="24" y="38"/>
                      <a:pt x="25" y="36"/>
                    </a:cubicBezTo>
                    <a:cubicBezTo>
                      <a:pt x="29" y="31"/>
                      <a:pt x="30" y="23"/>
                      <a:pt x="28" y="16"/>
                    </a:cubicBezTo>
                    <a:cubicBezTo>
                      <a:pt x="26" y="13"/>
                      <a:pt x="25" y="11"/>
                      <a:pt x="23" y="9"/>
                    </a:cubicBezTo>
                    <a:cubicBezTo>
                      <a:pt x="21" y="8"/>
                      <a:pt x="18" y="7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1" y="9"/>
                      <a:pt x="8" y="20"/>
                      <a:pt x="9" y="29"/>
                    </a:cubicBezTo>
                    <a:cubicBezTo>
                      <a:pt x="9" y="31"/>
                      <a:pt x="10" y="34"/>
                      <a:pt x="12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22" name="">
                <a:extLst>
                  <a:ext uri="{FF2B5EF4-FFF2-40B4-BE49-F238E27FC236}">
                    <a16:creationId xmlns:a16="http://schemas.microsoft.com/office/drawing/2014/main" id="{344C0D6D-EAB4-42CA-806B-457B34341390}"/>
                  </a:ext>
                </a:extLst>
              </p:cNvPr>
              <p:cNvSpPr/>
              <p:nvPr/>
            </p:nvSpPr>
            <p:spPr bwMode="auto">
              <a:xfrm>
                <a:off x="5697538" y="4108451"/>
                <a:ext cx="147638" cy="163513"/>
              </a:xfrm>
              <a:custGeom>
                <a:avLst/>
                <a:gdLst>
                  <a:gd name="T0" fmla="*/ 34 w 39"/>
                  <a:gd name="T1" fmla="*/ 17 h 43"/>
                  <a:gd name="T2" fmla="*/ 38 w 39"/>
                  <a:gd name="T3" fmla="*/ 29 h 43"/>
                  <a:gd name="T4" fmla="*/ 26 w 39"/>
                  <a:gd name="T5" fmla="*/ 42 h 43"/>
                  <a:gd name="T6" fmla="*/ 10 w 39"/>
                  <a:gd name="T7" fmla="*/ 36 h 43"/>
                  <a:gd name="T8" fmla="*/ 1 w 39"/>
                  <a:gd name="T9" fmla="*/ 12 h 43"/>
                  <a:gd name="T10" fmla="*/ 1 w 39"/>
                  <a:gd name="T11" fmla="*/ 12 h 43"/>
                  <a:gd name="T12" fmla="*/ 6 w 39"/>
                  <a:gd name="T13" fmla="*/ 2 h 43"/>
                  <a:gd name="T14" fmla="*/ 17 w 39"/>
                  <a:gd name="T15" fmla="*/ 3 h 43"/>
                  <a:gd name="T16" fmla="*/ 34 w 39"/>
                  <a:gd name="T17" fmla="*/ 17 h 43"/>
                  <a:gd name="T18" fmla="*/ 12 w 39"/>
                  <a:gd name="T19" fmla="*/ 28 h 43"/>
                  <a:gd name="T20" fmla="*/ 15 w 39"/>
                  <a:gd name="T21" fmla="*/ 31 h 43"/>
                  <a:gd name="T22" fmla="*/ 25 w 39"/>
                  <a:gd name="T23" fmla="*/ 36 h 43"/>
                  <a:gd name="T24" fmla="*/ 32 w 39"/>
                  <a:gd name="T25" fmla="*/ 30 h 43"/>
                  <a:gd name="T26" fmla="*/ 14 w 39"/>
                  <a:gd name="T27" fmla="*/ 9 h 43"/>
                  <a:gd name="T28" fmla="*/ 10 w 39"/>
                  <a:gd name="T29" fmla="*/ 8 h 43"/>
                  <a:gd name="T30" fmla="*/ 7 w 39"/>
                  <a:gd name="T31" fmla="*/ 12 h 43"/>
                  <a:gd name="T32" fmla="*/ 12 w 39"/>
                  <a:gd name="T33" fmla="*/ 2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" h="43">
                    <a:moveTo>
                      <a:pt x="34" y="17"/>
                    </a:moveTo>
                    <a:cubicBezTo>
                      <a:pt x="36" y="21"/>
                      <a:pt x="38" y="25"/>
                      <a:pt x="38" y="29"/>
                    </a:cubicBezTo>
                    <a:cubicBezTo>
                      <a:pt x="39" y="37"/>
                      <a:pt x="32" y="42"/>
                      <a:pt x="26" y="42"/>
                    </a:cubicBezTo>
                    <a:cubicBezTo>
                      <a:pt x="20" y="43"/>
                      <a:pt x="15" y="41"/>
                      <a:pt x="10" y="36"/>
                    </a:cubicBezTo>
                    <a:cubicBezTo>
                      <a:pt x="4" y="30"/>
                      <a:pt x="0" y="19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7"/>
                      <a:pt x="3" y="4"/>
                      <a:pt x="6" y="2"/>
                    </a:cubicBezTo>
                    <a:cubicBezTo>
                      <a:pt x="9" y="0"/>
                      <a:pt x="13" y="0"/>
                      <a:pt x="17" y="3"/>
                    </a:cubicBezTo>
                    <a:cubicBezTo>
                      <a:pt x="22" y="5"/>
                      <a:pt x="29" y="10"/>
                      <a:pt x="34" y="17"/>
                    </a:cubicBezTo>
                    <a:close/>
                    <a:moveTo>
                      <a:pt x="12" y="28"/>
                    </a:moveTo>
                    <a:cubicBezTo>
                      <a:pt x="13" y="29"/>
                      <a:pt x="14" y="30"/>
                      <a:pt x="15" y="31"/>
                    </a:cubicBezTo>
                    <a:cubicBezTo>
                      <a:pt x="17" y="33"/>
                      <a:pt x="21" y="36"/>
                      <a:pt x="25" y="36"/>
                    </a:cubicBezTo>
                    <a:cubicBezTo>
                      <a:pt x="28" y="35"/>
                      <a:pt x="32" y="33"/>
                      <a:pt x="32" y="30"/>
                    </a:cubicBezTo>
                    <a:cubicBezTo>
                      <a:pt x="31" y="22"/>
                      <a:pt x="22" y="13"/>
                      <a:pt x="14" y="9"/>
                    </a:cubicBezTo>
                    <a:cubicBezTo>
                      <a:pt x="12" y="8"/>
                      <a:pt x="11" y="7"/>
                      <a:pt x="10" y="8"/>
                    </a:cubicBezTo>
                    <a:cubicBezTo>
                      <a:pt x="8" y="9"/>
                      <a:pt x="8" y="11"/>
                      <a:pt x="7" y="12"/>
                    </a:cubicBezTo>
                    <a:cubicBezTo>
                      <a:pt x="7" y="17"/>
                      <a:pt x="9" y="23"/>
                      <a:pt x="12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23" name="">
                <a:extLst>
                  <a:ext uri="{FF2B5EF4-FFF2-40B4-BE49-F238E27FC236}">
                    <a16:creationId xmlns:a16="http://schemas.microsoft.com/office/drawing/2014/main" id="{86AA440F-0A92-46B0-A4EB-A58AAD60A212}"/>
                  </a:ext>
                </a:extLst>
              </p:cNvPr>
              <p:cNvSpPr/>
              <p:nvPr/>
            </p:nvSpPr>
            <p:spPr bwMode="auto">
              <a:xfrm>
                <a:off x="4432300" y="5113339"/>
                <a:ext cx="57150" cy="68263"/>
              </a:xfrm>
              <a:custGeom>
                <a:avLst/>
                <a:gdLst>
                  <a:gd name="T0" fmla="*/ 14 w 15"/>
                  <a:gd name="T1" fmla="*/ 2 h 18"/>
                  <a:gd name="T2" fmla="*/ 14 w 15"/>
                  <a:gd name="T3" fmla="*/ 7 h 18"/>
                  <a:gd name="T4" fmla="*/ 7 w 15"/>
                  <a:gd name="T5" fmla="*/ 16 h 18"/>
                  <a:gd name="T6" fmla="*/ 3 w 15"/>
                  <a:gd name="T7" fmla="*/ 17 h 18"/>
                  <a:gd name="T8" fmla="*/ 1 w 15"/>
                  <a:gd name="T9" fmla="*/ 13 h 18"/>
                  <a:gd name="T10" fmla="*/ 9 w 15"/>
                  <a:gd name="T11" fmla="*/ 2 h 18"/>
                  <a:gd name="T12" fmla="*/ 14 w 15"/>
                  <a:gd name="T13" fmla="*/ 2 h 18"/>
                  <a:gd name="T14" fmla="*/ 14 w 15"/>
                  <a:gd name="T15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8">
                    <a:moveTo>
                      <a:pt x="14" y="2"/>
                    </a:moveTo>
                    <a:cubicBezTo>
                      <a:pt x="15" y="4"/>
                      <a:pt x="15" y="6"/>
                      <a:pt x="14" y="7"/>
                    </a:cubicBezTo>
                    <a:cubicBezTo>
                      <a:pt x="11" y="9"/>
                      <a:pt x="9" y="12"/>
                      <a:pt x="7" y="16"/>
                    </a:cubicBezTo>
                    <a:cubicBezTo>
                      <a:pt x="6" y="18"/>
                      <a:pt x="4" y="18"/>
                      <a:pt x="3" y="17"/>
                    </a:cubicBezTo>
                    <a:cubicBezTo>
                      <a:pt x="1" y="17"/>
                      <a:pt x="0" y="15"/>
                      <a:pt x="1" y="13"/>
                    </a:cubicBezTo>
                    <a:cubicBezTo>
                      <a:pt x="3" y="9"/>
                      <a:pt x="6" y="5"/>
                      <a:pt x="9" y="2"/>
                    </a:cubicBezTo>
                    <a:cubicBezTo>
                      <a:pt x="10" y="0"/>
                      <a:pt x="13" y="0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24" name="">
                <a:extLst>
                  <a:ext uri="{FF2B5EF4-FFF2-40B4-BE49-F238E27FC236}">
                    <a16:creationId xmlns:a16="http://schemas.microsoft.com/office/drawing/2014/main" id="{359E421E-F1C0-49BF-BB71-4978A13156C9}"/>
                  </a:ext>
                </a:extLst>
              </p:cNvPr>
              <p:cNvSpPr/>
              <p:nvPr/>
            </p:nvSpPr>
            <p:spPr bwMode="auto">
              <a:xfrm>
                <a:off x="4602163" y="5219701"/>
                <a:ext cx="42863" cy="60325"/>
              </a:xfrm>
              <a:custGeom>
                <a:avLst/>
                <a:gdLst>
                  <a:gd name="T0" fmla="*/ 10 w 11"/>
                  <a:gd name="T1" fmla="*/ 2 h 16"/>
                  <a:gd name="T2" fmla="*/ 10 w 11"/>
                  <a:gd name="T3" fmla="*/ 6 h 16"/>
                  <a:gd name="T4" fmla="*/ 7 w 11"/>
                  <a:gd name="T5" fmla="*/ 13 h 16"/>
                  <a:gd name="T6" fmla="*/ 3 w 11"/>
                  <a:gd name="T7" fmla="*/ 15 h 16"/>
                  <a:gd name="T8" fmla="*/ 0 w 11"/>
                  <a:gd name="T9" fmla="*/ 11 h 16"/>
                  <a:gd name="T10" fmla="*/ 5 w 11"/>
                  <a:gd name="T11" fmla="*/ 2 h 16"/>
                  <a:gd name="T12" fmla="*/ 9 w 11"/>
                  <a:gd name="T13" fmla="*/ 2 h 16"/>
                  <a:gd name="T14" fmla="*/ 10 w 11"/>
                  <a:gd name="T15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16">
                    <a:moveTo>
                      <a:pt x="10" y="2"/>
                    </a:moveTo>
                    <a:cubicBezTo>
                      <a:pt x="11" y="4"/>
                      <a:pt x="11" y="5"/>
                      <a:pt x="10" y="6"/>
                    </a:cubicBezTo>
                    <a:cubicBezTo>
                      <a:pt x="9" y="8"/>
                      <a:pt x="8" y="11"/>
                      <a:pt x="7" y="13"/>
                    </a:cubicBezTo>
                    <a:cubicBezTo>
                      <a:pt x="6" y="15"/>
                      <a:pt x="4" y="16"/>
                      <a:pt x="3" y="15"/>
                    </a:cubicBezTo>
                    <a:cubicBezTo>
                      <a:pt x="1" y="15"/>
                      <a:pt x="0" y="13"/>
                      <a:pt x="0" y="11"/>
                    </a:cubicBezTo>
                    <a:cubicBezTo>
                      <a:pt x="1" y="8"/>
                      <a:pt x="3" y="5"/>
                      <a:pt x="5" y="2"/>
                    </a:cubicBezTo>
                    <a:cubicBezTo>
                      <a:pt x="6" y="1"/>
                      <a:pt x="8" y="0"/>
                      <a:pt x="9" y="2"/>
                    </a:cubicBezTo>
                    <a:cubicBezTo>
                      <a:pt x="10" y="2"/>
                      <a:pt x="10" y="2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25" name="">
                <a:extLst>
                  <a:ext uri="{FF2B5EF4-FFF2-40B4-BE49-F238E27FC236}">
                    <a16:creationId xmlns:a16="http://schemas.microsoft.com/office/drawing/2014/main" id="{08CE4DFF-8794-4133-9AA0-B31E6B8DE744}"/>
                  </a:ext>
                </a:extLst>
              </p:cNvPr>
              <p:cNvSpPr/>
              <p:nvPr/>
            </p:nvSpPr>
            <p:spPr bwMode="auto">
              <a:xfrm>
                <a:off x="4759325" y="5273676"/>
                <a:ext cx="41275" cy="93663"/>
              </a:xfrm>
              <a:custGeom>
                <a:avLst/>
                <a:gdLst>
                  <a:gd name="T0" fmla="*/ 11 w 11"/>
                  <a:gd name="T1" fmla="*/ 2 h 25"/>
                  <a:gd name="T2" fmla="*/ 11 w 11"/>
                  <a:gd name="T3" fmla="*/ 5 h 25"/>
                  <a:gd name="T4" fmla="*/ 7 w 11"/>
                  <a:gd name="T5" fmla="*/ 22 h 25"/>
                  <a:gd name="T6" fmla="*/ 3 w 11"/>
                  <a:gd name="T7" fmla="*/ 25 h 25"/>
                  <a:gd name="T8" fmla="*/ 0 w 11"/>
                  <a:gd name="T9" fmla="*/ 20 h 25"/>
                  <a:gd name="T10" fmla="*/ 5 w 11"/>
                  <a:gd name="T11" fmla="*/ 3 h 25"/>
                  <a:gd name="T12" fmla="*/ 9 w 11"/>
                  <a:gd name="T13" fmla="*/ 1 h 25"/>
                  <a:gd name="T14" fmla="*/ 11 w 11"/>
                  <a:gd name="T15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25">
                    <a:moveTo>
                      <a:pt x="11" y="2"/>
                    </a:moveTo>
                    <a:cubicBezTo>
                      <a:pt x="11" y="3"/>
                      <a:pt x="11" y="4"/>
                      <a:pt x="11" y="5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4"/>
                      <a:pt x="5" y="25"/>
                      <a:pt x="3" y="25"/>
                    </a:cubicBezTo>
                    <a:cubicBezTo>
                      <a:pt x="1" y="24"/>
                      <a:pt x="0" y="22"/>
                      <a:pt x="0" y="20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1"/>
                      <a:pt x="7" y="0"/>
                      <a:pt x="9" y="1"/>
                    </a:cubicBezTo>
                    <a:cubicBezTo>
                      <a:pt x="10" y="1"/>
                      <a:pt x="10" y="1"/>
                      <a:pt x="1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26" name="">
                <a:extLst>
                  <a:ext uri="{FF2B5EF4-FFF2-40B4-BE49-F238E27FC236}">
                    <a16:creationId xmlns:a16="http://schemas.microsoft.com/office/drawing/2014/main" id="{9E7C7EEB-294E-455F-9D4E-2D6D3545D1CA}"/>
                  </a:ext>
                </a:extLst>
              </p:cNvPr>
              <p:cNvSpPr/>
              <p:nvPr/>
            </p:nvSpPr>
            <p:spPr bwMode="auto">
              <a:xfrm>
                <a:off x="4937125" y="5295901"/>
                <a:ext cx="38100" cy="63500"/>
              </a:xfrm>
              <a:custGeom>
                <a:avLst/>
                <a:gdLst>
                  <a:gd name="T0" fmla="*/ 9 w 10"/>
                  <a:gd name="T1" fmla="*/ 2 h 17"/>
                  <a:gd name="T2" fmla="*/ 9 w 10"/>
                  <a:gd name="T3" fmla="*/ 6 h 17"/>
                  <a:gd name="T4" fmla="*/ 7 w 10"/>
                  <a:gd name="T5" fmla="*/ 14 h 17"/>
                  <a:gd name="T6" fmla="*/ 4 w 10"/>
                  <a:gd name="T7" fmla="*/ 17 h 17"/>
                  <a:gd name="T8" fmla="*/ 0 w 10"/>
                  <a:gd name="T9" fmla="*/ 14 h 17"/>
                  <a:gd name="T10" fmla="*/ 3 w 10"/>
                  <a:gd name="T11" fmla="*/ 3 h 17"/>
                  <a:gd name="T12" fmla="*/ 8 w 10"/>
                  <a:gd name="T13" fmla="*/ 1 h 17"/>
                  <a:gd name="T14" fmla="*/ 9 w 10"/>
                  <a:gd name="T15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17">
                    <a:moveTo>
                      <a:pt x="9" y="2"/>
                    </a:moveTo>
                    <a:cubicBezTo>
                      <a:pt x="10" y="3"/>
                      <a:pt x="10" y="5"/>
                      <a:pt x="9" y="6"/>
                    </a:cubicBezTo>
                    <a:cubicBezTo>
                      <a:pt x="8" y="8"/>
                      <a:pt x="7" y="11"/>
                      <a:pt x="7" y="14"/>
                    </a:cubicBezTo>
                    <a:cubicBezTo>
                      <a:pt x="7" y="16"/>
                      <a:pt x="6" y="17"/>
                      <a:pt x="4" y="17"/>
                    </a:cubicBezTo>
                    <a:cubicBezTo>
                      <a:pt x="2" y="17"/>
                      <a:pt x="0" y="16"/>
                      <a:pt x="0" y="14"/>
                    </a:cubicBezTo>
                    <a:cubicBezTo>
                      <a:pt x="1" y="10"/>
                      <a:pt x="1" y="6"/>
                      <a:pt x="3" y="3"/>
                    </a:cubicBezTo>
                    <a:cubicBezTo>
                      <a:pt x="4" y="1"/>
                      <a:pt x="6" y="0"/>
                      <a:pt x="8" y="1"/>
                    </a:cubicBezTo>
                    <a:cubicBezTo>
                      <a:pt x="8" y="1"/>
                      <a:pt x="9" y="2"/>
                      <a:pt x="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27" name="">
                <a:extLst>
                  <a:ext uri="{FF2B5EF4-FFF2-40B4-BE49-F238E27FC236}">
                    <a16:creationId xmlns:a16="http://schemas.microsoft.com/office/drawing/2014/main" id="{386928A8-5A0D-49B8-B6C6-29D96D5AB720}"/>
                  </a:ext>
                </a:extLst>
              </p:cNvPr>
              <p:cNvSpPr/>
              <p:nvPr/>
            </p:nvSpPr>
            <p:spPr bwMode="auto">
              <a:xfrm>
                <a:off x="5100638" y="5268914"/>
                <a:ext cx="30163" cy="141288"/>
              </a:xfrm>
              <a:custGeom>
                <a:avLst/>
                <a:gdLst>
                  <a:gd name="T0" fmla="*/ 8 w 8"/>
                  <a:gd name="T1" fmla="*/ 2 h 37"/>
                  <a:gd name="T2" fmla="*/ 8 w 8"/>
                  <a:gd name="T3" fmla="*/ 4 h 37"/>
                  <a:gd name="T4" fmla="*/ 7 w 8"/>
                  <a:gd name="T5" fmla="*/ 33 h 37"/>
                  <a:gd name="T6" fmla="*/ 3 w 8"/>
                  <a:gd name="T7" fmla="*/ 37 h 37"/>
                  <a:gd name="T8" fmla="*/ 0 w 8"/>
                  <a:gd name="T9" fmla="*/ 33 h 37"/>
                  <a:gd name="T10" fmla="*/ 1 w 8"/>
                  <a:gd name="T11" fmla="*/ 4 h 37"/>
                  <a:gd name="T12" fmla="*/ 5 w 8"/>
                  <a:gd name="T13" fmla="*/ 0 h 37"/>
                  <a:gd name="T14" fmla="*/ 8 w 8"/>
                  <a:gd name="T15" fmla="*/ 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37">
                    <a:moveTo>
                      <a:pt x="8" y="2"/>
                    </a:moveTo>
                    <a:cubicBezTo>
                      <a:pt x="8" y="3"/>
                      <a:pt x="8" y="3"/>
                      <a:pt x="8" y="4"/>
                    </a:cubicBezTo>
                    <a:cubicBezTo>
                      <a:pt x="7" y="14"/>
                      <a:pt x="7" y="24"/>
                      <a:pt x="7" y="33"/>
                    </a:cubicBezTo>
                    <a:cubicBezTo>
                      <a:pt x="7" y="35"/>
                      <a:pt x="5" y="37"/>
                      <a:pt x="3" y="37"/>
                    </a:cubicBezTo>
                    <a:cubicBezTo>
                      <a:pt x="1" y="37"/>
                      <a:pt x="0" y="35"/>
                      <a:pt x="0" y="33"/>
                    </a:cubicBezTo>
                    <a:cubicBezTo>
                      <a:pt x="0" y="23"/>
                      <a:pt x="0" y="13"/>
                      <a:pt x="1" y="4"/>
                    </a:cubicBezTo>
                    <a:cubicBezTo>
                      <a:pt x="2" y="2"/>
                      <a:pt x="3" y="0"/>
                      <a:pt x="5" y="0"/>
                    </a:cubicBezTo>
                    <a:cubicBezTo>
                      <a:pt x="6" y="1"/>
                      <a:pt x="7" y="1"/>
                      <a:pt x="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28" name="">
                <a:extLst>
                  <a:ext uri="{FF2B5EF4-FFF2-40B4-BE49-F238E27FC236}">
                    <a16:creationId xmlns:a16="http://schemas.microsoft.com/office/drawing/2014/main" id="{7496771E-53E4-4865-92C3-F91D0ACA7BBC}"/>
                  </a:ext>
                </a:extLst>
              </p:cNvPr>
              <p:cNvSpPr/>
              <p:nvPr/>
            </p:nvSpPr>
            <p:spPr bwMode="auto">
              <a:xfrm>
                <a:off x="5278438" y="5203826"/>
                <a:ext cx="76200" cy="122238"/>
              </a:xfrm>
              <a:custGeom>
                <a:avLst/>
                <a:gdLst>
                  <a:gd name="T0" fmla="*/ 6 w 20"/>
                  <a:gd name="T1" fmla="*/ 2 h 32"/>
                  <a:gd name="T2" fmla="*/ 7 w 20"/>
                  <a:gd name="T3" fmla="*/ 3 h 32"/>
                  <a:gd name="T4" fmla="*/ 19 w 20"/>
                  <a:gd name="T5" fmla="*/ 26 h 32"/>
                  <a:gd name="T6" fmla="*/ 17 w 20"/>
                  <a:gd name="T7" fmla="*/ 31 h 32"/>
                  <a:gd name="T8" fmla="*/ 13 w 20"/>
                  <a:gd name="T9" fmla="*/ 30 h 32"/>
                  <a:gd name="T10" fmla="*/ 0 w 20"/>
                  <a:gd name="T11" fmla="*/ 6 h 32"/>
                  <a:gd name="T12" fmla="*/ 2 w 20"/>
                  <a:gd name="T13" fmla="*/ 1 h 32"/>
                  <a:gd name="T14" fmla="*/ 6 w 20"/>
                  <a:gd name="T15" fmla="*/ 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32">
                    <a:moveTo>
                      <a:pt x="6" y="2"/>
                    </a:moveTo>
                    <a:cubicBezTo>
                      <a:pt x="6" y="2"/>
                      <a:pt x="7" y="3"/>
                      <a:pt x="7" y="3"/>
                    </a:cubicBezTo>
                    <a:cubicBezTo>
                      <a:pt x="11" y="11"/>
                      <a:pt x="15" y="19"/>
                      <a:pt x="19" y="26"/>
                    </a:cubicBezTo>
                    <a:cubicBezTo>
                      <a:pt x="20" y="28"/>
                      <a:pt x="19" y="30"/>
                      <a:pt x="17" y="31"/>
                    </a:cubicBezTo>
                    <a:cubicBezTo>
                      <a:pt x="16" y="32"/>
                      <a:pt x="14" y="31"/>
                      <a:pt x="13" y="30"/>
                    </a:cubicBezTo>
                    <a:cubicBezTo>
                      <a:pt x="9" y="22"/>
                      <a:pt x="4" y="14"/>
                      <a:pt x="0" y="6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4" y="0"/>
                      <a:pt x="5" y="1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29" name="">
                <a:extLst>
                  <a:ext uri="{FF2B5EF4-FFF2-40B4-BE49-F238E27FC236}">
                    <a16:creationId xmlns:a16="http://schemas.microsoft.com/office/drawing/2014/main" id="{42DA14FF-0C25-499E-84E6-5C7448234616}"/>
                  </a:ext>
                </a:extLst>
              </p:cNvPr>
              <p:cNvSpPr/>
              <p:nvPr/>
            </p:nvSpPr>
            <p:spPr bwMode="auto">
              <a:xfrm>
                <a:off x="5435600" y="5094289"/>
                <a:ext cx="49213" cy="53975"/>
              </a:xfrm>
              <a:custGeom>
                <a:avLst/>
                <a:gdLst>
                  <a:gd name="T0" fmla="*/ 12 w 13"/>
                  <a:gd name="T1" fmla="*/ 8 h 14"/>
                  <a:gd name="T2" fmla="*/ 12 w 13"/>
                  <a:gd name="T3" fmla="*/ 12 h 14"/>
                  <a:gd name="T4" fmla="*/ 7 w 13"/>
                  <a:gd name="T5" fmla="*/ 13 h 14"/>
                  <a:gd name="T6" fmla="*/ 1 w 13"/>
                  <a:gd name="T7" fmla="*/ 6 h 14"/>
                  <a:gd name="T8" fmla="*/ 1 w 13"/>
                  <a:gd name="T9" fmla="*/ 2 h 14"/>
                  <a:gd name="T10" fmla="*/ 6 w 13"/>
                  <a:gd name="T11" fmla="*/ 2 h 14"/>
                  <a:gd name="T12" fmla="*/ 11 w 13"/>
                  <a:gd name="T13" fmla="*/ 8 h 14"/>
                  <a:gd name="T14" fmla="*/ 12 w 13"/>
                  <a:gd name="T15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4">
                    <a:moveTo>
                      <a:pt x="12" y="8"/>
                    </a:moveTo>
                    <a:cubicBezTo>
                      <a:pt x="13" y="10"/>
                      <a:pt x="13" y="11"/>
                      <a:pt x="12" y="12"/>
                    </a:cubicBezTo>
                    <a:cubicBezTo>
                      <a:pt x="11" y="14"/>
                      <a:pt x="9" y="14"/>
                      <a:pt x="7" y="13"/>
                    </a:cubicBezTo>
                    <a:cubicBezTo>
                      <a:pt x="5" y="11"/>
                      <a:pt x="3" y="9"/>
                      <a:pt x="1" y="6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3" y="0"/>
                      <a:pt x="5" y="1"/>
                      <a:pt x="6" y="2"/>
                    </a:cubicBezTo>
                    <a:cubicBezTo>
                      <a:pt x="8" y="4"/>
                      <a:pt x="9" y="6"/>
                      <a:pt x="11" y="8"/>
                    </a:cubicBezTo>
                    <a:cubicBezTo>
                      <a:pt x="12" y="8"/>
                      <a:pt x="12" y="8"/>
                      <a:pt x="1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30" name="">
                <a:extLst>
                  <a:ext uri="{FF2B5EF4-FFF2-40B4-BE49-F238E27FC236}">
                    <a16:creationId xmlns:a16="http://schemas.microsoft.com/office/drawing/2014/main" id="{BF74D005-72BF-4FB2-8255-93638E05CE23}"/>
                  </a:ext>
                </a:extLst>
              </p:cNvPr>
              <p:cNvSpPr/>
              <p:nvPr/>
            </p:nvSpPr>
            <p:spPr bwMode="auto">
              <a:xfrm>
                <a:off x="5534025" y="4938714"/>
                <a:ext cx="136525" cy="84138"/>
              </a:xfrm>
              <a:custGeom>
                <a:avLst/>
                <a:gdLst>
                  <a:gd name="T0" fmla="*/ 35 w 36"/>
                  <a:gd name="T1" fmla="*/ 16 h 22"/>
                  <a:gd name="T2" fmla="*/ 36 w 36"/>
                  <a:gd name="T3" fmla="*/ 19 h 22"/>
                  <a:gd name="T4" fmla="*/ 31 w 36"/>
                  <a:gd name="T5" fmla="*/ 21 h 22"/>
                  <a:gd name="T6" fmla="*/ 2 w 36"/>
                  <a:gd name="T7" fmla="*/ 7 h 22"/>
                  <a:gd name="T8" fmla="*/ 1 w 36"/>
                  <a:gd name="T9" fmla="*/ 2 h 22"/>
                  <a:gd name="T10" fmla="*/ 5 w 36"/>
                  <a:gd name="T11" fmla="*/ 0 h 22"/>
                  <a:gd name="T12" fmla="*/ 34 w 36"/>
                  <a:gd name="T13" fmla="*/ 15 h 22"/>
                  <a:gd name="T14" fmla="*/ 35 w 36"/>
                  <a:gd name="T15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22">
                    <a:moveTo>
                      <a:pt x="35" y="16"/>
                    </a:moveTo>
                    <a:cubicBezTo>
                      <a:pt x="36" y="17"/>
                      <a:pt x="36" y="18"/>
                      <a:pt x="36" y="19"/>
                    </a:cubicBezTo>
                    <a:cubicBezTo>
                      <a:pt x="35" y="21"/>
                      <a:pt x="33" y="22"/>
                      <a:pt x="31" y="21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0"/>
                      <a:pt x="4" y="0"/>
                      <a:pt x="5" y="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5" y="15"/>
                      <a:pt x="35" y="15"/>
                      <a:pt x="3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31" name="">
                <a:extLst>
                  <a:ext uri="{FF2B5EF4-FFF2-40B4-BE49-F238E27FC236}">
                    <a16:creationId xmlns:a16="http://schemas.microsoft.com/office/drawing/2014/main" id="{5822DC06-8141-4A56-A86D-908E13FC0D41}"/>
                  </a:ext>
                </a:extLst>
              </p:cNvPr>
              <p:cNvSpPr/>
              <p:nvPr/>
            </p:nvSpPr>
            <p:spPr bwMode="auto">
              <a:xfrm>
                <a:off x="5586413" y="4741864"/>
                <a:ext cx="68263" cy="38100"/>
              </a:xfrm>
              <a:custGeom>
                <a:avLst/>
                <a:gdLst>
                  <a:gd name="T0" fmla="*/ 17 w 18"/>
                  <a:gd name="T1" fmla="*/ 4 h 10"/>
                  <a:gd name="T2" fmla="*/ 17 w 18"/>
                  <a:gd name="T3" fmla="*/ 8 h 10"/>
                  <a:gd name="T4" fmla="*/ 12 w 18"/>
                  <a:gd name="T5" fmla="*/ 9 h 10"/>
                  <a:gd name="T6" fmla="*/ 5 w 18"/>
                  <a:gd name="T7" fmla="*/ 7 h 10"/>
                  <a:gd name="T8" fmla="*/ 1 w 18"/>
                  <a:gd name="T9" fmla="*/ 5 h 10"/>
                  <a:gd name="T10" fmla="*/ 3 w 18"/>
                  <a:gd name="T11" fmla="*/ 0 h 10"/>
                  <a:gd name="T12" fmla="*/ 16 w 18"/>
                  <a:gd name="T13" fmla="*/ 3 h 10"/>
                  <a:gd name="T14" fmla="*/ 17 w 18"/>
                  <a:gd name="T1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10">
                    <a:moveTo>
                      <a:pt x="17" y="4"/>
                    </a:moveTo>
                    <a:cubicBezTo>
                      <a:pt x="18" y="5"/>
                      <a:pt x="18" y="6"/>
                      <a:pt x="17" y="8"/>
                    </a:cubicBezTo>
                    <a:cubicBezTo>
                      <a:pt x="16" y="9"/>
                      <a:pt x="14" y="10"/>
                      <a:pt x="12" y="9"/>
                    </a:cubicBezTo>
                    <a:cubicBezTo>
                      <a:pt x="10" y="7"/>
                      <a:pt x="7" y="7"/>
                      <a:pt x="5" y="7"/>
                    </a:cubicBezTo>
                    <a:cubicBezTo>
                      <a:pt x="3" y="8"/>
                      <a:pt x="1" y="6"/>
                      <a:pt x="1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8" y="0"/>
                      <a:pt x="12" y="0"/>
                      <a:pt x="16" y="3"/>
                    </a:cubicBezTo>
                    <a:cubicBezTo>
                      <a:pt x="16" y="3"/>
                      <a:pt x="17" y="3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32" name="">
                <a:extLst>
                  <a:ext uri="{FF2B5EF4-FFF2-40B4-BE49-F238E27FC236}">
                    <a16:creationId xmlns:a16="http://schemas.microsoft.com/office/drawing/2014/main" id="{F760E4DF-9A0E-421C-B051-6DC79D793B63}"/>
                  </a:ext>
                </a:extLst>
              </p:cNvPr>
              <p:cNvSpPr/>
              <p:nvPr/>
            </p:nvSpPr>
            <p:spPr bwMode="auto">
              <a:xfrm>
                <a:off x="5591175" y="4594226"/>
                <a:ext cx="136525" cy="38100"/>
              </a:xfrm>
              <a:custGeom>
                <a:avLst/>
                <a:gdLst>
                  <a:gd name="T0" fmla="*/ 36 w 36"/>
                  <a:gd name="T1" fmla="*/ 4 h 10"/>
                  <a:gd name="T2" fmla="*/ 36 w 36"/>
                  <a:gd name="T3" fmla="*/ 7 h 10"/>
                  <a:gd name="T4" fmla="*/ 32 w 36"/>
                  <a:gd name="T5" fmla="*/ 10 h 10"/>
                  <a:gd name="T6" fmla="*/ 5 w 36"/>
                  <a:gd name="T7" fmla="*/ 9 h 10"/>
                  <a:gd name="T8" fmla="*/ 0 w 36"/>
                  <a:gd name="T9" fmla="*/ 6 h 10"/>
                  <a:gd name="T10" fmla="*/ 3 w 36"/>
                  <a:gd name="T11" fmla="*/ 2 h 10"/>
                  <a:gd name="T12" fmla="*/ 34 w 36"/>
                  <a:gd name="T13" fmla="*/ 3 h 10"/>
                  <a:gd name="T14" fmla="*/ 36 w 36"/>
                  <a:gd name="T1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10">
                    <a:moveTo>
                      <a:pt x="36" y="4"/>
                    </a:moveTo>
                    <a:cubicBezTo>
                      <a:pt x="36" y="5"/>
                      <a:pt x="36" y="6"/>
                      <a:pt x="36" y="7"/>
                    </a:cubicBezTo>
                    <a:cubicBezTo>
                      <a:pt x="36" y="9"/>
                      <a:pt x="34" y="10"/>
                      <a:pt x="32" y="10"/>
                    </a:cubicBezTo>
                    <a:cubicBezTo>
                      <a:pt x="23" y="7"/>
                      <a:pt x="13" y="7"/>
                      <a:pt x="5" y="9"/>
                    </a:cubicBezTo>
                    <a:cubicBezTo>
                      <a:pt x="3" y="10"/>
                      <a:pt x="1" y="8"/>
                      <a:pt x="0" y="6"/>
                    </a:cubicBezTo>
                    <a:cubicBezTo>
                      <a:pt x="0" y="5"/>
                      <a:pt x="1" y="3"/>
                      <a:pt x="3" y="2"/>
                    </a:cubicBezTo>
                    <a:cubicBezTo>
                      <a:pt x="13" y="0"/>
                      <a:pt x="23" y="0"/>
                      <a:pt x="34" y="3"/>
                    </a:cubicBezTo>
                    <a:cubicBezTo>
                      <a:pt x="34" y="3"/>
                      <a:pt x="35" y="4"/>
                      <a:pt x="3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33" name="">
                <a:extLst>
                  <a:ext uri="{FF2B5EF4-FFF2-40B4-BE49-F238E27FC236}">
                    <a16:creationId xmlns:a16="http://schemas.microsoft.com/office/drawing/2014/main" id="{A9DBBE9E-7CF9-4D7B-A95E-418ABB1F17C1}"/>
                  </a:ext>
                </a:extLst>
              </p:cNvPr>
              <p:cNvSpPr/>
              <p:nvPr/>
            </p:nvSpPr>
            <p:spPr bwMode="auto">
              <a:xfrm>
                <a:off x="5545138" y="4392614"/>
                <a:ext cx="76200" cy="46038"/>
              </a:xfrm>
              <a:custGeom>
                <a:avLst/>
                <a:gdLst>
                  <a:gd name="T0" fmla="*/ 19 w 20"/>
                  <a:gd name="T1" fmla="*/ 2 h 12"/>
                  <a:gd name="T2" fmla="*/ 19 w 20"/>
                  <a:gd name="T3" fmla="*/ 3 h 12"/>
                  <a:gd name="T4" fmla="*/ 17 w 20"/>
                  <a:gd name="T5" fmla="*/ 7 h 12"/>
                  <a:gd name="T6" fmla="*/ 5 w 20"/>
                  <a:gd name="T7" fmla="*/ 11 h 12"/>
                  <a:gd name="T8" fmla="*/ 0 w 20"/>
                  <a:gd name="T9" fmla="*/ 9 h 12"/>
                  <a:gd name="T10" fmla="*/ 3 w 20"/>
                  <a:gd name="T11" fmla="*/ 4 h 12"/>
                  <a:gd name="T12" fmla="*/ 15 w 20"/>
                  <a:gd name="T13" fmla="*/ 1 h 12"/>
                  <a:gd name="T14" fmla="*/ 19 w 20"/>
                  <a:gd name="T15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12">
                    <a:moveTo>
                      <a:pt x="19" y="2"/>
                    </a:moveTo>
                    <a:cubicBezTo>
                      <a:pt x="19" y="2"/>
                      <a:pt x="19" y="3"/>
                      <a:pt x="19" y="3"/>
                    </a:cubicBezTo>
                    <a:cubicBezTo>
                      <a:pt x="20" y="5"/>
                      <a:pt x="19" y="7"/>
                      <a:pt x="17" y="7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3" y="12"/>
                      <a:pt x="1" y="10"/>
                      <a:pt x="0" y="9"/>
                    </a:cubicBezTo>
                    <a:cubicBezTo>
                      <a:pt x="0" y="7"/>
                      <a:pt x="1" y="5"/>
                      <a:pt x="3" y="4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7" y="0"/>
                      <a:pt x="18" y="1"/>
                      <a:pt x="1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34" name="">
                <a:extLst>
                  <a:ext uri="{FF2B5EF4-FFF2-40B4-BE49-F238E27FC236}">
                    <a16:creationId xmlns:a16="http://schemas.microsoft.com/office/drawing/2014/main" id="{1F98ACB4-DA31-4C1D-8D7D-02023C38C296}"/>
                  </a:ext>
                </a:extLst>
              </p:cNvPr>
              <p:cNvSpPr/>
              <p:nvPr/>
            </p:nvSpPr>
            <p:spPr bwMode="auto">
              <a:xfrm>
                <a:off x="5435600" y="4116389"/>
                <a:ext cx="109538" cy="120650"/>
              </a:xfrm>
              <a:custGeom>
                <a:avLst/>
                <a:gdLst>
                  <a:gd name="T0" fmla="*/ 28 w 29"/>
                  <a:gd name="T1" fmla="*/ 2 h 32"/>
                  <a:gd name="T2" fmla="*/ 28 w 29"/>
                  <a:gd name="T3" fmla="*/ 7 h 32"/>
                  <a:gd name="T4" fmla="*/ 6 w 29"/>
                  <a:gd name="T5" fmla="*/ 30 h 32"/>
                  <a:gd name="T6" fmla="*/ 2 w 29"/>
                  <a:gd name="T7" fmla="*/ 31 h 32"/>
                  <a:gd name="T8" fmla="*/ 1 w 29"/>
                  <a:gd name="T9" fmla="*/ 26 h 32"/>
                  <a:gd name="T10" fmla="*/ 23 w 29"/>
                  <a:gd name="T11" fmla="*/ 2 h 32"/>
                  <a:gd name="T12" fmla="*/ 28 w 29"/>
                  <a:gd name="T13" fmla="*/ 2 h 32"/>
                  <a:gd name="T14" fmla="*/ 28 w 29"/>
                  <a:gd name="T15" fmla="*/ 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32">
                    <a:moveTo>
                      <a:pt x="28" y="2"/>
                    </a:moveTo>
                    <a:cubicBezTo>
                      <a:pt x="29" y="4"/>
                      <a:pt x="29" y="6"/>
                      <a:pt x="28" y="7"/>
                    </a:cubicBezTo>
                    <a:cubicBezTo>
                      <a:pt x="20" y="14"/>
                      <a:pt x="13" y="22"/>
                      <a:pt x="6" y="30"/>
                    </a:cubicBezTo>
                    <a:cubicBezTo>
                      <a:pt x="5" y="32"/>
                      <a:pt x="3" y="32"/>
                      <a:pt x="2" y="31"/>
                    </a:cubicBezTo>
                    <a:cubicBezTo>
                      <a:pt x="0" y="30"/>
                      <a:pt x="0" y="28"/>
                      <a:pt x="1" y="26"/>
                    </a:cubicBezTo>
                    <a:cubicBezTo>
                      <a:pt x="7" y="17"/>
                      <a:pt x="15" y="9"/>
                      <a:pt x="23" y="2"/>
                    </a:cubicBezTo>
                    <a:cubicBezTo>
                      <a:pt x="25" y="0"/>
                      <a:pt x="27" y="1"/>
                      <a:pt x="28" y="2"/>
                    </a:cubicBezTo>
                    <a:cubicBezTo>
                      <a:pt x="28" y="2"/>
                      <a:pt x="28" y="2"/>
                      <a:pt x="2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35" name="">
                <a:extLst>
                  <a:ext uri="{FF2B5EF4-FFF2-40B4-BE49-F238E27FC236}">
                    <a16:creationId xmlns:a16="http://schemas.microsoft.com/office/drawing/2014/main" id="{C7CB4792-FE91-47CB-994F-1514996DCC1A}"/>
                  </a:ext>
                </a:extLst>
              </p:cNvPr>
              <p:cNvSpPr/>
              <p:nvPr/>
            </p:nvSpPr>
            <p:spPr bwMode="auto">
              <a:xfrm>
                <a:off x="5297488" y="4040189"/>
                <a:ext cx="57150" cy="57150"/>
              </a:xfrm>
              <a:custGeom>
                <a:avLst/>
                <a:gdLst>
                  <a:gd name="T0" fmla="*/ 14 w 15"/>
                  <a:gd name="T1" fmla="*/ 2 h 15"/>
                  <a:gd name="T2" fmla="*/ 14 w 15"/>
                  <a:gd name="T3" fmla="*/ 6 h 15"/>
                  <a:gd name="T4" fmla="*/ 7 w 15"/>
                  <a:gd name="T5" fmla="*/ 14 h 15"/>
                  <a:gd name="T6" fmla="*/ 2 w 15"/>
                  <a:gd name="T7" fmla="*/ 14 h 15"/>
                  <a:gd name="T8" fmla="*/ 2 w 15"/>
                  <a:gd name="T9" fmla="*/ 9 h 15"/>
                  <a:gd name="T10" fmla="*/ 9 w 15"/>
                  <a:gd name="T11" fmla="*/ 1 h 15"/>
                  <a:gd name="T12" fmla="*/ 14 w 15"/>
                  <a:gd name="T13" fmla="*/ 1 h 15"/>
                  <a:gd name="T14" fmla="*/ 14 w 15"/>
                  <a:gd name="T15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5">
                    <a:moveTo>
                      <a:pt x="14" y="2"/>
                    </a:moveTo>
                    <a:cubicBezTo>
                      <a:pt x="15" y="3"/>
                      <a:pt x="15" y="5"/>
                      <a:pt x="14" y="6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6" y="15"/>
                      <a:pt x="3" y="15"/>
                      <a:pt x="2" y="14"/>
                    </a:cubicBezTo>
                    <a:cubicBezTo>
                      <a:pt x="1" y="13"/>
                      <a:pt x="0" y="11"/>
                      <a:pt x="2" y="9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0" y="0"/>
                      <a:pt x="13" y="0"/>
                      <a:pt x="14" y="1"/>
                    </a:cubicBezTo>
                    <a:cubicBezTo>
                      <a:pt x="14" y="1"/>
                      <a:pt x="14" y="1"/>
                      <a:pt x="1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36" name="">
                <a:extLst>
                  <a:ext uri="{FF2B5EF4-FFF2-40B4-BE49-F238E27FC236}">
                    <a16:creationId xmlns:a16="http://schemas.microsoft.com/office/drawing/2014/main" id="{88C4D1F7-AAC7-4DD5-8C84-2926C5ADB97D}"/>
                  </a:ext>
                </a:extLst>
              </p:cNvPr>
              <p:cNvSpPr/>
              <p:nvPr/>
            </p:nvSpPr>
            <p:spPr bwMode="auto">
              <a:xfrm>
                <a:off x="4151313" y="4741864"/>
                <a:ext cx="95250" cy="33338"/>
              </a:xfrm>
              <a:custGeom>
                <a:avLst/>
                <a:gdLst>
                  <a:gd name="T0" fmla="*/ 24 w 25"/>
                  <a:gd name="T1" fmla="*/ 1 h 9"/>
                  <a:gd name="T2" fmla="*/ 24 w 25"/>
                  <a:gd name="T3" fmla="*/ 2 h 9"/>
                  <a:gd name="T4" fmla="*/ 22 w 25"/>
                  <a:gd name="T5" fmla="*/ 7 h 9"/>
                  <a:gd name="T6" fmla="*/ 4 w 25"/>
                  <a:gd name="T7" fmla="*/ 8 h 9"/>
                  <a:gd name="T8" fmla="*/ 1 w 25"/>
                  <a:gd name="T9" fmla="*/ 4 h 9"/>
                  <a:gd name="T10" fmla="*/ 4 w 25"/>
                  <a:gd name="T11" fmla="*/ 1 h 9"/>
                  <a:gd name="T12" fmla="*/ 20 w 25"/>
                  <a:gd name="T13" fmla="*/ 0 h 9"/>
                  <a:gd name="T14" fmla="*/ 24 w 25"/>
                  <a:gd name="T15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9">
                    <a:moveTo>
                      <a:pt x="24" y="1"/>
                    </a:moveTo>
                    <a:cubicBezTo>
                      <a:pt x="24" y="2"/>
                      <a:pt x="24" y="2"/>
                      <a:pt x="24" y="2"/>
                    </a:cubicBezTo>
                    <a:cubicBezTo>
                      <a:pt x="25" y="4"/>
                      <a:pt x="23" y="6"/>
                      <a:pt x="22" y="7"/>
                    </a:cubicBezTo>
                    <a:cubicBezTo>
                      <a:pt x="16" y="8"/>
                      <a:pt x="10" y="9"/>
                      <a:pt x="4" y="8"/>
                    </a:cubicBezTo>
                    <a:cubicBezTo>
                      <a:pt x="2" y="8"/>
                      <a:pt x="0" y="6"/>
                      <a:pt x="1" y="4"/>
                    </a:cubicBezTo>
                    <a:cubicBezTo>
                      <a:pt x="1" y="2"/>
                      <a:pt x="3" y="1"/>
                      <a:pt x="4" y="1"/>
                    </a:cubicBezTo>
                    <a:cubicBezTo>
                      <a:pt x="10" y="2"/>
                      <a:pt x="15" y="1"/>
                      <a:pt x="20" y="0"/>
                    </a:cubicBezTo>
                    <a:cubicBezTo>
                      <a:pt x="21" y="0"/>
                      <a:pt x="23" y="0"/>
                      <a:pt x="2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37" name="">
                <a:extLst>
                  <a:ext uri="{FF2B5EF4-FFF2-40B4-BE49-F238E27FC236}">
                    <a16:creationId xmlns:a16="http://schemas.microsoft.com/office/drawing/2014/main" id="{0190AFAA-DD03-4257-9A30-160F3DE421BB}"/>
                  </a:ext>
                </a:extLst>
              </p:cNvPr>
              <p:cNvSpPr/>
              <p:nvPr/>
            </p:nvSpPr>
            <p:spPr bwMode="auto">
              <a:xfrm>
                <a:off x="4132263" y="4403726"/>
                <a:ext cx="90488" cy="38100"/>
              </a:xfrm>
              <a:custGeom>
                <a:avLst/>
                <a:gdLst>
                  <a:gd name="T0" fmla="*/ 24 w 24"/>
                  <a:gd name="T1" fmla="*/ 5 h 10"/>
                  <a:gd name="T2" fmla="*/ 24 w 24"/>
                  <a:gd name="T3" fmla="*/ 7 h 10"/>
                  <a:gd name="T4" fmla="*/ 21 w 24"/>
                  <a:gd name="T5" fmla="*/ 10 h 10"/>
                  <a:gd name="T6" fmla="*/ 3 w 24"/>
                  <a:gd name="T7" fmla="*/ 7 h 10"/>
                  <a:gd name="T8" fmla="*/ 0 w 24"/>
                  <a:gd name="T9" fmla="*/ 3 h 10"/>
                  <a:gd name="T10" fmla="*/ 4 w 24"/>
                  <a:gd name="T11" fmla="*/ 1 h 10"/>
                  <a:gd name="T12" fmla="*/ 21 w 24"/>
                  <a:gd name="T13" fmla="*/ 3 h 10"/>
                  <a:gd name="T14" fmla="*/ 24 w 24"/>
                  <a:gd name="T15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10">
                    <a:moveTo>
                      <a:pt x="24" y="5"/>
                    </a:moveTo>
                    <a:cubicBezTo>
                      <a:pt x="24" y="5"/>
                      <a:pt x="24" y="6"/>
                      <a:pt x="24" y="7"/>
                    </a:cubicBezTo>
                    <a:cubicBezTo>
                      <a:pt x="24" y="8"/>
                      <a:pt x="23" y="10"/>
                      <a:pt x="21" y="10"/>
                    </a:cubicBezTo>
                    <a:cubicBezTo>
                      <a:pt x="15" y="10"/>
                      <a:pt x="9" y="9"/>
                      <a:pt x="3" y="7"/>
                    </a:cubicBezTo>
                    <a:cubicBezTo>
                      <a:pt x="1" y="7"/>
                      <a:pt x="0" y="5"/>
                      <a:pt x="0" y="3"/>
                    </a:cubicBezTo>
                    <a:cubicBezTo>
                      <a:pt x="1" y="1"/>
                      <a:pt x="3" y="0"/>
                      <a:pt x="4" y="1"/>
                    </a:cubicBezTo>
                    <a:cubicBezTo>
                      <a:pt x="10" y="2"/>
                      <a:pt x="15" y="3"/>
                      <a:pt x="21" y="3"/>
                    </a:cubicBezTo>
                    <a:cubicBezTo>
                      <a:pt x="22" y="3"/>
                      <a:pt x="23" y="4"/>
                      <a:pt x="2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38" name="">
                <a:extLst>
                  <a:ext uri="{FF2B5EF4-FFF2-40B4-BE49-F238E27FC236}">
                    <a16:creationId xmlns:a16="http://schemas.microsoft.com/office/drawing/2014/main" id="{47A4B99C-15A0-484D-950E-1AA0FF34A9CA}"/>
                  </a:ext>
                </a:extLst>
              </p:cNvPr>
              <p:cNvSpPr/>
              <p:nvPr/>
            </p:nvSpPr>
            <p:spPr bwMode="auto">
              <a:xfrm>
                <a:off x="4310063" y="4043364"/>
                <a:ext cx="76200" cy="79375"/>
              </a:xfrm>
              <a:custGeom>
                <a:avLst/>
                <a:gdLst>
                  <a:gd name="T0" fmla="*/ 19 w 20"/>
                  <a:gd name="T1" fmla="*/ 15 h 21"/>
                  <a:gd name="T2" fmla="*/ 18 w 20"/>
                  <a:gd name="T3" fmla="*/ 19 h 21"/>
                  <a:gd name="T4" fmla="*/ 14 w 20"/>
                  <a:gd name="T5" fmla="*/ 19 h 21"/>
                  <a:gd name="T6" fmla="*/ 1 w 20"/>
                  <a:gd name="T7" fmla="*/ 7 h 21"/>
                  <a:gd name="T8" fmla="*/ 1 w 20"/>
                  <a:gd name="T9" fmla="*/ 2 h 21"/>
                  <a:gd name="T10" fmla="*/ 6 w 20"/>
                  <a:gd name="T11" fmla="*/ 2 h 21"/>
                  <a:gd name="T12" fmla="*/ 18 w 20"/>
                  <a:gd name="T13" fmla="*/ 15 h 21"/>
                  <a:gd name="T14" fmla="*/ 19 w 20"/>
                  <a:gd name="T15" fmla="*/ 1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21">
                    <a:moveTo>
                      <a:pt x="19" y="15"/>
                    </a:moveTo>
                    <a:cubicBezTo>
                      <a:pt x="20" y="16"/>
                      <a:pt x="20" y="18"/>
                      <a:pt x="18" y="19"/>
                    </a:cubicBezTo>
                    <a:cubicBezTo>
                      <a:pt x="17" y="21"/>
                      <a:pt x="15" y="21"/>
                      <a:pt x="14" y="19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5" y="0"/>
                      <a:pt x="6" y="2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9" y="15"/>
                      <a:pt x="19" y="15"/>
                      <a:pt x="19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39" name="">
                <a:extLst>
                  <a:ext uri="{FF2B5EF4-FFF2-40B4-BE49-F238E27FC236}">
                    <a16:creationId xmlns:a16="http://schemas.microsoft.com/office/drawing/2014/main" id="{AC90CED7-B504-49C0-92F6-E49992D1D6E4}"/>
                  </a:ext>
                </a:extLst>
              </p:cNvPr>
              <p:cNvSpPr/>
              <p:nvPr/>
            </p:nvSpPr>
            <p:spPr bwMode="auto">
              <a:xfrm>
                <a:off x="4686300" y="3819526"/>
                <a:ext cx="41275" cy="106363"/>
              </a:xfrm>
              <a:custGeom>
                <a:avLst/>
                <a:gdLst>
                  <a:gd name="T0" fmla="*/ 6 w 11"/>
                  <a:gd name="T1" fmla="*/ 2 h 28"/>
                  <a:gd name="T2" fmla="*/ 7 w 11"/>
                  <a:gd name="T3" fmla="*/ 2 h 28"/>
                  <a:gd name="T4" fmla="*/ 10 w 11"/>
                  <a:gd name="T5" fmla="*/ 25 h 28"/>
                  <a:gd name="T6" fmla="*/ 6 w 11"/>
                  <a:gd name="T7" fmla="*/ 27 h 28"/>
                  <a:gd name="T8" fmla="*/ 3 w 11"/>
                  <a:gd name="T9" fmla="*/ 23 h 28"/>
                  <a:gd name="T10" fmla="*/ 0 w 11"/>
                  <a:gd name="T11" fmla="*/ 6 h 28"/>
                  <a:gd name="T12" fmla="*/ 2 w 11"/>
                  <a:gd name="T13" fmla="*/ 1 h 28"/>
                  <a:gd name="T14" fmla="*/ 6 w 11"/>
                  <a:gd name="T15" fmla="*/ 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28">
                    <a:moveTo>
                      <a:pt x="6" y="2"/>
                    </a:moveTo>
                    <a:cubicBezTo>
                      <a:pt x="6" y="2"/>
                      <a:pt x="6" y="2"/>
                      <a:pt x="7" y="2"/>
                    </a:cubicBezTo>
                    <a:cubicBezTo>
                      <a:pt x="10" y="9"/>
                      <a:pt x="11" y="17"/>
                      <a:pt x="10" y="25"/>
                    </a:cubicBezTo>
                    <a:cubicBezTo>
                      <a:pt x="9" y="26"/>
                      <a:pt x="8" y="28"/>
                      <a:pt x="6" y="27"/>
                    </a:cubicBezTo>
                    <a:cubicBezTo>
                      <a:pt x="4" y="27"/>
                      <a:pt x="3" y="25"/>
                      <a:pt x="3" y="23"/>
                    </a:cubicBezTo>
                    <a:cubicBezTo>
                      <a:pt x="4" y="17"/>
                      <a:pt x="3" y="11"/>
                      <a:pt x="0" y="6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3" y="0"/>
                      <a:pt x="5" y="1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40" name="">
                <a:extLst>
                  <a:ext uri="{FF2B5EF4-FFF2-40B4-BE49-F238E27FC236}">
                    <a16:creationId xmlns:a16="http://schemas.microsoft.com/office/drawing/2014/main" id="{1020BE31-C1D9-474D-8276-5579BF7BAED4}"/>
                  </a:ext>
                </a:extLst>
              </p:cNvPr>
              <p:cNvSpPr/>
              <p:nvPr/>
            </p:nvSpPr>
            <p:spPr bwMode="auto">
              <a:xfrm>
                <a:off x="5046663" y="3865564"/>
                <a:ext cx="31750" cy="90488"/>
              </a:xfrm>
              <a:custGeom>
                <a:avLst/>
                <a:gdLst>
                  <a:gd name="T0" fmla="*/ 6 w 8"/>
                  <a:gd name="T1" fmla="*/ 2 h 24"/>
                  <a:gd name="T2" fmla="*/ 7 w 8"/>
                  <a:gd name="T3" fmla="*/ 3 h 24"/>
                  <a:gd name="T4" fmla="*/ 8 w 8"/>
                  <a:gd name="T5" fmla="*/ 20 h 24"/>
                  <a:gd name="T6" fmla="*/ 4 w 8"/>
                  <a:gd name="T7" fmla="*/ 24 h 24"/>
                  <a:gd name="T8" fmla="*/ 1 w 8"/>
                  <a:gd name="T9" fmla="*/ 20 h 24"/>
                  <a:gd name="T10" fmla="*/ 0 w 8"/>
                  <a:gd name="T11" fmla="*/ 4 h 24"/>
                  <a:gd name="T12" fmla="*/ 3 w 8"/>
                  <a:gd name="T13" fmla="*/ 0 h 24"/>
                  <a:gd name="T14" fmla="*/ 6 w 8"/>
                  <a:gd name="T15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24">
                    <a:moveTo>
                      <a:pt x="6" y="2"/>
                    </a:moveTo>
                    <a:cubicBezTo>
                      <a:pt x="7" y="2"/>
                      <a:pt x="7" y="3"/>
                      <a:pt x="7" y="3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2"/>
                      <a:pt x="6" y="24"/>
                      <a:pt x="4" y="24"/>
                    </a:cubicBezTo>
                    <a:cubicBezTo>
                      <a:pt x="2" y="24"/>
                      <a:pt x="1" y="22"/>
                      <a:pt x="1" y="2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3" y="0"/>
                    </a:cubicBezTo>
                    <a:cubicBezTo>
                      <a:pt x="5" y="0"/>
                      <a:pt x="6" y="1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41" name="">
                <a:extLst>
                  <a:ext uri="{FF2B5EF4-FFF2-40B4-BE49-F238E27FC236}">
                    <a16:creationId xmlns:a16="http://schemas.microsoft.com/office/drawing/2014/main" id="{18700E73-419A-4983-AD5E-E90BE454A6A3}"/>
                  </a:ext>
                </a:extLst>
              </p:cNvPr>
              <p:cNvSpPr/>
              <p:nvPr/>
            </p:nvSpPr>
            <p:spPr bwMode="auto">
              <a:xfrm>
                <a:off x="3995738" y="4905376"/>
                <a:ext cx="306388" cy="158750"/>
              </a:xfrm>
              <a:custGeom>
                <a:avLst/>
                <a:gdLst>
                  <a:gd name="T0" fmla="*/ 80 w 81"/>
                  <a:gd name="T1" fmla="*/ 2 h 42"/>
                  <a:gd name="T2" fmla="*/ 81 w 81"/>
                  <a:gd name="T3" fmla="*/ 3 h 42"/>
                  <a:gd name="T4" fmla="*/ 79 w 81"/>
                  <a:gd name="T5" fmla="*/ 7 h 42"/>
                  <a:gd name="T6" fmla="*/ 6 w 81"/>
                  <a:gd name="T7" fmla="*/ 41 h 42"/>
                  <a:gd name="T8" fmla="*/ 1 w 81"/>
                  <a:gd name="T9" fmla="*/ 40 h 42"/>
                  <a:gd name="T10" fmla="*/ 3 w 81"/>
                  <a:gd name="T11" fmla="*/ 35 h 42"/>
                  <a:gd name="T12" fmla="*/ 76 w 81"/>
                  <a:gd name="T13" fmla="*/ 1 h 42"/>
                  <a:gd name="T14" fmla="*/ 80 w 81"/>
                  <a:gd name="T15" fmla="*/ 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1" h="42">
                    <a:moveTo>
                      <a:pt x="80" y="2"/>
                    </a:moveTo>
                    <a:cubicBezTo>
                      <a:pt x="80" y="2"/>
                      <a:pt x="80" y="2"/>
                      <a:pt x="81" y="3"/>
                    </a:cubicBezTo>
                    <a:cubicBezTo>
                      <a:pt x="81" y="4"/>
                      <a:pt x="81" y="6"/>
                      <a:pt x="79" y="7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4" y="42"/>
                      <a:pt x="2" y="41"/>
                      <a:pt x="1" y="40"/>
                    </a:cubicBezTo>
                    <a:cubicBezTo>
                      <a:pt x="0" y="38"/>
                      <a:pt x="1" y="36"/>
                      <a:pt x="3" y="35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77" y="0"/>
                      <a:pt x="79" y="1"/>
                      <a:pt x="8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42" name="">
                <a:extLst>
                  <a:ext uri="{FF2B5EF4-FFF2-40B4-BE49-F238E27FC236}">
                    <a16:creationId xmlns:a16="http://schemas.microsoft.com/office/drawing/2014/main" id="{7A9A5F34-7038-40F9-8F42-59BD6BA5FA8B}"/>
                  </a:ext>
                </a:extLst>
              </p:cNvPr>
              <p:cNvSpPr/>
              <p:nvPr/>
            </p:nvSpPr>
            <p:spPr bwMode="auto">
              <a:xfrm>
                <a:off x="3884613" y="4570414"/>
                <a:ext cx="334963" cy="73025"/>
              </a:xfrm>
              <a:custGeom>
                <a:avLst/>
                <a:gdLst>
                  <a:gd name="T0" fmla="*/ 87 w 88"/>
                  <a:gd name="T1" fmla="*/ 3 h 19"/>
                  <a:gd name="T2" fmla="*/ 88 w 88"/>
                  <a:gd name="T3" fmla="*/ 5 h 19"/>
                  <a:gd name="T4" fmla="*/ 84 w 88"/>
                  <a:gd name="T5" fmla="*/ 8 h 19"/>
                  <a:gd name="T6" fmla="*/ 5 w 88"/>
                  <a:gd name="T7" fmla="*/ 18 h 19"/>
                  <a:gd name="T8" fmla="*/ 1 w 88"/>
                  <a:gd name="T9" fmla="*/ 16 h 19"/>
                  <a:gd name="T10" fmla="*/ 3 w 88"/>
                  <a:gd name="T11" fmla="*/ 12 h 19"/>
                  <a:gd name="T12" fmla="*/ 85 w 88"/>
                  <a:gd name="T13" fmla="*/ 2 h 19"/>
                  <a:gd name="T14" fmla="*/ 87 w 88"/>
                  <a:gd name="T15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8" h="19">
                    <a:moveTo>
                      <a:pt x="87" y="3"/>
                    </a:moveTo>
                    <a:cubicBezTo>
                      <a:pt x="88" y="4"/>
                      <a:pt x="88" y="4"/>
                      <a:pt x="88" y="5"/>
                    </a:cubicBezTo>
                    <a:cubicBezTo>
                      <a:pt x="88" y="7"/>
                      <a:pt x="86" y="9"/>
                      <a:pt x="84" y="8"/>
                    </a:cubicBezTo>
                    <a:cubicBezTo>
                      <a:pt x="57" y="7"/>
                      <a:pt x="31" y="11"/>
                      <a:pt x="5" y="18"/>
                    </a:cubicBezTo>
                    <a:cubicBezTo>
                      <a:pt x="3" y="19"/>
                      <a:pt x="2" y="18"/>
                      <a:pt x="1" y="16"/>
                    </a:cubicBezTo>
                    <a:cubicBezTo>
                      <a:pt x="0" y="14"/>
                      <a:pt x="1" y="12"/>
                      <a:pt x="3" y="12"/>
                    </a:cubicBezTo>
                    <a:cubicBezTo>
                      <a:pt x="29" y="4"/>
                      <a:pt x="57" y="0"/>
                      <a:pt x="85" y="2"/>
                    </a:cubicBezTo>
                    <a:cubicBezTo>
                      <a:pt x="86" y="2"/>
                      <a:pt x="87" y="2"/>
                      <a:pt x="87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43" name="">
                <a:extLst>
                  <a:ext uri="{FF2B5EF4-FFF2-40B4-BE49-F238E27FC236}">
                    <a16:creationId xmlns:a16="http://schemas.microsoft.com/office/drawing/2014/main" id="{5835E7D6-403C-48DE-A839-B9157E4AE533}"/>
                  </a:ext>
                </a:extLst>
              </p:cNvPr>
              <p:cNvSpPr/>
              <p:nvPr/>
            </p:nvSpPr>
            <p:spPr bwMode="auto">
              <a:xfrm>
                <a:off x="4033838" y="4157664"/>
                <a:ext cx="254000" cy="106363"/>
              </a:xfrm>
              <a:custGeom>
                <a:avLst/>
                <a:gdLst>
                  <a:gd name="T0" fmla="*/ 67 w 67"/>
                  <a:gd name="T1" fmla="*/ 22 h 28"/>
                  <a:gd name="T2" fmla="*/ 67 w 67"/>
                  <a:gd name="T3" fmla="*/ 25 h 28"/>
                  <a:gd name="T4" fmla="*/ 63 w 67"/>
                  <a:gd name="T5" fmla="*/ 27 h 28"/>
                  <a:gd name="T6" fmla="*/ 2 w 67"/>
                  <a:gd name="T7" fmla="*/ 7 h 28"/>
                  <a:gd name="T8" fmla="*/ 0 w 67"/>
                  <a:gd name="T9" fmla="*/ 2 h 28"/>
                  <a:gd name="T10" fmla="*/ 5 w 67"/>
                  <a:gd name="T11" fmla="*/ 0 h 28"/>
                  <a:gd name="T12" fmla="*/ 65 w 67"/>
                  <a:gd name="T13" fmla="*/ 21 h 28"/>
                  <a:gd name="T14" fmla="*/ 67 w 67"/>
                  <a:gd name="T15" fmla="*/ 2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" h="28">
                    <a:moveTo>
                      <a:pt x="67" y="22"/>
                    </a:moveTo>
                    <a:cubicBezTo>
                      <a:pt x="67" y="23"/>
                      <a:pt x="67" y="24"/>
                      <a:pt x="67" y="25"/>
                    </a:cubicBezTo>
                    <a:cubicBezTo>
                      <a:pt x="66" y="27"/>
                      <a:pt x="64" y="28"/>
                      <a:pt x="63" y="2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6"/>
                      <a:pt x="0" y="4"/>
                      <a:pt x="0" y="2"/>
                    </a:cubicBezTo>
                    <a:cubicBezTo>
                      <a:pt x="1" y="0"/>
                      <a:pt x="3" y="0"/>
                      <a:pt x="5" y="0"/>
                    </a:cubicBezTo>
                    <a:cubicBezTo>
                      <a:pt x="65" y="21"/>
                      <a:pt x="65" y="21"/>
                      <a:pt x="65" y="21"/>
                    </a:cubicBezTo>
                    <a:cubicBezTo>
                      <a:pt x="66" y="21"/>
                      <a:pt x="66" y="21"/>
                      <a:pt x="67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44" name="">
                <a:extLst>
                  <a:ext uri="{FF2B5EF4-FFF2-40B4-BE49-F238E27FC236}">
                    <a16:creationId xmlns:a16="http://schemas.microsoft.com/office/drawing/2014/main" id="{8FAE11D6-DA28-400A-A0F6-DC0BD281FF6C}"/>
                  </a:ext>
                </a:extLst>
              </p:cNvPr>
              <p:cNvSpPr/>
              <p:nvPr/>
            </p:nvSpPr>
            <p:spPr bwMode="auto">
              <a:xfrm>
                <a:off x="4397375" y="3729039"/>
                <a:ext cx="155575" cy="254000"/>
              </a:xfrm>
              <a:custGeom>
                <a:avLst/>
                <a:gdLst>
                  <a:gd name="T0" fmla="*/ 7 w 41"/>
                  <a:gd name="T1" fmla="*/ 2 h 67"/>
                  <a:gd name="T2" fmla="*/ 7 w 41"/>
                  <a:gd name="T3" fmla="*/ 2 h 67"/>
                  <a:gd name="T4" fmla="*/ 40 w 41"/>
                  <a:gd name="T5" fmla="*/ 61 h 67"/>
                  <a:gd name="T6" fmla="*/ 39 w 41"/>
                  <a:gd name="T7" fmla="*/ 66 h 67"/>
                  <a:gd name="T8" fmla="*/ 34 w 41"/>
                  <a:gd name="T9" fmla="*/ 65 h 67"/>
                  <a:gd name="T10" fmla="*/ 1 w 41"/>
                  <a:gd name="T11" fmla="*/ 6 h 67"/>
                  <a:gd name="T12" fmla="*/ 2 w 41"/>
                  <a:gd name="T13" fmla="*/ 1 h 67"/>
                  <a:gd name="T14" fmla="*/ 7 w 41"/>
                  <a:gd name="T15" fmla="*/ 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67">
                    <a:moveTo>
                      <a:pt x="7" y="2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19" y="22"/>
                      <a:pt x="30" y="41"/>
                      <a:pt x="40" y="61"/>
                    </a:cubicBezTo>
                    <a:cubicBezTo>
                      <a:pt x="41" y="63"/>
                      <a:pt x="41" y="65"/>
                      <a:pt x="39" y="66"/>
                    </a:cubicBezTo>
                    <a:cubicBezTo>
                      <a:pt x="37" y="67"/>
                      <a:pt x="35" y="66"/>
                      <a:pt x="34" y="65"/>
                    </a:cubicBezTo>
                    <a:cubicBezTo>
                      <a:pt x="24" y="45"/>
                      <a:pt x="13" y="25"/>
                      <a:pt x="1" y="6"/>
                    </a:cubicBezTo>
                    <a:cubicBezTo>
                      <a:pt x="0" y="5"/>
                      <a:pt x="0" y="2"/>
                      <a:pt x="2" y="1"/>
                    </a:cubicBezTo>
                    <a:cubicBezTo>
                      <a:pt x="3" y="0"/>
                      <a:pt x="5" y="1"/>
                      <a:pt x="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45" name="">
                <a:extLst>
                  <a:ext uri="{FF2B5EF4-FFF2-40B4-BE49-F238E27FC236}">
                    <a16:creationId xmlns:a16="http://schemas.microsoft.com/office/drawing/2014/main" id="{2530C49A-21D3-457D-83F7-0E40DD3815D5}"/>
                  </a:ext>
                </a:extLst>
              </p:cNvPr>
              <p:cNvSpPr/>
              <p:nvPr/>
            </p:nvSpPr>
            <p:spPr bwMode="auto">
              <a:xfrm>
                <a:off x="4879975" y="3573464"/>
                <a:ext cx="34925" cy="344488"/>
              </a:xfrm>
              <a:custGeom>
                <a:avLst/>
                <a:gdLst>
                  <a:gd name="T0" fmla="*/ 7 w 9"/>
                  <a:gd name="T1" fmla="*/ 1 h 91"/>
                  <a:gd name="T2" fmla="*/ 8 w 9"/>
                  <a:gd name="T3" fmla="*/ 3 h 91"/>
                  <a:gd name="T4" fmla="*/ 7 w 9"/>
                  <a:gd name="T5" fmla="*/ 87 h 91"/>
                  <a:gd name="T6" fmla="*/ 3 w 9"/>
                  <a:gd name="T7" fmla="*/ 91 h 91"/>
                  <a:gd name="T8" fmla="*/ 0 w 9"/>
                  <a:gd name="T9" fmla="*/ 87 h 91"/>
                  <a:gd name="T10" fmla="*/ 1 w 9"/>
                  <a:gd name="T11" fmla="*/ 3 h 91"/>
                  <a:gd name="T12" fmla="*/ 4 w 9"/>
                  <a:gd name="T13" fmla="*/ 0 h 91"/>
                  <a:gd name="T14" fmla="*/ 7 w 9"/>
                  <a:gd name="T15" fmla="*/ 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91">
                    <a:moveTo>
                      <a:pt x="7" y="1"/>
                    </a:moveTo>
                    <a:cubicBezTo>
                      <a:pt x="8" y="2"/>
                      <a:pt x="8" y="2"/>
                      <a:pt x="8" y="3"/>
                    </a:cubicBezTo>
                    <a:cubicBezTo>
                      <a:pt x="9" y="32"/>
                      <a:pt x="9" y="59"/>
                      <a:pt x="7" y="87"/>
                    </a:cubicBezTo>
                    <a:cubicBezTo>
                      <a:pt x="7" y="89"/>
                      <a:pt x="5" y="91"/>
                      <a:pt x="3" y="91"/>
                    </a:cubicBezTo>
                    <a:cubicBezTo>
                      <a:pt x="1" y="90"/>
                      <a:pt x="0" y="89"/>
                      <a:pt x="0" y="87"/>
                    </a:cubicBezTo>
                    <a:cubicBezTo>
                      <a:pt x="2" y="59"/>
                      <a:pt x="2" y="32"/>
                      <a:pt x="1" y="3"/>
                    </a:cubicBezTo>
                    <a:cubicBezTo>
                      <a:pt x="1" y="2"/>
                      <a:pt x="2" y="0"/>
                      <a:pt x="4" y="0"/>
                    </a:cubicBezTo>
                    <a:cubicBezTo>
                      <a:pt x="5" y="0"/>
                      <a:pt x="7" y="0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46" name="">
                <a:extLst>
                  <a:ext uri="{FF2B5EF4-FFF2-40B4-BE49-F238E27FC236}">
                    <a16:creationId xmlns:a16="http://schemas.microsoft.com/office/drawing/2014/main" id="{2BA146FB-E6E2-44BD-9ED8-015020C89AD6}"/>
                  </a:ext>
                </a:extLst>
              </p:cNvPr>
              <p:cNvSpPr/>
              <p:nvPr/>
            </p:nvSpPr>
            <p:spPr bwMode="auto">
              <a:xfrm>
                <a:off x="5237163" y="3827464"/>
                <a:ext cx="160338" cy="223838"/>
              </a:xfrm>
              <a:custGeom>
                <a:avLst/>
                <a:gdLst>
                  <a:gd name="T0" fmla="*/ 41 w 42"/>
                  <a:gd name="T1" fmla="*/ 2 h 59"/>
                  <a:gd name="T2" fmla="*/ 41 w 42"/>
                  <a:gd name="T3" fmla="*/ 5 h 59"/>
                  <a:gd name="T4" fmla="*/ 7 w 42"/>
                  <a:gd name="T5" fmla="*/ 57 h 59"/>
                  <a:gd name="T6" fmla="*/ 2 w 42"/>
                  <a:gd name="T7" fmla="*/ 58 h 59"/>
                  <a:gd name="T8" fmla="*/ 1 w 42"/>
                  <a:gd name="T9" fmla="*/ 53 h 59"/>
                  <a:gd name="T10" fmla="*/ 36 w 42"/>
                  <a:gd name="T11" fmla="*/ 2 h 59"/>
                  <a:gd name="T12" fmla="*/ 40 w 42"/>
                  <a:gd name="T13" fmla="*/ 1 h 59"/>
                  <a:gd name="T14" fmla="*/ 41 w 42"/>
                  <a:gd name="T15" fmla="*/ 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59">
                    <a:moveTo>
                      <a:pt x="41" y="2"/>
                    </a:moveTo>
                    <a:cubicBezTo>
                      <a:pt x="42" y="3"/>
                      <a:pt x="42" y="4"/>
                      <a:pt x="41" y="5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6" y="59"/>
                      <a:pt x="4" y="59"/>
                      <a:pt x="2" y="58"/>
                    </a:cubicBezTo>
                    <a:cubicBezTo>
                      <a:pt x="1" y="57"/>
                      <a:pt x="0" y="55"/>
                      <a:pt x="1" y="53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7" y="0"/>
                      <a:pt x="39" y="0"/>
                      <a:pt x="40" y="1"/>
                    </a:cubicBezTo>
                    <a:cubicBezTo>
                      <a:pt x="41" y="1"/>
                      <a:pt x="41" y="1"/>
                      <a:pt x="4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47" name="">
                <a:extLst>
                  <a:ext uri="{FF2B5EF4-FFF2-40B4-BE49-F238E27FC236}">
                    <a16:creationId xmlns:a16="http://schemas.microsoft.com/office/drawing/2014/main" id="{CEAD2919-D391-4F64-AB16-4465B55065D8}"/>
                  </a:ext>
                </a:extLst>
              </p:cNvPr>
              <p:cNvSpPr/>
              <p:nvPr/>
            </p:nvSpPr>
            <p:spPr bwMode="auto">
              <a:xfrm>
                <a:off x="3903663" y="5003801"/>
                <a:ext cx="133350" cy="144463"/>
              </a:xfrm>
              <a:custGeom>
                <a:avLst/>
                <a:gdLst>
                  <a:gd name="T0" fmla="*/ 29 w 35"/>
                  <a:gd name="T1" fmla="*/ 9 h 38"/>
                  <a:gd name="T2" fmla="*/ 32 w 35"/>
                  <a:gd name="T3" fmla="*/ 13 h 38"/>
                  <a:gd name="T4" fmla="*/ 30 w 35"/>
                  <a:gd name="T5" fmla="*/ 32 h 38"/>
                  <a:gd name="T6" fmla="*/ 15 w 35"/>
                  <a:gd name="T7" fmla="*/ 35 h 38"/>
                  <a:gd name="T8" fmla="*/ 0 w 35"/>
                  <a:gd name="T9" fmla="*/ 16 h 38"/>
                  <a:gd name="T10" fmla="*/ 4 w 35"/>
                  <a:gd name="T11" fmla="*/ 4 h 38"/>
                  <a:gd name="T12" fmla="*/ 14 w 35"/>
                  <a:gd name="T13" fmla="*/ 0 h 38"/>
                  <a:gd name="T14" fmla="*/ 14 w 35"/>
                  <a:gd name="T15" fmla="*/ 0 h 38"/>
                  <a:gd name="T16" fmla="*/ 29 w 35"/>
                  <a:gd name="T17" fmla="*/ 9 h 38"/>
                  <a:gd name="T18" fmla="*/ 10 w 35"/>
                  <a:gd name="T19" fmla="*/ 22 h 38"/>
                  <a:gd name="T20" fmla="*/ 17 w 35"/>
                  <a:gd name="T21" fmla="*/ 28 h 38"/>
                  <a:gd name="T22" fmla="*/ 25 w 35"/>
                  <a:gd name="T23" fmla="*/ 28 h 38"/>
                  <a:gd name="T24" fmla="*/ 25 w 35"/>
                  <a:gd name="T25" fmla="*/ 16 h 38"/>
                  <a:gd name="T26" fmla="*/ 14 w 35"/>
                  <a:gd name="T27" fmla="*/ 7 h 38"/>
                  <a:gd name="T28" fmla="*/ 14 w 35"/>
                  <a:gd name="T29" fmla="*/ 7 h 38"/>
                  <a:gd name="T30" fmla="*/ 9 w 35"/>
                  <a:gd name="T31" fmla="*/ 9 h 38"/>
                  <a:gd name="T32" fmla="*/ 7 w 35"/>
                  <a:gd name="T33" fmla="*/ 15 h 38"/>
                  <a:gd name="T34" fmla="*/ 10 w 35"/>
                  <a:gd name="T3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5" h="38">
                    <a:moveTo>
                      <a:pt x="29" y="9"/>
                    </a:moveTo>
                    <a:cubicBezTo>
                      <a:pt x="30" y="10"/>
                      <a:pt x="31" y="12"/>
                      <a:pt x="32" y="13"/>
                    </a:cubicBezTo>
                    <a:cubicBezTo>
                      <a:pt x="35" y="20"/>
                      <a:pt x="34" y="28"/>
                      <a:pt x="30" y="32"/>
                    </a:cubicBezTo>
                    <a:cubicBezTo>
                      <a:pt x="28" y="34"/>
                      <a:pt x="23" y="38"/>
                      <a:pt x="15" y="35"/>
                    </a:cubicBezTo>
                    <a:cubicBezTo>
                      <a:pt x="8" y="32"/>
                      <a:pt x="1" y="24"/>
                      <a:pt x="0" y="16"/>
                    </a:cubicBezTo>
                    <a:cubicBezTo>
                      <a:pt x="0" y="11"/>
                      <a:pt x="1" y="7"/>
                      <a:pt x="4" y="4"/>
                    </a:cubicBezTo>
                    <a:cubicBezTo>
                      <a:pt x="7" y="1"/>
                      <a:pt x="10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20" y="1"/>
                      <a:pt x="26" y="4"/>
                      <a:pt x="29" y="9"/>
                    </a:cubicBezTo>
                    <a:close/>
                    <a:moveTo>
                      <a:pt x="10" y="22"/>
                    </a:moveTo>
                    <a:cubicBezTo>
                      <a:pt x="12" y="25"/>
                      <a:pt x="15" y="27"/>
                      <a:pt x="17" y="28"/>
                    </a:cubicBezTo>
                    <a:cubicBezTo>
                      <a:pt x="21" y="29"/>
                      <a:pt x="23" y="29"/>
                      <a:pt x="25" y="28"/>
                    </a:cubicBezTo>
                    <a:cubicBezTo>
                      <a:pt x="27" y="25"/>
                      <a:pt x="27" y="20"/>
                      <a:pt x="25" y="16"/>
                    </a:cubicBezTo>
                    <a:cubicBezTo>
                      <a:pt x="24" y="13"/>
                      <a:pt x="21" y="7"/>
                      <a:pt x="14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2" y="7"/>
                      <a:pt x="10" y="8"/>
                      <a:pt x="9" y="9"/>
                    </a:cubicBezTo>
                    <a:cubicBezTo>
                      <a:pt x="8" y="10"/>
                      <a:pt x="7" y="13"/>
                      <a:pt x="7" y="15"/>
                    </a:cubicBezTo>
                    <a:cubicBezTo>
                      <a:pt x="7" y="17"/>
                      <a:pt x="8" y="20"/>
                      <a:pt x="10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48" name="">
                <a:extLst>
                  <a:ext uri="{FF2B5EF4-FFF2-40B4-BE49-F238E27FC236}">
                    <a16:creationId xmlns:a16="http://schemas.microsoft.com/office/drawing/2014/main" id="{CCEDFDFA-A79D-43BE-B5EB-FCAD44A90071}"/>
                  </a:ext>
                </a:extLst>
              </p:cNvPr>
              <p:cNvSpPr/>
              <p:nvPr/>
            </p:nvSpPr>
            <p:spPr bwMode="auto">
              <a:xfrm>
                <a:off x="3778250" y="4559301"/>
                <a:ext cx="141288" cy="163513"/>
              </a:xfrm>
              <a:custGeom>
                <a:avLst/>
                <a:gdLst>
                  <a:gd name="T0" fmla="*/ 29 w 37"/>
                  <a:gd name="T1" fmla="*/ 9 h 43"/>
                  <a:gd name="T2" fmla="*/ 35 w 37"/>
                  <a:gd name="T3" fmla="*/ 32 h 43"/>
                  <a:gd name="T4" fmla="*/ 28 w 37"/>
                  <a:gd name="T5" fmla="*/ 41 h 43"/>
                  <a:gd name="T6" fmla="*/ 9 w 37"/>
                  <a:gd name="T7" fmla="*/ 37 h 43"/>
                  <a:gd name="T8" fmla="*/ 1 w 37"/>
                  <a:gd name="T9" fmla="*/ 21 h 43"/>
                  <a:gd name="T10" fmla="*/ 3 w 37"/>
                  <a:gd name="T11" fmla="*/ 8 h 43"/>
                  <a:gd name="T12" fmla="*/ 13 w 37"/>
                  <a:gd name="T13" fmla="*/ 0 h 43"/>
                  <a:gd name="T14" fmla="*/ 29 w 37"/>
                  <a:gd name="T15" fmla="*/ 9 h 43"/>
                  <a:gd name="T16" fmla="*/ 29 w 37"/>
                  <a:gd name="T17" fmla="*/ 9 h 43"/>
                  <a:gd name="T18" fmla="*/ 11 w 37"/>
                  <a:gd name="T19" fmla="*/ 29 h 43"/>
                  <a:gd name="T20" fmla="*/ 14 w 37"/>
                  <a:gd name="T21" fmla="*/ 32 h 43"/>
                  <a:gd name="T22" fmla="*/ 25 w 37"/>
                  <a:gd name="T23" fmla="*/ 35 h 43"/>
                  <a:gd name="T24" fmla="*/ 28 w 37"/>
                  <a:gd name="T25" fmla="*/ 31 h 43"/>
                  <a:gd name="T26" fmla="*/ 24 w 37"/>
                  <a:gd name="T27" fmla="*/ 13 h 43"/>
                  <a:gd name="T28" fmla="*/ 23 w 37"/>
                  <a:gd name="T29" fmla="*/ 13 h 43"/>
                  <a:gd name="T30" fmla="*/ 23 w 37"/>
                  <a:gd name="T31" fmla="*/ 13 h 43"/>
                  <a:gd name="T32" fmla="*/ 14 w 37"/>
                  <a:gd name="T33" fmla="*/ 7 h 43"/>
                  <a:gd name="T34" fmla="*/ 9 w 37"/>
                  <a:gd name="T35" fmla="*/ 12 h 43"/>
                  <a:gd name="T36" fmla="*/ 8 w 37"/>
                  <a:gd name="T37" fmla="*/ 20 h 43"/>
                  <a:gd name="T38" fmla="*/ 11 w 37"/>
                  <a:gd name="T39" fmla="*/ 2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7" h="43">
                    <a:moveTo>
                      <a:pt x="29" y="9"/>
                    </a:moveTo>
                    <a:cubicBezTo>
                      <a:pt x="34" y="15"/>
                      <a:pt x="37" y="25"/>
                      <a:pt x="35" y="32"/>
                    </a:cubicBezTo>
                    <a:cubicBezTo>
                      <a:pt x="34" y="36"/>
                      <a:pt x="31" y="39"/>
                      <a:pt x="28" y="41"/>
                    </a:cubicBezTo>
                    <a:cubicBezTo>
                      <a:pt x="22" y="43"/>
                      <a:pt x="15" y="42"/>
                      <a:pt x="9" y="37"/>
                    </a:cubicBezTo>
                    <a:cubicBezTo>
                      <a:pt x="5" y="33"/>
                      <a:pt x="2" y="27"/>
                      <a:pt x="1" y="21"/>
                    </a:cubicBezTo>
                    <a:cubicBezTo>
                      <a:pt x="0" y="16"/>
                      <a:pt x="1" y="12"/>
                      <a:pt x="3" y="8"/>
                    </a:cubicBezTo>
                    <a:cubicBezTo>
                      <a:pt x="5" y="4"/>
                      <a:pt x="9" y="1"/>
                      <a:pt x="13" y="0"/>
                    </a:cubicBezTo>
                    <a:cubicBezTo>
                      <a:pt x="19" y="0"/>
                      <a:pt x="25" y="3"/>
                      <a:pt x="29" y="9"/>
                    </a:cubicBezTo>
                    <a:cubicBezTo>
                      <a:pt x="29" y="9"/>
                      <a:pt x="29" y="9"/>
                      <a:pt x="29" y="9"/>
                    </a:cubicBezTo>
                    <a:close/>
                    <a:moveTo>
                      <a:pt x="11" y="29"/>
                    </a:moveTo>
                    <a:cubicBezTo>
                      <a:pt x="12" y="30"/>
                      <a:pt x="13" y="31"/>
                      <a:pt x="14" y="32"/>
                    </a:cubicBezTo>
                    <a:cubicBezTo>
                      <a:pt x="17" y="35"/>
                      <a:pt x="22" y="36"/>
                      <a:pt x="25" y="35"/>
                    </a:cubicBezTo>
                    <a:cubicBezTo>
                      <a:pt x="27" y="34"/>
                      <a:pt x="28" y="32"/>
                      <a:pt x="28" y="31"/>
                    </a:cubicBezTo>
                    <a:cubicBezTo>
                      <a:pt x="30" y="26"/>
                      <a:pt x="27" y="18"/>
                      <a:pt x="24" y="13"/>
                    </a:cubicBezTo>
                    <a:cubicBezTo>
                      <a:pt x="24" y="13"/>
                      <a:pt x="24" y="13"/>
                      <a:pt x="23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1" y="10"/>
                      <a:pt x="18" y="7"/>
                      <a:pt x="14" y="7"/>
                    </a:cubicBezTo>
                    <a:cubicBezTo>
                      <a:pt x="12" y="8"/>
                      <a:pt x="10" y="9"/>
                      <a:pt x="9" y="12"/>
                    </a:cubicBezTo>
                    <a:cubicBezTo>
                      <a:pt x="7" y="14"/>
                      <a:pt x="7" y="18"/>
                      <a:pt x="8" y="20"/>
                    </a:cubicBezTo>
                    <a:cubicBezTo>
                      <a:pt x="8" y="23"/>
                      <a:pt x="9" y="27"/>
                      <a:pt x="11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49" name="">
                <a:extLst>
                  <a:ext uri="{FF2B5EF4-FFF2-40B4-BE49-F238E27FC236}">
                    <a16:creationId xmlns:a16="http://schemas.microsoft.com/office/drawing/2014/main" id="{7FA571FC-0A6C-4121-A214-2BB61B105442}"/>
                  </a:ext>
                </a:extLst>
              </p:cNvPr>
              <p:cNvSpPr/>
              <p:nvPr/>
            </p:nvSpPr>
            <p:spPr bwMode="auto">
              <a:xfrm>
                <a:off x="3933825" y="4073526"/>
                <a:ext cx="130175" cy="163513"/>
              </a:xfrm>
              <a:custGeom>
                <a:avLst/>
                <a:gdLst>
                  <a:gd name="T0" fmla="*/ 31 w 34"/>
                  <a:gd name="T1" fmla="*/ 7 h 43"/>
                  <a:gd name="T2" fmla="*/ 34 w 34"/>
                  <a:gd name="T3" fmla="*/ 16 h 43"/>
                  <a:gd name="T4" fmla="*/ 24 w 34"/>
                  <a:gd name="T5" fmla="*/ 38 h 43"/>
                  <a:gd name="T6" fmla="*/ 12 w 34"/>
                  <a:gd name="T7" fmla="*/ 42 h 43"/>
                  <a:gd name="T8" fmla="*/ 3 w 34"/>
                  <a:gd name="T9" fmla="*/ 35 h 43"/>
                  <a:gd name="T10" fmla="*/ 0 w 34"/>
                  <a:gd name="T11" fmla="*/ 24 h 43"/>
                  <a:gd name="T12" fmla="*/ 12 w 34"/>
                  <a:gd name="T13" fmla="*/ 4 h 43"/>
                  <a:gd name="T14" fmla="*/ 29 w 34"/>
                  <a:gd name="T15" fmla="*/ 4 h 43"/>
                  <a:gd name="T16" fmla="*/ 31 w 34"/>
                  <a:gd name="T17" fmla="*/ 7 h 43"/>
                  <a:gd name="T18" fmla="*/ 9 w 34"/>
                  <a:gd name="T19" fmla="*/ 32 h 43"/>
                  <a:gd name="T20" fmla="*/ 13 w 34"/>
                  <a:gd name="T21" fmla="*/ 35 h 43"/>
                  <a:gd name="T22" fmla="*/ 19 w 34"/>
                  <a:gd name="T23" fmla="*/ 33 h 43"/>
                  <a:gd name="T24" fmla="*/ 27 w 34"/>
                  <a:gd name="T25" fmla="*/ 16 h 43"/>
                  <a:gd name="T26" fmla="*/ 27 w 34"/>
                  <a:gd name="T27" fmla="*/ 16 h 43"/>
                  <a:gd name="T28" fmla="*/ 25 w 34"/>
                  <a:gd name="T29" fmla="*/ 9 h 43"/>
                  <a:gd name="T30" fmla="*/ 15 w 34"/>
                  <a:gd name="T31" fmla="*/ 10 h 43"/>
                  <a:gd name="T32" fmla="*/ 7 w 34"/>
                  <a:gd name="T33" fmla="*/ 24 h 43"/>
                  <a:gd name="T34" fmla="*/ 9 w 34"/>
                  <a:gd name="T35" fmla="*/ 31 h 43"/>
                  <a:gd name="T36" fmla="*/ 9 w 34"/>
                  <a:gd name="T37" fmla="*/ 3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" h="43">
                    <a:moveTo>
                      <a:pt x="31" y="7"/>
                    </a:moveTo>
                    <a:cubicBezTo>
                      <a:pt x="33" y="9"/>
                      <a:pt x="34" y="13"/>
                      <a:pt x="34" y="16"/>
                    </a:cubicBezTo>
                    <a:cubicBezTo>
                      <a:pt x="34" y="23"/>
                      <a:pt x="30" y="32"/>
                      <a:pt x="24" y="38"/>
                    </a:cubicBezTo>
                    <a:cubicBezTo>
                      <a:pt x="21" y="41"/>
                      <a:pt x="16" y="43"/>
                      <a:pt x="12" y="42"/>
                    </a:cubicBezTo>
                    <a:cubicBezTo>
                      <a:pt x="8" y="41"/>
                      <a:pt x="5" y="38"/>
                      <a:pt x="3" y="35"/>
                    </a:cubicBezTo>
                    <a:cubicBezTo>
                      <a:pt x="1" y="31"/>
                      <a:pt x="0" y="28"/>
                      <a:pt x="0" y="24"/>
                    </a:cubicBezTo>
                    <a:cubicBezTo>
                      <a:pt x="1" y="16"/>
                      <a:pt x="5" y="8"/>
                      <a:pt x="12" y="4"/>
                    </a:cubicBezTo>
                    <a:cubicBezTo>
                      <a:pt x="16" y="1"/>
                      <a:pt x="23" y="0"/>
                      <a:pt x="29" y="4"/>
                    </a:cubicBezTo>
                    <a:cubicBezTo>
                      <a:pt x="30" y="5"/>
                      <a:pt x="31" y="6"/>
                      <a:pt x="31" y="7"/>
                    </a:cubicBezTo>
                    <a:close/>
                    <a:moveTo>
                      <a:pt x="9" y="32"/>
                    </a:moveTo>
                    <a:cubicBezTo>
                      <a:pt x="10" y="34"/>
                      <a:pt x="12" y="35"/>
                      <a:pt x="13" y="35"/>
                    </a:cubicBezTo>
                    <a:cubicBezTo>
                      <a:pt x="15" y="35"/>
                      <a:pt x="18" y="35"/>
                      <a:pt x="19" y="33"/>
                    </a:cubicBezTo>
                    <a:cubicBezTo>
                      <a:pt x="24" y="29"/>
                      <a:pt x="27" y="21"/>
                      <a:pt x="27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7" y="14"/>
                      <a:pt x="27" y="11"/>
                      <a:pt x="25" y="9"/>
                    </a:cubicBezTo>
                    <a:cubicBezTo>
                      <a:pt x="22" y="7"/>
                      <a:pt x="18" y="8"/>
                      <a:pt x="15" y="10"/>
                    </a:cubicBezTo>
                    <a:cubicBezTo>
                      <a:pt x="11" y="13"/>
                      <a:pt x="8" y="18"/>
                      <a:pt x="7" y="24"/>
                    </a:cubicBezTo>
                    <a:cubicBezTo>
                      <a:pt x="7" y="26"/>
                      <a:pt x="7" y="29"/>
                      <a:pt x="9" y="31"/>
                    </a:cubicBezTo>
                    <a:cubicBezTo>
                      <a:pt x="9" y="31"/>
                      <a:pt x="9" y="32"/>
                      <a:pt x="9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50" name="">
                <a:extLst>
                  <a:ext uri="{FF2B5EF4-FFF2-40B4-BE49-F238E27FC236}">
                    <a16:creationId xmlns:a16="http://schemas.microsoft.com/office/drawing/2014/main" id="{F2C53587-D147-4AE9-9811-78F2BD194157}"/>
                  </a:ext>
                </a:extLst>
              </p:cNvPr>
              <p:cNvSpPr/>
              <p:nvPr/>
            </p:nvSpPr>
            <p:spPr bwMode="auto">
              <a:xfrm>
                <a:off x="4279900" y="3633789"/>
                <a:ext cx="179388" cy="155575"/>
              </a:xfrm>
              <a:custGeom>
                <a:avLst/>
                <a:gdLst>
                  <a:gd name="T0" fmla="*/ 43 w 47"/>
                  <a:gd name="T1" fmla="*/ 9 h 41"/>
                  <a:gd name="T2" fmla="*/ 45 w 47"/>
                  <a:gd name="T3" fmla="*/ 21 h 41"/>
                  <a:gd name="T4" fmla="*/ 19 w 47"/>
                  <a:gd name="T5" fmla="*/ 40 h 41"/>
                  <a:gd name="T6" fmla="*/ 3 w 47"/>
                  <a:gd name="T7" fmla="*/ 35 h 41"/>
                  <a:gd name="T8" fmla="*/ 3 w 47"/>
                  <a:gd name="T9" fmla="*/ 18 h 41"/>
                  <a:gd name="T10" fmla="*/ 21 w 47"/>
                  <a:gd name="T11" fmla="*/ 2 h 41"/>
                  <a:gd name="T12" fmla="*/ 41 w 47"/>
                  <a:gd name="T13" fmla="*/ 6 h 41"/>
                  <a:gd name="T14" fmla="*/ 41 w 47"/>
                  <a:gd name="T15" fmla="*/ 6 h 41"/>
                  <a:gd name="T16" fmla="*/ 43 w 47"/>
                  <a:gd name="T17" fmla="*/ 9 h 41"/>
                  <a:gd name="T18" fmla="*/ 39 w 47"/>
                  <a:gd name="T19" fmla="*/ 8 h 41"/>
                  <a:gd name="T20" fmla="*/ 39 w 47"/>
                  <a:gd name="T21" fmla="*/ 8 h 41"/>
                  <a:gd name="T22" fmla="*/ 9 w 47"/>
                  <a:gd name="T23" fmla="*/ 30 h 41"/>
                  <a:gd name="T24" fmla="*/ 9 w 47"/>
                  <a:gd name="T25" fmla="*/ 31 h 41"/>
                  <a:gd name="T26" fmla="*/ 18 w 47"/>
                  <a:gd name="T27" fmla="*/ 33 h 41"/>
                  <a:gd name="T28" fmla="*/ 38 w 47"/>
                  <a:gd name="T29" fmla="*/ 19 h 41"/>
                  <a:gd name="T30" fmla="*/ 36 w 47"/>
                  <a:gd name="T31" fmla="*/ 11 h 41"/>
                  <a:gd name="T32" fmla="*/ 23 w 47"/>
                  <a:gd name="T33" fmla="*/ 9 h 41"/>
                  <a:gd name="T34" fmla="*/ 9 w 47"/>
                  <a:gd name="T35" fmla="*/ 21 h 41"/>
                  <a:gd name="T36" fmla="*/ 9 w 47"/>
                  <a:gd name="T37" fmla="*/ 3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7" h="41">
                    <a:moveTo>
                      <a:pt x="43" y="9"/>
                    </a:moveTo>
                    <a:cubicBezTo>
                      <a:pt x="47" y="14"/>
                      <a:pt x="46" y="18"/>
                      <a:pt x="45" y="21"/>
                    </a:cubicBezTo>
                    <a:cubicBezTo>
                      <a:pt x="41" y="31"/>
                      <a:pt x="28" y="39"/>
                      <a:pt x="19" y="40"/>
                    </a:cubicBezTo>
                    <a:cubicBezTo>
                      <a:pt x="12" y="41"/>
                      <a:pt x="6" y="39"/>
                      <a:pt x="3" y="35"/>
                    </a:cubicBezTo>
                    <a:cubicBezTo>
                      <a:pt x="0" y="30"/>
                      <a:pt x="0" y="24"/>
                      <a:pt x="3" y="18"/>
                    </a:cubicBezTo>
                    <a:cubicBezTo>
                      <a:pt x="7" y="10"/>
                      <a:pt x="13" y="5"/>
                      <a:pt x="21" y="2"/>
                    </a:cubicBezTo>
                    <a:cubicBezTo>
                      <a:pt x="27" y="0"/>
                      <a:pt x="36" y="0"/>
                      <a:pt x="41" y="6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42" y="7"/>
                      <a:pt x="43" y="8"/>
                      <a:pt x="43" y="9"/>
                    </a:cubicBezTo>
                    <a:close/>
                    <a:moveTo>
                      <a:pt x="39" y="8"/>
                    </a:moveTo>
                    <a:cubicBezTo>
                      <a:pt x="39" y="8"/>
                      <a:pt x="39" y="8"/>
                      <a:pt x="39" y="8"/>
                    </a:cubicBezTo>
                    <a:close/>
                    <a:moveTo>
                      <a:pt x="9" y="30"/>
                    </a:moveTo>
                    <a:cubicBezTo>
                      <a:pt x="9" y="30"/>
                      <a:pt x="9" y="31"/>
                      <a:pt x="9" y="31"/>
                    </a:cubicBezTo>
                    <a:cubicBezTo>
                      <a:pt x="11" y="34"/>
                      <a:pt x="17" y="33"/>
                      <a:pt x="18" y="33"/>
                    </a:cubicBezTo>
                    <a:cubicBezTo>
                      <a:pt x="25" y="32"/>
                      <a:pt x="36" y="26"/>
                      <a:pt x="38" y="19"/>
                    </a:cubicBezTo>
                    <a:cubicBezTo>
                      <a:pt x="40" y="16"/>
                      <a:pt x="39" y="14"/>
                      <a:pt x="36" y="11"/>
                    </a:cubicBezTo>
                    <a:cubicBezTo>
                      <a:pt x="33" y="7"/>
                      <a:pt x="27" y="8"/>
                      <a:pt x="23" y="9"/>
                    </a:cubicBezTo>
                    <a:cubicBezTo>
                      <a:pt x="17" y="11"/>
                      <a:pt x="12" y="15"/>
                      <a:pt x="9" y="21"/>
                    </a:cubicBezTo>
                    <a:cubicBezTo>
                      <a:pt x="8" y="24"/>
                      <a:pt x="7" y="28"/>
                      <a:pt x="9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51" name="">
                <a:extLst>
                  <a:ext uri="{FF2B5EF4-FFF2-40B4-BE49-F238E27FC236}">
                    <a16:creationId xmlns:a16="http://schemas.microsoft.com/office/drawing/2014/main" id="{5213D911-5E5C-4917-9968-888743C1B8AF}"/>
                  </a:ext>
                </a:extLst>
              </p:cNvPr>
              <p:cNvSpPr/>
              <p:nvPr/>
            </p:nvSpPr>
            <p:spPr bwMode="auto">
              <a:xfrm>
                <a:off x="4808538" y="3462338"/>
                <a:ext cx="182563" cy="141288"/>
              </a:xfrm>
              <a:custGeom>
                <a:avLst/>
                <a:gdLst>
                  <a:gd name="T0" fmla="*/ 45 w 48"/>
                  <a:gd name="T1" fmla="*/ 12 h 37"/>
                  <a:gd name="T2" fmla="*/ 45 w 48"/>
                  <a:gd name="T3" fmla="*/ 12 h 37"/>
                  <a:gd name="T4" fmla="*/ 47 w 48"/>
                  <a:gd name="T5" fmla="*/ 25 h 37"/>
                  <a:gd name="T6" fmla="*/ 17 w 48"/>
                  <a:gd name="T7" fmla="*/ 35 h 37"/>
                  <a:gd name="T8" fmla="*/ 1 w 48"/>
                  <a:gd name="T9" fmla="*/ 17 h 37"/>
                  <a:gd name="T10" fmla="*/ 9 w 48"/>
                  <a:gd name="T11" fmla="*/ 5 h 37"/>
                  <a:gd name="T12" fmla="*/ 36 w 48"/>
                  <a:gd name="T13" fmla="*/ 4 h 37"/>
                  <a:gd name="T14" fmla="*/ 45 w 48"/>
                  <a:gd name="T15" fmla="*/ 12 h 37"/>
                  <a:gd name="T16" fmla="*/ 9 w 48"/>
                  <a:gd name="T17" fmla="*/ 23 h 37"/>
                  <a:gd name="T18" fmla="*/ 18 w 48"/>
                  <a:gd name="T19" fmla="*/ 28 h 37"/>
                  <a:gd name="T20" fmla="*/ 41 w 48"/>
                  <a:gd name="T21" fmla="*/ 22 h 37"/>
                  <a:gd name="T22" fmla="*/ 41 w 48"/>
                  <a:gd name="T23" fmla="*/ 22 h 37"/>
                  <a:gd name="T24" fmla="*/ 40 w 48"/>
                  <a:gd name="T25" fmla="*/ 16 h 37"/>
                  <a:gd name="T26" fmla="*/ 33 w 48"/>
                  <a:gd name="T27" fmla="*/ 11 h 37"/>
                  <a:gd name="T28" fmla="*/ 13 w 48"/>
                  <a:gd name="T29" fmla="*/ 11 h 37"/>
                  <a:gd name="T30" fmla="*/ 8 w 48"/>
                  <a:gd name="T31" fmla="*/ 17 h 37"/>
                  <a:gd name="T32" fmla="*/ 9 w 48"/>
                  <a:gd name="T33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" h="37">
                    <a:moveTo>
                      <a:pt x="45" y="12"/>
                    </a:moveTo>
                    <a:cubicBezTo>
                      <a:pt x="45" y="12"/>
                      <a:pt x="45" y="12"/>
                      <a:pt x="45" y="12"/>
                    </a:cubicBezTo>
                    <a:cubicBezTo>
                      <a:pt x="48" y="16"/>
                      <a:pt x="48" y="21"/>
                      <a:pt x="47" y="25"/>
                    </a:cubicBezTo>
                    <a:cubicBezTo>
                      <a:pt x="44" y="34"/>
                      <a:pt x="29" y="37"/>
                      <a:pt x="17" y="35"/>
                    </a:cubicBezTo>
                    <a:cubicBezTo>
                      <a:pt x="6" y="32"/>
                      <a:pt x="0" y="25"/>
                      <a:pt x="1" y="17"/>
                    </a:cubicBezTo>
                    <a:cubicBezTo>
                      <a:pt x="2" y="12"/>
                      <a:pt x="4" y="8"/>
                      <a:pt x="9" y="5"/>
                    </a:cubicBezTo>
                    <a:cubicBezTo>
                      <a:pt x="17" y="0"/>
                      <a:pt x="28" y="0"/>
                      <a:pt x="36" y="4"/>
                    </a:cubicBezTo>
                    <a:cubicBezTo>
                      <a:pt x="40" y="6"/>
                      <a:pt x="43" y="9"/>
                      <a:pt x="45" y="12"/>
                    </a:cubicBezTo>
                    <a:close/>
                    <a:moveTo>
                      <a:pt x="9" y="23"/>
                    </a:moveTo>
                    <a:cubicBezTo>
                      <a:pt x="11" y="26"/>
                      <a:pt x="16" y="27"/>
                      <a:pt x="18" y="28"/>
                    </a:cubicBezTo>
                    <a:cubicBezTo>
                      <a:pt x="28" y="30"/>
                      <a:pt x="39" y="27"/>
                      <a:pt x="41" y="22"/>
                    </a:cubicBezTo>
                    <a:cubicBezTo>
                      <a:pt x="41" y="22"/>
                      <a:pt x="41" y="22"/>
                      <a:pt x="41" y="22"/>
                    </a:cubicBezTo>
                    <a:cubicBezTo>
                      <a:pt x="41" y="21"/>
                      <a:pt x="41" y="18"/>
                      <a:pt x="40" y="16"/>
                    </a:cubicBezTo>
                    <a:cubicBezTo>
                      <a:pt x="38" y="14"/>
                      <a:pt x="36" y="12"/>
                      <a:pt x="33" y="11"/>
                    </a:cubicBezTo>
                    <a:cubicBezTo>
                      <a:pt x="27" y="7"/>
                      <a:pt x="19" y="7"/>
                      <a:pt x="13" y="11"/>
                    </a:cubicBezTo>
                    <a:cubicBezTo>
                      <a:pt x="11" y="12"/>
                      <a:pt x="8" y="14"/>
                      <a:pt x="8" y="17"/>
                    </a:cubicBezTo>
                    <a:cubicBezTo>
                      <a:pt x="8" y="19"/>
                      <a:pt x="8" y="21"/>
                      <a:pt x="9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52" name="">
                <a:extLst>
                  <a:ext uri="{FF2B5EF4-FFF2-40B4-BE49-F238E27FC236}">
                    <a16:creationId xmlns:a16="http://schemas.microsoft.com/office/drawing/2014/main" id="{5E4E5E6C-EB4E-4D66-8DEB-08D58B4D22C0}"/>
                  </a:ext>
                </a:extLst>
              </p:cNvPr>
              <p:cNvSpPr/>
              <p:nvPr/>
            </p:nvSpPr>
            <p:spPr bwMode="auto">
              <a:xfrm>
                <a:off x="5316538" y="3709988"/>
                <a:ext cx="160338" cy="155575"/>
              </a:xfrm>
              <a:custGeom>
                <a:avLst/>
                <a:gdLst>
                  <a:gd name="T0" fmla="*/ 35 w 42"/>
                  <a:gd name="T1" fmla="*/ 16 h 41"/>
                  <a:gd name="T2" fmla="*/ 40 w 42"/>
                  <a:gd name="T3" fmla="*/ 25 h 41"/>
                  <a:gd name="T4" fmla="*/ 40 w 42"/>
                  <a:gd name="T5" fmla="*/ 36 h 41"/>
                  <a:gd name="T6" fmla="*/ 30 w 42"/>
                  <a:gd name="T7" fmla="*/ 41 h 41"/>
                  <a:gd name="T8" fmla="*/ 30 w 42"/>
                  <a:gd name="T9" fmla="*/ 41 h 41"/>
                  <a:gd name="T10" fmla="*/ 6 w 42"/>
                  <a:gd name="T11" fmla="*/ 29 h 41"/>
                  <a:gd name="T12" fmla="*/ 1 w 42"/>
                  <a:gd name="T13" fmla="*/ 13 h 41"/>
                  <a:gd name="T14" fmla="*/ 15 w 42"/>
                  <a:gd name="T15" fmla="*/ 1 h 41"/>
                  <a:gd name="T16" fmla="*/ 35 w 42"/>
                  <a:gd name="T17" fmla="*/ 16 h 41"/>
                  <a:gd name="T18" fmla="*/ 10 w 42"/>
                  <a:gd name="T19" fmla="*/ 23 h 41"/>
                  <a:gd name="T20" fmla="*/ 11 w 42"/>
                  <a:gd name="T21" fmla="*/ 24 h 41"/>
                  <a:gd name="T22" fmla="*/ 29 w 42"/>
                  <a:gd name="T23" fmla="*/ 34 h 41"/>
                  <a:gd name="T24" fmla="*/ 29 w 42"/>
                  <a:gd name="T25" fmla="*/ 34 h 41"/>
                  <a:gd name="T26" fmla="*/ 34 w 42"/>
                  <a:gd name="T27" fmla="*/ 32 h 41"/>
                  <a:gd name="T28" fmla="*/ 34 w 42"/>
                  <a:gd name="T29" fmla="*/ 27 h 41"/>
                  <a:gd name="T30" fmla="*/ 14 w 42"/>
                  <a:gd name="T31" fmla="*/ 8 h 41"/>
                  <a:gd name="T32" fmla="*/ 8 w 42"/>
                  <a:gd name="T33" fmla="*/ 14 h 41"/>
                  <a:gd name="T34" fmla="*/ 10 w 42"/>
                  <a:gd name="T35" fmla="*/ 23 h 41"/>
                  <a:gd name="T36" fmla="*/ 29 w 42"/>
                  <a:gd name="T37" fmla="*/ 37 h 41"/>
                  <a:gd name="T38" fmla="*/ 29 w 42"/>
                  <a:gd name="T39" fmla="*/ 3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" h="41">
                    <a:moveTo>
                      <a:pt x="35" y="16"/>
                    </a:moveTo>
                    <a:cubicBezTo>
                      <a:pt x="37" y="19"/>
                      <a:pt x="39" y="22"/>
                      <a:pt x="40" y="25"/>
                    </a:cubicBezTo>
                    <a:cubicBezTo>
                      <a:pt x="42" y="29"/>
                      <a:pt x="42" y="33"/>
                      <a:pt x="40" y="36"/>
                    </a:cubicBezTo>
                    <a:cubicBezTo>
                      <a:pt x="38" y="39"/>
                      <a:pt x="34" y="41"/>
                      <a:pt x="30" y="41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22" y="41"/>
                      <a:pt x="12" y="36"/>
                      <a:pt x="6" y="29"/>
                    </a:cubicBezTo>
                    <a:cubicBezTo>
                      <a:pt x="2" y="24"/>
                      <a:pt x="0" y="18"/>
                      <a:pt x="1" y="13"/>
                    </a:cubicBezTo>
                    <a:cubicBezTo>
                      <a:pt x="2" y="6"/>
                      <a:pt x="8" y="0"/>
                      <a:pt x="15" y="1"/>
                    </a:cubicBezTo>
                    <a:cubicBezTo>
                      <a:pt x="24" y="3"/>
                      <a:pt x="31" y="10"/>
                      <a:pt x="35" y="16"/>
                    </a:cubicBezTo>
                    <a:close/>
                    <a:moveTo>
                      <a:pt x="10" y="23"/>
                    </a:moveTo>
                    <a:cubicBezTo>
                      <a:pt x="11" y="24"/>
                      <a:pt x="11" y="24"/>
                      <a:pt x="11" y="24"/>
                    </a:cubicBezTo>
                    <a:cubicBezTo>
                      <a:pt x="16" y="30"/>
                      <a:pt x="24" y="34"/>
                      <a:pt x="29" y="34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31" y="34"/>
                      <a:pt x="33" y="33"/>
                      <a:pt x="34" y="32"/>
                    </a:cubicBezTo>
                    <a:cubicBezTo>
                      <a:pt x="35" y="31"/>
                      <a:pt x="34" y="30"/>
                      <a:pt x="34" y="27"/>
                    </a:cubicBezTo>
                    <a:cubicBezTo>
                      <a:pt x="30" y="19"/>
                      <a:pt x="22" y="10"/>
                      <a:pt x="14" y="8"/>
                    </a:cubicBezTo>
                    <a:cubicBezTo>
                      <a:pt x="11" y="8"/>
                      <a:pt x="8" y="11"/>
                      <a:pt x="8" y="14"/>
                    </a:cubicBezTo>
                    <a:cubicBezTo>
                      <a:pt x="7" y="18"/>
                      <a:pt x="9" y="21"/>
                      <a:pt x="10" y="23"/>
                    </a:cubicBezTo>
                    <a:close/>
                    <a:moveTo>
                      <a:pt x="29" y="37"/>
                    </a:moveTo>
                    <a:cubicBezTo>
                      <a:pt x="29" y="37"/>
                      <a:pt x="29" y="37"/>
                      <a:pt x="29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53" name="">
                <a:extLst>
                  <a:ext uri="{FF2B5EF4-FFF2-40B4-BE49-F238E27FC236}">
                    <a16:creationId xmlns:a16="http://schemas.microsoft.com/office/drawing/2014/main" id="{6BB95F4E-0B43-4465-B222-76B4EA788434}"/>
                  </a:ext>
                </a:extLst>
              </p:cNvPr>
              <p:cNvSpPr/>
              <p:nvPr/>
            </p:nvSpPr>
            <p:spPr bwMode="auto">
              <a:xfrm>
                <a:off x="4287838" y="4976813"/>
                <a:ext cx="71438" cy="57150"/>
              </a:xfrm>
              <a:custGeom>
                <a:avLst/>
                <a:gdLst>
                  <a:gd name="T0" fmla="*/ 18 w 19"/>
                  <a:gd name="T1" fmla="*/ 2 h 15"/>
                  <a:gd name="T2" fmla="*/ 17 w 19"/>
                  <a:gd name="T3" fmla="*/ 7 h 15"/>
                  <a:gd name="T4" fmla="*/ 5 w 19"/>
                  <a:gd name="T5" fmla="*/ 14 h 15"/>
                  <a:gd name="T6" fmla="*/ 1 w 19"/>
                  <a:gd name="T7" fmla="*/ 12 h 15"/>
                  <a:gd name="T8" fmla="*/ 3 w 19"/>
                  <a:gd name="T9" fmla="*/ 7 h 15"/>
                  <a:gd name="T10" fmla="*/ 12 w 19"/>
                  <a:gd name="T11" fmla="*/ 2 h 15"/>
                  <a:gd name="T12" fmla="*/ 17 w 19"/>
                  <a:gd name="T13" fmla="*/ 2 h 15"/>
                  <a:gd name="T14" fmla="*/ 18 w 19"/>
                  <a:gd name="T15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15">
                    <a:moveTo>
                      <a:pt x="18" y="2"/>
                    </a:moveTo>
                    <a:cubicBezTo>
                      <a:pt x="19" y="4"/>
                      <a:pt x="18" y="6"/>
                      <a:pt x="17" y="7"/>
                    </a:cubicBezTo>
                    <a:cubicBezTo>
                      <a:pt x="14" y="10"/>
                      <a:pt x="10" y="12"/>
                      <a:pt x="5" y="14"/>
                    </a:cubicBezTo>
                    <a:cubicBezTo>
                      <a:pt x="3" y="15"/>
                      <a:pt x="1" y="14"/>
                      <a:pt x="1" y="12"/>
                    </a:cubicBezTo>
                    <a:cubicBezTo>
                      <a:pt x="0" y="10"/>
                      <a:pt x="1" y="8"/>
                      <a:pt x="3" y="7"/>
                    </a:cubicBezTo>
                    <a:cubicBezTo>
                      <a:pt x="6" y="6"/>
                      <a:pt x="10" y="4"/>
                      <a:pt x="12" y="2"/>
                    </a:cubicBezTo>
                    <a:cubicBezTo>
                      <a:pt x="14" y="0"/>
                      <a:pt x="16" y="1"/>
                      <a:pt x="17" y="2"/>
                    </a:cubicBezTo>
                    <a:cubicBezTo>
                      <a:pt x="17" y="2"/>
                      <a:pt x="18" y="2"/>
                      <a:pt x="1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54" name="">
                <a:extLst>
                  <a:ext uri="{FF2B5EF4-FFF2-40B4-BE49-F238E27FC236}">
                    <a16:creationId xmlns:a16="http://schemas.microsoft.com/office/drawing/2014/main" id="{1090A9EE-7B04-4A8E-ADDA-D2CC673F5039}"/>
                  </a:ext>
                </a:extLst>
              </p:cNvPr>
              <p:cNvSpPr/>
              <p:nvPr/>
            </p:nvSpPr>
            <p:spPr bwMode="auto">
              <a:xfrm>
                <a:off x="4208463" y="4813301"/>
                <a:ext cx="55563" cy="42863"/>
              </a:xfrm>
              <a:custGeom>
                <a:avLst/>
                <a:gdLst>
                  <a:gd name="T0" fmla="*/ 14 w 15"/>
                  <a:gd name="T1" fmla="*/ 2 h 11"/>
                  <a:gd name="T2" fmla="*/ 14 w 15"/>
                  <a:gd name="T3" fmla="*/ 2 h 11"/>
                  <a:gd name="T4" fmla="*/ 13 w 15"/>
                  <a:gd name="T5" fmla="*/ 7 h 11"/>
                  <a:gd name="T6" fmla="*/ 4 w 15"/>
                  <a:gd name="T7" fmla="*/ 10 h 11"/>
                  <a:gd name="T8" fmla="*/ 0 w 15"/>
                  <a:gd name="T9" fmla="*/ 8 h 11"/>
                  <a:gd name="T10" fmla="*/ 3 w 15"/>
                  <a:gd name="T11" fmla="*/ 4 h 11"/>
                  <a:gd name="T12" fmla="*/ 10 w 15"/>
                  <a:gd name="T13" fmla="*/ 1 h 11"/>
                  <a:gd name="T14" fmla="*/ 14 w 15"/>
                  <a:gd name="T15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1">
                    <a:moveTo>
                      <a:pt x="14" y="2"/>
                    </a:moveTo>
                    <a:cubicBezTo>
                      <a:pt x="14" y="2"/>
                      <a:pt x="14" y="2"/>
                      <a:pt x="14" y="2"/>
                    </a:cubicBezTo>
                    <a:cubicBezTo>
                      <a:pt x="15" y="4"/>
                      <a:pt x="15" y="6"/>
                      <a:pt x="13" y="7"/>
                    </a:cubicBezTo>
                    <a:cubicBezTo>
                      <a:pt x="10" y="9"/>
                      <a:pt x="7" y="10"/>
                      <a:pt x="4" y="10"/>
                    </a:cubicBezTo>
                    <a:cubicBezTo>
                      <a:pt x="2" y="11"/>
                      <a:pt x="0" y="9"/>
                      <a:pt x="0" y="8"/>
                    </a:cubicBezTo>
                    <a:cubicBezTo>
                      <a:pt x="0" y="6"/>
                      <a:pt x="1" y="4"/>
                      <a:pt x="3" y="4"/>
                    </a:cubicBezTo>
                    <a:cubicBezTo>
                      <a:pt x="5" y="3"/>
                      <a:pt x="8" y="2"/>
                      <a:pt x="10" y="1"/>
                    </a:cubicBezTo>
                    <a:cubicBezTo>
                      <a:pt x="11" y="0"/>
                      <a:pt x="13" y="0"/>
                      <a:pt x="1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55" name="">
                <a:extLst>
                  <a:ext uri="{FF2B5EF4-FFF2-40B4-BE49-F238E27FC236}">
                    <a16:creationId xmlns:a16="http://schemas.microsoft.com/office/drawing/2014/main" id="{AC8B3671-9D80-4FDD-9A01-72316ACB9DE3}"/>
                  </a:ext>
                </a:extLst>
              </p:cNvPr>
              <p:cNvSpPr/>
              <p:nvPr/>
            </p:nvSpPr>
            <p:spPr bwMode="auto">
              <a:xfrm>
                <a:off x="4132263" y="4654551"/>
                <a:ext cx="95250" cy="38100"/>
              </a:xfrm>
              <a:custGeom>
                <a:avLst/>
                <a:gdLst>
                  <a:gd name="T0" fmla="*/ 24 w 25"/>
                  <a:gd name="T1" fmla="*/ 1 h 10"/>
                  <a:gd name="T2" fmla="*/ 25 w 25"/>
                  <a:gd name="T3" fmla="*/ 3 h 10"/>
                  <a:gd name="T4" fmla="*/ 22 w 25"/>
                  <a:gd name="T5" fmla="*/ 7 h 10"/>
                  <a:gd name="T6" fmla="*/ 5 w 25"/>
                  <a:gd name="T7" fmla="*/ 9 h 10"/>
                  <a:gd name="T8" fmla="*/ 1 w 25"/>
                  <a:gd name="T9" fmla="*/ 6 h 10"/>
                  <a:gd name="T10" fmla="*/ 4 w 25"/>
                  <a:gd name="T11" fmla="*/ 3 h 10"/>
                  <a:gd name="T12" fmla="*/ 21 w 25"/>
                  <a:gd name="T13" fmla="*/ 0 h 10"/>
                  <a:gd name="T14" fmla="*/ 24 w 25"/>
                  <a:gd name="T15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0">
                    <a:moveTo>
                      <a:pt x="24" y="1"/>
                    </a:moveTo>
                    <a:cubicBezTo>
                      <a:pt x="25" y="2"/>
                      <a:pt x="25" y="2"/>
                      <a:pt x="25" y="3"/>
                    </a:cubicBezTo>
                    <a:cubicBezTo>
                      <a:pt x="25" y="5"/>
                      <a:pt x="24" y="6"/>
                      <a:pt x="22" y="7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3" y="10"/>
                      <a:pt x="1" y="8"/>
                      <a:pt x="1" y="6"/>
                    </a:cubicBezTo>
                    <a:cubicBezTo>
                      <a:pt x="0" y="5"/>
                      <a:pt x="2" y="3"/>
                      <a:pt x="4" y="3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2" y="0"/>
                      <a:pt x="24" y="0"/>
                      <a:pt x="2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56" name="">
                <a:extLst>
                  <a:ext uri="{FF2B5EF4-FFF2-40B4-BE49-F238E27FC236}">
                    <a16:creationId xmlns:a16="http://schemas.microsoft.com/office/drawing/2014/main" id="{DAFD4EEE-C3D0-4BF2-88B0-9DABB2781D60}"/>
                  </a:ext>
                </a:extLst>
              </p:cNvPr>
              <p:cNvSpPr/>
              <p:nvPr/>
            </p:nvSpPr>
            <p:spPr bwMode="auto">
              <a:xfrm>
                <a:off x="4154488" y="4479926"/>
                <a:ext cx="65088" cy="33338"/>
              </a:xfrm>
              <a:custGeom>
                <a:avLst/>
                <a:gdLst>
                  <a:gd name="T0" fmla="*/ 16 w 17"/>
                  <a:gd name="T1" fmla="*/ 2 h 9"/>
                  <a:gd name="T2" fmla="*/ 17 w 17"/>
                  <a:gd name="T3" fmla="*/ 3 h 9"/>
                  <a:gd name="T4" fmla="*/ 15 w 17"/>
                  <a:gd name="T5" fmla="*/ 7 h 9"/>
                  <a:gd name="T6" fmla="*/ 4 w 17"/>
                  <a:gd name="T7" fmla="*/ 9 h 9"/>
                  <a:gd name="T8" fmla="*/ 0 w 17"/>
                  <a:gd name="T9" fmla="*/ 5 h 9"/>
                  <a:gd name="T10" fmla="*/ 4 w 17"/>
                  <a:gd name="T11" fmla="*/ 2 h 9"/>
                  <a:gd name="T12" fmla="*/ 12 w 17"/>
                  <a:gd name="T13" fmla="*/ 1 h 9"/>
                  <a:gd name="T14" fmla="*/ 16 w 17"/>
                  <a:gd name="T15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9">
                    <a:moveTo>
                      <a:pt x="16" y="2"/>
                    </a:moveTo>
                    <a:cubicBezTo>
                      <a:pt x="17" y="2"/>
                      <a:pt x="17" y="2"/>
                      <a:pt x="17" y="3"/>
                    </a:cubicBezTo>
                    <a:cubicBezTo>
                      <a:pt x="17" y="4"/>
                      <a:pt x="16" y="6"/>
                      <a:pt x="15" y="7"/>
                    </a:cubicBezTo>
                    <a:cubicBezTo>
                      <a:pt x="11" y="8"/>
                      <a:pt x="7" y="9"/>
                      <a:pt x="4" y="9"/>
                    </a:cubicBezTo>
                    <a:cubicBezTo>
                      <a:pt x="2" y="8"/>
                      <a:pt x="0" y="7"/>
                      <a:pt x="0" y="5"/>
                    </a:cubicBezTo>
                    <a:cubicBezTo>
                      <a:pt x="1" y="3"/>
                      <a:pt x="2" y="2"/>
                      <a:pt x="4" y="2"/>
                    </a:cubicBezTo>
                    <a:cubicBezTo>
                      <a:pt x="7" y="2"/>
                      <a:pt x="10" y="1"/>
                      <a:pt x="12" y="1"/>
                    </a:cubicBezTo>
                    <a:cubicBezTo>
                      <a:pt x="14" y="0"/>
                      <a:pt x="15" y="1"/>
                      <a:pt x="1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57" name="">
                <a:extLst>
                  <a:ext uri="{FF2B5EF4-FFF2-40B4-BE49-F238E27FC236}">
                    <a16:creationId xmlns:a16="http://schemas.microsoft.com/office/drawing/2014/main" id="{D274BAEF-9198-4154-A7E3-D5C9E6D150BA}"/>
                  </a:ext>
                </a:extLst>
              </p:cNvPr>
              <p:cNvSpPr/>
              <p:nvPr/>
            </p:nvSpPr>
            <p:spPr bwMode="auto">
              <a:xfrm>
                <a:off x="4124325" y="4321176"/>
                <a:ext cx="128588" cy="30163"/>
              </a:xfrm>
              <a:custGeom>
                <a:avLst/>
                <a:gdLst>
                  <a:gd name="T0" fmla="*/ 34 w 34"/>
                  <a:gd name="T1" fmla="*/ 3 h 8"/>
                  <a:gd name="T2" fmla="*/ 34 w 34"/>
                  <a:gd name="T3" fmla="*/ 5 h 8"/>
                  <a:gd name="T4" fmla="*/ 31 w 34"/>
                  <a:gd name="T5" fmla="*/ 8 h 8"/>
                  <a:gd name="T6" fmla="*/ 3 w 34"/>
                  <a:gd name="T7" fmla="*/ 7 h 8"/>
                  <a:gd name="T8" fmla="*/ 0 w 34"/>
                  <a:gd name="T9" fmla="*/ 3 h 8"/>
                  <a:gd name="T10" fmla="*/ 4 w 34"/>
                  <a:gd name="T11" fmla="*/ 0 h 8"/>
                  <a:gd name="T12" fmla="*/ 31 w 34"/>
                  <a:gd name="T13" fmla="*/ 1 h 8"/>
                  <a:gd name="T14" fmla="*/ 34 w 34"/>
                  <a:gd name="T15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8">
                    <a:moveTo>
                      <a:pt x="34" y="3"/>
                    </a:moveTo>
                    <a:cubicBezTo>
                      <a:pt x="34" y="3"/>
                      <a:pt x="34" y="4"/>
                      <a:pt x="34" y="5"/>
                    </a:cubicBezTo>
                    <a:cubicBezTo>
                      <a:pt x="34" y="7"/>
                      <a:pt x="33" y="8"/>
                      <a:pt x="31" y="8"/>
                    </a:cubicBezTo>
                    <a:cubicBezTo>
                      <a:pt x="21" y="8"/>
                      <a:pt x="13" y="8"/>
                      <a:pt x="3" y="7"/>
                    </a:cubicBezTo>
                    <a:cubicBezTo>
                      <a:pt x="1" y="7"/>
                      <a:pt x="0" y="5"/>
                      <a:pt x="0" y="3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13" y="1"/>
                      <a:pt x="21" y="1"/>
                      <a:pt x="31" y="1"/>
                    </a:cubicBezTo>
                    <a:cubicBezTo>
                      <a:pt x="32" y="1"/>
                      <a:pt x="33" y="2"/>
                      <a:pt x="3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58" name="">
                <a:extLst>
                  <a:ext uri="{FF2B5EF4-FFF2-40B4-BE49-F238E27FC236}">
                    <a16:creationId xmlns:a16="http://schemas.microsoft.com/office/drawing/2014/main" id="{52E1B5B2-ECE5-481C-A730-11E5D1CD926F}"/>
                  </a:ext>
                </a:extLst>
              </p:cNvPr>
              <p:cNvSpPr/>
              <p:nvPr/>
            </p:nvSpPr>
            <p:spPr bwMode="auto">
              <a:xfrm>
                <a:off x="4227513" y="4103688"/>
                <a:ext cx="112713" cy="84138"/>
              </a:xfrm>
              <a:custGeom>
                <a:avLst/>
                <a:gdLst>
                  <a:gd name="T0" fmla="*/ 29 w 30"/>
                  <a:gd name="T1" fmla="*/ 16 h 22"/>
                  <a:gd name="T2" fmla="*/ 29 w 30"/>
                  <a:gd name="T3" fmla="*/ 20 h 22"/>
                  <a:gd name="T4" fmla="*/ 25 w 30"/>
                  <a:gd name="T5" fmla="*/ 21 h 22"/>
                  <a:gd name="T6" fmla="*/ 2 w 30"/>
                  <a:gd name="T7" fmla="*/ 6 h 22"/>
                  <a:gd name="T8" fmla="*/ 1 w 30"/>
                  <a:gd name="T9" fmla="*/ 2 h 22"/>
                  <a:gd name="T10" fmla="*/ 6 w 30"/>
                  <a:gd name="T11" fmla="*/ 1 h 22"/>
                  <a:gd name="T12" fmla="*/ 28 w 30"/>
                  <a:gd name="T13" fmla="*/ 15 h 22"/>
                  <a:gd name="T14" fmla="*/ 29 w 30"/>
                  <a:gd name="T15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22">
                    <a:moveTo>
                      <a:pt x="29" y="16"/>
                    </a:moveTo>
                    <a:cubicBezTo>
                      <a:pt x="30" y="17"/>
                      <a:pt x="30" y="18"/>
                      <a:pt x="29" y="20"/>
                    </a:cubicBezTo>
                    <a:cubicBezTo>
                      <a:pt x="28" y="21"/>
                      <a:pt x="26" y="22"/>
                      <a:pt x="25" y="21"/>
                    </a:cubicBezTo>
                    <a:cubicBezTo>
                      <a:pt x="17" y="16"/>
                      <a:pt x="9" y="11"/>
                      <a:pt x="2" y="6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4" y="0"/>
                      <a:pt x="6" y="1"/>
                    </a:cubicBezTo>
                    <a:cubicBezTo>
                      <a:pt x="13" y="6"/>
                      <a:pt x="21" y="10"/>
                      <a:pt x="28" y="15"/>
                    </a:cubicBezTo>
                    <a:cubicBezTo>
                      <a:pt x="29" y="15"/>
                      <a:pt x="29" y="15"/>
                      <a:pt x="29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59" name="">
                <a:extLst>
                  <a:ext uri="{FF2B5EF4-FFF2-40B4-BE49-F238E27FC236}">
                    <a16:creationId xmlns:a16="http://schemas.microsoft.com/office/drawing/2014/main" id="{BC28AFF2-957B-4EC0-AE4D-E702D7CCE289}"/>
                  </a:ext>
                </a:extLst>
              </p:cNvPr>
              <p:cNvSpPr/>
              <p:nvPr/>
            </p:nvSpPr>
            <p:spPr bwMode="auto">
              <a:xfrm>
                <a:off x="4416425" y="3986213"/>
                <a:ext cx="49213" cy="57150"/>
              </a:xfrm>
              <a:custGeom>
                <a:avLst/>
                <a:gdLst>
                  <a:gd name="T0" fmla="*/ 12 w 13"/>
                  <a:gd name="T1" fmla="*/ 9 h 15"/>
                  <a:gd name="T2" fmla="*/ 11 w 13"/>
                  <a:gd name="T3" fmla="*/ 13 h 15"/>
                  <a:gd name="T4" fmla="*/ 7 w 13"/>
                  <a:gd name="T5" fmla="*/ 13 h 15"/>
                  <a:gd name="T6" fmla="*/ 1 w 13"/>
                  <a:gd name="T7" fmla="*/ 6 h 15"/>
                  <a:gd name="T8" fmla="*/ 2 w 13"/>
                  <a:gd name="T9" fmla="*/ 2 h 15"/>
                  <a:gd name="T10" fmla="*/ 6 w 13"/>
                  <a:gd name="T11" fmla="*/ 2 h 15"/>
                  <a:gd name="T12" fmla="*/ 6 w 13"/>
                  <a:gd name="T13" fmla="*/ 3 h 15"/>
                  <a:gd name="T14" fmla="*/ 11 w 13"/>
                  <a:gd name="T15" fmla="*/ 8 h 15"/>
                  <a:gd name="T16" fmla="*/ 12 w 13"/>
                  <a:gd name="T17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15">
                    <a:moveTo>
                      <a:pt x="12" y="9"/>
                    </a:moveTo>
                    <a:cubicBezTo>
                      <a:pt x="13" y="10"/>
                      <a:pt x="12" y="12"/>
                      <a:pt x="11" y="13"/>
                    </a:cubicBezTo>
                    <a:cubicBezTo>
                      <a:pt x="10" y="15"/>
                      <a:pt x="8" y="15"/>
                      <a:pt x="7" y="13"/>
                    </a:cubicBezTo>
                    <a:cubicBezTo>
                      <a:pt x="4" y="11"/>
                      <a:pt x="2" y="9"/>
                      <a:pt x="1" y="6"/>
                    </a:cubicBezTo>
                    <a:cubicBezTo>
                      <a:pt x="0" y="5"/>
                      <a:pt x="0" y="3"/>
                      <a:pt x="2" y="2"/>
                    </a:cubicBezTo>
                    <a:cubicBezTo>
                      <a:pt x="3" y="0"/>
                      <a:pt x="5" y="1"/>
                      <a:pt x="6" y="2"/>
                    </a:cubicBezTo>
                    <a:cubicBezTo>
                      <a:pt x="6" y="2"/>
                      <a:pt x="6" y="3"/>
                      <a:pt x="6" y="3"/>
                    </a:cubicBezTo>
                    <a:cubicBezTo>
                      <a:pt x="8" y="5"/>
                      <a:pt x="9" y="7"/>
                      <a:pt x="11" y="8"/>
                    </a:cubicBezTo>
                    <a:cubicBezTo>
                      <a:pt x="11" y="8"/>
                      <a:pt x="12" y="9"/>
                      <a:pt x="1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60" name="">
                <a:extLst>
                  <a:ext uri="{FF2B5EF4-FFF2-40B4-BE49-F238E27FC236}">
                    <a16:creationId xmlns:a16="http://schemas.microsoft.com/office/drawing/2014/main" id="{E22DBA34-C0DE-48A7-A158-DD3C392A40D3}"/>
                  </a:ext>
                </a:extLst>
              </p:cNvPr>
              <p:cNvSpPr/>
              <p:nvPr/>
            </p:nvSpPr>
            <p:spPr bwMode="auto">
              <a:xfrm>
                <a:off x="4557713" y="3816351"/>
                <a:ext cx="76200" cy="139700"/>
              </a:xfrm>
              <a:custGeom>
                <a:avLst/>
                <a:gdLst>
                  <a:gd name="T0" fmla="*/ 7 w 20"/>
                  <a:gd name="T1" fmla="*/ 1 h 37"/>
                  <a:gd name="T2" fmla="*/ 7 w 20"/>
                  <a:gd name="T3" fmla="*/ 2 h 37"/>
                  <a:gd name="T4" fmla="*/ 19 w 20"/>
                  <a:gd name="T5" fmla="*/ 32 h 37"/>
                  <a:gd name="T6" fmla="*/ 17 w 20"/>
                  <a:gd name="T7" fmla="*/ 36 h 37"/>
                  <a:gd name="T8" fmla="*/ 13 w 20"/>
                  <a:gd name="T9" fmla="*/ 35 h 37"/>
                  <a:gd name="T10" fmla="*/ 1 w 20"/>
                  <a:gd name="T11" fmla="*/ 5 h 37"/>
                  <a:gd name="T12" fmla="*/ 3 w 20"/>
                  <a:gd name="T13" fmla="*/ 0 h 37"/>
                  <a:gd name="T14" fmla="*/ 7 w 20"/>
                  <a:gd name="T15" fmla="*/ 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37">
                    <a:moveTo>
                      <a:pt x="7" y="1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20" y="34"/>
                      <a:pt x="19" y="36"/>
                      <a:pt x="17" y="36"/>
                    </a:cubicBezTo>
                    <a:cubicBezTo>
                      <a:pt x="15" y="37"/>
                      <a:pt x="13" y="36"/>
                      <a:pt x="13" y="3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4" y="0"/>
                      <a:pt x="6" y="0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61" name="">
                <a:extLst>
                  <a:ext uri="{FF2B5EF4-FFF2-40B4-BE49-F238E27FC236}">
                    <a16:creationId xmlns:a16="http://schemas.microsoft.com/office/drawing/2014/main" id="{15A0B4B4-459E-406C-A043-D4FA5DD0BF0F}"/>
                  </a:ext>
                </a:extLst>
              </p:cNvPr>
              <p:cNvSpPr/>
              <p:nvPr/>
            </p:nvSpPr>
            <p:spPr bwMode="auto">
              <a:xfrm>
                <a:off x="4800600" y="3854451"/>
                <a:ext cx="33338" cy="68263"/>
              </a:xfrm>
              <a:custGeom>
                <a:avLst/>
                <a:gdLst>
                  <a:gd name="T0" fmla="*/ 6 w 9"/>
                  <a:gd name="T1" fmla="*/ 1 h 18"/>
                  <a:gd name="T2" fmla="*/ 7 w 9"/>
                  <a:gd name="T3" fmla="*/ 2 h 18"/>
                  <a:gd name="T4" fmla="*/ 8 w 9"/>
                  <a:gd name="T5" fmla="*/ 15 h 18"/>
                  <a:gd name="T6" fmla="*/ 4 w 9"/>
                  <a:gd name="T7" fmla="*/ 17 h 18"/>
                  <a:gd name="T8" fmla="*/ 1 w 9"/>
                  <a:gd name="T9" fmla="*/ 13 h 18"/>
                  <a:gd name="T10" fmla="*/ 0 w 9"/>
                  <a:gd name="T11" fmla="*/ 5 h 18"/>
                  <a:gd name="T12" fmla="*/ 2 w 9"/>
                  <a:gd name="T13" fmla="*/ 0 h 18"/>
                  <a:gd name="T14" fmla="*/ 6 w 9"/>
                  <a:gd name="T15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18">
                    <a:moveTo>
                      <a:pt x="6" y="1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9" y="6"/>
                      <a:pt x="9" y="11"/>
                      <a:pt x="8" y="15"/>
                    </a:cubicBezTo>
                    <a:cubicBezTo>
                      <a:pt x="7" y="17"/>
                      <a:pt x="5" y="18"/>
                      <a:pt x="4" y="17"/>
                    </a:cubicBezTo>
                    <a:cubicBezTo>
                      <a:pt x="2" y="17"/>
                      <a:pt x="1" y="15"/>
                      <a:pt x="1" y="13"/>
                    </a:cubicBezTo>
                    <a:cubicBezTo>
                      <a:pt x="2" y="10"/>
                      <a:pt x="2" y="7"/>
                      <a:pt x="0" y="5"/>
                    </a:cubicBezTo>
                    <a:cubicBezTo>
                      <a:pt x="0" y="3"/>
                      <a:pt x="0" y="1"/>
                      <a:pt x="2" y="0"/>
                    </a:cubicBezTo>
                    <a:cubicBezTo>
                      <a:pt x="4" y="0"/>
                      <a:pt x="5" y="0"/>
                      <a:pt x="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62" name="">
                <a:extLst>
                  <a:ext uri="{FF2B5EF4-FFF2-40B4-BE49-F238E27FC236}">
                    <a16:creationId xmlns:a16="http://schemas.microsoft.com/office/drawing/2014/main" id="{708ED8D6-55E3-4C73-8AD3-70CA88319BAF}"/>
                  </a:ext>
                </a:extLst>
              </p:cNvPr>
              <p:cNvSpPr/>
              <p:nvPr/>
            </p:nvSpPr>
            <p:spPr bwMode="auto">
              <a:xfrm>
                <a:off x="4945063" y="3792538"/>
                <a:ext cx="41275" cy="136525"/>
              </a:xfrm>
              <a:custGeom>
                <a:avLst/>
                <a:gdLst>
                  <a:gd name="T0" fmla="*/ 9 w 11"/>
                  <a:gd name="T1" fmla="*/ 2 h 36"/>
                  <a:gd name="T2" fmla="*/ 9 w 11"/>
                  <a:gd name="T3" fmla="*/ 3 h 36"/>
                  <a:gd name="T4" fmla="*/ 7 w 11"/>
                  <a:gd name="T5" fmla="*/ 33 h 36"/>
                  <a:gd name="T6" fmla="*/ 3 w 11"/>
                  <a:gd name="T7" fmla="*/ 36 h 36"/>
                  <a:gd name="T8" fmla="*/ 0 w 11"/>
                  <a:gd name="T9" fmla="*/ 31 h 36"/>
                  <a:gd name="T10" fmla="*/ 2 w 11"/>
                  <a:gd name="T11" fmla="*/ 4 h 36"/>
                  <a:gd name="T12" fmla="*/ 5 w 11"/>
                  <a:gd name="T13" fmla="*/ 0 h 36"/>
                  <a:gd name="T14" fmla="*/ 9 w 11"/>
                  <a:gd name="T15" fmla="*/ 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36">
                    <a:moveTo>
                      <a:pt x="9" y="2"/>
                    </a:moveTo>
                    <a:cubicBezTo>
                      <a:pt x="9" y="2"/>
                      <a:pt x="9" y="2"/>
                      <a:pt x="9" y="3"/>
                    </a:cubicBezTo>
                    <a:cubicBezTo>
                      <a:pt x="11" y="13"/>
                      <a:pt x="10" y="24"/>
                      <a:pt x="7" y="33"/>
                    </a:cubicBezTo>
                    <a:cubicBezTo>
                      <a:pt x="6" y="35"/>
                      <a:pt x="4" y="36"/>
                      <a:pt x="3" y="36"/>
                    </a:cubicBezTo>
                    <a:cubicBezTo>
                      <a:pt x="1" y="35"/>
                      <a:pt x="0" y="33"/>
                      <a:pt x="0" y="31"/>
                    </a:cubicBezTo>
                    <a:cubicBezTo>
                      <a:pt x="3" y="23"/>
                      <a:pt x="4" y="13"/>
                      <a:pt x="2" y="4"/>
                    </a:cubicBezTo>
                    <a:cubicBezTo>
                      <a:pt x="2" y="2"/>
                      <a:pt x="3" y="0"/>
                      <a:pt x="5" y="0"/>
                    </a:cubicBezTo>
                    <a:cubicBezTo>
                      <a:pt x="7" y="0"/>
                      <a:pt x="8" y="1"/>
                      <a:pt x="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63" name="">
                <a:extLst>
                  <a:ext uri="{FF2B5EF4-FFF2-40B4-BE49-F238E27FC236}">
                    <a16:creationId xmlns:a16="http://schemas.microsoft.com/office/drawing/2014/main" id="{5F28BA88-B18B-4575-BAAC-4EA0703EA83C}"/>
                  </a:ext>
                </a:extLst>
              </p:cNvPr>
              <p:cNvSpPr/>
              <p:nvPr/>
            </p:nvSpPr>
            <p:spPr bwMode="auto">
              <a:xfrm>
                <a:off x="5130800" y="3917951"/>
                <a:ext cx="49213" cy="76200"/>
              </a:xfrm>
              <a:custGeom>
                <a:avLst/>
                <a:gdLst>
                  <a:gd name="T0" fmla="*/ 12 w 13"/>
                  <a:gd name="T1" fmla="*/ 2 h 20"/>
                  <a:gd name="T2" fmla="*/ 12 w 13"/>
                  <a:gd name="T3" fmla="*/ 5 h 20"/>
                  <a:gd name="T4" fmla="*/ 8 w 13"/>
                  <a:gd name="T5" fmla="*/ 17 h 20"/>
                  <a:gd name="T6" fmla="*/ 3 w 13"/>
                  <a:gd name="T7" fmla="*/ 19 h 20"/>
                  <a:gd name="T8" fmla="*/ 1 w 13"/>
                  <a:gd name="T9" fmla="*/ 15 h 20"/>
                  <a:gd name="T10" fmla="*/ 6 w 13"/>
                  <a:gd name="T11" fmla="*/ 3 h 20"/>
                  <a:gd name="T12" fmla="*/ 11 w 13"/>
                  <a:gd name="T13" fmla="*/ 1 h 20"/>
                  <a:gd name="T14" fmla="*/ 12 w 13"/>
                  <a:gd name="T15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20">
                    <a:moveTo>
                      <a:pt x="12" y="2"/>
                    </a:moveTo>
                    <a:cubicBezTo>
                      <a:pt x="13" y="3"/>
                      <a:pt x="13" y="4"/>
                      <a:pt x="12" y="5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7" y="19"/>
                      <a:pt x="5" y="20"/>
                      <a:pt x="3" y="19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9" y="0"/>
                      <a:pt x="11" y="1"/>
                    </a:cubicBezTo>
                    <a:cubicBezTo>
                      <a:pt x="11" y="1"/>
                      <a:pt x="12" y="2"/>
                      <a:pt x="1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64" name="">
                <a:extLst>
                  <a:ext uri="{FF2B5EF4-FFF2-40B4-BE49-F238E27FC236}">
                    <a16:creationId xmlns:a16="http://schemas.microsoft.com/office/drawing/2014/main" id="{DE1AF036-5FC8-4BE2-93C0-21077940B3EB}"/>
                  </a:ext>
                </a:extLst>
              </p:cNvPr>
              <p:cNvSpPr/>
              <p:nvPr/>
            </p:nvSpPr>
            <p:spPr bwMode="auto">
              <a:xfrm>
                <a:off x="4230688" y="3933826"/>
                <a:ext cx="1265238" cy="1320800"/>
              </a:xfrm>
              <a:custGeom>
                <a:avLst/>
                <a:gdLst>
                  <a:gd name="T0" fmla="*/ 302 w 333"/>
                  <a:gd name="T1" fmla="*/ 93 h 348"/>
                  <a:gd name="T2" fmla="*/ 332 w 333"/>
                  <a:gd name="T3" fmla="*/ 196 h 348"/>
                  <a:gd name="T4" fmla="*/ 283 w 333"/>
                  <a:gd name="T5" fmla="*/ 310 h 348"/>
                  <a:gd name="T6" fmla="*/ 172 w 333"/>
                  <a:gd name="T7" fmla="*/ 342 h 348"/>
                  <a:gd name="T8" fmla="*/ 63 w 333"/>
                  <a:gd name="T9" fmla="*/ 281 h 348"/>
                  <a:gd name="T10" fmla="*/ 79 w 333"/>
                  <a:gd name="T11" fmla="*/ 46 h 348"/>
                  <a:gd name="T12" fmla="*/ 79 w 333"/>
                  <a:gd name="T13" fmla="*/ 46 h 348"/>
                  <a:gd name="T14" fmla="*/ 185 w 333"/>
                  <a:gd name="T15" fmla="*/ 14 h 348"/>
                  <a:gd name="T16" fmla="*/ 289 w 333"/>
                  <a:gd name="T17" fmla="*/ 76 h 348"/>
                  <a:gd name="T18" fmla="*/ 302 w 333"/>
                  <a:gd name="T19" fmla="*/ 93 h 348"/>
                  <a:gd name="T20" fmla="*/ 56 w 333"/>
                  <a:gd name="T21" fmla="*/ 262 h 348"/>
                  <a:gd name="T22" fmla="*/ 68 w 333"/>
                  <a:gd name="T23" fmla="*/ 277 h 348"/>
                  <a:gd name="T24" fmla="*/ 173 w 333"/>
                  <a:gd name="T25" fmla="*/ 335 h 348"/>
                  <a:gd name="T26" fmla="*/ 278 w 333"/>
                  <a:gd name="T27" fmla="*/ 305 h 348"/>
                  <a:gd name="T28" fmla="*/ 325 w 333"/>
                  <a:gd name="T29" fmla="*/ 196 h 348"/>
                  <a:gd name="T30" fmla="*/ 283 w 333"/>
                  <a:gd name="T31" fmla="*/ 80 h 348"/>
                  <a:gd name="T32" fmla="*/ 84 w 333"/>
                  <a:gd name="T33" fmla="*/ 51 h 348"/>
                  <a:gd name="T34" fmla="*/ 56 w 333"/>
                  <a:gd name="T35" fmla="*/ 262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33" h="348">
                    <a:moveTo>
                      <a:pt x="302" y="93"/>
                    </a:moveTo>
                    <a:cubicBezTo>
                      <a:pt x="322" y="122"/>
                      <a:pt x="333" y="159"/>
                      <a:pt x="332" y="196"/>
                    </a:cubicBezTo>
                    <a:cubicBezTo>
                      <a:pt x="331" y="241"/>
                      <a:pt x="313" y="282"/>
                      <a:pt x="283" y="310"/>
                    </a:cubicBezTo>
                    <a:cubicBezTo>
                      <a:pt x="253" y="337"/>
                      <a:pt x="214" y="348"/>
                      <a:pt x="172" y="342"/>
                    </a:cubicBezTo>
                    <a:cubicBezTo>
                      <a:pt x="132" y="336"/>
                      <a:pt x="93" y="314"/>
                      <a:pt x="63" y="281"/>
                    </a:cubicBezTo>
                    <a:cubicBezTo>
                      <a:pt x="0" y="212"/>
                      <a:pt x="20" y="100"/>
                      <a:pt x="79" y="46"/>
                    </a:cubicBezTo>
                    <a:cubicBezTo>
                      <a:pt x="79" y="46"/>
                      <a:pt x="79" y="46"/>
                      <a:pt x="79" y="46"/>
                    </a:cubicBezTo>
                    <a:cubicBezTo>
                      <a:pt x="109" y="18"/>
                      <a:pt x="146" y="8"/>
                      <a:pt x="185" y="14"/>
                    </a:cubicBezTo>
                    <a:cubicBezTo>
                      <a:pt x="222" y="21"/>
                      <a:pt x="258" y="42"/>
                      <a:pt x="289" y="76"/>
                    </a:cubicBezTo>
                    <a:cubicBezTo>
                      <a:pt x="293" y="81"/>
                      <a:pt x="298" y="87"/>
                      <a:pt x="302" y="93"/>
                    </a:cubicBezTo>
                    <a:close/>
                    <a:moveTo>
                      <a:pt x="56" y="262"/>
                    </a:moveTo>
                    <a:cubicBezTo>
                      <a:pt x="60" y="267"/>
                      <a:pt x="64" y="272"/>
                      <a:pt x="68" y="277"/>
                    </a:cubicBezTo>
                    <a:cubicBezTo>
                      <a:pt x="97" y="309"/>
                      <a:pt x="134" y="329"/>
                      <a:pt x="173" y="335"/>
                    </a:cubicBezTo>
                    <a:cubicBezTo>
                      <a:pt x="213" y="341"/>
                      <a:pt x="250" y="330"/>
                      <a:pt x="278" y="305"/>
                    </a:cubicBezTo>
                    <a:cubicBezTo>
                      <a:pt x="307" y="279"/>
                      <a:pt x="324" y="239"/>
                      <a:pt x="325" y="196"/>
                    </a:cubicBezTo>
                    <a:cubicBezTo>
                      <a:pt x="326" y="153"/>
                      <a:pt x="311" y="110"/>
                      <a:pt x="283" y="80"/>
                    </a:cubicBezTo>
                    <a:cubicBezTo>
                      <a:pt x="221" y="12"/>
                      <a:pt x="139" y="0"/>
                      <a:pt x="84" y="51"/>
                    </a:cubicBezTo>
                    <a:cubicBezTo>
                      <a:pt x="31" y="99"/>
                      <a:pt x="11" y="195"/>
                      <a:pt x="56" y="2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65" name="">
                <a:extLst>
                  <a:ext uri="{FF2B5EF4-FFF2-40B4-BE49-F238E27FC236}">
                    <a16:creationId xmlns:a16="http://schemas.microsoft.com/office/drawing/2014/main" id="{F99BA58B-A5EC-44E9-A78D-0846F602D457}"/>
                  </a:ext>
                </a:extLst>
              </p:cNvPr>
              <p:cNvSpPr/>
              <p:nvPr/>
            </p:nvSpPr>
            <p:spPr bwMode="auto">
              <a:xfrm>
                <a:off x="4678363" y="4070351"/>
                <a:ext cx="547688" cy="595313"/>
              </a:xfrm>
              <a:custGeom>
                <a:avLst/>
                <a:gdLst>
                  <a:gd name="T0" fmla="*/ 124 w 144"/>
                  <a:gd name="T1" fmla="*/ 37 h 157"/>
                  <a:gd name="T2" fmla="*/ 116 w 144"/>
                  <a:gd name="T3" fmla="*/ 133 h 157"/>
                  <a:gd name="T4" fmla="*/ 19 w 144"/>
                  <a:gd name="T5" fmla="*/ 121 h 157"/>
                  <a:gd name="T6" fmla="*/ 2 w 144"/>
                  <a:gd name="T7" fmla="*/ 67 h 157"/>
                  <a:gd name="T8" fmla="*/ 26 w 144"/>
                  <a:gd name="T9" fmla="*/ 17 h 157"/>
                  <a:gd name="T10" fmla="*/ 26 w 144"/>
                  <a:gd name="T11" fmla="*/ 17 h 157"/>
                  <a:gd name="T12" fmla="*/ 73 w 144"/>
                  <a:gd name="T13" fmla="*/ 3 h 157"/>
                  <a:gd name="T14" fmla="*/ 119 w 144"/>
                  <a:gd name="T15" fmla="*/ 30 h 157"/>
                  <a:gd name="T16" fmla="*/ 124 w 144"/>
                  <a:gd name="T17" fmla="*/ 37 h 157"/>
                  <a:gd name="T18" fmla="*/ 19 w 144"/>
                  <a:gd name="T19" fmla="*/ 110 h 157"/>
                  <a:gd name="T20" fmla="*/ 24 w 144"/>
                  <a:gd name="T21" fmla="*/ 116 h 157"/>
                  <a:gd name="T22" fmla="*/ 111 w 144"/>
                  <a:gd name="T23" fmla="*/ 128 h 157"/>
                  <a:gd name="T24" fmla="*/ 113 w 144"/>
                  <a:gd name="T25" fmla="*/ 34 h 157"/>
                  <a:gd name="T26" fmla="*/ 72 w 144"/>
                  <a:gd name="T27" fmla="*/ 10 h 157"/>
                  <a:gd name="T28" fmla="*/ 31 w 144"/>
                  <a:gd name="T29" fmla="*/ 22 h 157"/>
                  <a:gd name="T30" fmla="*/ 31 w 144"/>
                  <a:gd name="T31" fmla="*/ 22 h 157"/>
                  <a:gd name="T32" fmla="*/ 9 w 144"/>
                  <a:gd name="T33" fmla="*/ 68 h 157"/>
                  <a:gd name="T34" fmla="*/ 19 w 144"/>
                  <a:gd name="T35" fmla="*/ 11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4" h="157">
                    <a:moveTo>
                      <a:pt x="124" y="37"/>
                    </a:moveTo>
                    <a:cubicBezTo>
                      <a:pt x="144" y="66"/>
                      <a:pt x="141" y="110"/>
                      <a:pt x="116" y="133"/>
                    </a:cubicBezTo>
                    <a:cubicBezTo>
                      <a:pt x="90" y="157"/>
                      <a:pt x="47" y="151"/>
                      <a:pt x="19" y="121"/>
                    </a:cubicBezTo>
                    <a:cubicBezTo>
                      <a:pt x="6" y="107"/>
                      <a:pt x="0" y="88"/>
                      <a:pt x="2" y="67"/>
                    </a:cubicBezTo>
                    <a:cubicBezTo>
                      <a:pt x="4" y="47"/>
                      <a:pt x="13" y="29"/>
                      <a:pt x="26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39" y="5"/>
                      <a:pt x="56" y="0"/>
                      <a:pt x="73" y="3"/>
                    </a:cubicBezTo>
                    <a:cubicBezTo>
                      <a:pt x="89" y="6"/>
                      <a:pt x="105" y="15"/>
                      <a:pt x="119" y="30"/>
                    </a:cubicBezTo>
                    <a:cubicBezTo>
                      <a:pt x="121" y="32"/>
                      <a:pt x="123" y="35"/>
                      <a:pt x="124" y="37"/>
                    </a:cubicBezTo>
                    <a:close/>
                    <a:moveTo>
                      <a:pt x="19" y="110"/>
                    </a:moveTo>
                    <a:cubicBezTo>
                      <a:pt x="21" y="112"/>
                      <a:pt x="22" y="114"/>
                      <a:pt x="24" y="116"/>
                    </a:cubicBezTo>
                    <a:cubicBezTo>
                      <a:pt x="50" y="144"/>
                      <a:pt x="88" y="149"/>
                      <a:pt x="111" y="128"/>
                    </a:cubicBezTo>
                    <a:cubicBezTo>
                      <a:pt x="136" y="105"/>
                      <a:pt x="137" y="60"/>
                      <a:pt x="113" y="34"/>
                    </a:cubicBezTo>
                    <a:cubicBezTo>
                      <a:pt x="101" y="21"/>
                      <a:pt x="86" y="12"/>
                      <a:pt x="72" y="10"/>
                    </a:cubicBezTo>
                    <a:cubicBezTo>
                      <a:pt x="57" y="7"/>
                      <a:pt x="42" y="11"/>
                      <a:pt x="31" y="22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19" y="33"/>
                      <a:pt x="11" y="50"/>
                      <a:pt x="9" y="68"/>
                    </a:cubicBezTo>
                    <a:cubicBezTo>
                      <a:pt x="8" y="83"/>
                      <a:pt x="11" y="98"/>
                      <a:pt x="19" y="1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66" name="">
                <a:extLst>
                  <a:ext uri="{FF2B5EF4-FFF2-40B4-BE49-F238E27FC236}">
                    <a16:creationId xmlns:a16="http://schemas.microsoft.com/office/drawing/2014/main" id="{E30BCF54-AAC1-47B9-86B1-3DF5A7D63C46}"/>
                  </a:ext>
                </a:extLst>
              </p:cNvPr>
              <p:cNvSpPr/>
              <p:nvPr/>
            </p:nvSpPr>
            <p:spPr bwMode="auto">
              <a:xfrm>
                <a:off x="4413250" y="4357688"/>
                <a:ext cx="254000" cy="288925"/>
              </a:xfrm>
              <a:custGeom>
                <a:avLst/>
                <a:gdLst>
                  <a:gd name="T0" fmla="*/ 60 w 67"/>
                  <a:gd name="T1" fmla="*/ 18 h 76"/>
                  <a:gd name="T2" fmla="*/ 66 w 67"/>
                  <a:gd name="T3" fmla="*/ 40 h 76"/>
                  <a:gd name="T4" fmla="*/ 56 w 67"/>
                  <a:gd name="T5" fmla="*/ 64 h 76"/>
                  <a:gd name="T6" fmla="*/ 9 w 67"/>
                  <a:gd name="T7" fmla="*/ 58 h 76"/>
                  <a:gd name="T8" fmla="*/ 1 w 67"/>
                  <a:gd name="T9" fmla="*/ 32 h 76"/>
                  <a:gd name="T10" fmla="*/ 12 w 67"/>
                  <a:gd name="T11" fmla="*/ 8 h 76"/>
                  <a:gd name="T12" fmla="*/ 35 w 67"/>
                  <a:gd name="T13" fmla="*/ 1 h 76"/>
                  <a:gd name="T14" fmla="*/ 57 w 67"/>
                  <a:gd name="T15" fmla="*/ 14 h 76"/>
                  <a:gd name="T16" fmla="*/ 60 w 67"/>
                  <a:gd name="T17" fmla="*/ 18 h 76"/>
                  <a:gd name="T18" fmla="*/ 12 w 67"/>
                  <a:gd name="T19" fmla="*/ 51 h 76"/>
                  <a:gd name="T20" fmla="*/ 14 w 67"/>
                  <a:gd name="T21" fmla="*/ 53 h 76"/>
                  <a:gd name="T22" fmla="*/ 51 w 67"/>
                  <a:gd name="T23" fmla="*/ 59 h 76"/>
                  <a:gd name="T24" fmla="*/ 59 w 67"/>
                  <a:gd name="T25" fmla="*/ 39 h 76"/>
                  <a:gd name="T26" fmla="*/ 52 w 67"/>
                  <a:gd name="T27" fmla="*/ 19 h 76"/>
                  <a:gd name="T28" fmla="*/ 34 w 67"/>
                  <a:gd name="T29" fmla="*/ 8 h 76"/>
                  <a:gd name="T30" fmla="*/ 17 w 67"/>
                  <a:gd name="T31" fmla="*/ 13 h 76"/>
                  <a:gd name="T32" fmla="*/ 17 w 67"/>
                  <a:gd name="T33" fmla="*/ 13 h 76"/>
                  <a:gd name="T34" fmla="*/ 7 w 67"/>
                  <a:gd name="T35" fmla="*/ 33 h 76"/>
                  <a:gd name="T36" fmla="*/ 12 w 67"/>
                  <a:gd name="T37" fmla="*/ 51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7" h="76">
                    <a:moveTo>
                      <a:pt x="60" y="18"/>
                    </a:moveTo>
                    <a:cubicBezTo>
                      <a:pt x="64" y="24"/>
                      <a:pt x="67" y="32"/>
                      <a:pt x="66" y="40"/>
                    </a:cubicBezTo>
                    <a:cubicBezTo>
                      <a:pt x="66" y="49"/>
                      <a:pt x="62" y="58"/>
                      <a:pt x="56" y="64"/>
                    </a:cubicBezTo>
                    <a:cubicBezTo>
                      <a:pt x="43" y="76"/>
                      <a:pt x="22" y="73"/>
                      <a:pt x="9" y="58"/>
                    </a:cubicBezTo>
                    <a:cubicBezTo>
                      <a:pt x="3" y="51"/>
                      <a:pt x="0" y="42"/>
                      <a:pt x="1" y="32"/>
                    </a:cubicBezTo>
                    <a:cubicBezTo>
                      <a:pt x="1" y="23"/>
                      <a:pt x="6" y="14"/>
                      <a:pt x="12" y="8"/>
                    </a:cubicBezTo>
                    <a:cubicBezTo>
                      <a:pt x="19" y="2"/>
                      <a:pt x="27" y="0"/>
                      <a:pt x="35" y="1"/>
                    </a:cubicBezTo>
                    <a:cubicBezTo>
                      <a:pt x="43" y="2"/>
                      <a:pt x="51" y="7"/>
                      <a:pt x="57" y="14"/>
                    </a:cubicBezTo>
                    <a:cubicBezTo>
                      <a:pt x="58" y="15"/>
                      <a:pt x="59" y="16"/>
                      <a:pt x="60" y="18"/>
                    </a:cubicBezTo>
                    <a:close/>
                    <a:moveTo>
                      <a:pt x="12" y="51"/>
                    </a:moveTo>
                    <a:cubicBezTo>
                      <a:pt x="12" y="52"/>
                      <a:pt x="13" y="53"/>
                      <a:pt x="14" y="53"/>
                    </a:cubicBezTo>
                    <a:cubicBezTo>
                      <a:pt x="25" y="65"/>
                      <a:pt x="41" y="68"/>
                      <a:pt x="51" y="59"/>
                    </a:cubicBezTo>
                    <a:cubicBezTo>
                      <a:pt x="56" y="54"/>
                      <a:pt x="59" y="47"/>
                      <a:pt x="59" y="39"/>
                    </a:cubicBezTo>
                    <a:cubicBezTo>
                      <a:pt x="60" y="32"/>
                      <a:pt x="57" y="24"/>
                      <a:pt x="52" y="19"/>
                    </a:cubicBezTo>
                    <a:cubicBezTo>
                      <a:pt x="47" y="13"/>
                      <a:pt x="40" y="9"/>
                      <a:pt x="34" y="8"/>
                    </a:cubicBezTo>
                    <a:cubicBezTo>
                      <a:pt x="28" y="7"/>
                      <a:pt x="22" y="9"/>
                      <a:pt x="17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1" y="18"/>
                      <a:pt x="8" y="25"/>
                      <a:pt x="7" y="33"/>
                    </a:cubicBezTo>
                    <a:cubicBezTo>
                      <a:pt x="7" y="40"/>
                      <a:pt x="8" y="46"/>
                      <a:pt x="12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67" name="">
                <a:extLst>
                  <a:ext uri="{FF2B5EF4-FFF2-40B4-BE49-F238E27FC236}">
                    <a16:creationId xmlns:a16="http://schemas.microsoft.com/office/drawing/2014/main" id="{A669566D-EA15-4DDF-81C5-5D17FF5A83A6}"/>
                  </a:ext>
                </a:extLst>
              </p:cNvPr>
              <p:cNvSpPr/>
              <p:nvPr/>
            </p:nvSpPr>
            <p:spPr bwMode="auto">
              <a:xfrm>
                <a:off x="4633913" y="4589463"/>
                <a:ext cx="196850" cy="190500"/>
              </a:xfrm>
              <a:custGeom>
                <a:avLst/>
                <a:gdLst>
                  <a:gd name="T0" fmla="*/ 45 w 52"/>
                  <a:gd name="T1" fmla="*/ 12 h 50"/>
                  <a:gd name="T2" fmla="*/ 43 w 52"/>
                  <a:gd name="T3" fmla="*/ 44 h 50"/>
                  <a:gd name="T4" fmla="*/ 28 w 52"/>
                  <a:gd name="T5" fmla="*/ 49 h 50"/>
                  <a:gd name="T6" fmla="*/ 10 w 52"/>
                  <a:gd name="T7" fmla="*/ 41 h 50"/>
                  <a:gd name="T8" fmla="*/ 11 w 52"/>
                  <a:gd name="T9" fmla="*/ 6 h 50"/>
                  <a:gd name="T10" fmla="*/ 11 w 52"/>
                  <a:gd name="T11" fmla="*/ 6 h 50"/>
                  <a:gd name="T12" fmla="*/ 25 w 52"/>
                  <a:gd name="T13" fmla="*/ 1 h 50"/>
                  <a:gd name="T14" fmla="*/ 43 w 52"/>
                  <a:gd name="T15" fmla="*/ 9 h 50"/>
                  <a:gd name="T16" fmla="*/ 45 w 52"/>
                  <a:gd name="T17" fmla="*/ 12 h 50"/>
                  <a:gd name="T18" fmla="*/ 13 w 52"/>
                  <a:gd name="T19" fmla="*/ 34 h 50"/>
                  <a:gd name="T20" fmla="*/ 15 w 52"/>
                  <a:gd name="T21" fmla="*/ 36 h 50"/>
                  <a:gd name="T22" fmla="*/ 28 w 52"/>
                  <a:gd name="T23" fmla="*/ 43 h 50"/>
                  <a:gd name="T24" fmla="*/ 38 w 52"/>
                  <a:gd name="T25" fmla="*/ 39 h 50"/>
                  <a:gd name="T26" fmla="*/ 38 w 52"/>
                  <a:gd name="T27" fmla="*/ 14 h 50"/>
                  <a:gd name="T28" fmla="*/ 25 w 52"/>
                  <a:gd name="T29" fmla="*/ 8 h 50"/>
                  <a:gd name="T30" fmla="*/ 16 w 52"/>
                  <a:gd name="T31" fmla="*/ 11 h 50"/>
                  <a:gd name="T32" fmla="*/ 16 w 52"/>
                  <a:gd name="T33" fmla="*/ 11 h 50"/>
                  <a:gd name="T34" fmla="*/ 13 w 52"/>
                  <a:gd name="T35" fmla="*/ 3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2" h="50">
                    <a:moveTo>
                      <a:pt x="45" y="12"/>
                    </a:moveTo>
                    <a:cubicBezTo>
                      <a:pt x="52" y="22"/>
                      <a:pt x="51" y="36"/>
                      <a:pt x="43" y="44"/>
                    </a:cubicBezTo>
                    <a:cubicBezTo>
                      <a:pt x="39" y="48"/>
                      <a:pt x="34" y="50"/>
                      <a:pt x="28" y="49"/>
                    </a:cubicBezTo>
                    <a:cubicBezTo>
                      <a:pt x="22" y="49"/>
                      <a:pt x="15" y="46"/>
                      <a:pt x="10" y="41"/>
                    </a:cubicBezTo>
                    <a:cubicBezTo>
                      <a:pt x="0" y="31"/>
                      <a:pt x="3" y="14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5" y="2"/>
                      <a:pt x="20" y="0"/>
                      <a:pt x="25" y="1"/>
                    </a:cubicBezTo>
                    <a:cubicBezTo>
                      <a:pt x="31" y="1"/>
                      <a:pt x="38" y="4"/>
                      <a:pt x="43" y="9"/>
                    </a:cubicBezTo>
                    <a:cubicBezTo>
                      <a:pt x="44" y="10"/>
                      <a:pt x="44" y="11"/>
                      <a:pt x="45" y="12"/>
                    </a:cubicBezTo>
                    <a:close/>
                    <a:moveTo>
                      <a:pt x="13" y="34"/>
                    </a:moveTo>
                    <a:cubicBezTo>
                      <a:pt x="14" y="35"/>
                      <a:pt x="14" y="35"/>
                      <a:pt x="15" y="36"/>
                    </a:cubicBezTo>
                    <a:cubicBezTo>
                      <a:pt x="19" y="40"/>
                      <a:pt x="24" y="42"/>
                      <a:pt x="28" y="43"/>
                    </a:cubicBezTo>
                    <a:cubicBezTo>
                      <a:pt x="32" y="43"/>
                      <a:pt x="35" y="41"/>
                      <a:pt x="38" y="39"/>
                    </a:cubicBezTo>
                    <a:cubicBezTo>
                      <a:pt x="44" y="33"/>
                      <a:pt x="44" y="21"/>
                      <a:pt x="38" y="14"/>
                    </a:cubicBezTo>
                    <a:cubicBezTo>
                      <a:pt x="34" y="10"/>
                      <a:pt x="29" y="8"/>
                      <a:pt x="25" y="8"/>
                    </a:cubicBezTo>
                    <a:cubicBezTo>
                      <a:pt x="22" y="7"/>
                      <a:pt x="19" y="9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1" y="16"/>
                      <a:pt x="8" y="27"/>
                      <a:pt x="13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68" name="">
                <a:extLst>
                  <a:ext uri="{FF2B5EF4-FFF2-40B4-BE49-F238E27FC236}">
                    <a16:creationId xmlns:a16="http://schemas.microsoft.com/office/drawing/2014/main" id="{27DAA5A7-096B-4CAB-9766-1B964F72C60D}"/>
                  </a:ext>
                </a:extLst>
              </p:cNvPr>
              <p:cNvSpPr/>
              <p:nvPr/>
            </p:nvSpPr>
            <p:spPr bwMode="auto">
              <a:xfrm>
                <a:off x="4822825" y="4141788"/>
                <a:ext cx="223838" cy="220663"/>
              </a:xfrm>
              <a:custGeom>
                <a:avLst/>
                <a:gdLst>
                  <a:gd name="T0" fmla="*/ 52 w 59"/>
                  <a:gd name="T1" fmla="*/ 15 h 58"/>
                  <a:gd name="T2" fmla="*/ 57 w 59"/>
                  <a:gd name="T3" fmla="*/ 38 h 58"/>
                  <a:gd name="T4" fmla="*/ 47 w 59"/>
                  <a:gd name="T5" fmla="*/ 53 h 58"/>
                  <a:gd name="T6" fmla="*/ 24 w 59"/>
                  <a:gd name="T7" fmla="*/ 56 h 58"/>
                  <a:gd name="T8" fmla="*/ 3 w 59"/>
                  <a:gd name="T9" fmla="*/ 19 h 58"/>
                  <a:gd name="T10" fmla="*/ 13 w 59"/>
                  <a:gd name="T11" fmla="*/ 4 h 58"/>
                  <a:gd name="T12" fmla="*/ 36 w 59"/>
                  <a:gd name="T13" fmla="*/ 2 h 58"/>
                  <a:gd name="T14" fmla="*/ 52 w 59"/>
                  <a:gd name="T15" fmla="*/ 15 h 58"/>
                  <a:gd name="T16" fmla="*/ 14 w 59"/>
                  <a:gd name="T17" fmla="*/ 41 h 58"/>
                  <a:gd name="T18" fmla="*/ 25 w 59"/>
                  <a:gd name="T19" fmla="*/ 49 h 58"/>
                  <a:gd name="T20" fmla="*/ 43 w 59"/>
                  <a:gd name="T21" fmla="*/ 47 h 58"/>
                  <a:gd name="T22" fmla="*/ 50 w 59"/>
                  <a:gd name="T23" fmla="*/ 37 h 58"/>
                  <a:gd name="T24" fmla="*/ 34 w 59"/>
                  <a:gd name="T25" fmla="*/ 9 h 58"/>
                  <a:gd name="T26" fmla="*/ 17 w 59"/>
                  <a:gd name="T27" fmla="*/ 10 h 58"/>
                  <a:gd name="T28" fmla="*/ 10 w 59"/>
                  <a:gd name="T29" fmla="*/ 20 h 58"/>
                  <a:gd name="T30" fmla="*/ 10 w 59"/>
                  <a:gd name="T31" fmla="*/ 20 h 58"/>
                  <a:gd name="T32" fmla="*/ 14 w 59"/>
                  <a:gd name="T33" fmla="*/ 4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58">
                    <a:moveTo>
                      <a:pt x="52" y="15"/>
                    </a:moveTo>
                    <a:cubicBezTo>
                      <a:pt x="57" y="21"/>
                      <a:pt x="59" y="30"/>
                      <a:pt x="57" y="38"/>
                    </a:cubicBezTo>
                    <a:cubicBezTo>
                      <a:pt x="56" y="45"/>
                      <a:pt x="52" y="50"/>
                      <a:pt x="47" y="53"/>
                    </a:cubicBezTo>
                    <a:cubicBezTo>
                      <a:pt x="40" y="57"/>
                      <a:pt x="32" y="58"/>
                      <a:pt x="24" y="56"/>
                    </a:cubicBezTo>
                    <a:cubicBezTo>
                      <a:pt x="8" y="52"/>
                      <a:pt x="0" y="33"/>
                      <a:pt x="3" y="19"/>
                    </a:cubicBezTo>
                    <a:cubicBezTo>
                      <a:pt x="4" y="13"/>
                      <a:pt x="8" y="8"/>
                      <a:pt x="13" y="4"/>
                    </a:cubicBezTo>
                    <a:cubicBezTo>
                      <a:pt x="19" y="1"/>
                      <a:pt x="27" y="0"/>
                      <a:pt x="36" y="2"/>
                    </a:cubicBezTo>
                    <a:cubicBezTo>
                      <a:pt x="42" y="4"/>
                      <a:pt x="48" y="9"/>
                      <a:pt x="52" y="15"/>
                    </a:cubicBezTo>
                    <a:close/>
                    <a:moveTo>
                      <a:pt x="14" y="41"/>
                    </a:moveTo>
                    <a:cubicBezTo>
                      <a:pt x="17" y="45"/>
                      <a:pt x="21" y="48"/>
                      <a:pt x="25" y="49"/>
                    </a:cubicBezTo>
                    <a:cubicBezTo>
                      <a:pt x="32" y="51"/>
                      <a:pt x="38" y="50"/>
                      <a:pt x="43" y="47"/>
                    </a:cubicBezTo>
                    <a:cubicBezTo>
                      <a:pt x="47" y="45"/>
                      <a:pt x="49" y="41"/>
                      <a:pt x="50" y="37"/>
                    </a:cubicBezTo>
                    <a:cubicBezTo>
                      <a:pt x="53" y="25"/>
                      <a:pt x="45" y="12"/>
                      <a:pt x="34" y="9"/>
                    </a:cubicBezTo>
                    <a:cubicBezTo>
                      <a:pt x="27" y="7"/>
                      <a:pt x="21" y="8"/>
                      <a:pt x="17" y="10"/>
                    </a:cubicBezTo>
                    <a:cubicBezTo>
                      <a:pt x="13" y="12"/>
                      <a:pt x="11" y="16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8" y="27"/>
                      <a:pt x="10" y="35"/>
                      <a:pt x="14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69" name="">
                <a:extLst>
                  <a:ext uri="{FF2B5EF4-FFF2-40B4-BE49-F238E27FC236}">
                    <a16:creationId xmlns:a16="http://schemas.microsoft.com/office/drawing/2014/main" id="{44235FE7-1B9F-42DF-8D7A-045F1D42D9C2}"/>
                  </a:ext>
                </a:extLst>
              </p:cNvPr>
              <p:cNvSpPr/>
              <p:nvPr/>
            </p:nvSpPr>
            <p:spPr bwMode="auto">
              <a:xfrm>
                <a:off x="4165600" y="3895726"/>
                <a:ext cx="1508125" cy="1422400"/>
              </a:xfrm>
              <a:custGeom>
                <a:avLst/>
                <a:gdLst>
                  <a:gd name="T0" fmla="*/ 346 w 397"/>
                  <a:gd name="T1" fmla="*/ 93 h 375"/>
                  <a:gd name="T2" fmla="*/ 382 w 397"/>
                  <a:gd name="T3" fmla="*/ 190 h 375"/>
                  <a:gd name="T4" fmla="*/ 339 w 397"/>
                  <a:gd name="T5" fmla="*/ 321 h 375"/>
                  <a:gd name="T6" fmla="*/ 212 w 397"/>
                  <a:gd name="T7" fmla="*/ 374 h 375"/>
                  <a:gd name="T8" fmla="*/ 69 w 397"/>
                  <a:gd name="T9" fmla="*/ 318 h 375"/>
                  <a:gd name="T10" fmla="*/ 8 w 397"/>
                  <a:gd name="T11" fmla="*/ 184 h 375"/>
                  <a:gd name="T12" fmla="*/ 55 w 397"/>
                  <a:gd name="T13" fmla="*/ 52 h 375"/>
                  <a:gd name="T14" fmla="*/ 55 w 397"/>
                  <a:gd name="T15" fmla="*/ 52 h 375"/>
                  <a:gd name="T16" fmla="*/ 174 w 397"/>
                  <a:gd name="T17" fmla="*/ 1 h 375"/>
                  <a:gd name="T18" fmla="*/ 316 w 397"/>
                  <a:gd name="T19" fmla="*/ 58 h 375"/>
                  <a:gd name="T20" fmla="*/ 346 w 397"/>
                  <a:gd name="T21" fmla="*/ 93 h 375"/>
                  <a:gd name="T22" fmla="*/ 49 w 397"/>
                  <a:gd name="T23" fmla="*/ 284 h 375"/>
                  <a:gd name="T24" fmla="*/ 73 w 397"/>
                  <a:gd name="T25" fmla="*/ 313 h 375"/>
                  <a:gd name="T26" fmla="*/ 212 w 397"/>
                  <a:gd name="T27" fmla="*/ 367 h 375"/>
                  <a:gd name="T28" fmla="*/ 334 w 397"/>
                  <a:gd name="T29" fmla="*/ 316 h 375"/>
                  <a:gd name="T30" fmla="*/ 311 w 397"/>
                  <a:gd name="T31" fmla="*/ 63 h 375"/>
                  <a:gd name="T32" fmla="*/ 174 w 397"/>
                  <a:gd name="T33" fmla="*/ 8 h 375"/>
                  <a:gd name="T34" fmla="*/ 60 w 397"/>
                  <a:gd name="T35" fmla="*/ 57 h 375"/>
                  <a:gd name="T36" fmla="*/ 60 w 397"/>
                  <a:gd name="T37" fmla="*/ 57 h 375"/>
                  <a:gd name="T38" fmla="*/ 49 w 397"/>
                  <a:gd name="T39" fmla="*/ 284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97" h="375">
                    <a:moveTo>
                      <a:pt x="346" y="93"/>
                    </a:moveTo>
                    <a:cubicBezTo>
                      <a:pt x="366" y="123"/>
                      <a:pt x="378" y="156"/>
                      <a:pt x="382" y="190"/>
                    </a:cubicBezTo>
                    <a:cubicBezTo>
                      <a:pt x="387" y="240"/>
                      <a:pt x="372" y="286"/>
                      <a:pt x="339" y="321"/>
                    </a:cubicBezTo>
                    <a:cubicBezTo>
                      <a:pt x="307" y="354"/>
                      <a:pt x="262" y="373"/>
                      <a:pt x="212" y="374"/>
                    </a:cubicBezTo>
                    <a:cubicBezTo>
                      <a:pt x="159" y="375"/>
                      <a:pt x="106" y="355"/>
                      <a:pt x="69" y="318"/>
                    </a:cubicBezTo>
                    <a:cubicBezTo>
                      <a:pt x="32" y="283"/>
                      <a:pt x="10" y="235"/>
                      <a:pt x="8" y="184"/>
                    </a:cubicBezTo>
                    <a:cubicBezTo>
                      <a:pt x="5" y="134"/>
                      <a:pt x="22" y="87"/>
                      <a:pt x="55" y="52"/>
                    </a:cubicBezTo>
                    <a:cubicBezTo>
                      <a:pt x="55" y="52"/>
                      <a:pt x="55" y="52"/>
                      <a:pt x="55" y="52"/>
                    </a:cubicBezTo>
                    <a:cubicBezTo>
                      <a:pt x="86" y="20"/>
                      <a:pt x="128" y="2"/>
                      <a:pt x="174" y="1"/>
                    </a:cubicBezTo>
                    <a:cubicBezTo>
                      <a:pt x="225" y="0"/>
                      <a:pt x="277" y="21"/>
                      <a:pt x="316" y="58"/>
                    </a:cubicBezTo>
                    <a:cubicBezTo>
                      <a:pt x="327" y="69"/>
                      <a:pt x="337" y="81"/>
                      <a:pt x="346" y="93"/>
                    </a:cubicBezTo>
                    <a:close/>
                    <a:moveTo>
                      <a:pt x="49" y="284"/>
                    </a:moveTo>
                    <a:cubicBezTo>
                      <a:pt x="56" y="294"/>
                      <a:pt x="64" y="304"/>
                      <a:pt x="73" y="313"/>
                    </a:cubicBezTo>
                    <a:cubicBezTo>
                      <a:pt x="110" y="348"/>
                      <a:pt x="160" y="368"/>
                      <a:pt x="212" y="367"/>
                    </a:cubicBezTo>
                    <a:cubicBezTo>
                      <a:pt x="260" y="366"/>
                      <a:pt x="304" y="348"/>
                      <a:pt x="334" y="316"/>
                    </a:cubicBezTo>
                    <a:cubicBezTo>
                      <a:pt x="397" y="250"/>
                      <a:pt x="387" y="137"/>
                      <a:pt x="311" y="63"/>
                    </a:cubicBezTo>
                    <a:cubicBezTo>
                      <a:pt x="274" y="27"/>
                      <a:pt x="224" y="7"/>
                      <a:pt x="174" y="8"/>
                    </a:cubicBezTo>
                    <a:cubicBezTo>
                      <a:pt x="130" y="8"/>
                      <a:pt x="90" y="26"/>
                      <a:pt x="60" y="57"/>
                    </a:cubicBezTo>
                    <a:cubicBezTo>
                      <a:pt x="60" y="57"/>
                      <a:pt x="60" y="57"/>
                      <a:pt x="60" y="57"/>
                    </a:cubicBezTo>
                    <a:cubicBezTo>
                      <a:pt x="3" y="117"/>
                      <a:pt x="0" y="213"/>
                      <a:pt x="49" y="2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70" name="">
                <a:extLst>
                  <a:ext uri="{FF2B5EF4-FFF2-40B4-BE49-F238E27FC236}">
                    <a16:creationId xmlns:a16="http://schemas.microsoft.com/office/drawing/2014/main" id="{6A994852-0A93-44D9-8ED8-B9EF31E59E1D}"/>
                  </a:ext>
                </a:extLst>
              </p:cNvPr>
              <p:cNvSpPr/>
              <p:nvPr/>
            </p:nvSpPr>
            <p:spPr bwMode="auto">
              <a:xfrm>
                <a:off x="5070475" y="4976813"/>
                <a:ext cx="82550" cy="49213"/>
              </a:xfrm>
              <a:custGeom>
                <a:avLst/>
                <a:gdLst>
                  <a:gd name="T0" fmla="*/ 21 w 22"/>
                  <a:gd name="T1" fmla="*/ 5 h 13"/>
                  <a:gd name="T2" fmla="*/ 20 w 22"/>
                  <a:gd name="T3" fmla="*/ 9 h 13"/>
                  <a:gd name="T4" fmla="*/ 10 w 22"/>
                  <a:gd name="T5" fmla="*/ 12 h 13"/>
                  <a:gd name="T6" fmla="*/ 1 w 22"/>
                  <a:gd name="T7" fmla="*/ 6 h 13"/>
                  <a:gd name="T8" fmla="*/ 2 w 22"/>
                  <a:gd name="T9" fmla="*/ 1 h 13"/>
                  <a:gd name="T10" fmla="*/ 7 w 22"/>
                  <a:gd name="T11" fmla="*/ 3 h 13"/>
                  <a:gd name="T12" fmla="*/ 11 w 22"/>
                  <a:gd name="T13" fmla="*/ 6 h 13"/>
                  <a:gd name="T14" fmla="*/ 16 w 22"/>
                  <a:gd name="T15" fmla="*/ 4 h 13"/>
                  <a:gd name="T16" fmla="*/ 20 w 22"/>
                  <a:gd name="T17" fmla="*/ 4 h 13"/>
                  <a:gd name="T18" fmla="*/ 21 w 22"/>
                  <a:gd name="T19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13">
                    <a:moveTo>
                      <a:pt x="21" y="5"/>
                    </a:moveTo>
                    <a:cubicBezTo>
                      <a:pt x="22" y="6"/>
                      <a:pt x="22" y="8"/>
                      <a:pt x="20" y="9"/>
                    </a:cubicBezTo>
                    <a:cubicBezTo>
                      <a:pt x="18" y="12"/>
                      <a:pt x="14" y="13"/>
                      <a:pt x="10" y="12"/>
                    </a:cubicBezTo>
                    <a:cubicBezTo>
                      <a:pt x="6" y="12"/>
                      <a:pt x="3" y="9"/>
                      <a:pt x="1" y="6"/>
                    </a:cubicBezTo>
                    <a:cubicBezTo>
                      <a:pt x="0" y="4"/>
                      <a:pt x="1" y="2"/>
                      <a:pt x="2" y="1"/>
                    </a:cubicBezTo>
                    <a:cubicBezTo>
                      <a:pt x="4" y="0"/>
                      <a:pt x="6" y="1"/>
                      <a:pt x="7" y="3"/>
                    </a:cubicBezTo>
                    <a:cubicBezTo>
                      <a:pt x="8" y="4"/>
                      <a:pt x="10" y="5"/>
                      <a:pt x="11" y="6"/>
                    </a:cubicBezTo>
                    <a:cubicBezTo>
                      <a:pt x="13" y="6"/>
                      <a:pt x="14" y="5"/>
                      <a:pt x="16" y="4"/>
                    </a:cubicBezTo>
                    <a:cubicBezTo>
                      <a:pt x="17" y="3"/>
                      <a:pt x="19" y="3"/>
                      <a:pt x="20" y="4"/>
                    </a:cubicBezTo>
                    <a:cubicBezTo>
                      <a:pt x="21" y="5"/>
                      <a:pt x="21" y="5"/>
                      <a:pt x="2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71" name="">
                <a:extLst>
                  <a:ext uri="{FF2B5EF4-FFF2-40B4-BE49-F238E27FC236}">
                    <a16:creationId xmlns:a16="http://schemas.microsoft.com/office/drawing/2014/main" id="{470720DF-EE5B-4CFF-BA05-C9346F355C6F}"/>
                  </a:ext>
                </a:extLst>
              </p:cNvPr>
              <p:cNvSpPr/>
              <p:nvPr/>
            </p:nvSpPr>
            <p:spPr bwMode="auto">
              <a:xfrm>
                <a:off x="4778375" y="5014913"/>
                <a:ext cx="82550" cy="57150"/>
              </a:xfrm>
              <a:custGeom>
                <a:avLst/>
                <a:gdLst>
                  <a:gd name="T0" fmla="*/ 21 w 22"/>
                  <a:gd name="T1" fmla="*/ 6 h 15"/>
                  <a:gd name="T2" fmla="*/ 21 w 22"/>
                  <a:gd name="T3" fmla="*/ 10 h 15"/>
                  <a:gd name="T4" fmla="*/ 9 w 22"/>
                  <a:gd name="T5" fmla="*/ 13 h 15"/>
                  <a:gd name="T6" fmla="*/ 0 w 22"/>
                  <a:gd name="T7" fmla="*/ 5 h 15"/>
                  <a:gd name="T8" fmla="*/ 3 w 22"/>
                  <a:gd name="T9" fmla="*/ 0 h 15"/>
                  <a:gd name="T10" fmla="*/ 7 w 22"/>
                  <a:gd name="T11" fmla="*/ 3 h 15"/>
                  <a:gd name="T12" fmla="*/ 11 w 22"/>
                  <a:gd name="T13" fmla="*/ 7 h 15"/>
                  <a:gd name="T14" fmla="*/ 15 w 22"/>
                  <a:gd name="T15" fmla="*/ 5 h 15"/>
                  <a:gd name="T16" fmla="*/ 20 w 22"/>
                  <a:gd name="T17" fmla="*/ 5 h 15"/>
                  <a:gd name="T18" fmla="*/ 21 w 22"/>
                  <a:gd name="T19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15">
                    <a:moveTo>
                      <a:pt x="21" y="6"/>
                    </a:moveTo>
                    <a:cubicBezTo>
                      <a:pt x="22" y="7"/>
                      <a:pt x="22" y="8"/>
                      <a:pt x="21" y="10"/>
                    </a:cubicBezTo>
                    <a:cubicBezTo>
                      <a:pt x="18" y="13"/>
                      <a:pt x="14" y="15"/>
                      <a:pt x="9" y="13"/>
                    </a:cubicBezTo>
                    <a:cubicBezTo>
                      <a:pt x="5" y="12"/>
                      <a:pt x="1" y="9"/>
                      <a:pt x="0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5" y="0"/>
                      <a:pt x="7" y="1"/>
                      <a:pt x="7" y="3"/>
                    </a:cubicBezTo>
                    <a:cubicBezTo>
                      <a:pt x="8" y="5"/>
                      <a:pt x="9" y="6"/>
                      <a:pt x="11" y="7"/>
                    </a:cubicBezTo>
                    <a:cubicBezTo>
                      <a:pt x="13" y="7"/>
                      <a:pt x="14" y="7"/>
                      <a:pt x="15" y="5"/>
                    </a:cubicBezTo>
                    <a:cubicBezTo>
                      <a:pt x="16" y="4"/>
                      <a:pt x="19" y="4"/>
                      <a:pt x="20" y="5"/>
                    </a:cubicBezTo>
                    <a:cubicBezTo>
                      <a:pt x="20" y="5"/>
                      <a:pt x="21" y="5"/>
                      <a:pt x="2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72" name="">
                <a:extLst>
                  <a:ext uri="{FF2B5EF4-FFF2-40B4-BE49-F238E27FC236}">
                    <a16:creationId xmlns:a16="http://schemas.microsoft.com/office/drawing/2014/main" id="{D19D9C39-3084-4FBE-861D-4AFFAB2F9F01}"/>
                  </a:ext>
                </a:extLst>
              </p:cNvPr>
              <p:cNvSpPr/>
              <p:nvPr/>
            </p:nvSpPr>
            <p:spPr bwMode="auto">
              <a:xfrm>
                <a:off x="4541838" y="4829176"/>
                <a:ext cx="87313" cy="49213"/>
              </a:xfrm>
              <a:custGeom>
                <a:avLst/>
                <a:gdLst>
                  <a:gd name="T0" fmla="*/ 22 w 23"/>
                  <a:gd name="T1" fmla="*/ 3 h 13"/>
                  <a:gd name="T2" fmla="*/ 22 w 23"/>
                  <a:gd name="T3" fmla="*/ 7 h 13"/>
                  <a:gd name="T4" fmla="*/ 11 w 23"/>
                  <a:gd name="T5" fmla="*/ 12 h 13"/>
                  <a:gd name="T6" fmla="*/ 1 w 23"/>
                  <a:gd name="T7" fmla="*/ 5 h 13"/>
                  <a:gd name="T8" fmla="*/ 3 w 23"/>
                  <a:gd name="T9" fmla="*/ 0 h 13"/>
                  <a:gd name="T10" fmla="*/ 7 w 23"/>
                  <a:gd name="T11" fmla="*/ 2 h 13"/>
                  <a:gd name="T12" fmla="*/ 12 w 23"/>
                  <a:gd name="T13" fmla="*/ 5 h 13"/>
                  <a:gd name="T14" fmla="*/ 16 w 23"/>
                  <a:gd name="T15" fmla="*/ 3 h 13"/>
                  <a:gd name="T16" fmla="*/ 21 w 23"/>
                  <a:gd name="T17" fmla="*/ 2 h 13"/>
                  <a:gd name="T18" fmla="*/ 22 w 23"/>
                  <a:gd name="T19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13">
                    <a:moveTo>
                      <a:pt x="22" y="3"/>
                    </a:moveTo>
                    <a:cubicBezTo>
                      <a:pt x="23" y="4"/>
                      <a:pt x="23" y="6"/>
                      <a:pt x="22" y="7"/>
                    </a:cubicBezTo>
                    <a:cubicBezTo>
                      <a:pt x="20" y="11"/>
                      <a:pt x="15" y="13"/>
                      <a:pt x="11" y="12"/>
                    </a:cubicBezTo>
                    <a:cubicBezTo>
                      <a:pt x="7" y="12"/>
                      <a:pt x="3" y="9"/>
                      <a:pt x="1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4" y="0"/>
                      <a:pt x="6" y="0"/>
                      <a:pt x="7" y="2"/>
                    </a:cubicBezTo>
                    <a:cubicBezTo>
                      <a:pt x="8" y="4"/>
                      <a:pt x="10" y="5"/>
                      <a:pt x="12" y="5"/>
                    </a:cubicBezTo>
                    <a:cubicBezTo>
                      <a:pt x="13" y="6"/>
                      <a:pt x="15" y="5"/>
                      <a:pt x="16" y="3"/>
                    </a:cubicBezTo>
                    <a:cubicBezTo>
                      <a:pt x="17" y="2"/>
                      <a:pt x="19" y="1"/>
                      <a:pt x="21" y="2"/>
                    </a:cubicBezTo>
                    <a:cubicBezTo>
                      <a:pt x="21" y="2"/>
                      <a:pt x="22" y="3"/>
                      <a:pt x="2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73" name="">
                <a:extLst>
                  <a:ext uri="{FF2B5EF4-FFF2-40B4-BE49-F238E27FC236}">
                    <a16:creationId xmlns:a16="http://schemas.microsoft.com/office/drawing/2014/main" id="{87822FC2-BF25-415F-BC51-BE3586CAF19A}"/>
                  </a:ext>
                </a:extLst>
              </p:cNvPr>
              <p:cNvSpPr/>
              <p:nvPr/>
            </p:nvSpPr>
            <p:spPr bwMode="auto">
              <a:xfrm>
                <a:off x="5065713" y="4692651"/>
                <a:ext cx="84138" cy="49213"/>
              </a:xfrm>
              <a:custGeom>
                <a:avLst/>
                <a:gdLst>
                  <a:gd name="T0" fmla="*/ 21 w 22"/>
                  <a:gd name="T1" fmla="*/ 4 h 13"/>
                  <a:gd name="T2" fmla="*/ 21 w 22"/>
                  <a:gd name="T3" fmla="*/ 8 h 13"/>
                  <a:gd name="T4" fmla="*/ 11 w 22"/>
                  <a:gd name="T5" fmla="*/ 12 h 13"/>
                  <a:gd name="T6" fmla="*/ 1 w 22"/>
                  <a:gd name="T7" fmla="*/ 5 h 13"/>
                  <a:gd name="T8" fmla="*/ 3 w 22"/>
                  <a:gd name="T9" fmla="*/ 1 h 13"/>
                  <a:gd name="T10" fmla="*/ 8 w 22"/>
                  <a:gd name="T11" fmla="*/ 2 h 13"/>
                  <a:gd name="T12" fmla="*/ 12 w 22"/>
                  <a:gd name="T13" fmla="*/ 6 h 13"/>
                  <a:gd name="T14" fmla="*/ 16 w 22"/>
                  <a:gd name="T15" fmla="*/ 4 h 13"/>
                  <a:gd name="T16" fmla="*/ 21 w 22"/>
                  <a:gd name="T17" fmla="*/ 3 h 13"/>
                  <a:gd name="T18" fmla="*/ 21 w 22"/>
                  <a:gd name="T19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13">
                    <a:moveTo>
                      <a:pt x="21" y="4"/>
                    </a:moveTo>
                    <a:cubicBezTo>
                      <a:pt x="22" y="5"/>
                      <a:pt x="22" y="7"/>
                      <a:pt x="21" y="8"/>
                    </a:cubicBezTo>
                    <a:cubicBezTo>
                      <a:pt x="19" y="11"/>
                      <a:pt x="15" y="13"/>
                      <a:pt x="11" y="12"/>
                    </a:cubicBezTo>
                    <a:cubicBezTo>
                      <a:pt x="7" y="12"/>
                      <a:pt x="3" y="9"/>
                      <a:pt x="1" y="5"/>
                    </a:cubicBezTo>
                    <a:cubicBezTo>
                      <a:pt x="0" y="3"/>
                      <a:pt x="1" y="1"/>
                      <a:pt x="3" y="1"/>
                    </a:cubicBezTo>
                    <a:cubicBezTo>
                      <a:pt x="5" y="0"/>
                      <a:pt x="7" y="1"/>
                      <a:pt x="8" y="2"/>
                    </a:cubicBezTo>
                    <a:cubicBezTo>
                      <a:pt x="8" y="4"/>
                      <a:pt x="10" y="5"/>
                      <a:pt x="12" y="6"/>
                    </a:cubicBezTo>
                    <a:cubicBezTo>
                      <a:pt x="13" y="6"/>
                      <a:pt x="15" y="5"/>
                      <a:pt x="16" y="4"/>
                    </a:cubicBezTo>
                    <a:cubicBezTo>
                      <a:pt x="17" y="2"/>
                      <a:pt x="19" y="2"/>
                      <a:pt x="21" y="3"/>
                    </a:cubicBezTo>
                    <a:cubicBezTo>
                      <a:pt x="21" y="3"/>
                      <a:pt x="21" y="4"/>
                      <a:pt x="2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74" name="">
                <a:extLst>
                  <a:ext uri="{FF2B5EF4-FFF2-40B4-BE49-F238E27FC236}">
                    <a16:creationId xmlns:a16="http://schemas.microsoft.com/office/drawing/2014/main" id="{8C096DC3-67BA-4060-A5C0-476E2E67548C}"/>
                  </a:ext>
                </a:extLst>
              </p:cNvPr>
              <p:cNvSpPr/>
              <p:nvPr/>
            </p:nvSpPr>
            <p:spPr bwMode="auto">
              <a:xfrm>
                <a:off x="4827588" y="4810126"/>
                <a:ext cx="79375" cy="46038"/>
              </a:xfrm>
              <a:custGeom>
                <a:avLst/>
                <a:gdLst>
                  <a:gd name="T0" fmla="*/ 20 w 21"/>
                  <a:gd name="T1" fmla="*/ 3 h 12"/>
                  <a:gd name="T2" fmla="*/ 20 w 21"/>
                  <a:gd name="T3" fmla="*/ 7 h 12"/>
                  <a:gd name="T4" fmla="*/ 10 w 21"/>
                  <a:gd name="T5" fmla="*/ 12 h 12"/>
                  <a:gd name="T6" fmla="*/ 1 w 21"/>
                  <a:gd name="T7" fmla="*/ 5 h 12"/>
                  <a:gd name="T8" fmla="*/ 3 w 21"/>
                  <a:gd name="T9" fmla="*/ 0 h 12"/>
                  <a:gd name="T10" fmla="*/ 8 w 21"/>
                  <a:gd name="T11" fmla="*/ 2 h 12"/>
                  <a:gd name="T12" fmla="*/ 11 w 21"/>
                  <a:gd name="T13" fmla="*/ 5 h 12"/>
                  <a:gd name="T14" fmla="*/ 15 w 21"/>
                  <a:gd name="T15" fmla="*/ 3 h 12"/>
                  <a:gd name="T16" fmla="*/ 20 w 21"/>
                  <a:gd name="T17" fmla="*/ 2 h 12"/>
                  <a:gd name="T18" fmla="*/ 20 w 21"/>
                  <a:gd name="T19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12">
                    <a:moveTo>
                      <a:pt x="20" y="3"/>
                    </a:moveTo>
                    <a:cubicBezTo>
                      <a:pt x="21" y="4"/>
                      <a:pt x="21" y="6"/>
                      <a:pt x="20" y="7"/>
                    </a:cubicBezTo>
                    <a:cubicBezTo>
                      <a:pt x="18" y="10"/>
                      <a:pt x="14" y="12"/>
                      <a:pt x="10" y="12"/>
                    </a:cubicBezTo>
                    <a:cubicBezTo>
                      <a:pt x="7" y="11"/>
                      <a:pt x="3" y="9"/>
                      <a:pt x="1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5" y="0"/>
                      <a:pt x="7" y="0"/>
                      <a:pt x="8" y="2"/>
                    </a:cubicBezTo>
                    <a:cubicBezTo>
                      <a:pt x="8" y="3"/>
                      <a:pt x="10" y="5"/>
                      <a:pt x="11" y="5"/>
                    </a:cubicBezTo>
                    <a:cubicBezTo>
                      <a:pt x="13" y="5"/>
                      <a:pt x="14" y="4"/>
                      <a:pt x="15" y="3"/>
                    </a:cubicBezTo>
                    <a:cubicBezTo>
                      <a:pt x="16" y="2"/>
                      <a:pt x="18" y="1"/>
                      <a:pt x="20" y="2"/>
                    </a:cubicBezTo>
                    <a:cubicBezTo>
                      <a:pt x="20" y="3"/>
                      <a:pt x="20" y="3"/>
                      <a:pt x="2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75" name="">
                <a:extLst>
                  <a:ext uri="{FF2B5EF4-FFF2-40B4-BE49-F238E27FC236}">
                    <a16:creationId xmlns:a16="http://schemas.microsoft.com/office/drawing/2014/main" id="{5F5EF422-912A-40DF-9CA9-B7560C3DDE2B}"/>
                  </a:ext>
                </a:extLst>
              </p:cNvPr>
              <p:cNvSpPr/>
              <p:nvPr/>
            </p:nvSpPr>
            <p:spPr bwMode="auto">
              <a:xfrm>
                <a:off x="5297488" y="4506913"/>
                <a:ext cx="73025" cy="44450"/>
              </a:xfrm>
              <a:custGeom>
                <a:avLst/>
                <a:gdLst>
                  <a:gd name="T0" fmla="*/ 18 w 19"/>
                  <a:gd name="T1" fmla="*/ 3 h 12"/>
                  <a:gd name="T2" fmla="*/ 18 w 19"/>
                  <a:gd name="T3" fmla="*/ 6 h 12"/>
                  <a:gd name="T4" fmla="*/ 9 w 19"/>
                  <a:gd name="T5" fmla="*/ 12 h 12"/>
                  <a:gd name="T6" fmla="*/ 0 w 19"/>
                  <a:gd name="T7" fmla="*/ 5 h 12"/>
                  <a:gd name="T8" fmla="*/ 2 w 19"/>
                  <a:gd name="T9" fmla="*/ 1 h 12"/>
                  <a:gd name="T10" fmla="*/ 7 w 19"/>
                  <a:gd name="T11" fmla="*/ 3 h 12"/>
                  <a:gd name="T12" fmla="*/ 10 w 19"/>
                  <a:gd name="T13" fmla="*/ 5 h 12"/>
                  <a:gd name="T14" fmla="*/ 12 w 19"/>
                  <a:gd name="T15" fmla="*/ 4 h 12"/>
                  <a:gd name="T16" fmla="*/ 17 w 19"/>
                  <a:gd name="T17" fmla="*/ 2 h 12"/>
                  <a:gd name="T18" fmla="*/ 18 w 19"/>
                  <a:gd name="T19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12">
                    <a:moveTo>
                      <a:pt x="18" y="3"/>
                    </a:moveTo>
                    <a:cubicBezTo>
                      <a:pt x="19" y="4"/>
                      <a:pt x="19" y="5"/>
                      <a:pt x="18" y="6"/>
                    </a:cubicBezTo>
                    <a:cubicBezTo>
                      <a:pt x="17" y="10"/>
                      <a:pt x="13" y="12"/>
                      <a:pt x="9" y="12"/>
                    </a:cubicBezTo>
                    <a:cubicBezTo>
                      <a:pt x="5" y="12"/>
                      <a:pt x="2" y="9"/>
                      <a:pt x="0" y="5"/>
                    </a:cubicBezTo>
                    <a:cubicBezTo>
                      <a:pt x="0" y="4"/>
                      <a:pt x="1" y="2"/>
                      <a:pt x="2" y="1"/>
                    </a:cubicBezTo>
                    <a:cubicBezTo>
                      <a:pt x="4" y="0"/>
                      <a:pt x="6" y="1"/>
                      <a:pt x="7" y="3"/>
                    </a:cubicBezTo>
                    <a:cubicBezTo>
                      <a:pt x="7" y="4"/>
                      <a:pt x="8" y="5"/>
                      <a:pt x="10" y="5"/>
                    </a:cubicBezTo>
                    <a:cubicBezTo>
                      <a:pt x="11" y="5"/>
                      <a:pt x="12" y="5"/>
                      <a:pt x="12" y="4"/>
                    </a:cubicBezTo>
                    <a:cubicBezTo>
                      <a:pt x="13" y="2"/>
                      <a:pt x="15" y="1"/>
                      <a:pt x="17" y="2"/>
                    </a:cubicBezTo>
                    <a:cubicBezTo>
                      <a:pt x="17" y="2"/>
                      <a:pt x="18" y="3"/>
                      <a:pt x="1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76" name="">
                <a:extLst>
                  <a:ext uri="{FF2B5EF4-FFF2-40B4-BE49-F238E27FC236}">
                    <a16:creationId xmlns:a16="http://schemas.microsoft.com/office/drawing/2014/main" id="{B8D15BFC-85F6-4233-BBA6-BC1A28D310EA}"/>
                  </a:ext>
                </a:extLst>
              </p:cNvPr>
              <p:cNvSpPr/>
              <p:nvPr/>
            </p:nvSpPr>
            <p:spPr bwMode="auto">
              <a:xfrm>
                <a:off x="5286375" y="4813301"/>
                <a:ext cx="73025" cy="53975"/>
              </a:xfrm>
              <a:custGeom>
                <a:avLst/>
                <a:gdLst>
                  <a:gd name="T0" fmla="*/ 18 w 19"/>
                  <a:gd name="T1" fmla="*/ 7 h 14"/>
                  <a:gd name="T2" fmla="*/ 18 w 19"/>
                  <a:gd name="T3" fmla="*/ 8 h 14"/>
                  <a:gd name="T4" fmla="*/ 17 w 19"/>
                  <a:gd name="T5" fmla="*/ 12 h 14"/>
                  <a:gd name="T6" fmla="*/ 7 w 19"/>
                  <a:gd name="T7" fmla="*/ 13 h 14"/>
                  <a:gd name="T8" fmla="*/ 0 w 19"/>
                  <a:gd name="T9" fmla="*/ 4 h 14"/>
                  <a:gd name="T10" fmla="*/ 3 w 19"/>
                  <a:gd name="T11" fmla="*/ 0 h 14"/>
                  <a:gd name="T12" fmla="*/ 7 w 19"/>
                  <a:gd name="T13" fmla="*/ 3 h 14"/>
                  <a:gd name="T14" fmla="*/ 10 w 19"/>
                  <a:gd name="T15" fmla="*/ 6 h 14"/>
                  <a:gd name="T16" fmla="*/ 14 w 19"/>
                  <a:gd name="T17" fmla="*/ 6 h 14"/>
                  <a:gd name="T18" fmla="*/ 18 w 19"/>
                  <a:gd name="T1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14">
                    <a:moveTo>
                      <a:pt x="18" y="7"/>
                    </a:moveTo>
                    <a:cubicBezTo>
                      <a:pt x="18" y="7"/>
                      <a:pt x="18" y="8"/>
                      <a:pt x="18" y="8"/>
                    </a:cubicBezTo>
                    <a:cubicBezTo>
                      <a:pt x="19" y="9"/>
                      <a:pt x="19" y="11"/>
                      <a:pt x="17" y="12"/>
                    </a:cubicBezTo>
                    <a:cubicBezTo>
                      <a:pt x="14" y="14"/>
                      <a:pt x="10" y="14"/>
                      <a:pt x="7" y="13"/>
                    </a:cubicBezTo>
                    <a:cubicBezTo>
                      <a:pt x="3" y="11"/>
                      <a:pt x="1" y="7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5" y="0"/>
                      <a:pt x="7" y="1"/>
                      <a:pt x="7" y="3"/>
                    </a:cubicBezTo>
                    <a:cubicBezTo>
                      <a:pt x="7" y="4"/>
                      <a:pt x="8" y="6"/>
                      <a:pt x="10" y="6"/>
                    </a:cubicBezTo>
                    <a:cubicBezTo>
                      <a:pt x="11" y="7"/>
                      <a:pt x="13" y="7"/>
                      <a:pt x="14" y="6"/>
                    </a:cubicBezTo>
                    <a:cubicBezTo>
                      <a:pt x="15" y="5"/>
                      <a:pt x="17" y="6"/>
                      <a:pt x="18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430" name="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  <p:cNvGrpSpPr>
              <a:grpSpLocks noChangeAspect="1"/>
            </p:cNvGrpSpPr>
            <p:nvPr userDrawn="1">
              <p:custDataLst>
                <p:tags r:id="rId4"/>
              </p:custDataLst>
            </p:nvPr>
          </p:nvGrpSpPr>
          <p:grpSpPr>
            <a:xfrm>
              <a:off x="4752162" y="3158721"/>
              <a:ext cx="4641872" cy="4523919"/>
              <a:chOff x="3679825" y="1016001"/>
              <a:chExt cx="4865498" cy="4741863"/>
            </a:xfrm>
            <a:solidFill>
              <a:schemeClr val="bg1">
                <a:lumMod val="95000"/>
                <a:alpha val="5000"/>
              </a:schemeClr>
            </a:solidFill>
          </p:grpSpPr>
          <p:sp>
            <p:nvSpPr>
              <p:cNvPr id="1431" name="">
                <a:extLst>
                  <a:ext uri="{FF2B5EF4-FFF2-40B4-BE49-F238E27FC236}">
                    <a16:creationId xmlns:a16="http://schemas.microsoft.com/office/drawing/2014/main" id="{B5C84063-6280-4452-BC96-5A98BC1E7A0F}"/>
                  </a:ext>
                </a:extLst>
              </p:cNvPr>
              <p:cNvSpPr/>
              <p:nvPr/>
            </p:nvSpPr>
            <p:spPr bwMode="auto">
              <a:xfrm>
                <a:off x="8313548" y="3497264"/>
                <a:ext cx="231775" cy="561975"/>
              </a:xfrm>
              <a:custGeom>
                <a:avLst/>
                <a:gdLst>
                  <a:gd name="T0" fmla="*/ 3 w 61"/>
                  <a:gd name="T1" fmla="*/ 44 h 148"/>
                  <a:gd name="T2" fmla="*/ 12 w 61"/>
                  <a:gd name="T3" fmla="*/ 17 h 148"/>
                  <a:gd name="T4" fmla="*/ 35 w 61"/>
                  <a:gd name="T5" fmla="*/ 1 h 148"/>
                  <a:gd name="T6" fmla="*/ 57 w 61"/>
                  <a:gd name="T7" fmla="*/ 15 h 148"/>
                  <a:gd name="T8" fmla="*/ 49 w 61"/>
                  <a:gd name="T9" fmla="*/ 52 h 148"/>
                  <a:gd name="T10" fmla="*/ 52 w 61"/>
                  <a:gd name="T11" fmla="*/ 82 h 148"/>
                  <a:gd name="T12" fmla="*/ 58 w 61"/>
                  <a:gd name="T13" fmla="*/ 111 h 148"/>
                  <a:gd name="T14" fmla="*/ 18 w 61"/>
                  <a:gd name="T15" fmla="*/ 126 h 148"/>
                  <a:gd name="T16" fmla="*/ 3 w 61"/>
                  <a:gd name="T17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148">
                    <a:moveTo>
                      <a:pt x="3" y="44"/>
                    </a:moveTo>
                    <a:cubicBezTo>
                      <a:pt x="4" y="34"/>
                      <a:pt x="6" y="25"/>
                      <a:pt x="12" y="17"/>
                    </a:cubicBezTo>
                    <a:cubicBezTo>
                      <a:pt x="17" y="9"/>
                      <a:pt x="25" y="2"/>
                      <a:pt x="35" y="1"/>
                    </a:cubicBezTo>
                    <a:cubicBezTo>
                      <a:pt x="44" y="0"/>
                      <a:pt x="54" y="6"/>
                      <a:pt x="57" y="15"/>
                    </a:cubicBezTo>
                    <a:cubicBezTo>
                      <a:pt x="61" y="27"/>
                      <a:pt x="51" y="40"/>
                      <a:pt x="49" y="52"/>
                    </a:cubicBezTo>
                    <a:cubicBezTo>
                      <a:pt x="47" y="62"/>
                      <a:pt x="49" y="72"/>
                      <a:pt x="52" y="82"/>
                    </a:cubicBezTo>
                    <a:cubicBezTo>
                      <a:pt x="55" y="91"/>
                      <a:pt x="58" y="101"/>
                      <a:pt x="58" y="111"/>
                    </a:cubicBezTo>
                    <a:cubicBezTo>
                      <a:pt x="58" y="135"/>
                      <a:pt x="32" y="148"/>
                      <a:pt x="18" y="126"/>
                    </a:cubicBezTo>
                    <a:cubicBezTo>
                      <a:pt x="3" y="104"/>
                      <a:pt x="0" y="70"/>
                      <a:pt x="3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32" name="">
                <a:extLst>
                  <a:ext uri="{FF2B5EF4-FFF2-40B4-BE49-F238E27FC236}">
                    <a16:creationId xmlns:a16="http://schemas.microsoft.com/office/drawing/2014/main" id="{F27B79F0-BE8C-406E-A72C-6FDA3F0FB34E}"/>
                  </a:ext>
                </a:extLst>
              </p:cNvPr>
              <p:cNvSpPr/>
              <p:nvPr/>
            </p:nvSpPr>
            <p:spPr bwMode="auto">
              <a:xfrm>
                <a:off x="8356600" y="3232151"/>
                <a:ext cx="155575" cy="188913"/>
              </a:xfrm>
              <a:custGeom>
                <a:avLst/>
                <a:gdLst>
                  <a:gd name="T0" fmla="*/ 2 w 41"/>
                  <a:gd name="T1" fmla="*/ 31 h 50"/>
                  <a:gd name="T2" fmla="*/ 11 w 41"/>
                  <a:gd name="T3" fmla="*/ 6 h 50"/>
                  <a:gd name="T4" fmla="*/ 31 w 41"/>
                  <a:gd name="T5" fmla="*/ 4 h 50"/>
                  <a:gd name="T6" fmla="*/ 41 w 41"/>
                  <a:gd name="T7" fmla="*/ 22 h 50"/>
                  <a:gd name="T8" fmla="*/ 25 w 41"/>
                  <a:gd name="T9" fmla="*/ 48 h 50"/>
                  <a:gd name="T10" fmla="*/ 2 w 41"/>
                  <a:gd name="T11" fmla="*/ 3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50">
                    <a:moveTo>
                      <a:pt x="2" y="31"/>
                    </a:moveTo>
                    <a:cubicBezTo>
                      <a:pt x="0" y="22"/>
                      <a:pt x="3" y="12"/>
                      <a:pt x="11" y="6"/>
                    </a:cubicBezTo>
                    <a:cubicBezTo>
                      <a:pt x="16" y="2"/>
                      <a:pt x="24" y="0"/>
                      <a:pt x="31" y="4"/>
                    </a:cubicBezTo>
                    <a:cubicBezTo>
                      <a:pt x="37" y="7"/>
                      <a:pt x="41" y="15"/>
                      <a:pt x="41" y="22"/>
                    </a:cubicBezTo>
                    <a:cubicBezTo>
                      <a:pt x="41" y="32"/>
                      <a:pt x="34" y="45"/>
                      <a:pt x="25" y="48"/>
                    </a:cubicBezTo>
                    <a:cubicBezTo>
                      <a:pt x="15" y="50"/>
                      <a:pt x="5" y="39"/>
                      <a:pt x="2" y="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33" name="">
                <a:extLst>
                  <a:ext uri="{FF2B5EF4-FFF2-40B4-BE49-F238E27FC236}">
                    <a16:creationId xmlns:a16="http://schemas.microsoft.com/office/drawing/2014/main" id="{216DE3C1-0B4D-43E3-BCC5-2CC30CD5E601}"/>
                  </a:ext>
                </a:extLst>
              </p:cNvPr>
              <p:cNvSpPr/>
              <p:nvPr/>
            </p:nvSpPr>
            <p:spPr bwMode="auto">
              <a:xfrm>
                <a:off x="3854450" y="2684464"/>
                <a:ext cx="300038" cy="842963"/>
              </a:xfrm>
              <a:custGeom>
                <a:avLst/>
                <a:gdLst>
                  <a:gd name="T0" fmla="*/ 60 w 79"/>
                  <a:gd name="T1" fmla="*/ 197 h 222"/>
                  <a:gd name="T2" fmla="*/ 28 w 79"/>
                  <a:gd name="T3" fmla="*/ 222 h 222"/>
                  <a:gd name="T4" fmla="*/ 3 w 79"/>
                  <a:gd name="T5" fmla="*/ 200 h 222"/>
                  <a:gd name="T6" fmla="*/ 10 w 79"/>
                  <a:gd name="T7" fmla="*/ 169 h 222"/>
                  <a:gd name="T8" fmla="*/ 10 w 79"/>
                  <a:gd name="T9" fmla="*/ 91 h 222"/>
                  <a:gd name="T10" fmla="*/ 1 w 79"/>
                  <a:gd name="T11" fmla="*/ 67 h 222"/>
                  <a:gd name="T12" fmla="*/ 6 w 79"/>
                  <a:gd name="T13" fmla="*/ 42 h 222"/>
                  <a:gd name="T14" fmla="*/ 68 w 79"/>
                  <a:gd name="T15" fmla="*/ 85 h 222"/>
                  <a:gd name="T16" fmla="*/ 60 w 79"/>
                  <a:gd name="T17" fmla="*/ 197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9" h="222">
                    <a:moveTo>
                      <a:pt x="60" y="197"/>
                    </a:moveTo>
                    <a:cubicBezTo>
                      <a:pt x="55" y="209"/>
                      <a:pt x="45" y="222"/>
                      <a:pt x="28" y="222"/>
                    </a:cubicBezTo>
                    <a:cubicBezTo>
                      <a:pt x="14" y="222"/>
                      <a:pt x="4" y="211"/>
                      <a:pt x="3" y="200"/>
                    </a:cubicBezTo>
                    <a:cubicBezTo>
                      <a:pt x="2" y="189"/>
                      <a:pt x="7" y="179"/>
                      <a:pt x="10" y="169"/>
                    </a:cubicBezTo>
                    <a:cubicBezTo>
                      <a:pt x="19" y="143"/>
                      <a:pt x="19" y="116"/>
                      <a:pt x="10" y="91"/>
                    </a:cubicBezTo>
                    <a:cubicBezTo>
                      <a:pt x="7" y="83"/>
                      <a:pt x="3" y="75"/>
                      <a:pt x="1" y="67"/>
                    </a:cubicBezTo>
                    <a:cubicBezTo>
                      <a:pt x="0" y="58"/>
                      <a:pt x="0" y="49"/>
                      <a:pt x="6" y="42"/>
                    </a:cubicBezTo>
                    <a:cubicBezTo>
                      <a:pt x="37" y="0"/>
                      <a:pt x="64" y="70"/>
                      <a:pt x="68" y="85"/>
                    </a:cubicBezTo>
                    <a:cubicBezTo>
                      <a:pt x="79" y="122"/>
                      <a:pt x="77" y="161"/>
                      <a:pt x="60" y="19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34" name="">
                <a:extLst>
                  <a:ext uri="{FF2B5EF4-FFF2-40B4-BE49-F238E27FC236}">
                    <a16:creationId xmlns:a16="http://schemas.microsoft.com/office/drawing/2014/main" id="{6202C984-AADA-4894-AC45-780AEE4FDFE3}"/>
                  </a:ext>
                </a:extLst>
              </p:cNvPr>
              <p:cNvSpPr/>
              <p:nvPr/>
            </p:nvSpPr>
            <p:spPr bwMode="auto">
              <a:xfrm>
                <a:off x="3679825" y="3713164"/>
                <a:ext cx="250825" cy="307975"/>
              </a:xfrm>
              <a:custGeom>
                <a:avLst/>
                <a:gdLst>
                  <a:gd name="T0" fmla="*/ 2 w 66"/>
                  <a:gd name="T1" fmla="*/ 54 h 81"/>
                  <a:gd name="T2" fmla="*/ 8 w 66"/>
                  <a:gd name="T3" fmla="*/ 21 h 81"/>
                  <a:gd name="T4" fmla="*/ 34 w 66"/>
                  <a:gd name="T5" fmla="*/ 2 h 81"/>
                  <a:gd name="T6" fmla="*/ 60 w 66"/>
                  <a:gd name="T7" fmla="*/ 7 h 81"/>
                  <a:gd name="T8" fmla="*/ 66 w 66"/>
                  <a:gd name="T9" fmla="*/ 25 h 81"/>
                  <a:gd name="T10" fmla="*/ 52 w 66"/>
                  <a:gd name="T11" fmla="*/ 60 h 81"/>
                  <a:gd name="T12" fmla="*/ 2 w 66"/>
                  <a:gd name="T13" fmla="*/ 5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81">
                    <a:moveTo>
                      <a:pt x="2" y="54"/>
                    </a:moveTo>
                    <a:cubicBezTo>
                      <a:pt x="0" y="43"/>
                      <a:pt x="2" y="31"/>
                      <a:pt x="8" y="21"/>
                    </a:cubicBezTo>
                    <a:cubicBezTo>
                      <a:pt x="13" y="12"/>
                      <a:pt x="23" y="5"/>
                      <a:pt x="34" y="2"/>
                    </a:cubicBezTo>
                    <a:cubicBezTo>
                      <a:pt x="43" y="0"/>
                      <a:pt x="53" y="0"/>
                      <a:pt x="60" y="7"/>
                    </a:cubicBezTo>
                    <a:cubicBezTo>
                      <a:pt x="64" y="12"/>
                      <a:pt x="66" y="19"/>
                      <a:pt x="66" y="25"/>
                    </a:cubicBezTo>
                    <a:cubicBezTo>
                      <a:pt x="66" y="38"/>
                      <a:pt x="61" y="51"/>
                      <a:pt x="52" y="60"/>
                    </a:cubicBezTo>
                    <a:cubicBezTo>
                      <a:pt x="37" y="75"/>
                      <a:pt x="8" y="81"/>
                      <a:pt x="2" y="5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35" name="">
                <a:extLst>
                  <a:ext uri="{FF2B5EF4-FFF2-40B4-BE49-F238E27FC236}">
                    <a16:creationId xmlns:a16="http://schemas.microsoft.com/office/drawing/2014/main" id="{9D3006FE-86E6-4C4E-953D-DC5AC5F529AC}"/>
                  </a:ext>
                </a:extLst>
              </p:cNvPr>
              <p:cNvSpPr/>
              <p:nvPr/>
            </p:nvSpPr>
            <p:spPr bwMode="auto">
              <a:xfrm>
                <a:off x="5951538" y="1452564"/>
                <a:ext cx="57150" cy="125413"/>
              </a:xfrm>
              <a:custGeom>
                <a:avLst/>
                <a:gdLst>
                  <a:gd name="T0" fmla="*/ 9 w 15"/>
                  <a:gd name="T1" fmla="*/ 33 h 33"/>
                  <a:gd name="T2" fmla="*/ 5 w 15"/>
                  <a:gd name="T3" fmla="*/ 29 h 33"/>
                  <a:gd name="T4" fmla="*/ 1 w 15"/>
                  <a:gd name="T5" fmla="*/ 6 h 33"/>
                  <a:gd name="T6" fmla="*/ 5 w 15"/>
                  <a:gd name="T7" fmla="*/ 1 h 33"/>
                  <a:gd name="T8" fmla="*/ 10 w 15"/>
                  <a:gd name="T9" fmla="*/ 5 h 33"/>
                  <a:gd name="T10" fmla="*/ 14 w 15"/>
                  <a:gd name="T11" fmla="*/ 27 h 33"/>
                  <a:gd name="T12" fmla="*/ 10 w 15"/>
                  <a:gd name="T13" fmla="*/ 33 h 33"/>
                  <a:gd name="T14" fmla="*/ 9 w 15"/>
                  <a:gd name="T1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33">
                    <a:moveTo>
                      <a:pt x="9" y="33"/>
                    </a:moveTo>
                    <a:cubicBezTo>
                      <a:pt x="7" y="33"/>
                      <a:pt x="5" y="32"/>
                      <a:pt x="5" y="29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2" y="1"/>
                      <a:pt x="5" y="1"/>
                    </a:cubicBezTo>
                    <a:cubicBezTo>
                      <a:pt x="7" y="0"/>
                      <a:pt x="10" y="2"/>
                      <a:pt x="10" y="5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5" y="30"/>
                      <a:pt x="13" y="33"/>
                      <a:pt x="10" y="33"/>
                    </a:cubicBezTo>
                    <a:cubicBezTo>
                      <a:pt x="10" y="33"/>
                      <a:pt x="10" y="33"/>
                      <a:pt x="9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36" name="">
                <a:extLst>
                  <a:ext uri="{FF2B5EF4-FFF2-40B4-BE49-F238E27FC236}">
                    <a16:creationId xmlns:a16="http://schemas.microsoft.com/office/drawing/2014/main" id="{8185F125-63D9-48AD-B4BB-631127282084}"/>
                  </a:ext>
                </a:extLst>
              </p:cNvPr>
              <p:cNvSpPr/>
              <p:nvPr/>
            </p:nvSpPr>
            <p:spPr bwMode="auto">
              <a:xfrm>
                <a:off x="5472113" y="1665289"/>
                <a:ext cx="103188" cy="93663"/>
              </a:xfrm>
              <a:custGeom>
                <a:avLst/>
                <a:gdLst>
                  <a:gd name="T0" fmla="*/ 21 w 27"/>
                  <a:gd name="T1" fmla="*/ 25 h 25"/>
                  <a:gd name="T2" fmla="*/ 17 w 27"/>
                  <a:gd name="T3" fmla="*/ 23 h 25"/>
                  <a:gd name="T4" fmla="*/ 3 w 27"/>
                  <a:gd name="T5" fmla="*/ 10 h 25"/>
                  <a:gd name="T6" fmla="*/ 1 w 27"/>
                  <a:gd name="T7" fmla="*/ 3 h 25"/>
                  <a:gd name="T8" fmla="*/ 8 w 27"/>
                  <a:gd name="T9" fmla="*/ 1 h 25"/>
                  <a:gd name="T10" fmla="*/ 25 w 27"/>
                  <a:gd name="T11" fmla="*/ 18 h 25"/>
                  <a:gd name="T12" fmla="*/ 24 w 27"/>
                  <a:gd name="T13" fmla="*/ 24 h 25"/>
                  <a:gd name="T14" fmla="*/ 21 w 27"/>
                  <a:gd name="T1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25">
                    <a:moveTo>
                      <a:pt x="21" y="25"/>
                    </a:moveTo>
                    <a:cubicBezTo>
                      <a:pt x="19" y="25"/>
                      <a:pt x="18" y="25"/>
                      <a:pt x="17" y="23"/>
                    </a:cubicBezTo>
                    <a:cubicBezTo>
                      <a:pt x="13" y="18"/>
                      <a:pt x="8" y="13"/>
                      <a:pt x="3" y="10"/>
                    </a:cubicBezTo>
                    <a:cubicBezTo>
                      <a:pt x="0" y="8"/>
                      <a:pt x="0" y="5"/>
                      <a:pt x="1" y="3"/>
                    </a:cubicBezTo>
                    <a:cubicBezTo>
                      <a:pt x="3" y="1"/>
                      <a:pt x="6" y="0"/>
                      <a:pt x="8" y="1"/>
                    </a:cubicBezTo>
                    <a:cubicBezTo>
                      <a:pt x="15" y="6"/>
                      <a:pt x="21" y="11"/>
                      <a:pt x="25" y="18"/>
                    </a:cubicBezTo>
                    <a:cubicBezTo>
                      <a:pt x="27" y="20"/>
                      <a:pt x="26" y="23"/>
                      <a:pt x="24" y="24"/>
                    </a:cubicBezTo>
                    <a:cubicBezTo>
                      <a:pt x="23" y="25"/>
                      <a:pt x="22" y="25"/>
                      <a:pt x="21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37" name="">
                <a:extLst>
                  <a:ext uri="{FF2B5EF4-FFF2-40B4-BE49-F238E27FC236}">
                    <a16:creationId xmlns:a16="http://schemas.microsoft.com/office/drawing/2014/main" id="{7BB806F6-05FD-4944-B15A-F72D6CB72F58}"/>
                  </a:ext>
                </a:extLst>
              </p:cNvPr>
              <p:cNvSpPr/>
              <p:nvPr/>
            </p:nvSpPr>
            <p:spPr bwMode="auto">
              <a:xfrm>
                <a:off x="5168900" y="1987551"/>
                <a:ext cx="117475" cy="82550"/>
              </a:xfrm>
              <a:custGeom>
                <a:avLst/>
                <a:gdLst>
                  <a:gd name="T0" fmla="*/ 25 w 31"/>
                  <a:gd name="T1" fmla="*/ 22 h 22"/>
                  <a:gd name="T2" fmla="*/ 22 w 31"/>
                  <a:gd name="T3" fmla="*/ 21 h 22"/>
                  <a:gd name="T4" fmla="*/ 4 w 31"/>
                  <a:gd name="T5" fmla="*/ 10 h 22"/>
                  <a:gd name="T6" fmla="*/ 1 w 31"/>
                  <a:gd name="T7" fmla="*/ 3 h 22"/>
                  <a:gd name="T8" fmla="*/ 8 w 31"/>
                  <a:gd name="T9" fmla="*/ 1 h 22"/>
                  <a:gd name="T10" fmla="*/ 29 w 31"/>
                  <a:gd name="T11" fmla="*/ 13 h 22"/>
                  <a:gd name="T12" fmla="*/ 29 w 31"/>
                  <a:gd name="T13" fmla="*/ 20 h 22"/>
                  <a:gd name="T14" fmla="*/ 25 w 31"/>
                  <a:gd name="T1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22">
                    <a:moveTo>
                      <a:pt x="25" y="22"/>
                    </a:moveTo>
                    <a:cubicBezTo>
                      <a:pt x="24" y="22"/>
                      <a:pt x="23" y="22"/>
                      <a:pt x="22" y="21"/>
                    </a:cubicBezTo>
                    <a:cubicBezTo>
                      <a:pt x="17" y="16"/>
                      <a:pt x="11" y="13"/>
                      <a:pt x="4" y="10"/>
                    </a:cubicBezTo>
                    <a:cubicBezTo>
                      <a:pt x="2" y="9"/>
                      <a:pt x="0" y="6"/>
                      <a:pt x="1" y="3"/>
                    </a:cubicBezTo>
                    <a:cubicBezTo>
                      <a:pt x="3" y="1"/>
                      <a:pt x="5" y="0"/>
                      <a:pt x="8" y="1"/>
                    </a:cubicBezTo>
                    <a:cubicBezTo>
                      <a:pt x="15" y="4"/>
                      <a:pt x="22" y="8"/>
                      <a:pt x="29" y="13"/>
                    </a:cubicBezTo>
                    <a:cubicBezTo>
                      <a:pt x="31" y="15"/>
                      <a:pt x="31" y="18"/>
                      <a:pt x="29" y="20"/>
                    </a:cubicBezTo>
                    <a:cubicBezTo>
                      <a:pt x="28" y="21"/>
                      <a:pt x="27" y="22"/>
                      <a:pt x="25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38" name="">
                <a:extLst>
                  <a:ext uri="{FF2B5EF4-FFF2-40B4-BE49-F238E27FC236}">
                    <a16:creationId xmlns:a16="http://schemas.microsoft.com/office/drawing/2014/main" id="{39844919-CEBE-4C19-B200-A10DA1A98F86}"/>
                  </a:ext>
                </a:extLst>
              </p:cNvPr>
              <p:cNvSpPr/>
              <p:nvPr/>
            </p:nvSpPr>
            <p:spPr bwMode="auto">
              <a:xfrm>
                <a:off x="5051425" y="2484439"/>
                <a:ext cx="128588" cy="49213"/>
              </a:xfrm>
              <a:custGeom>
                <a:avLst/>
                <a:gdLst>
                  <a:gd name="T0" fmla="*/ 6 w 34"/>
                  <a:gd name="T1" fmla="*/ 13 h 13"/>
                  <a:gd name="T2" fmla="*/ 1 w 34"/>
                  <a:gd name="T3" fmla="*/ 8 h 13"/>
                  <a:gd name="T4" fmla="*/ 5 w 34"/>
                  <a:gd name="T5" fmla="*/ 3 h 13"/>
                  <a:gd name="T6" fmla="*/ 28 w 34"/>
                  <a:gd name="T7" fmla="*/ 0 h 13"/>
                  <a:gd name="T8" fmla="*/ 34 w 34"/>
                  <a:gd name="T9" fmla="*/ 5 h 13"/>
                  <a:gd name="T10" fmla="*/ 29 w 34"/>
                  <a:gd name="T11" fmla="*/ 10 h 13"/>
                  <a:gd name="T12" fmla="*/ 6 w 34"/>
                  <a:gd name="T13" fmla="*/ 13 h 13"/>
                  <a:gd name="T14" fmla="*/ 6 w 34"/>
                  <a:gd name="T1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13">
                    <a:moveTo>
                      <a:pt x="6" y="13"/>
                    </a:moveTo>
                    <a:cubicBezTo>
                      <a:pt x="3" y="13"/>
                      <a:pt x="1" y="11"/>
                      <a:pt x="1" y="8"/>
                    </a:cubicBezTo>
                    <a:cubicBezTo>
                      <a:pt x="0" y="6"/>
                      <a:pt x="2" y="3"/>
                      <a:pt x="5" y="3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1" y="0"/>
                      <a:pt x="33" y="2"/>
                      <a:pt x="34" y="5"/>
                    </a:cubicBezTo>
                    <a:cubicBezTo>
                      <a:pt x="34" y="7"/>
                      <a:pt x="32" y="10"/>
                      <a:pt x="29" y="10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6" y="13"/>
                      <a:pt x="6" y="13"/>
                      <a:pt x="6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39" name="">
                <a:extLst>
                  <a:ext uri="{FF2B5EF4-FFF2-40B4-BE49-F238E27FC236}">
                    <a16:creationId xmlns:a16="http://schemas.microsoft.com/office/drawing/2014/main" id="{93BCFCF5-9BBA-43FD-9998-041935E858A9}"/>
                  </a:ext>
                </a:extLst>
              </p:cNvPr>
              <p:cNvSpPr/>
              <p:nvPr/>
            </p:nvSpPr>
            <p:spPr bwMode="auto">
              <a:xfrm>
                <a:off x="5241925" y="2959101"/>
                <a:ext cx="112713" cy="104775"/>
              </a:xfrm>
              <a:custGeom>
                <a:avLst/>
                <a:gdLst>
                  <a:gd name="T0" fmla="*/ 5 w 30"/>
                  <a:gd name="T1" fmla="*/ 28 h 28"/>
                  <a:gd name="T2" fmla="*/ 1 w 30"/>
                  <a:gd name="T3" fmla="*/ 25 h 28"/>
                  <a:gd name="T4" fmla="*/ 4 w 30"/>
                  <a:gd name="T5" fmla="*/ 19 h 28"/>
                  <a:gd name="T6" fmla="*/ 21 w 30"/>
                  <a:gd name="T7" fmla="*/ 4 h 28"/>
                  <a:gd name="T8" fmla="*/ 27 w 30"/>
                  <a:gd name="T9" fmla="*/ 2 h 28"/>
                  <a:gd name="T10" fmla="*/ 29 w 30"/>
                  <a:gd name="T11" fmla="*/ 8 h 28"/>
                  <a:gd name="T12" fmla="*/ 7 w 30"/>
                  <a:gd name="T13" fmla="*/ 28 h 28"/>
                  <a:gd name="T14" fmla="*/ 5 w 30"/>
                  <a:gd name="T1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28">
                    <a:moveTo>
                      <a:pt x="5" y="28"/>
                    </a:moveTo>
                    <a:cubicBezTo>
                      <a:pt x="4" y="28"/>
                      <a:pt x="2" y="27"/>
                      <a:pt x="1" y="25"/>
                    </a:cubicBezTo>
                    <a:cubicBezTo>
                      <a:pt x="0" y="23"/>
                      <a:pt x="1" y="20"/>
                      <a:pt x="4" y="19"/>
                    </a:cubicBezTo>
                    <a:cubicBezTo>
                      <a:pt x="11" y="16"/>
                      <a:pt x="17" y="10"/>
                      <a:pt x="21" y="4"/>
                    </a:cubicBezTo>
                    <a:cubicBezTo>
                      <a:pt x="22" y="1"/>
                      <a:pt x="25" y="0"/>
                      <a:pt x="27" y="2"/>
                    </a:cubicBezTo>
                    <a:cubicBezTo>
                      <a:pt x="30" y="3"/>
                      <a:pt x="30" y="6"/>
                      <a:pt x="29" y="8"/>
                    </a:cubicBezTo>
                    <a:cubicBezTo>
                      <a:pt x="25" y="17"/>
                      <a:pt x="17" y="24"/>
                      <a:pt x="7" y="28"/>
                    </a:cubicBezTo>
                    <a:cubicBezTo>
                      <a:pt x="7" y="28"/>
                      <a:pt x="6" y="28"/>
                      <a:pt x="5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40" name="">
                <a:extLst>
                  <a:ext uri="{FF2B5EF4-FFF2-40B4-BE49-F238E27FC236}">
                    <a16:creationId xmlns:a16="http://schemas.microsoft.com/office/drawing/2014/main" id="{610A0307-A70A-4F4B-B8B5-7EBA251AB1E6}"/>
                  </a:ext>
                </a:extLst>
              </p:cNvPr>
              <p:cNvSpPr/>
              <p:nvPr/>
            </p:nvSpPr>
            <p:spPr bwMode="auto">
              <a:xfrm>
                <a:off x="5640388" y="3219451"/>
                <a:ext cx="95250" cy="100013"/>
              </a:xfrm>
              <a:custGeom>
                <a:avLst/>
                <a:gdLst>
                  <a:gd name="T0" fmla="*/ 5 w 25"/>
                  <a:gd name="T1" fmla="*/ 26 h 26"/>
                  <a:gd name="T2" fmla="*/ 2 w 25"/>
                  <a:gd name="T3" fmla="*/ 25 h 26"/>
                  <a:gd name="T4" fmla="*/ 1 w 25"/>
                  <a:gd name="T5" fmla="*/ 18 h 26"/>
                  <a:gd name="T6" fmla="*/ 16 w 25"/>
                  <a:gd name="T7" fmla="*/ 2 h 26"/>
                  <a:gd name="T8" fmla="*/ 23 w 25"/>
                  <a:gd name="T9" fmla="*/ 1 h 26"/>
                  <a:gd name="T10" fmla="*/ 23 w 25"/>
                  <a:gd name="T11" fmla="*/ 8 h 26"/>
                  <a:gd name="T12" fmla="*/ 9 w 25"/>
                  <a:gd name="T13" fmla="*/ 24 h 26"/>
                  <a:gd name="T14" fmla="*/ 5 w 25"/>
                  <a:gd name="T1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26">
                    <a:moveTo>
                      <a:pt x="5" y="26"/>
                    </a:moveTo>
                    <a:cubicBezTo>
                      <a:pt x="4" y="26"/>
                      <a:pt x="3" y="26"/>
                      <a:pt x="2" y="25"/>
                    </a:cubicBezTo>
                    <a:cubicBezTo>
                      <a:pt x="0" y="23"/>
                      <a:pt x="0" y="20"/>
                      <a:pt x="1" y="18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7" y="0"/>
                      <a:pt x="21" y="0"/>
                      <a:pt x="23" y="1"/>
                    </a:cubicBezTo>
                    <a:cubicBezTo>
                      <a:pt x="25" y="3"/>
                      <a:pt x="25" y="6"/>
                      <a:pt x="23" y="8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8" y="26"/>
                      <a:pt x="6" y="26"/>
                      <a:pt x="5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41" name="">
                <a:extLst>
                  <a:ext uri="{FF2B5EF4-FFF2-40B4-BE49-F238E27FC236}">
                    <a16:creationId xmlns:a16="http://schemas.microsoft.com/office/drawing/2014/main" id="{E197A04C-F4A3-48AC-9F30-3D3ED2DACAC7}"/>
                  </a:ext>
                </a:extLst>
              </p:cNvPr>
              <p:cNvSpPr/>
              <p:nvPr/>
            </p:nvSpPr>
            <p:spPr bwMode="auto">
              <a:xfrm>
                <a:off x="6240463" y="3262314"/>
                <a:ext cx="52388" cy="128588"/>
              </a:xfrm>
              <a:custGeom>
                <a:avLst/>
                <a:gdLst>
                  <a:gd name="T0" fmla="*/ 9 w 14"/>
                  <a:gd name="T1" fmla="*/ 34 h 34"/>
                  <a:gd name="T2" fmla="*/ 4 w 14"/>
                  <a:gd name="T3" fmla="*/ 30 h 34"/>
                  <a:gd name="T4" fmla="*/ 1 w 14"/>
                  <a:gd name="T5" fmla="*/ 6 h 34"/>
                  <a:gd name="T6" fmla="*/ 5 w 14"/>
                  <a:gd name="T7" fmla="*/ 0 h 34"/>
                  <a:gd name="T8" fmla="*/ 10 w 14"/>
                  <a:gd name="T9" fmla="*/ 4 h 34"/>
                  <a:gd name="T10" fmla="*/ 14 w 14"/>
                  <a:gd name="T11" fmla="*/ 28 h 34"/>
                  <a:gd name="T12" fmla="*/ 9 w 14"/>
                  <a:gd name="T13" fmla="*/ 34 h 34"/>
                  <a:gd name="T14" fmla="*/ 9 w 14"/>
                  <a:gd name="T1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34">
                    <a:moveTo>
                      <a:pt x="9" y="34"/>
                    </a:moveTo>
                    <a:cubicBezTo>
                      <a:pt x="6" y="34"/>
                      <a:pt x="4" y="32"/>
                      <a:pt x="4" y="30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3"/>
                      <a:pt x="2" y="1"/>
                      <a:pt x="5" y="0"/>
                    </a:cubicBezTo>
                    <a:cubicBezTo>
                      <a:pt x="7" y="0"/>
                      <a:pt x="10" y="2"/>
                      <a:pt x="10" y="4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31"/>
                      <a:pt x="12" y="33"/>
                      <a:pt x="9" y="34"/>
                    </a:cubicBezTo>
                    <a:cubicBezTo>
                      <a:pt x="9" y="34"/>
                      <a:pt x="9" y="34"/>
                      <a:pt x="9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42" name="">
                <a:extLst>
                  <a:ext uri="{FF2B5EF4-FFF2-40B4-BE49-F238E27FC236}">
                    <a16:creationId xmlns:a16="http://schemas.microsoft.com/office/drawing/2014/main" id="{8FF08EAE-2F4F-4C08-BE44-BC0B33D06856}"/>
                  </a:ext>
                </a:extLst>
              </p:cNvPr>
              <p:cNvSpPr/>
              <p:nvPr/>
            </p:nvSpPr>
            <p:spPr bwMode="auto">
              <a:xfrm>
                <a:off x="5556250" y="1247776"/>
                <a:ext cx="212725" cy="398463"/>
              </a:xfrm>
              <a:custGeom>
                <a:avLst/>
                <a:gdLst>
                  <a:gd name="T0" fmla="*/ 51 w 56"/>
                  <a:gd name="T1" fmla="*/ 105 h 105"/>
                  <a:gd name="T2" fmla="*/ 46 w 56"/>
                  <a:gd name="T3" fmla="*/ 102 h 105"/>
                  <a:gd name="T4" fmla="*/ 1 w 56"/>
                  <a:gd name="T5" fmla="*/ 7 h 105"/>
                  <a:gd name="T6" fmla="*/ 4 w 56"/>
                  <a:gd name="T7" fmla="*/ 1 h 105"/>
                  <a:gd name="T8" fmla="*/ 10 w 56"/>
                  <a:gd name="T9" fmla="*/ 3 h 105"/>
                  <a:gd name="T10" fmla="*/ 55 w 56"/>
                  <a:gd name="T11" fmla="*/ 98 h 105"/>
                  <a:gd name="T12" fmla="*/ 53 w 56"/>
                  <a:gd name="T13" fmla="*/ 104 h 105"/>
                  <a:gd name="T14" fmla="*/ 51 w 56"/>
                  <a:gd name="T15" fmla="*/ 10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" h="105">
                    <a:moveTo>
                      <a:pt x="51" y="105"/>
                    </a:moveTo>
                    <a:cubicBezTo>
                      <a:pt x="49" y="105"/>
                      <a:pt x="47" y="104"/>
                      <a:pt x="46" y="102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1" y="2"/>
                      <a:pt x="4" y="1"/>
                    </a:cubicBezTo>
                    <a:cubicBezTo>
                      <a:pt x="6" y="0"/>
                      <a:pt x="9" y="1"/>
                      <a:pt x="10" y="3"/>
                    </a:cubicBezTo>
                    <a:cubicBezTo>
                      <a:pt x="55" y="98"/>
                      <a:pt x="55" y="98"/>
                      <a:pt x="55" y="98"/>
                    </a:cubicBezTo>
                    <a:cubicBezTo>
                      <a:pt x="56" y="100"/>
                      <a:pt x="55" y="103"/>
                      <a:pt x="53" y="104"/>
                    </a:cubicBezTo>
                    <a:cubicBezTo>
                      <a:pt x="52" y="104"/>
                      <a:pt x="51" y="105"/>
                      <a:pt x="51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43" name="">
                <a:extLst>
                  <a:ext uri="{FF2B5EF4-FFF2-40B4-BE49-F238E27FC236}">
                    <a16:creationId xmlns:a16="http://schemas.microsoft.com/office/drawing/2014/main" id="{5EC1A264-6F4A-400E-BD65-F0D0FEA3C000}"/>
                  </a:ext>
                </a:extLst>
              </p:cNvPr>
              <p:cNvSpPr/>
              <p:nvPr/>
            </p:nvSpPr>
            <p:spPr bwMode="auto">
              <a:xfrm>
                <a:off x="5100638" y="1577976"/>
                <a:ext cx="315913" cy="325438"/>
              </a:xfrm>
              <a:custGeom>
                <a:avLst/>
                <a:gdLst>
                  <a:gd name="T0" fmla="*/ 77 w 83"/>
                  <a:gd name="T1" fmla="*/ 86 h 86"/>
                  <a:gd name="T2" fmla="*/ 74 w 83"/>
                  <a:gd name="T3" fmla="*/ 85 h 86"/>
                  <a:gd name="T4" fmla="*/ 1 w 83"/>
                  <a:gd name="T5" fmla="*/ 8 h 86"/>
                  <a:gd name="T6" fmla="*/ 3 w 83"/>
                  <a:gd name="T7" fmla="*/ 1 h 86"/>
                  <a:gd name="T8" fmla="*/ 9 w 83"/>
                  <a:gd name="T9" fmla="*/ 2 h 86"/>
                  <a:gd name="T10" fmla="*/ 80 w 83"/>
                  <a:gd name="T11" fmla="*/ 78 h 86"/>
                  <a:gd name="T12" fmla="*/ 81 w 83"/>
                  <a:gd name="T13" fmla="*/ 85 h 86"/>
                  <a:gd name="T14" fmla="*/ 77 w 83"/>
                  <a:gd name="T15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3" h="86">
                    <a:moveTo>
                      <a:pt x="77" y="86"/>
                    </a:moveTo>
                    <a:cubicBezTo>
                      <a:pt x="76" y="86"/>
                      <a:pt x="75" y="86"/>
                      <a:pt x="74" y="85"/>
                    </a:cubicBezTo>
                    <a:cubicBezTo>
                      <a:pt x="45" y="64"/>
                      <a:pt x="21" y="37"/>
                      <a:pt x="1" y="8"/>
                    </a:cubicBezTo>
                    <a:cubicBezTo>
                      <a:pt x="0" y="6"/>
                      <a:pt x="0" y="3"/>
                      <a:pt x="3" y="1"/>
                    </a:cubicBezTo>
                    <a:cubicBezTo>
                      <a:pt x="5" y="0"/>
                      <a:pt x="8" y="0"/>
                      <a:pt x="9" y="2"/>
                    </a:cubicBezTo>
                    <a:cubicBezTo>
                      <a:pt x="28" y="31"/>
                      <a:pt x="52" y="56"/>
                      <a:pt x="80" y="78"/>
                    </a:cubicBezTo>
                    <a:cubicBezTo>
                      <a:pt x="82" y="79"/>
                      <a:pt x="83" y="82"/>
                      <a:pt x="81" y="85"/>
                    </a:cubicBezTo>
                    <a:cubicBezTo>
                      <a:pt x="80" y="86"/>
                      <a:pt x="79" y="86"/>
                      <a:pt x="77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44" name="">
                <a:extLst>
                  <a:ext uri="{FF2B5EF4-FFF2-40B4-BE49-F238E27FC236}">
                    <a16:creationId xmlns:a16="http://schemas.microsoft.com/office/drawing/2014/main" id="{81F52677-85A2-41DA-8241-67D79458E3C4}"/>
                  </a:ext>
                </a:extLst>
              </p:cNvPr>
              <p:cNvSpPr/>
              <p:nvPr/>
            </p:nvSpPr>
            <p:spPr bwMode="auto">
              <a:xfrm>
                <a:off x="4865688" y="2154239"/>
                <a:ext cx="333375" cy="147638"/>
              </a:xfrm>
              <a:custGeom>
                <a:avLst/>
                <a:gdLst>
                  <a:gd name="T0" fmla="*/ 83 w 88"/>
                  <a:gd name="T1" fmla="*/ 39 h 39"/>
                  <a:gd name="T2" fmla="*/ 81 w 88"/>
                  <a:gd name="T3" fmla="*/ 39 h 39"/>
                  <a:gd name="T4" fmla="*/ 4 w 88"/>
                  <a:gd name="T5" fmla="*/ 10 h 39"/>
                  <a:gd name="T6" fmla="*/ 1 w 88"/>
                  <a:gd name="T7" fmla="*/ 4 h 39"/>
                  <a:gd name="T8" fmla="*/ 8 w 88"/>
                  <a:gd name="T9" fmla="*/ 1 h 39"/>
                  <a:gd name="T10" fmla="*/ 85 w 88"/>
                  <a:gd name="T11" fmla="*/ 30 h 39"/>
                  <a:gd name="T12" fmla="*/ 87 w 88"/>
                  <a:gd name="T13" fmla="*/ 36 h 39"/>
                  <a:gd name="T14" fmla="*/ 83 w 88"/>
                  <a:gd name="T15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8" h="39">
                    <a:moveTo>
                      <a:pt x="83" y="39"/>
                    </a:moveTo>
                    <a:cubicBezTo>
                      <a:pt x="82" y="39"/>
                      <a:pt x="82" y="39"/>
                      <a:pt x="81" y="3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2" y="9"/>
                      <a:pt x="0" y="6"/>
                      <a:pt x="1" y="4"/>
                    </a:cubicBezTo>
                    <a:cubicBezTo>
                      <a:pt x="2" y="1"/>
                      <a:pt x="5" y="0"/>
                      <a:pt x="8" y="1"/>
                    </a:cubicBezTo>
                    <a:cubicBezTo>
                      <a:pt x="85" y="30"/>
                      <a:pt x="85" y="30"/>
                      <a:pt x="85" y="30"/>
                    </a:cubicBezTo>
                    <a:cubicBezTo>
                      <a:pt x="87" y="31"/>
                      <a:pt x="88" y="34"/>
                      <a:pt x="87" y="36"/>
                    </a:cubicBezTo>
                    <a:cubicBezTo>
                      <a:pt x="87" y="38"/>
                      <a:pt x="85" y="39"/>
                      <a:pt x="83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45" name="">
                <a:extLst>
                  <a:ext uri="{FF2B5EF4-FFF2-40B4-BE49-F238E27FC236}">
                    <a16:creationId xmlns:a16="http://schemas.microsoft.com/office/drawing/2014/main" id="{FAF95DA0-0351-49DE-8ED0-B82A965D9EE9}"/>
                  </a:ext>
                </a:extLst>
              </p:cNvPr>
              <p:cNvSpPr/>
              <p:nvPr/>
            </p:nvSpPr>
            <p:spPr bwMode="auto">
              <a:xfrm>
                <a:off x="4879975" y="2760664"/>
                <a:ext cx="354013" cy="155575"/>
              </a:xfrm>
              <a:custGeom>
                <a:avLst/>
                <a:gdLst>
                  <a:gd name="T0" fmla="*/ 5 w 93"/>
                  <a:gd name="T1" fmla="*/ 41 h 41"/>
                  <a:gd name="T2" fmla="*/ 1 w 93"/>
                  <a:gd name="T3" fmla="*/ 38 h 41"/>
                  <a:gd name="T4" fmla="*/ 4 w 93"/>
                  <a:gd name="T5" fmla="*/ 32 h 41"/>
                  <a:gd name="T6" fmla="*/ 85 w 93"/>
                  <a:gd name="T7" fmla="*/ 1 h 41"/>
                  <a:gd name="T8" fmla="*/ 92 w 93"/>
                  <a:gd name="T9" fmla="*/ 4 h 41"/>
                  <a:gd name="T10" fmla="*/ 89 w 93"/>
                  <a:gd name="T11" fmla="*/ 10 h 41"/>
                  <a:gd name="T12" fmla="*/ 7 w 93"/>
                  <a:gd name="T13" fmla="*/ 41 h 41"/>
                  <a:gd name="T14" fmla="*/ 5 w 93"/>
                  <a:gd name="T15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3" h="41">
                    <a:moveTo>
                      <a:pt x="5" y="41"/>
                    </a:moveTo>
                    <a:cubicBezTo>
                      <a:pt x="3" y="41"/>
                      <a:pt x="1" y="40"/>
                      <a:pt x="1" y="38"/>
                    </a:cubicBezTo>
                    <a:cubicBezTo>
                      <a:pt x="0" y="35"/>
                      <a:pt x="1" y="33"/>
                      <a:pt x="4" y="32"/>
                    </a:cubicBezTo>
                    <a:cubicBezTo>
                      <a:pt x="31" y="23"/>
                      <a:pt x="59" y="13"/>
                      <a:pt x="85" y="1"/>
                    </a:cubicBezTo>
                    <a:cubicBezTo>
                      <a:pt x="88" y="0"/>
                      <a:pt x="91" y="1"/>
                      <a:pt x="92" y="4"/>
                    </a:cubicBezTo>
                    <a:cubicBezTo>
                      <a:pt x="93" y="6"/>
                      <a:pt x="92" y="9"/>
                      <a:pt x="89" y="10"/>
                    </a:cubicBezTo>
                    <a:cubicBezTo>
                      <a:pt x="63" y="22"/>
                      <a:pt x="35" y="32"/>
                      <a:pt x="7" y="41"/>
                    </a:cubicBezTo>
                    <a:cubicBezTo>
                      <a:pt x="6" y="41"/>
                      <a:pt x="6" y="41"/>
                      <a:pt x="5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46" name="">
                <a:extLst>
                  <a:ext uri="{FF2B5EF4-FFF2-40B4-BE49-F238E27FC236}">
                    <a16:creationId xmlns:a16="http://schemas.microsoft.com/office/drawing/2014/main" id="{BF1B6AE6-213A-472A-9308-CE491E3E11C3}"/>
                  </a:ext>
                </a:extLst>
              </p:cNvPr>
              <p:cNvSpPr/>
              <p:nvPr/>
            </p:nvSpPr>
            <p:spPr bwMode="auto">
              <a:xfrm>
                <a:off x="5233988" y="3117851"/>
                <a:ext cx="300038" cy="360363"/>
              </a:xfrm>
              <a:custGeom>
                <a:avLst/>
                <a:gdLst>
                  <a:gd name="T0" fmla="*/ 5 w 79"/>
                  <a:gd name="T1" fmla="*/ 95 h 95"/>
                  <a:gd name="T2" fmla="*/ 2 w 79"/>
                  <a:gd name="T3" fmla="*/ 93 h 95"/>
                  <a:gd name="T4" fmla="*/ 2 w 79"/>
                  <a:gd name="T5" fmla="*/ 86 h 95"/>
                  <a:gd name="T6" fmla="*/ 69 w 79"/>
                  <a:gd name="T7" fmla="*/ 2 h 95"/>
                  <a:gd name="T8" fmla="*/ 76 w 79"/>
                  <a:gd name="T9" fmla="*/ 1 h 95"/>
                  <a:gd name="T10" fmla="*/ 77 w 79"/>
                  <a:gd name="T11" fmla="*/ 8 h 95"/>
                  <a:gd name="T12" fmla="*/ 9 w 79"/>
                  <a:gd name="T13" fmla="*/ 93 h 95"/>
                  <a:gd name="T14" fmla="*/ 5 w 79"/>
                  <a:gd name="T15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9" h="95">
                    <a:moveTo>
                      <a:pt x="5" y="95"/>
                    </a:moveTo>
                    <a:cubicBezTo>
                      <a:pt x="4" y="95"/>
                      <a:pt x="3" y="94"/>
                      <a:pt x="2" y="93"/>
                    </a:cubicBezTo>
                    <a:cubicBezTo>
                      <a:pt x="0" y="92"/>
                      <a:pt x="0" y="88"/>
                      <a:pt x="2" y="86"/>
                    </a:cubicBezTo>
                    <a:cubicBezTo>
                      <a:pt x="26" y="59"/>
                      <a:pt x="48" y="32"/>
                      <a:pt x="69" y="2"/>
                    </a:cubicBezTo>
                    <a:cubicBezTo>
                      <a:pt x="71" y="0"/>
                      <a:pt x="74" y="0"/>
                      <a:pt x="76" y="1"/>
                    </a:cubicBezTo>
                    <a:cubicBezTo>
                      <a:pt x="78" y="3"/>
                      <a:pt x="79" y="6"/>
                      <a:pt x="77" y="8"/>
                    </a:cubicBezTo>
                    <a:cubicBezTo>
                      <a:pt x="56" y="38"/>
                      <a:pt x="34" y="65"/>
                      <a:pt x="9" y="93"/>
                    </a:cubicBezTo>
                    <a:cubicBezTo>
                      <a:pt x="8" y="94"/>
                      <a:pt x="6" y="95"/>
                      <a:pt x="5" y="9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47" name="">
                <a:extLst>
                  <a:ext uri="{FF2B5EF4-FFF2-40B4-BE49-F238E27FC236}">
                    <a16:creationId xmlns:a16="http://schemas.microsoft.com/office/drawing/2014/main" id="{BAEA67EA-D0A8-4AE3-8CDD-C36036E4B2CE}"/>
                  </a:ext>
                </a:extLst>
              </p:cNvPr>
              <p:cNvSpPr/>
              <p:nvPr/>
            </p:nvSpPr>
            <p:spPr bwMode="auto">
              <a:xfrm>
                <a:off x="5929313" y="3281364"/>
                <a:ext cx="71438" cy="341313"/>
              </a:xfrm>
              <a:custGeom>
                <a:avLst/>
                <a:gdLst>
                  <a:gd name="T0" fmla="*/ 6 w 19"/>
                  <a:gd name="T1" fmla="*/ 90 h 90"/>
                  <a:gd name="T2" fmla="*/ 5 w 19"/>
                  <a:gd name="T3" fmla="*/ 90 h 90"/>
                  <a:gd name="T4" fmla="*/ 1 w 19"/>
                  <a:gd name="T5" fmla="*/ 85 h 90"/>
                  <a:gd name="T6" fmla="*/ 9 w 19"/>
                  <a:gd name="T7" fmla="*/ 5 h 90"/>
                  <a:gd name="T8" fmla="*/ 15 w 19"/>
                  <a:gd name="T9" fmla="*/ 1 h 90"/>
                  <a:gd name="T10" fmla="*/ 19 w 19"/>
                  <a:gd name="T11" fmla="*/ 6 h 90"/>
                  <a:gd name="T12" fmla="*/ 10 w 19"/>
                  <a:gd name="T13" fmla="*/ 86 h 90"/>
                  <a:gd name="T14" fmla="*/ 6 w 19"/>
                  <a:gd name="T15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90">
                    <a:moveTo>
                      <a:pt x="6" y="90"/>
                    </a:moveTo>
                    <a:cubicBezTo>
                      <a:pt x="5" y="90"/>
                      <a:pt x="5" y="90"/>
                      <a:pt x="5" y="90"/>
                    </a:cubicBezTo>
                    <a:cubicBezTo>
                      <a:pt x="2" y="90"/>
                      <a:pt x="0" y="88"/>
                      <a:pt x="1" y="8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0" y="2"/>
                      <a:pt x="12" y="0"/>
                      <a:pt x="15" y="1"/>
                    </a:cubicBezTo>
                    <a:cubicBezTo>
                      <a:pt x="17" y="1"/>
                      <a:pt x="19" y="3"/>
                      <a:pt x="19" y="6"/>
                    </a:cubicBezTo>
                    <a:cubicBezTo>
                      <a:pt x="10" y="86"/>
                      <a:pt x="10" y="86"/>
                      <a:pt x="10" y="86"/>
                    </a:cubicBezTo>
                    <a:cubicBezTo>
                      <a:pt x="10" y="88"/>
                      <a:pt x="8" y="90"/>
                      <a:pt x="6" y="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48" name="">
                <a:extLst>
                  <a:ext uri="{FF2B5EF4-FFF2-40B4-BE49-F238E27FC236}">
                    <a16:creationId xmlns:a16="http://schemas.microsoft.com/office/drawing/2014/main" id="{140752DC-BF39-449A-9925-CDA522CE0D76}"/>
                  </a:ext>
                </a:extLst>
              </p:cNvPr>
              <p:cNvSpPr/>
              <p:nvPr/>
            </p:nvSpPr>
            <p:spPr bwMode="auto">
              <a:xfrm>
                <a:off x="5457825" y="1125539"/>
                <a:ext cx="193675" cy="163513"/>
              </a:xfrm>
              <a:custGeom>
                <a:avLst/>
                <a:gdLst>
                  <a:gd name="T0" fmla="*/ 23 w 51"/>
                  <a:gd name="T1" fmla="*/ 43 h 43"/>
                  <a:gd name="T2" fmla="*/ 8 w 51"/>
                  <a:gd name="T3" fmla="*/ 38 h 43"/>
                  <a:gd name="T4" fmla="*/ 1 w 51"/>
                  <a:gd name="T5" fmla="*/ 25 h 43"/>
                  <a:gd name="T6" fmla="*/ 7 w 51"/>
                  <a:gd name="T7" fmla="*/ 10 h 43"/>
                  <a:gd name="T8" fmla="*/ 38 w 51"/>
                  <a:gd name="T9" fmla="*/ 3 h 43"/>
                  <a:gd name="T10" fmla="*/ 50 w 51"/>
                  <a:gd name="T11" fmla="*/ 18 h 43"/>
                  <a:gd name="T12" fmla="*/ 36 w 51"/>
                  <a:gd name="T13" fmla="*/ 39 h 43"/>
                  <a:gd name="T14" fmla="*/ 23 w 51"/>
                  <a:gd name="T15" fmla="*/ 43 h 43"/>
                  <a:gd name="T16" fmla="*/ 28 w 51"/>
                  <a:gd name="T17" fmla="*/ 12 h 43"/>
                  <a:gd name="T18" fmla="*/ 14 w 51"/>
                  <a:gd name="T19" fmla="*/ 17 h 43"/>
                  <a:gd name="T20" fmla="*/ 11 w 51"/>
                  <a:gd name="T21" fmla="*/ 25 h 43"/>
                  <a:gd name="T22" fmla="*/ 14 w 51"/>
                  <a:gd name="T23" fmla="*/ 30 h 43"/>
                  <a:gd name="T24" fmla="*/ 14 w 51"/>
                  <a:gd name="T25" fmla="*/ 30 h 43"/>
                  <a:gd name="T26" fmla="*/ 32 w 51"/>
                  <a:gd name="T27" fmla="*/ 31 h 43"/>
                  <a:gd name="T28" fmla="*/ 41 w 51"/>
                  <a:gd name="T29" fmla="*/ 19 h 43"/>
                  <a:gd name="T30" fmla="*/ 34 w 51"/>
                  <a:gd name="T31" fmla="*/ 13 h 43"/>
                  <a:gd name="T32" fmla="*/ 28 w 51"/>
                  <a:gd name="T33" fmla="*/ 1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" h="43">
                    <a:moveTo>
                      <a:pt x="23" y="43"/>
                    </a:moveTo>
                    <a:cubicBezTo>
                      <a:pt x="18" y="43"/>
                      <a:pt x="12" y="41"/>
                      <a:pt x="8" y="38"/>
                    </a:cubicBezTo>
                    <a:cubicBezTo>
                      <a:pt x="4" y="35"/>
                      <a:pt x="1" y="30"/>
                      <a:pt x="1" y="25"/>
                    </a:cubicBezTo>
                    <a:cubicBezTo>
                      <a:pt x="0" y="20"/>
                      <a:pt x="2" y="15"/>
                      <a:pt x="7" y="10"/>
                    </a:cubicBezTo>
                    <a:cubicBezTo>
                      <a:pt x="14" y="3"/>
                      <a:pt x="28" y="0"/>
                      <a:pt x="38" y="3"/>
                    </a:cubicBezTo>
                    <a:cubicBezTo>
                      <a:pt x="48" y="7"/>
                      <a:pt x="50" y="14"/>
                      <a:pt x="50" y="18"/>
                    </a:cubicBezTo>
                    <a:cubicBezTo>
                      <a:pt x="51" y="26"/>
                      <a:pt x="45" y="35"/>
                      <a:pt x="36" y="39"/>
                    </a:cubicBezTo>
                    <a:cubicBezTo>
                      <a:pt x="32" y="42"/>
                      <a:pt x="27" y="43"/>
                      <a:pt x="23" y="43"/>
                    </a:cubicBezTo>
                    <a:close/>
                    <a:moveTo>
                      <a:pt x="28" y="12"/>
                    </a:moveTo>
                    <a:cubicBezTo>
                      <a:pt x="23" y="12"/>
                      <a:pt x="17" y="14"/>
                      <a:pt x="14" y="17"/>
                    </a:cubicBezTo>
                    <a:cubicBezTo>
                      <a:pt x="11" y="19"/>
                      <a:pt x="10" y="22"/>
                      <a:pt x="11" y="25"/>
                    </a:cubicBezTo>
                    <a:cubicBezTo>
                      <a:pt x="11" y="27"/>
                      <a:pt x="12" y="29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21" y="36"/>
                      <a:pt x="29" y="32"/>
                      <a:pt x="32" y="31"/>
                    </a:cubicBezTo>
                    <a:cubicBezTo>
                      <a:pt x="37" y="28"/>
                      <a:pt x="41" y="23"/>
                      <a:pt x="41" y="19"/>
                    </a:cubicBezTo>
                    <a:cubicBezTo>
                      <a:pt x="40" y="16"/>
                      <a:pt x="38" y="14"/>
                      <a:pt x="34" y="13"/>
                    </a:cubicBezTo>
                    <a:cubicBezTo>
                      <a:pt x="32" y="12"/>
                      <a:pt x="30" y="12"/>
                      <a:pt x="2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49" name="">
                <a:extLst>
                  <a:ext uri="{FF2B5EF4-FFF2-40B4-BE49-F238E27FC236}">
                    <a16:creationId xmlns:a16="http://schemas.microsoft.com/office/drawing/2014/main" id="{900608F5-CC31-4AB0-A379-36125C53EE95}"/>
                  </a:ext>
                </a:extLst>
              </p:cNvPr>
              <p:cNvSpPr/>
              <p:nvPr/>
            </p:nvSpPr>
            <p:spPr bwMode="auto">
              <a:xfrm>
                <a:off x="4972050" y="1447801"/>
                <a:ext cx="212725" cy="179388"/>
              </a:xfrm>
              <a:custGeom>
                <a:avLst/>
                <a:gdLst>
                  <a:gd name="T0" fmla="*/ 21 w 56"/>
                  <a:gd name="T1" fmla="*/ 47 h 47"/>
                  <a:gd name="T2" fmla="*/ 6 w 56"/>
                  <a:gd name="T3" fmla="*/ 41 h 47"/>
                  <a:gd name="T4" fmla="*/ 1 w 56"/>
                  <a:gd name="T5" fmla="*/ 24 h 47"/>
                  <a:gd name="T6" fmla="*/ 10 w 56"/>
                  <a:gd name="T7" fmla="*/ 10 h 47"/>
                  <a:gd name="T8" fmla="*/ 32 w 56"/>
                  <a:gd name="T9" fmla="*/ 1 h 47"/>
                  <a:gd name="T10" fmla="*/ 54 w 56"/>
                  <a:gd name="T11" fmla="*/ 12 h 47"/>
                  <a:gd name="T12" fmla="*/ 54 w 56"/>
                  <a:gd name="T13" fmla="*/ 27 h 47"/>
                  <a:gd name="T14" fmla="*/ 28 w 56"/>
                  <a:gd name="T15" fmla="*/ 46 h 47"/>
                  <a:gd name="T16" fmla="*/ 28 w 56"/>
                  <a:gd name="T17" fmla="*/ 46 h 47"/>
                  <a:gd name="T18" fmla="*/ 21 w 56"/>
                  <a:gd name="T19" fmla="*/ 47 h 47"/>
                  <a:gd name="T20" fmla="*/ 27 w 56"/>
                  <a:gd name="T21" fmla="*/ 42 h 47"/>
                  <a:gd name="T22" fmla="*/ 27 w 56"/>
                  <a:gd name="T23" fmla="*/ 42 h 47"/>
                  <a:gd name="T24" fmla="*/ 33 w 56"/>
                  <a:gd name="T25" fmla="*/ 10 h 47"/>
                  <a:gd name="T26" fmla="*/ 32 w 56"/>
                  <a:gd name="T27" fmla="*/ 10 h 47"/>
                  <a:gd name="T28" fmla="*/ 17 w 56"/>
                  <a:gd name="T29" fmla="*/ 17 h 47"/>
                  <a:gd name="T30" fmla="*/ 11 w 56"/>
                  <a:gd name="T31" fmla="*/ 26 h 47"/>
                  <a:gd name="T32" fmla="*/ 13 w 56"/>
                  <a:gd name="T33" fmla="*/ 35 h 47"/>
                  <a:gd name="T34" fmla="*/ 26 w 56"/>
                  <a:gd name="T35" fmla="*/ 37 h 47"/>
                  <a:gd name="T36" fmla="*/ 26 w 56"/>
                  <a:gd name="T37" fmla="*/ 37 h 47"/>
                  <a:gd name="T38" fmla="*/ 45 w 56"/>
                  <a:gd name="T39" fmla="*/ 23 h 47"/>
                  <a:gd name="T40" fmla="*/ 45 w 56"/>
                  <a:gd name="T41" fmla="*/ 17 h 47"/>
                  <a:gd name="T42" fmla="*/ 33 w 56"/>
                  <a:gd name="T43" fmla="*/ 1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47">
                    <a:moveTo>
                      <a:pt x="21" y="47"/>
                    </a:moveTo>
                    <a:cubicBezTo>
                      <a:pt x="15" y="47"/>
                      <a:pt x="9" y="45"/>
                      <a:pt x="6" y="41"/>
                    </a:cubicBezTo>
                    <a:cubicBezTo>
                      <a:pt x="1" y="37"/>
                      <a:pt x="0" y="31"/>
                      <a:pt x="1" y="24"/>
                    </a:cubicBezTo>
                    <a:cubicBezTo>
                      <a:pt x="2" y="19"/>
                      <a:pt x="5" y="14"/>
                      <a:pt x="10" y="10"/>
                    </a:cubicBezTo>
                    <a:cubicBezTo>
                      <a:pt x="16" y="4"/>
                      <a:pt x="24" y="1"/>
                      <a:pt x="32" y="1"/>
                    </a:cubicBezTo>
                    <a:cubicBezTo>
                      <a:pt x="41" y="0"/>
                      <a:pt x="50" y="5"/>
                      <a:pt x="54" y="12"/>
                    </a:cubicBezTo>
                    <a:cubicBezTo>
                      <a:pt x="56" y="17"/>
                      <a:pt x="56" y="22"/>
                      <a:pt x="54" y="27"/>
                    </a:cubicBezTo>
                    <a:cubicBezTo>
                      <a:pt x="50" y="37"/>
                      <a:pt x="38" y="44"/>
                      <a:pt x="28" y="46"/>
                    </a:cubicBezTo>
                    <a:cubicBezTo>
                      <a:pt x="28" y="46"/>
                      <a:pt x="28" y="46"/>
                      <a:pt x="28" y="46"/>
                    </a:cubicBezTo>
                    <a:cubicBezTo>
                      <a:pt x="26" y="47"/>
                      <a:pt x="23" y="47"/>
                      <a:pt x="21" y="47"/>
                    </a:cubicBezTo>
                    <a:close/>
                    <a:moveTo>
                      <a:pt x="27" y="42"/>
                    </a:moveTo>
                    <a:cubicBezTo>
                      <a:pt x="27" y="42"/>
                      <a:pt x="27" y="42"/>
                      <a:pt x="27" y="42"/>
                    </a:cubicBezTo>
                    <a:close/>
                    <a:moveTo>
                      <a:pt x="33" y="10"/>
                    </a:moveTo>
                    <a:cubicBezTo>
                      <a:pt x="33" y="10"/>
                      <a:pt x="32" y="10"/>
                      <a:pt x="32" y="10"/>
                    </a:cubicBezTo>
                    <a:cubicBezTo>
                      <a:pt x="27" y="10"/>
                      <a:pt x="21" y="13"/>
                      <a:pt x="17" y="17"/>
                    </a:cubicBezTo>
                    <a:cubicBezTo>
                      <a:pt x="14" y="19"/>
                      <a:pt x="12" y="23"/>
                      <a:pt x="11" y="26"/>
                    </a:cubicBezTo>
                    <a:cubicBezTo>
                      <a:pt x="10" y="30"/>
                      <a:pt x="11" y="33"/>
                      <a:pt x="13" y="35"/>
                    </a:cubicBezTo>
                    <a:cubicBezTo>
                      <a:pt x="15" y="37"/>
                      <a:pt x="21" y="38"/>
                      <a:pt x="26" y="37"/>
                    </a:cubicBezTo>
                    <a:cubicBezTo>
                      <a:pt x="26" y="37"/>
                      <a:pt x="26" y="37"/>
                      <a:pt x="26" y="37"/>
                    </a:cubicBezTo>
                    <a:cubicBezTo>
                      <a:pt x="33" y="35"/>
                      <a:pt x="43" y="29"/>
                      <a:pt x="45" y="23"/>
                    </a:cubicBezTo>
                    <a:cubicBezTo>
                      <a:pt x="46" y="21"/>
                      <a:pt x="46" y="19"/>
                      <a:pt x="45" y="17"/>
                    </a:cubicBezTo>
                    <a:cubicBezTo>
                      <a:pt x="43" y="13"/>
                      <a:pt x="38" y="10"/>
                      <a:pt x="3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50" name="">
                <a:extLst>
                  <a:ext uri="{FF2B5EF4-FFF2-40B4-BE49-F238E27FC236}">
                    <a16:creationId xmlns:a16="http://schemas.microsoft.com/office/drawing/2014/main" id="{DE3C7649-5A83-4D9D-B413-95D6E0D0591D}"/>
                  </a:ext>
                </a:extLst>
              </p:cNvPr>
              <p:cNvSpPr/>
              <p:nvPr/>
            </p:nvSpPr>
            <p:spPr bwMode="auto">
              <a:xfrm>
                <a:off x="4740275" y="2044701"/>
                <a:ext cx="169863" cy="207963"/>
              </a:xfrm>
              <a:custGeom>
                <a:avLst/>
                <a:gdLst>
                  <a:gd name="T0" fmla="*/ 21 w 45"/>
                  <a:gd name="T1" fmla="*/ 55 h 55"/>
                  <a:gd name="T2" fmla="*/ 21 w 45"/>
                  <a:gd name="T3" fmla="*/ 55 h 55"/>
                  <a:gd name="T4" fmla="*/ 3 w 45"/>
                  <a:gd name="T5" fmla="*/ 41 h 55"/>
                  <a:gd name="T6" fmla="*/ 8 w 45"/>
                  <a:gd name="T7" fmla="*/ 11 h 55"/>
                  <a:gd name="T8" fmla="*/ 19 w 45"/>
                  <a:gd name="T9" fmla="*/ 2 h 55"/>
                  <a:gd name="T10" fmla="*/ 35 w 45"/>
                  <a:gd name="T11" fmla="*/ 3 h 55"/>
                  <a:gd name="T12" fmla="*/ 44 w 45"/>
                  <a:gd name="T13" fmla="*/ 17 h 55"/>
                  <a:gd name="T14" fmla="*/ 36 w 45"/>
                  <a:gd name="T15" fmla="*/ 47 h 55"/>
                  <a:gd name="T16" fmla="*/ 36 w 45"/>
                  <a:gd name="T17" fmla="*/ 47 h 55"/>
                  <a:gd name="T18" fmla="*/ 21 w 45"/>
                  <a:gd name="T19" fmla="*/ 55 h 55"/>
                  <a:gd name="T20" fmla="*/ 27 w 45"/>
                  <a:gd name="T21" fmla="*/ 11 h 55"/>
                  <a:gd name="T22" fmla="*/ 23 w 45"/>
                  <a:gd name="T23" fmla="*/ 12 h 55"/>
                  <a:gd name="T24" fmla="*/ 16 w 45"/>
                  <a:gd name="T25" fmla="*/ 17 h 55"/>
                  <a:gd name="T26" fmla="*/ 13 w 45"/>
                  <a:gd name="T27" fmla="*/ 38 h 55"/>
                  <a:gd name="T28" fmla="*/ 21 w 45"/>
                  <a:gd name="T29" fmla="*/ 46 h 55"/>
                  <a:gd name="T30" fmla="*/ 21 w 45"/>
                  <a:gd name="T31" fmla="*/ 46 h 55"/>
                  <a:gd name="T32" fmla="*/ 28 w 45"/>
                  <a:gd name="T33" fmla="*/ 41 h 55"/>
                  <a:gd name="T34" fmla="*/ 28 w 45"/>
                  <a:gd name="T35" fmla="*/ 41 h 55"/>
                  <a:gd name="T36" fmla="*/ 34 w 45"/>
                  <a:gd name="T37" fmla="*/ 19 h 55"/>
                  <a:gd name="T38" fmla="*/ 30 w 45"/>
                  <a:gd name="T39" fmla="*/ 12 h 55"/>
                  <a:gd name="T40" fmla="*/ 27 w 45"/>
                  <a:gd name="T41" fmla="*/ 11 h 55"/>
                  <a:gd name="T42" fmla="*/ 32 w 45"/>
                  <a:gd name="T43" fmla="*/ 44 h 55"/>
                  <a:gd name="T44" fmla="*/ 32 w 45"/>
                  <a:gd name="T45" fmla="*/ 44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5" h="55">
                    <a:moveTo>
                      <a:pt x="21" y="55"/>
                    </a:moveTo>
                    <a:cubicBezTo>
                      <a:pt x="21" y="55"/>
                      <a:pt x="21" y="55"/>
                      <a:pt x="21" y="55"/>
                    </a:cubicBezTo>
                    <a:cubicBezTo>
                      <a:pt x="11" y="55"/>
                      <a:pt x="5" y="47"/>
                      <a:pt x="3" y="41"/>
                    </a:cubicBezTo>
                    <a:cubicBezTo>
                      <a:pt x="0" y="31"/>
                      <a:pt x="2" y="20"/>
                      <a:pt x="8" y="11"/>
                    </a:cubicBezTo>
                    <a:cubicBezTo>
                      <a:pt x="11" y="7"/>
                      <a:pt x="15" y="4"/>
                      <a:pt x="19" y="2"/>
                    </a:cubicBezTo>
                    <a:cubicBezTo>
                      <a:pt x="25" y="0"/>
                      <a:pt x="31" y="1"/>
                      <a:pt x="35" y="3"/>
                    </a:cubicBezTo>
                    <a:cubicBezTo>
                      <a:pt x="40" y="6"/>
                      <a:pt x="43" y="11"/>
                      <a:pt x="44" y="17"/>
                    </a:cubicBezTo>
                    <a:cubicBezTo>
                      <a:pt x="45" y="27"/>
                      <a:pt x="42" y="40"/>
                      <a:pt x="36" y="47"/>
                    </a:cubicBezTo>
                    <a:cubicBezTo>
                      <a:pt x="36" y="47"/>
                      <a:pt x="36" y="47"/>
                      <a:pt x="36" y="47"/>
                    </a:cubicBezTo>
                    <a:cubicBezTo>
                      <a:pt x="32" y="52"/>
                      <a:pt x="27" y="55"/>
                      <a:pt x="21" y="55"/>
                    </a:cubicBezTo>
                    <a:close/>
                    <a:moveTo>
                      <a:pt x="27" y="11"/>
                    </a:moveTo>
                    <a:cubicBezTo>
                      <a:pt x="26" y="11"/>
                      <a:pt x="24" y="11"/>
                      <a:pt x="23" y="12"/>
                    </a:cubicBezTo>
                    <a:cubicBezTo>
                      <a:pt x="20" y="13"/>
                      <a:pt x="17" y="15"/>
                      <a:pt x="16" y="17"/>
                    </a:cubicBezTo>
                    <a:cubicBezTo>
                      <a:pt x="12" y="23"/>
                      <a:pt x="10" y="31"/>
                      <a:pt x="13" y="38"/>
                    </a:cubicBezTo>
                    <a:cubicBezTo>
                      <a:pt x="14" y="41"/>
                      <a:pt x="17" y="46"/>
                      <a:pt x="21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3" y="46"/>
                      <a:pt x="26" y="44"/>
                      <a:pt x="28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33" y="36"/>
                      <a:pt x="35" y="26"/>
                      <a:pt x="34" y="19"/>
                    </a:cubicBezTo>
                    <a:cubicBezTo>
                      <a:pt x="34" y="15"/>
                      <a:pt x="33" y="13"/>
                      <a:pt x="30" y="12"/>
                    </a:cubicBezTo>
                    <a:cubicBezTo>
                      <a:pt x="29" y="11"/>
                      <a:pt x="28" y="11"/>
                      <a:pt x="27" y="11"/>
                    </a:cubicBezTo>
                    <a:close/>
                    <a:moveTo>
                      <a:pt x="32" y="44"/>
                    </a:moveTo>
                    <a:cubicBezTo>
                      <a:pt x="32" y="44"/>
                      <a:pt x="32" y="44"/>
                      <a:pt x="32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51" name="">
                <a:extLst>
                  <a:ext uri="{FF2B5EF4-FFF2-40B4-BE49-F238E27FC236}">
                    <a16:creationId xmlns:a16="http://schemas.microsoft.com/office/drawing/2014/main" id="{BE77489E-1963-4435-BC63-D63C10D4A9E7}"/>
                  </a:ext>
                </a:extLst>
              </p:cNvPr>
              <p:cNvSpPr/>
              <p:nvPr/>
            </p:nvSpPr>
            <p:spPr bwMode="auto">
              <a:xfrm>
                <a:off x="4732338" y="2771776"/>
                <a:ext cx="201613" cy="239713"/>
              </a:xfrm>
              <a:custGeom>
                <a:avLst/>
                <a:gdLst>
                  <a:gd name="T0" fmla="*/ 29 w 53"/>
                  <a:gd name="T1" fmla="*/ 63 h 63"/>
                  <a:gd name="T2" fmla="*/ 8 w 53"/>
                  <a:gd name="T3" fmla="*/ 50 h 63"/>
                  <a:gd name="T4" fmla="*/ 3 w 53"/>
                  <a:gd name="T5" fmla="*/ 19 h 63"/>
                  <a:gd name="T6" fmla="*/ 17 w 53"/>
                  <a:gd name="T7" fmla="*/ 2 h 63"/>
                  <a:gd name="T8" fmla="*/ 38 w 53"/>
                  <a:gd name="T9" fmla="*/ 10 h 63"/>
                  <a:gd name="T10" fmla="*/ 49 w 53"/>
                  <a:gd name="T11" fmla="*/ 50 h 63"/>
                  <a:gd name="T12" fmla="*/ 32 w 53"/>
                  <a:gd name="T13" fmla="*/ 62 h 63"/>
                  <a:gd name="T14" fmla="*/ 32 w 53"/>
                  <a:gd name="T15" fmla="*/ 62 h 63"/>
                  <a:gd name="T16" fmla="*/ 29 w 53"/>
                  <a:gd name="T17" fmla="*/ 63 h 63"/>
                  <a:gd name="T18" fmla="*/ 21 w 53"/>
                  <a:gd name="T19" fmla="*/ 11 h 63"/>
                  <a:gd name="T20" fmla="*/ 20 w 53"/>
                  <a:gd name="T21" fmla="*/ 11 h 63"/>
                  <a:gd name="T22" fmla="*/ 12 w 53"/>
                  <a:gd name="T23" fmla="*/ 21 h 63"/>
                  <a:gd name="T24" fmla="*/ 17 w 53"/>
                  <a:gd name="T25" fmla="*/ 44 h 63"/>
                  <a:gd name="T26" fmla="*/ 31 w 53"/>
                  <a:gd name="T27" fmla="*/ 53 h 63"/>
                  <a:gd name="T28" fmla="*/ 31 w 53"/>
                  <a:gd name="T29" fmla="*/ 53 h 63"/>
                  <a:gd name="T30" fmla="*/ 39 w 53"/>
                  <a:gd name="T31" fmla="*/ 47 h 63"/>
                  <a:gd name="T32" fmla="*/ 31 w 53"/>
                  <a:gd name="T33" fmla="*/ 16 h 63"/>
                  <a:gd name="T34" fmla="*/ 21 w 53"/>
                  <a:gd name="T35" fmla="*/ 1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3" h="63">
                    <a:moveTo>
                      <a:pt x="29" y="63"/>
                    </a:moveTo>
                    <a:cubicBezTo>
                      <a:pt x="20" y="63"/>
                      <a:pt x="13" y="56"/>
                      <a:pt x="8" y="50"/>
                    </a:cubicBezTo>
                    <a:cubicBezTo>
                      <a:pt x="2" y="41"/>
                      <a:pt x="0" y="29"/>
                      <a:pt x="3" y="19"/>
                    </a:cubicBezTo>
                    <a:cubicBezTo>
                      <a:pt x="5" y="10"/>
                      <a:pt x="10" y="3"/>
                      <a:pt x="17" y="2"/>
                    </a:cubicBezTo>
                    <a:cubicBezTo>
                      <a:pt x="24" y="0"/>
                      <a:pt x="32" y="3"/>
                      <a:pt x="38" y="10"/>
                    </a:cubicBezTo>
                    <a:cubicBezTo>
                      <a:pt x="46" y="18"/>
                      <a:pt x="53" y="37"/>
                      <a:pt x="49" y="50"/>
                    </a:cubicBezTo>
                    <a:cubicBezTo>
                      <a:pt x="47" y="55"/>
                      <a:pt x="42" y="61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1" y="63"/>
                      <a:pt x="30" y="63"/>
                      <a:pt x="29" y="63"/>
                    </a:cubicBezTo>
                    <a:close/>
                    <a:moveTo>
                      <a:pt x="21" y="11"/>
                    </a:moveTo>
                    <a:cubicBezTo>
                      <a:pt x="21" y="11"/>
                      <a:pt x="20" y="11"/>
                      <a:pt x="20" y="11"/>
                    </a:cubicBezTo>
                    <a:cubicBezTo>
                      <a:pt x="16" y="12"/>
                      <a:pt x="13" y="17"/>
                      <a:pt x="12" y="21"/>
                    </a:cubicBezTo>
                    <a:cubicBezTo>
                      <a:pt x="11" y="29"/>
                      <a:pt x="12" y="37"/>
                      <a:pt x="17" y="44"/>
                    </a:cubicBezTo>
                    <a:cubicBezTo>
                      <a:pt x="19" y="49"/>
                      <a:pt x="25" y="53"/>
                      <a:pt x="31" y="53"/>
                    </a:cubicBezTo>
                    <a:cubicBezTo>
                      <a:pt x="31" y="53"/>
                      <a:pt x="31" y="53"/>
                      <a:pt x="31" y="53"/>
                    </a:cubicBezTo>
                    <a:cubicBezTo>
                      <a:pt x="37" y="52"/>
                      <a:pt x="39" y="49"/>
                      <a:pt x="39" y="47"/>
                    </a:cubicBezTo>
                    <a:cubicBezTo>
                      <a:pt x="43" y="38"/>
                      <a:pt x="36" y="22"/>
                      <a:pt x="31" y="16"/>
                    </a:cubicBezTo>
                    <a:cubicBezTo>
                      <a:pt x="28" y="14"/>
                      <a:pt x="25" y="11"/>
                      <a:pt x="21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52" name="">
                <a:extLst>
                  <a:ext uri="{FF2B5EF4-FFF2-40B4-BE49-F238E27FC236}">
                    <a16:creationId xmlns:a16="http://schemas.microsoft.com/office/drawing/2014/main" id="{E72A83A7-B49C-4A92-A40E-952FCD0DDD01}"/>
                  </a:ext>
                </a:extLst>
              </p:cNvPr>
              <p:cNvSpPr/>
              <p:nvPr/>
            </p:nvSpPr>
            <p:spPr bwMode="auto">
              <a:xfrm>
                <a:off x="5103813" y="3402014"/>
                <a:ext cx="231775" cy="209550"/>
              </a:xfrm>
              <a:custGeom>
                <a:avLst/>
                <a:gdLst>
                  <a:gd name="T0" fmla="*/ 36 w 61"/>
                  <a:gd name="T1" fmla="*/ 55 h 55"/>
                  <a:gd name="T2" fmla="*/ 29 w 61"/>
                  <a:gd name="T3" fmla="*/ 54 h 55"/>
                  <a:gd name="T4" fmla="*/ 2 w 61"/>
                  <a:gd name="T5" fmla="*/ 30 h 55"/>
                  <a:gd name="T6" fmla="*/ 4 w 61"/>
                  <a:gd name="T7" fmla="*/ 12 h 55"/>
                  <a:gd name="T8" fmla="*/ 35 w 61"/>
                  <a:gd name="T9" fmla="*/ 7 h 55"/>
                  <a:gd name="T10" fmla="*/ 57 w 61"/>
                  <a:gd name="T11" fmla="*/ 42 h 55"/>
                  <a:gd name="T12" fmla="*/ 57 w 61"/>
                  <a:gd name="T13" fmla="*/ 42 h 55"/>
                  <a:gd name="T14" fmla="*/ 45 w 61"/>
                  <a:gd name="T15" fmla="*/ 53 h 55"/>
                  <a:gd name="T16" fmla="*/ 36 w 61"/>
                  <a:gd name="T17" fmla="*/ 55 h 55"/>
                  <a:gd name="T18" fmla="*/ 20 w 61"/>
                  <a:gd name="T19" fmla="*/ 13 h 55"/>
                  <a:gd name="T20" fmla="*/ 12 w 61"/>
                  <a:gd name="T21" fmla="*/ 17 h 55"/>
                  <a:gd name="T22" fmla="*/ 11 w 61"/>
                  <a:gd name="T23" fmla="*/ 27 h 55"/>
                  <a:gd name="T24" fmla="*/ 31 w 61"/>
                  <a:gd name="T25" fmla="*/ 44 h 55"/>
                  <a:gd name="T26" fmla="*/ 42 w 61"/>
                  <a:gd name="T27" fmla="*/ 44 h 55"/>
                  <a:gd name="T28" fmla="*/ 48 w 61"/>
                  <a:gd name="T29" fmla="*/ 39 h 55"/>
                  <a:gd name="T30" fmla="*/ 48 w 61"/>
                  <a:gd name="T31" fmla="*/ 39 h 55"/>
                  <a:gd name="T32" fmla="*/ 30 w 61"/>
                  <a:gd name="T33" fmla="*/ 15 h 55"/>
                  <a:gd name="T34" fmla="*/ 20 w 61"/>
                  <a:gd name="T35" fmla="*/ 1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1" h="55">
                    <a:moveTo>
                      <a:pt x="36" y="55"/>
                    </a:moveTo>
                    <a:cubicBezTo>
                      <a:pt x="34" y="55"/>
                      <a:pt x="32" y="54"/>
                      <a:pt x="29" y="54"/>
                    </a:cubicBezTo>
                    <a:cubicBezTo>
                      <a:pt x="17" y="51"/>
                      <a:pt x="6" y="42"/>
                      <a:pt x="2" y="30"/>
                    </a:cubicBezTo>
                    <a:cubicBezTo>
                      <a:pt x="0" y="23"/>
                      <a:pt x="0" y="17"/>
                      <a:pt x="4" y="12"/>
                    </a:cubicBezTo>
                    <a:cubicBezTo>
                      <a:pt x="10" y="2"/>
                      <a:pt x="22" y="0"/>
                      <a:pt x="35" y="7"/>
                    </a:cubicBezTo>
                    <a:cubicBezTo>
                      <a:pt x="49" y="14"/>
                      <a:pt x="61" y="30"/>
                      <a:pt x="57" y="42"/>
                    </a:cubicBezTo>
                    <a:cubicBezTo>
                      <a:pt x="57" y="42"/>
                      <a:pt x="57" y="42"/>
                      <a:pt x="57" y="42"/>
                    </a:cubicBezTo>
                    <a:cubicBezTo>
                      <a:pt x="55" y="47"/>
                      <a:pt x="51" y="51"/>
                      <a:pt x="45" y="53"/>
                    </a:cubicBezTo>
                    <a:cubicBezTo>
                      <a:pt x="42" y="54"/>
                      <a:pt x="39" y="55"/>
                      <a:pt x="36" y="55"/>
                    </a:cubicBezTo>
                    <a:close/>
                    <a:moveTo>
                      <a:pt x="20" y="13"/>
                    </a:moveTo>
                    <a:cubicBezTo>
                      <a:pt x="17" y="13"/>
                      <a:pt x="14" y="14"/>
                      <a:pt x="12" y="17"/>
                    </a:cubicBezTo>
                    <a:cubicBezTo>
                      <a:pt x="10" y="21"/>
                      <a:pt x="11" y="25"/>
                      <a:pt x="11" y="27"/>
                    </a:cubicBezTo>
                    <a:cubicBezTo>
                      <a:pt x="14" y="35"/>
                      <a:pt x="22" y="42"/>
                      <a:pt x="31" y="44"/>
                    </a:cubicBezTo>
                    <a:cubicBezTo>
                      <a:pt x="35" y="45"/>
                      <a:pt x="39" y="45"/>
                      <a:pt x="42" y="44"/>
                    </a:cubicBezTo>
                    <a:cubicBezTo>
                      <a:pt x="45" y="43"/>
                      <a:pt x="47" y="41"/>
                      <a:pt x="48" y="39"/>
                    </a:cubicBezTo>
                    <a:cubicBezTo>
                      <a:pt x="48" y="39"/>
                      <a:pt x="48" y="39"/>
                      <a:pt x="48" y="39"/>
                    </a:cubicBezTo>
                    <a:cubicBezTo>
                      <a:pt x="50" y="32"/>
                      <a:pt x="41" y="21"/>
                      <a:pt x="30" y="15"/>
                    </a:cubicBezTo>
                    <a:cubicBezTo>
                      <a:pt x="28" y="14"/>
                      <a:pt x="24" y="13"/>
                      <a:pt x="20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53" name="">
                <a:extLst>
                  <a:ext uri="{FF2B5EF4-FFF2-40B4-BE49-F238E27FC236}">
                    <a16:creationId xmlns:a16="http://schemas.microsoft.com/office/drawing/2014/main" id="{F9044E4D-730A-4D06-B0A3-710A651B0F96}"/>
                  </a:ext>
                </a:extLst>
              </p:cNvPr>
              <p:cNvSpPr/>
              <p:nvPr/>
            </p:nvSpPr>
            <p:spPr bwMode="auto">
              <a:xfrm>
                <a:off x="5803900" y="3581401"/>
                <a:ext cx="238125" cy="158750"/>
              </a:xfrm>
              <a:custGeom>
                <a:avLst/>
                <a:gdLst>
                  <a:gd name="T0" fmla="*/ 25 w 63"/>
                  <a:gd name="T1" fmla="*/ 42 h 42"/>
                  <a:gd name="T2" fmla="*/ 9 w 63"/>
                  <a:gd name="T3" fmla="*/ 38 h 42"/>
                  <a:gd name="T4" fmla="*/ 4 w 63"/>
                  <a:gd name="T5" fmla="*/ 14 h 42"/>
                  <a:gd name="T6" fmla="*/ 22 w 63"/>
                  <a:gd name="T7" fmla="*/ 2 h 42"/>
                  <a:gd name="T8" fmla="*/ 56 w 63"/>
                  <a:gd name="T9" fmla="*/ 10 h 42"/>
                  <a:gd name="T10" fmla="*/ 56 w 63"/>
                  <a:gd name="T11" fmla="*/ 10 h 42"/>
                  <a:gd name="T12" fmla="*/ 62 w 63"/>
                  <a:gd name="T13" fmla="*/ 23 h 42"/>
                  <a:gd name="T14" fmla="*/ 53 w 63"/>
                  <a:gd name="T15" fmla="*/ 35 h 42"/>
                  <a:gd name="T16" fmla="*/ 25 w 63"/>
                  <a:gd name="T17" fmla="*/ 42 h 42"/>
                  <a:gd name="T18" fmla="*/ 30 w 63"/>
                  <a:gd name="T19" fmla="*/ 11 h 42"/>
                  <a:gd name="T20" fmla="*/ 24 w 63"/>
                  <a:gd name="T21" fmla="*/ 12 h 42"/>
                  <a:gd name="T22" fmla="*/ 12 w 63"/>
                  <a:gd name="T23" fmla="*/ 19 h 42"/>
                  <a:gd name="T24" fmla="*/ 14 w 63"/>
                  <a:gd name="T25" fmla="*/ 30 h 42"/>
                  <a:gd name="T26" fmla="*/ 49 w 63"/>
                  <a:gd name="T27" fmla="*/ 26 h 42"/>
                  <a:gd name="T28" fmla="*/ 53 w 63"/>
                  <a:gd name="T29" fmla="*/ 22 h 42"/>
                  <a:gd name="T30" fmla="*/ 50 w 63"/>
                  <a:gd name="T31" fmla="*/ 17 h 42"/>
                  <a:gd name="T32" fmla="*/ 30 w 63"/>
                  <a:gd name="T33" fmla="*/ 1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42">
                    <a:moveTo>
                      <a:pt x="25" y="42"/>
                    </a:moveTo>
                    <a:cubicBezTo>
                      <a:pt x="20" y="42"/>
                      <a:pt x="14" y="41"/>
                      <a:pt x="9" y="38"/>
                    </a:cubicBezTo>
                    <a:cubicBezTo>
                      <a:pt x="0" y="33"/>
                      <a:pt x="0" y="22"/>
                      <a:pt x="4" y="14"/>
                    </a:cubicBezTo>
                    <a:cubicBezTo>
                      <a:pt x="7" y="8"/>
                      <a:pt x="14" y="4"/>
                      <a:pt x="22" y="2"/>
                    </a:cubicBezTo>
                    <a:cubicBezTo>
                      <a:pt x="34" y="0"/>
                      <a:pt x="48" y="3"/>
                      <a:pt x="56" y="10"/>
                    </a:cubicBezTo>
                    <a:cubicBezTo>
                      <a:pt x="56" y="10"/>
                      <a:pt x="56" y="10"/>
                      <a:pt x="56" y="10"/>
                    </a:cubicBezTo>
                    <a:cubicBezTo>
                      <a:pt x="60" y="14"/>
                      <a:pt x="63" y="19"/>
                      <a:pt x="62" y="23"/>
                    </a:cubicBezTo>
                    <a:cubicBezTo>
                      <a:pt x="62" y="28"/>
                      <a:pt x="59" y="32"/>
                      <a:pt x="53" y="35"/>
                    </a:cubicBezTo>
                    <a:cubicBezTo>
                      <a:pt x="47" y="39"/>
                      <a:pt x="36" y="42"/>
                      <a:pt x="25" y="42"/>
                    </a:cubicBezTo>
                    <a:close/>
                    <a:moveTo>
                      <a:pt x="30" y="11"/>
                    </a:moveTo>
                    <a:cubicBezTo>
                      <a:pt x="28" y="11"/>
                      <a:pt x="26" y="11"/>
                      <a:pt x="24" y="12"/>
                    </a:cubicBezTo>
                    <a:cubicBezTo>
                      <a:pt x="20" y="12"/>
                      <a:pt x="15" y="14"/>
                      <a:pt x="12" y="19"/>
                    </a:cubicBezTo>
                    <a:cubicBezTo>
                      <a:pt x="11" y="22"/>
                      <a:pt x="10" y="27"/>
                      <a:pt x="14" y="30"/>
                    </a:cubicBezTo>
                    <a:cubicBezTo>
                      <a:pt x="23" y="35"/>
                      <a:pt x="38" y="32"/>
                      <a:pt x="49" y="26"/>
                    </a:cubicBezTo>
                    <a:cubicBezTo>
                      <a:pt x="51" y="25"/>
                      <a:pt x="52" y="24"/>
                      <a:pt x="53" y="22"/>
                    </a:cubicBezTo>
                    <a:cubicBezTo>
                      <a:pt x="53" y="21"/>
                      <a:pt x="52" y="19"/>
                      <a:pt x="50" y="17"/>
                    </a:cubicBezTo>
                    <a:cubicBezTo>
                      <a:pt x="45" y="13"/>
                      <a:pt x="37" y="11"/>
                      <a:pt x="3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54" name="">
                <a:extLst>
                  <a:ext uri="{FF2B5EF4-FFF2-40B4-BE49-F238E27FC236}">
                    <a16:creationId xmlns:a16="http://schemas.microsoft.com/office/drawing/2014/main" id="{6C43ADA8-6F18-45D7-B81F-D7D0CB9236E8}"/>
                  </a:ext>
                </a:extLst>
              </p:cNvPr>
              <p:cNvSpPr/>
              <p:nvPr/>
            </p:nvSpPr>
            <p:spPr bwMode="auto">
              <a:xfrm>
                <a:off x="5822950" y="1516064"/>
                <a:ext cx="60325" cy="98425"/>
              </a:xfrm>
              <a:custGeom>
                <a:avLst/>
                <a:gdLst>
                  <a:gd name="T0" fmla="*/ 11 w 16"/>
                  <a:gd name="T1" fmla="*/ 26 h 26"/>
                  <a:gd name="T2" fmla="*/ 6 w 16"/>
                  <a:gd name="T3" fmla="*/ 22 h 26"/>
                  <a:gd name="T4" fmla="*/ 1 w 16"/>
                  <a:gd name="T5" fmla="*/ 9 h 26"/>
                  <a:gd name="T6" fmla="*/ 3 w 16"/>
                  <a:gd name="T7" fmla="*/ 2 h 26"/>
                  <a:gd name="T8" fmla="*/ 10 w 16"/>
                  <a:gd name="T9" fmla="*/ 4 h 26"/>
                  <a:gd name="T10" fmla="*/ 16 w 16"/>
                  <a:gd name="T11" fmla="*/ 21 h 26"/>
                  <a:gd name="T12" fmla="*/ 12 w 16"/>
                  <a:gd name="T13" fmla="*/ 26 h 26"/>
                  <a:gd name="T14" fmla="*/ 11 w 16"/>
                  <a:gd name="T1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26">
                    <a:moveTo>
                      <a:pt x="11" y="26"/>
                    </a:moveTo>
                    <a:cubicBezTo>
                      <a:pt x="9" y="26"/>
                      <a:pt x="7" y="25"/>
                      <a:pt x="6" y="22"/>
                    </a:cubicBezTo>
                    <a:cubicBezTo>
                      <a:pt x="5" y="17"/>
                      <a:pt x="4" y="13"/>
                      <a:pt x="1" y="9"/>
                    </a:cubicBezTo>
                    <a:cubicBezTo>
                      <a:pt x="0" y="6"/>
                      <a:pt x="1" y="3"/>
                      <a:pt x="3" y="2"/>
                    </a:cubicBezTo>
                    <a:cubicBezTo>
                      <a:pt x="5" y="0"/>
                      <a:pt x="8" y="1"/>
                      <a:pt x="10" y="4"/>
                    </a:cubicBezTo>
                    <a:cubicBezTo>
                      <a:pt x="13" y="9"/>
                      <a:pt x="15" y="15"/>
                      <a:pt x="16" y="21"/>
                    </a:cubicBezTo>
                    <a:cubicBezTo>
                      <a:pt x="16" y="23"/>
                      <a:pt x="14" y="26"/>
                      <a:pt x="12" y="26"/>
                    </a:cubicBezTo>
                    <a:cubicBezTo>
                      <a:pt x="11" y="26"/>
                      <a:pt x="11" y="26"/>
                      <a:pt x="11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55" name="">
                <a:extLst>
                  <a:ext uri="{FF2B5EF4-FFF2-40B4-BE49-F238E27FC236}">
                    <a16:creationId xmlns:a16="http://schemas.microsoft.com/office/drawing/2014/main" id="{C548F576-A4A2-4202-99D5-FF9551900DE6}"/>
                  </a:ext>
                </a:extLst>
              </p:cNvPr>
              <p:cNvSpPr/>
              <p:nvPr/>
            </p:nvSpPr>
            <p:spPr bwMode="auto">
              <a:xfrm>
                <a:off x="5594350" y="1627189"/>
                <a:ext cx="60325" cy="74613"/>
              </a:xfrm>
              <a:custGeom>
                <a:avLst/>
                <a:gdLst>
                  <a:gd name="T0" fmla="*/ 11 w 16"/>
                  <a:gd name="T1" fmla="*/ 20 h 20"/>
                  <a:gd name="T2" fmla="*/ 6 w 16"/>
                  <a:gd name="T3" fmla="*/ 17 h 20"/>
                  <a:gd name="T4" fmla="*/ 2 w 16"/>
                  <a:gd name="T5" fmla="*/ 9 h 20"/>
                  <a:gd name="T6" fmla="*/ 2 w 16"/>
                  <a:gd name="T7" fmla="*/ 2 h 20"/>
                  <a:gd name="T8" fmla="*/ 9 w 16"/>
                  <a:gd name="T9" fmla="*/ 3 h 20"/>
                  <a:gd name="T10" fmla="*/ 16 w 16"/>
                  <a:gd name="T11" fmla="*/ 14 h 20"/>
                  <a:gd name="T12" fmla="*/ 13 w 16"/>
                  <a:gd name="T13" fmla="*/ 20 h 20"/>
                  <a:gd name="T14" fmla="*/ 11 w 16"/>
                  <a:gd name="T1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20">
                    <a:moveTo>
                      <a:pt x="11" y="20"/>
                    </a:moveTo>
                    <a:cubicBezTo>
                      <a:pt x="9" y="20"/>
                      <a:pt x="7" y="19"/>
                      <a:pt x="6" y="17"/>
                    </a:cubicBezTo>
                    <a:cubicBezTo>
                      <a:pt x="5" y="14"/>
                      <a:pt x="4" y="11"/>
                      <a:pt x="2" y="9"/>
                    </a:cubicBezTo>
                    <a:cubicBezTo>
                      <a:pt x="0" y="7"/>
                      <a:pt x="0" y="4"/>
                      <a:pt x="2" y="2"/>
                    </a:cubicBezTo>
                    <a:cubicBezTo>
                      <a:pt x="4" y="0"/>
                      <a:pt x="7" y="1"/>
                      <a:pt x="9" y="3"/>
                    </a:cubicBezTo>
                    <a:cubicBezTo>
                      <a:pt x="12" y="6"/>
                      <a:pt x="14" y="10"/>
                      <a:pt x="16" y="14"/>
                    </a:cubicBezTo>
                    <a:cubicBezTo>
                      <a:pt x="16" y="17"/>
                      <a:pt x="15" y="19"/>
                      <a:pt x="13" y="20"/>
                    </a:cubicBezTo>
                    <a:cubicBezTo>
                      <a:pt x="12" y="20"/>
                      <a:pt x="11" y="20"/>
                      <a:pt x="11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56" name="">
                <a:extLst>
                  <a:ext uri="{FF2B5EF4-FFF2-40B4-BE49-F238E27FC236}">
                    <a16:creationId xmlns:a16="http://schemas.microsoft.com/office/drawing/2014/main" id="{15BF846D-853D-415F-8139-E0B9F6E97B1C}"/>
                  </a:ext>
                </a:extLst>
              </p:cNvPr>
              <p:cNvSpPr/>
              <p:nvPr/>
            </p:nvSpPr>
            <p:spPr bwMode="auto">
              <a:xfrm>
                <a:off x="5384800" y="1728789"/>
                <a:ext cx="100013" cy="106363"/>
              </a:xfrm>
              <a:custGeom>
                <a:avLst/>
                <a:gdLst>
                  <a:gd name="T0" fmla="*/ 21 w 26"/>
                  <a:gd name="T1" fmla="*/ 28 h 28"/>
                  <a:gd name="T2" fmla="*/ 17 w 26"/>
                  <a:gd name="T3" fmla="*/ 26 h 28"/>
                  <a:gd name="T4" fmla="*/ 2 w 26"/>
                  <a:gd name="T5" fmla="*/ 9 h 28"/>
                  <a:gd name="T6" fmla="*/ 2 w 26"/>
                  <a:gd name="T7" fmla="*/ 2 h 28"/>
                  <a:gd name="T8" fmla="*/ 9 w 26"/>
                  <a:gd name="T9" fmla="*/ 3 h 28"/>
                  <a:gd name="T10" fmla="*/ 25 w 26"/>
                  <a:gd name="T11" fmla="*/ 20 h 28"/>
                  <a:gd name="T12" fmla="*/ 24 w 26"/>
                  <a:gd name="T13" fmla="*/ 27 h 28"/>
                  <a:gd name="T14" fmla="*/ 21 w 26"/>
                  <a:gd name="T1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28">
                    <a:moveTo>
                      <a:pt x="21" y="28"/>
                    </a:moveTo>
                    <a:cubicBezTo>
                      <a:pt x="20" y="28"/>
                      <a:pt x="18" y="27"/>
                      <a:pt x="17" y="26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0" y="7"/>
                      <a:pt x="0" y="4"/>
                      <a:pt x="2" y="2"/>
                    </a:cubicBezTo>
                    <a:cubicBezTo>
                      <a:pt x="4" y="0"/>
                      <a:pt x="7" y="1"/>
                      <a:pt x="9" y="3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6" y="22"/>
                      <a:pt x="26" y="25"/>
                      <a:pt x="24" y="27"/>
                    </a:cubicBezTo>
                    <a:cubicBezTo>
                      <a:pt x="23" y="27"/>
                      <a:pt x="22" y="28"/>
                      <a:pt x="21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57" name="">
                <a:extLst>
                  <a:ext uri="{FF2B5EF4-FFF2-40B4-BE49-F238E27FC236}">
                    <a16:creationId xmlns:a16="http://schemas.microsoft.com/office/drawing/2014/main" id="{E9E6946A-06A8-4AFC-B848-68AB9B31B4BE}"/>
                  </a:ext>
                </a:extLst>
              </p:cNvPr>
              <p:cNvSpPr/>
              <p:nvPr/>
            </p:nvSpPr>
            <p:spPr bwMode="auto">
              <a:xfrm>
                <a:off x="5259388" y="1925639"/>
                <a:ext cx="76200" cy="76200"/>
              </a:xfrm>
              <a:custGeom>
                <a:avLst/>
                <a:gdLst>
                  <a:gd name="T0" fmla="*/ 14 w 20"/>
                  <a:gd name="T1" fmla="*/ 20 h 20"/>
                  <a:gd name="T2" fmla="*/ 10 w 20"/>
                  <a:gd name="T3" fmla="*/ 17 h 20"/>
                  <a:gd name="T4" fmla="*/ 3 w 20"/>
                  <a:gd name="T5" fmla="*/ 9 h 20"/>
                  <a:gd name="T6" fmla="*/ 2 w 20"/>
                  <a:gd name="T7" fmla="*/ 2 h 20"/>
                  <a:gd name="T8" fmla="*/ 9 w 20"/>
                  <a:gd name="T9" fmla="*/ 1 h 20"/>
                  <a:gd name="T10" fmla="*/ 18 w 20"/>
                  <a:gd name="T11" fmla="*/ 12 h 20"/>
                  <a:gd name="T12" fmla="*/ 17 w 20"/>
                  <a:gd name="T13" fmla="*/ 19 h 20"/>
                  <a:gd name="T14" fmla="*/ 14 w 20"/>
                  <a:gd name="T1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20">
                    <a:moveTo>
                      <a:pt x="14" y="20"/>
                    </a:moveTo>
                    <a:cubicBezTo>
                      <a:pt x="13" y="20"/>
                      <a:pt x="11" y="19"/>
                      <a:pt x="10" y="17"/>
                    </a:cubicBezTo>
                    <a:cubicBezTo>
                      <a:pt x="8" y="14"/>
                      <a:pt x="6" y="11"/>
                      <a:pt x="3" y="9"/>
                    </a:cubicBezTo>
                    <a:cubicBezTo>
                      <a:pt x="1" y="8"/>
                      <a:pt x="0" y="5"/>
                      <a:pt x="2" y="2"/>
                    </a:cubicBezTo>
                    <a:cubicBezTo>
                      <a:pt x="3" y="0"/>
                      <a:pt x="6" y="0"/>
                      <a:pt x="9" y="1"/>
                    </a:cubicBezTo>
                    <a:cubicBezTo>
                      <a:pt x="13" y="4"/>
                      <a:pt x="16" y="8"/>
                      <a:pt x="18" y="12"/>
                    </a:cubicBezTo>
                    <a:cubicBezTo>
                      <a:pt x="20" y="14"/>
                      <a:pt x="19" y="17"/>
                      <a:pt x="17" y="19"/>
                    </a:cubicBezTo>
                    <a:cubicBezTo>
                      <a:pt x="16" y="19"/>
                      <a:pt x="15" y="20"/>
                      <a:pt x="1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58" name="">
                <a:extLst>
                  <a:ext uri="{FF2B5EF4-FFF2-40B4-BE49-F238E27FC236}">
                    <a16:creationId xmlns:a16="http://schemas.microsoft.com/office/drawing/2014/main" id="{E3B3FAF8-0442-4398-91FE-C6652F171225}"/>
                  </a:ext>
                </a:extLst>
              </p:cNvPr>
              <p:cNvSpPr/>
              <p:nvPr/>
            </p:nvSpPr>
            <p:spPr bwMode="auto">
              <a:xfrm>
                <a:off x="5092700" y="2062164"/>
                <a:ext cx="155575" cy="130175"/>
              </a:xfrm>
              <a:custGeom>
                <a:avLst/>
                <a:gdLst>
                  <a:gd name="T0" fmla="*/ 36 w 41"/>
                  <a:gd name="T1" fmla="*/ 34 h 34"/>
                  <a:gd name="T2" fmla="*/ 32 w 41"/>
                  <a:gd name="T3" fmla="*/ 32 h 34"/>
                  <a:gd name="T4" fmla="*/ 3 w 41"/>
                  <a:gd name="T5" fmla="*/ 10 h 34"/>
                  <a:gd name="T6" fmla="*/ 1 w 41"/>
                  <a:gd name="T7" fmla="*/ 3 h 34"/>
                  <a:gd name="T8" fmla="*/ 8 w 41"/>
                  <a:gd name="T9" fmla="*/ 2 h 34"/>
                  <a:gd name="T10" fmla="*/ 39 w 41"/>
                  <a:gd name="T11" fmla="*/ 25 h 34"/>
                  <a:gd name="T12" fmla="*/ 39 w 41"/>
                  <a:gd name="T13" fmla="*/ 32 h 34"/>
                  <a:gd name="T14" fmla="*/ 36 w 41"/>
                  <a:gd name="T1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34">
                    <a:moveTo>
                      <a:pt x="36" y="34"/>
                    </a:moveTo>
                    <a:cubicBezTo>
                      <a:pt x="35" y="34"/>
                      <a:pt x="33" y="33"/>
                      <a:pt x="32" y="32"/>
                    </a:cubicBezTo>
                    <a:cubicBezTo>
                      <a:pt x="23" y="25"/>
                      <a:pt x="13" y="17"/>
                      <a:pt x="3" y="10"/>
                    </a:cubicBezTo>
                    <a:cubicBezTo>
                      <a:pt x="0" y="8"/>
                      <a:pt x="0" y="5"/>
                      <a:pt x="1" y="3"/>
                    </a:cubicBezTo>
                    <a:cubicBezTo>
                      <a:pt x="3" y="1"/>
                      <a:pt x="6" y="0"/>
                      <a:pt x="8" y="2"/>
                    </a:cubicBezTo>
                    <a:cubicBezTo>
                      <a:pt x="19" y="9"/>
                      <a:pt x="29" y="17"/>
                      <a:pt x="39" y="25"/>
                    </a:cubicBezTo>
                    <a:cubicBezTo>
                      <a:pt x="41" y="27"/>
                      <a:pt x="41" y="30"/>
                      <a:pt x="39" y="32"/>
                    </a:cubicBezTo>
                    <a:cubicBezTo>
                      <a:pt x="38" y="33"/>
                      <a:pt x="37" y="34"/>
                      <a:pt x="36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59" name="">
                <a:extLst>
                  <a:ext uri="{FF2B5EF4-FFF2-40B4-BE49-F238E27FC236}">
                    <a16:creationId xmlns:a16="http://schemas.microsoft.com/office/drawing/2014/main" id="{F9D38530-0624-4E4C-BB4B-4BAF9F7D7ADF}"/>
                  </a:ext>
                </a:extLst>
              </p:cNvPr>
              <p:cNvSpPr/>
              <p:nvPr/>
            </p:nvSpPr>
            <p:spPr bwMode="auto">
              <a:xfrm>
                <a:off x="5021263" y="2366964"/>
                <a:ext cx="166688" cy="57150"/>
              </a:xfrm>
              <a:custGeom>
                <a:avLst/>
                <a:gdLst>
                  <a:gd name="T0" fmla="*/ 39 w 44"/>
                  <a:gd name="T1" fmla="*/ 15 h 15"/>
                  <a:gd name="T2" fmla="*/ 38 w 44"/>
                  <a:gd name="T3" fmla="*/ 15 h 15"/>
                  <a:gd name="T4" fmla="*/ 4 w 44"/>
                  <a:gd name="T5" fmla="*/ 10 h 15"/>
                  <a:gd name="T6" fmla="*/ 0 w 44"/>
                  <a:gd name="T7" fmla="*/ 5 h 15"/>
                  <a:gd name="T8" fmla="*/ 5 w 44"/>
                  <a:gd name="T9" fmla="*/ 1 h 15"/>
                  <a:gd name="T10" fmla="*/ 40 w 44"/>
                  <a:gd name="T11" fmla="*/ 5 h 15"/>
                  <a:gd name="T12" fmla="*/ 44 w 44"/>
                  <a:gd name="T13" fmla="*/ 10 h 15"/>
                  <a:gd name="T14" fmla="*/ 39 w 44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" h="15">
                    <a:moveTo>
                      <a:pt x="39" y="15"/>
                    </a:moveTo>
                    <a:cubicBezTo>
                      <a:pt x="39" y="15"/>
                      <a:pt x="38" y="15"/>
                      <a:pt x="38" y="15"/>
                    </a:cubicBezTo>
                    <a:cubicBezTo>
                      <a:pt x="27" y="13"/>
                      <a:pt x="16" y="11"/>
                      <a:pt x="4" y="10"/>
                    </a:cubicBezTo>
                    <a:cubicBezTo>
                      <a:pt x="2" y="10"/>
                      <a:pt x="0" y="8"/>
                      <a:pt x="0" y="5"/>
                    </a:cubicBezTo>
                    <a:cubicBezTo>
                      <a:pt x="0" y="2"/>
                      <a:pt x="2" y="0"/>
                      <a:pt x="5" y="1"/>
                    </a:cubicBezTo>
                    <a:cubicBezTo>
                      <a:pt x="17" y="2"/>
                      <a:pt x="28" y="3"/>
                      <a:pt x="40" y="5"/>
                    </a:cubicBezTo>
                    <a:cubicBezTo>
                      <a:pt x="42" y="5"/>
                      <a:pt x="44" y="8"/>
                      <a:pt x="44" y="10"/>
                    </a:cubicBezTo>
                    <a:cubicBezTo>
                      <a:pt x="43" y="13"/>
                      <a:pt x="41" y="15"/>
                      <a:pt x="39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60" name="">
                <a:extLst>
                  <a:ext uri="{FF2B5EF4-FFF2-40B4-BE49-F238E27FC236}">
                    <a16:creationId xmlns:a16="http://schemas.microsoft.com/office/drawing/2014/main" id="{716ECFA0-1083-42E6-BD13-7BA578F0C7D4}"/>
                  </a:ext>
                </a:extLst>
              </p:cNvPr>
              <p:cNvSpPr/>
              <p:nvPr/>
            </p:nvSpPr>
            <p:spPr bwMode="auto">
              <a:xfrm>
                <a:off x="5111750" y="2632076"/>
                <a:ext cx="79375" cy="41275"/>
              </a:xfrm>
              <a:custGeom>
                <a:avLst/>
                <a:gdLst>
                  <a:gd name="T0" fmla="*/ 5 w 21"/>
                  <a:gd name="T1" fmla="*/ 11 h 11"/>
                  <a:gd name="T2" fmla="*/ 1 w 21"/>
                  <a:gd name="T3" fmla="*/ 8 h 11"/>
                  <a:gd name="T4" fmla="*/ 4 w 21"/>
                  <a:gd name="T5" fmla="*/ 2 h 11"/>
                  <a:gd name="T6" fmla="*/ 16 w 21"/>
                  <a:gd name="T7" fmla="*/ 0 h 11"/>
                  <a:gd name="T8" fmla="*/ 21 w 21"/>
                  <a:gd name="T9" fmla="*/ 4 h 11"/>
                  <a:gd name="T10" fmla="*/ 16 w 21"/>
                  <a:gd name="T11" fmla="*/ 9 h 11"/>
                  <a:gd name="T12" fmla="*/ 7 w 21"/>
                  <a:gd name="T13" fmla="*/ 11 h 11"/>
                  <a:gd name="T14" fmla="*/ 5 w 21"/>
                  <a:gd name="T1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11">
                    <a:moveTo>
                      <a:pt x="5" y="11"/>
                    </a:moveTo>
                    <a:cubicBezTo>
                      <a:pt x="3" y="11"/>
                      <a:pt x="1" y="10"/>
                      <a:pt x="1" y="8"/>
                    </a:cubicBezTo>
                    <a:cubicBezTo>
                      <a:pt x="0" y="5"/>
                      <a:pt x="1" y="3"/>
                      <a:pt x="4" y="2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18" y="0"/>
                      <a:pt x="21" y="2"/>
                      <a:pt x="21" y="4"/>
                    </a:cubicBezTo>
                    <a:cubicBezTo>
                      <a:pt x="21" y="7"/>
                      <a:pt x="19" y="9"/>
                      <a:pt x="16" y="9"/>
                    </a:cubicBezTo>
                    <a:cubicBezTo>
                      <a:pt x="13" y="10"/>
                      <a:pt x="10" y="10"/>
                      <a:pt x="7" y="11"/>
                    </a:cubicBezTo>
                    <a:cubicBezTo>
                      <a:pt x="6" y="11"/>
                      <a:pt x="6" y="11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61" name="">
                <a:extLst>
                  <a:ext uri="{FF2B5EF4-FFF2-40B4-BE49-F238E27FC236}">
                    <a16:creationId xmlns:a16="http://schemas.microsoft.com/office/drawing/2014/main" id="{87DDA5A4-B08E-42D5-85E6-8640DCBD8BC7}"/>
                  </a:ext>
                </a:extLst>
              </p:cNvPr>
              <p:cNvSpPr/>
              <p:nvPr/>
            </p:nvSpPr>
            <p:spPr bwMode="auto">
              <a:xfrm>
                <a:off x="5108575" y="2852739"/>
                <a:ext cx="182563" cy="112713"/>
              </a:xfrm>
              <a:custGeom>
                <a:avLst/>
                <a:gdLst>
                  <a:gd name="T0" fmla="*/ 6 w 48"/>
                  <a:gd name="T1" fmla="*/ 30 h 30"/>
                  <a:gd name="T2" fmla="*/ 2 w 48"/>
                  <a:gd name="T3" fmla="*/ 28 h 30"/>
                  <a:gd name="T4" fmla="*/ 4 w 48"/>
                  <a:gd name="T5" fmla="*/ 21 h 30"/>
                  <a:gd name="T6" fmla="*/ 40 w 48"/>
                  <a:gd name="T7" fmla="*/ 1 h 30"/>
                  <a:gd name="T8" fmla="*/ 47 w 48"/>
                  <a:gd name="T9" fmla="*/ 3 h 30"/>
                  <a:gd name="T10" fmla="*/ 45 w 48"/>
                  <a:gd name="T11" fmla="*/ 10 h 30"/>
                  <a:gd name="T12" fmla="*/ 8 w 48"/>
                  <a:gd name="T13" fmla="*/ 30 h 30"/>
                  <a:gd name="T14" fmla="*/ 6 w 48"/>
                  <a:gd name="T1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30">
                    <a:moveTo>
                      <a:pt x="6" y="30"/>
                    </a:moveTo>
                    <a:cubicBezTo>
                      <a:pt x="4" y="30"/>
                      <a:pt x="3" y="29"/>
                      <a:pt x="2" y="28"/>
                    </a:cubicBezTo>
                    <a:cubicBezTo>
                      <a:pt x="0" y="25"/>
                      <a:pt x="1" y="22"/>
                      <a:pt x="4" y="21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2" y="0"/>
                      <a:pt x="45" y="1"/>
                      <a:pt x="47" y="3"/>
                    </a:cubicBezTo>
                    <a:cubicBezTo>
                      <a:pt x="48" y="5"/>
                      <a:pt x="47" y="8"/>
                      <a:pt x="45" y="10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0"/>
                      <a:pt x="7" y="30"/>
                      <a:pt x="6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62" name="">
                <a:extLst>
                  <a:ext uri="{FF2B5EF4-FFF2-40B4-BE49-F238E27FC236}">
                    <a16:creationId xmlns:a16="http://schemas.microsoft.com/office/drawing/2014/main" id="{94C46792-4E3F-40D2-B081-77F6BB788EFC}"/>
                  </a:ext>
                </a:extLst>
              </p:cNvPr>
              <p:cNvSpPr/>
              <p:nvPr/>
            </p:nvSpPr>
            <p:spPr bwMode="auto">
              <a:xfrm>
                <a:off x="5381625" y="3052764"/>
                <a:ext cx="79375" cy="76200"/>
              </a:xfrm>
              <a:custGeom>
                <a:avLst/>
                <a:gdLst>
                  <a:gd name="T0" fmla="*/ 6 w 21"/>
                  <a:gd name="T1" fmla="*/ 20 h 20"/>
                  <a:gd name="T2" fmla="*/ 1 w 21"/>
                  <a:gd name="T3" fmla="*/ 17 h 20"/>
                  <a:gd name="T4" fmla="*/ 4 w 21"/>
                  <a:gd name="T5" fmla="*/ 10 h 20"/>
                  <a:gd name="T6" fmla="*/ 11 w 21"/>
                  <a:gd name="T7" fmla="*/ 3 h 20"/>
                  <a:gd name="T8" fmla="*/ 17 w 21"/>
                  <a:gd name="T9" fmla="*/ 1 h 20"/>
                  <a:gd name="T10" fmla="*/ 20 w 21"/>
                  <a:gd name="T11" fmla="*/ 7 h 20"/>
                  <a:gd name="T12" fmla="*/ 7 w 21"/>
                  <a:gd name="T13" fmla="*/ 19 h 20"/>
                  <a:gd name="T14" fmla="*/ 6 w 21"/>
                  <a:gd name="T1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20">
                    <a:moveTo>
                      <a:pt x="6" y="20"/>
                    </a:moveTo>
                    <a:cubicBezTo>
                      <a:pt x="4" y="20"/>
                      <a:pt x="2" y="19"/>
                      <a:pt x="1" y="17"/>
                    </a:cubicBezTo>
                    <a:cubicBezTo>
                      <a:pt x="0" y="14"/>
                      <a:pt x="1" y="11"/>
                      <a:pt x="4" y="10"/>
                    </a:cubicBezTo>
                    <a:cubicBezTo>
                      <a:pt x="7" y="9"/>
                      <a:pt x="9" y="6"/>
                      <a:pt x="11" y="3"/>
                    </a:cubicBezTo>
                    <a:cubicBezTo>
                      <a:pt x="12" y="1"/>
                      <a:pt x="14" y="0"/>
                      <a:pt x="17" y="1"/>
                    </a:cubicBezTo>
                    <a:cubicBezTo>
                      <a:pt x="19" y="2"/>
                      <a:pt x="21" y="5"/>
                      <a:pt x="20" y="7"/>
                    </a:cubicBezTo>
                    <a:cubicBezTo>
                      <a:pt x="17" y="12"/>
                      <a:pt x="13" y="17"/>
                      <a:pt x="7" y="19"/>
                    </a:cubicBezTo>
                    <a:cubicBezTo>
                      <a:pt x="7" y="20"/>
                      <a:pt x="6" y="20"/>
                      <a:pt x="6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63" name="">
                <a:extLst>
                  <a:ext uri="{FF2B5EF4-FFF2-40B4-BE49-F238E27FC236}">
                    <a16:creationId xmlns:a16="http://schemas.microsoft.com/office/drawing/2014/main" id="{46CAEE6E-41D7-4DE7-8904-353A33B9395B}"/>
                  </a:ext>
                </a:extLst>
              </p:cNvPr>
              <p:cNvSpPr/>
              <p:nvPr/>
            </p:nvSpPr>
            <p:spPr bwMode="auto">
              <a:xfrm>
                <a:off x="5484813" y="3159126"/>
                <a:ext cx="125413" cy="155575"/>
              </a:xfrm>
              <a:custGeom>
                <a:avLst/>
                <a:gdLst>
                  <a:gd name="T0" fmla="*/ 6 w 33"/>
                  <a:gd name="T1" fmla="*/ 41 h 41"/>
                  <a:gd name="T2" fmla="*/ 2 w 33"/>
                  <a:gd name="T3" fmla="*/ 39 h 41"/>
                  <a:gd name="T4" fmla="*/ 2 w 33"/>
                  <a:gd name="T5" fmla="*/ 32 h 41"/>
                  <a:gd name="T6" fmla="*/ 23 w 33"/>
                  <a:gd name="T7" fmla="*/ 4 h 41"/>
                  <a:gd name="T8" fmla="*/ 29 w 33"/>
                  <a:gd name="T9" fmla="*/ 1 h 41"/>
                  <a:gd name="T10" fmla="*/ 32 w 33"/>
                  <a:gd name="T11" fmla="*/ 7 h 41"/>
                  <a:gd name="T12" fmla="*/ 9 w 33"/>
                  <a:gd name="T13" fmla="*/ 39 h 41"/>
                  <a:gd name="T14" fmla="*/ 6 w 33"/>
                  <a:gd name="T15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41">
                    <a:moveTo>
                      <a:pt x="6" y="41"/>
                    </a:moveTo>
                    <a:cubicBezTo>
                      <a:pt x="4" y="41"/>
                      <a:pt x="3" y="40"/>
                      <a:pt x="2" y="39"/>
                    </a:cubicBezTo>
                    <a:cubicBezTo>
                      <a:pt x="0" y="37"/>
                      <a:pt x="0" y="34"/>
                      <a:pt x="2" y="32"/>
                    </a:cubicBezTo>
                    <a:cubicBezTo>
                      <a:pt x="11" y="24"/>
                      <a:pt x="18" y="14"/>
                      <a:pt x="23" y="4"/>
                    </a:cubicBezTo>
                    <a:cubicBezTo>
                      <a:pt x="24" y="1"/>
                      <a:pt x="26" y="0"/>
                      <a:pt x="29" y="1"/>
                    </a:cubicBezTo>
                    <a:cubicBezTo>
                      <a:pt x="32" y="2"/>
                      <a:pt x="33" y="5"/>
                      <a:pt x="32" y="7"/>
                    </a:cubicBezTo>
                    <a:cubicBezTo>
                      <a:pt x="27" y="19"/>
                      <a:pt x="19" y="31"/>
                      <a:pt x="9" y="39"/>
                    </a:cubicBezTo>
                    <a:cubicBezTo>
                      <a:pt x="8" y="40"/>
                      <a:pt x="7" y="41"/>
                      <a:pt x="6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64" name="">
                <a:extLst>
                  <a:ext uri="{FF2B5EF4-FFF2-40B4-BE49-F238E27FC236}">
                    <a16:creationId xmlns:a16="http://schemas.microsoft.com/office/drawing/2014/main" id="{E929FC98-14ED-4FE1-811C-C4D94D88762A}"/>
                  </a:ext>
                </a:extLst>
              </p:cNvPr>
              <p:cNvSpPr/>
              <p:nvPr/>
            </p:nvSpPr>
            <p:spPr bwMode="auto">
              <a:xfrm>
                <a:off x="5788025" y="3251201"/>
                <a:ext cx="60325" cy="101600"/>
              </a:xfrm>
              <a:custGeom>
                <a:avLst/>
                <a:gdLst>
                  <a:gd name="T0" fmla="*/ 6 w 16"/>
                  <a:gd name="T1" fmla="*/ 27 h 27"/>
                  <a:gd name="T2" fmla="*/ 4 w 16"/>
                  <a:gd name="T3" fmla="*/ 26 h 27"/>
                  <a:gd name="T4" fmla="*/ 1 w 16"/>
                  <a:gd name="T5" fmla="*/ 20 h 27"/>
                  <a:gd name="T6" fmla="*/ 6 w 16"/>
                  <a:gd name="T7" fmla="*/ 4 h 27"/>
                  <a:gd name="T8" fmla="*/ 12 w 16"/>
                  <a:gd name="T9" fmla="*/ 1 h 27"/>
                  <a:gd name="T10" fmla="*/ 15 w 16"/>
                  <a:gd name="T11" fmla="*/ 7 h 27"/>
                  <a:gd name="T12" fmla="*/ 10 w 16"/>
                  <a:gd name="T13" fmla="*/ 23 h 27"/>
                  <a:gd name="T14" fmla="*/ 6 w 16"/>
                  <a:gd name="T1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27">
                    <a:moveTo>
                      <a:pt x="6" y="27"/>
                    </a:moveTo>
                    <a:cubicBezTo>
                      <a:pt x="5" y="27"/>
                      <a:pt x="5" y="26"/>
                      <a:pt x="4" y="26"/>
                    </a:cubicBezTo>
                    <a:cubicBezTo>
                      <a:pt x="2" y="25"/>
                      <a:pt x="0" y="23"/>
                      <a:pt x="1" y="20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2"/>
                      <a:pt x="10" y="0"/>
                      <a:pt x="12" y="1"/>
                    </a:cubicBezTo>
                    <a:cubicBezTo>
                      <a:pt x="15" y="2"/>
                      <a:pt x="16" y="4"/>
                      <a:pt x="15" y="7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5"/>
                      <a:pt x="8" y="27"/>
                      <a:pt x="6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65" name="">
                <a:extLst>
                  <a:ext uri="{FF2B5EF4-FFF2-40B4-BE49-F238E27FC236}">
                    <a16:creationId xmlns:a16="http://schemas.microsoft.com/office/drawing/2014/main" id="{91CE107D-7E28-4D0F-8FB4-BC09DA4D9FD2}"/>
                  </a:ext>
                </a:extLst>
              </p:cNvPr>
              <p:cNvSpPr/>
              <p:nvPr/>
            </p:nvSpPr>
            <p:spPr bwMode="auto">
              <a:xfrm>
                <a:off x="6099175" y="3276601"/>
                <a:ext cx="80963" cy="198438"/>
              </a:xfrm>
              <a:custGeom>
                <a:avLst/>
                <a:gdLst>
                  <a:gd name="T0" fmla="*/ 15 w 21"/>
                  <a:gd name="T1" fmla="*/ 52 h 52"/>
                  <a:gd name="T2" fmla="*/ 11 w 21"/>
                  <a:gd name="T3" fmla="*/ 47 h 52"/>
                  <a:gd name="T4" fmla="*/ 1 w 21"/>
                  <a:gd name="T5" fmla="*/ 8 h 52"/>
                  <a:gd name="T6" fmla="*/ 4 w 21"/>
                  <a:gd name="T7" fmla="*/ 1 h 52"/>
                  <a:gd name="T8" fmla="*/ 11 w 21"/>
                  <a:gd name="T9" fmla="*/ 4 h 52"/>
                  <a:gd name="T10" fmla="*/ 20 w 21"/>
                  <a:gd name="T11" fmla="*/ 46 h 52"/>
                  <a:gd name="T12" fmla="*/ 16 w 21"/>
                  <a:gd name="T13" fmla="*/ 52 h 52"/>
                  <a:gd name="T14" fmla="*/ 15 w 21"/>
                  <a:gd name="T1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52">
                    <a:moveTo>
                      <a:pt x="15" y="52"/>
                    </a:moveTo>
                    <a:cubicBezTo>
                      <a:pt x="13" y="52"/>
                      <a:pt x="11" y="50"/>
                      <a:pt x="11" y="47"/>
                    </a:cubicBezTo>
                    <a:cubicBezTo>
                      <a:pt x="9" y="34"/>
                      <a:pt x="6" y="20"/>
                      <a:pt x="1" y="8"/>
                    </a:cubicBezTo>
                    <a:cubicBezTo>
                      <a:pt x="0" y="5"/>
                      <a:pt x="2" y="2"/>
                      <a:pt x="4" y="1"/>
                    </a:cubicBezTo>
                    <a:cubicBezTo>
                      <a:pt x="7" y="0"/>
                      <a:pt x="10" y="2"/>
                      <a:pt x="11" y="4"/>
                    </a:cubicBezTo>
                    <a:cubicBezTo>
                      <a:pt x="15" y="18"/>
                      <a:pt x="19" y="32"/>
                      <a:pt x="20" y="46"/>
                    </a:cubicBezTo>
                    <a:cubicBezTo>
                      <a:pt x="21" y="49"/>
                      <a:pt x="19" y="51"/>
                      <a:pt x="16" y="52"/>
                    </a:cubicBezTo>
                    <a:cubicBezTo>
                      <a:pt x="16" y="52"/>
                      <a:pt x="16" y="52"/>
                      <a:pt x="15" y="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66" name="">
                <a:extLst>
                  <a:ext uri="{FF2B5EF4-FFF2-40B4-BE49-F238E27FC236}">
                    <a16:creationId xmlns:a16="http://schemas.microsoft.com/office/drawing/2014/main" id="{9DEA50D1-F870-41A9-9A7D-2CA68082B9B0}"/>
                  </a:ext>
                </a:extLst>
              </p:cNvPr>
              <p:cNvSpPr/>
              <p:nvPr/>
            </p:nvSpPr>
            <p:spPr bwMode="auto">
              <a:xfrm>
                <a:off x="6350000" y="3238501"/>
                <a:ext cx="53975" cy="92075"/>
              </a:xfrm>
              <a:custGeom>
                <a:avLst/>
                <a:gdLst>
                  <a:gd name="T0" fmla="*/ 8 w 14"/>
                  <a:gd name="T1" fmla="*/ 24 h 24"/>
                  <a:gd name="T2" fmla="*/ 3 w 14"/>
                  <a:gd name="T3" fmla="*/ 20 h 24"/>
                  <a:gd name="T4" fmla="*/ 0 w 14"/>
                  <a:gd name="T5" fmla="*/ 6 h 24"/>
                  <a:gd name="T6" fmla="*/ 4 w 14"/>
                  <a:gd name="T7" fmla="*/ 0 h 24"/>
                  <a:gd name="T8" fmla="*/ 10 w 14"/>
                  <a:gd name="T9" fmla="*/ 4 h 24"/>
                  <a:gd name="T10" fmla="*/ 13 w 14"/>
                  <a:gd name="T11" fmla="*/ 18 h 24"/>
                  <a:gd name="T12" fmla="*/ 9 w 14"/>
                  <a:gd name="T13" fmla="*/ 23 h 24"/>
                  <a:gd name="T14" fmla="*/ 8 w 14"/>
                  <a:gd name="T1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24">
                    <a:moveTo>
                      <a:pt x="8" y="24"/>
                    </a:moveTo>
                    <a:cubicBezTo>
                      <a:pt x="6" y="24"/>
                      <a:pt x="4" y="22"/>
                      <a:pt x="3" y="2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1" y="1"/>
                      <a:pt x="4" y="0"/>
                    </a:cubicBezTo>
                    <a:cubicBezTo>
                      <a:pt x="7" y="0"/>
                      <a:pt x="9" y="1"/>
                      <a:pt x="10" y="4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4" y="20"/>
                      <a:pt x="12" y="23"/>
                      <a:pt x="9" y="23"/>
                    </a:cubicBezTo>
                    <a:cubicBezTo>
                      <a:pt x="9" y="24"/>
                      <a:pt x="9" y="24"/>
                      <a:pt x="8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67" name="">
                <a:extLst>
                  <a:ext uri="{FF2B5EF4-FFF2-40B4-BE49-F238E27FC236}">
                    <a16:creationId xmlns:a16="http://schemas.microsoft.com/office/drawing/2014/main" id="{C13ED9B2-D8DF-49E9-A894-4431518B27A5}"/>
                  </a:ext>
                </a:extLst>
              </p:cNvPr>
              <p:cNvSpPr/>
              <p:nvPr/>
            </p:nvSpPr>
            <p:spPr bwMode="auto">
              <a:xfrm>
                <a:off x="6426200" y="1516064"/>
                <a:ext cx="79375" cy="114300"/>
              </a:xfrm>
              <a:custGeom>
                <a:avLst/>
                <a:gdLst>
                  <a:gd name="T0" fmla="*/ 5 w 21"/>
                  <a:gd name="T1" fmla="*/ 30 h 30"/>
                  <a:gd name="T2" fmla="*/ 3 w 21"/>
                  <a:gd name="T3" fmla="*/ 29 h 30"/>
                  <a:gd name="T4" fmla="*/ 0 w 21"/>
                  <a:gd name="T5" fmla="*/ 23 h 30"/>
                  <a:gd name="T6" fmla="*/ 12 w 21"/>
                  <a:gd name="T7" fmla="*/ 3 h 30"/>
                  <a:gd name="T8" fmla="*/ 19 w 21"/>
                  <a:gd name="T9" fmla="*/ 2 h 30"/>
                  <a:gd name="T10" fmla="*/ 20 w 21"/>
                  <a:gd name="T11" fmla="*/ 9 h 30"/>
                  <a:gd name="T12" fmla="*/ 10 w 21"/>
                  <a:gd name="T13" fmla="*/ 26 h 30"/>
                  <a:gd name="T14" fmla="*/ 5 w 21"/>
                  <a:gd name="T1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30">
                    <a:moveTo>
                      <a:pt x="5" y="30"/>
                    </a:moveTo>
                    <a:cubicBezTo>
                      <a:pt x="4" y="30"/>
                      <a:pt x="4" y="29"/>
                      <a:pt x="3" y="29"/>
                    </a:cubicBezTo>
                    <a:cubicBezTo>
                      <a:pt x="1" y="28"/>
                      <a:pt x="0" y="26"/>
                      <a:pt x="0" y="23"/>
                    </a:cubicBezTo>
                    <a:cubicBezTo>
                      <a:pt x="3" y="16"/>
                      <a:pt x="7" y="9"/>
                      <a:pt x="12" y="3"/>
                    </a:cubicBezTo>
                    <a:cubicBezTo>
                      <a:pt x="14" y="1"/>
                      <a:pt x="17" y="0"/>
                      <a:pt x="19" y="2"/>
                    </a:cubicBezTo>
                    <a:cubicBezTo>
                      <a:pt x="21" y="4"/>
                      <a:pt x="21" y="7"/>
                      <a:pt x="20" y="9"/>
                    </a:cubicBezTo>
                    <a:cubicBezTo>
                      <a:pt x="15" y="14"/>
                      <a:pt x="12" y="20"/>
                      <a:pt x="10" y="26"/>
                    </a:cubicBezTo>
                    <a:cubicBezTo>
                      <a:pt x="9" y="28"/>
                      <a:pt x="7" y="30"/>
                      <a:pt x="5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68" name="">
                <a:extLst>
                  <a:ext uri="{FF2B5EF4-FFF2-40B4-BE49-F238E27FC236}">
                    <a16:creationId xmlns:a16="http://schemas.microsoft.com/office/drawing/2014/main" id="{0B295129-A6D3-4C15-B202-55E1AF7E3599}"/>
                  </a:ext>
                </a:extLst>
              </p:cNvPr>
              <p:cNvSpPr/>
              <p:nvPr/>
            </p:nvSpPr>
            <p:spPr bwMode="auto">
              <a:xfrm>
                <a:off x="6786563" y="1744664"/>
                <a:ext cx="100013" cy="101600"/>
              </a:xfrm>
              <a:custGeom>
                <a:avLst/>
                <a:gdLst>
                  <a:gd name="T0" fmla="*/ 5 w 26"/>
                  <a:gd name="T1" fmla="*/ 27 h 27"/>
                  <a:gd name="T2" fmla="*/ 2 w 26"/>
                  <a:gd name="T3" fmla="*/ 26 h 27"/>
                  <a:gd name="T4" fmla="*/ 1 w 26"/>
                  <a:gd name="T5" fmla="*/ 19 h 27"/>
                  <a:gd name="T6" fmla="*/ 17 w 26"/>
                  <a:gd name="T7" fmla="*/ 2 h 27"/>
                  <a:gd name="T8" fmla="*/ 24 w 26"/>
                  <a:gd name="T9" fmla="*/ 2 h 27"/>
                  <a:gd name="T10" fmla="*/ 24 w 26"/>
                  <a:gd name="T11" fmla="*/ 9 h 27"/>
                  <a:gd name="T12" fmla="*/ 9 w 26"/>
                  <a:gd name="T13" fmla="*/ 25 h 27"/>
                  <a:gd name="T14" fmla="*/ 5 w 26"/>
                  <a:gd name="T1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27">
                    <a:moveTo>
                      <a:pt x="5" y="27"/>
                    </a:moveTo>
                    <a:cubicBezTo>
                      <a:pt x="4" y="27"/>
                      <a:pt x="3" y="27"/>
                      <a:pt x="2" y="26"/>
                    </a:cubicBezTo>
                    <a:cubicBezTo>
                      <a:pt x="0" y="25"/>
                      <a:pt x="0" y="22"/>
                      <a:pt x="1" y="19"/>
                    </a:cubicBezTo>
                    <a:cubicBezTo>
                      <a:pt x="6" y="13"/>
                      <a:pt x="11" y="7"/>
                      <a:pt x="17" y="2"/>
                    </a:cubicBezTo>
                    <a:cubicBezTo>
                      <a:pt x="20" y="0"/>
                      <a:pt x="23" y="0"/>
                      <a:pt x="24" y="2"/>
                    </a:cubicBezTo>
                    <a:cubicBezTo>
                      <a:pt x="26" y="4"/>
                      <a:pt x="26" y="8"/>
                      <a:pt x="24" y="9"/>
                    </a:cubicBezTo>
                    <a:cubicBezTo>
                      <a:pt x="18" y="14"/>
                      <a:pt x="13" y="19"/>
                      <a:pt x="9" y="25"/>
                    </a:cubicBezTo>
                    <a:cubicBezTo>
                      <a:pt x="8" y="26"/>
                      <a:pt x="7" y="27"/>
                      <a:pt x="5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69" name="">
                <a:extLst>
                  <a:ext uri="{FF2B5EF4-FFF2-40B4-BE49-F238E27FC236}">
                    <a16:creationId xmlns:a16="http://schemas.microsoft.com/office/drawing/2014/main" id="{2E614D53-3987-4046-A62D-9F7C401878A7}"/>
                  </a:ext>
                </a:extLst>
              </p:cNvPr>
              <p:cNvSpPr/>
              <p:nvPr/>
            </p:nvSpPr>
            <p:spPr bwMode="auto">
              <a:xfrm>
                <a:off x="7011988" y="2200276"/>
                <a:ext cx="128588" cy="52388"/>
              </a:xfrm>
              <a:custGeom>
                <a:avLst/>
                <a:gdLst>
                  <a:gd name="T0" fmla="*/ 6 w 34"/>
                  <a:gd name="T1" fmla="*/ 14 h 14"/>
                  <a:gd name="T2" fmla="*/ 1 w 34"/>
                  <a:gd name="T3" fmla="*/ 10 h 14"/>
                  <a:gd name="T4" fmla="*/ 5 w 34"/>
                  <a:gd name="T5" fmla="*/ 4 h 14"/>
                  <a:gd name="T6" fmla="*/ 28 w 34"/>
                  <a:gd name="T7" fmla="*/ 0 h 14"/>
                  <a:gd name="T8" fmla="*/ 33 w 34"/>
                  <a:gd name="T9" fmla="*/ 4 h 14"/>
                  <a:gd name="T10" fmla="*/ 29 w 34"/>
                  <a:gd name="T11" fmla="*/ 10 h 14"/>
                  <a:gd name="T12" fmla="*/ 7 w 34"/>
                  <a:gd name="T13" fmla="*/ 14 h 14"/>
                  <a:gd name="T14" fmla="*/ 6 w 34"/>
                  <a:gd name="T1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14">
                    <a:moveTo>
                      <a:pt x="6" y="14"/>
                    </a:moveTo>
                    <a:cubicBezTo>
                      <a:pt x="3" y="14"/>
                      <a:pt x="1" y="12"/>
                      <a:pt x="1" y="10"/>
                    </a:cubicBezTo>
                    <a:cubicBezTo>
                      <a:pt x="0" y="7"/>
                      <a:pt x="2" y="5"/>
                      <a:pt x="5" y="4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3" y="2"/>
                      <a:pt x="33" y="4"/>
                    </a:cubicBezTo>
                    <a:cubicBezTo>
                      <a:pt x="34" y="7"/>
                      <a:pt x="32" y="9"/>
                      <a:pt x="29" y="10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6" y="14"/>
                      <a:pt x="6" y="14"/>
                      <a:pt x="6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70" name="">
                <a:extLst>
                  <a:ext uri="{FF2B5EF4-FFF2-40B4-BE49-F238E27FC236}">
                    <a16:creationId xmlns:a16="http://schemas.microsoft.com/office/drawing/2014/main" id="{6EF4D005-AD5B-4FE6-96C1-08F27D77CE5B}"/>
                  </a:ext>
                </a:extLst>
              </p:cNvPr>
              <p:cNvSpPr/>
              <p:nvPr/>
            </p:nvSpPr>
            <p:spPr bwMode="auto">
              <a:xfrm>
                <a:off x="6977063" y="2719389"/>
                <a:ext cx="130175" cy="84138"/>
              </a:xfrm>
              <a:custGeom>
                <a:avLst/>
                <a:gdLst>
                  <a:gd name="T0" fmla="*/ 28 w 34"/>
                  <a:gd name="T1" fmla="*/ 22 h 22"/>
                  <a:gd name="T2" fmla="*/ 28 w 34"/>
                  <a:gd name="T3" fmla="*/ 22 h 22"/>
                  <a:gd name="T4" fmla="*/ 1 w 34"/>
                  <a:gd name="T5" fmla="*/ 9 h 22"/>
                  <a:gd name="T6" fmla="*/ 2 w 34"/>
                  <a:gd name="T7" fmla="*/ 2 h 22"/>
                  <a:gd name="T8" fmla="*/ 9 w 34"/>
                  <a:gd name="T9" fmla="*/ 2 h 22"/>
                  <a:gd name="T10" fmla="*/ 29 w 34"/>
                  <a:gd name="T11" fmla="*/ 12 h 22"/>
                  <a:gd name="T12" fmla="*/ 33 w 34"/>
                  <a:gd name="T13" fmla="*/ 18 h 22"/>
                  <a:gd name="T14" fmla="*/ 28 w 34"/>
                  <a:gd name="T1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22">
                    <a:moveTo>
                      <a:pt x="28" y="22"/>
                    </a:moveTo>
                    <a:cubicBezTo>
                      <a:pt x="28" y="22"/>
                      <a:pt x="28" y="22"/>
                      <a:pt x="28" y="22"/>
                    </a:cubicBezTo>
                    <a:cubicBezTo>
                      <a:pt x="18" y="21"/>
                      <a:pt x="8" y="16"/>
                      <a:pt x="1" y="9"/>
                    </a:cubicBezTo>
                    <a:cubicBezTo>
                      <a:pt x="0" y="7"/>
                      <a:pt x="0" y="4"/>
                      <a:pt x="2" y="2"/>
                    </a:cubicBezTo>
                    <a:cubicBezTo>
                      <a:pt x="4" y="0"/>
                      <a:pt x="7" y="0"/>
                      <a:pt x="9" y="2"/>
                    </a:cubicBezTo>
                    <a:cubicBezTo>
                      <a:pt x="14" y="8"/>
                      <a:pt x="21" y="11"/>
                      <a:pt x="29" y="12"/>
                    </a:cubicBezTo>
                    <a:cubicBezTo>
                      <a:pt x="32" y="13"/>
                      <a:pt x="34" y="15"/>
                      <a:pt x="33" y="18"/>
                    </a:cubicBezTo>
                    <a:cubicBezTo>
                      <a:pt x="33" y="20"/>
                      <a:pt x="31" y="22"/>
                      <a:pt x="28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71" name="">
                <a:extLst>
                  <a:ext uri="{FF2B5EF4-FFF2-40B4-BE49-F238E27FC236}">
                    <a16:creationId xmlns:a16="http://schemas.microsoft.com/office/drawing/2014/main" id="{975CE16D-23A3-473B-8359-1429BE7C1E51}"/>
                  </a:ext>
                </a:extLst>
              </p:cNvPr>
              <p:cNvSpPr/>
              <p:nvPr/>
            </p:nvSpPr>
            <p:spPr bwMode="auto">
              <a:xfrm>
                <a:off x="6684963" y="3071814"/>
                <a:ext cx="109538" cy="84138"/>
              </a:xfrm>
              <a:custGeom>
                <a:avLst/>
                <a:gdLst>
                  <a:gd name="T0" fmla="*/ 23 w 29"/>
                  <a:gd name="T1" fmla="*/ 22 h 22"/>
                  <a:gd name="T2" fmla="*/ 21 w 29"/>
                  <a:gd name="T3" fmla="*/ 21 h 22"/>
                  <a:gd name="T4" fmla="*/ 3 w 29"/>
                  <a:gd name="T5" fmla="*/ 10 h 22"/>
                  <a:gd name="T6" fmla="*/ 1 w 29"/>
                  <a:gd name="T7" fmla="*/ 3 h 22"/>
                  <a:gd name="T8" fmla="*/ 8 w 29"/>
                  <a:gd name="T9" fmla="*/ 1 h 22"/>
                  <a:gd name="T10" fmla="*/ 26 w 29"/>
                  <a:gd name="T11" fmla="*/ 13 h 22"/>
                  <a:gd name="T12" fmla="*/ 28 w 29"/>
                  <a:gd name="T13" fmla="*/ 20 h 22"/>
                  <a:gd name="T14" fmla="*/ 23 w 29"/>
                  <a:gd name="T1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22">
                    <a:moveTo>
                      <a:pt x="23" y="22"/>
                    </a:moveTo>
                    <a:cubicBezTo>
                      <a:pt x="23" y="22"/>
                      <a:pt x="22" y="22"/>
                      <a:pt x="21" y="21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0" y="8"/>
                      <a:pt x="0" y="5"/>
                      <a:pt x="1" y="3"/>
                    </a:cubicBezTo>
                    <a:cubicBezTo>
                      <a:pt x="2" y="1"/>
                      <a:pt x="6" y="0"/>
                      <a:pt x="8" y="1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8" y="15"/>
                      <a:pt x="29" y="18"/>
                      <a:pt x="28" y="20"/>
                    </a:cubicBezTo>
                    <a:cubicBezTo>
                      <a:pt x="27" y="21"/>
                      <a:pt x="25" y="22"/>
                      <a:pt x="23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72" name="">
                <a:extLst>
                  <a:ext uri="{FF2B5EF4-FFF2-40B4-BE49-F238E27FC236}">
                    <a16:creationId xmlns:a16="http://schemas.microsoft.com/office/drawing/2014/main" id="{61CD06EE-E470-4B11-9953-667A0CDFAEE9}"/>
                  </a:ext>
                </a:extLst>
              </p:cNvPr>
              <p:cNvSpPr/>
              <p:nvPr/>
            </p:nvSpPr>
            <p:spPr bwMode="auto">
              <a:xfrm>
                <a:off x="6205538" y="1141414"/>
                <a:ext cx="103188" cy="428625"/>
              </a:xfrm>
              <a:custGeom>
                <a:avLst/>
                <a:gdLst>
                  <a:gd name="T0" fmla="*/ 5 w 27"/>
                  <a:gd name="T1" fmla="*/ 113 h 113"/>
                  <a:gd name="T2" fmla="*/ 4 w 27"/>
                  <a:gd name="T3" fmla="*/ 113 h 113"/>
                  <a:gd name="T4" fmla="*/ 0 w 27"/>
                  <a:gd name="T5" fmla="*/ 108 h 113"/>
                  <a:gd name="T6" fmla="*/ 17 w 27"/>
                  <a:gd name="T7" fmla="*/ 4 h 113"/>
                  <a:gd name="T8" fmla="*/ 23 w 27"/>
                  <a:gd name="T9" fmla="*/ 0 h 113"/>
                  <a:gd name="T10" fmla="*/ 27 w 27"/>
                  <a:gd name="T11" fmla="*/ 6 h 113"/>
                  <a:gd name="T12" fmla="*/ 10 w 27"/>
                  <a:gd name="T13" fmla="*/ 109 h 113"/>
                  <a:gd name="T14" fmla="*/ 5 w 27"/>
                  <a:gd name="T15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13">
                    <a:moveTo>
                      <a:pt x="5" y="113"/>
                    </a:moveTo>
                    <a:cubicBezTo>
                      <a:pt x="5" y="113"/>
                      <a:pt x="4" y="113"/>
                      <a:pt x="4" y="113"/>
                    </a:cubicBezTo>
                    <a:cubicBezTo>
                      <a:pt x="1" y="113"/>
                      <a:pt x="0" y="110"/>
                      <a:pt x="0" y="108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8" y="2"/>
                      <a:pt x="20" y="0"/>
                      <a:pt x="23" y="0"/>
                    </a:cubicBezTo>
                    <a:cubicBezTo>
                      <a:pt x="25" y="1"/>
                      <a:pt x="27" y="3"/>
                      <a:pt x="27" y="6"/>
                    </a:cubicBezTo>
                    <a:cubicBezTo>
                      <a:pt x="10" y="109"/>
                      <a:pt x="10" y="109"/>
                      <a:pt x="10" y="109"/>
                    </a:cubicBezTo>
                    <a:cubicBezTo>
                      <a:pt x="9" y="112"/>
                      <a:pt x="7" y="113"/>
                      <a:pt x="5" y="1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73" name="">
                <a:extLst>
                  <a:ext uri="{FF2B5EF4-FFF2-40B4-BE49-F238E27FC236}">
                    <a16:creationId xmlns:a16="http://schemas.microsoft.com/office/drawing/2014/main" id="{034CDE06-5F24-4147-8FCD-F2438F3AB843}"/>
                  </a:ext>
                </a:extLst>
              </p:cNvPr>
              <p:cNvSpPr/>
              <p:nvPr/>
            </p:nvSpPr>
            <p:spPr bwMode="auto">
              <a:xfrm>
                <a:off x="6616700" y="1330326"/>
                <a:ext cx="223838" cy="395288"/>
              </a:xfrm>
              <a:custGeom>
                <a:avLst/>
                <a:gdLst>
                  <a:gd name="T0" fmla="*/ 6 w 59"/>
                  <a:gd name="T1" fmla="*/ 104 h 104"/>
                  <a:gd name="T2" fmla="*/ 3 w 59"/>
                  <a:gd name="T3" fmla="*/ 103 h 104"/>
                  <a:gd name="T4" fmla="*/ 2 w 59"/>
                  <a:gd name="T5" fmla="*/ 96 h 104"/>
                  <a:gd name="T6" fmla="*/ 49 w 59"/>
                  <a:gd name="T7" fmla="*/ 4 h 104"/>
                  <a:gd name="T8" fmla="*/ 55 w 59"/>
                  <a:gd name="T9" fmla="*/ 1 h 104"/>
                  <a:gd name="T10" fmla="*/ 58 w 59"/>
                  <a:gd name="T11" fmla="*/ 7 h 104"/>
                  <a:gd name="T12" fmla="*/ 10 w 59"/>
                  <a:gd name="T13" fmla="*/ 102 h 104"/>
                  <a:gd name="T14" fmla="*/ 6 w 59"/>
                  <a:gd name="T15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" h="104">
                    <a:moveTo>
                      <a:pt x="6" y="104"/>
                    </a:moveTo>
                    <a:cubicBezTo>
                      <a:pt x="5" y="104"/>
                      <a:pt x="4" y="103"/>
                      <a:pt x="3" y="103"/>
                    </a:cubicBezTo>
                    <a:cubicBezTo>
                      <a:pt x="1" y="101"/>
                      <a:pt x="0" y="98"/>
                      <a:pt x="2" y="96"/>
                    </a:cubicBezTo>
                    <a:cubicBezTo>
                      <a:pt x="23" y="68"/>
                      <a:pt x="39" y="37"/>
                      <a:pt x="49" y="4"/>
                    </a:cubicBezTo>
                    <a:cubicBezTo>
                      <a:pt x="50" y="1"/>
                      <a:pt x="53" y="0"/>
                      <a:pt x="55" y="1"/>
                    </a:cubicBezTo>
                    <a:cubicBezTo>
                      <a:pt x="58" y="2"/>
                      <a:pt x="59" y="4"/>
                      <a:pt x="58" y="7"/>
                    </a:cubicBezTo>
                    <a:cubicBezTo>
                      <a:pt x="48" y="41"/>
                      <a:pt x="31" y="73"/>
                      <a:pt x="10" y="102"/>
                    </a:cubicBezTo>
                    <a:cubicBezTo>
                      <a:pt x="9" y="103"/>
                      <a:pt x="7" y="104"/>
                      <a:pt x="6" y="1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74" name="">
                <a:extLst>
                  <a:ext uri="{FF2B5EF4-FFF2-40B4-BE49-F238E27FC236}">
                    <a16:creationId xmlns:a16="http://schemas.microsoft.com/office/drawing/2014/main" id="{8EBECD28-AC9E-466E-AEE9-06DDDAE2DB03}"/>
                  </a:ext>
                </a:extLst>
              </p:cNvPr>
              <p:cNvSpPr/>
              <p:nvPr/>
            </p:nvSpPr>
            <p:spPr bwMode="auto">
              <a:xfrm>
                <a:off x="6931025" y="1820864"/>
                <a:ext cx="293688" cy="227013"/>
              </a:xfrm>
              <a:custGeom>
                <a:avLst/>
                <a:gdLst>
                  <a:gd name="T0" fmla="*/ 6 w 77"/>
                  <a:gd name="T1" fmla="*/ 60 h 60"/>
                  <a:gd name="T2" fmla="*/ 2 w 77"/>
                  <a:gd name="T3" fmla="*/ 58 h 60"/>
                  <a:gd name="T4" fmla="*/ 3 w 77"/>
                  <a:gd name="T5" fmla="*/ 51 h 60"/>
                  <a:gd name="T6" fmla="*/ 69 w 77"/>
                  <a:gd name="T7" fmla="*/ 2 h 60"/>
                  <a:gd name="T8" fmla="*/ 76 w 77"/>
                  <a:gd name="T9" fmla="*/ 3 h 60"/>
                  <a:gd name="T10" fmla="*/ 75 w 77"/>
                  <a:gd name="T11" fmla="*/ 10 h 60"/>
                  <a:gd name="T12" fmla="*/ 9 w 77"/>
                  <a:gd name="T13" fmla="*/ 59 h 60"/>
                  <a:gd name="T14" fmla="*/ 6 w 77"/>
                  <a:gd name="T15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60">
                    <a:moveTo>
                      <a:pt x="6" y="60"/>
                    </a:moveTo>
                    <a:cubicBezTo>
                      <a:pt x="4" y="60"/>
                      <a:pt x="3" y="59"/>
                      <a:pt x="2" y="58"/>
                    </a:cubicBezTo>
                    <a:cubicBezTo>
                      <a:pt x="0" y="56"/>
                      <a:pt x="1" y="53"/>
                      <a:pt x="3" y="51"/>
                    </a:cubicBezTo>
                    <a:cubicBezTo>
                      <a:pt x="69" y="2"/>
                      <a:pt x="69" y="2"/>
                      <a:pt x="69" y="2"/>
                    </a:cubicBezTo>
                    <a:cubicBezTo>
                      <a:pt x="71" y="0"/>
                      <a:pt x="74" y="1"/>
                      <a:pt x="76" y="3"/>
                    </a:cubicBezTo>
                    <a:cubicBezTo>
                      <a:pt x="77" y="5"/>
                      <a:pt x="77" y="8"/>
                      <a:pt x="75" y="10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8" y="60"/>
                      <a:pt x="7" y="60"/>
                      <a:pt x="6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75" name="">
                <a:extLst>
                  <a:ext uri="{FF2B5EF4-FFF2-40B4-BE49-F238E27FC236}">
                    <a16:creationId xmlns:a16="http://schemas.microsoft.com/office/drawing/2014/main" id="{E76DFC5E-CD2A-47FE-9948-CD0689D1C0D6}"/>
                  </a:ext>
                </a:extLst>
              </p:cNvPr>
              <p:cNvSpPr/>
              <p:nvPr/>
            </p:nvSpPr>
            <p:spPr bwMode="auto">
              <a:xfrm>
                <a:off x="7042150" y="2495551"/>
                <a:ext cx="368300" cy="65088"/>
              </a:xfrm>
              <a:custGeom>
                <a:avLst/>
                <a:gdLst>
                  <a:gd name="T0" fmla="*/ 92 w 97"/>
                  <a:gd name="T1" fmla="*/ 17 h 17"/>
                  <a:gd name="T2" fmla="*/ 92 w 97"/>
                  <a:gd name="T3" fmla="*/ 17 h 17"/>
                  <a:gd name="T4" fmla="*/ 4 w 97"/>
                  <a:gd name="T5" fmla="*/ 10 h 17"/>
                  <a:gd name="T6" fmla="*/ 0 w 97"/>
                  <a:gd name="T7" fmla="*/ 5 h 17"/>
                  <a:gd name="T8" fmla="*/ 5 w 97"/>
                  <a:gd name="T9" fmla="*/ 1 h 17"/>
                  <a:gd name="T10" fmla="*/ 92 w 97"/>
                  <a:gd name="T11" fmla="*/ 7 h 17"/>
                  <a:gd name="T12" fmla="*/ 97 w 97"/>
                  <a:gd name="T13" fmla="*/ 13 h 17"/>
                  <a:gd name="T14" fmla="*/ 92 w 97"/>
                  <a:gd name="T1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7" h="17">
                    <a:moveTo>
                      <a:pt x="92" y="17"/>
                    </a:moveTo>
                    <a:cubicBezTo>
                      <a:pt x="92" y="17"/>
                      <a:pt x="92" y="17"/>
                      <a:pt x="92" y="17"/>
                    </a:cubicBezTo>
                    <a:cubicBezTo>
                      <a:pt x="63" y="16"/>
                      <a:pt x="33" y="14"/>
                      <a:pt x="4" y="10"/>
                    </a:cubicBezTo>
                    <a:cubicBezTo>
                      <a:pt x="1" y="10"/>
                      <a:pt x="0" y="7"/>
                      <a:pt x="0" y="5"/>
                    </a:cubicBezTo>
                    <a:cubicBezTo>
                      <a:pt x="0" y="2"/>
                      <a:pt x="3" y="0"/>
                      <a:pt x="5" y="1"/>
                    </a:cubicBezTo>
                    <a:cubicBezTo>
                      <a:pt x="34" y="4"/>
                      <a:pt x="63" y="7"/>
                      <a:pt x="92" y="7"/>
                    </a:cubicBezTo>
                    <a:cubicBezTo>
                      <a:pt x="95" y="8"/>
                      <a:pt x="97" y="10"/>
                      <a:pt x="97" y="13"/>
                    </a:cubicBezTo>
                    <a:cubicBezTo>
                      <a:pt x="97" y="15"/>
                      <a:pt x="95" y="17"/>
                      <a:pt x="92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76" name="">
                <a:extLst>
                  <a:ext uri="{FF2B5EF4-FFF2-40B4-BE49-F238E27FC236}">
                    <a16:creationId xmlns:a16="http://schemas.microsoft.com/office/drawing/2014/main" id="{2C76C695-B725-4E75-BF2D-63B807773817}"/>
                  </a:ext>
                </a:extLst>
              </p:cNvPr>
              <p:cNvSpPr/>
              <p:nvPr/>
            </p:nvSpPr>
            <p:spPr bwMode="auto">
              <a:xfrm>
                <a:off x="6848475" y="2921001"/>
                <a:ext cx="379413" cy="276225"/>
              </a:xfrm>
              <a:custGeom>
                <a:avLst/>
                <a:gdLst>
                  <a:gd name="T0" fmla="*/ 95 w 100"/>
                  <a:gd name="T1" fmla="*/ 73 h 73"/>
                  <a:gd name="T2" fmla="*/ 92 w 100"/>
                  <a:gd name="T3" fmla="*/ 72 h 73"/>
                  <a:gd name="T4" fmla="*/ 3 w 100"/>
                  <a:gd name="T5" fmla="*/ 9 h 73"/>
                  <a:gd name="T6" fmla="*/ 2 w 100"/>
                  <a:gd name="T7" fmla="*/ 2 h 73"/>
                  <a:gd name="T8" fmla="*/ 9 w 100"/>
                  <a:gd name="T9" fmla="*/ 1 h 73"/>
                  <a:gd name="T10" fmla="*/ 97 w 100"/>
                  <a:gd name="T11" fmla="*/ 63 h 73"/>
                  <a:gd name="T12" fmla="*/ 99 w 100"/>
                  <a:gd name="T13" fmla="*/ 70 h 73"/>
                  <a:gd name="T14" fmla="*/ 95 w 100"/>
                  <a:gd name="T1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0" h="73">
                    <a:moveTo>
                      <a:pt x="95" y="73"/>
                    </a:moveTo>
                    <a:cubicBezTo>
                      <a:pt x="94" y="73"/>
                      <a:pt x="93" y="72"/>
                      <a:pt x="92" y="72"/>
                    </a:cubicBezTo>
                    <a:cubicBezTo>
                      <a:pt x="60" y="52"/>
                      <a:pt x="32" y="32"/>
                      <a:pt x="3" y="9"/>
                    </a:cubicBezTo>
                    <a:cubicBezTo>
                      <a:pt x="1" y="7"/>
                      <a:pt x="0" y="4"/>
                      <a:pt x="2" y="2"/>
                    </a:cubicBezTo>
                    <a:cubicBezTo>
                      <a:pt x="4" y="0"/>
                      <a:pt x="7" y="0"/>
                      <a:pt x="9" y="1"/>
                    </a:cubicBezTo>
                    <a:cubicBezTo>
                      <a:pt x="38" y="24"/>
                      <a:pt x="66" y="44"/>
                      <a:pt x="97" y="63"/>
                    </a:cubicBezTo>
                    <a:cubicBezTo>
                      <a:pt x="100" y="65"/>
                      <a:pt x="100" y="68"/>
                      <a:pt x="99" y="70"/>
                    </a:cubicBezTo>
                    <a:cubicBezTo>
                      <a:pt x="98" y="72"/>
                      <a:pt x="96" y="73"/>
                      <a:pt x="95" y="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77" name="">
                <a:extLst>
                  <a:ext uri="{FF2B5EF4-FFF2-40B4-BE49-F238E27FC236}">
                    <a16:creationId xmlns:a16="http://schemas.microsoft.com/office/drawing/2014/main" id="{7BA1D498-903B-4B3A-BB26-4869DDAED08F}"/>
                  </a:ext>
                </a:extLst>
              </p:cNvPr>
              <p:cNvSpPr/>
              <p:nvPr/>
            </p:nvSpPr>
            <p:spPr bwMode="auto">
              <a:xfrm>
                <a:off x="6442075" y="3205164"/>
                <a:ext cx="158750" cy="322263"/>
              </a:xfrm>
              <a:custGeom>
                <a:avLst/>
                <a:gdLst>
                  <a:gd name="T0" fmla="*/ 36 w 42"/>
                  <a:gd name="T1" fmla="*/ 85 h 85"/>
                  <a:gd name="T2" fmla="*/ 31 w 42"/>
                  <a:gd name="T3" fmla="*/ 82 h 85"/>
                  <a:gd name="T4" fmla="*/ 1 w 42"/>
                  <a:gd name="T5" fmla="*/ 8 h 85"/>
                  <a:gd name="T6" fmla="*/ 4 w 42"/>
                  <a:gd name="T7" fmla="*/ 1 h 85"/>
                  <a:gd name="T8" fmla="*/ 10 w 42"/>
                  <a:gd name="T9" fmla="*/ 4 h 85"/>
                  <a:gd name="T10" fmla="*/ 41 w 42"/>
                  <a:gd name="T11" fmla="*/ 79 h 85"/>
                  <a:gd name="T12" fmla="*/ 38 w 42"/>
                  <a:gd name="T13" fmla="*/ 85 h 85"/>
                  <a:gd name="T14" fmla="*/ 36 w 42"/>
                  <a:gd name="T15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85">
                    <a:moveTo>
                      <a:pt x="36" y="85"/>
                    </a:moveTo>
                    <a:cubicBezTo>
                      <a:pt x="34" y="85"/>
                      <a:pt x="32" y="84"/>
                      <a:pt x="31" y="82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5"/>
                      <a:pt x="1" y="2"/>
                      <a:pt x="4" y="1"/>
                    </a:cubicBezTo>
                    <a:cubicBezTo>
                      <a:pt x="6" y="0"/>
                      <a:pt x="9" y="2"/>
                      <a:pt x="10" y="4"/>
                    </a:cubicBezTo>
                    <a:cubicBezTo>
                      <a:pt x="41" y="79"/>
                      <a:pt x="41" y="79"/>
                      <a:pt x="41" y="79"/>
                    </a:cubicBezTo>
                    <a:cubicBezTo>
                      <a:pt x="42" y="81"/>
                      <a:pt x="40" y="84"/>
                      <a:pt x="38" y="85"/>
                    </a:cubicBezTo>
                    <a:cubicBezTo>
                      <a:pt x="37" y="85"/>
                      <a:pt x="37" y="85"/>
                      <a:pt x="36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78" name="">
                <a:extLst>
                  <a:ext uri="{FF2B5EF4-FFF2-40B4-BE49-F238E27FC236}">
                    <a16:creationId xmlns:a16="http://schemas.microsoft.com/office/drawing/2014/main" id="{52D31C54-C014-41D3-84F5-ACC63665E63A}"/>
                  </a:ext>
                </a:extLst>
              </p:cNvPr>
              <p:cNvSpPr/>
              <p:nvPr/>
            </p:nvSpPr>
            <p:spPr bwMode="auto">
              <a:xfrm>
                <a:off x="6199188" y="1016001"/>
                <a:ext cx="193675" cy="158750"/>
              </a:xfrm>
              <a:custGeom>
                <a:avLst/>
                <a:gdLst>
                  <a:gd name="T0" fmla="*/ 27 w 51"/>
                  <a:gd name="T1" fmla="*/ 42 h 42"/>
                  <a:gd name="T2" fmla="*/ 20 w 51"/>
                  <a:gd name="T3" fmla="*/ 42 h 42"/>
                  <a:gd name="T4" fmla="*/ 1 w 51"/>
                  <a:gd name="T5" fmla="*/ 25 h 42"/>
                  <a:gd name="T6" fmla="*/ 9 w 51"/>
                  <a:gd name="T7" fmla="*/ 7 h 42"/>
                  <a:gd name="T8" fmla="*/ 41 w 51"/>
                  <a:gd name="T9" fmla="*/ 5 h 42"/>
                  <a:gd name="T10" fmla="*/ 50 w 51"/>
                  <a:gd name="T11" fmla="*/ 18 h 42"/>
                  <a:gd name="T12" fmla="*/ 47 w 51"/>
                  <a:gd name="T13" fmla="*/ 32 h 42"/>
                  <a:gd name="T14" fmla="*/ 47 w 51"/>
                  <a:gd name="T15" fmla="*/ 32 h 42"/>
                  <a:gd name="T16" fmla="*/ 27 w 51"/>
                  <a:gd name="T17" fmla="*/ 42 h 42"/>
                  <a:gd name="T18" fmla="*/ 27 w 51"/>
                  <a:gd name="T19" fmla="*/ 12 h 42"/>
                  <a:gd name="T20" fmla="*/ 15 w 51"/>
                  <a:gd name="T21" fmla="*/ 15 h 42"/>
                  <a:gd name="T22" fmla="*/ 10 w 51"/>
                  <a:gd name="T23" fmla="*/ 23 h 42"/>
                  <a:gd name="T24" fmla="*/ 22 w 51"/>
                  <a:gd name="T25" fmla="*/ 32 h 42"/>
                  <a:gd name="T26" fmla="*/ 39 w 51"/>
                  <a:gd name="T27" fmla="*/ 26 h 42"/>
                  <a:gd name="T28" fmla="*/ 39 w 51"/>
                  <a:gd name="T29" fmla="*/ 26 h 42"/>
                  <a:gd name="T30" fmla="*/ 41 w 51"/>
                  <a:gd name="T31" fmla="*/ 20 h 42"/>
                  <a:gd name="T32" fmla="*/ 36 w 51"/>
                  <a:gd name="T33" fmla="*/ 14 h 42"/>
                  <a:gd name="T34" fmla="*/ 27 w 51"/>
                  <a:gd name="T35" fmla="*/ 12 h 42"/>
                  <a:gd name="T36" fmla="*/ 43 w 51"/>
                  <a:gd name="T37" fmla="*/ 29 h 42"/>
                  <a:gd name="T38" fmla="*/ 43 w 51"/>
                  <a:gd name="T39" fmla="*/ 2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" h="42">
                    <a:moveTo>
                      <a:pt x="27" y="42"/>
                    </a:moveTo>
                    <a:cubicBezTo>
                      <a:pt x="24" y="42"/>
                      <a:pt x="22" y="42"/>
                      <a:pt x="20" y="42"/>
                    </a:cubicBezTo>
                    <a:cubicBezTo>
                      <a:pt x="10" y="39"/>
                      <a:pt x="2" y="33"/>
                      <a:pt x="1" y="25"/>
                    </a:cubicBezTo>
                    <a:cubicBezTo>
                      <a:pt x="0" y="21"/>
                      <a:pt x="0" y="14"/>
                      <a:pt x="9" y="7"/>
                    </a:cubicBezTo>
                    <a:cubicBezTo>
                      <a:pt x="17" y="1"/>
                      <a:pt x="31" y="0"/>
                      <a:pt x="41" y="5"/>
                    </a:cubicBezTo>
                    <a:cubicBezTo>
                      <a:pt x="46" y="8"/>
                      <a:pt x="49" y="13"/>
                      <a:pt x="50" y="18"/>
                    </a:cubicBezTo>
                    <a:cubicBezTo>
                      <a:pt x="51" y="23"/>
                      <a:pt x="50" y="28"/>
                      <a:pt x="47" y="32"/>
                    </a:cubicBezTo>
                    <a:cubicBezTo>
                      <a:pt x="47" y="32"/>
                      <a:pt x="47" y="32"/>
                      <a:pt x="47" y="32"/>
                    </a:cubicBezTo>
                    <a:cubicBezTo>
                      <a:pt x="42" y="39"/>
                      <a:pt x="35" y="42"/>
                      <a:pt x="27" y="42"/>
                    </a:cubicBezTo>
                    <a:close/>
                    <a:moveTo>
                      <a:pt x="27" y="12"/>
                    </a:moveTo>
                    <a:cubicBezTo>
                      <a:pt x="22" y="12"/>
                      <a:pt x="18" y="13"/>
                      <a:pt x="15" y="15"/>
                    </a:cubicBezTo>
                    <a:cubicBezTo>
                      <a:pt x="11" y="18"/>
                      <a:pt x="10" y="20"/>
                      <a:pt x="10" y="23"/>
                    </a:cubicBezTo>
                    <a:cubicBezTo>
                      <a:pt x="11" y="27"/>
                      <a:pt x="16" y="31"/>
                      <a:pt x="22" y="32"/>
                    </a:cubicBezTo>
                    <a:cubicBezTo>
                      <a:pt x="25" y="33"/>
                      <a:pt x="34" y="34"/>
                      <a:pt x="39" y="26"/>
                    </a:cubicBezTo>
                    <a:cubicBezTo>
                      <a:pt x="39" y="26"/>
                      <a:pt x="39" y="26"/>
                      <a:pt x="39" y="26"/>
                    </a:cubicBezTo>
                    <a:cubicBezTo>
                      <a:pt x="41" y="24"/>
                      <a:pt x="41" y="22"/>
                      <a:pt x="41" y="20"/>
                    </a:cubicBezTo>
                    <a:cubicBezTo>
                      <a:pt x="40" y="18"/>
                      <a:pt x="39" y="15"/>
                      <a:pt x="36" y="14"/>
                    </a:cubicBezTo>
                    <a:cubicBezTo>
                      <a:pt x="33" y="12"/>
                      <a:pt x="30" y="12"/>
                      <a:pt x="27" y="12"/>
                    </a:cubicBezTo>
                    <a:close/>
                    <a:moveTo>
                      <a:pt x="43" y="29"/>
                    </a:moveTo>
                    <a:cubicBezTo>
                      <a:pt x="43" y="29"/>
                      <a:pt x="43" y="29"/>
                      <a:pt x="43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79" name="">
                <a:extLst>
                  <a:ext uri="{FF2B5EF4-FFF2-40B4-BE49-F238E27FC236}">
                    <a16:creationId xmlns:a16="http://schemas.microsoft.com/office/drawing/2014/main" id="{66ACE6D2-5099-4C07-AA52-B1BE0104D515}"/>
                  </a:ext>
                </a:extLst>
              </p:cNvPr>
              <p:cNvSpPr/>
              <p:nvPr/>
            </p:nvSpPr>
            <p:spPr bwMode="auto">
              <a:xfrm>
                <a:off x="6734175" y="1193801"/>
                <a:ext cx="223838" cy="171450"/>
              </a:xfrm>
              <a:custGeom>
                <a:avLst/>
                <a:gdLst>
                  <a:gd name="T0" fmla="*/ 35 w 59"/>
                  <a:gd name="T1" fmla="*/ 45 h 45"/>
                  <a:gd name="T2" fmla="*/ 5 w 59"/>
                  <a:gd name="T3" fmla="*/ 34 h 45"/>
                  <a:gd name="T4" fmla="*/ 1 w 59"/>
                  <a:gd name="T5" fmla="*/ 20 h 45"/>
                  <a:gd name="T6" fmla="*/ 19 w 59"/>
                  <a:gd name="T7" fmla="*/ 2 h 45"/>
                  <a:gd name="T8" fmla="*/ 43 w 59"/>
                  <a:gd name="T9" fmla="*/ 5 h 45"/>
                  <a:gd name="T10" fmla="*/ 55 w 59"/>
                  <a:gd name="T11" fmla="*/ 17 h 45"/>
                  <a:gd name="T12" fmla="*/ 56 w 59"/>
                  <a:gd name="T13" fmla="*/ 34 h 45"/>
                  <a:gd name="T14" fmla="*/ 35 w 59"/>
                  <a:gd name="T15" fmla="*/ 45 h 45"/>
                  <a:gd name="T16" fmla="*/ 35 w 59"/>
                  <a:gd name="T17" fmla="*/ 45 h 45"/>
                  <a:gd name="T18" fmla="*/ 35 w 59"/>
                  <a:gd name="T19" fmla="*/ 45 h 45"/>
                  <a:gd name="T20" fmla="*/ 35 w 59"/>
                  <a:gd name="T21" fmla="*/ 41 h 45"/>
                  <a:gd name="T22" fmla="*/ 35 w 59"/>
                  <a:gd name="T23" fmla="*/ 41 h 45"/>
                  <a:gd name="T24" fmla="*/ 27 w 59"/>
                  <a:gd name="T25" fmla="*/ 11 h 45"/>
                  <a:gd name="T26" fmla="*/ 21 w 59"/>
                  <a:gd name="T27" fmla="*/ 12 h 45"/>
                  <a:gd name="T28" fmla="*/ 11 w 59"/>
                  <a:gd name="T29" fmla="*/ 22 h 45"/>
                  <a:gd name="T30" fmla="*/ 13 w 59"/>
                  <a:gd name="T31" fmla="*/ 28 h 45"/>
                  <a:gd name="T32" fmla="*/ 35 w 59"/>
                  <a:gd name="T33" fmla="*/ 36 h 45"/>
                  <a:gd name="T34" fmla="*/ 47 w 59"/>
                  <a:gd name="T35" fmla="*/ 30 h 45"/>
                  <a:gd name="T36" fmla="*/ 47 w 59"/>
                  <a:gd name="T37" fmla="*/ 21 h 45"/>
                  <a:gd name="T38" fmla="*/ 38 w 59"/>
                  <a:gd name="T39" fmla="*/ 14 h 45"/>
                  <a:gd name="T40" fmla="*/ 27 w 59"/>
                  <a:gd name="T41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9" h="45">
                    <a:moveTo>
                      <a:pt x="35" y="45"/>
                    </a:moveTo>
                    <a:cubicBezTo>
                      <a:pt x="25" y="45"/>
                      <a:pt x="12" y="42"/>
                      <a:pt x="5" y="34"/>
                    </a:cubicBezTo>
                    <a:cubicBezTo>
                      <a:pt x="2" y="30"/>
                      <a:pt x="0" y="25"/>
                      <a:pt x="1" y="20"/>
                    </a:cubicBezTo>
                    <a:cubicBezTo>
                      <a:pt x="3" y="12"/>
                      <a:pt x="10" y="5"/>
                      <a:pt x="19" y="2"/>
                    </a:cubicBezTo>
                    <a:cubicBezTo>
                      <a:pt x="26" y="0"/>
                      <a:pt x="35" y="1"/>
                      <a:pt x="43" y="5"/>
                    </a:cubicBezTo>
                    <a:cubicBezTo>
                      <a:pt x="48" y="8"/>
                      <a:pt x="53" y="12"/>
                      <a:pt x="55" y="17"/>
                    </a:cubicBezTo>
                    <a:cubicBezTo>
                      <a:pt x="58" y="22"/>
                      <a:pt x="59" y="29"/>
                      <a:pt x="56" y="34"/>
                    </a:cubicBezTo>
                    <a:cubicBezTo>
                      <a:pt x="52" y="41"/>
                      <a:pt x="44" y="45"/>
                      <a:pt x="35" y="45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5" y="45"/>
                      <a:pt x="35" y="45"/>
                      <a:pt x="35" y="45"/>
                    </a:cubicBezTo>
                    <a:close/>
                    <a:moveTo>
                      <a:pt x="35" y="41"/>
                    </a:moveTo>
                    <a:cubicBezTo>
                      <a:pt x="35" y="41"/>
                      <a:pt x="35" y="41"/>
                      <a:pt x="35" y="41"/>
                    </a:cubicBezTo>
                    <a:close/>
                    <a:moveTo>
                      <a:pt x="27" y="11"/>
                    </a:moveTo>
                    <a:cubicBezTo>
                      <a:pt x="25" y="11"/>
                      <a:pt x="23" y="11"/>
                      <a:pt x="21" y="12"/>
                    </a:cubicBezTo>
                    <a:cubicBezTo>
                      <a:pt x="16" y="13"/>
                      <a:pt x="12" y="17"/>
                      <a:pt x="11" y="22"/>
                    </a:cubicBezTo>
                    <a:cubicBezTo>
                      <a:pt x="10" y="24"/>
                      <a:pt x="11" y="26"/>
                      <a:pt x="13" y="28"/>
                    </a:cubicBezTo>
                    <a:cubicBezTo>
                      <a:pt x="17" y="33"/>
                      <a:pt x="27" y="36"/>
                      <a:pt x="35" y="36"/>
                    </a:cubicBezTo>
                    <a:cubicBezTo>
                      <a:pt x="40" y="36"/>
                      <a:pt x="45" y="33"/>
                      <a:pt x="47" y="30"/>
                    </a:cubicBezTo>
                    <a:cubicBezTo>
                      <a:pt x="48" y="27"/>
                      <a:pt x="48" y="24"/>
                      <a:pt x="47" y="21"/>
                    </a:cubicBezTo>
                    <a:cubicBezTo>
                      <a:pt x="45" y="18"/>
                      <a:pt x="41" y="15"/>
                      <a:pt x="38" y="14"/>
                    </a:cubicBezTo>
                    <a:cubicBezTo>
                      <a:pt x="35" y="12"/>
                      <a:pt x="30" y="11"/>
                      <a:pt x="27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80" name="">
                <a:extLst>
                  <a:ext uri="{FF2B5EF4-FFF2-40B4-BE49-F238E27FC236}">
                    <a16:creationId xmlns:a16="http://schemas.microsoft.com/office/drawing/2014/main" id="{0D16A388-8709-415B-B4DC-32EA20FAB63F}"/>
                  </a:ext>
                </a:extLst>
              </p:cNvPr>
              <p:cNvSpPr/>
              <p:nvPr/>
            </p:nvSpPr>
            <p:spPr bwMode="auto">
              <a:xfrm>
                <a:off x="7162800" y="1701801"/>
                <a:ext cx="179388" cy="201613"/>
              </a:xfrm>
              <a:custGeom>
                <a:avLst/>
                <a:gdLst>
                  <a:gd name="T0" fmla="*/ 29 w 47"/>
                  <a:gd name="T1" fmla="*/ 53 h 53"/>
                  <a:gd name="T2" fmla="*/ 17 w 47"/>
                  <a:gd name="T3" fmla="*/ 49 h 53"/>
                  <a:gd name="T4" fmla="*/ 17 w 47"/>
                  <a:gd name="T5" fmla="*/ 49 h 53"/>
                  <a:gd name="T6" fmla="*/ 1 w 47"/>
                  <a:gd name="T7" fmla="*/ 22 h 53"/>
                  <a:gd name="T8" fmla="*/ 6 w 47"/>
                  <a:gd name="T9" fmla="*/ 6 h 53"/>
                  <a:gd name="T10" fmla="*/ 21 w 47"/>
                  <a:gd name="T11" fmla="*/ 1 h 53"/>
                  <a:gd name="T12" fmla="*/ 34 w 47"/>
                  <a:gd name="T13" fmla="*/ 6 h 53"/>
                  <a:gd name="T14" fmla="*/ 47 w 47"/>
                  <a:gd name="T15" fmla="*/ 33 h 53"/>
                  <a:gd name="T16" fmla="*/ 34 w 47"/>
                  <a:gd name="T17" fmla="*/ 52 h 53"/>
                  <a:gd name="T18" fmla="*/ 29 w 47"/>
                  <a:gd name="T19" fmla="*/ 53 h 53"/>
                  <a:gd name="T20" fmla="*/ 19 w 47"/>
                  <a:gd name="T21" fmla="*/ 10 h 53"/>
                  <a:gd name="T22" fmla="*/ 13 w 47"/>
                  <a:gd name="T23" fmla="*/ 13 h 53"/>
                  <a:gd name="T24" fmla="*/ 11 w 47"/>
                  <a:gd name="T25" fmla="*/ 20 h 53"/>
                  <a:gd name="T26" fmla="*/ 23 w 47"/>
                  <a:gd name="T27" fmla="*/ 41 h 53"/>
                  <a:gd name="T28" fmla="*/ 23 w 47"/>
                  <a:gd name="T29" fmla="*/ 41 h 53"/>
                  <a:gd name="T30" fmla="*/ 31 w 47"/>
                  <a:gd name="T31" fmla="*/ 43 h 53"/>
                  <a:gd name="T32" fmla="*/ 37 w 47"/>
                  <a:gd name="T33" fmla="*/ 33 h 53"/>
                  <a:gd name="T34" fmla="*/ 28 w 47"/>
                  <a:gd name="T35" fmla="*/ 14 h 53"/>
                  <a:gd name="T36" fmla="*/ 20 w 47"/>
                  <a:gd name="T37" fmla="*/ 11 h 53"/>
                  <a:gd name="T38" fmla="*/ 19 w 47"/>
                  <a:gd name="T39" fmla="*/ 1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7" h="53">
                    <a:moveTo>
                      <a:pt x="29" y="53"/>
                    </a:moveTo>
                    <a:cubicBezTo>
                      <a:pt x="25" y="53"/>
                      <a:pt x="21" y="51"/>
                      <a:pt x="17" y="49"/>
                    </a:cubicBezTo>
                    <a:cubicBezTo>
                      <a:pt x="17" y="49"/>
                      <a:pt x="17" y="49"/>
                      <a:pt x="17" y="49"/>
                    </a:cubicBezTo>
                    <a:cubicBezTo>
                      <a:pt x="9" y="43"/>
                      <a:pt x="3" y="32"/>
                      <a:pt x="1" y="22"/>
                    </a:cubicBezTo>
                    <a:cubicBezTo>
                      <a:pt x="0" y="16"/>
                      <a:pt x="2" y="10"/>
                      <a:pt x="6" y="6"/>
                    </a:cubicBezTo>
                    <a:cubicBezTo>
                      <a:pt x="9" y="2"/>
                      <a:pt x="15" y="0"/>
                      <a:pt x="21" y="1"/>
                    </a:cubicBezTo>
                    <a:cubicBezTo>
                      <a:pt x="25" y="1"/>
                      <a:pt x="30" y="3"/>
                      <a:pt x="34" y="6"/>
                    </a:cubicBezTo>
                    <a:cubicBezTo>
                      <a:pt x="42" y="13"/>
                      <a:pt x="47" y="23"/>
                      <a:pt x="47" y="33"/>
                    </a:cubicBezTo>
                    <a:cubicBezTo>
                      <a:pt x="46" y="40"/>
                      <a:pt x="43" y="49"/>
                      <a:pt x="34" y="52"/>
                    </a:cubicBezTo>
                    <a:cubicBezTo>
                      <a:pt x="33" y="53"/>
                      <a:pt x="31" y="53"/>
                      <a:pt x="29" y="53"/>
                    </a:cubicBezTo>
                    <a:close/>
                    <a:moveTo>
                      <a:pt x="19" y="10"/>
                    </a:moveTo>
                    <a:cubicBezTo>
                      <a:pt x="16" y="10"/>
                      <a:pt x="14" y="11"/>
                      <a:pt x="13" y="13"/>
                    </a:cubicBezTo>
                    <a:cubicBezTo>
                      <a:pt x="11" y="14"/>
                      <a:pt x="10" y="17"/>
                      <a:pt x="11" y="20"/>
                    </a:cubicBezTo>
                    <a:cubicBezTo>
                      <a:pt x="12" y="28"/>
                      <a:pt x="17" y="36"/>
                      <a:pt x="23" y="41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6" y="43"/>
                      <a:pt x="29" y="43"/>
                      <a:pt x="31" y="43"/>
                    </a:cubicBezTo>
                    <a:cubicBezTo>
                      <a:pt x="35" y="41"/>
                      <a:pt x="37" y="37"/>
                      <a:pt x="37" y="33"/>
                    </a:cubicBezTo>
                    <a:cubicBezTo>
                      <a:pt x="37" y="26"/>
                      <a:pt x="34" y="19"/>
                      <a:pt x="28" y="14"/>
                    </a:cubicBezTo>
                    <a:cubicBezTo>
                      <a:pt x="26" y="13"/>
                      <a:pt x="23" y="11"/>
                      <a:pt x="20" y="11"/>
                    </a:cubicBezTo>
                    <a:cubicBezTo>
                      <a:pt x="19" y="10"/>
                      <a:pt x="19" y="10"/>
                      <a:pt x="19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81" name="">
                <a:extLst>
                  <a:ext uri="{FF2B5EF4-FFF2-40B4-BE49-F238E27FC236}">
                    <a16:creationId xmlns:a16="http://schemas.microsoft.com/office/drawing/2014/main" id="{DEC1502A-693A-4C28-9801-310EA108FA77}"/>
                  </a:ext>
                </a:extLst>
              </p:cNvPr>
              <p:cNvSpPr/>
              <p:nvPr/>
            </p:nvSpPr>
            <p:spPr bwMode="auto">
              <a:xfrm>
                <a:off x="7361238" y="2397126"/>
                <a:ext cx="188913" cy="238125"/>
              </a:xfrm>
              <a:custGeom>
                <a:avLst/>
                <a:gdLst>
                  <a:gd name="T0" fmla="*/ 24 w 50"/>
                  <a:gd name="T1" fmla="*/ 63 h 63"/>
                  <a:gd name="T2" fmla="*/ 9 w 50"/>
                  <a:gd name="T3" fmla="*/ 55 h 63"/>
                  <a:gd name="T4" fmla="*/ 8 w 50"/>
                  <a:gd name="T5" fmla="*/ 14 h 63"/>
                  <a:gd name="T6" fmla="*/ 25 w 50"/>
                  <a:gd name="T7" fmla="*/ 0 h 63"/>
                  <a:gd name="T8" fmla="*/ 44 w 50"/>
                  <a:gd name="T9" fmla="*/ 13 h 63"/>
                  <a:gd name="T10" fmla="*/ 47 w 50"/>
                  <a:gd name="T11" fmla="*/ 44 h 63"/>
                  <a:gd name="T12" fmla="*/ 28 w 50"/>
                  <a:gd name="T13" fmla="*/ 63 h 63"/>
                  <a:gd name="T14" fmla="*/ 24 w 50"/>
                  <a:gd name="T15" fmla="*/ 63 h 63"/>
                  <a:gd name="T16" fmla="*/ 26 w 50"/>
                  <a:gd name="T17" fmla="*/ 10 h 63"/>
                  <a:gd name="T18" fmla="*/ 26 w 50"/>
                  <a:gd name="T19" fmla="*/ 10 h 63"/>
                  <a:gd name="T20" fmla="*/ 16 w 50"/>
                  <a:gd name="T21" fmla="*/ 18 h 63"/>
                  <a:gd name="T22" fmla="*/ 17 w 50"/>
                  <a:gd name="T23" fmla="*/ 50 h 63"/>
                  <a:gd name="T24" fmla="*/ 27 w 50"/>
                  <a:gd name="T25" fmla="*/ 53 h 63"/>
                  <a:gd name="T26" fmla="*/ 27 w 50"/>
                  <a:gd name="T27" fmla="*/ 53 h 63"/>
                  <a:gd name="T28" fmla="*/ 38 w 50"/>
                  <a:gd name="T29" fmla="*/ 41 h 63"/>
                  <a:gd name="T30" fmla="*/ 35 w 50"/>
                  <a:gd name="T31" fmla="*/ 17 h 63"/>
                  <a:gd name="T32" fmla="*/ 26 w 50"/>
                  <a:gd name="T33" fmla="*/ 1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63">
                    <a:moveTo>
                      <a:pt x="24" y="63"/>
                    </a:moveTo>
                    <a:cubicBezTo>
                      <a:pt x="16" y="63"/>
                      <a:pt x="11" y="59"/>
                      <a:pt x="9" y="55"/>
                    </a:cubicBezTo>
                    <a:cubicBezTo>
                      <a:pt x="0" y="44"/>
                      <a:pt x="3" y="24"/>
                      <a:pt x="8" y="14"/>
                    </a:cubicBezTo>
                    <a:cubicBezTo>
                      <a:pt x="12" y="6"/>
                      <a:pt x="18" y="1"/>
                      <a:pt x="25" y="0"/>
                    </a:cubicBezTo>
                    <a:cubicBezTo>
                      <a:pt x="33" y="0"/>
                      <a:pt x="40" y="5"/>
                      <a:pt x="44" y="13"/>
                    </a:cubicBezTo>
                    <a:cubicBezTo>
                      <a:pt x="49" y="22"/>
                      <a:pt x="50" y="34"/>
                      <a:pt x="47" y="44"/>
                    </a:cubicBezTo>
                    <a:cubicBezTo>
                      <a:pt x="45" y="52"/>
                      <a:pt x="38" y="61"/>
                      <a:pt x="28" y="63"/>
                    </a:cubicBezTo>
                    <a:cubicBezTo>
                      <a:pt x="27" y="63"/>
                      <a:pt x="25" y="63"/>
                      <a:pt x="24" y="63"/>
                    </a:cubicBezTo>
                    <a:close/>
                    <a:moveTo>
                      <a:pt x="26" y="10"/>
                    </a:moveTo>
                    <a:cubicBezTo>
                      <a:pt x="26" y="10"/>
                      <a:pt x="26" y="10"/>
                      <a:pt x="26" y="10"/>
                    </a:cubicBezTo>
                    <a:cubicBezTo>
                      <a:pt x="22" y="10"/>
                      <a:pt x="18" y="14"/>
                      <a:pt x="16" y="18"/>
                    </a:cubicBezTo>
                    <a:cubicBezTo>
                      <a:pt x="13" y="25"/>
                      <a:pt x="11" y="42"/>
                      <a:pt x="17" y="50"/>
                    </a:cubicBezTo>
                    <a:cubicBezTo>
                      <a:pt x="18" y="52"/>
                      <a:pt x="21" y="54"/>
                      <a:pt x="27" y="53"/>
                    </a:cubicBezTo>
                    <a:cubicBezTo>
                      <a:pt x="27" y="53"/>
                      <a:pt x="27" y="53"/>
                      <a:pt x="27" y="53"/>
                    </a:cubicBezTo>
                    <a:cubicBezTo>
                      <a:pt x="33" y="52"/>
                      <a:pt x="36" y="46"/>
                      <a:pt x="38" y="41"/>
                    </a:cubicBezTo>
                    <a:cubicBezTo>
                      <a:pt x="40" y="33"/>
                      <a:pt x="39" y="25"/>
                      <a:pt x="35" y="17"/>
                    </a:cubicBezTo>
                    <a:cubicBezTo>
                      <a:pt x="33" y="14"/>
                      <a:pt x="30" y="10"/>
                      <a:pt x="2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82" name="">
                <a:extLst>
                  <a:ext uri="{FF2B5EF4-FFF2-40B4-BE49-F238E27FC236}">
                    <a16:creationId xmlns:a16="http://schemas.microsoft.com/office/drawing/2014/main" id="{41742ABF-0383-4989-9211-9D43C57986FF}"/>
                  </a:ext>
                </a:extLst>
              </p:cNvPr>
              <p:cNvSpPr/>
              <p:nvPr/>
            </p:nvSpPr>
            <p:spPr bwMode="auto">
              <a:xfrm>
                <a:off x="7140575" y="3098801"/>
                <a:ext cx="220663" cy="223838"/>
              </a:xfrm>
              <a:custGeom>
                <a:avLst/>
                <a:gdLst>
                  <a:gd name="T0" fmla="*/ 24 w 58"/>
                  <a:gd name="T1" fmla="*/ 59 h 59"/>
                  <a:gd name="T2" fmla="*/ 23 w 58"/>
                  <a:gd name="T3" fmla="*/ 59 h 59"/>
                  <a:gd name="T4" fmla="*/ 8 w 58"/>
                  <a:gd name="T5" fmla="*/ 52 h 59"/>
                  <a:gd name="T6" fmla="*/ 8 w 58"/>
                  <a:gd name="T7" fmla="*/ 52 h 59"/>
                  <a:gd name="T8" fmla="*/ 20 w 58"/>
                  <a:gd name="T9" fmla="*/ 12 h 59"/>
                  <a:gd name="T10" fmla="*/ 51 w 58"/>
                  <a:gd name="T11" fmla="*/ 8 h 59"/>
                  <a:gd name="T12" fmla="*/ 57 w 58"/>
                  <a:gd name="T13" fmla="*/ 25 h 59"/>
                  <a:gd name="T14" fmla="*/ 38 w 58"/>
                  <a:gd name="T15" fmla="*/ 55 h 59"/>
                  <a:gd name="T16" fmla="*/ 24 w 58"/>
                  <a:gd name="T17" fmla="*/ 59 h 59"/>
                  <a:gd name="T18" fmla="*/ 16 w 58"/>
                  <a:gd name="T19" fmla="*/ 46 h 59"/>
                  <a:gd name="T20" fmla="*/ 23 w 58"/>
                  <a:gd name="T21" fmla="*/ 49 h 59"/>
                  <a:gd name="T22" fmla="*/ 33 w 58"/>
                  <a:gd name="T23" fmla="*/ 47 h 59"/>
                  <a:gd name="T24" fmla="*/ 48 w 58"/>
                  <a:gd name="T25" fmla="*/ 25 h 59"/>
                  <a:gd name="T26" fmla="*/ 45 w 58"/>
                  <a:gd name="T27" fmla="*/ 15 h 59"/>
                  <a:gd name="T28" fmla="*/ 26 w 58"/>
                  <a:gd name="T29" fmla="*/ 19 h 59"/>
                  <a:gd name="T30" fmla="*/ 16 w 58"/>
                  <a:gd name="T31" fmla="*/ 4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8" h="59">
                    <a:moveTo>
                      <a:pt x="24" y="59"/>
                    </a:moveTo>
                    <a:cubicBezTo>
                      <a:pt x="24" y="59"/>
                      <a:pt x="23" y="59"/>
                      <a:pt x="23" y="59"/>
                    </a:cubicBezTo>
                    <a:cubicBezTo>
                      <a:pt x="17" y="59"/>
                      <a:pt x="11" y="56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0" y="41"/>
                      <a:pt x="8" y="22"/>
                      <a:pt x="20" y="12"/>
                    </a:cubicBezTo>
                    <a:cubicBezTo>
                      <a:pt x="30" y="2"/>
                      <a:pt x="42" y="0"/>
                      <a:pt x="51" y="8"/>
                    </a:cubicBezTo>
                    <a:cubicBezTo>
                      <a:pt x="56" y="12"/>
                      <a:pt x="58" y="18"/>
                      <a:pt x="57" y="25"/>
                    </a:cubicBezTo>
                    <a:cubicBezTo>
                      <a:pt x="57" y="37"/>
                      <a:pt x="49" y="49"/>
                      <a:pt x="38" y="55"/>
                    </a:cubicBezTo>
                    <a:cubicBezTo>
                      <a:pt x="33" y="58"/>
                      <a:pt x="28" y="59"/>
                      <a:pt x="24" y="59"/>
                    </a:cubicBezTo>
                    <a:close/>
                    <a:moveTo>
                      <a:pt x="16" y="46"/>
                    </a:moveTo>
                    <a:cubicBezTo>
                      <a:pt x="17" y="48"/>
                      <a:pt x="20" y="49"/>
                      <a:pt x="23" y="49"/>
                    </a:cubicBezTo>
                    <a:cubicBezTo>
                      <a:pt x="26" y="49"/>
                      <a:pt x="30" y="49"/>
                      <a:pt x="33" y="47"/>
                    </a:cubicBezTo>
                    <a:cubicBezTo>
                      <a:pt x="42" y="42"/>
                      <a:pt x="47" y="34"/>
                      <a:pt x="48" y="25"/>
                    </a:cubicBezTo>
                    <a:cubicBezTo>
                      <a:pt x="48" y="23"/>
                      <a:pt x="48" y="18"/>
                      <a:pt x="45" y="15"/>
                    </a:cubicBezTo>
                    <a:cubicBezTo>
                      <a:pt x="38" y="10"/>
                      <a:pt x="30" y="15"/>
                      <a:pt x="26" y="19"/>
                    </a:cubicBezTo>
                    <a:cubicBezTo>
                      <a:pt x="17" y="27"/>
                      <a:pt x="12" y="41"/>
                      <a:pt x="16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83" name="">
                <a:extLst>
                  <a:ext uri="{FF2B5EF4-FFF2-40B4-BE49-F238E27FC236}">
                    <a16:creationId xmlns:a16="http://schemas.microsoft.com/office/drawing/2014/main" id="{BB5FA719-81B8-4CE4-B4C3-CF682702962E}"/>
                  </a:ext>
                </a:extLst>
              </p:cNvPr>
              <p:cNvSpPr/>
              <p:nvPr/>
            </p:nvSpPr>
            <p:spPr bwMode="auto">
              <a:xfrm>
                <a:off x="6502400" y="3475039"/>
                <a:ext cx="242888" cy="158750"/>
              </a:xfrm>
              <a:custGeom>
                <a:avLst/>
                <a:gdLst>
                  <a:gd name="T0" fmla="*/ 26 w 64"/>
                  <a:gd name="T1" fmla="*/ 42 h 42"/>
                  <a:gd name="T2" fmla="*/ 14 w 64"/>
                  <a:gd name="T3" fmla="*/ 41 h 42"/>
                  <a:gd name="T4" fmla="*/ 2 w 64"/>
                  <a:gd name="T5" fmla="*/ 32 h 42"/>
                  <a:gd name="T6" fmla="*/ 4 w 64"/>
                  <a:gd name="T7" fmla="*/ 17 h 42"/>
                  <a:gd name="T8" fmla="*/ 4 w 64"/>
                  <a:gd name="T9" fmla="*/ 17 h 42"/>
                  <a:gd name="T10" fmla="*/ 34 w 64"/>
                  <a:gd name="T11" fmla="*/ 1 h 42"/>
                  <a:gd name="T12" fmla="*/ 56 w 64"/>
                  <a:gd name="T13" fmla="*/ 8 h 42"/>
                  <a:gd name="T14" fmla="*/ 57 w 64"/>
                  <a:gd name="T15" fmla="*/ 32 h 42"/>
                  <a:gd name="T16" fmla="*/ 26 w 64"/>
                  <a:gd name="T17" fmla="*/ 42 h 42"/>
                  <a:gd name="T18" fmla="*/ 12 w 64"/>
                  <a:gd name="T19" fmla="*/ 23 h 42"/>
                  <a:gd name="T20" fmla="*/ 11 w 64"/>
                  <a:gd name="T21" fmla="*/ 29 h 42"/>
                  <a:gd name="T22" fmla="*/ 16 w 64"/>
                  <a:gd name="T23" fmla="*/ 31 h 42"/>
                  <a:gd name="T24" fmla="*/ 50 w 64"/>
                  <a:gd name="T25" fmla="*/ 25 h 42"/>
                  <a:gd name="T26" fmla="*/ 49 w 64"/>
                  <a:gd name="T27" fmla="*/ 14 h 42"/>
                  <a:gd name="T28" fmla="*/ 35 w 64"/>
                  <a:gd name="T29" fmla="*/ 10 h 42"/>
                  <a:gd name="T30" fmla="*/ 12 w 64"/>
                  <a:gd name="T31" fmla="*/ 2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42">
                    <a:moveTo>
                      <a:pt x="26" y="42"/>
                    </a:moveTo>
                    <a:cubicBezTo>
                      <a:pt x="22" y="42"/>
                      <a:pt x="17" y="42"/>
                      <a:pt x="14" y="41"/>
                    </a:cubicBezTo>
                    <a:cubicBezTo>
                      <a:pt x="8" y="40"/>
                      <a:pt x="4" y="37"/>
                      <a:pt x="2" y="32"/>
                    </a:cubicBezTo>
                    <a:cubicBezTo>
                      <a:pt x="0" y="28"/>
                      <a:pt x="1" y="22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10" y="9"/>
                      <a:pt x="23" y="2"/>
                      <a:pt x="34" y="1"/>
                    </a:cubicBezTo>
                    <a:cubicBezTo>
                      <a:pt x="43" y="0"/>
                      <a:pt x="51" y="2"/>
                      <a:pt x="56" y="8"/>
                    </a:cubicBezTo>
                    <a:cubicBezTo>
                      <a:pt x="62" y="14"/>
                      <a:pt x="64" y="24"/>
                      <a:pt x="57" y="32"/>
                    </a:cubicBezTo>
                    <a:cubicBezTo>
                      <a:pt x="50" y="40"/>
                      <a:pt x="37" y="42"/>
                      <a:pt x="26" y="42"/>
                    </a:cubicBezTo>
                    <a:close/>
                    <a:moveTo>
                      <a:pt x="12" y="23"/>
                    </a:moveTo>
                    <a:cubicBezTo>
                      <a:pt x="11" y="25"/>
                      <a:pt x="10" y="27"/>
                      <a:pt x="11" y="29"/>
                    </a:cubicBezTo>
                    <a:cubicBezTo>
                      <a:pt x="11" y="30"/>
                      <a:pt x="13" y="31"/>
                      <a:pt x="16" y="31"/>
                    </a:cubicBezTo>
                    <a:cubicBezTo>
                      <a:pt x="27" y="34"/>
                      <a:pt x="43" y="32"/>
                      <a:pt x="50" y="25"/>
                    </a:cubicBezTo>
                    <a:cubicBezTo>
                      <a:pt x="53" y="22"/>
                      <a:pt x="51" y="17"/>
                      <a:pt x="49" y="14"/>
                    </a:cubicBezTo>
                    <a:cubicBezTo>
                      <a:pt x="45" y="10"/>
                      <a:pt x="39" y="10"/>
                      <a:pt x="35" y="10"/>
                    </a:cubicBezTo>
                    <a:cubicBezTo>
                      <a:pt x="26" y="11"/>
                      <a:pt x="17" y="17"/>
                      <a:pt x="12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84" name="">
                <a:extLst>
                  <a:ext uri="{FF2B5EF4-FFF2-40B4-BE49-F238E27FC236}">
                    <a16:creationId xmlns:a16="http://schemas.microsoft.com/office/drawing/2014/main" id="{489BF300-0FAD-4959-B17F-571DDE510C5E}"/>
                  </a:ext>
                </a:extLst>
              </p:cNvPr>
              <p:cNvSpPr/>
              <p:nvPr/>
            </p:nvSpPr>
            <p:spPr bwMode="auto">
              <a:xfrm>
                <a:off x="6084888" y="1474789"/>
                <a:ext cx="44450" cy="103188"/>
              </a:xfrm>
              <a:custGeom>
                <a:avLst/>
                <a:gdLst>
                  <a:gd name="T0" fmla="*/ 6 w 12"/>
                  <a:gd name="T1" fmla="*/ 27 h 27"/>
                  <a:gd name="T2" fmla="*/ 1 w 12"/>
                  <a:gd name="T3" fmla="*/ 22 h 27"/>
                  <a:gd name="T4" fmla="*/ 2 w 12"/>
                  <a:gd name="T5" fmla="*/ 4 h 27"/>
                  <a:gd name="T6" fmla="*/ 8 w 12"/>
                  <a:gd name="T7" fmla="*/ 1 h 27"/>
                  <a:gd name="T8" fmla="*/ 11 w 12"/>
                  <a:gd name="T9" fmla="*/ 7 h 27"/>
                  <a:gd name="T10" fmla="*/ 11 w 12"/>
                  <a:gd name="T11" fmla="*/ 21 h 27"/>
                  <a:gd name="T12" fmla="*/ 6 w 12"/>
                  <a:gd name="T13" fmla="*/ 27 h 27"/>
                  <a:gd name="T14" fmla="*/ 6 w 12"/>
                  <a:gd name="T1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27">
                    <a:moveTo>
                      <a:pt x="6" y="27"/>
                    </a:moveTo>
                    <a:cubicBezTo>
                      <a:pt x="3" y="27"/>
                      <a:pt x="1" y="25"/>
                      <a:pt x="1" y="22"/>
                    </a:cubicBezTo>
                    <a:cubicBezTo>
                      <a:pt x="0" y="16"/>
                      <a:pt x="0" y="10"/>
                      <a:pt x="2" y="4"/>
                    </a:cubicBezTo>
                    <a:cubicBezTo>
                      <a:pt x="3" y="2"/>
                      <a:pt x="5" y="0"/>
                      <a:pt x="8" y="1"/>
                    </a:cubicBezTo>
                    <a:cubicBezTo>
                      <a:pt x="11" y="1"/>
                      <a:pt x="12" y="4"/>
                      <a:pt x="11" y="7"/>
                    </a:cubicBezTo>
                    <a:cubicBezTo>
                      <a:pt x="10" y="11"/>
                      <a:pt x="10" y="16"/>
                      <a:pt x="11" y="21"/>
                    </a:cubicBezTo>
                    <a:cubicBezTo>
                      <a:pt x="11" y="24"/>
                      <a:pt x="9" y="26"/>
                      <a:pt x="6" y="27"/>
                    </a:cubicBezTo>
                    <a:cubicBezTo>
                      <a:pt x="6" y="27"/>
                      <a:pt x="6" y="27"/>
                      <a:pt x="6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85" name="">
                <a:extLst>
                  <a:ext uri="{FF2B5EF4-FFF2-40B4-BE49-F238E27FC236}">
                    <a16:creationId xmlns:a16="http://schemas.microsoft.com/office/drawing/2014/main" id="{F03F8259-7654-48FC-AE71-B5A27174F3A7}"/>
                  </a:ext>
                </a:extLst>
              </p:cNvPr>
              <p:cNvSpPr/>
              <p:nvPr/>
            </p:nvSpPr>
            <p:spPr bwMode="auto">
              <a:xfrm>
                <a:off x="6330950" y="1516064"/>
                <a:ext cx="49213" cy="79375"/>
              </a:xfrm>
              <a:custGeom>
                <a:avLst/>
                <a:gdLst>
                  <a:gd name="T0" fmla="*/ 5 w 13"/>
                  <a:gd name="T1" fmla="*/ 21 h 21"/>
                  <a:gd name="T2" fmla="*/ 5 w 13"/>
                  <a:gd name="T3" fmla="*/ 21 h 21"/>
                  <a:gd name="T4" fmla="*/ 0 w 13"/>
                  <a:gd name="T5" fmla="*/ 16 h 21"/>
                  <a:gd name="T6" fmla="*/ 3 w 13"/>
                  <a:gd name="T7" fmla="*/ 4 h 21"/>
                  <a:gd name="T8" fmla="*/ 9 w 13"/>
                  <a:gd name="T9" fmla="*/ 1 h 21"/>
                  <a:gd name="T10" fmla="*/ 12 w 13"/>
                  <a:gd name="T11" fmla="*/ 8 h 21"/>
                  <a:gd name="T12" fmla="*/ 10 w 13"/>
                  <a:gd name="T13" fmla="*/ 17 h 21"/>
                  <a:gd name="T14" fmla="*/ 5 w 13"/>
                  <a:gd name="T1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21">
                    <a:moveTo>
                      <a:pt x="5" y="21"/>
                    </a:moveTo>
                    <a:cubicBezTo>
                      <a:pt x="5" y="21"/>
                      <a:pt x="5" y="21"/>
                      <a:pt x="5" y="21"/>
                    </a:cubicBezTo>
                    <a:cubicBezTo>
                      <a:pt x="2" y="21"/>
                      <a:pt x="0" y="19"/>
                      <a:pt x="0" y="16"/>
                    </a:cubicBezTo>
                    <a:cubicBezTo>
                      <a:pt x="0" y="12"/>
                      <a:pt x="1" y="8"/>
                      <a:pt x="3" y="4"/>
                    </a:cubicBezTo>
                    <a:cubicBezTo>
                      <a:pt x="4" y="1"/>
                      <a:pt x="7" y="0"/>
                      <a:pt x="9" y="1"/>
                    </a:cubicBezTo>
                    <a:cubicBezTo>
                      <a:pt x="12" y="2"/>
                      <a:pt x="13" y="5"/>
                      <a:pt x="12" y="8"/>
                    </a:cubicBezTo>
                    <a:cubicBezTo>
                      <a:pt x="11" y="10"/>
                      <a:pt x="10" y="14"/>
                      <a:pt x="10" y="17"/>
                    </a:cubicBezTo>
                    <a:cubicBezTo>
                      <a:pt x="10" y="19"/>
                      <a:pt x="7" y="21"/>
                      <a:pt x="5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86" name="">
                <a:extLst>
                  <a:ext uri="{FF2B5EF4-FFF2-40B4-BE49-F238E27FC236}">
                    <a16:creationId xmlns:a16="http://schemas.microsoft.com/office/drawing/2014/main" id="{1FD89219-BF66-434F-B42D-F15241979B5A}"/>
                  </a:ext>
                </a:extLst>
              </p:cNvPr>
              <p:cNvSpPr/>
              <p:nvPr/>
            </p:nvSpPr>
            <p:spPr bwMode="auto">
              <a:xfrm>
                <a:off x="6529388" y="1558926"/>
                <a:ext cx="79375" cy="117475"/>
              </a:xfrm>
              <a:custGeom>
                <a:avLst/>
                <a:gdLst>
                  <a:gd name="T0" fmla="*/ 6 w 21"/>
                  <a:gd name="T1" fmla="*/ 31 h 31"/>
                  <a:gd name="T2" fmla="*/ 3 w 21"/>
                  <a:gd name="T3" fmla="*/ 30 h 31"/>
                  <a:gd name="T4" fmla="*/ 1 w 21"/>
                  <a:gd name="T5" fmla="*/ 24 h 31"/>
                  <a:gd name="T6" fmla="*/ 11 w 21"/>
                  <a:gd name="T7" fmla="*/ 3 h 31"/>
                  <a:gd name="T8" fmla="*/ 18 w 21"/>
                  <a:gd name="T9" fmla="*/ 1 h 31"/>
                  <a:gd name="T10" fmla="*/ 20 w 21"/>
                  <a:gd name="T11" fmla="*/ 7 h 31"/>
                  <a:gd name="T12" fmla="*/ 10 w 21"/>
                  <a:gd name="T13" fmla="*/ 28 h 31"/>
                  <a:gd name="T14" fmla="*/ 6 w 21"/>
                  <a:gd name="T1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31">
                    <a:moveTo>
                      <a:pt x="6" y="31"/>
                    </a:moveTo>
                    <a:cubicBezTo>
                      <a:pt x="5" y="31"/>
                      <a:pt x="4" y="31"/>
                      <a:pt x="3" y="30"/>
                    </a:cubicBezTo>
                    <a:cubicBezTo>
                      <a:pt x="1" y="29"/>
                      <a:pt x="0" y="26"/>
                      <a:pt x="1" y="24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2" y="1"/>
                      <a:pt x="15" y="0"/>
                      <a:pt x="18" y="1"/>
                    </a:cubicBezTo>
                    <a:cubicBezTo>
                      <a:pt x="20" y="2"/>
                      <a:pt x="21" y="5"/>
                      <a:pt x="20" y="7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9" y="30"/>
                      <a:pt x="7" y="31"/>
                      <a:pt x="6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87" name="">
                <a:extLst>
                  <a:ext uri="{FF2B5EF4-FFF2-40B4-BE49-F238E27FC236}">
                    <a16:creationId xmlns:a16="http://schemas.microsoft.com/office/drawing/2014/main" id="{4334DF1D-4DC9-4CAD-BDE8-CEF7ED752ADE}"/>
                  </a:ext>
                </a:extLst>
              </p:cNvPr>
              <p:cNvSpPr/>
              <p:nvPr/>
            </p:nvSpPr>
            <p:spPr bwMode="auto">
              <a:xfrm>
                <a:off x="6718300" y="1709739"/>
                <a:ext cx="65088" cy="84138"/>
              </a:xfrm>
              <a:custGeom>
                <a:avLst/>
                <a:gdLst>
                  <a:gd name="T0" fmla="*/ 6 w 17"/>
                  <a:gd name="T1" fmla="*/ 22 h 22"/>
                  <a:gd name="T2" fmla="*/ 5 w 17"/>
                  <a:gd name="T3" fmla="*/ 22 h 22"/>
                  <a:gd name="T4" fmla="*/ 1 w 17"/>
                  <a:gd name="T5" fmla="*/ 16 h 22"/>
                  <a:gd name="T6" fmla="*/ 8 w 17"/>
                  <a:gd name="T7" fmla="*/ 3 h 22"/>
                  <a:gd name="T8" fmla="*/ 14 w 17"/>
                  <a:gd name="T9" fmla="*/ 2 h 22"/>
                  <a:gd name="T10" fmla="*/ 15 w 17"/>
                  <a:gd name="T11" fmla="*/ 9 h 22"/>
                  <a:gd name="T12" fmla="*/ 10 w 17"/>
                  <a:gd name="T13" fmla="*/ 18 h 22"/>
                  <a:gd name="T14" fmla="*/ 6 w 17"/>
                  <a:gd name="T1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22">
                    <a:moveTo>
                      <a:pt x="6" y="22"/>
                    </a:moveTo>
                    <a:cubicBezTo>
                      <a:pt x="5" y="22"/>
                      <a:pt x="5" y="22"/>
                      <a:pt x="5" y="22"/>
                    </a:cubicBezTo>
                    <a:cubicBezTo>
                      <a:pt x="2" y="21"/>
                      <a:pt x="0" y="18"/>
                      <a:pt x="1" y="16"/>
                    </a:cubicBezTo>
                    <a:cubicBezTo>
                      <a:pt x="2" y="11"/>
                      <a:pt x="4" y="7"/>
                      <a:pt x="8" y="3"/>
                    </a:cubicBezTo>
                    <a:cubicBezTo>
                      <a:pt x="9" y="1"/>
                      <a:pt x="12" y="0"/>
                      <a:pt x="14" y="2"/>
                    </a:cubicBezTo>
                    <a:cubicBezTo>
                      <a:pt x="17" y="4"/>
                      <a:pt x="17" y="7"/>
                      <a:pt x="15" y="9"/>
                    </a:cubicBezTo>
                    <a:cubicBezTo>
                      <a:pt x="13" y="12"/>
                      <a:pt x="11" y="15"/>
                      <a:pt x="10" y="18"/>
                    </a:cubicBezTo>
                    <a:cubicBezTo>
                      <a:pt x="10" y="21"/>
                      <a:pt x="8" y="22"/>
                      <a:pt x="6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88" name="">
                <a:extLst>
                  <a:ext uri="{FF2B5EF4-FFF2-40B4-BE49-F238E27FC236}">
                    <a16:creationId xmlns:a16="http://schemas.microsoft.com/office/drawing/2014/main" id="{1C23F479-06AF-4D05-8300-FFFD79A29F0B}"/>
                  </a:ext>
                </a:extLst>
              </p:cNvPr>
              <p:cNvSpPr/>
              <p:nvPr/>
            </p:nvSpPr>
            <p:spPr bwMode="auto">
              <a:xfrm>
                <a:off x="6859588" y="1797051"/>
                <a:ext cx="125413" cy="147638"/>
              </a:xfrm>
              <a:custGeom>
                <a:avLst/>
                <a:gdLst>
                  <a:gd name="T0" fmla="*/ 6 w 33"/>
                  <a:gd name="T1" fmla="*/ 39 h 39"/>
                  <a:gd name="T2" fmla="*/ 3 w 33"/>
                  <a:gd name="T3" fmla="*/ 38 h 39"/>
                  <a:gd name="T4" fmla="*/ 2 w 33"/>
                  <a:gd name="T5" fmla="*/ 31 h 39"/>
                  <a:gd name="T6" fmla="*/ 23 w 33"/>
                  <a:gd name="T7" fmla="*/ 2 h 39"/>
                  <a:gd name="T8" fmla="*/ 30 w 33"/>
                  <a:gd name="T9" fmla="*/ 2 h 39"/>
                  <a:gd name="T10" fmla="*/ 31 w 33"/>
                  <a:gd name="T11" fmla="*/ 9 h 39"/>
                  <a:gd name="T12" fmla="*/ 10 w 33"/>
                  <a:gd name="T13" fmla="*/ 37 h 39"/>
                  <a:gd name="T14" fmla="*/ 6 w 33"/>
                  <a:gd name="T15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39">
                    <a:moveTo>
                      <a:pt x="6" y="39"/>
                    </a:moveTo>
                    <a:cubicBezTo>
                      <a:pt x="5" y="39"/>
                      <a:pt x="4" y="39"/>
                      <a:pt x="3" y="38"/>
                    </a:cubicBezTo>
                    <a:cubicBezTo>
                      <a:pt x="1" y="36"/>
                      <a:pt x="0" y="33"/>
                      <a:pt x="2" y="31"/>
                    </a:cubicBezTo>
                    <a:cubicBezTo>
                      <a:pt x="9" y="21"/>
                      <a:pt x="15" y="12"/>
                      <a:pt x="23" y="2"/>
                    </a:cubicBezTo>
                    <a:cubicBezTo>
                      <a:pt x="25" y="0"/>
                      <a:pt x="28" y="0"/>
                      <a:pt x="30" y="2"/>
                    </a:cubicBezTo>
                    <a:cubicBezTo>
                      <a:pt x="32" y="3"/>
                      <a:pt x="33" y="6"/>
                      <a:pt x="31" y="9"/>
                    </a:cubicBezTo>
                    <a:cubicBezTo>
                      <a:pt x="23" y="18"/>
                      <a:pt x="17" y="26"/>
                      <a:pt x="10" y="37"/>
                    </a:cubicBezTo>
                    <a:cubicBezTo>
                      <a:pt x="9" y="38"/>
                      <a:pt x="7" y="39"/>
                      <a:pt x="6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89" name="">
                <a:extLst>
                  <a:ext uri="{FF2B5EF4-FFF2-40B4-BE49-F238E27FC236}">
                    <a16:creationId xmlns:a16="http://schemas.microsoft.com/office/drawing/2014/main" id="{D4C8CD7E-8C73-49B4-A539-F27B04282345}"/>
                  </a:ext>
                </a:extLst>
              </p:cNvPr>
              <p:cNvSpPr/>
              <p:nvPr/>
            </p:nvSpPr>
            <p:spPr bwMode="auto">
              <a:xfrm>
                <a:off x="6977063" y="2066926"/>
                <a:ext cx="163513" cy="90488"/>
              </a:xfrm>
              <a:custGeom>
                <a:avLst/>
                <a:gdLst>
                  <a:gd name="T0" fmla="*/ 5 w 43"/>
                  <a:gd name="T1" fmla="*/ 24 h 24"/>
                  <a:gd name="T2" fmla="*/ 1 w 43"/>
                  <a:gd name="T3" fmla="*/ 21 h 24"/>
                  <a:gd name="T4" fmla="*/ 3 w 43"/>
                  <a:gd name="T5" fmla="*/ 15 h 24"/>
                  <a:gd name="T6" fmla="*/ 35 w 43"/>
                  <a:gd name="T7" fmla="*/ 1 h 24"/>
                  <a:gd name="T8" fmla="*/ 42 w 43"/>
                  <a:gd name="T9" fmla="*/ 4 h 24"/>
                  <a:gd name="T10" fmla="*/ 39 w 43"/>
                  <a:gd name="T11" fmla="*/ 10 h 24"/>
                  <a:gd name="T12" fmla="*/ 7 w 43"/>
                  <a:gd name="T13" fmla="*/ 24 h 24"/>
                  <a:gd name="T14" fmla="*/ 5 w 43"/>
                  <a:gd name="T1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24">
                    <a:moveTo>
                      <a:pt x="5" y="24"/>
                    </a:moveTo>
                    <a:cubicBezTo>
                      <a:pt x="3" y="24"/>
                      <a:pt x="2" y="23"/>
                      <a:pt x="1" y="21"/>
                    </a:cubicBezTo>
                    <a:cubicBezTo>
                      <a:pt x="0" y="19"/>
                      <a:pt x="1" y="16"/>
                      <a:pt x="3" y="15"/>
                    </a:cubicBezTo>
                    <a:cubicBezTo>
                      <a:pt x="14" y="10"/>
                      <a:pt x="24" y="5"/>
                      <a:pt x="35" y="1"/>
                    </a:cubicBezTo>
                    <a:cubicBezTo>
                      <a:pt x="38" y="0"/>
                      <a:pt x="41" y="1"/>
                      <a:pt x="42" y="4"/>
                    </a:cubicBezTo>
                    <a:cubicBezTo>
                      <a:pt x="43" y="6"/>
                      <a:pt x="41" y="9"/>
                      <a:pt x="39" y="10"/>
                    </a:cubicBezTo>
                    <a:cubicBezTo>
                      <a:pt x="28" y="14"/>
                      <a:pt x="18" y="19"/>
                      <a:pt x="7" y="24"/>
                    </a:cubicBezTo>
                    <a:cubicBezTo>
                      <a:pt x="7" y="24"/>
                      <a:pt x="6" y="24"/>
                      <a:pt x="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90" name="">
                <a:extLst>
                  <a:ext uri="{FF2B5EF4-FFF2-40B4-BE49-F238E27FC236}">
                    <a16:creationId xmlns:a16="http://schemas.microsoft.com/office/drawing/2014/main" id="{376A679C-6426-4647-8C7D-A9D9ECF60374}"/>
                  </a:ext>
                </a:extLst>
              </p:cNvPr>
              <p:cNvSpPr/>
              <p:nvPr/>
            </p:nvSpPr>
            <p:spPr bwMode="auto">
              <a:xfrm>
                <a:off x="7042150" y="2355851"/>
                <a:ext cx="79375" cy="41275"/>
              </a:xfrm>
              <a:custGeom>
                <a:avLst/>
                <a:gdLst>
                  <a:gd name="T0" fmla="*/ 5 w 21"/>
                  <a:gd name="T1" fmla="*/ 11 h 11"/>
                  <a:gd name="T2" fmla="*/ 0 w 21"/>
                  <a:gd name="T3" fmla="*/ 7 h 11"/>
                  <a:gd name="T4" fmla="*/ 4 w 21"/>
                  <a:gd name="T5" fmla="*/ 1 h 11"/>
                  <a:gd name="T6" fmla="*/ 16 w 21"/>
                  <a:gd name="T7" fmla="*/ 0 h 11"/>
                  <a:gd name="T8" fmla="*/ 21 w 21"/>
                  <a:gd name="T9" fmla="*/ 5 h 11"/>
                  <a:gd name="T10" fmla="*/ 16 w 21"/>
                  <a:gd name="T11" fmla="*/ 10 h 11"/>
                  <a:gd name="T12" fmla="*/ 16 w 21"/>
                  <a:gd name="T13" fmla="*/ 10 h 11"/>
                  <a:gd name="T14" fmla="*/ 6 w 21"/>
                  <a:gd name="T15" fmla="*/ 11 h 11"/>
                  <a:gd name="T16" fmla="*/ 5 w 21"/>
                  <a:gd name="T1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11">
                    <a:moveTo>
                      <a:pt x="5" y="11"/>
                    </a:moveTo>
                    <a:cubicBezTo>
                      <a:pt x="3" y="11"/>
                      <a:pt x="1" y="9"/>
                      <a:pt x="0" y="7"/>
                    </a:cubicBezTo>
                    <a:cubicBezTo>
                      <a:pt x="0" y="4"/>
                      <a:pt x="1" y="2"/>
                      <a:pt x="4" y="1"/>
                    </a:cubicBezTo>
                    <a:cubicBezTo>
                      <a:pt x="8" y="0"/>
                      <a:pt x="12" y="0"/>
                      <a:pt x="16" y="0"/>
                    </a:cubicBezTo>
                    <a:cubicBezTo>
                      <a:pt x="19" y="0"/>
                      <a:pt x="21" y="2"/>
                      <a:pt x="21" y="5"/>
                    </a:cubicBezTo>
                    <a:cubicBezTo>
                      <a:pt x="21" y="8"/>
                      <a:pt x="19" y="10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2" y="10"/>
                      <a:pt x="9" y="10"/>
                      <a:pt x="6" y="11"/>
                    </a:cubicBezTo>
                    <a:cubicBezTo>
                      <a:pt x="6" y="11"/>
                      <a:pt x="5" y="11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91" name="">
                <a:extLst>
                  <a:ext uri="{FF2B5EF4-FFF2-40B4-BE49-F238E27FC236}">
                    <a16:creationId xmlns:a16="http://schemas.microsoft.com/office/drawing/2014/main" id="{7316AC7D-1ACE-4F8E-A49D-B3B4860496A2}"/>
                  </a:ext>
                </a:extLst>
              </p:cNvPr>
              <p:cNvSpPr/>
              <p:nvPr/>
            </p:nvSpPr>
            <p:spPr bwMode="auto">
              <a:xfrm>
                <a:off x="7011988" y="2597151"/>
                <a:ext cx="193675" cy="76200"/>
              </a:xfrm>
              <a:custGeom>
                <a:avLst/>
                <a:gdLst>
                  <a:gd name="T0" fmla="*/ 45 w 51"/>
                  <a:gd name="T1" fmla="*/ 20 h 20"/>
                  <a:gd name="T2" fmla="*/ 44 w 51"/>
                  <a:gd name="T3" fmla="*/ 19 h 20"/>
                  <a:gd name="T4" fmla="*/ 4 w 51"/>
                  <a:gd name="T5" fmla="*/ 10 h 20"/>
                  <a:gd name="T6" fmla="*/ 0 w 51"/>
                  <a:gd name="T7" fmla="*/ 4 h 20"/>
                  <a:gd name="T8" fmla="*/ 6 w 51"/>
                  <a:gd name="T9" fmla="*/ 1 h 20"/>
                  <a:gd name="T10" fmla="*/ 47 w 51"/>
                  <a:gd name="T11" fmla="*/ 10 h 20"/>
                  <a:gd name="T12" fmla="*/ 50 w 51"/>
                  <a:gd name="T13" fmla="*/ 16 h 20"/>
                  <a:gd name="T14" fmla="*/ 45 w 51"/>
                  <a:gd name="T1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20">
                    <a:moveTo>
                      <a:pt x="45" y="20"/>
                    </a:moveTo>
                    <a:cubicBezTo>
                      <a:pt x="45" y="20"/>
                      <a:pt x="45" y="20"/>
                      <a:pt x="44" y="1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1" y="9"/>
                      <a:pt x="0" y="7"/>
                      <a:pt x="0" y="4"/>
                    </a:cubicBezTo>
                    <a:cubicBezTo>
                      <a:pt x="1" y="2"/>
                      <a:pt x="3" y="0"/>
                      <a:pt x="6" y="1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9" y="11"/>
                      <a:pt x="51" y="13"/>
                      <a:pt x="50" y="16"/>
                    </a:cubicBezTo>
                    <a:cubicBezTo>
                      <a:pt x="50" y="18"/>
                      <a:pt x="48" y="20"/>
                      <a:pt x="45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92" name="">
                <a:extLst>
                  <a:ext uri="{FF2B5EF4-FFF2-40B4-BE49-F238E27FC236}">
                    <a16:creationId xmlns:a16="http://schemas.microsoft.com/office/drawing/2014/main" id="{6722C49E-154A-479C-9ACF-933774D7B977}"/>
                  </a:ext>
                </a:extLst>
              </p:cNvPr>
              <p:cNvSpPr/>
              <p:nvPr/>
            </p:nvSpPr>
            <p:spPr bwMode="auto">
              <a:xfrm>
                <a:off x="6900863" y="2836864"/>
                <a:ext cx="87313" cy="65088"/>
              </a:xfrm>
              <a:custGeom>
                <a:avLst/>
                <a:gdLst>
                  <a:gd name="T0" fmla="*/ 17 w 23"/>
                  <a:gd name="T1" fmla="*/ 17 h 17"/>
                  <a:gd name="T2" fmla="*/ 17 w 23"/>
                  <a:gd name="T3" fmla="*/ 17 h 17"/>
                  <a:gd name="T4" fmla="*/ 2 w 23"/>
                  <a:gd name="T5" fmla="*/ 9 h 17"/>
                  <a:gd name="T6" fmla="*/ 2 w 23"/>
                  <a:gd name="T7" fmla="*/ 2 h 17"/>
                  <a:gd name="T8" fmla="*/ 9 w 23"/>
                  <a:gd name="T9" fmla="*/ 3 h 17"/>
                  <a:gd name="T10" fmla="*/ 18 w 23"/>
                  <a:gd name="T11" fmla="*/ 7 h 17"/>
                  <a:gd name="T12" fmla="*/ 22 w 23"/>
                  <a:gd name="T13" fmla="*/ 13 h 17"/>
                  <a:gd name="T14" fmla="*/ 17 w 23"/>
                  <a:gd name="T1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7">
                    <a:moveTo>
                      <a:pt x="17" y="17"/>
                    </a:moveTo>
                    <a:cubicBezTo>
                      <a:pt x="17" y="17"/>
                      <a:pt x="17" y="17"/>
                      <a:pt x="17" y="17"/>
                    </a:cubicBezTo>
                    <a:cubicBezTo>
                      <a:pt x="11" y="16"/>
                      <a:pt x="5" y="13"/>
                      <a:pt x="2" y="9"/>
                    </a:cubicBezTo>
                    <a:cubicBezTo>
                      <a:pt x="0" y="7"/>
                      <a:pt x="0" y="3"/>
                      <a:pt x="2" y="2"/>
                    </a:cubicBezTo>
                    <a:cubicBezTo>
                      <a:pt x="5" y="0"/>
                      <a:pt x="8" y="0"/>
                      <a:pt x="9" y="3"/>
                    </a:cubicBezTo>
                    <a:cubicBezTo>
                      <a:pt x="11" y="5"/>
                      <a:pt x="15" y="7"/>
                      <a:pt x="18" y="7"/>
                    </a:cubicBezTo>
                    <a:cubicBezTo>
                      <a:pt x="21" y="8"/>
                      <a:pt x="23" y="10"/>
                      <a:pt x="22" y="13"/>
                    </a:cubicBezTo>
                    <a:cubicBezTo>
                      <a:pt x="22" y="15"/>
                      <a:pt x="20" y="17"/>
                      <a:pt x="17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93" name="">
                <a:extLst>
                  <a:ext uri="{FF2B5EF4-FFF2-40B4-BE49-F238E27FC236}">
                    <a16:creationId xmlns:a16="http://schemas.microsoft.com/office/drawing/2014/main" id="{6788B638-B704-4FED-9AF5-DCD00F92BC11}"/>
                  </a:ext>
                </a:extLst>
              </p:cNvPr>
              <p:cNvSpPr/>
              <p:nvPr/>
            </p:nvSpPr>
            <p:spPr bwMode="auto">
              <a:xfrm>
                <a:off x="6786563" y="2981326"/>
                <a:ext cx="157163" cy="128588"/>
              </a:xfrm>
              <a:custGeom>
                <a:avLst/>
                <a:gdLst>
                  <a:gd name="T0" fmla="*/ 35 w 41"/>
                  <a:gd name="T1" fmla="*/ 34 h 34"/>
                  <a:gd name="T2" fmla="*/ 33 w 41"/>
                  <a:gd name="T3" fmla="*/ 33 h 34"/>
                  <a:gd name="T4" fmla="*/ 2 w 41"/>
                  <a:gd name="T5" fmla="*/ 8 h 34"/>
                  <a:gd name="T6" fmla="*/ 3 w 41"/>
                  <a:gd name="T7" fmla="*/ 1 h 34"/>
                  <a:gd name="T8" fmla="*/ 10 w 41"/>
                  <a:gd name="T9" fmla="*/ 2 h 34"/>
                  <a:gd name="T10" fmla="*/ 37 w 41"/>
                  <a:gd name="T11" fmla="*/ 24 h 34"/>
                  <a:gd name="T12" fmla="*/ 39 w 41"/>
                  <a:gd name="T13" fmla="*/ 31 h 34"/>
                  <a:gd name="T14" fmla="*/ 35 w 41"/>
                  <a:gd name="T1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34">
                    <a:moveTo>
                      <a:pt x="35" y="34"/>
                    </a:moveTo>
                    <a:cubicBezTo>
                      <a:pt x="34" y="34"/>
                      <a:pt x="34" y="33"/>
                      <a:pt x="33" y="33"/>
                    </a:cubicBezTo>
                    <a:cubicBezTo>
                      <a:pt x="21" y="27"/>
                      <a:pt x="10" y="19"/>
                      <a:pt x="2" y="8"/>
                    </a:cubicBezTo>
                    <a:cubicBezTo>
                      <a:pt x="0" y="6"/>
                      <a:pt x="1" y="3"/>
                      <a:pt x="3" y="1"/>
                    </a:cubicBezTo>
                    <a:cubicBezTo>
                      <a:pt x="5" y="0"/>
                      <a:pt x="8" y="0"/>
                      <a:pt x="10" y="2"/>
                    </a:cubicBezTo>
                    <a:cubicBezTo>
                      <a:pt x="17" y="12"/>
                      <a:pt x="26" y="19"/>
                      <a:pt x="37" y="24"/>
                    </a:cubicBezTo>
                    <a:cubicBezTo>
                      <a:pt x="39" y="25"/>
                      <a:pt x="41" y="28"/>
                      <a:pt x="39" y="31"/>
                    </a:cubicBezTo>
                    <a:cubicBezTo>
                      <a:pt x="39" y="33"/>
                      <a:pt x="37" y="34"/>
                      <a:pt x="35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94" name="">
                <a:extLst>
                  <a:ext uri="{FF2B5EF4-FFF2-40B4-BE49-F238E27FC236}">
                    <a16:creationId xmlns:a16="http://schemas.microsoft.com/office/drawing/2014/main" id="{30B1D9BC-4F3B-4F63-B4CB-34170FB97085}"/>
                  </a:ext>
                </a:extLst>
              </p:cNvPr>
              <p:cNvSpPr/>
              <p:nvPr/>
            </p:nvSpPr>
            <p:spPr bwMode="auto">
              <a:xfrm>
                <a:off x="6581775" y="3136901"/>
                <a:ext cx="76200" cy="90488"/>
              </a:xfrm>
              <a:custGeom>
                <a:avLst/>
                <a:gdLst>
                  <a:gd name="T0" fmla="*/ 15 w 20"/>
                  <a:gd name="T1" fmla="*/ 24 h 24"/>
                  <a:gd name="T2" fmla="*/ 11 w 20"/>
                  <a:gd name="T3" fmla="*/ 22 h 24"/>
                  <a:gd name="T4" fmla="*/ 1 w 20"/>
                  <a:gd name="T5" fmla="*/ 8 h 24"/>
                  <a:gd name="T6" fmla="*/ 3 w 20"/>
                  <a:gd name="T7" fmla="*/ 1 h 24"/>
                  <a:gd name="T8" fmla="*/ 9 w 20"/>
                  <a:gd name="T9" fmla="*/ 2 h 24"/>
                  <a:gd name="T10" fmla="*/ 19 w 20"/>
                  <a:gd name="T11" fmla="*/ 16 h 24"/>
                  <a:gd name="T12" fmla="*/ 17 w 20"/>
                  <a:gd name="T13" fmla="*/ 23 h 24"/>
                  <a:gd name="T14" fmla="*/ 15 w 20"/>
                  <a:gd name="T1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24">
                    <a:moveTo>
                      <a:pt x="15" y="24"/>
                    </a:moveTo>
                    <a:cubicBezTo>
                      <a:pt x="13" y="24"/>
                      <a:pt x="12" y="23"/>
                      <a:pt x="11" y="22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6"/>
                      <a:pt x="0" y="3"/>
                      <a:pt x="3" y="1"/>
                    </a:cubicBezTo>
                    <a:cubicBezTo>
                      <a:pt x="5" y="0"/>
                      <a:pt x="8" y="0"/>
                      <a:pt x="9" y="2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20" y="19"/>
                      <a:pt x="20" y="22"/>
                      <a:pt x="17" y="23"/>
                    </a:cubicBezTo>
                    <a:cubicBezTo>
                      <a:pt x="17" y="24"/>
                      <a:pt x="16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95" name="">
                <a:extLst>
                  <a:ext uri="{FF2B5EF4-FFF2-40B4-BE49-F238E27FC236}">
                    <a16:creationId xmlns:a16="http://schemas.microsoft.com/office/drawing/2014/main" id="{7A91AED8-A240-4736-AA40-252264C4B3EF}"/>
                  </a:ext>
                </a:extLst>
              </p:cNvPr>
              <p:cNvSpPr/>
              <p:nvPr/>
            </p:nvSpPr>
            <p:spPr bwMode="auto">
              <a:xfrm>
                <a:off x="5222875" y="1619251"/>
                <a:ext cx="1751013" cy="1563688"/>
              </a:xfrm>
              <a:custGeom>
                <a:avLst/>
                <a:gdLst>
                  <a:gd name="T0" fmla="*/ 233 w 461"/>
                  <a:gd name="T1" fmla="*/ 412 h 412"/>
                  <a:gd name="T2" fmla="*/ 100 w 461"/>
                  <a:gd name="T3" fmla="*/ 368 h 412"/>
                  <a:gd name="T4" fmla="*/ 15 w 461"/>
                  <a:gd name="T5" fmla="*/ 232 h 412"/>
                  <a:gd name="T6" fmla="*/ 206 w 461"/>
                  <a:gd name="T7" fmla="*/ 17 h 412"/>
                  <a:gd name="T8" fmla="*/ 447 w 461"/>
                  <a:gd name="T9" fmla="*/ 208 h 412"/>
                  <a:gd name="T10" fmla="*/ 447 w 461"/>
                  <a:gd name="T11" fmla="*/ 208 h 412"/>
                  <a:gd name="T12" fmla="*/ 261 w 461"/>
                  <a:gd name="T13" fmla="*/ 410 h 412"/>
                  <a:gd name="T14" fmla="*/ 233 w 461"/>
                  <a:gd name="T15" fmla="*/ 412 h 412"/>
                  <a:gd name="T16" fmla="*/ 232 w 461"/>
                  <a:gd name="T17" fmla="*/ 25 h 412"/>
                  <a:gd name="T18" fmla="*/ 207 w 461"/>
                  <a:gd name="T19" fmla="*/ 27 h 412"/>
                  <a:gd name="T20" fmla="*/ 24 w 461"/>
                  <a:gd name="T21" fmla="*/ 231 h 412"/>
                  <a:gd name="T22" fmla="*/ 106 w 461"/>
                  <a:gd name="T23" fmla="*/ 360 h 412"/>
                  <a:gd name="T24" fmla="*/ 260 w 461"/>
                  <a:gd name="T25" fmla="*/ 400 h 412"/>
                  <a:gd name="T26" fmla="*/ 437 w 461"/>
                  <a:gd name="T27" fmla="*/ 209 h 412"/>
                  <a:gd name="T28" fmla="*/ 437 w 461"/>
                  <a:gd name="T29" fmla="*/ 209 h 412"/>
                  <a:gd name="T30" fmla="*/ 232 w 461"/>
                  <a:gd name="T31" fmla="*/ 25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61" h="412">
                    <a:moveTo>
                      <a:pt x="233" y="412"/>
                    </a:moveTo>
                    <a:cubicBezTo>
                      <a:pt x="187" y="412"/>
                      <a:pt x="140" y="396"/>
                      <a:pt x="100" y="368"/>
                    </a:cubicBezTo>
                    <a:cubicBezTo>
                      <a:pt x="53" y="333"/>
                      <a:pt x="22" y="284"/>
                      <a:pt x="15" y="232"/>
                    </a:cubicBezTo>
                    <a:cubicBezTo>
                      <a:pt x="0" y="129"/>
                      <a:pt x="84" y="34"/>
                      <a:pt x="206" y="17"/>
                    </a:cubicBezTo>
                    <a:cubicBezTo>
                      <a:pt x="326" y="0"/>
                      <a:pt x="432" y="104"/>
                      <a:pt x="447" y="208"/>
                    </a:cubicBezTo>
                    <a:cubicBezTo>
                      <a:pt x="447" y="208"/>
                      <a:pt x="447" y="208"/>
                      <a:pt x="447" y="208"/>
                    </a:cubicBezTo>
                    <a:cubicBezTo>
                      <a:pt x="461" y="309"/>
                      <a:pt x="385" y="392"/>
                      <a:pt x="261" y="410"/>
                    </a:cubicBezTo>
                    <a:cubicBezTo>
                      <a:pt x="252" y="411"/>
                      <a:pt x="242" y="412"/>
                      <a:pt x="233" y="412"/>
                    </a:cubicBezTo>
                    <a:close/>
                    <a:moveTo>
                      <a:pt x="232" y="25"/>
                    </a:moveTo>
                    <a:cubicBezTo>
                      <a:pt x="224" y="25"/>
                      <a:pt x="216" y="26"/>
                      <a:pt x="207" y="27"/>
                    </a:cubicBezTo>
                    <a:cubicBezTo>
                      <a:pt x="91" y="43"/>
                      <a:pt x="10" y="133"/>
                      <a:pt x="24" y="231"/>
                    </a:cubicBezTo>
                    <a:cubicBezTo>
                      <a:pt x="31" y="280"/>
                      <a:pt x="61" y="327"/>
                      <a:pt x="106" y="360"/>
                    </a:cubicBezTo>
                    <a:cubicBezTo>
                      <a:pt x="151" y="393"/>
                      <a:pt x="207" y="407"/>
                      <a:pt x="260" y="400"/>
                    </a:cubicBezTo>
                    <a:cubicBezTo>
                      <a:pt x="378" y="383"/>
                      <a:pt x="450" y="305"/>
                      <a:pt x="437" y="209"/>
                    </a:cubicBezTo>
                    <a:cubicBezTo>
                      <a:pt x="437" y="209"/>
                      <a:pt x="437" y="209"/>
                      <a:pt x="437" y="209"/>
                    </a:cubicBezTo>
                    <a:cubicBezTo>
                      <a:pt x="424" y="117"/>
                      <a:pt x="336" y="25"/>
                      <a:pt x="232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96" name="">
                <a:extLst>
                  <a:ext uri="{FF2B5EF4-FFF2-40B4-BE49-F238E27FC236}">
                    <a16:creationId xmlns:a16="http://schemas.microsoft.com/office/drawing/2014/main" id="{D884E925-E9D1-49CD-8424-7D300078AAF3}"/>
                  </a:ext>
                </a:extLst>
              </p:cNvPr>
              <p:cNvSpPr/>
              <p:nvPr/>
            </p:nvSpPr>
            <p:spPr bwMode="auto">
              <a:xfrm>
                <a:off x="5973763" y="2317751"/>
                <a:ext cx="749300" cy="674688"/>
              </a:xfrm>
              <a:custGeom>
                <a:avLst/>
                <a:gdLst>
                  <a:gd name="T0" fmla="*/ 99 w 197"/>
                  <a:gd name="T1" fmla="*/ 178 h 178"/>
                  <a:gd name="T2" fmla="*/ 41 w 197"/>
                  <a:gd name="T3" fmla="*/ 159 h 178"/>
                  <a:gd name="T4" fmla="*/ 3 w 197"/>
                  <a:gd name="T5" fmla="*/ 99 h 178"/>
                  <a:gd name="T6" fmla="*/ 24 w 197"/>
                  <a:gd name="T7" fmla="*/ 36 h 178"/>
                  <a:gd name="T8" fmla="*/ 87 w 197"/>
                  <a:gd name="T9" fmla="*/ 4 h 178"/>
                  <a:gd name="T10" fmla="*/ 157 w 197"/>
                  <a:gd name="T11" fmla="*/ 25 h 178"/>
                  <a:gd name="T12" fmla="*/ 193 w 197"/>
                  <a:gd name="T13" fmla="*/ 88 h 178"/>
                  <a:gd name="T14" fmla="*/ 174 w 197"/>
                  <a:gd name="T15" fmla="*/ 148 h 178"/>
                  <a:gd name="T16" fmla="*/ 112 w 197"/>
                  <a:gd name="T17" fmla="*/ 177 h 178"/>
                  <a:gd name="T18" fmla="*/ 99 w 197"/>
                  <a:gd name="T19" fmla="*/ 178 h 178"/>
                  <a:gd name="T20" fmla="*/ 99 w 197"/>
                  <a:gd name="T21" fmla="*/ 13 h 178"/>
                  <a:gd name="T22" fmla="*/ 89 w 197"/>
                  <a:gd name="T23" fmla="*/ 13 h 178"/>
                  <a:gd name="T24" fmla="*/ 31 w 197"/>
                  <a:gd name="T25" fmla="*/ 42 h 178"/>
                  <a:gd name="T26" fmla="*/ 13 w 197"/>
                  <a:gd name="T27" fmla="*/ 97 h 178"/>
                  <a:gd name="T28" fmla="*/ 46 w 197"/>
                  <a:gd name="T29" fmla="*/ 151 h 178"/>
                  <a:gd name="T30" fmla="*/ 110 w 197"/>
                  <a:gd name="T31" fmla="*/ 168 h 178"/>
                  <a:gd name="T32" fmla="*/ 167 w 197"/>
                  <a:gd name="T33" fmla="*/ 141 h 178"/>
                  <a:gd name="T34" fmla="*/ 184 w 197"/>
                  <a:gd name="T35" fmla="*/ 89 h 178"/>
                  <a:gd name="T36" fmla="*/ 151 w 197"/>
                  <a:gd name="T37" fmla="*/ 33 h 178"/>
                  <a:gd name="T38" fmla="*/ 99 w 197"/>
                  <a:gd name="T39" fmla="*/ 13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97" h="178">
                    <a:moveTo>
                      <a:pt x="99" y="178"/>
                    </a:moveTo>
                    <a:cubicBezTo>
                      <a:pt x="79" y="178"/>
                      <a:pt x="58" y="171"/>
                      <a:pt x="41" y="159"/>
                    </a:cubicBezTo>
                    <a:cubicBezTo>
                      <a:pt x="20" y="144"/>
                      <a:pt x="6" y="122"/>
                      <a:pt x="3" y="99"/>
                    </a:cubicBezTo>
                    <a:cubicBezTo>
                      <a:pt x="0" y="76"/>
                      <a:pt x="7" y="53"/>
                      <a:pt x="24" y="36"/>
                    </a:cubicBezTo>
                    <a:cubicBezTo>
                      <a:pt x="40" y="19"/>
                      <a:pt x="62" y="7"/>
                      <a:pt x="87" y="4"/>
                    </a:cubicBezTo>
                    <a:cubicBezTo>
                      <a:pt x="112" y="0"/>
                      <a:pt x="136" y="8"/>
                      <a:pt x="157" y="25"/>
                    </a:cubicBezTo>
                    <a:cubicBezTo>
                      <a:pt x="177" y="41"/>
                      <a:pt x="190" y="64"/>
                      <a:pt x="193" y="88"/>
                    </a:cubicBezTo>
                    <a:cubicBezTo>
                      <a:pt x="197" y="111"/>
                      <a:pt x="190" y="132"/>
                      <a:pt x="174" y="148"/>
                    </a:cubicBezTo>
                    <a:cubicBezTo>
                      <a:pt x="159" y="163"/>
                      <a:pt x="137" y="174"/>
                      <a:pt x="112" y="177"/>
                    </a:cubicBezTo>
                    <a:cubicBezTo>
                      <a:pt x="108" y="178"/>
                      <a:pt x="103" y="178"/>
                      <a:pt x="99" y="178"/>
                    </a:cubicBezTo>
                    <a:close/>
                    <a:moveTo>
                      <a:pt x="99" y="13"/>
                    </a:moveTo>
                    <a:cubicBezTo>
                      <a:pt x="95" y="13"/>
                      <a:pt x="92" y="13"/>
                      <a:pt x="89" y="13"/>
                    </a:cubicBezTo>
                    <a:cubicBezTo>
                      <a:pt x="66" y="17"/>
                      <a:pt x="45" y="27"/>
                      <a:pt x="31" y="42"/>
                    </a:cubicBezTo>
                    <a:cubicBezTo>
                      <a:pt x="16" y="58"/>
                      <a:pt x="10" y="78"/>
                      <a:pt x="13" y="97"/>
                    </a:cubicBezTo>
                    <a:cubicBezTo>
                      <a:pt x="15" y="118"/>
                      <a:pt x="28" y="137"/>
                      <a:pt x="46" y="151"/>
                    </a:cubicBezTo>
                    <a:cubicBezTo>
                      <a:pt x="65" y="165"/>
                      <a:pt x="89" y="171"/>
                      <a:pt x="110" y="168"/>
                    </a:cubicBezTo>
                    <a:cubicBezTo>
                      <a:pt x="134" y="164"/>
                      <a:pt x="154" y="155"/>
                      <a:pt x="167" y="141"/>
                    </a:cubicBezTo>
                    <a:cubicBezTo>
                      <a:pt x="181" y="127"/>
                      <a:pt x="187" y="109"/>
                      <a:pt x="184" y="89"/>
                    </a:cubicBezTo>
                    <a:cubicBezTo>
                      <a:pt x="181" y="68"/>
                      <a:pt x="169" y="47"/>
                      <a:pt x="151" y="33"/>
                    </a:cubicBezTo>
                    <a:cubicBezTo>
                      <a:pt x="135" y="20"/>
                      <a:pt x="117" y="13"/>
                      <a:pt x="99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97" name="">
                <a:extLst>
                  <a:ext uri="{FF2B5EF4-FFF2-40B4-BE49-F238E27FC236}">
                    <a16:creationId xmlns:a16="http://schemas.microsoft.com/office/drawing/2014/main" id="{D9F12728-4F3F-4A27-8741-B91CFCD7DE0C}"/>
                  </a:ext>
                </a:extLst>
              </p:cNvPr>
              <p:cNvSpPr/>
              <p:nvPr/>
            </p:nvSpPr>
            <p:spPr bwMode="auto">
              <a:xfrm>
                <a:off x="6311900" y="1960564"/>
                <a:ext cx="368300" cy="330200"/>
              </a:xfrm>
              <a:custGeom>
                <a:avLst/>
                <a:gdLst>
                  <a:gd name="T0" fmla="*/ 48 w 97"/>
                  <a:gd name="T1" fmla="*/ 87 h 87"/>
                  <a:gd name="T2" fmla="*/ 2 w 97"/>
                  <a:gd name="T3" fmla="*/ 48 h 87"/>
                  <a:gd name="T4" fmla="*/ 12 w 97"/>
                  <a:gd name="T5" fmla="*/ 17 h 87"/>
                  <a:gd name="T6" fmla="*/ 43 w 97"/>
                  <a:gd name="T7" fmla="*/ 2 h 87"/>
                  <a:gd name="T8" fmla="*/ 77 w 97"/>
                  <a:gd name="T9" fmla="*/ 12 h 87"/>
                  <a:gd name="T10" fmla="*/ 94 w 97"/>
                  <a:gd name="T11" fmla="*/ 43 h 87"/>
                  <a:gd name="T12" fmla="*/ 55 w 97"/>
                  <a:gd name="T13" fmla="*/ 87 h 87"/>
                  <a:gd name="T14" fmla="*/ 48 w 97"/>
                  <a:gd name="T15" fmla="*/ 87 h 87"/>
                  <a:gd name="T16" fmla="*/ 48 w 97"/>
                  <a:gd name="T17" fmla="*/ 11 h 87"/>
                  <a:gd name="T18" fmla="*/ 44 w 97"/>
                  <a:gd name="T19" fmla="*/ 12 h 87"/>
                  <a:gd name="T20" fmla="*/ 19 w 97"/>
                  <a:gd name="T21" fmla="*/ 24 h 87"/>
                  <a:gd name="T22" fmla="*/ 11 w 97"/>
                  <a:gd name="T23" fmla="*/ 47 h 87"/>
                  <a:gd name="T24" fmla="*/ 53 w 97"/>
                  <a:gd name="T25" fmla="*/ 77 h 87"/>
                  <a:gd name="T26" fmla="*/ 85 w 97"/>
                  <a:gd name="T27" fmla="*/ 44 h 87"/>
                  <a:gd name="T28" fmla="*/ 71 w 97"/>
                  <a:gd name="T29" fmla="*/ 20 h 87"/>
                  <a:gd name="T30" fmla="*/ 48 w 97"/>
                  <a:gd name="T31" fmla="*/ 1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7" h="87">
                    <a:moveTo>
                      <a:pt x="48" y="87"/>
                    </a:moveTo>
                    <a:cubicBezTo>
                      <a:pt x="26" y="87"/>
                      <a:pt x="5" y="70"/>
                      <a:pt x="2" y="48"/>
                    </a:cubicBezTo>
                    <a:cubicBezTo>
                      <a:pt x="0" y="37"/>
                      <a:pt x="4" y="26"/>
                      <a:pt x="12" y="17"/>
                    </a:cubicBezTo>
                    <a:cubicBezTo>
                      <a:pt x="20" y="9"/>
                      <a:pt x="31" y="4"/>
                      <a:pt x="43" y="2"/>
                    </a:cubicBezTo>
                    <a:cubicBezTo>
                      <a:pt x="55" y="0"/>
                      <a:pt x="67" y="4"/>
                      <a:pt x="77" y="12"/>
                    </a:cubicBezTo>
                    <a:cubicBezTo>
                      <a:pt x="86" y="20"/>
                      <a:pt x="93" y="31"/>
                      <a:pt x="94" y="43"/>
                    </a:cubicBezTo>
                    <a:cubicBezTo>
                      <a:pt x="97" y="65"/>
                      <a:pt x="81" y="83"/>
                      <a:pt x="55" y="87"/>
                    </a:cubicBezTo>
                    <a:cubicBezTo>
                      <a:pt x="52" y="87"/>
                      <a:pt x="50" y="87"/>
                      <a:pt x="48" y="87"/>
                    </a:cubicBezTo>
                    <a:close/>
                    <a:moveTo>
                      <a:pt x="48" y="11"/>
                    </a:moveTo>
                    <a:cubicBezTo>
                      <a:pt x="47" y="11"/>
                      <a:pt x="45" y="11"/>
                      <a:pt x="44" y="12"/>
                    </a:cubicBezTo>
                    <a:cubicBezTo>
                      <a:pt x="34" y="13"/>
                      <a:pt x="25" y="17"/>
                      <a:pt x="19" y="24"/>
                    </a:cubicBezTo>
                    <a:cubicBezTo>
                      <a:pt x="13" y="31"/>
                      <a:pt x="10" y="39"/>
                      <a:pt x="11" y="47"/>
                    </a:cubicBezTo>
                    <a:cubicBezTo>
                      <a:pt x="14" y="65"/>
                      <a:pt x="34" y="80"/>
                      <a:pt x="53" y="77"/>
                    </a:cubicBezTo>
                    <a:cubicBezTo>
                      <a:pt x="71" y="75"/>
                      <a:pt x="87" y="63"/>
                      <a:pt x="85" y="44"/>
                    </a:cubicBezTo>
                    <a:cubicBezTo>
                      <a:pt x="83" y="35"/>
                      <a:pt x="78" y="26"/>
                      <a:pt x="71" y="20"/>
                    </a:cubicBezTo>
                    <a:cubicBezTo>
                      <a:pt x="64" y="14"/>
                      <a:pt x="56" y="11"/>
                      <a:pt x="48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98" name="">
                <a:extLst>
                  <a:ext uri="{FF2B5EF4-FFF2-40B4-BE49-F238E27FC236}">
                    <a16:creationId xmlns:a16="http://schemas.microsoft.com/office/drawing/2014/main" id="{E4C033F5-A987-470C-8709-2529E017F274}"/>
                  </a:ext>
                </a:extLst>
              </p:cNvPr>
              <p:cNvSpPr/>
              <p:nvPr/>
            </p:nvSpPr>
            <p:spPr bwMode="auto">
              <a:xfrm>
                <a:off x="6022975" y="2074864"/>
                <a:ext cx="250825" cy="238125"/>
              </a:xfrm>
              <a:custGeom>
                <a:avLst/>
                <a:gdLst>
                  <a:gd name="T0" fmla="*/ 33 w 66"/>
                  <a:gd name="T1" fmla="*/ 63 h 63"/>
                  <a:gd name="T2" fmla="*/ 1 w 66"/>
                  <a:gd name="T3" fmla="*/ 36 h 63"/>
                  <a:gd name="T4" fmla="*/ 6 w 66"/>
                  <a:gd name="T5" fmla="*/ 17 h 63"/>
                  <a:gd name="T6" fmla="*/ 29 w 66"/>
                  <a:gd name="T7" fmla="*/ 3 h 63"/>
                  <a:gd name="T8" fmla="*/ 65 w 66"/>
                  <a:gd name="T9" fmla="*/ 31 h 63"/>
                  <a:gd name="T10" fmla="*/ 65 w 66"/>
                  <a:gd name="T11" fmla="*/ 31 h 63"/>
                  <a:gd name="T12" fmla="*/ 61 w 66"/>
                  <a:gd name="T13" fmla="*/ 49 h 63"/>
                  <a:gd name="T14" fmla="*/ 38 w 66"/>
                  <a:gd name="T15" fmla="*/ 62 h 63"/>
                  <a:gd name="T16" fmla="*/ 33 w 66"/>
                  <a:gd name="T17" fmla="*/ 63 h 63"/>
                  <a:gd name="T18" fmla="*/ 33 w 66"/>
                  <a:gd name="T19" fmla="*/ 13 h 63"/>
                  <a:gd name="T20" fmla="*/ 30 w 66"/>
                  <a:gd name="T21" fmla="*/ 13 h 63"/>
                  <a:gd name="T22" fmla="*/ 14 w 66"/>
                  <a:gd name="T23" fmla="*/ 22 h 63"/>
                  <a:gd name="T24" fmla="*/ 11 w 66"/>
                  <a:gd name="T25" fmla="*/ 35 h 63"/>
                  <a:gd name="T26" fmla="*/ 37 w 66"/>
                  <a:gd name="T27" fmla="*/ 52 h 63"/>
                  <a:gd name="T28" fmla="*/ 53 w 66"/>
                  <a:gd name="T29" fmla="*/ 44 h 63"/>
                  <a:gd name="T30" fmla="*/ 56 w 66"/>
                  <a:gd name="T31" fmla="*/ 32 h 63"/>
                  <a:gd name="T32" fmla="*/ 56 w 66"/>
                  <a:gd name="T33" fmla="*/ 32 h 63"/>
                  <a:gd name="T34" fmla="*/ 33 w 66"/>
                  <a:gd name="T35" fmla="*/ 1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6" h="63">
                    <a:moveTo>
                      <a:pt x="33" y="63"/>
                    </a:moveTo>
                    <a:cubicBezTo>
                      <a:pt x="18" y="63"/>
                      <a:pt x="3" y="51"/>
                      <a:pt x="1" y="36"/>
                    </a:cubicBezTo>
                    <a:cubicBezTo>
                      <a:pt x="0" y="29"/>
                      <a:pt x="1" y="22"/>
                      <a:pt x="6" y="17"/>
                    </a:cubicBezTo>
                    <a:cubicBezTo>
                      <a:pt x="11" y="9"/>
                      <a:pt x="19" y="5"/>
                      <a:pt x="29" y="3"/>
                    </a:cubicBezTo>
                    <a:cubicBezTo>
                      <a:pt x="47" y="0"/>
                      <a:pt x="63" y="15"/>
                      <a:pt x="65" y="31"/>
                    </a:cubicBezTo>
                    <a:cubicBezTo>
                      <a:pt x="65" y="31"/>
                      <a:pt x="65" y="31"/>
                      <a:pt x="65" y="31"/>
                    </a:cubicBezTo>
                    <a:cubicBezTo>
                      <a:pt x="66" y="38"/>
                      <a:pt x="65" y="44"/>
                      <a:pt x="61" y="49"/>
                    </a:cubicBezTo>
                    <a:cubicBezTo>
                      <a:pt x="56" y="56"/>
                      <a:pt x="48" y="61"/>
                      <a:pt x="38" y="62"/>
                    </a:cubicBezTo>
                    <a:cubicBezTo>
                      <a:pt x="36" y="62"/>
                      <a:pt x="35" y="63"/>
                      <a:pt x="33" y="63"/>
                    </a:cubicBezTo>
                    <a:close/>
                    <a:moveTo>
                      <a:pt x="33" y="13"/>
                    </a:moveTo>
                    <a:cubicBezTo>
                      <a:pt x="32" y="13"/>
                      <a:pt x="31" y="13"/>
                      <a:pt x="30" y="13"/>
                    </a:cubicBezTo>
                    <a:cubicBezTo>
                      <a:pt x="23" y="14"/>
                      <a:pt x="17" y="17"/>
                      <a:pt x="14" y="22"/>
                    </a:cubicBezTo>
                    <a:cubicBezTo>
                      <a:pt x="11" y="26"/>
                      <a:pt x="10" y="30"/>
                      <a:pt x="11" y="35"/>
                    </a:cubicBezTo>
                    <a:cubicBezTo>
                      <a:pt x="12" y="46"/>
                      <a:pt x="25" y="54"/>
                      <a:pt x="37" y="52"/>
                    </a:cubicBezTo>
                    <a:cubicBezTo>
                      <a:pt x="44" y="51"/>
                      <a:pt x="50" y="48"/>
                      <a:pt x="53" y="44"/>
                    </a:cubicBezTo>
                    <a:cubicBezTo>
                      <a:pt x="55" y="40"/>
                      <a:pt x="56" y="37"/>
                      <a:pt x="56" y="32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4" y="22"/>
                      <a:pt x="44" y="13"/>
                      <a:pt x="33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99" name="">
                <a:extLst>
                  <a:ext uri="{FF2B5EF4-FFF2-40B4-BE49-F238E27FC236}">
                    <a16:creationId xmlns:a16="http://schemas.microsoft.com/office/drawing/2014/main" id="{E374BB28-5F38-4C25-9A6B-7A758307CE99}"/>
                  </a:ext>
                </a:extLst>
              </p:cNvPr>
              <p:cNvSpPr/>
              <p:nvPr/>
            </p:nvSpPr>
            <p:spPr bwMode="auto">
              <a:xfrm>
                <a:off x="6316663" y="2579689"/>
                <a:ext cx="300038" cy="284163"/>
              </a:xfrm>
              <a:custGeom>
                <a:avLst/>
                <a:gdLst>
                  <a:gd name="T0" fmla="*/ 38 w 79"/>
                  <a:gd name="T1" fmla="*/ 75 h 75"/>
                  <a:gd name="T2" fmla="*/ 9 w 79"/>
                  <a:gd name="T3" fmla="*/ 63 h 75"/>
                  <a:gd name="T4" fmla="*/ 1 w 79"/>
                  <a:gd name="T5" fmla="*/ 40 h 75"/>
                  <a:gd name="T6" fmla="*/ 15 w 79"/>
                  <a:gd name="T7" fmla="*/ 14 h 75"/>
                  <a:gd name="T8" fmla="*/ 70 w 79"/>
                  <a:gd name="T9" fmla="*/ 19 h 75"/>
                  <a:gd name="T10" fmla="*/ 70 w 79"/>
                  <a:gd name="T11" fmla="*/ 19 h 75"/>
                  <a:gd name="T12" fmla="*/ 78 w 79"/>
                  <a:gd name="T13" fmla="*/ 40 h 75"/>
                  <a:gd name="T14" fmla="*/ 64 w 79"/>
                  <a:gd name="T15" fmla="*/ 66 h 75"/>
                  <a:gd name="T16" fmla="*/ 38 w 79"/>
                  <a:gd name="T17" fmla="*/ 75 h 75"/>
                  <a:gd name="T18" fmla="*/ 38 w 79"/>
                  <a:gd name="T19" fmla="*/ 16 h 75"/>
                  <a:gd name="T20" fmla="*/ 21 w 79"/>
                  <a:gd name="T21" fmla="*/ 21 h 75"/>
                  <a:gd name="T22" fmla="*/ 10 w 79"/>
                  <a:gd name="T23" fmla="*/ 41 h 75"/>
                  <a:gd name="T24" fmla="*/ 16 w 79"/>
                  <a:gd name="T25" fmla="*/ 56 h 75"/>
                  <a:gd name="T26" fmla="*/ 58 w 79"/>
                  <a:gd name="T27" fmla="*/ 59 h 75"/>
                  <a:gd name="T28" fmla="*/ 68 w 79"/>
                  <a:gd name="T29" fmla="*/ 40 h 75"/>
                  <a:gd name="T30" fmla="*/ 63 w 79"/>
                  <a:gd name="T31" fmla="*/ 26 h 75"/>
                  <a:gd name="T32" fmla="*/ 63 w 79"/>
                  <a:gd name="T33" fmla="*/ 26 h 75"/>
                  <a:gd name="T34" fmla="*/ 38 w 79"/>
                  <a:gd name="T35" fmla="*/ 16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9" h="75">
                    <a:moveTo>
                      <a:pt x="38" y="75"/>
                    </a:moveTo>
                    <a:cubicBezTo>
                      <a:pt x="27" y="75"/>
                      <a:pt x="17" y="71"/>
                      <a:pt x="9" y="63"/>
                    </a:cubicBezTo>
                    <a:cubicBezTo>
                      <a:pt x="3" y="57"/>
                      <a:pt x="0" y="49"/>
                      <a:pt x="1" y="40"/>
                    </a:cubicBezTo>
                    <a:cubicBezTo>
                      <a:pt x="1" y="30"/>
                      <a:pt x="6" y="21"/>
                      <a:pt x="15" y="14"/>
                    </a:cubicBezTo>
                    <a:cubicBezTo>
                      <a:pt x="31" y="0"/>
                      <a:pt x="57" y="5"/>
                      <a:pt x="70" y="19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6" y="25"/>
                      <a:pt x="79" y="32"/>
                      <a:pt x="78" y="40"/>
                    </a:cubicBezTo>
                    <a:cubicBezTo>
                      <a:pt x="78" y="50"/>
                      <a:pt x="73" y="59"/>
                      <a:pt x="64" y="66"/>
                    </a:cubicBezTo>
                    <a:cubicBezTo>
                      <a:pt x="57" y="72"/>
                      <a:pt x="48" y="75"/>
                      <a:pt x="38" y="75"/>
                    </a:cubicBezTo>
                    <a:close/>
                    <a:moveTo>
                      <a:pt x="38" y="16"/>
                    </a:moveTo>
                    <a:cubicBezTo>
                      <a:pt x="32" y="16"/>
                      <a:pt x="26" y="17"/>
                      <a:pt x="21" y="21"/>
                    </a:cubicBezTo>
                    <a:cubicBezTo>
                      <a:pt x="15" y="26"/>
                      <a:pt x="11" y="34"/>
                      <a:pt x="10" y="41"/>
                    </a:cubicBezTo>
                    <a:cubicBezTo>
                      <a:pt x="10" y="47"/>
                      <a:pt x="12" y="52"/>
                      <a:pt x="16" y="56"/>
                    </a:cubicBezTo>
                    <a:cubicBezTo>
                      <a:pt x="26" y="67"/>
                      <a:pt x="46" y="68"/>
                      <a:pt x="58" y="59"/>
                    </a:cubicBezTo>
                    <a:cubicBezTo>
                      <a:pt x="64" y="53"/>
                      <a:pt x="68" y="46"/>
                      <a:pt x="68" y="40"/>
                    </a:cubicBezTo>
                    <a:cubicBezTo>
                      <a:pt x="69" y="35"/>
                      <a:pt x="67" y="30"/>
                      <a:pt x="63" y="26"/>
                    </a:cubicBezTo>
                    <a:cubicBezTo>
                      <a:pt x="63" y="26"/>
                      <a:pt x="63" y="26"/>
                      <a:pt x="63" y="26"/>
                    </a:cubicBezTo>
                    <a:cubicBezTo>
                      <a:pt x="57" y="19"/>
                      <a:pt x="47" y="16"/>
                      <a:pt x="38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00" name="">
                <a:extLst>
                  <a:ext uri="{FF2B5EF4-FFF2-40B4-BE49-F238E27FC236}">
                    <a16:creationId xmlns:a16="http://schemas.microsoft.com/office/drawing/2014/main" id="{270116F5-C46E-4787-BF8F-404356F0EEBA}"/>
                  </a:ext>
                </a:extLst>
              </p:cNvPr>
              <p:cNvSpPr/>
              <p:nvPr/>
            </p:nvSpPr>
            <p:spPr bwMode="auto">
              <a:xfrm>
                <a:off x="5119688" y="1512889"/>
                <a:ext cx="1974850" cy="1844675"/>
              </a:xfrm>
              <a:custGeom>
                <a:avLst/>
                <a:gdLst>
                  <a:gd name="T0" fmla="*/ 250 w 520"/>
                  <a:gd name="T1" fmla="*/ 475 h 486"/>
                  <a:gd name="T2" fmla="*/ 121 w 520"/>
                  <a:gd name="T3" fmla="*/ 442 h 486"/>
                  <a:gd name="T4" fmla="*/ 12 w 520"/>
                  <a:gd name="T5" fmla="*/ 301 h 486"/>
                  <a:gd name="T6" fmla="*/ 48 w 520"/>
                  <a:gd name="T7" fmla="*/ 127 h 486"/>
                  <a:gd name="T8" fmla="*/ 213 w 520"/>
                  <a:gd name="T9" fmla="*/ 14 h 486"/>
                  <a:gd name="T10" fmla="*/ 401 w 520"/>
                  <a:gd name="T11" fmla="*/ 46 h 486"/>
                  <a:gd name="T12" fmla="*/ 508 w 520"/>
                  <a:gd name="T13" fmla="*/ 194 h 486"/>
                  <a:gd name="T14" fmla="*/ 508 w 520"/>
                  <a:gd name="T15" fmla="*/ 194 h 486"/>
                  <a:gd name="T16" fmla="*/ 476 w 520"/>
                  <a:gd name="T17" fmla="*/ 359 h 486"/>
                  <a:gd name="T18" fmla="*/ 310 w 520"/>
                  <a:gd name="T19" fmla="*/ 469 h 486"/>
                  <a:gd name="T20" fmla="*/ 250 w 520"/>
                  <a:gd name="T21" fmla="*/ 475 h 486"/>
                  <a:gd name="T22" fmla="*/ 264 w 520"/>
                  <a:gd name="T23" fmla="*/ 18 h 486"/>
                  <a:gd name="T24" fmla="*/ 215 w 520"/>
                  <a:gd name="T25" fmla="*/ 23 h 486"/>
                  <a:gd name="T26" fmla="*/ 56 w 520"/>
                  <a:gd name="T27" fmla="*/ 132 h 486"/>
                  <a:gd name="T28" fmla="*/ 21 w 520"/>
                  <a:gd name="T29" fmla="*/ 299 h 486"/>
                  <a:gd name="T30" fmla="*/ 308 w 520"/>
                  <a:gd name="T31" fmla="*/ 459 h 486"/>
                  <a:gd name="T32" fmla="*/ 467 w 520"/>
                  <a:gd name="T33" fmla="*/ 353 h 486"/>
                  <a:gd name="T34" fmla="*/ 498 w 520"/>
                  <a:gd name="T35" fmla="*/ 196 h 486"/>
                  <a:gd name="T36" fmla="*/ 264 w 520"/>
                  <a:gd name="T37" fmla="*/ 18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20" h="486">
                    <a:moveTo>
                      <a:pt x="250" y="475"/>
                    </a:moveTo>
                    <a:cubicBezTo>
                      <a:pt x="204" y="475"/>
                      <a:pt x="160" y="464"/>
                      <a:pt x="121" y="442"/>
                    </a:cubicBezTo>
                    <a:cubicBezTo>
                      <a:pt x="63" y="411"/>
                      <a:pt x="25" y="361"/>
                      <a:pt x="12" y="301"/>
                    </a:cubicBezTo>
                    <a:cubicBezTo>
                      <a:pt x="0" y="243"/>
                      <a:pt x="12" y="181"/>
                      <a:pt x="48" y="127"/>
                    </a:cubicBezTo>
                    <a:cubicBezTo>
                      <a:pt x="86" y="68"/>
                      <a:pt x="146" y="27"/>
                      <a:pt x="213" y="14"/>
                    </a:cubicBezTo>
                    <a:cubicBezTo>
                      <a:pt x="278" y="0"/>
                      <a:pt x="344" y="12"/>
                      <a:pt x="401" y="46"/>
                    </a:cubicBezTo>
                    <a:cubicBezTo>
                      <a:pt x="457" y="81"/>
                      <a:pt x="495" y="133"/>
                      <a:pt x="508" y="194"/>
                    </a:cubicBezTo>
                    <a:cubicBezTo>
                      <a:pt x="508" y="194"/>
                      <a:pt x="508" y="194"/>
                      <a:pt x="508" y="194"/>
                    </a:cubicBezTo>
                    <a:cubicBezTo>
                      <a:pt x="520" y="250"/>
                      <a:pt x="508" y="309"/>
                      <a:pt x="476" y="359"/>
                    </a:cubicBezTo>
                    <a:cubicBezTo>
                      <a:pt x="439" y="415"/>
                      <a:pt x="378" y="455"/>
                      <a:pt x="310" y="469"/>
                    </a:cubicBezTo>
                    <a:cubicBezTo>
                      <a:pt x="290" y="473"/>
                      <a:pt x="270" y="475"/>
                      <a:pt x="250" y="475"/>
                    </a:cubicBezTo>
                    <a:close/>
                    <a:moveTo>
                      <a:pt x="264" y="18"/>
                    </a:moveTo>
                    <a:cubicBezTo>
                      <a:pt x="248" y="18"/>
                      <a:pt x="231" y="20"/>
                      <a:pt x="215" y="23"/>
                    </a:cubicBezTo>
                    <a:cubicBezTo>
                      <a:pt x="151" y="36"/>
                      <a:pt x="93" y="76"/>
                      <a:pt x="56" y="132"/>
                    </a:cubicBezTo>
                    <a:cubicBezTo>
                      <a:pt x="22" y="184"/>
                      <a:pt x="10" y="243"/>
                      <a:pt x="21" y="299"/>
                    </a:cubicBezTo>
                    <a:cubicBezTo>
                      <a:pt x="46" y="414"/>
                      <a:pt x="174" y="486"/>
                      <a:pt x="308" y="459"/>
                    </a:cubicBezTo>
                    <a:cubicBezTo>
                      <a:pt x="374" y="446"/>
                      <a:pt x="432" y="407"/>
                      <a:pt x="467" y="353"/>
                    </a:cubicBezTo>
                    <a:cubicBezTo>
                      <a:pt x="499" y="306"/>
                      <a:pt x="509" y="250"/>
                      <a:pt x="498" y="196"/>
                    </a:cubicBezTo>
                    <a:cubicBezTo>
                      <a:pt x="476" y="92"/>
                      <a:pt x="375" y="18"/>
                      <a:pt x="26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01" name="">
                <a:extLst>
                  <a:ext uri="{FF2B5EF4-FFF2-40B4-BE49-F238E27FC236}">
                    <a16:creationId xmlns:a16="http://schemas.microsoft.com/office/drawing/2014/main" id="{D4D23F82-4071-4B03-AD7F-A9D98D4CC767}"/>
                  </a:ext>
                </a:extLst>
              </p:cNvPr>
              <p:cNvSpPr/>
              <p:nvPr/>
            </p:nvSpPr>
            <p:spPr bwMode="auto">
              <a:xfrm>
                <a:off x="5491163" y="2328864"/>
                <a:ext cx="92075" cy="87313"/>
              </a:xfrm>
              <a:custGeom>
                <a:avLst/>
                <a:gdLst>
                  <a:gd name="T0" fmla="*/ 6 w 24"/>
                  <a:gd name="T1" fmla="*/ 23 h 23"/>
                  <a:gd name="T2" fmla="*/ 1 w 24"/>
                  <a:gd name="T3" fmla="*/ 19 h 23"/>
                  <a:gd name="T4" fmla="*/ 6 w 24"/>
                  <a:gd name="T5" fmla="*/ 5 h 23"/>
                  <a:gd name="T6" fmla="*/ 19 w 24"/>
                  <a:gd name="T7" fmla="*/ 1 h 23"/>
                  <a:gd name="T8" fmla="*/ 24 w 24"/>
                  <a:gd name="T9" fmla="*/ 6 h 23"/>
                  <a:gd name="T10" fmla="*/ 18 w 24"/>
                  <a:gd name="T11" fmla="*/ 10 h 23"/>
                  <a:gd name="T12" fmla="*/ 12 w 24"/>
                  <a:gd name="T13" fmla="*/ 12 h 23"/>
                  <a:gd name="T14" fmla="*/ 11 w 24"/>
                  <a:gd name="T15" fmla="*/ 17 h 23"/>
                  <a:gd name="T16" fmla="*/ 7 w 24"/>
                  <a:gd name="T17" fmla="*/ 23 h 23"/>
                  <a:gd name="T18" fmla="*/ 6 w 24"/>
                  <a:gd name="T1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3">
                    <a:moveTo>
                      <a:pt x="6" y="23"/>
                    </a:moveTo>
                    <a:cubicBezTo>
                      <a:pt x="4" y="23"/>
                      <a:pt x="2" y="21"/>
                      <a:pt x="1" y="19"/>
                    </a:cubicBezTo>
                    <a:cubicBezTo>
                      <a:pt x="0" y="14"/>
                      <a:pt x="2" y="9"/>
                      <a:pt x="6" y="5"/>
                    </a:cubicBezTo>
                    <a:cubicBezTo>
                      <a:pt x="9" y="2"/>
                      <a:pt x="14" y="0"/>
                      <a:pt x="19" y="1"/>
                    </a:cubicBezTo>
                    <a:cubicBezTo>
                      <a:pt x="22" y="1"/>
                      <a:pt x="24" y="3"/>
                      <a:pt x="24" y="6"/>
                    </a:cubicBezTo>
                    <a:cubicBezTo>
                      <a:pt x="23" y="9"/>
                      <a:pt x="21" y="11"/>
                      <a:pt x="18" y="10"/>
                    </a:cubicBezTo>
                    <a:cubicBezTo>
                      <a:pt x="16" y="10"/>
                      <a:pt x="14" y="11"/>
                      <a:pt x="12" y="12"/>
                    </a:cubicBezTo>
                    <a:cubicBezTo>
                      <a:pt x="11" y="14"/>
                      <a:pt x="10" y="16"/>
                      <a:pt x="11" y="17"/>
                    </a:cubicBezTo>
                    <a:cubicBezTo>
                      <a:pt x="11" y="20"/>
                      <a:pt x="9" y="23"/>
                      <a:pt x="7" y="23"/>
                    </a:cubicBezTo>
                    <a:cubicBezTo>
                      <a:pt x="6" y="23"/>
                      <a:pt x="6" y="23"/>
                      <a:pt x="6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02" name="">
                <a:extLst>
                  <a:ext uri="{FF2B5EF4-FFF2-40B4-BE49-F238E27FC236}">
                    <a16:creationId xmlns:a16="http://schemas.microsoft.com/office/drawing/2014/main" id="{4CE19444-9215-416B-BCDA-6B4008F1F18C}"/>
                  </a:ext>
                </a:extLst>
              </p:cNvPr>
              <p:cNvSpPr/>
              <p:nvPr/>
            </p:nvSpPr>
            <p:spPr bwMode="auto">
              <a:xfrm>
                <a:off x="5659438" y="1982789"/>
                <a:ext cx="101600" cy="92075"/>
              </a:xfrm>
              <a:custGeom>
                <a:avLst/>
                <a:gdLst>
                  <a:gd name="T0" fmla="*/ 7 w 27"/>
                  <a:gd name="T1" fmla="*/ 24 h 24"/>
                  <a:gd name="T2" fmla="*/ 2 w 27"/>
                  <a:gd name="T3" fmla="*/ 21 h 24"/>
                  <a:gd name="T4" fmla="*/ 7 w 27"/>
                  <a:gd name="T5" fmla="*/ 5 h 24"/>
                  <a:gd name="T6" fmla="*/ 23 w 27"/>
                  <a:gd name="T7" fmla="*/ 2 h 24"/>
                  <a:gd name="T8" fmla="*/ 26 w 27"/>
                  <a:gd name="T9" fmla="*/ 9 h 24"/>
                  <a:gd name="T10" fmla="*/ 20 w 27"/>
                  <a:gd name="T11" fmla="*/ 11 h 24"/>
                  <a:gd name="T12" fmla="*/ 13 w 27"/>
                  <a:gd name="T13" fmla="*/ 13 h 24"/>
                  <a:gd name="T14" fmla="*/ 11 w 27"/>
                  <a:gd name="T15" fmla="*/ 18 h 24"/>
                  <a:gd name="T16" fmla="*/ 8 w 27"/>
                  <a:gd name="T17" fmla="*/ 24 h 24"/>
                  <a:gd name="T18" fmla="*/ 7 w 27"/>
                  <a:gd name="T1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4">
                    <a:moveTo>
                      <a:pt x="7" y="24"/>
                    </a:moveTo>
                    <a:cubicBezTo>
                      <a:pt x="5" y="24"/>
                      <a:pt x="3" y="23"/>
                      <a:pt x="2" y="21"/>
                    </a:cubicBezTo>
                    <a:cubicBezTo>
                      <a:pt x="0" y="15"/>
                      <a:pt x="2" y="9"/>
                      <a:pt x="7" y="5"/>
                    </a:cubicBezTo>
                    <a:cubicBezTo>
                      <a:pt x="11" y="1"/>
                      <a:pt x="18" y="0"/>
                      <a:pt x="23" y="2"/>
                    </a:cubicBezTo>
                    <a:cubicBezTo>
                      <a:pt x="26" y="3"/>
                      <a:pt x="27" y="6"/>
                      <a:pt x="26" y="9"/>
                    </a:cubicBezTo>
                    <a:cubicBezTo>
                      <a:pt x="25" y="11"/>
                      <a:pt x="22" y="12"/>
                      <a:pt x="20" y="11"/>
                    </a:cubicBezTo>
                    <a:cubicBezTo>
                      <a:pt x="17" y="11"/>
                      <a:pt x="15" y="11"/>
                      <a:pt x="13" y="13"/>
                    </a:cubicBezTo>
                    <a:cubicBezTo>
                      <a:pt x="12" y="14"/>
                      <a:pt x="11" y="16"/>
                      <a:pt x="11" y="18"/>
                    </a:cubicBezTo>
                    <a:cubicBezTo>
                      <a:pt x="12" y="20"/>
                      <a:pt x="11" y="23"/>
                      <a:pt x="8" y="24"/>
                    </a:cubicBezTo>
                    <a:cubicBezTo>
                      <a:pt x="8" y="24"/>
                      <a:pt x="7" y="24"/>
                      <a:pt x="7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03" name="">
                <a:extLst>
                  <a:ext uri="{FF2B5EF4-FFF2-40B4-BE49-F238E27FC236}">
                    <a16:creationId xmlns:a16="http://schemas.microsoft.com/office/drawing/2014/main" id="{911058F8-6033-4E07-A45D-329B3112C220}"/>
                  </a:ext>
                </a:extLst>
              </p:cNvPr>
              <p:cNvSpPr/>
              <p:nvPr/>
            </p:nvSpPr>
            <p:spPr bwMode="auto">
              <a:xfrm>
                <a:off x="6038850" y="1873251"/>
                <a:ext cx="90488" cy="98425"/>
              </a:xfrm>
              <a:custGeom>
                <a:avLst/>
                <a:gdLst>
                  <a:gd name="T0" fmla="*/ 6 w 24"/>
                  <a:gd name="T1" fmla="*/ 26 h 26"/>
                  <a:gd name="T2" fmla="*/ 2 w 24"/>
                  <a:gd name="T3" fmla="*/ 23 h 26"/>
                  <a:gd name="T4" fmla="*/ 4 w 24"/>
                  <a:gd name="T5" fmla="*/ 7 h 26"/>
                  <a:gd name="T6" fmla="*/ 20 w 24"/>
                  <a:gd name="T7" fmla="*/ 1 h 26"/>
                  <a:gd name="T8" fmla="*/ 24 w 24"/>
                  <a:gd name="T9" fmla="*/ 7 h 26"/>
                  <a:gd name="T10" fmla="*/ 18 w 24"/>
                  <a:gd name="T11" fmla="*/ 11 h 26"/>
                  <a:gd name="T12" fmla="*/ 12 w 24"/>
                  <a:gd name="T13" fmla="*/ 13 h 26"/>
                  <a:gd name="T14" fmla="*/ 11 w 24"/>
                  <a:gd name="T15" fmla="*/ 19 h 26"/>
                  <a:gd name="T16" fmla="*/ 9 w 24"/>
                  <a:gd name="T17" fmla="*/ 25 h 26"/>
                  <a:gd name="T18" fmla="*/ 6 w 24"/>
                  <a:gd name="T1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6">
                    <a:moveTo>
                      <a:pt x="6" y="26"/>
                    </a:moveTo>
                    <a:cubicBezTo>
                      <a:pt x="5" y="26"/>
                      <a:pt x="3" y="25"/>
                      <a:pt x="2" y="23"/>
                    </a:cubicBezTo>
                    <a:cubicBezTo>
                      <a:pt x="0" y="18"/>
                      <a:pt x="0" y="11"/>
                      <a:pt x="4" y="7"/>
                    </a:cubicBezTo>
                    <a:cubicBezTo>
                      <a:pt x="8" y="2"/>
                      <a:pt x="14" y="0"/>
                      <a:pt x="20" y="1"/>
                    </a:cubicBezTo>
                    <a:cubicBezTo>
                      <a:pt x="22" y="2"/>
                      <a:pt x="24" y="4"/>
                      <a:pt x="24" y="7"/>
                    </a:cubicBezTo>
                    <a:cubicBezTo>
                      <a:pt x="23" y="9"/>
                      <a:pt x="21" y="11"/>
                      <a:pt x="18" y="11"/>
                    </a:cubicBezTo>
                    <a:cubicBezTo>
                      <a:pt x="16" y="10"/>
                      <a:pt x="13" y="11"/>
                      <a:pt x="12" y="13"/>
                    </a:cubicBezTo>
                    <a:cubicBezTo>
                      <a:pt x="10" y="15"/>
                      <a:pt x="10" y="17"/>
                      <a:pt x="11" y="19"/>
                    </a:cubicBezTo>
                    <a:cubicBezTo>
                      <a:pt x="12" y="21"/>
                      <a:pt x="11" y="24"/>
                      <a:pt x="9" y="25"/>
                    </a:cubicBezTo>
                    <a:cubicBezTo>
                      <a:pt x="8" y="25"/>
                      <a:pt x="7" y="26"/>
                      <a:pt x="6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04" name="">
                <a:extLst>
                  <a:ext uri="{FF2B5EF4-FFF2-40B4-BE49-F238E27FC236}">
                    <a16:creationId xmlns:a16="http://schemas.microsoft.com/office/drawing/2014/main" id="{C5C3F5F7-6D41-4710-A10C-51F7127A9C79}"/>
                  </a:ext>
                </a:extLst>
              </p:cNvPr>
              <p:cNvSpPr/>
              <p:nvPr/>
            </p:nvSpPr>
            <p:spPr bwMode="auto">
              <a:xfrm>
                <a:off x="5799138" y="2533651"/>
                <a:ext cx="92075" cy="90488"/>
              </a:xfrm>
              <a:custGeom>
                <a:avLst/>
                <a:gdLst>
                  <a:gd name="T0" fmla="*/ 6 w 24"/>
                  <a:gd name="T1" fmla="*/ 24 h 24"/>
                  <a:gd name="T2" fmla="*/ 2 w 24"/>
                  <a:gd name="T3" fmla="*/ 21 h 24"/>
                  <a:gd name="T4" fmla="*/ 5 w 24"/>
                  <a:gd name="T5" fmla="*/ 6 h 24"/>
                  <a:gd name="T6" fmla="*/ 20 w 24"/>
                  <a:gd name="T7" fmla="*/ 1 h 24"/>
                  <a:gd name="T8" fmla="*/ 24 w 24"/>
                  <a:gd name="T9" fmla="*/ 7 h 24"/>
                  <a:gd name="T10" fmla="*/ 18 w 24"/>
                  <a:gd name="T11" fmla="*/ 11 h 24"/>
                  <a:gd name="T12" fmla="*/ 12 w 24"/>
                  <a:gd name="T13" fmla="*/ 13 h 24"/>
                  <a:gd name="T14" fmla="*/ 11 w 24"/>
                  <a:gd name="T15" fmla="*/ 18 h 24"/>
                  <a:gd name="T16" fmla="*/ 8 w 24"/>
                  <a:gd name="T17" fmla="*/ 24 h 24"/>
                  <a:gd name="T18" fmla="*/ 6 w 24"/>
                  <a:gd name="T1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4">
                    <a:moveTo>
                      <a:pt x="6" y="24"/>
                    </a:moveTo>
                    <a:cubicBezTo>
                      <a:pt x="4" y="24"/>
                      <a:pt x="2" y="23"/>
                      <a:pt x="2" y="21"/>
                    </a:cubicBezTo>
                    <a:cubicBezTo>
                      <a:pt x="0" y="16"/>
                      <a:pt x="1" y="10"/>
                      <a:pt x="5" y="6"/>
                    </a:cubicBezTo>
                    <a:cubicBezTo>
                      <a:pt x="9" y="2"/>
                      <a:pt x="15" y="0"/>
                      <a:pt x="20" y="1"/>
                    </a:cubicBezTo>
                    <a:cubicBezTo>
                      <a:pt x="23" y="2"/>
                      <a:pt x="24" y="4"/>
                      <a:pt x="24" y="7"/>
                    </a:cubicBezTo>
                    <a:cubicBezTo>
                      <a:pt x="23" y="9"/>
                      <a:pt x="21" y="11"/>
                      <a:pt x="18" y="11"/>
                    </a:cubicBezTo>
                    <a:cubicBezTo>
                      <a:pt x="16" y="10"/>
                      <a:pt x="13" y="11"/>
                      <a:pt x="12" y="13"/>
                    </a:cubicBezTo>
                    <a:cubicBezTo>
                      <a:pt x="11" y="14"/>
                      <a:pt x="10" y="16"/>
                      <a:pt x="11" y="18"/>
                    </a:cubicBezTo>
                    <a:cubicBezTo>
                      <a:pt x="12" y="20"/>
                      <a:pt x="10" y="23"/>
                      <a:pt x="8" y="24"/>
                    </a:cubicBezTo>
                    <a:cubicBezTo>
                      <a:pt x="7" y="24"/>
                      <a:pt x="7" y="24"/>
                      <a:pt x="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05" name="">
                <a:extLst>
                  <a:ext uri="{FF2B5EF4-FFF2-40B4-BE49-F238E27FC236}">
                    <a16:creationId xmlns:a16="http://schemas.microsoft.com/office/drawing/2014/main" id="{C818A6A3-F31B-4F2B-B86B-79FC9E018D4E}"/>
                  </a:ext>
                </a:extLst>
              </p:cNvPr>
              <p:cNvSpPr/>
              <p:nvPr/>
            </p:nvSpPr>
            <p:spPr bwMode="auto">
              <a:xfrm>
                <a:off x="5853113" y="2192339"/>
                <a:ext cx="87313" cy="90488"/>
              </a:xfrm>
              <a:custGeom>
                <a:avLst/>
                <a:gdLst>
                  <a:gd name="T0" fmla="*/ 7 w 23"/>
                  <a:gd name="T1" fmla="*/ 24 h 24"/>
                  <a:gd name="T2" fmla="*/ 2 w 23"/>
                  <a:gd name="T3" fmla="*/ 21 h 24"/>
                  <a:gd name="T4" fmla="*/ 5 w 23"/>
                  <a:gd name="T5" fmla="*/ 6 h 24"/>
                  <a:gd name="T6" fmla="*/ 19 w 23"/>
                  <a:gd name="T7" fmla="*/ 1 h 24"/>
                  <a:gd name="T8" fmla="*/ 23 w 23"/>
                  <a:gd name="T9" fmla="*/ 7 h 24"/>
                  <a:gd name="T10" fmla="*/ 17 w 23"/>
                  <a:gd name="T11" fmla="*/ 11 h 24"/>
                  <a:gd name="T12" fmla="*/ 12 w 23"/>
                  <a:gd name="T13" fmla="*/ 13 h 24"/>
                  <a:gd name="T14" fmla="*/ 11 w 23"/>
                  <a:gd name="T15" fmla="*/ 17 h 24"/>
                  <a:gd name="T16" fmla="*/ 8 w 23"/>
                  <a:gd name="T17" fmla="*/ 23 h 24"/>
                  <a:gd name="T18" fmla="*/ 7 w 23"/>
                  <a:gd name="T1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24">
                    <a:moveTo>
                      <a:pt x="7" y="24"/>
                    </a:moveTo>
                    <a:cubicBezTo>
                      <a:pt x="5" y="24"/>
                      <a:pt x="3" y="23"/>
                      <a:pt x="2" y="21"/>
                    </a:cubicBezTo>
                    <a:cubicBezTo>
                      <a:pt x="0" y="16"/>
                      <a:pt x="1" y="10"/>
                      <a:pt x="5" y="6"/>
                    </a:cubicBezTo>
                    <a:cubicBezTo>
                      <a:pt x="8" y="2"/>
                      <a:pt x="14" y="0"/>
                      <a:pt x="19" y="1"/>
                    </a:cubicBezTo>
                    <a:cubicBezTo>
                      <a:pt x="22" y="2"/>
                      <a:pt x="23" y="4"/>
                      <a:pt x="23" y="7"/>
                    </a:cubicBezTo>
                    <a:cubicBezTo>
                      <a:pt x="23" y="9"/>
                      <a:pt x="20" y="11"/>
                      <a:pt x="17" y="11"/>
                    </a:cubicBezTo>
                    <a:cubicBezTo>
                      <a:pt x="16" y="11"/>
                      <a:pt x="13" y="11"/>
                      <a:pt x="12" y="13"/>
                    </a:cubicBezTo>
                    <a:cubicBezTo>
                      <a:pt x="11" y="14"/>
                      <a:pt x="11" y="16"/>
                      <a:pt x="11" y="17"/>
                    </a:cubicBezTo>
                    <a:cubicBezTo>
                      <a:pt x="12" y="20"/>
                      <a:pt x="11" y="22"/>
                      <a:pt x="8" y="23"/>
                    </a:cubicBezTo>
                    <a:cubicBezTo>
                      <a:pt x="8" y="24"/>
                      <a:pt x="7" y="24"/>
                      <a:pt x="7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06" name="">
                <a:extLst>
                  <a:ext uri="{FF2B5EF4-FFF2-40B4-BE49-F238E27FC236}">
                    <a16:creationId xmlns:a16="http://schemas.microsoft.com/office/drawing/2014/main" id="{4B5BCB3B-B946-417A-966B-EDF54BCF4582}"/>
                  </a:ext>
                </a:extLst>
              </p:cNvPr>
              <p:cNvSpPr/>
              <p:nvPr/>
            </p:nvSpPr>
            <p:spPr bwMode="auto">
              <a:xfrm>
                <a:off x="5837238" y="2913064"/>
                <a:ext cx="84138" cy="82550"/>
              </a:xfrm>
              <a:custGeom>
                <a:avLst/>
                <a:gdLst>
                  <a:gd name="T0" fmla="*/ 7 w 22"/>
                  <a:gd name="T1" fmla="*/ 22 h 22"/>
                  <a:gd name="T2" fmla="*/ 3 w 22"/>
                  <a:gd name="T3" fmla="*/ 20 h 22"/>
                  <a:gd name="T4" fmla="*/ 4 w 22"/>
                  <a:gd name="T5" fmla="*/ 6 h 22"/>
                  <a:gd name="T6" fmla="*/ 18 w 22"/>
                  <a:gd name="T7" fmla="*/ 1 h 22"/>
                  <a:gd name="T8" fmla="*/ 22 w 22"/>
                  <a:gd name="T9" fmla="*/ 7 h 22"/>
                  <a:gd name="T10" fmla="*/ 16 w 22"/>
                  <a:gd name="T11" fmla="*/ 10 h 22"/>
                  <a:gd name="T12" fmla="*/ 12 w 22"/>
                  <a:gd name="T13" fmla="*/ 12 h 22"/>
                  <a:gd name="T14" fmla="*/ 12 w 22"/>
                  <a:gd name="T15" fmla="*/ 15 h 22"/>
                  <a:gd name="T16" fmla="*/ 10 w 22"/>
                  <a:gd name="T17" fmla="*/ 22 h 22"/>
                  <a:gd name="T18" fmla="*/ 7 w 22"/>
                  <a:gd name="T1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22">
                    <a:moveTo>
                      <a:pt x="7" y="22"/>
                    </a:moveTo>
                    <a:cubicBezTo>
                      <a:pt x="6" y="22"/>
                      <a:pt x="4" y="22"/>
                      <a:pt x="3" y="20"/>
                    </a:cubicBezTo>
                    <a:cubicBezTo>
                      <a:pt x="0" y="16"/>
                      <a:pt x="1" y="10"/>
                      <a:pt x="4" y="6"/>
                    </a:cubicBezTo>
                    <a:cubicBezTo>
                      <a:pt x="7" y="2"/>
                      <a:pt x="13" y="0"/>
                      <a:pt x="18" y="1"/>
                    </a:cubicBezTo>
                    <a:cubicBezTo>
                      <a:pt x="21" y="2"/>
                      <a:pt x="22" y="4"/>
                      <a:pt x="22" y="7"/>
                    </a:cubicBezTo>
                    <a:cubicBezTo>
                      <a:pt x="21" y="10"/>
                      <a:pt x="18" y="11"/>
                      <a:pt x="16" y="10"/>
                    </a:cubicBezTo>
                    <a:cubicBezTo>
                      <a:pt x="14" y="10"/>
                      <a:pt x="13" y="11"/>
                      <a:pt x="12" y="12"/>
                    </a:cubicBezTo>
                    <a:cubicBezTo>
                      <a:pt x="11" y="13"/>
                      <a:pt x="11" y="14"/>
                      <a:pt x="12" y="15"/>
                    </a:cubicBezTo>
                    <a:cubicBezTo>
                      <a:pt x="13" y="17"/>
                      <a:pt x="12" y="20"/>
                      <a:pt x="10" y="22"/>
                    </a:cubicBezTo>
                    <a:cubicBezTo>
                      <a:pt x="9" y="22"/>
                      <a:pt x="8" y="22"/>
                      <a:pt x="7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07" name="">
                <a:extLst>
                  <a:ext uri="{FF2B5EF4-FFF2-40B4-BE49-F238E27FC236}">
                    <a16:creationId xmlns:a16="http://schemas.microsoft.com/office/drawing/2014/main" id="{428A7F72-E612-4209-BA2B-1E869D4E9250}"/>
                  </a:ext>
                </a:extLst>
              </p:cNvPr>
              <p:cNvSpPr/>
              <p:nvPr/>
            </p:nvSpPr>
            <p:spPr bwMode="auto">
              <a:xfrm>
                <a:off x="5507038" y="2673351"/>
                <a:ext cx="98425" cy="76200"/>
              </a:xfrm>
              <a:custGeom>
                <a:avLst/>
                <a:gdLst>
                  <a:gd name="T0" fmla="*/ 5 w 26"/>
                  <a:gd name="T1" fmla="*/ 20 h 20"/>
                  <a:gd name="T2" fmla="*/ 5 w 26"/>
                  <a:gd name="T3" fmla="*/ 20 h 20"/>
                  <a:gd name="T4" fmla="*/ 0 w 26"/>
                  <a:gd name="T5" fmla="*/ 15 h 20"/>
                  <a:gd name="T6" fmla="*/ 8 w 26"/>
                  <a:gd name="T7" fmla="*/ 3 h 20"/>
                  <a:gd name="T8" fmla="*/ 23 w 26"/>
                  <a:gd name="T9" fmla="*/ 3 h 20"/>
                  <a:gd name="T10" fmla="*/ 25 w 26"/>
                  <a:gd name="T11" fmla="*/ 9 h 20"/>
                  <a:gd name="T12" fmla="*/ 18 w 26"/>
                  <a:gd name="T13" fmla="*/ 11 h 20"/>
                  <a:gd name="T14" fmla="*/ 13 w 26"/>
                  <a:gd name="T15" fmla="*/ 12 h 20"/>
                  <a:gd name="T16" fmla="*/ 10 w 26"/>
                  <a:gd name="T17" fmla="*/ 15 h 20"/>
                  <a:gd name="T18" fmla="*/ 5 w 26"/>
                  <a:gd name="T1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20">
                    <a:moveTo>
                      <a:pt x="5" y="20"/>
                    </a:moveTo>
                    <a:cubicBezTo>
                      <a:pt x="5" y="20"/>
                      <a:pt x="5" y="20"/>
                      <a:pt x="5" y="20"/>
                    </a:cubicBezTo>
                    <a:cubicBezTo>
                      <a:pt x="2" y="20"/>
                      <a:pt x="0" y="18"/>
                      <a:pt x="0" y="15"/>
                    </a:cubicBezTo>
                    <a:cubicBezTo>
                      <a:pt x="1" y="10"/>
                      <a:pt x="4" y="5"/>
                      <a:pt x="8" y="3"/>
                    </a:cubicBezTo>
                    <a:cubicBezTo>
                      <a:pt x="13" y="1"/>
                      <a:pt x="18" y="0"/>
                      <a:pt x="23" y="3"/>
                    </a:cubicBezTo>
                    <a:cubicBezTo>
                      <a:pt x="25" y="4"/>
                      <a:pt x="26" y="7"/>
                      <a:pt x="25" y="9"/>
                    </a:cubicBezTo>
                    <a:cubicBezTo>
                      <a:pt x="24" y="12"/>
                      <a:pt x="21" y="13"/>
                      <a:pt x="18" y="11"/>
                    </a:cubicBezTo>
                    <a:cubicBezTo>
                      <a:pt x="17" y="11"/>
                      <a:pt x="15" y="11"/>
                      <a:pt x="13" y="12"/>
                    </a:cubicBezTo>
                    <a:cubicBezTo>
                      <a:pt x="11" y="12"/>
                      <a:pt x="10" y="14"/>
                      <a:pt x="10" y="15"/>
                    </a:cubicBezTo>
                    <a:cubicBezTo>
                      <a:pt x="10" y="18"/>
                      <a:pt x="8" y="20"/>
                      <a:pt x="5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08" name="">
                <a:extLst>
                  <a:ext uri="{FF2B5EF4-FFF2-40B4-BE49-F238E27FC236}">
                    <a16:creationId xmlns:a16="http://schemas.microsoft.com/office/drawing/2014/main" id="{D20122C0-95FB-421F-A859-F793EFAAA4E0}"/>
                  </a:ext>
                </a:extLst>
              </p:cNvPr>
              <p:cNvSpPr/>
              <p:nvPr/>
            </p:nvSpPr>
            <p:spPr bwMode="auto">
              <a:xfrm>
                <a:off x="7535863" y="3983039"/>
                <a:ext cx="57150" cy="90488"/>
              </a:xfrm>
              <a:custGeom>
                <a:avLst/>
                <a:gdLst>
                  <a:gd name="T0" fmla="*/ 2 w 15"/>
                  <a:gd name="T1" fmla="*/ 23 h 24"/>
                  <a:gd name="T2" fmla="*/ 1 w 15"/>
                  <a:gd name="T3" fmla="*/ 19 h 24"/>
                  <a:gd name="T4" fmla="*/ 8 w 15"/>
                  <a:gd name="T5" fmla="*/ 2 h 24"/>
                  <a:gd name="T6" fmla="*/ 13 w 15"/>
                  <a:gd name="T7" fmla="*/ 0 h 24"/>
                  <a:gd name="T8" fmla="*/ 15 w 15"/>
                  <a:gd name="T9" fmla="*/ 5 h 24"/>
                  <a:gd name="T10" fmla="*/ 7 w 15"/>
                  <a:gd name="T11" fmla="*/ 22 h 24"/>
                  <a:gd name="T12" fmla="*/ 2 w 15"/>
                  <a:gd name="T13" fmla="*/ 23 h 24"/>
                  <a:gd name="T14" fmla="*/ 2 w 15"/>
                  <a:gd name="T15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24">
                    <a:moveTo>
                      <a:pt x="2" y="23"/>
                    </a:moveTo>
                    <a:cubicBezTo>
                      <a:pt x="1" y="22"/>
                      <a:pt x="0" y="20"/>
                      <a:pt x="1" y="19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0"/>
                      <a:pt x="11" y="0"/>
                      <a:pt x="13" y="0"/>
                    </a:cubicBezTo>
                    <a:cubicBezTo>
                      <a:pt x="15" y="1"/>
                      <a:pt x="15" y="3"/>
                      <a:pt x="15" y="5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6" y="23"/>
                      <a:pt x="4" y="24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09" name="">
                <a:extLst>
                  <a:ext uri="{FF2B5EF4-FFF2-40B4-BE49-F238E27FC236}">
                    <a16:creationId xmlns:a16="http://schemas.microsoft.com/office/drawing/2014/main" id="{285AB737-4FA3-441D-B5C3-CD76A6BB680C}"/>
                  </a:ext>
                </a:extLst>
              </p:cNvPr>
              <p:cNvSpPr/>
              <p:nvPr/>
            </p:nvSpPr>
            <p:spPr bwMode="auto">
              <a:xfrm>
                <a:off x="7162800" y="3906839"/>
                <a:ext cx="42863" cy="90488"/>
              </a:xfrm>
              <a:custGeom>
                <a:avLst/>
                <a:gdLst>
                  <a:gd name="T0" fmla="*/ 5 w 11"/>
                  <a:gd name="T1" fmla="*/ 23 h 24"/>
                  <a:gd name="T2" fmla="*/ 4 w 11"/>
                  <a:gd name="T3" fmla="*/ 20 h 24"/>
                  <a:gd name="T4" fmla="*/ 1 w 11"/>
                  <a:gd name="T5" fmla="*/ 5 h 24"/>
                  <a:gd name="T6" fmla="*/ 2 w 11"/>
                  <a:gd name="T7" fmla="*/ 0 h 24"/>
                  <a:gd name="T8" fmla="*/ 7 w 11"/>
                  <a:gd name="T9" fmla="*/ 2 h 24"/>
                  <a:gd name="T10" fmla="*/ 11 w 11"/>
                  <a:gd name="T11" fmla="*/ 20 h 24"/>
                  <a:gd name="T12" fmla="*/ 7 w 11"/>
                  <a:gd name="T13" fmla="*/ 24 h 24"/>
                  <a:gd name="T14" fmla="*/ 5 w 11"/>
                  <a:gd name="T15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24">
                    <a:moveTo>
                      <a:pt x="5" y="23"/>
                    </a:moveTo>
                    <a:cubicBezTo>
                      <a:pt x="4" y="22"/>
                      <a:pt x="4" y="21"/>
                      <a:pt x="4" y="20"/>
                    </a:cubicBezTo>
                    <a:cubicBezTo>
                      <a:pt x="4" y="15"/>
                      <a:pt x="3" y="10"/>
                      <a:pt x="1" y="5"/>
                    </a:cubicBezTo>
                    <a:cubicBezTo>
                      <a:pt x="0" y="3"/>
                      <a:pt x="1" y="1"/>
                      <a:pt x="2" y="0"/>
                    </a:cubicBezTo>
                    <a:cubicBezTo>
                      <a:pt x="4" y="0"/>
                      <a:pt x="6" y="1"/>
                      <a:pt x="7" y="2"/>
                    </a:cubicBezTo>
                    <a:cubicBezTo>
                      <a:pt x="9" y="8"/>
                      <a:pt x="11" y="14"/>
                      <a:pt x="11" y="20"/>
                    </a:cubicBezTo>
                    <a:cubicBezTo>
                      <a:pt x="11" y="22"/>
                      <a:pt x="9" y="24"/>
                      <a:pt x="7" y="24"/>
                    </a:cubicBezTo>
                    <a:cubicBezTo>
                      <a:pt x="6" y="24"/>
                      <a:pt x="6" y="23"/>
                      <a:pt x="5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10" name="">
                <a:extLst>
                  <a:ext uri="{FF2B5EF4-FFF2-40B4-BE49-F238E27FC236}">
                    <a16:creationId xmlns:a16="http://schemas.microsoft.com/office/drawing/2014/main" id="{2505E51A-E6A3-4251-99A5-0E25CA5EBE17}"/>
                  </a:ext>
                </a:extLst>
              </p:cNvPr>
              <p:cNvSpPr/>
              <p:nvPr/>
            </p:nvSpPr>
            <p:spPr bwMode="auto">
              <a:xfrm>
                <a:off x="6824663" y="3978276"/>
                <a:ext cx="61913" cy="92075"/>
              </a:xfrm>
              <a:custGeom>
                <a:avLst/>
                <a:gdLst>
                  <a:gd name="T0" fmla="*/ 10 w 16"/>
                  <a:gd name="T1" fmla="*/ 23 h 24"/>
                  <a:gd name="T2" fmla="*/ 8 w 16"/>
                  <a:gd name="T3" fmla="*/ 21 h 24"/>
                  <a:gd name="T4" fmla="*/ 1 w 16"/>
                  <a:gd name="T5" fmla="*/ 6 h 24"/>
                  <a:gd name="T6" fmla="*/ 3 w 16"/>
                  <a:gd name="T7" fmla="*/ 1 h 24"/>
                  <a:gd name="T8" fmla="*/ 7 w 16"/>
                  <a:gd name="T9" fmla="*/ 2 h 24"/>
                  <a:gd name="T10" fmla="*/ 15 w 16"/>
                  <a:gd name="T11" fmla="*/ 19 h 24"/>
                  <a:gd name="T12" fmla="*/ 13 w 16"/>
                  <a:gd name="T13" fmla="*/ 23 h 24"/>
                  <a:gd name="T14" fmla="*/ 10 w 16"/>
                  <a:gd name="T15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24">
                    <a:moveTo>
                      <a:pt x="10" y="23"/>
                    </a:moveTo>
                    <a:cubicBezTo>
                      <a:pt x="9" y="22"/>
                      <a:pt x="9" y="22"/>
                      <a:pt x="8" y="21"/>
                    </a:cubicBezTo>
                    <a:cubicBezTo>
                      <a:pt x="7" y="16"/>
                      <a:pt x="4" y="10"/>
                      <a:pt x="1" y="6"/>
                    </a:cubicBezTo>
                    <a:cubicBezTo>
                      <a:pt x="0" y="4"/>
                      <a:pt x="1" y="2"/>
                      <a:pt x="3" y="1"/>
                    </a:cubicBezTo>
                    <a:cubicBezTo>
                      <a:pt x="4" y="0"/>
                      <a:pt x="6" y="0"/>
                      <a:pt x="7" y="2"/>
                    </a:cubicBezTo>
                    <a:cubicBezTo>
                      <a:pt x="11" y="7"/>
                      <a:pt x="13" y="13"/>
                      <a:pt x="15" y="19"/>
                    </a:cubicBezTo>
                    <a:cubicBezTo>
                      <a:pt x="16" y="21"/>
                      <a:pt x="14" y="23"/>
                      <a:pt x="13" y="23"/>
                    </a:cubicBezTo>
                    <a:cubicBezTo>
                      <a:pt x="12" y="24"/>
                      <a:pt x="11" y="23"/>
                      <a:pt x="10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11" name="">
                <a:extLst>
                  <a:ext uri="{FF2B5EF4-FFF2-40B4-BE49-F238E27FC236}">
                    <a16:creationId xmlns:a16="http://schemas.microsoft.com/office/drawing/2014/main" id="{94085DFC-762E-49D0-8EB7-D0AFFD336CD5}"/>
                  </a:ext>
                </a:extLst>
              </p:cNvPr>
              <p:cNvSpPr/>
              <p:nvPr/>
            </p:nvSpPr>
            <p:spPr bwMode="auto">
              <a:xfrm>
                <a:off x="6524625" y="4248151"/>
                <a:ext cx="92075" cy="65088"/>
              </a:xfrm>
              <a:custGeom>
                <a:avLst/>
                <a:gdLst>
                  <a:gd name="T0" fmla="*/ 2 w 24"/>
                  <a:gd name="T1" fmla="*/ 7 h 17"/>
                  <a:gd name="T2" fmla="*/ 1 w 24"/>
                  <a:gd name="T3" fmla="*/ 3 h 17"/>
                  <a:gd name="T4" fmla="*/ 6 w 24"/>
                  <a:gd name="T5" fmla="*/ 1 h 17"/>
                  <a:gd name="T6" fmla="*/ 22 w 24"/>
                  <a:gd name="T7" fmla="*/ 10 h 17"/>
                  <a:gd name="T8" fmla="*/ 23 w 24"/>
                  <a:gd name="T9" fmla="*/ 15 h 17"/>
                  <a:gd name="T10" fmla="*/ 18 w 24"/>
                  <a:gd name="T11" fmla="*/ 16 h 17"/>
                  <a:gd name="T12" fmla="*/ 2 w 24"/>
                  <a:gd name="T13" fmla="*/ 7 h 17"/>
                  <a:gd name="T14" fmla="*/ 2 w 24"/>
                  <a:gd name="T15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17">
                    <a:moveTo>
                      <a:pt x="2" y="7"/>
                    </a:moveTo>
                    <a:cubicBezTo>
                      <a:pt x="1" y="6"/>
                      <a:pt x="0" y="4"/>
                      <a:pt x="1" y="3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3" y="11"/>
                      <a:pt x="24" y="13"/>
                      <a:pt x="23" y="15"/>
                    </a:cubicBezTo>
                    <a:cubicBezTo>
                      <a:pt x="22" y="16"/>
                      <a:pt x="20" y="17"/>
                      <a:pt x="18" y="1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12" name="">
                <a:extLst>
                  <a:ext uri="{FF2B5EF4-FFF2-40B4-BE49-F238E27FC236}">
                    <a16:creationId xmlns:a16="http://schemas.microsoft.com/office/drawing/2014/main" id="{60DCCF43-4041-4CFA-851E-CC7188EFD16A}"/>
                  </a:ext>
                </a:extLst>
              </p:cNvPr>
              <p:cNvSpPr/>
              <p:nvPr/>
            </p:nvSpPr>
            <p:spPr bwMode="auto">
              <a:xfrm>
                <a:off x="6411913" y="4665664"/>
                <a:ext cx="106363" cy="46038"/>
              </a:xfrm>
              <a:custGeom>
                <a:avLst/>
                <a:gdLst>
                  <a:gd name="T0" fmla="*/ 2 w 28"/>
                  <a:gd name="T1" fmla="*/ 9 h 12"/>
                  <a:gd name="T2" fmla="*/ 0 w 28"/>
                  <a:gd name="T3" fmla="*/ 6 h 12"/>
                  <a:gd name="T4" fmla="*/ 4 w 28"/>
                  <a:gd name="T5" fmla="*/ 3 h 12"/>
                  <a:gd name="T6" fmla="*/ 22 w 28"/>
                  <a:gd name="T7" fmla="*/ 1 h 12"/>
                  <a:gd name="T8" fmla="*/ 27 w 28"/>
                  <a:gd name="T9" fmla="*/ 2 h 12"/>
                  <a:gd name="T10" fmla="*/ 26 w 28"/>
                  <a:gd name="T11" fmla="*/ 7 h 12"/>
                  <a:gd name="T12" fmla="*/ 3 w 28"/>
                  <a:gd name="T13" fmla="*/ 10 h 12"/>
                  <a:gd name="T14" fmla="*/ 2 w 28"/>
                  <a:gd name="T15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2">
                    <a:moveTo>
                      <a:pt x="2" y="9"/>
                    </a:moveTo>
                    <a:cubicBezTo>
                      <a:pt x="1" y="9"/>
                      <a:pt x="0" y="7"/>
                      <a:pt x="0" y="6"/>
                    </a:cubicBezTo>
                    <a:cubicBezTo>
                      <a:pt x="1" y="4"/>
                      <a:pt x="3" y="3"/>
                      <a:pt x="4" y="3"/>
                    </a:cubicBezTo>
                    <a:cubicBezTo>
                      <a:pt x="11" y="5"/>
                      <a:pt x="17" y="4"/>
                      <a:pt x="22" y="1"/>
                    </a:cubicBezTo>
                    <a:cubicBezTo>
                      <a:pt x="24" y="0"/>
                      <a:pt x="26" y="1"/>
                      <a:pt x="27" y="2"/>
                    </a:cubicBezTo>
                    <a:cubicBezTo>
                      <a:pt x="28" y="4"/>
                      <a:pt x="27" y="6"/>
                      <a:pt x="26" y="7"/>
                    </a:cubicBezTo>
                    <a:cubicBezTo>
                      <a:pt x="19" y="11"/>
                      <a:pt x="11" y="12"/>
                      <a:pt x="3" y="10"/>
                    </a:cubicBezTo>
                    <a:cubicBezTo>
                      <a:pt x="2" y="10"/>
                      <a:pt x="2" y="10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13" name="">
                <a:extLst>
                  <a:ext uri="{FF2B5EF4-FFF2-40B4-BE49-F238E27FC236}">
                    <a16:creationId xmlns:a16="http://schemas.microsoft.com/office/drawing/2014/main" id="{5027DA37-90B4-4567-B695-7B73B4828548}"/>
                  </a:ext>
                </a:extLst>
              </p:cNvPr>
              <p:cNvSpPr/>
              <p:nvPr/>
            </p:nvSpPr>
            <p:spPr bwMode="auto">
              <a:xfrm>
                <a:off x="6551613" y="4999039"/>
                <a:ext cx="92075" cy="42863"/>
              </a:xfrm>
              <a:custGeom>
                <a:avLst/>
                <a:gdLst>
                  <a:gd name="T0" fmla="*/ 2 w 24"/>
                  <a:gd name="T1" fmla="*/ 11 h 11"/>
                  <a:gd name="T2" fmla="*/ 1 w 24"/>
                  <a:gd name="T3" fmla="*/ 9 h 11"/>
                  <a:gd name="T4" fmla="*/ 3 w 24"/>
                  <a:gd name="T5" fmla="*/ 4 h 11"/>
                  <a:gd name="T6" fmla="*/ 20 w 24"/>
                  <a:gd name="T7" fmla="*/ 0 h 11"/>
                  <a:gd name="T8" fmla="*/ 24 w 24"/>
                  <a:gd name="T9" fmla="*/ 3 h 11"/>
                  <a:gd name="T10" fmla="*/ 21 w 24"/>
                  <a:gd name="T11" fmla="*/ 7 h 11"/>
                  <a:gd name="T12" fmla="*/ 5 w 24"/>
                  <a:gd name="T13" fmla="*/ 11 h 11"/>
                  <a:gd name="T14" fmla="*/ 2 w 24"/>
                  <a:gd name="T1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11">
                    <a:moveTo>
                      <a:pt x="2" y="11"/>
                    </a:moveTo>
                    <a:cubicBezTo>
                      <a:pt x="1" y="10"/>
                      <a:pt x="1" y="9"/>
                      <a:pt x="1" y="9"/>
                    </a:cubicBezTo>
                    <a:cubicBezTo>
                      <a:pt x="0" y="7"/>
                      <a:pt x="1" y="5"/>
                      <a:pt x="3" y="4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1" y="0"/>
                      <a:pt x="23" y="1"/>
                      <a:pt x="24" y="3"/>
                    </a:cubicBezTo>
                    <a:cubicBezTo>
                      <a:pt x="24" y="5"/>
                      <a:pt x="23" y="7"/>
                      <a:pt x="21" y="7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11"/>
                      <a:pt x="3" y="11"/>
                      <a:pt x="2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14" name="">
                <a:extLst>
                  <a:ext uri="{FF2B5EF4-FFF2-40B4-BE49-F238E27FC236}">
                    <a16:creationId xmlns:a16="http://schemas.microsoft.com/office/drawing/2014/main" id="{F879BFC6-3D56-4EDB-B029-ACC4A81CEEDA}"/>
                  </a:ext>
                </a:extLst>
              </p:cNvPr>
              <p:cNvSpPr/>
              <p:nvPr/>
            </p:nvSpPr>
            <p:spPr bwMode="auto">
              <a:xfrm>
                <a:off x="6911975" y="5268914"/>
                <a:ext cx="65088" cy="90488"/>
              </a:xfrm>
              <a:custGeom>
                <a:avLst/>
                <a:gdLst>
                  <a:gd name="T0" fmla="*/ 2 w 17"/>
                  <a:gd name="T1" fmla="*/ 23 h 24"/>
                  <a:gd name="T2" fmla="*/ 1 w 17"/>
                  <a:gd name="T3" fmla="*/ 19 h 24"/>
                  <a:gd name="T4" fmla="*/ 10 w 17"/>
                  <a:gd name="T5" fmla="*/ 2 h 24"/>
                  <a:gd name="T6" fmla="*/ 14 w 17"/>
                  <a:gd name="T7" fmla="*/ 1 h 24"/>
                  <a:gd name="T8" fmla="*/ 16 w 17"/>
                  <a:gd name="T9" fmla="*/ 5 h 24"/>
                  <a:gd name="T10" fmla="*/ 7 w 17"/>
                  <a:gd name="T11" fmla="*/ 22 h 24"/>
                  <a:gd name="T12" fmla="*/ 3 w 17"/>
                  <a:gd name="T13" fmla="*/ 23 h 24"/>
                  <a:gd name="T14" fmla="*/ 2 w 17"/>
                  <a:gd name="T15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24">
                    <a:moveTo>
                      <a:pt x="2" y="23"/>
                    </a:moveTo>
                    <a:cubicBezTo>
                      <a:pt x="1" y="22"/>
                      <a:pt x="0" y="20"/>
                      <a:pt x="1" y="19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1" y="0"/>
                      <a:pt x="13" y="0"/>
                      <a:pt x="14" y="1"/>
                    </a:cubicBezTo>
                    <a:cubicBezTo>
                      <a:pt x="16" y="1"/>
                      <a:pt x="17" y="3"/>
                      <a:pt x="16" y="5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4"/>
                      <a:pt x="4" y="24"/>
                      <a:pt x="3" y="23"/>
                    </a:cubicBezTo>
                    <a:cubicBezTo>
                      <a:pt x="3" y="23"/>
                      <a:pt x="2" y="23"/>
                      <a:pt x="2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15" name="">
                <a:extLst>
                  <a:ext uri="{FF2B5EF4-FFF2-40B4-BE49-F238E27FC236}">
                    <a16:creationId xmlns:a16="http://schemas.microsoft.com/office/drawing/2014/main" id="{8394B83D-D995-44D7-AED0-B27B97487391}"/>
                  </a:ext>
                </a:extLst>
              </p:cNvPr>
              <p:cNvSpPr/>
              <p:nvPr/>
            </p:nvSpPr>
            <p:spPr bwMode="auto">
              <a:xfrm>
                <a:off x="7353300" y="3675064"/>
                <a:ext cx="79375" cy="334963"/>
              </a:xfrm>
              <a:custGeom>
                <a:avLst/>
                <a:gdLst>
                  <a:gd name="T0" fmla="*/ 2 w 21"/>
                  <a:gd name="T1" fmla="*/ 87 h 88"/>
                  <a:gd name="T2" fmla="*/ 1 w 21"/>
                  <a:gd name="T3" fmla="*/ 84 h 88"/>
                  <a:gd name="T4" fmla="*/ 14 w 21"/>
                  <a:gd name="T5" fmla="*/ 3 h 88"/>
                  <a:gd name="T6" fmla="*/ 18 w 21"/>
                  <a:gd name="T7" fmla="*/ 0 h 88"/>
                  <a:gd name="T8" fmla="*/ 21 w 21"/>
                  <a:gd name="T9" fmla="*/ 4 h 88"/>
                  <a:gd name="T10" fmla="*/ 7 w 21"/>
                  <a:gd name="T11" fmla="*/ 85 h 88"/>
                  <a:gd name="T12" fmla="*/ 3 w 21"/>
                  <a:gd name="T13" fmla="*/ 88 h 88"/>
                  <a:gd name="T14" fmla="*/ 2 w 21"/>
                  <a:gd name="T15" fmla="*/ 87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88">
                    <a:moveTo>
                      <a:pt x="2" y="87"/>
                    </a:moveTo>
                    <a:cubicBezTo>
                      <a:pt x="1" y="87"/>
                      <a:pt x="0" y="85"/>
                      <a:pt x="1" y="84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1"/>
                      <a:pt x="16" y="0"/>
                      <a:pt x="18" y="0"/>
                    </a:cubicBezTo>
                    <a:cubicBezTo>
                      <a:pt x="20" y="1"/>
                      <a:pt x="21" y="2"/>
                      <a:pt x="21" y="4"/>
                    </a:cubicBezTo>
                    <a:cubicBezTo>
                      <a:pt x="7" y="85"/>
                      <a:pt x="7" y="85"/>
                      <a:pt x="7" y="85"/>
                    </a:cubicBezTo>
                    <a:cubicBezTo>
                      <a:pt x="7" y="87"/>
                      <a:pt x="5" y="88"/>
                      <a:pt x="3" y="88"/>
                    </a:cubicBezTo>
                    <a:cubicBezTo>
                      <a:pt x="3" y="88"/>
                      <a:pt x="2" y="88"/>
                      <a:pt x="2" y="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16" name="">
                <a:extLst>
                  <a:ext uri="{FF2B5EF4-FFF2-40B4-BE49-F238E27FC236}">
                    <a16:creationId xmlns:a16="http://schemas.microsoft.com/office/drawing/2014/main" id="{97A4B1F5-1F5C-4A6A-91FD-010932969BFC}"/>
                  </a:ext>
                </a:extLst>
              </p:cNvPr>
              <p:cNvSpPr/>
              <p:nvPr/>
            </p:nvSpPr>
            <p:spPr bwMode="auto">
              <a:xfrm>
                <a:off x="6962775" y="3686176"/>
                <a:ext cx="74613" cy="334963"/>
              </a:xfrm>
              <a:custGeom>
                <a:avLst/>
                <a:gdLst>
                  <a:gd name="T0" fmla="*/ 15 w 20"/>
                  <a:gd name="T1" fmla="*/ 87 h 88"/>
                  <a:gd name="T2" fmla="*/ 13 w 20"/>
                  <a:gd name="T3" fmla="*/ 85 h 88"/>
                  <a:gd name="T4" fmla="*/ 1 w 20"/>
                  <a:gd name="T5" fmla="*/ 3 h 88"/>
                  <a:gd name="T6" fmla="*/ 4 w 20"/>
                  <a:gd name="T7" fmla="*/ 0 h 88"/>
                  <a:gd name="T8" fmla="*/ 8 w 20"/>
                  <a:gd name="T9" fmla="*/ 3 h 88"/>
                  <a:gd name="T10" fmla="*/ 20 w 20"/>
                  <a:gd name="T11" fmla="*/ 83 h 88"/>
                  <a:gd name="T12" fmla="*/ 18 w 20"/>
                  <a:gd name="T13" fmla="*/ 87 h 88"/>
                  <a:gd name="T14" fmla="*/ 15 w 20"/>
                  <a:gd name="T15" fmla="*/ 87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88">
                    <a:moveTo>
                      <a:pt x="15" y="87"/>
                    </a:moveTo>
                    <a:cubicBezTo>
                      <a:pt x="14" y="86"/>
                      <a:pt x="13" y="86"/>
                      <a:pt x="13" y="85"/>
                    </a:cubicBezTo>
                    <a:cubicBezTo>
                      <a:pt x="4" y="58"/>
                      <a:pt x="0" y="31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6" y="0"/>
                      <a:pt x="8" y="1"/>
                      <a:pt x="8" y="3"/>
                    </a:cubicBezTo>
                    <a:cubicBezTo>
                      <a:pt x="7" y="30"/>
                      <a:pt x="11" y="57"/>
                      <a:pt x="20" y="83"/>
                    </a:cubicBezTo>
                    <a:cubicBezTo>
                      <a:pt x="20" y="85"/>
                      <a:pt x="19" y="87"/>
                      <a:pt x="18" y="87"/>
                    </a:cubicBezTo>
                    <a:cubicBezTo>
                      <a:pt x="17" y="88"/>
                      <a:pt x="15" y="87"/>
                      <a:pt x="15" y="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17" name="">
                <a:extLst>
                  <a:ext uri="{FF2B5EF4-FFF2-40B4-BE49-F238E27FC236}">
                    <a16:creationId xmlns:a16="http://schemas.microsoft.com/office/drawing/2014/main" id="{2CEE8D1A-6FEF-41BC-8B80-193B8911D300}"/>
                  </a:ext>
                </a:extLst>
              </p:cNvPr>
              <p:cNvSpPr/>
              <p:nvPr/>
            </p:nvSpPr>
            <p:spPr bwMode="auto">
              <a:xfrm>
                <a:off x="6559550" y="3948114"/>
                <a:ext cx="166688" cy="231775"/>
              </a:xfrm>
              <a:custGeom>
                <a:avLst/>
                <a:gdLst>
                  <a:gd name="T0" fmla="*/ 38 w 44"/>
                  <a:gd name="T1" fmla="*/ 60 h 61"/>
                  <a:gd name="T2" fmla="*/ 37 w 44"/>
                  <a:gd name="T3" fmla="*/ 59 h 61"/>
                  <a:gd name="T4" fmla="*/ 1 w 44"/>
                  <a:gd name="T5" fmla="*/ 6 h 61"/>
                  <a:gd name="T6" fmla="*/ 2 w 44"/>
                  <a:gd name="T7" fmla="*/ 2 h 61"/>
                  <a:gd name="T8" fmla="*/ 7 w 44"/>
                  <a:gd name="T9" fmla="*/ 2 h 61"/>
                  <a:gd name="T10" fmla="*/ 43 w 44"/>
                  <a:gd name="T11" fmla="*/ 55 h 61"/>
                  <a:gd name="T12" fmla="*/ 42 w 44"/>
                  <a:gd name="T13" fmla="*/ 60 h 61"/>
                  <a:gd name="T14" fmla="*/ 38 w 44"/>
                  <a:gd name="T15" fmla="*/ 6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" h="61">
                    <a:moveTo>
                      <a:pt x="38" y="60"/>
                    </a:moveTo>
                    <a:cubicBezTo>
                      <a:pt x="38" y="60"/>
                      <a:pt x="37" y="60"/>
                      <a:pt x="37" y="59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0" y="3"/>
                      <a:pt x="2" y="2"/>
                    </a:cubicBezTo>
                    <a:cubicBezTo>
                      <a:pt x="3" y="0"/>
                      <a:pt x="5" y="1"/>
                      <a:pt x="7" y="2"/>
                    </a:cubicBezTo>
                    <a:cubicBezTo>
                      <a:pt x="43" y="55"/>
                      <a:pt x="43" y="55"/>
                      <a:pt x="43" y="55"/>
                    </a:cubicBezTo>
                    <a:cubicBezTo>
                      <a:pt x="44" y="57"/>
                      <a:pt x="44" y="59"/>
                      <a:pt x="42" y="60"/>
                    </a:cubicBezTo>
                    <a:cubicBezTo>
                      <a:pt x="41" y="61"/>
                      <a:pt x="39" y="61"/>
                      <a:pt x="38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18" name="">
                <a:extLst>
                  <a:ext uri="{FF2B5EF4-FFF2-40B4-BE49-F238E27FC236}">
                    <a16:creationId xmlns:a16="http://schemas.microsoft.com/office/drawing/2014/main" id="{0FCF7146-2AA8-4E08-A3CD-DFB3DEF6F96B}"/>
                  </a:ext>
                </a:extLst>
              </p:cNvPr>
              <p:cNvSpPr/>
              <p:nvPr/>
            </p:nvSpPr>
            <p:spPr bwMode="auto">
              <a:xfrm>
                <a:off x="6243638" y="4422776"/>
                <a:ext cx="280988" cy="90488"/>
              </a:xfrm>
              <a:custGeom>
                <a:avLst/>
                <a:gdLst>
                  <a:gd name="T0" fmla="*/ 2 w 74"/>
                  <a:gd name="T1" fmla="*/ 6 h 24"/>
                  <a:gd name="T2" fmla="*/ 1 w 74"/>
                  <a:gd name="T3" fmla="*/ 2 h 24"/>
                  <a:gd name="T4" fmla="*/ 5 w 74"/>
                  <a:gd name="T5" fmla="*/ 0 h 24"/>
                  <a:gd name="T6" fmla="*/ 71 w 74"/>
                  <a:gd name="T7" fmla="*/ 17 h 24"/>
                  <a:gd name="T8" fmla="*/ 74 w 74"/>
                  <a:gd name="T9" fmla="*/ 21 h 24"/>
                  <a:gd name="T10" fmla="*/ 70 w 74"/>
                  <a:gd name="T11" fmla="*/ 23 h 24"/>
                  <a:gd name="T12" fmla="*/ 3 w 74"/>
                  <a:gd name="T13" fmla="*/ 7 h 24"/>
                  <a:gd name="T14" fmla="*/ 2 w 74"/>
                  <a:gd name="T15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4" h="24">
                    <a:moveTo>
                      <a:pt x="2" y="6"/>
                    </a:moveTo>
                    <a:cubicBezTo>
                      <a:pt x="1" y="5"/>
                      <a:pt x="0" y="4"/>
                      <a:pt x="1" y="2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27" y="7"/>
                      <a:pt x="49" y="12"/>
                      <a:pt x="71" y="17"/>
                    </a:cubicBezTo>
                    <a:cubicBezTo>
                      <a:pt x="73" y="17"/>
                      <a:pt x="74" y="19"/>
                      <a:pt x="74" y="21"/>
                    </a:cubicBezTo>
                    <a:cubicBezTo>
                      <a:pt x="73" y="23"/>
                      <a:pt x="71" y="24"/>
                      <a:pt x="70" y="23"/>
                    </a:cubicBezTo>
                    <a:cubicBezTo>
                      <a:pt x="47" y="19"/>
                      <a:pt x="25" y="13"/>
                      <a:pt x="3" y="7"/>
                    </a:cubicBezTo>
                    <a:cubicBezTo>
                      <a:pt x="3" y="7"/>
                      <a:pt x="2" y="6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19" name="">
                <a:extLst>
                  <a:ext uri="{FF2B5EF4-FFF2-40B4-BE49-F238E27FC236}">
                    <a16:creationId xmlns:a16="http://schemas.microsoft.com/office/drawing/2014/main" id="{09E18431-8ECF-4758-81FE-F16598A78684}"/>
                  </a:ext>
                </a:extLst>
              </p:cNvPr>
              <p:cNvSpPr/>
              <p:nvPr/>
            </p:nvSpPr>
            <p:spPr bwMode="auto">
              <a:xfrm>
                <a:off x="6221413" y="4843464"/>
                <a:ext cx="338138" cy="122238"/>
              </a:xfrm>
              <a:custGeom>
                <a:avLst/>
                <a:gdLst>
                  <a:gd name="T0" fmla="*/ 2 w 89"/>
                  <a:gd name="T1" fmla="*/ 31 h 32"/>
                  <a:gd name="T2" fmla="*/ 1 w 89"/>
                  <a:gd name="T3" fmla="*/ 29 h 32"/>
                  <a:gd name="T4" fmla="*/ 3 w 89"/>
                  <a:gd name="T5" fmla="*/ 25 h 32"/>
                  <a:gd name="T6" fmla="*/ 84 w 89"/>
                  <a:gd name="T7" fmla="*/ 1 h 32"/>
                  <a:gd name="T8" fmla="*/ 89 w 89"/>
                  <a:gd name="T9" fmla="*/ 3 h 32"/>
                  <a:gd name="T10" fmla="*/ 86 w 89"/>
                  <a:gd name="T11" fmla="*/ 7 h 32"/>
                  <a:gd name="T12" fmla="*/ 5 w 89"/>
                  <a:gd name="T13" fmla="*/ 31 h 32"/>
                  <a:gd name="T14" fmla="*/ 2 w 89"/>
                  <a:gd name="T15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9" h="32">
                    <a:moveTo>
                      <a:pt x="2" y="31"/>
                    </a:moveTo>
                    <a:cubicBezTo>
                      <a:pt x="1" y="30"/>
                      <a:pt x="1" y="30"/>
                      <a:pt x="1" y="29"/>
                    </a:cubicBezTo>
                    <a:cubicBezTo>
                      <a:pt x="0" y="27"/>
                      <a:pt x="1" y="25"/>
                      <a:pt x="3" y="25"/>
                    </a:cubicBezTo>
                    <a:cubicBezTo>
                      <a:pt x="31" y="18"/>
                      <a:pt x="57" y="10"/>
                      <a:pt x="84" y="1"/>
                    </a:cubicBezTo>
                    <a:cubicBezTo>
                      <a:pt x="86" y="0"/>
                      <a:pt x="88" y="1"/>
                      <a:pt x="89" y="3"/>
                    </a:cubicBezTo>
                    <a:cubicBezTo>
                      <a:pt x="89" y="5"/>
                      <a:pt x="88" y="7"/>
                      <a:pt x="86" y="7"/>
                    </a:cubicBezTo>
                    <a:cubicBezTo>
                      <a:pt x="59" y="17"/>
                      <a:pt x="33" y="25"/>
                      <a:pt x="5" y="31"/>
                    </a:cubicBezTo>
                    <a:cubicBezTo>
                      <a:pt x="4" y="32"/>
                      <a:pt x="3" y="31"/>
                      <a:pt x="2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20" name="">
                <a:extLst>
                  <a:ext uri="{FF2B5EF4-FFF2-40B4-BE49-F238E27FC236}">
                    <a16:creationId xmlns:a16="http://schemas.microsoft.com/office/drawing/2014/main" id="{C6077BCC-6E93-45B3-B328-50933B23A78A}"/>
                  </a:ext>
                </a:extLst>
              </p:cNvPr>
              <p:cNvSpPr/>
              <p:nvPr/>
            </p:nvSpPr>
            <p:spPr bwMode="auto">
              <a:xfrm>
                <a:off x="6605588" y="5159376"/>
                <a:ext cx="180975" cy="207963"/>
              </a:xfrm>
              <a:custGeom>
                <a:avLst/>
                <a:gdLst>
                  <a:gd name="T0" fmla="*/ 2 w 48"/>
                  <a:gd name="T1" fmla="*/ 54 h 55"/>
                  <a:gd name="T2" fmla="*/ 1 w 48"/>
                  <a:gd name="T3" fmla="*/ 54 h 55"/>
                  <a:gd name="T4" fmla="*/ 1 w 48"/>
                  <a:gd name="T5" fmla="*/ 49 h 55"/>
                  <a:gd name="T6" fmla="*/ 42 w 48"/>
                  <a:gd name="T7" fmla="*/ 1 h 55"/>
                  <a:gd name="T8" fmla="*/ 47 w 48"/>
                  <a:gd name="T9" fmla="*/ 1 h 55"/>
                  <a:gd name="T10" fmla="*/ 47 w 48"/>
                  <a:gd name="T11" fmla="*/ 6 h 55"/>
                  <a:gd name="T12" fmla="*/ 6 w 48"/>
                  <a:gd name="T13" fmla="*/ 53 h 55"/>
                  <a:gd name="T14" fmla="*/ 2 w 48"/>
                  <a:gd name="T15" fmla="*/ 54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5">
                    <a:moveTo>
                      <a:pt x="2" y="54"/>
                    </a:moveTo>
                    <a:cubicBezTo>
                      <a:pt x="1" y="54"/>
                      <a:pt x="1" y="54"/>
                      <a:pt x="1" y="54"/>
                    </a:cubicBezTo>
                    <a:cubicBezTo>
                      <a:pt x="0" y="52"/>
                      <a:pt x="0" y="50"/>
                      <a:pt x="1" y="49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43" y="0"/>
                      <a:pt x="45" y="0"/>
                      <a:pt x="47" y="1"/>
                    </a:cubicBezTo>
                    <a:cubicBezTo>
                      <a:pt x="48" y="2"/>
                      <a:pt x="48" y="4"/>
                      <a:pt x="47" y="6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5" y="55"/>
                      <a:pt x="3" y="55"/>
                      <a:pt x="2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21" name="">
                <a:extLst>
                  <a:ext uri="{FF2B5EF4-FFF2-40B4-BE49-F238E27FC236}">
                    <a16:creationId xmlns:a16="http://schemas.microsoft.com/office/drawing/2014/main" id="{00F2F988-52E2-4D1A-8E36-1619BBB71ECF}"/>
                  </a:ext>
                </a:extLst>
              </p:cNvPr>
              <p:cNvSpPr/>
              <p:nvPr/>
            </p:nvSpPr>
            <p:spPr bwMode="auto">
              <a:xfrm>
                <a:off x="7353300" y="3576639"/>
                <a:ext cx="152400" cy="128588"/>
              </a:xfrm>
              <a:custGeom>
                <a:avLst/>
                <a:gdLst>
                  <a:gd name="T0" fmla="*/ 9 w 40"/>
                  <a:gd name="T1" fmla="*/ 29 h 34"/>
                  <a:gd name="T2" fmla="*/ 2 w 40"/>
                  <a:gd name="T3" fmla="*/ 20 h 34"/>
                  <a:gd name="T4" fmla="*/ 2 w 40"/>
                  <a:gd name="T5" fmla="*/ 20 h 34"/>
                  <a:gd name="T6" fmla="*/ 3 w 40"/>
                  <a:gd name="T7" fmla="*/ 9 h 34"/>
                  <a:gd name="T8" fmla="*/ 13 w 40"/>
                  <a:gd name="T9" fmla="*/ 2 h 34"/>
                  <a:gd name="T10" fmla="*/ 36 w 40"/>
                  <a:gd name="T11" fmla="*/ 11 h 34"/>
                  <a:gd name="T12" fmla="*/ 37 w 40"/>
                  <a:gd name="T13" fmla="*/ 26 h 34"/>
                  <a:gd name="T14" fmla="*/ 19 w 40"/>
                  <a:gd name="T15" fmla="*/ 33 h 34"/>
                  <a:gd name="T16" fmla="*/ 9 w 40"/>
                  <a:gd name="T17" fmla="*/ 29 h 34"/>
                  <a:gd name="T18" fmla="*/ 8 w 40"/>
                  <a:gd name="T19" fmla="*/ 17 h 34"/>
                  <a:gd name="T20" fmla="*/ 20 w 40"/>
                  <a:gd name="T21" fmla="*/ 26 h 34"/>
                  <a:gd name="T22" fmla="*/ 31 w 40"/>
                  <a:gd name="T23" fmla="*/ 22 h 34"/>
                  <a:gd name="T24" fmla="*/ 30 w 40"/>
                  <a:gd name="T25" fmla="*/ 15 h 34"/>
                  <a:gd name="T26" fmla="*/ 14 w 40"/>
                  <a:gd name="T27" fmla="*/ 9 h 34"/>
                  <a:gd name="T28" fmla="*/ 9 w 40"/>
                  <a:gd name="T29" fmla="*/ 12 h 34"/>
                  <a:gd name="T30" fmla="*/ 8 w 40"/>
                  <a:gd name="T31" fmla="*/ 1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0" h="34">
                    <a:moveTo>
                      <a:pt x="9" y="29"/>
                    </a:moveTo>
                    <a:cubicBezTo>
                      <a:pt x="6" y="27"/>
                      <a:pt x="3" y="24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0" y="16"/>
                      <a:pt x="1" y="12"/>
                      <a:pt x="3" y="9"/>
                    </a:cubicBezTo>
                    <a:cubicBezTo>
                      <a:pt x="5" y="5"/>
                      <a:pt x="9" y="3"/>
                      <a:pt x="13" y="2"/>
                    </a:cubicBezTo>
                    <a:cubicBezTo>
                      <a:pt x="21" y="0"/>
                      <a:pt x="31" y="4"/>
                      <a:pt x="36" y="11"/>
                    </a:cubicBezTo>
                    <a:cubicBezTo>
                      <a:pt x="40" y="18"/>
                      <a:pt x="39" y="23"/>
                      <a:pt x="37" y="26"/>
                    </a:cubicBezTo>
                    <a:cubicBezTo>
                      <a:pt x="34" y="31"/>
                      <a:pt x="27" y="34"/>
                      <a:pt x="19" y="33"/>
                    </a:cubicBezTo>
                    <a:cubicBezTo>
                      <a:pt x="15" y="33"/>
                      <a:pt x="12" y="31"/>
                      <a:pt x="9" y="29"/>
                    </a:cubicBezTo>
                    <a:close/>
                    <a:moveTo>
                      <a:pt x="8" y="17"/>
                    </a:moveTo>
                    <a:cubicBezTo>
                      <a:pt x="11" y="24"/>
                      <a:pt x="17" y="26"/>
                      <a:pt x="20" y="26"/>
                    </a:cubicBezTo>
                    <a:cubicBezTo>
                      <a:pt x="25" y="27"/>
                      <a:pt x="29" y="25"/>
                      <a:pt x="31" y="22"/>
                    </a:cubicBezTo>
                    <a:cubicBezTo>
                      <a:pt x="32" y="20"/>
                      <a:pt x="32" y="18"/>
                      <a:pt x="30" y="15"/>
                    </a:cubicBezTo>
                    <a:cubicBezTo>
                      <a:pt x="27" y="11"/>
                      <a:pt x="20" y="8"/>
                      <a:pt x="14" y="9"/>
                    </a:cubicBezTo>
                    <a:cubicBezTo>
                      <a:pt x="12" y="9"/>
                      <a:pt x="10" y="10"/>
                      <a:pt x="9" y="12"/>
                    </a:cubicBezTo>
                    <a:cubicBezTo>
                      <a:pt x="8" y="14"/>
                      <a:pt x="8" y="16"/>
                      <a:pt x="8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22" name="">
                <a:extLst>
                  <a:ext uri="{FF2B5EF4-FFF2-40B4-BE49-F238E27FC236}">
                    <a16:creationId xmlns:a16="http://schemas.microsoft.com/office/drawing/2014/main" id="{6BAAD8B8-42FD-4654-9CB5-ABC71C6ACCD0}"/>
                  </a:ext>
                </a:extLst>
              </p:cNvPr>
              <p:cNvSpPr/>
              <p:nvPr/>
            </p:nvSpPr>
            <p:spPr bwMode="auto">
              <a:xfrm>
                <a:off x="6889750" y="3576639"/>
                <a:ext cx="171450" cy="133350"/>
              </a:xfrm>
              <a:custGeom>
                <a:avLst/>
                <a:gdLst>
                  <a:gd name="T0" fmla="*/ 8 w 45"/>
                  <a:gd name="T1" fmla="*/ 29 h 35"/>
                  <a:gd name="T2" fmla="*/ 1 w 45"/>
                  <a:gd name="T3" fmla="*/ 19 h 35"/>
                  <a:gd name="T4" fmla="*/ 6 w 45"/>
                  <a:gd name="T5" fmla="*/ 6 h 35"/>
                  <a:gd name="T6" fmla="*/ 18 w 45"/>
                  <a:gd name="T7" fmla="*/ 1 h 35"/>
                  <a:gd name="T8" fmla="*/ 36 w 45"/>
                  <a:gd name="T9" fmla="*/ 5 h 35"/>
                  <a:gd name="T10" fmla="*/ 44 w 45"/>
                  <a:gd name="T11" fmla="*/ 22 h 35"/>
                  <a:gd name="T12" fmla="*/ 38 w 45"/>
                  <a:gd name="T13" fmla="*/ 31 h 35"/>
                  <a:gd name="T14" fmla="*/ 13 w 45"/>
                  <a:gd name="T15" fmla="*/ 32 h 35"/>
                  <a:gd name="T16" fmla="*/ 13 w 45"/>
                  <a:gd name="T17" fmla="*/ 32 h 35"/>
                  <a:gd name="T18" fmla="*/ 8 w 45"/>
                  <a:gd name="T19" fmla="*/ 29 h 35"/>
                  <a:gd name="T20" fmla="*/ 32 w 45"/>
                  <a:gd name="T21" fmla="*/ 11 h 35"/>
                  <a:gd name="T22" fmla="*/ 32 w 45"/>
                  <a:gd name="T23" fmla="*/ 10 h 35"/>
                  <a:gd name="T24" fmla="*/ 19 w 45"/>
                  <a:gd name="T25" fmla="*/ 8 h 35"/>
                  <a:gd name="T26" fmla="*/ 11 w 45"/>
                  <a:gd name="T27" fmla="*/ 11 h 35"/>
                  <a:gd name="T28" fmla="*/ 8 w 45"/>
                  <a:gd name="T29" fmla="*/ 18 h 35"/>
                  <a:gd name="T30" fmla="*/ 16 w 45"/>
                  <a:gd name="T31" fmla="*/ 25 h 35"/>
                  <a:gd name="T32" fmla="*/ 16 w 45"/>
                  <a:gd name="T33" fmla="*/ 25 h 35"/>
                  <a:gd name="T34" fmla="*/ 34 w 45"/>
                  <a:gd name="T35" fmla="*/ 25 h 35"/>
                  <a:gd name="T36" fmla="*/ 37 w 45"/>
                  <a:gd name="T37" fmla="*/ 21 h 35"/>
                  <a:gd name="T38" fmla="*/ 32 w 45"/>
                  <a:gd name="T39" fmla="*/ 1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5" h="35">
                    <a:moveTo>
                      <a:pt x="8" y="29"/>
                    </a:moveTo>
                    <a:cubicBezTo>
                      <a:pt x="4" y="26"/>
                      <a:pt x="2" y="23"/>
                      <a:pt x="1" y="19"/>
                    </a:cubicBezTo>
                    <a:cubicBezTo>
                      <a:pt x="0" y="14"/>
                      <a:pt x="2" y="9"/>
                      <a:pt x="6" y="6"/>
                    </a:cubicBezTo>
                    <a:cubicBezTo>
                      <a:pt x="9" y="3"/>
                      <a:pt x="13" y="2"/>
                      <a:pt x="18" y="1"/>
                    </a:cubicBezTo>
                    <a:cubicBezTo>
                      <a:pt x="24" y="0"/>
                      <a:pt x="31" y="1"/>
                      <a:pt x="36" y="5"/>
                    </a:cubicBezTo>
                    <a:cubicBezTo>
                      <a:pt x="42" y="9"/>
                      <a:pt x="45" y="15"/>
                      <a:pt x="44" y="22"/>
                    </a:cubicBezTo>
                    <a:cubicBezTo>
                      <a:pt x="44" y="26"/>
                      <a:pt x="42" y="29"/>
                      <a:pt x="38" y="31"/>
                    </a:cubicBezTo>
                    <a:cubicBezTo>
                      <a:pt x="31" y="35"/>
                      <a:pt x="21" y="34"/>
                      <a:pt x="13" y="32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11" y="31"/>
                      <a:pt x="10" y="30"/>
                      <a:pt x="8" y="29"/>
                    </a:cubicBezTo>
                    <a:close/>
                    <a:moveTo>
                      <a:pt x="32" y="11"/>
                    </a:moveTo>
                    <a:cubicBezTo>
                      <a:pt x="32" y="10"/>
                      <a:pt x="32" y="10"/>
                      <a:pt x="32" y="10"/>
                    </a:cubicBezTo>
                    <a:cubicBezTo>
                      <a:pt x="28" y="8"/>
                      <a:pt x="23" y="7"/>
                      <a:pt x="19" y="8"/>
                    </a:cubicBezTo>
                    <a:cubicBezTo>
                      <a:pt x="16" y="8"/>
                      <a:pt x="13" y="9"/>
                      <a:pt x="11" y="11"/>
                    </a:cubicBezTo>
                    <a:cubicBezTo>
                      <a:pt x="9" y="13"/>
                      <a:pt x="8" y="15"/>
                      <a:pt x="8" y="18"/>
                    </a:cubicBezTo>
                    <a:cubicBezTo>
                      <a:pt x="9" y="21"/>
                      <a:pt x="12" y="24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21" y="27"/>
                      <a:pt x="30" y="28"/>
                      <a:pt x="34" y="25"/>
                    </a:cubicBezTo>
                    <a:cubicBezTo>
                      <a:pt x="36" y="24"/>
                      <a:pt x="37" y="23"/>
                      <a:pt x="37" y="21"/>
                    </a:cubicBezTo>
                    <a:cubicBezTo>
                      <a:pt x="38" y="17"/>
                      <a:pt x="36" y="13"/>
                      <a:pt x="32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23" name="">
                <a:extLst>
                  <a:ext uri="{FF2B5EF4-FFF2-40B4-BE49-F238E27FC236}">
                    <a16:creationId xmlns:a16="http://schemas.microsoft.com/office/drawing/2014/main" id="{1E0EE790-369D-4C78-90BB-772427456D06}"/>
                  </a:ext>
                </a:extLst>
              </p:cNvPr>
              <p:cNvSpPr/>
              <p:nvPr/>
            </p:nvSpPr>
            <p:spPr bwMode="auto">
              <a:xfrm>
                <a:off x="6472238" y="3854451"/>
                <a:ext cx="152400" cy="142875"/>
              </a:xfrm>
              <a:custGeom>
                <a:avLst/>
                <a:gdLst>
                  <a:gd name="T0" fmla="*/ 6 w 40"/>
                  <a:gd name="T1" fmla="*/ 35 h 38"/>
                  <a:gd name="T2" fmla="*/ 6 w 40"/>
                  <a:gd name="T3" fmla="*/ 35 h 38"/>
                  <a:gd name="T4" fmla="*/ 1 w 40"/>
                  <a:gd name="T5" fmla="*/ 18 h 38"/>
                  <a:gd name="T6" fmla="*/ 17 w 40"/>
                  <a:gd name="T7" fmla="*/ 1 h 38"/>
                  <a:gd name="T8" fmla="*/ 28 w 40"/>
                  <a:gd name="T9" fmla="*/ 1 h 38"/>
                  <a:gd name="T10" fmla="*/ 38 w 40"/>
                  <a:gd name="T11" fmla="*/ 8 h 38"/>
                  <a:gd name="T12" fmla="*/ 37 w 40"/>
                  <a:gd name="T13" fmla="*/ 21 h 38"/>
                  <a:gd name="T14" fmla="*/ 19 w 40"/>
                  <a:gd name="T15" fmla="*/ 36 h 38"/>
                  <a:gd name="T16" fmla="*/ 19 w 40"/>
                  <a:gd name="T17" fmla="*/ 36 h 38"/>
                  <a:gd name="T18" fmla="*/ 6 w 40"/>
                  <a:gd name="T19" fmla="*/ 35 h 38"/>
                  <a:gd name="T20" fmla="*/ 29 w 40"/>
                  <a:gd name="T21" fmla="*/ 9 h 38"/>
                  <a:gd name="T22" fmla="*/ 27 w 40"/>
                  <a:gd name="T23" fmla="*/ 7 h 38"/>
                  <a:gd name="T24" fmla="*/ 19 w 40"/>
                  <a:gd name="T25" fmla="*/ 8 h 38"/>
                  <a:gd name="T26" fmla="*/ 8 w 40"/>
                  <a:gd name="T27" fmla="*/ 20 h 38"/>
                  <a:gd name="T28" fmla="*/ 10 w 40"/>
                  <a:gd name="T29" fmla="*/ 29 h 38"/>
                  <a:gd name="T30" fmla="*/ 17 w 40"/>
                  <a:gd name="T31" fmla="*/ 30 h 38"/>
                  <a:gd name="T32" fmla="*/ 17 w 40"/>
                  <a:gd name="T33" fmla="*/ 30 h 38"/>
                  <a:gd name="T34" fmla="*/ 31 w 40"/>
                  <a:gd name="T35" fmla="*/ 17 h 38"/>
                  <a:gd name="T36" fmla="*/ 32 w 40"/>
                  <a:gd name="T37" fmla="*/ 11 h 38"/>
                  <a:gd name="T38" fmla="*/ 29 w 40"/>
                  <a:gd name="T39" fmla="*/ 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0" h="38">
                    <a:moveTo>
                      <a:pt x="6" y="35"/>
                    </a:moveTo>
                    <a:cubicBezTo>
                      <a:pt x="6" y="35"/>
                      <a:pt x="6" y="35"/>
                      <a:pt x="6" y="35"/>
                    </a:cubicBezTo>
                    <a:cubicBezTo>
                      <a:pt x="0" y="30"/>
                      <a:pt x="0" y="23"/>
                      <a:pt x="1" y="18"/>
                    </a:cubicBezTo>
                    <a:cubicBezTo>
                      <a:pt x="3" y="10"/>
                      <a:pt x="9" y="4"/>
                      <a:pt x="17" y="1"/>
                    </a:cubicBezTo>
                    <a:cubicBezTo>
                      <a:pt x="21" y="0"/>
                      <a:pt x="25" y="0"/>
                      <a:pt x="28" y="1"/>
                    </a:cubicBezTo>
                    <a:cubicBezTo>
                      <a:pt x="32" y="2"/>
                      <a:pt x="36" y="4"/>
                      <a:pt x="38" y="8"/>
                    </a:cubicBezTo>
                    <a:cubicBezTo>
                      <a:pt x="40" y="12"/>
                      <a:pt x="39" y="17"/>
                      <a:pt x="37" y="21"/>
                    </a:cubicBezTo>
                    <a:cubicBezTo>
                      <a:pt x="33" y="28"/>
                      <a:pt x="26" y="34"/>
                      <a:pt x="19" y="36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14" y="38"/>
                      <a:pt x="9" y="37"/>
                      <a:pt x="6" y="35"/>
                    </a:cubicBezTo>
                    <a:close/>
                    <a:moveTo>
                      <a:pt x="29" y="9"/>
                    </a:moveTo>
                    <a:cubicBezTo>
                      <a:pt x="29" y="8"/>
                      <a:pt x="28" y="8"/>
                      <a:pt x="27" y="7"/>
                    </a:cubicBezTo>
                    <a:cubicBezTo>
                      <a:pt x="24" y="7"/>
                      <a:pt x="21" y="7"/>
                      <a:pt x="19" y="8"/>
                    </a:cubicBezTo>
                    <a:cubicBezTo>
                      <a:pt x="14" y="10"/>
                      <a:pt x="9" y="14"/>
                      <a:pt x="8" y="20"/>
                    </a:cubicBezTo>
                    <a:cubicBezTo>
                      <a:pt x="7" y="23"/>
                      <a:pt x="7" y="27"/>
                      <a:pt x="10" y="29"/>
                    </a:cubicBezTo>
                    <a:cubicBezTo>
                      <a:pt x="12" y="30"/>
                      <a:pt x="15" y="30"/>
                      <a:pt x="17" y="30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22" y="28"/>
                      <a:pt x="28" y="23"/>
                      <a:pt x="31" y="17"/>
                    </a:cubicBezTo>
                    <a:cubicBezTo>
                      <a:pt x="32" y="15"/>
                      <a:pt x="32" y="13"/>
                      <a:pt x="32" y="11"/>
                    </a:cubicBezTo>
                    <a:cubicBezTo>
                      <a:pt x="31" y="10"/>
                      <a:pt x="30" y="9"/>
                      <a:pt x="29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24" name="">
                <a:extLst>
                  <a:ext uri="{FF2B5EF4-FFF2-40B4-BE49-F238E27FC236}">
                    <a16:creationId xmlns:a16="http://schemas.microsoft.com/office/drawing/2014/main" id="{C044508D-ECE0-455D-B280-F682795D420A}"/>
                  </a:ext>
                </a:extLst>
              </p:cNvPr>
              <p:cNvSpPr/>
              <p:nvPr/>
            </p:nvSpPr>
            <p:spPr bwMode="auto">
              <a:xfrm>
                <a:off x="6145213" y="4305301"/>
                <a:ext cx="144463" cy="193675"/>
              </a:xfrm>
              <a:custGeom>
                <a:avLst/>
                <a:gdLst>
                  <a:gd name="T0" fmla="*/ 8 w 38"/>
                  <a:gd name="T1" fmla="*/ 46 h 51"/>
                  <a:gd name="T2" fmla="*/ 0 w 38"/>
                  <a:gd name="T3" fmla="*/ 29 h 51"/>
                  <a:gd name="T4" fmla="*/ 10 w 38"/>
                  <a:gd name="T5" fmla="*/ 7 h 51"/>
                  <a:gd name="T6" fmla="*/ 27 w 38"/>
                  <a:gd name="T7" fmla="*/ 2 h 51"/>
                  <a:gd name="T8" fmla="*/ 36 w 38"/>
                  <a:gd name="T9" fmla="*/ 16 h 51"/>
                  <a:gd name="T10" fmla="*/ 25 w 38"/>
                  <a:gd name="T11" fmla="*/ 47 h 51"/>
                  <a:gd name="T12" fmla="*/ 9 w 38"/>
                  <a:gd name="T13" fmla="*/ 47 h 51"/>
                  <a:gd name="T14" fmla="*/ 9 w 38"/>
                  <a:gd name="T15" fmla="*/ 47 h 51"/>
                  <a:gd name="T16" fmla="*/ 8 w 38"/>
                  <a:gd name="T17" fmla="*/ 46 h 51"/>
                  <a:gd name="T18" fmla="*/ 11 w 38"/>
                  <a:gd name="T19" fmla="*/ 44 h 51"/>
                  <a:gd name="T20" fmla="*/ 11 w 38"/>
                  <a:gd name="T21" fmla="*/ 44 h 51"/>
                  <a:gd name="T22" fmla="*/ 25 w 38"/>
                  <a:gd name="T23" fmla="*/ 10 h 51"/>
                  <a:gd name="T24" fmla="*/ 24 w 38"/>
                  <a:gd name="T25" fmla="*/ 9 h 51"/>
                  <a:gd name="T26" fmla="*/ 15 w 38"/>
                  <a:gd name="T27" fmla="*/ 12 h 51"/>
                  <a:gd name="T28" fmla="*/ 7 w 38"/>
                  <a:gd name="T29" fmla="*/ 29 h 51"/>
                  <a:gd name="T30" fmla="*/ 13 w 38"/>
                  <a:gd name="T31" fmla="*/ 41 h 51"/>
                  <a:gd name="T32" fmla="*/ 21 w 38"/>
                  <a:gd name="T33" fmla="*/ 41 h 51"/>
                  <a:gd name="T34" fmla="*/ 29 w 38"/>
                  <a:gd name="T35" fmla="*/ 17 h 51"/>
                  <a:gd name="T36" fmla="*/ 25 w 38"/>
                  <a:gd name="T37" fmla="*/ 1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" h="51">
                    <a:moveTo>
                      <a:pt x="8" y="46"/>
                    </a:moveTo>
                    <a:cubicBezTo>
                      <a:pt x="2" y="42"/>
                      <a:pt x="0" y="35"/>
                      <a:pt x="0" y="29"/>
                    </a:cubicBezTo>
                    <a:cubicBezTo>
                      <a:pt x="0" y="21"/>
                      <a:pt x="4" y="12"/>
                      <a:pt x="10" y="7"/>
                    </a:cubicBezTo>
                    <a:cubicBezTo>
                      <a:pt x="15" y="2"/>
                      <a:pt x="22" y="0"/>
                      <a:pt x="27" y="2"/>
                    </a:cubicBezTo>
                    <a:cubicBezTo>
                      <a:pt x="32" y="4"/>
                      <a:pt x="35" y="10"/>
                      <a:pt x="36" y="16"/>
                    </a:cubicBezTo>
                    <a:cubicBezTo>
                      <a:pt x="38" y="25"/>
                      <a:pt x="34" y="40"/>
                      <a:pt x="25" y="47"/>
                    </a:cubicBezTo>
                    <a:cubicBezTo>
                      <a:pt x="22" y="49"/>
                      <a:pt x="16" y="51"/>
                      <a:pt x="9" y="47"/>
                    </a:cubicBezTo>
                    <a:cubicBezTo>
                      <a:pt x="9" y="47"/>
                      <a:pt x="9" y="47"/>
                      <a:pt x="9" y="47"/>
                    </a:cubicBezTo>
                    <a:cubicBezTo>
                      <a:pt x="9" y="47"/>
                      <a:pt x="8" y="47"/>
                      <a:pt x="8" y="46"/>
                    </a:cubicBezTo>
                    <a:close/>
                    <a:moveTo>
                      <a:pt x="11" y="44"/>
                    </a:moveTo>
                    <a:cubicBezTo>
                      <a:pt x="11" y="44"/>
                      <a:pt x="11" y="44"/>
                      <a:pt x="11" y="44"/>
                    </a:cubicBezTo>
                    <a:close/>
                    <a:moveTo>
                      <a:pt x="25" y="10"/>
                    </a:moveTo>
                    <a:cubicBezTo>
                      <a:pt x="25" y="9"/>
                      <a:pt x="25" y="9"/>
                      <a:pt x="24" y="9"/>
                    </a:cubicBezTo>
                    <a:cubicBezTo>
                      <a:pt x="21" y="8"/>
                      <a:pt x="17" y="10"/>
                      <a:pt x="15" y="12"/>
                    </a:cubicBezTo>
                    <a:cubicBezTo>
                      <a:pt x="10" y="16"/>
                      <a:pt x="7" y="23"/>
                      <a:pt x="7" y="29"/>
                    </a:cubicBezTo>
                    <a:cubicBezTo>
                      <a:pt x="7" y="33"/>
                      <a:pt x="8" y="39"/>
                      <a:pt x="13" y="41"/>
                    </a:cubicBezTo>
                    <a:cubicBezTo>
                      <a:pt x="16" y="43"/>
                      <a:pt x="19" y="43"/>
                      <a:pt x="21" y="41"/>
                    </a:cubicBezTo>
                    <a:cubicBezTo>
                      <a:pt x="27" y="37"/>
                      <a:pt x="30" y="24"/>
                      <a:pt x="29" y="17"/>
                    </a:cubicBezTo>
                    <a:cubicBezTo>
                      <a:pt x="29" y="16"/>
                      <a:pt x="28" y="12"/>
                      <a:pt x="2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25" name="">
                <a:extLst>
                  <a:ext uri="{FF2B5EF4-FFF2-40B4-BE49-F238E27FC236}">
                    <a16:creationId xmlns:a16="http://schemas.microsoft.com/office/drawing/2014/main" id="{4485888C-25E3-41F2-8536-33FF3DCD1990}"/>
                  </a:ext>
                </a:extLst>
              </p:cNvPr>
              <p:cNvSpPr/>
              <p:nvPr/>
            </p:nvSpPr>
            <p:spPr bwMode="auto">
              <a:xfrm>
                <a:off x="6111875" y="4870451"/>
                <a:ext cx="155575" cy="185738"/>
              </a:xfrm>
              <a:custGeom>
                <a:avLst/>
                <a:gdLst>
                  <a:gd name="T0" fmla="*/ 14 w 41"/>
                  <a:gd name="T1" fmla="*/ 45 h 49"/>
                  <a:gd name="T2" fmla="*/ 10 w 41"/>
                  <a:gd name="T3" fmla="*/ 41 h 49"/>
                  <a:gd name="T4" fmla="*/ 3 w 41"/>
                  <a:gd name="T5" fmla="*/ 15 h 49"/>
                  <a:gd name="T6" fmla="*/ 12 w 41"/>
                  <a:gd name="T7" fmla="*/ 4 h 49"/>
                  <a:gd name="T8" fmla="*/ 34 w 41"/>
                  <a:gd name="T9" fmla="*/ 14 h 49"/>
                  <a:gd name="T10" fmla="*/ 32 w 41"/>
                  <a:gd name="T11" fmla="*/ 46 h 49"/>
                  <a:gd name="T12" fmla="*/ 32 w 41"/>
                  <a:gd name="T13" fmla="*/ 46 h 49"/>
                  <a:gd name="T14" fmla="*/ 20 w 41"/>
                  <a:gd name="T15" fmla="*/ 48 h 49"/>
                  <a:gd name="T16" fmla="*/ 14 w 41"/>
                  <a:gd name="T17" fmla="*/ 45 h 49"/>
                  <a:gd name="T18" fmla="*/ 22 w 41"/>
                  <a:gd name="T19" fmla="*/ 11 h 49"/>
                  <a:gd name="T20" fmla="*/ 14 w 41"/>
                  <a:gd name="T21" fmla="*/ 10 h 49"/>
                  <a:gd name="T22" fmla="*/ 10 w 41"/>
                  <a:gd name="T23" fmla="*/ 16 h 49"/>
                  <a:gd name="T24" fmla="*/ 15 w 41"/>
                  <a:gd name="T25" fmla="*/ 36 h 49"/>
                  <a:gd name="T26" fmla="*/ 22 w 41"/>
                  <a:gd name="T27" fmla="*/ 41 h 49"/>
                  <a:gd name="T28" fmla="*/ 28 w 41"/>
                  <a:gd name="T29" fmla="*/ 40 h 49"/>
                  <a:gd name="T30" fmla="*/ 28 w 41"/>
                  <a:gd name="T31" fmla="*/ 40 h 49"/>
                  <a:gd name="T32" fmla="*/ 27 w 41"/>
                  <a:gd name="T33" fmla="*/ 17 h 49"/>
                  <a:gd name="T34" fmla="*/ 22 w 41"/>
                  <a:gd name="T35" fmla="*/ 1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1" h="49">
                    <a:moveTo>
                      <a:pt x="14" y="45"/>
                    </a:moveTo>
                    <a:cubicBezTo>
                      <a:pt x="12" y="44"/>
                      <a:pt x="11" y="43"/>
                      <a:pt x="10" y="41"/>
                    </a:cubicBezTo>
                    <a:cubicBezTo>
                      <a:pt x="3" y="34"/>
                      <a:pt x="0" y="24"/>
                      <a:pt x="3" y="15"/>
                    </a:cubicBezTo>
                    <a:cubicBezTo>
                      <a:pt x="4" y="9"/>
                      <a:pt x="8" y="5"/>
                      <a:pt x="12" y="4"/>
                    </a:cubicBezTo>
                    <a:cubicBezTo>
                      <a:pt x="20" y="0"/>
                      <a:pt x="28" y="4"/>
                      <a:pt x="34" y="14"/>
                    </a:cubicBezTo>
                    <a:cubicBezTo>
                      <a:pt x="40" y="25"/>
                      <a:pt x="41" y="40"/>
                      <a:pt x="32" y="46"/>
                    </a:cubicBezTo>
                    <a:cubicBezTo>
                      <a:pt x="32" y="46"/>
                      <a:pt x="32" y="46"/>
                      <a:pt x="32" y="46"/>
                    </a:cubicBezTo>
                    <a:cubicBezTo>
                      <a:pt x="29" y="48"/>
                      <a:pt x="24" y="49"/>
                      <a:pt x="20" y="48"/>
                    </a:cubicBezTo>
                    <a:cubicBezTo>
                      <a:pt x="18" y="47"/>
                      <a:pt x="16" y="46"/>
                      <a:pt x="14" y="45"/>
                    </a:cubicBezTo>
                    <a:close/>
                    <a:moveTo>
                      <a:pt x="22" y="11"/>
                    </a:moveTo>
                    <a:cubicBezTo>
                      <a:pt x="20" y="9"/>
                      <a:pt x="17" y="9"/>
                      <a:pt x="14" y="10"/>
                    </a:cubicBezTo>
                    <a:cubicBezTo>
                      <a:pt x="11" y="11"/>
                      <a:pt x="10" y="15"/>
                      <a:pt x="10" y="16"/>
                    </a:cubicBezTo>
                    <a:cubicBezTo>
                      <a:pt x="8" y="23"/>
                      <a:pt x="10" y="31"/>
                      <a:pt x="15" y="36"/>
                    </a:cubicBezTo>
                    <a:cubicBezTo>
                      <a:pt x="17" y="39"/>
                      <a:pt x="19" y="40"/>
                      <a:pt x="22" y="41"/>
                    </a:cubicBezTo>
                    <a:cubicBezTo>
                      <a:pt x="24" y="42"/>
                      <a:pt x="27" y="42"/>
                      <a:pt x="28" y="40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33" y="37"/>
                      <a:pt x="32" y="26"/>
                      <a:pt x="27" y="17"/>
                    </a:cubicBezTo>
                    <a:cubicBezTo>
                      <a:pt x="27" y="16"/>
                      <a:pt x="25" y="13"/>
                      <a:pt x="22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26" name="">
                <a:extLst>
                  <a:ext uri="{FF2B5EF4-FFF2-40B4-BE49-F238E27FC236}">
                    <a16:creationId xmlns:a16="http://schemas.microsoft.com/office/drawing/2014/main" id="{57DE2F71-68C2-4289-B2D7-FD5E13282257}"/>
                  </a:ext>
                </a:extLst>
              </p:cNvPr>
              <p:cNvSpPr/>
              <p:nvPr/>
            </p:nvSpPr>
            <p:spPr bwMode="auto">
              <a:xfrm>
                <a:off x="6483350" y="5303839"/>
                <a:ext cx="174625" cy="142875"/>
              </a:xfrm>
              <a:custGeom>
                <a:avLst/>
                <a:gdLst>
                  <a:gd name="T0" fmla="*/ 12 w 46"/>
                  <a:gd name="T1" fmla="*/ 30 h 38"/>
                  <a:gd name="T2" fmla="*/ 3 w 46"/>
                  <a:gd name="T3" fmla="*/ 20 h 38"/>
                  <a:gd name="T4" fmla="*/ 10 w 46"/>
                  <a:gd name="T5" fmla="*/ 3 h 38"/>
                  <a:gd name="T6" fmla="*/ 27 w 46"/>
                  <a:gd name="T7" fmla="*/ 3 h 38"/>
                  <a:gd name="T8" fmla="*/ 45 w 46"/>
                  <a:gd name="T9" fmla="*/ 23 h 38"/>
                  <a:gd name="T10" fmla="*/ 45 w 46"/>
                  <a:gd name="T11" fmla="*/ 23 h 38"/>
                  <a:gd name="T12" fmla="*/ 43 w 46"/>
                  <a:gd name="T13" fmla="*/ 34 h 38"/>
                  <a:gd name="T14" fmla="*/ 32 w 46"/>
                  <a:gd name="T15" fmla="*/ 37 h 38"/>
                  <a:gd name="T16" fmla="*/ 12 w 46"/>
                  <a:gd name="T17" fmla="*/ 30 h 38"/>
                  <a:gd name="T18" fmla="*/ 28 w 46"/>
                  <a:gd name="T19" fmla="*/ 12 h 38"/>
                  <a:gd name="T20" fmla="*/ 24 w 46"/>
                  <a:gd name="T21" fmla="*/ 10 h 38"/>
                  <a:gd name="T22" fmla="*/ 13 w 46"/>
                  <a:gd name="T23" fmla="*/ 9 h 38"/>
                  <a:gd name="T24" fmla="*/ 9 w 46"/>
                  <a:gd name="T25" fmla="*/ 17 h 38"/>
                  <a:gd name="T26" fmla="*/ 33 w 46"/>
                  <a:gd name="T27" fmla="*/ 31 h 38"/>
                  <a:gd name="T28" fmla="*/ 38 w 46"/>
                  <a:gd name="T29" fmla="*/ 30 h 38"/>
                  <a:gd name="T30" fmla="*/ 38 w 46"/>
                  <a:gd name="T31" fmla="*/ 25 h 38"/>
                  <a:gd name="T32" fmla="*/ 28 w 46"/>
                  <a:gd name="T33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38">
                    <a:moveTo>
                      <a:pt x="12" y="30"/>
                    </a:moveTo>
                    <a:cubicBezTo>
                      <a:pt x="8" y="27"/>
                      <a:pt x="5" y="24"/>
                      <a:pt x="3" y="20"/>
                    </a:cubicBezTo>
                    <a:cubicBezTo>
                      <a:pt x="0" y="13"/>
                      <a:pt x="4" y="6"/>
                      <a:pt x="10" y="3"/>
                    </a:cubicBezTo>
                    <a:cubicBezTo>
                      <a:pt x="15" y="0"/>
                      <a:pt x="21" y="1"/>
                      <a:pt x="27" y="3"/>
                    </a:cubicBezTo>
                    <a:cubicBezTo>
                      <a:pt x="35" y="7"/>
                      <a:pt x="43" y="15"/>
                      <a:pt x="45" y="2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6" y="27"/>
                      <a:pt x="45" y="31"/>
                      <a:pt x="43" y="34"/>
                    </a:cubicBezTo>
                    <a:cubicBezTo>
                      <a:pt x="41" y="37"/>
                      <a:pt x="37" y="38"/>
                      <a:pt x="32" y="37"/>
                    </a:cubicBezTo>
                    <a:cubicBezTo>
                      <a:pt x="26" y="37"/>
                      <a:pt x="18" y="34"/>
                      <a:pt x="12" y="30"/>
                    </a:cubicBezTo>
                    <a:close/>
                    <a:moveTo>
                      <a:pt x="28" y="12"/>
                    </a:moveTo>
                    <a:cubicBezTo>
                      <a:pt x="27" y="11"/>
                      <a:pt x="25" y="10"/>
                      <a:pt x="24" y="10"/>
                    </a:cubicBezTo>
                    <a:cubicBezTo>
                      <a:pt x="21" y="8"/>
                      <a:pt x="17" y="7"/>
                      <a:pt x="13" y="9"/>
                    </a:cubicBezTo>
                    <a:cubicBezTo>
                      <a:pt x="10" y="11"/>
                      <a:pt x="8" y="14"/>
                      <a:pt x="9" y="17"/>
                    </a:cubicBezTo>
                    <a:cubicBezTo>
                      <a:pt x="12" y="24"/>
                      <a:pt x="24" y="30"/>
                      <a:pt x="33" y="31"/>
                    </a:cubicBezTo>
                    <a:cubicBezTo>
                      <a:pt x="35" y="31"/>
                      <a:pt x="37" y="31"/>
                      <a:pt x="38" y="30"/>
                    </a:cubicBezTo>
                    <a:cubicBezTo>
                      <a:pt x="39" y="29"/>
                      <a:pt x="39" y="26"/>
                      <a:pt x="38" y="25"/>
                    </a:cubicBezTo>
                    <a:cubicBezTo>
                      <a:pt x="37" y="20"/>
                      <a:pt x="33" y="15"/>
                      <a:pt x="2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27" name="">
                <a:extLst>
                  <a:ext uri="{FF2B5EF4-FFF2-40B4-BE49-F238E27FC236}">
                    <a16:creationId xmlns:a16="http://schemas.microsoft.com/office/drawing/2014/main" id="{C524DC60-B22C-46E7-9602-6D1DBD92E389}"/>
                  </a:ext>
                </a:extLst>
              </p:cNvPr>
              <p:cNvSpPr/>
              <p:nvPr/>
            </p:nvSpPr>
            <p:spPr bwMode="auto">
              <a:xfrm>
                <a:off x="7440613" y="3967164"/>
                <a:ext cx="41275" cy="76200"/>
              </a:xfrm>
              <a:custGeom>
                <a:avLst/>
                <a:gdLst>
                  <a:gd name="T0" fmla="*/ 2 w 11"/>
                  <a:gd name="T1" fmla="*/ 19 h 20"/>
                  <a:gd name="T2" fmla="*/ 1 w 11"/>
                  <a:gd name="T3" fmla="*/ 15 h 20"/>
                  <a:gd name="T4" fmla="*/ 3 w 11"/>
                  <a:gd name="T5" fmla="*/ 4 h 20"/>
                  <a:gd name="T6" fmla="*/ 7 w 11"/>
                  <a:gd name="T7" fmla="*/ 0 h 20"/>
                  <a:gd name="T8" fmla="*/ 10 w 11"/>
                  <a:gd name="T9" fmla="*/ 4 h 20"/>
                  <a:gd name="T10" fmla="*/ 7 w 11"/>
                  <a:gd name="T11" fmla="*/ 18 h 20"/>
                  <a:gd name="T12" fmla="*/ 2 w 11"/>
                  <a:gd name="T13" fmla="*/ 19 h 20"/>
                  <a:gd name="T14" fmla="*/ 2 w 11"/>
                  <a:gd name="T15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20">
                    <a:moveTo>
                      <a:pt x="2" y="19"/>
                    </a:moveTo>
                    <a:cubicBezTo>
                      <a:pt x="0" y="18"/>
                      <a:pt x="0" y="16"/>
                      <a:pt x="1" y="15"/>
                    </a:cubicBezTo>
                    <a:cubicBezTo>
                      <a:pt x="2" y="11"/>
                      <a:pt x="3" y="7"/>
                      <a:pt x="3" y="4"/>
                    </a:cubicBezTo>
                    <a:cubicBezTo>
                      <a:pt x="4" y="2"/>
                      <a:pt x="5" y="0"/>
                      <a:pt x="7" y="0"/>
                    </a:cubicBezTo>
                    <a:cubicBezTo>
                      <a:pt x="9" y="1"/>
                      <a:pt x="11" y="2"/>
                      <a:pt x="10" y="4"/>
                    </a:cubicBezTo>
                    <a:cubicBezTo>
                      <a:pt x="10" y="9"/>
                      <a:pt x="9" y="13"/>
                      <a:pt x="7" y="18"/>
                    </a:cubicBezTo>
                    <a:cubicBezTo>
                      <a:pt x="6" y="19"/>
                      <a:pt x="4" y="20"/>
                      <a:pt x="2" y="19"/>
                    </a:cubicBezTo>
                    <a:cubicBezTo>
                      <a:pt x="2" y="19"/>
                      <a:pt x="2" y="19"/>
                      <a:pt x="2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28" name="">
                <a:extLst>
                  <a:ext uri="{FF2B5EF4-FFF2-40B4-BE49-F238E27FC236}">
                    <a16:creationId xmlns:a16="http://schemas.microsoft.com/office/drawing/2014/main" id="{EC80F0CE-5346-4F53-8E3A-A52DE51412D0}"/>
                  </a:ext>
                </a:extLst>
              </p:cNvPr>
              <p:cNvSpPr/>
              <p:nvPr/>
            </p:nvSpPr>
            <p:spPr bwMode="auto">
              <a:xfrm>
                <a:off x="7254875" y="3937001"/>
                <a:ext cx="30163" cy="60325"/>
              </a:xfrm>
              <a:custGeom>
                <a:avLst/>
                <a:gdLst>
                  <a:gd name="T0" fmla="*/ 2 w 8"/>
                  <a:gd name="T1" fmla="*/ 15 h 16"/>
                  <a:gd name="T2" fmla="*/ 1 w 8"/>
                  <a:gd name="T3" fmla="*/ 11 h 16"/>
                  <a:gd name="T4" fmla="*/ 1 w 8"/>
                  <a:gd name="T5" fmla="*/ 4 h 16"/>
                  <a:gd name="T6" fmla="*/ 4 w 8"/>
                  <a:gd name="T7" fmla="*/ 0 h 16"/>
                  <a:gd name="T8" fmla="*/ 8 w 8"/>
                  <a:gd name="T9" fmla="*/ 3 h 16"/>
                  <a:gd name="T10" fmla="*/ 7 w 8"/>
                  <a:gd name="T11" fmla="*/ 13 h 16"/>
                  <a:gd name="T12" fmla="*/ 3 w 8"/>
                  <a:gd name="T13" fmla="*/ 16 h 16"/>
                  <a:gd name="T14" fmla="*/ 2 w 8"/>
                  <a:gd name="T15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6">
                    <a:moveTo>
                      <a:pt x="2" y="15"/>
                    </a:moveTo>
                    <a:cubicBezTo>
                      <a:pt x="1" y="14"/>
                      <a:pt x="0" y="13"/>
                      <a:pt x="1" y="11"/>
                    </a:cubicBezTo>
                    <a:cubicBezTo>
                      <a:pt x="1" y="9"/>
                      <a:pt x="1" y="7"/>
                      <a:pt x="1" y="4"/>
                    </a:cubicBezTo>
                    <a:cubicBezTo>
                      <a:pt x="1" y="2"/>
                      <a:pt x="2" y="0"/>
                      <a:pt x="4" y="0"/>
                    </a:cubicBezTo>
                    <a:cubicBezTo>
                      <a:pt x="6" y="0"/>
                      <a:pt x="8" y="1"/>
                      <a:pt x="8" y="3"/>
                    </a:cubicBezTo>
                    <a:cubicBezTo>
                      <a:pt x="8" y="7"/>
                      <a:pt x="8" y="10"/>
                      <a:pt x="7" y="13"/>
                    </a:cubicBezTo>
                    <a:cubicBezTo>
                      <a:pt x="7" y="15"/>
                      <a:pt x="5" y="16"/>
                      <a:pt x="3" y="16"/>
                    </a:cubicBezTo>
                    <a:cubicBezTo>
                      <a:pt x="3" y="16"/>
                      <a:pt x="2" y="15"/>
                      <a:pt x="2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29" name="">
                <a:extLst>
                  <a:ext uri="{FF2B5EF4-FFF2-40B4-BE49-F238E27FC236}">
                    <a16:creationId xmlns:a16="http://schemas.microsoft.com/office/drawing/2014/main" id="{267CE330-E2C8-4E0A-B46D-7931CCFCFD84}"/>
                  </a:ext>
                </a:extLst>
              </p:cNvPr>
              <p:cNvSpPr/>
              <p:nvPr/>
            </p:nvSpPr>
            <p:spPr bwMode="auto">
              <a:xfrm>
                <a:off x="7080250" y="3910014"/>
                <a:ext cx="38100" cy="95250"/>
              </a:xfrm>
              <a:custGeom>
                <a:avLst/>
                <a:gdLst>
                  <a:gd name="T0" fmla="*/ 4 w 10"/>
                  <a:gd name="T1" fmla="*/ 24 h 25"/>
                  <a:gd name="T2" fmla="*/ 2 w 10"/>
                  <a:gd name="T3" fmla="*/ 22 h 25"/>
                  <a:gd name="T4" fmla="*/ 0 w 10"/>
                  <a:gd name="T5" fmla="*/ 4 h 25"/>
                  <a:gd name="T6" fmla="*/ 3 w 10"/>
                  <a:gd name="T7" fmla="*/ 0 h 25"/>
                  <a:gd name="T8" fmla="*/ 7 w 10"/>
                  <a:gd name="T9" fmla="*/ 3 h 25"/>
                  <a:gd name="T10" fmla="*/ 9 w 10"/>
                  <a:gd name="T11" fmla="*/ 21 h 25"/>
                  <a:gd name="T12" fmla="*/ 6 w 10"/>
                  <a:gd name="T13" fmla="*/ 25 h 25"/>
                  <a:gd name="T14" fmla="*/ 4 w 10"/>
                  <a:gd name="T15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25">
                    <a:moveTo>
                      <a:pt x="4" y="24"/>
                    </a:moveTo>
                    <a:cubicBezTo>
                      <a:pt x="3" y="24"/>
                      <a:pt x="2" y="23"/>
                      <a:pt x="2" y="2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5" y="0"/>
                      <a:pt x="7" y="1"/>
                      <a:pt x="7" y="3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10" y="23"/>
                      <a:pt x="8" y="25"/>
                      <a:pt x="6" y="25"/>
                    </a:cubicBezTo>
                    <a:cubicBezTo>
                      <a:pt x="5" y="25"/>
                      <a:pt x="5" y="25"/>
                      <a:pt x="4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30" name="">
                <a:extLst>
                  <a:ext uri="{FF2B5EF4-FFF2-40B4-BE49-F238E27FC236}">
                    <a16:creationId xmlns:a16="http://schemas.microsoft.com/office/drawing/2014/main" id="{310E4129-670C-4983-B8A0-4F23C1243BF3}"/>
                  </a:ext>
                </a:extLst>
              </p:cNvPr>
              <p:cNvSpPr/>
              <p:nvPr/>
            </p:nvSpPr>
            <p:spPr bwMode="auto">
              <a:xfrm>
                <a:off x="6911975" y="3978276"/>
                <a:ext cx="34925" cy="65088"/>
              </a:xfrm>
              <a:custGeom>
                <a:avLst/>
                <a:gdLst>
                  <a:gd name="T0" fmla="*/ 3 w 9"/>
                  <a:gd name="T1" fmla="*/ 17 h 17"/>
                  <a:gd name="T2" fmla="*/ 2 w 9"/>
                  <a:gd name="T3" fmla="*/ 14 h 17"/>
                  <a:gd name="T4" fmla="*/ 0 w 9"/>
                  <a:gd name="T5" fmla="*/ 5 h 17"/>
                  <a:gd name="T6" fmla="*/ 3 w 9"/>
                  <a:gd name="T7" fmla="*/ 1 h 17"/>
                  <a:gd name="T8" fmla="*/ 7 w 9"/>
                  <a:gd name="T9" fmla="*/ 3 h 17"/>
                  <a:gd name="T10" fmla="*/ 8 w 9"/>
                  <a:gd name="T11" fmla="*/ 14 h 17"/>
                  <a:gd name="T12" fmla="*/ 5 w 9"/>
                  <a:gd name="T13" fmla="*/ 17 h 17"/>
                  <a:gd name="T14" fmla="*/ 3 w 9"/>
                  <a:gd name="T1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17">
                    <a:moveTo>
                      <a:pt x="3" y="17"/>
                    </a:moveTo>
                    <a:cubicBezTo>
                      <a:pt x="2" y="16"/>
                      <a:pt x="1" y="15"/>
                      <a:pt x="2" y="14"/>
                    </a:cubicBezTo>
                    <a:cubicBezTo>
                      <a:pt x="2" y="11"/>
                      <a:pt x="1" y="8"/>
                      <a:pt x="0" y="5"/>
                    </a:cubicBezTo>
                    <a:cubicBezTo>
                      <a:pt x="0" y="3"/>
                      <a:pt x="1" y="1"/>
                      <a:pt x="3" y="1"/>
                    </a:cubicBezTo>
                    <a:cubicBezTo>
                      <a:pt x="4" y="0"/>
                      <a:pt x="6" y="1"/>
                      <a:pt x="7" y="3"/>
                    </a:cubicBezTo>
                    <a:cubicBezTo>
                      <a:pt x="8" y="6"/>
                      <a:pt x="9" y="10"/>
                      <a:pt x="8" y="14"/>
                    </a:cubicBezTo>
                    <a:cubicBezTo>
                      <a:pt x="8" y="16"/>
                      <a:pt x="7" y="17"/>
                      <a:pt x="5" y="17"/>
                    </a:cubicBezTo>
                    <a:cubicBezTo>
                      <a:pt x="4" y="17"/>
                      <a:pt x="4" y="17"/>
                      <a:pt x="3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31" name="">
                <a:extLst>
                  <a:ext uri="{FF2B5EF4-FFF2-40B4-BE49-F238E27FC236}">
                    <a16:creationId xmlns:a16="http://schemas.microsoft.com/office/drawing/2014/main" id="{77AE74B7-7319-41A7-B25E-F61EA0B02674}"/>
                  </a:ext>
                </a:extLst>
              </p:cNvPr>
              <p:cNvSpPr/>
              <p:nvPr/>
            </p:nvSpPr>
            <p:spPr bwMode="auto">
              <a:xfrm>
                <a:off x="6742113" y="3994151"/>
                <a:ext cx="63500" cy="133350"/>
              </a:xfrm>
              <a:custGeom>
                <a:avLst/>
                <a:gdLst>
                  <a:gd name="T0" fmla="*/ 11 w 17"/>
                  <a:gd name="T1" fmla="*/ 35 h 35"/>
                  <a:gd name="T2" fmla="*/ 10 w 17"/>
                  <a:gd name="T3" fmla="*/ 33 h 35"/>
                  <a:gd name="T4" fmla="*/ 1 w 17"/>
                  <a:gd name="T5" fmla="*/ 5 h 35"/>
                  <a:gd name="T6" fmla="*/ 3 w 17"/>
                  <a:gd name="T7" fmla="*/ 0 h 35"/>
                  <a:gd name="T8" fmla="*/ 7 w 17"/>
                  <a:gd name="T9" fmla="*/ 2 h 35"/>
                  <a:gd name="T10" fmla="*/ 17 w 17"/>
                  <a:gd name="T11" fmla="*/ 31 h 35"/>
                  <a:gd name="T12" fmla="*/ 14 w 17"/>
                  <a:gd name="T13" fmla="*/ 35 h 35"/>
                  <a:gd name="T14" fmla="*/ 11 w 17"/>
                  <a:gd name="T1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35">
                    <a:moveTo>
                      <a:pt x="11" y="35"/>
                    </a:moveTo>
                    <a:cubicBezTo>
                      <a:pt x="11" y="34"/>
                      <a:pt x="10" y="34"/>
                      <a:pt x="10" y="33"/>
                    </a:cubicBezTo>
                    <a:cubicBezTo>
                      <a:pt x="7" y="23"/>
                      <a:pt x="4" y="14"/>
                      <a:pt x="1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5" y="0"/>
                      <a:pt x="7" y="1"/>
                      <a:pt x="7" y="2"/>
                    </a:cubicBezTo>
                    <a:cubicBezTo>
                      <a:pt x="11" y="12"/>
                      <a:pt x="14" y="21"/>
                      <a:pt x="17" y="31"/>
                    </a:cubicBezTo>
                    <a:cubicBezTo>
                      <a:pt x="17" y="33"/>
                      <a:pt x="16" y="35"/>
                      <a:pt x="14" y="35"/>
                    </a:cubicBezTo>
                    <a:cubicBezTo>
                      <a:pt x="13" y="35"/>
                      <a:pt x="12" y="35"/>
                      <a:pt x="11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32" name="">
                <a:extLst>
                  <a:ext uri="{FF2B5EF4-FFF2-40B4-BE49-F238E27FC236}">
                    <a16:creationId xmlns:a16="http://schemas.microsoft.com/office/drawing/2014/main" id="{0A4BA44E-FCC8-4679-9980-E4A7F6C02A38}"/>
                  </a:ext>
                </a:extLst>
              </p:cNvPr>
              <p:cNvSpPr/>
              <p:nvPr/>
            </p:nvSpPr>
            <p:spPr bwMode="auto">
              <a:xfrm>
                <a:off x="6559550" y="4152901"/>
                <a:ext cx="106363" cy="100013"/>
              </a:xfrm>
              <a:custGeom>
                <a:avLst/>
                <a:gdLst>
                  <a:gd name="T0" fmla="*/ 22 w 28"/>
                  <a:gd name="T1" fmla="*/ 25 h 26"/>
                  <a:gd name="T2" fmla="*/ 22 w 28"/>
                  <a:gd name="T3" fmla="*/ 24 h 26"/>
                  <a:gd name="T4" fmla="*/ 2 w 28"/>
                  <a:gd name="T5" fmla="*/ 7 h 26"/>
                  <a:gd name="T6" fmla="*/ 1 w 28"/>
                  <a:gd name="T7" fmla="*/ 2 h 26"/>
                  <a:gd name="T8" fmla="*/ 6 w 28"/>
                  <a:gd name="T9" fmla="*/ 1 h 26"/>
                  <a:gd name="T10" fmla="*/ 27 w 28"/>
                  <a:gd name="T11" fmla="*/ 19 h 26"/>
                  <a:gd name="T12" fmla="*/ 27 w 28"/>
                  <a:gd name="T13" fmla="*/ 24 h 26"/>
                  <a:gd name="T14" fmla="*/ 22 w 28"/>
                  <a:gd name="T15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26">
                    <a:moveTo>
                      <a:pt x="22" y="25"/>
                    </a:moveTo>
                    <a:cubicBezTo>
                      <a:pt x="22" y="25"/>
                      <a:pt x="22" y="25"/>
                      <a:pt x="22" y="24"/>
                    </a:cubicBezTo>
                    <a:cubicBezTo>
                      <a:pt x="15" y="18"/>
                      <a:pt x="9" y="12"/>
                      <a:pt x="2" y="7"/>
                    </a:cubicBezTo>
                    <a:cubicBezTo>
                      <a:pt x="0" y="6"/>
                      <a:pt x="0" y="3"/>
                      <a:pt x="1" y="2"/>
                    </a:cubicBezTo>
                    <a:cubicBezTo>
                      <a:pt x="3" y="0"/>
                      <a:pt x="5" y="0"/>
                      <a:pt x="6" y="1"/>
                    </a:cubicBezTo>
                    <a:cubicBezTo>
                      <a:pt x="13" y="7"/>
                      <a:pt x="20" y="13"/>
                      <a:pt x="27" y="19"/>
                    </a:cubicBezTo>
                    <a:cubicBezTo>
                      <a:pt x="28" y="21"/>
                      <a:pt x="28" y="23"/>
                      <a:pt x="27" y="24"/>
                    </a:cubicBezTo>
                    <a:cubicBezTo>
                      <a:pt x="26" y="26"/>
                      <a:pt x="24" y="26"/>
                      <a:pt x="22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33" name="">
                <a:extLst>
                  <a:ext uri="{FF2B5EF4-FFF2-40B4-BE49-F238E27FC236}">
                    <a16:creationId xmlns:a16="http://schemas.microsoft.com/office/drawing/2014/main" id="{D1DEE29C-7681-4AA4-A26C-0999E277EE4A}"/>
                  </a:ext>
                </a:extLst>
              </p:cNvPr>
              <p:cNvSpPr/>
              <p:nvPr/>
            </p:nvSpPr>
            <p:spPr bwMode="auto">
              <a:xfrm>
                <a:off x="6502400" y="4370389"/>
                <a:ext cx="57150" cy="41275"/>
              </a:xfrm>
              <a:custGeom>
                <a:avLst/>
                <a:gdLst>
                  <a:gd name="T0" fmla="*/ 2 w 15"/>
                  <a:gd name="T1" fmla="*/ 6 h 11"/>
                  <a:gd name="T2" fmla="*/ 0 w 15"/>
                  <a:gd name="T3" fmla="*/ 2 h 11"/>
                  <a:gd name="T4" fmla="*/ 5 w 15"/>
                  <a:gd name="T5" fmla="*/ 0 h 11"/>
                  <a:gd name="T6" fmla="*/ 13 w 15"/>
                  <a:gd name="T7" fmla="*/ 4 h 11"/>
                  <a:gd name="T8" fmla="*/ 14 w 15"/>
                  <a:gd name="T9" fmla="*/ 9 h 11"/>
                  <a:gd name="T10" fmla="*/ 9 w 15"/>
                  <a:gd name="T11" fmla="*/ 10 h 11"/>
                  <a:gd name="T12" fmla="*/ 2 w 15"/>
                  <a:gd name="T13" fmla="*/ 7 h 11"/>
                  <a:gd name="T14" fmla="*/ 2 w 15"/>
                  <a:gd name="T1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1">
                    <a:moveTo>
                      <a:pt x="2" y="6"/>
                    </a:moveTo>
                    <a:cubicBezTo>
                      <a:pt x="0" y="5"/>
                      <a:pt x="0" y="4"/>
                      <a:pt x="0" y="2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7" y="1"/>
                      <a:pt x="10" y="2"/>
                      <a:pt x="13" y="4"/>
                    </a:cubicBezTo>
                    <a:cubicBezTo>
                      <a:pt x="15" y="5"/>
                      <a:pt x="15" y="7"/>
                      <a:pt x="14" y="9"/>
                    </a:cubicBezTo>
                    <a:cubicBezTo>
                      <a:pt x="13" y="10"/>
                      <a:pt x="11" y="11"/>
                      <a:pt x="9" y="10"/>
                    </a:cubicBezTo>
                    <a:cubicBezTo>
                      <a:pt x="7" y="9"/>
                      <a:pt x="5" y="8"/>
                      <a:pt x="2" y="7"/>
                    </a:cubicBezTo>
                    <a:cubicBezTo>
                      <a:pt x="2" y="7"/>
                      <a:pt x="2" y="7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34" name="">
                <a:extLst>
                  <a:ext uri="{FF2B5EF4-FFF2-40B4-BE49-F238E27FC236}">
                    <a16:creationId xmlns:a16="http://schemas.microsoft.com/office/drawing/2014/main" id="{603B0F6E-B806-4CF8-9AEA-FABAD8124DA5}"/>
                  </a:ext>
                </a:extLst>
              </p:cNvPr>
              <p:cNvSpPr/>
              <p:nvPr/>
            </p:nvSpPr>
            <p:spPr bwMode="auto">
              <a:xfrm>
                <a:off x="6373813" y="4556126"/>
                <a:ext cx="147638" cy="38100"/>
              </a:xfrm>
              <a:custGeom>
                <a:avLst/>
                <a:gdLst>
                  <a:gd name="T0" fmla="*/ 1 w 39"/>
                  <a:gd name="T1" fmla="*/ 7 h 10"/>
                  <a:gd name="T2" fmla="*/ 0 w 39"/>
                  <a:gd name="T3" fmla="*/ 3 h 10"/>
                  <a:gd name="T4" fmla="*/ 3 w 39"/>
                  <a:gd name="T5" fmla="*/ 0 h 10"/>
                  <a:gd name="T6" fmla="*/ 36 w 39"/>
                  <a:gd name="T7" fmla="*/ 3 h 10"/>
                  <a:gd name="T8" fmla="*/ 39 w 39"/>
                  <a:gd name="T9" fmla="*/ 7 h 10"/>
                  <a:gd name="T10" fmla="*/ 35 w 39"/>
                  <a:gd name="T11" fmla="*/ 10 h 10"/>
                  <a:gd name="T12" fmla="*/ 3 w 39"/>
                  <a:gd name="T13" fmla="*/ 7 h 10"/>
                  <a:gd name="T14" fmla="*/ 1 w 39"/>
                  <a:gd name="T15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10">
                    <a:moveTo>
                      <a:pt x="1" y="7"/>
                    </a:moveTo>
                    <a:cubicBezTo>
                      <a:pt x="0" y="6"/>
                      <a:pt x="0" y="5"/>
                      <a:pt x="0" y="3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8" y="4"/>
                      <a:pt x="39" y="5"/>
                      <a:pt x="39" y="7"/>
                    </a:cubicBezTo>
                    <a:cubicBezTo>
                      <a:pt x="39" y="9"/>
                      <a:pt x="37" y="10"/>
                      <a:pt x="35" y="10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7"/>
                      <a:pt x="2" y="7"/>
                      <a:pt x="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35" name="">
                <a:extLst>
                  <a:ext uri="{FF2B5EF4-FFF2-40B4-BE49-F238E27FC236}">
                    <a16:creationId xmlns:a16="http://schemas.microsoft.com/office/drawing/2014/main" id="{01435734-731F-4629-9471-F0FA61AF92AE}"/>
                  </a:ext>
                </a:extLst>
              </p:cNvPr>
              <p:cNvSpPr/>
              <p:nvPr/>
            </p:nvSpPr>
            <p:spPr bwMode="auto">
              <a:xfrm>
                <a:off x="6472238" y="4772026"/>
                <a:ext cx="71438" cy="38100"/>
              </a:xfrm>
              <a:custGeom>
                <a:avLst/>
                <a:gdLst>
                  <a:gd name="T0" fmla="*/ 2 w 19"/>
                  <a:gd name="T1" fmla="*/ 8 h 10"/>
                  <a:gd name="T2" fmla="*/ 1 w 19"/>
                  <a:gd name="T3" fmla="*/ 5 h 10"/>
                  <a:gd name="T4" fmla="*/ 5 w 19"/>
                  <a:gd name="T5" fmla="*/ 2 h 10"/>
                  <a:gd name="T6" fmla="*/ 13 w 19"/>
                  <a:gd name="T7" fmla="*/ 1 h 10"/>
                  <a:gd name="T8" fmla="*/ 17 w 19"/>
                  <a:gd name="T9" fmla="*/ 2 h 10"/>
                  <a:gd name="T10" fmla="*/ 16 w 19"/>
                  <a:gd name="T11" fmla="*/ 7 h 10"/>
                  <a:gd name="T12" fmla="*/ 4 w 19"/>
                  <a:gd name="T13" fmla="*/ 9 h 10"/>
                  <a:gd name="T14" fmla="*/ 2 w 19"/>
                  <a:gd name="T15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10">
                    <a:moveTo>
                      <a:pt x="2" y="8"/>
                    </a:moveTo>
                    <a:cubicBezTo>
                      <a:pt x="1" y="8"/>
                      <a:pt x="0" y="6"/>
                      <a:pt x="1" y="5"/>
                    </a:cubicBezTo>
                    <a:cubicBezTo>
                      <a:pt x="1" y="3"/>
                      <a:pt x="3" y="2"/>
                      <a:pt x="5" y="2"/>
                    </a:cubicBezTo>
                    <a:cubicBezTo>
                      <a:pt x="8" y="3"/>
                      <a:pt x="10" y="2"/>
                      <a:pt x="13" y="1"/>
                    </a:cubicBezTo>
                    <a:cubicBezTo>
                      <a:pt x="14" y="0"/>
                      <a:pt x="16" y="0"/>
                      <a:pt x="17" y="2"/>
                    </a:cubicBezTo>
                    <a:cubicBezTo>
                      <a:pt x="19" y="3"/>
                      <a:pt x="18" y="6"/>
                      <a:pt x="16" y="7"/>
                    </a:cubicBezTo>
                    <a:cubicBezTo>
                      <a:pt x="13" y="9"/>
                      <a:pt x="8" y="10"/>
                      <a:pt x="4" y="9"/>
                    </a:cubicBezTo>
                    <a:cubicBezTo>
                      <a:pt x="3" y="9"/>
                      <a:pt x="3" y="9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36" name="">
                <a:extLst>
                  <a:ext uri="{FF2B5EF4-FFF2-40B4-BE49-F238E27FC236}">
                    <a16:creationId xmlns:a16="http://schemas.microsoft.com/office/drawing/2014/main" id="{EE059ED2-0FFA-4522-90AC-751653A6A109}"/>
                  </a:ext>
                </a:extLst>
              </p:cNvPr>
              <p:cNvSpPr/>
              <p:nvPr/>
            </p:nvSpPr>
            <p:spPr bwMode="auto">
              <a:xfrm>
                <a:off x="6456363" y="4905376"/>
                <a:ext cx="133350" cy="63500"/>
              </a:xfrm>
              <a:custGeom>
                <a:avLst/>
                <a:gdLst>
                  <a:gd name="T0" fmla="*/ 2 w 35"/>
                  <a:gd name="T1" fmla="*/ 17 h 17"/>
                  <a:gd name="T2" fmla="*/ 0 w 35"/>
                  <a:gd name="T3" fmla="*/ 14 h 17"/>
                  <a:gd name="T4" fmla="*/ 3 w 35"/>
                  <a:gd name="T5" fmla="*/ 10 h 17"/>
                  <a:gd name="T6" fmla="*/ 29 w 35"/>
                  <a:gd name="T7" fmla="*/ 1 h 17"/>
                  <a:gd name="T8" fmla="*/ 34 w 35"/>
                  <a:gd name="T9" fmla="*/ 2 h 17"/>
                  <a:gd name="T10" fmla="*/ 33 w 35"/>
                  <a:gd name="T11" fmla="*/ 7 h 17"/>
                  <a:gd name="T12" fmla="*/ 4 w 35"/>
                  <a:gd name="T13" fmla="*/ 17 h 17"/>
                  <a:gd name="T14" fmla="*/ 2 w 35"/>
                  <a:gd name="T1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" h="17">
                    <a:moveTo>
                      <a:pt x="2" y="17"/>
                    </a:moveTo>
                    <a:cubicBezTo>
                      <a:pt x="1" y="16"/>
                      <a:pt x="0" y="15"/>
                      <a:pt x="0" y="14"/>
                    </a:cubicBezTo>
                    <a:cubicBezTo>
                      <a:pt x="0" y="12"/>
                      <a:pt x="1" y="11"/>
                      <a:pt x="3" y="10"/>
                    </a:cubicBezTo>
                    <a:cubicBezTo>
                      <a:pt x="13" y="9"/>
                      <a:pt x="22" y="6"/>
                      <a:pt x="29" y="1"/>
                    </a:cubicBezTo>
                    <a:cubicBezTo>
                      <a:pt x="31" y="0"/>
                      <a:pt x="33" y="0"/>
                      <a:pt x="34" y="2"/>
                    </a:cubicBezTo>
                    <a:cubicBezTo>
                      <a:pt x="35" y="4"/>
                      <a:pt x="35" y="6"/>
                      <a:pt x="33" y="7"/>
                    </a:cubicBezTo>
                    <a:cubicBezTo>
                      <a:pt x="25" y="12"/>
                      <a:pt x="15" y="16"/>
                      <a:pt x="4" y="17"/>
                    </a:cubicBezTo>
                    <a:cubicBezTo>
                      <a:pt x="3" y="17"/>
                      <a:pt x="2" y="17"/>
                      <a:pt x="2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37" name="">
                <a:extLst>
                  <a:ext uri="{FF2B5EF4-FFF2-40B4-BE49-F238E27FC236}">
                    <a16:creationId xmlns:a16="http://schemas.microsoft.com/office/drawing/2014/main" id="{984278DB-55B9-471A-A6C1-2737D2D6C4BE}"/>
                  </a:ext>
                </a:extLst>
              </p:cNvPr>
              <p:cNvSpPr/>
              <p:nvPr/>
            </p:nvSpPr>
            <p:spPr bwMode="auto">
              <a:xfrm>
                <a:off x="6635750" y="5072064"/>
                <a:ext cx="68263" cy="57150"/>
              </a:xfrm>
              <a:custGeom>
                <a:avLst/>
                <a:gdLst>
                  <a:gd name="T0" fmla="*/ 2 w 18"/>
                  <a:gd name="T1" fmla="*/ 15 h 15"/>
                  <a:gd name="T2" fmla="*/ 1 w 18"/>
                  <a:gd name="T3" fmla="*/ 14 h 15"/>
                  <a:gd name="T4" fmla="*/ 2 w 18"/>
                  <a:gd name="T5" fmla="*/ 9 h 15"/>
                  <a:gd name="T6" fmla="*/ 12 w 18"/>
                  <a:gd name="T7" fmla="*/ 1 h 15"/>
                  <a:gd name="T8" fmla="*/ 17 w 18"/>
                  <a:gd name="T9" fmla="*/ 2 h 15"/>
                  <a:gd name="T10" fmla="*/ 16 w 18"/>
                  <a:gd name="T11" fmla="*/ 6 h 15"/>
                  <a:gd name="T12" fmla="*/ 6 w 18"/>
                  <a:gd name="T13" fmla="*/ 14 h 15"/>
                  <a:gd name="T14" fmla="*/ 2 w 18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15">
                    <a:moveTo>
                      <a:pt x="2" y="15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0" y="12"/>
                      <a:pt x="0" y="10"/>
                      <a:pt x="2" y="9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3" y="0"/>
                      <a:pt x="16" y="0"/>
                      <a:pt x="17" y="2"/>
                    </a:cubicBezTo>
                    <a:cubicBezTo>
                      <a:pt x="18" y="3"/>
                      <a:pt x="18" y="5"/>
                      <a:pt x="16" y="6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5" y="15"/>
                      <a:pt x="3" y="15"/>
                      <a:pt x="2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38" name="">
                <a:extLst>
                  <a:ext uri="{FF2B5EF4-FFF2-40B4-BE49-F238E27FC236}">
                    <a16:creationId xmlns:a16="http://schemas.microsoft.com/office/drawing/2014/main" id="{AD13E294-C603-45CD-91AD-56FEAEE3D26E}"/>
                  </a:ext>
                </a:extLst>
              </p:cNvPr>
              <p:cNvSpPr/>
              <p:nvPr/>
            </p:nvSpPr>
            <p:spPr bwMode="auto">
              <a:xfrm>
                <a:off x="6802438" y="5219701"/>
                <a:ext cx="76200" cy="144463"/>
              </a:xfrm>
              <a:custGeom>
                <a:avLst/>
                <a:gdLst>
                  <a:gd name="T0" fmla="*/ 2 w 20"/>
                  <a:gd name="T1" fmla="*/ 37 h 38"/>
                  <a:gd name="T2" fmla="*/ 1 w 20"/>
                  <a:gd name="T3" fmla="*/ 32 h 38"/>
                  <a:gd name="T4" fmla="*/ 13 w 20"/>
                  <a:gd name="T5" fmla="*/ 3 h 38"/>
                  <a:gd name="T6" fmla="*/ 17 w 20"/>
                  <a:gd name="T7" fmla="*/ 0 h 38"/>
                  <a:gd name="T8" fmla="*/ 20 w 20"/>
                  <a:gd name="T9" fmla="*/ 5 h 38"/>
                  <a:gd name="T10" fmla="*/ 7 w 20"/>
                  <a:gd name="T11" fmla="*/ 36 h 38"/>
                  <a:gd name="T12" fmla="*/ 3 w 20"/>
                  <a:gd name="T13" fmla="*/ 37 h 38"/>
                  <a:gd name="T14" fmla="*/ 2 w 20"/>
                  <a:gd name="T15" fmla="*/ 3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38">
                    <a:moveTo>
                      <a:pt x="2" y="37"/>
                    </a:moveTo>
                    <a:cubicBezTo>
                      <a:pt x="1" y="36"/>
                      <a:pt x="0" y="34"/>
                      <a:pt x="1" y="32"/>
                    </a:cubicBezTo>
                    <a:cubicBezTo>
                      <a:pt x="6" y="23"/>
                      <a:pt x="10" y="13"/>
                      <a:pt x="13" y="3"/>
                    </a:cubicBezTo>
                    <a:cubicBezTo>
                      <a:pt x="13" y="1"/>
                      <a:pt x="15" y="0"/>
                      <a:pt x="17" y="0"/>
                    </a:cubicBezTo>
                    <a:cubicBezTo>
                      <a:pt x="19" y="1"/>
                      <a:pt x="20" y="3"/>
                      <a:pt x="20" y="5"/>
                    </a:cubicBezTo>
                    <a:cubicBezTo>
                      <a:pt x="17" y="15"/>
                      <a:pt x="13" y="26"/>
                      <a:pt x="7" y="36"/>
                    </a:cubicBezTo>
                    <a:cubicBezTo>
                      <a:pt x="6" y="37"/>
                      <a:pt x="4" y="38"/>
                      <a:pt x="3" y="37"/>
                    </a:cubicBezTo>
                    <a:cubicBezTo>
                      <a:pt x="2" y="37"/>
                      <a:pt x="2" y="37"/>
                      <a:pt x="2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39" name="">
                <a:extLst>
                  <a:ext uri="{FF2B5EF4-FFF2-40B4-BE49-F238E27FC236}">
                    <a16:creationId xmlns:a16="http://schemas.microsoft.com/office/drawing/2014/main" id="{5FACDEF8-6D50-4F59-9B93-4507885EB018}"/>
                  </a:ext>
                </a:extLst>
              </p:cNvPr>
              <p:cNvSpPr/>
              <p:nvPr/>
            </p:nvSpPr>
            <p:spPr bwMode="auto">
              <a:xfrm>
                <a:off x="7011988" y="5303839"/>
                <a:ext cx="44450" cy="68263"/>
              </a:xfrm>
              <a:custGeom>
                <a:avLst/>
                <a:gdLst>
                  <a:gd name="T0" fmla="*/ 2 w 12"/>
                  <a:gd name="T1" fmla="*/ 16 h 18"/>
                  <a:gd name="T2" fmla="*/ 1 w 12"/>
                  <a:gd name="T3" fmla="*/ 12 h 18"/>
                  <a:gd name="T4" fmla="*/ 5 w 12"/>
                  <a:gd name="T5" fmla="*/ 2 h 18"/>
                  <a:gd name="T6" fmla="*/ 9 w 12"/>
                  <a:gd name="T7" fmla="*/ 0 h 18"/>
                  <a:gd name="T8" fmla="*/ 11 w 12"/>
                  <a:gd name="T9" fmla="*/ 5 h 18"/>
                  <a:gd name="T10" fmla="*/ 7 w 12"/>
                  <a:gd name="T11" fmla="*/ 15 h 18"/>
                  <a:gd name="T12" fmla="*/ 2 w 12"/>
                  <a:gd name="T13" fmla="*/ 17 h 18"/>
                  <a:gd name="T14" fmla="*/ 2 w 12"/>
                  <a:gd name="T15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8">
                    <a:moveTo>
                      <a:pt x="2" y="16"/>
                    </a:moveTo>
                    <a:cubicBezTo>
                      <a:pt x="0" y="16"/>
                      <a:pt x="0" y="14"/>
                      <a:pt x="1" y="1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0"/>
                      <a:pt x="7" y="0"/>
                      <a:pt x="9" y="0"/>
                    </a:cubicBezTo>
                    <a:cubicBezTo>
                      <a:pt x="11" y="1"/>
                      <a:pt x="12" y="3"/>
                      <a:pt x="11" y="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6" y="17"/>
                      <a:pt x="4" y="18"/>
                      <a:pt x="2" y="17"/>
                    </a:cubicBezTo>
                    <a:cubicBezTo>
                      <a:pt x="2" y="17"/>
                      <a:pt x="2" y="17"/>
                      <a:pt x="2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40" name="">
                <a:extLst>
                  <a:ext uri="{FF2B5EF4-FFF2-40B4-BE49-F238E27FC236}">
                    <a16:creationId xmlns:a16="http://schemas.microsoft.com/office/drawing/2014/main" id="{8E5972E7-00EF-4811-BA69-E09D941DAD74}"/>
                  </a:ext>
                </a:extLst>
              </p:cNvPr>
              <p:cNvSpPr/>
              <p:nvPr/>
            </p:nvSpPr>
            <p:spPr bwMode="auto">
              <a:xfrm>
                <a:off x="7805738" y="4252914"/>
                <a:ext cx="87313" cy="55563"/>
              </a:xfrm>
              <a:custGeom>
                <a:avLst/>
                <a:gdLst>
                  <a:gd name="T0" fmla="*/ 2 w 23"/>
                  <a:gd name="T1" fmla="*/ 14 h 15"/>
                  <a:gd name="T2" fmla="*/ 1 w 23"/>
                  <a:gd name="T3" fmla="*/ 13 h 15"/>
                  <a:gd name="T4" fmla="*/ 2 w 23"/>
                  <a:gd name="T5" fmla="*/ 8 h 15"/>
                  <a:gd name="T6" fmla="*/ 19 w 23"/>
                  <a:gd name="T7" fmla="*/ 1 h 15"/>
                  <a:gd name="T8" fmla="*/ 23 w 23"/>
                  <a:gd name="T9" fmla="*/ 3 h 15"/>
                  <a:gd name="T10" fmla="*/ 20 w 23"/>
                  <a:gd name="T11" fmla="*/ 7 h 15"/>
                  <a:gd name="T12" fmla="*/ 6 w 23"/>
                  <a:gd name="T13" fmla="*/ 14 h 15"/>
                  <a:gd name="T14" fmla="*/ 2 w 23"/>
                  <a:gd name="T15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5">
                    <a:moveTo>
                      <a:pt x="2" y="14"/>
                    </a:moveTo>
                    <a:cubicBezTo>
                      <a:pt x="2" y="14"/>
                      <a:pt x="2" y="13"/>
                      <a:pt x="1" y="13"/>
                    </a:cubicBezTo>
                    <a:cubicBezTo>
                      <a:pt x="0" y="12"/>
                      <a:pt x="1" y="9"/>
                      <a:pt x="2" y="8"/>
                    </a:cubicBezTo>
                    <a:cubicBezTo>
                      <a:pt x="7" y="5"/>
                      <a:pt x="13" y="2"/>
                      <a:pt x="19" y="1"/>
                    </a:cubicBezTo>
                    <a:cubicBezTo>
                      <a:pt x="21" y="0"/>
                      <a:pt x="22" y="1"/>
                      <a:pt x="23" y="3"/>
                    </a:cubicBezTo>
                    <a:cubicBezTo>
                      <a:pt x="23" y="5"/>
                      <a:pt x="22" y="7"/>
                      <a:pt x="20" y="7"/>
                    </a:cubicBezTo>
                    <a:cubicBezTo>
                      <a:pt x="15" y="9"/>
                      <a:pt x="10" y="11"/>
                      <a:pt x="6" y="14"/>
                    </a:cubicBezTo>
                    <a:cubicBezTo>
                      <a:pt x="5" y="15"/>
                      <a:pt x="3" y="15"/>
                      <a:pt x="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41" name="">
                <a:extLst>
                  <a:ext uri="{FF2B5EF4-FFF2-40B4-BE49-F238E27FC236}">
                    <a16:creationId xmlns:a16="http://schemas.microsoft.com/office/drawing/2014/main" id="{938004DF-8ED1-40FA-A496-A70D150E4516}"/>
                  </a:ext>
                </a:extLst>
              </p:cNvPr>
              <p:cNvSpPr/>
              <p:nvPr/>
            </p:nvSpPr>
            <p:spPr bwMode="auto">
              <a:xfrm>
                <a:off x="7942263" y="4567239"/>
                <a:ext cx="95250" cy="41275"/>
              </a:xfrm>
              <a:custGeom>
                <a:avLst/>
                <a:gdLst>
                  <a:gd name="T0" fmla="*/ 2 w 25"/>
                  <a:gd name="T1" fmla="*/ 10 h 11"/>
                  <a:gd name="T2" fmla="*/ 0 w 25"/>
                  <a:gd name="T3" fmla="*/ 8 h 11"/>
                  <a:gd name="T4" fmla="*/ 2 w 25"/>
                  <a:gd name="T5" fmla="*/ 4 h 11"/>
                  <a:gd name="T6" fmla="*/ 21 w 25"/>
                  <a:gd name="T7" fmla="*/ 0 h 11"/>
                  <a:gd name="T8" fmla="*/ 24 w 25"/>
                  <a:gd name="T9" fmla="*/ 3 h 11"/>
                  <a:gd name="T10" fmla="*/ 21 w 25"/>
                  <a:gd name="T11" fmla="*/ 7 h 11"/>
                  <a:gd name="T12" fmla="*/ 5 w 25"/>
                  <a:gd name="T13" fmla="*/ 10 h 11"/>
                  <a:gd name="T14" fmla="*/ 2 w 25"/>
                  <a:gd name="T15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1">
                    <a:moveTo>
                      <a:pt x="2" y="10"/>
                    </a:moveTo>
                    <a:cubicBezTo>
                      <a:pt x="1" y="10"/>
                      <a:pt x="1" y="9"/>
                      <a:pt x="0" y="8"/>
                    </a:cubicBezTo>
                    <a:cubicBezTo>
                      <a:pt x="0" y="7"/>
                      <a:pt x="1" y="5"/>
                      <a:pt x="2" y="4"/>
                    </a:cubicBezTo>
                    <a:cubicBezTo>
                      <a:pt x="8" y="2"/>
                      <a:pt x="14" y="0"/>
                      <a:pt x="21" y="0"/>
                    </a:cubicBezTo>
                    <a:cubicBezTo>
                      <a:pt x="23" y="0"/>
                      <a:pt x="24" y="1"/>
                      <a:pt x="24" y="3"/>
                    </a:cubicBezTo>
                    <a:cubicBezTo>
                      <a:pt x="25" y="5"/>
                      <a:pt x="23" y="7"/>
                      <a:pt x="21" y="7"/>
                    </a:cubicBezTo>
                    <a:cubicBezTo>
                      <a:pt x="16" y="7"/>
                      <a:pt x="10" y="8"/>
                      <a:pt x="5" y="10"/>
                    </a:cubicBezTo>
                    <a:cubicBezTo>
                      <a:pt x="4" y="11"/>
                      <a:pt x="2" y="11"/>
                      <a:pt x="2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42" name="">
                <a:extLst>
                  <a:ext uri="{FF2B5EF4-FFF2-40B4-BE49-F238E27FC236}">
                    <a16:creationId xmlns:a16="http://schemas.microsoft.com/office/drawing/2014/main" id="{9789F3B1-D828-4E28-9386-CA0BA20E4DFB}"/>
                  </a:ext>
                </a:extLst>
              </p:cNvPr>
              <p:cNvSpPr/>
              <p:nvPr/>
            </p:nvSpPr>
            <p:spPr bwMode="auto">
              <a:xfrm>
                <a:off x="7907338" y="4938714"/>
                <a:ext cx="92075" cy="60325"/>
              </a:xfrm>
              <a:custGeom>
                <a:avLst/>
                <a:gdLst>
                  <a:gd name="T0" fmla="*/ 1 w 24"/>
                  <a:gd name="T1" fmla="*/ 7 h 16"/>
                  <a:gd name="T2" fmla="*/ 0 w 24"/>
                  <a:gd name="T3" fmla="*/ 3 h 16"/>
                  <a:gd name="T4" fmla="*/ 5 w 24"/>
                  <a:gd name="T5" fmla="*/ 1 h 16"/>
                  <a:gd name="T6" fmla="*/ 21 w 24"/>
                  <a:gd name="T7" fmla="*/ 8 h 16"/>
                  <a:gd name="T8" fmla="*/ 23 w 24"/>
                  <a:gd name="T9" fmla="*/ 13 h 16"/>
                  <a:gd name="T10" fmla="*/ 18 w 24"/>
                  <a:gd name="T11" fmla="*/ 15 h 16"/>
                  <a:gd name="T12" fmla="*/ 2 w 24"/>
                  <a:gd name="T13" fmla="*/ 7 h 16"/>
                  <a:gd name="T14" fmla="*/ 1 w 24"/>
                  <a:gd name="T15" fmla="*/ 7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16">
                    <a:moveTo>
                      <a:pt x="1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3" y="0"/>
                      <a:pt x="5" y="1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3" y="9"/>
                      <a:pt x="24" y="11"/>
                      <a:pt x="23" y="13"/>
                    </a:cubicBezTo>
                    <a:cubicBezTo>
                      <a:pt x="22" y="15"/>
                      <a:pt x="20" y="16"/>
                      <a:pt x="18" y="15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43" name="">
                <a:extLst>
                  <a:ext uri="{FF2B5EF4-FFF2-40B4-BE49-F238E27FC236}">
                    <a16:creationId xmlns:a16="http://schemas.microsoft.com/office/drawing/2014/main" id="{2F33FC2D-2328-4332-9C89-29D58099BBFA}"/>
                  </a:ext>
                </a:extLst>
              </p:cNvPr>
              <p:cNvSpPr/>
              <p:nvPr/>
            </p:nvSpPr>
            <p:spPr bwMode="auto">
              <a:xfrm>
                <a:off x="7658100" y="5249864"/>
                <a:ext cx="68263" cy="95250"/>
              </a:xfrm>
              <a:custGeom>
                <a:avLst/>
                <a:gdLst>
                  <a:gd name="T0" fmla="*/ 12 w 18"/>
                  <a:gd name="T1" fmla="*/ 24 h 25"/>
                  <a:gd name="T2" fmla="*/ 12 w 18"/>
                  <a:gd name="T3" fmla="*/ 24 h 25"/>
                  <a:gd name="T4" fmla="*/ 0 w 18"/>
                  <a:gd name="T5" fmla="*/ 4 h 25"/>
                  <a:gd name="T6" fmla="*/ 3 w 18"/>
                  <a:gd name="T7" fmla="*/ 0 h 25"/>
                  <a:gd name="T8" fmla="*/ 7 w 18"/>
                  <a:gd name="T9" fmla="*/ 3 h 25"/>
                  <a:gd name="T10" fmla="*/ 16 w 18"/>
                  <a:gd name="T11" fmla="*/ 18 h 25"/>
                  <a:gd name="T12" fmla="*/ 17 w 18"/>
                  <a:gd name="T13" fmla="*/ 23 h 25"/>
                  <a:gd name="T14" fmla="*/ 12 w 18"/>
                  <a:gd name="T15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25">
                    <a:moveTo>
                      <a:pt x="12" y="24"/>
                    </a:moveTo>
                    <a:cubicBezTo>
                      <a:pt x="12" y="24"/>
                      <a:pt x="12" y="24"/>
                      <a:pt x="12" y="24"/>
                    </a:cubicBezTo>
                    <a:cubicBezTo>
                      <a:pt x="6" y="19"/>
                      <a:pt x="2" y="11"/>
                      <a:pt x="0" y="4"/>
                    </a:cubicBezTo>
                    <a:cubicBezTo>
                      <a:pt x="0" y="2"/>
                      <a:pt x="2" y="0"/>
                      <a:pt x="3" y="0"/>
                    </a:cubicBezTo>
                    <a:cubicBezTo>
                      <a:pt x="5" y="0"/>
                      <a:pt x="7" y="1"/>
                      <a:pt x="7" y="3"/>
                    </a:cubicBezTo>
                    <a:cubicBezTo>
                      <a:pt x="8" y="9"/>
                      <a:pt x="11" y="14"/>
                      <a:pt x="16" y="18"/>
                    </a:cubicBezTo>
                    <a:cubicBezTo>
                      <a:pt x="18" y="20"/>
                      <a:pt x="18" y="22"/>
                      <a:pt x="17" y="23"/>
                    </a:cubicBezTo>
                    <a:cubicBezTo>
                      <a:pt x="15" y="25"/>
                      <a:pt x="13" y="25"/>
                      <a:pt x="12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44" name="">
                <a:extLst>
                  <a:ext uri="{FF2B5EF4-FFF2-40B4-BE49-F238E27FC236}">
                    <a16:creationId xmlns:a16="http://schemas.microsoft.com/office/drawing/2014/main" id="{2FE858A4-C43C-4ADF-9561-E558B22162D6}"/>
                  </a:ext>
                </a:extLst>
              </p:cNvPr>
              <p:cNvSpPr/>
              <p:nvPr/>
            </p:nvSpPr>
            <p:spPr bwMode="auto">
              <a:xfrm>
                <a:off x="7315200" y="5345114"/>
                <a:ext cx="53975" cy="87313"/>
              </a:xfrm>
              <a:custGeom>
                <a:avLst/>
                <a:gdLst>
                  <a:gd name="T0" fmla="*/ 8 w 14"/>
                  <a:gd name="T1" fmla="*/ 22 h 23"/>
                  <a:gd name="T2" fmla="*/ 7 w 14"/>
                  <a:gd name="T3" fmla="*/ 21 h 23"/>
                  <a:gd name="T4" fmla="*/ 0 w 14"/>
                  <a:gd name="T5" fmla="*/ 5 h 23"/>
                  <a:gd name="T6" fmla="*/ 2 w 14"/>
                  <a:gd name="T7" fmla="*/ 1 h 23"/>
                  <a:gd name="T8" fmla="*/ 7 w 14"/>
                  <a:gd name="T9" fmla="*/ 2 h 23"/>
                  <a:gd name="T10" fmla="*/ 13 w 14"/>
                  <a:gd name="T11" fmla="*/ 18 h 23"/>
                  <a:gd name="T12" fmla="*/ 11 w 14"/>
                  <a:gd name="T13" fmla="*/ 22 h 23"/>
                  <a:gd name="T14" fmla="*/ 8 w 14"/>
                  <a:gd name="T15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23">
                    <a:moveTo>
                      <a:pt x="8" y="22"/>
                    </a:moveTo>
                    <a:cubicBezTo>
                      <a:pt x="8" y="22"/>
                      <a:pt x="7" y="21"/>
                      <a:pt x="7" y="2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4" y="0"/>
                      <a:pt x="6" y="1"/>
                      <a:pt x="7" y="2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4" y="20"/>
                      <a:pt x="13" y="22"/>
                      <a:pt x="11" y="22"/>
                    </a:cubicBezTo>
                    <a:cubicBezTo>
                      <a:pt x="10" y="23"/>
                      <a:pt x="9" y="23"/>
                      <a:pt x="8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45" name="">
                <a:extLst>
                  <a:ext uri="{FF2B5EF4-FFF2-40B4-BE49-F238E27FC236}">
                    <a16:creationId xmlns:a16="http://schemas.microsoft.com/office/drawing/2014/main" id="{25478514-EA7C-4549-BCAC-51B03449A2B1}"/>
                  </a:ext>
                </a:extLst>
              </p:cNvPr>
              <p:cNvSpPr/>
              <p:nvPr/>
            </p:nvSpPr>
            <p:spPr bwMode="auto">
              <a:xfrm>
                <a:off x="7691438" y="3922714"/>
                <a:ext cx="242888" cy="249238"/>
              </a:xfrm>
              <a:custGeom>
                <a:avLst/>
                <a:gdLst>
                  <a:gd name="T0" fmla="*/ 2 w 64"/>
                  <a:gd name="T1" fmla="*/ 65 h 66"/>
                  <a:gd name="T2" fmla="*/ 1 w 64"/>
                  <a:gd name="T3" fmla="*/ 65 h 66"/>
                  <a:gd name="T4" fmla="*/ 1 w 64"/>
                  <a:gd name="T5" fmla="*/ 60 h 66"/>
                  <a:gd name="T6" fmla="*/ 58 w 64"/>
                  <a:gd name="T7" fmla="*/ 1 h 66"/>
                  <a:gd name="T8" fmla="*/ 63 w 64"/>
                  <a:gd name="T9" fmla="*/ 1 h 66"/>
                  <a:gd name="T10" fmla="*/ 63 w 64"/>
                  <a:gd name="T11" fmla="*/ 6 h 66"/>
                  <a:gd name="T12" fmla="*/ 6 w 64"/>
                  <a:gd name="T13" fmla="*/ 65 h 66"/>
                  <a:gd name="T14" fmla="*/ 2 w 64"/>
                  <a:gd name="T15" fmla="*/ 65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4" h="66">
                    <a:moveTo>
                      <a:pt x="2" y="65"/>
                    </a:moveTo>
                    <a:cubicBezTo>
                      <a:pt x="2" y="65"/>
                      <a:pt x="1" y="65"/>
                      <a:pt x="1" y="65"/>
                    </a:cubicBezTo>
                    <a:cubicBezTo>
                      <a:pt x="0" y="64"/>
                      <a:pt x="0" y="61"/>
                      <a:pt x="1" y="60"/>
                    </a:cubicBezTo>
                    <a:cubicBezTo>
                      <a:pt x="58" y="1"/>
                      <a:pt x="58" y="1"/>
                      <a:pt x="58" y="1"/>
                    </a:cubicBezTo>
                    <a:cubicBezTo>
                      <a:pt x="59" y="0"/>
                      <a:pt x="62" y="0"/>
                      <a:pt x="63" y="1"/>
                    </a:cubicBezTo>
                    <a:cubicBezTo>
                      <a:pt x="64" y="3"/>
                      <a:pt x="64" y="5"/>
                      <a:pt x="63" y="6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5" y="66"/>
                      <a:pt x="3" y="66"/>
                      <a:pt x="2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46" name="">
                <a:extLst>
                  <a:ext uri="{FF2B5EF4-FFF2-40B4-BE49-F238E27FC236}">
                    <a16:creationId xmlns:a16="http://schemas.microsoft.com/office/drawing/2014/main" id="{7BAD87D7-27BA-4BAB-80B5-8B233B84F54C}"/>
                  </a:ext>
                </a:extLst>
              </p:cNvPr>
              <p:cNvSpPr/>
              <p:nvPr/>
            </p:nvSpPr>
            <p:spPr bwMode="auto">
              <a:xfrm>
                <a:off x="7888288" y="4278314"/>
                <a:ext cx="304800" cy="174625"/>
              </a:xfrm>
              <a:custGeom>
                <a:avLst/>
                <a:gdLst>
                  <a:gd name="T0" fmla="*/ 2 w 80"/>
                  <a:gd name="T1" fmla="*/ 46 h 46"/>
                  <a:gd name="T2" fmla="*/ 0 w 80"/>
                  <a:gd name="T3" fmla="*/ 44 h 46"/>
                  <a:gd name="T4" fmla="*/ 2 w 80"/>
                  <a:gd name="T5" fmla="*/ 39 h 46"/>
                  <a:gd name="T6" fmla="*/ 73 w 80"/>
                  <a:gd name="T7" fmla="*/ 1 h 46"/>
                  <a:gd name="T8" fmla="*/ 78 w 80"/>
                  <a:gd name="T9" fmla="*/ 2 h 46"/>
                  <a:gd name="T10" fmla="*/ 78 w 80"/>
                  <a:gd name="T11" fmla="*/ 7 h 46"/>
                  <a:gd name="T12" fmla="*/ 5 w 80"/>
                  <a:gd name="T13" fmla="*/ 46 h 46"/>
                  <a:gd name="T14" fmla="*/ 2 w 80"/>
                  <a:gd name="T15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0" h="46">
                    <a:moveTo>
                      <a:pt x="2" y="46"/>
                    </a:moveTo>
                    <a:cubicBezTo>
                      <a:pt x="1" y="45"/>
                      <a:pt x="1" y="44"/>
                      <a:pt x="0" y="44"/>
                    </a:cubicBezTo>
                    <a:cubicBezTo>
                      <a:pt x="0" y="42"/>
                      <a:pt x="1" y="40"/>
                      <a:pt x="2" y="39"/>
                    </a:cubicBezTo>
                    <a:cubicBezTo>
                      <a:pt x="28" y="31"/>
                      <a:pt x="52" y="18"/>
                      <a:pt x="73" y="1"/>
                    </a:cubicBezTo>
                    <a:cubicBezTo>
                      <a:pt x="75" y="0"/>
                      <a:pt x="77" y="0"/>
                      <a:pt x="78" y="2"/>
                    </a:cubicBezTo>
                    <a:cubicBezTo>
                      <a:pt x="80" y="4"/>
                      <a:pt x="79" y="6"/>
                      <a:pt x="78" y="7"/>
                    </a:cubicBezTo>
                    <a:cubicBezTo>
                      <a:pt x="56" y="24"/>
                      <a:pt x="31" y="37"/>
                      <a:pt x="5" y="46"/>
                    </a:cubicBezTo>
                    <a:cubicBezTo>
                      <a:pt x="4" y="46"/>
                      <a:pt x="2" y="46"/>
                      <a:pt x="2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47" name="">
                <a:extLst>
                  <a:ext uri="{FF2B5EF4-FFF2-40B4-BE49-F238E27FC236}">
                    <a16:creationId xmlns:a16="http://schemas.microsoft.com/office/drawing/2014/main" id="{969ABC33-A1F7-4C2D-848B-5541457A0A53}"/>
                  </a:ext>
                </a:extLst>
              </p:cNvPr>
              <p:cNvSpPr/>
              <p:nvPr/>
            </p:nvSpPr>
            <p:spPr bwMode="auto">
              <a:xfrm>
                <a:off x="7945438" y="4764089"/>
                <a:ext cx="274638" cy="38100"/>
              </a:xfrm>
              <a:custGeom>
                <a:avLst/>
                <a:gdLst>
                  <a:gd name="T0" fmla="*/ 2 w 72"/>
                  <a:gd name="T1" fmla="*/ 9 h 10"/>
                  <a:gd name="T2" fmla="*/ 1 w 72"/>
                  <a:gd name="T3" fmla="*/ 6 h 10"/>
                  <a:gd name="T4" fmla="*/ 4 w 72"/>
                  <a:gd name="T5" fmla="*/ 3 h 10"/>
                  <a:gd name="T6" fmla="*/ 68 w 72"/>
                  <a:gd name="T7" fmla="*/ 0 h 10"/>
                  <a:gd name="T8" fmla="*/ 71 w 72"/>
                  <a:gd name="T9" fmla="*/ 4 h 10"/>
                  <a:gd name="T10" fmla="*/ 68 w 72"/>
                  <a:gd name="T11" fmla="*/ 7 h 10"/>
                  <a:gd name="T12" fmla="*/ 4 w 72"/>
                  <a:gd name="T13" fmla="*/ 10 h 10"/>
                  <a:gd name="T14" fmla="*/ 2 w 72"/>
                  <a:gd name="T15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" h="10">
                    <a:moveTo>
                      <a:pt x="2" y="9"/>
                    </a:moveTo>
                    <a:cubicBezTo>
                      <a:pt x="1" y="8"/>
                      <a:pt x="1" y="7"/>
                      <a:pt x="1" y="6"/>
                    </a:cubicBezTo>
                    <a:cubicBezTo>
                      <a:pt x="0" y="4"/>
                      <a:pt x="2" y="3"/>
                      <a:pt x="4" y="3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70" y="0"/>
                      <a:pt x="71" y="2"/>
                      <a:pt x="71" y="4"/>
                    </a:cubicBezTo>
                    <a:cubicBezTo>
                      <a:pt x="72" y="6"/>
                      <a:pt x="70" y="7"/>
                      <a:pt x="68" y="7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0"/>
                      <a:pt x="3" y="9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48" name="">
                <a:extLst>
                  <a:ext uri="{FF2B5EF4-FFF2-40B4-BE49-F238E27FC236}">
                    <a16:creationId xmlns:a16="http://schemas.microsoft.com/office/drawing/2014/main" id="{70CE81DD-2C00-4F07-8B0B-AA6F01EEC5CE}"/>
                  </a:ext>
                </a:extLst>
              </p:cNvPr>
              <p:cNvSpPr/>
              <p:nvPr/>
            </p:nvSpPr>
            <p:spPr bwMode="auto">
              <a:xfrm>
                <a:off x="7797800" y="5132389"/>
                <a:ext cx="231775" cy="193675"/>
              </a:xfrm>
              <a:custGeom>
                <a:avLst/>
                <a:gdLst>
                  <a:gd name="T0" fmla="*/ 55 w 61"/>
                  <a:gd name="T1" fmla="*/ 50 h 51"/>
                  <a:gd name="T2" fmla="*/ 55 w 61"/>
                  <a:gd name="T3" fmla="*/ 50 h 51"/>
                  <a:gd name="T4" fmla="*/ 2 w 61"/>
                  <a:gd name="T5" fmla="*/ 6 h 51"/>
                  <a:gd name="T6" fmla="*/ 1 w 61"/>
                  <a:gd name="T7" fmla="*/ 1 h 51"/>
                  <a:gd name="T8" fmla="*/ 6 w 61"/>
                  <a:gd name="T9" fmla="*/ 1 h 51"/>
                  <a:gd name="T10" fmla="*/ 59 w 61"/>
                  <a:gd name="T11" fmla="*/ 44 h 51"/>
                  <a:gd name="T12" fmla="*/ 60 w 61"/>
                  <a:gd name="T13" fmla="*/ 49 h 51"/>
                  <a:gd name="T14" fmla="*/ 55 w 61"/>
                  <a:gd name="T15" fmla="*/ 5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1" h="51">
                    <a:moveTo>
                      <a:pt x="55" y="50"/>
                    </a:moveTo>
                    <a:cubicBezTo>
                      <a:pt x="55" y="50"/>
                      <a:pt x="55" y="50"/>
                      <a:pt x="55" y="50"/>
                    </a:cubicBezTo>
                    <a:cubicBezTo>
                      <a:pt x="36" y="36"/>
                      <a:pt x="19" y="22"/>
                      <a:pt x="2" y="6"/>
                    </a:cubicBezTo>
                    <a:cubicBezTo>
                      <a:pt x="0" y="5"/>
                      <a:pt x="0" y="3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ubicBezTo>
                      <a:pt x="23" y="16"/>
                      <a:pt x="41" y="31"/>
                      <a:pt x="59" y="44"/>
                    </a:cubicBezTo>
                    <a:cubicBezTo>
                      <a:pt x="60" y="45"/>
                      <a:pt x="61" y="47"/>
                      <a:pt x="60" y="49"/>
                    </a:cubicBezTo>
                    <a:cubicBezTo>
                      <a:pt x="58" y="51"/>
                      <a:pt x="56" y="51"/>
                      <a:pt x="55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49" name="">
                <a:extLst>
                  <a:ext uri="{FF2B5EF4-FFF2-40B4-BE49-F238E27FC236}">
                    <a16:creationId xmlns:a16="http://schemas.microsoft.com/office/drawing/2014/main" id="{7E969AE7-7DDE-43C0-BEEE-7560FB98A2FA}"/>
                  </a:ext>
                </a:extLst>
              </p:cNvPr>
              <p:cNvSpPr/>
              <p:nvPr/>
            </p:nvSpPr>
            <p:spPr bwMode="auto">
              <a:xfrm>
                <a:off x="7486650" y="5318126"/>
                <a:ext cx="144463" cy="330200"/>
              </a:xfrm>
              <a:custGeom>
                <a:avLst/>
                <a:gdLst>
                  <a:gd name="T0" fmla="*/ 32 w 38"/>
                  <a:gd name="T1" fmla="*/ 86 h 87"/>
                  <a:gd name="T2" fmla="*/ 30 w 38"/>
                  <a:gd name="T3" fmla="*/ 85 h 87"/>
                  <a:gd name="T4" fmla="*/ 1 w 38"/>
                  <a:gd name="T5" fmla="*/ 5 h 87"/>
                  <a:gd name="T6" fmla="*/ 3 w 38"/>
                  <a:gd name="T7" fmla="*/ 1 h 87"/>
                  <a:gd name="T8" fmla="*/ 8 w 38"/>
                  <a:gd name="T9" fmla="*/ 3 h 87"/>
                  <a:gd name="T10" fmla="*/ 37 w 38"/>
                  <a:gd name="T11" fmla="*/ 82 h 87"/>
                  <a:gd name="T12" fmla="*/ 35 w 38"/>
                  <a:gd name="T13" fmla="*/ 87 h 87"/>
                  <a:gd name="T14" fmla="*/ 32 w 38"/>
                  <a:gd name="T15" fmla="*/ 8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">
                    <a:moveTo>
                      <a:pt x="32" y="86"/>
                    </a:moveTo>
                    <a:cubicBezTo>
                      <a:pt x="31" y="86"/>
                      <a:pt x="31" y="86"/>
                      <a:pt x="30" y="85"/>
                    </a:cubicBezTo>
                    <a:cubicBezTo>
                      <a:pt x="19" y="58"/>
                      <a:pt x="10" y="33"/>
                      <a:pt x="1" y="5"/>
                    </a:cubicBezTo>
                    <a:cubicBezTo>
                      <a:pt x="0" y="3"/>
                      <a:pt x="1" y="2"/>
                      <a:pt x="3" y="1"/>
                    </a:cubicBezTo>
                    <a:cubicBezTo>
                      <a:pt x="5" y="0"/>
                      <a:pt x="7" y="1"/>
                      <a:pt x="8" y="3"/>
                    </a:cubicBezTo>
                    <a:cubicBezTo>
                      <a:pt x="16" y="31"/>
                      <a:pt x="25" y="56"/>
                      <a:pt x="37" y="82"/>
                    </a:cubicBezTo>
                    <a:cubicBezTo>
                      <a:pt x="38" y="84"/>
                      <a:pt x="37" y="86"/>
                      <a:pt x="35" y="87"/>
                    </a:cubicBezTo>
                    <a:cubicBezTo>
                      <a:pt x="34" y="87"/>
                      <a:pt x="33" y="87"/>
                      <a:pt x="32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50" name="">
                <a:extLst>
                  <a:ext uri="{FF2B5EF4-FFF2-40B4-BE49-F238E27FC236}">
                    <a16:creationId xmlns:a16="http://schemas.microsoft.com/office/drawing/2014/main" id="{C9DC6C49-7173-48A2-AAD9-E4BC10CE55F0}"/>
                  </a:ext>
                </a:extLst>
              </p:cNvPr>
              <p:cNvSpPr/>
              <p:nvPr/>
            </p:nvSpPr>
            <p:spPr bwMode="auto">
              <a:xfrm>
                <a:off x="7050088" y="5322889"/>
                <a:ext cx="79375" cy="261938"/>
              </a:xfrm>
              <a:custGeom>
                <a:avLst/>
                <a:gdLst>
                  <a:gd name="T0" fmla="*/ 2 w 21"/>
                  <a:gd name="T1" fmla="*/ 68 h 69"/>
                  <a:gd name="T2" fmla="*/ 0 w 21"/>
                  <a:gd name="T3" fmla="*/ 65 h 69"/>
                  <a:gd name="T4" fmla="*/ 14 w 21"/>
                  <a:gd name="T5" fmla="*/ 4 h 69"/>
                  <a:gd name="T6" fmla="*/ 18 w 21"/>
                  <a:gd name="T7" fmla="*/ 1 h 69"/>
                  <a:gd name="T8" fmla="*/ 21 w 21"/>
                  <a:gd name="T9" fmla="*/ 5 h 69"/>
                  <a:gd name="T10" fmla="*/ 7 w 21"/>
                  <a:gd name="T11" fmla="*/ 66 h 69"/>
                  <a:gd name="T12" fmla="*/ 3 w 21"/>
                  <a:gd name="T13" fmla="*/ 69 h 69"/>
                  <a:gd name="T14" fmla="*/ 2 w 21"/>
                  <a:gd name="T15" fmla="*/ 68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69">
                    <a:moveTo>
                      <a:pt x="2" y="68"/>
                    </a:moveTo>
                    <a:cubicBezTo>
                      <a:pt x="0" y="67"/>
                      <a:pt x="0" y="66"/>
                      <a:pt x="0" y="6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2"/>
                      <a:pt x="16" y="0"/>
                      <a:pt x="18" y="1"/>
                    </a:cubicBezTo>
                    <a:cubicBezTo>
                      <a:pt x="20" y="1"/>
                      <a:pt x="21" y="3"/>
                      <a:pt x="21" y="5"/>
                    </a:cubicBezTo>
                    <a:cubicBezTo>
                      <a:pt x="7" y="66"/>
                      <a:pt x="7" y="66"/>
                      <a:pt x="7" y="66"/>
                    </a:cubicBezTo>
                    <a:cubicBezTo>
                      <a:pt x="7" y="68"/>
                      <a:pt x="5" y="69"/>
                      <a:pt x="3" y="69"/>
                    </a:cubicBezTo>
                    <a:cubicBezTo>
                      <a:pt x="2" y="69"/>
                      <a:pt x="2" y="68"/>
                      <a:pt x="2" y="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51" name="">
                <a:extLst>
                  <a:ext uri="{FF2B5EF4-FFF2-40B4-BE49-F238E27FC236}">
                    <a16:creationId xmlns:a16="http://schemas.microsoft.com/office/drawing/2014/main" id="{BEC18990-3918-4E1D-9F54-62A67DD36096}"/>
                  </a:ext>
                </a:extLst>
              </p:cNvPr>
              <p:cNvSpPr/>
              <p:nvPr/>
            </p:nvSpPr>
            <p:spPr bwMode="auto">
              <a:xfrm>
                <a:off x="7877175" y="3838576"/>
                <a:ext cx="149225" cy="128588"/>
              </a:xfrm>
              <a:custGeom>
                <a:avLst/>
                <a:gdLst>
                  <a:gd name="T0" fmla="*/ 11 w 39"/>
                  <a:gd name="T1" fmla="*/ 30 h 34"/>
                  <a:gd name="T2" fmla="*/ 8 w 39"/>
                  <a:gd name="T3" fmla="*/ 26 h 34"/>
                  <a:gd name="T4" fmla="*/ 3 w 39"/>
                  <a:gd name="T5" fmla="*/ 7 h 34"/>
                  <a:gd name="T6" fmla="*/ 15 w 39"/>
                  <a:gd name="T7" fmla="*/ 0 h 34"/>
                  <a:gd name="T8" fmla="*/ 36 w 39"/>
                  <a:gd name="T9" fmla="*/ 13 h 34"/>
                  <a:gd name="T10" fmla="*/ 37 w 39"/>
                  <a:gd name="T11" fmla="*/ 25 h 34"/>
                  <a:gd name="T12" fmla="*/ 29 w 39"/>
                  <a:gd name="T13" fmla="*/ 32 h 34"/>
                  <a:gd name="T14" fmla="*/ 29 w 39"/>
                  <a:gd name="T15" fmla="*/ 32 h 34"/>
                  <a:gd name="T16" fmla="*/ 11 w 39"/>
                  <a:gd name="T17" fmla="*/ 30 h 34"/>
                  <a:gd name="T18" fmla="*/ 25 w 39"/>
                  <a:gd name="T19" fmla="*/ 10 h 34"/>
                  <a:gd name="T20" fmla="*/ 16 w 39"/>
                  <a:gd name="T21" fmla="*/ 7 h 34"/>
                  <a:gd name="T22" fmla="*/ 9 w 39"/>
                  <a:gd name="T23" fmla="*/ 10 h 34"/>
                  <a:gd name="T24" fmla="*/ 13 w 39"/>
                  <a:gd name="T25" fmla="*/ 22 h 34"/>
                  <a:gd name="T26" fmla="*/ 27 w 39"/>
                  <a:gd name="T27" fmla="*/ 25 h 34"/>
                  <a:gd name="T28" fmla="*/ 27 w 39"/>
                  <a:gd name="T29" fmla="*/ 25 h 34"/>
                  <a:gd name="T30" fmla="*/ 31 w 39"/>
                  <a:gd name="T31" fmla="*/ 22 h 34"/>
                  <a:gd name="T32" fmla="*/ 30 w 39"/>
                  <a:gd name="T33" fmla="*/ 16 h 34"/>
                  <a:gd name="T34" fmla="*/ 25 w 39"/>
                  <a:gd name="T35" fmla="*/ 1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9" h="34">
                    <a:moveTo>
                      <a:pt x="11" y="30"/>
                    </a:moveTo>
                    <a:cubicBezTo>
                      <a:pt x="10" y="29"/>
                      <a:pt x="9" y="27"/>
                      <a:pt x="8" y="26"/>
                    </a:cubicBezTo>
                    <a:cubicBezTo>
                      <a:pt x="2" y="21"/>
                      <a:pt x="0" y="13"/>
                      <a:pt x="3" y="7"/>
                    </a:cubicBezTo>
                    <a:cubicBezTo>
                      <a:pt x="4" y="5"/>
                      <a:pt x="7" y="0"/>
                      <a:pt x="15" y="0"/>
                    </a:cubicBezTo>
                    <a:cubicBezTo>
                      <a:pt x="24" y="0"/>
                      <a:pt x="33" y="5"/>
                      <a:pt x="36" y="13"/>
                    </a:cubicBezTo>
                    <a:cubicBezTo>
                      <a:pt x="38" y="17"/>
                      <a:pt x="39" y="21"/>
                      <a:pt x="37" y="25"/>
                    </a:cubicBezTo>
                    <a:cubicBezTo>
                      <a:pt x="35" y="28"/>
                      <a:pt x="33" y="31"/>
                      <a:pt x="29" y="32"/>
                    </a:cubicBezTo>
                    <a:cubicBezTo>
                      <a:pt x="29" y="32"/>
                      <a:pt x="29" y="32"/>
                      <a:pt x="29" y="32"/>
                    </a:cubicBezTo>
                    <a:cubicBezTo>
                      <a:pt x="23" y="34"/>
                      <a:pt x="17" y="33"/>
                      <a:pt x="11" y="30"/>
                    </a:cubicBezTo>
                    <a:close/>
                    <a:moveTo>
                      <a:pt x="25" y="10"/>
                    </a:moveTo>
                    <a:cubicBezTo>
                      <a:pt x="22" y="8"/>
                      <a:pt x="19" y="7"/>
                      <a:pt x="16" y="7"/>
                    </a:cubicBezTo>
                    <a:cubicBezTo>
                      <a:pt x="12" y="7"/>
                      <a:pt x="10" y="8"/>
                      <a:pt x="9" y="10"/>
                    </a:cubicBezTo>
                    <a:cubicBezTo>
                      <a:pt x="8" y="13"/>
                      <a:pt x="9" y="18"/>
                      <a:pt x="13" y="22"/>
                    </a:cubicBezTo>
                    <a:cubicBezTo>
                      <a:pt x="15" y="23"/>
                      <a:pt x="20" y="28"/>
                      <a:pt x="27" y="25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9" y="25"/>
                      <a:pt x="30" y="24"/>
                      <a:pt x="31" y="22"/>
                    </a:cubicBezTo>
                    <a:cubicBezTo>
                      <a:pt x="31" y="20"/>
                      <a:pt x="31" y="18"/>
                      <a:pt x="30" y="16"/>
                    </a:cubicBezTo>
                    <a:cubicBezTo>
                      <a:pt x="29" y="13"/>
                      <a:pt x="27" y="12"/>
                      <a:pt x="2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52" name="">
                <a:extLst>
                  <a:ext uri="{FF2B5EF4-FFF2-40B4-BE49-F238E27FC236}">
                    <a16:creationId xmlns:a16="http://schemas.microsoft.com/office/drawing/2014/main" id="{6C36492F-DB31-4FC2-A0FD-3EA92F79936F}"/>
                  </a:ext>
                </a:extLst>
              </p:cNvPr>
              <p:cNvSpPr/>
              <p:nvPr/>
            </p:nvSpPr>
            <p:spPr bwMode="auto">
              <a:xfrm>
                <a:off x="8147050" y="4184651"/>
                <a:ext cx="152400" cy="158750"/>
              </a:xfrm>
              <a:custGeom>
                <a:avLst/>
                <a:gdLst>
                  <a:gd name="T0" fmla="*/ 14 w 40"/>
                  <a:gd name="T1" fmla="*/ 37 h 42"/>
                  <a:gd name="T2" fmla="*/ 0 w 40"/>
                  <a:gd name="T3" fmla="*/ 17 h 42"/>
                  <a:gd name="T4" fmla="*/ 4 w 40"/>
                  <a:gd name="T5" fmla="*/ 6 h 42"/>
                  <a:gd name="T6" fmla="*/ 23 w 40"/>
                  <a:gd name="T7" fmla="*/ 3 h 42"/>
                  <a:gd name="T8" fmla="*/ 36 w 40"/>
                  <a:gd name="T9" fmla="*/ 15 h 42"/>
                  <a:gd name="T10" fmla="*/ 39 w 40"/>
                  <a:gd name="T11" fmla="*/ 28 h 42"/>
                  <a:gd name="T12" fmla="*/ 32 w 40"/>
                  <a:gd name="T13" fmla="*/ 39 h 42"/>
                  <a:gd name="T14" fmla="*/ 14 w 40"/>
                  <a:gd name="T15" fmla="*/ 37 h 42"/>
                  <a:gd name="T16" fmla="*/ 14 w 40"/>
                  <a:gd name="T17" fmla="*/ 37 h 42"/>
                  <a:gd name="T18" fmla="*/ 24 w 40"/>
                  <a:gd name="T19" fmla="*/ 11 h 42"/>
                  <a:gd name="T20" fmla="*/ 20 w 40"/>
                  <a:gd name="T21" fmla="*/ 9 h 42"/>
                  <a:gd name="T22" fmla="*/ 9 w 40"/>
                  <a:gd name="T23" fmla="*/ 11 h 42"/>
                  <a:gd name="T24" fmla="*/ 7 w 40"/>
                  <a:gd name="T25" fmla="*/ 16 h 42"/>
                  <a:gd name="T26" fmla="*/ 18 w 40"/>
                  <a:gd name="T27" fmla="*/ 31 h 42"/>
                  <a:gd name="T28" fmla="*/ 18 w 40"/>
                  <a:gd name="T29" fmla="*/ 31 h 42"/>
                  <a:gd name="T30" fmla="*/ 18 w 40"/>
                  <a:gd name="T31" fmla="*/ 31 h 42"/>
                  <a:gd name="T32" fmla="*/ 29 w 40"/>
                  <a:gd name="T33" fmla="*/ 33 h 42"/>
                  <a:gd name="T34" fmla="*/ 32 w 40"/>
                  <a:gd name="T35" fmla="*/ 27 h 42"/>
                  <a:gd name="T36" fmla="*/ 30 w 40"/>
                  <a:gd name="T37" fmla="*/ 18 h 42"/>
                  <a:gd name="T38" fmla="*/ 24 w 40"/>
                  <a:gd name="T39" fmla="*/ 1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0" h="42">
                    <a:moveTo>
                      <a:pt x="14" y="37"/>
                    </a:moveTo>
                    <a:cubicBezTo>
                      <a:pt x="7" y="32"/>
                      <a:pt x="1" y="24"/>
                      <a:pt x="0" y="17"/>
                    </a:cubicBezTo>
                    <a:cubicBezTo>
                      <a:pt x="0" y="13"/>
                      <a:pt x="1" y="9"/>
                      <a:pt x="4" y="6"/>
                    </a:cubicBezTo>
                    <a:cubicBezTo>
                      <a:pt x="8" y="2"/>
                      <a:pt x="16" y="0"/>
                      <a:pt x="23" y="3"/>
                    </a:cubicBezTo>
                    <a:cubicBezTo>
                      <a:pt x="28" y="5"/>
                      <a:pt x="33" y="9"/>
                      <a:pt x="36" y="15"/>
                    </a:cubicBezTo>
                    <a:cubicBezTo>
                      <a:pt x="39" y="19"/>
                      <a:pt x="40" y="24"/>
                      <a:pt x="39" y="28"/>
                    </a:cubicBezTo>
                    <a:cubicBezTo>
                      <a:pt x="39" y="33"/>
                      <a:pt x="36" y="37"/>
                      <a:pt x="32" y="39"/>
                    </a:cubicBezTo>
                    <a:cubicBezTo>
                      <a:pt x="27" y="42"/>
                      <a:pt x="20" y="41"/>
                      <a:pt x="14" y="37"/>
                    </a:cubicBezTo>
                    <a:cubicBezTo>
                      <a:pt x="14" y="37"/>
                      <a:pt x="14" y="37"/>
                      <a:pt x="14" y="37"/>
                    </a:cubicBezTo>
                    <a:close/>
                    <a:moveTo>
                      <a:pt x="24" y="11"/>
                    </a:moveTo>
                    <a:cubicBezTo>
                      <a:pt x="23" y="10"/>
                      <a:pt x="21" y="10"/>
                      <a:pt x="20" y="9"/>
                    </a:cubicBezTo>
                    <a:cubicBezTo>
                      <a:pt x="16" y="8"/>
                      <a:pt x="11" y="8"/>
                      <a:pt x="9" y="11"/>
                    </a:cubicBezTo>
                    <a:cubicBezTo>
                      <a:pt x="7" y="12"/>
                      <a:pt x="7" y="14"/>
                      <a:pt x="7" y="16"/>
                    </a:cubicBezTo>
                    <a:cubicBezTo>
                      <a:pt x="7" y="21"/>
                      <a:pt x="13" y="28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21" y="33"/>
                      <a:pt x="25" y="35"/>
                      <a:pt x="29" y="33"/>
                    </a:cubicBezTo>
                    <a:cubicBezTo>
                      <a:pt x="31" y="32"/>
                      <a:pt x="32" y="29"/>
                      <a:pt x="32" y="27"/>
                    </a:cubicBezTo>
                    <a:cubicBezTo>
                      <a:pt x="33" y="24"/>
                      <a:pt x="31" y="21"/>
                      <a:pt x="30" y="18"/>
                    </a:cubicBezTo>
                    <a:cubicBezTo>
                      <a:pt x="29" y="15"/>
                      <a:pt x="26" y="13"/>
                      <a:pt x="24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53" name="">
                <a:extLst>
                  <a:ext uri="{FF2B5EF4-FFF2-40B4-BE49-F238E27FC236}">
                    <a16:creationId xmlns:a16="http://schemas.microsoft.com/office/drawing/2014/main" id="{B5FEF113-81E2-4E54-9A3F-E2AFAB728137}"/>
                  </a:ext>
                </a:extLst>
              </p:cNvPr>
              <p:cNvSpPr/>
              <p:nvPr/>
            </p:nvSpPr>
            <p:spPr bwMode="auto">
              <a:xfrm>
                <a:off x="8193088" y="4692651"/>
                <a:ext cx="128588" cy="169863"/>
              </a:xfrm>
              <a:custGeom>
                <a:avLst/>
                <a:gdLst>
                  <a:gd name="T0" fmla="*/ 8 w 34"/>
                  <a:gd name="T1" fmla="*/ 41 h 45"/>
                  <a:gd name="T2" fmla="*/ 2 w 34"/>
                  <a:gd name="T3" fmla="*/ 33 h 45"/>
                  <a:gd name="T4" fmla="*/ 4 w 34"/>
                  <a:gd name="T5" fmla="*/ 9 h 45"/>
                  <a:gd name="T6" fmla="*/ 14 w 34"/>
                  <a:gd name="T7" fmla="*/ 1 h 45"/>
                  <a:gd name="T8" fmla="*/ 25 w 34"/>
                  <a:gd name="T9" fmla="*/ 4 h 45"/>
                  <a:gd name="T10" fmla="*/ 31 w 34"/>
                  <a:gd name="T11" fmla="*/ 14 h 45"/>
                  <a:gd name="T12" fmla="*/ 27 w 34"/>
                  <a:gd name="T13" fmla="*/ 36 h 45"/>
                  <a:gd name="T14" fmla="*/ 11 w 34"/>
                  <a:gd name="T15" fmla="*/ 43 h 45"/>
                  <a:gd name="T16" fmla="*/ 8 w 34"/>
                  <a:gd name="T17" fmla="*/ 41 h 45"/>
                  <a:gd name="T18" fmla="*/ 20 w 34"/>
                  <a:gd name="T19" fmla="*/ 9 h 45"/>
                  <a:gd name="T20" fmla="*/ 15 w 34"/>
                  <a:gd name="T21" fmla="*/ 8 h 45"/>
                  <a:gd name="T22" fmla="*/ 10 w 34"/>
                  <a:gd name="T23" fmla="*/ 12 h 45"/>
                  <a:gd name="T24" fmla="*/ 9 w 34"/>
                  <a:gd name="T25" fmla="*/ 31 h 45"/>
                  <a:gd name="T26" fmla="*/ 9 w 34"/>
                  <a:gd name="T27" fmla="*/ 31 h 45"/>
                  <a:gd name="T28" fmla="*/ 13 w 34"/>
                  <a:gd name="T29" fmla="*/ 36 h 45"/>
                  <a:gd name="T30" fmla="*/ 22 w 34"/>
                  <a:gd name="T31" fmla="*/ 32 h 45"/>
                  <a:gd name="T32" fmla="*/ 25 w 34"/>
                  <a:gd name="T33" fmla="*/ 16 h 45"/>
                  <a:gd name="T34" fmla="*/ 21 w 34"/>
                  <a:gd name="T35" fmla="*/ 10 h 45"/>
                  <a:gd name="T36" fmla="*/ 20 w 34"/>
                  <a:gd name="T37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" h="45">
                    <a:moveTo>
                      <a:pt x="8" y="41"/>
                    </a:moveTo>
                    <a:cubicBezTo>
                      <a:pt x="5" y="39"/>
                      <a:pt x="3" y="36"/>
                      <a:pt x="2" y="33"/>
                    </a:cubicBezTo>
                    <a:cubicBezTo>
                      <a:pt x="0" y="26"/>
                      <a:pt x="0" y="16"/>
                      <a:pt x="4" y="9"/>
                    </a:cubicBezTo>
                    <a:cubicBezTo>
                      <a:pt x="6" y="5"/>
                      <a:pt x="9" y="2"/>
                      <a:pt x="14" y="1"/>
                    </a:cubicBezTo>
                    <a:cubicBezTo>
                      <a:pt x="18" y="0"/>
                      <a:pt x="22" y="2"/>
                      <a:pt x="25" y="4"/>
                    </a:cubicBezTo>
                    <a:cubicBezTo>
                      <a:pt x="28" y="7"/>
                      <a:pt x="30" y="10"/>
                      <a:pt x="31" y="14"/>
                    </a:cubicBezTo>
                    <a:cubicBezTo>
                      <a:pt x="34" y="21"/>
                      <a:pt x="32" y="30"/>
                      <a:pt x="27" y="36"/>
                    </a:cubicBezTo>
                    <a:cubicBezTo>
                      <a:pt x="24" y="41"/>
                      <a:pt x="18" y="45"/>
                      <a:pt x="11" y="43"/>
                    </a:cubicBezTo>
                    <a:cubicBezTo>
                      <a:pt x="10" y="42"/>
                      <a:pt x="9" y="42"/>
                      <a:pt x="8" y="41"/>
                    </a:cubicBezTo>
                    <a:close/>
                    <a:moveTo>
                      <a:pt x="20" y="9"/>
                    </a:moveTo>
                    <a:cubicBezTo>
                      <a:pt x="18" y="8"/>
                      <a:pt x="16" y="8"/>
                      <a:pt x="15" y="8"/>
                    </a:cubicBezTo>
                    <a:cubicBezTo>
                      <a:pt x="13" y="8"/>
                      <a:pt x="11" y="10"/>
                      <a:pt x="10" y="12"/>
                    </a:cubicBezTo>
                    <a:cubicBezTo>
                      <a:pt x="8" y="18"/>
                      <a:pt x="7" y="26"/>
                      <a:pt x="9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9" y="33"/>
                      <a:pt x="11" y="35"/>
                      <a:pt x="13" y="36"/>
                    </a:cubicBezTo>
                    <a:cubicBezTo>
                      <a:pt x="17" y="37"/>
                      <a:pt x="20" y="35"/>
                      <a:pt x="22" y="32"/>
                    </a:cubicBezTo>
                    <a:cubicBezTo>
                      <a:pt x="25" y="28"/>
                      <a:pt x="26" y="21"/>
                      <a:pt x="25" y="16"/>
                    </a:cubicBezTo>
                    <a:cubicBezTo>
                      <a:pt x="24" y="14"/>
                      <a:pt x="23" y="12"/>
                      <a:pt x="21" y="10"/>
                    </a:cubicBezTo>
                    <a:cubicBezTo>
                      <a:pt x="20" y="10"/>
                      <a:pt x="20" y="9"/>
                      <a:pt x="2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54" name="">
                <a:extLst>
                  <a:ext uri="{FF2B5EF4-FFF2-40B4-BE49-F238E27FC236}">
                    <a16:creationId xmlns:a16="http://schemas.microsoft.com/office/drawing/2014/main" id="{AC9BCCBA-75C9-4CDF-A71F-FF58D50C47B2}"/>
                  </a:ext>
                </a:extLst>
              </p:cNvPr>
              <p:cNvSpPr/>
              <p:nvPr/>
            </p:nvSpPr>
            <p:spPr bwMode="auto">
              <a:xfrm>
                <a:off x="7988300" y="5238751"/>
                <a:ext cx="158750" cy="177800"/>
              </a:xfrm>
              <a:custGeom>
                <a:avLst/>
                <a:gdLst>
                  <a:gd name="T0" fmla="*/ 6 w 42"/>
                  <a:gd name="T1" fmla="*/ 42 h 47"/>
                  <a:gd name="T2" fmla="*/ 0 w 42"/>
                  <a:gd name="T3" fmla="*/ 30 h 47"/>
                  <a:gd name="T4" fmla="*/ 18 w 42"/>
                  <a:gd name="T5" fmla="*/ 3 h 47"/>
                  <a:gd name="T6" fmla="*/ 35 w 42"/>
                  <a:gd name="T7" fmla="*/ 3 h 47"/>
                  <a:gd name="T8" fmla="*/ 41 w 42"/>
                  <a:gd name="T9" fmla="*/ 18 h 47"/>
                  <a:gd name="T10" fmla="*/ 29 w 42"/>
                  <a:gd name="T11" fmla="*/ 40 h 47"/>
                  <a:gd name="T12" fmla="*/ 9 w 42"/>
                  <a:gd name="T13" fmla="*/ 43 h 47"/>
                  <a:gd name="T14" fmla="*/ 9 w 42"/>
                  <a:gd name="T15" fmla="*/ 43 h 47"/>
                  <a:gd name="T16" fmla="*/ 6 w 42"/>
                  <a:gd name="T17" fmla="*/ 42 h 47"/>
                  <a:gd name="T18" fmla="*/ 11 w 42"/>
                  <a:gd name="T19" fmla="*/ 40 h 47"/>
                  <a:gd name="T20" fmla="*/ 11 w 42"/>
                  <a:gd name="T21" fmla="*/ 40 h 47"/>
                  <a:gd name="T22" fmla="*/ 31 w 42"/>
                  <a:gd name="T23" fmla="*/ 9 h 47"/>
                  <a:gd name="T24" fmla="*/ 31 w 42"/>
                  <a:gd name="T25" fmla="*/ 8 h 47"/>
                  <a:gd name="T26" fmla="*/ 21 w 42"/>
                  <a:gd name="T27" fmla="*/ 9 h 47"/>
                  <a:gd name="T28" fmla="*/ 7 w 42"/>
                  <a:gd name="T29" fmla="*/ 30 h 47"/>
                  <a:gd name="T30" fmla="*/ 12 w 42"/>
                  <a:gd name="T31" fmla="*/ 37 h 47"/>
                  <a:gd name="T32" fmla="*/ 25 w 42"/>
                  <a:gd name="T33" fmla="*/ 34 h 47"/>
                  <a:gd name="T34" fmla="*/ 34 w 42"/>
                  <a:gd name="T35" fmla="*/ 18 h 47"/>
                  <a:gd name="T36" fmla="*/ 31 w 42"/>
                  <a:gd name="T37" fmla="*/ 9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2" h="47">
                    <a:moveTo>
                      <a:pt x="6" y="42"/>
                    </a:moveTo>
                    <a:cubicBezTo>
                      <a:pt x="1" y="38"/>
                      <a:pt x="0" y="34"/>
                      <a:pt x="0" y="30"/>
                    </a:cubicBezTo>
                    <a:cubicBezTo>
                      <a:pt x="0" y="19"/>
                      <a:pt x="10" y="7"/>
                      <a:pt x="18" y="3"/>
                    </a:cubicBezTo>
                    <a:cubicBezTo>
                      <a:pt x="24" y="0"/>
                      <a:pt x="30" y="0"/>
                      <a:pt x="35" y="3"/>
                    </a:cubicBezTo>
                    <a:cubicBezTo>
                      <a:pt x="39" y="6"/>
                      <a:pt x="42" y="11"/>
                      <a:pt x="41" y="18"/>
                    </a:cubicBezTo>
                    <a:cubicBezTo>
                      <a:pt x="40" y="27"/>
                      <a:pt x="36" y="35"/>
                      <a:pt x="29" y="40"/>
                    </a:cubicBezTo>
                    <a:cubicBezTo>
                      <a:pt x="24" y="44"/>
                      <a:pt x="16" y="47"/>
                      <a:pt x="9" y="43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8" y="43"/>
                      <a:pt x="7" y="42"/>
                      <a:pt x="6" y="42"/>
                    </a:cubicBezTo>
                    <a:close/>
                    <a:moveTo>
                      <a:pt x="11" y="40"/>
                    </a:moveTo>
                    <a:cubicBezTo>
                      <a:pt x="11" y="40"/>
                      <a:pt x="11" y="40"/>
                      <a:pt x="11" y="40"/>
                    </a:cubicBezTo>
                    <a:close/>
                    <a:moveTo>
                      <a:pt x="31" y="9"/>
                    </a:moveTo>
                    <a:cubicBezTo>
                      <a:pt x="31" y="9"/>
                      <a:pt x="31" y="8"/>
                      <a:pt x="31" y="8"/>
                    </a:cubicBezTo>
                    <a:cubicBezTo>
                      <a:pt x="27" y="6"/>
                      <a:pt x="22" y="9"/>
                      <a:pt x="21" y="9"/>
                    </a:cubicBezTo>
                    <a:cubicBezTo>
                      <a:pt x="15" y="12"/>
                      <a:pt x="7" y="23"/>
                      <a:pt x="7" y="30"/>
                    </a:cubicBezTo>
                    <a:cubicBezTo>
                      <a:pt x="7" y="33"/>
                      <a:pt x="9" y="35"/>
                      <a:pt x="12" y="37"/>
                    </a:cubicBezTo>
                    <a:cubicBezTo>
                      <a:pt x="16" y="39"/>
                      <a:pt x="22" y="37"/>
                      <a:pt x="25" y="34"/>
                    </a:cubicBezTo>
                    <a:cubicBezTo>
                      <a:pt x="30" y="30"/>
                      <a:pt x="33" y="24"/>
                      <a:pt x="34" y="18"/>
                    </a:cubicBezTo>
                    <a:cubicBezTo>
                      <a:pt x="34" y="14"/>
                      <a:pt x="34" y="10"/>
                      <a:pt x="3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55" name="">
                <a:extLst>
                  <a:ext uri="{FF2B5EF4-FFF2-40B4-BE49-F238E27FC236}">
                    <a16:creationId xmlns:a16="http://schemas.microsoft.com/office/drawing/2014/main" id="{6EF9B3C8-1234-4739-8C1A-AC9B2D7C8701}"/>
                  </a:ext>
                </a:extLst>
              </p:cNvPr>
              <p:cNvSpPr/>
              <p:nvPr/>
            </p:nvSpPr>
            <p:spPr bwMode="auto">
              <a:xfrm>
                <a:off x="7539038" y="5614989"/>
                <a:ext cx="179388" cy="142875"/>
              </a:xfrm>
              <a:custGeom>
                <a:avLst/>
                <a:gdLst>
                  <a:gd name="T0" fmla="*/ 7 w 47"/>
                  <a:gd name="T1" fmla="*/ 33 h 38"/>
                  <a:gd name="T2" fmla="*/ 6 w 47"/>
                  <a:gd name="T3" fmla="*/ 32 h 38"/>
                  <a:gd name="T4" fmla="*/ 0 w 47"/>
                  <a:gd name="T5" fmla="*/ 21 h 38"/>
                  <a:gd name="T6" fmla="*/ 25 w 47"/>
                  <a:gd name="T7" fmla="*/ 1 h 38"/>
                  <a:gd name="T8" fmla="*/ 46 w 47"/>
                  <a:gd name="T9" fmla="*/ 12 h 38"/>
                  <a:gd name="T10" fmla="*/ 43 w 47"/>
                  <a:gd name="T11" fmla="*/ 26 h 38"/>
                  <a:gd name="T12" fmla="*/ 17 w 47"/>
                  <a:gd name="T13" fmla="*/ 37 h 38"/>
                  <a:gd name="T14" fmla="*/ 7 w 47"/>
                  <a:gd name="T15" fmla="*/ 33 h 38"/>
                  <a:gd name="T16" fmla="*/ 37 w 47"/>
                  <a:gd name="T17" fmla="*/ 10 h 38"/>
                  <a:gd name="T18" fmla="*/ 26 w 47"/>
                  <a:gd name="T19" fmla="*/ 8 h 38"/>
                  <a:gd name="T20" fmla="*/ 7 w 47"/>
                  <a:gd name="T21" fmla="*/ 21 h 38"/>
                  <a:gd name="T22" fmla="*/ 7 w 47"/>
                  <a:gd name="T23" fmla="*/ 21 h 38"/>
                  <a:gd name="T24" fmla="*/ 10 w 47"/>
                  <a:gd name="T25" fmla="*/ 27 h 38"/>
                  <a:gd name="T26" fmla="*/ 18 w 47"/>
                  <a:gd name="T27" fmla="*/ 30 h 38"/>
                  <a:gd name="T28" fmla="*/ 37 w 47"/>
                  <a:gd name="T29" fmla="*/ 22 h 38"/>
                  <a:gd name="T30" fmla="*/ 40 w 47"/>
                  <a:gd name="T31" fmla="*/ 14 h 38"/>
                  <a:gd name="T32" fmla="*/ 37 w 47"/>
                  <a:gd name="T33" fmla="*/ 1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38">
                    <a:moveTo>
                      <a:pt x="7" y="33"/>
                    </a:moveTo>
                    <a:cubicBezTo>
                      <a:pt x="6" y="33"/>
                      <a:pt x="6" y="32"/>
                      <a:pt x="6" y="32"/>
                    </a:cubicBezTo>
                    <a:cubicBezTo>
                      <a:pt x="2" y="30"/>
                      <a:pt x="0" y="25"/>
                      <a:pt x="0" y="21"/>
                    </a:cubicBezTo>
                    <a:cubicBezTo>
                      <a:pt x="0" y="11"/>
                      <a:pt x="13" y="3"/>
                      <a:pt x="25" y="1"/>
                    </a:cubicBezTo>
                    <a:cubicBezTo>
                      <a:pt x="36" y="0"/>
                      <a:pt x="44" y="4"/>
                      <a:pt x="46" y="12"/>
                    </a:cubicBezTo>
                    <a:cubicBezTo>
                      <a:pt x="47" y="17"/>
                      <a:pt x="46" y="22"/>
                      <a:pt x="43" y="26"/>
                    </a:cubicBezTo>
                    <a:cubicBezTo>
                      <a:pt x="37" y="33"/>
                      <a:pt x="27" y="38"/>
                      <a:pt x="17" y="37"/>
                    </a:cubicBezTo>
                    <a:cubicBezTo>
                      <a:pt x="13" y="36"/>
                      <a:pt x="10" y="35"/>
                      <a:pt x="7" y="33"/>
                    </a:cubicBezTo>
                    <a:close/>
                    <a:moveTo>
                      <a:pt x="37" y="10"/>
                    </a:moveTo>
                    <a:cubicBezTo>
                      <a:pt x="33" y="7"/>
                      <a:pt x="28" y="8"/>
                      <a:pt x="26" y="8"/>
                    </a:cubicBezTo>
                    <a:cubicBezTo>
                      <a:pt x="16" y="9"/>
                      <a:pt x="7" y="16"/>
                      <a:pt x="7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3"/>
                      <a:pt x="8" y="25"/>
                      <a:pt x="10" y="27"/>
                    </a:cubicBezTo>
                    <a:cubicBezTo>
                      <a:pt x="12" y="28"/>
                      <a:pt x="15" y="29"/>
                      <a:pt x="18" y="30"/>
                    </a:cubicBezTo>
                    <a:cubicBezTo>
                      <a:pt x="25" y="30"/>
                      <a:pt x="33" y="27"/>
                      <a:pt x="37" y="22"/>
                    </a:cubicBezTo>
                    <a:cubicBezTo>
                      <a:pt x="38" y="21"/>
                      <a:pt x="40" y="17"/>
                      <a:pt x="40" y="14"/>
                    </a:cubicBezTo>
                    <a:cubicBezTo>
                      <a:pt x="39" y="12"/>
                      <a:pt x="38" y="11"/>
                      <a:pt x="37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56" name="">
                <a:extLst>
                  <a:ext uri="{FF2B5EF4-FFF2-40B4-BE49-F238E27FC236}">
                    <a16:creationId xmlns:a16="http://schemas.microsoft.com/office/drawing/2014/main" id="{F034C80A-02CF-4DB5-9094-5D4C883770AF}"/>
                  </a:ext>
                </a:extLst>
              </p:cNvPr>
              <p:cNvSpPr/>
              <p:nvPr/>
            </p:nvSpPr>
            <p:spPr bwMode="auto">
              <a:xfrm>
                <a:off x="6977063" y="5553076"/>
                <a:ext cx="179388" cy="141288"/>
              </a:xfrm>
              <a:custGeom>
                <a:avLst/>
                <a:gdLst>
                  <a:gd name="T0" fmla="*/ 12 w 47"/>
                  <a:gd name="T1" fmla="*/ 28 h 37"/>
                  <a:gd name="T2" fmla="*/ 5 w 47"/>
                  <a:gd name="T3" fmla="*/ 22 h 37"/>
                  <a:gd name="T4" fmla="*/ 1 w 47"/>
                  <a:gd name="T5" fmla="*/ 11 h 37"/>
                  <a:gd name="T6" fmla="*/ 9 w 47"/>
                  <a:gd name="T7" fmla="*/ 3 h 37"/>
                  <a:gd name="T8" fmla="*/ 9 w 47"/>
                  <a:gd name="T9" fmla="*/ 3 h 37"/>
                  <a:gd name="T10" fmla="*/ 36 w 47"/>
                  <a:gd name="T11" fmla="*/ 6 h 37"/>
                  <a:gd name="T12" fmla="*/ 46 w 47"/>
                  <a:gd name="T13" fmla="*/ 19 h 37"/>
                  <a:gd name="T14" fmla="*/ 36 w 47"/>
                  <a:gd name="T15" fmla="*/ 35 h 37"/>
                  <a:gd name="T16" fmla="*/ 12 w 47"/>
                  <a:gd name="T17" fmla="*/ 28 h 37"/>
                  <a:gd name="T18" fmla="*/ 34 w 47"/>
                  <a:gd name="T19" fmla="*/ 13 h 37"/>
                  <a:gd name="T20" fmla="*/ 32 w 47"/>
                  <a:gd name="T21" fmla="*/ 12 h 37"/>
                  <a:gd name="T22" fmla="*/ 12 w 47"/>
                  <a:gd name="T23" fmla="*/ 9 h 37"/>
                  <a:gd name="T24" fmla="*/ 12 w 47"/>
                  <a:gd name="T25" fmla="*/ 9 h 37"/>
                  <a:gd name="T26" fmla="*/ 8 w 47"/>
                  <a:gd name="T27" fmla="*/ 13 h 37"/>
                  <a:gd name="T28" fmla="*/ 10 w 47"/>
                  <a:gd name="T29" fmla="*/ 17 h 37"/>
                  <a:gd name="T30" fmla="*/ 35 w 47"/>
                  <a:gd name="T31" fmla="*/ 28 h 37"/>
                  <a:gd name="T32" fmla="*/ 39 w 47"/>
                  <a:gd name="T33" fmla="*/ 20 h 37"/>
                  <a:gd name="T34" fmla="*/ 34 w 47"/>
                  <a:gd name="T35" fmla="*/ 13 h 37"/>
                  <a:gd name="T36" fmla="*/ 10 w 47"/>
                  <a:gd name="T37" fmla="*/ 6 h 37"/>
                  <a:gd name="T38" fmla="*/ 10 w 47"/>
                  <a:gd name="T39" fmla="*/ 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7" h="37">
                    <a:moveTo>
                      <a:pt x="12" y="28"/>
                    </a:moveTo>
                    <a:cubicBezTo>
                      <a:pt x="9" y="26"/>
                      <a:pt x="7" y="24"/>
                      <a:pt x="5" y="22"/>
                    </a:cubicBezTo>
                    <a:cubicBezTo>
                      <a:pt x="2" y="18"/>
                      <a:pt x="0" y="15"/>
                      <a:pt x="1" y="11"/>
                    </a:cubicBezTo>
                    <a:cubicBezTo>
                      <a:pt x="2" y="8"/>
                      <a:pt x="5" y="5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6" y="0"/>
                      <a:pt x="28" y="1"/>
                      <a:pt x="36" y="6"/>
                    </a:cubicBezTo>
                    <a:cubicBezTo>
                      <a:pt x="41" y="9"/>
                      <a:pt x="45" y="14"/>
                      <a:pt x="46" y="19"/>
                    </a:cubicBezTo>
                    <a:cubicBezTo>
                      <a:pt x="47" y="26"/>
                      <a:pt x="44" y="33"/>
                      <a:pt x="36" y="35"/>
                    </a:cubicBezTo>
                    <a:cubicBezTo>
                      <a:pt x="28" y="37"/>
                      <a:pt x="19" y="33"/>
                      <a:pt x="12" y="28"/>
                    </a:cubicBezTo>
                    <a:close/>
                    <a:moveTo>
                      <a:pt x="34" y="13"/>
                    </a:moveTo>
                    <a:cubicBezTo>
                      <a:pt x="33" y="12"/>
                      <a:pt x="33" y="12"/>
                      <a:pt x="32" y="12"/>
                    </a:cubicBezTo>
                    <a:cubicBezTo>
                      <a:pt x="26" y="8"/>
                      <a:pt x="17" y="7"/>
                      <a:pt x="12" y="9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0" y="10"/>
                      <a:pt x="8" y="11"/>
                      <a:pt x="8" y="13"/>
                    </a:cubicBezTo>
                    <a:cubicBezTo>
                      <a:pt x="8" y="14"/>
                      <a:pt x="8" y="15"/>
                      <a:pt x="10" y="17"/>
                    </a:cubicBezTo>
                    <a:cubicBezTo>
                      <a:pt x="16" y="24"/>
                      <a:pt x="27" y="30"/>
                      <a:pt x="35" y="28"/>
                    </a:cubicBezTo>
                    <a:cubicBezTo>
                      <a:pt x="39" y="27"/>
                      <a:pt x="40" y="23"/>
                      <a:pt x="39" y="20"/>
                    </a:cubicBezTo>
                    <a:cubicBezTo>
                      <a:pt x="38" y="17"/>
                      <a:pt x="36" y="14"/>
                      <a:pt x="34" y="13"/>
                    </a:cubicBezTo>
                    <a:close/>
                    <a:moveTo>
                      <a:pt x="10" y="6"/>
                    </a:moveTo>
                    <a:cubicBezTo>
                      <a:pt x="10" y="6"/>
                      <a:pt x="10" y="6"/>
                      <a:pt x="1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57" name="">
                <a:extLst>
                  <a:ext uri="{FF2B5EF4-FFF2-40B4-BE49-F238E27FC236}">
                    <a16:creationId xmlns:a16="http://schemas.microsoft.com/office/drawing/2014/main" id="{F1826946-7DE4-48E2-8520-9F336DF90C1D}"/>
                  </a:ext>
                </a:extLst>
              </p:cNvPr>
              <p:cNvSpPr/>
              <p:nvPr/>
            </p:nvSpPr>
            <p:spPr bwMode="auto">
              <a:xfrm>
                <a:off x="7612063" y="4059239"/>
                <a:ext cx="60325" cy="63500"/>
              </a:xfrm>
              <a:custGeom>
                <a:avLst/>
                <a:gdLst>
                  <a:gd name="T0" fmla="*/ 2 w 16"/>
                  <a:gd name="T1" fmla="*/ 16 h 17"/>
                  <a:gd name="T2" fmla="*/ 1 w 16"/>
                  <a:gd name="T3" fmla="*/ 12 h 17"/>
                  <a:gd name="T4" fmla="*/ 10 w 16"/>
                  <a:gd name="T5" fmla="*/ 1 h 17"/>
                  <a:gd name="T6" fmla="*/ 15 w 16"/>
                  <a:gd name="T7" fmla="*/ 1 h 17"/>
                  <a:gd name="T8" fmla="*/ 14 w 16"/>
                  <a:gd name="T9" fmla="*/ 6 h 17"/>
                  <a:gd name="T10" fmla="*/ 7 w 16"/>
                  <a:gd name="T11" fmla="*/ 15 h 17"/>
                  <a:gd name="T12" fmla="*/ 3 w 16"/>
                  <a:gd name="T13" fmla="*/ 17 h 17"/>
                  <a:gd name="T14" fmla="*/ 2 w 16"/>
                  <a:gd name="T15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7">
                    <a:moveTo>
                      <a:pt x="2" y="16"/>
                    </a:moveTo>
                    <a:cubicBezTo>
                      <a:pt x="1" y="15"/>
                      <a:pt x="0" y="13"/>
                      <a:pt x="1" y="12"/>
                    </a:cubicBezTo>
                    <a:cubicBezTo>
                      <a:pt x="3" y="8"/>
                      <a:pt x="6" y="4"/>
                      <a:pt x="10" y="1"/>
                    </a:cubicBezTo>
                    <a:cubicBezTo>
                      <a:pt x="11" y="0"/>
                      <a:pt x="13" y="0"/>
                      <a:pt x="15" y="1"/>
                    </a:cubicBezTo>
                    <a:cubicBezTo>
                      <a:pt x="16" y="3"/>
                      <a:pt x="16" y="5"/>
                      <a:pt x="14" y="6"/>
                    </a:cubicBezTo>
                    <a:cubicBezTo>
                      <a:pt x="11" y="9"/>
                      <a:pt x="9" y="12"/>
                      <a:pt x="7" y="15"/>
                    </a:cubicBezTo>
                    <a:cubicBezTo>
                      <a:pt x="6" y="17"/>
                      <a:pt x="4" y="17"/>
                      <a:pt x="3" y="17"/>
                    </a:cubicBezTo>
                    <a:cubicBezTo>
                      <a:pt x="2" y="17"/>
                      <a:pt x="2" y="16"/>
                      <a:pt x="2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58" name="">
                <a:extLst>
                  <a:ext uri="{FF2B5EF4-FFF2-40B4-BE49-F238E27FC236}">
                    <a16:creationId xmlns:a16="http://schemas.microsoft.com/office/drawing/2014/main" id="{A1987E36-DB32-491F-BBE3-9220F896EA78}"/>
                  </a:ext>
                </a:extLst>
              </p:cNvPr>
              <p:cNvSpPr/>
              <p:nvPr/>
            </p:nvSpPr>
            <p:spPr bwMode="auto">
              <a:xfrm>
                <a:off x="7759700" y="4195764"/>
                <a:ext cx="53975" cy="52388"/>
              </a:xfrm>
              <a:custGeom>
                <a:avLst/>
                <a:gdLst>
                  <a:gd name="T0" fmla="*/ 2 w 14"/>
                  <a:gd name="T1" fmla="*/ 12 h 14"/>
                  <a:gd name="T2" fmla="*/ 2 w 14"/>
                  <a:gd name="T3" fmla="*/ 12 h 14"/>
                  <a:gd name="T4" fmla="*/ 1 w 14"/>
                  <a:gd name="T5" fmla="*/ 7 h 14"/>
                  <a:gd name="T6" fmla="*/ 8 w 14"/>
                  <a:gd name="T7" fmla="*/ 1 h 14"/>
                  <a:gd name="T8" fmla="*/ 13 w 14"/>
                  <a:gd name="T9" fmla="*/ 2 h 14"/>
                  <a:gd name="T10" fmla="*/ 12 w 14"/>
                  <a:gd name="T11" fmla="*/ 7 h 14"/>
                  <a:gd name="T12" fmla="*/ 6 w 14"/>
                  <a:gd name="T13" fmla="*/ 12 h 14"/>
                  <a:gd name="T14" fmla="*/ 2 w 14"/>
                  <a:gd name="T15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14">
                    <a:moveTo>
                      <a:pt x="2" y="12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0" y="11"/>
                      <a:pt x="0" y="9"/>
                      <a:pt x="1" y="7"/>
                    </a:cubicBezTo>
                    <a:cubicBezTo>
                      <a:pt x="3" y="5"/>
                      <a:pt x="5" y="3"/>
                      <a:pt x="8" y="1"/>
                    </a:cubicBezTo>
                    <a:cubicBezTo>
                      <a:pt x="10" y="0"/>
                      <a:pt x="12" y="0"/>
                      <a:pt x="13" y="2"/>
                    </a:cubicBezTo>
                    <a:cubicBezTo>
                      <a:pt x="14" y="4"/>
                      <a:pt x="14" y="6"/>
                      <a:pt x="12" y="7"/>
                    </a:cubicBezTo>
                    <a:cubicBezTo>
                      <a:pt x="10" y="8"/>
                      <a:pt x="8" y="10"/>
                      <a:pt x="6" y="12"/>
                    </a:cubicBezTo>
                    <a:cubicBezTo>
                      <a:pt x="5" y="13"/>
                      <a:pt x="3" y="14"/>
                      <a:pt x="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59" name="">
                <a:extLst>
                  <a:ext uri="{FF2B5EF4-FFF2-40B4-BE49-F238E27FC236}">
                    <a16:creationId xmlns:a16="http://schemas.microsoft.com/office/drawing/2014/main" id="{22404B39-4E37-46C8-8A88-45CFE69B875B}"/>
                  </a:ext>
                </a:extLst>
              </p:cNvPr>
              <p:cNvSpPr/>
              <p:nvPr/>
            </p:nvSpPr>
            <p:spPr bwMode="auto">
              <a:xfrm>
                <a:off x="7851775" y="4321176"/>
                <a:ext cx="90488" cy="63500"/>
              </a:xfrm>
              <a:custGeom>
                <a:avLst/>
                <a:gdLst>
                  <a:gd name="T0" fmla="*/ 2 w 24"/>
                  <a:gd name="T1" fmla="*/ 16 h 17"/>
                  <a:gd name="T2" fmla="*/ 1 w 24"/>
                  <a:gd name="T3" fmla="*/ 15 h 17"/>
                  <a:gd name="T4" fmla="*/ 3 w 24"/>
                  <a:gd name="T5" fmla="*/ 10 h 17"/>
                  <a:gd name="T6" fmla="*/ 18 w 24"/>
                  <a:gd name="T7" fmla="*/ 1 h 17"/>
                  <a:gd name="T8" fmla="*/ 23 w 24"/>
                  <a:gd name="T9" fmla="*/ 3 h 17"/>
                  <a:gd name="T10" fmla="*/ 22 w 24"/>
                  <a:gd name="T11" fmla="*/ 7 h 17"/>
                  <a:gd name="T12" fmla="*/ 6 w 24"/>
                  <a:gd name="T13" fmla="*/ 16 h 17"/>
                  <a:gd name="T14" fmla="*/ 2 w 24"/>
                  <a:gd name="T15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17">
                    <a:moveTo>
                      <a:pt x="2" y="16"/>
                    </a:moveTo>
                    <a:cubicBezTo>
                      <a:pt x="2" y="16"/>
                      <a:pt x="2" y="15"/>
                      <a:pt x="1" y="15"/>
                    </a:cubicBezTo>
                    <a:cubicBezTo>
                      <a:pt x="0" y="13"/>
                      <a:pt x="1" y="11"/>
                      <a:pt x="3" y="10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20" y="0"/>
                      <a:pt x="22" y="1"/>
                      <a:pt x="23" y="3"/>
                    </a:cubicBezTo>
                    <a:cubicBezTo>
                      <a:pt x="24" y="4"/>
                      <a:pt x="23" y="6"/>
                      <a:pt x="22" y="7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5" y="17"/>
                      <a:pt x="4" y="17"/>
                      <a:pt x="2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60" name="">
                <a:extLst>
                  <a:ext uri="{FF2B5EF4-FFF2-40B4-BE49-F238E27FC236}">
                    <a16:creationId xmlns:a16="http://schemas.microsoft.com/office/drawing/2014/main" id="{1D1B827F-8035-4C4B-A477-2C5D5A3FAC9F}"/>
                  </a:ext>
                </a:extLst>
              </p:cNvPr>
              <p:cNvSpPr/>
              <p:nvPr/>
            </p:nvSpPr>
            <p:spPr bwMode="auto">
              <a:xfrm>
                <a:off x="7923213" y="4498976"/>
                <a:ext cx="60325" cy="46038"/>
              </a:xfrm>
              <a:custGeom>
                <a:avLst/>
                <a:gdLst>
                  <a:gd name="T0" fmla="*/ 2 w 16"/>
                  <a:gd name="T1" fmla="*/ 11 h 12"/>
                  <a:gd name="T2" fmla="*/ 1 w 16"/>
                  <a:gd name="T3" fmla="*/ 11 h 12"/>
                  <a:gd name="T4" fmla="*/ 1 w 16"/>
                  <a:gd name="T5" fmla="*/ 6 h 12"/>
                  <a:gd name="T6" fmla="*/ 11 w 16"/>
                  <a:gd name="T7" fmla="*/ 0 h 12"/>
                  <a:gd name="T8" fmla="*/ 16 w 16"/>
                  <a:gd name="T9" fmla="*/ 3 h 12"/>
                  <a:gd name="T10" fmla="*/ 13 w 16"/>
                  <a:gd name="T11" fmla="*/ 7 h 12"/>
                  <a:gd name="T12" fmla="*/ 6 w 16"/>
                  <a:gd name="T13" fmla="*/ 11 h 12"/>
                  <a:gd name="T14" fmla="*/ 2 w 16"/>
                  <a:gd name="T15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2">
                    <a:moveTo>
                      <a:pt x="2" y="11"/>
                    </a:moveTo>
                    <a:cubicBezTo>
                      <a:pt x="2" y="11"/>
                      <a:pt x="1" y="11"/>
                      <a:pt x="1" y="11"/>
                    </a:cubicBezTo>
                    <a:cubicBezTo>
                      <a:pt x="0" y="9"/>
                      <a:pt x="0" y="7"/>
                      <a:pt x="1" y="6"/>
                    </a:cubicBezTo>
                    <a:cubicBezTo>
                      <a:pt x="4" y="3"/>
                      <a:pt x="8" y="1"/>
                      <a:pt x="11" y="0"/>
                    </a:cubicBezTo>
                    <a:cubicBezTo>
                      <a:pt x="13" y="0"/>
                      <a:pt x="15" y="1"/>
                      <a:pt x="16" y="3"/>
                    </a:cubicBezTo>
                    <a:cubicBezTo>
                      <a:pt x="16" y="4"/>
                      <a:pt x="15" y="6"/>
                      <a:pt x="13" y="7"/>
                    </a:cubicBezTo>
                    <a:cubicBezTo>
                      <a:pt x="11" y="8"/>
                      <a:pt x="8" y="9"/>
                      <a:pt x="6" y="11"/>
                    </a:cubicBezTo>
                    <a:cubicBezTo>
                      <a:pt x="5" y="12"/>
                      <a:pt x="3" y="12"/>
                      <a:pt x="2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61" name="">
                <a:extLst>
                  <a:ext uri="{FF2B5EF4-FFF2-40B4-BE49-F238E27FC236}">
                    <a16:creationId xmlns:a16="http://schemas.microsoft.com/office/drawing/2014/main" id="{B0BD665F-A3A4-4D12-8008-BD00C9B8E2BA}"/>
                  </a:ext>
                </a:extLst>
              </p:cNvPr>
              <p:cNvSpPr/>
              <p:nvPr/>
            </p:nvSpPr>
            <p:spPr bwMode="auto">
              <a:xfrm>
                <a:off x="7945438" y="4643439"/>
                <a:ext cx="130175" cy="60325"/>
              </a:xfrm>
              <a:custGeom>
                <a:avLst/>
                <a:gdLst>
                  <a:gd name="T0" fmla="*/ 2 w 34"/>
                  <a:gd name="T1" fmla="*/ 15 h 16"/>
                  <a:gd name="T2" fmla="*/ 1 w 34"/>
                  <a:gd name="T3" fmla="*/ 14 h 16"/>
                  <a:gd name="T4" fmla="*/ 3 w 34"/>
                  <a:gd name="T5" fmla="*/ 9 h 16"/>
                  <a:gd name="T6" fmla="*/ 29 w 34"/>
                  <a:gd name="T7" fmla="*/ 0 h 16"/>
                  <a:gd name="T8" fmla="*/ 33 w 34"/>
                  <a:gd name="T9" fmla="*/ 3 h 16"/>
                  <a:gd name="T10" fmla="*/ 31 w 34"/>
                  <a:gd name="T11" fmla="*/ 7 h 16"/>
                  <a:gd name="T12" fmla="*/ 5 w 34"/>
                  <a:gd name="T13" fmla="*/ 16 h 16"/>
                  <a:gd name="T14" fmla="*/ 2 w 34"/>
                  <a:gd name="T15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16">
                    <a:moveTo>
                      <a:pt x="2" y="15"/>
                    </a:moveTo>
                    <a:cubicBezTo>
                      <a:pt x="1" y="15"/>
                      <a:pt x="1" y="14"/>
                      <a:pt x="1" y="14"/>
                    </a:cubicBezTo>
                    <a:cubicBezTo>
                      <a:pt x="0" y="12"/>
                      <a:pt x="1" y="10"/>
                      <a:pt x="3" y="9"/>
                    </a:cubicBezTo>
                    <a:cubicBezTo>
                      <a:pt x="12" y="6"/>
                      <a:pt x="19" y="3"/>
                      <a:pt x="29" y="0"/>
                    </a:cubicBezTo>
                    <a:cubicBezTo>
                      <a:pt x="31" y="0"/>
                      <a:pt x="33" y="1"/>
                      <a:pt x="33" y="3"/>
                    </a:cubicBezTo>
                    <a:cubicBezTo>
                      <a:pt x="34" y="4"/>
                      <a:pt x="33" y="6"/>
                      <a:pt x="31" y="7"/>
                    </a:cubicBezTo>
                    <a:cubicBezTo>
                      <a:pt x="22" y="10"/>
                      <a:pt x="14" y="12"/>
                      <a:pt x="5" y="16"/>
                    </a:cubicBezTo>
                    <a:cubicBezTo>
                      <a:pt x="4" y="16"/>
                      <a:pt x="3" y="16"/>
                      <a:pt x="2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62" name="">
                <a:extLst>
                  <a:ext uri="{FF2B5EF4-FFF2-40B4-BE49-F238E27FC236}">
                    <a16:creationId xmlns:a16="http://schemas.microsoft.com/office/drawing/2014/main" id="{D4263676-521D-4093-8E6C-669DDAC0DC9A}"/>
                  </a:ext>
                </a:extLst>
              </p:cNvPr>
              <p:cNvSpPr/>
              <p:nvPr/>
            </p:nvSpPr>
            <p:spPr bwMode="auto">
              <a:xfrm>
                <a:off x="7926388" y="4862514"/>
                <a:ext cx="125413" cy="49213"/>
              </a:xfrm>
              <a:custGeom>
                <a:avLst/>
                <a:gdLst>
                  <a:gd name="T0" fmla="*/ 1 w 33"/>
                  <a:gd name="T1" fmla="*/ 7 h 13"/>
                  <a:gd name="T2" fmla="*/ 0 w 33"/>
                  <a:gd name="T3" fmla="*/ 3 h 13"/>
                  <a:gd name="T4" fmla="*/ 4 w 33"/>
                  <a:gd name="T5" fmla="*/ 0 h 13"/>
                  <a:gd name="T6" fmla="*/ 30 w 33"/>
                  <a:gd name="T7" fmla="*/ 6 h 13"/>
                  <a:gd name="T8" fmla="*/ 33 w 33"/>
                  <a:gd name="T9" fmla="*/ 10 h 13"/>
                  <a:gd name="T10" fmla="*/ 29 w 33"/>
                  <a:gd name="T11" fmla="*/ 13 h 13"/>
                  <a:gd name="T12" fmla="*/ 3 w 33"/>
                  <a:gd name="T13" fmla="*/ 7 h 13"/>
                  <a:gd name="T14" fmla="*/ 1 w 33"/>
                  <a:gd name="T15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13">
                    <a:moveTo>
                      <a:pt x="1" y="7"/>
                    </a:moveTo>
                    <a:cubicBezTo>
                      <a:pt x="0" y="6"/>
                      <a:pt x="0" y="5"/>
                      <a:pt x="0" y="3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13" y="2"/>
                      <a:pt x="22" y="4"/>
                      <a:pt x="30" y="6"/>
                    </a:cubicBezTo>
                    <a:cubicBezTo>
                      <a:pt x="32" y="6"/>
                      <a:pt x="33" y="8"/>
                      <a:pt x="33" y="10"/>
                    </a:cubicBezTo>
                    <a:cubicBezTo>
                      <a:pt x="33" y="12"/>
                      <a:pt x="31" y="13"/>
                      <a:pt x="29" y="13"/>
                    </a:cubicBezTo>
                    <a:cubicBezTo>
                      <a:pt x="20" y="11"/>
                      <a:pt x="11" y="9"/>
                      <a:pt x="3" y="7"/>
                    </a:cubicBezTo>
                    <a:cubicBezTo>
                      <a:pt x="2" y="7"/>
                      <a:pt x="2" y="7"/>
                      <a:pt x="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63" name="">
                <a:extLst>
                  <a:ext uri="{FF2B5EF4-FFF2-40B4-BE49-F238E27FC236}">
                    <a16:creationId xmlns:a16="http://schemas.microsoft.com/office/drawing/2014/main" id="{A8C915D7-933C-40C4-A2C3-A005C56C0319}"/>
                  </a:ext>
                </a:extLst>
              </p:cNvPr>
              <p:cNvSpPr/>
              <p:nvPr/>
            </p:nvSpPr>
            <p:spPr bwMode="auto">
              <a:xfrm>
                <a:off x="7862888" y="5045076"/>
                <a:ext cx="57150" cy="41275"/>
              </a:xfrm>
              <a:custGeom>
                <a:avLst/>
                <a:gdLst>
                  <a:gd name="T0" fmla="*/ 1 w 15"/>
                  <a:gd name="T1" fmla="*/ 6 h 11"/>
                  <a:gd name="T2" fmla="*/ 0 w 15"/>
                  <a:gd name="T3" fmla="*/ 2 h 11"/>
                  <a:gd name="T4" fmla="*/ 5 w 15"/>
                  <a:gd name="T5" fmla="*/ 0 h 11"/>
                  <a:gd name="T6" fmla="*/ 13 w 15"/>
                  <a:gd name="T7" fmla="*/ 5 h 11"/>
                  <a:gd name="T8" fmla="*/ 14 w 15"/>
                  <a:gd name="T9" fmla="*/ 10 h 11"/>
                  <a:gd name="T10" fmla="*/ 9 w 15"/>
                  <a:gd name="T11" fmla="*/ 10 h 11"/>
                  <a:gd name="T12" fmla="*/ 9 w 15"/>
                  <a:gd name="T13" fmla="*/ 10 h 11"/>
                  <a:gd name="T14" fmla="*/ 2 w 15"/>
                  <a:gd name="T15" fmla="*/ 7 h 11"/>
                  <a:gd name="T16" fmla="*/ 1 w 15"/>
                  <a:gd name="T1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11">
                    <a:moveTo>
                      <a:pt x="1" y="6"/>
                    </a:moveTo>
                    <a:cubicBezTo>
                      <a:pt x="0" y="5"/>
                      <a:pt x="0" y="4"/>
                      <a:pt x="0" y="2"/>
                    </a:cubicBezTo>
                    <a:cubicBezTo>
                      <a:pt x="1" y="0"/>
                      <a:pt x="3" y="0"/>
                      <a:pt x="5" y="0"/>
                    </a:cubicBezTo>
                    <a:cubicBezTo>
                      <a:pt x="8" y="1"/>
                      <a:pt x="10" y="3"/>
                      <a:pt x="13" y="5"/>
                    </a:cubicBezTo>
                    <a:cubicBezTo>
                      <a:pt x="14" y="6"/>
                      <a:pt x="15" y="8"/>
                      <a:pt x="14" y="10"/>
                    </a:cubicBezTo>
                    <a:cubicBezTo>
                      <a:pt x="12" y="11"/>
                      <a:pt x="10" y="11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7" y="9"/>
                      <a:pt x="4" y="8"/>
                      <a:pt x="2" y="7"/>
                    </a:cubicBezTo>
                    <a:cubicBezTo>
                      <a:pt x="2" y="7"/>
                      <a:pt x="2" y="6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64" name="">
                <a:extLst>
                  <a:ext uri="{FF2B5EF4-FFF2-40B4-BE49-F238E27FC236}">
                    <a16:creationId xmlns:a16="http://schemas.microsoft.com/office/drawing/2014/main" id="{ABEEBAD9-B013-4F34-9D0B-EEF9A5E1B17E}"/>
                  </a:ext>
                </a:extLst>
              </p:cNvPr>
              <p:cNvSpPr/>
              <p:nvPr/>
            </p:nvSpPr>
            <p:spPr bwMode="auto">
              <a:xfrm>
                <a:off x="7732713" y="5186364"/>
                <a:ext cx="114300" cy="117475"/>
              </a:xfrm>
              <a:custGeom>
                <a:avLst/>
                <a:gdLst>
                  <a:gd name="T0" fmla="*/ 24 w 30"/>
                  <a:gd name="T1" fmla="*/ 30 h 31"/>
                  <a:gd name="T2" fmla="*/ 23 w 30"/>
                  <a:gd name="T3" fmla="*/ 30 h 31"/>
                  <a:gd name="T4" fmla="*/ 1 w 30"/>
                  <a:gd name="T5" fmla="*/ 6 h 31"/>
                  <a:gd name="T6" fmla="*/ 2 w 30"/>
                  <a:gd name="T7" fmla="*/ 1 h 31"/>
                  <a:gd name="T8" fmla="*/ 7 w 30"/>
                  <a:gd name="T9" fmla="*/ 1 h 31"/>
                  <a:gd name="T10" fmla="*/ 28 w 30"/>
                  <a:gd name="T11" fmla="*/ 25 h 31"/>
                  <a:gd name="T12" fmla="*/ 28 w 30"/>
                  <a:gd name="T13" fmla="*/ 30 h 31"/>
                  <a:gd name="T14" fmla="*/ 24 w 30"/>
                  <a:gd name="T15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31">
                    <a:moveTo>
                      <a:pt x="24" y="30"/>
                    </a:moveTo>
                    <a:cubicBezTo>
                      <a:pt x="24" y="30"/>
                      <a:pt x="23" y="30"/>
                      <a:pt x="23" y="30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30" y="27"/>
                      <a:pt x="30" y="29"/>
                      <a:pt x="28" y="30"/>
                    </a:cubicBezTo>
                    <a:cubicBezTo>
                      <a:pt x="27" y="31"/>
                      <a:pt x="25" y="31"/>
                      <a:pt x="24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65" name="">
                <a:extLst>
                  <a:ext uri="{FF2B5EF4-FFF2-40B4-BE49-F238E27FC236}">
                    <a16:creationId xmlns:a16="http://schemas.microsoft.com/office/drawing/2014/main" id="{29E73961-840D-45C8-8457-EF938715B915}"/>
                  </a:ext>
                </a:extLst>
              </p:cNvPr>
              <p:cNvSpPr/>
              <p:nvPr/>
            </p:nvSpPr>
            <p:spPr bwMode="auto">
              <a:xfrm>
                <a:off x="7558088" y="5291139"/>
                <a:ext cx="46038" cy="65088"/>
              </a:xfrm>
              <a:custGeom>
                <a:avLst/>
                <a:gdLst>
                  <a:gd name="T0" fmla="*/ 6 w 12"/>
                  <a:gd name="T1" fmla="*/ 16 h 17"/>
                  <a:gd name="T2" fmla="*/ 6 w 12"/>
                  <a:gd name="T3" fmla="*/ 15 h 17"/>
                  <a:gd name="T4" fmla="*/ 0 w 12"/>
                  <a:gd name="T5" fmla="*/ 4 h 17"/>
                  <a:gd name="T6" fmla="*/ 4 w 12"/>
                  <a:gd name="T7" fmla="*/ 0 h 17"/>
                  <a:gd name="T8" fmla="*/ 7 w 12"/>
                  <a:gd name="T9" fmla="*/ 3 h 17"/>
                  <a:gd name="T10" fmla="*/ 11 w 12"/>
                  <a:gd name="T11" fmla="*/ 10 h 17"/>
                  <a:gd name="T12" fmla="*/ 11 w 12"/>
                  <a:gd name="T13" fmla="*/ 15 h 17"/>
                  <a:gd name="T14" fmla="*/ 6 w 12"/>
                  <a:gd name="T15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7">
                    <a:moveTo>
                      <a:pt x="6" y="16"/>
                    </a:moveTo>
                    <a:cubicBezTo>
                      <a:pt x="6" y="16"/>
                      <a:pt x="6" y="16"/>
                      <a:pt x="6" y="15"/>
                    </a:cubicBezTo>
                    <a:cubicBezTo>
                      <a:pt x="3" y="12"/>
                      <a:pt x="1" y="8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5" y="0"/>
                      <a:pt x="7" y="1"/>
                      <a:pt x="7" y="3"/>
                    </a:cubicBezTo>
                    <a:cubicBezTo>
                      <a:pt x="7" y="6"/>
                      <a:pt x="9" y="8"/>
                      <a:pt x="11" y="10"/>
                    </a:cubicBezTo>
                    <a:cubicBezTo>
                      <a:pt x="12" y="12"/>
                      <a:pt x="12" y="14"/>
                      <a:pt x="11" y="15"/>
                    </a:cubicBezTo>
                    <a:cubicBezTo>
                      <a:pt x="10" y="17"/>
                      <a:pt x="8" y="17"/>
                      <a:pt x="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66" name="">
                <a:extLst>
                  <a:ext uri="{FF2B5EF4-FFF2-40B4-BE49-F238E27FC236}">
                    <a16:creationId xmlns:a16="http://schemas.microsoft.com/office/drawing/2014/main" id="{441D852D-63B9-4AAD-8F2B-5AEB5650C7B2}"/>
                  </a:ext>
                </a:extLst>
              </p:cNvPr>
              <p:cNvSpPr/>
              <p:nvPr/>
            </p:nvSpPr>
            <p:spPr bwMode="auto">
              <a:xfrm>
                <a:off x="7421563" y="5334001"/>
                <a:ext cx="60325" cy="131763"/>
              </a:xfrm>
              <a:custGeom>
                <a:avLst/>
                <a:gdLst>
                  <a:gd name="T0" fmla="*/ 10 w 16"/>
                  <a:gd name="T1" fmla="*/ 34 h 35"/>
                  <a:gd name="T2" fmla="*/ 9 w 16"/>
                  <a:gd name="T3" fmla="*/ 33 h 35"/>
                  <a:gd name="T4" fmla="*/ 0 w 16"/>
                  <a:gd name="T5" fmla="*/ 4 h 35"/>
                  <a:gd name="T6" fmla="*/ 4 w 16"/>
                  <a:gd name="T7" fmla="*/ 0 h 35"/>
                  <a:gd name="T8" fmla="*/ 7 w 16"/>
                  <a:gd name="T9" fmla="*/ 3 h 35"/>
                  <a:gd name="T10" fmla="*/ 15 w 16"/>
                  <a:gd name="T11" fmla="*/ 30 h 35"/>
                  <a:gd name="T12" fmla="*/ 14 w 16"/>
                  <a:gd name="T13" fmla="*/ 34 h 35"/>
                  <a:gd name="T14" fmla="*/ 10 w 16"/>
                  <a:gd name="T15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35">
                    <a:moveTo>
                      <a:pt x="10" y="34"/>
                    </a:moveTo>
                    <a:cubicBezTo>
                      <a:pt x="10" y="34"/>
                      <a:pt x="10" y="34"/>
                      <a:pt x="9" y="33"/>
                    </a:cubicBezTo>
                    <a:cubicBezTo>
                      <a:pt x="4" y="24"/>
                      <a:pt x="1" y="1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7" y="1"/>
                      <a:pt x="7" y="3"/>
                    </a:cubicBezTo>
                    <a:cubicBezTo>
                      <a:pt x="8" y="12"/>
                      <a:pt x="11" y="21"/>
                      <a:pt x="15" y="30"/>
                    </a:cubicBezTo>
                    <a:cubicBezTo>
                      <a:pt x="16" y="31"/>
                      <a:pt x="16" y="33"/>
                      <a:pt x="14" y="34"/>
                    </a:cubicBezTo>
                    <a:cubicBezTo>
                      <a:pt x="13" y="35"/>
                      <a:pt x="11" y="35"/>
                      <a:pt x="10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67" name="">
                <a:extLst>
                  <a:ext uri="{FF2B5EF4-FFF2-40B4-BE49-F238E27FC236}">
                    <a16:creationId xmlns:a16="http://schemas.microsoft.com/office/drawing/2014/main" id="{680049BF-BB41-41A9-A91D-8EF08020E3FD}"/>
                  </a:ext>
                </a:extLst>
              </p:cNvPr>
              <p:cNvSpPr/>
              <p:nvPr/>
            </p:nvSpPr>
            <p:spPr bwMode="auto">
              <a:xfrm>
                <a:off x="7219950" y="5341939"/>
                <a:ext cx="30163" cy="74613"/>
              </a:xfrm>
              <a:custGeom>
                <a:avLst/>
                <a:gdLst>
                  <a:gd name="T0" fmla="*/ 2 w 8"/>
                  <a:gd name="T1" fmla="*/ 19 h 20"/>
                  <a:gd name="T2" fmla="*/ 0 w 8"/>
                  <a:gd name="T3" fmla="*/ 17 h 20"/>
                  <a:gd name="T4" fmla="*/ 1 w 8"/>
                  <a:gd name="T5" fmla="*/ 3 h 20"/>
                  <a:gd name="T6" fmla="*/ 4 w 8"/>
                  <a:gd name="T7" fmla="*/ 0 h 20"/>
                  <a:gd name="T8" fmla="*/ 7 w 8"/>
                  <a:gd name="T9" fmla="*/ 4 h 20"/>
                  <a:gd name="T10" fmla="*/ 7 w 8"/>
                  <a:gd name="T11" fmla="*/ 17 h 20"/>
                  <a:gd name="T12" fmla="*/ 4 w 8"/>
                  <a:gd name="T13" fmla="*/ 20 h 20"/>
                  <a:gd name="T14" fmla="*/ 2 w 8"/>
                  <a:gd name="T15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20">
                    <a:moveTo>
                      <a:pt x="2" y="19"/>
                    </a:moveTo>
                    <a:cubicBezTo>
                      <a:pt x="1" y="19"/>
                      <a:pt x="0" y="18"/>
                      <a:pt x="0" y="17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7" y="4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9"/>
                      <a:pt x="6" y="20"/>
                      <a:pt x="4" y="20"/>
                    </a:cubicBezTo>
                    <a:cubicBezTo>
                      <a:pt x="3" y="20"/>
                      <a:pt x="2" y="20"/>
                      <a:pt x="2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68" name="">
                <a:extLst>
                  <a:ext uri="{FF2B5EF4-FFF2-40B4-BE49-F238E27FC236}">
                    <a16:creationId xmlns:a16="http://schemas.microsoft.com/office/drawing/2014/main" id="{713FAC0C-58F2-41C6-9515-DD95BC977DB1}"/>
                  </a:ext>
                </a:extLst>
              </p:cNvPr>
              <p:cNvSpPr/>
              <p:nvPr/>
            </p:nvSpPr>
            <p:spPr bwMode="auto">
              <a:xfrm>
                <a:off x="6600825" y="4048126"/>
                <a:ext cx="1306513" cy="1277938"/>
              </a:xfrm>
              <a:custGeom>
                <a:avLst/>
                <a:gdLst>
                  <a:gd name="T0" fmla="*/ 81 w 344"/>
                  <a:gd name="T1" fmla="*/ 291 h 337"/>
                  <a:gd name="T2" fmla="*/ 15 w 344"/>
                  <a:gd name="T3" fmla="*/ 204 h 337"/>
                  <a:gd name="T4" fmla="*/ 21 w 344"/>
                  <a:gd name="T5" fmla="*/ 79 h 337"/>
                  <a:gd name="T6" fmla="*/ 114 w 344"/>
                  <a:gd name="T7" fmla="*/ 9 h 337"/>
                  <a:gd name="T8" fmla="*/ 238 w 344"/>
                  <a:gd name="T9" fmla="*/ 26 h 337"/>
                  <a:gd name="T10" fmla="*/ 308 w 344"/>
                  <a:gd name="T11" fmla="*/ 255 h 337"/>
                  <a:gd name="T12" fmla="*/ 308 w 344"/>
                  <a:gd name="T13" fmla="*/ 255 h 337"/>
                  <a:gd name="T14" fmla="*/ 219 w 344"/>
                  <a:gd name="T15" fmla="*/ 322 h 337"/>
                  <a:gd name="T16" fmla="*/ 100 w 344"/>
                  <a:gd name="T17" fmla="*/ 302 h 337"/>
                  <a:gd name="T18" fmla="*/ 81 w 344"/>
                  <a:gd name="T19" fmla="*/ 291 h 337"/>
                  <a:gd name="T20" fmla="*/ 252 w 344"/>
                  <a:gd name="T21" fmla="*/ 43 h 337"/>
                  <a:gd name="T22" fmla="*/ 235 w 344"/>
                  <a:gd name="T23" fmla="*/ 33 h 337"/>
                  <a:gd name="T24" fmla="*/ 115 w 344"/>
                  <a:gd name="T25" fmla="*/ 16 h 337"/>
                  <a:gd name="T26" fmla="*/ 27 w 344"/>
                  <a:gd name="T27" fmla="*/ 82 h 337"/>
                  <a:gd name="T28" fmla="*/ 22 w 344"/>
                  <a:gd name="T29" fmla="*/ 201 h 337"/>
                  <a:gd name="T30" fmla="*/ 103 w 344"/>
                  <a:gd name="T31" fmla="*/ 296 h 337"/>
                  <a:gd name="T32" fmla="*/ 301 w 344"/>
                  <a:gd name="T33" fmla="*/ 251 h 337"/>
                  <a:gd name="T34" fmla="*/ 252 w 344"/>
                  <a:gd name="T35" fmla="*/ 43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4" h="337">
                    <a:moveTo>
                      <a:pt x="81" y="291"/>
                    </a:moveTo>
                    <a:cubicBezTo>
                      <a:pt x="51" y="270"/>
                      <a:pt x="28" y="239"/>
                      <a:pt x="15" y="204"/>
                    </a:cubicBezTo>
                    <a:cubicBezTo>
                      <a:pt x="0" y="161"/>
                      <a:pt x="2" y="115"/>
                      <a:pt x="21" y="79"/>
                    </a:cubicBezTo>
                    <a:cubicBezTo>
                      <a:pt x="39" y="43"/>
                      <a:pt x="72" y="18"/>
                      <a:pt x="114" y="9"/>
                    </a:cubicBezTo>
                    <a:cubicBezTo>
                      <a:pt x="154" y="0"/>
                      <a:pt x="198" y="6"/>
                      <a:pt x="238" y="26"/>
                    </a:cubicBezTo>
                    <a:cubicBezTo>
                      <a:pt x="322" y="69"/>
                      <a:pt x="344" y="182"/>
                      <a:pt x="308" y="255"/>
                    </a:cubicBezTo>
                    <a:cubicBezTo>
                      <a:pt x="308" y="255"/>
                      <a:pt x="308" y="255"/>
                      <a:pt x="308" y="255"/>
                    </a:cubicBezTo>
                    <a:cubicBezTo>
                      <a:pt x="289" y="291"/>
                      <a:pt x="259" y="314"/>
                      <a:pt x="219" y="322"/>
                    </a:cubicBezTo>
                    <a:cubicBezTo>
                      <a:pt x="183" y="329"/>
                      <a:pt x="140" y="322"/>
                      <a:pt x="100" y="302"/>
                    </a:cubicBezTo>
                    <a:cubicBezTo>
                      <a:pt x="93" y="298"/>
                      <a:pt x="87" y="295"/>
                      <a:pt x="81" y="291"/>
                    </a:cubicBezTo>
                    <a:close/>
                    <a:moveTo>
                      <a:pt x="252" y="43"/>
                    </a:moveTo>
                    <a:cubicBezTo>
                      <a:pt x="246" y="39"/>
                      <a:pt x="241" y="36"/>
                      <a:pt x="235" y="33"/>
                    </a:cubicBezTo>
                    <a:cubicBezTo>
                      <a:pt x="196" y="13"/>
                      <a:pt x="154" y="7"/>
                      <a:pt x="115" y="16"/>
                    </a:cubicBezTo>
                    <a:cubicBezTo>
                      <a:pt x="75" y="24"/>
                      <a:pt x="44" y="48"/>
                      <a:pt x="27" y="82"/>
                    </a:cubicBezTo>
                    <a:cubicBezTo>
                      <a:pt x="9" y="117"/>
                      <a:pt x="8" y="160"/>
                      <a:pt x="22" y="201"/>
                    </a:cubicBezTo>
                    <a:cubicBezTo>
                      <a:pt x="36" y="243"/>
                      <a:pt x="66" y="277"/>
                      <a:pt x="103" y="296"/>
                    </a:cubicBezTo>
                    <a:cubicBezTo>
                      <a:pt x="186" y="337"/>
                      <a:pt x="267" y="319"/>
                      <a:pt x="301" y="251"/>
                    </a:cubicBezTo>
                    <a:cubicBezTo>
                      <a:pt x="334" y="187"/>
                      <a:pt x="318" y="89"/>
                      <a:pt x="252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69" name="">
                <a:extLst>
                  <a:ext uri="{FF2B5EF4-FFF2-40B4-BE49-F238E27FC236}">
                    <a16:creationId xmlns:a16="http://schemas.microsoft.com/office/drawing/2014/main" id="{E3265E3E-030B-46C5-B02B-B71057DA6D12}"/>
                  </a:ext>
                </a:extLst>
              </p:cNvPr>
              <p:cNvSpPr/>
              <p:nvPr/>
            </p:nvSpPr>
            <p:spPr bwMode="auto">
              <a:xfrm>
                <a:off x="6988175" y="4624389"/>
                <a:ext cx="577850" cy="576263"/>
              </a:xfrm>
              <a:custGeom>
                <a:avLst/>
                <a:gdLst>
                  <a:gd name="T0" fmla="*/ 42 w 152"/>
                  <a:gd name="T1" fmla="*/ 135 h 152"/>
                  <a:gd name="T2" fmla="*/ 15 w 152"/>
                  <a:gd name="T3" fmla="*/ 42 h 152"/>
                  <a:gd name="T4" fmla="*/ 111 w 152"/>
                  <a:gd name="T5" fmla="*/ 19 h 152"/>
                  <a:gd name="T6" fmla="*/ 146 w 152"/>
                  <a:gd name="T7" fmla="*/ 63 h 152"/>
                  <a:gd name="T8" fmla="*/ 142 w 152"/>
                  <a:gd name="T9" fmla="*/ 119 h 152"/>
                  <a:gd name="T10" fmla="*/ 142 w 152"/>
                  <a:gd name="T11" fmla="*/ 119 h 152"/>
                  <a:gd name="T12" fmla="*/ 103 w 152"/>
                  <a:gd name="T13" fmla="*/ 149 h 152"/>
                  <a:gd name="T14" fmla="*/ 50 w 152"/>
                  <a:gd name="T15" fmla="*/ 140 h 152"/>
                  <a:gd name="T16" fmla="*/ 42 w 152"/>
                  <a:gd name="T17" fmla="*/ 135 h 152"/>
                  <a:gd name="T18" fmla="*/ 115 w 152"/>
                  <a:gd name="T19" fmla="*/ 29 h 152"/>
                  <a:gd name="T20" fmla="*/ 108 w 152"/>
                  <a:gd name="T21" fmla="*/ 25 h 152"/>
                  <a:gd name="T22" fmla="*/ 22 w 152"/>
                  <a:gd name="T23" fmla="*/ 45 h 152"/>
                  <a:gd name="T24" fmla="*/ 53 w 152"/>
                  <a:gd name="T25" fmla="*/ 134 h 152"/>
                  <a:gd name="T26" fmla="*/ 101 w 152"/>
                  <a:gd name="T27" fmla="*/ 142 h 152"/>
                  <a:gd name="T28" fmla="*/ 136 w 152"/>
                  <a:gd name="T29" fmla="*/ 116 h 152"/>
                  <a:gd name="T30" fmla="*/ 136 w 152"/>
                  <a:gd name="T31" fmla="*/ 116 h 152"/>
                  <a:gd name="T32" fmla="*/ 140 w 152"/>
                  <a:gd name="T33" fmla="*/ 65 h 152"/>
                  <a:gd name="T34" fmla="*/ 115 w 152"/>
                  <a:gd name="T35" fmla="*/ 29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2" h="152">
                    <a:moveTo>
                      <a:pt x="42" y="135"/>
                    </a:moveTo>
                    <a:cubicBezTo>
                      <a:pt x="13" y="115"/>
                      <a:pt x="0" y="73"/>
                      <a:pt x="15" y="42"/>
                    </a:cubicBezTo>
                    <a:cubicBezTo>
                      <a:pt x="32" y="10"/>
                      <a:pt x="74" y="0"/>
                      <a:pt x="111" y="19"/>
                    </a:cubicBezTo>
                    <a:cubicBezTo>
                      <a:pt x="128" y="27"/>
                      <a:pt x="141" y="43"/>
                      <a:pt x="146" y="63"/>
                    </a:cubicBezTo>
                    <a:cubicBezTo>
                      <a:pt x="152" y="82"/>
                      <a:pt x="150" y="103"/>
                      <a:pt x="142" y="119"/>
                    </a:cubicBezTo>
                    <a:cubicBezTo>
                      <a:pt x="142" y="119"/>
                      <a:pt x="142" y="119"/>
                      <a:pt x="142" y="119"/>
                    </a:cubicBezTo>
                    <a:cubicBezTo>
                      <a:pt x="134" y="135"/>
                      <a:pt x="120" y="146"/>
                      <a:pt x="103" y="149"/>
                    </a:cubicBezTo>
                    <a:cubicBezTo>
                      <a:pt x="87" y="152"/>
                      <a:pt x="68" y="149"/>
                      <a:pt x="50" y="140"/>
                    </a:cubicBezTo>
                    <a:cubicBezTo>
                      <a:pt x="47" y="139"/>
                      <a:pt x="45" y="137"/>
                      <a:pt x="42" y="135"/>
                    </a:cubicBezTo>
                    <a:close/>
                    <a:moveTo>
                      <a:pt x="115" y="29"/>
                    </a:moveTo>
                    <a:cubicBezTo>
                      <a:pt x="113" y="28"/>
                      <a:pt x="110" y="26"/>
                      <a:pt x="108" y="25"/>
                    </a:cubicBezTo>
                    <a:cubicBezTo>
                      <a:pt x="74" y="8"/>
                      <a:pt x="36" y="17"/>
                      <a:pt x="22" y="45"/>
                    </a:cubicBezTo>
                    <a:cubicBezTo>
                      <a:pt x="6" y="76"/>
                      <a:pt x="21" y="118"/>
                      <a:pt x="53" y="134"/>
                    </a:cubicBezTo>
                    <a:cubicBezTo>
                      <a:pt x="70" y="142"/>
                      <a:pt x="87" y="145"/>
                      <a:pt x="101" y="142"/>
                    </a:cubicBezTo>
                    <a:cubicBezTo>
                      <a:pt x="117" y="139"/>
                      <a:pt x="129" y="130"/>
                      <a:pt x="136" y="116"/>
                    </a:cubicBezTo>
                    <a:cubicBezTo>
                      <a:pt x="136" y="116"/>
                      <a:pt x="136" y="116"/>
                      <a:pt x="136" y="116"/>
                    </a:cubicBezTo>
                    <a:cubicBezTo>
                      <a:pt x="143" y="101"/>
                      <a:pt x="145" y="83"/>
                      <a:pt x="140" y="65"/>
                    </a:cubicBezTo>
                    <a:cubicBezTo>
                      <a:pt x="135" y="50"/>
                      <a:pt x="127" y="37"/>
                      <a:pt x="115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70" name="">
                <a:extLst>
                  <a:ext uri="{FF2B5EF4-FFF2-40B4-BE49-F238E27FC236}">
                    <a16:creationId xmlns:a16="http://schemas.microsoft.com/office/drawing/2014/main" id="{91089797-CA69-4DAE-A552-4026ADF24161}"/>
                  </a:ext>
                </a:extLst>
              </p:cNvPr>
              <p:cNvSpPr/>
              <p:nvPr/>
            </p:nvSpPr>
            <p:spPr bwMode="auto">
              <a:xfrm>
                <a:off x="7486650" y="4502151"/>
                <a:ext cx="269875" cy="280988"/>
              </a:xfrm>
              <a:custGeom>
                <a:avLst/>
                <a:gdLst>
                  <a:gd name="T0" fmla="*/ 17 w 71"/>
                  <a:gd name="T1" fmla="*/ 66 h 74"/>
                  <a:gd name="T2" fmla="*/ 4 w 71"/>
                  <a:gd name="T3" fmla="*/ 47 h 74"/>
                  <a:gd name="T4" fmla="*/ 5 w 71"/>
                  <a:gd name="T5" fmla="*/ 21 h 74"/>
                  <a:gd name="T6" fmla="*/ 51 w 71"/>
                  <a:gd name="T7" fmla="*/ 9 h 74"/>
                  <a:gd name="T8" fmla="*/ 68 w 71"/>
                  <a:gd name="T9" fmla="*/ 31 h 74"/>
                  <a:gd name="T10" fmla="*/ 66 w 71"/>
                  <a:gd name="T11" fmla="*/ 58 h 74"/>
                  <a:gd name="T12" fmla="*/ 47 w 71"/>
                  <a:gd name="T13" fmla="*/ 72 h 74"/>
                  <a:gd name="T14" fmla="*/ 22 w 71"/>
                  <a:gd name="T15" fmla="*/ 68 h 74"/>
                  <a:gd name="T16" fmla="*/ 17 w 71"/>
                  <a:gd name="T17" fmla="*/ 66 h 74"/>
                  <a:gd name="T18" fmla="*/ 51 w 71"/>
                  <a:gd name="T19" fmla="*/ 17 h 74"/>
                  <a:gd name="T20" fmla="*/ 48 w 71"/>
                  <a:gd name="T21" fmla="*/ 15 h 74"/>
                  <a:gd name="T22" fmla="*/ 11 w 71"/>
                  <a:gd name="T23" fmla="*/ 24 h 74"/>
                  <a:gd name="T24" fmla="*/ 10 w 71"/>
                  <a:gd name="T25" fmla="*/ 45 h 74"/>
                  <a:gd name="T26" fmla="*/ 25 w 71"/>
                  <a:gd name="T27" fmla="*/ 62 h 74"/>
                  <a:gd name="T28" fmla="*/ 45 w 71"/>
                  <a:gd name="T29" fmla="*/ 66 h 74"/>
                  <a:gd name="T30" fmla="*/ 60 w 71"/>
                  <a:gd name="T31" fmla="*/ 55 h 74"/>
                  <a:gd name="T32" fmla="*/ 60 w 71"/>
                  <a:gd name="T33" fmla="*/ 55 h 74"/>
                  <a:gd name="T34" fmla="*/ 62 w 71"/>
                  <a:gd name="T35" fmla="*/ 33 h 74"/>
                  <a:gd name="T36" fmla="*/ 51 w 71"/>
                  <a:gd name="T37" fmla="*/ 17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1" h="74">
                    <a:moveTo>
                      <a:pt x="17" y="66"/>
                    </a:moveTo>
                    <a:cubicBezTo>
                      <a:pt x="11" y="61"/>
                      <a:pt x="6" y="55"/>
                      <a:pt x="4" y="47"/>
                    </a:cubicBezTo>
                    <a:cubicBezTo>
                      <a:pt x="0" y="38"/>
                      <a:pt x="1" y="28"/>
                      <a:pt x="5" y="21"/>
                    </a:cubicBezTo>
                    <a:cubicBezTo>
                      <a:pt x="13" y="5"/>
                      <a:pt x="33" y="0"/>
                      <a:pt x="51" y="9"/>
                    </a:cubicBezTo>
                    <a:cubicBezTo>
                      <a:pt x="59" y="13"/>
                      <a:pt x="65" y="21"/>
                      <a:pt x="68" y="31"/>
                    </a:cubicBezTo>
                    <a:cubicBezTo>
                      <a:pt x="71" y="40"/>
                      <a:pt x="70" y="50"/>
                      <a:pt x="66" y="58"/>
                    </a:cubicBezTo>
                    <a:cubicBezTo>
                      <a:pt x="62" y="66"/>
                      <a:pt x="55" y="71"/>
                      <a:pt x="47" y="72"/>
                    </a:cubicBezTo>
                    <a:cubicBezTo>
                      <a:pt x="39" y="74"/>
                      <a:pt x="30" y="72"/>
                      <a:pt x="22" y="68"/>
                    </a:cubicBezTo>
                    <a:cubicBezTo>
                      <a:pt x="20" y="67"/>
                      <a:pt x="19" y="67"/>
                      <a:pt x="17" y="66"/>
                    </a:cubicBezTo>
                    <a:close/>
                    <a:moveTo>
                      <a:pt x="51" y="17"/>
                    </a:moveTo>
                    <a:cubicBezTo>
                      <a:pt x="50" y="16"/>
                      <a:pt x="49" y="16"/>
                      <a:pt x="48" y="15"/>
                    </a:cubicBezTo>
                    <a:cubicBezTo>
                      <a:pt x="33" y="8"/>
                      <a:pt x="17" y="12"/>
                      <a:pt x="11" y="24"/>
                    </a:cubicBezTo>
                    <a:cubicBezTo>
                      <a:pt x="8" y="30"/>
                      <a:pt x="8" y="38"/>
                      <a:pt x="10" y="45"/>
                    </a:cubicBezTo>
                    <a:cubicBezTo>
                      <a:pt x="13" y="52"/>
                      <a:pt x="18" y="59"/>
                      <a:pt x="25" y="62"/>
                    </a:cubicBezTo>
                    <a:cubicBezTo>
                      <a:pt x="32" y="66"/>
                      <a:pt x="39" y="67"/>
                      <a:pt x="45" y="66"/>
                    </a:cubicBezTo>
                    <a:cubicBezTo>
                      <a:pt x="52" y="64"/>
                      <a:pt x="57" y="60"/>
                      <a:pt x="60" y="55"/>
                    </a:cubicBezTo>
                    <a:cubicBezTo>
                      <a:pt x="60" y="55"/>
                      <a:pt x="60" y="55"/>
                      <a:pt x="60" y="55"/>
                    </a:cubicBezTo>
                    <a:cubicBezTo>
                      <a:pt x="63" y="48"/>
                      <a:pt x="64" y="40"/>
                      <a:pt x="62" y="33"/>
                    </a:cubicBezTo>
                    <a:cubicBezTo>
                      <a:pt x="60" y="26"/>
                      <a:pt x="56" y="21"/>
                      <a:pt x="51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71" name="">
                <a:extLst>
                  <a:ext uri="{FF2B5EF4-FFF2-40B4-BE49-F238E27FC236}">
                    <a16:creationId xmlns:a16="http://schemas.microsoft.com/office/drawing/2014/main" id="{68AD3968-579D-454F-8DD1-D44F56FD3D60}"/>
                  </a:ext>
                </a:extLst>
              </p:cNvPr>
              <p:cNvSpPr/>
              <p:nvPr/>
            </p:nvSpPr>
            <p:spPr bwMode="auto">
              <a:xfrm>
                <a:off x="7269163" y="4445001"/>
                <a:ext cx="201613" cy="190500"/>
              </a:xfrm>
              <a:custGeom>
                <a:avLst/>
                <a:gdLst>
                  <a:gd name="T0" fmla="*/ 14 w 53"/>
                  <a:gd name="T1" fmla="*/ 44 h 50"/>
                  <a:gd name="T2" fmla="*/ 5 w 53"/>
                  <a:gd name="T3" fmla="*/ 13 h 50"/>
                  <a:gd name="T4" fmla="*/ 16 w 53"/>
                  <a:gd name="T5" fmla="*/ 3 h 50"/>
                  <a:gd name="T6" fmla="*/ 37 w 53"/>
                  <a:gd name="T7" fmla="*/ 4 h 50"/>
                  <a:gd name="T8" fmla="*/ 48 w 53"/>
                  <a:gd name="T9" fmla="*/ 38 h 50"/>
                  <a:gd name="T10" fmla="*/ 48 w 53"/>
                  <a:gd name="T11" fmla="*/ 38 h 50"/>
                  <a:gd name="T12" fmla="*/ 37 w 53"/>
                  <a:gd name="T13" fmla="*/ 48 h 50"/>
                  <a:gd name="T14" fmla="*/ 17 w 53"/>
                  <a:gd name="T15" fmla="*/ 46 h 50"/>
                  <a:gd name="T16" fmla="*/ 14 w 53"/>
                  <a:gd name="T17" fmla="*/ 44 h 50"/>
                  <a:gd name="T18" fmla="*/ 36 w 53"/>
                  <a:gd name="T19" fmla="*/ 12 h 50"/>
                  <a:gd name="T20" fmla="*/ 34 w 53"/>
                  <a:gd name="T21" fmla="*/ 10 h 50"/>
                  <a:gd name="T22" fmla="*/ 19 w 53"/>
                  <a:gd name="T23" fmla="*/ 9 h 50"/>
                  <a:gd name="T24" fmla="*/ 11 w 53"/>
                  <a:gd name="T25" fmla="*/ 16 h 50"/>
                  <a:gd name="T26" fmla="*/ 20 w 53"/>
                  <a:gd name="T27" fmla="*/ 39 h 50"/>
                  <a:gd name="T28" fmla="*/ 34 w 53"/>
                  <a:gd name="T29" fmla="*/ 41 h 50"/>
                  <a:gd name="T30" fmla="*/ 41 w 53"/>
                  <a:gd name="T31" fmla="*/ 35 h 50"/>
                  <a:gd name="T32" fmla="*/ 41 w 53"/>
                  <a:gd name="T33" fmla="*/ 35 h 50"/>
                  <a:gd name="T34" fmla="*/ 36 w 53"/>
                  <a:gd name="T35" fmla="*/ 1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3" h="50">
                    <a:moveTo>
                      <a:pt x="14" y="44"/>
                    </a:moveTo>
                    <a:cubicBezTo>
                      <a:pt x="4" y="37"/>
                      <a:pt x="0" y="23"/>
                      <a:pt x="5" y="13"/>
                    </a:cubicBezTo>
                    <a:cubicBezTo>
                      <a:pt x="7" y="8"/>
                      <a:pt x="11" y="4"/>
                      <a:pt x="16" y="3"/>
                    </a:cubicBezTo>
                    <a:cubicBezTo>
                      <a:pt x="23" y="0"/>
                      <a:pt x="30" y="1"/>
                      <a:pt x="37" y="4"/>
                    </a:cubicBezTo>
                    <a:cubicBezTo>
                      <a:pt x="49" y="10"/>
                      <a:pt x="53" y="27"/>
                      <a:pt x="48" y="38"/>
                    </a:cubicBezTo>
                    <a:cubicBezTo>
                      <a:pt x="48" y="38"/>
                      <a:pt x="48" y="38"/>
                      <a:pt x="48" y="38"/>
                    </a:cubicBezTo>
                    <a:cubicBezTo>
                      <a:pt x="45" y="42"/>
                      <a:pt x="42" y="46"/>
                      <a:pt x="37" y="48"/>
                    </a:cubicBezTo>
                    <a:cubicBezTo>
                      <a:pt x="31" y="50"/>
                      <a:pt x="24" y="49"/>
                      <a:pt x="17" y="46"/>
                    </a:cubicBezTo>
                    <a:cubicBezTo>
                      <a:pt x="16" y="45"/>
                      <a:pt x="15" y="44"/>
                      <a:pt x="14" y="44"/>
                    </a:cubicBezTo>
                    <a:close/>
                    <a:moveTo>
                      <a:pt x="36" y="12"/>
                    </a:moveTo>
                    <a:cubicBezTo>
                      <a:pt x="35" y="11"/>
                      <a:pt x="34" y="11"/>
                      <a:pt x="34" y="10"/>
                    </a:cubicBezTo>
                    <a:cubicBezTo>
                      <a:pt x="29" y="8"/>
                      <a:pt x="23" y="8"/>
                      <a:pt x="19" y="9"/>
                    </a:cubicBezTo>
                    <a:cubicBezTo>
                      <a:pt x="15" y="10"/>
                      <a:pt x="12" y="13"/>
                      <a:pt x="11" y="16"/>
                    </a:cubicBezTo>
                    <a:cubicBezTo>
                      <a:pt x="7" y="24"/>
                      <a:pt x="11" y="35"/>
                      <a:pt x="20" y="39"/>
                    </a:cubicBezTo>
                    <a:cubicBezTo>
                      <a:pt x="25" y="42"/>
                      <a:pt x="30" y="42"/>
                      <a:pt x="34" y="41"/>
                    </a:cubicBezTo>
                    <a:cubicBezTo>
                      <a:pt x="38" y="40"/>
                      <a:pt x="40" y="38"/>
                      <a:pt x="41" y="35"/>
                    </a:cubicBezTo>
                    <a:cubicBezTo>
                      <a:pt x="41" y="35"/>
                      <a:pt x="41" y="35"/>
                      <a:pt x="41" y="35"/>
                    </a:cubicBezTo>
                    <a:cubicBezTo>
                      <a:pt x="45" y="28"/>
                      <a:pt x="43" y="17"/>
                      <a:pt x="3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72" name="">
                <a:extLst>
                  <a:ext uri="{FF2B5EF4-FFF2-40B4-BE49-F238E27FC236}">
                    <a16:creationId xmlns:a16="http://schemas.microsoft.com/office/drawing/2014/main" id="{C72E1714-9D13-4683-B492-5BD1B4839F3C}"/>
                  </a:ext>
                </a:extLst>
              </p:cNvPr>
              <p:cNvSpPr/>
              <p:nvPr/>
            </p:nvSpPr>
            <p:spPr bwMode="auto">
              <a:xfrm>
                <a:off x="7219950" y="4911726"/>
                <a:ext cx="228600" cy="217488"/>
              </a:xfrm>
              <a:custGeom>
                <a:avLst/>
                <a:gdLst>
                  <a:gd name="T0" fmla="*/ 15 w 60"/>
                  <a:gd name="T1" fmla="*/ 50 h 57"/>
                  <a:gd name="T2" fmla="*/ 1 w 60"/>
                  <a:gd name="T3" fmla="*/ 30 h 57"/>
                  <a:gd name="T4" fmla="*/ 6 w 60"/>
                  <a:gd name="T5" fmla="*/ 12 h 57"/>
                  <a:gd name="T6" fmla="*/ 27 w 60"/>
                  <a:gd name="T7" fmla="*/ 1 h 57"/>
                  <a:gd name="T8" fmla="*/ 59 w 60"/>
                  <a:gd name="T9" fmla="*/ 29 h 57"/>
                  <a:gd name="T10" fmla="*/ 55 w 60"/>
                  <a:gd name="T11" fmla="*/ 46 h 57"/>
                  <a:gd name="T12" fmla="*/ 35 w 60"/>
                  <a:gd name="T13" fmla="*/ 56 h 57"/>
                  <a:gd name="T14" fmla="*/ 15 w 60"/>
                  <a:gd name="T15" fmla="*/ 50 h 57"/>
                  <a:gd name="T16" fmla="*/ 41 w 60"/>
                  <a:gd name="T17" fmla="*/ 12 h 57"/>
                  <a:gd name="T18" fmla="*/ 27 w 60"/>
                  <a:gd name="T19" fmla="*/ 8 h 57"/>
                  <a:gd name="T20" fmla="*/ 11 w 60"/>
                  <a:gd name="T21" fmla="*/ 16 h 57"/>
                  <a:gd name="T22" fmla="*/ 8 w 60"/>
                  <a:gd name="T23" fmla="*/ 29 h 57"/>
                  <a:gd name="T24" fmla="*/ 34 w 60"/>
                  <a:gd name="T25" fmla="*/ 49 h 57"/>
                  <a:gd name="T26" fmla="*/ 50 w 60"/>
                  <a:gd name="T27" fmla="*/ 42 h 57"/>
                  <a:gd name="T28" fmla="*/ 52 w 60"/>
                  <a:gd name="T29" fmla="*/ 30 h 57"/>
                  <a:gd name="T30" fmla="*/ 52 w 60"/>
                  <a:gd name="T31" fmla="*/ 30 h 57"/>
                  <a:gd name="T32" fmla="*/ 41 w 60"/>
                  <a:gd name="T33" fmla="*/ 1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57">
                    <a:moveTo>
                      <a:pt x="15" y="50"/>
                    </a:moveTo>
                    <a:cubicBezTo>
                      <a:pt x="8" y="46"/>
                      <a:pt x="3" y="38"/>
                      <a:pt x="1" y="30"/>
                    </a:cubicBezTo>
                    <a:cubicBezTo>
                      <a:pt x="0" y="23"/>
                      <a:pt x="2" y="17"/>
                      <a:pt x="6" y="12"/>
                    </a:cubicBezTo>
                    <a:cubicBezTo>
                      <a:pt x="11" y="6"/>
                      <a:pt x="18" y="2"/>
                      <a:pt x="27" y="1"/>
                    </a:cubicBezTo>
                    <a:cubicBezTo>
                      <a:pt x="43" y="0"/>
                      <a:pt x="57" y="15"/>
                      <a:pt x="59" y="29"/>
                    </a:cubicBezTo>
                    <a:cubicBezTo>
                      <a:pt x="60" y="35"/>
                      <a:pt x="59" y="41"/>
                      <a:pt x="55" y="46"/>
                    </a:cubicBezTo>
                    <a:cubicBezTo>
                      <a:pt x="51" y="52"/>
                      <a:pt x="43" y="55"/>
                      <a:pt x="35" y="56"/>
                    </a:cubicBezTo>
                    <a:cubicBezTo>
                      <a:pt x="28" y="57"/>
                      <a:pt x="21" y="54"/>
                      <a:pt x="15" y="50"/>
                    </a:cubicBezTo>
                    <a:close/>
                    <a:moveTo>
                      <a:pt x="41" y="12"/>
                    </a:moveTo>
                    <a:cubicBezTo>
                      <a:pt x="37" y="9"/>
                      <a:pt x="32" y="8"/>
                      <a:pt x="27" y="8"/>
                    </a:cubicBezTo>
                    <a:cubicBezTo>
                      <a:pt x="21" y="9"/>
                      <a:pt x="15" y="12"/>
                      <a:pt x="11" y="16"/>
                    </a:cubicBezTo>
                    <a:cubicBezTo>
                      <a:pt x="9" y="20"/>
                      <a:pt x="8" y="24"/>
                      <a:pt x="8" y="29"/>
                    </a:cubicBezTo>
                    <a:cubicBezTo>
                      <a:pt x="10" y="40"/>
                      <a:pt x="22" y="50"/>
                      <a:pt x="34" y="49"/>
                    </a:cubicBezTo>
                    <a:cubicBezTo>
                      <a:pt x="41" y="48"/>
                      <a:pt x="46" y="46"/>
                      <a:pt x="50" y="42"/>
                    </a:cubicBezTo>
                    <a:cubicBezTo>
                      <a:pt x="52" y="38"/>
                      <a:pt x="53" y="34"/>
                      <a:pt x="52" y="30"/>
                    </a:cubicBezTo>
                    <a:cubicBezTo>
                      <a:pt x="52" y="30"/>
                      <a:pt x="52" y="30"/>
                      <a:pt x="52" y="30"/>
                    </a:cubicBezTo>
                    <a:cubicBezTo>
                      <a:pt x="51" y="23"/>
                      <a:pt x="47" y="16"/>
                      <a:pt x="4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73" name="">
                <a:extLst>
                  <a:ext uri="{FF2B5EF4-FFF2-40B4-BE49-F238E27FC236}">
                    <a16:creationId xmlns:a16="http://schemas.microsoft.com/office/drawing/2014/main" id="{4C07DECF-BCF6-433A-9C44-A48606209C41}"/>
                  </a:ext>
                </a:extLst>
              </p:cNvPr>
              <p:cNvSpPr/>
              <p:nvPr/>
            </p:nvSpPr>
            <p:spPr bwMode="auto">
              <a:xfrm>
                <a:off x="6426200" y="3956051"/>
                <a:ext cx="1595438" cy="1435100"/>
              </a:xfrm>
              <a:custGeom>
                <a:avLst/>
                <a:gdLst>
                  <a:gd name="T0" fmla="*/ 105 w 420"/>
                  <a:gd name="T1" fmla="*/ 333 h 378"/>
                  <a:gd name="T2" fmla="*/ 36 w 420"/>
                  <a:gd name="T3" fmla="*/ 255 h 378"/>
                  <a:gd name="T4" fmla="*/ 29 w 420"/>
                  <a:gd name="T5" fmla="*/ 116 h 378"/>
                  <a:gd name="T6" fmla="*/ 130 w 420"/>
                  <a:gd name="T7" fmla="*/ 20 h 378"/>
                  <a:gd name="T8" fmla="*/ 285 w 420"/>
                  <a:gd name="T9" fmla="*/ 21 h 378"/>
                  <a:gd name="T10" fmla="*/ 391 w 420"/>
                  <a:gd name="T11" fmla="*/ 125 h 378"/>
                  <a:gd name="T12" fmla="*/ 394 w 420"/>
                  <a:gd name="T13" fmla="*/ 267 h 378"/>
                  <a:gd name="T14" fmla="*/ 394 w 420"/>
                  <a:gd name="T15" fmla="*/ 267 h 378"/>
                  <a:gd name="T16" fmla="*/ 300 w 420"/>
                  <a:gd name="T17" fmla="*/ 358 h 378"/>
                  <a:gd name="T18" fmla="*/ 146 w 420"/>
                  <a:gd name="T19" fmla="*/ 355 h 378"/>
                  <a:gd name="T20" fmla="*/ 105 w 420"/>
                  <a:gd name="T21" fmla="*/ 333 h 378"/>
                  <a:gd name="T22" fmla="*/ 316 w 420"/>
                  <a:gd name="T23" fmla="*/ 46 h 378"/>
                  <a:gd name="T24" fmla="*/ 282 w 420"/>
                  <a:gd name="T25" fmla="*/ 28 h 378"/>
                  <a:gd name="T26" fmla="*/ 132 w 420"/>
                  <a:gd name="T27" fmla="*/ 27 h 378"/>
                  <a:gd name="T28" fmla="*/ 36 w 420"/>
                  <a:gd name="T29" fmla="*/ 119 h 378"/>
                  <a:gd name="T30" fmla="*/ 148 w 420"/>
                  <a:gd name="T31" fmla="*/ 349 h 378"/>
                  <a:gd name="T32" fmla="*/ 298 w 420"/>
                  <a:gd name="T33" fmla="*/ 352 h 378"/>
                  <a:gd name="T34" fmla="*/ 387 w 420"/>
                  <a:gd name="T35" fmla="*/ 264 h 378"/>
                  <a:gd name="T36" fmla="*/ 387 w 420"/>
                  <a:gd name="T37" fmla="*/ 264 h 378"/>
                  <a:gd name="T38" fmla="*/ 316 w 420"/>
                  <a:gd name="T39" fmla="*/ 46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0" h="378">
                    <a:moveTo>
                      <a:pt x="105" y="333"/>
                    </a:moveTo>
                    <a:cubicBezTo>
                      <a:pt x="76" y="312"/>
                      <a:pt x="52" y="286"/>
                      <a:pt x="36" y="255"/>
                    </a:cubicBezTo>
                    <a:cubicBezTo>
                      <a:pt x="14" y="209"/>
                      <a:pt x="11" y="160"/>
                      <a:pt x="29" y="116"/>
                    </a:cubicBezTo>
                    <a:cubicBezTo>
                      <a:pt x="47" y="73"/>
                      <a:pt x="83" y="39"/>
                      <a:pt x="130" y="20"/>
                    </a:cubicBezTo>
                    <a:cubicBezTo>
                      <a:pt x="180" y="0"/>
                      <a:pt x="237" y="0"/>
                      <a:pt x="285" y="21"/>
                    </a:cubicBezTo>
                    <a:cubicBezTo>
                      <a:pt x="333" y="42"/>
                      <a:pt x="370" y="79"/>
                      <a:pt x="391" y="125"/>
                    </a:cubicBezTo>
                    <a:cubicBezTo>
                      <a:pt x="411" y="172"/>
                      <a:pt x="412" y="222"/>
                      <a:pt x="394" y="267"/>
                    </a:cubicBezTo>
                    <a:cubicBezTo>
                      <a:pt x="394" y="267"/>
                      <a:pt x="394" y="267"/>
                      <a:pt x="394" y="267"/>
                    </a:cubicBezTo>
                    <a:cubicBezTo>
                      <a:pt x="377" y="309"/>
                      <a:pt x="343" y="341"/>
                      <a:pt x="300" y="358"/>
                    </a:cubicBezTo>
                    <a:cubicBezTo>
                      <a:pt x="252" y="378"/>
                      <a:pt x="196" y="377"/>
                      <a:pt x="146" y="355"/>
                    </a:cubicBezTo>
                    <a:cubicBezTo>
                      <a:pt x="131" y="349"/>
                      <a:pt x="118" y="341"/>
                      <a:pt x="105" y="333"/>
                    </a:cubicBezTo>
                    <a:close/>
                    <a:moveTo>
                      <a:pt x="316" y="46"/>
                    </a:moveTo>
                    <a:cubicBezTo>
                      <a:pt x="306" y="39"/>
                      <a:pt x="295" y="33"/>
                      <a:pt x="282" y="28"/>
                    </a:cubicBezTo>
                    <a:cubicBezTo>
                      <a:pt x="235" y="8"/>
                      <a:pt x="181" y="7"/>
                      <a:pt x="132" y="27"/>
                    </a:cubicBezTo>
                    <a:cubicBezTo>
                      <a:pt x="87" y="45"/>
                      <a:pt x="53" y="78"/>
                      <a:pt x="36" y="119"/>
                    </a:cubicBezTo>
                    <a:cubicBezTo>
                      <a:pt x="0" y="204"/>
                      <a:pt x="51" y="307"/>
                      <a:pt x="148" y="349"/>
                    </a:cubicBezTo>
                    <a:cubicBezTo>
                      <a:pt x="197" y="369"/>
                      <a:pt x="251" y="371"/>
                      <a:pt x="298" y="352"/>
                    </a:cubicBezTo>
                    <a:cubicBezTo>
                      <a:pt x="339" y="335"/>
                      <a:pt x="371" y="304"/>
                      <a:pt x="387" y="264"/>
                    </a:cubicBezTo>
                    <a:cubicBezTo>
                      <a:pt x="387" y="264"/>
                      <a:pt x="387" y="264"/>
                      <a:pt x="387" y="264"/>
                    </a:cubicBezTo>
                    <a:cubicBezTo>
                      <a:pt x="420" y="188"/>
                      <a:pt x="387" y="95"/>
                      <a:pt x="316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74" name="">
                <a:extLst>
                  <a:ext uri="{FF2B5EF4-FFF2-40B4-BE49-F238E27FC236}">
                    <a16:creationId xmlns:a16="http://schemas.microsoft.com/office/drawing/2014/main" id="{7250C381-F984-4E39-8377-EE7B5276F6A7}"/>
                  </a:ext>
                </a:extLst>
              </p:cNvPr>
              <p:cNvSpPr/>
              <p:nvPr/>
            </p:nvSpPr>
            <p:spPr bwMode="auto">
              <a:xfrm>
                <a:off x="6859588" y="4354514"/>
                <a:ext cx="84138" cy="46038"/>
              </a:xfrm>
              <a:custGeom>
                <a:avLst/>
                <a:gdLst>
                  <a:gd name="T0" fmla="*/ 2 w 22"/>
                  <a:gd name="T1" fmla="*/ 11 h 12"/>
                  <a:gd name="T2" fmla="*/ 1 w 22"/>
                  <a:gd name="T3" fmla="*/ 7 h 12"/>
                  <a:gd name="T4" fmla="*/ 10 w 22"/>
                  <a:gd name="T5" fmla="*/ 0 h 12"/>
                  <a:gd name="T6" fmla="*/ 20 w 22"/>
                  <a:gd name="T7" fmla="*/ 3 h 12"/>
                  <a:gd name="T8" fmla="*/ 21 w 22"/>
                  <a:gd name="T9" fmla="*/ 8 h 12"/>
                  <a:gd name="T10" fmla="*/ 16 w 22"/>
                  <a:gd name="T11" fmla="*/ 9 h 12"/>
                  <a:gd name="T12" fmla="*/ 11 w 22"/>
                  <a:gd name="T13" fmla="*/ 7 h 12"/>
                  <a:gd name="T14" fmla="*/ 7 w 22"/>
                  <a:gd name="T15" fmla="*/ 10 h 12"/>
                  <a:gd name="T16" fmla="*/ 3 w 22"/>
                  <a:gd name="T17" fmla="*/ 12 h 12"/>
                  <a:gd name="T18" fmla="*/ 2 w 22"/>
                  <a:gd name="T19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12">
                    <a:moveTo>
                      <a:pt x="2" y="11"/>
                    </a:moveTo>
                    <a:cubicBezTo>
                      <a:pt x="1" y="10"/>
                      <a:pt x="0" y="8"/>
                      <a:pt x="1" y="7"/>
                    </a:cubicBezTo>
                    <a:cubicBezTo>
                      <a:pt x="3" y="4"/>
                      <a:pt x="6" y="1"/>
                      <a:pt x="10" y="0"/>
                    </a:cubicBezTo>
                    <a:cubicBezTo>
                      <a:pt x="13" y="0"/>
                      <a:pt x="17" y="1"/>
                      <a:pt x="20" y="3"/>
                    </a:cubicBezTo>
                    <a:cubicBezTo>
                      <a:pt x="22" y="4"/>
                      <a:pt x="22" y="7"/>
                      <a:pt x="21" y="8"/>
                    </a:cubicBezTo>
                    <a:cubicBezTo>
                      <a:pt x="20" y="10"/>
                      <a:pt x="17" y="10"/>
                      <a:pt x="16" y="9"/>
                    </a:cubicBezTo>
                    <a:cubicBezTo>
                      <a:pt x="15" y="7"/>
                      <a:pt x="13" y="7"/>
                      <a:pt x="11" y="7"/>
                    </a:cubicBezTo>
                    <a:cubicBezTo>
                      <a:pt x="9" y="7"/>
                      <a:pt x="8" y="8"/>
                      <a:pt x="7" y="10"/>
                    </a:cubicBezTo>
                    <a:cubicBezTo>
                      <a:pt x="7" y="12"/>
                      <a:pt x="4" y="12"/>
                      <a:pt x="3" y="12"/>
                    </a:cubicBezTo>
                    <a:cubicBezTo>
                      <a:pt x="3" y="11"/>
                      <a:pt x="2" y="11"/>
                      <a:pt x="2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75" name="">
                <a:extLst>
                  <a:ext uri="{FF2B5EF4-FFF2-40B4-BE49-F238E27FC236}">
                    <a16:creationId xmlns:a16="http://schemas.microsoft.com/office/drawing/2014/main" id="{B171B51F-E25D-4621-88EF-E0BFB31134F9}"/>
                  </a:ext>
                </a:extLst>
              </p:cNvPr>
              <p:cNvSpPr/>
              <p:nvPr/>
            </p:nvSpPr>
            <p:spPr bwMode="auto">
              <a:xfrm>
                <a:off x="7121525" y="4206876"/>
                <a:ext cx="87313" cy="52388"/>
              </a:xfrm>
              <a:custGeom>
                <a:avLst/>
                <a:gdLst>
                  <a:gd name="T0" fmla="*/ 2 w 23"/>
                  <a:gd name="T1" fmla="*/ 13 h 14"/>
                  <a:gd name="T2" fmla="*/ 0 w 23"/>
                  <a:gd name="T3" fmla="*/ 9 h 14"/>
                  <a:gd name="T4" fmla="*/ 10 w 23"/>
                  <a:gd name="T5" fmla="*/ 1 h 14"/>
                  <a:gd name="T6" fmla="*/ 21 w 23"/>
                  <a:gd name="T7" fmla="*/ 6 h 14"/>
                  <a:gd name="T8" fmla="*/ 21 w 23"/>
                  <a:gd name="T9" fmla="*/ 11 h 14"/>
                  <a:gd name="T10" fmla="*/ 16 w 23"/>
                  <a:gd name="T11" fmla="*/ 10 h 14"/>
                  <a:gd name="T12" fmla="*/ 11 w 23"/>
                  <a:gd name="T13" fmla="*/ 8 h 14"/>
                  <a:gd name="T14" fmla="*/ 7 w 23"/>
                  <a:gd name="T15" fmla="*/ 11 h 14"/>
                  <a:gd name="T16" fmla="*/ 3 w 23"/>
                  <a:gd name="T17" fmla="*/ 13 h 14"/>
                  <a:gd name="T18" fmla="*/ 2 w 23"/>
                  <a:gd name="T19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14">
                    <a:moveTo>
                      <a:pt x="2" y="13"/>
                    </a:moveTo>
                    <a:cubicBezTo>
                      <a:pt x="1" y="12"/>
                      <a:pt x="0" y="10"/>
                      <a:pt x="0" y="9"/>
                    </a:cubicBezTo>
                    <a:cubicBezTo>
                      <a:pt x="2" y="5"/>
                      <a:pt x="6" y="1"/>
                      <a:pt x="10" y="1"/>
                    </a:cubicBezTo>
                    <a:cubicBezTo>
                      <a:pt x="14" y="0"/>
                      <a:pt x="19" y="3"/>
                      <a:pt x="21" y="6"/>
                    </a:cubicBezTo>
                    <a:cubicBezTo>
                      <a:pt x="23" y="8"/>
                      <a:pt x="22" y="10"/>
                      <a:pt x="21" y="11"/>
                    </a:cubicBezTo>
                    <a:cubicBezTo>
                      <a:pt x="19" y="12"/>
                      <a:pt x="17" y="12"/>
                      <a:pt x="16" y="10"/>
                    </a:cubicBezTo>
                    <a:cubicBezTo>
                      <a:pt x="15" y="9"/>
                      <a:pt x="13" y="8"/>
                      <a:pt x="11" y="8"/>
                    </a:cubicBezTo>
                    <a:cubicBezTo>
                      <a:pt x="9" y="8"/>
                      <a:pt x="8" y="9"/>
                      <a:pt x="7" y="11"/>
                    </a:cubicBezTo>
                    <a:cubicBezTo>
                      <a:pt x="7" y="13"/>
                      <a:pt x="5" y="14"/>
                      <a:pt x="3" y="13"/>
                    </a:cubicBezTo>
                    <a:cubicBezTo>
                      <a:pt x="2" y="13"/>
                      <a:pt x="2" y="13"/>
                      <a:pt x="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76" name="">
                <a:extLst>
                  <a:ext uri="{FF2B5EF4-FFF2-40B4-BE49-F238E27FC236}">
                    <a16:creationId xmlns:a16="http://schemas.microsoft.com/office/drawing/2014/main" id="{3941B6F8-5A9D-4F20-80B6-A2EA548064E0}"/>
                  </a:ext>
                </a:extLst>
              </p:cNvPr>
              <p:cNvSpPr/>
              <p:nvPr/>
            </p:nvSpPr>
            <p:spPr bwMode="auto">
              <a:xfrm>
                <a:off x="7410450" y="4302126"/>
                <a:ext cx="84138" cy="55563"/>
              </a:xfrm>
              <a:custGeom>
                <a:avLst/>
                <a:gdLst>
                  <a:gd name="T0" fmla="*/ 2 w 22"/>
                  <a:gd name="T1" fmla="*/ 14 h 15"/>
                  <a:gd name="T2" fmla="*/ 0 w 22"/>
                  <a:gd name="T3" fmla="*/ 11 h 15"/>
                  <a:gd name="T4" fmla="*/ 9 w 22"/>
                  <a:gd name="T5" fmla="*/ 2 h 15"/>
                  <a:gd name="T6" fmla="*/ 21 w 22"/>
                  <a:gd name="T7" fmla="*/ 5 h 15"/>
                  <a:gd name="T8" fmla="*/ 21 w 22"/>
                  <a:gd name="T9" fmla="*/ 10 h 15"/>
                  <a:gd name="T10" fmla="*/ 16 w 22"/>
                  <a:gd name="T11" fmla="*/ 10 h 15"/>
                  <a:gd name="T12" fmla="*/ 11 w 22"/>
                  <a:gd name="T13" fmla="*/ 8 h 15"/>
                  <a:gd name="T14" fmla="*/ 7 w 22"/>
                  <a:gd name="T15" fmla="*/ 12 h 15"/>
                  <a:gd name="T16" fmla="*/ 3 w 22"/>
                  <a:gd name="T17" fmla="*/ 15 h 15"/>
                  <a:gd name="T18" fmla="*/ 2 w 22"/>
                  <a:gd name="T1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15">
                    <a:moveTo>
                      <a:pt x="2" y="14"/>
                    </a:moveTo>
                    <a:cubicBezTo>
                      <a:pt x="1" y="13"/>
                      <a:pt x="0" y="12"/>
                      <a:pt x="0" y="11"/>
                    </a:cubicBezTo>
                    <a:cubicBezTo>
                      <a:pt x="1" y="6"/>
                      <a:pt x="4" y="3"/>
                      <a:pt x="9" y="2"/>
                    </a:cubicBezTo>
                    <a:cubicBezTo>
                      <a:pt x="13" y="0"/>
                      <a:pt x="18" y="2"/>
                      <a:pt x="21" y="5"/>
                    </a:cubicBezTo>
                    <a:cubicBezTo>
                      <a:pt x="22" y="6"/>
                      <a:pt x="22" y="8"/>
                      <a:pt x="21" y="10"/>
                    </a:cubicBezTo>
                    <a:cubicBezTo>
                      <a:pt x="20" y="11"/>
                      <a:pt x="17" y="11"/>
                      <a:pt x="16" y="10"/>
                    </a:cubicBezTo>
                    <a:cubicBezTo>
                      <a:pt x="15" y="8"/>
                      <a:pt x="12" y="8"/>
                      <a:pt x="11" y="8"/>
                    </a:cubicBezTo>
                    <a:cubicBezTo>
                      <a:pt x="9" y="9"/>
                      <a:pt x="8" y="10"/>
                      <a:pt x="7" y="12"/>
                    </a:cubicBezTo>
                    <a:cubicBezTo>
                      <a:pt x="7" y="14"/>
                      <a:pt x="5" y="15"/>
                      <a:pt x="3" y="15"/>
                    </a:cubicBezTo>
                    <a:cubicBezTo>
                      <a:pt x="3" y="15"/>
                      <a:pt x="2" y="14"/>
                      <a:pt x="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77" name="">
                <a:extLst>
                  <a:ext uri="{FF2B5EF4-FFF2-40B4-BE49-F238E27FC236}">
                    <a16:creationId xmlns:a16="http://schemas.microsoft.com/office/drawing/2014/main" id="{82066424-FD4E-4A2E-9222-CD7083A647FA}"/>
                  </a:ext>
                </a:extLst>
              </p:cNvPr>
              <p:cNvSpPr/>
              <p:nvPr/>
            </p:nvSpPr>
            <p:spPr bwMode="auto">
              <a:xfrm>
                <a:off x="6965950" y="4619626"/>
                <a:ext cx="84138" cy="53975"/>
              </a:xfrm>
              <a:custGeom>
                <a:avLst/>
                <a:gdLst>
                  <a:gd name="T0" fmla="*/ 2 w 22"/>
                  <a:gd name="T1" fmla="*/ 13 h 14"/>
                  <a:gd name="T2" fmla="*/ 0 w 22"/>
                  <a:gd name="T3" fmla="*/ 9 h 14"/>
                  <a:gd name="T4" fmla="*/ 9 w 22"/>
                  <a:gd name="T5" fmla="*/ 1 h 14"/>
                  <a:gd name="T6" fmla="*/ 21 w 22"/>
                  <a:gd name="T7" fmla="*/ 4 h 14"/>
                  <a:gd name="T8" fmla="*/ 20 w 22"/>
                  <a:gd name="T9" fmla="*/ 9 h 14"/>
                  <a:gd name="T10" fmla="*/ 16 w 22"/>
                  <a:gd name="T11" fmla="*/ 9 h 14"/>
                  <a:gd name="T12" fmla="*/ 10 w 22"/>
                  <a:gd name="T13" fmla="*/ 8 h 14"/>
                  <a:gd name="T14" fmla="*/ 7 w 22"/>
                  <a:gd name="T15" fmla="*/ 11 h 14"/>
                  <a:gd name="T16" fmla="*/ 3 w 22"/>
                  <a:gd name="T17" fmla="*/ 13 h 14"/>
                  <a:gd name="T18" fmla="*/ 2 w 22"/>
                  <a:gd name="T19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14">
                    <a:moveTo>
                      <a:pt x="2" y="13"/>
                    </a:moveTo>
                    <a:cubicBezTo>
                      <a:pt x="1" y="12"/>
                      <a:pt x="0" y="10"/>
                      <a:pt x="0" y="9"/>
                    </a:cubicBezTo>
                    <a:cubicBezTo>
                      <a:pt x="1" y="5"/>
                      <a:pt x="5" y="2"/>
                      <a:pt x="9" y="1"/>
                    </a:cubicBezTo>
                    <a:cubicBezTo>
                      <a:pt x="13" y="0"/>
                      <a:pt x="18" y="1"/>
                      <a:pt x="21" y="4"/>
                    </a:cubicBezTo>
                    <a:cubicBezTo>
                      <a:pt x="22" y="6"/>
                      <a:pt x="22" y="8"/>
                      <a:pt x="20" y="9"/>
                    </a:cubicBezTo>
                    <a:cubicBezTo>
                      <a:pt x="19" y="11"/>
                      <a:pt x="17" y="11"/>
                      <a:pt x="16" y="9"/>
                    </a:cubicBezTo>
                    <a:cubicBezTo>
                      <a:pt x="14" y="8"/>
                      <a:pt x="12" y="7"/>
                      <a:pt x="10" y="8"/>
                    </a:cubicBezTo>
                    <a:cubicBezTo>
                      <a:pt x="9" y="8"/>
                      <a:pt x="8" y="9"/>
                      <a:pt x="7" y="11"/>
                    </a:cubicBezTo>
                    <a:cubicBezTo>
                      <a:pt x="7" y="13"/>
                      <a:pt x="5" y="14"/>
                      <a:pt x="3" y="13"/>
                    </a:cubicBezTo>
                    <a:cubicBezTo>
                      <a:pt x="2" y="13"/>
                      <a:pt x="2" y="13"/>
                      <a:pt x="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78" name="">
                <a:extLst>
                  <a:ext uri="{FF2B5EF4-FFF2-40B4-BE49-F238E27FC236}">
                    <a16:creationId xmlns:a16="http://schemas.microsoft.com/office/drawing/2014/main" id="{B129089B-0F9F-4722-8FF2-9611E79ADA71}"/>
                  </a:ext>
                </a:extLst>
              </p:cNvPr>
              <p:cNvSpPr/>
              <p:nvPr/>
            </p:nvSpPr>
            <p:spPr bwMode="auto">
              <a:xfrm>
                <a:off x="7151688" y="4427539"/>
                <a:ext cx="79375" cy="49213"/>
              </a:xfrm>
              <a:custGeom>
                <a:avLst/>
                <a:gdLst>
                  <a:gd name="T0" fmla="*/ 2 w 21"/>
                  <a:gd name="T1" fmla="*/ 12 h 13"/>
                  <a:gd name="T2" fmla="*/ 1 w 21"/>
                  <a:gd name="T3" fmla="*/ 8 h 13"/>
                  <a:gd name="T4" fmla="*/ 9 w 21"/>
                  <a:gd name="T5" fmla="*/ 1 h 13"/>
                  <a:gd name="T6" fmla="*/ 20 w 21"/>
                  <a:gd name="T7" fmla="*/ 4 h 13"/>
                  <a:gd name="T8" fmla="*/ 20 w 21"/>
                  <a:gd name="T9" fmla="*/ 8 h 13"/>
                  <a:gd name="T10" fmla="*/ 15 w 21"/>
                  <a:gd name="T11" fmla="*/ 9 h 13"/>
                  <a:gd name="T12" fmla="*/ 10 w 21"/>
                  <a:gd name="T13" fmla="*/ 7 h 13"/>
                  <a:gd name="T14" fmla="*/ 8 w 21"/>
                  <a:gd name="T15" fmla="*/ 10 h 13"/>
                  <a:gd name="T16" fmla="*/ 3 w 21"/>
                  <a:gd name="T17" fmla="*/ 13 h 13"/>
                  <a:gd name="T18" fmla="*/ 2 w 21"/>
                  <a:gd name="T1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13">
                    <a:moveTo>
                      <a:pt x="2" y="12"/>
                    </a:moveTo>
                    <a:cubicBezTo>
                      <a:pt x="1" y="11"/>
                      <a:pt x="0" y="10"/>
                      <a:pt x="1" y="8"/>
                    </a:cubicBezTo>
                    <a:cubicBezTo>
                      <a:pt x="2" y="5"/>
                      <a:pt x="5" y="2"/>
                      <a:pt x="9" y="1"/>
                    </a:cubicBezTo>
                    <a:cubicBezTo>
                      <a:pt x="13" y="0"/>
                      <a:pt x="17" y="1"/>
                      <a:pt x="20" y="4"/>
                    </a:cubicBezTo>
                    <a:cubicBezTo>
                      <a:pt x="21" y="5"/>
                      <a:pt x="21" y="7"/>
                      <a:pt x="20" y="8"/>
                    </a:cubicBezTo>
                    <a:cubicBezTo>
                      <a:pt x="18" y="10"/>
                      <a:pt x="16" y="10"/>
                      <a:pt x="15" y="9"/>
                    </a:cubicBezTo>
                    <a:cubicBezTo>
                      <a:pt x="14" y="8"/>
                      <a:pt x="12" y="7"/>
                      <a:pt x="10" y="7"/>
                    </a:cubicBezTo>
                    <a:cubicBezTo>
                      <a:pt x="9" y="8"/>
                      <a:pt x="8" y="9"/>
                      <a:pt x="8" y="10"/>
                    </a:cubicBezTo>
                    <a:cubicBezTo>
                      <a:pt x="7" y="12"/>
                      <a:pt x="5" y="13"/>
                      <a:pt x="3" y="13"/>
                    </a:cubicBezTo>
                    <a:cubicBezTo>
                      <a:pt x="3" y="12"/>
                      <a:pt x="3" y="12"/>
                      <a:pt x="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79" name="">
                <a:extLst>
                  <a:ext uri="{FF2B5EF4-FFF2-40B4-BE49-F238E27FC236}">
                    <a16:creationId xmlns:a16="http://schemas.microsoft.com/office/drawing/2014/main" id="{F0CF82F7-6795-4270-BF92-AC02DBD43C0F}"/>
                  </a:ext>
                </a:extLst>
              </p:cNvPr>
              <p:cNvSpPr/>
              <p:nvPr/>
            </p:nvSpPr>
            <p:spPr bwMode="auto">
              <a:xfrm>
                <a:off x="6829425" y="4878389"/>
                <a:ext cx="71438" cy="49213"/>
              </a:xfrm>
              <a:custGeom>
                <a:avLst/>
                <a:gdLst>
                  <a:gd name="T0" fmla="*/ 1 w 19"/>
                  <a:gd name="T1" fmla="*/ 12 h 13"/>
                  <a:gd name="T2" fmla="*/ 0 w 19"/>
                  <a:gd name="T3" fmla="*/ 10 h 13"/>
                  <a:gd name="T4" fmla="*/ 7 w 19"/>
                  <a:gd name="T5" fmla="*/ 1 h 13"/>
                  <a:gd name="T6" fmla="*/ 17 w 19"/>
                  <a:gd name="T7" fmla="*/ 4 h 13"/>
                  <a:gd name="T8" fmla="*/ 17 w 19"/>
                  <a:gd name="T9" fmla="*/ 9 h 13"/>
                  <a:gd name="T10" fmla="*/ 12 w 19"/>
                  <a:gd name="T11" fmla="*/ 8 h 13"/>
                  <a:gd name="T12" fmla="*/ 9 w 19"/>
                  <a:gd name="T13" fmla="*/ 7 h 13"/>
                  <a:gd name="T14" fmla="*/ 7 w 19"/>
                  <a:gd name="T15" fmla="*/ 10 h 13"/>
                  <a:gd name="T16" fmla="*/ 3 w 19"/>
                  <a:gd name="T17" fmla="*/ 13 h 13"/>
                  <a:gd name="T18" fmla="*/ 1 w 19"/>
                  <a:gd name="T1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13">
                    <a:moveTo>
                      <a:pt x="1" y="12"/>
                    </a:moveTo>
                    <a:cubicBezTo>
                      <a:pt x="1" y="12"/>
                      <a:pt x="0" y="11"/>
                      <a:pt x="0" y="10"/>
                    </a:cubicBezTo>
                    <a:cubicBezTo>
                      <a:pt x="0" y="6"/>
                      <a:pt x="3" y="2"/>
                      <a:pt x="7" y="1"/>
                    </a:cubicBezTo>
                    <a:cubicBezTo>
                      <a:pt x="10" y="0"/>
                      <a:pt x="15" y="1"/>
                      <a:pt x="17" y="4"/>
                    </a:cubicBezTo>
                    <a:cubicBezTo>
                      <a:pt x="19" y="5"/>
                      <a:pt x="18" y="8"/>
                      <a:pt x="17" y="9"/>
                    </a:cubicBezTo>
                    <a:cubicBezTo>
                      <a:pt x="16" y="10"/>
                      <a:pt x="13" y="10"/>
                      <a:pt x="12" y="8"/>
                    </a:cubicBezTo>
                    <a:cubicBezTo>
                      <a:pt x="11" y="8"/>
                      <a:pt x="10" y="7"/>
                      <a:pt x="9" y="7"/>
                    </a:cubicBezTo>
                    <a:cubicBezTo>
                      <a:pt x="8" y="8"/>
                      <a:pt x="7" y="9"/>
                      <a:pt x="7" y="10"/>
                    </a:cubicBezTo>
                    <a:cubicBezTo>
                      <a:pt x="7" y="12"/>
                      <a:pt x="5" y="13"/>
                      <a:pt x="3" y="13"/>
                    </a:cubicBezTo>
                    <a:cubicBezTo>
                      <a:pt x="3" y="13"/>
                      <a:pt x="2" y="13"/>
                      <a:pt x="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80" name="">
                <a:extLst>
                  <a:ext uri="{FF2B5EF4-FFF2-40B4-BE49-F238E27FC236}">
                    <a16:creationId xmlns:a16="http://schemas.microsoft.com/office/drawing/2014/main" id="{2B577366-9FE3-4A9E-AAB7-12130376DCC3}"/>
                  </a:ext>
                </a:extLst>
              </p:cNvPr>
              <p:cNvSpPr/>
              <p:nvPr/>
            </p:nvSpPr>
            <p:spPr bwMode="auto">
              <a:xfrm>
                <a:off x="6718300" y="4583114"/>
                <a:ext cx="84138" cy="44450"/>
              </a:xfrm>
              <a:custGeom>
                <a:avLst/>
                <a:gdLst>
                  <a:gd name="T0" fmla="*/ 2 w 22"/>
                  <a:gd name="T1" fmla="*/ 9 h 12"/>
                  <a:gd name="T2" fmla="*/ 2 w 22"/>
                  <a:gd name="T3" fmla="*/ 9 h 12"/>
                  <a:gd name="T4" fmla="*/ 2 w 22"/>
                  <a:gd name="T5" fmla="*/ 4 h 12"/>
                  <a:gd name="T6" fmla="*/ 12 w 22"/>
                  <a:gd name="T7" fmla="*/ 0 h 12"/>
                  <a:gd name="T8" fmla="*/ 21 w 22"/>
                  <a:gd name="T9" fmla="*/ 6 h 12"/>
                  <a:gd name="T10" fmla="*/ 19 w 22"/>
                  <a:gd name="T11" fmla="*/ 11 h 12"/>
                  <a:gd name="T12" fmla="*/ 15 w 22"/>
                  <a:gd name="T13" fmla="*/ 9 h 12"/>
                  <a:gd name="T14" fmla="*/ 11 w 22"/>
                  <a:gd name="T15" fmla="*/ 7 h 12"/>
                  <a:gd name="T16" fmla="*/ 7 w 22"/>
                  <a:gd name="T17" fmla="*/ 8 h 12"/>
                  <a:gd name="T18" fmla="*/ 2 w 22"/>
                  <a:gd name="T19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12">
                    <a:moveTo>
                      <a:pt x="2" y="9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1" y="8"/>
                      <a:pt x="0" y="6"/>
                      <a:pt x="2" y="4"/>
                    </a:cubicBezTo>
                    <a:cubicBezTo>
                      <a:pt x="4" y="1"/>
                      <a:pt x="8" y="0"/>
                      <a:pt x="12" y="0"/>
                    </a:cubicBezTo>
                    <a:cubicBezTo>
                      <a:pt x="15" y="0"/>
                      <a:pt x="19" y="3"/>
                      <a:pt x="21" y="6"/>
                    </a:cubicBezTo>
                    <a:cubicBezTo>
                      <a:pt x="22" y="8"/>
                      <a:pt x="21" y="10"/>
                      <a:pt x="19" y="11"/>
                    </a:cubicBezTo>
                    <a:cubicBezTo>
                      <a:pt x="18" y="12"/>
                      <a:pt x="16" y="11"/>
                      <a:pt x="15" y="9"/>
                    </a:cubicBezTo>
                    <a:cubicBezTo>
                      <a:pt x="14" y="8"/>
                      <a:pt x="12" y="7"/>
                      <a:pt x="11" y="7"/>
                    </a:cubicBezTo>
                    <a:cubicBezTo>
                      <a:pt x="9" y="7"/>
                      <a:pt x="8" y="7"/>
                      <a:pt x="7" y="8"/>
                    </a:cubicBezTo>
                    <a:cubicBezTo>
                      <a:pt x="6" y="10"/>
                      <a:pt x="4" y="10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81" name="">
                <a:extLst>
                  <a:ext uri="{FF2B5EF4-FFF2-40B4-BE49-F238E27FC236}">
                    <a16:creationId xmlns:a16="http://schemas.microsoft.com/office/drawing/2014/main" id="{366D778B-6E5B-4544-BE9F-AD507EAC5D3C}"/>
                  </a:ext>
                </a:extLst>
              </p:cNvPr>
              <p:cNvSpPr/>
              <p:nvPr/>
            </p:nvSpPr>
            <p:spPr bwMode="auto">
              <a:xfrm>
                <a:off x="4333875" y="5053014"/>
                <a:ext cx="79375" cy="76200"/>
              </a:xfrm>
              <a:custGeom>
                <a:avLst/>
                <a:gdLst>
                  <a:gd name="T0" fmla="*/ 20 w 21"/>
                  <a:gd name="T1" fmla="*/ 2 h 20"/>
                  <a:gd name="T2" fmla="*/ 19 w 21"/>
                  <a:gd name="T3" fmla="*/ 6 h 20"/>
                  <a:gd name="T4" fmla="*/ 6 w 21"/>
                  <a:gd name="T5" fmla="*/ 19 h 20"/>
                  <a:gd name="T6" fmla="*/ 2 w 21"/>
                  <a:gd name="T7" fmla="*/ 19 h 20"/>
                  <a:gd name="T8" fmla="*/ 2 w 21"/>
                  <a:gd name="T9" fmla="*/ 14 h 20"/>
                  <a:gd name="T10" fmla="*/ 14 w 21"/>
                  <a:gd name="T11" fmla="*/ 1 h 20"/>
                  <a:gd name="T12" fmla="*/ 19 w 21"/>
                  <a:gd name="T13" fmla="*/ 1 h 20"/>
                  <a:gd name="T14" fmla="*/ 20 w 21"/>
                  <a:gd name="T15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20">
                    <a:moveTo>
                      <a:pt x="20" y="2"/>
                    </a:moveTo>
                    <a:cubicBezTo>
                      <a:pt x="21" y="3"/>
                      <a:pt x="20" y="5"/>
                      <a:pt x="19" y="6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5" y="20"/>
                      <a:pt x="3" y="20"/>
                      <a:pt x="2" y="19"/>
                    </a:cubicBezTo>
                    <a:cubicBezTo>
                      <a:pt x="0" y="17"/>
                      <a:pt x="0" y="15"/>
                      <a:pt x="2" y="14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6" y="0"/>
                      <a:pt x="18" y="0"/>
                      <a:pt x="19" y="1"/>
                    </a:cubicBezTo>
                    <a:cubicBezTo>
                      <a:pt x="19" y="2"/>
                      <a:pt x="20" y="2"/>
                      <a:pt x="2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82" name="">
                <a:extLst>
                  <a:ext uri="{FF2B5EF4-FFF2-40B4-BE49-F238E27FC236}">
                    <a16:creationId xmlns:a16="http://schemas.microsoft.com/office/drawing/2014/main" id="{0BEAE63E-2D3A-4B5B-89DF-FF8AE7027809}"/>
                  </a:ext>
                </a:extLst>
              </p:cNvPr>
              <p:cNvSpPr/>
              <p:nvPr/>
            </p:nvSpPr>
            <p:spPr bwMode="auto">
              <a:xfrm>
                <a:off x="4678363" y="5249864"/>
                <a:ext cx="38100" cy="92075"/>
              </a:xfrm>
              <a:custGeom>
                <a:avLst/>
                <a:gdLst>
                  <a:gd name="T0" fmla="*/ 9 w 10"/>
                  <a:gd name="T1" fmla="*/ 2 h 24"/>
                  <a:gd name="T2" fmla="*/ 10 w 10"/>
                  <a:gd name="T3" fmla="*/ 5 h 24"/>
                  <a:gd name="T4" fmla="*/ 7 w 10"/>
                  <a:gd name="T5" fmla="*/ 20 h 24"/>
                  <a:gd name="T6" fmla="*/ 4 w 10"/>
                  <a:gd name="T7" fmla="*/ 24 h 24"/>
                  <a:gd name="T8" fmla="*/ 0 w 10"/>
                  <a:gd name="T9" fmla="*/ 20 h 24"/>
                  <a:gd name="T10" fmla="*/ 3 w 10"/>
                  <a:gd name="T11" fmla="*/ 3 h 24"/>
                  <a:gd name="T12" fmla="*/ 8 w 10"/>
                  <a:gd name="T13" fmla="*/ 1 h 24"/>
                  <a:gd name="T14" fmla="*/ 9 w 10"/>
                  <a:gd name="T15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24">
                    <a:moveTo>
                      <a:pt x="9" y="2"/>
                    </a:moveTo>
                    <a:cubicBezTo>
                      <a:pt x="10" y="3"/>
                      <a:pt x="10" y="4"/>
                      <a:pt x="10" y="5"/>
                    </a:cubicBezTo>
                    <a:cubicBezTo>
                      <a:pt x="8" y="10"/>
                      <a:pt x="7" y="15"/>
                      <a:pt x="7" y="20"/>
                    </a:cubicBezTo>
                    <a:cubicBezTo>
                      <a:pt x="7" y="22"/>
                      <a:pt x="6" y="24"/>
                      <a:pt x="4" y="24"/>
                    </a:cubicBezTo>
                    <a:cubicBezTo>
                      <a:pt x="2" y="24"/>
                      <a:pt x="0" y="22"/>
                      <a:pt x="0" y="20"/>
                    </a:cubicBezTo>
                    <a:cubicBezTo>
                      <a:pt x="0" y="14"/>
                      <a:pt x="1" y="8"/>
                      <a:pt x="3" y="3"/>
                    </a:cubicBezTo>
                    <a:cubicBezTo>
                      <a:pt x="4" y="1"/>
                      <a:pt x="6" y="0"/>
                      <a:pt x="8" y="1"/>
                    </a:cubicBezTo>
                    <a:cubicBezTo>
                      <a:pt x="8" y="1"/>
                      <a:pt x="9" y="1"/>
                      <a:pt x="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83" name="">
                <a:extLst>
                  <a:ext uri="{FF2B5EF4-FFF2-40B4-BE49-F238E27FC236}">
                    <a16:creationId xmlns:a16="http://schemas.microsoft.com/office/drawing/2014/main" id="{3291AACB-05B4-4D83-A364-F5492DD992A0}"/>
                  </a:ext>
                </a:extLst>
              </p:cNvPr>
              <p:cNvSpPr/>
              <p:nvPr/>
            </p:nvSpPr>
            <p:spPr bwMode="auto">
              <a:xfrm>
                <a:off x="5010150" y="5299076"/>
                <a:ext cx="33338" cy="95250"/>
              </a:xfrm>
              <a:custGeom>
                <a:avLst/>
                <a:gdLst>
                  <a:gd name="T0" fmla="*/ 7 w 9"/>
                  <a:gd name="T1" fmla="*/ 1 h 25"/>
                  <a:gd name="T2" fmla="*/ 8 w 9"/>
                  <a:gd name="T3" fmla="*/ 4 h 25"/>
                  <a:gd name="T4" fmla="*/ 9 w 9"/>
                  <a:gd name="T5" fmla="*/ 20 h 25"/>
                  <a:gd name="T6" fmla="*/ 6 w 9"/>
                  <a:gd name="T7" fmla="*/ 24 h 25"/>
                  <a:gd name="T8" fmla="*/ 2 w 9"/>
                  <a:gd name="T9" fmla="*/ 22 h 25"/>
                  <a:gd name="T10" fmla="*/ 1 w 9"/>
                  <a:gd name="T11" fmla="*/ 3 h 25"/>
                  <a:gd name="T12" fmla="*/ 5 w 9"/>
                  <a:gd name="T13" fmla="*/ 0 h 25"/>
                  <a:gd name="T14" fmla="*/ 7 w 9"/>
                  <a:gd name="T15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25">
                    <a:moveTo>
                      <a:pt x="7" y="1"/>
                    </a:moveTo>
                    <a:cubicBezTo>
                      <a:pt x="8" y="2"/>
                      <a:pt x="8" y="3"/>
                      <a:pt x="8" y="4"/>
                    </a:cubicBezTo>
                    <a:cubicBezTo>
                      <a:pt x="7" y="9"/>
                      <a:pt x="8" y="15"/>
                      <a:pt x="9" y="20"/>
                    </a:cubicBezTo>
                    <a:cubicBezTo>
                      <a:pt x="9" y="22"/>
                      <a:pt x="8" y="24"/>
                      <a:pt x="6" y="24"/>
                    </a:cubicBezTo>
                    <a:cubicBezTo>
                      <a:pt x="4" y="25"/>
                      <a:pt x="2" y="23"/>
                      <a:pt x="2" y="22"/>
                    </a:cubicBezTo>
                    <a:cubicBezTo>
                      <a:pt x="1" y="15"/>
                      <a:pt x="0" y="9"/>
                      <a:pt x="1" y="3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6" y="0"/>
                      <a:pt x="7" y="1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84" name="">
                <a:extLst>
                  <a:ext uri="{FF2B5EF4-FFF2-40B4-BE49-F238E27FC236}">
                    <a16:creationId xmlns:a16="http://schemas.microsoft.com/office/drawing/2014/main" id="{A66BD7C6-5DA8-4010-9176-33F5E284C95B}"/>
                  </a:ext>
                </a:extLst>
              </p:cNvPr>
              <p:cNvSpPr/>
              <p:nvPr/>
            </p:nvSpPr>
            <p:spPr bwMode="auto">
              <a:xfrm>
                <a:off x="5348288" y="5167314"/>
                <a:ext cx="71438" cy="82550"/>
              </a:xfrm>
              <a:custGeom>
                <a:avLst/>
                <a:gdLst>
                  <a:gd name="T0" fmla="*/ 18 w 19"/>
                  <a:gd name="T1" fmla="*/ 16 h 22"/>
                  <a:gd name="T2" fmla="*/ 17 w 19"/>
                  <a:gd name="T3" fmla="*/ 20 h 22"/>
                  <a:gd name="T4" fmla="*/ 12 w 19"/>
                  <a:gd name="T5" fmla="*/ 20 h 22"/>
                  <a:gd name="T6" fmla="*/ 1 w 19"/>
                  <a:gd name="T7" fmla="*/ 6 h 22"/>
                  <a:gd name="T8" fmla="*/ 1 w 19"/>
                  <a:gd name="T9" fmla="*/ 2 h 22"/>
                  <a:gd name="T10" fmla="*/ 6 w 19"/>
                  <a:gd name="T11" fmla="*/ 2 h 22"/>
                  <a:gd name="T12" fmla="*/ 18 w 19"/>
                  <a:gd name="T13" fmla="*/ 16 h 22"/>
                  <a:gd name="T14" fmla="*/ 18 w 19"/>
                  <a:gd name="T15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22">
                    <a:moveTo>
                      <a:pt x="18" y="16"/>
                    </a:moveTo>
                    <a:cubicBezTo>
                      <a:pt x="19" y="17"/>
                      <a:pt x="19" y="19"/>
                      <a:pt x="17" y="20"/>
                    </a:cubicBezTo>
                    <a:cubicBezTo>
                      <a:pt x="16" y="22"/>
                      <a:pt x="14" y="21"/>
                      <a:pt x="12" y="20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3" y="0"/>
                      <a:pt x="5" y="0"/>
                      <a:pt x="6" y="2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8" y="16"/>
                      <a:pt x="18" y="16"/>
                      <a:pt x="18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85" name="">
                <a:extLst>
                  <a:ext uri="{FF2B5EF4-FFF2-40B4-BE49-F238E27FC236}">
                    <a16:creationId xmlns:a16="http://schemas.microsoft.com/office/drawing/2014/main" id="{AACFE6E4-8E97-45CB-A3DD-85B52B9BAED3}"/>
                  </a:ext>
                </a:extLst>
              </p:cNvPr>
              <p:cNvSpPr/>
              <p:nvPr/>
            </p:nvSpPr>
            <p:spPr bwMode="auto">
              <a:xfrm>
                <a:off x="5575300" y="4843464"/>
                <a:ext cx="103188" cy="50800"/>
              </a:xfrm>
              <a:custGeom>
                <a:avLst/>
                <a:gdLst>
                  <a:gd name="T0" fmla="*/ 26 w 27"/>
                  <a:gd name="T1" fmla="*/ 8 h 13"/>
                  <a:gd name="T2" fmla="*/ 26 w 27"/>
                  <a:gd name="T3" fmla="*/ 11 h 13"/>
                  <a:gd name="T4" fmla="*/ 21 w 27"/>
                  <a:gd name="T5" fmla="*/ 12 h 13"/>
                  <a:gd name="T6" fmla="*/ 4 w 27"/>
                  <a:gd name="T7" fmla="*/ 8 h 13"/>
                  <a:gd name="T8" fmla="*/ 0 w 27"/>
                  <a:gd name="T9" fmla="*/ 5 h 13"/>
                  <a:gd name="T10" fmla="*/ 3 w 27"/>
                  <a:gd name="T11" fmla="*/ 1 h 13"/>
                  <a:gd name="T12" fmla="*/ 25 w 27"/>
                  <a:gd name="T13" fmla="*/ 7 h 13"/>
                  <a:gd name="T14" fmla="*/ 26 w 27"/>
                  <a:gd name="T15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3">
                    <a:moveTo>
                      <a:pt x="26" y="8"/>
                    </a:moveTo>
                    <a:cubicBezTo>
                      <a:pt x="27" y="9"/>
                      <a:pt x="27" y="10"/>
                      <a:pt x="26" y="11"/>
                    </a:cubicBezTo>
                    <a:cubicBezTo>
                      <a:pt x="25" y="13"/>
                      <a:pt x="23" y="13"/>
                      <a:pt x="21" y="12"/>
                    </a:cubicBezTo>
                    <a:cubicBezTo>
                      <a:pt x="16" y="9"/>
                      <a:pt x="10" y="7"/>
                      <a:pt x="4" y="8"/>
                    </a:cubicBezTo>
                    <a:cubicBezTo>
                      <a:pt x="2" y="8"/>
                      <a:pt x="0" y="7"/>
                      <a:pt x="0" y="5"/>
                    </a:cubicBezTo>
                    <a:cubicBezTo>
                      <a:pt x="0" y="3"/>
                      <a:pt x="1" y="2"/>
                      <a:pt x="3" y="1"/>
                    </a:cubicBezTo>
                    <a:cubicBezTo>
                      <a:pt x="10" y="0"/>
                      <a:pt x="18" y="2"/>
                      <a:pt x="25" y="7"/>
                    </a:cubicBezTo>
                    <a:cubicBezTo>
                      <a:pt x="25" y="7"/>
                      <a:pt x="26" y="7"/>
                      <a:pt x="26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86" name="">
                <a:extLst>
                  <a:ext uri="{FF2B5EF4-FFF2-40B4-BE49-F238E27FC236}">
                    <a16:creationId xmlns:a16="http://schemas.microsoft.com/office/drawing/2014/main" id="{0D1E5B63-E258-4981-9BAD-2BAEF3546AE5}"/>
                  </a:ext>
                </a:extLst>
              </p:cNvPr>
              <p:cNvSpPr/>
              <p:nvPr/>
            </p:nvSpPr>
            <p:spPr bwMode="auto">
              <a:xfrm>
                <a:off x="5575300" y="4495801"/>
                <a:ext cx="87313" cy="33338"/>
              </a:xfrm>
              <a:custGeom>
                <a:avLst/>
                <a:gdLst>
                  <a:gd name="T0" fmla="*/ 23 w 23"/>
                  <a:gd name="T1" fmla="*/ 4 h 9"/>
                  <a:gd name="T2" fmla="*/ 23 w 23"/>
                  <a:gd name="T3" fmla="*/ 6 h 9"/>
                  <a:gd name="T4" fmla="*/ 20 w 23"/>
                  <a:gd name="T5" fmla="*/ 9 h 9"/>
                  <a:gd name="T6" fmla="*/ 3 w 23"/>
                  <a:gd name="T7" fmla="*/ 7 h 9"/>
                  <a:gd name="T8" fmla="*/ 0 w 23"/>
                  <a:gd name="T9" fmla="*/ 3 h 9"/>
                  <a:gd name="T10" fmla="*/ 4 w 23"/>
                  <a:gd name="T11" fmla="*/ 0 h 9"/>
                  <a:gd name="T12" fmla="*/ 20 w 23"/>
                  <a:gd name="T13" fmla="*/ 2 h 9"/>
                  <a:gd name="T14" fmla="*/ 23 w 23"/>
                  <a:gd name="T15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9">
                    <a:moveTo>
                      <a:pt x="23" y="4"/>
                    </a:moveTo>
                    <a:cubicBezTo>
                      <a:pt x="23" y="5"/>
                      <a:pt x="23" y="5"/>
                      <a:pt x="23" y="6"/>
                    </a:cubicBezTo>
                    <a:cubicBezTo>
                      <a:pt x="23" y="8"/>
                      <a:pt x="21" y="9"/>
                      <a:pt x="20" y="9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1" y="7"/>
                      <a:pt x="0" y="5"/>
                      <a:pt x="0" y="3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1" y="3"/>
                      <a:pt x="22" y="3"/>
                      <a:pt x="2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87" name="">
                <a:extLst>
                  <a:ext uri="{FF2B5EF4-FFF2-40B4-BE49-F238E27FC236}">
                    <a16:creationId xmlns:a16="http://schemas.microsoft.com/office/drawing/2014/main" id="{B94BADFF-8857-4129-B122-93819DD663E0}"/>
                  </a:ext>
                </a:extLst>
              </p:cNvPr>
              <p:cNvSpPr/>
              <p:nvPr/>
            </p:nvSpPr>
            <p:spPr bwMode="auto">
              <a:xfrm>
                <a:off x="5362575" y="4081464"/>
                <a:ext cx="79375" cy="76200"/>
              </a:xfrm>
              <a:custGeom>
                <a:avLst/>
                <a:gdLst>
                  <a:gd name="T0" fmla="*/ 20 w 21"/>
                  <a:gd name="T1" fmla="*/ 2 h 20"/>
                  <a:gd name="T2" fmla="*/ 20 w 21"/>
                  <a:gd name="T3" fmla="*/ 6 h 20"/>
                  <a:gd name="T4" fmla="*/ 6 w 21"/>
                  <a:gd name="T5" fmla="*/ 19 h 20"/>
                  <a:gd name="T6" fmla="*/ 1 w 21"/>
                  <a:gd name="T7" fmla="*/ 18 h 20"/>
                  <a:gd name="T8" fmla="*/ 1 w 21"/>
                  <a:gd name="T9" fmla="*/ 14 h 20"/>
                  <a:gd name="T10" fmla="*/ 15 w 21"/>
                  <a:gd name="T11" fmla="*/ 1 h 20"/>
                  <a:gd name="T12" fmla="*/ 20 w 21"/>
                  <a:gd name="T13" fmla="*/ 1 h 20"/>
                  <a:gd name="T14" fmla="*/ 20 w 21"/>
                  <a:gd name="T15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20">
                    <a:moveTo>
                      <a:pt x="20" y="2"/>
                    </a:moveTo>
                    <a:cubicBezTo>
                      <a:pt x="21" y="3"/>
                      <a:pt x="21" y="5"/>
                      <a:pt x="20" y="6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5" y="20"/>
                      <a:pt x="2" y="20"/>
                      <a:pt x="1" y="18"/>
                    </a:cubicBezTo>
                    <a:cubicBezTo>
                      <a:pt x="0" y="17"/>
                      <a:pt x="0" y="15"/>
                      <a:pt x="1" y="14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6" y="0"/>
                      <a:pt x="19" y="0"/>
                      <a:pt x="20" y="1"/>
                    </a:cubicBezTo>
                    <a:cubicBezTo>
                      <a:pt x="20" y="1"/>
                      <a:pt x="20" y="2"/>
                      <a:pt x="2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88" name="">
                <a:extLst>
                  <a:ext uri="{FF2B5EF4-FFF2-40B4-BE49-F238E27FC236}">
                    <a16:creationId xmlns:a16="http://schemas.microsoft.com/office/drawing/2014/main" id="{F5417253-03A3-499B-822C-A441E3D4BBA2}"/>
                  </a:ext>
                </a:extLst>
              </p:cNvPr>
              <p:cNvSpPr/>
              <p:nvPr/>
            </p:nvSpPr>
            <p:spPr bwMode="auto">
              <a:xfrm>
                <a:off x="4375150" y="5173664"/>
                <a:ext cx="182563" cy="296863"/>
              </a:xfrm>
              <a:custGeom>
                <a:avLst/>
                <a:gdLst>
                  <a:gd name="T0" fmla="*/ 47 w 48"/>
                  <a:gd name="T1" fmla="*/ 2 h 78"/>
                  <a:gd name="T2" fmla="*/ 47 w 48"/>
                  <a:gd name="T3" fmla="*/ 6 h 78"/>
                  <a:gd name="T4" fmla="*/ 7 w 48"/>
                  <a:gd name="T5" fmla="*/ 76 h 78"/>
                  <a:gd name="T6" fmla="*/ 2 w 48"/>
                  <a:gd name="T7" fmla="*/ 77 h 78"/>
                  <a:gd name="T8" fmla="*/ 1 w 48"/>
                  <a:gd name="T9" fmla="*/ 73 h 78"/>
                  <a:gd name="T10" fmla="*/ 41 w 48"/>
                  <a:gd name="T11" fmla="*/ 3 h 78"/>
                  <a:gd name="T12" fmla="*/ 46 w 48"/>
                  <a:gd name="T13" fmla="*/ 1 h 78"/>
                  <a:gd name="T14" fmla="*/ 47 w 48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78">
                    <a:moveTo>
                      <a:pt x="47" y="2"/>
                    </a:moveTo>
                    <a:cubicBezTo>
                      <a:pt x="48" y="3"/>
                      <a:pt x="48" y="5"/>
                      <a:pt x="47" y="6"/>
                    </a:cubicBezTo>
                    <a:cubicBezTo>
                      <a:pt x="7" y="76"/>
                      <a:pt x="7" y="76"/>
                      <a:pt x="7" y="76"/>
                    </a:cubicBezTo>
                    <a:cubicBezTo>
                      <a:pt x="6" y="78"/>
                      <a:pt x="4" y="78"/>
                      <a:pt x="2" y="77"/>
                    </a:cubicBezTo>
                    <a:cubicBezTo>
                      <a:pt x="0" y="76"/>
                      <a:pt x="0" y="74"/>
                      <a:pt x="1" y="73"/>
                    </a:cubicBezTo>
                    <a:cubicBezTo>
                      <a:pt x="41" y="3"/>
                      <a:pt x="41" y="3"/>
                      <a:pt x="41" y="3"/>
                    </a:cubicBezTo>
                    <a:cubicBezTo>
                      <a:pt x="42" y="1"/>
                      <a:pt x="44" y="0"/>
                      <a:pt x="46" y="1"/>
                    </a:cubicBezTo>
                    <a:cubicBezTo>
                      <a:pt x="46" y="2"/>
                      <a:pt x="47" y="2"/>
                      <a:pt x="4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89" name="">
                <a:extLst>
                  <a:ext uri="{FF2B5EF4-FFF2-40B4-BE49-F238E27FC236}">
                    <a16:creationId xmlns:a16="http://schemas.microsoft.com/office/drawing/2014/main" id="{7EFCE656-55D9-4F4F-9AAB-54A225C4CB63}"/>
                  </a:ext>
                </a:extLst>
              </p:cNvPr>
              <p:cNvSpPr/>
              <p:nvPr/>
            </p:nvSpPr>
            <p:spPr bwMode="auto">
              <a:xfrm>
                <a:off x="4784725" y="5287964"/>
                <a:ext cx="92075" cy="330200"/>
              </a:xfrm>
              <a:custGeom>
                <a:avLst/>
                <a:gdLst>
                  <a:gd name="T0" fmla="*/ 24 w 24"/>
                  <a:gd name="T1" fmla="*/ 2 h 87"/>
                  <a:gd name="T2" fmla="*/ 24 w 24"/>
                  <a:gd name="T3" fmla="*/ 4 h 87"/>
                  <a:gd name="T4" fmla="*/ 7 w 24"/>
                  <a:gd name="T5" fmla="*/ 84 h 87"/>
                  <a:gd name="T6" fmla="*/ 2 w 24"/>
                  <a:gd name="T7" fmla="*/ 86 h 87"/>
                  <a:gd name="T8" fmla="*/ 0 w 24"/>
                  <a:gd name="T9" fmla="*/ 82 h 87"/>
                  <a:gd name="T10" fmla="*/ 18 w 24"/>
                  <a:gd name="T11" fmla="*/ 4 h 87"/>
                  <a:gd name="T12" fmla="*/ 21 w 24"/>
                  <a:gd name="T13" fmla="*/ 0 h 87"/>
                  <a:gd name="T14" fmla="*/ 24 w 24"/>
                  <a:gd name="T15" fmla="*/ 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87">
                    <a:moveTo>
                      <a:pt x="24" y="2"/>
                    </a:moveTo>
                    <a:cubicBezTo>
                      <a:pt x="24" y="3"/>
                      <a:pt x="24" y="3"/>
                      <a:pt x="24" y="4"/>
                    </a:cubicBezTo>
                    <a:cubicBezTo>
                      <a:pt x="23" y="32"/>
                      <a:pt x="17" y="59"/>
                      <a:pt x="7" y="84"/>
                    </a:cubicBezTo>
                    <a:cubicBezTo>
                      <a:pt x="6" y="86"/>
                      <a:pt x="4" y="87"/>
                      <a:pt x="2" y="86"/>
                    </a:cubicBezTo>
                    <a:cubicBezTo>
                      <a:pt x="1" y="85"/>
                      <a:pt x="0" y="83"/>
                      <a:pt x="0" y="82"/>
                    </a:cubicBezTo>
                    <a:cubicBezTo>
                      <a:pt x="10" y="57"/>
                      <a:pt x="16" y="31"/>
                      <a:pt x="18" y="4"/>
                    </a:cubicBezTo>
                    <a:cubicBezTo>
                      <a:pt x="18" y="2"/>
                      <a:pt x="19" y="0"/>
                      <a:pt x="21" y="0"/>
                    </a:cubicBezTo>
                    <a:cubicBezTo>
                      <a:pt x="22" y="0"/>
                      <a:pt x="23" y="1"/>
                      <a:pt x="2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90" name="">
                <a:extLst>
                  <a:ext uri="{FF2B5EF4-FFF2-40B4-BE49-F238E27FC236}">
                    <a16:creationId xmlns:a16="http://schemas.microsoft.com/office/drawing/2014/main" id="{7D06D73B-CAA7-4FA5-B042-8E3C39C4B47C}"/>
                  </a:ext>
                </a:extLst>
              </p:cNvPr>
              <p:cNvSpPr/>
              <p:nvPr/>
            </p:nvSpPr>
            <p:spPr bwMode="auto">
              <a:xfrm>
                <a:off x="5199063" y="5249864"/>
                <a:ext cx="84138" cy="265113"/>
              </a:xfrm>
              <a:custGeom>
                <a:avLst/>
                <a:gdLst>
                  <a:gd name="T0" fmla="*/ 6 w 22"/>
                  <a:gd name="T1" fmla="*/ 2 h 70"/>
                  <a:gd name="T2" fmla="*/ 7 w 22"/>
                  <a:gd name="T3" fmla="*/ 3 h 70"/>
                  <a:gd name="T4" fmla="*/ 22 w 22"/>
                  <a:gd name="T5" fmla="*/ 65 h 70"/>
                  <a:gd name="T6" fmla="*/ 19 w 22"/>
                  <a:gd name="T7" fmla="*/ 69 h 70"/>
                  <a:gd name="T8" fmla="*/ 15 w 22"/>
                  <a:gd name="T9" fmla="*/ 67 h 70"/>
                  <a:gd name="T10" fmla="*/ 0 w 22"/>
                  <a:gd name="T11" fmla="*/ 5 h 70"/>
                  <a:gd name="T12" fmla="*/ 3 w 22"/>
                  <a:gd name="T13" fmla="*/ 1 h 70"/>
                  <a:gd name="T14" fmla="*/ 6 w 22"/>
                  <a:gd name="T15" fmla="*/ 2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70">
                    <a:moveTo>
                      <a:pt x="6" y="2"/>
                    </a:moveTo>
                    <a:cubicBezTo>
                      <a:pt x="6" y="2"/>
                      <a:pt x="7" y="3"/>
                      <a:pt x="7" y="3"/>
                    </a:cubicBezTo>
                    <a:cubicBezTo>
                      <a:pt x="22" y="65"/>
                      <a:pt x="22" y="65"/>
                      <a:pt x="22" y="65"/>
                    </a:cubicBezTo>
                    <a:cubicBezTo>
                      <a:pt x="22" y="67"/>
                      <a:pt x="21" y="69"/>
                      <a:pt x="19" y="69"/>
                    </a:cubicBezTo>
                    <a:cubicBezTo>
                      <a:pt x="17" y="70"/>
                      <a:pt x="15" y="68"/>
                      <a:pt x="15" y="6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1"/>
                      <a:pt x="3" y="1"/>
                    </a:cubicBezTo>
                    <a:cubicBezTo>
                      <a:pt x="4" y="0"/>
                      <a:pt x="5" y="1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91" name="">
                <a:extLst>
                  <a:ext uri="{FF2B5EF4-FFF2-40B4-BE49-F238E27FC236}">
                    <a16:creationId xmlns:a16="http://schemas.microsoft.com/office/drawing/2014/main" id="{4E49CB50-43F7-46EB-9C9D-1370BE237CBB}"/>
                  </a:ext>
                </a:extLst>
              </p:cNvPr>
              <p:cNvSpPr/>
              <p:nvPr/>
            </p:nvSpPr>
            <p:spPr bwMode="auto">
              <a:xfrm>
                <a:off x="5499100" y="5011739"/>
                <a:ext cx="239713" cy="177800"/>
              </a:xfrm>
              <a:custGeom>
                <a:avLst/>
                <a:gdLst>
                  <a:gd name="T0" fmla="*/ 62 w 63"/>
                  <a:gd name="T1" fmla="*/ 41 h 47"/>
                  <a:gd name="T2" fmla="*/ 62 w 63"/>
                  <a:gd name="T3" fmla="*/ 45 h 47"/>
                  <a:gd name="T4" fmla="*/ 57 w 63"/>
                  <a:gd name="T5" fmla="*/ 46 h 47"/>
                  <a:gd name="T6" fmla="*/ 2 w 63"/>
                  <a:gd name="T7" fmla="*/ 7 h 47"/>
                  <a:gd name="T8" fmla="*/ 1 w 63"/>
                  <a:gd name="T9" fmla="*/ 3 h 47"/>
                  <a:gd name="T10" fmla="*/ 6 w 63"/>
                  <a:gd name="T11" fmla="*/ 1 h 47"/>
                  <a:gd name="T12" fmla="*/ 62 w 63"/>
                  <a:gd name="T13" fmla="*/ 40 h 47"/>
                  <a:gd name="T14" fmla="*/ 62 w 63"/>
                  <a:gd name="T15" fmla="*/ 4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" h="47">
                    <a:moveTo>
                      <a:pt x="62" y="41"/>
                    </a:moveTo>
                    <a:cubicBezTo>
                      <a:pt x="63" y="42"/>
                      <a:pt x="63" y="44"/>
                      <a:pt x="62" y="45"/>
                    </a:cubicBezTo>
                    <a:cubicBezTo>
                      <a:pt x="61" y="47"/>
                      <a:pt x="59" y="47"/>
                      <a:pt x="57" y="46"/>
                    </a:cubicBezTo>
                    <a:cubicBezTo>
                      <a:pt x="40" y="32"/>
                      <a:pt x="21" y="19"/>
                      <a:pt x="2" y="7"/>
                    </a:cubicBezTo>
                    <a:cubicBezTo>
                      <a:pt x="1" y="6"/>
                      <a:pt x="0" y="4"/>
                      <a:pt x="1" y="3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25" y="13"/>
                      <a:pt x="44" y="27"/>
                      <a:pt x="62" y="40"/>
                    </a:cubicBezTo>
                    <a:cubicBezTo>
                      <a:pt x="62" y="41"/>
                      <a:pt x="62" y="41"/>
                      <a:pt x="62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92" name="">
                <a:extLst>
                  <a:ext uri="{FF2B5EF4-FFF2-40B4-BE49-F238E27FC236}">
                    <a16:creationId xmlns:a16="http://schemas.microsoft.com/office/drawing/2014/main" id="{E18D8B01-294C-4844-B8E2-32529B3F475F}"/>
                  </a:ext>
                </a:extLst>
              </p:cNvPr>
              <p:cNvSpPr/>
              <p:nvPr/>
            </p:nvSpPr>
            <p:spPr bwMode="auto">
              <a:xfrm>
                <a:off x="5597525" y="4668839"/>
                <a:ext cx="346075" cy="50800"/>
              </a:xfrm>
              <a:custGeom>
                <a:avLst/>
                <a:gdLst>
                  <a:gd name="T0" fmla="*/ 90 w 91"/>
                  <a:gd name="T1" fmla="*/ 8 h 13"/>
                  <a:gd name="T2" fmla="*/ 90 w 91"/>
                  <a:gd name="T3" fmla="*/ 10 h 13"/>
                  <a:gd name="T4" fmla="*/ 87 w 91"/>
                  <a:gd name="T5" fmla="*/ 13 h 13"/>
                  <a:gd name="T6" fmla="*/ 3 w 91"/>
                  <a:gd name="T7" fmla="*/ 7 h 13"/>
                  <a:gd name="T8" fmla="*/ 0 w 91"/>
                  <a:gd name="T9" fmla="*/ 3 h 13"/>
                  <a:gd name="T10" fmla="*/ 4 w 91"/>
                  <a:gd name="T11" fmla="*/ 0 h 13"/>
                  <a:gd name="T12" fmla="*/ 87 w 91"/>
                  <a:gd name="T13" fmla="*/ 6 h 13"/>
                  <a:gd name="T14" fmla="*/ 90 w 91"/>
                  <a:gd name="T15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1" h="13">
                    <a:moveTo>
                      <a:pt x="90" y="8"/>
                    </a:moveTo>
                    <a:cubicBezTo>
                      <a:pt x="90" y="9"/>
                      <a:pt x="91" y="9"/>
                      <a:pt x="90" y="10"/>
                    </a:cubicBezTo>
                    <a:cubicBezTo>
                      <a:pt x="90" y="12"/>
                      <a:pt x="88" y="13"/>
                      <a:pt x="87" y="13"/>
                    </a:cubicBezTo>
                    <a:cubicBezTo>
                      <a:pt x="58" y="9"/>
                      <a:pt x="32" y="7"/>
                      <a:pt x="3" y="7"/>
                    </a:cubicBezTo>
                    <a:cubicBezTo>
                      <a:pt x="2" y="7"/>
                      <a:pt x="0" y="5"/>
                      <a:pt x="0" y="3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32" y="0"/>
                      <a:pt x="59" y="3"/>
                      <a:pt x="87" y="6"/>
                    </a:cubicBezTo>
                    <a:cubicBezTo>
                      <a:pt x="89" y="6"/>
                      <a:pt x="89" y="7"/>
                      <a:pt x="9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93" name="">
                <a:extLst>
                  <a:ext uri="{FF2B5EF4-FFF2-40B4-BE49-F238E27FC236}">
                    <a16:creationId xmlns:a16="http://schemas.microsoft.com/office/drawing/2014/main" id="{ADE37A58-CEA8-4446-BBE8-DD46441B3229}"/>
                  </a:ext>
                </a:extLst>
              </p:cNvPr>
              <p:cNvSpPr/>
              <p:nvPr/>
            </p:nvSpPr>
            <p:spPr bwMode="auto">
              <a:xfrm>
                <a:off x="5495925" y="4184651"/>
                <a:ext cx="239713" cy="139700"/>
              </a:xfrm>
              <a:custGeom>
                <a:avLst/>
                <a:gdLst>
                  <a:gd name="T0" fmla="*/ 61 w 63"/>
                  <a:gd name="T1" fmla="*/ 2 h 37"/>
                  <a:gd name="T2" fmla="*/ 62 w 63"/>
                  <a:gd name="T3" fmla="*/ 2 h 37"/>
                  <a:gd name="T4" fmla="*/ 60 w 63"/>
                  <a:gd name="T5" fmla="*/ 7 h 37"/>
                  <a:gd name="T6" fmla="*/ 6 w 63"/>
                  <a:gd name="T7" fmla="*/ 36 h 37"/>
                  <a:gd name="T8" fmla="*/ 1 w 63"/>
                  <a:gd name="T9" fmla="*/ 35 h 37"/>
                  <a:gd name="T10" fmla="*/ 2 w 63"/>
                  <a:gd name="T11" fmla="*/ 30 h 37"/>
                  <a:gd name="T12" fmla="*/ 57 w 63"/>
                  <a:gd name="T13" fmla="*/ 1 h 37"/>
                  <a:gd name="T14" fmla="*/ 61 w 63"/>
                  <a:gd name="T15" fmla="*/ 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" h="37">
                    <a:moveTo>
                      <a:pt x="61" y="2"/>
                    </a:moveTo>
                    <a:cubicBezTo>
                      <a:pt x="62" y="2"/>
                      <a:pt x="62" y="2"/>
                      <a:pt x="62" y="2"/>
                    </a:cubicBezTo>
                    <a:cubicBezTo>
                      <a:pt x="63" y="4"/>
                      <a:pt x="62" y="6"/>
                      <a:pt x="60" y="7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4" y="37"/>
                      <a:pt x="2" y="37"/>
                      <a:pt x="1" y="35"/>
                    </a:cubicBezTo>
                    <a:cubicBezTo>
                      <a:pt x="0" y="33"/>
                      <a:pt x="1" y="31"/>
                      <a:pt x="2" y="30"/>
                    </a:cubicBezTo>
                    <a:cubicBezTo>
                      <a:pt x="57" y="1"/>
                      <a:pt x="57" y="1"/>
                      <a:pt x="57" y="1"/>
                    </a:cubicBezTo>
                    <a:cubicBezTo>
                      <a:pt x="59" y="0"/>
                      <a:pt x="61" y="1"/>
                      <a:pt x="6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94" name="">
                <a:extLst>
                  <a:ext uri="{FF2B5EF4-FFF2-40B4-BE49-F238E27FC236}">
                    <a16:creationId xmlns:a16="http://schemas.microsoft.com/office/drawing/2014/main" id="{62EBE9C1-5CE4-42FD-854B-4CD3732558E9}"/>
                  </a:ext>
                </a:extLst>
              </p:cNvPr>
              <p:cNvSpPr/>
              <p:nvPr/>
            </p:nvSpPr>
            <p:spPr bwMode="auto">
              <a:xfrm>
                <a:off x="4291013" y="5429251"/>
                <a:ext cx="136525" cy="131763"/>
              </a:xfrm>
              <a:custGeom>
                <a:avLst/>
                <a:gdLst>
                  <a:gd name="T0" fmla="*/ 33 w 36"/>
                  <a:gd name="T1" fmla="*/ 10 h 35"/>
                  <a:gd name="T2" fmla="*/ 36 w 36"/>
                  <a:gd name="T3" fmla="*/ 22 h 35"/>
                  <a:gd name="T4" fmla="*/ 36 w 36"/>
                  <a:gd name="T5" fmla="*/ 22 h 35"/>
                  <a:gd name="T6" fmla="*/ 31 w 36"/>
                  <a:gd name="T7" fmla="*/ 32 h 35"/>
                  <a:gd name="T8" fmla="*/ 20 w 36"/>
                  <a:gd name="T9" fmla="*/ 35 h 35"/>
                  <a:gd name="T10" fmla="*/ 2 w 36"/>
                  <a:gd name="T11" fmla="*/ 18 h 35"/>
                  <a:gd name="T12" fmla="*/ 6 w 36"/>
                  <a:gd name="T13" fmla="*/ 4 h 35"/>
                  <a:gd name="T14" fmla="*/ 25 w 36"/>
                  <a:gd name="T15" fmla="*/ 3 h 35"/>
                  <a:gd name="T16" fmla="*/ 33 w 36"/>
                  <a:gd name="T17" fmla="*/ 10 h 35"/>
                  <a:gd name="T18" fmla="*/ 29 w 36"/>
                  <a:gd name="T19" fmla="*/ 22 h 35"/>
                  <a:gd name="T20" fmla="*/ 22 w 36"/>
                  <a:gd name="T21" fmla="*/ 10 h 35"/>
                  <a:gd name="T22" fmla="*/ 10 w 36"/>
                  <a:gd name="T23" fmla="*/ 9 h 35"/>
                  <a:gd name="T24" fmla="*/ 9 w 36"/>
                  <a:gd name="T25" fmla="*/ 16 h 35"/>
                  <a:gd name="T26" fmla="*/ 21 w 36"/>
                  <a:gd name="T27" fmla="*/ 28 h 35"/>
                  <a:gd name="T28" fmla="*/ 27 w 36"/>
                  <a:gd name="T29" fmla="*/ 26 h 35"/>
                  <a:gd name="T30" fmla="*/ 29 w 36"/>
                  <a:gd name="T31" fmla="*/ 2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6" h="35">
                    <a:moveTo>
                      <a:pt x="33" y="10"/>
                    </a:moveTo>
                    <a:cubicBezTo>
                      <a:pt x="35" y="14"/>
                      <a:pt x="36" y="18"/>
                      <a:pt x="36" y="22"/>
                    </a:cubicBezTo>
                    <a:cubicBezTo>
                      <a:pt x="36" y="22"/>
                      <a:pt x="36" y="22"/>
                      <a:pt x="36" y="22"/>
                    </a:cubicBezTo>
                    <a:cubicBezTo>
                      <a:pt x="36" y="26"/>
                      <a:pt x="34" y="29"/>
                      <a:pt x="31" y="32"/>
                    </a:cubicBezTo>
                    <a:cubicBezTo>
                      <a:pt x="28" y="34"/>
                      <a:pt x="24" y="35"/>
                      <a:pt x="20" y="35"/>
                    </a:cubicBezTo>
                    <a:cubicBezTo>
                      <a:pt x="12" y="33"/>
                      <a:pt x="4" y="26"/>
                      <a:pt x="2" y="18"/>
                    </a:cubicBezTo>
                    <a:cubicBezTo>
                      <a:pt x="0" y="10"/>
                      <a:pt x="3" y="6"/>
                      <a:pt x="6" y="4"/>
                    </a:cubicBezTo>
                    <a:cubicBezTo>
                      <a:pt x="10" y="0"/>
                      <a:pt x="18" y="0"/>
                      <a:pt x="25" y="3"/>
                    </a:cubicBezTo>
                    <a:cubicBezTo>
                      <a:pt x="28" y="5"/>
                      <a:pt x="31" y="8"/>
                      <a:pt x="33" y="10"/>
                    </a:cubicBezTo>
                    <a:close/>
                    <a:moveTo>
                      <a:pt x="29" y="22"/>
                    </a:moveTo>
                    <a:cubicBezTo>
                      <a:pt x="30" y="14"/>
                      <a:pt x="24" y="11"/>
                      <a:pt x="22" y="10"/>
                    </a:cubicBezTo>
                    <a:cubicBezTo>
                      <a:pt x="17" y="7"/>
                      <a:pt x="12" y="7"/>
                      <a:pt x="10" y="9"/>
                    </a:cubicBezTo>
                    <a:cubicBezTo>
                      <a:pt x="8" y="11"/>
                      <a:pt x="8" y="13"/>
                      <a:pt x="9" y="16"/>
                    </a:cubicBezTo>
                    <a:cubicBezTo>
                      <a:pt x="10" y="22"/>
                      <a:pt x="16" y="27"/>
                      <a:pt x="21" y="28"/>
                    </a:cubicBezTo>
                    <a:cubicBezTo>
                      <a:pt x="23" y="28"/>
                      <a:pt x="25" y="28"/>
                      <a:pt x="27" y="26"/>
                    </a:cubicBezTo>
                    <a:cubicBezTo>
                      <a:pt x="28" y="25"/>
                      <a:pt x="29" y="24"/>
                      <a:pt x="29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95" name="">
                <a:extLst>
                  <a:ext uri="{FF2B5EF4-FFF2-40B4-BE49-F238E27FC236}">
                    <a16:creationId xmlns:a16="http://schemas.microsoft.com/office/drawing/2014/main" id="{29AD9D76-89DE-401C-9284-0DC40FFFD3CE}"/>
                  </a:ext>
                </a:extLst>
              </p:cNvPr>
              <p:cNvSpPr/>
              <p:nvPr/>
            </p:nvSpPr>
            <p:spPr bwMode="auto">
              <a:xfrm>
                <a:off x="4702175" y="5580064"/>
                <a:ext cx="158750" cy="144463"/>
              </a:xfrm>
              <a:custGeom>
                <a:avLst/>
                <a:gdLst>
                  <a:gd name="T0" fmla="*/ 39 w 42"/>
                  <a:gd name="T1" fmla="*/ 14 h 38"/>
                  <a:gd name="T2" fmla="*/ 41 w 42"/>
                  <a:gd name="T3" fmla="*/ 26 h 38"/>
                  <a:gd name="T4" fmla="*/ 33 w 42"/>
                  <a:gd name="T5" fmla="*/ 36 h 38"/>
                  <a:gd name="T6" fmla="*/ 20 w 42"/>
                  <a:gd name="T7" fmla="*/ 37 h 38"/>
                  <a:gd name="T8" fmla="*/ 4 w 42"/>
                  <a:gd name="T9" fmla="*/ 27 h 38"/>
                  <a:gd name="T10" fmla="*/ 3 w 42"/>
                  <a:gd name="T11" fmla="*/ 9 h 38"/>
                  <a:gd name="T12" fmla="*/ 12 w 42"/>
                  <a:gd name="T13" fmla="*/ 2 h 38"/>
                  <a:gd name="T14" fmla="*/ 35 w 42"/>
                  <a:gd name="T15" fmla="*/ 10 h 38"/>
                  <a:gd name="T16" fmla="*/ 35 w 42"/>
                  <a:gd name="T17" fmla="*/ 10 h 38"/>
                  <a:gd name="T18" fmla="*/ 39 w 42"/>
                  <a:gd name="T19" fmla="*/ 14 h 38"/>
                  <a:gd name="T20" fmla="*/ 10 w 42"/>
                  <a:gd name="T21" fmla="*/ 23 h 38"/>
                  <a:gd name="T22" fmla="*/ 10 w 42"/>
                  <a:gd name="T23" fmla="*/ 23 h 38"/>
                  <a:gd name="T24" fmla="*/ 21 w 42"/>
                  <a:gd name="T25" fmla="*/ 30 h 38"/>
                  <a:gd name="T26" fmla="*/ 30 w 42"/>
                  <a:gd name="T27" fmla="*/ 30 h 38"/>
                  <a:gd name="T28" fmla="*/ 35 w 42"/>
                  <a:gd name="T29" fmla="*/ 25 h 38"/>
                  <a:gd name="T30" fmla="*/ 30 w 42"/>
                  <a:gd name="T31" fmla="*/ 15 h 38"/>
                  <a:gd name="T32" fmla="*/ 30 w 42"/>
                  <a:gd name="T33" fmla="*/ 15 h 38"/>
                  <a:gd name="T34" fmla="*/ 13 w 42"/>
                  <a:gd name="T35" fmla="*/ 9 h 38"/>
                  <a:gd name="T36" fmla="*/ 9 w 42"/>
                  <a:gd name="T37" fmla="*/ 12 h 38"/>
                  <a:gd name="T38" fmla="*/ 10 w 42"/>
                  <a:gd name="T39" fmla="*/ 2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" h="38">
                    <a:moveTo>
                      <a:pt x="39" y="14"/>
                    </a:moveTo>
                    <a:cubicBezTo>
                      <a:pt x="41" y="18"/>
                      <a:pt x="42" y="23"/>
                      <a:pt x="41" y="26"/>
                    </a:cubicBezTo>
                    <a:cubicBezTo>
                      <a:pt x="40" y="31"/>
                      <a:pt x="37" y="35"/>
                      <a:pt x="33" y="36"/>
                    </a:cubicBezTo>
                    <a:cubicBezTo>
                      <a:pt x="29" y="38"/>
                      <a:pt x="25" y="38"/>
                      <a:pt x="20" y="37"/>
                    </a:cubicBezTo>
                    <a:cubicBezTo>
                      <a:pt x="14" y="36"/>
                      <a:pt x="8" y="32"/>
                      <a:pt x="4" y="27"/>
                    </a:cubicBezTo>
                    <a:cubicBezTo>
                      <a:pt x="0" y="21"/>
                      <a:pt x="0" y="14"/>
                      <a:pt x="3" y="9"/>
                    </a:cubicBezTo>
                    <a:cubicBezTo>
                      <a:pt x="4" y="5"/>
                      <a:pt x="8" y="3"/>
                      <a:pt x="12" y="2"/>
                    </a:cubicBezTo>
                    <a:cubicBezTo>
                      <a:pt x="19" y="0"/>
                      <a:pt x="29" y="5"/>
                      <a:pt x="35" y="10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6" y="11"/>
                      <a:pt x="38" y="13"/>
                      <a:pt x="39" y="14"/>
                    </a:cubicBezTo>
                    <a:close/>
                    <a:moveTo>
                      <a:pt x="10" y="23"/>
                    </a:moveTo>
                    <a:cubicBezTo>
                      <a:pt x="10" y="23"/>
                      <a:pt x="10" y="23"/>
                      <a:pt x="10" y="23"/>
                    </a:cubicBezTo>
                    <a:cubicBezTo>
                      <a:pt x="12" y="27"/>
                      <a:pt x="17" y="29"/>
                      <a:pt x="21" y="30"/>
                    </a:cubicBezTo>
                    <a:cubicBezTo>
                      <a:pt x="24" y="31"/>
                      <a:pt x="27" y="31"/>
                      <a:pt x="30" y="30"/>
                    </a:cubicBezTo>
                    <a:cubicBezTo>
                      <a:pt x="32" y="29"/>
                      <a:pt x="34" y="27"/>
                      <a:pt x="35" y="25"/>
                    </a:cubicBezTo>
                    <a:cubicBezTo>
                      <a:pt x="35" y="21"/>
                      <a:pt x="33" y="18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26" y="11"/>
                      <a:pt x="18" y="8"/>
                      <a:pt x="13" y="9"/>
                    </a:cubicBezTo>
                    <a:cubicBezTo>
                      <a:pt x="11" y="9"/>
                      <a:pt x="10" y="10"/>
                      <a:pt x="9" y="12"/>
                    </a:cubicBezTo>
                    <a:cubicBezTo>
                      <a:pt x="7" y="15"/>
                      <a:pt x="7" y="19"/>
                      <a:pt x="10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96" name="">
                <a:extLst>
                  <a:ext uri="{FF2B5EF4-FFF2-40B4-BE49-F238E27FC236}">
                    <a16:creationId xmlns:a16="http://schemas.microsoft.com/office/drawing/2014/main" id="{1678ACBA-8C25-47B5-A01E-0EFAA6C30020}"/>
                  </a:ext>
                </a:extLst>
              </p:cNvPr>
              <p:cNvSpPr/>
              <p:nvPr/>
            </p:nvSpPr>
            <p:spPr bwMode="auto">
              <a:xfrm>
                <a:off x="5199063" y="5484814"/>
                <a:ext cx="163513" cy="125413"/>
              </a:xfrm>
              <a:custGeom>
                <a:avLst/>
                <a:gdLst>
                  <a:gd name="T0" fmla="*/ 39 w 43"/>
                  <a:gd name="T1" fmla="*/ 6 h 33"/>
                  <a:gd name="T2" fmla="*/ 40 w 43"/>
                  <a:gd name="T3" fmla="*/ 6 h 33"/>
                  <a:gd name="T4" fmla="*/ 38 w 43"/>
                  <a:gd name="T5" fmla="*/ 23 h 33"/>
                  <a:gd name="T6" fmla="*/ 17 w 43"/>
                  <a:gd name="T7" fmla="*/ 33 h 33"/>
                  <a:gd name="T8" fmla="*/ 7 w 43"/>
                  <a:gd name="T9" fmla="*/ 30 h 33"/>
                  <a:gd name="T10" fmla="*/ 0 w 43"/>
                  <a:gd name="T11" fmla="*/ 20 h 33"/>
                  <a:gd name="T12" fmla="*/ 6 w 43"/>
                  <a:gd name="T13" fmla="*/ 8 h 33"/>
                  <a:gd name="T14" fmla="*/ 28 w 43"/>
                  <a:gd name="T15" fmla="*/ 0 h 33"/>
                  <a:gd name="T16" fmla="*/ 28 w 43"/>
                  <a:gd name="T17" fmla="*/ 0 h 33"/>
                  <a:gd name="T18" fmla="*/ 39 w 43"/>
                  <a:gd name="T19" fmla="*/ 6 h 33"/>
                  <a:gd name="T20" fmla="*/ 8 w 43"/>
                  <a:gd name="T21" fmla="*/ 22 h 33"/>
                  <a:gd name="T22" fmla="*/ 11 w 43"/>
                  <a:gd name="T23" fmla="*/ 24 h 33"/>
                  <a:gd name="T24" fmla="*/ 18 w 43"/>
                  <a:gd name="T25" fmla="*/ 26 h 33"/>
                  <a:gd name="T26" fmla="*/ 32 w 43"/>
                  <a:gd name="T27" fmla="*/ 19 h 33"/>
                  <a:gd name="T28" fmla="*/ 34 w 43"/>
                  <a:gd name="T29" fmla="*/ 10 h 33"/>
                  <a:gd name="T30" fmla="*/ 28 w 43"/>
                  <a:gd name="T31" fmla="*/ 7 h 33"/>
                  <a:gd name="T32" fmla="*/ 28 w 43"/>
                  <a:gd name="T33" fmla="*/ 7 h 33"/>
                  <a:gd name="T34" fmla="*/ 10 w 43"/>
                  <a:gd name="T35" fmla="*/ 13 h 33"/>
                  <a:gd name="T36" fmla="*/ 7 w 43"/>
                  <a:gd name="T37" fmla="*/ 19 h 33"/>
                  <a:gd name="T38" fmla="*/ 8 w 43"/>
                  <a:gd name="T39" fmla="*/ 2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3" h="33">
                    <a:moveTo>
                      <a:pt x="39" y="6"/>
                    </a:moveTo>
                    <a:cubicBezTo>
                      <a:pt x="39" y="6"/>
                      <a:pt x="39" y="6"/>
                      <a:pt x="40" y="6"/>
                    </a:cubicBezTo>
                    <a:cubicBezTo>
                      <a:pt x="43" y="12"/>
                      <a:pt x="41" y="19"/>
                      <a:pt x="38" y="23"/>
                    </a:cubicBezTo>
                    <a:cubicBezTo>
                      <a:pt x="33" y="30"/>
                      <a:pt x="25" y="33"/>
                      <a:pt x="17" y="33"/>
                    </a:cubicBezTo>
                    <a:cubicBezTo>
                      <a:pt x="13" y="33"/>
                      <a:pt x="10" y="32"/>
                      <a:pt x="7" y="30"/>
                    </a:cubicBezTo>
                    <a:cubicBezTo>
                      <a:pt x="3" y="27"/>
                      <a:pt x="1" y="24"/>
                      <a:pt x="0" y="20"/>
                    </a:cubicBezTo>
                    <a:cubicBezTo>
                      <a:pt x="0" y="16"/>
                      <a:pt x="2" y="11"/>
                      <a:pt x="6" y="8"/>
                    </a:cubicBezTo>
                    <a:cubicBezTo>
                      <a:pt x="11" y="3"/>
                      <a:pt x="21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3" y="0"/>
                      <a:pt x="37" y="3"/>
                      <a:pt x="39" y="6"/>
                    </a:cubicBezTo>
                    <a:close/>
                    <a:moveTo>
                      <a:pt x="8" y="22"/>
                    </a:moveTo>
                    <a:cubicBezTo>
                      <a:pt x="9" y="23"/>
                      <a:pt x="10" y="23"/>
                      <a:pt x="11" y="24"/>
                    </a:cubicBezTo>
                    <a:cubicBezTo>
                      <a:pt x="13" y="26"/>
                      <a:pt x="16" y="26"/>
                      <a:pt x="18" y="26"/>
                    </a:cubicBezTo>
                    <a:cubicBezTo>
                      <a:pt x="23" y="26"/>
                      <a:pt x="29" y="24"/>
                      <a:pt x="32" y="19"/>
                    </a:cubicBezTo>
                    <a:cubicBezTo>
                      <a:pt x="34" y="17"/>
                      <a:pt x="35" y="13"/>
                      <a:pt x="34" y="10"/>
                    </a:cubicBezTo>
                    <a:cubicBezTo>
                      <a:pt x="32" y="8"/>
                      <a:pt x="30" y="7"/>
                      <a:pt x="28" y="7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2" y="7"/>
                      <a:pt x="15" y="9"/>
                      <a:pt x="10" y="13"/>
                    </a:cubicBezTo>
                    <a:cubicBezTo>
                      <a:pt x="8" y="15"/>
                      <a:pt x="7" y="17"/>
                      <a:pt x="7" y="19"/>
                    </a:cubicBezTo>
                    <a:cubicBezTo>
                      <a:pt x="7" y="20"/>
                      <a:pt x="8" y="21"/>
                      <a:pt x="8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97" name="">
                <a:extLst>
                  <a:ext uri="{FF2B5EF4-FFF2-40B4-BE49-F238E27FC236}">
                    <a16:creationId xmlns:a16="http://schemas.microsoft.com/office/drawing/2014/main" id="{F7A5559E-E3E6-423A-B707-F354361D0CDF}"/>
                  </a:ext>
                </a:extLst>
              </p:cNvPr>
              <p:cNvSpPr/>
              <p:nvPr/>
            </p:nvSpPr>
            <p:spPr bwMode="auto">
              <a:xfrm>
                <a:off x="5673725" y="5135564"/>
                <a:ext cx="160338" cy="171450"/>
              </a:xfrm>
              <a:custGeom>
                <a:avLst/>
                <a:gdLst>
                  <a:gd name="T0" fmla="*/ 38 w 42"/>
                  <a:gd name="T1" fmla="*/ 7 h 45"/>
                  <a:gd name="T2" fmla="*/ 39 w 42"/>
                  <a:gd name="T3" fmla="*/ 26 h 45"/>
                  <a:gd name="T4" fmla="*/ 22 w 42"/>
                  <a:gd name="T5" fmla="*/ 43 h 45"/>
                  <a:gd name="T6" fmla="*/ 5 w 42"/>
                  <a:gd name="T7" fmla="*/ 41 h 45"/>
                  <a:gd name="T8" fmla="*/ 1 w 42"/>
                  <a:gd name="T9" fmla="*/ 25 h 45"/>
                  <a:gd name="T10" fmla="*/ 22 w 42"/>
                  <a:gd name="T11" fmla="*/ 1 h 45"/>
                  <a:gd name="T12" fmla="*/ 37 w 42"/>
                  <a:gd name="T13" fmla="*/ 6 h 45"/>
                  <a:gd name="T14" fmla="*/ 37 w 42"/>
                  <a:gd name="T15" fmla="*/ 6 h 45"/>
                  <a:gd name="T16" fmla="*/ 38 w 42"/>
                  <a:gd name="T17" fmla="*/ 7 h 45"/>
                  <a:gd name="T18" fmla="*/ 35 w 42"/>
                  <a:gd name="T19" fmla="*/ 8 h 45"/>
                  <a:gd name="T20" fmla="*/ 35 w 42"/>
                  <a:gd name="T21" fmla="*/ 8 h 45"/>
                  <a:gd name="T22" fmla="*/ 9 w 42"/>
                  <a:gd name="T23" fmla="*/ 35 h 45"/>
                  <a:gd name="T24" fmla="*/ 10 w 42"/>
                  <a:gd name="T25" fmla="*/ 36 h 45"/>
                  <a:gd name="T26" fmla="*/ 20 w 42"/>
                  <a:gd name="T27" fmla="*/ 36 h 45"/>
                  <a:gd name="T28" fmla="*/ 33 w 42"/>
                  <a:gd name="T29" fmla="*/ 23 h 45"/>
                  <a:gd name="T30" fmla="*/ 32 w 42"/>
                  <a:gd name="T31" fmla="*/ 10 h 45"/>
                  <a:gd name="T32" fmla="*/ 24 w 42"/>
                  <a:gd name="T33" fmla="*/ 7 h 45"/>
                  <a:gd name="T34" fmla="*/ 8 w 42"/>
                  <a:gd name="T35" fmla="*/ 26 h 45"/>
                  <a:gd name="T36" fmla="*/ 9 w 42"/>
                  <a:gd name="T37" fmla="*/ 3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2" h="45">
                    <a:moveTo>
                      <a:pt x="38" y="7"/>
                    </a:moveTo>
                    <a:cubicBezTo>
                      <a:pt x="42" y="13"/>
                      <a:pt x="42" y="20"/>
                      <a:pt x="39" y="26"/>
                    </a:cubicBezTo>
                    <a:cubicBezTo>
                      <a:pt x="36" y="34"/>
                      <a:pt x="30" y="40"/>
                      <a:pt x="22" y="43"/>
                    </a:cubicBezTo>
                    <a:cubicBezTo>
                      <a:pt x="16" y="45"/>
                      <a:pt x="9" y="45"/>
                      <a:pt x="5" y="41"/>
                    </a:cubicBezTo>
                    <a:cubicBezTo>
                      <a:pt x="1" y="38"/>
                      <a:pt x="0" y="31"/>
                      <a:pt x="1" y="25"/>
                    </a:cubicBezTo>
                    <a:cubicBezTo>
                      <a:pt x="3" y="16"/>
                      <a:pt x="12" y="3"/>
                      <a:pt x="22" y="1"/>
                    </a:cubicBezTo>
                    <a:cubicBezTo>
                      <a:pt x="26" y="0"/>
                      <a:pt x="32" y="0"/>
                      <a:pt x="37" y="6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8" y="6"/>
                      <a:pt x="38" y="7"/>
                      <a:pt x="38" y="7"/>
                    </a:cubicBezTo>
                    <a:close/>
                    <a:moveTo>
                      <a:pt x="35" y="8"/>
                    </a:moveTo>
                    <a:cubicBezTo>
                      <a:pt x="35" y="8"/>
                      <a:pt x="35" y="8"/>
                      <a:pt x="35" y="8"/>
                    </a:cubicBezTo>
                    <a:close/>
                    <a:moveTo>
                      <a:pt x="9" y="35"/>
                    </a:moveTo>
                    <a:cubicBezTo>
                      <a:pt x="9" y="35"/>
                      <a:pt x="10" y="36"/>
                      <a:pt x="10" y="36"/>
                    </a:cubicBezTo>
                    <a:cubicBezTo>
                      <a:pt x="12" y="38"/>
                      <a:pt x="17" y="38"/>
                      <a:pt x="20" y="36"/>
                    </a:cubicBezTo>
                    <a:cubicBezTo>
                      <a:pt x="26" y="34"/>
                      <a:pt x="31" y="29"/>
                      <a:pt x="33" y="23"/>
                    </a:cubicBezTo>
                    <a:cubicBezTo>
                      <a:pt x="35" y="19"/>
                      <a:pt x="35" y="14"/>
                      <a:pt x="32" y="10"/>
                    </a:cubicBezTo>
                    <a:cubicBezTo>
                      <a:pt x="30" y="7"/>
                      <a:pt x="27" y="7"/>
                      <a:pt x="24" y="7"/>
                    </a:cubicBezTo>
                    <a:cubicBezTo>
                      <a:pt x="17" y="9"/>
                      <a:pt x="10" y="20"/>
                      <a:pt x="8" y="26"/>
                    </a:cubicBezTo>
                    <a:cubicBezTo>
                      <a:pt x="8" y="28"/>
                      <a:pt x="7" y="32"/>
                      <a:pt x="9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98" name="">
                <a:extLst>
                  <a:ext uri="{FF2B5EF4-FFF2-40B4-BE49-F238E27FC236}">
                    <a16:creationId xmlns:a16="http://schemas.microsoft.com/office/drawing/2014/main" id="{A4701991-B6E4-4C6B-8E69-040FA79ADC1C}"/>
                  </a:ext>
                </a:extLst>
              </p:cNvPr>
              <p:cNvSpPr/>
              <p:nvPr/>
            </p:nvSpPr>
            <p:spPr bwMode="auto">
              <a:xfrm>
                <a:off x="5910263" y="4616451"/>
                <a:ext cx="144463" cy="182563"/>
              </a:xfrm>
              <a:custGeom>
                <a:avLst/>
                <a:gdLst>
                  <a:gd name="T0" fmla="*/ 31 w 38"/>
                  <a:gd name="T1" fmla="*/ 8 h 48"/>
                  <a:gd name="T2" fmla="*/ 34 w 38"/>
                  <a:gd name="T3" fmla="*/ 13 h 48"/>
                  <a:gd name="T4" fmla="*/ 31 w 38"/>
                  <a:gd name="T5" fmla="*/ 40 h 48"/>
                  <a:gd name="T6" fmla="*/ 19 w 38"/>
                  <a:gd name="T7" fmla="*/ 47 h 48"/>
                  <a:gd name="T8" fmla="*/ 2 w 38"/>
                  <a:gd name="T9" fmla="*/ 30 h 48"/>
                  <a:gd name="T10" fmla="*/ 15 w 38"/>
                  <a:gd name="T11" fmla="*/ 1 h 48"/>
                  <a:gd name="T12" fmla="*/ 15 w 38"/>
                  <a:gd name="T13" fmla="*/ 1 h 48"/>
                  <a:gd name="T14" fmla="*/ 27 w 38"/>
                  <a:gd name="T15" fmla="*/ 4 h 48"/>
                  <a:gd name="T16" fmla="*/ 31 w 38"/>
                  <a:gd name="T17" fmla="*/ 8 h 48"/>
                  <a:gd name="T18" fmla="*/ 12 w 38"/>
                  <a:gd name="T19" fmla="*/ 37 h 48"/>
                  <a:gd name="T20" fmla="*/ 18 w 38"/>
                  <a:gd name="T21" fmla="*/ 41 h 48"/>
                  <a:gd name="T22" fmla="*/ 25 w 38"/>
                  <a:gd name="T23" fmla="*/ 36 h 48"/>
                  <a:gd name="T24" fmla="*/ 28 w 38"/>
                  <a:gd name="T25" fmla="*/ 16 h 48"/>
                  <a:gd name="T26" fmla="*/ 23 w 38"/>
                  <a:gd name="T27" fmla="*/ 9 h 48"/>
                  <a:gd name="T28" fmla="*/ 16 w 38"/>
                  <a:gd name="T29" fmla="*/ 8 h 48"/>
                  <a:gd name="T30" fmla="*/ 16 w 38"/>
                  <a:gd name="T31" fmla="*/ 8 h 48"/>
                  <a:gd name="T32" fmla="*/ 9 w 38"/>
                  <a:gd name="T33" fmla="*/ 29 h 48"/>
                  <a:gd name="T34" fmla="*/ 12 w 38"/>
                  <a:gd name="T35" fmla="*/ 3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" h="48">
                    <a:moveTo>
                      <a:pt x="31" y="8"/>
                    </a:moveTo>
                    <a:cubicBezTo>
                      <a:pt x="32" y="10"/>
                      <a:pt x="33" y="12"/>
                      <a:pt x="34" y="13"/>
                    </a:cubicBezTo>
                    <a:cubicBezTo>
                      <a:pt x="38" y="22"/>
                      <a:pt x="36" y="33"/>
                      <a:pt x="31" y="40"/>
                    </a:cubicBezTo>
                    <a:cubicBezTo>
                      <a:pt x="28" y="45"/>
                      <a:pt x="23" y="47"/>
                      <a:pt x="19" y="47"/>
                    </a:cubicBezTo>
                    <a:cubicBezTo>
                      <a:pt x="10" y="48"/>
                      <a:pt x="4" y="41"/>
                      <a:pt x="2" y="30"/>
                    </a:cubicBezTo>
                    <a:cubicBezTo>
                      <a:pt x="0" y="18"/>
                      <a:pt x="5" y="3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9" y="0"/>
                      <a:pt x="23" y="1"/>
                      <a:pt x="27" y="4"/>
                    </a:cubicBezTo>
                    <a:cubicBezTo>
                      <a:pt x="29" y="5"/>
                      <a:pt x="30" y="7"/>
                      <a:pt x="31" y="8"/>
                    </a:cubicBezTo>
                    <a:close/>
                    <a:moveTo>
                      <a:pt x="12" y="37"/>
                    </a:moveTo>
                    <a:cubicBezTo>
                      <a:pt x="13" y="39"/>
                      <a:pt x="15" y="41"/>
                      <a:pt x="18" y="41"/>
                    </a:cubicBezTo>
                    <a:cubicBezTo>
                      <a:pt x="22" y="40"/>
                      <a:pt x="24" y="38"/>
                      <a:pt x="25" y="36"/>
                    </a:cubicBezTo>
                    <a:cubicBezTo>
                      <a:pt x="29" y="31"/>
                      <a:pt x="30" y="23"/>
                      <a:pt x="28" y="16"/>
                    </a:cubicBezTo>
                    <a:cubicBezTo>
                      <a:pt x="26" y="13"/>
                      <a:pt x="25" y="11"/>
                      <a:pt x="23" y="9"/>
                    </a:cubicBezTo>
                    <a:cubicBezTo>
                      <a:pt x="21" y="8"/>
                      <a:pt x="18" y="7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1" y="9"/>
                      <a:pt x="8" y="20"/>
                      <a:pt x="9" y="29"/>
                    </a:cubicBezTo>
                    <a:cubicBezTo>
                      <a:pt x="9" y="31"/>
                      <a:pt x="10" y="34"/>
                      <a:pt x="12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99" name="">
                <a:extLst>
                  <a:ext uri="{FF2B5EF4-FFF2-40B4-BE49-F238E27FC236}">
                    <a16:creationId xmlns:a16="http://schemas.microsoft.com/office/drawing/2014/main" id="{344C0D6D-EAB4-42CA-806B-457B34341390}"/>
                  </a:ext>
                </a:extLst>
              </p:cNvPr>
              <p:cNvSpPr/>
              <p:nvPr/>
            </p:nvSpPr>
            <p:spPr bwMode="auto">
              <a:xfrm>
                <a:off x="5697538" y="4108451"/>
                <a:ext cx="147638" cy="163513"/>
              </a:xfrm>
              <a:custGeom>
                <a:avLst/>
                <a:gdLst>
                  <a:gd name="T0" fmla="*/ 34 w 39"/>
                  <a:gd name="T1" fmla="*/ 17 h 43"/>
                  <a:gd name="T2" fmla="*/ 38 w 39"/>
                  <a:gd name="T3" fmla="*/ 29 h 43"/>
                  <a:gd name="T4" fmla="*/ 26 w 39"/>
                  <a:gd name="T5" fmla="*/ 42 h 43"/>
                  <a:gd name="T6" fmla="*/ 10 w 39"/>
                  <a:gd name="T7" fmla="*/ 36 h 43"/>
                  <a:gd name="T8" fmla="*/ 1 w 39"/>
                  <a:gd name="T9" fmla="*/ 12 h 43"/>
                  <a:gd name="T10" fmla="*/ 1 w 39"/>
                  <a:gd name="T11" fmla="*/ 12 h 43"/>
                  <a:gd name="T12" fmla="*/ 6 w 39"/>
                  <a:gd name="T13" fmla="*/ 2 h 43"/>
                  <a:gd name="T14" fmla="*/ 17 w 39"/>
                  <a:gd name="T15" fmla="*/ 3 h 43"/>
                  <a:gd name="T16" fmla="*/ 34 w 39"/>
                  <a:gd name="T17" fmla="*/ 17 h 43"/>
                  <a:gd name="T18" fmla="*/ 12 w 39"/>
                  <a:gd name="T19" fmla="*/ 28 h 43"/>
                  <a:gd name="T20" fmla="*/ 15 w 39"/>
                  <a:gd name="T21" fmla="*/ 31 h 43"/>
                  <a:gd name="T22" fmla="*/ 25 w 39"/>
                  <a:gd name="T23" fmla="*/ 36 h 43"/>
                  <a:gd name="T24" fmla="*/ 32 w 39"/>
                  <a:gd name="T25" fmla="*/ 30 h 43"/>
                  <a:gd name="T26" fmla="*/ 14 w 39"/>
                  <a:gd name="T27" fmla="*/ 9 h 43"/>
                  <a:gd name="T28" fmla="*/ 10 w 39"/>
                  <a:gd name="T29" fmla="*/ 8 h 43"/>
                  <a:gd name="T30" fmla="*/ 7 w 39"/>
                  <a:gd name="T31" fmla="*/ 12 h 43"/>
                  <a:gd name="T32" fmla="*/ 12 w 39"/>
                  <a:gd name="T33" fmla="*/ 2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" h="43">
                    <a:moveTo>
                      <a:pt x="34" y="17"/>
                    </a:moveTo>
                    <a:cubicBezTo>
                      <a:pt x="36" y="21"/>
                      <a:pt x="38" y="25"/>
                      <a:pt x="38" y="29"/>
                    </a:cubicBezTo>
                    <a:cubicBezTo>
                      <a:pt x="39" y="37"/>
                      <a:pt x="32" y="42"/>
                      <a:pt x="26" y="42"/>
                    </a:cubicBezTo>
                    <a:cubicBezTo>
                      <a:pt x="20" y="43"/>
                      <a:pt x="15" y="41"/>
                      <a:pt x="10" y="36"/>
                    </a:cubicBezTo>
                    <a:cubicBezTo>
                      <a:pt x="4" y="30"/>
                      <a:pt x="0" y="19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7"/>
                      <a:pt x="3" y="4"/>
                      <a:pt x="6" y="2"/>
                    </a:cubicBezTo>
                    <a:cubicBezTo>
                      <a:pt x="9" y="0"/>
                      <a:pt x="13" y="0"/>
                      <a:pt x="17" y="3"/>
                    </a:cubicBezTo>
                    <a:cubicBezTo>
                      <a:pt x="22" y="5"/>
                      <a:pt x="29" y="10"/>
                      <a:pt x="34" y="17"/>
                    </a:cubicBezTo>
                    <a:close/>
                    <a:moveTo>
                      <a:pt x="12" y="28"/>
                    </a:moveTo>
                    <a:cubicBezTo>
                      <a:pt x="13" y="29"/>
                      <a:pt x="14" y="30"/>
                      <a:pt x="15" y="31"/>
                    </a:cubicBezTo>
                    <a:cubicBezTo>
                      <a:pt x="17" y="33"/>
                      <a:pt x="21" y="36"/>
                      <a:pt x="25" y="36"/>
                    </a:cubicBezTo>
                    <a:cubicBezTo>
                      <a:pt x="28" y="35"/>
                      <a:pt x="32" y="33"/>
                      <a:pt x="32" y="30"/>
                    </a:cubicBezTo>
                    <a:cubicBezTo>
                      <a:pt x="31" y="22"/>
                      <a:pt x="22" y="13"/>
                      <a:pt x="14" y="9"/>
                    </a:cubicBezTo>
                    <a:cubicBezTo>
                      <a:pt x="12" y="8"/>
                      <a:pt x="11" y="7"/>
                      <a:pt x="10" y="8"/>
                    </a:cubicBezTo>
                    <a:cubicBezTo>
                      <a:pt x="8" y="9"/>
                      <a:pt x="8" y="11"/>
                      <a:pt x="7" y="12"/>
                    </a:cubicBezTo>
                    <a:cubicBezTo>
                      <a:pt x="7" y="17"/>
                      <a:pt x="9" y="23"/>
                      <a:pt x="12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00" name="">
                <a:extLst>
                  <a:ext uri="{FF2B5EF4-FFF2-40B4-BE49-F238E27FC236}">
                    <a16:creationId xmlns:a16="http://schemas.microsoft.com/office/drawing/2014/main" id="{86AA440F-0A92-46B0-A4EB-A58AAD60A212}"/>
                  </a:ext>
                </a:extLst>
              </p:cNvPr>
              <p:cNvSpPr/>
              <p:nvPr/>
            </p:nvSpPr>
            <p:spPr bwMode="auto">
              <a:xfrm>
                <a:off x="4432300" y="5113339"/>
                <a:ext cx="57150" cy="68263"/>
              </a:xfrm>
              <a:custGeom>
                <a:avLst/>
                <a:gdLst>
                  <a:gd name="T0" fmla="*/ 14 w 15"/>
                  <a:gd name="T1" fmla="*/ 2 h 18"/>
                  <a:gd name="T2" fmla="*/ 14 w 15"/>
                  <a:gd name="T3" fmla="*/ 7 h 18"/>
                  <a:gd name="T4" fmla="*/ 7 w 15"/>
                  <a:gd name="T5" fmla="*/ 16 h 18"/>
                  <a:gd name="T6" fmla="*/ 3 w 15"/>
                  <a:gd name="T7" fmla="*/ 17 h 18"/>
                  <a:gd name="T8" fmla="*/ 1 w 15"/>
                  <a:gd name="T9" fmla="*/ 13 h 18"/>
                  <a:gd name="T10" fmla="*/ 9 w 15"/>
                  <a:gd name="T11" fmla="*/ 2 h 18"/>
                  <a:gd name="T12" fmla="*/ 14 w 15"/>
                  <a:gd name="T13" fmla="*/ 2 h 18"/>
                  <a:gd name="T14" fmla="*/ 14 w 15"/>
                  <a:gd name="T15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8">
                    <a:moveTo>
                      <a:pt x="14" y="2"/>
                    </a:moveTo>
                    <a:cubicBezTo>
                      <a:pt x="15" y="4"/>
                      <a:pt x="15" y="6"/>
                      <a:pt x="14" y="7"/>
                    </a:cubicBezTo>
                    <a:cubicBezTo>
                      <a:pt x="11" y="9"/>
                      <a:pt x="9" y="12"/>
                      <a:pt x="7" y="16"/>
                    </a:cubicBezTo>
                    <a:cubicBezTo>
                      <a:pt x="6" y="18"/>
                      <a:pt x="4" y="18"/>
                      <a:pt x="3" y="17"/>
                    </a:cubicBezTo>
                    <a:cubicBezTo>
                      <a:pt x="1" y="17"/>
                      <a:pt x="0" y="15"/>
                      <a:pt x="1" y="13"/>
                    </a:cubicBezTo>
                    <a:cubicBezTo>
                      <a:pt x="3" y="9"/>
                      <a:pt x="6" y="5"/>
                      <a:pt x="9" y="2"/>
                    </a:cubicBezTo>
                    <a:cubicBezTo>
                      <a:pt x="10" y="0"/>
                      <a:pt x="13" y="0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01" name="">
                <a:extLst>
                  <a:ext uri="{FF2B5EF4-FFF2-40B4-BE49-F238E27FC236}">
                    <a16:creationId xmlns:a16="http://schemas.microsoft.com/office/drawing/2014/main" id="{359E421E-F1C0-49BF-BB71-4978A13156C9}"/>
                  </a:ext>
                </a:extLst>
              </p:cNvPr>
              <p:cNvSpPr/>
              <p:nvPr/>
            </p:nvSpPr>
            <p:spPr bwMode="auto">
              <a:xfrm>
                <a:off x="4602163" y="5219701"/>
                <a:ext cx="42863" cy="60325"/>
              </a:xfrm>
              <a:custGeom>
                <a:avLst/>
                <a:gdLst>
                  <a:gd name="T0" fmla="*/ 10 w 11"/>
                  <a:gd name="T1" fmla="*/ 2 h 16"/>
                  <a:gd name="T2" fmla="*/ 10 w 11"/>
                  <a:gd name="T3" fmla="*/ 6 h 16"/>
                  <a:gd name="T4" fmla="*/ 7 w 11"/>
                  <a:gd name="T5" fmla="*/ 13 h 16"/>
                  <a:gd name="T6" fmla="*/ 3 w 11"/>
                  <a:gd name="T7" fmla="*/ 15 h 16"/>
                  <a:gd name="T8" fmla="*/ 0 w 11"/>
                  <a:gd name="T9" fmla="*/ 11 h 16"/>
                  <a:gd name="T10" fmla="*/ 5 w 11"/>
                  <a:gd name="T11" fmla="*/ 2 h 16"/>
                  <a:gd name="T12" fmla="*/ 9 w 11"/>
                  <a:gd name="T13" fmla="*/ 2 h 16"/>
                  <a:gd name="T14" fmla="*/ 10 w 11"/>
                  <a:gd name="T15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16">
                    <a:moveTo>
                      <a:pt x="10" y="2"/>
                    </a:moveTo>
                    <a:cubicBezTo>
                      <a:pt x="11" y="4"/>
                      <a:pt x="11" y="5"/>
                      <a:pt x="10" y="6"/>
                    </a:cubicBezTo>
                    <a:cubicBezTo>
                      <a:pt x="9" y="8"/>
                      <a:pt x="8" y="11"/>
                      <a:pt x="7" y="13"/>
                    </a:cubicBezTo>
                    <a:cubicBezTo>
                      <a:pt x="6" y="15"/>
                      <a:pt x="4" y="16"/>
                      <a:pt x="3" y="15"/>
                    </a:cubicBezTo>
                    <a:cubicBezTo>
                      <a:pt x="1" y="15"/>
                      <a:pt x="0" y="13"/>
                      <a:pt x="0" y="11"/>
                    </a:cubicBezTo>
                    <a:cubicBezTo>
                      <a:pt x="1" y="8"/>
                      <a:pt x="3" y="5"/>
                      <a:pt x="5" y="2"/>
                    </a:cubicBezTo>
                    <a:cubicBezTo>
                      <a:pt x="6" y="1"/>
                      <a:pt x="8" y="0"/>
                      <a:pt x="9" y="2"/>
                    </a:cubicBezTo>
                    <a:cubicBezTo>
                      <a:pt x="10" y="2"/>
                      <a:pt x="10" y="2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02" name="">
                <a:extLst>
                  <a:ext uri="{FF2B5EF4-FFF2-40B4-BE49-F238E27FC236}">
                    <a16:creationId xmlns:a16="http://schemas.microsoft.com/office/drawing/2014/main" id="{08CE4DFF-8794-4133-9AA0-B31E6B8DE744}"/>
                  </a:ext>
                </a:extLst>
              </p:cNvPr>
              <p:cNvSpPr/>
              <p:nvPr/>
            </p:nvSpPr>
            <p:spPr bwMode="auto">
              <a:xfrm>
                <a:off x="4759325" y="5273676"/>
                <a:ext cx="41275" cy="93663"/>
              </a:xfrm>
              <a:custGeom>
                <a:avLst/>
                <a:gdLst>
                  <a:gd name="T0" fmla="*/ 11 w 11"/>
                  <a:gd name="T1" fmla="*/ 2 h 25"/>
                  <a:gd name="T2" fmla="*/ 11 w 11"/>
                  <a:gd name="T3" fmla="*/ 5 h 25"/>
                  <a:gd name="T4" fmla="*/ 7 w 11"/>
                  <a:gd name="T5" fmla="*/ 22 h 25"/>
                  <a:gd name="T6" fmla="*/ 3 w 11"/>
                  <a:gd name="T7" fmla="*/ 25 h 25"/>
                  <a:gd name="T8" fmla="*/ 0 w 11"/>
                  <a:gd name="T9" fmla="*/ 20 h 25"/>
                  <a:gd name="T10" fmla="*/ 5 w 11"/>
                  <a:gd name="T11" fmla="*/ 3 h 25"/>
                  <a:gd name="T12" fmla="*/ 9 w 11"/>
                  <a:gd name="T13" fmla="*/ 1 h 25"/>
                  <a:gd name="T14" fmla="*/ 11 w 11"/>
                  <a:gd name="T15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25">
                    <a:moveTo>
                      <a:pt x="11" y="2"/>
                    </a:moveTo>
                    <a:cubicBezTo>
                      <a:pt x="11" y="3"/>
                      <a:pt x="11" y="4"/>
                      <a:pt x="11" y="5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4"/>
                      <a:pt x="5" y="25"/>
                      <a:pt x="3" y="25"/>
                    </a:cubicBezTo>
                    <a:cubicBezTo>
                      <a:pt x="1" y="24"/>
                      <a:pt x="0" y="22"/>
                      <a:pt x="0" y="20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1"/>
                      <a:pt x="7" y="0"/>
                      <a:pt x="9" y="1"/>
                    </a:cubicBezTo>
                    <a:cubicBezTo>
                      <a:pt x="10" y="1"/>
                      <a:pt x="10" y="1"/>
                      <a:pt x="1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03" name="">
                <a:extLst>
                  <a:ext uri="{FF2B5EF4-FFF2-40B4-BE49-F238E27FC236}">
                    <a16:creationId xmlns:a16="http://schemas.microsoft.com/office/drawing/2014/main" id="{9E7C7EEB-294E-455F-9D4E-2D6D3545D1CA}"/>
                  </a:ext>
                </a:extLst>
              </p:cNvPr>
              <p:cNvSpPr/>
              <p:nvPr/>
            </p:nvSpPr>
            <p:spPr bwMode="auto">
              <a:xfrm>
                <a:off x="4937125" y="5295901"/>
                <a:ext cx="38100" cy="63500"/>
              </a:xfrm>
              <a:custGeom>
                <a:avLst/>
                <a:gdLst>
                  <a:gd name="T0" fmla="*/ 9 w 10"/>
                  <a:gd name="T1" fmla="*/ 2 h 17"/>
                  <a:gd name="T2" fmla="*/ 9 w 10"/>
                  <a:gd name="T3" fmla="*/ 6 h 17"/>
                  <a:gd name="T4" fmla="*/ 7 w 10"/>
                  <a:gd name="T5" fmla="*/ 14 h 17"/>
                  <a:gd name="T6" fmla="*/ 4 w 10"/>
                  <a:gd name="T7" fmla="*/ 17 h 17"/>
                  <a:gd name="T8" fmla="*/ 0 w 10"/>
                  <a:gd name="T9" fmla="*/ 14 h 17"/>
                  <a:gd name="T10" fmla="*/ 3 w 10"/>
                  <a:gd name="T11" fmla="*/ 3 h 17"/>
                  <a:gd name="T12" fmla="*/ 8 w 10"/>
                  <a:gd name="T13" fmla="*/ 1 h 17"/>
                  <a:gd name="T14" fmla="*/ 9 w 10"/>
                  <a:gd name="T15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17">
                    <a:moveTo>
                      <a:pt x="9" y="2"/>
                    </a:moveTo>
                    <a:cubicBezTo>
                      <a:pt x="10" y="3"/>
                      <a:pt x="10" y="5"/>
                      <a:pt x="9" y="6"/>
                    </a:cubicBezTo>
                    <a:cubicBezTo>
                      <a:pt x="8" y="8"/>
                      <a:pt x="7" y="11"/>
                      <a:pt x="7" y="14"/>
                    </a:cubicBezTo>
                    <a:cubicBezTo>
                      <a:pt x="7" y="16"/>
                      <a:pt x="6" y="17"/>
                      <a:pt x="4" y="17"/>
                    </a:cubicBezTo>
                    <a:cubicBezTo>
                      <a:pt x="2" y="17"/>
                      <a:pt x="0" y="16"/>
                      <a:pt x="0" y="14"/>
                    </a:cubicBezTo>
                    <a:cubicBezTo>
                      <a:pt x="1" y="10"/>
                      <a:pt x="1" y="6"/>
                      <a:pt x="3" y="3"/>
                    </a:cubicBezTo>
                    <a:cubicBezTo>
                      <a:pt x="4" y="1"/>
                      <a:pt x="6" y="0"/>
                      <a:pt x="8" y="1"/>
                    </a:cubicBezTo>
                    <a:cubicBezTo>
                      <a:pt x="8" y="1"/>
                      <a:pt x="9" y="2"/>
                      <a:pt x="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04" name="">
                <a:extLst>
                  <a:ext uri="{FF2B5EF4-FFF2-40B4-BE49-F238E27FC236}">
                    <a16:creationId xmlns:a16="http://schemas.microsoft.com/office/drawing/2014/main" id="{386928A8-5A0D-49B8-B6C6-29D96D5AB720}"/>
                  </a:ext>
                </a:extLst>
              </p:cNvPr>
              <p:cNvSpPr/>
              <p:nvPr/>
            </p:nvSpPr>
            <p:spPr bwMode="auto">
              <a:xfrm>
                <a:off x="5100638" y="5268914"/>
                <a:ext cx="30163" cy="141288"/>
              </a:xfrm>
              <a:custGeom>
                <a:avLst/>
                <a:gdLst>
                  <a:gd name="T0" fmla="*/ 8 w 8"/>
                  <a:gd name="T1" fmla="*/ 2 h 37"/>
                  <a:gd name="T2" fmla="*/ 8 w 8"/>
                  <a:gd name="T3" fmla="*/ 4 h 37"/>
                  <a:gd name="T4" fmla="*/ 7 w 8"/>
                  <a:gd name="T5" fmla="*/ 33 h 37"/>
                  <a:gd name="T6" fmla="*/ 3 w 8"/>
                  <a:gd name="T7" fmla="*/ 37 h 37"/>
                  <a:gd name="T8" fmla="*/ 0 w 8"/>
                  <a:gd name="T9" fmla="*/ 33 h 37"/>
                  <a:gd name="T10" fmla="*/ 1 w 8"/>
                  <a:gd name="T11" fmla="*/ 4 h 37"/>
                  <a:gd name="T12" fmla="*/ 5 w 8"/>
                  <a:gd name="T13" fmla="*/ 0 h 37"/>
                  <a:gd name="T14" fmla="*/ 8 w 8"/>
                  <a:gd name="T15" fmla="*/ 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37">
                    <a:moveTo>
                      <a:pt x="8" y="2"/>
                    </a:moveTo>
                    <a:cubicBezTo>
                      <a:pt x="8" y="3"/>
                      <a:pt x="8" y="3"/>
                      <a:pt x="8" y="4"/>
                    </a:cubicBezTo>
                    <a:cubicBezTo>
                      <a:pt x="7" y="14"/>
                      <a:pt x="7" y="24"/>
                      <a:pt x="7" y="33"/>
                    </a:cubicBezTo>
                    <a:cubicBezTo>
                      <a:pt x="7" y="35"/>
                      <a:pt x="5" y="37"/>
                      <a:pt x="3" y="37"/>
                    </a:cubicBezTo>
                    <a:cubicBezTo>
                      <a:pt x="1" y="37"/>
                      <a:pt x="0" y="35"/>
                      <a:pt x="0" y="33"/>
                    </a:cubicBezTo>
                    <a:cubicBezTo>
                      <a:pt x="0" y="23"/>
                      <a:pt x="0" y="13"/>
                      <a:pt x="1" y="4"/>
                    </a:cubicBezTo>
                    <a:cubicBezTo>
                      <a:pt x="2" y="2"/>
                      <a:pt x="3" y="0"/>
                      <a:pt x="5" y="0"/>
                    </a:cubicBezTo>
                    <a:cubicBezTo>
                      <a:pt x="6" y="1"/>
                      <a:pt x="7" y="1"/>
                      <a:pt x="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05" name="">
                <a:extLst>
                  <a:ext uri="{FF2B5EF4-FFF2-40B4-BE49-F238E27FC236}">
                    <a16:creationId xmlns:a16="http://schemas.microsoft.com/office/drawing/2014/main" id="{7496771E-53E4-4865-92C3-F91D0ACA7BBC}"/>
                  </a:ext>
                </a:extLst>
              </p:cNvPr>
              <p:cNvSpPr/>
              <p:nvPr/>
            </p:nvSpPr>
            <p:spPr bwMode="auto">
              <a:xfrm>
                <a:off x="5278438" y="5203826"/>
                <a:ext cx="76200" cy="122238"/>
              </a:xfrm>
              <a:custGeom>
                <a:avLst/>
                <a:gdLst>
                  <a:gd name="T0" fmla="*/ 6 w 20"/>
                  <a:gd name="T1" fmla="*/ 2 h 32"/>
                  <a:gd name="T2" fmla="*/ 7 w 20"/>
                  <a:gd name="T3" fmla="*/ 3 h 32"/>
                  <a:gd name="T4" fmla="*/ 19 w 20"/>
                  <a:gd name="T5" fmla="*/ 26 h 32"/>
                  <a:gd name="T6" fmla="*/ 17 w 20"/>
                  <a:gd name="T7" fmla="*/ 31 h 32"/>
                  <a:gd name="T8" fmla="*/ 13 w 20"/>
                  <a:gd name="T9" fmla="*/ 30 h 32"/>
                  <a:gd name="T10" fmla="*/ 0 w 20"/>
                  <a:gd name="T11" fmla="*/ 6 h 32"/>
                  <a:gd name="T12" fmla="*/ 2 w 20"/>
                  <a:gd name="T13" fmla="*/ 1 h 32"/>
                  <a:gd name="T14" fmla="*/ 6 w 20"/>
                  <a:gd name="T15" fmla="*/ 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32">
                    <a:moveTo>
                      <a:pt x="6" y="2"/>
                    </a:moveTo>
                    <a:cubicBezTo>
                      <a:pt x="6" y="2"/>
                      <a:pt x="7" y="3"/>
                      <a:pt x="7" y="3"/>
                    </a:cubicBezTo>
                    <a:cubicBezTo>
                      <a:pt x="11" y="11"/>
                      <a:pt x="15" y="19"/>
                      <a:pt x="19" y="26"/>
                    </a:cubicBezTo>
                    <a:cubicBezTo>
                      <a:pt x="20" y="28"/>
                      <a:pt x="19" y="30"/>
                      <a:pt x="17" y="31"/>
                    </a:cubicBezTo>
                    <a:cubicBezTo>
                      <a:pt x="16" y="32"/>
                      <a:pt x="14" y="31"/>
                      <a:pt x="13" y="30"/>
                    </a:cubicBezTo>
                    <a:cubicBezTo>
                      <a:pt x="9" y="22"/>
                      <a:pt x="4" y="14"/>
                      <a:pt x="0" y="6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4" y="0"/>
                      <a:pt x="5" y="1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06" name="">
                <a:extLst>
                  <a:ext uri="{FF2B5EF4-FFF2-40B4-BE49-F238E27FC236}">
                    <a16:creationId xmlns:a16="http://schemas.microsoft.com/office/drawing/2014/main" id="{42DA14FF-0C25-499E-84E6-5C7448234616}"/>
                  </a:ext>
                </a:extLst>
              </p:cNvPr>
              <p:cNvSpPr/>
              <p:nvPr/>
            </p:nvSpPr>
            <p:spPr bwMode="auto">
              <a:xfrm>
                <a:off x="5435600" y="5094289"/>
                <a:ext cx="49213" cy="53975"/>
              </a:xfrm>
              <a:custGeom>
                <a:avLst/>
                <a:gdLst>
                  <a:gd name="T0" fmla="*/ 12 w 13"/>
                  <a:gd name="T1" fmla="*/ 8 h 14"/>
                  <a:gd name="T2" fmla="*/ 12 w 13"/>
                  <a:gd name="T3" fmla="*/ 12 h 14"/>
                  <a:gd name="T4" fmla="*/ 7 w 13"/>
                  <a:gd name="T5" fmla="*/ 13 h 14"/>
                  <a:gd name="T6" fmla="*/ 1 w 13"/>
                  <a:gd name="T7" fmla="*/ 6 h 14"/>
                  <a:gd name="T8" fmla="*/ 1 w 13"/>
                  <a:gd name="T9" fmla="*/ 2 h 14"/>
                  <a:gd name="T10" fmla="*/ 6 w 13"/>
                  <a:gd name="T11" fmla="*/ 2 h 14"/>
                  <a:gd name="T12" fmla="*/ 11 w 13"/>
                  <a:gd name="T13" fmla="*/ 8 h 14"/>
                  <a:gd name="T14" fmla="*/ 12 w 13"/>
                  <a:gd name="T15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4">
                    <a:moveTo>
                      <a:pt x="12" y="8"/>
                    </a:moveTo>
                    <a:cubicBezTo>
                      <a:pt x="13" y="10"/>
                      <a:pt x="13" y="11"/>
                      <a:pt x="12" y="12"/>
                    </a:cubicBezTo>
                    <a:cubicBezTo>
                      <a:pt x="11" y="14"/>
                      <a:pt x="9" y="14"/>
                      <a:pt x="7" y="13"/>
                    </a:cubicBezTo>
                    <a:cubicBezTo>
                      <a:pt x="5" y="11"/>
                      <a:pt x="3" y="9"/>
                      <a:pt x="1" y="6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3" y="0"/>
                      <a:pt x="5" y="1"/>
                      <a:pt x="6" y="2"/>
                    </a:cubicBezTo>
                    <a:cubicBezTo>
                      <a:pt x="8" y="4"/>
                      <a:pt x="9" y="6"/>
                      <a:pt x="11" y="8"/>
                    </a:cubicBezTo>
                    <a:cubicBezTo>
                      <a:pt x="12" y="8"/>
                      <a:pt x="12" y="8"/>
                      <a:pt x="1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07" name="">
                <a:extLst>
                  <a:ext uri="{FF2B5EF4-FFF2-40B4-BE49-F238E27FC236}">
                    <a16:creationId xmlns:a16="http://schemas.microsoft.com/office/drawing/2014/main" id="{BF74D005-72BF-4FB2-8255-93638E05CE23}"/>
                  </a:ext>
                </a:extLst>
              </p:cNvPr>
              <p:cNvSpPr/>
              <p:nvPr/>
            </p:nvSpPr>
            <p:spPr bwMode="auto">
              <a:xfrm>
                <a:off x="5534025" y="4938714"/>
                <a:ext cx="136525" cy="84138"/>
              </a:xfrm>
              <a:custGeom>
                <a:avLst/>
                <a:gdLst>
                  <a:gd name="T0" fmla="*/ 35 w 36"/>
                  <a:gd name="T1" fmla="*/ 16 h 22"/>
                  <a:gd name="T2" fmla="*/ 36 w 36"/>
                  <a:gd name="T3" fmla="*/ 19 h 22"/>
                  <a:gd name="T4" fmla="*/ 31 w 36"/>
                  <a:gd name="T5" fmla="*/ 21 h 22"/>
                  <a:gd name="T6" fmla="*/ 2 w 36"/>
                  <a:gd name="T7" fmla="*/ 7 h 22"/>
                  <a:gd name="T8" fmla="*/ 1 w 36"/>
                  <a:gd name="T9" fmla="*/ 2 h 22"/>
                  <a:gd name="T10" fmla="*/ 5 w 36"/>
                  <a:gd name="T11" fmla="*/ 0 h 22"/>
                  <a:gd name="T12" fmla="*/ 34 w 36"/>
                  <a:gd name="T13" fmla="*/ 15 h 22"/>
                  <a:gd name="T14" fmla="*/ 35 w 36"/>
                  <a:gd name="T15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22">
                    <a:moveTo>
                      <a:pt x="35" y="16"/>
                    </a:moveTo>
                    <a:cubicBezTo>
                      <a:pt x="36" y="17"/>
                      <a:pt x="36" y="18"/>
                      <a:pt x="36" y="19"/>
                    </a:cubicBezTo>
                    <a:cubicBezTo>
                      <a:pt x="35" y="21"/>
                      <a:pt x="33" y="22"/>
                      <a:pt x="31" y="21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0"/>
                      <a:pt x="4" y="0"/>
                      <a:pt x="5" y="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5" y="15"/>
                      <a:pt x="35" y="15"/>
                      <a:pt x="3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08" name="">
                <a:extLst>
                  <a:ext uri="{FF2B5EF4-FFF2-40B4-BE49-F238E27FC236}">
                    <a16:creationId xmlns:a16="http://schemas.microsoft.com/office/drawing/2014/main" id="{5822DC06-8141-4A56-A86D-908E13FC0D41}"/>
                  </a:ext>
                </a:extLst>
              </p:cNvPr>
              <p:cNvSpPr/>
              <p:nvPr/>
            </p:nvSpPr>
            <p:spPr bwMode="auto">
              <a:xfrm>
                <a:off x="5586413" y="4741864"/>
                <a:ext cx="68263" cy="38100"/>
              </a:xfrm>
              <a:custGeom>
                <a:avLst/>
                <a:gdLst>
                  <a:gd name="T0" fmla="*/ 17 w 18"/>
                  <a:gd name="T1" fmla="*/ 4 h 10"/>
                  <a:gd name="T2" fmla="*/ 17 w 18"/>
                  <a:gd name="T3" fmla="*/ 8 h 10"/>
                  <a:gd name="T4" fmla="*/ 12 w 18"/>
                  <a:gd name="T5" fmla="*/ 9 h 10"/>
                  <a:gd name="T6" fmla="*/ 5 w 18"/>
                  <a:gd name="T7" fmla="*/ 7 h 10"/>
                  <a:gd name="T8" fmla="*/ 1 w 18"/>
                  <a:gd name="T9" fmla="*/ 5 h 10"/>
                  <a:gd name="T10" fmla="*/ 3 w 18"/>
                  <a:gd name="T11" fmla="*/ 0 h 10"/>
                  <a:gd name="T12" fmla="*/ 16 w 18"/>
                  <a:gd name="T13" fmla="*/ 3 h 10"/>
                  <a:gd name="T14" fmla="*/ 17 w 18"/>
                  <a:gd name="T1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10">
                    <a:moveTo>
                      <a:pt x="17" y="4"/>
                    </a:moveTo>
                    <a:cubicBezTo>
                      <a:pt x="18" y="5"/>
                      <a:pt x="18" y="6"/>
                      <a:pt x="17" y="8"/>
                    </a:cubicBezTo>
                    <a:cubicBezTo>
                      <a:pt x="16" y="9"/>
                      <a:pt x="14" y="10"/>
                      <a:pt x="12" y="9"/>
                    </a:cubicBezTo>
                    <a:cubicBezTo>
                      <a:pt x="10" y="7"/>
                      <a:pt x="7" y="7"/>
                      <a:pt x="5" y="7"/>
                    </a:cubicBezTo>
                    <a:cubicBezTo>
                      <a:pt x="3" y="8"/>
                      <a:pt x="1" y="6"/>
                      <a:pt x="1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8" y="0"/>
                      <a:pt x="12" y="0"/>
                      <a:pt x="16" y="3"/>
                    </a:cubicBezTo>
                    <a:cubicBezTo>
                      <a:pt x="16" y="3"/>
                      <a:pt x="17" y="3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09" name="">
                <a:extLst>
                  <a:ext uri="{FF2B5EF4-FFF2-40B4-BE49-F238E27FC236}">
                    <a16:creationId xmlns:a16="http://schemas.microsoft.com/office/drawing/2014/main" id="{F760E4DF-9A0E-421C-B051-6DC79D793B63}"/>
                  </a:ext>
                </a:extLst>
              </p:cNvPr>
              <p:cNvSpPr/>
              <p:nvPr/>
            </p:nvSpPr>
            <p:spPr bwMode="auto">
              <a:xfrm>
                <a:off x="5591175" y="4594226"/>
                <a:ext cx="136525" cy="38100"/>
              </a:xfrm>
              <a:custGeom>
                <a:avLst/>
                <a:gdLst>
                  <a:gd name="T0" fmla="*/ 36 w 36"/>
                  <a:gd name="T1" fmla="*/ 4 h 10"/>
                  <a:gd name="T2" fmla="*/ 36 w 36"/>
                  <a:gd name="T3" fmla="*/ 7 h 10"/>
                  <a:gd name="T4" fmla="*/ 32 w 36"/>
                  <a:gd name="T5" fmla="*/ 10 h 10"/>
                  <a:gd name="T6" fmla="*/ 5 w 36"/>
                  <a:gd name="T7" fmla="*/ 9 h 10"/>
                  <a:gd name="T8" fmla="*/ 0 w 36"/>
                  <a:gd name="T9" fmla="*/ 6 h 10"/>
                  <a:gd name="T10" fmla="*/ 3 w 36"/>
                  <a:gd name="T11" fmla="*/ 2 h 10"/>
                  <a:gd name="T12" fmla="*/ 34 w 36"/>
                  <a:gd name="T13" fmla="*/ 3 h 10"/>
                  <a:gd name="T14" fmla="*/ 36 w 36"/>
                  <a:gd name="T1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10">
                    <a:moveTo>
                      <a:pt x="36" y="4"/>
                    </a:moveTo>
                    <a:cubicBezTo>
                      <a:pt x="36" y="5"/>
                      <a:pt x="36" y="6"/>
                      <a:pt x="36" y="7"/>
                    </a:cubicBezTo>
                    <a:cubicBezTo>
                      <a:pt x="36" y="9"/>
                      <a:pt x="34" y="10"/>
                      <a:pt x="32" y="10"/>
                    </a:cubicBezTo>
                    <a:cubicBezTo>
                      <a:pt x="23" y="7"/>
                      <a:pt x="13" y="7"/>
                      <a:pt x="5" y="9"/>
                    </a:cubicBezTo>
                    <a:cubicBezTo>
                      <a:pt x="3" y="10"/>
                      <a:pt x="1" y="8"/>
                      <a:pt x="0" y="6"/>
                    </a:cubicBezTo>
                    <a:cubicBezTo>
                      <a:pt x="0" y="5"/>
                      <a:pt x="1" y="3"/>
                      <a:pt x="3" y="2"/>
                    </a:cubicBezTo>
                    <a:cubicBezTo>
                      <a:pt x="13" y="0"/>
                      <a:pt x="23" y="0"/>
                      <a:pt x="34" y="3"/>
                    </a:cubicBezTo>
                    <a:cubicBezTo>
                      <a:pt x="34" y="3"/>
                      <a:pt x="35" y="4"/>
                      <a:pt x="3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10" name="">
                <a:extLst>
                  <a:ext uri="{FF2B5EF4-FFF2-40B4-BE49-F238E27FC236}">
                    <a16:creationId xmlns:a16="http://schemas.microsoft.com/office/drawing/2014/main" id="{A9DBBE9E-7CF9-4D7B-A95E-418ABB1F17C1}"/>
                  </a:ext>
                </a:extLst>
              </p:cNvPr>
              <p:cNvSpPr/>
              <p:nvPr/>
            </p:nvSpPr>
            <p:spPr bwMode="auto">
              <a:xfrm>
                <a:off x="5545138" y="4392614"/>
                <a:ext cx="76200" cy="46038"/>
              </a:xfrm>
              <a:custGeom>
                <a:avLst/>
                <a:gdLst>
                  <a:gd name="T0" fmla="*/ 19 w 20"/>
                  <a:gd name="T1" fmla="*/ 2 h 12"/>
                  <a:gd name="T2" fmla="*/ 19 w 20"/>
                  <a:gd name="T3" fmla="*/ 3 h 12"/>
                  <a:gd name="T4" fmla="*/ 17 w 20"/>
                  <a:gd name="T5" fmla="*/ 7 h 12"/>
                  <a:gd name="T6" fmla="*/ 5 w 20"/>
                  <a:gd name="T7" fmla="*/ 11 h 12"/>
                  <a:gd name="T8" fmla="*/ 0 w 20"/>
                  <a:gd name="T9" fmla="*/ 9 h 12"/>
                  <a:gd name="T10" fmla="*/ 3 w 20"/>
                  <a:gd name="T11" fmla="*/ 4 h 12"/>
                  <a:gd name="T12" fmla="*/ 15 w 20"/>
                  <a:gd name="T13" fmla="*/ 1 h 12"/>
                  <a:gd name="T14" fmla="*/ 19 w 20"/>
                  <a:gd name="T15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12">
                    <a:moveTo>
                      <a:pt x="19" y="2"/>
                    </a:moveTo>
                    <a:cubicBezTo>
                      <a:pt x="19" y="2"/>
                      <a:pt x="19" y="3"/>
                      <a:pt x="19" y="3"/>
                    </a:cubicBezTo>
                    <a:cubicBezTo>
                      <a:pt x="20" y="5"/>
                      <a:pt x="19" y="7"/>
                      <a:pt x="17" y="7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3" y="12"/>
                      <a:pt x="1" y="10"/>
                      <a:pt x="0" y="9"/>
                    </a:cubicBezTo>
                    <a:cubicBezTo>
                      <a:pt x="0" y="7"/>
                      <a:pt x="1" y="5"/>
                      <a:pt x="3" y="4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7" y="0"/>
                      <a:pt x="18" y="1"/>
                      <a:pt x="1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11" name="">
                <a:extLst>
                  <a:ext uri="{FF2B5EF4-FFF2-40B4-BE49-F238E27FC236}">
                    <a16:creationId xmlns:a16="http://schemas.microsoft.com/office/drawing/2014/main" id="{1F98ACB4-DA31-4C1D-8D7D-02023C38C296}"/>
                  </a:ext>
                </a:extLst>
              </p:cNvPr>
              <p:cNvSpPr/>
              <p:nvPr/>
            </p:nvSpPr>
            <p:spPr bwMode="auto">
              <a:xfrm>
                <a:off x="5435600" y="4116389"/>
                <a:ext cx="109538" cy="120650"/>
              </a:xfrm>
              <a:custGeom>
                <a:avLst/>
                <a:gdLst>
                  <a:gd name="T0" fmla="*/ 28 w 29"/>
                  <a:gd name="T1" fmla="*/ 2 h 32"/>
                  <a:gd name="T2" fmla="*/ 28 w 29"/>
                  <a:gd name="T3" fmla="*/ 7 h 32"/>
                  <a:gd name="T4" fmla="*/ 6 w 29"/>
                  <a:gd name="T5" fmla="*/ 30 h 32"/>
                  <a:gd name="T6" fmla="*/ 2 w 29"/>
                  <a:gd name="T7" fmla="*/ 31 h 32"/>
                  <a:gd name="T8" fmla="*/ 1 w 29"/>
                  <a:gd name="T9" fmla="*/ 26 h 32"/>
                  <a:gd name="T10" fmla="*/ 23 w 29"/>
                  <a:gd name="T11" fmla="*/ 2 h 32"/>
                  <a:gd name="T12" fmla="*/ 28 w 29"/>
                  <a:gd name="T13" fmla="*/ 2 h 32"/>
                  <a:gd name="T14" fmla="*/ 28 w 29"/>
                  <a:gd name="T15" fmla="*/ 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32">
                    <a:moveTo>
                      <a:pt x="28" y="2"/>
                    </a:moveTo>
                    <a:cubicBezTo>
                      <a:pt x="29" y="4"/>
                      <a:pt x="29" y="6"/>
                      <a:pt x="28" y="7"/>
                    </a:cubicBezTo>
                    <a:cubicBezTo>
                      <a:pt x="20" y="14"/>
                      <a:pt x="13" y="22"/>
                      <a:pt x="6" y="30"/>
                    </a:cubicBezTo>
                    <a:cubicBezTo>
                      <a:pt x="5" y="32"/>
                      <a:pt x="3" y="32"/>
                      <a:pt x="2" y="31"/>
                    </a:cubicBezTo>
                    <a:cubicBezTo>
                      <a:pt x="0" y="30"/>
                      <a:pt x="0" y="28"/>
                      <a:pt x="1" y="26"/>
                    </a:cubicBezTo>
                    <a:cubicBezTo>
                      <a:pt x="7" y="17"/>
                      <a:pt x="15" y="9"/>
                      <a:pt x="23" y="2"/>
                    </a:cubicBezTo>
                    <a:cubicBezTo>
                      <a:pt x="25" y="0"/>
                      <a:pt x="27" y="1"/>
                      <a:pt x="28" y="2"/>
                    </a:cubicBezTo>
                    <a:cubicBezTo>
                      <a:pt x="28" y="2"/>
                      <a:pt x="28" y="2"/>
                      <a:pt x="2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12" name="">
                <a:extLst>
                  <a:ext uri="{FF2B5EF4-FFF2-40B4-BE49-F238E27FC236}">
                    <a16:creationId xmlns:a16="http://schemas.microsoft.com/office/drawing/2014/main" id="{C7CB4792-FE91-47CB-994F-1514996DCC1A}"/>
                  </a:ext>
                </a:extLst>
              </p:cNvPr>
              <p:cNvSpPr/>
              <p:nvPr/>
            </p:nvSpPr>
            <p:spPr bwMode="auto">
              <a:xfrm>
                <a:off x="5297488" y="4040189"/>
                <a:ext cx="57150" cy="57150"/>
              </a:xfrm>
              <a:custGeom>
                <a:avLst/>
                <a:gdLst>
                  <a:gd name="T0" fmla="*/ 14 w 15"/>
                  <a:gd name="T1" fmla="*/ 2 h 15"/>
                  <a:gd name="T2" fmla="*/ 14 w 15"/>
                  <a:gd name="T3" fmla="*/ 6 h 15"/>
                  <a:gd name="T4" fmla="*/ 7 w 15"/>
                  <a:gd name="T5" fmla="*/ 14 h 15"/>
                  <a:gd name="T6" fmla="*/ 2 w 15"/>
                  <a:gd name="T7" fmla="*/ 14 h 15"/>
                  <a:gd name="T8" fmla="*/ 2 w 15"/>
                  <a:gd name="T9" fmla="*/ 9 h 15"/>
                  <a:gd name="T10" fmla="*/ 9 w 15"/>
                  <a:gd name="T11" fmla="*/ 1 h 15"/>
                  <a:gd name="T12" fmla="*/ 14 w 15"/>
                  <a:gd name="T13" fmla="*/ 1 h 15"/>
                  <a:gd name="T14" fmla="*/ 14 w 15"/>
                  <a:gd name="T15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5">
                    <a:moveTo>
                      <a:pt x="14" y="2"/>
                    </a:moveTo>
                    <a:cubicBezTo>
                      <a:pt x="15" y="3"/>
                      <a:pt x="15" y="5"/>
                      <a:pt x="14" y="6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6" y="15"/>
                      <a:pt x="3" y="15"/>
                      <a:pt x="2" y="14"/>
                    </a:cubicBezTo>
                    <a:cubicBezTo>
                      <a:pt x="1" y="13"/>
                      <a:pt x="0" y="11"/>
                      <a:pt x="2" y="9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0" y="0"/>
                      <a:pt x="13" y="0"/>
                      <a:pt x="14" y="1"/>
                    </a:cubicBezTo>
                    <a:cubicBezTo>
                      <a:pt x="14" y="1"/>
                      <a:pt x="14" y="1"/>
                      <a:pt x="1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13" name="">
                <a:extLst>
                  <a:ext uri="{FF2B5EF4-FFF2-40B4-BE49-F238E27FC236}">
                    <a16:creationId xmlns:a16="http://schemas.microsoft.com/office/drawing/2014/main" id="{88C4D1F7-AAC7-4DD5-8C84-2926C5ADB97D}"/>
                  </a:ext>
                </a:extLst>
              </p:cNvPr>
              <p:cNvSpPr/>
              <p:nvPr/>
            </p:nvSpPr>
            <p:spPr bwMode="auto">
              <a:xfrm>
                <a:off x="4151313" y="4741864"/>
                <a:ext cx="95250" cy="33338"/>
              </a:xfrm>
              <a:custGeom>
                <a:avLst/>
                <a:gdLst>
                  <a:gd name="T0" fmla="*/ 24 w 25"/>
                  <a:gd name="T1" fmla="*/ 1 h 9"/>
                  <a:gd name="T2" fmla="*/ 24 w 25"/>
                  <a:gd name="T3" fmla="*/ 2 h 9"/>
                  <a:gd name="T4" fmla="*/ 22 w 25"/>
                  <a:gd name="T5" fmla="*/ 7 h 9"/>
                  <a:gd name="T6" fmla="*/ 4 w 25"/>
                  <a:gd name="T7" fmla="*/ 8 h 9"/>
                  <a:gd name="T8" fmla="*/ 1 w 25"/>
                  <a:gd name="T9" fmla="*/ 4 h 9"/>
                  <a:gd name="T10" fmla="*/ 4 w 25"/>
                  <a:gd name="T11" fmla="*/ 1 h 9"/>
                  <a:gd name="T12" fmla="*/ 20 w 25"/>
                  <a:gd name="T13" fmla="*/ 0 h 9"/>
                  <a:gd name="T14" fmla="*/ 24 w 25"/>
                  <a:gd name="T15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9">
                    <a:moveTo>
                      <a:pt x="24" y="1"/>
                    </a:moveTo>
                    <a:cubicBezTo>
                      <a:pt x="24" y="2"/>
                      <a:pt x="24" y="2"/>
                      <a:pt x="24" y="2"/>
                    </a:cubicBezTo>
                    <a:cubicBezTo>
                      <a:pt x="25" y="4"/>
                      <a:pt x="23" y="6"/>
                      <a:pt x="22" y="7"/>
                    </a:cubicBezTo>
                    <a:cubicBezTo>
                      <a:pt x="16" y="8"/>
                      <a:pt x="10" y="9"/>
                      <a:pt x="4" y="8"/>
                    </a:cubicBezTo>
                    <a:cubicBezTo>
                      <a:pt x="2" y="8"/>
                      <a:pt x="0" y="6"/>
                      <a:pt x="1" y="4"/>
                    </a:cubicBezTo>
                    <a:cubicBezTo>
                      <a:pt x="1" y="2"/>
                      <a:pt x="3" y="1"/>
                      <a:pt x="4" y="1"/>
                    </a:cubicBezTo>
                    <a:cubicBezTo>
                      <a:pt x="10" y="2"/>
                      <a:pt x="15" y="1"/>
                      <a:pt x="20" y="0"/>
                    </a:cubicBezTo>
                    <a:cubicBezTo>
                      <a:pt x="21" y="0"/>
                      <a:pt x="23" y="0"/>
                      <a:pt x="2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14" name="">
                <a:extLst>
                  <a:ext uri="{FF2B5EF4-FFF2-40B4-BE49-F238E27FC236}">
                    <a16:creationId xmlns:a16="http://schemas.microsoft.com/office/drawing/2014/main" id="{0190AFAA-DD03-4257-9A30-160F3DE421BB}"/>
                  </a:ext>
                </a:extLst>
              </p:cNvPr>
              <p:cNvSpPr/>
              <p:nvPr/>
            </p:nvSpPr>
            <p:spPr bwMode="auto">
              <a:xfrm>
                <a:off x="4132263" y="4403726"/>
                <a:ext cx="90488" cy="38100"/>
              </a:xfrm>
              <a:custGeom>
                <a:avLst/>
                <a:gdLst>
                  <a:gd name="T0" fmla="*/ 24 w 24"/>
                  <a:gd name="T1" fmla="*/ 5 h 10"/>
                  <a:gd name="T2" fmla="*/ 24 w 24"/>
                  <a:gd name="T3" fmla="*/ 7 h 10"/>
                  <a:gd name="T4" fmla="*/ 21 w 24"/>
                  <a:gd name="T5" fmla="*/ 10 h 10"/>
                  <a:gd name="T6" fmla="*/ 3 w 24"/>
                  <a:gd name="T7" fmla="*/ 7 h 10"/>
                  <a:gd name="T8" fmla="*/ 0 w 24"/>
                  <a:gd name="T9" fmla="*/ 3 h 10"/>
                  <a:gd name="T10" fmla="*/ 4 w 24"/>
                  <a:gd name="T11" fmla="*/ 1 h 10"/>
                  <a:gd name="T12" fmla="*/ 21 w 24"/>
                  <a:gd name="T13" fmla="*/ 3 h 10"/>
                  <a:gd name="T14" fmla="*/ 24 w 24"/>
                  <a:gd name="T15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10">
                    <a:moveTo>
                      <a:pt x="24" y="5"/>
                    </a:moveTo>
                    <a:cubicBezTo>
                      <a:pt x="24" y="5"/>
                      <a:pt x="24" y="6"/>
                      <a:pt x="24" y="7"/>
                    </a:cubicBezTo>
                    <a:cubicBezTo>
                      <a:pt x="24" y="8"/>
                      <a:pt x="23" y="10"/>
                      <a:pt x="21" y="10"/>
                    </a:cubicBezTo>
                    <a:cubicBezTo>
                      <a:pt x="15" y="10"/>
                      <a:pt x="9" y="9"/>
                      <a:pt x="3" y="7"/>
                    </a:cubicBezTo>
                    <a:cubicBezTo>
                      <a:pt x="1" y="7"/>
                      <a:pt x="0" y="5"/>
                      <a:pt x="0" y="3"/>
                    </a:cubicBezTo>
                    <a:cubicBezTo>
                      <a:pt x="1" y="1"/>
                      <a:pt x="3" y="0"/>
                      <a:pt x="4" y="1"/>
                    </a:cubicBezTo>
                    <a:cubicBezTo>
                      <a:pt x="10" y="2"/>
                      <a:pt x="15" y="3"/>
                      <a:pt x="21" y="3"/>
                    </a:cubicBezTo>
                    <a:cubicBezTo>
                      <a:pt x="22" y="3"/>
                      <a:pt x="23" y="4"/>
                      <a:pt x="2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15" name="">
                <a:extLst>
                  <a:ext uri="{FF2B5EF4-FFF2-40B4-BE49-F238E27FC236}">
                    <a16:creationId xmlns:a16="http://schemas.microsoft.com/office/drawing/2014/main" id="{47A4B99C-15A0-484D-950E-1AA0FF34A9CA}"/>
                  </a:ext>
                </a:extLst>
              </p:cNvPr>
              <p:cNvSpPr/>
              <p:nvPr/>
            </p:nvSpPr>
            <p:spPr bwMode="auto">
              <a:xfrm>
                <a:off x="4310063" y="4043364"/>
                <a:ext cx="76200" cy="79375"/>
              </a:xfrm>
              <a:custGeom>
                <a:avLst/>
                <a:gdLst>
                  <a:gd name="T0" fmla="*/ 19 w 20"/>
                  <a:gd name="T1" fmla="*/ 15 h 21"/>
                  <a:gd name="T2" fmla="*/ 18 w 20"/>
                  <a:gd name="T3" fmla="*/ 19 h 21"/>
                  <a:gd name="T4" fmla="*/ 14 w 20"/>
                  <a:gd name="T5" fmla="*/ 19 h 21"/>
                  <a:gd name="T6" fmla="*/ 1 w 20"/>
                  <a:gd name="T7" fmla="*/ 7 h 21"/>
                  <a:gd name="T8" fmla="*/ 1 w 20"/>
                  <a:gd name="T9" fmla="*/ 2 h 21"/>
                  <a:gd name="T10" fmla="*/ 6 w 20"/>
                  <a:gd name="T11" fmla="*/ 2 h 21"/>
                  <a:gd name="T12" fmla="*/ 18 w 20"/>
                  <a:gd name="T13" fmla="*/ 15 h 21"/>
                  <a:gd name="T14" fmla="*/ 19 w 20"/>
                  <a:gd name="T15" fmla="*/ 1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21">
                    <a:moveTo>
                      <a:pt x="19" y="15"/>
                    </a:moveTo>
                    <a:cubicBezTo>
                      <a:pt x="20" y="16"/>
                      <a:pt x="20" y="18"/>
                      <a:pt x="18" y="19"/>
                    </a:cubicBezTo>
                    <a:cubicBezTo>
                      <a:pt x="17" y="21"/>
                      <a:pt x="15" y="21"/>
                      <a:pt x="14" y="19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5" y="0"/>
                      <a:pt x="6" y="2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9" y="15"/>
                      <a:pt x="19" y="15"/>
                      <a:pt x="19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16" name="">
                <a:extLst>
                  <a:ext uri="{FF2B5EF4-FFF2-40B4-BE49-F238E27FC236}">
                    <a16:creationId xmlns:a16="http://schemas.microsoft.com/office/drawing/2014/main" id="{AC90CED7-B504-49C0-92F6-E49992D1D6E4}"/>
                  </a:ext>
                </a:extLst>
              </p:cNvPr>
              <p:cNvSpPr/>
              <p:nvPr/>
            </p:nvSpPr>
            <p:spPr bwMode="auto">
              <a:xfrm>
                <a:off x="4686300" y="3819526"/>
                <a:ext cx="41275" cy="106363"/>
              </a:xfrm>
              <a:custGeom>
                <a:avLst/>
                <a:gdLst>
                  <a:gd name="T0" fmla="*/ 6 w 11"/>
                  <a:gd name="T1" fmla="*/ 2 h 28"/>
                  <a:gd name="T2" fmla="*/ 7 w 11"/>
                  <a:gd name="T3" fmla="*/ 2 h 28"/>
                  <a:gd name="T4" fmla="*/ 10 w 11"/>
                  <a:gd name="T5" fmla="*/ 25 h 28"/>
                  <a:gd name="T6" fmla="*/ 6 w 11"/>
                  <a:gd name="T7" fmla="*/ 27 h 28"/>
                  <a:gd name="T8" fmla="*/ 3 w 11"/>
                  <a:gd name="T9" fmla="*/ 23 h 28"/>
                  <a:gd name="T10" fmla="*/ 0 w 11"/>
                  <a:gd name="T11" fmla="*/ 6 h 28"/>
                  <a:gd name="T12" fmla="*/ 2 w 11"/>
                  <a:gd name="T13" fmla="*/ 1 h 28"/>
                  <a:gd name="T14" fmla="*/ 6 w 11"/>
                  <a:gd name="T15" fmla="*/ 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28">
                    <a:moveTo>
                      <a:pt x="6" y="2"/>
                    </a:moveTo>
                    <a:cubicBezTo>
                      <a:pt x="6" y="2"/>
                      <a:pt x="6" y="2"/>
                      <a:pt x="7" y="2"/>
                    </a:cubicBezTo>
                    <a:cubicBezTo>
                      <a:pt x="10" y="9"/>
                      <a:pt x="11" y="17"/>
                      <a:pt x="10" y="25"/>
                    </a:cubicBezTo>
                    <a:cubicBezTo>
                      <a:pt x="9" y="26"/>
                      <a:pt x="8" y="28"/>
                      <a:pt x="6" y="27"/>
                    </a:cubicBezTo>
                    <a:cubicBezTo>
                      <a:pt x="4" y="27"/>
                      <a:pt x="3" y="25"/>
                      <a:pt x="3" y="23"/>
                    </a:cubicBezTo>
                    <a:cubicBezTo>
                      <a:pt x="4" y="17"/>
                      <a:pt x="3" y="11"/>
                      <a:pt x="0" y="6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3" y="0"/>
                      <a:pt x="5" y="1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17" name="">
                <a:extLst>
                  <a:ext uri="{FF2B5EF4-FFF2-40B4-BE49-F238E27FC236}">
                    <a16:creationId xmlns:a16="http://schemas.microsoft.com/office/drawing/2014/main" id="{1020BE31-C1D9-474D-8276-5579BF7BAED4}"/>
                  </a:ext>
                </a:extLst>
              </p:cNvPr>
              <p:cNvSpPr/>
              <p:nvPr/>
            </p:nvSpPr>
            <p:spPr bwMode="auto">
              <a:xfrm>
                <a:off x="5046663" y="3865564"/>
                <a:ext cx="31750" cy="90488"/>
              </a:xfrm>
              <a:custGeom>
                <a:avLst/>
                <a:gdLst>
                  <a:gd name="T0" fmla="*/ 6 w 8"/>
                  <a:gd name="T1" fmla="*/ 2 h 24"/>
                  <a:gd name="T2" fmla="*/ 7 w 8"/>
                  <a:gd name="T3" fmla="*/ 3 h 24"/>
                  <a:gd name="T4" fmla="*/ 8 w 8"/>
                  <a:gd name="T5" fmla="*/ 20 h 24"/>
                  <a:gd name="T6" fmla="*/ 4 w 8"/>
                  <a:gd name="T7" fmla="*/ 24 h 24"/>
                  <a:gd name="T8" fmla="*/ 1 w 8"/>
                  <a:gd name="T9" fmla="*/ 20 h 24"/>
                  <a:gd name="T10" fmla="*/ 0 w 8"/>
                  <a:gd name="T11" fmla="*/ 4 h 24"/>
                  <a:gd name="T12" fmla="*/ 3 w 8"/>
                  <a:gd name="T13" fmla="*/ 0 h 24"/>
                  <a:gd name="T14" fmla="*/ 6 w 8"/>
                  <a:gd name="T15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24">
                    <a:moveTo>
                      <a:pt x="6" y="2"/>
                    </a:moveTo>
                    <a:cubicBezTo>
                      <a:pt x="7" y="2"/>
                      <a:pt x="7" y="3"/>
                      <a:pt x="7" y="3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2"/>
                      <a:pt x="6" y="24"/>
                      <a:pt x="4" y="24"/>
                    </a:cubicBezTo>
                    <a:cubicBezTo>
                      <a:pt x="2" y="24"/>
                      <a:pt x="1" y="22"/>
                      <a:pt x="1" y="2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3" y="0"/>
                    </a:cubicBezTo>
                    <a:cubicBezTo>
                      <a:pt x="5" y="0"/>
                      <a:pt x="6" y="1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18" name="">
                <a:extLst>
                  <a:ext uri="{FF2B5EF4-FFF2-40B4-BE49-F238E27FC236}">
                    <a16:creationId xmlns:a16="http://schemas.microsoft.com/office/drawing/2014/main" id="{18700E73-419A-4983-AD5E-E90BE454A6A3}"/>
                  </a:ext>
                </a:extLst>
              </p:cNvPr>
              <p:cNvSpPr/>
              <p:nvPr/>
            </p:nvSpPr>
            <p:spPr bwMode="auto">
              <a:xfrm>
                <a:off x="3995738" y="4905376"/>
                <a:ext cx="306388" cy="158750"/>
              </a:xfrm>
              <a:custGeom>
                <a:avLst/>
                <a:gdLst>
                  <a:gd name="T0" fmla="*/ 80 w 81"/>
                  <a:gd name="T1" fmla="*/ 2 h 42"/>
                  <a:gd name="T2" fmla="*/ 81 w 81"/>
                  <a:gd name="T3" fmla="*/ 3 h 42"/>
                  <a:gd name="T4" fmla="*/ 79 w 81"/>
                  <a:gd name="T5" fmla="*/ 7 h 42"/>
                  <a:gd name="T6" fmla="*/ 6 w 81"/>
                  <a:gd name="T7" fmla="*/ 41 h 42"/>
                  <a:gd name="T8" fmla="*/ 1 w 81"/>
                  <a:gd name="T9" fmla="*/ 40 h 42"/>
                  <a:gd name="T10" fmla="*/ 3 w 81"/>
                  <a:gd name="T11" fmla="*/ 35 h 42"/>
                  <a:gd name="T12" fmla="*/ 76 w 81"/>
                  <a:gd name="T13" fmla="*/ 1 h 42"/>
                  <a:gd name="T14" fmla="*/ 80 w 81"/>
                  <a:gd name="T15" fmla="*/ 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1" h="42">
                    <a:moveTo>
                      <a:pt x="80" y="2"/>
                    </a:moveTo>
                    <a:cubicBezTo>
                      <a:pt x="80" y="2"/>
                      <a:pt x="80" y="2"/>
                      <a:pt x="81" y="3"/>
                    </a:cubicBezTo>
                    <a:cubicBezTo>
                      <a:pt x="81" y="4"/>
                      <a:pt x="81" y="6"/>
                      <a:pt x="79" y="7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4" y="42"/>
                      <a:pt x="2" y="41"/>
                      <a:pt x="1" y="40"/>
                    </a:cubicBezTo>
                    <a:cubicBezTo>
                      <a:pt x="0" y="38"/>
                      <a:pt x="1" y="36"/>
                      <a:pt x="3" y="35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77" y="0"/>
                      <a:pt x="79" y="1"/>
                      <a:pt x="8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19" name="">
                <a:extLst>
                  <a:ext uri="{FF2B5EF4-FFF2-40B4-BE49-F238E27FC236}">
                    <a16:creationId xmlns:a16="http://schemas.microsoft.com/office/drawing/2014/main" id="{7A9A5F34-7038-40F9-8F42-59BD6BA5FA8B}"/>
                  </a:ext>
                </a:extLst>
              </p:cNvPr>
              <p:cNvSpPr/>
              <p:nvPr/>
            </p:nvSpPr>
            <p:spPr bwMode="auto">
              <a:xfrm>
                <a:off x="3884613" y="4570414"/>
                <a:ext cx="334963" cy="73025"/>
              </a:xfrm>
              <a:custGeom>
                <a:avLst/>
                <a:gdLst>
                  <a:gd name="T0" fmla="*/ 87 w 88"/>
                  <a:gd name="T1" fmla="*/ 3 h 19"/>
                  <a:gd name="T2" fmla="*/ 88 w 88"/>
                  <a:gd name="T3" fmla="*/ 5 h 19"/>
                  <a:gd name="T4" fmla="*/ 84 w 88"/>
                  <a:gd name="T5" fmla="*/ 8 h 19"/>
                  <a:gd name="T6" fmla="*/ 5 w 88"/>
                  <a:gd name="T7" fmla="*/ 18 h 19"/>
                  <a:gd name="T8" fmla="*/ 1 w 88"/>
                  <a:gd name="T9" fmla="*/ 16 h 19"/>
                  <a:gd name="T10" fmla="*/ 3 w 88"/>
                  <a:gd name="T11" fmla="*/ 12 h 19"/>
                  <a:gd name="T12" fmla="*/ 85 w 88"/>
                  <a:gd name="T13" fmla="*/ 2 h 19"/>
                  <a:gd name="T14" fmla="*/ 87 w 88"/>
                  <a:gd name="T15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8" h="19">
                    <a:moveTo>
                      <a:pt x="87" y="3"/>
                    </a:moveTo>
                    <a:cubicBezTo>
                      <a:pt x="88" y="4"/>
                      <a:pt x="88" y="4"/>
                      <a:pt x="88" y="5"/>
                    </a:cubicBezTo>
                    <a:cubicBezTo>
                      <a:pt x="88" y="7"/>
                      <a:pt x="86" y="9"/>
                      <a:pt x="84" y="8"/>
                    </a:cubicBezTo>
                    <a:cubicBezTo>
                      <a:pt x="57" y="7"/>
                      <a:pt x="31" y="11"/>
                      <a:pt x="5" y="18"/>
                    </a:cubicBezTo>
                    <a:cubicBezTo>
                      <a:pt x="3" y="19"/>
                      <a:pt x="2" y="18"/>
                      <a:pt x="1" y="16"/>
                    </a:cubicBezTo>
                    <a:cubicBezTo>
                      <a:pt x="0" y="14"/>
                      <a:pt x="1" y="12"/>
                      <a:pt x="3" y="12"/>
                    </a:cubicBezTo>
                    <a:cubicBezTo>
                      <a:pt x="29" y="4"/>
                      <a:pt x="57" y="0"/>
                      <a:pt x="85" y="2"/>
                    </a:cubicBezTo>
                    <a:cubicBezTo>
                      <a:pt x="86" y="2"/>
                      <a:pt x="87" y="2"/>
                      <a:pt x="87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20" name="">
                <a:extLst>
                  <a:ext uri="{FF2B5EF4-FFF2-40B4-BE49-F238E27FC236}">
                    <a16:creationId xmlns:a16="http://schemas.microsoft.com/office/drawing/2014/main" id="{5835E7D6-403C-48DE-A839-B9157E4AE533}"/>
                  </a:ext>
                </a:extLst>
              </p:cNvPr>
              <p:cNvSpPr/>
              <p:nvPr/>
            </p:nvSpPr>
            <p:spPr bwMode="auto">
              <a:xfrm>
                <a:off x="4033838" y="4157664"/>
                <a:ext cx="254000" cy="106363"/>
              </a:xfrm>
              <a:custGeom>
                <a:avLst/>
                <a:gdLst>
                  <a:gd name="T0" fmla="*/ 67 w 67"/>
                  <a:gd name="T1" fmla="*/ 22 h 28"/>
                  <a:gd name="T2" fmla="*/ 67 w 67"/>
                  <a:gd name="T3" fmla="*/ 25 h 28"/>
                  <a:gd name="T4" fmla="*/ 63 w 67"/>
                  <a:gd name="T5" fmla="*/ 27 h 28"/>
                  <a:gd name="T6" fmla="*/ 2 w 67"/>
                  <a:gd name="T7" fmla="*/ 7 h 28"/>
                  <a:gd name="T8" fmla="*/ 0 w 67"/>
                  <a:gd name="T9" fmla="*/ 2 h 28"/>
                  <a:gd name="T10" fmla="*/ 5 w 67"/>
                  <a:gd name="T11" fmla="*/ 0 h 28"/>
                  <a:gd name="T12" fmla="*/ 65 w 67"/>
                  <a:gd name="T13" fmla="*/ 21 h 28"/>
                  <a:gd name="T14" fmla="*/ 67 w 67"/>
                  <a:gd name="T15" fmla="*/ 2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" h="28">
                    <a:moveTo>
                      <a:pt x="67" y="22"/>
                    </a:moveTo>
                    <a:cubicBezTo>
                      <a:pt x="67" y="23"/>
                      <a:pt x="67" y="24"/>
                      <a:pt x="67" y="25"/>
                    </a:cubicBezTo>
                    <a:cubicBezTo>
                      <a:pt x="66" y="27"/>
                      <a:pt x="64" y="28"/>
                      <a:pt x="63" y="2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6"/>
                      <a:pt x="0" y="4"/>
                      <a:pt x="0" y="2"/>
                    </a:cubicBezTo>
                    <a:cubicBezTo>
                      <a:pt x="1" y="0"/>
                      <a:pt x="3" y="0"/>
                      <a:pt x="5" y="0"/>
                    </a:cubicBezTo>
                    <a:cubicBezTo>
                      <a:pt x="65" y="21"/>
                      <a:pt x="65" y="21"/>
                      <a:pt x="65" y="21"/>
                    </a:cubicBezTo>
                    <a:cubicBezTo>
                      <a:pt x="66" y="21"/>
                      <a:pt x="66" y="21"/>
                      <a:pt x="67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21" name="">
                <a:extLst>
                  <a:ext uri="{FF2B5EF4-FFF2-40B4-BE49-F238E27FC236}">
                    <a16:creationId xmlns:a16="http://schemas.microsoft.com/office/drawing/2014/main" id="{8FAE11D6-DA28-400A-A0F6-DC0BD281FF6C}"/>
                  </a:ext>
                </a:extLst>
              </p:cNvPr>
              <p:cNvSpPr/>
              <p:nvPr/>
            </p:nvSpPr>
            <p:spPr bwMode="auto">
              <a:xfrm>
                <a:off x="4397375" y="3729039"/>
                <a:ext cx="155575" cy="254000"/>
              </a:xfrm>
              <a:custGeom>
                <a:avLst/>
                <a:gdLst>
                  <a:gd name="T0" fmla="*/ 7 w 41"/>
                  <a:gd name="T1" fmla="*/ 2 h 67"/>
                  <a:gd name="T2" fmla="*/ 7 w 41"/>
                  <a:gd name="T3" fmla="*/ 2 h 67"/>
                  <a:gd name="T4" fmla="*/ 40 w 41"/>
                  <a:gd name="T5" fmla="*/ 61 h 67"/>
                  <a:gd name="T6" fmla="*/ 39 w 41"/>
                  <a:gd name="T7" fmla="*/ 66 h 67"/>
                  <a:gd name="T8" fmla="*/ 34 w 41"/>
                  <a:gd name="T9" fmla="*/ 65 h 67"/>
                  <a:gd name="T10" fmla="*/ 1 w 41"/>
                  <a:gd name="T11" fmla="*/ 6 h 67"/>
                  <a:gd name="T12" fmla="*/ 2 w 41"/>
                  <a:gd name="T13" fmla="*/ 1 h 67"/>
                  <a:gd name="T14" fmla="*/ 7 w 41"/>
                  <a:gd name="T15" fmla="*/ 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67">
                    <a:moveTo>
                      <a:pt x="7" y="2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19" y="22"/>
                      <a:pt x="30" y="41"/>
                      <a:pt x="40" y="61"/>
                    </a:cubicBezTo>
                    <a:cubicBezTo>
                      <a:pt x="41" y="63"/>
                      <a:pt x="41" y="65"/>
                      <a:pt x="39" y="66"/>
                    </a:cubicBezTo>
                    <a:cubicBezTo>
                      <a:pt x="37" y="67"/>
                      <a:pt x="35" y="66"/>
                      <a:pt x="34" y="65"/>
                    </a:cubicBezTo>
                    <a:cubicBezTo>
                      <a:pt x="24" y="45"/>
                      <a:pt x="13" y="25"/>
                      <a:pt x="1" y="6"/>
                    </a:cubicBezTo>
                    <a:cubicBezTo>
                      <a:pt x="0" y="5"/>
                      <a:pt x="0" y="2"/>
                      <a:pt x="2" y="1"/>
                    </a:cubicBezTo>
                    <a:cubicBezTo>
                      <a:pt x="3" y="0"/>
                      <a:pt x="5" y="1"/>
                      <a:pt x="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22" name="">
                <a:extLst>
                  <a:ext uri="{FF2B5EF4-FFF2-40B4-BE49-F238E27FC236}">
                    <a16:creationId xmlns:a16="http://schemas.microsoft.com/office/drawing/2014/main" id="{2530C49A-21D3-457D-83F7-0E40DD3815D5}"/>
                  </a:ext>
                </a:extLst>
              </p:cNvPr>
              <p:cNvSpPr/>
              <p:nvPr/>
            </p:nvSpPr>
            <p:spPr bwMode="auto">
              <a:xfrm>
                <a:off x="4879975" y="3573464"/>
                <a:ext cx="34925" cy="344488"/>
              </a:xfrm>
              <a:custGeom>
                <a:avLst/>
                <a:gdLst>
                  <a:gd name="T0" fmla="*/ 7 w 9"/>
                  <a:gd name="T1" fmla="*/ 1 h 91"/>
                  <a:gd name="T2" fmla="*/ 8 w 9"/>
                  <a:gd name="T3" fmla="*/ 3 h 91"/>
                  <a:gd name="T4" fmla="*/ 7 w 9"/>
                  <a:gd name="T5" fmla="*/ 87 h 91"/>
                  <a:gd name="T6" fmla="*/ 3 w 9"/>
                  <a:gd name="T7" fmla="*/ 91 h 91"/>
                  <a:gd name="T8" fmla="*/ 0 w 9"/>
                  <a:gd name="T9" fmla="*/ 87 h 91"/>
                  <a:gd name="T10" fmla="*/ 1 w 9"/>
                  <a:gd name="T11" fmla="*/ 3 h 91"/>
                  <a:gd name="T12" fmla="*/ 4 w 9"/>
                  <a:gd name="T13" fmla="*/ 0 h 91"/>
                  <a:gd name="T14" fmla="*/ 7 w 9"/>
                  <a:gd name="T15" fmla="*/ 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91">
                    <a:moveTo>
                      <a:pt x="7" y="1"/>
                    </a:moveTo>
                    <a:cubicBezTo>
                      <a:pt x="8" y="2"/>
                      <a:pt x="8" y="2"/>
                      <a:pt x="8" y="3"/>
                    </a:cubicBezTo>
                    <a:cubicBezTo>
                      <a:pt x="9" y="32"/>
                      <a:pt x="9" y="59"/>
                      <a:pt x="7" y="87"/>
                    </a:cubicBezTo>
                    <a:cubicBezTo>
                      <a:pt x="7" y="89"/>
                      <a:pt x="5" y="91"/>
                      <a:pt x="3" y="91"/>
                    </a:cubicBezTo>
                    <a:cubicBezTo>
                      <a:pt x="1" y="90"/>
                      <a:pt x="0" y="89"/>
                      <a:pt x="0" y="87"/>
                    </a:cubicBezTo>
                    <a:cubicBezTo>
                      <a:pt x="2" y="59"/>
                      <a:pt x="2" y="32"/>
                      <a:pt x="1" y="3"/>
                    </a:cubicBezTo>
                    <a:cubicBezTo>
                      <a:pt x="1" y="2"/>
                      <a:pt x="2" y="0"/>
                      <a:pt x="4" y="0"/>
                    </a:cubicBezTo>
                    <a:cubicBezTo>
                      <a:pt x="5" y="0"/>
                      <a:pt x="7" y="0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23" name="">
                <a:extLst>
                  <a:ext uri="{FF2B5EF4-FFF2-40B4-BE49-F238E27FC236}">
                    <a16:creationId xmlns:a16="http://schemas.microsoft.com/office/drawing/2014/main" id="{2BA146FB-E6E2-44BD-9ED8-015020C89AD6}"/>
                  </a:ext>
                </a:extLst>
              </p:cNvPr>
              <p:cNvSpPr/>
              <p:nvPr/>
            </p:nvSpPr>
            <p:spPr bwMode="auto">
              <a:xfrm>
                <a:off x="5237163" y="3827464"/>
                <a:ext cx="160338" cy="223838"/>
              </a:xfrm>
              <a:custGeom>
                <a:avLst/>
                <a:gdLst>
                  <a:gd name="T0" fmla="*/ 41 w 42"/>
                  <a:gd name="T1" fmla="*/ 2 h 59"/>
                  <a:gd name="T2" fmla="*/ 41 w 42"/>
                  <a:gd name="T3" fmla="*/ 5 h 59"/>
                  <a:gd name="T4" fmla="*/ 7 w 42"/>
                  <a:gd name="T5" fmla="*/ 57 h 59"/>
                  <a:gd name="T6" fmla="*/ 2 w 42"/>
                  <a:gd name="T7" fmla="*/ 58 h 59"/>
                  <a:gd name="T8" fmla="*/ 1 w 42"/>
                  <a:gd name="T9" fmla="*/ 53 h 59"/>
                  <a:gd name="T10" fmla="*/ 36 w 42"/>
                  <a:gd name="T11" fmla="*/ 2 h 59"/>
                  <a:gd name="T12" fmla="*/ 40 w 42"/>
                  <a:gd name="T13" fmla="*/ 1 h 59"/>
                  <a:gd name="T14" fmla="*/ 41 w 42"/>
                  <a:gd name="T15" fmla="*/ 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59">
                    <a:moveTo>
                      <a:pt x="41" y="2"/>
                    </a:moveTo>
                    <a:cubicBezTo>
                      <a:pt x="42" y="3"/>
                      <a:pt x="42" y="4"/>
                      <a:pt x="41" y="5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6" y="59"/>
                      <a:pt x="4" y="59"/>
                      <a:pt x="2" y="58"/>
                    </a:cubicBezTo>
                    <a:cubicBezTo>
                      <a:pt x="1" y="57"/>
                      <a:pt x="0" y="55"/>
                      <a:pt x="1" y="53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7" y="0"/>
                      <a:pt x="39" y="0"/>
                      <a:pt x="40" y="1"/>
                    </a:cubicBezTo>
                    <a:cubicBezTo>
                      <a:pt x="41" y="1"/>
                      <a:pt x="41" y="1"/>
                      <a:pt x="4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24" name="">
                <a:extLst>
                  <a:ext uri="{FF2B5EF4-FFF2-40B4-BE49-F238E27FC236}">
                    <a16:creationId xmlns:a16="http://schemas.microsoft.com/office/drawing/2014/main" id="{CEAD2919-D391-4F64-AB16-4465B55065D8}"/>
                  </a:ext>
                </a:extLst>
              </p:cNvPr>
              <p:cNvSpPr/>
              <p:nvPr/>
            </p:nvSpPr>
            <p:spPr bwMode="auto">
              <a:xfrm>
                <a:off x="3903663" y="5003801"/>
                <a:ext cx="133350" cy="144463"/>
              </a:xfrm>
              <a:custGeom>
                <a:avLst/>
                <a:gdLst>
                  <a:gd name="T0" fmla="*/ 29 w 35"/>
                  <a:gd name="T1" fmla="*/ 9 h 38"/>
                  <a:gd name="T2" fmla="*/ 32 w 35"/>
                  <a:gd name="T3" fmla="*/ 13 h 38"/>
                  <a:gd name="T4" fmla="*/ 30 w 35"/>
                  <a:gd name="T5" fmla="*/ 32 h 38"/>
                  <a:gd name="T6" fmla="*/ 15 w 35"/>
                  <a:gd name="T7" fmla="*/ 35 h 38"/>
                  <a:gd name="T8" fmla="*/ 0 w 35"/>
                  <a:gd name="T9" fmla="*/ 16 h 38"/>
                  <a:gd name="T10" fmla="*/ 4 w 35"/>
                  <a:gd name="T11" fmla="*/ 4 h 38"/>
                  <a:gd name="T12" fmla="*/ 14 w 35"/>
                  <a:gd name="T13" fmla="*/ 0 h 38"/>
                  <a:gd name="T14" fmla="*/ 14 w 35"/>
                  <a:gd name="T15" fmla="*/ 0 h 38"/>
                  <a:gd name="T16" fmla="*/ 29 w 35"/>
                  <a:gd name="T17" fmla="*/ 9 h 38"/>
                  <a:gd name="T18" fmla="*/ 10 w 35"/>
                  <a:gd name="T19" fmla="*/ 22 h 38"/>
                  <a:gd name="T20" fmla="*/ 17 w 35"/>
                  <a:gd name="T21" fmla="*/ 28 h 38"/>
                  <a:gd name="T22" fmla="*/ 25 w 35"/>
                  <a:gd name="T23" fmla="*/ 28 h 38"/>
                  <a:gd name="T24" fmla="*/ 25 w 35"/>
                  <a:gd name="T25" fmla="*/ 16 h 38"/>
                  <a:gd name="T26" fmla="*/ 14 w 35"/>
                  <a:gd name="T27" fmla="*/ 7 h 38"/>
                  <a:gd name="T28" fmla="*/ 14 w 35"/>
                  <a:gd name="T29" fmla="*/ 7 h 38"/>
                  <a:gd name="T30" fmla="*/ 9 w 35"/>
                  <a:gd name="T31" fmla="*/ 9 h 38"/>
                  <a:gd name="T32" fmla="*/ 7 w 35"/>
                  <a:gd name="T33" fmla="*/ 15 h 38"/>
                  <a:gd name="T34" fmla="*/ 10 w 35"/>
                  <a:gd name="T3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5" h="38">
                    <a:moveTo>
                      <a:pt x="29" y="9"/>
                    </a:moveTo>
                    <a:cubicBezTo>
                      <a:pt x="30" y="10"/>
                      <a:pt x="31" y="12"/>
                      <a:pt x="32" y="13"/>
                    </a:cubicBezTo>
                    <a:cubicBezTo>
                      <a:pt x="35" y="20"/>
                      <a:pt x="34" y="28"/>
                      <a:pt x="30" y="32"/>
                    </a:cubicBezTo>
                    <a:cubicBezTo>
                      <a:pt x="28" y="34"/>
                      <a:pt x="23" y="38"/>
                      <a:pt x="15" y="35"/>
                    </a:cubicBezTo>
                    <a:cubicBezTo>
                      <a:pt x="8" y="32"/>
                      <a:pt x="1" y="24"/>
                      <a:pt x="0" y="16"/>
                    </a:cubicBezTo>
                    <a:cubicBezTo>
                      <a:pt x="0" y="11"/>
                      <a:pt x="1" y="7"/>
                      <a:pt x="4" y="4"/>
                    </a:cubicBezTo>
                    <a:cubicBezTo>
                      <a:pt x="7" y="1"/>
                      <a:pt x="10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20" y="1"/>
                      <a:pt x="26" y="4"/>
                      <a:pt x="29" y="9"/>
                    </a:cubicBezTo>
                    <a:close/>
                    <a:moveTo>
                      <a:pt x="10" y="22"/>
                    </a:moveTo>
                    <a:cubicBezTo>
                      <a:pt x="12" y="25"/>
                      <a:pt x="15" y="27"/>
                      <a:pt x="17" y="28"/>
                    </a:cubicBezTo>
                    <a:cubicBezTo>
                      <a:pt x="21" y="29"/>
                      <a:pt x="23" y="29"/>
                      <a:pt x="25" y="28"/>
                    </a:cubicBezTo>
                    <a:cubicBezTo>
                      <a:pt x="27" y="25"/>
                      <a:pt x="27" y="20"/>
                      <a:pt x="25" y="16"/>
                    </a:cubicBezTo>
                    <a:cubicBezTo>
                      <a:pt x="24" y="13"/>
                      <a:pt x="21" y="7"/>
                      <a:pt x="14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2" y="7"/>
                      <a:pt x="10" y="8"/>
                      <a:pt x="9" y="9"/>
                    </a:cubicBezTo>
                    <a:cubicBezTo>
                      <a:pt x="8" y="10"/>
                      <a:pt x="7" y="13"/>
                      <a:pt x="7" y="15"/>
                    </a:cubicBezTo>
                    <a:cubicBezTo>
                      <a:pt x="7" y="17"/>
                      <a:pt x="8" y="20"/>
                      <a:pt x="10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25" name="">
                <a:extLst>
                  <a:ext uri="{FF2B5EF4-FFF2-40B4-BE49-F238E27FC236}">
                    <a16:creationId xmlns:a16="http://schemas.microsoft.com/office/drawing/2014/main" id="{CCEDFDFA-A79D-43BE-B5EB-FCAD44A90071}"/>
                  </a:ext>
                </a:extLst>
              </p:cNvPr>
              <p:cNvSpPr/>
              <p:nvPr/>
            </p:nvSpPr>
            <p:spPr bwMode="auto">
              <a:xfrm>
                <a:off x="3778250" y="4559301"/>
                <a:ext cx="141288" cy="163513"/>
              </a:xfrm>
              <a:custGeom>
                <a:avLst/>
                <a:gdLst>
                  <a:gd name="T0" fmla="*/ 29 w 37"/>
                  <a:gd name="T1" fmla="*/ 9 h 43"/>
                  <a:gd name="T2" fmla="*/ 35 w 37"/>
                  <a:gd name="T3" fmla="*/ 32 h 43"/>
                  <a:gd name="T4" fmla="*/ 28 w 37"/>
                  <a:gd name="T5" fmla="*/ 41 h 43"/>
                  <a:gd name="T6" fmla="*/ 9 w 37"/>
                  <a:gd name="T7" fmla="*/ 37 h 43"/>
                  <a:gd name="T8" fmla="*/ 1 w 37"/>
                  <a:gd name="T9" fmla="*/ 21 h 43"/>
                  <a:gd name="T10" fmla="*/ 3 w 37"/>
                  <a:gd name="T11" fmla="*/ 8 h 43"/>
                  <a:gd name="T12" fmla="*/ 13 w 37"/>
                  <a:gd name="T13" fmla="*/ 0 h 43"/>
                  <a:gd name="T14" fmla="*/ 29 w 37"/>
                  <a:gd name="T15" fmla="*/ 9 h 43"/>
                  <a:gd name="T16" fmla="*/ 29 w 37"/>
                  <a:gd name="T17" fmla="*/ 9 h 43"/>
                  <a:gd name="T18" fmla="*/ 11 w 37"/>
                  <a:gd name="T19" fmla="*/ 29 h 43"/>
                  <a:gd name="T20" fmla="*/ 14 w 37"/>
                  <a:gd name="T21" fmla="*/ 32 h 43"/>
                  <a:gd name="T22" fmla="*/ 25 w 37"/>
                  <a:gd name="T23" fmla="*/ 35 h 43"/>
                  <a:gd name="T24" fmla="*/ 28 w 37"/>
                  <a:gd name="T25" fmla="*/ 31 h 43"/>
                  <a:gd name="T26" fmla="*/ 24 w 37"/>
                  <a:gd name="T27" fmla="*/ 13 h 43"/>
                  <a:gd name="T28" fmla="*/ 23 w 37"/>
                  <a:gd name="T29" fmla="*/ 13 h 43"/>
                  <a:gd name="T30" fmla="*/ 23 w 37"/>
                  <a:gd name="T31" fmla="*/ 13 h 43"/>
                  <a:gd name="T32" fmla="*/ 14 w 37"/>
                  <a:gd name="T33" fmla="*/ 7 h 43"/>
                  <a:gd name="T34" fmla="*/ 9 w 37"/>
                  <a:gd name="T35" fmla="*/ 12 h 43"/>
                  <a:gd name="T36" fmla="*/ 8 w 37"/>
                  <a:gd name="T37" fmla="*/ 20 h 43"/>
                  <a:gd name="T38" fmla="*/ 11 w 37"/>
                  <a:gd name="T39" fmla="*/ 2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7" h="43">
                    <a:moveTo>
                      <a:pt x="29" y="9"/>
                    </a:moveTo>
                    <a:cubicBezTo>
                      <a:pt x="34" y="15"/>
                      <a:pt x="37" y="25"/>
                      <a:pt x="35" y="32"/>
                    </a:cubicBezTo>
                    <a:cubicBezTo>
                      <a:pt x="34" y="36"/>
                      <a:pt x="31" y="39"/>
                      <a:pt x="28" y="41"/>
                    </a:cubicBezTo>
                    <a:cubicBezTo>
                      <a:pt x="22" y="43"/>
                      <a:pt x="15" y="42"/>
                      <a:pt x="9" y="37"/>
                    </a:cubicBezTo>
                    <a:cubicBezTo>
                      <a:pt x="5" y="33"/>
                      <a:pt x="2" y="27"/>
                      <a:pt x="1" y="21"/>
                    </a:cubicBezTo>
                    <a:cubicBezTo>
                      <a:pt x="0" y="16"/>
                      <a:pt x="1" y="12"/>
                      <a:pt x="3" y="8"/>
                    </a:cubicBezTo>
                    <a:cubicBezTo>
                      <a:pt x="5" y="4"/>
                      <a:pt x="9" y="1"/>
                      <a:pt x="13" y="0"/>
                    </a:cubicBezTo>
                    <a:cubicBezTo>
                      <a:pt x="19" y="0"/>
                      <a:pt x="25" y="3"/>
                      <a:pt x="29" y="9"/>
                    </a:cubicBezTo>
                    <a:cubicBezTo>
                      <a:pt x="29" y="9"/>
                      <a:pt x="29" y="9"/>
                      <a:pt x="29" y="9"/>
                    </a:cubicBezTo>
                    <a:close/>
                    <a:moveTo>
                      <a:pt x="11" y="29"/>
                    </a:moveTo>
                    <a:cubicBezTo>
                      <a:pt x="12" y="30"/>
                      <a:pt x="13" y="31"/>
                      <a:pt x="14" y="32"/>
                    </a:cubicBezTo>
                    <a:cubicBezTo>
                      <a:pt x="17" y="35"/>
                      <a:pt x="22" y="36"/>
                      <a:pt x="25" y="35"/>
                    </a:cubicBezTo>
                    <a:cubicBezTo>
                      <a:pt x="27" y="34"/>
                      <a:pt x="28" y="32"/>
                      <a:pt x="28" y="31"/>
                    </a:cubicBezTo>
                    <a:cubicBezTo>
                      <a:pt x="30" y="26"/>
                      <a:pt x="27" y="18"/>
                      <a:pt x="24" y="13"/>
                    </a:cubicBezTo>
                    <a:cubicBezTo>
                      <a:pt x="24" y="13"/>
                      <a:pt x="24" y="13"/>
                      <a:pt x="23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1" y="10"/>
                      <a:pt x="18" y="7"/>
                      <a:pt x="14" y="7"/>
                    </a:cubicBezTo>
                    <a:cubicBezTo>
                      <a:pt x="12" y="8"/>
                      <a:pt x="10" y="9"/>
                      <a:pt x="9" y="12"/>
                    </a:cubicBezTo>
                    <a:cubicBezTo>
                      <a:pt x="7" y="14"/>
                      <a:pt x="7" y="18"/>
                      <a:pt x="8" y="20"/>
                    </a:cubicBezTo>
                    <a:cubicBezTo>
                      <a:pt x="8" y="23"/>
                      <a:pt x="9" y="27"/>
                      <a:pt x="11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26" name="">
                <a:extLst>
                  <a:ext uri="{FF2B5EF4-FFF2-40B4-BE49-F238E27FC236}">
                    <a16:creationId xmlns:a16="http://schemas.microsoft.com/office/drawing/2014/main" id="{7FA571FC-0A6C-4121-A214-2BB61B105442}"/>
                  </a:ext>
                </a:extLst>
              </p:cNvPr>
              <p:cNvSpPr/>
              <p:nvPr/>
            </p:nvSpPr>
            <p:spPr bwMode="auto">
              <a:xfrm>
                <a:off x="3933825" y="4073526"/>
                <a:ext cx="130175" cy="163513"/>
              </a:xfrm>
              <a:custGeom>
                <a:avLst/>
                <a:gdLst>
                  <a:gd name="T0" fmla="*/ 31 w 34"/>
                  <a:gd name="T1" fmla="*/ 7 h 43"/>
                  <a:gd name="T2" fmla="*/ 34 w 34"/>
                  <a:gd name="T3" fmla="*/ 16 h 43"/>
                  <a:gd name="T4" fmla="*/ 24 w 34"/>
                  <a:gd name="T5" fmla="*/ 38 h 43"/>
                  <a:gd name="T6" fmla="*/ 12 w 34"/>
                  <a:gd name="T7" fmla="*/ 42 h 43"/>
                  <a:gd name="T8" fmla="*/ 3 w 34"/>
                  <a:gd name="T9" fmla="*/ 35 h 43"/>
                  <a:gd name="T10" fmla="*/ 0 w 34"/>
                  <a:gd name="T11" fmla="*/ 24 h 43"/>
                  <a:gd name="T12" fmla="*/ 12 w 34"/>
                  <a:gd name="T13" fmla="*/ 4 h 43"/>
                  <a:gd name="T14" fmla="*/ 29 w 34"/>
                  <a:gd name="T15" fmla="*/ 4 h 43"/>
                  <a:gd name="T16" fmla="*/ 31 w 34"/>
                  <a:gd name="T17" fmla="*/ 7 h 43"/>
                  <a:gd name="T18" fmla="*/ 9 w 34"/>
                  <a:gd name="T19" fmla="*/ 32 h 43"/>
                  <a:gd name="T20" fmla="*/ 13 w 34"/>
                  <a:gd name="T21" fmla="*/ 35 h 43"/>
                  <a:gd name="T22" fmla="*/ 19 w 34"/>
                  <a:gd name="T23" fmla="*/ 33 h 43"/>
                  <a:gd name="T24" fmla="*/ 27 w 34"/>
                  <a:gd name="T25" fmla="*/ 16 h 43"/>
                  <a:gd name="T26" fmla="*/ 27 w 34"/>
                  <a:gd name="T27" fmla="*/ 16 h 43"/>
                  <a:gd name="T28" fmla="*/ 25 w 34"/>
                  <a:gd name="T29" fmla="*/ 9 h 43"/>
                  <a:gd name="T30" fmla="*/ 15 w 34"/>
                  <a:gd name="T31" fmla="*/ 10 h 43"/>
                  <a:gd name="T32" fmla="*/ 7 w 34"/>
                  <a:gd name="T33" fmla="*/ 24 h 43"/>
                  <a:gd name="T34" fmla="*/ 9 w 34"/>
                  <a:gd name="T35" fmla="*/ 31 h 43"/>
                  <a:gd name="T36" fmla="*/ 9 w 34"/>
                  <a:gd name="T37" fmla="*/ 3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" h="43">
                    <a:moveTo>
                      <a:pt x="31" y="7"/>
                    </a:moveTo>
                    <a:cubicBezTo>
                      <a:pt x="33" y="9"/>
                      <a:pt x="34" y="13"/>
                      <a:pt x="34" y="16"/>
                    </a:cubicBezTo>
                    <a:cubicBezTo>
                      <a:pt x="34" y="23"/>
                      <a:pt x="30" y="32"/>
                      <a:pt x="24" y="38"/>
                    </a:cubicBezTo>
                    <a:cubicBezTo>
                      <a:pt x="21" y="41"/>
                      <a:pt x="16" y="43"/>
                      <a:pt x="12" y="42"/>
                    </a:cubicBezTo>
                    <a:cubicBezTo>
                      <a:pt x="8" y="41"/>
                      <a:pt x="5" y="38"/>
                      <a:pt x="3" y="35"/>
                    </a:cubicBezTo>
                    <a:cubicBezTo>
                      <a:pt x="1" y="31"/>
                      <a:pt x="0" y="28"/>
                      <a:pt x="0" y="24"/>
                    </a:cubicBezTo>
                    <a:cubicBezTo>
                      <a:pt x="1" y="16"/>
                      <a:pt x="5" y="8"/>
                      <a:pt x="12" y="4"/>
                    </a:cubicBezTo>
                    <a:cubicBezTo>
                      <a:pt x="16" y="1"/>
                      <a:pt x="23" y="0"/>
                      <a:pt x="29" y="4"/>
                    </a:cubicBezTo>
                    <a:cubicBezTo>
                      <a:pt x="30" y="5"/>
                      <a:pt x="31" y="6"/>
                      <a:pt x="31" y="7"/>
                    </a:cubicBezTo>
                    <a:close/>
                    <a:moveTo>
                      <a:pt x="9" y="32"/>
                    </a:moveTo>
                    <a:cubicBezTo>
                      <a:pt x="10" y="34"/>
                      <a:pt x="12" y="35"/>
                      <a:pt x="13" y="35"/>
                    </a:cubicBezTo>
                    <a:cubicBezTo>
                      <a:pt x="15" y="35"/>
                      <a:pt x="18" y="35"/>
                      <a:pt x="19" y="33"/>
                    </a:cubicBezTo>
                    <a:cubicBezTo>
                      <a:pt x="24" y="29"/>
                      <a:pt x="27" y="21"/>
                      <a:pt x="27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7" y="14"/>
                      <a:pt x="27" y="11"/>
                      <a:pt x="25" y="9"/>
                    </a:cubicBezTo>
                    <a:cubicBezTo>
                      <a:pt x="22" y="7"/>
                      <a:pt x="18" y="8"/>
                      <a:pt x="15" y="10"/>
                    </a:cubicBezTo>
                    <a:cubicBezTo>
                      <a:pt x="11" y="13"/>
                      <a:pt x="8" y="18"/>
                      <a:pt x="7" y="24"/>
                    </a:cubicBezTo>
                    <a:cubicBezTo>
                      <a:pt x="7" y="26"/>
                      <a:pt x="7" y="29"/>
                      <a:pt x="9" y="31"/>
                    </a:cubicBezTo>
                    <a:cubicBezTo>
                      <a:pt x="9" y="31"/>
                      <a:pt x="9" y="32"/>
                      <a:pt x="9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27" name="">
                <a:extLst>
                  <a:ext uri="{FF2B5EF4-FFF2-40B4-BE49-F238E27FC236}">
                    <a16:creationId xmlns:a16="http://schemas.microsoft.com/office/drawing/2014/main" id="{F2C53587-D147-4AE9-9811-78F2BD194157}"/>
                  </a:ext>
                </a:extLst>
              </p:cNvPr>
              <p:cNvSpPr/>
              <p:nvPr/>
            </p:nvSpPr>
            <p:spPr bwMode="auto">
              <a:xfrm>
                <a:off x="4279900" y="3633789"/>
                <a:ext cx="179388" cy="155575"/>
              </a:xfrm>
              <a:custGeom>
                <a:avLst/>
                <a:gdLst>
                  <a:gd name="T0" fmla="*/ 43 w 47"/>
                  <a:gd name="T1" fmla="*/ 9 h 41"/>
                  <a:gd name="T2" fmla="*/ 45 w 47"/>
                  <a:gd name="T3" fmla="*/ 21 h 41"/>
                  <a:gd name="T4" fmla="*/ 19 w 47"/>
                  <a:gd name="T5" fmla="*/ 40 h 41"/>
                  <a:gd name="T6" fmla="*/ 3 w 47"/>
                  <a:gd name="T7" fmla="*/ 35 h 41"/>
                  <a:gd name="T8" fmla="*/ 3 w 47"/>
                  <a:gd name="T9" fmla="*/ 18 h 41"/>
                  <a:gd name="T10" fmla="*/ 21 w 47"/>
                  <a:gd name="T11" fmla="*/ 2 h 41"/>
                  <a:gd name="T12" fmla="*/ 41 w 47"/>
                  <a:gd name="T13" fmla="*/ 6 h 41"/>
                  <a:gd name="T14" fmla="*/ 41 w 47"/>
                  <a:gd name="T15" fmla="*/ 6 h 41"/>
                  <a:gd name="T16" fmla="*/ 43 w 47"/>
                  <a:gd name="T17" fmla="*/ 9 h 41"/>
                  <a:gd name="T18" fmla="*/ 39 w 47"/>
                  <a:gd name="T19" fmla="*/ 8 h 41"/>
                  <a:gd name="T20" fmla="*/ 39 w 47"/>
                  <a:gd name="T21" fmla="*/ 8 h 41"/>
                  <a:gd name="T22" fmla="*/ 9 w 47"/>
                  <a:gd name="T23" fmla="*/ 30 h 41"/>
                  <a:gd name="T24" fmla="*/ 9 w 47"/>
                  <a:gd name="T25" fmla="*/ 31 h 41"/>
                  <a:gd name="T26" fmla="*/ 18 w 47"/>
                  <a:gd name="T27" fmla="*/ 33 h 41"/>
                  <a:gd name="T28" fmla="*/ 38 w 47"/>
                  <a:gd name="T29" fmla="*/ 19 h 41"/>
                  <a:gd name="T30" fmla="*/ 36 w 47"/>
                  <a:gd name="T31" fmla="*/ 11 h 41"/>
                  <a:gd name="T32" fmla="*/ 23 w 47"/>
                  <a:gd name="T33" fmla="*/ 9 h 41"/>
                  <a:gd name="T34" fmla="*/ 9 w 47"/>
                  <a:gd name="T35" fmla="*/ 21 h 41"/>
                  <a:gd name="T36" fmla="*/ 9 w 47"/>
                  <a:gd name="T37" fmla="*/ 3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7" h="41">
                    <a:moveTo>
                      <a:pt x="43" y="9"/>
                    </a:moveTo>
                    <a:cubicBezTo>
                      <a:pt x="47" y="14"/>
                      <a:pt x="46" y="18"/>
                      <a:pt x="45" y="21"/>
                    </a:cubicBezTo>
                    <a:cubicBezTo>
                      <a:pt x="41" y="31"/>
                      <a:pt x="28" y="39"/>
                      <a:pt x="19" y="40"/>
                    </a:cubicBezTo>
                    <a:cubicBezTo>
                      <a:pt x="12" y="41"/>
                      <a:pt x="6" y="39"/>
                      <a:pt x="3" y="35"/>
                    </a:cubicBezTo>
                    <a:cubicBezTo>
                      <a:pt x="0" y="30"/>
                      <a:pt x="0" y="24"/>
                      <a:pt x="3" y="18"/>
                    </a:cubicBezTo>
                    <a:cubicBezTo>
                      <a:pt x="7" y="10"/>
                      <a:pt x="13" y="5"/>
                      <a:pt x="21" y="2"/>
                    </a:cubicBezTo>
                    <a:cubicBezTo>
                      <a:pt x="27" y="0"/>
                      <a:pt x="36" y="0"/>
                      <a:pt x="41" y="6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42" y="7"/>
                      <a:pt x="43" y="8"/>
                      <a:pt x="43" y="9"/>
                    </a:cubicBezTo>
                    <a:close/>
                    <a:moveTo>
                      <a:pt x="39" y="8"/>
                    </a:moveTo>
                    <a:cubicBezTo>
                      <a:pt x="39" y="8"/>
                      <a:pt x="39" y="8"/>
                      <a:pt x="39" y="8"/>
                    </a:cubicBezTo>
                    <a:close/>
                    <a:moveTo>
                      <a:pt x="9" y="30"/>
                    </a:moveTo>
                    <a:cubicBezTo>
                      <a:pt x="9" y="30"/>
                      <a:pt x="9" y="31"/>
                      <a:pt x="9" y="31"/>
                    </a:cubicBezTo>
                    <a:cubicBezTo>
                      <a:pt x="11" y="34"/>
                      <a:pt x="17" y="33"/>
                      <a:pt x="18" y="33"/>
                    </a:cubicBezTo>
                    <a:cubicBezTo>
                      <a:pt x="25" y="32"/>
                      <a:pt x="36" y="26"/>
                      <a:pt x="38" y="19"/>
                    </a:cubicBezTo>
                    <a:cubicBezTo>
                      <a:pt x="40" y="16"/>
                      <a:pt x="39" y="14"/>
                      <a:pt x="36" y="11"/>
                    </a:cubicBezTo>
                    <a:cubicBezTo>
                      <a:pt x="33" y="7"/>
                      <a:pt x="27" y="8"/>
                      <a:pt x="23" y="9"/>
                    </a:cubicBezTo>
                    <a:cubicBezTo>
                      <a:pt x="17" y="11"/>
                      <a:pt x="12" y="15"/>
                      <a:pt x="9" y="21"/>
                    </a:cubicBezTo>
                    <a:cubicBezTo>
                      <a:pt x="8" y="24"/>
                      <a:pt x="7" y="28"/>
                      <a:pt x="9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28" name="">
                <a:extLst>
                  <a:ext uri="{FF2B5EF4-FFF2-40B4-BE49-F238E27FC236}">
                    <a16:creationId xmlns:a16="http://schemas.microsoft.com/office/drawing/2014/main" id="{5213D911-5E5C-4917-9968-888743C1B8AF}"/>
                  </a:ext>
                </a:extLst>
              </p:cNvPr>
              <p:cNvSpPr/>
              <p:nvPr/>
            </p:nvSpPr>
            <p:spPr bwMode="auto">
              <a:xfrm>
                <a:off x="4808538" y="3462338"/>
                <a:ext cx="182563" cy="141288"/>
              </a:xfrm>
              <a:custGeom>
                <a:avLst/>
                <a:gdLst>
                  <a:gd name="T0" fmla="*/ 45 w 48"/>
                  <a:gd name="T1" fmla="*/ 12 h 37"/>
                  <a:gd name="T2" fmla="*/ 45 w 48"/>
                  <a:gd name="T3" fmla="*/ 12 h 37"/>
                  <a:gd name="T4" fmla="*/ 47 w 48"/>
                  <a:gd name="T5" fmla="*/ 25 h 37"/>
                  <a:gd name="T6" fmla="*/ 17 w 48"/>
                  <a:gd name="T7" fmla="*/ 35 h 37"/>
                  <a:gd name="T8" fmla="*/ 1 w 48"/>
                  <a:gd name="T9" fmla="*/ 17 h 37"/>
                  <a:gd name="T10" fmla="*/ 9 w 48"/>
                  <a:gd name="T11" fmla="*/ 5 h 37"/>
                  <a:gd name="T12" fmla="*/ 36 w 48"/>
                  <a:gd name="T13" fmla="*/ 4 h 37"/>
                  <a:gd name="T14" fmla="*/ 45 w 48"/>
                  <a:gd name="T15" fmla="*/ 12 h 37"/>
                  <a:gd name="T16" fmla="*/ 9 w 48"/>
                  <a:gd name="T17" fmla="*/ 23 h 37"/>
                  <a:gd name="T18" fmla="*/ 18 w 48"/>
                  <a:gd name="T19" fmla="*/ 28 h 37"/>
                  <a:gd name="T20" fmla="*/ 41 w 48"/>
                  <a:gd name="T21" fmla="*/ 22 h 37"/>
                  <a:gd name="T22" fmla="*/ 41 w 48"/>
                  <a:gd name="T23" fmla="*/ 22 h 37"/>
                  <a:gd name="T24" fmla="*/ 40 w 48"/>
                  <a:gd name="T25" fmla="*/ 16 h 37"/>
                  <a:gd name="T26" fmla="*/ 33 w 48"/>
                  <a:gd name="T27" fmla="*/ 11 h 37"/>
                  <a:gd name="T28" fmla="*/ 13 w 48"/>
                  <a:gd name="T29" fmla="*/ 11 h 37"/>
                  <a:gd name="T30" fmla="*/ 8 w 48"/>
                  <a:gd name="T31" fmla="*/ 17 h 37"/>
                  <a:gd name="T32" fmla="*/ 9 w 48"/>
                  <a:gd name="T33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" h="37">
                    <a:moveTo>
                      <a:pt x="45" y="12"/>
                    </a:moveTo>
                    <a:cubicBezTo>
                      <a:pt x="45" y="12"/>
                      <a:pt x="45" y="12"/>
                      <a:pt x="45" y="12"/>
                    </a:cubicBezTo>
                    <a:cubicBezTo>
                      <a:pt x="48" y="16"/>
                      <a:pt x="48" y="21"/>
                      <a:pt x="47" y="25"/>
                    </a:cubicBezTo>
                    <a:cubicBezTo>
                      <a:pt x="44" y="34"/>
                      <a:pt x="29" y="37"/>
                      <a:pt x="17" y="35"/>
                    </a:cubicBezTo>
                    <a:cubicBezTo>
                      <a:pt x="6" y="32"/>
                      <a:pt x="0" y="25"/>
                      <a:pt x="1" y="17"/>
                    </a:cubicBezTo>
                    <a:cubicBezTo>
                      <a:pt x="2" y="12"/>
                      <a:pt x="4" y="8"/>
                      <a:pt x="9" y="5"/>
                    </a:cubicBezTo>
                    <a:cubicBezTo>
                      <a:pt x="17" y="0"/>
                      <a:pt x="28" y="0"/>
                      <a:pt x="36" y="4"/>
                    </a:cubicBezTo>
                    <a:cubicBezTo>
                      <a:pt x="40" y="6"/>
                      <a:pt x="43" y="9"/>
                      <a:pt x="45" y="12"/>
                    </a:cubicBezTo>
                    <a:close/>
                    <a:moveTo>
                      <a:pt x="9" y="23"/>
                    </a:moveTo>
                    <a:cubicBezTo>
                      <a:pt x="11" y="26"/>
                      <a:pt x="16" y="27"/>
                      <a:pt x="18" y="28"/>
                    </a:cubicBezTo>
                    <a:cubicBezTo>
                      <a:pt x="28" y="30"/>
                      <a:pt x="39" y="27"/>
                      <a:pt x="41" y="22"/>
                    </a:cubicBezTo>
                    <a:cubicBezTo>
                      <a:pt x="41" y="22"/>
                      <a:pt x="41" y="22"/>
                      <a:pt x="41" y="22"/>
                    </a:cubicBezTo>
                    <a:cubicBezTo>
                      <a:pt x="41" y="21"/>
                      <a:pt x="41" y="18"/>
                      <a:pt x="40" y="16"/>
                    </a:cubicBezTo>
                    <a:cubicBezTo>
                      <a:pt x="38" y="14"/>
                      <a:pt x="36" y="12"/>
                      <a:pt x="33" y="11"/>
                    </a:cubicBezTo>
                    <a:cubicBezTo>
                      <a:pt x="27" y="7"/>
                      <a:pt x="19" y="7"/>
                      <a:pt x="13" y="11"/>
                    </a:cubicBezTo>
                    <a:cubicBezTo>
                      <a:pt x="11" y="12"/>
                      <a:pt x="8" y="14"/>
                      <a:pt x="8" y="17"/>
                    </a:cubicBezTo>
                    <a:cubicBezTo>
                      <a:pt x="8" y="19"/>
                      <a:pt x="8" y="21"/>
                      <a:pt x="9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29" name="">
                <a:extLst>
                  <a:ext uri="{FF2B5EF4-FFF2-40B4-BE49-F238E27FC236}">
                    <a16:creationId xmlns:a16="http://schemas.microsoft.com/office/drawing/2014/main" id="{5E4E5E6C-EB4E-4D66-8DEB-08D58B4D22C0}"/>
                  </a:ext>
                </a:extLst>
              </p:cNvPr>
              <p:cNvSpPr/>
              <p:nvPr/>
            </p:nvSpPr>
            <p:spPr bwMode="auto">
              <a:xfrm>
                <a:off x="5316538" y="3709988"/>
                <a:ext cx="160338" cy="155575"/>
              </a:xfrm>
              <a:custGeom>
                <a:avLst/>
                <a:gdLst>
                  <a:gd name="T0" fmla="*/ 35 w 42"/>
                  <a:gd name="T1" fmla="*/ 16 h 41"/>
                  <a:gd name="T2" fmla="*/ 40 w 42"/>
                  <a:gd name="T3" fmla="*/ 25 h 41"/>
                  <a:gd name="T4" fmla="*/ 40 w 42"/>
                  <a:gd name="T5" fmla="*/ 36 h 41"/>
                  <a:gd name="T6" fmla="*/ 30 w 42"/>
                  <a:gd name="T7" fmla="*/ 41 h 41"/>
                  <a:gd name="T8" fmla="*/ 30 w 42"/>
                  <a:gd name="T9" fmla="*/ 41 h 41"/>
                  <a:gd name="T10" fmla="*/ 6 w 42"/>
                  <a:gd name="T11" fmla="*/ 29 h 41"/>
                  <a:gd name="T12" fmla="*/ 1 w 42"/>
                  <a:gd name="T13" fmla="*/ 13 h 41"/>
                  <a:gd name="T14" fmla="*/ 15 w 42"/>
                  <a:gd name="T15" fmla="*/ 1 h 41"/>
                  <a:gd name="T16" fmla="*/ 35 w 42"/>
                  <a:gd name="T17" fmla="*/ 16 h 41"/>
                  <a:gd name="T18" fmla="*/ 10 w 42"/>
                  <a:gd name="T19" fmla="*/ 23 h 41"/>
                  <a:gd name="T20" fmla="*/ 11 w 42"/>
                  <a:gd name="T21" fmla="*/ 24 h 41"/>
                  <a:gd name="T22" fmla="*/ 29 w 42"/>
                  <a:gd name="T23" fmla="*/ 34 h 41"/>
                  <a:gd name="T24" fmla="*/ 29 w 42"/>
                  <a:gd name="T25" fmla="*/ 34 h 41"/>
                  <a:gd name="T26" fmla="*/ 34 w 42"/>
                  <a:gd name="T27" fmla="*/ 32 h 41"/>
                  <a:gd name="T28" fmla="*/ 34 w 42"/>
                  <a:gd name="T29" fmla="*/ 27 h 41"/>
                  <a:gd name="T30" fmla="*/ 14 w 42"/>
                  <a:gd name="T31" fmla="*/ 8 h 41"/>
                  <a:gd name="T32" fmla="*/ 8 w 42"/>
                  <a:gd name="T33" fmla="*/ 14 h 41"/>
                  <a:gd name="T34" fmla="*/ 10 w 42"/>
                  <a:gd name="T35" fmla="*/ 23 h 41"/>
                  <a:gd name="T36" fmla="*/ 29 w 42"/>
                  <a:gd name="T37" fmla="*/ 37 h 41"/>
                  <a:gd name="T38" fmla="*/ 29 w 42"/>
                  <a:gd name="T39" fmla="*/ 3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" h="41">
                    <a:moveTo>
                      <a:pt x="35" y="16"/>
                    </a:moveTo>
                    <a:cubicBezTo>
                      <a:pt x="37" y="19"/>
                      <a:pt x="39" y="22"/>
                      <a:pt x="40" y="25"/>
                    </a:cubicBezTo>
                    <a:cubicBezTo>
                      <a:pt x="42" y="29"/>
                      <a:pt x="42" y="33"/>
                      <a:pt x="40" y="36"/>
                    </a:cubicBezTo>
                    <a:cubicBezTo>
                      <a:pt x="38" y="39"/>
                      <a:pt x="34" y="41"/>
                      <a:pt x="30" y="41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22" y="41"/>
                      <a:pt x="12" y="36"/>
                      <a:pt x="6" y="29"/>
                    </a:cubicBezTo>
                    <a:cubicBezTo>
                      <a:pt x="2" y="24"/>
                      <a:pt x="0" y="18"/>
                      <a:pt x="1" y="13"/>
                    </a:cubicBezTo>
                    <a:cubicBezTo>
                      <a:pt x="2" y="6"/>
                      <a:pt x="8" y="0"/>
                      <a:pt x="15" y="1"/>
                    </a:cubicBezTo>
                    <a:cubicBezTo>
                      <a:pt x="24" y="3"/>
                      <a:pt x="31" y="10"/>
                      <a:pt x="35" y="16"/>
                    </a:cubicBezTo>
                    <a:close/>
                    <a:moveTo>
                      <a:pt x="10" y="23"/>
                    </a:moveTo>
                    <a:cubicBezTo>
                      <a:pt x="11" y="24"/>
                      <a:pt x="11" y="24"/>
                      <a:pt x="11" y="24"/>
                    </a:cubicBezTo>
                    <a:cubicBezTo>
                      <a:pt x="16" y="30"/>
                      <a:pt x="24" y="34"/>
                      <a:pt x="29" y="34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31" y="34"/>
                      <a:pt x="33" y="33"/>
                      <a:pt x="34" y="32"/>
                    </a:cubicBezTo>
                    <a:cubicBezTo>
                      <a:pt x="35" y="31"/>
                      <a:pt x="34" y="30"/>
                      <a:pt x="34" y="27"/>
                    </a:cubicBezTo>
                    <a:cubicBezTo>
                      <a:pt x="30" y="19"/>
                      <a:pt x="22" y="10"/>
                      <a:pt x="14" y="8"/>
                    </a:cubicBezTo>
                    <a:cubicBezTo>
                      <a:pt x="11" y="8"/>
                      <a:pt x="8" y="11"/>
                      <a:pt x="8" y="14"/>
                    </a:cubicBezTo>
                    <a:cubicBezTo>
                      <a:pt x="7" y="18"/>
                      <a:pt x="9" y="21"/>
                      <a:pt x="10" y="23"/>
                    </a:cubicBezTo>
                    <a:close/>
                    <a:moveTo>
                      <a:pt x="29" y="37"/>
                    </a:moveTo>
                    <a:cubicBezTo>
                      <a:pt x="29" y="37"/>
                      <a:pt x="29" y="37"/>
                      <a:pt x="29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30" name="">
                <a:extLst>
                  <a:ext uri="{FF2B5EF4-FFF2-40B4-BE49-F238E27FC236}">
                    <a16:creationId xmlns:a16="http://schemas.microsoft.com/office/drawing/2014/main" id="{6BB95F4E-0B43-4465-B222-76B4EA788434}"/>
                  </a:ext>
                </a:extLst>
              </p:cNvPr>
              <p:cNvSpPr/>
              <p:nvPr/>
            </p:nvSpPr>
            <p:spPr bwMode="auto">
              <a:xfrm>
                <a:off x="4287838" y="4976813"/>
                <a:ext cx="71438" cy="57150"/>
              </a:xfrm>
              <a:custGeom>
                <a:avLst/>
                <a:gdLst>
                  <a:gd name="T0" fmla="*/ 18 w 19"/>
                  <a:gd name="T1" fmla="*/ 2 h 15"/>
                  <a:gd name="T2" fmla="*/ 17 w 19"/>
                  <a:gd name="T3" fmla="*/ 7 h 15"/>
                  <a:gd name="T4" fmla="*/ 5 w 19"/>
                  <a:gd name="T5" fmla="*/ 14 h 15"/>
                  <a:gd name="T6" fmla="*/ 1 w 19"/>
                  <a:gd name="T7" fmla="*/ 12 h 15"/>
                  <a:gd name="T8" fmla="*/ 3 w 19"/>
                  <a:gd name="T9" fmla="*/ 7 h 15"/>
                  <a:gd name="T10" fmla="*/ 12 w 19"/>
                  <a:gd name="T11" fmla="*/ 2 h 15"/>
                  <a:gd name="T12" fmla="*/ 17 w 19"/>
                  <a:gd name="T13" fmla="*/ 2 h 15"/>
                  <a:gd name="T14" fmla="*/ 18 w 19"/>
                  <a:gd name="T15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15">
                    <a:moveTo>
                      <a:pt x="18" y="2"/>
                    </a:moveTo>
                    <a:cubicBezTo>
                      <a:pt x="19" y="4"/>
                      <a:pt x="18" y="6"/>
                      <a:pt x="17" y="7"/>
                    </a:cubicBezTo>
                    <a:cubicBezTo>
                      <a:pt x="14" y="10"/>
                      <a:pt x="10" y="12"/>
                      <a:pt x="5" y="14"/>
                    </a:cubicBezTo>
                    <a:cubicBezTo>
                      <a:pt x="3" y="15"/>
                      <a:pt x="1" y="14"/>
                      <a:pt x="1" y="12"/>
                    </a:cubicBezTo>
                    <a:cubicBezTo>
                      <a:pt x="0" y="10"/>
                      <a:pt x="1" y="8"/>
                      <a:pt x="3" y="7"/>
                    </a:cubicBezTo>
                    <a:cubicBezTo>
                      <a:pt x="6" y="6"/>
                      <a:pt x="10" y="4"/>
                      <a:pt x="12" y="2"/>
                    </a:cubicBezTo>
                    <a:cubicBezTo>
                      <a:pt x="14" y="0"/>
                      <a:pt x="16" y="1"/>
                      <a:pt x="17" y="2"/>
                    </a:cubicBezTo>
                    <a:cubicBezTo>
                      <a:pt x="17" y="2"/>
                      <a:pt x="18" y="2"/>
                      <a:pt x="1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31" name="">
                <a:extLst>
                  <a:ext uri="{FF2B5EF4-FFF2-40B4-BE49-F238E27FC236}">
                    <a16:creationId xmlns:a16="http://schemas.microsoft.com/office/drawing/2014/main" id="{1090A9EE-7B04-4A8E-ADDA-D2CC673F5039}"/>
                  </a:ext>
                </a:extLst>
              </p:cNvPr>
              <p:cNvSpPr/>
              <p:nvPr/>
            </p:nvSpPr>
            <p:spPr bwMode="auto">
              <a:xfrm>
                <a:off x="4208463" y="4813301"/>
                <a:ext cx="55563" cy="42863"/>
              </a:xfrm>
              <a:custGeom>
                <a:avLst/>
                <a:gdLst>
                  <a:gd name="T0" fmla="*/ 14 w 15"/>
                  <a:gd name="T1" fmla="*/ 2 h 11"/>
                  <a:gd name="T2" fmla="*/ 14 w 15"/>
                  <a:gd name="T3" fmla="*/ 2 h 11"/>
                  <a:gd name="T4" fmla="*/ 13 w 15"/>
                  <a:gd name="T5" fmla="*/ 7 h 11"/>
                  <a:gd name="T6" fmla="*/ 4 w 15"/>
                  <a:gd name="T7" fmla="*/ 10 h 11"/>
                  <a:gd name="T8" fmla="*/ 0 w 15"/>
                  <a:gd name="T9" fmla="*/ 8 h 11"/>
                  <a:gd name="T10" fmla="*/ 3 w 15"/>
                  <a:gd name="T11" fmla="*/ 4 h 11"/>
                  <a:gd name="T12" fmla="*/ 10 w 15"/>
                  <a:gd name="T13" fmla="*/ 1 h 11"/>
                  <a:gd name="T14" fmla="*/ 14 w 15"/>
                  <a:gd name="T15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1">
                    <a:moveTo>
                      <a:pt x="14" y="2"/>
                    </a:moveTo>
                    <a:cubicBezTo>
                      <a:pt x="14" y="2"/>
                      <a:pt x="14" y="2"/>
                      <a:pt x="14" y="2"/>
                    </a:cubicBezTo>
                    <a:cubicBezTo>
                      <a:pt x="15" y="4"/>
                      <a:pt x="15" y="6"/>
                      <a:pt x="13" y="7"/>
                    </a:cubicBezTo>
                    <a:cubicBezTo>
                      <a:pt x="10" y="9"/>
                      <a:pt x="7" y="10"/>
                      <a:pt x="4" y="10"/>
                    </a:cubicBezTo>
                    <a:cubicBezTo>
                      <a:pt x="2" y="11"/>
                      <a:pt x="0" y="9"/>
                      <a:pt x="0" y="8"/>
                    </a:cubicBezTo>
                    <a:cubicBezTo>
                      <a:pt x="0" y="6"/>
                      <a:pt x="1" y="4"/>
                      <a:pt x="3" y="4"/>
                    </a:cubicBezTo>
                    <a:cubicBezTo>
                      <a:pt x="5" y="3"/>
                      <a:pt x="8" y="2"/>
                      <a:pt x="10" y="1"/>
                    </a:cubicBezTo>
                    <a:cubicBezTo>
                      <a:pt x="11" y="0"/>
                      <a:pt x="13" y="0"/>
                      <a:pt x="1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32" name="">
                <a:extLst>
                  <a:ext uri="{FF2B5EF4-FFF2-40B4-BE49-F238E27FC236}">
                    <a16:creationId xmlns:a16="http://schemas.microsoft.com/office/drawing/2014/main" id="{AC8B3671-9D80-4FDD-9A01-72316ACB9DE3}"/>
                  </a:ext>
                </a:extLst>
              </p:cNvPr>
              <p:cNvSpPr/>
              <p:nvPr/>
            </p:nvSpPr>
            <p:spPr bwMode="auto">
              <a:xfrm>
                <a:off x="4132263" y="4654551"/>
                <a:ext cx="95250" cy="38100"/>
              </a:xfrm>
              <a:custGeom>
                <a:avLst/>
                <a:gdLst>
                  <a:gd name="T0" fmla="*/ 24 w 25"/>
                  <a:gd name="T1" fmla="*/ 1 h 10"/>
                  <a:gd name="T2" fmla="*/ 25 w 25"/>
                  <a:gd name="T3" fmla="*/ 3 h 10"/>
                  <a:gd name="T4" fmla="*/ 22 w 25"/>
                  <a:gd name="T5" fmla="*/ 7 h 10"/>
                  <a:gd name="T6" fmla="*/ 5 w 25"/>
                  <a:gd name="T7" fmla="*/ 9 h 10"/>
                  <a:gd name="T8" fmla="*/ 1 w 25"/>
                  <a:gd name="T9" fmla="*/ 6 h 10"/>
                  <a:gd name="T10" fmla="*/ 4 w 25"/>
                  <a:gd name="T11" fmla="*/ 3 h 10"/>
                  <a:gd name="T12" fmla="*/ 21 w 25"/>
                  <a:gd name="T13" fmla="*/ 0 h 10"/>
                  <a:gd name="T14" fmla="*/ 24 w 25"/>
                  <a:gd name="T15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0">
                    <a:moveTo>
                      <a:pt x="24" y="1"/>
                    </a:moveTo>
                    <a:cubicBezTo>
                      <a:pt x="25" y="2"/>
                      <a:pt x="25" y="2"/>
                      <a:pt x="25" y="3"/>
                    </a:cubicBezTo>
                    <a:cubicBezTo>
                      <a:pt x="25" y="5"/>
                      <a:pt x="24" y="6"/>
                      <a:pt x="22" y="7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3" y="10"/>
                      <a:pt x="1" y="8"/>
                      <a:pt x="1" y="6"/>
                    </a:cubicBezTo>
                    <a:cubicBezTo>
                      <a:pt x="0" y="5"/>
                      <a:pt x="2" y="3"/>
                      <a:pt x="4" y="3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2" y="0"/>
                      <a:pt x="24" y="0"/>
                      <a:pt x="2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33" name="">
                <a:extLst>
                  <a:ext uri="{FF2B5EF4-FFF2-40B4-BE49-F238E27FC236}">
                    <a16:creationId xmlns:a16="http://schemas.microsoft.com/office/drawing/2014/main" id="{DAFD4EEE-C3D0-4BF2-88B0-9DABB2781D60}"/>
                  </a:ext>
                </a:extLst>
              </p:cNvPr>
              <p:cNvSpPr/>
              <p:nvPr/>
            </p:nvSpPr>
            <p:spPr bwMode="auto">
              <a:xfrm>
                <a:off x="4154488" y="4479926"/>
                <a:ext cx="65088" cy="33338"/>
              </a:xfrm>
              <a:custGeom>
                <a:avLst/>
                <a:gdLst>
                  <a:gd name="T0" fmla="*/ 16 w 17"/>
                  <a:gd name="T1" fmla="*/ 2 h 9"/>
                  <a:gd name="T2" fmla="*/ 17 w 17"/>
                  <a:gd name="T3" fmla="*/ 3 h 9"/>
                  <a:gd name="T4" fmla="*/ 15 w 17"/>
                  <a:gd name="T5" fmla="*/ 7 h 9"/>
                  <a:gd name="T6" fmla="*/ 4 w 17"/>
                  <a:gd name="T7" fmla="*/ 9 h 9"/>
                  <a:gd name="T8" fmla="*/ 0 w 17"/>
                  <a:gd name="T9" fmla="*/ 5 h 9"/>
                  <a:gd name="T10" fmla="*/ 4 w 17"/>
                  <a:gd name="T11" fmla="*/ 2 h 9"/>
                  <a:gd name="T12" fmla="*/ 12 w 17"/>
                  <a:gd name="T13" fmla="*/ 1 h 9"/>
                  <a:gd name="T14" fmla="*/ 16 w 17"/>
                  <a:gd name="T15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9">
                    <a:moveTo>
                      <a:pt x="16" y="2"/>
                    </a:moveTo>
                    <a:cubicBezTo>
                      <a:pt x="17" y="2"/>
                      <a:pt x="17" y="2"/>
                      <a:pt x="17" y="3"/>
                    </a:cubicBezTo>
                    <a:cubicBezTo>
                      <a:pt x="17" y="4"/>
                      <a:pt x="16" y="6"/>
                      <a:pt x="15" y="7"/>
                    </a:cubicBezTo>
                    <a:cubicBezTo>
                      <a:pt x="11" y="8"/>
                      <a:pt x="7" y="9"/>
                      <a:pt x="4" y="9"/>
                    </a:cubicBezTo>
                    <a:cubicBezTo>
                      <a:pt x="2" y="8"/>
                      <a:pt x="0" y="7"/>
                      <a:pt x="0" y="5"/>
                    </a:cubicBezTo>
                    <a:cubicBezTo>
                      <a:pt x="1" y="3"/>
                      <a:pt x="2" y="2"/>
                      <a:pt x="4" y="2"/>
                    </a:cubicBezTo>
                    <a:cubicBezTo>
                      <a:pt x="7" y="2"/>
                      <a:pt x="10" y="1"/>
                      <a:pt x="12" y="1"/>
                    </a:cubicBezTo>
                    <a:cubicBezTo>
                      <a:pt x="14" y="0"/>
                      <a:pt x="15" y="1"/>
                      <a:pt x="1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34" name="">
                <a:extLst>
                  <a:ext uri="{FF2B5EF4-FFF2-40B4-BE49-F238E27FC236}">
                    <a16:creationId xmlns:a16="http://schemas.microsoft.com/office/drawing/2014/main" id="{D274BAEF-9198-4154-A7E3-D5C9E6D150BA}"/>
                  </a:ext>
                </a:extLst>
              </p:cNvPr>
              <p:cNvSpPr/>
              <p:nvPr/>
            </p:nvSpPr>
            <p:spPr bwMode="auto">
              <a:xfrm>
                <a:off x="4124325" y="4321176"/>
                <a:ext cx="128588" cy="30163"/>
              </a:xfrm>
              <a:custGeom>
                <a:avLst/>
                <a:gdLst>
                  <a:gd name="T0" fmla="*/ 34 w 34"/>
                  <a:gd name="T1" fmla="*/ 3 h 8"/>
                  <a:gd name="T2" fmla="*/ 34 w 34"/>
                  <a:gd name="T3" fmla="*/ 5 h 8"/>
                  <a:gd name="T4" fmla="*/ 31 w 34"/>
                  <a:gd name="T5" fmla="*/ 8 h 8"/>
                  <a:gd name="T6" fmla="*/ 3 w 34"/>
                  <a:gd name="T7" fmla="*/ 7 h 8"/>
                  <a:gd name="T8" fmla="*/ 0 w 34"/>
                  <a:gd name="T9" fmla="*/ 3 h 8"/>
                  <a:gd name="T10" fmla="*/ 4 w 34"/>
                  <a:gd name="T11" fmla="*/ 0 h 8"/>
                  <a:gd name="T12" fmla="*/ 31 w 34"/>
                  <a:gd name="T13" fmla="*/ 1 h 8"/>
                  <a:gd name="T14" fmla="*/ 34 w 34"/>
                  <a:gd name="T15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8">
                    <a:moveTo>
                      <a:pt x="34" y="3"/>
                    </a:moveTo>
                    <a:cubicBezTo>
                      <a:pt x="34" y="3"/>
                      <a:pt x="34" y="4"/>
                      <a:pt x="34" y="5"/>
                    </a:cubicBezTo>
                    <a:cubicBezTo>
                      <a:pt x="34" y="7"/>
                      <a:pt x="33" y="8"/>
                      <a:pt x="31" y="8"/>
                    </a:cubicBezTo>
                    <a:cubicBezTo>
                      <a:pt x="21" y="8"/>
                      <a:pt x="13" y="8"/>
                      <a:pt x="3" y="7"/>
                    </a:cubicBezTo>
                    <a:cubicBezTo>
                      <a:pt x="1" y="7"/>
                      <a:pt x="0" y="5"/>
                      <a:pt x="0" y="3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13" y="1"/>
                      <a:pt x="21" y="1"/>
                      <a:pt x="31" y="1"/>
                    </a:cubicBezTo>
                    <a:cubicBezTo>
                      <a:pt x="32" y="1"/>
                      <a:pt x="33" y="2"/>
                      <a:pt x="3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35" name="">
                <a:extLst>
                  <a:ext uri="{FF2B5EF4-FFF2-40B4-BE49-F238E27FC236}">
                    <a16:creationId xmlns:a16="http://schemas.microsoft.com/office/drawing/2014/main" id="{52E1B5B2-ECE5-481C-A730-11E5D1CD926F}"/>
                  </a:ext>
                </a:extLst>
              </p:cNvPr>
              <p:cNvSpPr/>
              <p:nvPr/>
            </p:nvSpPr>
            <p:spPr bwMode="auto">
              <a:xfrm>
                <a:off x="4227513" y="4103688"/>
                <a:ext cx="112713" cy="84138"/>
              </a:xfrm>
              <a:custGeom>
                <a:avLst/>
                <a:gdLst>
                  <a:gd name="T0" fmla="*/ 29 w 30"/>
                  <a:gd name="T1" fmla="*/ 16 h 22"/>
                  <a:gd name="T2" fmla="*/ 29 w 30"/>
                  <a:gd name="T3" fmla="*/ 20 h 22"/>
                  <a:gd name="T4" fmla="*/ 25 w 30"/>
                  <a:gd name="T5" fmla="*/ 21 h 22"/>
                  <a:gd name="T6" fmla="*/ 2 w 30"/>
                  <a:gd name="T7" fmla="*/ 6 h 22"/>
                  <a:gd name="T8" fmla="*/ 1 w 30"/>
                  <a:gd name="T9" fmla="*/ 2 h 22"/>
                  <a:gd name="T10" fmla="*/ 6 w 30"/>
                  <a:gd name="T11" fmla="*/ 1 h 22"/>
                  <a:gd name="T12" fmla="*/ 28 w 30"/>
                  <a:gd name="T13" fmla="*/ 15 h 22"/>
                  <a:gd name="T14" fmla="*/ 29 w 30"/>
                  <a:gd name="T15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22">
                    <a:moveTo>
                      <a:pt x="29" y="16"/>
                    </a:moveTo>
                    <a:cubicBezTo>
                      <a:pt x="30" y="17"/>
                      <a:pt x="30" y="18"/>
                      <a:pt x="29" y="20"/>
                    </a:cubicBezTo>
                    <a:cubicBezTo>
                      <a:pt x="28" y="21"/>
                      <a:pt x="26" y="22"/>
                      <a:pt x="25" y="21"/>
                    </a:cubicBezTo>
                    <a:cubicBezTo>
                      <a:pt x="17" y="16"/>
                      <a:pt x="9" y="11"/>
                      <a:pt x="2" y="6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4" y="0"/>
                      <a:pt x="6" y="1"/>
                    </a:cubicBezTo>
                    <a:cubicBezTo>
                      <a:pt x="13" y="6"/>
                      <a:pt x="21" y="10"/>
                      <a:pt x="28" y="15"/>
                    </a:cubicBezTo>
                    <a:cubicBezTo>
                      <a:pt x="29" y="15"/>
                      <a:pt x="29" y="15"/>
                      <a:pt x="29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36" name="">
                <a:extLst>
                  <a:ext uri="{FF2B5EF4-FFF2-40B4-BE49-F238E27FC236}">
                    <a16:creationId xmlns:a16="http://schemas.microsoft.com/office/drawing/2014/main" id="{BC28AFF2-957B-4EC0-AE4D-E702D7CCE289}"/>
                  </a:ext>
                </a:extLst>
              </p:cNvPr>
              <p:cNvSpPr/>
              <p:nvPr/>
            </p:nvSpPr>
            <p:spPr bwMode="auto">
              <a:xfrm>
                <a:off x="4416425" y="3986213"/>
                <a:ext cx="49213" cy="57150"/>
              </a:xfrm>
              <a:custGeom>
                <a:avLst/>
                <a:gdLst>
                  <a:gd name="T0" fmla="*/ 12 w 13"/>
                  <a:gd name="T1" fmla="*/ 9 h 15"/>
                  <a:gd name="T2" fmla="*/ 11 w 13"/>
                  <a:gd name="T3" fmla="*/ 13 h 15"/>
                  <a:gd name="T4" fmla="*/ 7 w 13"/>
                  <a:gd name="T5" fmla="*/ 13 h 15"/>
                  <a:gd name="T6" fmla="*/ 1 w 13"/>
                  <a:gd name="T7" fmla="*/ 6 h 15"/>
                  <a:gd name="T8" fmla="*/ 2 w 13"/>
                  <a:gd name="T9" fmla="*/ 2 h 15"/>
                  <a:gd name="T10" fmla="*/ 6 w 13"/>
                  <a:gd name="T11" fmla="*/ 2 h 15"/>
                  <a:gd name="T12" fmla="*/ 6 w 13"/>
                  <a:gd name="T13" fmla="*/ 3 h 15"/>
                  <a:gd name="T14" fmla="*/ 11 w 13"/>
                  <a:gd name="T15" fmla="*/ 8 h 15"/>
                  <a:gd name="T16" fmla="*/ 12 w 13"/>
                  <a:gd name="T17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15">
                    <a:moveTo>
                      <a:pt x="12" y="9"/>
                    </a:moveTo>
                    <a:cubicBezTo>
                      <a:pt x="13" y="10"/>
                      <a:pt x="12" y="12"/>
                      <a:pt x="11" y="13"/>
                    </a:cubicBezTo>
                    <a:cubicBezTo>
                      <a:pt x="10" y="15"/>
                      <a:pt x="8" y="15"/>
                      <a:pt x="7" y="13"/>
                    </a:cubicBezTo>
                    <a:cubicBezTo>
                      <a:pt x="4" y="11"/>
                      <a:pt x="2" y="9"/>
                      <a:pt x="1" y="6"/>
                    </a:cubicBezTo>
                    <a:cubicBezTo>
                      <a:pt x="0" y="5"/>
                      <a:pt x="0" y="3"/>
                      <a:pt x="2" y="2"/>
                    </a:cubicBezTo>
                    <a:cubicBezTo>
                      <a:pt x="3" y="0"/>
                      <a:pt x="5" y="1"/>
                      <a:pt x="6" y="2"/>
                    </a:cubicBezTo>
                    <a:cubicBezTo>
                      <a:pt x="6" y="2"/>
                      <a:pt x="6" y="3"/>
                      <a:pt x="6" y="3"/>
                    </a:cubicBezTo>
                    <a:cubicBezTo>
                      <a:pt x="8" y="5"/>
                      <a:pt x="9" y="7"/>
                      <a:pt x="11" y="8"/>
                    </a:cubicBezTo>
                    <a:cubicBezTo>
                      <a:pt x="11" y="8"/>
                      <a:pt x="12" y="9"/>
                      <a:pt x="1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37" name="">
                <a:extLst>
                  <a:ext uri="{FF2B5EF4-FFF2-40B4-BE49-F238E27FC236}">
                    <a16:creationId xmlns:a16="http://schemas.microsoft.com/office/drawing/2014/main" id="{E22DBA34-C0DE-48A7-A158-DD3C392A40D3}"/>
                  </a:ext>
                </a:extLst>
              </p:cNvPr>
              <p:cNvSpPr/>
              <p:nvPr/>
            </p:nvSpPr>
            <p:spPr bwMode="auto">
              <a:xfrm>
                <a:off x="4557713" y="3816351"/>
                <a:ext cx="76200" cy="139700"/>
              </a:xfrm>
              <a:custGeom>
                <a:avLst/>
                <a:gdLst>
                  <a:gd name="T0" fmla="*/ 7 w 20"/>
                  <a:gd name="T1" fmla="*/ 1 h 37"/>
                  <a:gd name="T2" fmla="*/ 7 w 20"/>
                  <a:gd name="T3" fmla="*/ 2 h 37"/>
                  <a:gd name="T4" fmla="*/ 19 w 20"/>
                  <a:gd name="T5" fmla="*/ 32 h 37"/>
                  <a:gd name="T6" fmla="*/ 17 w 20"/>
                  <a:gd name="T7" fmla="*/ 36 h 37"/>
                  <a:gd name="T8" fmla="*/ 13 w 20"/>
                  <a:gd name="T9" fmla="*/ 35 h 37"/>
                  <a:gd name="T10" fmla="*/ 1 w 20"/>
                  <a:gd name="T11" fmla="*/ 5 h 37"/>
                  <a:gd name="T12" fmla="*/ 3 w 20"/>
                  <a:gd name="T13" fmla="*/ 0 h 37"/>
                  <a:gd name="T14" fmla="*/ 7 w 20"/>
                  <a:gd name="T15" fmla="*/ 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37">
                    <a:moveTo>
                      <a:pt x="7" y="1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20" y="34"/>
                      <a:pt x="19" y="36"/>
                      <a:pt x="17" y="36"/>
                    </a:cubicBezTo>
                    <a:cubicBezTo>
                      <a:pt x="15" y="37"/>
                      <a:pt x="13" y="36"/>
                      <a:pt x="13" y="3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4" y="0"/>
                      <a:pt x="6" y="0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38" name="">
                <a:extLst>
                  <a:ext uri="{FF2B5EF4-FFF2-40B4-BE49-F238E27FC236}">
                    <a16:creationId xmlns:a16="http://schemas.microsoft.com/office/drawing/2014/main" id="{15A0B4B4-459E-406C-A043-D4FA5DD0BF0F}"/>
                  </a:ext>
                </a:extLst>
              </p:cNvPr>
              <p:cNvSpPr/>
              <p:nvPr/>
            </p:nvSpPr>
            <p:spPr bwMode="auto">
              <a:xfrm>
                <a:off x="4800600" y="3854451"/>
                <a:ext cx="33338" cy="68263"/>
              </a:xfrm>
              <a:custGeom>
                <a:avLst/>
                <a:gdLst>
                  <a:gd name="T0" fmla="*/ 6 w 9"/>
                  <a:gd name="T1" fmla="*/ 1 h 18"/>
                  <a:gd name="T2" fmla="*/ 7 w 9"/>
                  <a:gd name="T3" fmla="*/ 2 h 18"/>
                  <a:gd name="T4" fmla="*/ 8 w 9"/>
                  <a:gd name="T5" fmla="*/ 15 h 18"/>
                  <a:gd name="T6" fmla="*/ 4 w 9"/>
                  <a:gd name="T7" fmla="*/ 17 h 18"/>
                  <a:gd name="T8" fmla="*/ 1 w 9"/>
                  <a:gd name="T9" fmla="*/ 13 h 18"/>
                  <a:gd name="T10" fmla="*/ 0 w 9"/>
                  <a:gd name="T11" fmla="*/ 5 h 18"/>
                  <a:gd name="T12" fmla="*/ 2 w 9"/>
                  <a:gd name="T13" fmla="*/ 0 h 18"/>
                  <a:gd name="T14" fmla="*/ 6 w 9"/>
                  <a:gd name="T15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18">
                    <a:moveTo>
                      <a:pt x="6" y="1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9" y="6"/>
                      <a:pt x="9" y="11"/>
                      <a:pt x="8" y="15"/>
                    </a:cubicBezTo>
                    <a:cubicBezTo>
                      <a:pt x="7" y="17"/>
                      <a:pt x="5" y="18"/>
                      <a:pt x="4" y="17"/>
                    </a:cubicBezTo>
                    <a:cubicBezTo>
                      <a:pt x="2" y="17"/>
                      <a:pt x="1" y="15"/>
                      <a:pt x="1" y="13"/>
                    </a:cubicBezTo>
                    <a:cubicBezTo>
                      <a:pt x="2" y="10"/>
                      <a:pt x="2" y="7"/>
                      <a:pt x="0" y="5"/>
                    </a:cubicBezTo>
                    <a:cubicBezTo>
                      <a:pt x="0" y="3"/>
                      <a:pt x="0" y="1"/>
                      <a:pt x="2" y="0"/>
                    </a:cubicBezTo>
                    <a:cubicBezTo>
                      <a:pt x="4" y="0"/>
                      <a:pt x="5" y="0"/>
                      <a:pt x="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39" name="">
                <a:extLst>
                  <a:ext uri="{FF2B5EF4-FFF2-40B4-BE49-F238E27FC236}">
                    <a16:creationId xmlns:a16="http://schemas.microsoft.com/office/drawing/2014/main" id="{708ED8D6-55E3-4C73-8AD3-70CA88319BAF}"/>
                  </a:ext>
                </a:extLst>
              </p:cNvPr>
              <p:cNvSpPr/>
              <p:nvPr/>
            </p:nvSpPr>
            <p:spPr bwMode="auto">
              <a:xfrm>
                <a:off x="4945063" y="3792538"/>
                <a:ext cx="41275" cy="136525"/>
              </a:xfrm>
              <a:custGeom>
                <a:avLst/>
                <a:gdLst>
                  <a:gd name="T0" fmla="*/ 9 w 11"/>
                  <a:gd name="T1" fmla="*/ 2 h 36"/>
                  <a:gd name="T2" fmla="*/ 9 w 11"/>
                  <a:gd name="T3" fmla="*/ 3 h 36"/>
                  <a:gd name="T4" fmla="*/ 7 w 11"/>
                  <a:gd name="T5" fmla="*/ 33 h 36"/>
                  <a:gd name="T6" fmla="*/ 3 w 11"/>
                  <a:gd name="T7" fmla="*/ 36 h 36"/>
                  <a:gd name="T8" fmla="*/ 0 w 11"/>
                  <a:gd name="T9" fmla="*/ 31 h 36"/>
                  <a:gd name="T10" fmla="*/ 2 w 11"/>
                  <a:gd name="T11" fmla="*/ 4 h 36"/>
                  <a:gd name="T12" fmla="*/ 5 w 11"/>
                  <a:gd name="T13" fmla="*/ 0 h 36"/>
                  <a:gd name="T14" fmla="*/ 9 w 11"/>
                  <a:gd name="T15" fmla="*/ 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36">
                    <a:moveTo>
                      <a:pt x="9" y="2"/>
                    </a:moveTo>
                    <a:cubicBezTo>
                      <a:pt x="9" y="2"/>
                      <a:pt x="9" y="2"/>
                      <a:pt x="9" y="3"/>
                    </a:cubicBezTo>
                    <a:cubicBezTo>
                      <a:pt x="11" y="13"/>
                      <a:pt x="10" y="24"/>
                      <a:pt x="7" y="33"/>
                    </a:cubicBezTo>
                    <a:cubicBezTo>
                      <a:pt x="6" y="35"/>
                      <a:pt x="4" y="36"/>
                      <a:pt x="3" y="36"/>
                    </a:cubicBezTo>
                    <a:cubicBezTo>
                      <a:pt x="1" y="35"/>
                      <a:pt x="0" y="33"/>
                      <a:pt x="0" y="31"/>
                    </a:cubicBezTo>
                    <a:cubicBezTo>
                      <a:pt x="3" y="23"/>
                      <a:pt x="4" y="13"/>
                      <a:pt x="2" y="4"/>
                    </a:cubicBezTo>
                    <a:cubicBezTo>
                      <a:pt x="2" y="2"/>
                      <a:pt x="3" y="0"/>
                      <a:pt x="5" y="0"/>
                    </a:cubicBezTo>
                    <a:cubicBezTo>
                      <a:pt x="7" y="0"/>
                      <a:pt x="8" y="1"/>
                      <a:pt x="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40" name="">
                <a:extLst>
                  <a:ext uri="{FF2B5EF4-FFF2-40B4-BE49-F238E27FC236}">
                    <a16:creationId xmlns:a16="http://schemas.microsoft.com/office/drawing/2014/main" id="{5F28BA88-B18B-4575-BAAC-4EA0703EA83C}"/>
                  </a:ext>
                </a:extLst>
              </p:cNvPr>
              <p:cNvSpPr/>
              <p:nvPr/>
            </p:nvSpPr>
            <p:spPr bwMode="auto">
              <a:xfrm>
                <a:off x="5130800" y="3917951"/>
                <a:ext cx="49213" cy="76200"/>
              </a:xfrm>
              <a:custGeom>
                <a:avLst/>
                <a:gdLst>
                  <a:gd name="T0" fmla="*/ 12 w 13"/>
                  <a:gd name="T1" fmla="*/ 2 h 20"/>
                  <a:gd name="T2" fmla="*/ 12 w 13"/>
                  <a:gd name="T3" fmla="*/ 5 h 20"/>
                  <a:gd name="T4" fmla="*/ 8 w 13"/>
                  <a:gd name="T5" fmla="*/ 17 h 20"/>
                  <a:gd name="T6" fmla="*/ 3 w 13"/>
                  <a:gd name="T7" fmla="*/ 19 h 20"/>
                  <a:gd name="T8" fmla="*/ 1 w 13"/>
                  <a:gd name="T9" fmla="*/ 15 h 20"/>
                  <a:gd name="T10" fmla="*/ 6 w 13"/>
                  <a:gd name="T11" fmla="*/ 3 h 20"/>
                  <a:gd name="T12" fmla="*/ 11 w 13"/>
                  <a:gd name="T13" fmla="*/ 1 h 20"/>
                  <a:gd name="T14" fmla="*/ 12 w 13"/>
                  <a:gd name="T15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20">
                    <a:moveTo>
                      <a:pt x="12" y="2"/>
                    </a:moveTo>
                    <a:cubicBezTo>
                      <a:pt x="13" y="3"/>
                      <a:pt x="13" y="4"/>
                      <a:pt x="12" y="5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7" y="19"/>
                      <a:pt x="5" y="20"/>
                      <a:pt x="3" y="19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9" y="0"/>
                      <a:pt x="11" y="1"/>
                    </a:cubicBezTo>
                    <a:cubicBezTo>
                      <a:pt x="11" y="1"/>
                      <a:pt x="12" y="2"/>
                      <a:pt x="1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41" name="">
                <a:extLst>
                  <a:ext uri="{FF2B5EF4-FFF2-40B4-BE49-F238E27FC236}">
                    <a16:creationId xmlns:a16="http://schemas.microsoft.com/office/drawing/2014/main" id="{DE1AF036-5FC8-4BE2-93C0-21077940B3EB}"/>
                  </a:ext>
                </a:extLst>
              </p:cNvPr>
              <p:cNvSpPr/>
              <p:nvPr/>
            </p:nvSpPr>
            <p:spPr bwMode="auto">
              <a:xfrm>
                <a:off x="4230688" y="3933826"/>
                <a:ext cx="1265238" cy="1320800"/>
              </a:xfrm>
              <a:custGeom>
                <a:avLst/>
                <a:gdLst>
                  <a:gd name="T0" fmla="*/ 302 w 333"/>
                  <a:gd name="T1" fmla="*/ 93 h 348"/>
                  <a:gd name="T2" fmla="*/ 332 w 333"/>
                  <a:gd name="T3" fmla="*/ 196 h 348"/>
                  <a:gd name="T4" fmla="*/ 283 w 333"/>
                  <a:gd name="T5" fmla="*/ 310 h 348"/>
                  <a:gd name="T6" fmla="*/ 172 w 333"/>
                  <a:gd name="T7" fmla="*/ 342 h 348"/>
                  <a:gd name="T8" fmla="*/ 63 w 333"/>
                  <a:gd name="T9" fmla="*/ 281 h 348"/>
                  <a:gd name="T10" fmla="*/ 79 w 333"/>
                  <a:gd name="T11" fmla="*/ 46 h 348"/>
                  <a:gd name="T12" fmla="*/ 79 w 333"/>
                  <a:gd name="T13" fmla="*/ 46 h 348"/>
                  <a:gd name="T14" fmla="*/ 185 w 333"/>
                  <a:gd name="T15" fmla="*/ 14 h 348"/>
                  <a:gd name="T16" fmla="*/ 289 w 333"/>
                  <a:gd name="T17" fmla="*/ 76 h 348"/>
                  <a:gd name="T18" fmla="*/ 302 w 333"/>
                  <a:gd name="T19" fmla="*/ 93 h 348"/>
                  <a:gd name="T20" fmla="*/ 56 w 333"/>
                  <a:gd name="T21" fmla="*/ 262 h 348"/>
                  <a:gd name="T22" fmla="*/ 68 w 333"/>
                  <a:gd name="T23" fmla="*/ 277 h 348"/>
                  <a:gd name="T24" fmla="*/ 173 w 333"/>
                  <a:gd name="T25" fmla="*/ 335 h 348"/>
                  <a:gd name="T26" fmla="*/ 278 w 333"/>
                  <a:gd name="T27" fmla="*/ 305 h 348"/>
                  <a:gd name="T28" fmla="*/ 325 w 333"/>
                  <a:gd name="T29" fmla="*/ 196 h 348"/>
                  <a:gd name="T30" fmla="*/ 283 w 333"/>
                  <a:gd name="T31" fmla="*/ 80 h 348"/>
                  <a:gd name="T32" fmla="*/ 84 w 333"/>
                  <a:gd name="T33" fmla="*/ 51 h 348"/>
                  <a:gd name="T34" fmla="*/ 56 w 333"/>
                  <a:gd name="T35" fmla="*/ 262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33" h="348">
                    <a:moveTo>
                      <a:pt x="302" y="93"/>
                    </a:moveTo>
                    <a:cubicBezTo>
                      <a:pt x="322" y="122"/>
                      <a:pt x="333" y="159"/>
                      <a:pt x="332" y="196"/>
                    </a:cubicBezTo>
                    <a:cubicBezTo>
                      <a:pt x="331" y="241"/>
                      <a:pt x="313" y="282"/>
                      <a:pt x="283" y="310"/>
                    </a:cubicBezTo>
                    <a:cubicBezTo>
                      <a:pt x="253" y="337"/>
                      <a:pt x="214" y="348"/>
                      <a:pt x="172" y="342"/>
                    </a:cubicBezTo>
                    <a:cubicBezTo>
                      <a:pt x="132" y="336"/>
                      <a:pt x="93" y="314"/>
                      <a:pt x="63" y="281"/>
                    </a:cubicBezTo>
                    <a:cubicBezTo>
                      <a:pt x="0" y="212"/>
                      <a:pt x="20" y="100"/>
                      <a:pt x="79" y="46"/>
                    </a:cubicBezTo>
                    <a:cubicBezTo>
                      <a:pt x="79" y="46"/>
                      <a:pt x="79" y="46"/>
                      <a:pt x="79" y="46"/>
                    </a:cubicBezTo>
                    <a:cubicBezTo>
                      <a:pt x="109" y="18"/>
                      <a:pt x="146" y="8"/>
                      <a:pt x="185" y="14"/>
                    </a:cubicBezTo>
                    <a:cubicBezTo>
                      <a:pt x="222" y="21"/>
                      <a:pt x="258" y="42"/>
                      <a:pt x="289" y="76"/>
                    </a:cubicBezTo>
                    <a:cubicBezTo>
                      <a:pt x="293" y="81"/>
                      <a:pt x="298" y="87"/>
                      <a:pt x="302" y="93"/>
                    </a:cubicBezTo>
                    <a:close/>
                    <a:moveTo>
                      <a:pt x="56" y="262"/>
                    </a:moveTo>
                    <a:cubicBezTo>
                      <a:pt x="60" y="267"/>
                      <a:pt x="64" y="272"/>
                      <a:pt x="68" y="277"/>
                    </a:cubicBezTo>
                    <a:cubicBezTo>
                      <a:pt x="97" y="309"/>
                      <a:pt x="134" y="329"/>
                      <a:pt x="173" y="335"/>
                    </a:cubicBezTo>
                    <a:cubicBezTo>
                      <a:pt x="213" y="341"/>
                      <a:pt x="250" y="330"/>
                      <a:pt x="278" y="305"/>
                    </a:cubicBezTo>
                    <a:cubicBezTo>
                      <a:pt x="307" y="279"/>
                      <a:pt x="324" y="239"/>
                      <a:pt x="325" y="196"/>
                    </a:cubicBezTo>
                    <a:cubicBezTo>
                      <a:pt x="326" y="153"/>
                      <a:pt x="311" y="110"/>
                      <a:pt x="283" y="80"/>
                    </a:cubicBezTo>
                    <a:cubicBezTo>
                      <a:pt x="221" y="12"/>
                      <a:pt x="139" y="0"/>
                      <a:pt x="84" y="51"/>
                    </a:cubicBezTo>
                    <a:cubicBezTo>
                      <a:pt x="31" y="99"/>
                      <a:pt x="11" y="195"/>
                      <a:pt x="56" y="2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42" name="">
                <a:extLst>
                  <a:ext uri="{FF2B5EF4-FFF2-40B4-BE49-F238E27FC236}">
                    <a16:creationId xmlns:a16="http://schemas.microsoft.com/office/drawing/2014/main" id="{F99BA58B-A5EC-44E9-A78D-0846F602D457}"/>
                  </a:ext>
                </a:extLst>
              </p:cNvPr>
              <p:cNvSpPr/>
              <p:nvPr/>
            </p:nvSpPr>
            <p:spPr bwMode="auto">
              <a:xfrm>
                <a:off x="4678363" y="4070351"/>
                <a:ext cx="547688" cy="595313"/>
              </a:xfrm>
              <a:custGeom>
                <a:avLst/>
                <a:gdLst>
                  <a:gd name="T0" fmla="*/ 124 w 144"/>
                  <a:gd name="T1" fmla="*/ 37 h 157"/>
                  <a:gd name="T2" fmla="*/ 116 w 144"/>
                  <a:gd name="T3" fmla="*/ 133 h 157"/>
                  <a:gd name="T4" fmla="*/ 19 w 144"/>
                  <a:gd name="T5" fmla="*/ 121 h 157"/>
                  <a:gd name="T6" fmla="*/ 2 w 144"/>
                  <a:gd name="T7" fmla="*/ 67 h 157"/>
                  <a:gd name="T8" fmla="*/ 26 w 144"/>
                  <a:gd name="T9" fmla="*/ 17 h 157"/>
                  <a:gd name="T10" fmla="*/ 26 w 144"/>
                  <a:gd name="T11" fmla="*/ 17 h 157"/>
                  <a:gd name="T12" fmla="*/ 73 w 144"/>
                  <a:gd name="T13" fmla="*/ 3 h 157"/>
                  <a:gd name="T14" fmla="*/ 119 w 144"/>
                  <a:gd name="T15" fmla="*/ 30 h 157"/>
                  <a:gd name="T16" fmla="*/ 124 w 144"/>
                  <a:gd name="T17" fmla="*/ 37 h 157"/>
                  <a:gd name="T18" fmla="*/ 19 w 144"/>
                  <a:gd name="T19" fmla="*/ 110 h 157"/>
                  <a:gd name="T20" fmla="*/ 24 w 144"/>
                  <a:gd name="T21" fmla="*/ 116 h 157"/>
                  <a:gd name="T22" fmla="*/ 111 w 144"/>
                  <a:gd name="T23" fmla="*/ 128 h 157"/>
                  <a:gd name="T24" fmla="*/ 113 w 144"/>
                  <a:gd name="T25" fmla="*/ 34 h 157"/>
                  <a:gd name="T26" fmla="*/ 72 w 144"/>
                  <a:gd name="T27" fmla="*/ 10 h 157"/>
                  <a:gd name="T28" fmla="*/ 31 w 144"/>
                  <a:gd name="T29" fmla="*/ 22 h 157"/>
                  <a:gd name="T30" fmla="*/ 31 w 144"/>
                  <a:gd name="T31" fmla="*/ 22 h 157"/>
                  <a:gd name="T32" fmla="*/ 9 w 144"/>
                  <a:gd name="T33" fmla="*/ 68 h 157"/>
                  <a:gd name="T34" fmla="*/ 19 w 144"/>
                  <a:gd name="T35" fmla="*/ 11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4" h="157">
                    <a:moveTo>
                      <a:pt x="124" y="37"/>
                    </a:moveTo>
                    <a:cubicBezTo>
                      <a:pt x="144" y="66"/>
                      <a:pt x="141" y="110"/>
                      <a:pt x="116" y="133"/>
                    </a:cubicBezTo>
                    <a:cubicBezTo>
                      <a:pt x="90" y="157"/>
                      <a:pt x="47" y="151"/>
                      <a:pt x="19" y="121"/>
                    </a:cubicBezTo>
                    <a:cubicBezTo>
                      <a:pt x="6" y="107"/>
                      <a:pt x="0" y="88"/>
                      <a:pt x="2" y="67"/>
                    </a:cubicBezTo>
                    <a:cubicBezTo>
                      <a:pt x="4" y="47"/>
                      <a:pt x="13" y="29"/>
                      <a:pt x="26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39" y="5"/>
                      <a:pt x="56" y="0"/>
                      <a:pt x="73" y="3"/>
                    </a:cubicBezTo>
                    <a:cubicBezTo>
                      <a:pt x="89" y="6"/>
                      <a:pt x="105" y="15"/>
                      <a:pt x="119" y="30"/>
                    </a:cubicBezTo>
                    <a:cubicBezTo>
                      <a:pt x="121" y="32"/>
                      <a:pt x="123" y="35"/>
                      <a:pt x="124" y="37"/>
                    </a:cubicBezTo>
                    <a:close/>
                    <a:moveTo>
                      <a:pt x="19" y="110"/>
                    </a:moveTo>
                    <a:cubicBezTo>
                      <a:pt x="21" y="112"/>
                      <a:pt x="22" y="114"/>
                      <a:pt x="24" y="116"/>
                    </a:cubicBezTo>
                    <a:cubicBezTo>
                      <a:pt x="50" y="144"/>
                      <a:pt x="88" y="149"/>
                      <a:pt x="111" y="128"/>
                    </a:cubicBezTo>
                    <a:cubicBezTo>
                      <a:pt x="136" y="105"/>
                      <a:pt x="137" y="60"/>
                      <a:pt x="113" y="34"/>
                    </a:cubicBezTo>
                    <a:cubicBezTo>
                      <a:pt x="101" y="21"/>
                      <a:pt x="86" y="12"/>
                      <a:pt x="72" y="10"/>
                    </a:cubicBezTo>
                    <a:cubicBezTo>
                      <a:pt x="57" y="7"/>
                      <a:pt x="42" y="11"/>
                      <a:pt x="31" y="22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19" y="33"/>
                      <a:pt x="11" y="50"/>
                      <a:pt x="9" y="68"/>
                    </a:cubicBezTo>
                    <a:cubicBezTo>
                      <a:pt x="8" y="83"/>
                      <a:pt x="11" y="98"/>
                      <a:pt x="19" y="1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43" name="">
                <a:extLst>
                  <a:ext uri="{FF2B5EF4-FFF2-40B4-BE49-F238E27FC236}">
                    <a16:creationId xmlns:a16="http://schemas.microsoft.com/office/drawing/2014/main" id="{E30BCF54-AAC1-47B9-86B1-3DF5A7D63C46}"/>
                  </a:ext>
                </a:extLst>
              </p:cNvPr>
              <p:cNvSpPr/>
              <p:nvPr/>
            </p:nvSpPr>
            <p:spPr bwMode="auto">
              <a:xfrm>
                <a:off x="4413250" y="4357688"/>
                <a:ext cx="254000" cy="288925"/>
              </a:xfrm>
              <a:custGeom>
                <a:avLst/>
                <a:gdLst>
                  <a:gd name="T0" fmla="*/ 60 w 67"/>
                  <a:gd name="T1" fmla="*/ 18 h 76"/>
                  <a:gd name="T2" fmla="*/ 66 w 67"/>
                  <a:gd name="T3" fmla="*/ 40 h 76"/>
                  <a:gd name="T4" fmla="*/ 56 w 67"/>
                  <a:gd name="T5" fmla="*/ 64 h 76"/>
                  <a:gd name="T6" fmla="*/ 9 w 67"/>
                  <a:gd name="T7" fmla="*/ 58 h 76"/>
                  <a:gd name="T8" fmla="*/ 1 w 67"/>
                  <a:gd name="T9" fmla="*/ 32 h 76"/>
                  <a:gd name="T10" fmla="*/ 12 w 67"/>
                  <a:gd name="T11" fmla="*/ 8 h 76"/>
                  <a:gd name="T12" fmla="*/ 35 w 67"/>
                  <a:gd name="T13" fmla="*/ 1 h 76"/>
                  <a:gd name="T14" fmla="*/ 57 w 67"/>
                  <a:gd name="T15" fmla="*/ 14 h 76"/>
                  <a:gd name="T16" fmla="*/ 60 w 67"/>
                  <a:gd name="T17" fmla="*/ 18 h 76"/>
                  <a:gd name="T18" fmla="*/ 12 w 67"/>
                  <a:gd name="T19" fmla="*/ 51 h 76"/>
                  <a:gd name="T20" fmla="*/ 14 w 67"/>
                  <a:gd name="T21" fmla="*/ 53 h 76"/>
                  <a:gd name="T22" fmla="*/ 51 w 67"/>
                  <a:gd name="T23" fmla="*/ 59 h 76"/>
                  <a:gd name="T24" fmla="*/ 59 w 67"/>
                  <a:gd name="T25" fmla="*/ 39 h 76"/>
                  <a:gd name="T26" fmla="*/ 52 w 67"/>
                  <a:gd name="T27" fmla="*/ 19 h 76"/>
                  <a:gd name="T28" fmla="*/ 34 w 67"/>
                  <a:gd name="T29" fmla="*/ 8 h 76"/>
                  <a:gd name="T30" fmla="*/ 17 w 67"/>
                  <a:gd name="T31" fmla="*/ 13 h 76"/>
                  <a:gd name="T32" fmla="*/ 17 w 67"/>
                  <a:gd name="T33" fmla="*/ 13 h 76"/>
                  <a:gd name="T34" fmla="*/ 7 w 67"/>
                  <a:gd name="T35" fmla="*/ 33 h 76"/>
                  <a:gd name="T36" fmla="*/ 12 w 67"/>
                  <a:gd name="T37" fmla="*/ 51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7" h="76">
                    <a:moveTo>
                      <a:pt x="60" y="18"/>
                    </a:moveTo>
                    <a:cubicBezTo>
                      <a:pt x="64" y="24"/>
                      <a:pt x="67" y="32"/>
                      <a:pt x="66" y="40"/>
                    </a:cubicBezTo>
                    <a:cubicBezTo>
                      <a:pt x="66" y="49"/>
                      <a:pt x="62" y="58"/>
                      <a:pt x="56" y="64"/>
                    </a:cubicBezTo>
                    <a:cubicBezTo>
                      <a:pt x="43" y="76"/>
                      <a:pt x="22" y="73"/>
                      <a:pt x="9" y="58"/>
                    </a:cubicBezTo>
                    <a:cubicBezTo>
                      <a:pt x="3" y="51"/>
                      <a:pt x="0" y="42"/>
                      <a:pt x="1" y="32"/>
                    </a:cubicBezTo>
                    <a:cubicBezTo>
                      <a:pt x="1" y="23"/>
                      <a:pt x="6" y="14"/>
                      <a:pt x="12" y="8"/>
                    </a:cubicBezTo>
                    <a:cubicBezTo>
                      <a:pt x="19" y="2"/>
                      <a:pt x="27" y="0"/>
                      <a:pt x="35" y="1"/>
                    </a:cubicBezTo>
                    <a:cubicBezTo>
                      <a:pt x="43" y="2"/>
                      <a:pt x="51" y="7"/>
                      <a:pt x="57" y="14"/>
                    </a:cubicBezTo>
                    <a:cubicBezTo>
                      <a:pt x="58" y="15"/>
                      <a:pt x="59" y="16"/>
                      <a:pt x="60" y="18"/>
                    </a:cubicBezTo>
                    <a:close/>
                    <a:moveTo>
                      <a:pt x="12" y="51"/>
                    </a:moveTo>
                    <a:cubicBezTo>
                      <a:pt x="12" y="52"/>
                      <a:pt x="13" y="53"/>
                      <a:pt x="14" y="53"/>
                    </a:cubicBezTo>
                    <a:cubicBezTo>
                      <a:pt x="25" y="65"/>
                      <a:pt x="41" y="68"/>
                      <a:pt x="51" y="59"/>
                    </a:cubicBezTo>
                    <a:cubicBezTo>
                      <a:pt x="56" y="54"/>
                      <a:pt x="59" y="47"/>
                      <a:pt x="59" y="39"/>
                    </a:cubicBezTo>
                    <a:cubicBezTo>
                      <a:pt x="60" y="32"/>
                      <a:pt x="57" y="24"/>
                      <a:pt x="52" y="19"/>
                    </a:cubicBezTo>
                    <a:cubicBezTo>
                      <a:pt x="47" y="13"/>
                      <a:pt x="40" y="9"/>
                      <a:pt x="34" y="8"/>
                    </a:cubicBezTo>
                    <a:cubicBezTo>
                      <a:pt x="28" y="7"/>
                      <a:pt x="22" y="9"/>
                      <a:pt x="17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1" y="18"/>
                      <a:pt x="8" y="25"/>
                      <a:pt x="7" y="33"/>
                    </a:cubicBezTo>
                    <a:cubicBezTo>
                      <a:pt x="7" y="40"/>
                      <a:pt x="8" y="46"/>
                      <a:pt x="12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44" name="">
                <a:extLst>
                  <a:ext uri="{FF2B5EF4-FFF2-40B4-BE49-F238E27FC236}">
                    <a16:creationId xmlns:a16="http://schemas.microsoft.com/office/drawing/2014/main" id="{A669566D-EA15-4DDF-81C5-5D17FF5A83A6}"/>
                  </a:ext>
                </a:extLst>
              </p:cNvPr>
              <p:cNvSpPr/>
              <p:nvPr/>
            </p:nvSpPr>
            <p:spPr bwMode="auto">
              <a:xfrm>
                <a:off x="4633913" y="4589463"/>
                <a:ext cx="196850" cy="190500"/>
              </a:xfrm>
              <a:custGeom>
                <a:avLst/>
                <a:gdLst>
                  <a:gd name="T0" fmla="*/ 45 w 52"/>
                  <a:gd name="T1" fmla="*/ 12 h 50"/>
                  <a:gd name="T2" fmla="*/ 43 w 52"/>
                  <a:gd name="T3" fmla="*/ 44 h 50"/>
                  <a:gd name="T4" fmla="*/ 28 w 52"/>
                  <a:gd name="T5" fmla="*/ 49 h 50"/>
                  <a:gd name="T6" fmla="*/ 10 w 52"/>
                  <a:gd name="T7" fmla="*/ 41 h 50"/>
                  <a:gd name="T8" fmla="*/ 11 w 52"/>
                  <a:gd name="T9" fmla="*/ 6 h 50"/>
                  <a:gd name="T10" fmla="*/ 11 w 52"/>
                  <a:gd name="T11" fmla="*/ 6 h 50"/>
                  <a:gd name="T12" fmla="*/ 25 w 52"/>
                  <a:gd name="T13" fmla="*/ 1 h 50"/>
                  <a:gd name="T14" fmla="*/ 43 w 52"/>
                  <a:gd name="T15" fmla="*/ 9 h 50"/>
                  <a:gd name="T16" fmla="*/ 45 w 52"/>
                  <a:gd name="T17" fmla="*/ 12 h 50"/>
                  <a:gd name="T18" fmla="*/ 13 w 52"/>
                  <a:gd name="T19" fmla="*/ 34 h 50"/>
                  <a:gd name="T20" fmla="*/ 15 w 52"/>
                  <a:gd name="T21" fmla="*/ 36 h 50"/>
                  <a:gd name="T22" fmla="*/ 28 w 52"/>
                  <a:gd name="T23" fmla="*/ 43 h 50"/>
                  <a:gd name="T24" fmla="*/ 38 w 52"/>
                  <a:gd name="T25" fmla="*/ 39 h 50"/>
                  <a:gd name="T26" fmla="*/ 38 w 52"/>
                  <a:gd name="T27" fmla="*/ 14 h 50"/>
                  <a:gd name="T28" fmla="*/ 25 w 52"/>
                  <a:gd name="T29" fmla="*/ 8 h 50"/>
                  <a:gd name="T30" fmla="*/ 16 w 52"/>
                  <a:gd name="T31" fmla="*/ 11 h 50"/>
                  <a:gd name="T32" fmla="*/ 16 w 52"/>
                  <a:gd name="T33" fmla="*/ 11 h 50"/>
                  <a:gd name="T34" fmla="*/ 13 w 52"/>
                  <a:gd name="T35" fmla="*/ 3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2" h="50">
                    <a:moveTo>
                      <a:pt x="45" y="12"/>
                    </a:moveTo>
                    <a:cubicBezTo>
                      <a:pt x="52" y="22"/>
                      <a:pt x="51" y="36"/>
                      <a:pt x="43" y="44"/>
                    </a:cubicBezTo>
                    <a:cubicBezTo>
                      <a:pt x="39" y="48"/>
                      <a:pt x="34" y="50"/>
                      <a:pt x="28" y="49"/>
                    </a:cubicBezTo>
                    <a:cubicBezTo>
                      <a:pt x="22" y="49"/>
                      <a:pt x="15" y="46"/>
                      <a:pt x="10" y="41"/>
                    </a:cubicBezTo>
                    <a:cubicBezTo>
                      <a:pt x="0" y="31"/>
                      <a:pt x="3" y="14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5" y="2"/>
                      <a:pt x="20" y="0"/>
                      <a:pt x="25" y="1"/>
                    </a:cubicBezTo>
                    <a:cubicBezTo>
                      <a:pt x="31" y="1"/>
                      <a:pt x="38" y="4"/>
                      <a:pt x="43" y="9"/>
                    </a:cubicBezTo>
                    <a:cubicBezTo>
                      <a:pt x="44" y="10"/>
                      <a:pt x="44" y="11"/>
                      <a:pt x="45" y="12"/>
                    </a:cubicBezTo>
                    <a:close/>
                    <a:moveTo>
                      <a:pt x="13" y="34"/>
                    </a:moveTo>
                    <a:cubicBezTo>
                      <a:pt x="14" y="35"/>
                      <a:pt x="14" y="35"/>
                      <a:pt x="15" y="36"/>
                    </a:cubicBezTo>
                    <a:cubicBezTo>
                      <a:pt x="19" y="40"/>
                      <a:pt x="24" y="42"/>
                      <a:pt x="28" y="43"/>
                    </a:cubicBezTo>
                    <a:cubicBezTo>
                      <a:pt x="32" y="43"/>
                      <a:pt x="35" y="41"/>
                      <a:pt x="38" y="39"/>
                    </a:cubicBezTo>
                    <a:cubicBezTo>
                      <a:pt x="44" y="33"/>
                      <a:pt x="44" y="21"/>
                      <a:pt x="38" y="14"/>
                    </a:cubicBezTo>
                    <a:cubicBezTo>
                      <a:pt x="34" y="10"/>
                      <a:pt x="29" y="8"/>
                      <a:pt x="25" y="8"/>
                    </a:cubicBezTo>
                    <a:cubicBezTo>
                      <a:pt x="22" y="7"/>
                      <a:pt x="19" y="9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1" y="16"/>
                      <a:pt x="8" y="27"/>
                      <a:pt x="13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45" name="">
                <a:extLst>
                  <a:ext uri="{FF2B5EF4-FFF2-40B4-BE49-F238E27FC236}">
                    <a16:creationId xmlns:a16="http://schemas.microsoft.com/office/drawing/2014/main" id="{27DAA5A7-096B-4CAB-9766-1B964F72C60D}"/>
                  </a:ext>
                </a:extLst>
              </p:cNvPr>
              <p:cNvSpPr/>
              <p:nvPr/>
            </p:nvSpPr>
            <p:spPr bwMode="auto">
              <a:xfrm>
                <a:off x="4822825" y="4141788"/>
                <a:ext cx="223838" cy="220663"/>
              </a:xfrm>
              <a:custGeom>
                <a:avLst/>
                <a:gdLst>
                  <a:gd name="T0" fmla="*/ 52 w 59"/>
                  <a:gd name="T1" fmla="*/ 15 h 58"/>
                  <a:gd name="T2" fmla="*/ 57 w 59"/>
                  <a:gd name="T3" fmla="*/ 38 h 58"/>
                  <a:gd name="T4" fmla="*/ 47 w 59"/>
                  <a:gd name="T5" fmla="*/ 53 h 58"/>
                  <a:gd name="T6" fmla="*/ 24 w 59"/>
                  <a:gd name="T7" fmla="*/ 56 h 58"/>
                  <a:gd name="T8" fmla="*/ 3 w 59"/>
                  <a:gd name="T9" fmla="*/ 19 h 58"/>
                  <a:gd name="T10" fmla="*/ 13 w 59"/>
                  <a:gd name="T11" fmla="*/ 4 h 58"/>
                  <a:gd name="T12" fmla="*/ 36 w 59"/>
                  <a:gd name="T13" fmla="*/ 2 h 58"/>
                  <a:gd name="T14" fmla="*/ 52 w 59"/>
                  <a:gd name="T15" fmla="*/ 15 h 58"/>
                  <a:gd name="T16" fmla="*/ 14 w 59"/>
                  <a:gd name="T17" fmla="*/ 41 h 58"/>
                  <a:gd name="T18" fmla="*/ 25 w 59"/>
                  <a:gd name="T19" fmla="*/ 49 h 58"/>
                  <a:gd name="T20" fmla="*/ 43 w 59"/>
                  <a:gd name="T21" fmla="*/ 47 h 58"/>
                  <a:gd name="T22" fmla="*/ 50 w 59"/>
                  <a:gd name="T23" fmla="*/ 37 h 58"/>
                  <a:gd name="T24" fmla="*/ 34 w 59"/>
                  <a:gd name="T25" fmla="*/ 9 h 58"/>
                  <a:gd name="T26" fmla="*/ 17 w 59"/>
                  <a:gd name="T27" fmla="*/ 10 h 58"/>
                  <a:gd name="T28" fmla="*/ 10 w 59"/>
                  <a:gd name="T29" fmla="*/ 20 h 58"/>
                  <a:gd name="T30" fmla="*/ 10 w 59"/>
                  <a:gd name="T31" fmla="*/ 20 h 58"/>
                  <a:gd name="T32" fmla="*/ 14 w 59"/>
                  <a:gd name="T33" fmla="*/ 4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58">
                    <a:moveTo>
                      <a:pt x="52" y="15"/>
                    </a:moveTo>
                    <a:cubicBezTo>
                      <a:pt x="57" y="21"/>
                      <a:pt x="59" y="30"/>
                      <a:pt x="57" y="38"/>
                    </a:cubicBezTo>
                    <a:cubicBezTo>
                      <a:pt x="56" y="45"/>
                      <a:pt x="52" y="50"/>
                      <a:pt x="47" y="53"/>
                    </a:cubicBezTo>
                    <a:cubicBezTo>
                      <a:pt x="40" y="57"/>
                      <a:pt x="32" y="58"/>
                      <a:pt x="24" y="56"/>
                    </a:cubicBezTo>
                    <a:cubicBezTo>
                      <a:pt x="8" y="52"/>
                      <a:pt x="0" y="33"/>
                      <a:pt x="3" y="19"/>
                    </a:cubicBezTo>
                    <a:cubicBezTo>
                      <a:pt x="4" y="13"/>
                      <a:pt x="8" y="8"/>
                      <a:pt x="13" y="4"/>
                    </a:cubicBezTo>
                    <a:cubicBezTo>
                      <a:pt x="19" y="1"/>
                      <a:pt x="27" y="0"/>
                      <a:pt x="36" y="2"/>
                    </a:cubicBezTo>
                    <a:cubicBezTo>
                      <a:pt x="42" y="4"/>
                      <a:pt x="48" y="9"/>
                      <a:pt x="52" y="15"/>
                    </a:cubicBezTo>
                    <a:close/>
                    <a:moveTo>
                      <a:pt x="14" y="41"/>
                    </a:moveTo>
                    <a:cubicBezTo>
                      <a:pt x="17" y="45"/>
                      <a:pt x="21" y="48"/>
                      <a:pt x="25" y="49"/>
                    </a:cubicBezTo>
                    <a:cubicBezTo>
                      <a:pt x="32" y="51"/>
                      <a:pt x="38" y="50"/>
                      <a:pt x="43" y="47"/>
                    </a:cubicBezTo>
                    <a:cubicBezTo>
                      <a:pt x="47" y="45"/>
                      <a:pt x="49" y="41"/>
                      <a:pt x="50" y="37"/>
                    </a:cubicBezTo>
                    <a:cubicBezTo>
                      <a:pt x="53" y="25"/>
                      <a:pt x="45" y="12"/>
                      <a:pt x="34" y="9"/>
                    </a:cubicBezTo>
                    <a:cubicBezTo>
                      <a:pt x="27" y="7"/>
                      <a:pt x="21" y="8"/>
                      <a:pt x="17" y="10"/>
                    </a:cubicBezTo>
                    <a:cubicBezTo>
                      <a:pt x="13" y="12"/>
                      <a:pt x="11" y="16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8" y="27"/>
                      <a:pt x="10" y="35"/>
                      <a:pt x="14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46" name="">
                <a:extLst>
                  <a:ext uri="{FF2B5EF4-FFF2-40B4-BE49-F238E27FC236}">
                    <a16:creationId xmlns:a16="http://schemas.microsoft.com/office/drawing/2014/main" id="{44235FE7-1B9F-42DF-8D7A-045F1D42D9C2}"/>
                  </a:ext>
                </a:extLst>
              </p:cNvPr>
              <p:cNvSpPr/>
              <p:nvPr/>
            </p:nvSpPr>
            <p:spPr bwMode="auto">
              <a:xfrm>
                <a:off x="4165600" y="3895726"/>
                <a:ext cx="1508125" cy="1422400"/>
              </a:xfrm>
              <a:custGeom>
                <a:avLst/>
                <a:gdLst>
                  <a:gd name="T0" fmla="*/ 346 w 397"/>
                  <a:gd name="T1" fmla="*/ 93 h 375"/>
                  <a:gd name="T2" fmla="*/ 382 w 397"/>
                  <a:gd name="T3" fmla="*/ 190 h 375"/>
                  <a:gd name="T4" fmla="*/ 339 w 397"/>
                  <a:gd name="T5" fmla="*/ 321 h 375"/>
                  <a:gd name="T6" fmla="*/ 212 w 397"/>
                  <a:gd name="T7" fmla="*/ 374 h 375"/>
                  <a:gd name="T8" fmla="*/ 69 w 397"/>
                  <a:gd name="T9" fmla="*/ 318 h 375"/>
                  <a:gd name="T10" fmla="*/ 8 w 397"/>
                  <a:gd name="T11" fmla="*/ 184 h 375"/>
                  <a:gd name="T12" fmla="*/ 55 w 397"/>
                  <a:gd name="T13" fmla="*/ 52 h 375"/>
                  <a:gd name="T14" fmla="*/ 55 w 397"/>
                  <a:gd name="T15" fmla="*/ 52 h 375"/>
                  <a:gd name="T16" fmla="*/ 174 w 397"/>
                  <a:gd name="T17" fmla="*/ 1 h 375"/>
                  <a:gd name="T18" fmla="*/ 316 w 397"/>
                  <a:gd name="T19" fmla="*/ 58 h 375"/>
                  <a:gd name="T20" fmla="*/ 346 w 397"/>
                  <a:gd name="T21" fmla="*/ 93 h 375"/>
                  <a:gd name="T22" fmla="*/ 49 w 397"/>
                  <a:gd name="T23" fmla="*/ 284 h 375"/>
                  <a:gd name="T24" fmla="*/ 73 w 397"/>
                  <a:gd name="T25" fmla="*/ 313 h 375"/>
                  <a:gd name="T26" fmla="*/ 212 w 397"/>
                  <a:gd name="T27" fmla="*/ 367 h 375"/>
                  <a:gd name="T28" fmla="*/ 334 w 397"/>
                  <a:gd name="T29" fmla="*/ 316 h 375"/>
                  <a:gd name="T30" fmla="*/ 311 w 397"/>
                  <a:gd name="T31" fmla="*/ 63 h 375"/>
                  <a:gd name="T32" fmla="*/ 174 w 397"/>
                  <a:gd name="T33" fmla="*/ 8 h 375"/>
                  <a:gd name="T34" fmla="*/ 60 w 397"/>
                  <a:gd name="T35" fmla="*/ 57 h 375"/>
                  <a:gd name="T36" fmla="*/ 60 w 397"/>
                  <a:gd name="T37" fmla="*/ 57 h 375"/>
                  <a:gd name="T38" fmla="*/ 49 w 397"/>
                  <a:gd name="T39" fmla="*/ 284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97" h="375">
                    <a:moveTo>
                      <a:pt x="346" y="93"/>
                    </a:moveTo>
                    <a:cubicBezTo>
                      <a:pt x="366" y="123"/>
                      <a:pt x="378" y="156"/>
                      <a:pt x="382" y="190"/>
                    </a:cubicBezTo>
                    <a:cubicBezTo>
                      <a:pt x="387" y="240"/>
                      <a:pt x="372" y="286"/>
                      <a:pt x="339" y="321"/>
                    </a:cubicBezTo>
                    <a:cubicBezTo>
                      <a:pt x="307" y="354"/>
                      <a:pt x="262" y="373"/>
                      <a:pt x="212" y="374"/>
                    </a:cubicBezTo>
                    <a:cubicBezTo>
                      <a:pt x="159" y="375"/>
                      <a:pt x="106" y="355"/>
                      <a:pt x="69" y="318"/>
                    </a:cubicBezTo>
                    <a:cubicBezTo>
                      <a:pt x="32" y="283"/>
                      <a:pt x="10" y="235"/>
                      <a:pt x="8" y="184"/>
                    </a:cubicBezTo>
                    <a:cubicBezTo>
                      <a:pt x="5" y="134"/>
                      <a:pt x="22" y="87"/>
                      <a:pt x="55" y="52"/>
                    </a:cubicBezTo>
                    <a:cubicBezTo>
                      <a:pt x="55" y="52"/>
                      <a:pt x="55" y="52"/>
                      <a:pt x="55" y="52"/>
                    </a:cubicBezTo>
                    <a:cubicBezTo>
                      <a:pt x="86" y="20"/>
                      <a:pt x="128" y="2"/>
                      <a:pt x="174" y="1"/>
                    </a:cubicBezTo>
                    <a:cubicBezTo>
                      <a:pt x="225" y="0"/>
                      <a:pt x="277" y="21"/>
                      <a:pt x="316" y="58"/>
                    </a:cubicBezTo>
                    <a:cubicBezTo>
                      <a:pt x="327" y="69"/>
                      <a:pt x="337" y="81"/>
                      <a:pt x="346" y="93"/>
                    </a:cubicBezTo>
                    <a:close/>
                    <a:moveTo>
                      <a:pt x="49" y="284"/>
                    </a:moveTo>
                    <a:cubicBezTo>
                      <a:pt x="56" y="294"/>
                      <a:pt x="64" y="304"/>
                      <a:pt x="73" y="313"/>
                    </a:cubicBezTo>
                    <a:cubicBezTo>
                      <a:pt x="110" y="348"/>
                      <a:pt x="160" y="368"/>
                      <a:pt x="212" y="367"/>
                    </a:cubicBezTo>
                    <a:cubicBezTo>
                      <a:pt x="260" y="366"/>
                      <a:pt x="304" y="348"/>
                      <a:pt x="334" y="316"/>
                    </a:cubicBezTo>
                    <a:cubicBezTo>
                      <a:pt x="397" y="250"/>
                      <a:pt x="387" y="137"/>
                      <a:pt x="311" y="63"/>
                    </a:cubicBezTo>
                    <a:cubicBezTo>
                      <a:pt x="274" y="27"/>
                      <a:pt x="224" y="7"/>
                      <a:pt x="174" y="8"/>
                    </a:cubicBezTo>
                    <a:cubicBezTo>
                      <a:pt x="130" y="8"/>
                      <a:pt x="90" y="26"/>
                      <a:pt x="60" y="57"/>
                    </a:cubicBezTo>
                    <a:cubicBezTo>
                      <a:pt x="60" y="57"/>
                      <a:pt x="60" y="57"/>
                      <a:pt x="60" y="57"/>
                    </a:cubicBezTo>
                    <a:cubicBezTo>
                      <a:pt x="3" y="117"/>
                      <a:pt x="0" y="213"/>
                      <a:pt x="49" y="2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47" name="">
                <a:extLst>
                  <a:ext uri="{FF2B5EF4-FFF2-40B4-BE49-F238E27FC236}">
                    <a16:creationId xmlns:a16="http://schemas.microsoft.com/office/drawing/2014/main" id="{6A994852-0A93-44D9-8ED8-B9EF31E59E1D}"/>
                  </a:ext>
                </a:extLst>
              </p:cNvPr>
              <p:cNvSpPr/>
              <p:nvPr/>
            </p:nvSpPr>
            <p:spPr bwMode="auto">
              <a:xfrm>
                <a:off x="5070475" y="4976813"/>
                <a:ext cx="82550" cy="49213"/>
              </a:xfrm>
              <a:custGeom>
                <a:avLst/>
                <a:gdLst>
                  <a:gd name="T0" fmla="*/ 21 w 22"/>
                  <a:gd name="T1" fmla="*/ 5 h 13"/>
                  <a:gd name="T2" fmla="*/ 20 w 22"/>
                  <a:gd name="T3" fmla="*/ 9 h 13"/>
                  <a:gd name="T4" fmla="*/ 10 w 22"/>
                  <a:gd name="T5" fmla="*/ 12 h 13"/>
                  <a:gd name="T6" fmla="*/ 1 w 22"/>
                  <a:gd name="T7" fmla="*/ 6 h 13"/>
                  <a:gd name="T8" fmla="*/ 2 w 22"/>
                  <a:gd name="T9" fmla="*/ 1 h 13"/>
                  <a:gd name="T10" fmla="*/ 7 w 22"/>
                  <a:gd name="T11" fmla="*/ 3 h 13"/>
                  <a:gd name="T12" fmla="*/ 11 w 22"/>
                  <a:gd name="T13" fmla="*/ 6 h 13"/>
                  <a:gd name="T14" fmla="*/ 16 w 22"/>
                  <a:gd name="T15" fmla="*/ 4 h 13"/>
                  <a:gd name="T16" fmla="*/ 20 w 22"/>
                  <a:gd name="T17" fmla="*/ 4 h 13"/>
                  <a:gd name="T18" fmla="*/ 21 w 22"/>
                  <a:gd name="T19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13">
                    <a:moveTo>
                      <a:pt x="21" y="5"/>
                    </a:moveTo>
                    <a:cubicBezTo>
                      <a:pt x="22" y="6"/>
                      <a:pt x="22" y="8"/>
                      <a:pt x="20" y="9"/>
                    </a:cubicBezTo>
                    <a:cubicBezTo>
                      <a:pt x="18" y="12"/>
                      <a:pt x="14" y="13"/>
                      <a:pt x="10" y="12"/>
                    </a:cubicBezTo>
                    <a:cubicBezTo>
                      <a:pt x="6" y="12"/>
                      <a:pt x="3" y="9"/>
                      <a:pt x="1" y="6"/>
                    </a:cubicBezTo>
                    <a:cubicBezTo>
                      <a:pt x="0" y="4"/>
                      <a:pt x="1" y="2"/>
                      <a:pt x="2" y="1"/>
                    </a:cubicBezTo>
                    <a:cubicBezTo>
                      <a:pt x="4" y="0"/>
                      <a:pt x="6" y="1"/>
                      <a:pt x="7" y="3"/>
                    </a:cubicBezTo>
                    <a:cubicBezTo>
                      <a:pt x="8" y="4"/>
                      <a:pt x="10" y="5"/>
                      <a:pt x="11" y="6"/>
                    </a:cubicBezTo>
                    <a:cubicBezTo>
                      <a:pt x="13" y="6"/>
                      <a:pt x="14" y="5"/>
                      <a:pt x="16" y="4"/>
                    </a:cubicBezTo>
                    <a:cubicBezTo>
                      <a:pt x="17" y="3"/>
                      <a:pt x="19" y="3"/>
                      <a:pt x="20" y="4"/>
                    </a:cubicBezTo>
                    <a:cubicBezTo>
                      <a:pt x="21" y="5"/>
                      <a:pt x="21" y="5"/>
                      <a:pt x="2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48" name="">
                <a:extLst>
                  <a:ext uri="{FF2B5EF4-FFF2-40B4-BE49-F238E27FC236}">
                    <a16:creationId xmlns:a16="http://schemas.microsoft.com/office/drawing/2014/main" id="{470720DF-EE5B-4CFF-BA05-C9346F355C6F}"/>
                  </a:ext>
                </a:extLst>
              </p:cNvPr>
              <p:cNvSpPr/>
              <p:nvPr/>
            </p:nvSpPr>
            <p:spPr bwMode="auto">
              <a:xfrm>
                <a:off x="4778375" y="5014913"/>
                <a:ext cx="82550" cy="57150"/>
              </a:xfrm>
              <a:custGeom>
                <a:avLst/>
                <a:gdLst>
                  <a:gd name="T0" fmla="*/ 21 w 22"/>
                  <a:gd name="T1" fmla="*/ 6 h 15"/>
                  <a:gd name="T2" fmla="*/ 21 w 22"/>
                  <a:gd name="T3" fmla="*/ 10 h 15"/>
                  <a:gd name="T4" fmla="*/ 9 w 22"/>
                  <a:gd name="T5" fmla="*/ 13 h 15"/>
                  <a:gd name="T6" fmla="*/ 0 w 22"/>
                  <a:gd name="T7" fmla="*/ 5 h 15"/>
                  <a:gd name="T8" fmla="*/ 3 w 22"/>
                  <a:gd name="T9" fmla="*/ 0 h 15"/>
                  <a:gd name="T10" fmla="*/ 7 w 22"/>
                  <a:gd name="T11" fmla="*/ 3 h 15"/>
                  <a:gd name="T12" fmla="*/ 11 w 22"/>
                  <a:gd name="T13" fmla="*/ 7 h 15"/>
                  <a:gd name="T14" fmla="*/ 15 w 22"/>
                  <a:gd name="T15" fmla="*/ 5 h 15"/>
                  <a:gd name="T16" fmla="*/ 20 w 22"/>
                  <a:gd name="T17" fmla="*/ 5 h 15"/>
                  <a:gd name="T18" fmla="*/ 21 w 22"/>
                  <a:gd name="T19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15">
                    <a:moveTo>
                      <a:pt x="21" y="6"/>
                    </a:moveTo>
                    <a:cubicBezTo>
                      <a:pt x="22" y="7"/>
                      <a:pt x="22" y="8"/>
                      <a:pt x="21" y="10"/>
                    </a:cubicBezTo>
                    <a:cubicBezTo>
                      <a:pt x="18" y="13"/>
                      <a:pt x="14" y="15"/>
                      <a:pt x="9" y="13"/>
                    </a:cubicBezTo>
                    <a:cubicBezTo>
                      <a:pt x="5" y="12"/>
                      <a:pt x="1" y="9"/>
                      <a:pt x="0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5" y="0"/>
                      <a:pt x="7" y="1"/>
                      <a:pt x="7" y="3"/>
                    </a:cubicBezTo>
                    <a:cubicBezTo>
                      <a:pt x="8" y="5"/>
                      <a:pt x="9" y="6"/>
                      <a:pt x="11" y="7"/>
                    </a:cubicBezTo>
                    <a:cubicBezTo>
                      <a:pt x="13" y="7"/>
                      <a:pt x="14" y="7"/>
                      <a:pt x="15" y="5"/>
                    </a:cubicBezTo>
                    <a:cubicBezTo>
                      <a:pt x="16" y="4"/>
                      <a:pt x="19" y="4"/>
                      <a:pt x="20" y="5"/>
                    </a:cubicBezTo>
                    <a:cubicBezTo>
                      <a:pt x="20" y="5"/>
                      <a:pt x="21" y="5"/>
                      <a:pt x="2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49" name="">
                <a:extLst>
                  <a:ext uri="{FF2B5EF4-FFF2-40B4-BE49-F238E27FC236}">
                    <a16:creationId xmlns:a16="http://schemas.microsoft.com/office/drawing/2014/main" id="{D19D9C39-3084-4FBE-861D-4AFFAB2F9F01}"/>
                  </a:ext>
                </a:extLst>
              </p:cNvPr>
              <p:cNvSpPr/>
              <p:nvPr/>
            </p:nvSpPr>
            <p:spPr bwMode="auto">
              <a:xfrm>
                <a:off x="4541838" y="4829176"/>
                <a:ext cx="87313" cy="49213"/>
              </a:xfrm>
              <a:custGeom>
                <a:avLst/>
                <a:gdLst>
                  <a:gd name="T0" fmla="*/ 22 w 23"/>
                  <a:gd name="T1" fmla="*/ 3 h 13"/>
                  <a:gd name="T2" fmla="*/ 22 w 23"/>
                  <a:gd name="T3" fmla="*/ 7 h 13"/>
                  <a:gd name="T4" fmla="*/ 11 w 23"/>
                  <a:gd name="T5" fmla="*/ 12 h 13"/>
                  <a:gd name="T6" fmla="*/ 1 w 23"/>
                  <a:gd name="T7" fmla="*/ 5 h 13"/>
                  <a:gd name="T8" fmla="*/ 3 w 23"/>
                  <a:gd name="T9" fmla="*/ 0 h 13"/>
                  <a:gd name="T10" fmla="*/ 7 w 23"/>
                  <a:gd name="T11" fmla="*/ 2 h 13"/>
                  <a:gd name="T12" fmla="*/ 12 w 23"/>
                  <a:gd name="T13" fmla="*/ 5 h 13"/>
                  <a:gd name="T14" fmla="*/ 16 w 23"/>
                  <a:gd name="T15" fmla="*/ 3 h 13"/>
                  <a:gd name="T16" fmla="*/ 21 w 23"/>
                  <a:gd name="T17" fmla="*/ 2 h 13"/>
                  <a:gd name="T18" fmla="*/ 22 w 23"/>
                  <a:gd name="T19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13">
                    <a:moveTo>
                      <a:pt x="22" y="3"/>
                    </a:moveTo>
                    <a:cubicBezTo>
                      <a:pt x="23" y="4"/>
                      <a:pt x="23" y="6"/>
                      <a:pt x="22" y="7"/>
                    </a:cubicBezTo>
                    <a:cubicBezTo>
                      <a:pt x="20" y="11"/>
                      <a:pt x="15" y="13"/>
                      <a:pt x="11" y="12"/>
                    </a:cubicBezTo>
                    <a:cubicBezTo>
                      <a:pt x="7" y="12"/>
                      <a:pt x="3" y="9"/>
                      <a:pt x="1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4" y="0"/>
                      <a:pt x="6" y="0"/>
                      <a:pt x="7" y="2"/>
                    </a:cubicBezTo>
                    <a:cubicBezTo>
                      <a:pt x="8" y="4"/>
                      <a:pt x="10" y="5"/>
                      <a:pt x="12" y="5"/>
                    </a:cubicBezTo>
                    <a:cubicBezTo>
                      <a:pt x="13" y="6"/>
                      <a:pt x="15" y="5"/>
                      <a:pt x="16" y="3"/>
                    </a:cubicBezTo>
                    <a:cubicBezTo>
                      <a:pt x="17" y="2"/>
                      <a:pt x="19" y="1"/>
                      <a:pt x="21" y="2"/>
                    </a:cubicBezTo>
                    <a:cubicBezTo>
                      <a:pt x="21" y="2"/>
                      <a:pt x="22" y="3"/>
                      <a:pt x="2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50" name="">
                <a:extLst>
                  <a:ext uri="{FF2B5EF4-FFF2-40B4-BE49-F238E27FC236}">
                    <a16:creationId xmlns:a16="http://schemas.microsoft.com/office/drawing/2014/main" id="{87822FC2-BF25-415F-BC51-BE3586CAF19A}"/>
                  </a:ext>
                </a:extLst>
              </p:cNvPr>
              <p:cNvSpPr/>
              <p:nvPr/>
            </p:nvSpPr>
            <p:spPr bwMode="auto">
              <a:xfrm>
                <a:off x="5065713" y="4692651"/>
                <a:ext cx="84138" cy="49213"/>
              </a:xfrm>
              <a:custGeom>
                <a:avLst/>
                <a:gdLst>
                  <a:gd name="T0" fmla="*/ 21 w 22"/>
                  <a:gd name="T1" fmla="*/ 4 h 13"/>
                  <a:gd name="T2" fmla="*/ 21 w 22"/>
                  <a:gd name="T3" fmla="*/ 8 h 13"/>
                  <a:gd name="T4" fmla="*/ 11 w 22"/>
                  <a:gd name="T5" fmla="*/ 12 h 13"/>
                  <a:gd name="T6" fmla="*/ 1 w 22"/>
                  <a:gd name="T7" fmla="*/ 5 h 13"/>
                  <a:gd name="T8" fmla="*/ 3 w 22"/>
                  <a:gd name="T9" fmla="*/ 1 h 13"/>
                  <a:gd name="T10" fmla="*/ 8 w 22"/>
                  <a:gd name="T11" fmla="*/ 2 h 13"/>
                  <a:gd name="T12" fmla="*/ 12 w 22"/>
                  <a:gd name="T13" fmla="*/ 6 h 13"/>
                  <a:gd name="T14" fmla="*/ 16 w 22"/>
                  <a:gd name="T15" fmla="*/ 4 h 13"/>
                  <a:gd name="T16" fmla="*/ 21 w 22"/>
                  <a:gd name="T17" fmla="*/ 3 h 13"/>
                  <a:gd name="T18" fmla="*/ 21 w 22"/>
                  <a:gd name="T19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13">
                    <a:moveTo>
                      <a:pt x="21" y="4"/>
                    </a:moveTo>
                    <a:cubicBezTo>
                      <a:pt x="22" y="5"/>
                      <a:pt x="22" y="7"/>
                      <a:pt x="21" y="8"/>
                    </a:cubicBezTo>
                    <a:cubicBezTo>
                      <a:pt x="19" y="11"/>
                      <a:pt x="15" y="13"/>
                      <a:pt x="11" y="12"/>
                    </a:cubicBezTo>
                    <a:cubicBezTo>
                      <a:pt x="7" y="12"/>
                      <a:pt x="3" y="9"/>
                      <a:pt x="1" y="5"/>
                    </a:cubicBezTo>
                    <a:cubicBezTo>
                      <a:pt x="0" y="3"/>
                      <a:pt x="1" y="1"/>
                      <a:pt x="3" y="1"/>
                    </a:cubicBezTo>
                    <a:cubicBezTo>
                      <a:pt x="5" y="0"/>
                      <a:pt x="7" y="1"/>
                      <a:pt x="8" y="2"/>
                    </a:cubicBezTo>
                    <a:cubicBezTo>
                      <a:pt x="8" y="4"/>
                      <a:pt x="10" y="5"/>
                      <a:pt x="12" y="6"/>
                    </a:cubicBezTo>
                    <a:cubicBezTo>
                      <a:pt x="13" y="6"/>
                      <a:pt x="15" y="5"/>
                      <a:pt x="16" y="4"/>
                    </a:cubicBezTo>
                    <a:cubicBezTo>
                      <a:pt x="17" y="2"/>
                      <a:pt x="19" y="2"/>
                      <a:pt x="21" y="3"/>
                    </a:cubicBezTo>
                    <a:cubicBezTo>
                      <a:pt x="21" y="3"/>
                      <a:pt x="21" y="4"/>
                      <a:pt x="2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51" name="">
                <a:extLst>
                  <a:ext uri="{FF2B5EF4-FFF2-40B4-BE49-F238E27FC236}">
                    <a16:creationId xmlns:a16="http://schemas.microsoft.com/office/drawing/2014/main" id="{8C096DC3-67BA-4060-A5C0-476E2E67548C}"/>
                  </a:ext>
                </a:extLst>
              </p:cNvPr>
              <p:cNvSpPr/>
              <p:nvPr/>
            </p:nvSpPr>
            <p:spPr bwMode="auto">
              <a:xfrm>
                <a:off x="4827588" y="4810126"/>
                <a:ext cx="79375" cy="46038"/>
              </a:xfrm>
              <a:custGeom>
                <a:avLst/>
                <a:gdLst>
                  <a:gd name="T0" fmla="*/ 20 w 21"/>
                  <a:gd name="T1" fmla="*/ 3 h 12"/>
                  <a:gd name="T2" fmla="*/ 20 w 21"/>
                  <a:gd name="T3" fmla="*/ 7 h 12"/>
                  <a:gd name="T4" fmla="*/ 10 w 21"/>
                  <a:gd name="T5" fmla="*/ 12 h 12"/>
                  <a:gd name="T6" fmla="*/ 1 w 21"/>
                  <a:gd name="T7" fmla="*/ 5 h 12"/>
                  <a:gd name="T8" fmla="*/ 3 w 21"/>
                  <a:gd name="T9" fmla="*/ 0 h 12"/>
                  <a:gd name="T10" fmla="*/ 8 w 21"/>
                  <a:gd name="T11" fmla="*/ 2 h 12"/>
                  <a:gd name="T12" fmla="*/ 11 w 21"/>
                  <a:gd name="T13" fmla="*/ 5 h 12"/>
                  <a:gd name="T14" fmla="*/ 15 w 21"/>
                  <a:gd name="T15" fmla="*/ 3 h 12"/>
                  <a:gd name="T16" fmla="*/ 20 w 21"/>
                  <a:gd name="T17" fmla="*/ 2 h 12"/>
                  <a:gd name="T18" fmla="*/ 20 w 21"/>
                  <a:gd name="T19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12">
                    <a:moveTo>
                      <a:pt x="20" y="3"/>
                    </a:moveTo>
                    <a:cubicBezTo>
                      <a:pt x="21" y="4"/>
                      <a:pt x="21" y="6"/>
                      <a:pt x="20" y="7"/>
                    </a:cubicBezTo>
                    <a:cubicBezTo>
                      <a:pt x="18" y="10"/>
                      <a:pt x="14" y="12"/>
                      <a:pt x="10" y="12"/>
                    </a:cubicBezTo>
                    <a:cubicBezTo>
                      <a:pt x="7" y="11"/>
                      <a:pt x="3" y="9"/>
                      <a:pt x="1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5" y="0"/>
                      <a:pt x="7" y="0"/>
                      <a:pt x="8" y="2"/>
                    </a:cubicBezTo>
                    <a:cubicBezTo>
                      <a:pt x="8" y="3"/>
                      <a:pt x="10" y="5"/>
                      <a:pt x="11" y="5"/>
                    </a:cubicBezTo>
                    <a:cubicBezTo>
                      <a:pt x="13" y="5"/>
                      <a:pt x="14" y="4"/>
                      <a:pt x="15" y="3"/>
                    </a:cubicBezTo>
                    <a:cubicBezTo>
                      <a:pt x="16" y="2"/>
                      <a:pt x="18" y="1"/>
                      <a:pt x="20" y="2"/>
                    </a:cubicBezTo>
                    <a:cubicBezTo>
                      <a:pt x="20" y="3"/>
                      <a:pt x="20" y="3"/>
                      <a:pt x="2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52" name="">
                <a:extLst>
                  <a:ext uri="{FF2B5EF4-FFF2-40B4-BE49-F238E27FC236}">
                    <a16:creationId xmlns:a16="http://schemas.microsoft.com/office/drawing/2014/main" id="{5F5EF422-912A-40DF-9CA9-B7560C3DDE2B}"/>
                  </a:ext>
                </a:extLst>
              </p:cNvPr>
              <p:cNvSpPr/>
              <p:nvPr/>
            </p:nvSpPr>
            <p:spPr bwMode="auto">
              <a:xfrm>
                <a:off x="5297488" y="4506913"/>
                <a:ext cx="73025" cy="44450"/>
              </a:xfrm>
              <a:custGeom>
                <a:avLst/>
                <a:gdLst>
                  <a:gd name="T0" fmla="*/ 18 w 19"/>
                  <a:gd name="T1" fmla="*/ 3 h 12"/>
                  <a:gd name="T2" fmla="*/ 18 w 19"/>
                  <a:gd name="T3" fmla="*/ 6 h 12"/>
                  <a:gd name="T4" fmla="*/ 9 w 19"/>
                  <a:gd name="T5" fmla="*/ 12 h 12"/>
                  <a:gd name="T6" fmla="*/ 0 w 19"/>
                  <a:gd name="T7" fmla="*/ 5 h 12"/>
                  <a:gd name="T8" fmla="*/ 2 w 19"/>
                  <a:gd name="T9" fmla="*/ 1 h 12"/>
                  <a:gd name="T10" fmla="*/ 7 w 19"/>
                  <a:gd name="T11" fmla="*/ 3 h 12"/>
                  <a:gd name="T12" fmla="*/ 10 w 19"/>
                  <a:gd name="T13" fmla="*/ 5 h 12"/>
                  <a:gd name="T14" fmla="*/ 12 w 19"/>
                  <a:gd name="T15" fmla="*/ 4 h 12"/>
                  <a:gd name="T16" fmla="*/ 17 w 19"/>
                  <a:gd name="T17" fmla="*/ 2 h 12"/>
                  <a:gd name="T18" fmla="*/ 18 w 19"/>
                  <a:gd name="T19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12">
                    <a:moveTo>
                      <a:pt x="18" y="3"/>
                    </a:moveTo>
                    <a:cubicBezTo>
                      <a:pt x="19" y="4"/>
                      <a:pt x="19" y="5"/>
                      <a:pt x="18" y="6"/>
                    </a:cubicBezTo>
                    <a:cubicBezTo>
                      <a:pt x="17" y="10"/>
                      <a:pt x="13" y="12"/>
                      <a:pt x="9" y="12"/>
                    </a:cubicBezTo>
                    <a:cubicBezTo>
                      <a:pt x="5" y="12"/>
                      <a:pt x="2" y="9"/>
                      <a:pt x="0" y="5"/>
                    </a:cubicBezTo>
                    <a:cubicBezTo>
                      <a:pt x="0" y="4"/>
                      <a:pt x="1" y="2"/>
                      <a:pt x="2" y="1"/>
                    </a:cubicBezTo>
                    <a:cubicBezTo>
                      <a:pt x="4" y="0"/>
                      <a:pt x="6" y="1"/>
                      <a:pt x="7" y="3"/>
                    </a:cubicBezTo>
                    <a:cubicBezTo>
                      <a:pt x="7" y="4"/>
                      <a:pt x="8" y="5"/>
                      <a:pt x="10" y="5"/>
                    </a:cubicBezTo>
                    <a:cubicBezTo>
                      <a:pt x="11" y="5"/>
                      <a:pt x="12" y="5"/>
                      <a:pt x="12" y="4"/>
                    </a:cubicBezTo>
                    <a:cubicBezTo>
                      <a:pt x="13" y="2"/>
                      <a:pt x="15" y="1"/>
                      <a:pt x="17" y="2"/>
                    </a:cubicBezTo>
                    <a:cubicBezTo>
                      <a:pt x="17" y="2"/>
                      <a:pt x="18" y="3"/>
                      <a:pt x="1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53" name="">
                <a:extLst>
                  <a:ext uri="{FF2B5EF4-FFF2-40B4-BE49-F238E27FC236}">
                    <a16:creationId xmlns:a16="http://schemas.microsoft.com/office/drawing/2014/main" id="{B8D15BFC-85F6-4233-BBA6-BC1A28D310EA}"/>
                  </a:ext>
                </a:extLst>
              </p:cNvPr>
              <p:cNvSpPr/>
              <p:nvPr/>
            </p:nvSpPr>
            <p:spPr bwMode="auto">
              <a:xfrm>
                <a:off x="5286375" y="4813301"/>
                <a:ext cx="73025" cy="53975"/>
              </a:xfrm>
              <a:custGeom>
                <a:avLst/>
                <a:gdLst>
                  <a:gd name="T0" fmla="*/ 18 w 19"/>
                  <a:gd name="T1" fmla="*/ 7 h 14"/>
                  <a:gd name="T2" fmla="*/ 18 w 19"/>
                  <a:gd name="T3" fmla="*/ 8 h 14"/>
                  <a:gd name="T4" fmla="*/ 17 w 19"/>
                  <a:gd name="T5" fmla="*/ 12 h 14"/>
                  <a:gd name="T6" fmla="*/ 7 w 19"/>
                  <a:gd name="T7" fmla="*/ 13 h 14"/>
                  <a:gd name="T8" fmla="*/ 0 w 19"/>
                  <a:gd name="T9" fmla="*/ 4 h 14"/>
                  <a:gd name="T10" fmla="*/ 3 w 19"/>
                  <a:gd name="T11" fmla="*/ 0 h 14"/>
                  <a:gd name="T12" fmla="*/ 7 w 19"/>
                  <a:gd name="T13" fmla="*/ 3 h 14"/>
                  <a:gd name="T14" fmla="*/ 10 w 19"/>
                  <a:gd name="T15" fmla="*/ 6 h 14"/>
                  <a:gd name="T16" fmla="*/ 14 w 19"/>
                  <a:gd name="T17" fmla="*/ 6 h 14"/>
                  <a:gd name="T18" fmla="*/ 18 w 19"/>
                  <a:gd name="T1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14">
                    <a:moveTo>
                      <a:pt x="18" y="7"/>
                    </a:moveTo>
                    <a:cubicBezTo>
                      <a:pt x="18" y="7"/>
                      <a:pt x="18" y="8"/>
                      <a:pt x="18" y="8"/>
                    </a:cubicBezTo>
                    <a:cubicBezTo>
                      <a:pt x="19" y="9"/>
                      <a:pt x="19" y="11"/>
                      <a:pt x="17" y="12"/>
                    </a:cubicBezTo>
                    <a:cubicBezTo>
                      <a:pt x="14" y="14"/>
                      <a:pt x="10" y="14"/>
                      <a:pt x="7" y="13"/>
                    </a:cubicBezTo>
                    <a:cubicBezTo>
                      <a:pt x="3" y="11"/>
                      <a:pt x="1" y="7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5" y="0"/>
                      <a:pt x="7" y="1"/>
                      <a:pt x="7" y="3"/>
                    </a:cubicBezTo>
                    <a:cubicBezTo>
                      <a:pt x="7" y="4"/>
                      <a:pt x="8" y="6"/>
                      <a:pt x="10" y="6"/>
                    </a:cubicBezTo>
                    <a:cubicBezTo>
                      <a:pt x="11" y="7"/>
                      <a:pt x="13" y="7"/>
                      <a:pt x="14" y="6"/>
                    </a:cubicBezTo>
                    <a:cubicBezTo>
                      <a:pt x="15" y="5"/>
                      <a:pt x="17" y="6"/>
                      <a:pt x="18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495" name=""/>
          <p:cNvGrpSpPr/>
          <p:nvPr userDrawn="1"/>
        </p:nvGrpSpPr>
        <p:grpSpPr>
          <a:xfrm>
            <a:off x="6846463" y="1250156"/>
            <a:ext cx="4668527" cy="4014788"/>
            <a:chOff x="6846463" y="1250156"/>
            <a:chExt cx="4668527" cy="4014788"/>
          </a:xfrm>
        </p:grpSpPr>
        <p:grpSp>
          <p:nvGrpSpPr>
            <p:cNvPr id="496" name=""/>
            <p:cNvGrpSpPr/>
            <p:nvPr userDrawn="1"/>
          </p:nvGrpSpPr>
          <p:grpSpPr>
            <a:xfrm>
              <a:off x="6846463" y="1308630"/>
              <a:ext cx="2666563" cy="2598804"/>
              <a:chOff x="6846463" y="1308630"/>
              <a:chExt cx="2666563" cy="2598804"/>
            </a:xfrm>
            <a:solidFill>
              <a:schemeClr val="accent2">
                <a:alpha val="85000"/>
              </a:schemeClr>
            </a:solidFill>
          </p:grpSpPr>
          <p:sp>
            <p:nvSpPr>
              <p:cNvPr id="879" name="">
                <a:extLst>
                  <a:ext uri="{FF2B5EF4-FFF2-40B4-BE49-F238E27FC236}">
                    <a16:creationId xmlns:a16="http://schemas.microsoft.com/office/drawing/2014/main" id="{B5C84063-6280-4452-BC96-5A98BC1E7A0F}"/>
                  </a:ext>
                </a:extLst>
              </p:cNvPr>
              <p:cNvSpPr/>
              <p:nvPr/>
            </p:nvSpPr>
            <p:spPr bwMode="auto">
              <a:xfrm>
                <a:off x="9386000" y="2668500"/>
                <a:ext cx="127026" cy="307993"/>
              </a:xfrm>
              <a:custGeom>
                <a:avLst/>
                <a:gdLst>
                  <a:gd name="T0" fmla="*/ 3 w 61"/>
                  <a:gd name="T1" fmla="*/ 44 h 148"/>
                  <a:gd name="T2" fmla="*/ 12 w 61"/>
                  <a:gd name="T3" fmla="*/ 17 h 148"/>
                  <a:gd name="T4" fmla="*/ 35 w 61"/>
                  <a:gd name="T5" fmla="*/ 1 h 148"/>
                  <a:gd name="T6" fmla="*/ 57 w 61"/>
                  <a:gd name="T7" fmla="*/ 15 h 148"/>
                  <a:gd name="T8" fmla="*/ 49 w 61"/>
                  <a:gd name="T9" fmla="*/ 52 h 148"/>
                  <a:gd name="T10" fmla="*/ 52 w 61"/>
                  <a:gd name="T11" fmla="*/ 82 h 148"/>
                  <a:gd name="T12" fmla="*/ 58 w 61"/>
                  <a:gd name="T13" fmla="*/ 111 h 148"/>
                  <a:gd name="T14" fmla="*/ 18 w 61"/>
                  <a:gd name="T15" fmla="*/ 126 h 148"/>
                  <a:gd name="T16" fmla="*/ 3 w 61"/>
                  <a:gd name="T17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148">
                    <a:moveTo>
                      <a:pt x="3" y="44"/>
                    </a:moveTo>
                    <a:cubicBezTo>
                      <a:pt x="4" y="34"/>
                      <a:pt x="6" y="25"/>
                      <a:pt x="12" y="17"/>
                    </a:cubicBezTo>
                    <a:cubicBezTo>
                      <a:pt x="17" y="9"/>
                      <a:pt x="25" y="2"/>
                      <a:pt x="35" y="1"/>
                    </a:cubicBezTo>
                    <a:cubicBezTo>
                      <a:pt x="44" y="0"/>
                      <a:pt x="54" y="6"/>
                      <a:pt x="57" y="15"/>
                    </a:cubicBezTo>
                    <a:cubicBezTo>
                      <a:pt x="61" y="27"/>
                      <a:pt x="51" y="40"/>
                      <a:pt x="49" y="52"/>
                    </a:cubicBezTo>
                    <a:cubicBezTo>
                      <a:pt x="47" y="62"/>
                      <a:pt x="49" y="72"/>
                      <a:pt x="52" y="82"/>
                    </a:cubicBezTo>
                    <a:cubicBezTo>
                      <a:pt x="55" y="91"/>
                      <a:pt x="58" y="101"/>
                      <a:pt x="58" y="111"/>
                    </a:cubicBezTo>
                    <a:cubicBezTo>
                      <a:pt x="58" y="135"/>
                      <a:pt x="32" y="148"/>
                      <a:pt x="18" y="126"/>
                    </a:cubicBezTo>
                    <a:cubicBezTo>
                      <a:pt x="3" y="104"/>
                      <a:pt x="0" y="70"/>
                      <a:pt x="3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80" name="">
                <a:extLst>
                  <a:ext uri="{FF2B5EF4-FFF2-40B4-BE49-F238E27FC236}">
                    <a16:creationId xmlns:a16="http://schemas.microsoft.com/office/drawing/2014/main" id="{F27B79F0-BE8C-406E-A72C-6FDA3F0FB34E}"/>
                  </a:ext>
                </a:extLst>
              </p:cNvPr>
              <p:cNvSpPr/>
              <p:nvPr/>
            </p:nvSpPr>
            <p:spPr bwMode="auto">
              <a:xfrm>
                <a:off x="9409595" y="2523203"/>
                <a:ext cx="85264" cy="103535"/>
              </a:xfrm>
              <a:custGeom>
                <a:avLst/>
                <a:gdLst>
                  <a:gd name="T0" fmla="*/ 2 w 41"/>
                  <a:gd name="T1" fmla="*/ 31 h 50"/>
                  <a:gd name="T2" fmla="*/ 11 w 41"/>
                  <a:gd name="T3" fmla="*/ 6 h 50"/>
                  <a:gd name="T4" fmla="*/ 31 w 41"/>
                  <a:gd name="T5" fmla="*/ 4 h 50"/>
                  <a:gd name="T6" fmla="*/ 41 w 41"/>
                  <a:gd name="T7" fmla="*/ 22 h 50"/>
                  <a:gd name="T8" fmla="*/ 25 w 41"/>
                  <a:gd name="T9" fmla="*/ 48 h 50"/>
                  <a:gd name="T10" fmla="*/ 2 w 41"/>
                  <a:gd name="T11" fmla="*/ 3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50">
                    <a:moveTo>
                      <a:pt x="2" y="31"/>
                    </a:moveTo>
                    <a:cubicBezTo>
                      <a:pt x="0" y="22"/>
                      <a:pt x="3" y="12"/>
                      <a:pt x="11" y="6"/>
                    </a:cubicBezTo>
                    <a:cubicBezTo>
                      <a:pt x="16" y="2"/>
                      <a:pt x="24" y="0"/>
                      <a:pt x="31" y="4"/>
                    </a:cubicBezTo>
                    <a:cubicBezTo>
                      <a:pt x="37" y="7"/>
                      <a:pt x="41" y="15"/>
                      <a:pt x="41" y="22"/>
                    </a:cubicBezTo>
                    <a:cubicBezTo>
                      <a:pt x="41" y="32"/>
                      <a:pt x="34" y="45"/>
                      <a:pt x="25" y="48"/>
                    </a:cubicBezTo>
                    <a:cubicBezTo>
                      <a:pt x="15" y="50"/>
                      <a:pt x="5" y="39"/>
                      <a:pt x="2" y="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81" name="">
                <a:extLst>
                  <a:ext uri="{FF2B5EF4-FFF2-40B4-BE49-F238E27FC236}">
                    <a16:creationId xmlns:a16="http://schemas.microsoft.com/office/drawing/2014/main" id="{216DE3C1-0B4D-43E3-BCC5-2CC30CD5E601}"/>
                  </a:ext>
                </a:extLst>
              </p:cNvPr>
              <p:cNvSpPr/>
              <p:nvPr/>
            </p:nvSpPr>
            <p:spPr bwMode="auto">
              <a:xfrm>
                <a:off x="6942167" y="2223040"/>
                <a:ext cx="164437" cy="461990"/>
              </a:xfrm>
              <a:custGeom>
                <a:avLst/>
                <a:gdLst>
                  <a:gd name="T0" fmla="*/ 60 w 79"/>
                  <a:gd name="T1" fmla="*/ 197 h 222"/>
                  <a:gd name="T2" fmla="*/ 28 w 79"/>
                  <a:gd name="T3" fmla="*/ 222 h 222"/>
                  <a:gd name="T4" fmla="*/ 3 w 79"/>
                  <a:gd name="T5" fmla="*/ 200 h 222"/>
                  <a:gd name="T6" fmla="*/ 10 w 79"/>
                  <a:gd name="T7" fmla="*/ 169 h 222"/>
                  <a:gd name="T8" fmla="*/ 10 w 79"/>
                  <a:gd name="T9" fmla="*/ 91 h 222"/>
                  <a:gd name="T10" fmla="*/ 1 w 79"/>
                  <a:gd name="T11" fmla="*/ 67 h 222"/>
                  <a:gd name="T12" fmla="*/ 6 w 79"/>
                  <a:gd name="T13" fmla="*/ 42 h 222"/>
                  <a:gd name="T14" fmla="*/ 68 w 79"/>
                  <a:gd name="T15" fmla="*/ 85 h 222"/>
                  <a:gd name="T16" fmla="*/ 60 w 79"/>
                  <a:gd name="T17" fmla="*/ 197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9" h="222">
                    <a:moveTo>
                      <a:pt x="60" y="197"/>
                    </a:moveTo>
                    <a:cubicBezTo>
                      <a:pt x="55" y="209"/>
                      <a:pt x="45" y="222"/>
                      <a:pt x="28" y="222"/>
                    </a:cubicBezTo>
                    <a:cubicBezTo>
                      <a:pt x="14" y="222"/>
                      <a:pt x="4" y="211"/>
                      <a:pt x="3" y="200"/>
                    </a:cubicBezTo>
                    <a:cubicBezTo>
                      <a:pt x="2" y="189"/>
                      <a:pt x="7" y="179"/>
                      <a:pt x="10" y="169"/>
                    </a:cubicBezTo>
                    <a:cubicBezTo>
                      <a:pt x="19" y="143"/>
                      <a:pt x="19" y="116"/>
                      <a:pt x="10" y="91"/>
                    </a:cubicBezTo>
                    <a:cubicBezTo>
                      <a:pt x="7" y="83"/>
                      <a:pt x="3" y="75"/>
                      <a:pt x="1" y="67"/>
                    </a:cubicBezTo>
                    <a:cubicBezTo>
                      <a:pt x="0" y="58"/>
                      <a:pt x="0" y="49"/>
                      <a:pt x="6" y="42"/>
                    </a:cubicBezTo>
                    <a:cubicBezTo>
                      <a:pt x="37" y="0"/>
                      <a:pt x="64" y="70"/>
                      <a:pt x="68" y="85"/>
                    </a:cubicBezTo>
                    <a:cubicBezTo>
                      <a:pt x="79" y="122"/>
                      <a:pt x="77" y="161"/>
                      <a:pt x="60" y="19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82" name="">
                <a:extLst>
                  <a:ext uri="{FF2B5EF4-FFF2-40B4-BE49-F238E27FC236}">
                    <a16:creationId xmlns:a16="http://schemas.microsoft.com/office/drawing/2014/main" id="{6202C984-AADA-4894-AC45-780AEE4FDFE3}"/>
                  </a:ext>
                </a:extLst>
              </p:cNvPr>
              <p:cNvSpPr/>
              <p:nvPr/>
            </p:nvSpPr>
            <p:spPr bwMode="auto">
              <a:xfrm>
                <a:off x="6846463" y="2786825"/>
                <a:ext cx="137466" cy="168787"/>
              </a:xfrm>
              <a:custGeom>
                <a:avLst/>
                <a:gdLst>
                  <a:gd name="T0" fmla="*/ 2 w 66"/>
                  <a:gd name="T1" fmla="*/ 54 h 81"/>
                  <a:gd name="T2" fmla="*/ 8 w 66"/>
                  <a:gd name="T3" fmla="*/ 21 h 81"/>
                  <a:gd name="T4" fmla="*/ 34 w 66"/>
                  <a:gd name="T5" fmla="*/ 2 h 81"/>
                  <a:gd name="T6" fmla="*/ 60 w 66"/>
                  <a:gd name="T7" fmla="*/ 7 h 81"/>
                  <a:gd name="T8" fmla="*/ 66 w 66"/>
                  <a:gd name="T9" fmla="*/ 25 h 81"/>
                  <a:gd name="T10" fmla="*/ 52 w 66"/>
                  <a:gd name="T11" fmla="*/ 60 h 81"/>
                  <a:gd name="T12" fmla="*/ 2 w 66"/>
                  <a:gd name="T13" fmla="*/ 5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81">
                    <a:moveTo>
                      <a:pt x="2" y="54"/>
                    </a:moveTo>
                    <a:cubicBezTo>
                      <a:pt x="0" y="43"/>
                      <a:pt x="2" y="31"/>
                      <a:pt x="8" y="21"/>
                    </a:cubicBezTo>
                    <a:cubicBezTo>
                      <a:pt x="13" y="12"/>
                      <a:pt x="23" y="5"/>
                      <a:pt x="34" y="2"/>
                    </a:cubicBezTo>
                    <a:cubicBezTo>
                      <a:pt x="43" y="0"/>
                      <a:pt x="53" y="0"/>
                      <a:pt x="60" y="7"/>
                    </a:cubicBezTo>
                    <a:cubicBezTo>
                      <a:pt x="64" y="12"/>
                      <a:pt x="66" y="19"/>
                      <a:pt x="66" y="25"/>
                    </a:cubicBezTo>
                    <a:cubicBezTo>
                      <a:pt x="66" y="38"/>
                      <a:pt x="61" y="51"/>
                      <a:pt x="52" y="60"/>
                    </a:cubicBezTo>
                    <a:cubicBezTo>
                      <a:pt x="37" y="75"/>
                      <a:pt x="8" y="81"/>
                      <a:pt x="2" y="5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83" name="">
                <a:extLst>
                  <a:ext uri="{FF2B5EF4-FFF2-40B4-BE49-F238E27FC236}">
                    <a16:creationId xmlns:a16="http://schemas.microsoft.com/office/drawing/2014/main" id="{9D3006FE-86E6-4C4E-953D-DC5AC5F529AC}"/>
                  </a:ext>
                </a:extLst>
              </p:cNvPr>
              <p:cNvSpPr/>
              <p:nvPr/>
            </p:nvSpPr>
            <p:spPr bwMode="auto">
              <a:xfrm>
                <a:off x="8091488" y="1547891"/>
                <a:ext cx="31321" cy="68733"/>
              </a:xfrm>
              <a:custGeom>
                <a:avLst/>
                <a:gdLst>
                  <a:gd name="T0" fmla="*/ 9 w 15"/>
                  <a:gd name="T1" fmla="*/ 33 h 33"/>
                  <a:gd name="T2" fmla="*/ 5 w 15"/>
                  <a:gd name="T3" fmla="*/ 29 h 33"/>
                  <a:gd name="T4" fmla="*/ 1 w 15"/>
                  <a:gd name="T5" fmla="*/ 6 h 33"/>
                  <a:gd name="T6" fmla="*/ 5 w 15"/>
                  <a:gd name="T7" fmla="*/ 1 h 33"/>
                  <a:gd name="T8" fmla="*/ 10 w 15"/>
                  <a:gd name="T9" fmla="*/ 5 h 33"/>
                  <a:gd name="T10" fmla="*/ 14 w 15"/>
                  <a:gd name="T11" fmla="*/ 27 h 33"/>
                  <a:gd name="T12" fmla="*/ 10 w 15"/>
                  <a:gd name="T13" fmla="*/ 33 h 33"/>
                  <a:gd name="T14" fmla="*/ 9 w 15"/>
                  <a:gd name="T1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33">
                    <a:moveTo>
                      <a:pt x="9" y="33"/>
                    </a:moveTo>
                    <a:cubicBezTo>
                      <a:pt x="7" y="33"/>
                      <a:pt x="5" y="32"/>
                      <a:pt x="5" y="29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2" y="1"/>
                      <a:pt x="5" y="1"/>
                    </a:cubicBezTo>
                    <a:cubicBezTo>
                      <a:pt x="7" y="0"/>
                      <a:pt x="10" y="2"/>
                      <a:pt x="10" y="5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5" y="30"/>
                      <a:pt x="13" y="33"/>
                      <a:pt x="10" y="33"/>
                    </a:cubicBezTo>
                    <a:cubicBezTo>
                      <a:pt x="10" y="33"/>
                      <a:pt x="10" y="33"/>
                      <a:pt x="9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84" name="">
                <a:extLst>
                  <a:ext uri="{FF2B5EF4-FFF2-40B4-BE49-F238E27FC236}">
                    <a16:creationId xmlns:a16="http://schemas.microsoft.com/office/drawing/2014/main" id="{8185F125-63D9-48AD-B4BB-631127282084}"/>
                  </a:ext>
                </a:extLst>
              </p:cNvPr>
              <p:cNvSpPr/>
              <p:nvPr/>
            </p:nvSpPr>
            <p:spPr bwMode="auto">
              <a:xfrm>
                <a:off x="7828736" y="1664476"/>
                <a:ext cx="56553" cy="51333"/>
              </a:xfrm>
              <a:custGeom>
                <a:avLst/>
                <a:gdLst>
                  <a:gd name="T0" fmla="*/ 21 w 27"/>
                  <a:gd name="T1" fmla="*/ 25 h 25"/>
                  <a:gd name="T2" fmla="*/ 17 w 27"/>
                  <a:gd name="T3" fmla="*/ 23 h 25"/>
                  <a:gd name="T4" fmla="*/ 3 w 27"/>
                  <a:gd name="T5" fmla="*/ 10 h 25"/>
                  <a:gd name="T6" fmla="*/ 1 w 27"/>
                  <a:gd name="T7" fmla="*/ 3 h 25"/>
                  <a:gd name="T8" fmla="*/ 8 w 27"/>
                  <a:gd name="T9" fmla="*/ 1 h 25"/>
                  <a:gd name="T10" fmla="*/ 25 w 27"/>
                  <a:gd name="T11" fmla="*/ 18 h 25"/>
                  <a:gd name="T12" fmla="*/ 24 w 27"/>
                  <a:gd name="T13" fmla="*/ 24 h 25"/>
                  <a:gd name="T14" fmla="*/ 21 w 27"/>
                  <a:gd name="T1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25">
                    <a:moveTo>
                      <a:pt x="21" y="25"/>
                    </a:moveTo>
                    <a:cubicBezTo>
                      <a:pt x="19" y="25"/>
                      <a:pt x="18" y="25"/>
                      <a:pt x="17" y="23"/>
                    </a:cubicBezTo>
                    <a:cubicBezTo>
                      <a:pt x="13" y="18"/>
                      <a:pt x="8" y="13"/>
                      <a:pt x="3" y="10"/>
                    </a:cubicBezTo>
                    <a:cubicBezTo>
                      <a:pt x="0" y="8"/>
                      <a:pt x="0" y="5"/>
                      <a:pt x="1" y="3"/>
                    </a:cubicBezTo>
                    <a:cubicBezTo>
                      <a:pt x="3" y="1"/>
                      <a:pt x="6" y="0"/>
                      <a:pt x="8" y="1"/>
                    </a:cubicBezTo>
                    <a:cubicBezTo>
                      <a:pt x="15" y="6"/>
                      <a:pt x="21" y="11"/>
                      <a:pt x="25" y="18"/>
                    </a:cubicBezTo>
                    <a:cubicBezTo>
                      <a:pt x="27" y="20"/>
                      <a:pt x="26" y="23"/>
                      <a:pt x="24" y="24"/>
                    </a:cubicBezTo>
                    <a:cubicBezTo>
                      <a:pt x="23" y="25"/>
                      <a:pt x="22" y="25"/>
                      <a:pt x="21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85" name="">
                <a:extLst>
                  <a:ext uri="{FF2B5EF4-FFF2-40B4-BE49-F238E27FC236}">
                    <a16:creationId xmlns:a16="http://schemas.microsoft.com/office/drawing/2014/main" id="{7BB806F6-05FD-4944-B15A-F72D6CB72F58}"/>
                  </a:ext>
                </a:extLst>
              </p:cNvPr>
              <p:cNvSpPr/>
              <p:nvPr/>
            </p:nvSpPr>
            <p:spPr bwMode="auto">
              <a:xfrm>
                <a:off x="7662559" y="1841093"/>
                <a:ext cx="64383" cy="45242"/>
              </a:xfrm>
              <a:custGeom>
                <a:avLst/>
                <a:gdLst>
                  <a:gd name="T0" fmla="*/ 25 w 31"/>
                  <a:gd name="T1" fmla="*/ 22 h 22"/>
                  <a:gd name="T2" fmla="*/ 22 w 31"/>
                  <a:gd name="T3" fmla="*/ 21 h 22"/>
                  <a:gd name="T4" fmla="*/ 4 w 31"/>
                  <a:gd name="T5" fmla="*/ 10 h 22"/>
                  <a:gd name="T6" fmla="*/ 1 w 31"/>
                  <a:gd name="T7" fmla="*/ 3 h 22"/>
                  <a:gd name="T8" fmla="*/ 8 w 31"/>
                  <a:gd name="T9" fmla="*/ 1 h 22"/>
                  <a:gd name="T10" fmla="*/ 29 w 31"/>
                  <a:gd name="T11" fmla="*/ 13 h 22"/>
                  <a:gd name="T12" fmla="*/ 29 w 31"/>
                  <a:gd name="T13" fmla="*/ 20 h 22"/>
                  <a:gd name="T14" fmla="*/ 25 w 31"/>
                  <a:gd name="T1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22">
                    <a:moveTo>
                      <a:pt x="25" y="22"/>
                    </a:moveTo>
                    <a:cubicBezTo>
                      <a:pt x="24" y="22"/>
                      <a:pt x="23" y="22"/>
                      <a:pt x="22" y="21"/>
                    </a:cubicBezTo>
                    <a:cubicBezTo>
                      <a:pt x="17" y="16"/>
                      <a:pt x="11" y="13"/>
                      <a:pt x="4" y="10"/>
                    </a:cubicBezTo>
                    <a:cubicBezTo>
                      <a:pt x="2" y="9"/>
                      <a:pt x="0" y="6"/>
                      <a:pt x="1" y="3"/>
                    </a:cubicBezTo>
                    <a:cubicBezTo>
                      <a:pt x="3" y="1"/>
                      <a:pt x="5" y="0"/>
                      <a:pt x="8" y="1"/>
                    </a:cubicBezTo>
                    <a:cubicBezTo>
                      <a:pt x="15" y="4"/>
                      <a:pt x="22" y="8"/>
                      <a:pt x="29" y="13"/>
                    </a:cubicBezTo>
                    <a:cubicBezTo>
                      <a:pt x="31" y="15"/>
                      <a:pt x="31" y="18"/>
                      <a:pt x="29" y="20"/>
                    </a:cubicBezTo>
                    <a:cubicBezTo>
                      <a:pt x="28" y="21"/>
                      <a:pt x="27" y="22"/>
                      <a:pt x="25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86" name="">
                <a:extLst>
                  <a:ext uri="{FF2B5EF4-FFF2-40B4-BE49-F238E27FC236}">
                    <a16:creationId xmlns:a16="http://schemas.microsoft.com/office/drawing/2014/main" id="{39844919-CEBE-4C19-B200-A10DA1A98F86}"/>
                  </a:ext>
                </a:extLst>
              </p:cNvPr>
              <p:cNvSpPr/>
              <p:nvPr/>
            </p:nvSpPr>
            <p:spPr bwMode="auto">
              <a:xfrm>
                <a:off x="7598176" y="2113415"/>
                <a:ext cx="70473" cy="26971"/>
              </a:xfrm>
              <a:custGeom>
                <a:avLst/>
                <a:gdLst>
                  <a:gd name="T0" fmla="*/ 6 w 34"/>
                  <a:gd name="T1" fmla="*/ 13 h 13"/>
                  <a:gd name="T2" fmla="*/ 1 w 34"/>
                  <a:gd name="T3" fmla="*/ 8 h 13"/>
                  <a:gd name="T4" fmla="*/ 5 w 34"/>
                  <a:gd name="T5" fmla="*/ 3 h 13"/>
                  <a:gd name="T6" fmla="*/ 28 w 34"/>
                  <a:gd name="T7" fmla="*/ 0 h 13"/>
                  <a:gd name="T8" fmla="*/ 34 w 34"/>
                  <a:gd name="T9" fmla="*/ 5 h 13"/>
                  <a:gd name="T10" fmla="*/ 29 w 34"/>
                  <a:gd name="T11" fmla="*/ 10 h 13"/>
                  <a:gd name="T12" fmla="*/ 6 w 34"/>
                  <a:gd name="T13" fmla="*/ 13 h 13"/>
                  <a:gd name="T14" fmla="*/ 6 w 34"/>
                  <a:gd name="T1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13">
                    <a:moveTo>
                      <a:pt x="6" y="13"/>
                    </a:moveTo>
                    <a:cubicBezTo>
                      <a:pt x="3" y="13"/>
                      <a:pt x="1" y="11"/>
                      <a:pt x="1" y="8"/>
                    </a:cubicBezTo>
                    <a:cubicBezTo>
                      <a:pt x="0" y="6"/>
                      <a:pt x="2" y="3"/>
                      <a:pt x="5" y="3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1" y="0"/>
                      <a:pt x="33" y="2"/>
                      <a:pt x="34" y="5"/>
                    </a:cubicBezTo>
                    <a:cubicBezTo>
                      <a:pt x="34" y="7"/>
                      <a:pt x="32" y="10"/>
                      <a:pt x="29" y="10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6" y="13"/>
                      <a:pt x="6" y="13"/>
                      <a:pt x="6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87" name="">
                <a:extLst>
                  <a:ext uri="{FF2B5EF4-FFF2-40B4-BE49-F238E27FC236}">
                    <a16:creationId xmlns:a16="http://schemas.microsoft.com/office/drawing/2014/main" id="{93BCFCF5-9BBA-43FD-9998-041935E858A9}"/>
                  </a:ext>
                </a:extLst>
              </p:cNvPr>
              <p:cNvSpPr/>
              <p:nvPr/>
            </p:nvSpPr>
            <p:spPr bwMode="auto">
              <a:xfrm>
                <a:off x="7702581" y="2373557"/>
                <a:ext cx="61773" cy="57423"/>
              </a:xfrm>
              <a:custGeom>
                <a:avLst/>
                <a:gdLst>
                  <a:gd name="T0" fmla="*/ 5 w 30"/>
                  <a:gd name="T1" fmla="*/ 28 h 28"/>
                  <a:gd name="T2" fmla="*/ 1 w 30"/>
                  <a:gd name="T3" fmla="*/ 25 h 28"/>
                  <a:gd name="T4" fmla="*/ 4 w 30"/>
                  <a:gd name="T5" fmla="*/ 19 h 28"/>
                  <a:gd name="T6" fmla="*/ 21 w 30"/>
                  <a:gd name="T7" fmla="*/ 4 h 28"/>
                  <a:gd name="T8" fmla="*/ 27 w 30"/>
                  <a:gd name="T9" fmla="*/ 2 h 28"/>
                  <a:gd name="T10" fmla="*/ 29 w 30"/>
                  <a:gd name="T11" fmla="*/ 8 h 28"/>
                  <a:gd name="T12" fmla="*/ 7 w 30"/>
                  <a:gd name="T13" fmla="*/ 28 h 28"/>
                  <a:gd name="T14" fmla="*/ 5 w 30"/>
                  <a:gd name="T1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28">
                    <a:moveTo>
                      <a:pt x="5" y="28"/>
                    </a:moveTo>
                    <a:cubicBezTo>
                      <a:pt x="4" y="28"/>
                      <a:pt x="2" y="27"/>
                      <a:pt x="1" y="25"/>
                    </a:cubicBezTo>
                    <a:cubicBezTo>
                      <a:pt x="0" y="23"/>
                      <a:pt x="1" y="20"/>
                      <a:pt x="4" y="19"/>
                    </a:cubicBezTo>
                    <a:cubicBezTo>
                      <a:pt x="11" y="16"/>
                      <a:pt x="17" y="10"/>
                      <a:pt x="21" y="4"/>
                    </a:cubicBezTo>
                    <a:cubicBezTo>
                      <a:pt x="22" y="1"/>
                      <a:pt x="25" y="0"/>
                      <a:pt x="27" y="2"/>
                    </a:cubicBezTo>
                    <a:cubicBezTo>
                      <a:pt x="30" y="3"/>
                      <a:pt x="30" y="6"/>
                      <a:pt x="29" y="8"/>
                    </a:cubicBezTo>
                    <a:cubicBezTo>
                      <a:pt x="25" y="17"/>
                      <a:pt x="17" y="24"/>
                      <a:pt x="7" y="28"/>
                    </a:cubicBezTo>
                    <a:cubicBezTo>
                      <a:pt x="7" y="28"/>
                      <a:pt x="6" y="28"/>
                      <a:pt x="5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88" name="">
                <a:extLst>
                  <a:ext uri="{FF2B5EF4-FFF2-40B4-BE49-F238E27FC236}">
                    <a16:creationId xmlns:a16="http://schemas.microsoft.com/office/drawing/2014/main" id="{610A0307-A70A-4F4B-B8B5-7EBA251AB1E6}"/>
                  </a:ext>
                </a:extLst>
              </p:cNvPr>
              <p:cNvSpPr/>
              <p:nvPr/>
            </p:nvSpPr>
            <p:spPr bwMode="auto">
              <a:xfrm>
                <a:off x="7920960" y="2516243"/>
                <a:ext cx="52202" cy="54813"/>
              </a:xfrm>
              <a:custGeom>
                <a:avLst/>
                <a:gdLst>
                  <a:gd name="T0" fmla="*/ 5 w 25"/>
                  <a:gd name="T1" fmla="*/ 26 h 26"/>
                  <a:gd name="T2" fmla="*/ 2 w 25"/>
                  <a:gd name="T3" fmla="*/ 25 h 26"/>
                  <a:gd name="T4" fmla="*/ 1 w 25"/>
                  <a:gd name="T5" fmla="*/ 18 h 26"/>
                  <a:gd name="T6" fmla="*/ 16 w 25"/>
                  <a:gd name="T7" fmla="*/ 2 h 26"/>
                  <a:gd name="T8" fmla="*/ 23 w 25"/>
                  <a:gd name="T9" fmla="*/ 1 h 26"/>
                  <a:gd name="T10" fmla="*/ 23 w 25"/>
                  <a:gd name="T11" fmla="*/ 8 h 26"/>
                  <a:gd name="T12" fmla="*/ 9 w 25"/>
                  <a:gd name="T13" fmla="*/ 24 h 26"/>
                  <a:gd name="T14" fmla="*/ 5 w 25"/>
                  <a:gd name="T1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26">
                    <a:moveTo>
                      <a:pt x="5" y="26"/>
                    </a:moveTo>
                    <a:cubicBezTo>
                      <a:pt x="4" y="26"/>
                      <a:pt x="3" y="26"/>
                      <a:pt x="2" y="25"/>
                    </a:cubicBezTo>
                    <a:cubicBezTo>
                      <a:pt x="0" y="23"/>
                      <a:pt x="0" y="20"/>
                      <a:pt x="1" y="18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7" y="0"/>
                      <a:pt x="21" y="0"/>
                      <a:pt x="23" y="1"/>
                    </a:cubicBezTo>
                    <a:cubicBezTo>
                      <a:pt x="25" y="3"/>
                      <a:pt x="25" y="6"/>
                      <a:pt x="23" y="8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8" y="26"/>
                      <a:pt x="6" y="26"/>
                      <a:pt x="5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89" name="">
                <a:extLst>
                  <a:ext uri="{FF2B5EF4-FFF2-40B4-BE49-F238E27FC236}">
                    <a16:creationId xmlns:a16="http://schemas.microsoft.com/office/drawing/2014/main" id="{E197A04C-F4A3-48AC-9F30-3D3ED2DACAC7}"/>
                  </a:ext>
                </a:extLst>
              </p:cNvPr>
              <p:cNvSpPr/>
              <p:nvPr/>
            </p:nvSpPr>
            <p:spPr bwMode="auto">
              <a:xfrm>
                <a:off x="8249835" y="2539734"/>
                <a:ext cx="28712" cy="70473"/>
              </a:xfrm>
              <a:custGeom>
                <a:avLst/>
                <a:gdLst>
                  <a:gd name="T0" fmla="*/ 9 w 14"/>
                  <a:gd name="T1" fmla="*/ 34 h 34"/>
                  <a:gd name="T2" fmla="*/ 4 w 14"/>
                  <a:gd name="T3" fmla="*/ 30 h 34"/>
                  <a:gd name="T4" fmla="*/ 1 w 14"/>
                  <a:gd name="T5" fmla="*/ 6 h 34"/>
                  <a:gd name="T6" fmla="*/ 5 w 14"/>
                  <a:gd name="T7" fmla="*/ 0 h 34"/>
                  <a:gd name="T8" fmla="*/ 10 w 14"/>
                  <a:gd name="T9" fmla="*/ 4 h 34"/>
                  <a:gd name="T10" fmla="*/ 14 w 14"/>
                  <a:gd name="T11" fmla="*/ 28 h 34"/>
                  <a:gd name="T12" fmla="*/ 9 w 14"/>
                  <a:gd name="T13" fmla="*/ 34 h 34"/>
                  <a:gd name="T14" fmla="*/ 9 w 14"/>
                  <a:gd name="T1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34">
                    <a:moveTo>
                      <a:pt x="9" y="34"/>
                    </a:moveTo>
                    <a:cubicBezTo>
                      <a:pt x="6" y="34"/>
                      <a:pt x="4" y="32"/>
                      <a:pt x="4" y="30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3"/>
                      <a:pt x="2" y="1"/>
                      <a:pt x="5" y="0"/>
                    </a:cubicBezTo>
                    <a:cubicBezTo>
                      <a:pt x="7" y="0"/>
                      <a:pt x="10" y="2"/>
                      <a:pt x="10" y="4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31"/>
                      <a:pt x="12" y="33"/>
                      <a:pt x="9" y="34"/>
                    </a:cubicBezTo>
                    <a:cubicBezTo>
                      <a:pt x="9" y="34"/>
                      <a:pt x="9" y="34"/>
                      <a:pt x="9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90" name="">
                <a:extLst>
                  <a:ext uri="{FF2B5EF4-FFF2-40B4-BE49-F238E27FC236}">
                    <a16:creationId xmlns:a16="http://schemas.microsoft.com/office/drawing/2014/main" id="{8FF08EAE-2F4F-4C08-BE44-BC0B33D06856}"/>
                  </a:ext>
                </a:extLst>
              </p:cNvPr>
              <p:cNvSpPr/>
              <p:nvPr/>
            </p:nvSpPr>
            <p:spPr bwMode="auto">
              <a:xfrm>
                <a:off x="7874848" y="1435656"/>
                <a:ext cx="116585" cy="218380"/>
              </a:xfrm>
              <a:custGeom>
                <a:avLst/>
                <a:gdLst>
                  <a:gd name="T0" fmla="*/ 51 w 56"/>
                  <a:gd name="T1" fmla="*/ 105 h 105"/>
                  <a:gd name="T2" fmla="*/ 46 w 56"/>
                  <a:gd name="T3" fmla="*/ 102 h 105"/>
                  <a:gd name="T4" fmla="*/ 1 w 56"/>
                  <a:gd name="T5" fmla="*/ 7 h 105"/>
                  <a:gd name="T6" fmla="*/ 4 w 56"/>
                  <a:gd name="T7" fmla="*/ 1 h 105"/>
                  <a:gd name="T8" fmla="*/ 10 w 56"/>
                  <a:gd name="T9" fmla="*/ 3 h 105"/>
                  <a:gd name="T10" fmla="*/ 55 w 56"/>
                  <a:gd name="T11" fmla="*/ 98 h 105"/>
                  <a:gd name="T12" fmla="*/ 53 w 56"/>
                  <a:gd name="T13" fmla="*/ 104 h 105"/>
                  <a:gd name="T14" fmla="*/ 51 w 56"/>
                  <a:gd name="T15" fmla="*/ 10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" h="105">
                    <a:moveTo>
                      <a:pt x="51" y="105"/>
                    </a:moveTo>
                    <a:cubicBezTo>
                      <a:pt x="49" y="105"/>
                      <a:pt x="47" y="104"/>
                      <a:pt x="46" y="102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1" y="2"/>
                      <a:pt x="4" y="1"/>
                    </a:cubicBezTo>
                    <a:cubicBezTo>
                      <a:pt x="6" y="0"/>
                      <a:pt x="9" y="1"/>
                      <a:pt x="10" y="3"/>
                    </a:cubicBezTo>
                    <a:cubicBezTo>
                      <a:pt x="55" y="98"/>
                      <a:pt x="55" y="98"/>
                      <a:pt x="55" y="98"/>
                    </a:cubicBezTo>
                    <a:cubicBezTo>
                      <a:pt x="56" y="100"/>
                      <a:pt x="55" y="103"/>
                      <a:pt x="53" y="104"/>
                    </a:cubicBezTo>
                    <a:cubicBezTo>
                      <a:pt x="52" y="104"/>
                      <a:pt x="51" y="105"/>
                      <a:pt x="51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91" name="">
                <a:extLst>
                  <a:ext uri="{FF2B5EF4-FFF2-40B4-BE49-F238E27FC236}">
                    <a16:creationId xmlns:a16="http://schemas.microsoft.com/office/drawing/2014/main" id="{5EC1A264-6F4A-400E-BD65-F0D0FEA3C000}"/>
                  </a:ext>
                </a:extLst>
              </p:cNvPr>
              <p:cNvSpPr/>
              <p:nvPr/>
            </p:nvSpPr>
            <p:spPr bwMode="auto">
              <a:xfrm>
                <a:off x="7625147" y="1616623"/>
                <a:ext cx="173138" cy="178358"/>
              </a:xfrm>
              <a:custGeom>
                <a:avLst/>
                <a:gdLst>
                  <a:gd name="T0" fmla="*/ 77 w 83"/>
                  <a:gd name="T1" fmla="*/ 86 h 86"/>
                  <a:gd name="T2" fmla="*/ 74 w 83"/>
                  <a:gd name="T3" fmla="*/ 85 h 86"/>
                  <a:gd name="T4" fmla="*/ 1 w 83"/>
                  <a:gd name="T5" fmla="*/ 8 h 86"/>
                  <a:gd name="T6" fmla="*/ 3 w 83"/>
                  <a:gd name="T7" fmla="*/ 1 h 86"/>
                  <a:gd name="T8" fmla="*/ 9 w 83"/>
                  <a:gd name="T9" fmla="*/ 2 h 86"/>
                  <a:gd name="T10" fmla="*/ 80 w 83"/>
                  <a:gd name="T11" fmla="*/ 78 h 86"/>
                  <a:gd name="T12" fmla="*/ 81 w 83"/>
                  <a:gd name="T13" fmla="*/ 85 h 86"/>
                  <a:gd name="T14" fmla="*/ 77 w 83"/>
                  <a:gd name="T15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3" h="86">
                    <a:moveTo>
                      <a:pt x="77" y="86"/>
                    </a:moveTo>
                    <a:cubicBezTo>
                      <a:pt x="76" y="86"/>
                      <a:pt x="75" y="86"/>
                      <a:pt x="74" y="85"/>
                    </a:cubicBezTo>
                    <a:cubicBezTo>
                      <a:pt x="45" y="64"/>
                      <a:pt x="21" y="37"/>
                      <a:pt x="1" y="8"/>
                    </a:cubicBezTo>
                    <a:cubicBezTo>
                      <a:pt x="0" y="6"/>
                      <a:pt x="0" y="3"/>
                      <a:pt x="3" y="1"/>
                    </a:cubicBezTo>
                    <a:cubicBezTo>
                      <a:pt x="5" y="0"/>
                      <a:pt x="8" y="0"/>
                      <a:pt x="9" y="2"/>
                    </a:cubicBezTo>
                    <a:cubicBezTo>
                      <a:pt x="28" y="31"/>
                      <a:pt x="52" y="56"/>
                      <a:pt x="80" y="78"/>
                    </a:cubicBezTo>
                    <a:cubicBezTo>
                      <a:pt x="82" y="79"/>
                      <a:pt x="83" y="82"/>
                      <a:pt x="81" y="85"/>
                    </a:cubicBezTo>
                    <a:cubicBezTo>
                      <a:pt x="80" y="86"/>
                      <a:pt x="79" y="86"/>
                      <a:pt x="77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92" name="">
                <a:extLst>
                  <a:ext uri="{FF2B5EF4-FFF2-40B4-BE49-F238E27FC236}">
                    <a16:creationId xmlns:a16="http://schemas.microsoft.com/office/drawing/2014/main" id="{81F52677-85A2-41DA-8241-67D79458E3C4}"/>
                  </a:ext>
                </a:extLst>
              </p:cNvPr>
              <p:cNvSpPr/>
              <p:nvPr/>
            </p:nvSpPr>
            <p:spPr bwMode="auto">
              <a:xfrm>
                <a:off x="7496382" y="1932448"/>
                <a:ext cx="182708" cy="80914"/>
              </a:xfrm>
              <a:custGeom>
                <a:avLst/>
                <a:gdLst>
                  <a:gd name="T0" fmla="*/ 83 w 88"/>
                  <a:gd name="T1" fmla="*/ 39 h 39"/>
                  <a:gd name="T2" fmla="*/ 81 w 88"/>
                  <a:gd name="T3" fmla="*/ 39 h 39"/>
                  <a:gd name="T4" fmla="*/ 4 w 88"/>
                  <a:gd name="T5" fmla="*/ 10 h 39"/>
                  <a:gd name="T6" fmla="*/ 1 w 88"/>
                  <a:gd name="T7" fmla="*/ 4 h 39"/>
                  <a:gd name="T8" fmla="*/ 8 w 88"/>
                  <a:gd name="T9" fmla="*/ 1 h 39"/>
                  <a:gd name="T10" fmla="*/ 85 w 88"/>
                  <a:gd name="T11" fmla="*/ 30 h 39"/>
                  <a:gd name="T12" fmla="*/ 87 w 88"/>
                  <a:gd name="T13" fmla="*/ 36 h 39"/>
                  <a:gd name="T14" fmla="*/ 83 w 88"/>
                  <a:gd name="T15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8" h="39">
                    <a:moveTo>
                      <a:pt x="83" y="39"/>
                    </a:moveTo>
                    <a:cubicBezTo>
                      <a:pt x="82" y="39"/>
                      <a:pt x="82" y="39"/>
                      <a:pt x="81" y="3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2" y="9"/>
                      <a:pt x="0" y="6"/>
                      <a:pt x="1" y="4"/>
                    </a:cubicBezTo>
                    <a:cubicBezTo>
                      <a:pt x="2" y="1"/>
                      <a:pt x="5" y="0"/>
                      <a:pt x="8" y="1"/>
                    </a:cubicBezTo>
                    <a:cubicBezTo>
                      <a:pt x="85" y="30"/>
                      <a:pt x="85" y="30"/>
                      <a:pt x="85" y="30"/>
                    </a:cubicBezTo>
                    <a:cubicBezTo>
                      <a:pt x="87" y="31"/>
                      <a:pt x="88" y="34"/>
                      <a:pt x="87" y="36"/>
                    </a:cubicBezTo>
                    <a:cubicBezTo>
                      <a:pt x="87" y="38"/>
                      <a:pt x="85" y="39"/>
                      <a:pt x="83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93" name="">
                <a:extLst>
                  <a:ext uri="{FF2B5EF4-FFF2-40B4-BE49-F238E27FC236}">
                    <a16:creationId xmlns:a16="http://schemas.microsoft.com/office/drawing/2014/main" id="{FAF95DA0-0351-49DE-8ED0-B82A965D9EE9}"/>
                  </a:ext>
                </a:extLst>
              </p:cNvPr>
              <p:cNvSpPr/>
              <p:nvPr/>
            </p:nvSpPr>
            <p:spPr bwMode="auto">
              <a:xfrm>
                <a:off x="7504212" y="2264802"/>
                <a:ext cx="194019" cy="85264"/>
              </a:xfrm>
              <a:custGeom>
                <a:avLst/>
                <a:gdLst>
                  <a:gd name="T0" fmla="*/ 5 w 93"/>
                  <a:gd name="T1" fmla="*/ 41 h 41"/>
                  <a:gd name="T2" fmla="*/ 1 w 93"/>
                  <a:gd name="T3" fmla="*/ 38 h 41"/>
                  <a:gd name="T4" fmla="*/ 4 w 93"/>
                  <a:gd name="T5" fmla="*/ 32 h 41"/>
                  <a:gd name="T6" fmla="*/ 85 w 93"/>
                  <a:gd name="T7" fmla="*/ 1 h 41"/>
                  <a:gd name="T8" fmla="*/ 92 w 93"/>
                  <a:gd name="T9" fmla="*/ 4 h 41"/>
                  <a:gd name="T10" fmla="*/ 89 w 93"/>
                  <a:gd name="T11" fmla="*/ 10 h 41"/>
                  <a:gd name="T12" fmla="*/ 7 w 93"/>
                  <a:gd name="T13" fmla="*/ 41 h 41"/>
                  <a:gd name="T14" fmla="*/ 5 w 93"/>
                  <a:gd name="T15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3" h="41">
                    <a:moveTo>
                      <a:pt x="5" y="41"/>
                    </a:moveTo>
                    <a:cubicBezTo>
                      <a:pt x="3" y="41"/>
                      <a:pt x="1" y="40"/>
                      <a:pt x="1" y="38"/>
                    </a:cubicBezTo>
                    <a:cubicBezTo>
                      <a:pt x="0" y="35"/>
                      <a:pt x="1" y="33"/>
                      <a:pt x="4" y="32"/>
                    </a:cubicBezTo>
                    <a:cubicBezTo>
                      <a:pt x="31" y="23"/>
                      <a:pt x="59" y="13"/>
                      <a:pt x="85" y="1"/>
                    </a:cubicBezTo>
                    <a:cubicBezTo>
                      <a:pt x="88" y="0"/>
                      <a:pt x="91" y="1"/>
                      <a:pt x="92" y="4"/>
                    </a:cubicBezTo>
                    <a:cubicBezTo>
                      <a:pt x="93" y="6"/>
                      <a:pt x="92" y="9"/>
                      <a:pt x="89" y="10"/>
                    </a:cubicBezTo>
                    <a:cubicBezTo>
                      <a:pt x="63" y="22"/>
                      <a:pt x="35" y="32"/>
                      <a:pt x="7" y="41"/>
                    </a:cubicBezTo>
                    <a:cubicBezTo>
                      <a:pt x="6" y="41"/>
                      <a:pt x="6" y="41"/>
                      <a:pt x="5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94" name="">
                <a:extLst>
                  <a:ext uri="{FF2B5EF4-FFF2-40B4-BE49-F238E27FC236}">
                    <a16:creationId xmlns:a16="http://schemas.microsoft.com/office/drawing/2014/main" id="{BF1B6AE6-213A-472A-9308-CE491E3E11C3}"/>
                  </a:ext>
                </a:extLst>
              </p:cNvPr>
              <p:cNvSpPr/>
              <p:nvPr/>
            </p:nvSpPr>
            <p:spPr bwMode="auto">
              <a:xfrm>
                <a:off x="7698231" y="2460560"/>
                <a:ext cx="164437" cy="197499"/>
              </a:xfrm>
              <a:custGeom>
                <a:avLst/>
                <a:gdLst>
                  <a:gd name="T0" fmla="*/ 5 w 79"/>
                  <a:gd name="T1" fmla="*/ 95 h 95"/>
                  <a:gd name="T2" fmla="*/ 2 w 79"/>
                  <a:gd name="T3" fmla="*/ 93 h 95"/>
                  <a:gd name="T4" fmla="*/ 2 w 79"/>
                  <a:gd name="T5" fmla="*/ 86 h 95"/>
                  <a:gd name="T6" fmla="*/ 69 w 79"/>
                  <a:gd name="T7" fmla="*/ 2 h 95"/>
                  <a:gd name="T8" fmla="*/ 76 w 79"/>
                  <a:gd name="T9" fmla="*/ 1 h 95"/>
                  <a:gd name="T10" fmla="*/ 77 w 79"/>
                  <a:gd name="T11" fmla="*/ 8 h 95"/>
                  <a:gd name="T12" fmla="*/ 9 w 79"/>
                  <a:gd name="T13" fmla="*/ 93 h 95"/>
                  <a:gd name="T14" fmla="*/ 5 w 79"/>
                  <a:gd name="T15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9" h="95">
                    <a:moveTo>
                      <a:pt x="5" y="95"/>
                    </a:moveTo>
                    <a:cubicBezTo>
                      <a:pt x="4" y="95"/>
                      <a:pt x="3" y="94"/>
                      <a:pt x="2" y="93"/>
                    </a:cubicBezTo>
                    <a:cubicBezTo>
                      <a:pt x="0" y="92"/>
                      <a:pt x="0" y="88"/>
                      <a:pt x="2" y="86"/>
                    </a:cubicBezTo>
                    <a:cubicBezTo>
                      <a:pt x="26" y="59"/>
                      <a:pt x="48" y="32"/>
                      <a:pt x="69" y="2"/>
                    </a:cubicBezTo>
                    <a:cubicBezTo>
                      <a:pt x="71" y="0"/>
                      <a:pt x="74" y="0"/>
                      <a:pt x="76" y="1"/>
                    </a:cubicBezTo>
                    <a:cubicBezTo>
                      <a:pt x="78" y="3"/>
                      <a:pt x="79" y="6"/>
                      <a:pt x="77" y="8"/>
                    </a:cubicBezTo>
                    <a:cubicBezTo>
                      <a:pt x="56" y="38"/>
                      <a:pt x="34" y="65"/>
                      <a:pt x="9" y="93"/>
                    </a:cubicBezTo>
                    <a:cubicBezTo>
                      <a:pt x="8" y="94"/>
                      <a:pt x="6" y="95"/>
                      <a:pt x="5" y="9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95" name="">
                <a:extLst>
                  <a:ext uri="{FF2B5EF4-FFF2-40B4-BE49-F238E27FC236}">
                    <a16:creationId xmlns:a16="http://schemas.microsoft.com/office/drawing/2014/main" id="{BAEA67EA-D0A8-4AE3-8CDD-C36036E4B2CE}"/>
                  </a:ext>
                </a:extLst>
              </p:cNvPr>
              <p:cNvSpPr/>
              <p:nvPr/>
            </p:nvSpPr>
            <p:spPr bwMode="auto">
              <a:xfrm>
                <a:off x="8079307" y="2550175"/>
                <a:ext cx="39152" cy="187058"/>
              </a:xfrm>
              <a:custGeom>
                <a:avLst/>
                <a:gdLst>
                  <a:gd name="T0" fmla="*/ 6 w 19"/>
                  <a:gd name="T1" fmla="*/ 90 h 90"/>
                  <a:gd name="T2" fmla="*/ 5 w 19"/>
                  <a:gd name="T3" fmla="*/ 90 h 90"/>
                  <a:gd name="T4" fmla="*/ 1 w 19"/>
                  <a:gd name="T5" fmla="*/ 85 h 90"/>
                  <a:gd name="T6" fmla="*/ 9 w 19"/>
                  <a:gd name="T7" fmla="*/ 5 h 90"/>
                  <a:gd name="T8" fmla="*/ 15 w 19"/>
                  <a:gd name="T9" fmla="*/ 1 h 90"/>
                  <a:gd name="T10" fmla="*/ 19 w 19"/>
                  <a:gd name="T11" fmla="*/ 6 h 90"/>
                  <a:gd name="T12" fmla="*/ 10 w 19"/>
                  <a:gd name="T13" fmla="*/ 86 h 90"/>
                  <a:gd name="T14" fmla="*/ 6 w 19"/>
                  <a:gd name="T15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90">
                    <a:moveTo>
                      <a:pt x="6" y="90"/>
                    </a:moveTo>
                    <a:cubicBezTo>
                      <a:pt x="5" y="90"/>
                      <a:pt x="5" y="90"/>
                      <a:pt x="5" y="90"/>
                    </a:cubicBezTo>
                    <a:cubicBezTo>
                      <a:pt x="2" y="90"/>
                      <a:pt x="0" y="88"/>
                      <a:pt x="1" y="8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0" y="2"/>
                      <a:pt x="12" y="0"/>
                      <a:pt x="15" y="1"/>
                    </a:cubicBezTo>
                    <a:cubicBezTo>
                      <a:pt x="17" y="1"/>
                      <a:pt x="19" y="3"/>
                      <a:pt x="19" y="6"/>
                    </a:cubicBezTo>
                    <a:cubicBezTo>
                      <a:pt x="10" y="86"/>
                      <a:pt x="10" y="86"/>
                      <a:pt x="10" y="86"/>
                    </a:cubicBezTo>
                    <a:cubicBezTo>
                      <a:pt x="10" y="88"/>
                      <a:pt x="8" y="90"/>
                      <a:pt x="6" y="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96" name="">
                <a:extLst>
                  <a:ext uri="{FF2B5EF4-FFF2-40B4-BE49-F238E27FC236}">
                    <a16:creationId xmlns:a16="http://schemas.microsoft.com/office/drawing/2014/main" id="{140752DC-BF39-449A-9925-CDA522CE0D76}"/>
                  </a:ext>
                </a:extLst>
              </p:cNvPr>
              <p:cNvSpPr/>
              <p:nvPr/>
            </p:nvSpPr>
            <p:spPr bwMode="auto">
              <a:xfrm>
                <a:off x="7820906" y="1368663"/>
                <a:ext cx="106145" cy="89614"/>
              </a:xfrm>
              <a:custGeom>
                <a:avLst/>
                <a:gdLst>
                  <a:gd name="T0" fmla="*/ 23 w 51"/>
                  <a:gd name="T1" fmla="*/ 43 h 43"/>
                  <a:gd name="T2" fmla="*/ 8 w 51"/>
                  <a:gd name="T3" fmla="*/ 38 h 43"/>
                  <a:gd name="T4" fmla="*/ 1 w 51"/>
                  <a:gd name="T5" fmla="*/ 25 h 43"/>
                  <a:gd name="T6" fmla="*/ 7 w 51"/>
                  <a:gd name="T7" fmla="*/ 10 h 43"/>
                  <a:gd name="T8" fmla="*/ 38 w 51"/>
                  <a:gd name="T9" fmla="*/ 3 h 43"/>
                  <a:gd name="T10" fmla="*/ 50 w 51"/>
                  <a:gd name="T11" fmla="*/ 18 h 43"/>
                  <a:gd name="T12" fmla="*/ 36 w 51"/>
                  <a:gd name="T13" fmla="*/ 39 h 43"/>
                  <a:gd name="T14" fmla="*/ 23 w 51"/>
                  <a:gd name="T15" fmla="*/ 43 h 43"/>
                  <a:gd name="T16" fmla="*/ 28 w 51"/>
                  <a:gd name="T17" fmla="*/ 12 h 43"/>
                  <a:gd name="T18" fmla="*/ 14 w 51"/>
                  <a:gd name="T19" fmla="*/ 17 h 43"/>
                  <a:gd name="T20" fmla="*/ 11 w 51"/>
                  <a:gd name="T21" fmla="*/ 25 h 43"/>
                  <a:gd name="T22" fmla="*/ 14 w 51"/>
                  <a:gd name="T23" fmla="*/ 30 h 43"/>
                  <a:gd name="T24" fmla="*/ 14 w 51"/>
                  <a:gd name="T25" fmla="*/ 30 h 43"/>
                  <a:gd name="T26" fmla="*/ 32 w 51"/>
                  <a:gd name="T27" fmla="*/ 31 h 43"/>
                  <a:gd name="T28" fmla="*/ 41 w 51"/>
                  <a:gd name="T29" fmla="*/ 19 h 43"/>
                  <a:gd name="T30" fmla="*/ 34 w 51"/>
                  <a:gd name="T31" fmla="*/ 13 h 43"/>
                  <a:gd name="T32" fmla="*/ 28 w 51"/>
                  <a:gd name="T33" fmla="*/ 1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" h="43">
                    <a:moveTo>
                      <a:pt x="23" y="43"/>
                    </a:moveTo>
                    <a:cubicBezTo>
                      <a:pt x="18" y="43"/>
                      <a:pt x="12" y="41"/>
                      <a:pt x="8" y="38"/>
                    </a:cubicBezTo>
                    <a:cubicBezTo>
                      <a:pt x="4" y="35"/>
                      <a:pt x="1" y="30"/>
                      <a:pt x="1" y="25"/>
                    </a:cubicBezTo>
                    <a:cubicBezTo>
                      <a:pt x="0" y="20"/>
                      <a:pt x="2" y="15"/>
                      <a:pt x="7" y="10"/>
                    </a:cubicBezTo>
                    <a:cubicBezTo>
                      <a:pt x="14" y="3"/>
                      <a:pt x="28" y="0"/>
                      <a:pt x="38" y="3"/>
                    </a:cubicBezTo>
                    <a:cubicBezTo>
                      <a:pt x="48" y="7"/>
                      <a:pt x="50" y="14"/>
                      <a:pt x="50" y="18"/>
                    </a:cubicBezTo>
                    <a:cubicBezTo>
                      <a:pt x="51" y="26"/>
                      <a:pt x="45" y="35"/>
                      <a:pt x="36" y="39"/>
                    </a:cubicBezTo>
                    <a:cubicBezTo>
                      <a:pt x="32" y="42"/>
                      <a:pt x="27" y="43"/>
                      <a:pt x="23" y="43"/>
                    </a:cubicBezTo>
                    <a:close/>
                    <a:moveTo>
                      <a:pt x="28" y="12"/>
                    </a:moveTo>
                    <a:cubicBezTo>
                      <a:pt x="23" y="12"/>
                      <a:pt x="17" y="14"/>
                      <a:pt x="14" y="17"/>
                    </a:cubicBezTo>
                    <a:cubicBezTo>
                      <a:pt x="11" y="19"/>
                      <a:pt x="10" y="22"/>
                      <a:pt x="11" y="25"/>
                    </a:cubicBezTo>
                    <a:cubicBezTo>
                      <a:pt x="11" y="27"/>
                      <a:pt x="12" y="29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21" y="36"/>
                      <a:pt x="29" y="32"/>
                      <a:pt x="32" y="31"/>
                    </a:cubicBezTo>
                    <a:cubicBezTo>
                      <a:pt x="37" y="28"/>
                      <a:pt x="41" y="23"/>
                      <a:pt x="41" y="19"/>
                    </a:cubicBezTo>
                    <a:cubicBezTo>
                      <a:pt x="40" y="16"/>
                      <a:pt x="38" y="14"/>
                      <a:pt x="34" y="13"/>
                    </a:cubicBezTo>
                    <a:cubicBezTo>
                      <a:pt x="32" y="12"/>
                      <a:pt x="30" y="12"/>
                      <a:pt x="2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97" name="">
                <a:extLst>
                  <a:ext uri="{FF2B5EF4-FFF2-40B4-BE49-F238E27FC236}">
                    <a16:creationId xmlns:a16="http://schemas.microsoft.com/office/drawing/2014/main" id="{900608F5-CC31-4AB0-A379-36125C53EE95}"/>
                  </a:ext>
                </a:extLst>
              </p:cNvPr>
              <p:cNvSpPr/>
              <p:nvPr/>
            </p:nvSpPr>
            <p:spPr bwMode="auto">
              <a:xfrm>
                <a:off x="7554674" y="1545280"/>
                <a:ext cx="116585" cy="98315"/>
              </a:xfrm>
              <a:custGeom>
                <a:avLst/>
                <a:gdLst>
                  <a:gd name="T0" fmla="*/ 21 w 56"/>
                  <a:gd name="T1" fmla="*/ 47 h 47"/>
                  <a:gd name="T2" fmla="*/ 6 w 56"/>
                  <a:gd name="T3" fmla="*/ 41 h 47"/>
                  <a:gd name="T4" fmla="*/ 1 w 56"/>
                  <a:gd name="T5" fmla="*/ 24 h 47"/>
                  <a:gd name="T6" fmla="*/ 10 w 56"/>
                  <a:gd name="T7" fmla="*/ 10 h 47"/>
                  <a:gd name="T8" fmla="*/ 32 w 56"/>
                  <a:gd name="T9" fmla="*/ 1 h 47"/>
                  <a:gd name="T10" fmla="*/ 54 w 56"/>
                  <a:gd name="T11" fmla="*/ 12 h 47"/>
                  <a:gd name="T12" fmla="*/ 54 w 56"/>
                  <a:gd name="T13" fmla="*/ 27 h 47"/>
                  <a:gd name="T14" fmla="*/ 28 w 56"/>
                  <a:gd name="T15" fmla="*/ 46 h 47"/>
                  <a:gd name="T16" fmla="*/ 28 w 56"/>
                  <a:gd name="T17" fmla="*/ 46 h 47"/>
                  <a:gd name="T18" fmla="*/ 21 w 56"/>
                  <a:gd name="T19" fmla="*/ 47 h 47"/>
                  <a:gd name="T20" fmla="*/ 27 w 56"/>
                  <a:gd name="T21" fmla="*/ 42 h 47"/>
                  <a:gd name="T22" fmla="*/ 27 w 56"/>
                  <a:gd name="T23" fmla="*/ 42 h 47"/>
                  <a:gd name="T24" fmla="*/ 33 w 56"/>
                  <a:gd name="T25" fmla="*/ 10 h 47"/>
                  <a:gd name="T26" fmla="*/ 32 w 56"/>
                  <a:gd name="T27" fmla="*/ 10 h 47"/>
                  <a:gd name="T28" fmla="*/ 17 w 56"/>
                  <a:gd name="T29" fmla="*/ 17 h 47"/>
                  <a:gd name="T30" fmla="*/ 11 w 56"/>
                  <a:gd name="T31" fmla="*/ 26 h 47"/>
                  <a:gd name="T32" fmla="*/ 13 w 56"/>
                  <a:gd name="T33" fmla="*/ 35 h 47"/>
                  <a:gd name="T34" fmla="*/ 26 w 56"/>
                  <a:gd name="T35" fmla="*/ 37 h 47"/>
                  <a:gd name="T36" fmla="*/ 26 w 56"/>
                  <a:gd name="T37" fmla="*/ 37 h 47"/>
                  <a:gd name="T38" fmla="*/ 45 w 56"/>
                  <a:gd name="T39" fmla="*/ 23 h 47"/>
                  <a:gd name="T40" fmla="*/ 45 w 56"/>
                  <a:gd name="T41" fmla="*/ 17 h 47"/>
                  <a:gd name="T42" fmla="*/ 33 w 56"/>
                  <a:gd name="T43" fmla="*/ 1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47">
                    <a:moveTo>
                      <a:pt x="21" y="47"/>
                    </a:moveTo>
                    <a:cubicBezTo>
                      <a:pt x="15" y="47"/>
                      <a:pt x="9" y="45"/>
                      <a:pt x="6" y="41"/>
                    </a:cubicBezTo>
                    <a:cubicBezTo>
                      <a:pt x="1" y="37"/>
                      <a:pt x="0" y="31"/>
                      <a:pt x="1" y="24"/>
                    </a:cubicBezTo>
                    <a:cubicBezTo>
                      <a:pt x="2" y="19"/>
                      <a:pt x="5" y="14"/>
                      <a:pt x="10" y="10"/>
                    </a:cubicBezTo>
                    <a:cubicBezTo>
                      <a:pt x="16" y="4"/>
                      <a:pt x="24" y="1"/>
                      <a:pt x="32" y="1"/>
                    </a:cubicBezTo>
                    <a:cubicBezTo>
                      <a:pt x="41" y="0"/>
                      <a:pt x="50" y="5"/>
                      <a:pt x="54" y="12"/>
                    </a:cubicBezTo>
                    <a:cubicBezTo>
                      <a:pt x="56" y="17"/>
                      <a:pt x="56" y="22"/>
                      <a:pt x="54" y="27"/>
                    </a:cubicBezTo>
                    <a:cubicBezTo>
                      <a:pt x="50" y="37"/>
                      <a:pt x="38" y="44"/>
                      <a:pt x="28" y="46"/>
                    </a:cubicBezTo>
                    <a:cubicBezTo>
                      <a:pt x="28" y="46"/>
                      <a:pt x="28" y="46"/>
                      <a:pt x="28" y="46"/>
                    </a:cubicBezTo>
                    <a:cubicBezTo>
                      <a:pt x="26" y="47"/>
                      <a:pt x="23" y="47"/>
                      <a:pt x="21" y="47"/>
                    </a:cubicBezTo>
                    <a:close/>
                    <a:moveTo>
                      <a:pt x="27" y="42"/>
                    </a:moveTo>
                    <a:cubicBezTo>
                      <a:pt x="27" y="42"/>
                      <a:pt x="27" y="42"/>
                      <a:pt x="27" y="42"/>
                    </a:cubicBezTo>
                    <a:close/>
                    <a:moveTo>
                      <a:pt x="33" y="10"/>
                    </a:moveTo>
                    <a:cubicBezTo>
                      <a:pt x="33" y="10"/>
                      <a:pt x="32" y="10"/>
                      <a:pt x="32" y="10"/>
                    </a:cubicBezTo>
                    <a:cubicBezTo>
                      <a:pt x="27" y="10"/>
                      <a:pt x="21" y="13"/>
                      <a:pt x="17" y="17"/>
                    </a:cubicBezTo>
                    <a:cubicBezTo>
                      <a:pt x="14" y="19"/>
                      <a:pt x="12" y="23"/>
                      <a:pt x="11" y="26"/>
                    </a:cubicBezTo>
                    <a:cubicBezTo>
                      <a:pt x="10" y="30"/>
                      <a:pt x="11" y="33"/>
                      <a:pt x="13" y="35"/>
                    </a:cubicBezTo>
                    <a:cubicBezTo>
                      <a:pt x="15" y="37"/>
                      <a:pt x="21" y="38"/>
                      <a:pt x="26" y="37"/>
                    </a:cubicBezTo>
                    <a:cubicBezTo>
                      <a:pt x="26" y="37"/>
                      <a:pt x="26" y="37"/>
                      <a:pt x="26" y="37"/>
                    </a:cubicBezTo>
                    <a:cubicBezTo>
                      <a:pt x="33" y="35"/>
                      <a:pt x="43" y="29"/>
                      <a:pt x="45" y="23"/>
                    </a:cubicBezTo>
                    <a:cubicBezTo>
                      <a:pt x="46" y="21"/>
                      <a:pt x="46" y="19"/>
                      <a:pt x="45" y="17"/>
                    </a:cubicBezTo>
                    <a:cubicBezTo>
                      <a:pt x="43" y="13"/>
                      <a:pt x="38" y="10"/>
                      <a:pt x="3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98" name="">
                <a:extLst>
                  <a:ext uri="{FF2B5EF4-FFF2-40B4-BE49-F238E27FC236}">
                    <a16:creationId xmlns:a16="http://schemas.microsoft.com/office/drawing/2014/main" id="{DE3C7649-5A83-4D9D-B413-95D6E0D0591D}"/>
                  </a:ext>
                </a:extLst>
              </p:cNvPr>
              <p:cNvSpPr/>
              <p:nvPr/>
            </p:nvSpPr>
            <p:spPr bwMode="auto">
              <a:xfrm>
                <a:off x="7427648" y="1872415"/>
                <a:ext cx="93094" cy="113975"/>
              </a:xfrm>
              <a:custGeom>
                <a:avLst/>
                <a:gdLst>
                  <a:gd name="T0" fmla="*/ 21 w 45"/>
                  <a:gd name="T1" fmla="*/ 55 h 55"/>
                  <a:gd name="T2" fmla="*/ 21 w 45"/>
                  <a:gd name="T3" fmla="*/ 55 h 55"/>
                  <a:gd name="T4" fmla="*/ 3 w 45"/>
                  <a:gd name="T5" fmla="*/ 41 h 55"/>
                  <a:gd name="T6" fmla="*/ 8 w 45"/>
                  <a:gd name="T7" fmla="*/ 11 h 55"/>
                  <a:gd name="T8" fmla="*/ 19 w 45"/>
                  <a:gd name="T9" fmla="*/ 2 h 55"/>
                  <a:gd name="T10" fmla="*/ 35 w 45"/>
                  <a:gd name="T11" fmla="*/ 3 h 55"/>
                  <a:gd name="T12" fmla="*/ 44 w 45"/>
                  <a:gd name="T13" fmla="*/ 17 h 55"/>
                  <a:gd name="T14" fmla="*/ 36 w 45"/>
                  <a:gd name="T15" fmla="*/ 47 h 55"/>
                  <a:gd name="T16" fmla="*/ 36 w 45"/>
                  <a:gd name="T17" fmla="*/ 47 h 55"/>
                  <a:gd name="T18" fmla="*/ 21 w 45"/>
                  <a:gd name="T19" fmla="*/ 55 h 55"/>
                  <a:gd name="T20" fmla="*/ 27 w 45"/>
                  <a:gd name="T21" fmla="*/ 11 h 55"/>
                  <a:gd name="T22" fmla="*/ 23 w 45"/>
                  <a:gd name="T23" fmla="*/ 12 h 55"/>
                  <a:gd name="T24" fmla="*/ 16 w 45"/>
                  <a:gd name="T25" fmla="*/ 17 h 55"/>
                  <a:gd name="T26" fmla="*/ 13 w 45"/>
                  <a:gd name="T27" fmla="*/ 38 h 55"/>
                  <a:gd name="T28" fmla="*/ 21 w 45"/>
                  <a:gd name="T29" fmla="*/ 46 h 55"/>
                  <a:gd name="T30" fmla="*/ 21 w 45"/>
                  <a:gd name="T31" fmla="*/ 46 h 55"/>
                  <a:gd name="T32" fmla="*/ 28 w 45"/>
                  <a:gd name="T33" fmla="*/ 41 h 55"/>
                  <a:gd name="T34" fmla="*/ 28 w 45"/>
                  <a:gd name="T35" fmla="*/ 41 h 55"/>
                  <a:gd name="T36" fmla="*/ 34 w 45"/>
                  <a:gd name="T37" fmla="*/ 19 h 55"/>
                  <a:gd name="T38" fmla="*/ 30 w 45"/>
                  <a:gd name="T39" fmla="*/ 12 h 55"/>
                  <a:gd name="T40" fmla="*/ 27 w 45"/>
                  <a:gd name="T41" fmla="*/ 11 h 55"/>
                  <a:gd name="T42" fmla="*/ 32 w 45"/>
                  <a:gd name="T43" fmla="*/ 44 h 55"/>
                  <a:gd name="T44" fmla="*/ 32 w 45"/>
                  <a:gd name="T45" fmla="*/ 44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5" h="55">
                    <a:moveTo>
                      <a:pt x="21" y="55"/>
                    </a:moveTo>
                    <a:cubicBezTo>
                      <a:pt x="21" y="55"/>
                      <a:pt x="21" y="55"/>
                      <a:pt x="21" y="55"/>
                    </a:cubicBezTo>
                    <a:cubicBezTo>
                      <a:pt x="11" y="55"/>
                      <a:pt x="5" y="47"/>
                      <a:pt x="3" y="41"/>
                    </a:cubicBezTo>
                    <a:cubicBezTo>
                      <a:pt x="0" y="31"/>
                      <a:pt x="2" y="20"/>
                      <a:pt x="8" y="11"/>
                    </a:cubicBezTo>
                    <a:cubicBezTo>
                      <a:pt x="11" y="7"/>
                      <a:pt x="15" y="4"/>
                      <a:pt x="19" y="2"/>
                    </a:cubicBezTo>
                    <a:cubicBezTo>
                      <a:pt x="25" y="0"/>
                      <a:pt x="31" y="1"/>
                      <a:pt x="35" y="3"/>
                    </a:cubicBezTo>
                    <a:cubicBezTo>
                      <a:pt x="40" y="6"/>
                      <a:pt x="43" y="11"/>
                      <a:pt x="44" y="17"/>
                    </a:cubicBezTo>
                    <a:cubicBezTo>
                      <a:pt x="45" y="27"/>
                      <a:pt x="42" y="40"/>
                      <a:pt x="36" y="47"/>
                    </a:cubicBezTo>
                    <a:cubicBezTo>
                      <a:pt x="36" y="47"/>
                      <a:pt x="36" y="47"/>
                      <a:pt x="36" y="47"/>
                    </a:cubicBezTo>
                    <a:cubicBezTo>
                      <a:pt x="32" y="52"/>
                      <a:pt x="27" y="55"/>
                      <a:pt x="21" y="55"/>
                    </a:cubicBezTo>
                    <a:close/>
                    <a:moveTo>
                      <a:pt x="27" y="11"/>
                    </a:moveTo>
                    <a:cubicBezTo>
                      <a:pt x="26" y="11"/>
                      <a:pt x="24" y="11"/>
                      <a:pt x="23" y="12"/>
                    </a:cubicBezTo>
                    <a:cubicBezTo>
                      <a:pt x="20" y="13"/>
                      <a:pt x="17" y="15"/>
                      <a:pt x="16" y="17"/>
                    </a:cubicBezTo>
                    <a:cubicBezTo>
                      <a:pt x="12" y="23"/>
                      <a:pt x="10" y="31"/>
                      <a:pt x="13" y="38"/>
                    </a:cubicBezTo>
                    <a:cubicBezTo>
                      <a:pt x="14" y="41"/>
                      <a:pt x="17" y="46"/>
                      <a:pt x="21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3" y="46"/>
                      <a:pt x="26" y="44"/>
                      <a:pt x="28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33" y="36"/>
                      <a:pt x="35" y="26"/>
                      <a:pt x="34" y="19"/>
                    </a:cubicBezTo>
                    <a:cubicBezTo>
                      <a:pt x="34" y="15"/>
                      <a:pt x="33" y="13"/>
                      <a:pt x="30" y="12"/>
                    </a:cubicBezTo>
                    <a:cubicBezTo>
                      <a:pt x="29" y="11"/>
                      <a:pt x="28" y="11"/>
                      <a:pt x="27" y="11"/>
                    </a:cubicBezTo>
                    <a:close/>
                    <a:moveTo>
                      <a:pt x="32" y="44"/>
                    </a:moveTo>
                    <a:cubicBezTo>
                      <a:pt x="32" y="44"/>
                      <a:pt x="32" y="44"/>
                      <a:pt x="32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99" name="">
                <a:extLst>
                  <a:ext uri="{FF2B5EF4-FFF2-40B4-BE49-F238E27FC236}">
                    <a16:creationId xmlns:a16="http://schemas.microsoft.com/office/drawing/2014/main" id="{BE77489E-1963-4435-BC63-D63C10D4A9E7}"/>
                  </a:ext>
                </a:extLst>
              </p:cNvPr>
              <p:cNvSpPr/>
              <p:nvPr/>
            </p:nvSpPr>
            <p:spPr bwMode="auto">
              <a:xfrm>
                <a:off x="7423299" y="2270892"/>
                <a:ext cx="110495" cy="131376"/>
              </a:xfrm>
              <a:custGeom>
                <a:avLst/>
                <a:gdLst>
                  <a:gd name="T0" fmla="*/ 29 w 53"/>
                  <a:gd name="T1" fmla="*/ 63 h 63"/>
                  <a:gd name="T2" fmla="*/ 8 w 53"/>
                  <a:gd name="T3" fmla="*/ 50 h 63"/>
                  <a:gd name="T4" fmla="*/ 3 w 53"/>
                  <a:gd name="T5" fmla="*/ 19 h 63"/>
                  <a:gd name="T6" fmla="*/ 17 w 53"/>
                  <a:gd name="T7" fmla="*/ 2 h 63"/>
                  <a:gd name="T8" fmla="*/ 38 w 53"/>
                  <a:gd name="T9" fmla="*/ 10 h 63"/>
                  <a:gd name="T10" fmla="*/ 49 w 53"/>
                  <a:gd name="T11" fmla="*/ 50 h 63"/>
                  <a:gd name="T12" fmla="*/ 32 w 53"/>
                  <a:gd name="T13" fmla="*/ 62 h 63"/>
                  <a:gd name="T14" fmla="*/ 32 w 53"/>
                  <a:gd name="T15" fmla="*/ 62 h 63"/>
                  <a:gd name="T16" fmla="*/ 29 w 53"/>
                  <a:gd name="T17" fmla="*/ 63 h 63"/>
                  <a:gd name="T18" fmla="*/ 21 w 53"/>
                  <a:gd name="T19" fmla="*/ 11 h 63"/>
                  <a:gd name="T20" fmla="*/ 20 w 53"/>
                  <a:gd name="T21" fmla="*/ 11 h 63"/>
                  <a:gd name="T22" fmla="*/ 12 w 53"/>
                  <a:gd name="T23" fmla="*/ 21 h 63"/>
                  <a:gd name="T24" fmla="*/ 17 w 53"/>
                  <a:gd name="T25" fmla="*/ 44 h 63"/>
                  <a:gd name="T26" fmla="*/ 31 w 53"/>
                  <a:gd name="T27" fmla="*/ 53 h 63"/>
                  <a:gd name="T28" fmla="*/ 31 w 53"/>
                  <a:gd name="T29" fmla="*/ 53 h 63"/>
                  <a:gd name="T30" fmla="*/ 39 w 53"/>
                  <a:gd name="T31" fmla="*/ 47 h 63"/>
                  <a:gd name="T32" fmla="*/ 31 w 53"/>
                  <a:gd name="T33" fmla="*/ 16 h 63"/>
                  <a:gd name="T34" fmla="*/ 21 w 53"/>
                  <a:gd name="T35" fmla="*/ 1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3" h="63">
                    <a:moveTo>
                      <a:pt x="29" y="63"/>
                    </a:moveTo>
                    <a:cubicBezTo>
                      <a:pt x="20" y="63"/>
                      <a:pt x="13" y="56"/>
                      <a:pt x="8" y="50"/>
                    </a:cubicBezTo>
                    <a:cubicBezTo>
                      <a:pt x="2" y="41"/>
                      <a:pt x="0" y="29"/>
                      <a:pt x="3" y="19"/>
                    </a:cubicBezTo>
                    <a:cubicBezTo>
                      <a:pt x="5" y="10"/>
                      <a:pt x="10" y="3"/>
                      <a:pt x="17" y="2"/>
                    </a:cubicBezTo>
                    <a:cubicBezTo>
                      <a:pt x="24" y="0"/>
                      <a:pt x="32" y="3"/>
                      <a:pt x="38" y="10"/>
                    </a:cubicBezTo>
                    <a:cubicBezTo>
                      <a:pt x="46" y="18"/>
                      <a:pt x="53" y="37"/>
                      <a:pt x="49" y="50"/>
                    </a:cubicBezTo>
                    <a:cubicBezTo>
                      <a:pt x="47" y="55"/>
                      <a:pt x="42" y="61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1" y="63"/>
                      <a:pt x="30" y="63"/>
                      <a:pt x="29" y="63"/>
                    </a:cubicBezTo>
                    <a:close/>
                    <a:moveTo>
                      <a:pt x="21" y="11"/>
                    </a:moveTo>
                    <a:cubicBezTo>
                      <a:pt x="21" y="11"/>
                      <a:pt x="20" y="11"/>
                      <a:pt x="20" y="11"/>
                    </a:cubicBezTo>
                    <a:cubicBezTo>
                      <a:pt x="16" y="12"/>
                      <a:pt x="13" y="17"/>
                      <a:pt x="12" y="21"/>
                    </a:cubicBezTo>
                    <a:cubicBezTo>
                      <a:pt x="11" y="29"/>
                      <a:pt x="12" y="37"/>
                      <a:pt x="17" y="44"/>
                    </a:cubicBezTo>
                    <a:cubicBezTo>
                      <a:pt x="19" y="49"/>
                      <a:pt x="25" y="53"/>
                      <a:pt x="31" y="53"/>
                    </a:cubicBezTo>
                    <a:cubicBezTo>
                      <a:pt x="31" y="53"/>
                      <a:pt x="31" y="53"/>
                      <a:pt x="31" y="53"/>
                    </a:cubicBezTo>
                    <a:cubicBezTo>
                      <a:pt x="37" y="52"/>
                      <a:pt x="39" y="49"/>
                      <a:pt x="39" y="47"/>
                    </a:cubicBezTo>
                    <a:cubicBezTo>
                      <a:pt x="43" y="38"/>
                      <a:pt x="36" y="22"/>
                      <a:pt x="31" y="16"/>
                    </a:cubicBezTo>
                    <a:cubicBezTo>
                      <a:pt x="28" y="14"/>
                      <a:pt x="25" y="11"/>
                      <a:pt x="21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00" name="">
                <a:extLst>
                  <a:ext uri="{FF2B5EF4-FFF2-40B4-BE49-F238E27FC236}">
                    <a16:creationId xmlns:a16="http://schemas.microsoft.com/office/drawing/2014/main" id="{E72A83A7-B49C-4A92-A40E-952FCD0DDD01}"/>
                  </a:ext>
                </a:extLst>
              </p:cNvPr>
              <p:cNvSpPr/>
              <p:nvPr/>
            </p:nvSpPr>
            <p:spPr bwMode="auto">
              <a:xfrm>
                <a:off x="7626887" y="2616297"/>
                <a:ext cx="127026" cy="114845"/>
              </a:xfrm>
              <a:custGeom>
                <a:avLst/>
                <a:gdLst>
                  <a:gd name="T0" fmla="*/ 36 w 61"/>
                  <a:gd name="T1" fmla="*/ 55 h 55"/>
                  <a:gd name="T2" fmla="*/ 29 w 61"/>
                  <a:gd name="T3" fmla="*/ 54 h 55"/>
                  <a:gd name="T4" fmla="*/ 2 w 61"/>
                  <a:gd name="T5" fmla="*/ 30 h 55"/>
                  <a:gd name="T6" fmla="*/ 4 w 61"/>
                  <a:gd name="T7" fmla="*/ 12 h 55"/>
                  <a:gd name="T8" fmla="*/ 35 w 61"/>
                  <a:gd name="T9" fmla="*/ 7 h 55"/>
                  <a:gd name="T10" fmla="*/ 57 w 61"/>
                  <a:gd name="T11" fmla="*/ 42 h 55"/>
                  <a:gd name="T12" fmla="*/ 57 w 61"/>
                  <a:gd name="T13" fmla="*/ 42 h 55"/>
                  <a:gd name="T14" fmla="*/ 45 w 61"/>
                  <a:gd name="T15" fmla="*/ 53 h 55"/>
                  <a:gd name="T16" fmla="*/ 36 w 61"/>
                  <a:gd name="T17" fmla="*/ 55 h 55"/>
                  <a:gd name="T18" fmla="*/ 20 w 61"/>
                  <a:gd name="T19" fmla="*/ 13 h 55"/>
                  <a:gd name="T20" fmla="*/ 12 w 61"/>
                  <a:gd name="T21" fmla="*/ 17 h 55"/>
                  <a:gd name="T22" fmla="*/ 11 w 61"/>
                  <a:gd name="T23" fmla="*/ 27 h 55"/>
                  <a:gd name="T24" fmla="*/ 31 w 61"/>
                  <a:gd name="T25" fmla="*/ 44 h 55"/>
                  <a:gd name="T26" fmla="*/ 42 w 61"/>
                  <a:gd name="T27" fmla="*/ 44 h 55"/>
                  <a:gd name="T28" fmla="*/ 48 w 61"/>
                  <a:gd name="T29" fmla="*/ 39 h 55"/>
                  <a:gd name="T30" fmla="*/ 48 w 61"/>
                  <a:gd name="T31" fmla="*/ 39 h 55"/>
                  <a:gd name="T32" fmla="*/ 30 w 61"/>
                  <a:gd name="T33" fmla="*/ 15 h 55"/>
                  <a:gd name="T34" fmla="*/ 20 w 61"/>
                  <a:gd name="T35" fmla="*/ 1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1" h="55">
                    <a:moveTo>
                      <a:pt x="36" y="55"/>
                    </a:moveTo>
                    <a:cubicBezTo>
                      <a:pt x="34" y="55"/>
                      <a:pt x="32" y="54"/>
                      <a:pt x="29" y="54"/>
                    </a:cubicBezTo>
                    <a:cubicBezTo>
                      <a:pt x="17" y="51"/>
                      <a:pt x="6" y="42"/>
                      <a:pt x="2" y="30"/>
                    </a:cubicBezTo>
                    <a:cubicBezTo>
                      <a:pt x="0" y="23"/>
                      <a:pt x="0" y="17"/>
                      <a:pt x="4" y="12"/>
                    </a:cubicBezTo>
                    <a:cubicBezTo>
                      <a:pt x="10" y="2"/>
                      <a:pt x="22" y="0"/>
                      <a:pt x="35" y="7"/>
                    </a:cubicBezTo>
                    <a:cubicBezTo>
                      <a:pt x="49" y="14"/>
                      <a:pt x="61" y="30"/>
                      <a:pt x="57" y="42"/>
                    </a:cubicBezTo>
                    <a:cubicBezTo>
                      <a:pt x="57" y="42"/>
                      <a:pt x="57" y="42"/>
                      <a:pt x="57" y="42"/>
                    </a:cubicBezTo>
                    <a:cubicBezTo>
                      <a:pt x="55" y="47"/>
                      <a:pt x="51" y="51"/>
                      <a:pt x="45" y="53"/>
                    </a:cubicBezTo>
                    <a:cubicBezTo>
                      <a:pt x="42" y="54"/>
                      <a:pt x="39" y="55"/>
                      <a:pt x="36" y="55"/>
                    </a:cubicBezTo>
                    <a:close/>
                    <a:moveTo>
                      <a:pt x="20" y="13"/>
                    </a:moveTo>
                    <a:cubicBezTo>
                      <a:pt x="17" y="13"/>
                      <a:pt x="14" y="14"/>
                      <a:pt x="12" y="17"/>
                    </a:cubicBezTo>
                    <a:cubicBezTo>
                      <a:pt x="10" y="21"/>
                      <a:pt x="11" y="25"/>
                      <a:pt x="11" y="27"/>
                    </a:cubicBezTo>
                    <a:cubicBezTo>
                      <a:pt x="14" y="35"/>
                      <a:pt x="22" y="42"/>
                      <a:pt x="31" y="44"/>
                    </a:cubicBezTo>
                    <a:cubicBezTo>
                      <a:pt x="35" y="45"/>
                      <a:pt x="39" y="45"/>
                      <a:pt x="42" y="44"/>
                    </a:cubicBezTo>
                    <a:cubicBezTo>
                      <a:pt x="45" y="43"/>
                      <a:pt x="47" y="41"/>
                      <a:pt x="48" y="39"/>
                    </a:cubicBezTo>
                    <a:cubicBezTo>
                      <a:pt x="48" y="39"/>
                      <a:pt x="48" y="39"/>
                      <a:pt x="48" y="39"/>
                    </a:cubicBezTo>
                    <a:cubicBezTo>
                      <a:pt x="50" y="32"/>
                      <a:pt x="41" y="21"/>
                      <a:pt x="30" y="15"/>
                    </a:cubicBezTo>
                    <a:cubicBezTo>
                      <a:pt x="28" y="14"/>
                      <a:pt x="24" y="13"/>
                      <a:pt x="20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01" name="">
                <a:extLst>
                  <a:ext uri="{FF2B5EF4-FFF2-40B4-BE49-F238E27FC236}">
                    <a16:creationId xmlns:a16="http://schemas.microsoft.com/office/drawing/2014/main" id="{6C43ADA8-6F18-45D7-B81F-D7D0CB9236E8}"/>
                  </a:ext>
                </a:extLst>
              </p:cNvPr>
              <p:cNvSpPr/>
              <p:nvPr/>
            </p:nvSpPr>
            <p:spPr bwMode="auto">
              <a:xfrm>
                <a:off x="8021014" y="1582692"/>
                <a:ext cx="33061" cy="53942"/>
              </a:xfrm>
              <a:custGeom>
                <a:avLst/>
                <a:gdLst>
                  <a:gd name="T0" fmla="*/ 11 w 16"/>
                  <a:gd name="T1" fmla="*/ 26 h 26"/>
                  <a:gd name="T2" fmla="*/ 6 w 16"/>
                  <a:gd name="T3" fmla="*/ 22 h 26"/>
                  <a:gd name="T4" fmla="*/ 1 w 16"/>
                  <a:gd name="T5" fmla="*/ 9 h 26"/>
                  <a:gd name="T6" fmla="*/ 3 w 16"/>
                  <a:gd name="T7" fmla="*/ 2 h 26"/>
                  <a:gd name="T8" fmla="*/ 10 w 16"/>
                  <a:gd name="T9" fmla="*/ 4 h 26"/>
                  <a:gd name="T10" fmla="*/ 16 w 16"/>
                  <a:gd name="T11" fmla="*/ 21 h 26"/>
                  <a:gd name="T12" fmla="*/ 12 w 16"/>
                  <a:gd name="T13" fmla="*/ 26 h 26"/>
                  <a:gd name="T14" fmla="*/ 11 w 16"/>
                  <a:gd name="T1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26">
                    <a:moveTo>
                      <a:pt x="11" y="26"/>
                    </a:moveTo>
                    <a:cubicBezTo>
                      <a:pt x="9" y="26"/>
                      <a:pt x="7" y="25"/>
                      <a:pt x="6" y="22"/>
                    </a:cubicBezTo>
                    <a:cubicBezTo>
                      <a:pt x="5" y="17"/>
                      <a:pt x="4" y="13"/>
                      <a:pt x="1" y="9"/>
                    </a:cubicBezTo>
                    <a:cubicBezTo>
                      <a:pt x="0" y="6"/>
                      <a:pt x="1" y="3"/>
                      <a:pt x="3" y="2"/>
                    </a:cubicBezTo>
                    <a:cubicBezTo>
                      <a:pt x="5" y="0"/>
                      <a:pt x="8" y="1"/>
                      <a:pt x="10" y="4"/>
                    </a:cubicBezTo>
                    <a:cubicBezTo>
                      <a:pt x="13" y="9"/>
                      <a:pt x="15" y="15"/>
                      <a:pt x="16" y="21"/>
                    </a:cubicBezTo>
                    <a:cubicBezTo>
                      <a:pt x="16" y="23"/>
                      <a:pt x="14" y="26"/>
                      <a:pt x="12" y="26"/>
                    </a:cubicBezTo>
                    <a:cubicBezTo>
                      <a:pt x="11" y="26"/>
                      <a:pt x="11" y="26"/>
                      <a:pt x="11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02" name="">
                <a:extLst>
                  <a:ext uri="{FF2B5EF4-FFF2-40B4-BE49-F238E27FC236}">
                    <a16:creationId xmlns:a16="http://schemas.microsoft.com/office/drawing/2014/main" id="{C548F576-A4A2-4202-99D5-FF9551900DE6}"/>
                  </a:ext>
                </a:extLst>
              </p:cNvPr>
              <p:cNvSpPr/>
              <p:nvPr/>
            </p:nvSpPr>
            <p:spPr bwMode="auto">
              <a:xfrm>
                <a:off x="7895729" y="1643595"/>
                <a:ext cx="33061" cy="40892"/>
              </a:xfrm>
              <a:custGeom>
                <a:avLst/>
                <a:gdLst>
                  <a:gd name="T0" fmla="*/ 11 w 16"/>
                  <a:gd name="T1" fmla="*/ 20 h 20"/>
                  <a:gd name="T2" fmla="*/ 6 w 16"/>
                  <a:gd name="T3" fmla="*/ 17 h 20"/>
                  <a:gd name="T4" fmla="*/ 2 w 16"/>
                  <a:gd name="T5" fmla="*/ 9 h 20"/>
                  <a:gd name="T6" fmla="*/ 2 w 16"/>
                  <a:gd name="T7" fmla="*/ 2 h 20"/>
                  <a:gd name="T8" fmla="*/ 9 w 16"/>
                  <a:gd name="T9" fmla="*/ 3 h 20"/>
                  <a:gd name="T10" fmla="*/ 16 w 16"/>
                  <a:gd name="T11" fmla="*/ 14 h 20"/>
                  <a:gd name="T12" fmla="*/ 13 w 16"/>
                  <a:gd name="T13" fmla="*/ 20 h 20"/>
                  <a:gd name="T14" fmla="*/ 11 w 16"/>
                  <a:gd name="T1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20">
                    <a:moveTo>
                      <a:pt x="11" y="20"/>
                    </a:moveTo>
                    <a:cubicBezTo>
                      <a:pt x="9" y="20"/>
                      <a:pt x="7" y="19"/>
                      <a:pt x="6" y="17"/>
                    </a:cubicBezTo>
                    <a:cubicBezTo>
                      <a:pt x="5" y="14"/>
                      <a:pt x="4" y="11"/>
                      <a:pt x="2" y="9"/>
                    </a:cubicBezTo>
                    <a:cubicBezTo>
                      <a:pt x="0" y="7"/>
                      <a:pt x="0" y="4"/>
                      <a:pt x="2" y="2"/>
                    </a:cubicBezTo>
                    <a:cubicBezTo>
                      <a:pt x="4" y="0"/>
                      <a:pt x="7" y="1"/>
                      <a:pt x="9" y="3"/>
                    </a:cubicBezTo>
                    <a:cubicBezTo>
                      <a:pt x="12" y="6"/>
                      <a:pt x="14" y="10"/>
                      <a:pt x="16" y="14"/>
                    </a:cubicBezTo>
                    <a:cubicBezTo>
                      <a:pt x="16" y="17"/>
                      <a:pt x="15" y="19"/>
                      <a:pt x="13" y="20"/>
                    </a:cubicBezTo>
                    <a:cubicBezTo>
                      <a:pt x="12" y="20"/>
                      <a:pt x="11" y="20"/>
                      <a:pt x="11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03" name="">
                <a:extLst>
                  <a:ext uri="{FF2B5EF4-FFF2-40B4-BE49-F238E27FC236}">
                    <a16:creationId xmlns:a16="http://schemas.microsoft.com/office/drawing/2014/main" id="{15BF846D-853D-415F-8139-E0B9F6E97B1C}"/>
                  </a:ext>
                </a:extLst>
              </p:cNvPr>
              <p:cNvSpPr/>
              <p:nvPr/>
            </p:nvSpPr>
            <p:spPr bwMode="auto">
              <a:xfrm>
                <a:off x="7780884" y="1699277"/>
                <a:ext cx="54813" cy="58293"/>
              </a:xfrm>
              <a:custGeom>
                <a:avLst/>
                <a:gdLst>
                  <a:gd name="T0" fmla="*/ 21 w 26"/>
                  <a:gd name="T1" fmla="*/ 28 h 28"/>
                  <a:gd name="T2" fmla="*/ 17 w 26"/>
                  <a:gd name="T3" fmla="*/ 26 h 28"/>
                  <a:gd name="T4" fmla="*/ 2 w 26"/>
                  <a:gd name="T5" fmla="*/ 9 h 28"/>
                  <a:gd name="T6" fmla="*/ 2 w 26"/>
                  <a:gd name="T7" fmla="*/ 2 h 28"/>
                  <a:gd name="T8" fmla="*/ 9 w 26"/>
                  <a:gd name="T9" fmla="*/ 3 h 28"/>
                  <a:gd name="T10" fmla="*/ 25 w 26"/>
                  <a:gd name="T11" fmla="*/ 20 h 28"/>
                  <a:gd name="T12" fmla="*/ 24 w 26"/>
                  <a:gd name="T13" fmla="*/ 27 h 28"/>
                  <a:gd name="T14" fmla="*/ 21 w 26"/>
                  <a:gd name="T1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28">
                    <a:moveTo>
                      <a:pt x="21" y="28"/>
                    </a:moveTo>
                    <a:cubicBezTo>
                      <a:pt x="20" y="28"/>
                      <a:pt x="18" y="27"/>
                      <a:pt x="17" y="26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0" y="7"/>
                      <a:pt x="0" y="4"/>
                      <a:pt x="2" y="2"/>
                    </a:cubicBezTo>
                    <a:cubicBezTo>
                      <a:pt x="4" y="0"/>
                      <a:pt x="7" y="1"/>
                      <a:pt x="9" y="3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6" y="22"/>
                      <a:pt x="26" y="25"/>
                      <a:pt x="24" y="27"/>
                    </a:cubicBezTo>
                    <a:cubicBezTo>
                      <a:pt x="23" y="27"/>
                      <a:pt x="22" y="28"/>
                      <a:pt x="21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04" name="">
                <a:extLst>
                  <a:ext uri="{FF2B5EF4-FFF2-40B4-BE49-F238E27FC236}">
                    <a16:creationId xmlns:a16="http://schemas.microsoft.com/office/drawing/2014/main" id="{E9E6946A-06A8-4AFC-B848-68AB9B31B4BE}"/>
                  </a:ext>
                </a:extLst>
              </p:cNvPr>
              <p:cNvSpPr/>
              <p:nvPr/>
            </p:nvSpPr>
            <p:spPr bwMode="auto">
              <a:xfrm>
                <a:off x="7712151" y="1807162"/>
                <a:ext cx="41762" cy="41762"/>
              </a:xfrm>
              <a:custGeom>
                <a:avLst/>
                <a:gdLst>
                  <a:gd name="T0" fmla="*/ 14 w 20"/>
                  <a:gd name="T1" fmla="*/ 20 h 20"/>
                  <a:gd name="T2" fmla="*/ 10 w 20"/>
                  <a:gd name="T3" fmla="*/ 17 h 20"/>
                  <a:gd name="T4" fmla="*/ 3 w 20"/>
                  <a:gd name="T5" fmla="*/ 9 h 20"/>
                  <a:gd name="T6" fmla="*/ 2 w 20"/>
                  <a:gd name="T7" fmla="*/ 2 h 20"/>
                  <a:gd name="T8" fmla="*/ 9 w 20"/>
                  <a:gd name="T9" fmla="*/ 1 h 20"/>
                  <a:gd name="T10" fmla="*/ 18 w 20"/>
                  <a:gd name="T11" fmla="*/ 12 h 20"/>
                  <a:gd name="T12" fmla="*/ 17 w 20"/>
                  <a:gd name="T13" fmla="*/ 19 h 20"/>
                  <a:gd name="T14" fmla="*/ 14 w 20"/>
                  <a:gd name="T1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20">
                    <a:moveTo>
                      <a:pt x="14" y="20"/>
                    </a:moveTo>
                    <a:cubicBezTo>
                      <a:pt x="13" y="20"/>
                      <a:pt x="11" y="19"/>
                      <a:pt x="10" y="17"/>
                    </a:cubicBezTo>
                    <a:cubicBezTo>
                      <a:pt x="8" y="14"/>
                      <a:pt x="6" y="11"/>
                      <a:pt x="3" y="9"/>
                    </a:cubicBezTo>
                    <a:cubicBezTo>
                      <a:pt x="1" y="8"/>
                      <a:pt x="0" y="5"/>
                      <a:pt x="2" y="2"/>
                    </a:cubicBezTo>
                    <a:cubicBezTo>
                      <a:pt x="3" y="0"/>
                      <a:pt x="6" y="0"/>
                      <a:pt x="9" y="1"/>
                    </a:cubicBezTo>
                    <a:cubicBezTo>
                      <a:pt x="13" y="4"/>
                      <a:pt x="16" y="8"/>
                      <a:pt x="18" y="12"/>
                    </a:cubicBezTo>
                    <a:cubicBezTo>
                      <a:pt x="20" y="14"/>
                      <a:pt x="19" y="17"/>
                      <a:pt x="17" y="19"/>
                    </a:cubicBezTo>
                    <a:cubicBezTo>
                      <a:pt x="16" y="19"/>
                      <a:pt x="15" y="20"/>
                      <a:pt x="1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05" name="">
                <a:extLst>
                  <a:ext uri="{FF2B5EF4-FFF2-40B4-BE49-F238E27FC236}">
                    <a16:creationId xmlns:a16="http://schemas.microsoft.com/office/drawing/2014/main" id="{E3B3FAF8-0442-4398-91FE-C6652F171225}"/>
                  </a:ext>
                </a:extLst>
              </p:cNvPr>
              <p:cNvSpPr/>
              <p:nvPr/>
            </p:nvSpPr>
            <p:spPr bwMode="auto">
              <a:xfrm>
                <a:off x="7620797" y="1881985"/>
                <a:ext cx="85264" cy="71343"/>
              </a:xfrm>
              <a:custGeom>
                <a:avLst/>
                <a:gdLst>
                  <a:gd name="T0" fmla="*/ 36 w 41"/>
                  <a:gd name="T1" fmla="*/ 34 h 34"/>
                  <a:gd name="T2" fmla="*/ 32 w 41"/>
                  <a:gd name="T3" fmla="*/ 32 h 34"/>
                  <a:gd name="T4" fmla="*/ 3 w 41"/>
                  <a:gd name="T5" fmla="*/ 10 h 34"/>
                  <a:gd name="T6" fmla="*/ 1 w 41"/>
                  <a:gd name="T7" fmla="*/ 3 h 34"/>
                  <a:gd name="T8" fmla="*/ 8 w 41"/>
                  <a:gd name="T9" fmla="*/ 2 h 34"/>
                  <a:gd name="T10" fmla="*/ 39 w 41"/>
                  <a:gd name="T11" fmla="*/ 25 h 34"/>
                  <a:gd name="T12" fmla="*/ 39 w 41"/>
                  <a:gd name="T13" fmla="*/ 32 h 34"/>
                  <a:gd name="T14" fmla="*/ 36 w 41"/>
                  <a:gd name="T1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34">
                    <a:moveTo>
                      <a:pt x="36" y="34"/>
                    </a:moveTo>
                    <a:cubicBezTo>
                      <a:pt x="35" y="34"/>
                      <a:pt x="33" y="33"/>
                      <a:pt x="32" y="32"/>
                    </a:cubicBezTo>
                    <a:cubicBezTo>
                      <a:pt x="23" y="25"/>
                      <a:pt x="13" y="17"/>
                      <a:pt x="3" y="10"/>
                    </a:cubicBezTo>
                    <a:cubicBezTo>
                      <a:pt x="0" y="8"/>
                      <a:pt x="0" y="5"/>
                      <a:pt x="1" y="3"/>
                    </a:cubicBezTo>
                    <a:cubicBezTo>
                      <a:pt x="3" y="1"/>
                      <a:pt x="6" y="0"/>
                      <a:pt x="8" y="2"/>
                    </a:cubicBezTo>
                    <a:cubicBezTo>
                      <a:pt x="19" y="9"/>
                      <a:pt x="29" y="17"/>
                      <a:pt x="39" y="25"/>
                    </a:cubicBezTo>
                    <a:cubicBezTo>
                      <a:pt x="41" y="27"/>
                      <a:pt x="41" y="30"/>
                      <a:pt x="39" y="32"/>
                    </a:cubicBezTo>
                    <a:cubicBezTo>
                      <a:pt x="38" y="33"/>
                      <a:pt x="37" y="34"/>
                      <a:pt x="36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06" name="">
                <a:extLst>
                  <a:ext uri="{FF2B5EF4-FFF2-40B4-BE49-F238E27FC236}">
                    <a16:creationId xmlns:a16="http://schemas.microsoft.com/office/drawing/2014/main" id="{F9D38530-0624-4E4C-BB4B-4BAF9F7D7ADF}"/>
                  </a:ext>
                </a:extLst>
              </p:cNvPr>
              <p:cNvSpPr/>
              <p:nvPr/>
            </p:nvSpPr>
            <p:spPr bwMode="auto">
              <a:xfrm>
                <a:off x="7581645" y="2049033"/>
                <a:ext cx="91354" cy="31321"/>
              </a:xfrm>
              <a:custGeom>
                <a:avLst/>
                <a:gdLst>
                  <a:gd name="T0" fmla="*/ 39 w 44"/>
                  <a:gd name="T1" fmla="*/ 15 h 15"/>
                  <a:gd name="T2" fmla="*/ 38 w 44"/>
                  <a:gd name="T3" fmla="*/ 15 h 15"/>
                  <a:gd name="T4" fmla="*/ 4 w 44"/>
                  <a:gd name="T5" fmla="*/ 10 h 15"/>
                  <a:gd name="T6" fmla="*/ 0 w 44"/>
                  <a:gd name="T7" fmla="*/ 5 h 15"/>
                  <a:gd name="T8" fmla="*/ 5 w 44"/>
                  <a:gd name="T9" fmla="*/ 1 h 15"/>
                  <a:gd name="T10" fmla="*/ 40 w 44"/>
                  <a:gd name="T11" fmla="*/ 5 h 15"/>
                  <a:gd name="T12" fmla="*/ 44 w 44"/>
                  <a:gd name="T13" fmla="*/ 10 h 15"/>
                  <a:gd name="T14" fmla="*/ 39 w 44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" h="15">
                    <a:moveTo>
                      <a:pt x="39" y="15"/>
                    </a:moveTo>
                    <a:cubicBezTo>
                      <a:pt x="39" y="15"/>
                      <a:pt x="38" y="15"/>
                      <a:pt x="38" y="15"/>
                    </a:cubicBezTo>
                    <a:cubicBezTo>
                      <a:pt x="27" y="13"/>
                      <a:pt x="16" y="11"/>
                      <a:pt x="4" y="10"/>
                    </a:cubicBezTo>
                    <a:cubicBezTo>
                      <a:pt x="2" y="10"/>
                      <a:pt x="0" y="8"/>
                      <a:pt x="0" y="5"/>
                    </a:cubicBezTo>
                    <a:cubicBezTo>
                      <a:pt x="0" y="2"/>
                      <a:pt x="2" y="0"/>
                      <a:pt x="5" y="1"/>
                    </a:cubicBezTo>
                    <a:cubicBezTo>
                      <a:pt x="17" y="2"/>
                      <a:pt x="28" y="3"/>
                      <a:pt x="40" y="5"/>
                    </a:cubicBezTo>
                    <a:cubicBezTo>
                      <a:pt x="42" y="5"/>
                      <a:pt x="44" y="8"/>
                      <a:pt x="44" y="10"/>
                    </a:cubicBezTo>
                    <a:cubicBezTo>
                      <a:pt x="43" y="13"/>
                      <a:pt x="41" y="15"/>
                      <a:pt x="39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07" name="">
                <a:extLst>
                  <a:ext uri="{FF2B5EF4-FFF2-40B4-BE49-F238E27FC236}">
                    <a16:creationId xmlns:a16="http://schemas.microsoft.com/office/drawing/2014/main" id="{716ECFA0-1083-42E6-BD13-7BA578F0C7D4}"/>
                  </a:ext>
                </a:extLst>
              </p:cNvPr>
              <p:cNvSpPr/>
              <p:nvPr/>
            </p:nvSpPr>
            <p:spPr bwMode="auto">
              <a:xfrm>
                <a:off x="7631237" y="2194329"/>
                <a:ext cx="43502" cy="22621"/>
              </a:xfrm>
              <a:custGeom>
                <a:avLst/>
                <a:gdLst>
                  <a:gd name="T0" fmla="*/ 5 w 21"/>
                  <a:gd name="T1" fmla="*/ 11 h 11"/>
                  <a:gd name="T2" fmla="*/ 1 w 21"/>
                  <a:gd name="T3" fmla="*/ 8 h 11"/>
                  <a:gd name="T4" fmla="*/ 4 w 21"/>
                  <a:gd name="T5" fmla="*/ 2 h 11"/>
                  <a:gd name="T6" fmla="*/ 16 w 21"/>
                  <a:gd name="T7" fmla="*/ 0 h 11"/>
                  <a:gd name="T8" fmla="*/ 21 w 21"/>
                  <a:gd name="T9" fmla="*/ 4 h 11"/>
                  <a:gd name="T10" fmla="*/ 16 w 21"/>
                  <a:gd name="T11" fmla="*/ 9 h 11"/>
                  <a:gd name="T12" fmla="*/ 7 w 21"/>
                  <a:gd name="T13" fmla="*/ 11 h 11"/>
                  <a:gd name="T14" fmla="*/ 5 w 21"/>
                  <a:gd name="T1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11">
                    <a:moveTo>
                      <a:pt x="5" y="11"/>
                    </a:moveTo>
                    <a:cubicBezTo>
                      <a:pt x="3" y="11"/>
                      <a:pt x="1" y="10"/>
                      <a:pt x="1" y="8"/>
                    </a:cubicBezTo>
                    <a:cubicBezTo>
                      <a:pt x="0" y="5"/>
                      <a:pt x="1" y="3"/>
                      <a:pt x="4" y="2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18" y="0"/>
                      <a:pt x="21" y="2"/>
                      <a:pt x="21" y="4"/>
                    </a:cubicBezTo>
                    <a:cubicBezTo>
                      <a:pt x="21" y="7"/>
                      <a:pt x="19" y="9"/>
                      <a:pt x="16" y="9"/>
                    </a:cubicBezTo>
                    <a:cubicBezTo>
                      <a:pt x="13" y="10"/>
                      <a:pt x="10" y="10"/>
                      <a:pt x="7" y="11"/>
                    </a:cubicBezTo>
                    <a:cubicBezTo>
                      <a:pt x="6" y="11"/>
                      <a:pt x="6" y="11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08" name="">
                <a:extLst>
                  <a:ext uri="{FF2B5EF4-FFF2-40B4-BE49-F238E27FC236}">
                    <a16:creationId xmlns:a16="http://schemas.microsoft.com/office/drawing/2014/main" id="{87DDA5A4-B08E-42D5-85E6-8640DCBD8BC7}"/>
                  </a:ext>
                </a:extLst>
              </p:cNvPr>
              <p:cNvSpPr/>
              <p:nvPr/>
            </p:nvSpPr>
            <p:spPr bwMode="auto">
              <a:xfrm>
                <a:off x="7629497" y="2315264"/>
                <a:ext cx="100055" cy="61773"/>
              </a:xfrm>
              <a:custGeom>
                <a:avLst/>
                <a:gdLst>
                  <a:gd name="T0" fmla="*/ 6 w 48"/>
                  <a:gd name="T1" fmla="*/ 30 h 30"/>
                  <a:gd name="T2" fmla="*/ 2 w 48"/>
                  <a:gd name="T3" fmla="*/ 28 h 30"/>
                  <a:gd name="T4" fmla="*/ 4 w 48"/>
                  <a:gd name="T5" fmla="*/ 21 h 30"/>
                  <a:gd name="T6" fmla="*/ 40 w 48"/>
                  <a:gd name="T7" fmla="*/ 1 h 30"/>
                  <a:gd name="T8" fmla="*/ 47 w 48"/>
                  <a:gd name="T9" fmla="*/ 3 h 30"/>
                  <a:gd name="T10" fmla="*/ 45 w 48"/>
                  <a:gd name="T11" fmla="*/ 10 h 30"/>
                  <a:gd name="T12" fmla="*/ 8 w 48"/>
                  <a:gd name="T13" fmla="*/ 30 h 30"/>
                  <a:gd name="T14" fmla="*/ 6 w 48"/>
                  <a:gd name="T1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30">
                    <a:moveTo>
                      <a:pt x="6" y="30"/>
                    </a:moveTo>
                    <a:cubicBezTo>
                      <a:pt x="4" y="30"/>
                      <a:pt x="3" y="29"/>
                      <a:pt x="2" y="28"/>
                    </a:cubicBezTo>
                    <a:cubicBezTo>
                      <a:pt x="0" y="25"/>
                      <a:pt x="1" y="22"/>
                      <a:pt x="4" y="21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2" y="0"/>
                      <a:pt x="45" y="1"/>
                      <a:pt x="47" y="3"/>
                    </a:cubicBezTo>
                    <a:cubicBezTo>
                      <a:pt x="48" y="5"/>
                      <a:pt x="47" y="8"/>
                      <a:pt x="45" y="10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0"/>
                      <a:pt x="7" y="30"/>
                      <a:pt x="6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09" name="">
                <a:extLst>
                  <a:ext uri="{FF2B5EF4-FFF2-40B4-BE49-F238E27FC236}">
                    <a16:creationId xmlns:a16="http://schemas.microsoft.com/office/drawing/2014/main" id="{94C46792-4E3F-40D2-B081-77F6BB788EFC}"/>
                  </a:ext>
                </a:extLst>
              </p:cNvPr>
              <p:cNvSpPr/>
              <p:nvPr/>
            </p:nvSpPr>
            <p:spPr bwMode="auto">
              <a:xfrm>
                <a:off x="7779144" y="2424889"/>
                <a:ext cx="43502" cy="41762"/>
              </a:xfrm>
              <a:custGeom>
                <a:avLst/>
                <a:gdLst>
                  <a:gd name="T0" fmla="*/ 6 w 21"/>
                  <a:gd name="T1" fmla="*/ 20 h 20"/>
                  <a:gd name="T2" fmla="*/ 1 w 21"/>
                  <a:gd name="T3" fmla="*/ 17 h 20"/>
                  <a:gd name="T4" fmla="*/ 4 w 21"/>
                  <a:gd name="T5" fmla="*/ 10 h 20"/>
                  <a:gd name="T6" fmla="*/ 11 w 21"/>
                  <a:gd name="T7" fmla="*/ 3 h 20"/>
                  <a:gd name="T8" fmla="*/ 17 w 21"/>
                  <a:gd name="T9" fmla="*/ 1 h 20"/>
                  <a:gd name="T10" fmla="*/ 20 w 21"/>
                  <a:gd name="T11" fmla="*/ 7 h 20"/>
                  <a:gd name="T12" fmla="*/ 7 w 21"/>
                  <a:gd name="T13" fmla="*/ 19 h 20"/>
                  <a:gd name="T14" fmla="*/ 6 w 21"/>
                  <a:gd name="T1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20">
                    <a:moveTo>
                      <a:pt x="6" y="20"/>
                    </a:moveTo>
                    <a:cubicBezTo>
                      <a:pt x="4" y="20"/>
                      <a:pt x="2" y="19"/>
                      <a:pt x="1" y="17"/>
                    </a:cubicBezTo>
                    <a:cubicBezTo>
                      <a:pt x="0" y="14"/>
                      <a:pt x="1" y="11"/>
                      <a:pt x="4" y="10"/>
                    </a:cubicBezTo>
                    <a:cubicBezTo>
                      <a:pt x="7" y="9"/>
                      <a:pt x="9" y="6"/>
                      <a:pt x="11" y="3"/>
                    </a:cubicBezTo>
                    <a:cubicBezTo>
                      <a:pt x="12" y="1"/>
                      <a:pt x="14" y="0"/>
                      <a:pt x="17" y="1"/>
                    </a:cubicBezTo>
                    <a:cubicBezTo>
                      <a:pt x="19" y="2"/>
                      <a:pt x="21" y="5"/>
                      <a:pt x="20" y="7"/>
                    </a:cubicBezTo>
                    <a:cubicBezTo>
                      <a:pt x="17" y="12"/>
                      <a:pt x="13" y="17"/>
                      <a:pt x="7" y="19"/>
                    </a:cubicBezTo>
                    <a:cubicBezTo>
                      <a:pt x="7" y="20"/>
                      <a:pt x="6" y="20"/>
                      <a:pt x="6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10" name="">
                <a:extLst>
                  <a:ext uri="{FF2B5EF4-FFF2-40B4-BE49-F238E27FC236}">
                    <a16:creationId xmlns:a16="http://schemas.microsoft.com/office/drawing/2014/main" id="{46CAEE6E-41D7-4DE7-8904-353A33B9395B}"/>
                  </a:ext>
                </a:extLst>
              </p:cNvPr>
              <p:cNvSpPr/>
              <p:nvPr/>
            </p:nvSpPr>
            <p:spPr bwMode="auto">
              <a:xfrm>
                <a:off x="7835697" y="2483181"/>
                <a:ext cx="68733" cy="85264"/>
              </a:xfrm>
              <a:custGeom>
                <a:avLst/>
                <a:gdLst>
                  <a:gd name="T0" fmla="*/ 6 w 33"/>
                  <a:gd name="T1" fmla="*/ 41 h 41"/>
                  <a:gd name="T2" fmla="*/ 2 w 33"/>
                  <a:gd name="T3" fmla="*/ 39 h 41"/>
                  <a:gd name="T4" fmla="*/ 2 w 33"/>
                  <a:gd name="T5" fmla="*/ 32 h 41"/>
                  <a:gd name="T6" fmla="*/ 23 w 33"/>
                  <a:gd name="T7" fmla="*/ 4 h 41"/>
                  <a:gd name="T8" fmla="*/ 29 w 33"/>
                  <a:gd name="T9" fmla="*/ 1 h 41"/>
                  <a:gd name="T10" fmla="*/ 32 w 33"/>
                  <a:gd name="T11" fmla="*/ 7 h 41"/>
                  <a:gd name="T12" fmla="*/ 9 w 33"/>
                  <a:gd name="T13" fmla="*/ 39 h 41"/>
                  <a:gd name="T14" fmla="*/ 6 w 33"/>
                  <a:gd name="T15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41">
                    <a:moveTo>
                      <a:pt x="6" y="41"/>
                    </a:moveTo>
                    <a:cubicBezTo>
                      <a:pt x="4" y="41"/>
                      <a:pt x="3" y="40"/>
                      <a:pt x="2" y="39"/>
                    </a:cubicBezTo>
                    <a:cubicBezTo>
                      <a:pt x="0" y="37"/>
                      <a:pt x="0" y="34"/>
                      <a:pt x="2" y="32"/>
                    </a:cubicBezTo>
                    <a:cubicBezTo>
                      <a:pt x="11" y="24"/>
                      <a:pt x="18" y="14"/>
                      <a:pt x="23" y="4"/>
                    </a:cubicBezTo>
                    <a:cubicBezTo>
                      <a:pt x="24" y="1"/>
                      <a:pt x="26" y="0"/>
                      <a:pt x="29" y="1"/>
                    </a:cubicBezTo>
                    <a:cubicBezTo>
                      <a:pt x="32" y="2"/>
                      <a:pt x="33" y="5"/>
                      <a:pt x="32" y="7"/>
                    </a:cubicBezTo>
                    <a:cubicBezTo>
                      <a:pt x="27" y="19"/>
                      <a:pt x="19" y="31"/>
                      <a:pt x="9" y="39"/>
                    </a:cubicBezTo>
                    <a:cubicBezTo>
                      <a:pt x="8" y="40"/>
                      <a:pt x="7" y="41"/>
                      <a:pt x="6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11" name="">
                <a:extLst>
                  <a:ext uri="{FF2B5EF4-FFF2-40B4-BE49-F238E27FC236}">
                    <a16:creationId xmlns:a16="http://schemas.microsoft.com/office/drawing/2014/main" id="{E929FC98-14ED-4FE1-811C-C4D94D88762A}"/>
                  </a:ext>
                </a:extLst>
              </p:cNvPr>
              <p:cNvSpPr/>
              <p:nvPr/>
            </p:nvSpPr>
            <p:spPr bwMode="auto">
              <a:xfrm>
                <a:off x="8001874" y="2533644"/>
                <a:ext cx="33061" cy="55682"/>
              </a:xfrm>
              <a:custGeom>
                <a:avLst/>
                <a:gdLst>
                  <a:gd name="T0" fmla="*/ 6 w 16"/>
                  <a:gd name="T1" fmla="*/ 27 h 27"/>
                  <a:gd name="T2" fmla="*/ 4 w 16"/>
                  <a:gd name="T3" fmla="*/ 26 h 27"/>
                  <a:gd name="T4" fmla="*/ 1 w 16"/>
                  <a:gd name="T5" fmla="*/ 20 h 27"/>
                  <a:gd name="T6" fmla="*/ 6 w 16"/>
                  <a:gd name="T7" fmla="*/ 4 h 27"/>
                  <a:gd name="T8" fmla="*/ 12 w 16"/>
                  <a:gd name="T9" fmla="*/ 1 h 27"/>
                  <a:gd name="T10" fmla="*/ 15 w 16"/>
                  <a:gd name="T11" fmla="*/ 7 h 27"/>
                  <a:gd name="T12" fmla="*/ 10 w 16"/>
                  <a:gd name="T13" fmla="*/ 23 h 27"/>
                  <a:gd name="T14" fmla="*/ 6 w 16"/>
                  <a:gd name="T1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27">
                    <a:moveTo>
                      <a:pt x="6" y="27"/>
                    </a:moveTo>
                    <a:cubicBezTo>
                      <a:pt x="5" y="27"/>
                      <a:pt x="5" y="26"/>
                      <a:pt x="4" y="26"/>
                    </a:cubicBezTo>
                    <a:cubicBezTo>
                      <a:pt x="2" y="25"/>
                      <a:pt x="0" y="23"/>
                      <a:pt x="1" y="20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2"/>
                      <a:pt x="10" y="0"/>
                      <a:pt x="12" y="1"/>
                    </a:cubicBezTo>
                    <a:cubicBezTo>
                      <a:pt x="15" y="2"/>
                      <a:pt x="16" y="4"/>
                      <a:pt x="15" y="7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5"/>
                      <a:pt x="8" y="27"/>
                      <a:pt x="6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12" name="">
                <a:extLst>
                  <a:ext uri="{FF2B5EF4-FFF2-40B4-BE49-F238E27FC236}">
                    <a16:creationId xmlns:a16="http://schemas.microsoft.com/office/drawing/2014/main" id="{91CE107D-7E28-4D0F-8FB4-BC09DA4D9FD2}"/>
                  </a:ext>
                </a:extLst>
              </p:cNvPr>
              <p:cNvSpPr/>
              <p:nvPr/>
            </p:nvSpPr>
            <p:spPr bwMode="auto">
              <a:xfrm>
                <a:off x="8172401" y="2547564"/>
                <a:ext cx="44372" cy="108755"/>
              </a:xfrm>
              <a:custGeom>
                <a:avLst/>
                <a:gdLst>
                  <a:gd name="T0" fmla="*/ 15 w 21"/>
                  <a:gd name="T1" fmla="*/ 52 h 52"/>
                  <a:gd name="T2" fmla="*/ 11 w 21"/>
                  <a:gd name="T3" fmla="*/ 47 h 52"/>
                  <a:gd name="T4" fmla="*/ 1 w 21"/>
                  <a:gd name="T5" fmla="*/ 8 h 52"/>
                  <a:gd name="T6" fmla="*/ 4 w 21"/>
                  <a:gd name="T7" fmla="*/ 1 h 52"/>
                  <a:gd name="T8" fmla="*/ 11 w 21"/>
                  <a:gd name="T9" fmla="*/ 4 h 52"/>
                  <a:gd name="T10" fmla="*/ 20 w 21"/>
                  <a:gd name="T11" fmla="*/ 46 h 52"/>
                  <a:gd name="T12" fmla="*/ 16 w 21"/>
                  <a:gd name="T13" fmla="*/ 52 h 52"/>
                  <a:gd name="T14" fmla="*/ 15 w 21"/>
                  <a:gd name="T1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52">
                    <a:moveTo>
                      <a:pt x="15" y="52"/>
                    </a:moveTo>
                    <a:cubicBezTo>
                      <a:pt x="13" y="52"/>
                      <a:pt x="11" y="50"/>
                      <a:pt x="11" y="47"/>
                    </a:cubicBezTo>
                    <a:cubicBezTo>
                      <a:pt x="9" y="34"/>
                      <a:pt x="6" y="20"/>
                      <a:pt x="1" y="8"/>
                    </a:cubicBezTo>
                    <a:cubicBezTo>
                      <a:pt x="0" y="5"/>
                      <a:pt x="2" y="2"/>
                      <a:pt x="4" y="1"/>
                    </a:cubicBezTo>
                    <a:cubicBezTo>
                      <a:pt x="7" y="0"/>
                      <a:pt x="10" y="2"/>
                      <a:pt x="11" y="4"/>
                    </a:cubicBezTo>
                    <a:cubicBezTo>
                      <a:pt x="15" y="18"/>
                      <a:pt x="19" y="32"/>
                      <a:pt x="20" y="46"/>
                    </a:cubicBezTo>
                    <a:cubicBezTo>
                      <a:pt x="21" y="49"/>
                      <a:pt x="19" y="51"/>
                      <a:pt x="16" y="52"/>
                    </a:cubicBezTo>
                    <a:cubicBezTo>
                      <a:pt x="16" y="52"/>
                      <a:pt x="16" y="52"/>
                      <a:pt x="15" y="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13" name="">
                <a:extLst>
                  <a:ext uri="{FF2B5EF4-FFF2-40B4-BE49-F238E27FC236}">
                    <a16:creationId xmlns:a16="http://schemas.microsoft.com/office/drawing/2014/main" id="{9DEA50D1-F870-41A9-9A7D-2CA68082B9B0}"/>
                  </a:ext>
                </a:extLst>
              </p:cNvPr>
              <p:cNvSpPr/>
              <p:nvPr/>
            </p:nvSpPr>
            <p:spPr bwMode="auto">
              <a:xfrm>
                <a:off x="8309867" y="2526683"/>
                <a:ext cx="29581" cy="50462"/>
              </a:xfrm>
              <a:custGeom>
                <a:avLst/>
                <a:gdLst>
                  <a:gd name="T0" fmla="*/ 8 w 14"/>
                  <a:gd name="T1" fmla="*/ 24 h 24"/>
                  <a:gd name="T2" fmla="*/ 3 w 14"/>
                  <a:gd name="T3" fmla="*/ 20 h 24"/>
                  <a:gd name="T4" fmla="*/ 0 w 14"/>
                  <a:gd name="T5" fmla="*/ 6 h 24"/>
                  <a:gd name="T6" fmla="*/ 4 w 14"/>
                  <a:gd name="T7" fmla="*/ 0 h 24"/>
                  <a:gd name="T8" fmla="*/ 10 w 14"/>
                  <a:gd name="T9" fmla="*/ 4 h 24"/>
                  <a:gd name="T10" fmla="*/ 13 w 14"/>
                  <a:gd name="T11" fmla="*/ 18 h 24"/>
                  <a:gd name="T12" fmla="*/ 9 w 14"/>
                  <a:gd name="T13" fmla="*/ 23 h 24"/>
                  <a:gd name="T14" fmla="*/ 8 w 14"/>
                  <a:gd name="T1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24">
                    <a:moveTo>
                      <a:pt x="8" y="24"/>
                    </a:moveTo>
                    <a:cubicBezTo>
                      <a:pt x="6" y="24"/>
                      <a:pt x="4" y="22"/>
                      <a:pt x="3" y="2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1" y="1"/>
                      <a:pt x="4" y="0"/>
                    </a:cubicBezTo>
                    <a:cubicBezTo>
                      <a:pt x="7" y="0"/>
                      <a:pt x="9" y="1"/>
                      <a:pt x="10" y="4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4" y="20"/>
                      <a:pt x="12" y="23"/>
                      <a:pt x="9" y="23"/>
                    </a:cubicBezTo>
                    <a:cubicBezTo>
                      <a:pt x="9" y="24"/>
                      <a:pt x="9" y="24"/>
                      <a:pt x="8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14" name="">
                <a:extLst>
                  <a:ext uri="{FF2B5EF4-FFF2-40B4-BE49-F238E27FC236}">
                    <a16:creationId xmlns:a16="http://schemas.microsoft.com/office/drawing/2014/main" id="{C13ED9B2-D8DF-49E9-A894-4431518B27A5}"/>
                  </a:ext>
                </a:extLst>
              </p:cNvPr>
              <p:cNvSpPr/>
              <p:nvPr/>
            </p:nvSpPr>
            <p:spPr bwMode="auto">
              <a:xfrm>
                <a:off x="8351629" y="1582692"/>
                <a:ext cx="43502" cy="62643"/>
              </a:xfrm>
              <a:custGeom>
                <a:avLst/>
                <a:gdLst>
                  <a:gd name="T0" fmla="*/ 5 w 21"/>
                  <a:gd name="T1" fmla="*/ 30 h 30"/>
                  <a:gd name="T2" fmla="*/ 3 w 21"/>
                  <a:gd name="T3" fmla="*/ 29 h 30"/>
                  <a:gd name="T4" fmla="*/ 0 w 21"/>
                  <a:gd name="T5" fmla="*/ 23 h 30"/>
                  <a:gd name="T6" fmla="*/ 12 w 21"/>
                  <a:gd name="T7" fmla="*/ 3 h 30"/>
                  <a:gd name="T8" fmla="*/ 19 w 21"/>
                  <a:gd name="T9" fmla="*/ 2 h 30"/>
                  <a:gd name="T10" fmla="*/ 20 w 21"/>
                  <a:gd name="T11" fmla="*/ 9 h 30"/>
                  <a:gd name="T12" fmla="*/ 10 w 21"/>
                  <a:gd name="T13" fmla="*/ 26 h 30"/>
                  <a:gd name="T14" fmla="*/ 5 w 21"/>
                  <a:gd name="T1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30">
                    <a:moveTo>
                      <a:pt x="5" y="30"/>
                    </a:moveTo>
                    <a:cubicBezTo>
                      <a:pt x="4" y="30"/>
                      <a:pt x="4" y="29"/>
                      <a:pt x="3" y="29"/>
                    </a:cubicBezTo>
                    <a:cubicBezTo>
                      <a:pt x="1" y="28"/>
                      <a:pt x="0" y="26"/>
                      <a:pt x="0" y="23"/>
                    </a:cubicBezTo>
                    <a:cubicBezTo>
                      <a:pt x="3" y="16"/>
                      <a:pt x="7" y="9"/>
                      <a:pt x="12" y="3"/>
                    </a:cubicBezTo>
                    <a:cubicBezTo>
                      <a:pt x="14" y="1"/>
                      <a:pt x="17" y="0"/>
                      <a:pt x="19" y="2"/>
                    </a:cubicBezTo>
                    <a:cubicBezTo>
                      <a:pt x="21" y="4"/>
                      <a:pt x="21" y="7"/>
                      <a:pt x="20" y="9"/>
                    </a:cubicBezTo>
                    <a:cubicBezTo>
                      <a:pt x="15" y="14"/>
                      <a:pt x="12" y="20"/>
                      <a:pt x="10" y="26"/>
                    </a:cubicBezTo>
                    <a:cubicBezTo>
                      <a:pt x="9" y="28"/>
                      <a:pt x="7" y="30"/>
                      <a:pt x="5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15" name="">
                <a:extLst>
                  <a:ext uri="{FF2B5EF4-FFF2-40B4-BE49-F238E27FC236}">
                    <a16:creationId xmlns:a16="http://schemas.microsoft.com/office/drawing/2014/main" id="{0B295129-A6D3-4C15-B202-55E1AF7E3599}"/>
                  </a:ext>
                </a:extLst>
              </p:cNvPr>
              <p:cNvSpPr/>
              <p:nvPr/>
            </p:nvSpPr>
            <p:spPr bwMode="auto">
              <a:xfrm>
                <a:off x="8549128" y="1707978"/>
                <a:ext cx="54813" cy="55682"/>
              </a:xfrm>
              <a:custGeom>
                <a:avLst/>
                <a:gdLst>
                  <a:gd name="T0" fmla="*/ 5 w 26"/>
                  <a:gd name="T1" fmla="*/ 27 h 27"/>
                  <a:gd name="T2" fmla="*/ 2 w 26"/>
                  <a:gd name="T3" fmla="*/ 26 h 27"/>
                  <a:gd name="T4" fmla="*/ 1 w 26"/>
                  <a:gd name="T5" fmla="*/ 19 h 27"/>
                  <a:gd name="T6" fmla="*/ 17 w 26"/>
                  <a:gd name="T7" fmla="*/ 2 h 27"/>
                  <a:gd name="T8" fmla="*/ 24 w 26"/>
                  <a:gd name="T9" fmla="*/ 2 h 27"/>
                  <a:gd name="T10" fmla="*/ 24 w 26"/>
                  <a:gd name="T11" fmla="*/ 9 h 27"/>
                  <a:gd name="T12" fmla="*/ 9 w 26"/>
                  <a:gd name="T13" fmla="*/ 25 h 27"/>
                  <a:gd name="T14" fmla="*/ 5 w 26"/>
                  <a:gd name="T1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27">
                    <a:moveTo>
                      <a:pt x="5" y="27"/>
                    </a:moveTo>
                    <a:cubicBezTo>
                      <a:pt x="4" y="27"/>
                      <a:pt x="3" y="27"/>
                      <a:pt x="2" y="26"/>
                    </a:cubicBezTo>
                    <a:cubicBezTo>
                      <a:pt x="0" y="25"/>
                      <a:pt x="0" y="22"/>
                      <a:pt x="1" y="19"/>
                    </a:cubicBezTo>
                    <a:cubicBezTo>
                      <a:pt x="6" y="13"/>
                      <a:pt x="11" y="7"/>
                      <a:pt x="17" y="2"/>
                    </a:cubicBezTo>
                    <a:cubicBezTo>
                      <a:pt x="20" y="0"/>
                      <a:pt x="23" y="0"/>
                      <a:pt x="24" y="2"/>
                    </a:cubicBezTo>
                    <a:cubicBezTo>
                      <a:pt x="26" y="4"/>
                      <a:pt x="26" y="8"/>
                      <a:pt x="24" y="9"/>
                    </a:cubicBezTo>
                    <a:cubicBezTo>
                      <a:pt x="18" y="14"/>
                      <a:pt x="13" y="19"/>
                      <a:pt x="9" y="25"/>
                    </a:cubicBezTo>
                    <a:cubicBezTo>
                      <a:pt x="8" y="26"/>
                      <a:pt x="7" y="27"/>
                      <a:pt x="5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16" name="">
                <a:extLst>
                  <a:ext uri="{FF2B5EF4-FFF2-40B4-BE49-F238E27FC236}">
                    <a16:creationId xmlns:a16="http://schemas.microsoft.com/office/drawing/2014/main" id="{2E614D53-3987-4046-A62D-9F7C401878A7}"/>
                  </a:ext>
                </a:extLst>
              </p:cNvPr>
              <p:cNvSpPr/>
              <p:nvPr/>
            </p:nvSpPr>
            <p:spPr bwMode="auto">
              <a:xfrm>
                <a:off x="8672673" y="1957678"/>
                <a:ext cx="70473" cy="28712"/>
              </a:xfrm>
              <a:custGeom>
                <a:avLst/>
                <a:gdLst>
                  <a:gd name="T0" fmla="*/ 6 w 34"/>
                  <a:gd name="T1" fmla="*/ 14 h 14"/>
                  <a:gd name="T2" fmla="*/ 1 w 34"/>
                  <a:gd name="T3" fmla="*/ 10 h 14"/>
                  <a:gd name="T4" fmla="*/ 5 w 34"/>
                  <a:gd name="T5" fmla="*/ 4 h 14"/>
                  <a:gd name="T6" fmla="*/ 28 w 34"/>
                  <a:gd name="T7" fmla="*/ 0 h 14"/>
                  <a:gd name="T8" fmla="*/ 33 w 34"/>
                  <a:gd name="T9" fmla="*/ 4 h 14"/>
                  <a:gd name="T10" fmla="*/ 29 w 34"/>
                  <a:gd name="T11" fmla="*/ 10 h 14"/>
                  <a:gd name="T12" fmla="*/ 7 w 34"/>
                  <a:gd name="T13" fmla="*/ 14 h 14"/>
                  <a:gd name="T14" fmla="*/ 6 w 34"/>
                  <a:gd name="T1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14">
                    <a:moveTo>
                      <a:pt x="6" y="14"/>
                    </a:moveTo>
                    <a:cubicBezTo>
                      <a:pt x="3" y="14"/>
                      <a:pt x="1" y="12"/>
                      <a:pt x="1" y="10"/>
                    </a:cubicBezTo>
                    <a:cubicBezTo>
                      <a:pt x="0" y="7"/>
                      <a:pt x="2" y="5"/>
                      <a:pt x="5" y="4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3" y="2"/>
                      <a:pt x="33" y="4"/>
                    </a:cubicBezTo>
                    <a:cubicBezTo>
                      <a:pt x="34" y="7"/>
                      <a:pt x="32" y="9"/>
                      <a:pt x="29" y="10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6" y="14"/>
                      <a:pt x="6" y="14"/>
                      <a:pt x="6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17" name="">
                <a:extLst>
                  <a:ext uri="{FF2B5EF4-FFF2-40B4-BE49-F238E27FC236}">
                    <a16:creationId xmlns:a16="http://schemas.microsoft.com/office/drawing/2014/main" id="{6EF4D005-AD5B-4FE6-96C1-08F27D77CE5B}"/>
                  </a:ext>
                </a:extLst>
              </p:cNvPr>
              <p:cNvSpPr/>
              <p:nvPr/>
            </p:nvSpPr>
            <p:spPr bwMode="auto">
              <a:xfrm>
                <a:off x="8653532" y="2242181"/>
                <a:ext cx="71343" cy="46112"/>
              </a:xfrm>
              <a:custGeom>
                <a:avLst/>
                <a:gdLst>
                  <a:gd name="T0" fmla="*/ 28 w 34"/>
                  <a:gd name="T1" fmla="*/ 22 h 22"/>
                  <a:gd name="T2" fmla="*/ 28 w 34"/>
                  <a:gd name="T3" fmla="*/ 22 h 22"/>
                  <a:gd name="T4" fmla="*/ 1 w 34"/>
                  <a:gd name="T5" fmla="*/ 9 h 22"/>
                  <a:gd name="T6" fmla="*/ 2 w 34"/>
                  <a:gd name="T7" fmla="*/ 2 h 22"/>
                  <a:gd name="T8" fmla="*/ 9 w 34"/>
                  <a:gd name="T9" fmla="*/ 2 h 22"/>
                  <a:gd name="T10" fmla="*/ 29 w 34"/>
                  <a:gd name="T11" fmla="*/ 12 h 22"/>
                  <a:gd name="T12" fmla="*/ 33 w 34"/>
                  <a:gd name="T13" fmla="*/ 18 h 22"/>
                  <a:gd name="T14" fmla="*/ 28 w 34"/>
                  <a:gd name="T1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22">
                    <a:moveTo>
                      <a:pt x="28" y="22"/>
                    </a:moveTo>
                    <a:cubicBezTo>
                      <a:pt x="28" y="22"/>
                      <a:pt x="28" y="22"/>
                      <a:pt x="28" y="22"/>
                    </a:cubicBezTo>
                    <a:cubicBezTo>
                      <a:pt x="18" y="21"/>
                      <a:pt x="8" y="16"/>
                      <a:pt x="1" y="9"/>
                    </a:cubicBezTo>
                    <a:cubicBezTo>
                      <a:pt x="0" y="7"/>
                      <a:pt x="0" y="4"/>
                      <a:pt x="2" y="2"/>
                    </a:cubicBezTo>
                    <a:cubicBezTo>
                      <a:pt x="4" y="0"/>
                      <a:pt x="7" y="0"/>
                      <a:pt x="9" y="2"/>
                    </a:cubicBezTo>
                    <a:cubicBezTo>
                      <a:pt x="14" y="8"/>
                      <a:pt x="21" y="11"/>
                      <a:pt x="29" y="12"/>
                    </a:cubicBezTo>
                    <a:cubicBezTo>
                      <a:pt x="32" y="13"/>
                      <a:pt x="34" y="15"/>
                      <a:pt x="33" y="18"/>
                    </a:cubicBezTo>
                    <a:cubicBezTo>
                      <a:pt x="33" y="20"/>
                      <a:pt x="31" y="22"/>
                      <a:pt x="28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18" name="">
                <a:extLst>
                  <a:ext uri="{FF2B5EF4-FFF2-40B4-BE49-F238E27FC236}">
                    <a16:creationId xmlns:a16="http://schemas.microsoft.com/office/drawing/2014/main" id="{975CE16D-23A3-473B-8359-1429BE7C1E51}"/>
                  </a:ext>
                </a:extLst>
              </p:cNvPr>
              <p:cNvSpPr/>
              <p:nvPr/>
            </p:nvSpPr>
            <p:spPr bwMode="auto">
              <a:xfrm>
                <a:off x="8493445" y="2435330"/>
                <a:ext cx="60033" cy="46112"/>
              </a:xfrm>
              <a:custGeom>
                <a:avLst/>
                <a:gdLst>
                  <a:gd name="T0" fmla="*/ 23 w 29"/>
                  <a:gd name="T1" fmla="*/ 22 h 22"/>
                  <a:gd name="T2" fmla="*/ 21 w 29"/>
                  <a:gd name="T3" fmla="*/ 21 h 22"/>
                  <a:gd name="T4" fmla="*/ 3 w 29"/>
                  <a:gd name="T5" fmla="*/ 10 h 22"/>
                  <a:gd name="T6" fmla="*/ 1 w 29"/>
                  <a:gd name="T7" fmla="*/ 3 h 22"/>
                  <a:gd name="T8" fmla="*/ 8 w 29"/>
                  <a:gd name="T9" fmla="*/ 1 h 22"/>
                  <a:gd name="T10" fmla="*/ 26 w 29"/>
                  <a:gd name="T11" fmla="*/ 13 h 22"/>
                  <a:gd name="T12" fmla="*/ 28 w 29"/>
                  <a:gd name="T13" fmla="*/ 20 h 22"/>
                  <a:gd name="T14" fmla="*/ 23 w 29"/>
                  <a:gd name="T1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22">
                    <a:moveTo>
                      <a:pt x="23" y="22"/>
                    </a:moveTo>
                    <a:cubicBezTo>
                      <a:pt x="23" y="22"/>
                      <a:pt x="22" y="22"/>
                      <a:pt x="21" y="21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0" y="8"/>
                      <a:pt x="0" y="5"/>
                      <a:pt x="1" y="3"/>
                    </a:cubicBezTo>
                    <a:cubicBezTo>
                      <a:pt x="2" y="1"/>
                      <a:pt x="6" y="0"/>
                      <a:pt x="8" y="1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8" y="15"/>
                      <a:pt x="29" y="18"/>
                      <a:pt x="28" y="20"/>
                    </a:cubicBezTo>
                    <a:cubicBezTo>
                      <a:pt x="27" y="21"/>
                      <a:pt x="25" y="22"/>
                      <a:pt x="23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19" name="">
                <a:extLst>
                  <a:ext uri="{FF2B5EF4-FFF2-40B4-BE49-F238E27FC236}">
                    <a16:creationId xmlns:a16="http://schemas.microsoft.com/office/drawing/2014/main" id="{61CD06EE-E470-4B11-9953-667A0CDFAEE9}"/>
                  </a:ext>
                </a:extLst>
              </p:cNvPr>
              <p:cNvSpPr/>
              <p:nvPr/>
            </p:nvSpPr>
            <p:spPr bwMode="auto">
              <a:xfrm>
                <a:off x="8230694" y="1377363"/>
                <a:ext cx="56553" cy="234910"/>
              </a:xfrm>
              <a:custGeom>
                <a:avLst/>
                <a:gdLst>
                  <a:gd name="T0" fmla="*/ 5 w 27"/>
                  <a:gd name="T1" fmla="*/ 113 h 113"/>
                  <a:gd name="T2" fmla="*/ 4 w 27"/>
                  <a:gd name="T3" fmla="*/ 113 h 113"/>
                  <a:gd name="T4" fmla="*/ 0 w 27"/>
                  <a:gd name="T5" fmla="*/ 108 h 113"/>
                  <a:gd name="T6" fmla="*/ 17 w 27"/>
                  <a:gd name="T7" fmla="*/ 4 h 113"/>
                  <a:gd name="T8" fmla="*/ 23 w 27"/>
                  <a:gd name="T9" fmla="*/ 0 h 113"/>
                  <a:gd name="T10" fmla="*/ 27 w 27"/>
                  <a:gd name="T11" fmla="*/ 6 h 113"/>
                  <a:gd name="T12" fmla="*/ 10 w 27"/>
                  <a:gd name="T13" fmla="*/ 109 h 113"/>
                  <a:gd name="T14" fmla="*/ 5 w 27"/>
                  <a:gd name="T15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13">
                    <a:moveTo>
                      <a:pt x="5" y="113"/>
                    </a:moveTo>
                    <a:cubicBezTo>
                      <a:pt x="5" y="113"/>
                      <a:pt x="4" y="113"/>
                      <a:pt x="4" y="113"/>
                    </a:cubicBezTo>
                    <a:cubicBezTo>
                      <a:pt x="1" y="113"/>
                      <a:pt x="0" y="110"/>
                      <a:pt x="0" y="108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8" y="2"/>
                      <a:pt x="20" y="0"/>
                      <a:pt x="23" y="0"/>
                    </a:cubicBezTo>
                    <a:cubicBezTo>
                      <a:pt x="25" y="1"/>
                      <a:pt x="27" y="3"/>
                      <a:pt x="27" y="6"/>
                    </a:cubicBezTo>
                    <a:cubicBezTo>
                      <a:pt x="10" y="109"/>
                      <a:pt x="10" y="109"/>
                      <a:pt x="10" y="109"/>
                    </a:cubicBezTo>
                    <a:cubicBezTo>
                      <a:pt x="9" y="112"/>
                      <a:pt x="7" y="113"/>
                      <a:pt x="5" y="1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20" name="">
                <a:extLst>
                  <a:ext uri="{FF2B5EF4-FFF2-40B4-BE49-F238E27FC236}">
                    <a16:creationId xmlns:a16="http://schemas.microsoft.com/office/drawing/2014/main" id="{034CDE06-5F24-4147-8FCD-F2438F3AB843}"/>
                  </a:ext>
                </a:extLst>
              </p:cNvPr>
              <p:cNvSpPr/>
              <p:nvPr/>
            </p:nvSpPr>
            <p:spPr bwMode="auto">
              <a:xfrm>
                <a:off x="8456034" y="1480898"/>
                <a:ext cx="122676" cy="216640"/>
              </a:xfrm>
              <a:custGeom>
                <a:avLst/>
                <a:gdLst>
                  <a:gd name="T0" fmla="*/ 6 w 59"/>
                  <a:gd name="T1" fmla="*/ 104 h 104"/>
                  <a:gd name="T2" fmla="*/ 3 w 59"/>
                  <a:gd name="T3" fmla="*/ 103 h 104"/>
                  <a:gd name="T4" fmla="*/ 2 w 59"/>
                  <a:gd name="T5" fmla="*/ 96 h 104"/>
                  <a:gd name="T6" fmla="*/ 49 w 59"/>
                  <a:gd name="T7" fmla="*/ 4 h 104"/>
                  <a:gd name="T8" fmla="*/ 55 w 59"/>
                  <a:gd name="T9" fmla="*/ 1 h 104"/>
                  <a:gd name="T10" fmla="*/ 58 w 59"/>
                  <a:gd name="T11" fmla="*/ 7 h 104"/>
                  <a:gd name="T12" fmla="*/ 10 w 59"/>
                  <a:gd name="T13" fmla="*/ 102 h 104"/>
                  <a:gd name="T14" fmla="*/ 6 w 59"/>
                  <a:gd name="T15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" h="104">
                    <a:moveTo>
                      <a:pt x="6" y="104"/>
                    </a:moveTo>
                    <a:cubicBezTo>
                      <a:pt x="5" y="104"/>
                      <a:pt x="4" y="103"/>
                      <a:pt x="3" y="103"/>
                    </a:cubicBezTo>
                    <a:cubicBezTo>
                      <a:pt x="1" y="101"/>
                      <a:pt x="0" y="98"/>
                      <a:pt x="2" y="96"/>
                    </a:cubicBezTo>
                    <a:cubicBezTo>
                      <a:pt x="23" y="68"/>
                      <a:pt x="39" y="37"/>
                      <a:pt x="49" y="4"/>
                    </a:cubicBezTo>
                    <a:cubicBezTo>
                      <a:pt x="50" y="1"/>
                      <a:pt x="53" y="0"/>
                      <a:pt x="55" y="1"/>
                    </a:cubicBezTo>
                    <a:cubicBezTo>
                      <a:pt x="58" y="2"/>
                      <a:pt x="59" y="4"/>
                      <a:pt x="58" y="7"/>
                    </a:cubicBezTo>
                    <a:cubicBezTo>
                      <a:pt x="48" y="41"/>
                      <a:pt x="31" y="73"/>
                      <a:pt x="10" y="102"/>
                    </a:cubicBezTo>
                    <a:cubicBezTo>
                      <a:pt x="9" y="103"/>
                      <a:pt x="7" y="104"/>
                      <a:pt x="6" y="1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21" name="">
                <a:extLst>
                  <a:ext uri="{FF2B5EF4-FFF2-40B4-BE49-F238E27FC236}">
                    <a16:creationId xmlns:a16="http://schemas.microsoft.com/office/drawing/2014/main" id="{8EBECD28-AC9E-466E-AEE9-06DDDAE2DB03}"/>
                  </a:ext>
                </a:extLst>
              </p:cNvPr>
              <p:cNvSpPr/>
              <p:nvPr/>
            </p:nvSpPr>
            <p:spPr bwMode="auto">
              <a:xfrm>
                <a:off x="8628301" y="1749740"/>
                <a:ext cx="160957" cy="124416"/>
              </a:xfrm>
              <a:custGeom>
                <a:avLst/>
                <a:gdLst>
                  <a:gd name="T0" fmla="*/ 6 w 77"/>
                  <a:gd name="T1" fmla="*/ 60 h 60"/>
                  <a:gd name="T2" fmla="*/ 2 w 77"/>
                  <a:gd name="T3" fmla="*/ 58 h 60"/>
                  <a:gd name="T4" fmla="*/ 3 w 77"/>
                  <a:gd name="T5" fmla="*/ 51 h 60"/>
                  <a:gd name="T6" fmla="*/ 69 w 77"/>
                  <a:gd name="T7" fmla="*/ 2 h 60"/>
                  <a:gd name="T8" fmla="*/ 76 w 77"/>
                  <a:gd name="T9" fmla="*/ 3 h 60"/>
                  <a:gd name="T10" fmla="*/ 75 w 77"/>
                  <a:gd name="T11" fmla="*/ 10 h 60"/>
                  <a:gd name="T12" fmla="*/ 9 w 77"/>
                  <a:gd name="T13" fmla="*/ 59 h 60"/>
                  <a:gd name="T14" fmla="*/ 6 w 77"/>
                  <a:gd name="T15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60">
                    <a:moveTo>
                      <a:pt x="6" y="60"/>
                    </a:moveTo>
                    <a:cubicBezTo>
                      <a:pt x="4" y="60"/>
                      <a:pt x="3" y="59"/>
                      <a:pt x="2" y="58"/>
                    </a:cubicBezTo>
                    <a:cubicBezTo>
                      <a:pt x="0" y="56"/>
                      <a:pt x="1" y="53"/>
                      <a:pt x="3" y="51"/>
                    </a:cubicBezTo>
                    <a:cubicBezTo>
                      <a:pt x="69" y="2"/>
                      <a:pt x="69" y="2"/>
                      <a:pt x="69" y="2"/>
                    </a:cubicBezTo>
                    <a:cubicBezTo>
                      <a:pt x="71" y="0"/>
                      <a:pt x="74" y="1"/>
                      <a:pt x="76" y="3"/>
                    </a:cubicBezTo>
                    <a:cubicBezTo>
                      <a:pt x="77" y="5"/>
                      <a:pt x="77" y="8"/>
                      <a:pt x="75" y="10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8" y="60"/>
                      <a:pt x="7" y="60"/>
                      <a:pt x="6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22" name="">
                <a:extLst>
                  <a:ext uri="{FF2B5EF4-FFF2-40B4-BE49-F238E27FC236}">
                    <a16:creationId xmlns:a16="http://schemas.microsoft.com/office/drawing/2014/main" id="{E76DFC5E-CD2A-47FE-9948-CD0689D1C0D6}"/>
                  </a:ext>
                </a:extLst>
              </p:cNvPr>
              <p:cNvSpPr/>
              <p:nvPr/>
            </p:nvSpPr>
            <p:spPr bwMode="auto">
              <a:xfrm>
                <a:off x="8689204" y="2119505"/>
                <a:ext cx="201849" cy="35672"/>
              </a:xfrm>
              <a:custGeom>
                <a:avLst/>
                <a:gdLst>
                  <a:gd name="T0" fmla="*/ 92 w 97"/>
                  <a:gd name="T1" fmla="*/ 17 h 17"/>
                  <a:gd name="T2" fmla="*/ 92 w 97"/>
                  <a:gd name="T3" fmla="*/ 17 h 17"/>
                  <a:gd name="T4" fmla="*/ 4 w 97"/>
                  <a:gd name="T5" fmla="*/ 10 h 17"/>
                  <a:gd name="T6" fmla="*/ 0 w 97"/>
                  <a:gd name="T7" fmla="*/ 5 h 17"/>
                  <a:gd name="T8" fmla="*/ 5 w 97"/>
                  <a:gd name="T9" fmla="*/ 1 h 17"/>
                  <a:gd name="T10" fmla="*/ 92 w 97"/>
                  <a:gd name="T11" fmla="*/ 7 h 17"/>
                  <a:gd name="T12" fmla="*/ 97 w 97"/>
                  <a:gd name="T13" fmla="*/ 13 h 17"/>
                  <a:gd name="T14" fmla="*/ 92 w 97"/>
                  <a:gd name="T1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7" h="17">
                    <a:moveTo>
                      <a:pt x="92" y="17"/>
                    </a:moveTo>
                    <a:cubicBezTo>
                      <a:pt x="92" y="17"/>
                      <a:pt x="92" y="17"/>
                      <a:pt x="92" y="17"/>
                    </a:cubicBezTo>
                    <a:cubicBezTo>
                      <a:pt x="63" y="16"/>
                      <a:pt x="33" y="14"/>
                      <a:pt x="4" y="10"/>
                    </a:cubicBezTo>
                    <a:cubicBezTo>
                      <a:pt x="1" y="10"/>
                      <a:pt x="0" y="7"/>
                      <a:pt x="0" y="5"/>
                    </a:cubicBezTo>
                    <a:cubicBezTo>
                      <a:pt x="0" y="2"/>
                      <a:pt x="3" y="0"/>
                      <a:pt x="5" y="1"/>
                    </a:cubicBezTo>
                    <a:cubicBezTo>
                      <a:pt x="34" y="4"/>
                      <a:pt x="63" y="7"/>
                      <a:pt x="92" y="7"/>
                    </a:cubicBezTo>
                    <a:cubicBezTo>
                      <a:pt x="95" y="8"/>
                      <a:pt x="97" y="10"/>
                      <a:pt x="97" y="13"/>
                    </a:cubicBezTo>
                    <a:cubicBezTo>
                      <a:pt x="97" y="15"/>
                      <a:pt x="95" y="17"/>
                      <a:pt x="92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23" name="">
                <a:extLst>
                  <a:ext uri="{FF2B5EF4-FFF2-40B4-BE49-F238E27FC236}">
                    <a16:creationId xmlns:a16="http://schemas.microsoft.com/office/drawing/2014/main" id="{2C76C695-B725-4E75-BF2D-63B807773817}"/>
                  </a:ext>
                </a:extLst>
              </p:cNvPr>
              <p:cNvSpPr/>
              <p:nvPr/>
            </p:nvSpPr>
            <p:spPr bwMode="auto">
              <a:xfrm>
                <a:off x="8583059" y="2352676"/>
                <a:ext cx="207939" cy="151387"/>
              </a:xfrm>
              <a:custGeom>
                <a:avLst/>
                <a:gdLst>
                  <a:gd name="T0" fmla="*/ 95 w 100"/>
                  <a:gd name="T1" fmla="*/ 73 h 73"/>
                  <a:gd name="T2" fmla="*/ 92 w 100"/>
                  <a:gd name="T3" fmla="*/ 72 h 73"/>
                  <a:gd name="T4" fmla="*/ 3 w 100"/>
                  <a:gd name="T5" fmla="*/ 9 h 73"/>
                  <a:gd name="T6" fmla="*/ 2 w 100"/>
                  <a:gd name="T7" fmla="*/ 2 h 73"/>
                  <a:gd name="T8" fmla="*/ 9 w 100"/>
                  <a:gd name="T9" fmla="*/ 1 h 73"/>
                  <a:gd name="T10" fmla="*/ 97 w 100"/>
                  <a:gd name="T11" fmla="*/ 63 h 73"/>
                  <a:gd name="T12" fmla="*/ 99 w 100"/>
                  <a:gd name="T13" fmla="*/ 70 h 73"/>
                  <a:gd name="T14" fmla="*/ 95 w 100"/>
                  <a:gd name="T1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0" h="73">
                    <a:moveTo>
                      <a:pt x="95" y="73"/>
                    </a:moveTo>
                    <a:cubicBezTo>
                      <a:pt x="94" y="73"/>
                      <a:pt x="93" y="72"/>
                      <a:pt x="92" y="72"/>
                    </a:cubicBezTo>
                    <a:cubicBezTo>
                      <a:pt x="60" y="52"/>
                      <a:pt x="32" y="32"/>
                      <a:pt x="3" y="9"/>
                    </a:cubicBezTo>
                    <a:cubicBezTo>
                      <a:pt x="1" y="7"/>
                      <a:pt x="0" y="4"/>
                      <a:pt x="2" y="2"/>
                    </a:cubicBezTo>
                    <a:cubicBezTo>
                      <a:pt x="4" y="0"/>
                      <a:pt x="7" y="0"/>
                      <a:pt x="9" y="1"/>
                    </a:cubicBezTo>
                    <a:cubicBezTo>
                      <a:pt x="38" y="24"/>
                      <a:pt x="66" y="44"/>
                      <a:pt x="97" y="63"/>
                    </a:cubicBezTo>
                    <a:cubicBezTo>
                      <a:pt x="100" y="65"/>
                      <a:pt x="100" y="68"/>
                      <a:pt x="99" y="70"/>
                    </a:cubicBezTo>
                    <a:cubicBezTo>
                      <a:pt x="98" y="72"/>
                      <a:pt x="96" y="73"/>
                      <a:pt x="95" y="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24" name="">
                <a:extLst>
                  <a:ext uri="{FF2B5EF4-FFF2-40B4-BE49-F238E27FC236}">
                    <a16:creationId xmlns:a16="http://schemas.microsoft.com/office/drawing/2014/main" id="{7BA1D498-903B-4B3A-BB26-4869DDAED08F}"/>
                  </a:ext>
                </a:extLst>
              </p:cNvPr>
              <p:cNvSpPr/>
              <p:nvPr/>
            </p:nvSpPr>
            <p:spPr bwMode="auto">
              <a:xfrm>
                <a:off x="8360329" y="2508413"/>
                <a:ext cx="87004" cy="176618"/>
              </a:xfrm>
              <a:custGeom>
                <a:avLst/>
                <a:gdLst>
                  <a:gd name="T0" fmla="*/ 36 w 42"/>
                  <a:gd name="T1" fmla="*/ 85 h 85"/>
                  <a:gd name="T2" fmla="*/ 31 w 42"/>
                  <a:gd name="T3" fmla="*/ 82 h 85"/>
                  <a:gd name="T4" fmla="*/ 1 w 42"/>
                  <a:gd name="T5" fmla="*/ 8 h 85"/>
                  <a:gd name="T6" fmla="*/ 4 w 42"/>
                  <a:gd name="T7" fmla="*/ 1 h 85"/>
                  <a:gd name="T8" fmla="*/ 10 w 42"/>
                  <a:gd name="T9" fmla="*/ 4 h 85"/>
                  <a:gd name="T10" fmla="*/ 41 w 42"/>
                  <a:gd name="T11" fmla="*/ 79 h 85"/>
                  <a:gd name="T12" fmla="*/ 38 w 42"/>
                  <a:gd name="T13" fmla="*/ 85 h 85"/>
                  <a:gd name="T14" fmla="*/ 36 w 42"/>
                  <a:gd name="T15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85">
                    <a:moveTo>
                      <a:pt x="36" y="85"/>
                    </a:moveTo>
                    <a:cubicBezTo>
                      <a:pt x="34" y="85"/>
                      <a:pt x="32" y="84"/>
                      <a:pt x="31" y="82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5"/>
                      <a:pt x="1" y="2"/>
                      <a:pt x="4" y="1"/>
                    </a:cubicBezTo>
                    <a:cubicBezTo>
                      <a:pt x="6" y="0"/>
                      <a:pt x="9" y="2"/>
                      <a:pt x="10" y="4"/>
                    </a:cubicBezTo>
                    <a:cubicBezTo>
                      <a:pt x="41" y="79"/>
                      <a:pt x="41" y="79"/>
                      <a:pt x="41" y="79"/>
                    </a:cubicBezTo>
                    <a:cubicBezTo>
                      <a:pt x="42" y="81"/>
                      <a:pt x="40" y="84"/>
                      <a:pt x="38" y="85"/>
                    </a:cubicBezTo>
                    <a:cubicBezTo>
                      <a:pt x="37" y="85"/>
                      <a:pt x="37" y="85"/>
                      <a:pt x="36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25" name="">
                <a:extLst>
                  <a:ext uri="{FF2B5EF4-FFF2-40B4-BE49-F238E27FC236}">
                    <a16:creationId xmlns:a16="http://schemas.microsoft.com/office/drawing/2014/main" id="{52D31C54-C014-41D3-84F5-ACC63665E63A}"/>
                  </a:ext>
                </a:extLst>
              </p:cNvPr>
              <p:cNvSpPr/>
              <p:nvPr/>
            </p:nvSpPr>
            <p:spPr bwMode="auto">
              <a:xfrm>
                <a:off x="8227214" y="1308630"/>
                <a:ext cx="106145" cy="87004"/>
              </a:xfrm>
              <a:custGeom>
                <a:avLst/>
                <a:gdLst>
                  <a:gd name="T0" fmla="*/ 27 w 51"/>
                  <a:gd name="T1" fmla="*/ 42 h 42"/>
                  <a:gd name="T2" fmla="*/ 20 w 51"/>
                  <a:gd name="T3" fmla="*/ 42 h 42"/>
                  <a:gd name="T4" fmla="*/ 1 w 51"/>
                  <a:gd name="T5" fmla="*/ 25 h 42"/>
                  <a:gd name="T6" fmla="*/ 9 w 51"/>
                  <a:gd name="T7" fmla="*/ 7 h 42"/>
                  <a:gd name="T8" fmla="*/ 41 w 51"/>
                  <a:gd name="T9" fmla="*/ 5 h 42"/>
                  <a:gd name="T10" fmla="*/ 50 w 51"/>
                  <a:gd name="T11" fmla="*/ 18 h 42"/>
                  <a:gd name="T12" fmla="*/ 47 w 51"/>
                  <a:gd name="T13" fmla="*/ 32 h 42"/>
                  <a:gd name="T14" fmla="*/ 47 w 51"/>
                  <a:gd name="T15" fmla="*/ 32 h 42"/>
                  <a:gd name="T16" fmla="*/ 27 w 51"/>
                  <a:gd name="T17" fmla="*/ 42 h 42"/>
                  <a:gd name="T18" fmla="*/ 27 w 51"/>
                  <a:gd name="T19" fmla="*/ 12 h 42"/>
                  <a:gd name="T20" fmla="*/ 15 w 51"/>
                  <a:gd name="T21" fmla="*/ 15 h 42"/>
                  <a:gd name="T22" fmla="*/ 10 w 51"/>
                  <a:gd name="T23" fmla="*/ 23 h 42"/>
                  <a:gd name="T24" fmla="*/ 22 w 51"/>
                  <a:gd name="T25" fmla="*/ 32 h 42"/>
                  <a:gd name="T26" fmla="*/ 39 w 51"/>
                  <a:gd name="T27" fmla="*/ 26 h 42"/>
                  <a:gd name="T28" fmla="*/ 39 w 51"/>
                  <a:gd name="T29" fmla="*/ 26 h 42"/>
                  <a:gd name="T30" fmla="*/ 41 w 51"/>
                  <a:gd name="T31" fmla="*/ 20 h 42"/>
                  <a:gd name="T32" fmla="*/ 36 w 51"/>
                  <a:gd name="T33" fmla="*/ 14 h 42"/>
                  <a:gd name="T34" fmla="*/ 27 w 51"/>
                  <a:gd name="T35" fmla="*/ 12 h 42"/>
                  <a:gd name="T36" fmla="*/ 43 w 51"/>
                  <a:gd name="T37" fmla="*/ 29 h 42"/>
                  <a:gd name="T38" fmla="*/ 43 w 51"/>
                  <a:gd name="T39" fmla="*/ 2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" h="42">
                    <a:moveTo>
                      <a:pt x="27" y="42"/>
                    </a:moveTo>
                    <a:cubicBezTo>
                      <a:pt x="24" y="42"/>
                      <a:pt x="22" y="42"/>
                      <a:pt x="20" y="42"/>
                    </a:cubicBezTo>
                    <a:cubicBezTo>
                      <a:pt x="10" y="39"/>
                      <a:pt x="2" y="33"/>
                      <a:pt x="1" y="25"/>
                    </a:cubicBezTo>
                    <a:cubicBezTo>
                      <a:pt x="0" y="21"/>
                      <a:pt x="0" y="14"/>
                      <a:pt x="9" y="7"/>
                    </a:cubicBezTo>
                    <a:cubicBezTo>
                      <a:pt x="17" y="1"/>
                      <a:pt x="31" y="0"/>
                      <a:pt x="41" y="5"/>
                    </a:cubicBezTo>
                    <a:cubicBezTo>
                      <a:pt x="46" y="8"/>
                      <a:pt x="49" y="13"/>
                      <a:pt x="50" y="18"/>
                    </a:cubicBezTo>
                    <a:cubicBezTo>
                      <a:pt x="51" y="23"/>
                      <a:pt x="50" y="28"/>
                      <a:pt x="47" y="32"/>
                    </a:cubicBezTo>
                    <a:cubicBezTo>
                      <a:pt x="47" y="32"/>
                      <a:pt x="47" y="32"/>
                      <a:pt x="47" y="32"/>
                    </a:cubicBezTo>
                    <a:cubicBezTo>
                      <a:pt x="42" y="39"/>
                      <a:pt x="35" y="42"/>
                      <a:pt x="27" y="42"/>
                    </a:cubicBezTo>
                    <a:close/>
                    <a:moveTo>
                      <a:pt x="27" y="12"/>
                    </a:moveTo>
                    <a:cubicBezTo>
                      <a:pt x="22" y="12"/>
                      <a:pt x="18" y="13"/>
                      <a:pt x="15" y="15"/>
                    </a:cubicBezTo>
                    <a:cubicBezTo>
                      <a:pt x="11" y="18"/>
                      <a:pt x="10" y="20"/>
                      <a:pt x="10" y="23"/>
                    </a:cubicBezTo>
                    <a:cubicBezTo>
                      <a:pt x="11" y="27"/>
                      <a:pt x="16" y="31"/>
                      <a:pt x="22" y="32"/>
                    </a:cubicBezTo>
                    <a:cubicBezTo>
                      <a:pt x="25" y="33"/>
                      <a:pt x="34" y="34"/>
                      <a:pt x="39" y="26"/>
                    </a:cubicBezTo>
                    <a:cubicBezTo>
                      <a:pt x="39" y="26"/>
                      <a:pt x="39" y="26"/>
                      <a:pt x="39" y="26"/>
                    </a:cubicBezTo>
                    <a:cubicBezTo>
                      <a:pt x="41" y="24"/>
                      <a:pt x="41" y="22"/>
                      <a:pt x="41" y="20"/>
                    </a:cubicBezTo>
                    <a:cubicBezTo>
                      <a:pt x="40" y="18"/>
                      <a:pt x="39" y="15"/>
                      <a:pt x="36" y="14"/>
                    </a:cubicBezTo>
                    <a:cubicBezTo>
                      <a:pt x="33" y="12"/>
                      <a:pt x="30" y="12"/>
                      <a:pt x="27" y="12"/>
                    </a:cubicBezTo>
                    <a:close/>
                    <a:moveTo>
                      <a:pt x="43" y="29"/>
                    </a:moveTo>
                    <a:cubicBezTo>
                      <a:pt x="43" y="29"/>
                      <a:pt x="43" y="29"/>
                      <a:pt x="43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26" name="">
                <a:extLst>
                  <a:ext uri="{FF2B5EF4-FFF2-40B4-BE49-F238E27FC236}">
                    <a16:creationId xmlns:a16="http://schemas.microsoft.com/office/drawing/2014/main" id="{66ACE6D2-5099-4C07-AA52-B1BE0104D515}"/>
                  </a:ext>
                </a:extLst>
              </p:cNvPr>
              <p:cNvSpPr/>
              <p:nvPr/>
            </p:nvSpPr>
            <p:spPr bwMode="auto">
              <a:xfrm>
                <a:off x="8520416" y="1406074"/>
                <a:ext cx="122676" cy="93964"/>
              </a:xfrm>
              <a:custGeom>
                <a:avLst/>
                <a:gdLst>
                  <a:gd name="T0" fmla="*/ 35 w 59"/>
                  <a:gd name="T1" fmla="*/ 45 h 45"/>
                  <a:gd name="T2" fmla="*/ 5 w 59"/>
                  <a:gd name="T3" fmla="*/ 34 h 45"/>
                  <a:gd name="T4" fmla="*/ 1 w 59"/>
                  <a:gd name="T5" fmla="*/ 20 h 45"/>
                  <a:gd name="T6" fmla="*/ 19 w 59"/>
                  <a:gd name="T7" fmla="*/ 2 h 45"/>
                  <a:gd name="T8" fmla="*/ 43 w 59"/>
                  <a:gd name="T9" fmla="*/ 5 h 45"/>
                  <a:gd name="T10" fmla="*/ 55 w 59"/>
                  <a:gd name="T11" fmla="*/ 17 h 45"/>
                  <a:gd name="T12" fmla="*/ 56 w 59"/>
                  <a:gd name="T13" fmla="*/ 34 h 45"/>
                  <a:gd name="T14" fmla="*/ 35 w 59"/>
                  <a:gd name="T15" fmla="*/ 45 h 45"/>
                  <a:gd name="T16" fmla="*/ 35 w 59"/>
                  <a:gd name="T17" fmla="*/ 45 h 45"/>
                  <a:gd name="T18" fmla="*/ 35 w 59"/>
                  <a:gd name="T19" fmla="*/ 45 h 45"/>
                  <a:gd name="T20" fmla="*/ 35 w 59"/>
                  <a:gd name="T21" fmla="*/ 41 h 45"/>
                  <a:gd name="T22" fmla="*/ 35 w 59"/>
                  <a:gd name="T23" fmla="*/ 41 h 45"/>
                  <a:gd name="T24" fmla="*/ 27 w 59"/>
                  <a:gd name="T25" fmla="*/ 11 h 45"/>
                  <a:gd name="T26" fmla="*/ 21 w 59"/>
                  <a:gd name="T27" fmla="*/ 12 h 45"/>
                  <a:gd name="T28" fmla="*/ 11 w 59"/>
                  <a:gd name="T29" fmla="*/ 22 h 45"/>
                  <a:gd name="T30" fmla="*/ 13 w 59"/>
                  <a:gd name="T31" fmla="*/ 28 h 45"/>
                  <a:gd name="T32" fmla="*/ 35 w 59"/>
                  <a:gd name="T33" fmla="*/ 36 h 45"/>
                  <a:gd name="T34" fmla="*/ 47 w 59"/>
                  <a:gd name="T35" fmla="*/ 30 h 45"/>
                  <a:gd name="T36" fmla="*/ 47 w 59"/>
                  <a:gd name="T37" fmla="*/ 21 h 45"/>
                  <a:gd name="T38" fmla="*/ 38 w 59"/>
                  <a:gd name="T39" fmla="*/ 14 h 45"/>
                  <a:gd name="T40" fmla="*/ 27 w 59"/>
                  <a:gd name="T41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9" h="45">
                    <a:moveTo>
                      <a:pt x="35" y="45"/>
                    </a:moveTo>
                    <a:cubicBezTo>
                      <a:pt x="25" y="45"/>
                      <a:pt x="12" y="42"/>
                      <a:pt x="5" y="34"/>
                    </a:cubicBezTo>
                    <a:cubicBezTo>
                      <a:pt x="2" y="30"/>
                      <a:pt x="0" y="25"/>
                      <a:pt x="1" y="20"/>
                    </a:cubicBezTo>
                    <a:cubicBezTo>
                      <a:pt x="3" y="12"/>
                      <a:pt x="10" y="5"/>
                      <a:pt x="19" y="2"/>
                    </a:cubicBezTo>
                    <a:cubicBezTo>
                      <a:pt x="26" y="0"/>
                      <a:pt x="35" y="1"/>
                      <a:pt x="43" y="5"/>
                    </a:cubicBezTo>
                    <a:cubicBezTo>
                      <a:pt x="48" y="8"/>
                      <a:pt x="53" y="12"/>
                      <a:pt x="55" y="17"/>
                    </a:cubicBezTo>
                    <a:cubicBezTo>
                      <a:pt x="58" y="22"/>
                      <a:pt x="59" y="29"/>
                      <a:pt x="56" y="34"/>
                    </a:cubicBezTo>
                    <a:cubicBezTo>
                      <a:pt x="52" y="41"/>
                      <a:pt x="44" y="45"/>
                      <a:pt x="35" y="45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5" y="45"/>
                      <a:pt x="35" y="45"/>
                      <a:pt x="35" y="45"/>
                    </a:cubicBezTo>
                    <a:close/>
                    <a:moveTo>
                      <a:pt x="35" y="41"/>
                    </a:moveTo>
                    <a:cubicBezTo>
                      <a:pt x="35" y="41"/>
                      <a:pt x="35" y="41"/>
                      <a:pt x="35" y="41"/>
                    </a:cubicBezTo>
                    <a:close/>
                    <a:moveTo>
                      <a:pt x="27" y="11"/>
                    </a:moveTo>
                    <a:cubicBezTo>
                      <a:pt x="25" y="11"/>
                      <a:pt x="23" y="11"/>
                      <a:pt x="21" y="12"/>
                    </a:cubicBezTo>
                    <a:cubicBezTo>
                      <a:pt x="16" y="13"/>
                      <a:pt x="12" y="17"/>
                      <a:pt x="11" y="22"/>
                    </a:cubicBezTo>
                    <a:cubicBezTo>
                      <a:pt x="10" y="24"/>
                      <a:pt x="11" y="26"/>
                      <a:pt x="13" y="28"/>
                    </a:cubicBezTo>
                    <a:cubicBezTo>
                      <a:pt x="17" y="33"/>
                      <a:pt x="27" y="36"/>
                      <a:pt x="35" y="36"/>
                    </a:cubicBezTo>
                    <a:cubicBezTo>
                      <a:pt x="40" y="36"/>
                      <a:pt x="45" y="33"/>
                      <a:pt x="47" y="30"/>
                    </a:cubicBezTo>
                    <a:cubicBezTo>
                      <a:pt x="48" y="27"/>
                      <a:pt x="48" y="24"/>
                      <a:pt x="47" y="21"/>
                    </a:cubicBezTo>
                    <a:cubicBezTo>
                      <a:pt x="45" y="18"/>
                      <a:pt x="41" y="15"/>
                      <a:pt x="38" y="14"/>
                    </a:cubicBezTo>
                    <a:cubicBezTo>
                      <a:pt x="35" y="12"/>
                      <a:pt x="30" y="11"/>
                      <a:pt x="27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27" name="">
                <a:extLst>
                  <a:ext uri="{FF2B5EF4-FFF2-40B4-BE49-F238E27FC236}">
                    <a16:creationId xmlns:a16="http://schemas.microsoft.com/office/drawing/2014/main" id="{0D16A388-8709-415B-B4DC-32EA20FAB63F}"/>
                  </a:ext>
                </a:extLst>
              </p:cNvPr>
              <p:cNvSpPr/>
              <p:nvPr/>
            </p:nvSpPr>
            <p:spPr bwMode="auto">
              <a:xfrm>
                <a:off x="8755327" y="1684486"/>
                <a:ext cx="98315" cy="110495"/>
              </a:xfrm>
              <a:custGeom>
                <a:avLst/>
                <a:gdLst>
                  <a:gd name="T0" fmla="*/ 29 w 47"/>
                  <a:gd name="T1" fmla="*/ 53 h 53"/>
                  <a:gd name="T2" fmla="*/ 17 w 47"/>
                  <a:gd name="T3" fmla="*/ 49 h 53"/>
                  <a:gd name="T4" fmla="*/ 17 w 47"/>
                  <a:gd name="T5" fmla="*/ 49 h 53"/>
                  <a:gd name="T6" fmla="*/ 1 w 47"/>
                  <a:gd name="T7" fmla="*/ 22 h 53"/>
                  <a:gd name="T8" fmla="*/ 6 w 47"/>
                  <a:gd name="T9" fmla="*/ 6 h 53"/>
                  <a:gd name="T10" fmla="*/ 21 w 47"/>
                  <a:gd name="T11" fmla="*/ 1 h 53"/>
                  <a:gd name="T12" fmla="*/ 34 w 47"/>
                  <a:gd name="T13" fmla="*/ 6 h 53"/>
                  <a:gd name="T14" fmla="*/ 47 w 47"/>
                  <a:gd name="T15" fmla="*/ 33 h 53"/>
                  <a:gd name="T16" fmla="*/ 34 w 47"/>
                  <a:gd name="T17" fmla="*/ 52 h 53"/>
                  <a:gd name="T18" fmla="*/ 29 w 47"/>
                  <a:gd name="T19" fmla="*/ 53 h 53"/>
                  <a:gd name="T20" fmla="*/ 19 w 47"/>
                  <a:gd name="T21" fmla="*/ 10 h 53"/>
                  <a:gd name="T22" fmla="*/ 13 w 47"/>
                  <a:gd name="T23" fmla="*/ 13 h 53"/>
                  <a:gd name="T24" fmla="*/ 11 w 47"/>
                  <a:gd name="T25" fmla="*/ 20 h 53"/>
                  <a:gd name="T26" fmla="*/ 23 w 47"/>
                  <a:gd name="T27" fmla="*/ 41 h 53"/>
                  <a:gd name="T28" fmla="*/ 23 w 47"/>
                  <a:gd name="T29" fmla="*/ 41 h 53"/>
                  <a:gd name="T30" fmla="*/ 31 w 47"/>
                  <a:gd name="T31" fmla="*/ 43 h 53"/>
                  <a:gd name="T32" fmla="*/ 37 w 47"/>
                  <a:gd name="T33" fmla="*/ 33 h 53"/>
                  <a:gd name="T34" fmla="*/ 28 w 47"/>
                  <a:gd name="T35" fmla="*/ 14 h 53"/>
                  <a:gd name="T36" fmla="*/ 20 w 47"/>
                  <a:gd name="T37" fmla="*/ 11 h 53"/>
                  <a:gd name="T38" fmla="*/ 19 w 47"/>
                  <a:gd name="T39" fmla="*/ 1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7" h="53">
                    <a:moveTo>
                      <a:pt x="29" y="53"/>
                    </a:moveTo>
                    <a:cubicBezTo>
                      <a:pt x="25" y="53"/>
                      <a:pt x="21" y="51"/>
                      <a:pt x="17" y="49"/>
                    </a:cubicBezTo>
                    <a:cubicBezTo>
                      <a:pt x="17" y="49"/>
                      <a:pt x="17" y="49"/>
                      <a:pt x="17" y="49"/>
                    </a:cubicBezTo>
                    <a:cubicBezTo>
                      <a:pt x="9" y="43"/>
                      <a:pt x="3" y="32"/>
                      <a:pt x="1" y="22"/>
                    </a:cubicBezTo>
                    <a:cubicBezTo>
                      <a:pt x="0" y="16"/>
                      <a:pt x="2" y="10"/>
                      <a:pt x="6" y="6"/>
                    </a:cubicBezTo>
                    <a:cubicBezTo>
                      <a:pt x="9" y="2"/>
                      <a:pt x="15" y="0"/>
                      <a:pt x="21" y="1"/>
                    </a:cubicBezTo>
                    <a:cubicBezTo>
                      <a:pt x="25" y="1"/>
                      <a:pt x="30" y="3"/>
                      <a:pt x="34" y="6"/>
                    </a:cubicBezTo>
                    <a:cubicBezTo>
                      <a:pt x="42" y="13"/>
                      <a:pt x="47" y="23"/>
                      <a:pt x="47" y="33"/>
                    </a:cubicBezTo>
                    <a:cubicBezTo>
                      <a:pt x="46" y="40"/>
                      <a:pt x="43" y="49"/>
                      <a:pt x="34" y="52"/>
                    </a:cubicBezTo>
                    <a:cubicBezTo>
                      <a:pt x="33" y="53"/>
                      <a:pt x="31" y="53"/>
                      <a:pt x="29" y="53"/>
                    </a:cubicBezTo>
                    <a:close/>
                    <a:moveTo>
                      <a:pt x="19" y="10"/>
                    </a:moveTo>
                    <a:cubicBezTo>
                      <a:pt x="16" y="10"/>
                      <a:pt x="14" y="11"/>
                      <a:pt x="13" y="13"/>
                    </a:cubicBezTo>
                    <a:cubicBezTo>
                      <a:pt x="11" y="14"/>
                      <a:pt x="10" y="17"/>
                      <a:pt x="11" y="20"/>
                    </a:cubicBezTo>
                    <a:cubicBezTo>
                      <a:pt x="12" y="28"/>
                      <a:pt x="17" y="36"/>
                      <a:pt x="23" y="41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6" y="43"/>
                      <a:pt x="29" y="43"/>
                      <a:pt x="31" y="43"/>
                    </a:cubicBezTo>
                    <a:cubicBezTo>
                      <a:pt x="35" y="41"/>
                      <a:pt x="37" y="37"/>
                      <a:pt x="37" y="33"/>
                    </a:cubicBezTo>
                    <a:cubicBezTo>
                      <a:pt x="37" y="26"/>
                      <a:pt x="34" y="19"/>
                      <a:pt x="28" y="14"/>
                    </a:cubicBezTo>
                    <a:cubicBezTo>
                      <a:pt x="26" y="13"/>
                      <a:pt x="23" y="11"/>
                      <a:pt x="20" y="11"/>
                    </a:cubicBezTo>
                    <a:cubicBezTo>
                      <a:pt x="19" y="10"/>
                      <a:pt x="19" y="10"/>
                      <a:pt x="19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28" name="">
                <a:extLst>
                  <a:ext uri="{FF2B5EF4-FFF2-40B4-BE49-F238E27FC236}">
                    <a16:creationId xmlns:a16="http://schemas.microsoft.com/office/drawing/2014/main" id="{DEC1502A-693A-4C28-9801-310EA108FA77}"/>
                  </a:ext>
                </a:extLst>
              </p:cNvPr>
              <p:cNvSpPr/>
              <p:nvPr/>
            </p:nvSpPr>
            <p:spPr bwMode="auto">
              <a:xfrm>
                <a:off x="8864082" y="2065563"/>
                <a:ext cx="103535" cy="130506"/>
              </a:xfrm>
              <a:custGeom>
                <a:avLst/>
                <a:gdLst>
                  <a:gd name="T0" fmla="*/ 24 w 50"/>
                  <a:gd name="T1" fmla="*/ 63 h 63"/>
                  <a:gd name="T2" fmla="*/ 9 w 50"/>
                  <a:gd name="T3" fmla="*/ 55 h 63"/>
                  <a:gd name="T4" fmla="*/ 8 w 50"/>
                  <a:gd name="T5" fmla="*/ 14 h 63"/>
                  <a:gd name="T6" fmla="*/ 25 w 50"/>
                  <a:gd name="T7" fmla="*/ 0 h 63"/>
                  <a:gd name="T8" fmla="*/ 44 w 50"/>
                  <a:gd name="T9" fmla="*/ 13 h 63"/>
                  <a:gd name="T10" fmla="*/ 47 w 50"/>
                  <a:gd name="T11" fmla="*/ 44 h 63"/>
                  <a:gd name="T12" fmla="*/ 28 w 50"/>
                  <a:gd name="T13" fmla="*/ 63 h 63"/>
                  <a:gd name="T14" fmla="*/ 24 w 50"/>
                  <a:gd name="T15" fmla="*/ 63 h 63"/>
                  <a:gd name="T16" fmla="*/ 26 w 50"/>
                  <a:gd name="T17" fmla="*/ 10 h 63"/>
                  <a:gd name="T18" fmla="*/ 26 w 50"/>
                  <a:gd name="T19" fmla="*/ 10 h 63"/>
                  <a:gd name="T20" fmla="*/ 16 w 50"/>
                  <a:gd name="T21" fmla="*/ 18 h 63"/>
                  <a:gd name="T22" fmla="*/ 17 w 50"/>
                  <a:gd name="T23" fmla="*/ 50 h 63"/>
                  <a:gd name="T24" fmla="*/ 27 w 50"/>
                  <a:gd name="T25" fmla="*/ 53 h 63"/>
                  <a:gd name="T26" fmla="*/ 27 w 50"/>
                  <a:gd name="T27" fmla="*/ 53 h 63"/>
                  <a:gd name="T28" fmla="*/ 38 w 50"/>
                  <a:gd name="T29" fmla="*/ 41 h 63"/>
                  <a:gd name="T30" fmla="*/ 35 w 50"/>
                  <a:gd name="T31" fmla="*/ 17 h 63"/>
                  <a:gd name="T32" fmla="*/ 26 w 50"/>
                  <a:gd name="T33" fmla="*/ 1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63">
                    <a:moveTo>
                      <a:pt x="24" y="63"/>
                    </a:moveTo>
                    <a:cubicBezTo>
                      <a:pt x="16" y="63"/>
                      <a:pt x="11" y="59"/>
                      <a:pt x="9" y="55"/>
                    </a:cubicBezTo>
                    <a:cubicBezTo>
                      <a:pt x="0" y="44"/>
                      <a:pt x="3" y="24"/>
                      <a:pt x="8" y="14"/>
                    </a:cubicBezTo>
                    <a:cubicBezTo>
                      <a:pt x="12" y="6"/>
                      <a:pt x="18" y="1"/>
                      <a:pt x="25" y="0"/>
                    </a:cubicBezTo>
                    <a:cubicBezTo>
                      <a:pt x="33" y="0"/>
                      <a:pt x="40" y="5"/>
                      <a:pt x="44" y="13"/>
                    </a:cubicBezTo>
                    <a:cubicBezTo>
                      <a:pt x="49" y="22"/>
                      <a:pt x="50" y="34"/>
                      <a:pt x="47" y="44"/>
                    </a:cubicBezTo>
                    <a:cubicBezTo>
                      <a:pt x="45" y="52"/>
                      <a:pt x="38" y="61"/>
                      <a:pt x="28" y="63"/>
                    </a:cubicBezTo>
                    <a:cubicBezTo>
                      <a:pt x="27" y="63"/>
                      <a:pt x="25" y="63"/>
                      <a:pt x="24" y="63"/>
                    </a:cubicBezTo>
                    <a:close/>
                    <a:moveTo>
                      <a:pt x="26" y="10"/>
                    </a:moveTo>
                    <a:cubicBezTo>
                      <a:pt x="26" y="10"/>
                      <a:pt x="26" y="10"/>
                      <a:pt x="26" y="10"/>
                    </a:cubicBezTo>
                    <a:cubicBezTo>
                      <a:pt x="22" y="10"/>
                      <a:pt x="18" y="14"/>
                      <a:pt x="16" y="18"/>
                    </a:cubicBezTo>
                    <a:cubicBezTo>
                      <a:pt x="13" y="25"/>
                      <a:pt x="11" y="42"/>
                      <a:pt x="17" y="50"/>
                    </a:cubicBezTo>
                    <a:cubicBezTo>
                      <a:pt x="18" y="52"/>
                      <a:pt x="21" y="54"/>
                      <a:pt x="27" y="53"/>
                    </a:cubicBezTo>
                    <a:cubicBezTo>
                      <a:pt x="27" y="53"/>
                      <a:pt x="27" y="53"/>
                      <a:pt x="27" y="53"/>
                    </a:cubicBezTo>
                    <a:cubicBezTo>
                      <a:pt x="33" y="52"/>
                      <a:pt x="36" y="46"/>
                      <a:pt x="38" y="41"/>
                    </a:cubicBezTo>
                    <a:cubicBezTo>
                      <a:pt x="40" y="33"/>
                      <a:pt x="39" y="25"/>
                      <a:pt x="35" y="17"/>
                    </a:cubicBezTo>
                    <a:cubicBezTo>
                      <a:pt x="33" y="14"/>
                      <a:pt x="30" y="10"/>
                      <a:pt x="2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29" name="">
                <a:extLst>
                  <a:ext uri="{FF2B5EF4-FFF2-40B4-BE49-F238E27FC236}">
                    <a16:creationId xmlns:a16="http://schemas.microsoft.com/office/drawing/2014/main" id="{41742ABF-0383-4989-9211-9D43C57986FF}"/>
                  </a:ext>
                </a:extLst>
              </p:cNvPr>
              <p:cNvSpPr/>
              <p:nvPr/>
            </p:nvSpPr>
            <p:spPr bwMode="auto">
              <a:xfrm>
                <a:off x="8743146" y="2450120"/>
                <a:ext cx="120936" cy="122676"/>
              </a:xfrm>
              <a:custGeom>
                <a:avLst/>
                <a:gdLst>
                  <a:gd name="T0" fmla="*/ 24 w 58"/>
                  <a:gd name="T1" fmla="*/ 59 h 59"/>
                  <a:gd name="T2" fmla="*/ 23 w 58"/>
                  <a:gd name="T3" fmla="*/ 59 h 59"/>
                  <a:gd name="T4" fmla="*/ 8 w 58"/>
                  <a:gd name="T5" fmla="*/ 52 h 59"/>
                  <a:gd name="T6" fmla="*/ 8 w 58"/>
                  <a:gd name="T7" fmla="*/ 52 h 59"/>
                  <a:gd name="T8" fmla="*/ 20 w 58"/>
                  <a:gd name="T9" fmla="*/ 12 h 59"/>
                  <a:gd name="T10" fmla="*/ 51 w 58"/>
                  <a:gd name="T11" fmla="*/ 8 h 59"/>
                  <a:gd name="T12" fmla="*/ 57 w 58"/>
                  <a:gd name="T13" fmla="*/ 25 h 59"/>
                  <a:gd name="T14" fmla="*/ 38 w 58"/>
                  <a:gd name="T15" fmla="*/ 55 h 59"/>
                  <a:gd name="T16" fmla="*/ 24 w 58"/>
                  <a:gd name="T17" fmla="*/ 59 h 59"/>
                  <a:gd name="T18" fmla="*/ 16 w 58"/>
                  <a:gd name="T19" fmla="*/ 46 h 59"/>
                  <a:gd name="T20" fmla="*/ 23 w 58"/>
                  <a:gd name="T21" fmla="*/ 49 h 59"/>
                  <a:gd name="T22" fmla="*/ 33 w 58"/>
                  <a:gd name="T23" fmla="*/ 47 h 59"/>
                  <a:gd name="T24" fmla="*/ 48 w 58"/>
                  <a:gd name="T25" fmla="*/ 25 h 59"/>
                  <a:gd name="T26" fmla="*/ 45 w 58"/>
                  <a:gd name="T27" fmla="*/ 15 h 59"/>
                  <a:gd name="T28" fmla="*/ 26 w 58"/>
                  <a:gd name="T29" fmla="*/ 19 h 59"/>
                  <a:gd name="T30" fmla="*/ 16 w 58"/>
                  <a:gd name="T31" fmla="*/ 4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8" h="59">
                    <a:moveTo>
                      <a:pt x="24" y="59"/>
                    </a:moveTo>
                    <a:cubicBezTo>
                      <a:pt x="24" y="59"/>
                      <a:pt x="23" y="59"/>
                      <a:pt x="23" y="59"/>
                    </a:cubicBezTo>
                    <a:cubicBezTo>
                      <a:pt x="17" y="59"/>
                      <a:pt x="11" y="56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0" y="41"/>
                      <a:pt x="8" y="22"/>
                      <a:pt x="20" y="12"/>
                    </a:cubicBezTo>
                    <a:cubicBezTo>
                      <a:pt x="30" y="2"/>
                      <a:pt x="42" y="0"/>
                      <a:pt x="51" y="8"/>
                    </a:cubicBezTo>
                    <a:cubicBezTo>
                      <a:pt x="56" y="12"/>
                      <a:pt x="58" y="18"/>
                      <a:pt x="57" y="25"/>
                    </a:cubicBezTo>
                    <a:cubicBezTo>
                      <a:pt x="57" y="37"/>
                      <a:pt x="49" y="49"/>
                      <a:pt x="38" y="55"/>
                    </a:cubicBezTo>
                    <a:cubicBezTo>
                      <a:pt x="33" y="58"/>
                      <a:pt x="28" y="59"/>
                      <a:pt x="24" y="59"/>
                    </a:cubicBezTo>
                    <a:close/>
                    <a:moveTo>
                      <a:pt x="16" y="46"/>
                    </a:moveTo>
                    <a:cubicBezTo>
                      <a:pt x="17" y="48"/>
                      <a:pt x="20" y="49"/>
                      <a:pt x="23" y="49"/>
                    </a:cubicBezTo>
                    <a:cubicBezTo>
                      <a:pt x="26" y="49"/>
                      <a:pt x="30" y="49"/>
                      <a:pt x="33" y="47"/>
                    </a:cubicBezTo>
                    <a:cubicBezTo>
                      <a:pt x="42" y="42"/>
                      <a:pt x="47" y="34"/>
                      <a:pt x="48" y="25"/>
                    </a:cubicBezTo>
                    <a:cubicBezTo>
                      <a:pt x="48" y="23"/>
                      <a:pt x="48" y="18"/>
                      <a:pt x="45" y="15"/>
                    </a:cubicBezTo>
                    <a:cubicBezTo>
                      <a:pt x="38" y="10"/>
                      <a:pt x="30" y="15"/>
                      <a:pt x="26" y="19"/>
                    </a:cubicBezTo>
                    <a:cubicBezTo>
                      <a:pt x="17" y="27"/>
                      <a:pt x="12" y="41"/>
                      <a:pt x="16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30" name="">
                <a:extLst>
                  <a:ext uri="{FF2B5EF4-FFF2-40B4-BE49-F238E27FC236}">
                    <a16:creationId xmlns:a16="http://schemas.microsoft.com/office/drawing/2014/main" id="{489BF300-0FAD-4959-B17F-571DDE510C5E}"/>
                  </a:ext>
                </a:extLst>
              </p:cNvPr>
              <p:cNvSpPr/>
              <p:nvPr/>
            </p:nvSpPr>
            <p:spPr bwMode="auto">
              <a:xfrm>
                <a:off x="8164571" y="1560071"/>
                <a:ext cx="24361" cy="56553"/>
              </a:xfrm>
              <a:custGeom>
                <a:avLst/>
                <a:gdLst>
                  <a:gd name="T0" fmla="*/ 6 w 12"/>
                  <a:gd name="T1" fmla="*/ 27 h 27"/>
                  <a:gd name="T2" fmla="*/ 1 w 12"/>
                  <a:gd name="T3" fmla="*/ 22 h 27"/>
                  <a:gd name="T4" fmla="*/ 2 w 12"/>
                  <a:gd name="T5" fmla="*/ 4 h 27"/>
                  <a:gd name="T6" fmla="*/ 8 w 12"/>
                  <a:gd name="T7" fmla="*/ 1 h 27"/>
                  <a:gd name="T8" fmla="*/ 11 w 12"/>
                  <a:gd name="T9" fmla="*/ 7 h 27"/>
                  <a:gd name="T10" fmla="*/ 11 w 12"/>
                  <a:gd name="T11" fmla="*/ 21 h 27"/>
                  <a:gd name="T12" fmla="*/ 6 w 12"/>
                  <a:gd name="T13" fmla="*/ 27 h 27"/>
                  <a:gd name="T14" fmla="*/ 6 w 12"/>
                  <a:gd name="T1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27">
                    <a:moveTo>
                      <a:pt x="6" y="27"/>
                    </a:moveTo>
                    <a:cubicBezTo>
                      <a:pt x="3" y="27"/>
                      <a:pt x="1" y="25"/>
                      <a:pt x="1" y="22"/>
                    </a:cubicBezTo>
                    <a:cubicBezTo>
                      <a:pt x="0" y="16"/>
                      <a:pt x="0" y="10"/>
                      <a:pt x="2" y="4"/>
                    </a:cubicBezTo>
                    <a:cubicBezTo>
                      <a:pt x="3" y="2"/>
                      <a:pt x="5" y="0"/>
                      <a:pt x="8" y="1"/>
                    </a:cubicBezTo>
                    <a:cubicBezTo>
                      <a:pt x="11" y="1"/>
                      <a:pt x="12" y="4"/>
                      <a:pt x="11" y="7"/>
                    </a:cubicBezTo>
                    <a:cubicBezTo>
                      <a:pt x="10" y="11"/>
                      <a:pt x="10" y="16"/>
                      <a:pt x="11" y="21"/>
                    </a:cubicBezTo>
                    <a:cubicBezTo>
                      <a:pt x="11" y="24"/>
                      <a:pt x="9" y="26"/>
                      <a:pt x="6" y="27"/>
                    </a:cubicBezTo>
                    <a:cubicBezTo>
                      <a:pt x="6" y="27"/>
                      <a:pt x="6" y="27"/>
                      <a:pt x="6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31" name="">
                <a:extLst>
                  <a:ext uri="{FF2B5EF4-FFF2-40B4-BE49-F238E27FC236}">
                    <a16:creationId xmlns:a16="http://schemas.microsoft.com/office/drawing/2014/main" id="{F03F8259-7654-48FC-AE71-B5A27174F3A7}"/>
                  </a:ext>
                </a:extLst>
              </p:cNvPr>
              <p:cNvSpPr/>
              <p:nvPr/>
            </p:nvSpPr>
            <p:spPr bwMode="auto">
              <a:xfrm>
                <a:off x="8299427" y="1582692"/>
                <a:ext cx="26971" cy="43502"/>
              </a:xfrm>
              <a:custGeom>
                <a:avLst/>
                <a:gdLst>
                  <a:gd name="T0" fmla="*/ 5 w 13"/>
                  <a:gd name="T1" fmla="*/ 21 h 21"/>
                  <a:gd name="T2" fmla="*/ 5 w 13"/>
                  <a:gd name="T3" fmla="*/ 21 h 21"/>
                  <a:gd name="T4" fmla="*/ 0 w 13"/>
                  <a:gd name="T5" fmla="*/ 16 h 21"/>
                  <a:gd name="T6" fmla="*/ 3 w 13"/>
                  <a:gd name="T7" fmla="*/ 4 h 21"/>
                  <a:gd name="T8" fmla="*/ 9 w 13"/>
                  <a:gd name="T9" fmla="*/ 1 h 21"/>
                  <a:gd name="T10" fmla="*/ 12 w 13"/>
                  <a:gd name="T11" fmla="*/ 8 h 21"/>
                  <a:gd name="T12" fmla="*/ 10 w 13"/>
                  <a:gd name="T13" fmla="*/ 17 h 21"/>
                  <a:gd name="T14" fmla="*/ 5 w 13"/>
                  <a:gd name="T1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21">
                    <a:moveTo>
                      <a:pt x="5" y="21"/>
                    </a:moveTo>
                    <a:cubicBezTo>
                      <a:pt x="5" y="21"/>
                      <a:pt x="5" y="21"/>
                      <a:pt x="5" y="21"/>
                    </a:cubicBezTo>
                    <a:cubicBezTo>
                      <a:pt x="2" y="21"/>
                      <a:pt x="0" y="19"/>
                      <a:pt x="0" y="16"/>
                    </a:cubicBezTo>
                    <a:cubicBezTo>
                      <a:pt x="0" y="12"/>
                      <a:pt x="1" y="8"/>
                      <a:pt x="3" y="4"/>
                    </a:cubicBezTo>
                    <a:cubicBezTo>
                      <a:pt x="4" y="1"/>
                      <a:pt x="7" y="0"/>
                      <a:pt x="9" y="1"/>
                    </a:cubicBezTo>
                    <a:cubicBezTo>
                      <a:pt x="12" y="2"/>
                      <a:pt x="13" y="5"/>
                      <a:pt x="12" y="8"/>
                    </a:cubicBezTo>
                    <a:cubicBezTo>
                      <a:pt x="11" y="10"/>
                      <a:pt x="10" y="14"/>
                      <a:pt x="10" y="17"/>
                    </a:cubicBezTo>
                    <a:cubicBezTo>
                      <a:pt x="10" y="19"/>
                      <a:pt x="7" y="21"/>
                      <a:pt x="5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32" name="">
                <a:extLst>
                  <a:ext uri="{FF2B5EF4-FFF2-40B4-BE49-F238E27FC236}">
                    <a16:creationId xmlns:a16="http://schemas.microsoft.com/office/drawing/2014/main" id="{1FD89219-BF66-434F-B42D-F15241979B5A}"/>
                  </a:ext>
                </a:extLst>
              </p:cNvPr>
              <p:cNvSpPr/>
              <p:nvPr/>
            </p:nvSpPr>
            <p:spPr bwMode="auto">
              <a:xfrm>
                <a:off x="8408182" y="1606183"/>
                <a:ext cx="43502" cy="64383"/>
              </a:xfrm>
              <a:custGeom>
                <a:avLst/>
                <a:gdLst>
                  <a:gd name="T0" fmla="*/ 6 w 21"/>
                  <a:gd name="T1" fmla="*/ 31 h 31"/>
                  <a:gd name="T2" fmla="*/ 3 w 21"/>
                  <a:gd name="T3" fmla="*/ 30 h 31"/>
                  <a:gd name="T4" fmla="*/ 1 w 21"/>
                  <a:gd name="T5" fmla="*/ 24 h 31"/>
                  <a:gd name="T6" fmla="*/ 11 w 21"/>
                  <a:gd name="T7" fmla="*/ 3 h 31"/>
                  <a:gd name="T8" fmla="*/ 18 w 21"/>
                  <a:gd name="T9" fmla="*/ 1 h 31"/>
                  <a:gd name="T10" fmla="*/ 20 w 21"/>
                  <a:gd name="T11" fmla="*/ 7 h 31"/>
                  <a:gd name="T12" fmla="*/ 10 w 21"/>
                  <a:gd name="T13" fmla="*/ 28 h 31"/>
                  <a:gd name="T14" fmla="*/ 6 w 21"/>
                  <a:gd name="T1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31">
                    <a:moveTo>
                      <a:pt x="6" y="31"/>
                    </a:moveTo>
                    <a:cubicBezTo>
                      <a:pt x="5" y="31"/>
                      <a:pt x="4" y="31"/>
                      <a:pt x="3" y="30"/>
                    </a:cubicBezTo>
                    <a:cubicBezTo>
                      <a:pt x="1" y="29"/>
                      <a:pt x="0" y="26"/>
                      <a:pt x="1" y="24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2" y="1"/>
                      <a:pt x="15" y="0"/>
                      <a:pt x="18" y="1"/>
                    </a:cubicBezTo>
                    <a:cubicBezTo>
                      <a:pt x="20" y="2"/>
                      <a:pt x="21" y="5"/>
                      <a:pt x="20" y="7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9" y="30"/>
                      <a:pt x="7" y="31"/>
                      <a:pt x="6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33" name="">
                <a:extLst>
                  <a:ext uri="{FF2B5EF4-FFF2-40B4-BE49-F238E27FC236}">
                    <a16:creationId xmlns:a16="http://schemas.microsoft.com/office/drawing/2014/main" id="{4334DF1D-4DC9-4CAD-BDE8-CEF7ED752ADE}"/>
                  </a:ext>
                </a:extLst>
              </p:cNvPr>
              <p:cNvSpPr/>
              <p:nvPr/>
            </p:nvSpPr>
            <p:spPr bwMode="auto">
              <a:xfrm>
                <a:off x="8511716" y="1688837"/>
                <a:ext cx="35672" cy="46112"/>
              </a:xfrm>
              <a:custGeom>
                <a:avLst/>
                <a:gdLst>
                  <a:gd name="T0" fmla="*/ 6 w 17"/>
                  <a:gd name="T1" fmla="*/ 22 h 22"/>
                  <a:gd name="T2" fmla="*/ 5 w 17"/>
                  <a:gd name="T3" fmla="*/ 22 h 22"/>
                  <a:gd name="T4" fmla="*/ 1 w 17"/>
                  <a:gd name="T5" fmla="*/ 16 h 22"/>
                  <a:gd name="T6" fmla="*/ 8 w 17"/>
                  <a:gd name="T7" fmla="*/ 3 h 22"/>
                  <a:gd name="T8" fmla="*/ 14 w 17"/>
                  <a:gd name="T9" fmla="*/ 2 h 22"/>
                  <a:gd name="T10" fmla="*/ 15 w 17"/>
                  <a:gd name="T11" fmla="*/ 9 h 22"/>
                  <a:gd name="T12" fmla="*/ 10 w 17"/>
                  <a:gd name="T13" fmla="*/ 18 h 22"/>
                  <a:gd name="T14" fmla="*/ 6 w 17"/>
                  <a:gd name="T1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22">
                    <a:moveTo>
                      <a:pt x="6" y="22"/>
                    </a:moveTo>
                    <a:cubicBezTo>
                      <a:pt x="5" y="22"/>
                      <a:pt x="5" y="22"/>
                      <a:pt x="5" y="22"/>
                    </a:cubicBezTo>
                    <a:cubicBezTo>
                      <a:pt x="2" y="21"/>
                      <a:pt x="0" y="18"/>
                      <a:pt x="1" y="16"/>
                    </a:cubicBezTo>
                    <a:cubicBezTo>
                      <a:pt x="2" y="11"/>
                      <a:pt x="4" y="7"/>
                      <a:pt x="8" y="3"/>
                    </a:cubicBezTo>
                    <a:cubicBezTo>
                      <a:pt x="9" y="1"/>
                      <a:pt x="12" y="0"/>
                      <a:pt x="14" y="2"/>
                    </a:cubicBezTo>
                    <a:cubicBezTo>
                      <a:pt x="17" y="4"/>
                      <a:pt x="17" y="7"/>
                      <a:pt x="15" y="9"/>
                    </a:cubicBezTo>
                    <a:cubicBezTo>
                      <a:pt x="13" y="12"/>
                      <a:pt x="11" y="15"/>
                      <a:pt x="10" y="18"/>
                    </a:cubicBezTo>
                    <a:cubicBezTo>
                      <a:pt x="10" y="21"/>
                      <a:pt x="8" y="22"/>
                      <a:pt x="6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34" name="">
                <a:extLst>
                  <a:ext uri="{FF2B5EF4-FFF2-40B4-BE49-F238E27FC236}">
                    <a16:creationId xmlns:a16="http://schemas.microsoft.com/office/drawing/2014/main" id="{1C23F479-06AF-4D05-8300-FFFD79A29F0B}"/>
                  </a:ext>
                </a:extLst>
              </p:cNvPr>
              <p:cNvSpPr/>
              <p:nvPr/>
            </p:nvSpPr>
            <p:spPr bwMode="auto">
              <a:xfrm>
                <a:off x="8589150" y="1736689"/>
                <a:ext cx="68733" cy="80914"/>
              </a:xfrm>
              <a:custGeom>
                <a:avLst/>
                <a:gdLst>
                  <a:gd name="T0" fmla="*/ 6 w 33"/>
                  <a:gd name="T1" fmla="*/ 39 h 39"/>
                  <a:gd name="T2" fmla="*/ 3 w 33"/>
                  <a:gd name="T3" fmla="*/ 38 h 39"/>
                  <a:gd name="T4" fmla="*/ 2 w 33"/>
                  <a:gd name="T5" fmla="*/ 31 h 39"/>
                  <a:gd name="T6" fmla="*/ 23 w 33"/>
                  <a:gd name="T7" fmla="*/ 2 h 39"/>
                  <a:gd name="T8" fmla="*/ 30 w 33"/>
                  <a:gd name="T9" fmla="*/ 2 h 39"/>
                  <a:gd name="T10" fmla="*/ 31 w 33"/>
                  <a:gd name="T11" fmla="*/ 9 h 39"/>
                  <a:gd name="T12" fmla="*/ 10 w 33"/>
                  <a:gd name="T13" fmla="*/ 37 h 39"/>
                  <a:gd name="T14" fmla="*/ 6 w 33"/>
                  <a:gd name="T15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39">
                    <a:moveTo>
                      <a:pt x="6" y="39"/>
                    </a:moveTo>
                    <a:cubicBezTo>
                      <a:pt x="5" y="39"/>
                      <a:pt x="4" y="39"/>
                      <a:pt x="3" y="38"/>
                    </a:cubicBezTo>
                    <a:cubicBezTo>
                      <a:pt x="1" y="36"/>
                      <a:pt x="0" y="33"/>
                      <a:pt x="2" y="31"/>
                    </a:cubicBezTo>
                    <a:cubicBezTo>
                      <a:pt x="9" y="21"/>
                      <a:pt x="15" y="12"/>
                      <a:pt x="23" y="2"/>
                    </a:cubicBezTo>
                    <a:cubicBezTo>
                      <a:pt x="25" y="0"/>
                      <a:pt x="28" y="0"/>
                      <a:pt x="30" y="2"/>
                    </a:cubicBezTo>
                    <a:cubicBezTo>
                      <a:pt x="32" y="3"/>
                      <a:pt x="33" y="6"/>
                      <a:pt x="31" y="9"/>
                    </a:cubicBezTo>
                    <a:cubicBezTo>
                      <a:pt x="23" y="18"/>
                      <a:pt x="17" y="26"/>
                      <a:pt x="10" y="37"/>
                    </a:cubicBezTo>
                    <a:cubicBezTo>
                      <a:pt x="9" y="38"/>
                      <a:pt x="7" y="39"/>
                      <a:pt x="6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35" name="">
                <a:extLst>
                  <a:ext uri="{FF2B5EF4-FFF2-40B4-BE49-F238E27FC236}">
                    <a16:creationId xmlns:a16="http://schemas.microsoft.com/office/drawing/2014/main" id="{D4C8CD7E-8C73-49B4-A539-F27B04282345}"/>
                  </a:ext>
                </a:extLst>
              </p:cNvPr>
              <p:cNvSpPr/>
              <p:nvPr/>
            </p:nvSpPr>
            <p:spPr bwMode="auto">
              <a:xfrm>
                <a:off x="8653532" y="1884595"/>
                <a:ext cx="89614" cy="49592"/>
              </a:xfrm>
              <a:custGeom>
                <a:avLst/>
                <a:gdLst>
                  <a:gd name="T0" fmla="*/ 5 w 43"/>
                  <a:gd name="T1" fmla="*/ 24 h 24"/>
                  <a:gd name="T2" fmla="*/ 1 w 43"/>
                  <a:gd name="T3" fmla="*/ 21 h 24"/>
                  <a:gd name="T4" fmla="*/ 3 w 43"/>
                  <a:gd name="T5" fmla="*/ 15 h 24"/>
                  <a:gd name="T6" fmla="*/ 35 w 43"/>
                  <a:gd name="T7" fmla="*/ 1 h 24"/>
                  <a:gd name="T8" fmla="*/ 42 w 43"/>
                  <a:gd name="T9" fmla="*/ 4 h 24"/>
                  <a:gd name="T10" fmla="*/ 39 w 43"/>
                  <a:gd name="T11" fmla="*/ 10 h 24"/>
                  <a:gd name="T12" fmla="*/ 7 w 43"/>
                  <a:gd name="T13" fmla="*/ 24 h 24"/>
                  <a:gd name="T14" fmla="*/ 5 w 43"/>
                  <a:gd name="T1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24">
                    <a:moveTo>
                      <a:pt x="5" y="24"/>
                    </a:moveTo>
                    <a:cubicBezTo>
                      <a:pt x="3" y="24"/>
                      <a:pt x="2" y="23"/>
                      <a:pt x="1" y="21"/>
                    </a:cubicBezTo>
                    <a:cubicBezTo>
                      <a:pt x="0" y="19"/>
                      <a:pt x="1" y="16"/>
                      <a:pt x="3" y="15"/>
                    </a:cubicBezTo>
                    <a:cubicBezTo>
                      <a:pt x="14" y="10"/>
                      <a:pt x="24" y="5"/>
                      <a:pt x="35" y="1"/>
                    </a:cubicBezTo>
                    <a:cubicBezTo>
                      <a:pt x="38" y="0"/>
                      <a:pt x="41" y="1"/>
                      <a:pt x="42" y="4"/>
                    </a:cubicBezTo>
                    <a:cubicBezTo>
                      <a:pt x="43" y="6"/>
                      <a:pt x="41" y="9"/>
                      <a:pt x="39" y="10"/>
                    </a:cubicBezTo>
                    <a:cubicBezTo>
                      <a:pt x="28" y="14"/>
                      <a:pt x="18" y="19"/>
                      <a:pt x="7" y="24"/>
                    </a:cubicBezTo>
                    <a:cubicBezTo>
                      <a:pt x="7" y="24"/>
                      <a:pt x="6" y="24"/>
                      <a:pt x="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36" name="">
                <a:extLst>
                  <a:ext uri="{FF2B5EF4-FFF2-40B4-BE49-F238E27FC236}">
                    <a16:creationId xmlns:a16="http://schemas.microsoft.com/office/drawing/2014/main" id="{376A679C-6426-4647-8C7D-A9D9ECF60374}"/>
                  </a:ext>
                </a:extLst>
              </p:cNvPr>
              <p:cNvSpPr/>
              <p:nvPr/>
            </p:nvSpPr>
            <p:spPr bwMode="auto">
              <a:xfrm>
                <a:off x="8689204" y="2042942"/>
                <a:ext cx="43502" cy="22621"/>
              </a:xfrm>
              <a:custGeom>
                <a:avLst/>
                <a:gdLst>
                  <a:gd name="T0" fmla="*/ 5 w 21"/>
                  <a:gd name="T1" fmla="*/ 11 h 11"/>
                  <a:gd name="T2" fmla="*/ 0 w 21"/>
                  <a:gd name="T3" fmla="*/ 7 h 11"/>
                  <a:gd name="T4" fmla="*/ 4 w 21"/>
                  <a:gd name="T5" fmla="*/ 1 h 11"/>
                  <a:gd name="T6" fmla="*/ 16 w 21"/>
                  <a:gd name="T7" fmla="*/ 0 h 11"/>
                  <a:gd name="T8" fmla="*/ 21 w 21"/>
                  <a:gd name="T9" fmla="*/ 5 h 11"/>
                  <a:gd name="T10" fmla="*/ 16 w 21"/>
                  <a:gd name="T11" fmla="*/ 10 h 11"/>
                  <a:gd name="T12" fmla="*/ 16 w 21"/>
                  <a:gd name="T13" fmla="*/ 10 h 11"/>
                  <a:gd name="T14" fmla="*/ 6 w 21"/>
                  <a:gd name="T15" fmla="*/ 11 h 11"/>
                  <a:gd name="T16" fmla="*/ 5 w 21"/>
                  <a:gd name="T1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11">
                    <a:moveTo>
                      <a:pt x="5" y="11"/>
                    </a:moveTo>
                    <a:cubicBezTo>
                      <a:pt x="3" y="11"/>
                      <a:pt x="1" y="9"/>
                      <a:pt x="0" y="7"/>
                    </a:cubicBezTo>
                    <a:cubicBezTo>
                      <a:pt x="0" y="4"/>
                      <a:pt x="1" y="2"/>
                      <a:pt x="4" y="1"/>
                    </a:cubicBezTo>
                    <a:cubicBezTo>
                      <a:pt x="8" y="0"/>
                      <a:pt x="12" y="0"/>
                      <a:pt x="16" y="0"/>
                    </a:cubicBezTo>
                    <a:cubicBezTo>
                      <a:pt x="19" y="0"/>
                      <a:pt x="21" y="2"/>
                      <a:pt x="21" y="5"/>
                    </a:cubicBezTo>
                    <a:cubicBezTo>
                      <a:pt x="21" y="8"/>
                      <a:pt x="19" y="10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2" y="10"/>
                      <a:pt x="9" y="10"/>
                      <a:pt x="6" y="11"/>
                    </a:cubicBezTo>
                    <a:cubicBezTo>
                      <a:pt x="6" y="11"/>
                      <a:pt x="5" y="11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37" name="">
                <a:extLst>
                  <a:ext uri="{FF2B5EF4-FFF2-40B4-BE49-F238E27FC236}">
                    <a16:creationId xmlns:a16="http://schemas.microsoft.com/office/drawing/2014/main" id="{7316AC7D-1ACE-4F8E-A49D-B3B4860496A2}"/>
                  </a:ext>
                </a:extLst>
              </p:cNvPr>
              <p:cNvSpPr/>
              <p:nvPr/>
            </p:nvSpPr>
            <p:spPr bwMode="auto">
              <a:xfrm>
                <a:off x="8672673" y="2175188"/>
                <a:ext cx="106145" cy="41762"/>
              </a:xfrm>
              <a:custGeom>
                <a:avLst/>
                <a:gdLst>
                  <a:gd name="T0" fmla="*/ 45 w 51"/>
                  <a:gd name="T1" fmla="*/ 20 h 20"/>
                  <a:gd name="T2" fmla="*/ 44 w 51"/>
                  <a:gd name="T3" fmla="*/ 19 h 20"/>
                  <a:gd name="T4" fmla="*/ 4 w 51"/>
                  <a:gd name="T5" fmla="*/ 10 h 20"/>
                  <a:gd name="T6" fmla="*/ 0 w 51"/>
                  <a:gd name="T7" fmla="*/ 4 h 20"/>
                  <a:gd name="T8" fmla="*/ 6 w 51"/>
                  <a:gd name="T9" fmla="*/ 1 h 20"/>
                  <a:gd name="T10" fmla="*/ 47 w 51"/>
                  <a:gd name="T11" fmla="*/ 10 h 20"/>
                  <a:gd name="T12" fmla="*/ 50 w 51"/>
                  <a:gd name="T13" fmla="*/ 16 h 20"/>
                  <a:gd name="T14" fmla="*/ 45 w 51"/>
                  <a:gd name="T1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20">
                    <a:moveTo>
                      <a:pt x="45" y="20"/>
                    </a:moveTo>
                    <a:cubicBezTo>
                      <a:pt x="45" y="20"/>
                      <a:pt x="45" y="20"/>
                      <a:pt x="44" y="1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1" y="9"/>
                      <a:pt x="0" y="7"/>
                      <a:pt x="0" y="4"/>
                    </a:cubicBezTo>
                    <a:cubicBezTo>
                      <a:pt x="1" y="2"/>
                      <a:pt x="3" y="0"/>
                      <a:pt x="6" y="1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9" y="11"/>
                      <a:pt x="51" y="13"/>
                      <a:pt x="50" y="16"/>
                    </a:cubicBezTo>
                    <a:cubicBezTo>
                      <a:pt x="50" y="18"/>
                      <a:pt x="48" y="20"/>
                      <a:pt x="45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38" name="">
                <a:extLst>
                  <a:ext uri="{FF2B5EF4-FFF2-40B4-BE49-F238E27FC236}">
                    <a16:creationId xmlns:a16="http://schemas.microsoft.com/office/drawing/2014/main" id="{6722C49E-154A-479C-9ACF-933774D7B977}"/>
                  </a:ext>
                </a:extLst>
              </p:cNvPr>
              <p:cNvSpPr/>
              <p:nvPr/>
            </p:nvSpPr>
            <p:spPr bwMode="auto">
              <a:xfrm>
                <a:off x="8611771" y="2306564"/>
                <a:ext cx="47852" cy="35672"/>
              </a:xfrm>
              <a:custGeom>
                <a:avLst/>
                <a:gdLst>
                  <a:gd name="T0" fmla="*/ 17 w 23"/>
                  <a:gd name="T1" fmla="*/ 17 h 17"/>
                  <a:gd name="T2" fmla="*/ 17 w 23"/>
                  <a:gd name="T3" fmla="*/ 17 h 17"/>
                  <a:gd name="T4" fmla="*/ 2 w 23"/>
                  <a:gd name="T5" fmla="*/ 9 h 17"/>
                  <a:gd name="T6" fmla="*/ 2 w 23"/>
                  <a:gd name="T7" fmla="*/ 2 h 17"/>
                  <a:gd name="T8" fmla="*/ 9 w 23"/>
                  <a:gd name="T9" fmla="*/ 3 h 17"/>
                  <a:gd name="T10" fmla="*/ 18 w 23"/>
                  <a:gd name="T11" fmla="*/ 7 h 17"/>
                  <a:gd name="T12" fmla="*/ 22 w 23"/>
                  <a:gd name="T13" fmla="*/ 13 h 17"/>
                  <a:gd name="T14" fmla="*/ 17 w 23"/>
                  <a:gd name="T1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7">
                    <a:moveTo>
                      <a:pt x="17" y="17"/>
                    </a:moveTo>
                    <a:cubicBezTo>
                      <a:pt x="17" y="17"/>
                      <a:pt x="17" y="17"/>
                      <a:pt x="17" y="17"/>
                    </a:cubicBezTo>
                    <a:cubicBezTo>
                      <a:pt x="11" y="16"/>
                      <a:pt x="5" y="13"/>
                      <a:pt x="2" y="9"/>
                    </a:cubicBezTo>
                    <a:cubicBezTo>
                      <a:pt x="0" y="7"/>
                      <a:pt x="0" y="3"/>
                      <a:pt x="2" y="2"/>
                    </a:cubicBezTo>
                    <a:cubicBezTo>
                      <a:pt x="5" y="0"/>
                      <a:pt x="8" y="0"/>
                      <a:pt x="9" y="3"/>
                    </a:cubicBezTo>
                    <a:cubicBezTo>
                      <a:pt x="11" y="5"/>
                      <a:pt x="15" y="7"/>
                      <a:pt x="18" y="7"/>
                    </a:cubicBezTo>
                    <a:cubicBezTo>
                      <a:pt x="21" y="8"/>
                      <a:pt x="23" y="10"/>
                      <a:pt x="22" y="13"/>
                    </a:cubicBezTo>
                    <a:cubicBezTo>
                      <a:pt x="22" y="15"/>
                      <a:pt x="20" y="17"/>
                      <a:pt x="17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39" name="">
                <a:extLst>
                  <a:ext uri="{FF2B5EF4-FFF2-40B4-BE49-F238E27FC236}">
                    <a16:creationId xmlns:a16="http://schemas.microsoft.com/office/drawing/2014/main" id="{6788B638-B704-4FED-9AF5-DCD00F92BC11}"/>
                  </a:ext>
                </a:extLst>
              </p:cNvPr>
              <p:cNvSpPr/>
              <p:nvPr/>
            </p:nvSpPr>
            <p:spPr bwMode="auto">
              <a:xfrm>
                <a:off x="8549128" y="2385737"/>
                <a:ext cx="86134" cy="70473"/>
              </a:xfrm>
              <a:custGeom>
                <a:avLst/>
                <a:gdLst>
                  <a:gd name="T0" fmla="*/ 35 w 41"/>
                  <a:gd name="T1" fmla="*/ 34 h 34"/>
                  <a:gd name="T2" fmla="*/ 33 w 41"/>
                  <a:gd name="T3" fmla="*/ 33 h 34"/>
                  <a:gd name="T4" fmla="*/ 2 w 41"/>
                  <a:gd name="T5" fmla="*/ 8 h 34"/>
                  <a:gd name="T6" fmla="*/ 3 w 41"/>
                  <a:gd name="T7" fmla="*/ 1 h 34"/>
                  <a:gd name="T8" fmla="*/ 10 w 41"/>
                  <a:gd name="T9" fmla="*/ 2 h 34"/>
                  <a:gd name="T10" fmla="*/ 37 w 41"/>
                  <a:gd name="T11" fmla="*/ 24 h 34"/>
                  <a:gd name="T12" fmla="*/ 39 w 41"/>
                  <a:gd name="T13" fmla="*/ 31 h 34"/>
                  <a:gd name="T14" fmla="*/ 35 w 41"/>
                  <a:gd name="T1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34">
                    <a:moveTo>
                      <a:pt x="35" y="34"/>
                    </a:moveTo>
                    <a:cubicBezTo>
                      <a:pt x="34" y="34"/>
                      <a:pt x="34" y="33"/>
                      <a:pt x="33" y="33"/>
                    </a:cubicBezTo>
                    <a:cubicBezTo>
                      <a:pt x="21" y="27"/>
                      <a:pt x="10" y="19"/>
                      <a:pt x="2" y="8"/>
                    </a:cubicBezTo>
                    <a:cubicBezTo>
                      <a:pt x="0" y="6"/>
                      <a:pt x="1" y="3"/>
                      <a:pt x="3" y="1"/>
                    </a:cubicBezTo>
                    <a:cubicBezTo>
                      <a:pt x="5" y="0"/>
                      <a:pt x="8" y="0"/>
                      <a:pt x="10" y="2"/>
                    </a:cubicBezTo>
                    <a:cubicBezTo>
                      <a:pt x="17" y="12"/>
                      <a:pt x="26" y="19"/>
                      <a:pt x="37" y="24"/>
                    </a:cubicBezTo>
                    <a:cubicBezTo>
                      <a:pt x="39" y="25"/>
                      <a:pt x="41" y="28"/>
                      <a:pt x="39" y="31"/>
                    </a:cubicBezTo>
                    <a:cubicBezTo>
                      <a:pt x="39" y="33"/>
                      <a:pt x="37" y="34"/>
                      <a:pt x="35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40" name="">
                <a:extLst>
                  <a:ext uri="{FF2B5EF4-FFF2-40B4-BE49-F238E27FC236}">
                    <a16:creationId xmlns:a16="http://schemas.microsoft.com/office/drawing/2014/main" id="{30B1D9BC-4F3B-4F63-B4CB-34170FB97085}"/>
                  </a:ext>
                </a:extLst>
              </p:cNvPr>
              <p:cNvSpPr/>
              <p:nvPr/>
            </p:nvSpPr>
            <p:spPr bwMode="auto">
              <a:xfrm>
                <a:off x="8436893" y="2471001"/>
                <a:ext cx="41762" cy="49592"/>
              </a:xfrm>
              <a:custGeom>
                <a:avLst/>
                <a:gdLst>
                  <a:gd name="T0" fmla="*/ 15 w 20"/>
                  <a:gd name="T1" fmla="*/ 24 h 24"/>
                  <a:gd name="T2" fmla="*/ 11 w 20"/>
                  <a:gd name="T3" fmla="*/ 22 h 24"/>
                  <a:gd name="T4" fmla="*/ 1 w 20"/>
                  <a:gd name="T5" fmla="*/ 8 h 24"/>
                  <a:gd name="T6" fmla="*/ 3 w 20"/>
                  <a:gd name="T7" fmla="*/ 1 h 24"/>
                  <a:gd name="T8" fmla="*/ 9 w 20"/>
                  <a:gd name="T9" fmla="*/ 2 h 24"/>
                  <a:gd name="T10" fmla="*/ 19 w 20"/>
                  <a:gd name="T11" fmla="*/ 16 h 24"/>
                  <a:gd name="T12" fmla="*/ 17 w 20"/>
                  <a:gd name="T13" fmla="*/ 23 h 24"/>
                  <a:gd name="T14" fmla="*/ 15 w 20"/>
                  <a:gd name="T1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24">
                    <a:moveTo>
                      <a:pt x="15" y="24"/>
                    </a:moveTo>
                    <a:cubicBezTo>
                      <a:pt x="13" y="24"/>
                      <a:pt x="12" y="23"/>
                      <a:pt x="11" y="22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6"/>
                      <a:pt x="0" y="3"/>
                      <a:pt x="3" y="1"/>
                    </a:cubicBezTo>
                    <a:cubicBezTo>
                      <a:pt x="5" y="0"/>
                      <a:pt x="8" y="0"/>
                      <a:pt x="9" y="2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20" y="19"/>
                      <a:pt x="20" y="22"/>
                      <a:pt x="17" y="23"/>
                    </a:cubicBezTo>
                    <a:cubicBezTo>
                      <a:pt x="17" y="24"/>
                      <a:pt x="16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41" name="">
                <a:extLst>
                  <a:ext uri="{FF2B5EF4-FFF2-40B4-BE49-F238E27FC236}">
                    <a16:creationId xmlns:a16="http://schemas.microsoft.com/office/drawing/2014/main" id="{7A91AED8-A240-4736-AA40-252264C4B3EF}"/>
                  </a:ext>
                </a:extLst>
              </p:cNvPr>
              <p:cNvSpPr/>
              <p:nvPr/>
            </p:nvSpPr>
            <p:spPr bwMode="auto">
              <a:xfrm>
                <a:off x="7692140" y="1639244"/>
                <a:ext cx="959652" cy="856988"/>
              </a:xfrm>
              <a:custGeom>
                <a:avLst/>
                <a:gdLst>
                  <a:gd name="T0" fmla="*/ 233 w 461"/>
                  <a:gd name="T1" fmla="*/ 412 h 412"/>
                  <a:gd name="T2" fmla="*/ 100 w 461"/>
                  <a:gd name="T3" fmla="*/ 368 h 412"/>
                  <a:gd name="T4" fmla="*/ 15 w 461"/>
                  <a:gd name="T5" fmla="*/ 232 h 412"/>
                  <a:gd name="T6" fmla="*/ 206 w 461"/>
                  <a:gd name="T7" fmla="*/ 17 h 412"/>
                  <a:gd name="T8" fmla="*/ 447 w 461"/>
                  <a:gd name="T9" fmla="*/ 208 h 412"/>
                  <a:gd name="T10" fmla="*/ 447 w 461"/>
                  <a:gd name="T11" fmla="*/ 208 h 412"/>
                  <a:gd name="T12" fmla="*/ 261 w 461"/>
                  <a:gd name="T13" fmla="*/ 410 h 412"/>
                  <a:gd name="T14" fmla="*/ 233 w 461"/>
                  <a:gd name="T15" fmla="*/ 412 h 412"/>
                  <a:gd name="T16" fmla="*/ 232 w 461"/>
                  <a:gd name="T17" fmla="*/ 25 h 412"/>
                  <a:gd name="T18" fmla="*/ 207 w 461"/>
                  <a:gd name="T19" fmla="*/ 27 h 412"/>
                  <a:gd name="T20" fmla="*/ 24 w 461"/>
                  <a:gd name="T21" fmla="*/ 231 h 412"/>
                  <a:gd name="T22" fmla="*/ 106 w 461"/>
                  <a:gd name="T23" fmla="*/ 360 h 412"/>
                  <a:gd name="T24" fmla="*/ 260 w 461"/>
                  <a:gd name="T25" fmla="*/ 400 h 412"/>
                  <a:gd name="T26" fmla="*/ 437 w 461"/>
                  <a:gd name="T27" fmla="*/ 209 h 412"/>
                  <a:gd name="T28" fmla="*/ 437 w 461"/>
                  <a:gd name="T29" fmla="*/ 209 h 412"/>
                  <a:gd name="T30" fmla="*/ 232 w 461"/>
                  <a:gd name="T31" fmla="*/ 25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61" h="412">
                    <a:moveTo>
                      <a:pt x="233" y="412"/>
                    </a:moveTo>
                    <a:cubicBezTo>
                      <a:pt x="187" y="412"/>
                      <a:pt x="140" y="396"/>
                      <a:pt x="100" y="368"/>
                    </a:cubicBezTo>
                    <a:cubicBezTo>
                      <a:pt x="53" y="333"/>
                      <a:pt x="22" y="284"/>
                      <a:pt x="15" y="232"/>
                    </a:cubicBezTo>
                    <a:cubicBezTo>
                      <a:pt x="0" y="129"/>
                      <a:pt x="84" y="34"/>
                      <a:pt x="206" y="17"/>
                    </a:cubicBezTo>
                    <a:cubicBezTo>
                      <a:pt x="326" y="0"/>
                      <a:pt x="432" y="104"/>
                      <a:pt x="447" y="208"/>
                    </a:cubicBezTo>
                    <a:cubicBezTo>
                      <a:pt x="447" y="208"/>
                      <a:pt x="447" y="208"/>
                      <a:pt x="447" y="208"/>
                    </a:cubicBezTo>
                    <a:cubicBezTo>
                      <a:pt x="461" y="309"/>
                      <a:pt x="385" y="392"/>
                      <a:pt x="261" y="410"/>
                    </a:cubicBezTo>
                    <a:cubicBezTo>
                      <a:pt x="252" y="411"/>
                      <a:pt x="242" y="412"/>
                      <a:pt x="233" y="412"/>
                    </a:cubicBezTo>
                    <a:close/>
                    <a:moveTo>
                      <a:pt x="232" y="25"/>
                    </a:moveTo>
                    <a:cubicBezTo>
                      <a:pt x="224" y="25"/>
                      <a:pt x="216" y="26"/>
                      <a:pt x="207" y="27"/>
                    </a:cubicBezTo>
                    <a:cubicBezTo>
                      <a:pt x="91" y="43"/>
                      <a:pt x="10" y="133"/>
                      <a:pt x="24" y="231"/>
                    </a:cubicBezTo>
                    <a:cubicBezTo>
                      <a:pt x="31" y="280"/>
                      <a:pt x="61" y="327"/>
                      <a:pt x="106" y="360"/>
                    </a:cubicBezTo>
                    <a:cubicBezTo>
                      <a:pt x="151" y="393"/>
                      <a:pt x="207" y="407"/>
                      <a:pt x="260" y="400"/>
                    </a:cubicBezTo>
                    <a:cubicBezTo>
                      <a:pt x="378" y="383"/>
                      <a:pt x="450" y="305"/>
                      <a:pt x="437" y="209"/>
                    </a:cubicBezTo>
                    <a:cubicBezTo>
                      <a:pt x="437" y="209"/>
                      <a:pt x="437" y="209"/>
                      <a:pt x="437" y="209"/>
                    </a:cubicBezTo>
                    <a:cubicBezTo>
                      <a:pt x="424" y="117"/>
                      <a:pt x="336" y="25"/>
                      <a:pt x="232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42" name="">
                <a:extLst>
                  <a:ext uri="{FF2B5EF4-FFF2-40B4-BE49-F238E27FC236}">
                    <a16:creationId xmlns:a16="http://schemas.microsoft.com/office/drawing/2014/main" id="{D884E925-E9D1-49CD-8424-7D300078AAF3}"/>
                  </a:ext>
                </a:extLst>
              </p:cNvPr>
              <p:cNvSpPr/>
              <p:nvPr/>
            </p:nvSpPr>
            <p:spPr bwMode="auto">
              <a:xfrm>
                <a:off x="8103668" y="2022061"/>
                <a:ext cx="410658" cy="369766"/>
              </a:xfrm>
              <a:custGeom>
                <a:avLst/>
                <a:gdLst>
                  <a:gd name="T0" fmla="*/ 99 w 197"/>
                  <a:gd name="T1" fmla="*/ 178 h 178"/>
                  <a:gd name="T2" fmla="*/ 41 w 197"/>
                  <a:gd name="T3" fmla="*/ 159 h 178"/>
                  <a:gd name="T4" fmla="*/ 3 w 197"/>
                  <a:gd name="T5" fmla="*/ 99 h 178"/>
                  <a:gd name="T6" fmla="*/ 24 w 197"/>
                  <a:gd name="T7" fmla="*/ 36 h 178"/>
                  <a:gd name="T8" fmla="*/ 87 w 197"/>
                  <a:gd name="T9" fmla="*/ 4 h 178"/>
                  <a:gd name="T10" fmla="*/ 157 w 197"/>
                  <a:gd name="T11" fmla="*/ 25 h 178"/>
                  <a:gd name="T12" fmla="*/ 193 w 197"/>
                  <a:gd name="T13" fmla="*/ 88 h 178"/>
                  <a:gd name="T14" fmla="*/ 174 w 197"/>
                  <a:gd name="T15" fmla="*/ 148 h 178"/>
                  <a:gd name="T16" fmla="*/ 112 w 197"/>
                  <a:gd name="T17" fmla="*/ 177 h 178"/>
                  <a:gd name="T18" fmla="*/ 99 w 197"/>
                  <a:gd name="T19" fmla="*/ 178 h 178"/>
                  <a:gd name="T20" fmla="*/ 99 w 197"/>
                  <a:gd name="T21" fmla="*/ 13 h 178"/>
                  <a:gd name="T22" fmla="*/ 89 w 197"/>
                  <a:gd name="T23" fmla="*/ 13 h 178"/>
                  <a:gd name="T24" fmla="*/ 31 w 197"/>
                  <a:gd name="T25" fmla="*/ 42 h 178"/>
                  <a:gd name="T26" fmla="*/ 13 w 197"/>
                  <a:gd name="T27" fmla="*/ 97 h 178"/>
                  <a:gd name="T28" fmla="*/ 46 w 197"/>
                  <a:gd name="T29" fmla="*/ 151 h 178"/>
                  <a:gd name="T30" fmla="*/ 110 w 197"/>
                  <a:gd name="T31" fmla="*/ 168 h 178"/>
                  <a:gd name="T32" fmla="*/ 167 w 197"/>
                  <a:gd name="T33" fmla="*/ 141 h 178"/>
                  <a:gd name="T34" fmla="*/ 184 w 197"/>
                  <a:gd name="T35" fmla="*/ 89 h 178"/>
                  <a:gd name="T36" fmla="*/ 151 w 197"/>
                  <a:gd name="T37" fmla="*/ 33 h 178"/>
                  <a:gd name="T38" fmla="*/ 99 w 197"/>
                  <a:gd name="T39" fmla="*/ 13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97" h="178">
                    <a:moveTo>
                      <a:pt x="99" y="178"/>
                    </a:moveTo>
                    <a:cubicBezTo>
                      <a:pt x="79" y="178"/>
                      <a:pt x="58" y="171"/>
                      <a:pt x="41" y="159"/>
                    </a:cubicBezTo>
                    <a:cubicBezTo>
                      <a:pt x="20" y="144"/>
                      <a:pt x="6" y="122"/>
                      <a:pt x="3" y="99"/>
                    </a:cubicBezTo>
                    <a:cubicBezTo>
                      <a:pt x="0" y="76"/>
                      <a:pt x="7" y="53"/>
                      <a:pt x="24" y="36"/>
                    </a:cubicBezTo>
                    <a:cubicBezTo>
                      <a:pt x="40" y="19"/>
                      <a:pt x="62" y="7"/>
                      <a:pt x="87" y="4"/>
                    </a:cubicBezTo>
                    <a:cubicBezTo>
                      <a:pt x="112" y="0"/>
                      <a:pt x="136" y="8"/>
                      <a:pt x="157" y="25"/>
                    </a:cubicBezTo>
                    <a:cubicBezTo>
                      <a:pt x="177" y="41"/>
                      <a:pt x="190" y="64"/>
                      <a:pt x="193" y="88"/>
                    </a:cubicBezTo>
                    <a:cubicBezTo>
                      <a:pt x="197" y="111"/>
                      <a:pt x="190" y="132"/>
                      <a:pt x="174" y="148"/>
                    </a:cubicBezTo>
                    <a:cubicBezTo>
                      <a:pt x="159" y="163"/>
                      <a:pt x="137" y="174"/>
                      <a:pt x="112" y="177"/>
                    </a:cubicBezTo>
                    <a:cubicBezTo>
                      <a:pt x="108" y="178"/>
                      <a:pt x="103" y="178"/>
                      <a:pt x="99" y="178"/>
                    </a:cubicBezTo>
                    <a:close/>
                    <a:moveTo>
                      <a:pt x="99" y="13"/>
                    </a:moveTo>
                    <a:cubicBezTo>
                      <a:pt x="95" y="13"/>
                      <a:pt x="92" y="13"/>
                      <a:pt x="89" y="13"/>
                    </a:cubicBezTo>
                    <a:cubicBezTo>
                      <a:pt x="66" y="17"/>
                      <a:pt x="45" y="27"/>
                      <a:pt x="31" y="42"/>
                    </a:cubicBezTo>
                    <a:cubicBezTo>
                      <a:pt x="16" y="58"/>
                      <a:pt x="10" y="78"/>
                      <a:pt x="13" y="97"/>
                    </a:cubicBezTo>
                    <a:cubicBezTo>
                      <a:pt x="15" y="118"/>
                      <a:pt x="28" y="137"/>
                      <a:pt x="46" y="151"/>
                    </a:cubicBezTo>
                    <a:cubicBezTo>
                      <a:pt x="65" y="165"/>
                      <a:pt x="89" y="171"/>
                      <a:pt x="110" y="168"/>
                    </a:cubicBezTo>
                    <a:cubicBezTo>
                      <a:pt x="134" y="164"/>
                      <a:pt x="154" y="155"/>
                      <a:pt x="167" y="141"/>
                    </a:cubicBezTo>
                    <a:cubicBezTo>
                      <a:pt x="181" y="127"/>
                      <a:pt x="187" y="109"/>
                      <a:pt x="184" y="89"/>
                    </a:cubicBezTo>
                    <a:cubicBezTo>
                      <a:pt x="181" y="68"/>
                      <a:pt x="169" y="47"/>
                      <a:pt x="151" y="33"/>
                    </a:cubicBezTo>
                    <a:cubicBezTo>
                      <a:pt x="135" y="20"/>
                      <a:pt x="117" y="13"/>
                      <a:pt x="99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43" name="">
                <a:extLst>
                  <a:ext uri="{FF2B5EF4-FFF2-40B4-BE49-F238E27FC236}">
                    <a16:creationId xmlns:a16="http://schemas.microsoft.com/office/drawing/2014/main" id="{D9F12728-4F3F-4A27-8741-B91CFCD7DE0C}"/>
                  </a:ext>
                </a:extLst>
              </p:cNvPr>
              <p:cNvSpPr/>
              <p:nvPr/>
            </p:nvSpPr>
            <p:spPr bwMode="auto">
              <a:xfrm>
                <a:off x="8288986" y="1826303"/>
                <a:ext cx="201849" cy="180968"/>
              </a:xfrm>
              <a:custGeom>
                <a:avLst/>
                <a:gdLst>
                  <a:gd name="T0" fmla="*/ 48 w 97"/>
                  <a:gd name="T1" fmla="*/ 87 h 87"/>
                  <a:gd name="T2" fmla="*/ 2 w 97"/>
                  <a:gd name="T3" fmla="*/ 48 h 87"/>
                  <a:gd name="T4" fmla="*/ 12 w 97"/>
                  <a:gd name="T5" fmla="*/ 17 h 87"/>
                  <a:gd name="T6" fmla="*/ 43 w 97"/>
                  <a:gd name="T7" fmla="*/ 2 h 87"/>
                  <a:gd name="T8" fmla="*/ 77 w 97"/>
                  <a:gd name="T9" fmla="*/ 12 h 87"/>
                  <a:gd name="T10" fmla="*/ 94 w 97"/>
                  <a:gd name="T11" fmla="*/ 43 h 87"/>
                  <a:gd name="T12" fmla="*/ 55 w 97"/>
                  <a:gd name="T13" fmla="*/ 87 h 87"/>
                  <a:gd name="T14" fmla="*/ 48 w 97"/>
                  <a:gd name="T15" fmla="*/ 87 h 87"/>
                  <a:gd name="T16" fmla="*/ 48 w 97"/>
                  <a:gd name="T17" fmla="*/ 11 h 87"/>
                  <a:gd name="T18" fmla="*/ 44 w 97"/>
                  <a:gd name="T19" fmla="*/ 12 h 87"/>
                  <a:gd name="T20" fmla="*/ 19 w 97"/>
                  <a:gd name="T21" fmla="*/ 24 h 87"/>
                  <a:gd name="T22" fmla="*/ 11 w 97"/>
                  <a:gd name="T23" fmla="*/ 47 h 87"/>
                  <a:gd name="T24" fmla="*/ 53 w 97"/>
                  <a:gd name="T25" fmla="*/ 77 h 87"/>
                  <a:gd name="T26" fmla="*/ 85 w 97"/>
                  <a:gd name="T27" fmla="*/ 44 h 87"/>
                  <a:gd name="T28" fmla="*/ 71 w 97"/>
                  <a:gd name="T29" fmla="*/ 20 h 87"/>
                  <a:gd name="T30" fmla="*/ 48 w 97"/>
                  <a:gd name="T31" fmla="*/ 1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7" h="87">
                    <a:moveTo>
                      <a:pt x="48" y="87"/>
                    </a:moveTo>
                    <a:cubicBezTo>
                      <a:pt x="26" y="87"/>
                      <a:pt x="5" y="70"/>
                      <a:pt x="2" y="48"/>
                    </a:cubicBezTo>
                    <a:cubicBezTo>
                      <a:pt x="0" y="37"/>
                      <a:pt x="4" y="26"/>
                      <a:pt x="12" y="17"/>
                    </a:cubicBezTo>
                    <a:cubicBezTo>
                      <a:pt x="20" y="9"/>
                      <a:pt x="31" y="4"/>
                      <a:pt x="43" y="2"/>
                    </a:cubicBezTo>
                    <a:cubicBezTo>
                      <a:pt x="55" y="0"/>
                      <a:pt x="67" y="4"/>
                      <a:pt x="77" y="12"/>
                    </a:cubicBezTo>
                    <a:cubicBezTo>
                      <a:pt x="86" y="20"/>
                      <a:pt x="93" y="31"/>
                      <a:pt x="94" y="43"/>
                    </a:cubicBezTo>
                    <a:cubicBezTo>
                      <a:pt x="97" y="65"/>
                      <a:pt x="81" y="83"/>
                      <a:pt x="55" y="87"/>
                    </a:cubicBezTo>
                    <a:cubicBezTo>
                      <a:pt x="52" y="87"/>
                      <a:pt x="50" y="87"/>
                      <a:pt x="48" y="87"/>
                    </a:cubicBezTo>
                    <a:close/>
                    <a:moveTo>
                      <a:pt x="48" y="11"/>
                    </a:moveTo>
                    <a:cubicBezTo>
                      <a:pt x="47" y="11"/>
                      <a:pt x="45" y="11"/>
                      <a:pt x="44" y="12"/>
                    </a:cubicBezTo>
                    <a:cubicBezTo>
                      <a:pt x="34" y="13"/>
                      <a:pt x="25" y="17"/>
                      <a:pt x="19" y="24"/>
                    </a:cubicBezTo>
                    <a:cubicBezTo>
                      <a:pt x="13" y="31"/>
                      <a:pt x="10" y="39"/>
                      <a:pt x="11" y="47"/>
                    </a:cubicBezTo>
                    <a:cubicBezTo>
                      <a:pt x="14" y="65"/>
                      <a:pt x="34" y="80"/>
                      <a:pt x="53" y="77"/>
                    </a:cubicBezTo>
                    <a:cubicBezTo>
                      <a:pt x="71" y="75"/>
                      <a:pt x="87" y="63"/>
                      <a:pt x="85" y="44"/>
                    </a:cubicBezTo>
                    <a:cubicBezTo>
                      <a:pt x="83" y="35"/>
                      <a:pt x="78" y="26"/>
                      <a:pt x="71" y="20"/>
                    </a:cubicBezTo>
                    <a:cubicBezTo>
                      <a:pt x="64" y="14"/>
                      <a:pt x="56" y="11"/>
                      <a:pt x="48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44" name="">
                <a:extLst>
                  <a:ext uri="{FF2B5EF4-FFF2-40B4-BE49-F238E27FC236}">
                    <a16:creationId xmlns:a16="http://schemas.microsoft.com/office/drawing/2014/main" id="{E4C033F5-A987-470C-8709-2529E017F274}"/>
                  </a:ext>
                </a:extLst>
              </p:cNvPr>
              <p:cNvSpPr/>
              <p:nvPr/>
            </p:nvSpPr>
            <p:spPr bwMode="auto">
              <a:xfrm>
                <a:off x="8130639" y="1888946"/>
                <a:ext cx="137466" cy="130506"/>
              </a:xfrm>
              <a:custGeom>
                <a:avLst/>
                <a:gdLst>
                  <a:gd name="T0" fmla="*/ 33 w 66"/>
                  <a:gd name="T1" fmla="*/ 63 h 63"/>
                  <a:gd name="T2" fmla="*/ 1 w 66"/>
                  <a:gd name="T3" fmla="*/ 36 h 63"/>
                  <a:gd name="T4" fmla="*/ 6 w 66"/>
                  <a:gd name="T5" fmla="*/ 17 h 63"/>
                  <a:gd name="T6" fmla="*/ 29 w 66"/>
                  <a:gd name="T7" fmla="*/ 3 h 63"/>
                  <a:gd name="T8" fmla="*/ 65 w 66"/>
                  <a:gd name="T9" fmla="*/ 31 h 63"/>
                  <a:gd name="T10" fmla="*/ 65 w 66"/>
                  <a:gd name="T11" fmla="*/ 31 h 63"/>
                  <a:gd name="T12" fmla="*/ 61 w 66"/>
                  <a:gd name="T13" fmla="*/ 49 h 63"/>
                  <a:gd name="T14" fmla="*/ 38 w 66"/>
                  <a:gd name="T15" fmla="*/ 62 h 63"/>
                  <a:gd name="T16" fmla="*/ 33 w 66"/>
                  <a:gd name="T17" fmla="*/ 63 h 63"/>
                  <a:gd name="T18" fmla="*/ 33 w 66"/>
                  <a:gd name="T19" fmla="*/ 13 h 63"/>
                  <a:gd name="T20" fmla="*/ 30 w 66"/>
                  <a:gd name="T21" fmla="*/ 13 h 63"/>
                  <a:gd name="T22" fmla="*/ 14 w 66"/>
                  <a:gd name="T23" fmla="*/ 22 h 63"/>
                  <a:gd name="T24" fmla="*/ 11 w 66"/>
                  <a:gd name="T25" fmla="*/ 35 h 63"/>
                  <a:gd name="T26" fmla="*/ 37 w 66"/>
                  <a:gd name="T27" fmla="*/ 52 h 63"/>
                  <a:gd name="T28" fmla="*/ 53 w 66"/>
                  <a:gd name="T29" fmla="*/ 44 h 63"/>
                  <a:gd name="T30" fmla="*/ 56 w 66"/>
                  <a:gd name="T31" fmla="*/ 32 h 63"/>
                  <a:gd name="T32" fmla="*/ 56 w 66"/>
                  <a:gd name="T33" fmla="*/ 32 h 63"/>
                  <a:gd name="T34" fmla="*/ 33 w 66"/>
                  <a:gd name="T35" fmla="*/ 1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6" h="63">
                    <a:moveTo>
                      <a:pt x="33" y="63"/>
                    </a:moveTo>
                    <a:cubicBezTo>
                      <a:pt x="18" y="63"/>
                      <a:pt x="3" y="51"/>
                      <a:pt x="1" y="36"/>
                    </a:cubicBezTo>
                    <a:cubicBezTo>
                      <a:pt x="0" y="29"/>
                      <a:pt x="1" y="22"/>
                      <a:pt x="6" y="17"/>
                    </a:cubicBezTo>
                    <a:cubicBezTo>
                      <a:pt x="11" y="9"/>
                      <a:pt x="19" y="5"/>
                      <a:pt x="29" y="3"/>
                    </a:cubicBezTo>
                    <a:cubicBezTo>
                      <a:pt x="47" y="0"/>
                      <a:pt x="63" y="15"/>
                      <a:pt x="65" y="31"/>
                    </a:cubicBezTo>
                    <a:cubicBezTo>
                      <a:pt x="65" y="31"/>
                      <a:pt x="65" y="31"/>
                      <a:pt x="65" y="31"/>
                    </a:cubicBezTo>
                    <a:cubicBezTo>
                      <a:pt x="66" y="38"/>
                      <a:pt x="65" y="44"/>
                      <a:pt x="61" y="49"/>
                    </a:cubicBezTo>
                    <a:cubicBezTo>
                      <a:pt x="56" y="56"/>
                      <a:pt x="48" y="61"/>
                      <a:pt x="38" y="62"/>
                    </a:cubicBezTo>
                    <a:cubicBezTo>
                      <a:pt x="36" y="62"/>
                      <a:pt x="35" y="63"/>
                      <a:pt x="33" y="63"/>
                    </a:cubicBezTo>
                    <a:close/>
                    <a:moveTo>
                      <a:pt x="33" y="13"/>
                    </a:moveTo>
                    <a:cubicBezTo>
                      <a:pt x="32" y="13"/>
                      <a:pt x="31" y="13"/>
                      <a:pt x="30" y="13"/>
                    </a:cubicBezTo>
                    <a:cubicBezTo>
                      <a:pt x="23" y="14"/>
                      <a:pt x="17" y="17"/>
                      <a:pt x="14" y="22"/>
                    </a:cubicBezTo>
                    <a:cubicBezTo>
                      <a:pt x="11" y="26"/>
                      <a:pt x="10" y="30"/>
                      <a:pt x="11" y="35"/>
                    </a:cubicBezTo>
                    <a:cubicBezTo>
                      <a:pt x="12" y="46"/>
                      <a:pt x="25" y="54"/>
                      <a:pt x="37" y="52"/>
                    </a:cubicBezTo>
                    <a:cubicBezTo>
                      <a:pt x="44" y="51"/>
                      <a:pt x="50" y="48"/>
                      <a:pt x="53" y="44"/>
                    </a:cubicBezTo>
                    <a:cubicBezTo>
                      <a:pt x="55" y="40"/>
                      <a:pt x="56" y="37"/>
                      <a:pt x="56" y="32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4" y="22"/>
                      <a:pt x="44" y="13"/>
                      <a:pt x="33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45" name="">
                <a:extLst>
                  <a:ext uri="{FF2B5EF4-FFF2-40B4-BE49-F238E27FC236}">
                    <a16:creationId xmlns:a16="http://schemas.microsoft.com/office/drawing/2014/main" id="{E374BB28-5F38-4C25-9A6B-7A758307CE99}"/>
                  </a:ext>
                </a:extLst>
              </p:cNvPr>
              <p:cNvSpPr/>
              <p:nvPr/>
            </p:nvSpPr>
            <p:spPr bwMode="auto">
              <a:xfrm>
                <a:off x="8291597" y="2165618"/>
                <a:ext cx="164437" cy="155737"/>
              </a:xfrm>
              <a:custGeom>
                <a:avLst/>
                <a:gdLst>
                  <a:gd name="T0" fmla="*/ 38 w 79"/>
                  <a:gd name="T1" fmla="*/ 75 h 75"/>
                  <a:gd name="T2" fmla="*/ 9 w 79"/>
                  <a:gd name="T3" fmla="*/ 63 h 75"/>
                  <a:gd name="T4" fmla="*/ 1 w 79"/>
                  <a:gd name="T5" fmla="*/ 40 h 75"/>
                  <a:gd name="T6" fmla="*/ 15 w 79"/>
                  <a:gd name="T7" fmla="*/ 14 h 75"/>
                  <a:gd name="T8" fmla="*/ 70 w 79"/>
                  <a:gd name="T9" fmla="*/ 19 h 75"/>
                  <a:gd name="T10" fmla="*/ 70 w 79"/>
                  <a:gd name="T11" fmla="*/ 19 h 75"/>
                  <a:gd name="T12" fmla="*/ 78 w 79"/>
                  <a:gd name="T13" fmla="*/ 40 h 75"/>
                  <a:gd name="T14" fmla="*/ 64 w 79"/>
                  <a:gd name="T15" fmla="*/ 66 h 75"/>
                  <a:gd name="T16" fmla="*/ 38 w 79"/>
                  <a:gd name="T17" fmla="*/ 75 h 75"/>
                  <a:gd name="T18" fmla="*/ 38 w 79"/>
                  <a:gd name="T19" fmla="*/ 16 h 75"/>
                  <a:gd name="T20" fmla="*/ 21 w 79"/>
                  <a:gd name="T21" fmla="*/ 21 h 75"/>
                  <a:gd name="T22" fmla="*/ 10 w 79"/>
                  <a:gd name="T23" fmla="*/ 41 h 75"/>
                  <a:gd name="T24" fmla="*/ 16 w 79"/>
                  <a:gd name="T25" fmla="*/ 56 h 75"/>
                  <a:gd name="T26" fmla="*/ 58 w 79"/>
                  <a:gd name="T27" fmla="*/ 59 h 75"/>
                  <a:gd name="T28" fmla="*/ 68 w 79"/>
                  <a:gd name="T29" fmla="*/ 40 h 75"/>
                  <a:gd name="T30" fmla="*/ 63 w 79"/>
                  <a:gd name="T31" fmla="*/ 26 h 75"/>
                  <a:gd name="T32" fmla="*/ 63 w 79"/>
                  <a:gd name="T33" fmla="*/ 26 h 75"/>
                  <a:gd name="T34" fmla="*/ 38 w 79"/>
                  <a:gd name="T35" fmla="*/ 16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9" h="75">
                    <a:moveTo>
                      <a:pt x="38" y="75"/>
                    </a:moveTo>
                    <a:cubicBezTo>
                      <a:pt x="27" y="75"/>
                      <a:pt x="17" y="71"/>
                      <a:pt x="9" y="63"/>
                    </a:cubicBezTo>
                    <a:cubicBezTo>
                      <a:pt x="3" y="57"/>
                      <a:pt x="0" y="49"/>
                      <a:pt x="1" y="40"/>
                    </a:cubicBezTo>
                    <a:cubicBezTo>
                      <a:pt x="1" y="30"/>
                      <a:pt x="6" y="21"/>
                      <a:pt x="15" y="14"/>
                    </a:cubicBezTo>
                    <a:cubicBezTo>
                      <a:pt x="31" y="0"/>
                      <a:pt x="57" y="5"/>
                      <a:pt x="70" y="19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6" y="25"/>
                      <a:pt x="79" y="32"/>
                      <a:pt x="78" y="40"/>
                    </a:cubicBezTo>
                    <a:cubicBezTo>
                      <a:pt x="78" y="50"/>
                      <a:pt x="73" y="59"/>
                      <a:pt x="64" y="66"/>
                    </a:cubicBezTo>
                    <a:cubicBezTo>
                      <a:pt x="57" y="72"/>
                      <a:pt x="48" y="75"/>
                      <a:pt x="38" y="75"/>
                    </a:cubicBezTo>
                    <a:close/>
                    <a:moveTo>
                      <a:pt x="38" y="16"/>
                    </a:moveTo>
                    <a:cubicBezTo>
                      <a:pt x="32" y="16"/>
                      <a:pt x="26" y="17"/>
                      <a:pt x="21" y="21"/>
                    </a:cubicBezTo>
                    <a:cubicBezTo>
                      <a:pt x="15" y="26"/>
                      <a:pt x="11" y="34"/>
                      <a:pt x="10" y="41"/>
                    </a:cubicBezTo>
                    <a:cubicBezTo>
                      <a:pt x="10" y="47"/>
                      <a:pt x="12" y="52"/>
                      <a:pt x="16" y="56"/>
                    </a:cubicBezTo>
                    <a:cubicBezTo>
                      <a:pt x="26" y="67"/>
                      <a:pt x="46" y="68"/>
                      <a:pt x="58" y="59"/>
                    </a:cubicBezTo>
                    <a:cubicBezTo>
                      <a:pt x="64" y="53"/>
                      <a:pt x="68" y="46"/>
                      <a:pt x="68" y="40"/>
                    </a:cubicBezTo>
                    <a:cubicBezTo>
                      <a:pt x="69" y="35"/>
                      <a:pt x="67" y="30"/>
                      <a:pt x="63" y="26"/>
                    </a:cubicBezTo>
                    <a:cubicBezTo>
                      <a:pt x="63" y="26"/>
                      <a:pt x="63" y="26"/>
                      <a:pt x="63" y="26"/>
                    </a:cubicBezTo>
                    <a:cubicBezTo>
                      <a:pt x="57" y="19"/>
                      <a:pt x="47" y="16"/>
                      <a:pt x="38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46" name="">
                <a:extLst>
                  <a:ext uri="{FF2B5EF4-FFF2-40B4-BE49-F238E27FC236}">
                    <a16:creationId xmlns:a16="http://schemas.microsoft.com/office/drawing/2014/main" id="{270116F5-C46E-4787-BF8F-404356F0EEBA}"/>
                  </a:ext>
                </a:extLst>
              </p:cNvPr>
              <p:cNvSpPr/>
              <p:nvPr/>
            </p:nvSpPr>
            <p:spPr bwMode="auto">
              <a:xfrm>
                <a:off x="7635588" y="1580952"/>
                <a:ext cx="1082327" cy="1010984"/>
              </a:xfrm>
              <a:custGeom>
                <a:avLst/>
                <a:gdLst>
                  <a:gd name="T0" fmla="*/ 250 w 520"/>
                  <a:gd name="T1" fmla="*/ 475 h 486"/>
                  <a:gd name="T2" fmla="*/ 121 w 520"/>
                  <a:gd name="T3" fmla="*/ 442 h 486"/>
                  <a:gd name="T4" fmla="*/ 12 w 520"/>
                  <a:gd name="T5" fmla="*/ 301 h 486"/>
                  <a:gd name="T6" fmla="*/ 48 w 520"/>
                  <a:gd name="T7" fmla="*/ 127 h 486"/>
                  <a:gd name="T8" fmla="*/ 213 w 520"/>
                  <a:gd name="T9" fmla="*/ 14 h 486"/>
                  <a:gd name="T10" fmla="*/ 401 w 520"/>
                  <a:gd name="T11" fmla="*/ 46 h 486"/>
                  <a:gd name="T12" fmla="*/ 508 w 520"/>
                  <a:gd name="T13" fmla="*/ 194 h 486"/>
                  <a:gd name="T14" fmla="*/ 508 w 520"/>
                  <a:gd name="T15" fmla="*/ 194 h 486"/>
                  <a:gd name="T16" fmla="*/ 476 w 520"/>
                  <a:gd name="T17" fmla="*/ 359 h 486"/>
                  <a:gd name="T18" fmla="*/ 310 w 520"/>
                  <a:gd name="T19" fmla="*/ 469 h 486"/>
                  <a:gd name="T20" fmla="*/ 250 w 520"/>
                  <a:gd name="T21" fmla="*/ 475 h 486"/>
                  <a:gd name="T22" fmla="*/ 264 w 520"/>
                  <a:gd name="T23" fmla="*/ 18 h 486"/>
                  <a:gd name="T24" fmla="*/ 215 w 520"/>
                  <a:gd name="T25" fmla="*/ 23 h 486"/>
                  <a:gd name="T26" fmla="*/ 56 w 520"/>
                  <a:gd name="T27" fmla="*/ 132 h 486"/>
                  <a:gd name="T28" fmla="*/ 21 w 520"/>
                  <a:gd name="T29" fmla="*/ 299 h 486"/>
                  <a:gd name="T30" fmla="*/ 308 w 520"/>
                  <a:gd name="T31" fmla="*/ 459 h 486"/>
                  <a:gd name="T32" fmla="*/ 467 w 520"/>
                  <a:gd name="T33" fmla="*/ 353 h 486"/>
                  <a:gd name="T34" fmla="*/ 498 w 520"/>
                  <a:gd name="T35" fmla="*/ 196 h 486"/>
                  <a:gd name="T36" fmla="*/ 264 w 520"/>
                  <a:gd name="T37" fmla="*/ 18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20" h="486">
                    <a:moveTo>
                      <a:pt x="250" y="475"/>
                    </a:moveTo>
                    <a:cubicBezTo>
                      <a:pt x="204" y="475"/>
                      <a:pt x="160" y="464"/>
                      <a:pt x="121" y="442"/>
                    </a:cubicBezTo>
                    <a:cubicBezTo>
                      <a:pt x="63" y="411"/>
                      <a:pt x="25" y="361"/>
                      <a:pt x="12" y="301"/>
                    </a:cubicBezTo>
                    <a:cubicBezTo>
                      <a:pt x="0" y="243"/>
                      <a:pt x="12" y="181"/>
                      <a:pt x="48" y="127"/>
                    </a:cubicBezTo>
                    <a:cubicBezTo>
                      <a:pt x="86" y="68"/>
                      <a:pt x="146" y="27"/>
                      <a:pt x="213" y="14"/>
                    </a:cubicBezTo>
                    <a:cubicBezTo>
                      <a:pt x="278" y="0"/>
                      <a:pt x="344" y="12"/>
                      <a:pt x="401" y="46"/>
                    </a:cubicBezTo>
                    <a:cubicBezTo>
                      <a:pt x="457" y="81"/>
                      <a:pt x="495" y="133"/>
                      <a:pt x="508" y="194"/>
                    </a:cubicBezTo>
                    <a:cubicBezTo>
                      <a:pt x="508" y="194"/>
                      <a:pt x="508" y="194"/>
                      <a:pt x="508" y="194"/>
                    </a:cubicBezTo>
                    <a:cubicBezTo>
                      <a:pt x="520" y="250"/>
                      <a:pt x="508" y="309"/>
                      <a:pt x="476" y="359"/>
                    </a:cubicBezTo>
                    <a:cubicBezTo>
                      <a:pt x="439" y="415"/>
                      <a:pt x="378" y="455"/>
                      <a:pt x="310" y="469"/>
                    </a:cubicBezTo>
                    <a:cubicBezTo>
                      <a:pt x="290" y="473"/>
                      <a:pt x="270" y="475"/>
                      <a:pt x="250" y="475"/>
                    </a:cubicBezTo>
                    <a:close/>
                    <a:moveTo>
                      <a:pt x="264" y="18"/>
                    </a:moveTo>
                    <a:cubicBezTo>
                      <a:pt x="248" y="18"/>
                      <a:pt x="231" y="20"/>
                      <a:pt x="215" y="23"/>
                    </a:cubicBezTo>
                    <a:cubicBezTo>
                      <a:pt x="151" y="36"/>
                      <a:pt x="93" y="76"/>
                      <a:pt x="56" y="132"/>
                    </a:cubicBezTo>
                    <a:cubicBezTo>
                      <a:pt x="22" y="184"/>
                      <a:pt x="10" y="243"/>
                      <a:pt x="21" y="299"/>
                    </a:cubicBezTo>
                    <a:cubicBezTo>
                      <a:pt x="46" y="414"/>
                      <a:pt x="174" y="486"/>
                      <a:pt x="308" y="459"/>
                    </a:cubicBezTo>
                    <a:cubicBezTo>
                      <a:pt x="374" y="446"/>
                      <a:pt x="432" y="407"/>
                      <a:pt x="467" y="353"/>
                    </a:cubicBezTo>
                    <a:cubicBezTo>
                      <a:pt x="499" y="306"/>
                      <a:pt x="509" y="250"/>
                      <a:pt x="498" y="196"/>
                    </a:cubicBezTo>
                    <a:cubicBezTo>
                      <a:pt x="476" y="92"/>
                      <a:pt x="375" y="18"/>
                      <a:pt x="26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47" name="">
                <a:extLst>
                  <a:ext uri="{FF2B5EF4-FFF2-40B4-BE49-F238E27FC236}">
                    <a16:creationId xmlns:a16="http://schemas.microsoft.com/office/drawing/2014/main" id="{D4D23F82-4071-4B03-AD7F-A9D98D4CC767}"/>
                  </a:ext>
                </a:extLst>
              </p:cNvPr>
              <p:cNvSpPr/>
              <p:nvPr/>
            </p:nvSpPr>
            <p:spPr bwMode="auto">
              <a:xfrm>
                <a:off x="7839177" y="2028152"/>
                <a:ext cx="50462" cy="47852"/>
              </a:xfrm>
              <a:custGeom>
                <a:avLst/>
                <a:gdLst>
                  <a:gd name="T0" fmla="*/ 6 w 24"/>
                  <a:gd name="T1" fmla="*/ 23 h 23"/>
                  <a:gd name="T2" fmla="*/ 1 w 24"/>
                  <a:gd name="T3" fmla="*/ 19 h 23"/>
                  <a:gd name="T4" fmla="*/ 6 w 24"/>
                  <a:gd name="T5" fmla="*/ 5 h 23"/>
                  <a:gd name="T6" fmla="*/ 19 w 24"/>
                  <a:gd name="T7" fmla="*/ 1 h 23"/>
                  <a:gd name="T8" fmla="*/ 24 w 24"/>
                  <a:gd name="T9" fmla="*/ 6 h 23"/>
                  <a:gd name="T10" fmla="*/ 18 w 24"/>
                  <a:gd name="T11" fmla="*/ 10 h 23"/>
                  <a:gd name="T12" fmla="*/ 12 w 24"/>
                  <a:gd name="T13" fmla="*/ 12 h 23"/>
                  <a:gd name="T14" fmla="*/ 11 w 24"/>
                  <a:gd name="T15" fmla="*/ 17 h 23"/>
                  <a:gd name="T16" fmla="*/ 7 w 24"/>
                  <a:gd name="T17" fmla="*/ 23 h 23"/>
                  <a:gd name="T18" fmla="*/ 6 w 24"/>
                  <a:gd name="T1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3">
                    <a:moveTo>
                      <a:pt x="6" y="23"/>
                    </a:moveTo>
                    <a:cubicBezTo>
                      <a:pt x="4" y="23"/>
                      <a:pt x="2" y="21"/>
                      <a:pt x="1" y="19"/>
                    </a:cubicBezTo>
                    <a:cubicBezTo>
                      <a:pt x="0" y="14"/>
                      <a:pt x="2" y="9"/>
                      <a:pt x="6" y="5"/>
                    </a:cubicBezTo>
                    <a:cubicBezTo>
                      <a:pt x="9" y="2"/>
                      <a:pt x="14" y="0"/>
                      <a:pt x="19" y="1"/>
                    </a:cubicBezTo>
                    <a:cubicBezTo>
                      <a:pt x="22" y="1"/>
                      <a:pt x="24" y="3"/>
                      <a:pt x="24" y="6"/>
                    </a:cubicBezTo>
                    <a:cubicBezTo>
                      <a:pt x="23" y="9"/>
                      <a:pt x="21" y="11"/>
                      <a:pt x="18" y="10"/>
                    </a:cubicBezTo>
                    <a:cubicBezTo>
                      <a:pt x="16" y="10"/>
                      <a:pt x="14" y="11"/>
                      <a:pt x="12" y="12"/>
                    </a:cubicBezTo>
                    <a:cubicBezTo>
                      <a:pt x="11" y="14"/>
                      <a:pt x="10" y="16"/>
                      <a:pt x="11" y="17"/>
                    </a:cubicBezTo>
                    <a:cubicBezTo>
                      <a:pt x="11" y="20"/>
                      <a:pt x="9" y="23"/>
                      <a:pt x="7" y="23"/>
                    </a:cubicBezTo>
                    <a:cubicBezTo>
                      <a:pt x="6" y="23"/>
                      <a:pt x="6" y="23"/>
                      <a:pt x="6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48" name="">
                <a:extLst>
                  <a:ext uri="{FF2B5EF4-FFF2-40B4-BE49-F238E27FC236}">
                    <a16:creationId xmlns:a16="http://schemas.microsoft.com/office/drawing/2014/main" id="{4CE19444-9215-416B-BCDA-6B4008F1F18C}"/>
                  </a:ext>
                </a:extLst>
              </p:cNvPr>
              <p:cNvSpPr/>
              <p:nvPr/>
            </p:nvSpPr>
            <p:spPr bwMode="auto">
              <a:xfrm>
                <a:off x="7931401" y="1838483"/>
                <a:ext cx="55682" cy="50462"/>
              </a:xfrm>
              <a:custGeom>
                <a:avLst/>
                <a:gdLst>
                  <a:gd name="T0" fmla="*/ 7 w 27"/>
                  <a:gd name="T1" fmla="*/ 24 h 24"/>
                  <a:gd name="T2" fmla="*/ 2 w 27"/>
                  <a:gd name="T3" fmla="*/ 21 h 24"/>
                  <a:gd name="T4" fmla="*/ 7 w 27"/>
                  <a:gd name="T5" fmla="*/ 5 h 24"/>
                  <a:gd name="T6" fmla="*/ 23 w 27"/>
                  <a:gd name="T7" fmla="*/ 2 h 24"/>
                  <a:gd name="T8" fmla="*/ 26 w 27"/>
                  <a:gd name="T9" fmla="*/ 9 h 24"/>
                  <a:gd name="T10" fmla="*/ 20 w 27"/>
                  <a:gd name="T11" fmla="*/ 11 h 24"/>
                  <a:gd name="T12" fmla="*/ 13 w 27"/>
                  <a:gd name="T13" fmla="*/ 13 h 24"/>
                  <a:gd name="T14" fmla="*/ 11 w 27"/>
                  <a:gd name="T15" fmla="*/ 18 h 24"/>
                  <a:gd name="T16" fmla="*/ 8 w 27"/>
                  <a:gd name="T17" fmla="*/ 24 h 24"/>
                  <a:gd name="T18" fmla="*/ 7 w 27"/>
                  <a:gd name="T1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4">
                    <a:moveTo>
                      <a:pt x="7" y="24"/>
                    </a:moveTo>
                    <a:cubicBezTo>
                      <a:pt x="5" y="24"/>
                      <a:pt x="3" y="23"/>
                      <a:pt x="2" y="21"/>
                    </a:cubicBezTo>
                    <a:cubicBezTo>
                      <a:pt x="0" y="15"/>
                      <a:pt x="2" y="9"/>
                      <a:pt x="7" y="5"/>
                    </a:cubicBezTo>
                    <a:cubicBezTo>
                      <a:pt x="11" y="1"/>
                      <a:pt x="18" y="0"/>
                      <a:pt x="23" y="2"/>
                    </a:cubicBezTo>
                    <a:cubicBezTo>
                      <a:pt x="26" y="3"/>
                      <a:pt x="27" y="6"/>
                      <a:pt x="26" y="9"/>
                    </a:cubicBezTo>
                    <a:cubicBezTo>
                      <a:pt x="25" y="11"/>
                      <a:pt x="22" y="12"/>
                      <a:pt x="20" y="11"/>
                    </a:cubicBezTo>
                    <a:cubicBezTo>
                      <a:pt x="17" y="11"/>
                      <a:pt x="15" y="11"/>
                      <a:pt x="13" y="13"/>
                    </a:cubicBezTo>
                    <a:cubicBezTo>
                      <a:pt x="12" y="14"/>
                      <a:pt x="11" y="16"/>
                      <a:pt x="11" y="18"/>
                    </a:cubicBezTo>
                    <a:cubicBezTo>
                      <a:pt x="12" y="20"/>
                      <a:pt x="11" y="23"/>
                      <a:pt x="8" y="24"/>
                    </a:cubicBezTo>
                    <a:cubicBezTo>
                      <a:pt x="8" y="24"/>
                      <a:pt x="7" y="24"/>
                      <a:pt x="7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49" name="">
                <a:extLst>
                  <a:ext uri="{FF2B5EF4-FFF2-40B4-BE49-F238E27FC236}">
                    <a16:creationId xmlns:a16="http://schemas.microsoft.com/office/drawing/2014/main" id="{911058F8-6033-4E07-A45D-329B3112C220}"/>
                  </a:ext>
                </a:extLst>
              </p:cNvPr>
              <p:cNvSpPr/>
              <p:nvPr/>
            </p:nvSpPr>
            <p:spPr bwMode="auto">
              <a:xfrm>
                <a:off x="8139340" y="1778451"/>
                <a:ext cx="49592" cy="53942"/>
              </a:xfrm>
              <a:custGeom>
                <a:avLst/>
                <a:gdLst>
                  <a:gd name="T0" fmla="*/ 6 w 24"/>
                  <a:gd name="T1" fmla="*/ 26 h 26"/>
                  <a:gd name="T2" fmla="*/ 2 w 24"/>
                  <a:gd name="T3" fmla="*/ 23 h 26"/>
                  <a:gd name="T4" fmla="*/ 4 w 24"/>
                  <a:gd name="T5" fmla="*/ 7 h 26"/>
                  <a:gd name="T6" fmla="*/ 20 w 24"/>
                  <a:gd name="T7" fmla="*/ 1 h 26"/>
                  <a:gd name="T8" fmla="*/ 24 w 24"/>
                  <a:gd name="T9" fmla="*/ 7 h 26"/>
                  <a:gd name="T10" fmla="*/ 18 w 24"/>
                  <a:gd name="T11" fmla="*/ 11 h 26"/>
                  <a:gd name="T12" fmla="*/ 12 w 24"/>
                  <a:gd name="T13" fmla="*/ 13 h 26"/>
                  <a:gd name="T14" fmla="*/ 11 w 24"/>
                  <a:gd name="T15" fmla="*/ 19 h 26"/>
                  <a:gd name="T16" fmla="*/ 9 w 24"/>
                  <a:gd name="T17" fmla="*/ 25 h 26"/>
                  <a:gd name="T18" fmla="*/ 6 w 24"/>
                  <a:gd name="T1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6">
                    <a:moveTo>
                      <a:pt x="6" y="26"/>
                    </a:moveTo>
                    <a:cubicBezTo>
                      <a:pt x="5" y="26"/>
                      <a:pt x="3" y="25"/>
                      <a:pt x="2" y="23"/>
                    </a:cubicBezTo>
                    <a:cubicBezTo>
                      <a:pt x="0" y="18"/>
                      <a:pt x="0" y="11"/>
                      <a:pt x="4" y="7"/>
                    </a:cubicBezTo>
                    <a:cubicBezTo>
                      <a:pt x="8" y="2"/>
                      <a:pt x="14" y="0"/>
                      <a:pt x="20" y="1"/>
                    </a:cubicBezTo>
                    <a:cubicBezTo>
                      <a:pt x="22" y="2"/>
                      <a:pt x="24" y="4"/>
                      <a:pt x="24" y="7"/>
                    </a:cubicBezTo>
                    <a:cubicBezTo>
                      <a:pt x="23" y="9"/>
                      <a:pt x="21" y="11"/>
                      <a:pt x="18" y="11"/>
                    </a:cubicBezTo>
                    <a:cubicBezTo>
                      <a:pt x="16" y="10"/>
                      <a:pt x="13" y="11"/>
                      <a:pt x="12" y="13"/>
                    </a:cubicBezTo>
                    <a:cubicBezTo>
                      <a:pt x="10" y="15"/>
                      <a:pt x="10" y="17"/>
                      <a:pt x="11" y="19"/>
                    </a:cubicBezTo>
                    <a:cubicBezTo>
                      <a:pt x="12" y="21"/>
                      <a:pt x="11" y="24"/>
                      <a:pt x="9" y="25"/>
                    </a:cubicBezTo>
                    <a:cubicBezTo>
                      <a:pt x="8" y="25"/>
                      <a:pt x="7" y="26"/>
                      <a:pt x="6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50" name="">
                <a:extLst>
                  <a:ext uri="{FF2B5EF4-FFF2-40B4-BE49-F238E27FC236}">
                    <a16:creationId xmlns:a16="http://schemas.microsoft.com/office/drawing/2014/main" id="{C5C3F5F7-6D41-4710-A10C-51F7127A9C79}"/>
                  </a:ext>
                </a:extLst>
              </p:cNvPr>
              <p:cNvSpPr/>
              <p:nvPr/>
            </p:nvSpPr>
            <p:spPr bwMode="auto">
              <a:xfrm>
                <a:off x="8007964" y="2140386"/>
                <a:ext cx="50462" cy="49592"/>
              </a:xfrm>
              <a:custGeom>
                <a:avLst/>
                <a:gdLst>
                  <a:gd name="T0" fmla="*/ 6 w 24"/>
                  <a:gd name="T1" fmla="*/ 24 h 24"/>
                  <a:gd name="T2" fmla="*/ 2 w 24"/>
                  <a:gd name="T3" fmla="*/ 21 h 24"/>
                  <a:gd name="T4" fmla="*/ 5 w 24"/>
                  <a:gd name="T5" fmla="*/ 6 h 24"/>
                  <a:gd name="T6" fmla="*/ 20 w 24"/>
                  <a:gd name="T7" fmla="*/ 1 h 24"/>
                  <a:gd name="T8" fmla="*/ 24 w 24"/>
                  <a:gd name="T9" fmla="*/ 7 h 24"/>
                  <a:gd name="T10" fmla="*/ 18 w 24"/>
                  <a:gd name="T11" fmla="*/ 11 h 24"/>
                  <a:gd name="T12" fmla="*/ 12 w 24"/>
                  <a:gd name="T13" fmla="*/ 13 h 24"/>
                  <a:gd name="T14" fmla="*/ 11 w 24"/>
                  <a:gd name="T15" fmla="*/ 18 h 24"/>
                  <a:gd name="T16" fmla="*/ 8 w 24"/>
                  <a:gd name="T17" fmla="*/ 24 h 24"/>
                  <a:gd name="T18" fmla="*/ 6 w 24"/>
                  <a:gd name="T1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4">
                    <a:moveTo>
                      <a:pt x="6" y="24"/>
                    </a:moveTo>
                    <a:cubicBezTo>
                      <a:pt x="4" y="24"/>
                      <a:pt x="2" y="23"/>
                      <a:pt x="2" y="21"/>
                    </a:cubicBezTo>
                    <a:cubicBezTo>
                      <a:pt x="0" y="16"/>
                      <a:pt x="1" y="10"/>
                      <a:pt x="5" y="6"/>
                    </a:cubicBezTo>
                    <a:cubicBezTo>
                      <a:pt x="9" y="2"/>
                      <a:pt x="15" y="0"/>
                      <a:pt x="20" y="1"/>
                    </a:cubicBezTo>
                    <a:cubicBezTo>
                      <a:pt x="23" y="2"/>
                      <a:pt x="24" y="4"/>
                      <a:pt x="24" y="7"/>
                    </a:cubicBezTo>
                    <a:cubicBezTo>
                      <a:pt x="23" y="9"/>
                      <a:pt x="21" y="11"/>
                      <a:pt x="18" y="11"/>
                    </a:cubicBezTo>
                    <a:cubicBezTo>
                      <a:pt x="16" y="10"/>
                      <a:pt x="13" y="11"/>
                      <a:pt x="12" y="13"/>
                    </a:cubicBezTo>
                    <a:cubicBezTo>
                      <a:pt x="11" y="14"/>
                      <a:pt x="10" y="16"/>
                      <a:pt x="11" y="18"/>
                    </a:cubicBezTo>
                    <a:cubicBezTo>
                      <a:pt x="12" y="20"/>
                      <a:pt x="10" y="23"/>
                      <a:pt x="8" y="24"/>
                    </a:cubicBezTo>
                    <a:cubicBezTo>
                      <a:pt x="7" y="24"/>
                      <a:pt x="7" y="24"/>
                      <a:pt x="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51" name="">
                <a:extLst>
                  <a:ext uri="{FF2B5EF4-FFF2-40B4-BE49-F238E27FC236}">
                    <a16:creationId xmlns:a16="http://schemas.microsoft.com/office/drawing/2014/main" id="{C818A6A3-F31B-4F2B-B86B-79FC9E018D4E}"/>
                  </a:ext>
                </a:extLst>
              </p:cNvPr>
              <p:cNvSpPr/>
              <p:nvPr/>
            </p:nvSpPr>
            <p:spPr bwMode="auto">
              <a:xfrm>
                <a:off x="8037545" y="1953328"/>
                <a:ext cx="47852" cy="49592"/>
              </a:xfrm>
              <a:custGeom>
                <a:avLst/>
                <a:gdLst>
                  <a:gd name="T0" fmla="*/ 7 w 23"/>
                  <a:gd name="T1" fmla="*/ 24 h 24"/>
                  <a:gd name="T2" fmla="*/ 2 w 23"/>
                  <a:gd name="T3" fmla="*/ 21 h 24"/>
                  <a:gd name="T4" fmla="*/ 5 w 23"/>
                  <a:gd name="T5" fmla="*/ 6 h 24"/>
                  <a:gd name="T6" fmla="*/ 19 w 23"/>
                  <a:gd name="T7" fmla="*/ 1 h 24"/>
                  <a:gd name="T8" fmla="*/ 23 w 23"/>
                  <a:gd name="T9" fmla="*/ 7 h 24"/>
                  <a:gd name="T10" fmla="*/ 17 w 23"/>
                  <a:gd name="T11" fmla="*/ 11 h 24"/>
                  <a:gd name="T12" fmla="*/ 12 w 23"/>
                  <a:gd name="T13" fmla="*/ 13 h 24"/>
                  <a:gd name="T14" fmla="*/ 11 w 23"/>
                  <a:gd name="T15" fmla="*/ 17 h 24"/>
                  <a:gd name="T16" fmla="*/ 8 w 23"/>
                  <a:gd name="T17" fmla="*/ 23 h 24"/>
                  <a:gd name="T18" fmla="*/ 7 w 23"/>
                  <a:gd name="T1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24">
                    <a:moveTo>
                      <a:pt x="7" y="24"/>
                    </a:moveTo>
                    <a:cubicBezTo>
                      <a:pt x="5" y="24"/>
                      <a:pt x="3" y="23"/>
                      <a:pt x="2" y="21"/>
                    </a:cubicBezTo>
                    <a:cubicBezTo>
                      <a:pt x="0" y="16"/>
                      <a:pt x="1" y="10"/>
                      <a:pt x="5" y="6"/>
                    </a:cubicBezTo>
                    <a:cubicBezTo>
                      <a:pt x="8" y="2"/>
                      <a:pt x="14" y="0"/>
                      <a:pt x="19" y="1"/>
                    </a:cubicBezTo>
                    <a:cubicBezTo>
                      <a:pt x="22" y="2"/>
                      <a:pt x="23" y="4"/>
                      <a:pt x="23" y="7"/>
                    </a:cubicBezTo>
                    <a:cubicBezTo>
                      <a:pt x="23" y="9"/>
                      <a:pt x="20" y="11"/>
                      <a:pt x="17" y="11"/>
                    </a:cubicBezTo>
                    <a:cubicBezTo>
                      <a:pt x="16" y="11"/>
                      <a:pt x="13" y="11"/>
                      <a:pt x="12" y="13"/>
                    </a:cubicBezTo>
                    <a:cubicBezTo>
                      <a:pt x="11" y="14"/>
                      <a:pt x="11" y="16"/>
                      <a:pt x="11" y="17"/>
                    </a:cubicBezTo>
                    <a:cubicBezTo>
                      <a:pt x="12" y="20"/>
                      <a:pt x="11" y="22"/>
                      <a:pt x="8" y="23"/>
                    </a:cubicBezTo>
                    <a:cubicBezTo>
                      <a:pt x="8" y="24"/>
                      <a:pt x="7" y="24"/>
                      <a:pt x="7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52" name="">
                <a:extLst>
                  <a:ext uri="{FF2B5EF4-FFF2-40B4-BE49-F238E27FC236}">
                    <a16:creationId xmlns:a16="http://schemas.microsoft.com/office/drawing/2014/main" id="{4B5BCB3B-B946-417A-966B-EDF54BCF4582}"/>
                  </a:ext>
                </a:extLst>
              </p:cNvPr>
              <p:cNvSpPr/>
              <p:nvPr/>
            </p:nvSpPr>
            <p:spPr bwMode="auto">
              <a:xfrm>
                <a:off x="8028845" y="2348326"/>
                <a:ext cx="46112" cy="45242"/>
              </a:xfrm>
              <a:custGeom>
                <a:avLst/>
                <a:gdLst>
                  <a:gd name="T0" fmla="*/ 7 w 22"/>
                  <a:gd name="T1" fmla="*/ 22 h 22"/>
                  <a:gd name="T2" fmla="*/ 3 w 22"/>
                  <a:gd name="T3" fmla="*/ 20 h 22"/>
                  <a:gd name="T4" fmla="*/ 4 w 22"/>
                  <a:gd name="T5" fmla="*/ 6 h 22"/>
                  <a:gd name="T6" fmla="*/ 18 w 22"/>
                  <a:gd name="T7" fmla="*/ 1 h 22"/>
                  <a:gd name="T8" fmla="*/ 22 w 22"/>
                  <a:gd name="T9" fmla="*/ 7 h 22"/>
                  <a:gd name="T10" fmla="*/ 16 w 22"/>
                  <a:gd name="T11" fmla="*/ 10 h 22"/>
                  <a:gd name="T12" fmla="*/ 12 w 22"/>
                  <a:gd name="T13" fmla="*/ 12 h 22"/>
                  <a:gd name="T14" fmla="*/ 12 w 22"/>
                  <a:gd name="T15" fmla="*/ 15 h 22"/>
                  <a:gd name="T16" fmla="*/ 10 w 22"/>
                  <a:gd name="T17" fmla="*/ 22 h 22"/>
                  <a:gd name="T18" fmla="*/ 7 w 22"/>
                  <a:gd name="T1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22">
                    <a:moveTo>
                      <a:pt x="7" y="22"/>
                    </a:moveTo>
                    <a:cubicBezTo>
                      <a:pt x="6" y="22"/>
                      <a:pt x="4" y="22"/>
                      <a:pt x="3" y="20"/>
                    </a:cubicBezTo>
                    <a:cubicBezTo>
                      <a:pt x="0" y="16"/>
                      <a:pt x="1" y="10"/>
                      <a:pt x="4" y="6"/>
                    </a:cubicBezTo>
                    <a:cubicBezTo>
                      <a:pt x="7" y="2"/>
                      <a:pt x="13" y="0"/>
                      <a:pt x="18" y="1"/>
                    </a:cubicBezTo>
                    <a:cubicBezTo>
                      <a:pt x="21" y="2"/>
                      <a:pt x="22" y="4"/>
                      <a:pt x="22" y="7"/>
                    </a:cubicBezTo>
                    <a:cubicBezTo>
                      <a:pt x="21" y="10"/>
                      <a:pt x="18" y="11"/>
                      <a:pt x="16" y="10"/>
                    </a:cubicBezTo>
                    <a:cubicBezTo>
                      <a:pt x="14" y="10"/>
                      <a:pt x="13" y="11"/>
                      <a:pt x="12" y="12"/>
                    </a:cubicBezTo>
                    <a:cubicBezTo>
                      <a:pt x="11" y="13"/>
                      <a:pt x="11" y="14"/>
                      <a:pt x="12" y="15"/>
                    </a:cubicBezTo>
                    <a:cubicBezTo>
                      <a:pt x="13" y="17"/>
                      <a:pt x="12" y="20"/>
                      <a:pt x="10" y="22"/>
                    </a:cubicBezTo>
                    <a:cubicBezTo>
                      <a:pt x="9" y="22"/>
                      <a:pt x="8" y="22"/>
                      <a:pt x="7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53" name="">
                <a:extLst>
                  <a:ext uri="{FF2B5EF4-FFF2-40B4-BE49-F238E27FC236}">
                    <a16:creationId xmlns:a16="http://schemas.microsoft.com/office/drawing/2014/main" id="{428A7F72-E612-4209-BA2B-1E869D4E9250}"/>
                  </a:ext>
                </a:extLst>
              </p:cNvPr>
              <p:cNvSpPr/>
              <p:nvPr/>
            </p:nvSpPr>
            <p:spPr bwMode="auto">
              <a:xfrm>
                <a:off x="7847877" y="2216950"/>
                <a:ext cx="53942" cy="41762"/>
              </a:xfrm>
              <a:custGeom>
                <a:avLst/>
                <a:gdLst>
                  <a:gd name="T0" fmla="*/ 5 w 26"/>
                  <a:gd name="T1" fmla="*/ 20 h 20"/>
                  <a:gd name="T2" fmla="*/ 5 w 26"/>
                  <a:gd name="T3" fmla="*/ 20 h 20"/>
                  <a:gd name="T4" fmla="*/ 0 w 26"/>
                  <a:gd name="T5" fmla="*/ 15 h 20"/>
                  <a:gd name="T6" fmla="*/ 8 w 26"/>
                  <a:gd name="T7" fmla="*/ 3 h 20"/>
                  <a:gd name="T8" fmla="*/ 23 w 26"/>
                  <a:gd name="T9" fmla="*/ 3 h 20"/>
                  <a:gd name="T10" fmla="*/ 25 w 26"/>
                  <a:gd name="T11" fmla="*/ 9 h 20"/>
                  <a:gd name="T12" fmla="*/ 18 w 26"/>
                  <a:gd name="T13" fmla="*/ 11 h 20"/>
                  <a:gd name="T14" fmla="*/ 13 w 26"/>
                  <a:gd name="T15" fmla="*/ 12 h 20"/>
                  <a:gd name="T16" fmla="*/ 10 w 26"/>
                  <a:gd name="T17" fmla="*/ 15 h 20"/>
                  <a:gd name="T18" fmla="*/ 5 w 26"/>
                  <a:gd name="T1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20">
                    <a:moveTo>
                      <a:pt x="5" y="20"/>
                    </a:moveTo>
                    <a:cubicBezTo>
                      <a:pt x="5" y="20"/>
                      <a:pt x="5" y="20"/>
                      <a:pt x="5" y="20"/>
                    </a:cubicBezTo>
                    <a:cubicBezTo>
                      <a:pt x="2" y="20"/>
                      <a:pt x="0" y="18"/>
                      <a:pt x="0" y="15"/>
                    </a:cubicBezTo>
                    <a:cubicBezTo>
                      <a:pt x="1" y="10"/>
                      <a:pt x="4" y="5"/>
                      <a:pt x="8" y="3"/>
                    </a:cubicBezTo>
                    <a:cubicBezTo>
                      <a:pt x="13" y="1"/>
                      <a:pt x="18" y="0"/>
                      <a:pt x="23" y="3"/>
                    </a:cubicBezTo>
                    <a:cubicBezTo>
                      <a:pt x="25" y="4"/>
                      <a:pt x="26" y="7"/>
                      <a:pt x="25" y="9"/>
                    </a:cubicBezTo>
                    <a:cubicBezTo>
                      <a:pt x="24" y="12"/>
                      <a:pt x="21" y="13"/>
                      <a:pt x="18" y="11"/>
                    </a:cubicBezTo>
                    <a:cubicBezTo>
                      <a:pt x="17" y="11"/>
                      <a:pt x="15" y="11"/>
                      <a:pt x="13" y="12"/>
                    </a:cubicBezTo>
                    <a:cubicBezTo>
                      <a:pt x="11" y="12"/>
                      <a:pt x="10" y="14"/>
                      <a:pt x="10" y="15"/>
                    </a:cubicBezTo>
                    <a:cubicBezTo>
                      <a:pt x="10" y="18"/>
                      <a:pt x="8" y="20"/>
                      <a:pt x="5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54" name="">
                <a:extLst>
                  <a:ext uri="{FF2B5EF4-FFF2-40B4-BE49-F238E27FC236}">
                    <a16:creationId xmlns:a16="http://schemas.microsoft.com/office/drawing/2014/main" id="{8E5972E7-00EF-4811-BA69-E09D941DAD74}"/>
                  </a:ext>
                </a:extLst>
              </p:cNvPr>
              <p:cNvSpPr/>
              <p:nvPr/>
            </p:nvSpPr>
            <p:spPr bwMode="auto">
              <a:xfrm>
                <a:off x="9107692" y="3082638"/>
                <a:ext cx="47852" cy="30452"/>
              </a:xfrm>
              <a:custGeom>
                <a:avLst/>
                <a:gdLst>
                  <a:gd name="T0" fmla="*/ 2 w 23"/>
                  <a:gd name="T1" fmla="*/ 14 h 15"/>
                  <a:gd name="T2" fmla="*/ 1 w 23"/>
                  <a:gd name="T3" fmla="*/ 13 h 15"/>
                  <a:gd name="T4" fmla="*/ 2 w 23"/>
                  <a:gd name="T5" fmla="*/ 8 h 15"/>
                  <a:gd name="T6" fmla="*/ 19 w 23"/>
                  <a:gd name="T7" fmla="*/ 1 h 15"/>
                  <a:gd name="T8" fmla="*/ 23 w 23"/>
                  <a:gd name="T9" fmla="*/ 3 h 15"/>
                  <a:gd name="T10" fmla="*/ 20 w 23"/>
                  <a:gd name="T11" fmla="*/ 7 h 15"/>
                  <a:gd name="T12" fmla="*/ 6 w 23"/>
                  <a:gd name="T13" fmla="*/ 14 h 15"/>
                  <a:gd name="T14" fmla="*/ 2 w 23"/>
                  <a:gd name="T15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5">
                    <a:moveTo>
                      <a:pt x="2" y="14"/>
                    </a:moveTo>
                    <a:cubicBezTo>
                      <a:pt x="2" y="14"/>
                      <a:pt x="2" y="13"/>
                      <a:pt x="1" y="13"/>
                    </a:cubicBezTo>
                    <a:cubicBezTo>
                      <a:pt x="0" y="12"/>
                      <a:pt x="1" y="9"/>
                      <a:pt x="2" y="8"/>
                    </a:cubicBezTo>
                    <a:cubicBezTo>
                      <a:pt x="7" y="5"/>
                      <a:pt x="13" y="2"/>
                      <a:pt x="19" y="1"/>
                    </a:cubicBezTo>
                    <a:cubicBezTo>
                      <a:pt x="21" y="0"/>
                      <a:pt x="22" y="1"/>
                      <a:pt x="23" y="3"/>
                    </a:cubicBezTo>
                    <a:cubicBezTo>
                      <a:pt x="23" y="5"/>
                      <a:pt x="22" y="7"/>
                      <a:pt x="20" y="7"/>
                    </a:cubicBezTo>
                    <a:cubicBezTo>
                      <a:pt x="15" y="9"/>
                      <a:pt x="10" y="11"/>
                      <a:pt x="6" y="14"/>
                    </a:cubicBezTo>
                    <a:cubicBezTo>
                      <a:pt x="5" y="15"/>
                      <a:pt x="3" y="15"/>
                      <a:pt x="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55" name="">
                <a:extLst>
                  <a:ext uri="{FF2B5EF4-FFF2-40B4-BE49-F238E27FC236}">
                    <a16:creationId xmlns:a16="http://schemas.microsoft.com/office/drawing/2014/main" id="{938004DF-8ED1-40FA-A496-A70D150E4516}"/>
                  </a:ext>
                </a:extLst>
              </p:cNvPr>
              <p:cNvSpPr/>
              <p:nvPr/>
            </p:nvSpPr>
            <p:spPr bwMode="auto">
              <a:xfrm>
                <a:off x="9182516" y="3254905"/>
                <a:ext cx="52202" cy="22621"/>
              </a:xfrm>
              <a:custGeom>
                <a:avLst/>
                <a:gdLst>
                  <a:gd name="T0" fmla="*/ 2 w 25"/>
                  <a:gd name="T1" fmla="*/ 10 h 11"/>
                  <a:gd name="T2" fmla="*/ 0 w 25"/>
                  <a:gd name="T3" fmla="*/ 8 h 11"/>
                  <a:gd name="T4" fmla="*/ 2 w 25"/>
                  <a:gd name="T5" fmla="*/ 4 h 11"/>
                  <a:gd name="T6" fmla="*/ 21 w 25"/>
                  <a:gd name="T7" fmla="*/ 0 h 11"/>
                  <a:gd name="T8" fmla="*/ 24 w 25"/>
                  <a:gd name="T9" fmla="*/ 3 h 11"/>
                  <a:gd name="T10" fmla="*/ 21 w 25"/>
                  <a:gd name="T11" fmla="*/ 7 h 11"/>
                  <a:gd name="T12" fmla="*/ 5 w 25"/>
                  <a:gd name="T13" fmla="*/ 10 h 11"/>
                  <a:gd name="T14" fmla="*/ 2 w 25"/>
                  <a:gd name="T15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1">
                    <a:moveTo>
                      <a:pt x="2" y="10"/>
                    </a:moveTo>
                    <a:cubicBezTo>
                      <a:pt x="1" y="10"/>
                      <a:pt x="1" y="9"/>
                      <a:pt x="0" y="8"/>
                    </a:cubicBezTo>
                    <a:cubicBezTo>
                      <a:pt x="0" y="7"/>
                      <a:pt x="1" y="5"/>
                      <a:pt x="2" y="4"/>
                    </a:cubicBezTo>
                    <a:cubicBezTo>
                      <a:pt x="8" y="2"/>
                      <a:pt x="14" y="0"/>
                      <a:pt x="21" y="0"/>
                    </a:cubicBezTo>
                    <a:cubicBezTo>
                      <a:pt x="23" y="0"/>
                      <a:pt x="24" y="1"/>
                      <a:pt x="24" y="3"/>
                    </a:cubicBezTo>
                    <a:cubicBezTo>
                      <a:pt x="25" y="5"/>
                      <a:pt x="23" y="7"/>
                      <a:pt x="21" y="7"/>
                    </a:cubicBezTo>
                    <a:cubicBezTo>
                      <a:pt x="16" y="7"/>
                      <a:pt x="10" y="8"/>
                      <a:pt x="5" y="10"/>
                    </a:cubicBezTo>
                    <a:cubicBezTo>
                      <a:pt x="4" y="11"/>
                      <a:pt x="2" y="11"/>
                      <a:pt x="2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56" name="">
                <a:extLst>
                  <a:ext uri="{FF2B5EF4-FFF2-40B4-BE49-F238E27FC236}">
                    <a16:creationId xmlns:a16="http://schemas.microsoft.com/office/drawing/2014/main" id="{9789F3B1-D828-4E28-9386-CA0BA20E4DFB}"/>
                  </a:ext>
                </a:extLst>
              </p:cNvPr>
              <p:cNvSpPr/>
              <p:nvPr/>
            </p:nvSpPr>
            <p:spPr bwMode="auto">
              <a:xfrm>
                <a:off x="9163375" y="3458494"/>
                <a:ext cx="50462" cy="33061"/>
              </a:xfrm>
              <a:custGeom>
                <a:avLst/>
                <a:gdLst>
                  <a:gd name="T0" fmla="*/ 1 w 24"/>
                  <a:gd name="T1" fmla="*/ 7 h 16"/>
                  <a:gd name="T2" fmla="*/ 0 w 24"/>
                  <a:gd name="T3" fmla="*/ 3 h 16"/>
                  <a:gd name="T4" fmla="*/ 5 w 24"/>
                  <a:gd name="T5" fmla="*/ 1 h 16"/>
                  <a:gd name="T6" fmla="*/ 21 w 24"/>
                  <a:gd name="T7" fmla="*/ 8 h 16"/>
                  <a:gd name="T8" fmla="*/ 23 w 24"/>
                  <a:gd name="T9" fmla="*/ 13 h 16"/>
                  <a:gd name="T10" fmla="*/ 18 w 24"/>
                  <a:gd name="T11" fmla="*/ 15 h 16"/>
                  <a:gd name="T12" fmla="*/ 2 w 24"/>
                  <a:gd name="T13" fmla="*/ 7 h 16"/>
                  <a:gd name="T14" fmla="*/ 1 w 24"/>
                  <a:gd name="T15" fmla="*/ 7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16">
                    <a:moveTo>
                      <a:pt x="1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3" y="0"/>
                      <a:pt x="5" y="1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3" y="9"/>
                      <a:pt x="24" y="11"/>
                      <a:pt x="23" y="13"/>
                    </a:cubicBezTo>
                    <a:cubicBezTo>
                      <a:pt x="22" y="15"/>
                      <a:pt x="20" y="16"/>
                      <a:pt x="18" y="15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57" name="">
                <a:extLst>
                  <a:ext uri="{FF2B5EF4-FFF2-40B4-BE49-F238E27FC236}">
                    <a16:creationId xmlns:a16="http://schemas.microsoft.com/office/drawing/2014/main" id="{2F33FC2D-2328-4332-9C89-29D58099BBFA}"/>
                  </a:ext>
                </a:extLst>
              </p:cNvPr>
              <p:cNvSpPr/>
              <p:nvPr/>
            </p:nvSpPr>
            <p:spPr bwMode="auto">
              <a:xfrm>
                <a:off x="9026779" y="3629022"/>
                <a:ext cx="37412" cy="52202"/>
              </a:xfrm>
              <a:custGeom>
                <a:avLst/>
                <a:gdLst>
                  <a:gd name="T0" fmla="*/ 12 w 18"/>
                  <a:gd name="T1" fmla="*/ 24 h 25"/>
                  <a:gd name="T2" fmla="*/ 12 w 18"/>
                  <a:gd name="T3" fmla="*/ 24 h 25"/>
                  <a:gd name="T4" fmla="*/ 0 w 18"/>
                  <a:gd name="T5" fmla="*/ 4 h 25"/>
                  <a:gd name="T6" fmla="*/ 3 w 18"/>
                  <a:gd name="T7" fmla="*/ 0 h 25"/>
                  <a:gd name="T8" fmla="*/ 7 w 18"/>
                  <a:gd name="T9" fmla="*/ 3 h 25"/>
                  <a:gd name="T10" fmla="*/ 16 w 18"/>
                  <a:gd name="T11" fmla="*/ 18 h 25"/>
                  <a:gd name="T12" fmla="*/ 17 w 18"/>
                  <a:gd name="T13" fmla="*/ 23 h 25"/>
                  <a:gd name="T14" fmla="*/ 12 w 18"/>
                  <a:gd name="T15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25">
                    <a:moveTo>
                      <a:pt x="12" y="24"/>
                    </a:moveTo>
                    <a:cubicBezTo>
                      <a:pt x="12" y="24"/>
                      <a:pt x="12" y="24"/>
                      <a:pt x="12" y="24"/>
                    </a:cubicBezTo>
                    <a:cubicBezTo>
                      <a:pt x="6" y="19"/>
                      <a:pt x="2" y="11"/>
                      <a:pt x="0" y="4"/>
                    </a:cubicBezTo>
                    <a:cubicBezTo>
                      <a:pt x="0" y="2"/>
                      <a:pt x="2" y="0"/>
                      <a:pt x="3" y="0"/>
                    </a:cubicBezTo>
                    <a:cubicBezTo>
                      <a:pt x="5" y="0"/>
                      <a:pt x="7" y="1"/>
                      <a:pt x="7" y="3"/>
                    </a:cubicBezTo>
                    <a:cubicBezTo>
                      <a:pt x="8" y="9"/>
                      <a:pt x="11" y="14"/>
                      <a:pt x="16" y="18"/>
                    </a:cubicBezTo>
                    <a:cubicBezTo>
                      <a:pt x="18" y="20"/>
                      <a:pt x="18" y="22"/>
                      <a:pt x="17" y="23"/>
                    </a:cubicBezTo>
                    <a:cubicBezTo>
                      <a:pt x="15" y="25"/>
                      <a:pt x="13" y="25"/>
                      <a:pt x="12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58" name="">
                <a:extLst>
                  <a:ext uri="{FF2B5EF4-FFF2-40B4-BE49-F238E27FC236}">
                    <a16:creationId xmlns:a16="http://schemas.microsoft.com/office/drawing/2014/main" id="{25478514-EA7C-4549-BCAC-51B03449A2B1}"/>
                  </a:ext>
                </a:extLst>
              </p:cNvPr>
              <p:cNvSpPr/>
              <p:nvPr/>
            </p:nvSpPr>
            <p:spPr bwMode="auto">
              <a:xfrm>
                <a:off x="9045050" y="2901670"/>
                <a:ext cx="133116" cy="136596"/>
              </a:xfrm>
              <a:custGeom>
                <a:avLst/>
                <a:gdLst>
                  <a:gd name="T0" fmla="*/ 2 w 64"/>
                  <a:gd name="T1" fmla="*/ 65 h 66"/>
                  <a:gd name="T2" fmla="*/ 1 w 64"/>
                  <a:gd name="T3" fmla="*/ 65 h 66"/>
                  <a:gd name="T4" fmla="*/ 1 w 64"/>
                  <a:gd name="T5" fmla="*/ 60 h 66"/>
                  <a:gd name="T6" fmla="*/ 58 w 64"/>
                  <a:gd name="T7" fmla="*/ 1 h 66"/>
                  <a:gd name="T8" fmla="*/ 63 w 64"/>
                  <a:gd name="T9" fmla="*/ 1 h 66"/>
                  <a:gd name="T10" fmla="*/ 63 w 64"/>
                  <a:gd name="T11" fmla="*/ 6 h 66"/>
                  <a:gd name="T12" fmla="*/ 6 w 64"/>
                  <a:gd name="T13" fmla="*/ 65 h 66"/>
                  <a:gd name="T14" fmla="*/ 2 w 64"/>
                  <a:gd name="T15" fmla="*/ 65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4" h="66">
                    <a:moveTo>
                      <a:pt x="2" y="65"/>
                    </a:moveTo>
                    <a:cubicBezTo>
                      <a:pt x="2" y="65"/>
                      <a:pt x="1" y="65"/>
                      <a:pt x="1" y="65"/>
                    </a:cubicBezTo>
                    <a:cubicBezTo>
                      <a:pt x="0" y="64"/>
                      <a:pt x="0" y="61"/>
                      <a:pt x="1" y="60"/>
                    </a:cubicBezTo>
                    <a:cubicBezTo>
                      <a:pt x="58" y="1"/>
                      <a:pt x="58" y="1"/>
                      <a:pt x="58" y="1"/>
                    </a:cubicBezTo>
                    <a:cubicBezTo>
                      <a:pt x="59" y="0"/>
                      <a:pt x="62" y="0"/>
                      <a:pt x="63" y="1"/>
                    </a:cubicBezTo>
                    <a:cubicBezTo>
                      <a:pt x="64" y="3"/>
                      <a:pt x="64" y="5"/>
                      <a:pt x="63" y="6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5" y="66"/>
                      <a:pt x="3" y="66"/>
                      <a:pt x="2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59" name="">
                <a:extLst>
                  <a:ext uri="{FF2B5EF4-FFF2-40B4-BE49-F238E27FC236}">
                    <a16:creationId xmlns:a16="http://schemas.microsoft.com/office/drawing/2014/main" id="{7BAD87D7-27BA-4BAB-80B5-8B233B84F54C}"/>
                  </a:ext>
                </a:extLst>
              </p:cNvPr>
              <p:cNvSpPr/>
              <p:nvPr/>
            </p:nvSpPr>
            <p:spPr bwMode="auto">
              <a:xfrm>
                <a:off x="9152934" y="3096559"/>
                <a:ext cx="167047" cy="95704"/>
              </a:xfrm>
              <a:custGeom>
                <a:avLst/>
                <a:gdLst>
                  <a:gd name="T0" fmla="*/ 2 w 80"/>
                  <a:gd name="T1" fmla="*/ 46 h 46"/>
                  <a:gd name="T2" fmla="*/ 0 w 80"/>
                  <a:gd name="T3" fmla="*/ 44 h 46"/>
                  <a:gd name="T4" fmla="*/ 2 w 80"/>
                  <a:gd name="T5" fmla="*/ 39 h 46"/>
                  <a:gd name="T6" fmla="*/ 73 w 80"/>
                  <a:gd name="T7" fmla="*/ 1 h 46"/>
                  <a:gd name="T8" fmla="*/ 78 w 80"/>
                  <a:gd name="T9" fmla="*/ 2 h 46"/>
                  <a:gd name="T10" fmla="*/ 78 w 80"/>
                  <a:gd name="T11" fmla="*/ 7 h 46"/>
                  <a:gd name="T12" fmla="*/ 5 w 80"/>
                  <a:gd name="T13" fmla="*/ 46 h 46"/>
                  <a:gd name="T14" fmla="*/ 2 w 80"/>
                  <a:gd name="T15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0" h="46">
                    <a:moveTo>
                      <a:pt x="2" y="46"/>
                    </a:moveTo>
                    <a:cubicBezTo>
                      <a:pt x="1" y="45"/>
                      <a:pt x="1" y="44"/>
                      <a:pt x="0" y="44"/>
                    </a:cubicBezTo>
                    <a:cubicBezTo>
                      <a:pt x="0" y="42"/>
                      <a:pt x="1" y="40"/>
                      <a:pt x="2" y="39"/>
                    </a:cubicBezTo>
                    <a:cubicBezTo>
                      <a:pt x="28" y="31"/>
                      <a:pt x="52" y="18"/>
                      <a:pt x="73" y="1"/>
                    </a:cubicBezTo>
                    <a:cubicBezTo>
                      <a:pt x="75" y="0"/>
                      <a:pt x="77" y="0"/>
                      <a:pt x="78" y="2"/>
                    </a:cubicBezTo>
                    <a:cubicBezTo>
                      <a:pt x="80" y="4"/>
                      <a:pt x="79" y="6"/>
                      <a:pt x="78" y="7"/>
                    </a:cubicBezTo>
                    <a:cubicBezTo>
                      <a:pt x="56" y="24"/>
                      <a:pt x="31" y="37"/>
                      <a:pt x="5" y="46"/>
                    </a:cubicBezTo>
                    <a:cubicBezTo>
                      <a:pt x="4" y="46"/>
                      <a:pt x="2" y="46"/>
                      <a:pt x="2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60" name="">
                <a:extLst>
                  <a:ext uri="{FF2B5EF4-FFF2-40B4-BE49-F238E27FC236}">
                    <a16:creationId xmlns:a16="http://schemas.microsoft.com/office/drawing/2014/main" id="{969ABC33-A1F7-4C2D-848B-5541457A0A53}"/>
                  </a:ext>
                </a:extLst>
              </p:cNvPr>
              <p:cNvSpPr/>
              <p:nvPr/>
            </p:nvSpPr>
            <p:spPr bwMode="auto">
              <a:xfrm>
                <a:off x="9184256" y="3362790"/>
                <a:ext cx="150517" cy="20881"/>
              </a:xfrm>
              <a:custGeom>
                <a:avLst/>
                <a:gdLst>
                  <a:gd name="T0" fmla="*/ 2 w 72"/>
                  <a:gd name="T1" fmla="*/ 9 h 10"/>
                  <a:gd name="T2" fmla="*/ 1 w 72"/>
                  <a:gd name="T3" fmla="*/ 6 h 10"/>
                  <a:gd name="T4" fmla="*/ 4 w 72"/>
                  <a:gd name="T5" fmla="*/ 3 h 10"/>
                  <a:gd name="T6" fmla="*/ 68 w 72"/>
                  <a:gd name="T7" fmla="*/ 0 h 10"/>
                  <a:gd name="T8" fmla="*/ 71 w 72"/>
                  <a:gd name="T9" fmla="*/ 4 h 10"/>
                  <a:gd name="T10" fmla="*/ 68 w 72"/>
                  <a:gd name="T11" fmla="*/ 7 h 10"/>
                  <a:gd name="T12" fmla="*/ 4 w 72"/>
                  <a:gd name="T13" fmla="*/ 10 h 10"/>
                  <a:gd name="T14" fmla="*/ 2 w 72"/>
                  <a:gd name="T15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" h="10">
                    <a:moveTo>
                      <a:pt x="2" y="9"/>
                    </a:moveTo>
                    <a:cubicBezTo>
                      <a:pt x="1" y="8"/>
                      <a:pt x="1" y="7"/>
                      <a:pt x="1" y="6"/>
                    </a:cubicBezTo>
                    <a:cubicBezTo>
                      <a:pt x="0" y="4"/>
                      <a:pt x="2" y="3"/>
                      <a:pt x="4" y="3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70" y="0"/>
                      <a:pt x="71" y="2"/>
                      <a:pt x="71" y="4"/>
                    </a:cubicBezTo>
                    <a:cubicBezTo>
                      <a:pt x="72" y="6"/>
                      <a:pt x="70" y="7"/>
                      <a:pt x="68" y="7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0"/>
                      <a:pt x="3" y="9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61" name="">
                <a:extLst>
                  <a:ext uri="{FF2B5EF4-FFF2-40B4-BE49-F238E27FC236}">
                    <a16:creationId xmlns:a16="http://schemas.microsoft.com/office/drawing/2014/main" id="{70CE81DD-2C00-4F07-8B0B-AA6F01EEC5CE}"/>
                  </a:ext>
                </a:extLst>
              </p:cNvPr>
              <p:cNvSpPr/>
              <p:nvPr/>
            </p:nvSpPr>
            <p:spPr bwMode="auto">
              <a:xfrm>
                <a:off x="9103342" y="3564639"/>
                <a:ext cx="127026" cy="106145"/>
              </a:xfrm>
              <a:custGeom>
                <a:avLst/>
                <a:gdLst>
                  <a:gd name="T0" fmla="*/ 55 w 61"/>
                  <a:gd name="T1" fmla="*/ 50 h 51"/>
                  <a:gd name="T2" fmla="*/ 55 w 61"/>
                  <a:gd name="T3" fmla="*/ 50 h 51"/>
                  <a:gd name="T4" fmla="*/ 2 w 61"/>
                  <a:gd name="T5" fmla="*/ 6 h 51"/>
                  <a:gd name="T6" fmla="*/ 1 w 61"/>
                  <a:gd name="T7" fmla="*/ 1 h 51"/>
                  <a:gd name="T8" fmla="*/ 6 w 61"/>
                  <a:gd name="T9" fmla="*/ 1 h 51"/>
                  <a:gd name="T10" fmla="*/ 59 w 61"/>
                  <a:gd name="T11" fmla="*/ 44 h 51"/>
                  <a:gd name="T12" fmla="*/ 60 w 61"/>
                  <a:gd name="T13" fmla="*/ 49 h 51"/>
                  <a:gd name="T14" fmla="*/ 55 w 61"/>
                  <a:gd name="T15" fmla="*/ 5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1" h="51">
                    <a:moveTo>
                      <a:pt x="55" y="50"/>
                    </a:moveTo>
                    <a:cubicBezTo>
                      <a:pt x="55" y="50"/>
                      <a:pt x="55" y="50"/>
                      <a:pt x="55" y="50"/>
                    </a:cubicBezTo>
                    <a:cubicBezTo>
                      <a:pt x="36" y="36"/>
                      <a:pt x="19" y="22"/>
                      <a:pt x="2" y="6"/>
                    </a:cubicBezTo>
                    <a:cubicBezTo>
                      <a:pt x="0" y="5"/>
                      <a:pt x="0" y="3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ubicBezTo>
                      <a:pt x="23" y="16"/>
                      <a:pt x="41" y="31"/>
                      <a:pt x="59" y="44"/>
                    </a:cubicBezTo>
                    <a:cubicBezTo>
                      <a:pt x="60" y="45"/>
                      <a:pt x="61" y="47"/>
                      <a:pt x="60" y="49"/>
                    </a:cubicBezTo>
                    <a:cubicBezTo>
                      <a:pt x="58" y="51"/>
                      <a:pt x="56" y="51"/>
                      <a:pt x="55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62" name="">
                <a:extLst>
                  <a:ext uri="{FF2B5EF4-FFF2-40B4-BE49-F238E27FC236}">
                    <a16:creationId xmlns:a16="http://schemas.microsoft.com/office/drawing/2014/main" id="{7E969AE7-7DDE-43C0-BEEE-7560FB98A2FA}"/>
                  </a:ext>
                </a:extLst>
              </p:cNvPr>
              <p:cNvSpPr/>
              <p:nvPr/>
            </p:nvSpPr>
            <p:spPr bwMode="auto">
              <a:xfrm>
                <a:off x="8932814" y="3666433"/>
                <a:ext cx="79174" cy="180968"/>
              </a:xfrm>
              <a:custGeom>
                <a:avLst/>
                <a:gdLst>
                  <a:gd name="T0" fmla="*/ 32 w 38"/>
                  <a:gd name="T1" fmla="*/ 86 h 87"/>
                  <a:gd name="T2" fmla="*/ 30 w 38"/>
                  <a:gd name="T3" fmla="*/ 85 h 87"/>
                  <a:gd name="T4" fmla="*/ 1 w 38"/>
                  <a:gd name="T5" fmla="*/ 5 h 87"/>
                  <a:gd name="T6" fmla="*/ 3 w 38"/>
                  <a:gd name="T7" fmla="*/ 1 h 87"/>
                  <a:gd name="T8" fmla="*/ 8 w 38"/>
                  <a:gd name="T9" fmla="*/ 3 h 87"/>
                  <a:gd name="T10" fmla="*/ 37 w 38"/>
                  <a:gd name="T11" fmla="*/ 82 h 87"/>
                  <a:gd name="T12" fmla="*/ 35 w 38"/>
                  <a:gd name="T13" fmla="*/ 87 h 87"/>
                  <a:gd name="T14" fmla="*/ 32 w 38"/>
                  <a:gd name="T15" fmla="*/ 8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">
                    <a:moveTo>
                      <a:pt x="32" y="86"/>
                    </a:moveTo>
                    <a:cubicBezTo>
                      <a:pt x="31" y="86"/>
                      <a:pt x="31" y="86"/>
                      <a:pt x="30" y="85"/>
                    </a:cubicBezTo>
                    <a:cubicBezTo>
                      <a:pt x="19" y="58"/>
                      <a:pt x="10" y="33"/>
                      <a:pt x="1" y="5"/>
                    </a:cubicBezTo>
                    <a:cubicBezTo>
                      <a:pt x="0" y="3"/>
                      <a:pt x="1" y="2"/>
                      <a:pt x="3" y="1"/>
                    </a:cubicBezTo>
                    <a:cubicBezTo>
                      <a:pt x="5" y="0"/>
                      <a:pt x="7" y="1"/>
                      <a:pt x="8" y="3"/>
                    </a:cubicBezTo>
                    <a:cubicBezTo>
                      <a:pt x="16" y="31"/>
                      <a:pt x="25" y="56"/>
                      <a:pt x="37" y="82"/>
                    </a:cubicBezTo>
                    <a:cubicBezTo>
                      <a:pt x="38" y="84"/>
                      <a:pt x="37" y="86"/>
                      <a:pt x="35" y="87"/>
                    </a:cubicBezTo>
                    <a:cubicBezTo>
                      <a:pt x="34" y="87"/>
                      <a:pt x="33" y="87"/>
                      <a:pt x="32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63" name="">
                <a:extLst>
                  <a:ext uri="{FF2B5EF4-FFF2-40B4-BE49-F238E27FC236}">
                    <a16:creationId xmlns:a16="http://schemas.microsoft.com/office/drawing/2014/main" id="{BEC18990-3918-4E1D-9F54-62A67DD36096}"/>
                  </a:ext>
                </a:extLst>
              </p:cNvPr>
              <p:cNvSpPr/>
              <p:nvPr/>
            </p:nvSpPr>
            <p:spPr bwMode="auto">
              <a:xfrm>
                <a:off x="9146844" y="2855558"/>
                <a:ext cx="81784" cy="70473"/>
              </a:xfrm>
              <a:custGeom>
                <a:avLst/>
                <a:gdLst>
                  <a:gd name="T0" fmla="*/ 11 w 39"/>
                  <a:gd name="T1" fmla="*/ 30 h 34"/>
                  <a:gd name="T2" fmla="*/ 8 w 39"/>
                  <a:gd name="T3" fmla="*/ 26 h 34"/>
                  <a:gd name="T4" fmla="*/ 3 w 39"/>
                  <a:gd name="T5" fmla="*/ 7 h 34"/>
                  <a:gd name="T6" fmla="*/ 15 w 39"/>
                  <a:gd name="T7" fmla="*/ 0 h 34"/>
                  <a:gd name="T8" fmla="*/ 36 w 39"/>
                  <a:gd name="T9" fmla="*/ 13 h 34"/>
                  <a:gd name="T10" fmla="*/ 37 w 39"/>
                  <a:gd name="T11" fmla="*/ 25 h 34"/>
                  <a:gd name="T12" fmla="*/ 29 w 39"/>
                  <a:gd name="T13" fmla="*/ 32 h 34"/>
                  <a:gd name="T14" fmla="*/ 29 w 39"/>
                  <a:gd name="T15" fmla="*/ 32 h 34"/>
                  <a:gd name="T16" fmla="*/ 11 w 39"/>
                  <a:gd name="T17" fmla="*/ 30 h 34"/>
                  <a:gd name="T18" fmla="*/ 25 w 39"/>
                  <a:gd name="T19" fmla="*/ 10 h 34"/>
                  <a:gd name="T20" fmla="*/ 16 w 39"/>
                  <a:gd name="T21" fmla="*/ 7 h 34"/>
                  <a:gd name="T22" fmla="*/ 9 w 39"/>
                  <a:gd name="T23" fmla="*/ 10 h 34"/>
                  <a:gd name="T24" fmla="*/ 13 w 39"/>
                  <a:gd name="T25" fmla="*/ 22 h 34"/>
                  <a:gd name="T26" fmla="*/ 27 w 39"/>
                  <a:gd name="T27" fmla="*/ 25 h 34"/>
                  <a:gd name="T28" fmla="*/ 27 w 39"/>
                  <a:gd name="T29" fmla="*/ 25 h 34"/>
                  <a:gd name="T30" fmla="*/ 31 w 39"/>
                  <a:gd name="T31" fmla="*/ 22 h 34"/>
                  <a:gd name="T32" fmla="*/ 30 w 39"/>
                  <a:gd name="T33" fmla="*/ 16 h 34"/>
                  <a:gd name="T34" fmla="*/ 25 w 39"/>
                  <a:gd name="T35" fmla="*/ 1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9" h="34">
                    <a:moveTo>
                      <a:pt x="11" y="30"/>
                    </a:moveTo>
                    <a:cubicBezTo>
                      <a:pt x="10" y="29"/>
                      <a:pt x="9" y="27"/>
                      <a:pt x="8" y="26"/>
                    </a:cubicBezTo>
                    <a:cubicBezTo>
                      <a:pt x="2" y="21"/>
                      <a:pt x="0" y="13"/>
                      <a:pt x="3" y="7"/>
                    </a:cubicBezTo>
                    <a:cubicBezTo>
                      <a:pt x="4" y="5"/>
                      <a:pt x="7" y="0"/>
                      <a:pt x="15" y="0"/>
                    </a:cubicBezTo>
                    <a:cubicBezTo>
                      <a:pt x="24" y="0"/>
                      <a:pt x="33" y="5"/>
                      <a:pt x="36" y="13"/>
                    </a:cubicBezTo>
                    <a:cubicBezTo>
                      <a:pt x="38" y="17"/>
                      <a:pt x="39" y="21"/>
                      <a:pt x="37" y="25"/>
                    </a:cubicBezTo>
                    <a:cubicBezTo>
                      <a:pt x="35" y="28"/>
                      <a:pt x="33" y="31"/>
                      <a:pt x="29" y="32"/>
                    </a:cubicBezTo>
                    <a:cubicBezTo>
                      <a:pt x="29" y="32"/>
                      <a:pt x="29" y="32"/>
                      <a:pt x="29" y="32"/>
                    </a:cubicBezTo>
                    <a:cubicBezTo>
                      <a:pt x="23" y="34"/>
                      <a:pt x="17" y="33"/>
                      <a:pt x="11" y="30"/>
                    </a:cubicBezTo>
                    <a:close/>
                    <a:moveTo>
                      <a:pt x="25" y="10"/>
                    </a:moveTo>
                    <a:cubicBezTo>
                      <a:pt x="22" y="8"/>
                      <a:pt x="19" y="7"/>
                      <a:pt x="16" y="7"/>
                    </a:cubicBezTo>
                    <a:cubicBezTo>
                      <a:pt x="12" y="7"/>
                      <a:pt x="10" y="8"/>
                      <a:pt x="9" y="10"/>
                    </a:cubicBezTo>
                    <a:cubicBezTo>
                      <a:pt x="8" y="13"/>
                      <a:pt x="9" y="18"/>
                      <a:pt x="13" y="22"/>
                    </a:cubicBezTo>
                    <a:cubicBezTo>
                      <a:pt x="15" y="23"/>
                      <a:pt x="20" y="28"/>
                      <a:pt x="27" y="25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9" y="25"/>
                      <a:pt x="30" y="24"/>
                      <a:pt x="31" y="22"/>
                    </a:cubicBezTo>
                    <a:cubicBezTo>
                      <a:pt x="31" y="20"/>
                      <a:pt x="31" y="18"/>
                      <a:pt x="30" y="16"/>
                    </a:cubicBezTo>
                    <a:cubicBezTo>
                      <a:pt x="29" y="13"/>
                      <a:pt x="27" y="12"/>
                      <a:pt x="2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64" name="">
                <a:extLst>
                  <a:ext uri="{FF2B5EF4-FFF2-40B4-BE49-F238E27FC236}">
                    <a16:creationId xmlns:a16="http://schemas.microsoft.com/office/drawing/2014/main" id="{6C36492F-DB31-4FC2-A0FD-3EA92F79936F}"/>
                  </a:ext>
                </a:extLst>
              </p:cNvPr>
              <p:cNvSpPr/>
              <p:nvPr/>
            </p:nvSpPr>
            <p:spPr bwMode="auto">
              <a:xfrm>
                <a:off x="9294750" y="3045226"/>
                <a:ext cx="83524" cy="87004"/>
              </a:xfrm>
              <a:custGeom>
                <a:avLst/>
                <a:gdLst>
                  <a:gd name="T0" fmla="*/ 14 w 40"/>
                  <a:gd name="T1" fmla="*/ 37 h 42"/>
                  <a:gd name="T2" fmla="*/ 0 w 40"/>
                  <a:gd name="T3" fmla="*/ 17 h 42"/>
                  <a:gd name="T4" fmla="*/ 4 w 40"/>
                  <a:gd name="T5" fmla="*/ 6 h 42"/>
                  <a:gd name="T6" fmla="*/ 23 w 40"/>
                  <a:gd name="T7" fmla="*/ 3 h 42"/>
                  <a:gd name="T8" fmla="*/ 36 w 40"/>
                  <a:gd name="T9" fmla="*/ 15 h 42"/>
                  <a:gd name="T10" fmla="*/ 39 w 40"/>
                  <a:gd name="T11" fmla="*/ 28 h 42"/>
                  <a:gd name="T12" fmla="*/ 32 w 40"/>
                  <a:gd name="T13" fmla="*/ 39 h 42"/>
                  <a:gd name="T14" fmla="*/ 14 w 40"/>
                  <a:gd name="T15" fmla="*/ 37 h 42"/>
                  <a:gd name="T16" fmla="*/ 14 w 40"/>
                  <a:gd name="T17" fmla="*/ 37 h 42"/>
                  <a:gd name="T18" fmla="*/ 24 w 40"/>
                  <a:gd name="T19" fmla="*/ 11 h 42"/>
                  <a:gd name="T20" fmla="*/ 20 w 40"/>
                  <a:gd name="T21" fmla="*/ 9 h 42"/>
                  <a:gd name="T22" fmla="*/ 9 w 40"/>
                  <a:gd name="T23" fmla="*/ 11 h 42"/>
                  <a:gd name="T24" fmla="*/ 7 w 40"/>
                  <a:gd name="T25" fmla="*/ 16 h 42"/>
                  <a:gd name="T26" fmla="*/ 18 w 40"/>
                  <a:gd name="T27" fmla="*/ 31 h 42"/>
                  <a:gd name="T28" fmla="*/ 18 w 40"/>
                  <a:gd name="T29" fmla="*/ 31 h 42"/>
                  <a:gd name="T30" fmla="*/ 18 w 40"/>
                  <a:gd name="T31" fmla="*/ 31 h 42"/>
                  <a:gd name="T32" fmla="*/ 29 w 40"/>
                  <a:gd name="T33" fmla="*/ 33 h 42"/>
                  <a:gd name="T34" fmla="*/ 32 w 40"/>
                  <a:gd name="T35" fmla="*/ 27 h 42"/>
                  <a:gd name="T36" fmla="*/ 30 w 40"/>
                  <a:gd name="T37" fmla="*/ 18 h 42"/>
                  <a:gd name="T38" fmla="*/ 24 w 40"/>
                  <a:gd name="T39" fmla="*/ 1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0" h="42">
                    <a:moveTo>
                      <a:pt x="14" y="37"/>
                    </a:moveTo>
                    <a:cubicBezTo>
                      <a:pt x="7" y="32"/>
                      <a:pt x="1" y="24"/>
                      <a:pt x="0" y="17"/>
                    </a:cubicBezTo>
                    <a:cubicBezTo>
                      <a:pt x="0" y="13"/>
                      <a:pt x="1" y="9"/>
                      <a:pt x="4" y="6"/>
                    </a:cubicBezTo>
                    <a:cubicBezTo>
                      <a:pt x="8" y="2"/>
                      <a:pt x="16" y="0"/>
                      <a:pt x="23" y="3"/>
                    </a:cubicBezTo>
                    <a:cubicBezTo>
                      <a:pt x="28" y="5"/>
                      <a:pt x="33" y="9"/>
                      <a:pt x="36" y="15"/>
                    </a:cubicBezTo>
                    <a:cubicBezTo>
                      <a:pt x="39" y="19"/>
                      <a:pt x="40" y="24"/>
                      <a:pt x="39" y="28"/>
                    </a:cubicBezTo>
                    <a:cubicBezTo>
                      <a:pt x="39" y="33"/>
                      <a:pt x="36" y="37"/>
                      <a:pt x="32" y="39"/>
                    </a:cubicBezTo>
                    <a:cubicBezTo>
                      <a:pt x="27" y="42"/>
                      <a:pt x="20" y="41"/>
                      <a:pt x="14" y="37"/>
                    </a:cubicBezTo>
                    <a:cubicBezTo>
                      <a:pt x="14" y="37"/>
                      <a:pt x="14" y="37"/>
                      <a:pt x="14" y="37"/>
                    </a:cubicBezTo>
                    <a:close/>
                    <a:moveTo>
                      <a:pt x="24" y="11"/>
                    </a:moveTo>
                    <a:cubicBezTo>
                      <a:pt x="23" y="10"/>
                      <a:pt x="21" y="10"/>
                      <a:pt x="20" y="9"/>
                    </a:cubicBezTo>
                    <a:cubicBezTo>
                      <a:pt x="16" y="8"/>
                      <a:pt x="11" y="8"/>
                      <a:pt x="9" y="11"/>
                    </a:cubicBezTo>
                    <a:cubicBezTo>
                      <a:pt x="7" y="12"/>
                      <a:pt x="7" y="14"/>
                      <a:pt x="7" y="16"/>
                    </a:cubicBezTo>
                    <a:cubicBezTo>
                      <a:pt x="7" y="21"/>
                      <a:pt x="13" y="28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21" y="33"/>
                      <a:pt x="25" y="35"/>
                      <a:pt x="29" y="33"/>
                    </a:cubicBezTo>
                    <a:cubicBezTo>
                      <a:pt x="31" y="32"/>
                      <a:pt x="32" y="29"/>
                      <a:pt x="32" y="27"/>
                    </a:cubicBezTo>
                    <a:cubicBezTo>
                      <a:pt x="33" y="24"/>
                      <a:pt x="31" y="21"/>
                      <a:pt x="30" y="18"/>
                    </a:cubicBezTo>
                    <a:cubicBezTo>
                      <a:pt x="29" y="15"/>
                      <a:pt x="26" y="13"/>
                      <a:pt x="24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65" name="">
                <a:extLst>
                  <a:ext uri="{FF2B5EF4-FFF2-40B4-BE49-F238E27FC236}">
                    <a16:creationId xmlns:a16="http://schemas.microsoft.com/office/drawing/2014/main" id="{B5FEF113-81E2-4E54-9A3F-E2AFAB728137}"/>
                  </a:ext>
                </a:extLst>
              </p:cNvPr>
              <p:cNvSpPr/>
              <p:nvPr/>
            </p:nvSpPr>
            <p:spPr bwMode="auto">
              <a:xfrm>
                <a:off x="9319982" y="3323638"/>
                <a:ext cx="70473" cy="93094"/>
              </a:xfrm>
              <a:custGeom>
                <a:avLst/>
                <a:gdLst>
                  <a:gd name="T0" fmla="*/ 8 w 34"/>
                  <a:gd name="T1" fmla="*/ 41 h 45"/>
                  <a:gd name="T2" fmla="*/ 2 w 34"/>
                  <a:gd name="T3" fmla="*/ 33 h 45"/>
                  <a:gd name="T4" fmla="*/ 4 w 34"/>
                  <a:gd name="T5" fmla="*/ 9 h 45"/>
                  <a:gd name="T6" fmla="*/ 14 w 34"/>
                  <a:gd name="T7" fmla="*/ 1 h 45"/>
                  <a:gd name="T8" fmla="*/ 25 w 34"/>
                  <a:gd name="T9" fmla="*/ 4 h 45"/>
                  <a:gd name="T10" fmla="*/ 31 w 34"/>
                  <a:gd name="T11" fmla="*/ 14 h 45"/>
                  <a:gd name="T12" fmla="*/ 27 w 34"/>
                  <a:gd name="T13" fmla="*/ 36 h 45"/>
                  <a:gd name="T14" fmla="*/ 11 w 34"/>
                  <a:gd name="T15" fmla="*/ 43 h 45"/>
                  <a:gd name="T16" fmla="*/ 8 w 34"/>
                  <a:gd name="T17" fmla="*/ 41 h 45"/>
                  <a:gd name="T18" fmla="*/ 20 w 34"/>
                  <a:gd name="T19" fmla="*/ 9 h 45"/>
                  <a:gd name="T20" fmla="*/ 15 w 34"/>
                  <a:gd name="T21" fmla="*/ 8 h 45"/>
                  <a:gd name="T22" fmla="*/ 10 w 34"/>
                  <a:gd name="T23" fmla="*/ 12 h 45"/>
                  <a:gd name="T24" fmla="*/ 9 w 34"/>
                  <a:gd name="T25" fmla="*/ 31 h 45"/>
                  <a:gd name="T26" fmla="*/ 9 w 34"/>
                  <a:gd name="T27" fmla="*/ 31 h 45"/>
                  <a:gd name="T28" fmla="*/ 13 w 34"/>
                  <a:gd name="T29" fmla="*/ 36 h 45"/>
                  <a:gd name="T30" fmla="*/ 22 w 34"/>
                  <a:gd name="T31" fmla="*/ 32 h 45"/>
                  <a:gd name="T32" fmla="*/ 25 w 34"/>
                  <a:gd name="T33" fmla="*/ 16 h 45"/>
                  <a:gd name="T34" fmla="*/ 21 w 34"/>
                  <a:gd name="T35" fmla="*/ 10 h 45"/>
                  <a:gd name="T36" fmla="*/ 20 w 34"/>
                  <a:gd name="T37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" h="45">
                    <a:moveTo>
                      <a:pt x="8" y="41"/>
                    </a:moveTo>
                    <a:cubicBezTo>
                      <a:pt x="5" y="39"/>
                      <a:pt x="3" y="36"/>
                      <a:pt x="2" y="33"/>
                    </a:cubicBezTo>
                    <a:cubicBezTo>
                      <a:pt x="0" y="26"/>
                      <a:pt x="0" y="16"/>
                      <a:pt x="4" y="9"/>
                    </a:cubicBezTo>
                    <a:cubicBezTo>
                      <a:pt x="6" y="5"/>
                      <a:pt x="9" y="2"/>
                      <a:pt x="14" y="1"/>
                    </a:cubicBezTo>
                    <a:cubicBezTo>
                      <a:pt x="18" y="0"/>
                      <a:pt x="22" y="2"/>
                      <a:pt x="25" y="4"/>
                    </a:cubicBezTo>
                    <a:cubicBezTo>
                      <a:pt x="28" y="7"/>
                      <a:pt x="30" y="10"/>
                      <a:pt x="31" y="14"/>
                    </a:cubicBezTo>
                    <a:cubicBezTo>
                      <a:pt x="34" y="21"/>
                      <a:pt x="32" y="30"/>
                      <a:pt x="27" y="36"/>
                    </a:cubicBezTo>
                    <a:cubicBezTo>
                      <a:pt x="24" y="41"/>
                      <a:pt x="18" y="45"/>
                      <a:pt x="11" y="43"/>
                    </a:cubicBezTo>
                    <a:cubicBezTo>
                      <a:pt x="10" y="42"/>
                      <a:pt x="9" y="42"/>
                      <a:pt x="8" y="41"/>
                    </a:cubicBezTo>
                    <a:close/>
                    <a:moveTo>
                      <a:pt x="20" y="9"/>
                    </a:moveTo>
                    <a:cubicBezTo>
                      <a:pt x="18" y="8"/>
                      <a:pt x="16" y="8"/>
                      <a:pt x="15" y="8"/>
                    </a:cubicBezTo>
                    <a:cubicBezTo>
                      <a:pt x="13" y="8"/>
                      <a:pt x="11" y="10"/>
                      <a:pt x="10" y="12"/>
                    </a:cubicBezTo>
                    <a:cubicBezTo>
                      <a:pt x="8" y="18"/>
                      <a:pt x="7" y="26"/>
                      <a:pt x="9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9" y="33"/>
                      <a:pt x="11" y="35"/>
                      <a:pt x="13" y="36"/>
                    </a:cubicBezTo>
                    <a:cubicBezTo>
                      <a:pt x="17" y="37"/>
                      <a:pt x="20" y="35"/>
                      <a:pt x="22" y="32"/>
                    </a:cubicBezTo>
                    <a:cubicBezTo>
                      <a:pt x="25" y="28"/>
                      <a:pt x="26" y="21"/>
                      <a:pt x="25" y="16"/>
                    </a:cubicBezTo>
                    <a:cubicBezTo>
                      <a:pt x="24" y="14"/>
                      <a:pt x="23" y="12"/>
                      <a:pt x="21" y="10"/>
                    </a:cubicBezTo>
                    <a:cubicBezTo>
                      <a:pt x="20" y="10"/>
                      <a:pt x="20" y="9"/>
                      <a:pt x="2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66" name="">
                <a:extLst>
                  <a:ext uri="{FF2B5EF4-FFF2-40B4-BE49-F238E27FC236}">
                    <a16:creationId xmlns:a16="http://schemas.microsoft.com/office/drawing/2014/main" id="{AC9BCCBA-75C9-4CDF-A71F-FF58D50C47B2}"/>
                  </a:ext>
                </a:extLst>
              </p:cNvPr>
              <p:cNvSpPr/>
              <p:nvPr/>
            </p:nvSpPr>
            <p:spPr bwMode="auto">
              <a:xfrm>
                <a:off x="9207746" y="3622931"/>
                <a:ext cx="87004" cy="97444"/>
              </a:xfrm>
              <a:custGeom>
                <a:avLst/>
                <a:gdLst>
                  <a:gd name="T0" fmla="*/ 6 w 42"/>
                  <a:gd name="T1" fmla="*/ 42 h 47"/>
                  <a:gd name="T2" fmla="*/ 0 w 42"/>
                  <a:gd name="T3" fmla="*/ 30 h 47"/>
                  <a:gd name="T4" fmla="*/ 18 w 42"/>
                  <a:gd name="T5" fmla="*/ 3 h 47"/>
                  <a:gd name="T6" fmla="*/ 35 w 42"/>
                  <a:gd name="T7" fmla="*/ 3 h 47"/>
                  <a:gd name="T8" fmla="*/ 41 w 42"/>
                  <a:gd name="T9" fmla="*/ 18 h 47"/>
                  <a:gd name="T10" fmla="*/ 29 w 42"/>
                  <a:gd name="T11" fmla="*/ 40 h 47"/>
                  <a:gd name="T12" fmla="*/ 9 w 42"/>
                  <a:gd name="T13" fmla="*/ 43 h 47"/>
                  <a:gd name="T14" fmla="*/ 9 w 42"/>
                  <a:gd name="T15" fmla="*/ 43 h 47"/>
                  <a:gd name="T16" fmla="*/ 6 w 42"/>
                  <a:gd name="T17" fmla="*/ 42 h 47"/>
                  <a:gd name="T18" fmla="*/ 11 w 42"/>
                  <a:gd name="T19" fmla="*/ 40 h 47"/>
                  <a:gd name="T20" fmla="*/ 11 w 42"/>
                  <a:gd name="T21" fmla="*/ 40 h 47"/>
                  <a:gd name="T22" fmla="*/ 31 w 42"/>
                  <a:gd name="T23" fmla="*/ 9 h 47"/>
                  <a:gd name="T24" fmla="*/ 31 w 42"/>
                  <a:gd name="T25" fmla="*/ 8 h 47"/>
                  <a:gd name="T26" fmla="*/ 21 w 42"/>
                  <a:gd name="T27" fmla="*/ 9 h 47"/>
                  <a:gd name="T28" fmla="*/ 7 w 42"/>
                  <a:gd name="T29" fmla="*/ 30 h 47"/>
                  <a:gd name="T30" fmla="*/ 12 w 42"/>
                  <a:gd name="T31" fmla="*/ 37 h 47"/>
                  <a:gd name="T32" fmla="*/ 25 w 42"/>
                  <a:gd name="T33" fmla="*/ 34 h 47"/>
                  <a:gd name="T34" fmla="*/ 34 w 42"/>
                  <a:gd name="T35" fmla="*/ 18 h 47"/>
                  <a:gd name="T36" fmla="*/ 31 w 42"/>
                  <a:gd name="T37" fmla="*/ 9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2" h="47">
                    <a:moveTo>
                      <a:pt x="6" y="42"/>
                    </a:moveTo>
                    <a:cubicBezTo>
                      <a:pt x="1" y="38"/>
                      <a:pt x="0" y="34"/>
                      <a:pt x="0" y="30"/>
                    </a:cubicBezTo>
                    <a:cubicBezTo>
                      <a:pt x="0" y="19"/>
                      <a:pt x="10" y="7"/>
                      <a:pt x="18" y="3"/>
                    </a:cubicBezTo>
                    <a:cubicBezTo>
                      <a:pt x="24" y="0"/>
                      <a:pt x="30" y="0"/>
                      <a:pt x="35" y="3"/>
                    </a:cubicBezTo>
                    <a:cubicBezTo>
                      <a:pt x="39" y="6"/>
                      <a:pt x="42" y="11"/>
                      <a:pt x="41" y="18"/>
                    </a:cubicBezTo>
                    <a:cubicBezTo>
                      <a:pt x="40" y="27"/>
                      <a:pt x="36" y="35"/>
                      <a:pt x="29" y="40"/>
                    </a:cubicBezTo>
                    <a:cubicBezTo>
                      <a:pt x="24" y="44"/>
                      <a:pt x="16" y="47"/>
                      <a:pt x="9" y="43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8" y="43"/>
                      <a:pt x="7" y="42"/>
                      <a:pt x="6" y="42"/>
                    </a:cubicBezTo>
                    <a:close/>
                    <a:moveTo>
                      <a:pt x="11" y="40"/>
                    </a:moveTo>
                    <a:cubicBezTo>
                      <a:pt x="11" y="40"/>
                      <a:pt x="11" y="40"/>
                      <a:pt x="11" y="40"/>
                    </a:cubicBezTo>
                    <a:close/>
                    <a:moveTo>
                      <a:pt x="31" y="9"/>
                    </a:moveTo>
                    <a:cubicBezTo>
                      <a:pt x="31" y="9"/>
                      <a:pt x="31" y="8"/>
                      <a:pt x="31" y="8"/>
                    </a:cubicBezTo>
                    <a:cubicBezTo>
                      <a:pt x="27" y="6"/>
                      <a:pt x="22" y="9"/>
                      <a:pt x="21" y="9"/>
                    </a:cubicBezTo>
                    <a:cubicBezTo>
                      <a:pt x="15" y="12"/>
                      <a:pt x="7" y="23"/>
                      <a:pt x="7" y="30"/>
                    </a:cubicBezTo>
                    <a:cubicBezTo>
                      <a:pt x="7" y="33"/>
                      <a:pt x="9" y="35"/>
                      <a:pt x="12" y="37"/>
                    </a:cubicBezTo>
                    <a:cubicBezTo>
                      <a:pt x="16" y="39"/>
                      <a:pt x="22" y="37"/>
                      <a:pt x="25" y="34"/>
                    </a:cubicBezTo>
                    <a:cubicBezTo>
                      <a:pt x="30" y="30"/>
                      <a:pt x="33" y="24"/>
                      <a:pt x="34" y="18"/>
                    </a:cubicBezTo>
                    <a:cubicBezTo>
                      <a:pt x="34" y="14"/>
                      <a:pt x="34" y="10"/>
                      <a:pt x="3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67" name="">
                <a:extLst>
                  <a:ext uri="{FF2B5EF4-FFF2-40B4-BE49-F238E27FC236}">
                    <a16:creationId xmlns:a16="http://schemas.microsoft.com/office/drawing/2014/main" id="{6EF9B3C8-1234-4739-8C1A-AC9B2D7C8701}"/>
                  </a:ext>
                </a:extLst>
              </p:cNvPr>
              <p:cNvSpPr/>
              <p:nvPr/>
            </p:nvSpPr>
            <p:spPr bwMode="auto">
              <a:xfrm>
                <a:off x="8961526" y="3829131"/>
                <a:ext cx="98315" cy="78303"/>
              </a:xfrm>
              <a:custGeom>
                <a:avLst/>
                <a:gdLst>
                  <a:gd name="T0" fmla="*/ 7 w 47"/>
                  <a:gd name="T1" fmla="*/ 33 h 38"/>
                  <a:gd name="T2" fmla="*/ 6 w 47"/>
                  <a:gd name="T3" fmla="*/ 32 h 38"/>
                  <a:gd name="T4" fmla="*/ 0 w 47"/>
                  <a:gd name="T5" fmla="*/ 21 h 38"/>
                  <a:gd name="T6" fmla="*/ 25 w 47"/>
                  <a:gd name="T7" fmla="*/ 1 h 38"/>
                  <a:gd name="T8" fmla="*/ 46 w 47"/>
                  <a:gd name="T9" fmla="*/ 12 h 38"/>
                  <a:gd name="T10" fmla="*/ 43 w 47"/>
                  <a:gd name="T11" fmla="*/ 26 h 38"/>
                  <a:gd name="T12" fmla="*/ 17 w 47"/>
                  <a:gd name="T13" fmla="*/ 37 h 38"/>
                  <a:gd name="T14" fmla="*/ 7 w 47"/>
                  <a:gd name="T15" fmla="*/ 33 h 38"/>
                  <a:gd name="T16" fmla="*/ 37 w 47"/>
                  <a:gd name="T17" fmla="*/ 10 h 38"/>
                  <a:gd name="T18" fmla="*/ 26 w 47"/>
                  <a:gd name="T19" fmla="*/ 8 h 38"/>
                  <a:gd name="T20" fmla="*/ 7 w 47"/>
                  <a:gd name="T21" fmla="*/ 21 h 38"/>
                  <a:gd name="T22" fmla="*/ 7 w 47"/>
                  <a:gd name="T23" fmla="*/ 21 h 38"/>
                  <a:gd name="T24" fmla="*/ 10 w 47"/>
                  <a:gd name="T25" fmla="*/ 27 h 38"/>
                  <a:gd name="T26" fmla="*/ 18 w 47"/>
                  <a:gd name="T27" fmla="*/ 30 h 38"/>
                  <a:gd name="T28" fmla="*/ 37 w 47"/>
                  <a:gd name="T29" fmla="*/ 22 h 38"/>
                  <a:gd name="T30" fmla="*/ 40 w 47"/>
                  <a:gd name="T31" fmla="*/ 14 h 38"/>
                  <a:gd name="T32" fmla="*/ 37 w 47"/>
                  <a:gd name="T33" fmla="*/ 1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38">
                    <a:moveTo>
                      <a:pt x="7" y="33"/>
                    </a:moveTo>
                    <a:cubicBezTo>
                      <a:pt x="6" y="33"/>
                      <a:pt x="6" y="32"/>
                      <a:pt x="6" y="32"/>
                    </a:cubicBezTo>
                    <a:cubicBezTo>
                      <a:pt x="2" y="30"/>
                      <a:pt x="0" y="25"/>
                      <a:pt x="0" y="21"/>
                    </a:cubicBezTo>
                    <a:cubicBezTo>
                      <a:pt x="0" y="11"/>
                      <a:pt x="13" y="3"/>
                      <a:pt x="25" y="1"/>
                    </a:cubicBezTo>
                    <a:cubicBezTo>
                      <a:pt x="36" y="0"/>
                      <a:pt x="44" y="4"/>
                      <a:pt x="46" y="12"/>
                    </a:cubicBezTo>
                    <a:cubicBezTo>
                      <a:pt x="47" y="17"/>
                      <a:pt x="46" y="22"/>
                      <a:pt x="43" y="26"/>
                    </a:cubicBezTo>
                    <a:cubicBezTo>
                      <a:pt x="37" y="33"/>
                      <a:pt x="27" y="38"/>
                      <a:pt x="17" y="37"/>
                    </a:cubicBezTo>
                    <a:cubicBezTo>
                      <a:pt x="13" y="36"/>
                      <a:pt x="10" y="35"/>
                      <a:pt x="7" y="33"/>
                    </a:cubicBezTo>
                    <a:close/>
                    <a:moveTo>
                      <a:pt x="37" y="10"/>
                    </a:moveTo>
                    <a:cubicBezTo>
                      <a:pt x="33" y="7"/>
                      <a:pt x="28" y="8"/>
                      <a:pt x="26" y="8"/>
                    </a:cubicBezTo>
                    <a:cubicBezTo>
                      <a:pt x="16" y="9"/>
                      <a:pt x="7" y="16"/>
                      <a:pt x="7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3"/>
                      <a:pt x="8" y="25"/>
                      <a:pt x="10" y="27"/>
                    </a:cubicBezTo>
                    <a:cubicBezTo>
                      <a:pt x="12" y="28"/>
                      <a:pt x="15" y="29"/>
                      <a:pt x="18" y="30"/>
                    </a:cubicBezTo>
                    <a:cubicBezTo>
                      <a:pt x="25" y="30"/>
                      <a:pt x="33" y="27"/>
                      <a:pt x="37" y="22"/>
                    </a:cubicBezTo>
                    <a:cubicBezTo>
                      <a:pt x="38" y="21"/>
                      <a:pt x="40" y="17"/>
                      <a:pt x="40" y="14"/>
                    </a:cubicBezTo>
                    <a:cubicBezTo>
                      <a:pt x="39" y="12"/>
                      <a:pt x="38" y="11"/>
                      <a:pt x="37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68" name="">
                <a:extLst>
                  <a:ext uri="{FF2B5EF4-FFF2-40B4-BE49-F238E27FC236}">
                    <a16:creationId xmlns:a16="http://schemas.microsoft.com/office/drawing/2014/main" id="{F1826946-7DE4-48E2-8520-9F336DF90C1D}"/>
                  </a:ext>
                </a:extLst>
              </p:cNvPr>
              <p:cNvSpPr/>
              <p:nvPr/>
            </p:nvSpPr>
            <p:spPr bwMode="auto">
              <a:xfrm>
                <a:off x="9001548" y="2976493"/>
                <a:ext cx="33061" cy="34802"/>
              </a:xfrm>
              <a:custGeom>
                <a:avLst/>
                <a:gdLst>
                  <a:gd name="T0" fmla="*/ 2 w 16"/>
                  <a:gd name="T1" fmla="*/ 16 h 17"/>
                  <a:gd name="T2" fmla="*/ 1 w 16"/>
                  <a:gd name="T3" fmla="*/ 12 h 17"/>
                  <a:gd name="T4" fmla="*/ 10 w 16"/>
                  <a:gd name="T5" fmla="*/ 1 h 17"/>
                  <a:gd name="T6" fmla="*/ 15 w 16"/>
                  <a:gd name="T7" fmla="*/ 1 h 17"/>
                  <a:gd name="T8" fmla="*/ 14 w 16"/>
                  <a:gd name="T9" fmla="*/ 6 h 17"/>
                  <a:gd name="T10" fmla="*/ 7 w 16"/>
                  <a:gd name="T11" fmla="*/ 15 h 17"/>
                  <a:gd name="T12" fmla="*/ 3 w 16"/>
                  <a:gd name="T13" fmla="*/ 17 h 17"/>
                  <a:gd name="T14" fmla="*/ 2 w 16"/>
                  <a:gd name="T15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7">
                    <a:moveTo>
                      <a:pt x="2" y="16"/>
                    </a:moveTo>
                    <a:cubicBezTo>
                      <a:pt x="1" y="15"/>
                      <a:pt x="0" y="13"/>
                      <a:pt x="1" y="12"/>
                    </a:cubicBezTo>
                    <a:cubicBezTo>
                      <a:pt x="3" y="8"/>
                      <a:pt x="6" y="4"/>
                      <a:pt x="10" y="1"/>
                    </a:cubicBezTo>
                    <a:cubicBezTo>
                      <a:pt x="11" y="0"/>
                      <a:pt x="13" y="0"/>
                      <a:pt x="15" y="1"/>
                    </a:cubicBezTo>
                    <a:cubicBezTo>
                      <a:pt x="16" y="3"/>
                      <a:pt x="16" y="5"/>
                      <a:pt x="14" y="6"/>
                    </a:cubicBezTo>
                    <a:cubicBezTo>
                      <a:pt x="11" y="9"/>
                      <a:pt x="9" y="12"/>
                      <a:pt x="7" y="15"/>
                    </a:cubicBezTo>
                    <a:cubicBezTo>
                      <a:pt x="6" y="17"/>
                      <a:pt x="4" y="17"/>
                      <a:pt x="3" y="17"/>
                    </a:cubicBezTo>
                    <a:cubicBezTo>
                      <a:pt x="2" y="17"/>
                      <a:pt x="2" y="16"/>
                      <a:pt x="2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69" name="">
                <a:extLst>
                  <a:ext uri="{FF2B5EF4-FFF2-40B4-BE49-F238E27FC236}">
                    <a16:creationId xmlns:a16="http://schemas.microsoft.com/office/drawing/2014/main" id="{A1987E36-DB32-491F-BBE3-9220F896EA78}"/>
                  </a:ext>
                </a:extLst>
              </p:cNvPr>
              <p:cNvSpPr/>
              <p:nvPr/>
            </p:nvSpPr>
            <p:spPr bwMode="auto">
              <a:xfrm>
                <a:off x="9082461" y="3051317"/>
                <a:ext cx="29581" cy="28712"/>
              </a:xfrm>
              <a:custGeom>
                <a:avLst/>
                <a:gdLst>
                  <a:gd name="T0" fmla="*/ 2 w 14"/>
                  <a:gd name="T1" fmla="*/ 12 h 14"/>
                  <a:gd name="T2" fmla="*/ 2 w 14"/>
                  <a:gd name="T3" fmla="*/ 12 h 14"/>
                  <a:gd name="T4" fmla="*/ 1 w 14"/>
                  <a:gd name="T5" fmla="*/ 7 h 14"/>
                  <a:gd name="T6" fmla="*/ 8 w 14"/>
                  <a:gd name="T7" fmla="*/ 1 h 14"/>
                  <a:gd name="T8" fmla="*/ 13 w 14"/>
                  <a:gd name="T9" fmla="*/ 2 h 14"/>
                  <a:gd name="T10" fmla="*/ 12 w 14"/>
                  <a:gd name="T11" fmla="*/ 7 h 14"/>
                  <a:gd name="T12" fmla="*/ 6 w 14"/>
                  <a:gd name="T13" fmla="*/ 12 h 14"/>
                  <a:gd name="T14" fmla="*/ 2 w 14"/>
                  <a:gd name="T15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14">
                    <a:moveTo>
                      <a:pt x="2" y="12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0" y="11"/>
                      <a:pt x="0" y="9"/>
                      <a:pt x="1" y="7"/>
                    </a:cubicBezTo>
                    <a:cubicBezTo>
                      <a:pt x="3" y="5"/>
                      <a:pt x="5" y="3"/>
                      <a:pt x="8" y="1"/>
                    </a:cubicBezTo>
                    <a:cubicBezTo>
                      <a:pt x="10" y="0"/>
                      <a:pt x="12" y="0"/>
                      <a:pt x="13" y="2"/>
                    </a:cubicBezTo>
                    <a:cubicBezTo>
                      <a:pt x="14" y="4"/>
                      <a:pt x="14" y="6"/>
                      <a:pt x="12" y="7"/>
                    </a:cubicBezTo>
                    <a:cubicBezTo>
                      <a:pt x="10" y="8"/>
                      <a:pt x="8" y="10"/>
                      <a:pt x="6" y="12"/>
                    </a:cubicBezTo>
                    <a:cubicBezTo>
                      <a:pt x="5" y="13"/>
                      <a:pt x="3" y="14"/>
                      <a:pt x="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70" name="">
                <a:extLst>
                  <a:ext uri="{FF2B5EF4-FFF2-40B4-BE49-F238E27FC236}">
                    <a16:creationId xmlns:a16="http://schemas.microsoft.com/office/drawing/2014/main" id="{22404B39-4E37-46C8-8A88-45CFE69B875B}"/>
                  </a:ext>
                </a:extLst>
              </p:cNvPr>
              <p:cNvSpPr/>
              <p:nvPr/>
            </p:nvSpPr>
            <p:spPr bwMode="auto">
              <a:xfrm>
                <a:off x="9132923" y="3120049"/>
                <a:ext cx="49592" cy="34802"/>
              </a:xfrm>
              <a:custGeom>
                <a:avLst/>
                <a:gdLst>
                  <a:gd name="T0" fmla="*/ 2 w 24"/>
                  <a:gd name="T1" fmla="*/ 16 h 17"/>
                  <a:gd name="T2" fmla="*/ 1 w 24"/>
                  <a:gd name="T3" fmla="*/ 15 h 17"/>
                  <a:gd name="T4" fmla="*/ 3 w 24"/>
                  <a:gd name="T5" fmla="*/ 10 h 17"/>
                  <a:gd name="T6" fmla="*/ 18 w 24"/>
                  <a:gd name="T7" fmla="*/ 1 h 17"/>
                  <a:gd name="T8" fmla="*/ 23 w 24"/>
                  <a:gd name="T9" fmla="*/ 3 h 17"/>
                  <a:gd name="T10" fmla="*/ 22 w 24"/>
                  <a:gd name="T11" fmla="*/ 7 h 17"/>
                  <a:gd name="T12" fmla="*/ 6 w 24"/>
                  <a:gd name="T13" fmla="*/ 16 h 17"/>
                  <a:gd name="T14" fmla="*/ 2 w 24"/>
                  <a:gd name="T15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17">
                    <a:moveTo>
                      <a:pt x="2" y="16"/>
                    </a:moveTo>
                    <a:cubicBezTo>
                      <a:pt x="2" y="16"/>
                      <a:pt x="2" y="15"/>
                      <a:pt x="1" y="15"/>
                    </a:cubicBezTo>
                    <a:cubicBezTo>
                      <a:pt x="0" y="13"/>
                      <a:pt x="1" y="11"/>
                      <a:pt x="3" y="10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20" y="0"/>
                      <a:pt x="22" y="1"/>
                      <a:pt x="23" y="3"/>
                    </a:cubicBezTo>
                    <a:cubicBezTo>
                      <a:pt x="24" y="4"/>
                      <a:pt x="23" y="6"/>
                      <a:pt x="22" y="7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5" y="17"/>
                      <a:pt x="4" y="17"/>
                      <a:pt x="2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71" name="">
                <a:extLst>
                  <a:ext uri="{FF2B5EF4-FFF2-40B4-BE49-F238E27FC236}">
                    <a16:creationId xmlns:a16="http://schemas.microsoft.com/office/drawing/2014/main" id="{1D1B827F-8035-4C4B-A477-2C5D5A3FAC9F}"/>
                  </a:ext>
                </a:extLst>
              </p:cNvPr>
              <p:cNvSpPr/>
              <p:nvPr/>
            </p:nvSpPr>
            <p:spPr bwMode="auto">
              <a:xfrm>
                <a:off x="9172075" y="3217494"/>
                <a:ext cx="33061" cy="25231"/>
              </a:xfrm>
              <a:custGeom>
                <a:avLst/>
                <a:gdLst>
                  <a:gd name="T0" fmla="*/ 2 w 16"/>
                  <a:gd name="T1" fmla="*/ 11 h 12"/>
                  <a:gd name="T2" fmla="*/ 1 w 16"/>
                  <a:gd name="T3" fmla="*/ 11 h 12"/>
                  <a:gd name="T4" fmla="*/ 1 w 16"/>
                  <a:gd name="T5" fmla="*/ 6 h 12"/>
                  <a:gd name="T6" fmla="*/ 11 w 16"/>
                  <a:gd name="T7" fmla="*/ 0 h 12"/>
                  <a:gd name="T8" fmla="*/ 16 w 16"/>
                  <a:gd name="T9" fmla="*/ 3 h 12"/>
                  <a:gd name="T10" fmla="*/ 13 w 16"/>
                  <a:gd name="T11" fmla="*/ 7 h 12"/>
                  <a:gd name="T12" fmla="*/ 6 w 16"/>
                  <a:gd name="T13" fmla="*/ 11 h 12"/>
                  <a:gd name="T14" fmla="*/ 2 w 16"/>
                  <a:gd name="T15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2">
                    <a:moveTo>
                      <a:pt x="2" y="11"/>
                    </a:moveTo>
                    <a:cubicBezTo>
                      <a:pt x="2" y="11"/>
                      <a:pt x="1" y="11"/>
                      <a:pt x="1" y="11"/>
                    </a:cubicBezTo>
                    <a:cubicBezTo>
                      <a:pt x="0" y="9"/>
                      <a:pt x="0" y="7"/>
                      <a:pt x="1" y="6"/>
                    </a:cubicBezTo>
                    <a:cubicBezTo>
                      <a:pt x="4" y="3"/>
                      <a:pt x="8" y="1"/>
                      <a:pt x="11" y="0"/>
                    </a:cubicBezTo>
                    <a:cubicBezTo>
                      <a:pt x="13" y="0"/>
                      <a:pt x="15" y="1"/>
                      <a:pt x="16" y="3"/>
                    </a:cubicBezTo>
                    <a:cubicBezTo>
                      <a:pt x="16" y="4"/>
                      <a:pt x="15" y="6"/>
                      <a:pt x="13" y="7"/>
                    </a:cubicBezTo>
                    <a:cubicBezTo>
                      <a:pt x="11" y="8"/>
                      <a:pt x="8" y="9"/>
                      <a:pt x="6" y="11"/>
                    </a:cubicBezTo>
                    <a:cubicBezTo>
                      <a:pt x="5" y="12"/>
                      <a:pt x="3" y="12"/>
                      <a:pt x="2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72" name="">
                <a:extLst>
                  <a:ext uri="{FF2B5EF4-FFF2-40B4-BE49-F238E27FC236}">
                    <a16:creationId xmlns:a16="http://schemas.microsoft.com/office/drawing/2014/main" id="{B0BD665F-A3A4-4D12-8008-BD00C9B8E2BA}"/>
                  </a:ext>
                </a:extLst>
              </p:cNvPr>
              <p:cNvSpPr/>
              <p:nvPr/>
            </p:nvSpPr>
            <p:spPr bwMode="auto">
              <a:xfrm>
                <a:off x="9184256" y="3296667"/>
                <a:ext cx="71343" cy="33061"/>
              </a:xfrm>
              <a:custGeom>
                <a:avLst/>
                <a:gdLst>
                  <a:gd name="T0" fmla="*/ 2 w 34"/>
                  <a:gd name="T1" fmla="*/ 15 h 16"/>
                  <a:gd name="T2" fmla="*/ 1 w 34"/>
                  <a:gd name="T3" fmla="*/ 14 h 16"/>
                  <a:gd name="T4" fmla="*/ 3 w 34"/>
                  <a:gd name="T5" fmla="*/ 9 h 16"/>
                  <a:gd name="T6" fmla="*/ 29 w 34"/>
                  <a:gd name="T7" fmla="*/ 0 h 16"/>
                  <a:gd name="T8" fmla="*/ 33 w 34"/>
                  <a:gd name="T9" fmla="*/ 3 h 16"/>
                  <a:gd name="T10" fmla="*/ 31 w 34"/>
                  <a:gd name="T11" fmla="*/ 7 h 16"/>
                  <a:gd name="T12" fmla="*/ 5 w 34"/>
                  <a:gd name="T13" fmla="*/ 16 h 16"/>
                  <a:gd name="T14" fmla="*/ 2 w 34"/>
                  <a:gd name="T15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16">
                    <a:moveTo>
                      <a:pt x="2" y="15"/>
                    </a:moveTo>
                    <a:cubicBezTo>
                      <a:pt x="1" y="15"/>
                      <a:pt x="1" y="14"/>
                      <a:pt x="1" y="14"/>
                    </a:cubicBezTo>
                    <a:cubicBezTo>
                      <a:pt x="0" y="12"/>
                      <a:pt x="1" y="10"/>
                      <a:pt x="3" y="9"/>
                    </a:cubicBezTo>
                    <a:cubicBezTo>
                      <a:pt x="12" y="6"/>
                      <a:pt x="19" y="3"/>
                      <a:pt x="29" y="0"/>
                    </a:cubicBezTo>
                    <a:cubicBezTo>
                      <a:pt x="31" y="0"/>
                      <a:pt x="33" y="1"/>
                      <a:pt x="33" y="3"/>
                    </a:cubicBezTo>
                    <a:cubicBezTo>
                      <a:pt x="34" y="4"/>
                      <a:pt x="33" y="6"/>
                      <a:pt x="31" y="7"/>
                    </a:cubicBezTo>
                    <a:cubicBezTo>
                      <a:pt x="22" y="10"/>
                      <a:pt x="14" y="12"/>
                      <a:pt x="5" y="16"/>
                    </a:cubicBezTo>
                    <a:cubicBezTo>
                      <a:pt x="4" y="16"/>
                      <a:pt x="3" y="16"/>
                      <a:pt x="2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73" name="">
                <a:extLst>
                  <a:ext uri="{FF2B5EF4-FFF2-40B4-BE49-F238E27FC236}">
                    <a16:creationId xmlns:a16="http://schemas.microsoft.com/office/drawing/2014/main" id="{D4263676-521D-4093-8E6C-669DDAC0DC9A}"/>
                  </a:ext>
                </a:extLst>
              </p:cNvPr>
              <p:cNvSpPr/>
              <p:nvPr/>
            </p:nvSpPr>
            <p:spPr bwMode="auto">
              <a:xfrm>
                <a:off x="9173815" y="3416733"/>
                <a:ext cx="68733" cy="26971"/>
              </a:xfrm>
              <a:custGeom>
                <a:avLst/>
                <a:gdLst>
                  <a:gd name="T0" fmla="*/ 1 w 33"/>
                  <a:gd name="T1" fmla="*/ 7 h 13"/>
                  <a:gd name="T2" fmla="*/ 0 w 33"/>
                  <a:gd name="T3" fmla="*/ 3 h 13"/>
                  <a:gd name="T4" fmla="*/ 4 w 33"/>
                  <a:gd name="T5" fmla="*/ 0 h 13"/>
                  <a:gd name="T6" fmla="*/ 30 w 33"/>
                  <a:gd name="T7" fmla="*/ 6 h 13"/>
                  <a:gd name="T8" fmla="*/ 33 w 33"/>
                  <a:gd name="T9" fmla="*/ 10 h 13"/>
                  <a:gd name="T10" fmla="*/ 29 w 33"/>
                  <a:gd name="T11" fmla="*/ 13 h 13"/>
                  <a:gd name="T12" fmla="*/ 3 w 33"/>
                  <a:gd name="T13" fmla="*/ 7 h 13"/>
                  <a:gd name="T14" fmla="*/ 1 w 33"/>
                  <a:gd name="T15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13">
                    <a:moveTo>
                      <a:pt x="1" y="7"/>
                    </a:moveTo>
                    <a:cubicBezTo>
                      <a:pt x="0" y="6"/>
                      <a:pt x="0" y="5"/>
                      <a:pt x="0" y="3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13" y="2"/>
                      <a:pt x="22" y="4"/>
                      <a:pt x="30" y="6"/>
                    </a:cubicBezTo>
                    <a:cubicBezTo>
                      <a:pt x="32" y="6"/>
                      <a:pt x="33" y="8"/>
                      <a:pt x="33" y="10"/>
                    </a:cubicBezTo>
                    <a:cubicBezTo>
                      <a:pt x="33" y="12"/>
                      <a:pt x="31" y="13"/>
                      <a:pt x="29" y="13"/>
                    </a:cubicBezTo>
                    <a:cubicBezTo>
                      <a:pt x="20" y="11"/>
                      <a:pt x="11" y="9"/>
                      <a:pt x="3" y="7"/>
                    </a:cubicBezTo>
                    <a:cubicBezTo>
                      <a:pt x="2" y="7"/>
                      <a:pt x="2" y="7"/>
                      <a:pt x="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74" name="">
                <a:extLst>
                  <a:ext uri="{FF2B5EF4-FFF2-40B4-BE49-F238E27FC236}">
                    <a16:creationId xmlns:a16="http://schemas.microsoft.com/office/drawing/2014/main" id="{A8C915D7-933C-40C4-A2C3-A005C56C0319}"/>
                  </a:ext>
                </a:extLst>
              </p:cNvPr>
              <p:cNvSpPr/>
              <p:nvPr/>
            </p:nvSpPr>
            <p:spPr bwMode="auto">
              <a:xfrm>
                <a:off x="9139014" y="3516787"/>
                <a:ext cx="31321" cy="22621"/>
              </a:xfrm>
              <a:custGeom>
                <a:avLst/>
                <a:gdLst>
                  <a:gd name="T0" fmla="*/ 1 w 15"/>
                  <a:gd name="T1" fmla="*/ 6 h 11"/>
                  <a:gd name="T2" fmla="*/ 0 w 15"/>
                  <a:gd name="T3" fmla="*/ 2 h 11"/>
                  <a:gd name="T4" fmla="*/ 5 w 15"/>
                  <a:gd name="T5" fmla="*/ 0 h 11"/>
                  <a:gd name="T6" fmla="*/ 13 w 15"/>
                  <a:gd name="T7" fmla="*/ 5 h 11"/>
                  <a:gd name="T8" fmla="*/ 14 w 15"/>
                  <a:gd name="T9" fmla="*/ 10 h 11"/>
                  <a:gd name="T10" fmla="*/ 9 w 15"/>
                  <a:gd name="T11" fmla="*/ 10 h 11"/>
                  <a:gd name="T12" fmla="*/ 9 w 15"/>
                  <a:gd name="T13" fmla="*/ 10 h 11"/>
                  <a:gd name="T14" fmla="*/ 2 w 15"/>
                  <a:gd name="T15" fmla="*/ 7 h 11"/>
                  <a:gd name="T16" fmla="*/ 1 w 15"/>
                  <a:gd name="T1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11">
                    <a:moveTo>
                      <a:pt x="1" y="6"/>
                    </a:moveTo>
                    <a:cubicBezTo>
                      <a:pt x="0" y="5"/>
                      <a:pt x="0" y="4"/>
                      <a:pt x="0" y="2"/>
                    </a:cubicBezTo>
                    <a:cubicBezTo>
                      <a:pt x="1" y="0"/>
                      <a:pt x="3" y="0"/>
                      <a:pt x="5" y="0"/>
                    </a:cubicBezTo>
                    <a:cubicBezTo>
                      <a:pt x="8" y="1"/>
                      <a:pt x="10" y="3"/>
                      <a:pt x="13" y="5"/>
                    </a:cubicBezTo>
                    <a:cubicBezTo>
                      <a:pt x="14" y="6"/>
                      <a:pt x="15" y="8"/>
                      <a:pt x="14" y="10"/>
                    </a:cubicBezTo>
                    <a:cubicBezTo>
                      <a:pt x="12" y="11"/>
                      <a:pt x="10" y="11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7" y="9"/>
                      <a:pt x="4" y="8"/>
                      <a:pt x="2" y="7"/>
                    </a:cubicBezTo>
                    <a:cubicBezTo>
                      <a:pt x="2" y="7"/>
                      <a:pt x="2" y="6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75" name="">
                <a:extLst>
                  <a:ext uri="{FF2B5EF4-FFF2-40B4-BE49-F238E27FC236}">
                    <a16:creationId xmlns:a16="http://schemas.microsoft.com/office/drawing/2014/main" id="{ABEEBAD9-B013-4F34-9D0B-EEF9A5E1B17E}"/>
                  </a:ext>
                </a:extLst>
              </p:cNvPr>
              <p:cNvSpPr/>
              <p:nvPr/>
            </p:nvSpPr>
            <p:spPr bwMode="auto">
              <a:xfrm>
                <a:off x="9067671" y="3594220"/>
                <a:ext cx="62643" cy="64383"/>
              </a:xfrm>
              <a:custGeom>
                <a:avLst/>
                <a:gdLst>
                  <a:gd name="T0" fmla="*/ 24 w 30"/>
                  <a:gd name="T1" fmla="*/ 30 h 31"/>
                  <a:gd name="T2" fmla="*/ 23 w 30"/>
                  <a:gd name="T3" fmla="*/ 30 h 31"/>
                  <a:gd name="T4" fmla="*/ 1 w 30"/>
                  <a:gd name="T5" fmla="*/ 6 h 31"/>
                  <a:gd name="T6" fmla="*/ 2 w 30"/>
                  <a:gd name="T7" fmla="*/ 1 h 31"/>
                  <a:gd name="T8" fmla="*/ 7 w 30"/>
                  <a:gd name="T9" fmla="*/ 1 h 31"/>
                  <a:gd name="T10" fmla="*/ 28 w 30"/>
                  <a:gd name="T11" fmla="*/ 25 h 31"/>
                  <a:gd name="T12" fmla="*/ 28 w 30"/>
                  <a:gd name="T13" fmla="*/ 30 h 31"/>
                  <a:gd name="T14" fmla="*/ 24 w 30"/>
                  <a:gd name="T15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31">
                    <a:moveTo>
                      <a:pt x="24" y="30"/>
                    </a:moveTo>
                    <a:cubicBezTo>
                      <a:pt x="24" y="30"/>
                      <a:pt x="23" y="30"/>
                      <a:pt x="23" y="30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30" y="27"/>
                      <a:pt x="30" y="29"/>
                      <a:pt x="28" y="30"/>
                    </a:cubicBezTo>
                    <a:cubicBezTo>
                      <a:pt x="27" y="31"/>
                      <a:pt x="25" y="31"/>
                      <a:pt x="24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76" name="">
                <a:extLst>
                  <a:ext uri="{FF2B5EF4-FFF2-40B4-BE49-F238E27FC236}">
                    <a16:creationId xmlns:a16="http://schemas.microsoft.com/office/drawing/2014/main" id="{713FAC0C-58F2-41C6-9515-DD95BC977DB1}"/>
                  </a:ext>
                </a:extLst>
              </p:cNvPr>
              <p:cNvSpPr/>
              <p:nvPr/>
            </p:nvSpPr>
            <p:spPr bwMode="auto">
              <a:xfrm>
                <a:off x="8447333" y="2970403"/>
                <a:ext cx="716042" cy="700381"/>
              </a:xfrm>
              <a:custGeom>
                <a:avLst/>
                <a:gdLst>
                  <a:gd name="T0" fmla="*/ 81 w 344"/>
                  <a:gd name="T1" fmla="*/ 291 h 337"/>
                  <a:gd name="T2" fmla="*/ 15 w 344"/>
                  <a:gd name="T3" fmla="*/ 204 h 337"/>
                  <a:gd name="T4" fmla="*/ 21 w 344"/>
                  <a:gd name="T5" fmla="*/ 79 h 337"/>
                  <a:gd name="T6" fmla="*/ 114 w 344"/>
                  <a:gd name="T7" fmla="*/ 9 h 337"/>
                  <a:gd name="T8" fmla="*/ 238 w 344"/>
                  <a:gd name="T9" fmla="*/ 26 h 337"/>
                  <a:gd name="T10" fmla="*/ 308 w 344"/>
                  <a:gd name="T11" fmla="*/ 255 h 337"/>
                  <a:gd name="T12" fmla="*/ 308 w 344"/>
                  <a:gd name="T13" fmla="*/ 255 h 337"/>
                  <a:gd name="T14" fmla="*/ 219 w 344"/>
                  <a:gd name="T15" fmla="*/ 322 h 337"/>
                  <a:gd name="T16" fmla="*/ 100 w 344"/>
                  <a:gd name="T17" fmla="*/ 302 h 337"/>
                  <a:gd name="T18" fmla="*/ 81 w 344"/>
                  <a:gd name="T19" fmla="*/ 291 h 337"/>
                  <a:gd name="T20" fmla="*/ 252 w 344"/>
                  <a:gd name="T21" fmla="*/ 43 h 337"/>
                  <a:gd name="T22" fmla="*/ 235 w 344"/>
                  <a:gd name="T23" fmla="*/ 33 h 337"/>
                  <a:gd name="T24" fmla="*/ 115 w 344"/>
                  <a:gd name="T25" fmla="*/ 16 h 337"/>
                  <a:gd name="T26" fmla="*/ 27 w 344"/>
                  <a:gd name="T27" fmla="*/ 82 h 337"/>
                  <a:gd name="T28" fmla="*/ 22 w 344"/>
                  <a:gd name="T29" fmla="*/ 201 h 337"/>
                  <a:gd name="T30" fmla="*/ 103 w 344"/>
                  <a:gd name="T31" fmla="*/ 296 h 337"/>
                  <a:gd name="T32" fmla="*/ 301 w 344"/>
                  <a:gd name="T33" fmla="*/ 251 h 337"/>
                  <a:gd name="T34" fmla="*/ 252 w 344"/>
                  <a:gd name="T35" fmla="*/ 43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4" h="337">
                    <a:moveTo>
                      <a:pt x="81" y="291"/>
                    </a:moveTo>
                    <a:cubicBezTo>
                      <a:pt x="51" y="270"/>
                      <a:pt x="28" y="239"/>
                      <a:pt x="15" y="204"/>
                    </a:cubicBezTo>
                    <a:cubicBezTo>
                      <a:pt x="0" y="161"/>
                      <a:pt x="2" y="115"/>
                      <a:pt x="21" y="79"/>
                    </a:cubicBezTo>
                    <a:cubicBezTo>
                      <a:pt x="39" y="43"/>
                      <a:pt x="72" y="18"/>
                      <a:pt x="114" y="9"/>
                    </a:cubicBezTo>
                    <a:cubicBezTo>
                      <a:pt x="154" y="0"/>
                      <a:pt x="198" y="6"/>
                      <a:pt x="238" y="26"/>
                    </a:cubicBezTo>
                    <a:cubicBezTo>
                      <a:pt x="322" y="69"/>
                      <a:pt x="344" y="182"/>
                      <a:pt x="308" y="255"/>
                    </a:cubicBezTo>
                    <a:cubicBezTo>
                      <a:pt x="308" y="255"/>
                      <a:pt x="308" y="255"/>
                      <a:pt x="308" y="255"/>
                    </a:cubicBezTo>
                    <a:cubicBezTo>
                      <a:pt x="289" y="291"/>
                      <a:pt x="259" y="314"/>
                      <a:pt x="219" y="322"/>
                    </a:cubicBezTo>
                    <a:cubicBezTo>
                      <a:pt x="183" y="329"/>
                      <a:pt x="140" y="322"/>
                      <a:pt x="100" y="302"/>
                    </a:cubicBezTo>
                    <a:cubicBezTo>
                      <a:pt x="93" y="298"/>
                      <a:pt x="87" y="295"/>
                      <a:pt x="81" y="291"/>
                    </a:cubicBezTo>
                    <a:close/>
                    <a:moveTo>
                      <a:pt x="252" y="43"/>
                    </a:moveTo>
                    <a:cubicBezTo>
                      <a:pt x="246" y="39"/>
                      <a:pt x="241" y="36"/>
                      <a:pt x="235" y="33"/>
                    </a:cubicBezTo>
                    <a:cubicBezTo>
                      <a:pt x="196" y="13"/>
                      <a:pt x="154" y="7"/>
                      <a:pt x="115" y="16"/>
                    </a:cubicBezTo>
                    <a:cubicBezTo>
                      <a:pt x="75" y="24"/>
                      <a:pt x="44" y="48"/>
                      <a:pt x="27" y="82"/>
                    </a:cubicBezTo>
                    <a:cubicBezTo>
                      <a:pt x="9" y="117"/>
                      <a:pt x="8" y="160"/>
                      <a:pt x="22" y="201"/>
                    </a:cubicBezTo>
                    <a:cubicBezTo>
                      <a:pt x="36" y="243"/>
                      <a:pt x="66" y="277"/>
                      <a:pt x="103" y="296"/>
                    </a:cubicBezTo>
                    <a:cubicBezTo>
                      <a:pt x="186" y="337"/>
                      <a:pt x="267" y="319"/>
                      <a:pt x="301" y="251"/>
                    </a:cubicBezTo>
                    <a:cubicBezTo>
                      <a:pt x="334" y="187"/>
                      <a:pt x="318" y="89"/>
                      <a:pt x="252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77" name="">
                <a:extLst>
                  <a:ext uri="{FF2B5EF4-FFF2-40B4-BE49-F238E27FC236}">
                    <a16:creationId xmlns:a16="http://schemas.microsoft.com/office/drawing/2014/main" id="{91089797-CA69-4DAE-A552-4026ADF24161}"/>
                  </a:ext>
                </a:extLst>
              </p:cNvPr>
              <p:cNvSpPr/>
              <p:nvPr/>
            </p:nvSpPr>
            <p:spPr bwMode="auto">
              <a:xfrm>
                <a:off x="8932814" y="3219234"/>
                <a:ext cx="147906" cy="153997"/>
              </a:xfrm>
              <a:custGeom>
                <a:avLst/>
                <a:gdLst>
                  <a:gd name="T0" fmla="*/ 17 w 71"/>
                  <a:gd name="T1" fmla="*/ 66 h 74"/>
                  <a:gd name="T2" fmla="*/ 4 w 71"/>
                  <a:gd name="T3" fmla="*/ 47 h 74"/>
                  <a:gd name="T4" fmla="*/ 5 w 71"/>
                  <a:gd name="T5" fmla="*/ 21 h 74"/>
                  <a:gd name="T6" fmla="*/ 51 w 71"/>
                  <a:gd name="T7" fmla="*/ 9 h 74"/>
                  <a:gd name="T8" fmla="*/ 68 w 71"/>
                  <a:gd name="T9" fmla="*/ 31 h 74"/>
                  <a:gd name="T10" fmla="*/ 66 w 71"/>
                  <a:gd name="T11" fmla="*/ 58 h 74"/>
                  <a:gd name="T12" fmla="*/ 47 w 71"/>
                  <a:gd name="T13" fmla="*/ 72 h 74"/>
                  <a:gd name="T14" fmla="*/ 22 w 71"/>
                  <a:gd name="T15" fmla="*/ 68 h 74"/>
                  <a:gd name="T16" fmla="*/ 17 w 71"/>
                  <a:gd name="T17" fmla="*/ 66 h 74"/>
                  <a:gd name="T18" fmla="*/ 51 w 71"/>
                  <a:gd name="T19" fmla="*/ 17 h 74"/>
                  <a:gd name="T20" fmla="*/ 48 w 71"/>
                  <a:gd name="T21" fmla="*/ 15 h 74"/>
                  <a:gd name="T22" fmla="*/ 11 w 71"/>
                  <a:gd name="T23" fmla="*/ 24 h 74"/>
                  <a:gd name="T24" fmla="*/ 10 w 71"/>
                  <a:gd name="T25" fmla="*/ 45 h 74"/>
                  <a:gd name="T26" fmla="*/ 25 w 71"/>
                  <a:gd name="T27" fmla="*/ 62 h 74"/>
                  <a:gd name="T28" fmla="*/ 45 w 71"/>
                  <a:gd name="T29" fmla="*/ 66 h 74"/>
                  <a:gd name="T30" fmla="*/ 60 w 71"/>
                  <a:gd name="T31" fmla="*/ 55 h 74"/>
                  <a:gd name="T32" fmla="*/ 60 w 71"/>
                  <a:gd name="T33" fmla="*/ 55 h 74"/>
                  <a:gd name="T34" fmla="*/ 62 w 71"/>
                  <a:gd name="T35" fmla="*/ 33 h 74"/>
                  <a:gd name="T36" fmla="*/ 51 w 71"/>
                  <a:gd name="T37" fmla="*/ 17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1" h="74">
                    <a:moveTo>
                      <a:pt x="17" y="66"/>
                    </a:moveTo>
                    <a:cubicBezTo>
                      <a:pt x="11" y="61"/>
                      <a:pt x="6" y="55"/>
                      <a:pt x="4" y="47"/>
                    </a:cubicBezTo>
                    <a:cubicBezTo>
                      <a:pt x="0" y="38"/>
                      <a:pt x="1" y="28"/>
                      <a:pt x="5" y="21"/>
                    </a:cubicBezTo>
                    <a:cubicBezTo>
                      <a:pt x="13" y="5"/>
                      <a:pt x="33" y="0"/>
                      <a:pt x="51" y="9"/>
                    </a:cubicBezTo>
                    <a:cubicBezTo>
                      <a:pt x="59" y="13"/>
                      <a:pt x="65" y="21"/>
                      <a:pt x="68" y="31"/>
                    </a:cubicBezTo>
                    <a:cubicBezTo>
                      <a:pt x="71" y="40"/>
                      <a:pt x="70" y="50"/>
                      <a:pt x="66" y="58"/>
                    </a:cubicBezTo>
                    <a:cubicBezTo>
                      <a:pt x="62" y="66"/>
                      <a:pt x="55" y="71"/>
                      <a:pt x="47" y="72"/>
                    </a:cubicBezTo>
                    <a:cubicBezTo>
                      <a:pt x="39" y="74"/>
                      <a:pt x="30" y="72"/>
                      <a:pt x="22" y="68"/>
                    </a:cubicBezTo>
                    <a:cubicBezTo>
                      <a:pt x="20" y="67"/>
                      <a:pt x="19" y="67"/>
                      <a:pt x="17" y="66"/>
                    </a:cubicBezTo>
                    <a:close/>
                    <a:moveTo>
                      <a:pt x="51" y="17"/>
                    </a:moveTo>
                    <a:cubicBezTo>
                      <a:pt x="50" y="16"/>
                      <a:pt x="49" y="16"/>
                      <a:pt x="48" y="15"/>
                    </a:cubicBezTo>
                    <a:cubicBezTo>
                      <a:pt x="33" y="8"/>
                      <a:pt x="17" y="12"/>
                      <a:pt x="11" y="24"/>
                    </a:cubicBezTo>
                    <a:cubicBezTo>
                      <a:pt x="8" y="30"/>
                      <a:pt x="8" y="38"/>
                      <a:pt x="10" y="45"/>
                    </a:cubicBezTo>
                    <a:cubicBezTo>
                      <a:pt x="13" y="52"/>
                      <a:pt x="18" y="59"/>
                      <a:pt x="25" y="62"/>
                    </a:cubicBezTo>
                    <a:cubicBezTo>
                      <a:pt x="32" y="66"/>
                      <a:pt x="39" y="67"/>
                      <a:pt x="45" y="66"/>
                    </a:cubicBezTo>
                    <a:cubicBezTo>
                      <a:pt x="52" y="64"/>
                      <a:pt x="57" y="60"/>
                      <a:pt x="60" y="55"/>
                    </a:cubicBezTo>
                    <a:cubicBezTo>
                      <a:pt x="60" y="55"/>
                      <a:pt x="60" y="55"/>
                      <a:pt x="60" y="55"/>
                    </a:cubicBezTo>
                    <a:cubicBezTo>
                      <a:pt x="63" y="48"/>
                      <a:pt x="64" y="40"/>
                      <a:pt x="62" y="33"/>
                    </a:cubicBezTo>
                    <a:cubicBezTo>
                      <a:pt x="60" y="26"/>
                      <a:pt x="56" y="21"/>
                      <a:pt x="51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78" name="">
                <a:extLst>
                  <a:ext uri="{FF2B5EF4-FFF2-40B4-BE49-F238E27FC236}">
                    <a16:creationId xmlns:a16="http://schemas.microsoft.com/office/drawing/2014/main" id="{4C07DECF-BCF6-433A-9C44-A48606209C41}"/>
                  </a:ext>
                </a:extLst>
              </p:cNvPr>
              <p:cNvSpPr/>
              <p:nvPr/>
            </p:nvSpPr>
            <p:spPr bwMode="auto">
              <a:xfrm>
                <a:off x="8351629" y="2919941"/>
                <a:ext cx="874389" cy="786514"/>
              </a:xfrm>
              <a:custGeom>
                <a:avLst/>
                <a:gdLst>
                  <a:gd name="T0" fmla="*/ 105 w 420"/>
                  <a:gd name="T1" fmla="*/ 333 h 378"/>
                  <a:gd name="T2" fmla="*/ 36 w 420"/>
                  <a:gd name="T3" fmla="*/ 255 h 378"/>
                  <a:gd name="T4" fmla="*/ 29 w 420"/>
                  <a:gd name="T5" fmla="*/ 116 h 378"/>
                  <a:gd name="T6" fmla="*/ 130 w 420"/>
                  <a:gd name="T7" fmla="*/ 20 h 378"/>
                  <a:gd name="T8" fmla="*/ 285 w 420"/>
                  <a:gd name="T9" fmla="*/ 21 h 378"/>
                  <a:gd name="T10" fmla="*/ 391 w 420"/>
                  <a:gd name="T11" fmla="*/ 125 h 378"/>
                  <a:gd name="T12" fmla="*/ 394 w 420"/>
                  <a:gd name="T13" fmla="*/ 267 h 378"/>
                  <a:gd name="T14" fmla="*/ 394 w 420"/>
                  <a:gd name="T15" fmla="*/ 267 h 378"/>
                  <a:gd name="T16" fmla="*/ 300 w 420"/>
                  <a:gd name="T17" fmla="*/ 358 h 378"/>
                  <a:gd name="T18" fmla="*/ 146 w 420"/>
                  <a:gd name="T19" fmla="*/ 355 h 378"/>
                  <a:gd name="T20" fmla="*/ 105 w 420"/>
                  <a:gd name="T21" fmla="*/ 333 h 378"/>
                  <a:gd name="T22" fmla="*/ 316 w 420"/>
                  <a:gd name="T23" fmla="*/ 46 h 378"/>
                  <a:gd name="T24" fmla="*/ 282 w 420"/>
                  <a:gd name="T25" fmla="*/ 28 h 378"/>
                  <a:gd name="T26" fmla="*/ 132 w 420"/>
                  <a:gd name="T27" fmla="*/ 27 h 378"/>
                  <a:gd name="T28" fmla="*/ 36 w 420"/>
                  <a:gd name="T29" fmla="*/ 119 h 378"/>
                  <a:gd name="T30" fmla="*/ 148 w 420"/>
                  <a:gd name="T31" fmla="*/ 349 h 378"/>
                  <a:gd name="T32" fmla="*/ 298 w 420"/>
                  <a:gd name="T33" fmla="*/ 352 h 378"/>
                  <a:gd name="T34" fmla="*/ 387 w 420"/>
                  <a:gd name="T35" fmla="*/ 264 h 378"/>
                  <a:gd name="T36" fmla="*/ 387 w 420"/>
                  <a:gd name="T37" fmla="*/ 264 h 378"/>
                  <a:gd name="T38" fmla="*/ 316 w 420"/>
                  <a:gd name="T39" fmla="*/ 46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0" h="378">
                    <a:moveTo>
                      <a:pt x="105" y="333"/>
                    </a:moveTo>
                    <a:cubicBezTo>
                      <a:pt x="76" y="312"/>
                      <a:pt x="52" y="286"/>
                      <a:pt x="36" y="255"/>
                    </a:cubicBezTo>
                    <a:cubicBezTo>
                      <a:pt x="14" y="209"/>
                      <a:pt x="11" y="160"/>
                      <a:pt x="29" y="116"/>
                    </a:cubicBezTo>
                    <a:cubicBezTo>
                      <a:pt x="47" y="73"/>
                      <a:pt x="83" y="39"/>
                      <a:pt x="130" y="20"/>
                    </a:cubicBezTo>
                    <a:cubicBezTo>
                      <a:pt x="180" y="0"/>
                      <a:pt x="237" y="0"/>
                      <a:pt x="285" y="21"/>
                    </a:cubicBezTo>
                    <a:cubicBezTo>
                      <a:pt x="333" y="42"/>
                      <a:pt x="370" y="79"/>
                      <a:pt x="391" y="125"/>
                    </a:cubicBezTo>
                    <a:cubicBezTo>
                      <a:pt x="411" y="172"/>
                      <a:pt x="412" y="222"/>
                      <a:pt x="394" y="267"/>
                    </a:cubicBezTo>
                    <a:cubicBezTo>
                      <a:pt x="394" y="267"/>
                      <a:pt x="394" y="267"/>
                      <a:pt x="394" y="267"/>
                    </a:cubicBezTo>
                    <a:cubicBezTo>
                      <a:pt x="377" y="309"/>
                      <a:pt x="343" y="341"/>
                      <a:pt x="300" y="358"/>
                    </a:cubicBezTo>
                    <a:cubicBezTo>
                      <a:pt x="252" y="378"/>
                      <a:pt x="196" y="377"/>
                      <a:pt x="146" y="355"/>
                    </a:cubicBezTo>
                    <a:cubicBezTo>
                      <a:pt x="131" y="349"/>
                      <a:pt x="118" y="341"/>
                      <a:pt x="105" y="333"/>
                    </a:cubicBezTo>
                    <a:close/>
                    <a:moveTo>
                      <a:pt x="316" y="46"/>
                    </a:moveTo>
                    <a:cubicBezTo>
                      <a:pt x="306" y="39"/>
                      <a:pt x="295" y="33"/>
                      <a:pt x="282" y="28"/>
                    </a:cubicBezTo>
                    <a:cubicBezTo>
                      <a:pt x="235" y="8"/>
                      <a:pt x="181" y="7"/>
                      <a:pt x="132" y="27"/>
                    </a:cubicBezTo>
                    <a:cubicBezTo>
                      <a:pt x="87" y="45"/>
                      <a:pt x="53" y="78"/>
                      <a:pt x="36" y="119"/>
                    </a:cubicBezTo>
                    <a:cubicBezTo>
                      <a:pt x="0" y="204"/>
                      <a:pt x="51" y="307"/>
                      <a:pt x="148" y="349"/>
                    </a:cubicBezTo>
                    <a:cubicBezTo>
                      <a:pt x="197" y="369"/>
                      <a:pt x="251" y="371"/>
                      <a:pt x="298" y="352"/>
                    </a:cubicBezTo>
                    <a:cubicBezTo>
                      <a:pt x="339" y="335"/>
                      <a:pt x="371" y="304"/>
                      <a:pt x="387" y="264"/>
                    </a:cubicBezTo>
                    <a:cubicBezTo>
                      <a:pt x="387" y="264"/>
                      <a:pt x="387" y="264"/>
                      <a:pt x="387" y="264"/>
                    </a:cubicBezTo>
                    <a:cubicBezTo>
                      <a:pt x="420" y="188"/>
                      <a:pt x="387" y="95"/>
                      <a:pt x="316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79" name="">
                <a:extLst>
                  <a:ext uri="{FF2B5EF4-FFF2-40B4-BE49-F238E27FC236}">
                    <a16:creationId xmlns:a16="http://schemas.microsoft.com/office/drawing/2014/main" id="{5213D911-5E5C-4917-9968-888743C1B8AF}"/>
                  </a:ext>
                </a:extLst>
              </p:cNvPr>
              <p:cNvSpPr/>
              <p:nvPr/>
            </p:nvSpPr>
            <p:spPr bwMode="auto">
              <a:xfrm>
                <a:off x="7465060" y="2649358"/>
                <a:ext cx="100055" cy="77434"/>
              </a:xfrm>
              <a:custGeom>
                <a:avLst/>
                <a:gdLst>
                  <a:gd name="T0" fmla="*/ 45 w 48"/>
                  <a:gd name="T1" fmla="*/ 12 h 37"/>
                  <a:gd name="T2" fmla="*/ 45 w 48"/>
                  <a:gd name="T3" fmla="*/ 12 h 37"/>
                  <a:gd name="T4" fmla="*/ 47 w 48"/>
                  <a:gd name="T5" fmla="*/ 25 h 37"/>
                  <a:gd name="T6" fmla="*/ 17 w 48"/>
                  <a:gd name="T7" fmla="*/ 35 h 37"/>
                  <a:gd name="T8" fmla="*/ 1 w 48"/>
                  <a:gd name="T9" fmla="*/ 17 h 37"/>
                  <a:gd name="T10" fmla="*/ 9 w 48"/>
                  <a:gd name="T11" fmla="*/ 5 h 37"/>
                  <a:gd name="T12" fmla="*/ 36 w 48"/>
                  <a:gd name="T13" fmla="*/ 4 h 37"/>
                  <a:gd name="T14" fmla="*/ 45 w 48"/>
                  <a:gd name="T15" fmla="*/ 12 h 37"/>
                  <a:gd name="T16" fmla="*/ 9 w 48"/>
                  <a:gd name="T17" fmla="*/ 23 h 37"/>
                  <a:gd name="T18" fmla="*/ 18 w 48"/>
                  <a:gd name="T19" fmla="*/ 28 h 37"/>
                  <a:gd name="T20" fmla="*/ 41 w 48"/>
                  <a:gd name="T21" fmla="*/ 22 h 37"/>
                  <a:gd name="T22" fmla="*/ 41 w 48"/>
                  <a:gd name="T23" fmla="*/ 22 h 37"/>
                  <a:gd name="T24" fmla="*/ 40 w 48"/>
                  <a:gd name="T25" fmla="*/ 16 h 37"/>
                  <a:gd name="T26" fmla="*/ 33 w 48"/>
                  <a:gd name="T27" fmla="*/ 11 h 37"/>
                  <a:gd name="T28" fmla="*/ 13 w 48"/>
                  <a:gd name="T29" fmla="*/ 11 h 37"/>
                  <a:gd name="T30" fmla="*/ 8 w 48"/>
                  <a:gd name="T31" fmla="*/ 17 h 37"/>
                  <a:gd name="T32" fmla="*/ 9 w 48"/>
                  <a:gd name="T33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" h="37">
                    <a:moveTo>
                      <a:pt x="45" y="12"/>
                    </a:moveTo>
                    <a:cubicBezTo>
                      <a:pt x="45" y="12"/>
                      <a:pt x="45" y="12"/>
                      <a:pt x="45" y="12"/>
                    </a:cubicBezTo>
                    <a:cubicBezTo>
                      <a:pt x="48" y="16"/>
                      <a:pt x="48" y="21"/>
                      <a:pt x="47" y="25"/>
                    </a:cubicBezTo>
                    <a:cubicBezTo>
                      <a:pt x="44" y="34"/>
                      <a:pt x="29" y="37"/>
                      <a:pt x="17" y="35"/>
                    </a:cubicBezTo>
                    <a:cubicBezTo>
                      <a:pt x="6" y="32"/>
                      <a:pt x="0" y="25"/>
                      <a:pt x="1" y="17"/>
                    </a:cubicBezTo>
                    <a:cubicBezTo>
                      <a:pt x="2" y="12"/>
                      <a:pt x="4" y="8"/>
                      <a:pt x="9" y="5"/>
                    </a:cubicBezTo>
                    <a:cubicBezTo>
                      <a:pt x="17" y="0"/>
                      <a:pt x="28" y="0"/>
                      <a:pt x="36" y="4"/>
                    </a:cubicBezTo>
                    <a:cubicBezTo>
                      <a:pt x="40" y="6"/>
                      <a:pt x="43" y="9"/>
                      <a:pt x="45" y="12"/>
                    </a:cubicBezTo>
                    <a:close/>
                    <a:moveTo>
                      <a:pt x="9" y="23"/>
                    </a:moveTo>
                    <a:cubicBezTo>
                      <a:pt x="11" y="26"/>
                      <a:pt x="16" y="27"/>
                      <a:pt x="18" y="28"/>
                    </a:cubicBezTo>
                    <a:cubicBezTo>
                      <a:pt x="28" y="30"/>
                      <a:pt x="39" y="27"/>
                      <a:pt x="41" y="22"/>
                    </a:cubicBezTo>
                    <a:cubicBezTo>
                      <a:pt x="41" y="22"/>
                      <a:pt x="41" y="22"/>
                      <a:pt x="41" y="22"/>
                    </a:cubicBezTo>
                    <a:cubicBezTo>
                      <a:pt x="41" y="21"/>
                      <a:pt x="41" y="18"/>
                      <a:pt x="40" y="16"/>
                    </a:cubicBezTo>
                    <a:cubicBezTo>
                      <a:pt x="38" y="14"/>
                      <a:pt x="36" y="12"/>
                      <a:pt x="33" y="11"/>
                    </a:cubicBezTo>
                    <a:cubicBezTo>
                      <a:pt x="27" y="7"/>
                      <a:pt x="19" y="7"/>
                      <a:pt x="13" y="11"/>
                    </a:cubicBezTo>
                    <a:cubicBezTo>
                      <a:pt x="11" y="12"/>
                      <a:pt x="8" y="14"/>
                      <a:pt x="8" y="17"/>
                    </a:cubicBezTo>
                    <a:cubicBezTo>
                      <a:pt x="8" y="19"/>
                      <a:pt x="8" y="21"/>
                      <a:pt x="9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97" name=""/>
            <p:cNvGrpSpPr/>
            <p:nvPr userDrawn="1"/>
          </p:nvGrpSpPr>
          <p:grpSpPr>
            <a:xfrm>
              <a:off x="6900405" y="2656319"/>
              <a:ext cx="2096792" cy="1232845"/>
              <a:chOff x="7129005" y="2656319"/>
              <a:chExt cx="2096792" cy="1232845"/>
            </a:xfrm>
            <a:solidFill>
              <a:schemeClr val="accent2">
                <a:alpha val="40000"/>
              </a:schemeClr>
            </a:solidFill>
          </p:grpSpPr>
          <p:sp>
            <p:nvSpPr>
              <p:cNvPr id="757" name="">
                <a:extLst>
                  <a:ext uri="{FF2B5EF4-FFF2-40B4-BE49-F238E27FC236}">
                    <a16:creationId xmlns:a16="http://schemas.microsoft.com/office/drawing/2014/main" id="{F9044E4D-730A-4D06-B0A3-710A651B0F96}"/>
                  </a:ext>
                </a:extLst>
              </p:cNvPr>
              <p:cNvSpPr/>
              <p:nvPr/>
            </p:nvSpPr>
            <p:spPr bwMode="auto">
              <a:xfrm>
                <a:off x="8239174" y="2714612"/>
                <a:ext cx="130506" cy="87004"/>
              </a:xfrm>
              <a:custGeom>
                <a:avLst/>
                <a:gdLst>
                  <a:gd name="T0" fmla="*/ 25 w 63"/>
                  <a:gd name="T1" fmla="*/ 42 h 42"/>
                  <a:gd name="T2" fmla="*/ 9 w 63"/>
                  <a:gd name="T3" fmla="*/ 38 h 42"/>
                  <a:gd name="T4" fmla="*/ 4 w 63"/>
                  <a:gd name="T5" fmla="*/ 14 h 42"/>
                  <a:gd name="T6" fmla="*/ 22 w 63"/>
                  <a:gd name="T7" fmla="*/ 2 h 42"/>
                  <a:gd name="T8" fmla="*/ 56 w 63"/>
                  <a:gd name="T9" fmla="*/ 10 h 42"/>
                  <a:gd name="T10" fmla="*/ 56 w 63"/>
                  <a:gd name="T11" fmla="*/ 10 h 42"/>
                  <a:gd name="T12" fmla="*/ 62 w 63"/>
                  <a:gd name="T13" fmla="*/ 23 h 42"/>
                  <a:gd name="T14" fmla="*/ 53 w 63"/>
                  <a:gd name="T15" fmla="*/ 35 h 42"/>
                  <a:gd name="T16" fmla="*/ 25 w 63"/>
                  <a:gd name="T17" fmla="*/ 42 h 42"/>
                  <a:gd name="T18" fmla="*/ 30 w 63"/>
                  <a:gd name="T19" fmla="*/ 11 h 42"/>
                  <a:gd name="T20" fmla="*/ 24 w 63"/>
                  <a:gd name="T21" fmla="*/ 12 h 42"/>
                  <a:gd name="T22" fmla="*/ 12 w 63"/>
                  <a:gd name="T23" fmla="*/ 19 h 42"/>
                  <a:gd name="T24" fmla="*/ 14 w 63"/>
                  <a:gd name="T25" fmla="*/ 30 h 42"/>
                  <a:gd name="T26" fmla="*/ 49 w 63"/>
                  <a:gd name="T27" fmla="*/ 26 h 42"/>
                  <a:gd name="T28" fmla="*/ 53 w 63"/>
                  <a:gd name="T29" fmla="*/ 22 h 42"/>
                  <a:gd name="T30" fmla="*/ 50 w 63"/>
                  <a:gd name="T31" fmla="*/ 17 h 42"/>
                  <a:gd name="T32" fmla="*/ 30 w 63"/>
                  <a:gd name="T33" fmla="*/ 1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42">
                    <a:moveTo>
                      <a:pt x="25" y="42"/>
                    </a:moveTo>
                    <a:cubicBezTo>
                      <a:pt x="20" y="42"/>
                      <a:pt x="14" y="41"/>
                      <a:pt x="9" y="38"/>
                    </a:cubicBezTo>
                    <a:cubicBezTo>
                      <a:pt x="0" y="33"/>
                      <a:pt x="0" y="22"/>
                      <a:pt x="4" y="14"/>
                    </a:cubicBezTo>
                    <a:cubicBezTo>
                      <a:pt x="7" y="8"/>
                      <a:pt x="14" y="4"/>
                      <a:pt x="22" y="2"/>
                    </a:cubicBezTo>
                    <a:cubicBezTo>
                      <a:pt x="34" y="0"/>
                      <a:pt x="48" y="3"/>
                      <a:pt x="56" y="10"/>
                    </a:cubicBezTo>
                    <a:cubicBezTo>
                      <a:pt x="56" y="10"/>
                      <a:pt x="56" y="10"/>
                      <a:pt x="56" y="10"/>
                    </a:cubicBezTo>
                    <a:cubicBezTo>
                      <a:pt x="60" y="14"/>
                      <a:pt x="63" y="19"/>
                      <a:pt x="62" y="23"/>
                    </a:cubicBezTo>
                    <a:cubicBezTo>
                      <a:pt x="62" y="28"/>
                      <a:pt x="59" y="32"/>
                      <a:pt x="53" y="35"/>
                    </a:cubicBezTo>
                    <a:cubicBezTo>
                      <a:pt x="47" y="39"/>
                      <a:pt x="36" y="42"/>
                      <a:pt x="25" y="42"/>
                    </a:cubicBezTo>
                    <a:close/>
                    <a:moveTo>
                      <a:pt x="30" y="11"/>
                    </a:moveTo>
                    <a:cubicBezTo>
                      <a:pt x="28" y="11"/>
                      <a:pt x="26" y="11"/>
                      <a:pt x="24" y="12"/>
                    </a:cubicBezTo>
                    <a:cubicBezTo>
                      <a:pt x="20" y="12"/>
                      <a:pt x="15" y="14"/>
                      <a:pt x="12" y="19"/>
                    </a:cubicBezTo>
                    <a:cubicBezTo>
                      <a:pt x="11" y="22"/>
                      <a:pt x="10" y="27"/>
                      <a:pt x="14" y="30"/>
                    </a:cubicBezTo>
                    <a:cubicBezTo>
                      <a:pt x="23" y="35"/>
                      <a:pt x="38" y="32"/>
                      <a:pt x="49" y="26"/>
                    </a:cubicBezTo>
                    <a:cubicBezTo>
                      <a:pt x="51" y="25"/>
                      <a:pt x="52" y="24"/>
                      <a:pt x="53" y="22"/>
                    </a:cubicBezTo>
                    <a:cubicBezTo>
                      <a:pt x="53" y="21"/>
                      <a:pt x="52" y="19"/>
                      <a:pt x="50" y="17"/>
                    </a:cubicBezTo>
                    <a:cubicBezTo>
                      <a:pt x="45" y="13"/>
                      <a:pt x="37" y="11"/>
                      <a:pt x="30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58" name="">
                <a:extLst>
                  <a:ext uri="{FF2B5EF4-FFF2-40B4-BE49-F238E27FC236}">
                    <a16:creationId xmlns:a16="http://schemas.microsoft.com/office/drawing/2014/main" id="{BB5FA719-81B8-4CE4-B4C3-CF682702962E}"/>
                  </a:ext>
                </a:extLst>
              </p:cNvPr>
              <p:cNvSpPr/>
              <p:nvPr/>
            </p:nvSpPr>
            <p:spPr bwMode="auto">
              <a:xfrm>
                <a:off x="8621991" y="2656319"/>
                <a:ext cx="133116" cy="87004"/>
              </a:xfrm>
              <a:custGeom>
                <a:avLst/>
                <a:gdLst>
                  <a:gd name="T0" fmla="*/ 26 w 64"/>
                  <a:gd name="T1" fmla="*/ 42 h 42"/>
                  <a:gd name="T2" fmla="*/ 14 w 64"/>
                  <a:gd name="T3" fmla="*/ 41 h 42"/>
                  <a:gd name="T4" fmla="*/ 2 w 64"/>
                  <a:gd name="T5" fmla="*/ 32 h 42"/>
                  <a:gd name="T6" fmla="*/ 4 w 64"/>
                  <a:gd name="T7" fmla="*/ 17 h 42"/>
                  <a:gd name="T8" fmla="*/ 4 w 64"/>
                  <a:gd name="T9" fmla="*/ 17 h 42"/>
                  <a:gd name="T10" fmla="*/ 34 w 64"/>
                  <a:gd name="T11" fmla="*/ 1 h 42"/>
                  <a:gd name="T12" fmla="*/ 56 w 64"/>
                  <a:gd name="T13" fmla="*/ 8 h 42"/>
                  <a:gd name="T14" fmla="*/ 57 w 64"/>
                  <a:gd name="T15" fmla="*/ 32 h 42"/>
                  <a:gd name="T16" fmla="*/ 26 w 64"/>
                  <a:gd name="T17" fmla="*/ 42 h 42"/>
                  <a:gd name="T18" fmla="*/ 12 w 64"/>
                  <a:gd name="T19" fmla="*/ 23 h 42"/>
                  <a:gd name="T20" fmla="*/ 11 w 64"/>
                  <a:gd name="T21" fmla="*/ 29 h 42"/>
                  <a:gd name="T22" fmla="*/ 16 w 64"/>
                  <a:gd name="T23" fmla="*/ 31 h 42"/>
                  <a:gd name="T24" fmla="*/ 50 w 64"/>
                  <a:gd name="T25" fmla="*/ 25 h 42"/>
                  <a:gd name="T26" fmla="*/ 49 w 64"/>
                  <a:gd name="T27" fmla="*/ 14 h 42"/>
                  <a:gd name="T28" fmla="*/ 35 w 64"/>
                  <a:gd name="T29" fmla="*/ 10 h 42"/>
                  <a:gd name="T30" fmla="*/ 12 w 64"/>
                  <a:gd name="T31" fmla="*/ 2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42">
                    <a:moveTo>
                      <a:pt x="26" y="42"/>
                    </a:moveTo>
                    <a:cubicBezTo>
                      <a:pt x="22" y="42"/>
                      <a:pt x="17" y="42"/>
                      <a:pt x="14" y="41"/>
                    </a:cubicBezTo>
                    <a:cubicBezTo>
                      <a:pt x="8" y="40"/>
                      <a:pt x="4" y="37"/>
                      <a:pt x="2" y="32"/>
                    </a:cubicBezTo>
                    <a:cubicBezTo>
                      <a:pt x="0" y="28"/>
                      <a:pt x="1" y="22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10" y="9"/>
                      <a:pt x="23" y="2"/>
                      <a:pt x="34" y="1"/>
                    </a:cubicBezTo>
                    <a:cubicBezTo>
                      <a:pt x="43" y="0"/>
                      <a:pt x="51" y="2"/>
                      <a:pt x="56" y="8"/>
                    </a:cubicBezTo>
                    <a:cubicBezTo>
                      <a:pt x="62" y="14"/>
                      <a:pt x="64" y="24"/>
                      <a:pt x="57" y="32"/>
                    </a:cubicBezTo>
                    <a:cubicBezTo>
                      <a:pt x="50" y="40"/>
                      <a:pt x="37" y="42"/>
                      <a:pt x="26" y="42"/>
                    </a:cubicBezTo>
                    <a:close/>
                    <a:moveTo>
                      <a:pt x="12" y="23"/>
                    </a:moveTo>
                    <a:cubicBezTo>
                      <a:pt x="11" y="25"/>
                      <a:pt x="10" y="27"/>
                      <a:pt x="11" y="29"/>
                    </a:cubicBezTo>
                    <a:cubicBezTo>
                      <a:pt x="11" y="30"/>
                      <a:pt x="13" y="31"/>
                      <a:pt x="16" y="31"/>
                    </a:cubicBezTo>
                    <a:cubicBezTo>
                      <a:pt x="27" y="34"/>
                      <a:pt x="43" y="32"/>
                      <a:pt x="50" y="25"/>
                    </a:cubicBezTo>
                    <a:cubicBezTo>
                      <a:pt x="53" y="22"/>
                      <a:pt x="51" y="17"/>
                      <a:pt x="49" y="14"/>
                    </a:cubicBezTo>
                    <a:cubicBezTo>
                      <a:pt x="45" y="10"/>
                      <a:pt x="39" y="10"/>
                      <a:pt x="35" y="10"/>
                    </a:cubicBezTo>
                    <a:cubicBezTo>
                      <a:pt x="26" y="11"/>
                      <a:pt x="17" y="17"/>
                      <a:pt x="12" y="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59" name="">
                <a:extLst>
                  <a:ext uri="{FF2B5EF4-FFF2-40B4-BE49-F238E27FC236}">
                    <a16:creationId xmlns:a16="http://schemas.microsoft.com/office/drawing/2014/main" id="{D20122C0-95FB-421F-A859-F793EFAAA4E0}"/>
                  </a:ext>
                </a:extLst>
              </p:cNvPr>
              <p:cNvSpPr/>
              <p:nvPr/>
            </p:nvSpPr>
            <p:spPr bwMode="auto">
              <a:xfrm>
                <a:off x="9188386" y="2934731"/>
                <a:ext cx="31321" cy="49592"/>
              </a:xfrm>
              <a:custGeom>
                <a:avLst/>
                <a:gdLst>
                  <a:gd name="T0" fmla="*/ 2 w 15"/>
                  <a:gd name="T1" fmla="*/ 23 h 24"/>
                  <a:gd name="T2" fmla="*/ 1 w 15"/>
                  <a:gd name="T3" fmla="*/ 19 h 24"/>
                  <a:gd name="T4" fmla="*/ 8 w 15"/>
                  <a:gd name="T5" fmla="*/ 2 h 24"/>
                  <a:gd name="T6" fmla="*/ 13 w 15"/>
                  <a:gd name="T7" fmla="*/ 0 h 24"/>
                  <a:gd name="T8" fmla="*/ 15 w 15"/>
                  <a:gd name="T9" fmla="*/ 5 h 24"/>
                  <a:gd name="T10" fmla="*/ 7 w 15"/>
                  <a:gd name="T11" fmla="*/ 22 h 24"/>
                  <a:gd name="T12" fmla="*/ 2 w 15"/>
                  <a:gd name="T13" fmla="*/ 23 h 24"/>
                  <a:gd name="T14" fmla="*/ 2 w 15"/>
                  <a:gd name="T15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24">
                    <a:moveTo>
                      <a:pt x="2" y="23"/>
                    </a:moveTo>
                    <a:cubicBezTo>
                      <a:pt x="1" y="22"/>
                      <a:pt x="0" y="20"/>
                      <a:pt x="1" y="19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0"/>
                      <a:pt x="11" y="0"/>
                      <a:pt x="13" y="0"/>
                    </a:cubicBezTo>
                    <a:cubicBezTo>
                      <a:pt x="15" y="1"/>
                      <a:pt x="15" y="3"/>
                      <a:pt x="15" y="5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6" y="23"/>
                      <a:pt x="4" y="24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60" name="">
                <a:extLst>
                  <a:ext uri="{FF2B5EF4-FFF2-40B4-BE49-F238E27FC236}">
                    <a16:creationId xmlns:a16="http://schemas.microsoft.com/office/drawing/2014/main" id="{285AB737-4FA3-441D-B5C3-CD76A6BB680C}"/>
                  </a:ext>
                </a:extLst>
              </p:cNvPr>
              <p:cNvSpPr/>
              <p:nvPr/>
            </p:nvSpPr>
            <p:spPr bwMode="auto">
              <a:xfrm>
                <a:off x="8983927" y="2892970"/>
                <a:ext cx="23491" cy="49592"/>
              </a:xfrm>
              <a:custGeom>
                <a:avLst/>
                <a:gdLst>
                  <a:gd name="T0" fmla="*/ 5 w 11"/>
                  <a:gd name="T1" fmla="*/ 23 h 24"/>
                  <a:gd name="T2" fmla="*/ 4 w 11"/>
                  <a:gd name="T3" fmla="*/ 20 h 24"/>
                  <a:gd name="T4" fmla="*/ 1 w 11"/>
                  <a:gd name="T5" fmla="*/ 5 h 24"/>
                  <a:gd name="T6" fmla="*/ 2 w 11"/>
                  <a:gd name="T7" fmla="*/ 0 h 24"/>
                  <a:gd name="T8" fmla="*/ 7 w 11"/>
                  <a:gd name="T9" fmla="*/ 2 h 24"/>
                  <a:gd name="T10" fmla="*/ 11 w 11"/>
                  <a:gd name="T11" fmla="*/ 20 h 24"/>
                  <a:gd name="T12" fmla="*/ 7 w 11"/>
                  <a:gd name="T13" fmla="*/ 24 h 24"/>
                  <a:gd name="T14" fmla="*/ 5 w 11"/>
                  <a:gd name="T15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24">
                    <a:moveTo>
                      <a:pt x="5" y="23"/>
                    </a:moveTo>
                    <a:cubicBezTo>
                      <a:pt x="4" y="22"/>
                      <a:pt x="4" y="21"/>
                      <a:pt x="4" y="20"/>
                    </a:cubicBezTo>
                    <a:cubicBezTo>
                      <a:pt x="4" y="15"/>
                      <a:pt x="3" y="10"/>
                      <a:pt x="1" y="5"/>
                    </a:cubicBezTo>
                    <a:cubicBezTo>
                      <a:pt x="0" y="3"/>
                      <a:pt x="1" y="1"/>
                      <a:pt x="2" y="0"/>
                    </a:cubicBezTo>
                    <a:cubicBezTo>
                      <a:pt x="4" y="0"/>
                      <a:pt x="6" y="1"/>
                      <a:pt x="7" y="2"/>
                    </a:cubicBezTo>
                    <a:cubicBezTo>
                      <a:pt x="9" y="8"/>
                      <a:pt x="11" y="14"/>
                      <a:pt x="11" y="20"/>
                    </a:cubicBezTo>
                    <a:cubicBezTo>
                      <a:pt x="11" y="22"/>
                      <a:pt x="9" y="24"/>
                      <a:pt x="7" y="24"/>
                    </a:cubicBezTo>
                    <a:cubicBezTo>
                      <a:pt x="6" y="24"/>
                      <a:pt x="6" y="23"/>
                      <a:pt x="5" y="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61" name="">
                <a:extLst>
                  <a:ext uri="{FF2B5EF4-FFF2-40B4-BE49-F238E27FC236}">
                    <a16:creationId xmlns:a16="http://schemas.microsoft.com/office/drawing/2014/main" id="{2505E51A-E6A3-4251-99A5-0E25CA5EBE17}"/>
                  </a:ext>
                </a:extLst>
              </p:cNvPr>
              <p:cNvSpPr/>
              <p:nvPr/>
            </p:nvSpPr>
            <p:spPr bwMode="auto">
              <a:xfrm>
                <a:off x="8798609" y="2932121"/>
                <a:ext cx="33932" cy="50462"/>
              </a:xfrm>
              <a:custGeom>
                <a:avLst/>
                <a:gdLst>
                  <a:gd name="T0" fmla="*/ 10 w 16"/>
                  <a:gd name="T1" fmla="*/ 23 h 24"/>
                  <a:gd name="T2" fmla="*/ 8 w 16"/>
                  <a:gd name="T3" fmla="*/ 21 h 24"/>
                  <a:gd name="T4" fmla="*/ 1 w 16"/>
                  <a:gd name="T5" fmla="*/ 6 h 24"/>
                  <a:gd name="T6" fmla="*/ 3 w 16"/>
                  <a:gd name="T7" fmla="*/ 1 h 24"/>
                  <a:gd name="T8" fmla="*/ 7 w 16"/>
                  <a:gd name="T9" fmla="*/ 2 h 24"/>
                  <a:gd name="T10" fmla="*/ 15 w 16"/>
                  <a:gd name="T11" fmla="*/ 19 h 24"/>
                  <a:gd name="T12" fmla="*/ 13 w 16"/>
                  <a:gd name="T13" fmla="*/ 23 h 24"/>
                  <a:gd name="T14" fmla="*/ 10 w 16"/>
                  <a:gd name="T15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24">
                    <a:moveTo>
                      <a:pt x="10" y="23"/>
                    </a:moveTo>
                    <a:cubicBezTo>
                      <a:pt x="9" y="22"/>
                      <a:pt x="9" y="22"/>
                      <a:pt x="8" y="21"/>
                    </a:cubicBezTo>
                    <a:cubicBezTo>
                      <a:pt x="7" y="16"/>
                      <a:pt x="4" y="10"/>
                      <a:pt x="1" y="6"/>
                    </a:cubicBezTo>
                    <a:cubicBezTo>
                      <a:pt x="0" y="4"/>
                      <a:pt x="1" y="2"/>
                      <a:pt x="3" y="1"/>
                    </a:cubicBezTo>
                    <a:cubicBezTo>
                      <a:pt x="4" y="0"/>
                      <a:pt x="6" y="0"/>
                      <a:pt x="7" y="2"/>
                    </a:cubicBezTo>
                    <a:cubicBezTo>
                      <a:pt x="11" y="7"/>
                      <a:pt x="13" y="13"/>
                      <a:pt x="15" y="19"/>
                    </a:cubicBezTo>
                    <a:cubicBezTo>
                      <a:pt x="16" y="21"/>
                      <a:pt x="14" y="23"/>
                      <a:pt x="13" y="23"/>
                    </a:cubicBezTo>
                    <a:cubicBezTo>
                      <a:pt x="12" y="24"/>
                      <a:pt x="11" y="23"/>
                      <a:pt x="10" y="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62" name="">
                <a:extLst>
                  <a:ext uri="{FF2B5EF4-FFF2-40B4-BE49-F238E27FC236}">
                    <a16:creationId xmlns:a16="http://schemas.microsoft.com/office/drawing/2014/main" id="{94085DFC-762E-49D0-8EB7-D0AFFD336CD5}"/>
                  </a:ext>
                </a:extLst>
              </p:cNvPr>
              <p:cNvSpPr/>
              <p:nvPr/>
            </p:nvSpPr>
            <p:spPr bwMode="auto">
              <a:xfrm>
                <a:off x="8634171" y="3080028"/>
                <a:ext cx="50462" cy="35672"/>
              </a:xfrm>
              <a:custGeom>
                <a:avLst/>
                <a:gdLst>
                  <a:gd name="T0" fmla="*/ 2 w 24"/>
                  <a:gd name="T1" fmla="*/ 7 h 17"/>
                  <a:gd name="T2" fmla="*/ 1 w 24"/>
                  <a:gd name="T3" fmla="*/ 3 h 17"/>
                  <a:gd name="T4" fmla="*/ 6 w 24"/>
                  <a:gd name="T5" fmla="*/ 1 h 17"/>
                  <a:gd name="T6" fmla="*/ 22 w 24"/>
                  <a:gd name="T7" fmla="*/ 10 h 17"/>
                  <a:gd name="T8" fmla="*/ 23 w 24"/>
                  <a:gd name="T9" fmla="*/ 15 h 17"/>
                  <a:gd name="T10" fmla="*/ 18 w 24"/>
                  <a:gd name="T11" fmla="*/ 16 h 17"/>
                  <a:gd name="T12" fmla="*/ 2 w 24"/>
                  <a:gd name="T13" fmla="*/ 7 h 17"/>
                  <a:gd name="T14" fmla="*/ 2 w 24"/>
                  <a:gd name="T15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17">
                    <a:moveTo>
                      <a:pt x="2" y="7"/>
                    </a:moveTo>
                    <a:cubicBezTo>
                      <a:pt x="1" y="6"/>
                      <a:pt x="0" y="4"/>
                      <a:pt x="1" y="3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3" y="11"/>
                      <a:pt x="24" y="13"/>
                      <a:pt x="23" y="15"/>
                    </a:cubicBezTo>
                    <a:cubicBezTo>
                      <a:pt x="22" y="16"/>
                      <a:pt x="20" y="17"/>
                      <a:pt x="18" y="1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63" name="">
                <a:extLst>
                  <a:ext uri="{FF2B5EF4-FFF2-40B4-BE49-F238E27FC236}">
                    <a16:creationId xmlns:a16="http://schemas.microsoft.com/office/drawing/2014/main" id="{60DCCF43-4041-4CFA-851E-CC7188EFD16A}"/>
                  </a:ext>
                </a:extLst>
              </p:cNvPr>
              <p:cNvSpPr/>
              <p:nvPr/>
            </p:nvSpPr>
            <p:spPr bwMode="auto">
              <a:xfrm>
                <a:off x="8572399" y="3308848"/>
                <a:ext cx="58293" cy="25231"/>
              </a:xfrm>
              <a:custGeom>
                <a:avLst/>
                <a:gdLst>
                  <a:gd name="T0" fmla="*/ 2 w 28"/>
                  <a:gd name="T1" fmla="*/ 9 h 12"/>
                  <a:gd name="T2" fmla="*/ 0 w 28"/>
                  <a:gd name="T3" fmla="*/ 6 h 12"/>
                  <a:gd name="T4" fmla="*/ 4 w 28"/>
                  <a:gd name="T5" fmla="*/ 3 h 12"/>
                  <a:gd name="T6" fmla="*/ 22 w 28"/>
                  <a:gd name="T7" fmla="*/ 1 h 12"/>
                  <a:gd name="T8" fmla="*/ 27 w 28"/>
                  <a:gd name="T9" fmla="*/ 2 h 12"/>
                  <a:gd name="T10" fmla="*/ 26 w 28"/>
                  <a:gd name="T11" fmla="*/ 7 h 12"/>
                  <a:gd name="T12" fmla="*/ 3 w 28"/>
                  <a:gd name="T13" fmla="*/ 10 h 12"/>
                  <a:gd name="T14" fmla="*/ 2 w 28"/>
                  <a:gd name="T15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2">
                    <a:moveTo>
                      <a:pt x="2" y="9"/>
                    </a:moveTo>
                    <a:cubicBezTo>
                      <a:pt x="1" y="9"/>
                      <a:pt x="0" y="7"/>
                      <a:pt x="0" y="6"/>
                    </a:cubicBezTo>
                    <a:cubicBezTo>
                      <a:pt x="1" y="4"/>
                      <a:pt x="3" y="3"/>
                      <a:pt x="4" y="3"/>
                    </a:cubicBezTo>
                    <a:cubicBezTo>
                      <a:pt x="11" y="5"/>
                      <a:pt x="17" y="4"/>
                      <a:pt x="22" y="1"/>
                    </a:cubicBezTo>
                    <a:cubicBezTo>
                      <a:pt x="24" y="0"/>
                      <a:pt x="26" y="1"/>
                      <a:pt x="27" y="2"/>
                    </a:cubicBezTo>
                    <a:cubicBezTo>
                      <a:pt x="28" y="4"/>
                      <a:pt x="27" y="6"/>
                      <a:pt x="26" y="7"/>
                    </a:cubicBezTo>
                    <a:cubicBezTo>
                      <a:pt x="19" y="11"/>
                      <a:pt x="11" y="12"/>
                      <a:pt x="3" y="10"/>
                    </a:cubicBezTo>
                    <a:cubicBezTo>
                      <a:pt x="2" y="10"/>
                      <a:pt x="2" y="10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64" name="">
                <a:extLst>
                  <a:ext uri="{FF2B5EF4-FFF2-40B4-BE49-F238E27FC236}">
                    <a16:creationId xmlns:a16="http://schemas.microsoft.com/office/drawing/2014/main" id="{5027DA37-90B4-4567-B695-7B73B4828548}"/>
                  </a:ext>
                </a:extLst>
              </p:cNvPr>
              <p:cNvSpPr/>
              <p:nvPr/>
            </p:nvSpPr>
            <p:spPr bwMode="auto">
              <a:xfrm>
                <a:off x="8648962" y="3491556"/>
                <a:ext cx="50462" cy="23491"/>
              </a:xfrm>
              <a:custGeom>
                <a:avLst/>
                <a:gdLst>
                  <a:gd name="T0" fmla="*/ 2 w 24"/>
                  <a:gd name="T1" fmla="*/ 11 h 11"/>
                  <a:gd name="T2" fmla="*/ 1 w 24"/>
                  <a:gd name="T3" fmla="*/ 9 h 11"/>
                  <a:gd name="T4" fmla="*/ 3 w 24"/>
                  <a:gd name="T5" fmla="*/ 4 h 11"/>
                  <a:gd name="T6" fmla="*/ 20 w 24"/>
                  <a:gd name="T7" fmla="*/ 0 h 11"/>
                  <a:gd name="T8" fmla="*/ 24 w 24"/>
                  <a:gd name="T9" fmla="*/ 3 h 11"/>
                  <a:gd name="T10" fmla="*/ 21 w 24"/>
                  <a:gd name="T11" fmla="*/ 7 h 11"/>
                  <a:gd name="T12" fmla="*/ 5 w 24"/>
                  <a:gd name="T13" fmla="*/ 11 h 11"/>
                  <a:gd name="T14" fmla="*/ 2 w 24"/>
                  <a:gd name="T1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11">
                    <a:moveTo>
                      <a:pt x="2" y="11"/>
                    </a:moveTo>
                    <a:cubicBezTo>
                      <a:pt x="1" y="10"/>
                      <a:pt x="1" y="9"/>
                      <a:pt x="1" y="9"/>
                    </a:cubicBezTo>
                    <a:cubicBezTo>
                      <a:pt x="0" y="7"/>
                      <a:pt x="1" y="5"/>
                      <a:pt x="3" y="4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1" y="0"/>
                      <a:pt x="23" y="1"/>
                      <a:pt x="24" y="3"/>
                    </a:cubicBezTo>
                    <a:cubicBezTo>
                      <a:pt x="24" y="5"/>
                      <a:pt x="23" y="7"/>
                      <a:pt x="21" y="7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11"/>
                      <a:pt x="3" y="11"/>
                      <a:pt x="2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65" name="">
                <a:extLst>
                  <a:ext uri="{FF2B5EF4-FFF2-40B4-BE49-F238E27FC236}">
                    <a16:creationId xmlns:a16="http://schemas.microsoft.com/office/drawing/2014/main" id="{F879BFC6-3D56-4EDB-B029-ACC4A81CEEDA}"/>
                  </a:ext>
                </a:extLst>
              </p:cNvPr>
              <p:cNvSpPr/>
              <p:nvPr/>
            </p:nvSpPr>
            <p:spPr bwMode="auto">
              <a:xfrm>
                <a:off x="8846461" y="3639462"/>
                <a:ext cx="35672" cy="49592"/>
              </a:xfrm>
              <a:custGeom>
                <a:avLst/>
                <a:gdLst>
                  <a:gd name="T0" fmla="*/ 2 w 17"/>
                  <a:gd name="T1" fmla="*/ 23 h 24"/>
                  <a:gd name="T2" fmla="*/ 1 w 17"/>
                  <a:gd name="T3" fmla="*/ 19 h 24"/>
                  <a:gd name="T4" fmla="*/ 10 w 17"/>
                  <a:gd name="T5" fmla="*/ 2 h 24"/>
                  <a:gd name="T6" fmla="*/ 14 w 17"/>
                  <a:gd name="T7" fmla="*/ 1 h 24"/>
                  <a:gd name="T8" fmla="*/ 16 w 17"/>
                  <a:gd name="T9" fmla="*/ 5 h 24"/>
                  <a:gd name="T10" fmla="*/ 7 w 17"/>
                  <a:gd name="T11" fmla="*/ 22 h 24"/>
                  <a:gd name="T12" fmla="*/ 3 w 17"/>
                  <a:gd name="T13" fmla="*/ 23 h 24"/>
                  <a:gd name="T14" fmla="*/ 2 w 17"/>
                  <a:gd name="T15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24">
                    <a:moveTo>
                      <a:pt x="2" y="23"/>
                    </a:moveTo>
                    <a:cubicBezTo>
                      <a:pt x="1" y="22"/>
                      <a:pt x="0" y="20"/>
                      <a:pt x="1" y="19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1" y="0"/>
                      <a:pt x="13" y="0"/>
                      <a:pt x="14" y="1"/>
                    </a:cubicBezTo>
                    <a:cubicBezTo>
                      <a:pt x="16" y="1"/>
                      <a:pt x="17" y="3"/>
                      <a:pt x="16" y="5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4"/>
                      <a:pt x="4" y="24"/>
                      <a:pt x="3" y="23"/>
                    </a:cubicBezTo>
                    <a:cubicBezTo>
                      <a:pt x="3" y="23"/>
                      <a:pt x="2" y="23"/>
                      <a:pt x="2" y="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66" name="">
                <a:extLst>
                  <a:ext uri="{FF2B5EF4-FFF2-40B4-BE49-F238E27FC236}">
                    <a16:creationId xmlns:a16="http://schemas.microsoft.com/office/drawing/2014/main" id="{8394B83D-D995-44D7-AED0-B27B97487391}"/>
                  </a:ext>
                </a:extLst>
              </p:cNvPr>
              <p:cNvSpPr/>
              <p:nvPr/>
            </p:nvSpPr>
            <p:spPr bwMode="auto">
              <a:xfrm>
                <a:off x="9088331" y="2765944"/>
                <a:ext cx="43502" cy="183578"/>
              </a:xfrm>
              <a:custGeom>
                <a:avLst/>
                <a:gdLst>
                  <a:gd name="T0" fmla="*/ 2 w 21"/>
                  <a:gd name="T1" fmla="*/ 87 h 88"/>
                  <a:gd name="T2" fmla="*/ 1 w 21"/>
                  <a:gd name="T3" fmla="*/ 84 h 88"/>
                  <a:gd name="T4" fmla="*/ 14 w 21"/>
                  <a:gd name="T5" fmla="*/ 3 h 88"/>
                  <a:gd name="T6" fmla="*/ 18 w 21"/>
                  <a:gd name="T7" fmla="*/ 0 h 88"/>
                  <a:gd name="T8" fmla="*/ 21 w 21"/>
                  <a:gd name="T9" fmla="*/ 4 h 88"/>
                  <a:gd name="T10" fmla="*/ 7 w 21"/>
                  <a:gd name="T11" fmla="*/ 85 h 88"/>
                  <a:gd name="T12" fmla="*/ 3 w 21"/>
                  <a:gd name="T13" fmla="*/ 88 h 88"/>
                  <a:gd name="T14" fmla="*/ 2 w 21"/>
                  <a:gd name="T15" fmla="*/ 87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88">
                    <a:moveTo>
                      <a:pt x="2" y="87"/>
                    </a:moveTo>
                    <a:cubicBezTo>
                      <a:pt x="1" y="87"/>
                      <a:pt x="0" y="85"/>
                      <a:pt x="1" y="84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1"/>
                      <a:pt x="16" y="0"/>
                      <a:pt x="18" y="0"/>
                    </a:cubicBezTo>
                    <a:cubicBezTo>
                      <a:pt x="20" y="1"/>
                      <a:pt x="21" y="2"/>
                      <a:pt x="21" y="4"/>
                    </a:cubicBezTo>
                    <a:cubicBezTo>
                      <a:pt x="7" y="85"/>
                      <a:pt x="7" y="85"/>
                      <a:pt x="7" y="85"/>
                    </a:cubicBezTo>
                    <a:cubicBezTo>
                      <a:pt x="7" y="87"/>
                      <a:pt x="5" y="88"/>
                      <a:pt x="3" y="88"/>
                    </a:cubicBezTo>
                    <a:cubicBezTo>
                      <a:pt x="3" y="88"/>
                      <a:pt x="2" y="88"/>
                      <a:pt x="2" y="8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67" name="">
                <a:extLst>
                  <a:ext uri="{FF2B5EF4-FFF2-40B4-BE49-F238E27FC236}">
                    <a16:creationId xmlns:a16="http://schemas.microsoft.com/office/drawing/2014/main" id="{97A4B1F5-1F5C-4A6A-91FD-010932969BFC}"/>
                  </a:ext>
                </a:extLst>
              </p:cNvPr>
              <p:cNvSpPr/>
              <p:nvPr/>
            </p:nvSpPr>
            <p:spPr bwMode="auto">
              <a:xfrm>
                <a:off x="8874302" y="2772034"/>
                <a:ext cx="40892" cy="183578"/>
              </a:xfrm>
              <a:custGeom>
                <a:avLst/>
                <a:gdLst>
                  <a:gd name="T0" fmla="*/ 15 w 20"/>
                  <a:gd name="T1" fmla="*/ 87 h 88"/>
                  <a:gd name="T2" fmla="*/ 13 w 20"/>
                  <a:gd name="T3" fmla="*/ 85 h 88"/>
                  <a:gd name="T4" fmla="*/ 1 w 20"/>
                  <a:gd name="T5" fmla="*/ 3 h 88"/>
                  <a:gd name="T6" fmla="*/ 4 w 20"/>
                  <a:gd name="T7" fmla="*/ 0 h 88"/>
                  <a:gd name="T8" fmla="*/ 8 w 20"/>
                  <a:gd name="T9" fmla="*/ 3 h 88"/>
                  <a:gd name="T10" fmla="*/ 20 w 20"/>
                  <a:gd name="T11" fmla="*/ 83 h 88"/>
                  <a:gd name="T12" fmla="*/ 18 w 20"/>
                  <a:gd name="T13" fmla="*/ 87 h 88"/>
                  <a:gd name="T14" fmla="*/ 15 w 20"/>
                  <a:gd name="T15" fmla="*/ 87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88">
                    <a:moveTo>
                      <a:pt x="15" y="87"/>
                    </a:moveTo>
                    <a:cubicBezTo>
                      <a:pt x="14" y="86"/>
                      <a:pt x="13" y="86"/>
                      <a:pt x="13" y="85"/>
                    </a:cubicBezTo>
                    <a:cubicBezTo>
                      <a:pt x="4" y="58"/>
                      <a:pt x="0" y="31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6" y="0"/>
                      <a:pt x="8" y="1"/>
                      <a:pt x="8" y="3"/>
                    </a:cubicBezTo>
                    <a:cubicBezTo>
                      <a:pt x="7" y="30"/>
                      <a:pt x="11" y="57"/>
                      <a:pt x="20" y="83"/>
                    </a:cubicBezTo>
                    <a:cubicBezTo>
                      <a:pt x="20" y="85"/>
                      <a:pt x="19" y="87"/>
                      <a:pt x="18" y="87"/>
                    </a:cubicBezTo>
                    <a:cubicBezTo>
                      <a:pt x="17" y="88"/>
                      <a:pt x="15" y="87"/>
                      <a:pt x="15" y="8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68" name="">
                <a:extLst>
                  <a:ext uri="{FF2B5EF4-FFF2-40B4-BE49-F238E27FC236}">
                    <a16:creationId xmlns:a16="http://schemas.microsoft.com/office/drawing/2014/main" id="{2CEE8D1A-6FEF-41BC-8B80-193B8911D300}"/>
                  </a:ext>
                </a:extLst>
              </p:cNvPr>
              <p:cNvSpPr/>
              <p:nvPr/>
            </p:nvSpPr>
            <p:spPr bwMode="auto">
              <a:xfrm>
                <a:off x="8653312" y="2915591"/>
                <a:ext cx="91354" cy="127026"/>
              </a:xfrm>
              <a:custGeom>
                <a:avLst/>
                <a:gdLst>
                  <a:gd name="T0" fmla="*/ 38 w 44"/>
                  <a:gd name="T1" fmla="*/ 60 h 61"/>
                  <a:gd name="T2" fmla="*/ 37 w 44"/>
                  <a:gd name="T3" fmla="*/ 59 h 61"/>
                  <a:gd name="T4" fmla="*/ 1 w 44"/>
                  <a:gd name="T5" fmla="*/ 6 h 61"/>
                  <a:gd name="T6" fmla="*/ 2 w 44"/>
                  <a:gd name="T7" fmla="*/ 2 h 61"/>
                  <a:gd name="T8" fmla="*/ 7 w 44"/>
                  <a:gd name="T9" fmla="*/ 2 h 61"/>
                  <a:gd name="T10" fmla="*/ 43 w 44"/>
                  <a:gd name="T11" fmla="*/ 55 h 61"/>
                  <a:gd name="T12" fmla="*/ 42 w 44"/>
                  <a:gd name="T13" fmla="*/ 60 h 61"/>
                  <a:gd name="T14" fmla="*/ 38 w 44"/>
                  <a:gd name="T15" fmla="*/ 6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" h="61">
                    <a:moveTo>
                      <a:pt x="38" y="60"/>
                    </a:moveTo>
                    <a:cubicBezTo>
                      <a:pt x="38" y="60"/>
                      <a:pt x="37" y="60"/>
                      <a:pt x="37" y="59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0" y="3"/>
                      <a:pt x="2" y="2"/>
                    </a:cubicBezTo>
                    <a:cubicBezTo>
                      <a:pt x="3" y="0"/>
                      <a:pt x="5" y="1"/>
                      <a:pt x="7" y="2"/>
                    </a:cubicBezTo>
                    <a:cubicBezTo>
                      <a:pt x="43" y="55"/>
                      <a:pt x="43" y="55"/>
                      <a:pt x="43" y="55"/>
                    </a:cubicBezTo>
                    <a:cubicBezTo>
                      <a:pt x="44" y="57"/>
                      <a:pt x="44" y="59"/>
                      <a:pt x="42" y="60"/>
                    </a:cubicBezTo>
                    <a:cubicBezTo>
                      <a:pt x="41" y="61"/>
                      <a:pt x="39" y="61"/>
                      <a:pt x="38" y="6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69" name="">
                <a:extLst>
                  <a:ext uri="{FF2B5EF4-FFF2-40B4-BE49-F238E27FC236}">
                    <a16:creationId xmlns:a16="http://schemas.microsoft.com/office/drawing/2014/main" id="{0FCF7146-2AA8-4E08-A3CD-DFB3DEF6F96B}"/>
                  </a:ext>
                </a:extLst>
              </p:cNvPr>
              <p:cNvSpPr/>
              <p:nvPr/>
            </p:nvSpPr>
            <p:spPr bwMode="auto">
              <a:xfrm>
                <a:off x="8480175" y="3175732"/>
                <a:ext cx="153997" cy="49592"/>
              </a:xfrm>
              <a:custGeom>
                <a:avLst/>
                <a:gdLst>
                  <a:gd name="T0" fmla="*/ 2 w 74"/>
                  <a:gd name="T1" fmla="*/ 6 h 24"/>
                  <a:gd name="T2" fmla="*/ 1 w 74"/>
                  <a:gd name="T3" fmla="*/ 2 h 24"/>
                  <a:gd name="T4" fmla="*/ 5 w 74"/>
                  <a:gd name="T5" fmla="*/ 0 h 24"/>
                  <a:gd name="T6" fmla="*/ 71 w 74"/>
                  <a:gd name="T7" fmla="*/ 17 h 24"/>
                  <a:gd name="T8" fmla="*/ 74 w 74"/>
                  <a:gd name="T9" fmla="*/ 21 h 24"/>
                  <a:gd name="T10" fmla="*/ 70 w 74"/>
                  <a:gd name="T11" fmla="*/ 23 h 24"/>
                  <a:gd name="T12" fmla="*/ 3 w 74"/>
                  <a:gd name="T13" fmla="*/ 7 h 24"/>
                  <a:gd name="T14" fmla="*/ 2 w 74"/>
                  <a:gd name="T15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4" h="24">
                    <a:moveTo>
                      <a:pt x="2" y="6"/>
                    </a:moveTo>
                    <a:cubicBezTo>
                      <a:pt x="1" y="5"/>
                      <a:pt x="0" y="4"/>
                      <a:pt x="1" y="2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27" y="7"/>
                      <a:pt x="49" y="12"/>
                      <a:pt x="71" y="17"/>
                    </a:cubicBezTo>
                    <a:cubicBezTo>
                      <a:pt x="73" y="17"/>
                      <a:pt x="74" y="19"/>
                      <a:pt x="74" y="21"/>
                    </a:cubicBezTo>
                    <a:cubicBezTo>
                      <a:pt x="73" y="23"/>
                      <a:pt x="71" y="24"/>
                      <a:pt x="70" y="23"/>
                    </a:cubicBezTo>
                    <a:cubicBezTo>
                      <a:pt x="47" y="19"/>
                      <a:pt x="25" y="13"/>
                      <a:pt x="3" y="7"/>
                    </a:cubicBezTo>
                    <a:cubicBezTo>
                      <a:pt x="3" y="7"/>
                      <a:pt x="2" y="6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70" name="">
                <a:extLst>
                  <a:ext uri="{FF2B5EF4-FFF2-40B4-BE49-F238E27FC236}">
                    <a16:creationId xmlns:a16="http://schemas.microsoft.com/office/drawing/2014/main" id="{09E18431-8ECF-4758-81FE-F16598A78684}"/>
                  </a:ext>
                </a:extLst>
              </p:cNvPr>
              <p:cNvSpPr/>
              <p:nvPr/>
            </p:nvSpPr>
            <p:spPr bwMode="auto">
              <a:xfrm>
                <a:off x="8467994" y="3406292"/>
                <a:ext cx="185318" cy="66993"/>
              </a:xfrm>
              <a:custGeom>
                <a:avLst/>
                <a:gdLst>
                  <a:gd name="T0" fmla="*/ 2 w 89"/>
                  <a:gd name="T1" fmla="*/ 31 h 32"/>
                  <a:gd name="T2" fmla="*/ 1 w 89"/>
                  <a:gd name="T3" fmla="*/ 29 h 32"/>
                  <a:gd name="T4" fmla="*/ 3 w 89"/>
                  <a:gd name="T5" fmla="*/ 25 h 32"/>
                  <a:gd name="T6" fmla="*/ 84 w 89"/>
                  <a:gd name="T7" fmla="*/ 1 h 32"/>
                  <a:gd name="T8" fmla="*/ 89 w 89"/>
                  <a:gd name="T9" fmla="*/ 3 h 32"/>
                  <a:gd name="T10" fmla="*/ 86 w 89"/>
                  <a:gd name="T11" fmla="*/ 7 h 32"/>
                  <a:gd name="T12" fmla="*/ 5 w 89"/>
                  <a:gd name="T13" fmla="*/ 31 h 32"/>
                  <a:gd name="T14" fmla="*/ 2 w 89"/>
                  <a:gd name="T15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9" h="32">
                    <a:moveTo>
                      <a:pt x="2" y="31"/>
                    </a:moveTo>
                    <a:cubicBezTo>
                      <a:pt x="1" y="30"/>
                      <a:pt x="1" y="30"/>
                      <a:pt x="1" y="29"/>
                    </a:cubicBezTo>
                    <a:cubicBezTo>
                      <a:pt x="0" y="27"/>
                      <a:pt x="1" y="25"/>
                      <a:pt x="3" y="25"/>
                    </a:cubicBezTo>
                    <a:cubicBezTo>
                      <a:pt x="31" y="18"/>
                      <a:pt x="57" y="10"/>
                      <a:pt x="84" y="1"/>
                    </a:cubicBezTo>
                    <a:cubicBezTo>
                      <a:pt x="86" y="0"/>
                      <a:pt x="88" y="1"/>
                      <a:pt x="89" y="3"/>
                    </a:cubicBezTo>
                    <a:cubicBezTo>
                      <a:pt x="89" y="5"/>
                      <a:pt x="88" y="7"/>
                      <a:pt x="86" y="7"/>
                    </a:cubicBezTo>
                    <a:cubicBezTo>
                      <a:pt x="59" y="17"/>
                      <a:pt x="33" y="25"/>
                      <a:pt x="5" y="31"/>
                    </a:cubicBezTo>
                    <a:cubicBezTo>
                      <a:pt x="4" y="32"/>
                      <a:pt x="3" y="31"/>
                      <a:pt x="2" y="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71" name="">
                <a:extLst>
                  <a:ext uri="{FF2B5EF4-FFF2-40B4-BE49-F238E27FC236}">
                    <a16:creationId xmlns:a16="http://schemas.microsoft.com/office/drawing/2014/main" id="{C6077BCC-6E93-45B3-B328-50933B23A78A}"/>
                  </a:ext>
                </a:extLst>
              </p:cNvPr>
              <p:cNvSpPr/>
              <p:nvPr/>
            </p:nvSpPr>
            <p:spPr bwMode="auto">
              <a:xfrm>
                <a:off x="8678544" y="3579429"/>
                <a:ext cx="99184" cy="113975"/>
              </a:xfrm>
              <a:custGeom>
                <a:avLst/>
                <a:gdLst>
                  <a:gd name="T0" fmla="*/ 2 w 48"/>
                  <a:gd name="T1" fmla="*/ 54 h 55"/>
                  <a:gd name="T2" fmla="*/ 1 w 48"/>
                  <a:gd name="T3" fmla="*/ 54 h 55"/>
                  <a:gd name="T4" fmla="*/ 1 w 48"/>
                  <a:gd name="T5" fmla="*/ 49 h 55"/>
                  <a:gd name="T6" fmla="*/ 42 w 48"/>
                  <a:gd name="T7" fmla="*/ 1 h 55"/>
                  <a:gd name="T8" fmla="*/ 47 w 48"/>
                  <a:gd name="T9" fmla="*/ 1 h 55"/>
                  <a:gd name="T10" fmla="*/ 47 w 48"/>
                  <a:gd name="T11" fmla="*/ 6 h 55"/>
                  <a:gd name="T12" fmla="*/ 6 w 48"/>
                  <a:gd name="T13" fmla="*/ 53 h 55"/>
                  <a:gd name="T14" fmla="*/ 2 w 48"/>
                  <a:gd name="T15" fmla="*/ 54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5">
                    <a:moveTo>
                      <a:pt x="2" y="54"/>
                    </a:moveTo>
                    <a:cubicBezTo>
                      <a:pt x="1" y="54"/>
                      <a:pt x="1" y="54"/>
                      <a:pt x="1" y="54"/>
                    </a:cubicBezTo>
                    <a:cubicBezTo>
                      <a:pt x="0" y="52"/>
                      <a:pt x="0" y="50"/>
                      <a:pt x="1" y="49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43" y="0"/>
                      <a:pt x="45" y="0"/>
                      <a:pt x="47" y="1"/>
                    </a:cubicBezTo>
                    <a:cubicBezTo>
                      <a:pt x="48" y="2"/>
                      <a:pt x="48" y="4"/>
                      <a:pt x="47" y="6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5" y="55"/>
                      <a:pt x="3" y="55"/>
                      <a:pt x="2" y="5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72" name="">
                <a:extLst>
                  <a:ext uri="{FF2B5EF4-FFF2-40B4-BE49-F238E27FC236}">
                    <a16:creationId xmlns:a16="http://schemas.microsoft.com/office/drawing/2014/main" id="{00F2F988-52E2-4D1A-8E36-1619BBB71ECF}"/>
                  </a:ext>
                </a:extLst>
              </p:cNvPr>
              <p:cNvSpPr/>
              <p:nvPr/>
            </p:nvSpPr>
            <p:spPr bwMode="auto">
              <a:xfrm>
                <a:off x="9088331" y="2712002"/>
                <a:ext cx="83524" cy="70473"/>
              </a:xfrm>
              <a:custGeom>
                <a:avLst/>
                <a:gdLst>
                  <a:gd name="T0" fmla="*/ 9 w 40"/>
                  <a:gd name="T1" fmla="*/ 29 h 34"/>
                  <a:gd name="T2" fmla="*/ 2 w 40"/>
                  <a:gd name="T3" fmla="*/ 20 h 34"/>
                  <a:gd name="T4" fmla="*/ 2 w 40"/>
                  <a:gd name="T5" fmla="*/ 20 h 34"/>
                  <a:gd name="T6" fmla="*/ 3 w 40"/>
                  <a:gd name="T7" fmla="*/ 9 h 34"/>
                  <a:gd name="T8" fmla="*/ 13 w 40"/>
                  <a:gd name="T9" fmla="*/ 2 h 34"/>
                  <a:gd name="T10" fmla="*/ 36 w 40"/>
                  <a:gd name="T11" fmla="*/ 11 h 34"/>
                  <a:gd name="T12" fmla="*/ 37 w 40"/>
                  <a:gd name="T13" fmla="*/ 26 h 34"/>
                  <a:gd name="T14" fmla="*/ 19 w 40"/>
                  <a:gd name="T15" fmla="*/ 33 h 34"/>
                  <a:gd name="T16" fmla="*/ 9 w 40"/>
                  <a:gd name="T17" fmla="*/ 29 h 34"/>
                  <a:gd name="T18" fmla="*/ 8 w 40"/>
                  <a:gd name="T19" fmla="*/ 17 h 34"/>
                  <a:gd name="T20" fmla="*/ 20 w 40"/>
                  <a:gd name="T21" fmla="*/ 26 h 34"/>
                  <a:gd name="T22" fmla="*/ 31 w 40"/>
                  <a:gd name="T23" fmla="*/ 22 h 34"/>
                  <a:gd name="T24" fmla="*/ 30 w 40"/>
                  <a:gd name="T25" fmla="*/ 15 h 34"/>
                  <a:gd name="T26" fmla="*/ 14 w 40"/>
                  <a:gd name="T27" fmla="*/ 9 h 34"/>
                  <a:gd name="T28" fmla="*/ 9 w 40"/>
                  <a:gd name="T29" fmla="*/ 12 h 34"/>
                  <a:gd name="T30" fmla="*/ 8 w 40"/>
                  <a:gd name="T31" fmla="*/ 1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0" h="34">
                    <a:moveTo>
                      <a:pt x="9" y="29"/>
                    </a:moveTo>
                    <a:cubicBezTo>
                      <a:pt x="6" y="27"/>
                      <a:pt x="3" y="24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0" y="16"/>
                      <a:pt x="1" y="12"/>
                      <a:pt x="3" y="9"/>
                    </a:cubicBezTo>
                    <a:cubicBezTo>
                      <a:pt x="5" y="5"/>
                      <a:pt x="9" y="3"/>
                      <a:pt x="13" y="2"/>
                    </a:cubicBezTo>
                    <a:cubicBezTo>
                      <a:pt x="21" y="0"/>
                      <a:pt x="31" y="4"/>
                      <a:pt x="36" y="11"/>
                    </a:cubicBezTo>
                    <a:cubicBezTo>
                      <a:pt x="40" y="18"/>
                      <a:pt x="39" y="23"/>
                      <a:pt x="37" y="26"/>
                    </a:cubicBezTo>
                    <a:cubicBezTo>
                      <a:pt x="34" y="31"/>
                      <a:pt x="27" y="34"/>
                      <a:pt x="19" y="33"/>
                    </a:cubicBezTo>
                    <a:cubicBezTo>
                      <a:pt x="15" y="33"/>
                      <a:pt x="12" y="31"/>
                      <a:pt x="9" y="29"/>
                    </a:cubicBezTo>
                    <a:close/>
                    <a:moveTo>
                      <a:pt x="8" y="17"/>
                    </a:moveTo>
                    <a:cubicBezTo>
                      <a:pt x="11" y="24"/>
                      <a:pt x="17" y="26"/>
                      <a:pt x="20" y="26"/>
                    </a:cubicBezTo>
                    <a:cubicBezTo>
                      <a:pt x="25" y="27"/>
                      <a:pt x="29" y="25"/>
                      <a:pt x="31" y="22"/>
                    </a:cubicBezTo>
                    <a:cubicBezTo>
                      <a:pt x="32" y="20"/>
                      <a:pt x="32" y="18"/>
                      <a:pt x="30" y="15"/>
                    </a:cubicBezTo>
                    <a:cubicBezTo>
                      <a:pt x="27" y="11"/>
                      <a:pt x="20" y="8"/>
                      <a:pt x="14" y="9"/>
                    </a:cubicBezTo>
                    <a:cubicBezTo>
                      <a:pt x="12" y="9"/>
                      <a:pt x="10" y="10"/>
                      <a:pt x="9" y="12"/>
                    </a:cubicBezTo>
                    <a:cubicBezTo>
                      <a:pt x="8" y="14"/>
                      <a:pt x="8" y="16"/>
                      <a:pt x="8" y="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73" name="">
                <a:extLst>
                  <a:ext uri="{FF2B5EF4-FFF2-40B4-BE49-F238E27FC236}">
                    <a16:creationId xmlns:a16="http://schemas.microsoft.com/office/drawing/2014/main" id="{6BAAD8B8-42FD-4654-9CB5-ABC71C6ACCD0}"/>
                  </a:ext>
                </a:extLst>
              </p:cNvPr>
              <p:cNvSpPr/>
              <p:nvPr/>
            </p:nvSpPr>
            <p:spPr bwMode="auto">
              <a:xfrm>
                <a:off x="8834280" y="2712002"/>
                <a:ext cx="93964" cy="73083"/>
              </a:xfrm>
              <a:custGeom>
                <a:avLst/>
                <a:gdLst>
                  <a:gd name="T0" fmla="*/ 8 w 45"/>
                  <a:gd name="T1" fmla="*/ 29 h 35"/>
                  <a:gd name="T2" fmla="*/ 1 w 45"/>
                  <a:gd name="T3" fmla="*/ 19 h 35"/>
                  <a:gd name="T4" fmla="*/ 6 w 45"/>
                  <a:gd name="T5" fmla="*/ 6 h 35"/>
                  <a:gd name="T6" fmla="*/ 18 w 45"/>
                  <a:gd name="T7" fmla="*/ 1 h 35"/>
                  <a:gd name="T8" fmla="*/ 36 w 45"/>
                  <a:gd name="T9" fmla="*/ 5 h 35"/>
                  <a:gd name="T10" fmla="*/ 44 w 45"/>
                  <a:gd name="T11" fmla="*/ 22 h 35"/>
                  <a:gd name="T12" fmla="*/ 38 w 45"/>
                  <a:gd name="T13" fmla="*/ 31 h 35"/>
                  <a:gd name="T14" fmla="*/ 13 w 45"/>
                  <a:gd name="T15" fmla="*/ 32 h 35"/>
                  <a:gd name="T16" fmla="*/ 13 w 45"/>
                  <a:gd name="T17" fmla="*/ 32 h 35"/>
                  <a:gd name="T18" fmla="*/ 8 w 45"/>
                  <a:gd name="T19" fmla="*/ 29 h 35"/>
                  <a:gd name="T20" fmla="*/ 32 w 45"/>
                  <a:gd name="T21" fmla="*/ 11 h 35"/>
                  <a:gd name="T22" fmla="*/ 32 w 45"/>
                  <a:gd name="T23" fmla="*/ 10 h 35"/>
                  <a:gd name="T24" fmla="*/ 19 w 45"/>
                  <a:gd name="T25" fmla="*/ 8 h 35"/>
                  <a:gd name="T26" fmla="*/ 11 w 45"/>
                  <a:gd name="T27" fmla="*/ 11 h 35"/>
                  <a:gd name="T28" fmla="*/ 8 w 45"/>
                  <a:gd name="T29" fmla="*/ 18 h 35"/>
                  <a:gd name="T30" fmla="*/ 16 w 45"/>
                  <a:gd name="T31" fmla="*/ 25 h 35"/>
                  <a:gd name="T32" fmla="*/ 16 w 45"/>
                  <a:gd name="T33" fmla="*/ 25 h 35"/>
                  <a:gd name="T34" fmla="*/ 34 w 45"/>
                  <a:gd name="T35" fmla="*/ 25 h 35"/>
                  <a:gd name="T36" fmla="*/ 37 w 45"/>
                  <a:gd name="T37" fmla="*/ 21 h 35"/>
                  <a:gd name="T38" fmla="*/ 32 w 45"/>
                  <a:gd name="T39" fmla="*/ 1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5" h="35">
                    <a:moveTo>
                      <a:pt x="8" y="29"/>
                    </a:moveTo>
                    <a:cubicBezTo>
                      <a:pt x="4" y="26"/>
                      <a:pt x="2" y="23"/>
                      <a:pt x="1" y="19"/>
                    </a:cubicBezTo>
                    <a:cubicBezTo>
                      <a:pt x="0" y="14"/>
                      <a:pt x="2" y="9"/>
                      <a:pt x="6" y="6"/>
                    </a:cubicBezTo>
                    <a:cubicBezTo>
                      <a:pt x="9" y="3"/>
                      <a:pt x="13" y="2"/>
                      <a:pt x="18" y="1"/>
                    </a:cubicBezTo>
                    <a:cubicBezTo>
                      <a:pt x="24" y="0"/>
                      <a:pt x="31" y="1"/>
                      <a:pt x="36" y="5"/>
                    </a:cubicBezTo>
                    <a:cubicBezTo>
                      <a:pt x="42" y="9"/>
                      <a:pt x="45" y="15"/>
                      <a:pt x="44" y="22"/>
                    </a:cubicBezTo>
                    <a:cubicBezTo>
                      <a:pt x="44" y="26"/>
                      <a:pt x="42" y="29"/>
                      <a:pt x="38" y="31"/>
                    </a:cubicBezTo>
                    <a:cubicBezTo>
                      <a:pt x="31" y="35"/>
                      <a:pt x="21" y="34"/>
                      <a:pt x="13" y="32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11" y="31"/>
                      <a:pt x="10" y="30"/>
                      <a:pt x="8" y="29"/>
                    </a:cubicBezTo>
                    <a:close/>
                    <a:moveTo>
                      <a:pt x="32" y="11"/>
                    </a:moveTo>
                    <a:cubicBezTo>
                      <a:pt x="32" y="10"/>
                      <a:pt x="32" y="10"/>
                      <a:pt x="32" y="10"/>
                    </a:cubicBezTo>
                    <a:cubicBezTo>
                      <a:pt x="28" y="8"/>
                      <a:pt x="23" y="7"/>
                      <a:pt x="19" y="8"/>
                    </a:cubicBezTo>
                    <a:cubicBezTo>
                      <a:pt x="16" y="8"/>
                      <a:pt x="13" y="9"/>
                      <a:pt x="11" y="11"/>
                    </a:cubicBezTo>
                    <a:cubicBezTo>
                      <a:pt x="9" y="13"/>
                      <a:pt x="8" y="15"/>
                      <a:pt x="8" y="18"/>
                    </a:cubicBezTo>
                    <a:cubicBezTo>
                      <a:pt x="9" y="21"/>
                      <a:pt x="12" y="24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21" y="27"/>
                      <a:pt x="30" y="28"/>
                      <a:pt x="34" y="25"/>
                    </a:cubicBezTo>
                    <a:cubicBezTo>
                      <a:pt x="36" y="24"/>
                      <a:pt x="37" y="23"/>
                      <a:pt x="37" y="21"/>
                    </a:cubicBezTo>
                    <a:cubicBezTo>
                      <a:pt x="38" y="17"/>
                      <a:pt x="36" y="13"/>
                      <a:pt x="32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74" name="">
                <a:extLst>
                  <a:ext uri="{FF2B5EF4-FFF2-40B4-BE49-F238E27FC236}">
                    <a16:creationId xmlns:a16="http://schemas.microsoft.com/office/drawing/2014/main" id="{1E0EE790-369D-4C78-90BB-772427456D06}"/>
                  </a:ext>
                </a:extLst>
              </p:cNvPr>
              <p:cNvSpPr/>
              <p:nvPr/>
            </p:nvSpPr>
            <p:spPr bwMode="auto">
              <a:xfrm>
                <a:off x="8605460" y="2864258"/>
                <a:ext cx="83524" cy="78303"/>
              </a:xfrm>
              <a:custGeom>
                <a:avLst/>
                <a:gdLst>
                  <a:gd name="T0" fmla="*/ 6 w 40"/>
                  <a:gd name="T1" fmla="*/ 35 h 38"/>
                  <a:gd name="T2" fmla="*/ 6 w 40"/>
                  <a:gd name="T3" fmla="*/ 35 h 38"/>
                  <a:gd name="T4" fmla="*/ 1 w 40"/>
                  <a:gd name="T5" fmla="*/ 18 h 38"/>
                  <a:gd name="T6" fmla="*/ 17 w 40"/>
                  <a:gd name="T7" fmla="*/ 1 h 38"/>
                  <a:gd name="T8" fmla="*/ 28 w 40"/>
                  <a:gd name="T9" fmla="*/ 1 h 38"/>
                  <a:gd name="T10" fmla="*/ 38 w 40"/>
                  <a:gd name="T11" fmla="*/ 8 h 38"/>
                  <a:gd name="T12" fmla="*/ 37 w 40"/>
                  <a:gd name="T13" fmla="*/ 21 h 38"/>
                  <a:gd name="T14" fmla="*/ 19 w 40"/>
                  <a:gd name="T15" fmla="*/ 36 h 38"/>
                  <a:gd name="T16" fmla="*/ 19 w 40"/>
                  <a:gd name="T17" fmla="*/ 36 h 38"/>
                  <a:gd name="T18" fmla="*/ 6 w 40"/>
                  <a:gd name="T19" fmla="*/ 35 h 38"/>
                  <a:gd name="T20" fmla="*/ 29 w 40"/>
                  <a:gd name="T21" fmla="*/ 9 h 38"/>
                  <a:gd name="T22" fmla="*/ 27 w 40"/>
                  <a:gd name="T23" fmla="*/ 7 h 38"/>
                  <a:gd name="T24" fmla="*/ 19 w 40"/>
                  <a:gd name="T25" fmla="*/ 8 h 38"/>
                  <a:gd name="T26" fmla="*/ 8 w 40"/>
                  <a:gd name="T27" fmla="*/ 20 h 38"/>
                  <a:gd name="T28" fmla="*/ 10 w 40"/>
                  <a:gd name="T29" fmla="*/ 29 h 38"/>
                  <a:gd name="T30" fmla="*/ 17 w 40"/>
                  <a:gd name="T31" fmla="*/ 30 h 38"/>
                  <a:gd name="T32" fmla="*/ 17 w 40"/>
                  <a:gd name="T33" fmla="*/ 30 h 38"/>
                  <a:gd name="T34" fmla="*/ 31 w 40"/>
                  <a:gd name="T35" fmla="*/ 17 h 38"/>
                  <a:gd name="T36" fmla="*/ 32 w 40"/>
                  <a:gd name="T37" fmla="*/ 11 h 38"/>
                  <a:gd name="T38" fmla="*/ 29 w 40"/>
                  <a:gd name="T39" fmla="*/ 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0" h="38">
                    <a:moveTo>
                      <a:pt x="6" y="35"/>
                    </a:moveTo>
                    <a:cubicBezTo>
                      <a:pt x="6" y="35"/>
                      <a:pt x="6" y="35"/>
                      <a:pt x="6" y="35"/>
                    </a:cubicBezTo>
                    <a:cubicBezTo>
                      <a:pt x="0" y="30"/>
                      <a:pt x="0" y="23"/>
                      <a:pt x="1" y="18"/>
                    </a:cubicBezTo>
                    <a:cubicBezTo>
                      <a:pt x="3" y="10"/>
                      <a:pt x="9" y="4"/>
                      <a:pt x="17" y="1"/>
                    </a:cubicBezTo>
                    <a:cubicBezTo>
                      <a:pt x="21" y="0"/>
                      <a:pt x="25" y="0"/>
                      <a:pt x="28" y="1"/>
                    </a:cubicBezTo>
                    <a:cubicBezTo>
                      <a:pt x="32" y="2"/>
                      <a:pt x="36" y="4"/>
                      <a:pt x="38" y="8"/>
                    </a:cubicBezTo>
                    <a:cubicBezTo>
                      <a:pt x="40" y="12"/>
                      <a:pt x="39" y="17"/>
                      <a:pt x="37" y="21"/>
                    </a:cubicBezTo>
                    <a:cubicBezTo>
                      <a:pt x="33" y="28"/>
                      <a:pt x="26" y="34"/>
                      <a:pt x="19" y="36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14" y="38"/>
                      <a:pt x="9" y="37"/>
                      <a:pt x="6" y="35"/>
                    </a:cubicBezTo>
                    <a:close/>
                    <a:moveTo>
                      <a:pt x="29" y="9"/>
                    </a:moveTo>
                    <a:cubicBezTo>
                      <a:pt x="29" y="8"/>
                      <a:pt x="28" y="8"/>
                      <a:pt x="27" y="7"/>
                    </a:cubicBezTo>
                    <a:cubicBezTo>
                      <a:pt x="24" y="7"/>
                      <a:pt x="21" y="7"/>
                      <a:pt x="19" y="8"/>
                    </a:cubicBezTo>
                    <a:cubicBezTo>
                      <a:pt x="14" y="10"/>
                      <a:pt x="9" y="14"/>
                      <a:pt x="8" y="20"/>
                    </a:cubicBezTo>
                    <a:cubicBezTo>
                      <a:pt x="7" y="23"/>
                      <a:pt x="7" y="27"/>
                      <a:pt x="10" y="29"/>
                    </a:cubicBezTo>
                    <a:cubicBezTo>
                      <a:pt x="12" y="30"/>
                      <a:pt x="15" y="30"/>
                      <a:pt x="17" y="30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22" y="28"/>
                      <a:pt x="28" y="23"/>
                      <a:pt x="31" y="17"/>
                    </a:cubicBezTo>
                    <a:cubicBezTo>
                      <a:pt x="32" y="15"/>
                      <a:pt x="32" y="13"/>
                      <a:pt x="32" y="11"/>
                    </a:cubicBezTo>
                    <a:cubicBezTo>
                      <a:pt x="31" y="10"/>
                      <a:pt x="30" y="9"/>
                      <a:pt x="29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75" name="">
                <a:extLst>
                  <a:ext uri="{FF2B5EF4-FFF2-40B4-BE49-F238E27FC236}">
                    <a16:creationId xmlns:a16="http://schemas.microsoft.com/office/drawing/2014/main" id="{C044508D-ECE0-455D-B280-F682795D420A}"/>
                  </a:ext>
                </a:extLst>
              </p:cNvPr>
              <p:cNvSpPr/>
              <p:nvPr/>
            </p:nvSpPr>
            <p:spPr bwMode="auto">
              <a:xfrm>
                <a:off x="8426232" y="3111349"/>
                <a:ext cx="79174" cy="106145"/>
              </a:xfrm>
              <a:custGeom>
                <a:avLst/>
                <a:gdLst>
                  <a:gd name="T0" fmla="*/ 8 w 38"/>
                  <a:gd name="T1" fmla="*/ 46 h 51"/>
                  <a:gd name="T2" fmla="*/ 0 w 38"/>
                  <a:gd name="T3" fmla="*/ 29 h 51"/>
                  <a:gd name="T4" fmla="*/ 10 w 38"/>
                  <a:gd name="T5" fmla="*/ 7 h 51"/>
                  <a:gd name="T6" fmla="*/ 27 w 38"/>
                  <a:gd name="T7" fmla="*/ 2 h 51"/>
                  <a:gd name="T8" fmla="*/ 36 w 38"/>
                  <a:gd name="T9" fmla="*/ 16 h 51"/>
                  <a:gd name="T10" fmla="*/ 25 w 38"/>
                  <a:gd name="T11" fmla="*/ 47 h 51"/>
                  <a:gd name="T12" fmla="*/ 9 w 38"/>
                  <a:gd name="T13" fmla="*/ 47 h 51"/>
                  <a:gd name="T14" fmla="*/ 9 w 38"/>
                  <a:gd name="T15" fmla="*/ 47 h 51"/>
                  <a:gd name="T16" fmla="*/ 8 w 38"/>
                  <a:gd name="T17" fmla="*/ 46 h 51"/>
                  <a:gd name="T18" fmla="*/ 11 w 38"/>
                  <a:gd name="T19" fmla="*/ 44 h 51"/>
                  <a:gd name="T20" fmla="*/ 11 w 38"/>
                  <a:gd name="T21" fmla="*/ 44 h 51"/>
                  <a:gd name="T22" fmla="*/ 25 w 38"/>
                  <a:gd name="T23" fmla="*/ 10 h 51"/>
                  <a:gd name="T24" fmla="*/ 24 w 38"/>
                  <a:gd name="T25" fmla="*/ 9 h 51"/>
                  <a:gd name="T26" fmla="*/ 15 w 38"/>
                  <a:gd name="T27" fmla="*/ 12 h 51"/>
                  <a:gd name="T28" fmla="*/ 7 w 38"/>
                  <a:gd name="T29" fmla="*/ 29 h 51"/>
                  <a:gd name="T30" fmla="*/ 13 w 38"/>
                  <a:gd name="T31" fmla="*/ 41 h 51"/>
                  <a:gd name="T32" fmla="*/ 21 w 38"/>
                  <a:gd name="T33" fmla="*/ 41 h 51"/>
                  <a:gd name="T34" fmla="*/ 29 w 38"/>
                  <a:gd name="T35" fmla="*/ 17 h 51"/>
                  <a:gd name="T36" fmla="*/ 25 w 38"/>
                  <a:gd name="T37" fmla="*/ 1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" h="51">
                    <a:moveTo>
                      <a:pt x="8" y="46"/>
                    </a:moveTo>
                    <a:cubicBezTo>
                      <a:pt x="2" y="42"/>
                      <a:pt x="0" y="35"/>
                      <a:pt x="0" y="29"/>
                    </a:cubicBezTo>
                    <a:cubicBezTo>
                      <a:pt x="0" y="21"/>
                      <a:pt x="4" y="12"/>
                      <a:pt x="10" y="7"/>
                    </a:cubicBezTo>
                    <a:cubicBezTo>
                      <a:pt x="15" y="2"/>
                      <a:pt x="22" y="0"/>
                      <a:pt x="27" y="2"/>
                    </a:cubicBezTo>
                    <a:cubicBezTo>
                      <a:pt x="32" y="4"/>
                      <a:pt x="35" y="10"/>
                      <a:pt x="36" y="16"/>
                    </a:cubicBezTo>
                    <a:cubicBezTo>
                      <a:pt x="38" y="25"/>
                      <a:pt x="34" y="40"/>
                      <a:pt x="25" y="47"/>
                    </a:cubicBezTo>
                    <a:cubicBezTo>
                      <a:pt x="22" y="49"/>
                      <a:pt x="16" y="51"/>
                      <a:pt x="9" y="47"/>
                    </a:cubicBezTo>
                    <a:cubicBezTo>
                      <a:pt x="9" y="47"/>
                      <a:pt x="9" y="47"/>
                      <a:pt x="9" y="47"/>
                    </a:cubicBezTo>
                    <a:cubicBezTo>
                      <a:pt x="9" y="47"/>
                      <a:pt x="8" y="47"/>
                      <a:pt x="8" y="46"/>
                    </a:cubicBezTo>
                    <a:close/>
                    <a:moveTo>
                      <a:pt x="11" y="44"/>
                    </a:moveTo>
                    <a:cubicBezTo>
                      <a:pt x="11" y="44"/>
                      <a:pt x="11" y="44"/>
                      <a:pt x="11" y="44"/>
                    </a:cubicBezTo>
                    <a:close/>
                    <a:moveTo>
                      <a:pt x="25" y="10"/>
                    </a:moveTo>
                    <a:cubicBezTo>
                      <a:pt x="25" y="9"/>
                      <a:pt x="25" y="9"/>
                      <a:pt x="24" y="9"/>
                    </a:cubicBezTo>
                    <a:cubicBezTo>
                      <a:pt x="21" y="8"/>
                      <a:pt x="17" y="10"/>
                      <a:pt x="15" y="12"/>
                    </a:cubicBezTo>
                    <a:cubicBezTo>
                      <a:pt x="10" y="16"/>
                      <a:pt x="7" y="23"/>
                      <a:pt x="7" y="29"/>
                    </a:cubicBezTo>
                    <a:cubicBezTo>
                      <a:pt x="7" y="33"/>
                      <a:pt x="8" y="39"/>
                      <a:pt x="13" y="41"/>
                    </a:cubicBezTo>
                    <a:cubicBezTo>
                      <a:pt x="16" y="43"/>
                      <a:pt x="19" y="43"/>
                      <a:pt x="21" y="41"/>
                    </a:cubicBezTo>
                    <a:cubicBezTo>
                      <a:pt x="27" y="37"/>
                      <a:pt x="30" y="24"/>
                      <a:pt x="29" y="17"/>
                    </a:cubicBezTo>
                    <a:cubicBezTo>
                      <a:pt x="29" y="16"/>
                      <a:pt x="28" y="12"/>
                      <a:pt x="25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76" name="">
                <a:extLst>
                  <a:ext uri="{FF2B5EF4-FFF2-40B4-BE49-F238E27FC236}">
                    <a16:creationId xmlns:a16="http://schemas.microsoft.com/office/drawing/2014/main" id="{4485888C-25E3-41F2-8536-33FF3DCD1990}"/>
                  </a:ext>
                </a:extLst>
              </p:cNvPr>
              <p:cNvSpPr/>
              <p:nvPr/>
            </p:nvSpPr>
            <p:spPr bwMode="auto">
              <a:xfrm>
                <a:off x="8407961" y="3421082"/>
                <a:ext cx="85264" cy="101795"/>
              </a:xfrm>
              <a:custGeom>
                <a:avLst/>
                <a:gdLst>
                  <a:gd name="T0" fmla="*/ 14 w 41"/>
                  <a:gd name="T1" fmla="*/ 45 h 49"/>
                  <a:gd name="T2" fmla="*/ 10 w 41"/>
                  <a:gd name="T3" fmla="*/ 41 h 49"/>
                  <a:gd name="T4" fmla="*/ 3 w 41"/>
                  <a:gd name="T5" fmla="*/ 15 h 49"/>
                  <a:gd name="T6" fmla="*/ 12 w 41"/>
                  <a:gd name="T7" fmla="*/ 4 h 49"/>
                  <a:gd name="T8" fmla="*/ 34 w 41"/>
                  <a:gd name="T9" fmla="*/ 14 h 49"/>
                  <a:gd name="T10" fmla="*/ 32 w 41"/>
                  <a:gd name="T11" fmla="*/ 46 h 49"/>
                  <a:gd name="T12" fmla="*/ 32 w 41"/>
                  <a:gd name="T13" fmla="*/ 46 h 49"/>
                  <a:gd name="T14" fmla="*/ 20 w 41"/>
                  <a:gd name="T15" fmla="*/ 48 h 49"/>
                  <a:gd name="T16" fmla="*/ 14 w 41"/>
                  <a:gd name="T17" fmla="*/ 45 h 49"/>
                  <a:gd name="T18" fmla="*/ 22 w 41"/>
                  <a:gd name="T19" fmla="*/ 11 h 49"/>
                  <a:gd name="T20" fmla="*/ 14 w 41"/>
                  <a:gd name="T21" fmla="*/ 10 h 49"/>
                  <a:gd name="T22" fmla="*/ 10 w 41"/>
                  <a:gd name="T23" fmla="*/ 16 h 49"/>
                  <a:gd name="T24" fmla="*/ 15 w 41"/>
                  <a:gd name="T25" fmla="*/ 36 h 49"/>
                  <a:gd name="T26" fmla="*/ 22 w 41"/>
                  <a:gd name="T27" fmla="*/ 41 h 49"/>
                  <a:gd name="T28" fmla="*/ 28 w 41"/>
                  <a:gd name="T29" fmla="*/ 40 h 49"/>
                  <a:gd name="T30" fmla="*/ 28 w 41"/>
                  <a:gd name="T31" fmla="*/ 40 h 49"/>
                  <a:gd name="T32" fmla="*/ 27 w 41"/>
                  <a:gd name="T33" fmla="*/ 17 h 49"/>
                  <a:gd name="T34" fmla="*/ 22 w 41"/>
                  <a:gd name="T35" fmla="*/ 1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1" h="49">
                    <a:moveTo>
                      <a:pt x="14" y="45"/>
                    </a:moveTo>
                    <a:cubicBezTo>
                      <a:pt x="12" y="44"/>
                      <a:pt x="11" y="43"/>
                      <a:pt x="10" y="41"/>
                    </a:cubicBezTo>
                    <a:cubicBezTo>
                      <a:pt x="3" y="34"/>
                      <a:pt x="0" y="24"/>
                      <a:pt x="3" y="15"/>
                    </a:cubicBezTo>
                    <a:cubicBezTo>
                      <a:pt x="4" y="9"/>
                      <a:pt x="8" y="5"/>
                      <a:pt x="12" y="4"/>
                    </a:cubicBezTo>
                    <a:cubicBezTo>
                      <a:pt x="20" y="0"/>
                      <a:pt x="28" y="4"/>
                      <a:pt x="34" y="14"/>
                    </a:cubicBezTo>
                    <a:cubicBezTo>
                      <a:pt x="40" y="25"/>
                      <a:pt x="41" y="40"/>
                      <a:pt x="32" y="46"/>
                    </a:cubicBezTo>
                    <a:cubicBezTo>
                      <a:pt x="32" y="46"/>
                      <a:pt x="32" y="46"/>
                      <a:pt x="32" y="46"/>
                    </a:cubicBezTo>
                    <a:cubicBezTo>
                      <a:pt x="29" y="48"/>
                      <a:pt x="24" y="49"/>
                      <a:pt x="20" y="48"/>
                    </a:cubicBezTo>
                    <a:cubicBezTo>
                      <a:pt x="18" y="47"/>
                      <a:pt x="16" y="46"/>
                      <a:pt x="14" y="45"/>
                    </a:cubicBezTo>
                    <a:close/>
                    <a:moveTo>
                      <a:pt x="22" y="11"/>
                    </a:moveTo>
                    <a:cubicBezTo>
                      <a:pt x="20" y="9"/>
                      <a:pt x="17" y="9"/>
                      <a:pt x="14" y="10"/>
                    </a:cubicBezTo>
                    <a:cubicBezTo>
                      <a:pt x="11" y="11"/>
                      <a:pt x="10" y="15"/>
                      <a:pt x="10" y="16"/>
                    </a:cubicBezTo>
                    <a:cubicBezTo>
                      <a:pt x="8" y="23"/>
                      <a:pt x="10" y="31"/>
                      <a:pt x="15" y="36"/>
                    </a:cubicBezTo>
                    <a:cubicBezTo>
                      <a:pt x="17" y="39"/>
                      <a:pt x="19" y="40"/>
                      <a:pt x="22" y="41"/>
                    </a:cubicBezTo>
                    <a:cubicBezTo>
                      <a:pt x="24" y="42"/>
                      <a:pt x="27" y="42"/>
                      <a:pt x="28" y="40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33" y="37"/>
                      <a:pt x="32" y="26"/>
                      <a:pt x="27" y="17"/>
                    </a:cubicBezTo>
                    <a:cubicBezTo>
                      <a:pt x="27" y="16"/>
                      <a:pt x="25" y="13"/>
                      <a:pt x="22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77" name="">
                <a:extLst>
                  <a:ext uri="{FF2B5EF4-FFF2-40B4-BE49-F238E27FC236}">
                    <a16:creationId xmlns:a16="http://schemas.microsoft.com/office/drawing/2014/main" id="{57DE2F71-68C2-4289-B2D7-FD5E13282257}"/>
                  </a:ext>
                </a:extLst>
              </p:cNvPr>
              <p:cNvSpPr/>
              <p:nvPr/>
            </p:nvSpPr>
            <p:spPr bwMode="auto">
              <a:xfrm>
                <a:off x="8611550" y="3658603"/>
                <a:ext cx="95704" cy="78303"/>
              </a:xfrm>
              <a:custGeom>
                <a:avLst/>
                <a:gdLst>
                  <a:gd name="T0" fmla="*/ 12 w 46"/>
                  <a:gd name="T1" fmla="*/ 30 h 38"/>
                  <a:gd name="T2" fmla="*/ 3 w 46"/>
                  <a:gd name="T3" fmla="*/ 20 h 38"/>
                  <a:gd name="T4" fmla="*/ 10 w 46"/>
                  <a:gd name="T5" fmla="*/ 3 h 38"/>
                  <a:gd name="T6" fmla="*/ 27 w 46"/>
                  <a:gd name="T7" fmla="*/ 3 h 38"/>
                  <a:gd name="T8" fmla="*/ 45 w 46"/>
                  <a:gd name="T9" fmla="*/ 23 h 38"/>
                  <a:gd name="T10" fmla="*/ 45 w 46"/>
                  <a:gd name="T11" fmla="*/ 23 h 38"/>
                  <a:gd name="T12" fmla="*/ 43 w 46"/>
                  <a:gd name="T13" fmla="*/ 34 h 38"/>
                  <a:gd name="T14" fmla="*/ 32 w 46"/>
                  <a:gd name="T15" fmla="*/ 37 h 38"/>
                  <a:gd name="T16" fmla="*/ 12 w 46"/>
                  <a:gd name="T17" fmla="*/ 30 h 38"/>
                  <a:gd name="T18" fmla="*/ 28 w 46"/>
                  <a:gd name="T19" fmla="*/ 12 h 38"/>
                  <a:gd name="T20" fmla="*/ 24 w 46"/>
                  <a:gd name="T21" fmla="*/ 10 h 38"/>
                  <a:gd name="T22" fmla="*/ 13 w 46"/>
                  <a:gd name="T23" fmla="*/ 9 h 38"/>
                  <a:gd name="T24" fmla="*/ 9 w 46"/>
                  <a:gd name="T25" fmla="*/ 17 h 38"/>
                  <a:gd name="T26" fmla="*/ 33 w 46"/>
                  <a:gd name="T27" fmla="*/ 31 h 38"/>
                  <a:gd name="T28" fmla="*/ 38 w 46"/>
                  <a:gd name="T29" fmla="*/ 30 h 38"/>
                  <a:gd name="T30" fmla="*/ 38 w 46"/>
                  <a:gd name="T31" fmla="*/ 25 h 38"/>
                  <a:gd name="T32" fmla="*/ 28 w 46"/>
                  <a:gd name="T33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38">
                    <a:moveTo>
                      <a:pt x="12" y="30"/>
                    </a:moveTo>
                    <a:cubicBezTo>
                      <a:pt x="8" y="27"/>
                      <a:pt x="5" y="24"/>
                      <a:pt x="3" y="20"/>
                    </a:cubicBezTo>
                    <a:cubicBezTo>
                      <a:pt x="0" y="13"/>
                      <a:pt x="4" y="6"/>
                      <a:pt x="10" y="3"/>
                    </a:cubicBezTo>
                    <a:cubicBezTo>
                      <a:pt x="15" y="0"/>
                      <a:pt x="21" y="1"/>
                      <a:pt x="27" y="3"/>
                    </a:cubicBezTo>
                    <a:cubicBezTo>
                      <a:pt x="35" y="7"/>
                      <a:pt x="43" y="15"/>
                      <a:pt x="45" y="2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6" y="27"/>
                      <a:pt x="45" y="31"/>
                      <a:pt x="43" y="34"/>
                    </a:cubicBezTo>
                    <a:cubicBezTo>
                      <a:pt x="41" y="37"/>
                      <a:pt x="37" y="38"/>
                      <a:pt x="32" y="37"/>
                    </a:cubicBezTo>
                    <a:cubicBezTo>
                      <a:pt x="26" y="37"/>
                      <a:pt x="18" y="34"/>
                      <a:pt x="12" y="30"/>
                    </a:cubicBezTo>
                    <a:close/>
                    <a:moveTo>
                      <a:pt x="28" y="12"/>
                    </a:moveTo>
                    <a:cubicBezTo>
                      <a:pt x="27" y="11"/>
                      <a:pt x="25" y="10"/>
                      <a:pt x="24" y="10"/>
                    </a:cubicBezTo>
                    <a:cubicBezTo>
                      <a:pt x="21" y="8"/>
                      <a:pt x="17" y="7"/>
                      <a:pt x="13" y="9"/>
                    </a:cubicBezTo>
                    <a:cubicBezTo>
                      <a:pt x="10" y="11"/>
                      <a:pt x="8" y="14"/>
                      <a:pt x="9" y="17"/>
                    </a:cubicBezTo>
                    <a:cubicBezTo>
                      <a:pt x="12" y="24"/>
                      <a:pt x="24" y="30"/>
                      <a:pt x="33" y="31"/>
                    </a:cubicBezTo>
                    <a:cubicBezTo>
                      <a:pt x="35" y="31"/>
                      <a:pt x="37" y="31"/>
                      <a:pt x="38" y="30"/>
                    </a:cubicBezTo>
                    <a:cubicBezTo>
                      <a:pt x="39" y="29"/>
                      <a:pt x="39" y="26"/>
                      <a:pt x="38" y="25"/>
                    </a:cubicBezTo>
                    <a:cubicBezTo>
                      <a:pt x="37" y="20"/>
                      <a:pt x="33" y="15"/>
                      <a:pt x="28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78" name="">
                <a:extLst>
                  <a:ext uri="{FF2B5EF4-FFF2-40B4-BE49-F238E27FC236}">
                    <a16:creationId xmlns:a16="http://schemas.microsoft.com/office/drawing/2014/main" id="{C524DC60-B22C-46E7-9602-6D1DBD92E389}"/>
                  </a:ext>
                </a:extLst>
              </p:cNvPr>
              <p:cNvSpPr/>
              <p:nvPr/>
            </p:nvSpPr>
            <p:spPr bwMode="auto">
              <a:xfrm>
                <a:off x="9136184" y="2926031"/>
                <a:ext cx="22621" cy="41762"/>
              </a:xfrm>
              <a:custGeom>
                <a:avLst/>
                <a:gdLst>
                  <a:gd name="T0" fmla="*/ 2 w 11"/>
                  <a:gd name="T1" fmla="*/ 19 h 20"/>
                  <a:gd name="T2" fmla="*/ 1 w 11"/>
                  <a:gd name="T3" fmla="*/ 15 h 20"/>
                  <a:gd name="T4" fmla="*/ 3 w 11"/>
                  <a:gd name="T5" fmla="*/ 4 h 20"/>
                  <a:gd name="T6" fmla="*/ 7 w 11"/>
                  <a:gd name="T7" fmla="*/ 0 h 20"/>
                  <a:gd name="T8" fmla="*/ 10 w 11"/>
                  <a:gd name="T9" fmla="*/ 4 h 20"/>
                  <a:gd name="T10" fmla="*/ 7 w 11"/>
                  <a:gd name="T11" fmla="*/ 18 h 20"/>
                  <a:gd name="T12" fmla="*/ 2 w 11"/>
                  <a:gd name="T13" fmla="*/ 19 h 20"/>
                  <a:gd name="T14" fmla="*/ 2 w 11"/>
                  <a:gd name="T15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20">
                    <a:moveTo>
                      <a:pt x="2" y="19"/>
                    </a:moveTo>
                    <a:cubicBezTo>
                      <a:pt x="0" y="18"/>
                      <a:pt x="0" y="16"/>
                      <a:pt x="1" y="15"/>
                    </a:cubicBezTo>
                    <a:cubicBezTo>
                      <a:pt x="2" y="11"/>
                      <a:pt x="3" y="7"/>
                      <a:pt x="3" y="4"/>
                    </a:cubicBezTo>
                    <a:cubicBezTo>
                      <a:pt x="4" y="2"/>
                      <a:pt x="5" y="0"/>
                      <a:pt x="7" y="0"/>
                    </a:cubicBezTo>
                    <a:cubicBezTo>
                      <a:pt x="9" y="1"/>
                      <a:pt x="11" y="2"/>
                      <a:pt x="10" y="4"/>
                    </a:cubicBezTo>
                    <a:cubicBezTo>
                      <a:pt x="10" y="9"/>
                      <a:pt x="9" y="13"/>
                      <a:pt x="7" y="18"/>
                    </a:cubicBezTo>
                    <a:cubicBezTo>
                      <a:pt x="6" y="19"/>
                      <a:pt x="4" y="20"/>
                      <a:pt x="2" y="19"/>
                    </a:cubicBezTo>
                    <a:cubicBezTo>
                      <a:pt x="2" y="19"/>
                      <a:pt x="2" y="19"/>
                      <a:pt x="2" y="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79" name="">
                <a:extLst>
                  <a:ext uri="{FF2B5EF4-FFF2-40B4-BE49-F238E27FC236}">
                    <a16:creationId xmlns:a16="http://schemas.microsoft.com/office/drawing/2014/main" id="{EC80F0CE-5346-4F53-8E3A-A52DE51412D0}"/>
                  </a:ext>
                </a:extLst>
              </p:cNvPr>
              <p:cNvSpPr/>
              <p:nvPr/>
            </p:nvSpPr>
            <p:spPr bwMode="auto">
              <a:xfrm>
                <a:off x="9034389" y="2909500"/>
                <a:ext cx="16531" cy="33061"/>
              </a:xfrm>
              <a:custGeom>
                <a:avLst/>
                <a:gdLst>
                  <a:gd name="T0" fmla="*/ 2 w 8"/>
                  <a:gd name="T1" fmla="*/ 15 h 16"/>
                  <a:gd name="T2" fmla="*/ 1 w 8"/>
                  <a:gd name="T3" fmla="*/ 11 h 16"/>
                  <a:gd name="T4" fmla="*/ 1 w 8"/>
                  <a:gd name="T5" fmla="*/ 4 h 16"/>
                  <a:gd name="T6" fmla="*/ 4 w 8"/>
                  <a:gd name="T7" fmla="*/ 0 h 16"/>
                  <a:gd name="T8" fmla="*/ 8 w 8"/>
                  <a:gd name="T9" fmla="*/ 3 h 16"/>
                  <a:gd name="T10" fmla="*/ 7 w 8"/>
                  <a:gd name="T11" fmla="*/ 13 h 16"/>
                  <a:gd name="T12" fmla="*/ 3 w 8"/>
                  <a:gd name="T13" fmla="*/ 16 h 16"/>
                  <a:gd name="T14" fmla="*/ 2 w 8"/>
                  <a:gd name="T15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6">
                    <a:moveTo>
                      <a:pt x="2" y="15"/>
                    </a:moveTo>
                    <a:cubicBezTo>
                      <a:pt x="1" y="14"/>
                      <a:pt x="0" y="13"/>
                      <a:pt x="1" y="11"/>
                    </a:cubicBezTo>
                    <a:cubicBezTo>
                      <a:pt x="1" y="9"/>
                      <a:pt x="1" y="7"/>
                      <a:pt x="1" y="4"/>
                    </a:cubicBezTo>
                    <a:cubicBezTo>
                      <a:pt x="1" y="2"/>
                      <a:pt x="2" y="0"/>
                      <a:pt x="4" y="0"/>
                    </a:cubicBezTo>
                    <a:cubicBezTo>
                      <a:pt x="6" y="0"/>
                      <a:pt x="8" y="1"/>
                      <a:pt x="8" y="3"/>
                    </a:cubicBezTo>
                    <a:cubicBezTo>
                      <a:pt x="8" y="7"/>
                      <a:pt x="8" y="10"/>
                      <a:pt x="7" y="13"/>
                    </a:cubicBezTo>
                    <a:cubicBezTo>
                      <a:pt x="7" y="15"/>
                      <a:pt x="5" y="16"/>
                      <a:pt x="3" y="16"/>
                    </a:cubicBezTo>
                    <a:cubicBezTo>
                      <a:pt x="3" y="16"/>
                      <a:pt x="2" y="15"/>
                      <a:pt x="2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80" name="">
                <a:extLst>
                  <a:ext uri="{FF2B5EF4-FFF2-40B4-BE49-F238E27FC236}">
                    <a16:creationId xmlns:a16="http://schemas.microsoft.com/office/drawing/2014/main" id="{267CE330-E2C8-4E0A-B46D-7931CCFCFD84}"/>
                  </a:ext>
                </a:extLst>
              </p:cNvPr>
              <p:cNvSpPr/>
              <p:nvPr/>
            </p:nvSpPr>
            <p:spPr bwMode="auto">
              <a:xfrm>
                <a:off x="8938685" y="2894710"/>
                <a:ext cx="20881" cy="52202"/>
              </a:xfrm>
              <a:custGeom>
                <a:avLst/>
                <a:gdLst>
                  <a:gd name="T0" fmla="*/ 4 w 10"/>
                  <a:gd name="T1" fmla="*/ 24 h 25"/>
                  <a:gd name="T2" fmla="*/ 2 w 10"/>
                  <a:gd name="T3" fmla="*/ 22 h 25"/>
                  <a:gd name="T4" fmla="*/ 0 w 10"/>
                  <a:gd name="T5" fmla="*/ 4 h 25"/>
                  <a:gd name="T6" fmla="*/ 3 w 10"/>
                  <a:gd name="T7" fmla="*/ 0 h 25"/>
                  <a:gd name="T8" fmla="*/ 7 w 10"/>
                  <a:gd name="T9" fmla="*/ 3 h 25"/>
                  <a:gd name="T10" fmla="*/ 9 w 10"/>
                  <a:gd name="T11" fmla="*/ 21 h 25"/>
                  <a:gd name="T12" fmla="*/ 6 w 10"/>
                  <a:gd name="T13" fmla="*/ 25 h 25"/>
                  <a:gd name="T14" fmla="*/ 4 w 10"/>
                  <a:gd name="T15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25">
                    <a:moveTo>
                      <a:pt x="4" y="24"/>
                    </a:moveTo>
                    <a:cubicBezTo>
                      <a:pt x="3" y="24"/>
                      <a:pt x="2" y="23"/>
                      <a:pt x="2" y="2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5" y="0"/>
                      <a:pt x="7" y="1"/>
                      <a:pt x="7" y="3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10" y="23"/>
                      <a:pt x="8" y="25"/>
                      <a:pt x="6" y="25"/>
                    </a:cubicBezTo>
                    <a:cubicBezTo>
                      <a:pt x="5" y="25"/>
                      <a:pt x="5" y="25"/>
                      <a:pt x="4" y="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81" name="">
                <a:extLst>
                  <a:ext uri="{FF2B5EF4-FFF2-40B4-BE49-F238E27FC236}">
                    <a16:creationId xmlns:a16="http://schemas.microsoft.com/office/drawing/2014/main" id="{310E4129-670C-4983-B8A0-4F23C1243BF3}"/>
                  </a:ext>
                </a:extLst>
              </p:cNvPr>
              <p:cNvSpPr/>
              <p:nvPr/>
            </p:nvSpPr>
            <p:spPr bwMode="auto">
              <a:xfrm>
                <a:off x="8846461" y="2932121"/>
                <a:ext cx="19141" cy="35672"/>
              </a:xfrm>
              <a:custGeom>
                <a:avLst/>
                <a:gdLst>
                  <a:gd name="T0" fmla="*/ 3 w 9"/>
                  <a:gd name="T1" fmla="*/ 17 h 17"/>
                  <a:gd name="T2" fmla="*/ 2 w 9"/>
                  <a:gd name="T3" fmla="*/ 14 h 17"/>
                  <a:gd name="T4" fmla="*/ 0 w 9"/>
                  <a:gd name="T5" fmla="*/ 5 h 17"/>
                  <a:gd name="T6" fmla="*/ 3 w 9"/>
                  <a:gd name="T7" fmla="*/ 1 h 17"/>
                  <a:gd name="T8" fmla="*/ 7 w 9"/>
                  <a:gd name="T9" fmla="*/ 3 h 17"/>
                  <a:gd name="T10" fmla="*/ 8 w 9"/>
                  <a:gd name="T11" fmla="*/ 14 h 17"/>
                  <a:gd name="T12" fmla="*/ 5 w 9"/>
                  <a:gd name="T13" fmla="*/ 17 h 17"/>
                  <a:gd name="T14" fmla="*/ 3 w 9"/>
                  <a:gd name="T1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17">
                    <a:moveTo>
                      <a:pt x="3" y="17"/>
                    </a:moveTo>
                    <a:cubicBezTo>
                      <a:pt x="2" y="16"/>
                      <a:pt x="1" y="15"/>
                      <a:pt x="2" y="14"/>
                    </a:cubicBezTo>
                    <a:cubicBezTo>
                      <a:pt x="2" y="11"/>
                      <a:pt x="1" y="8"/>
                      <a:pt x="0" y="5"/>
                    </a:cubicBezTo>
                    <a:cubicBezTo>
                      <a:pt x="0" y="3"/>
                      <a:pt x="1" y="1"/>
                      <a:pt x="3" y="1"/>
                    </a:cubicBezTo>
                    <a:cubicBezTo>
                      <a:pt x="4" y="0"/>
                      <a:pt x="6" y="1"/>
                      <a:pt x="7" y="3"/>
                    </a:cubicBezTo>
                    <a:cubicBezTo>
                      <a:pt x="8" y="6"/>
                      <a:pt x="9" y="10"/>
                      <a:pt x="8" y="14"/>
                    </a:cubicBezTo>
                    <a:cubicBezTo>
                      <a:pt x="8" y="16"/>
                      <a:pt x="7" y="17"/>
                      <a:pt x="5" y="17"/>
                    </a:cubicBezTo>
                    <a:cubicBezTo>
                      <a:pt x="4" y="17"/>
                      <a:pt x="4" y="17"/>
                      <a:pt x="3" y="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82" name="">
                <a:extLst>
                  <a:ext uri="{FF2B5EF4-FFF2-40B4-BE49-F238E27FC236}">
                    <a16:creationId xmlns:a16="http://schemas.microsoft.com/office/drawing/2014/main" id="{77AE74B7-7319-41A7-B25E-F61EA0B02674}"/>
                  </a:ext>
                </a:extLst>
              </p:cNvPr>
              <p:cNvSpPr/>
              <p:nvPr/>
            </p:nvSpPr>
            <p:spPr bwMode="auto">
              <a:xfrm>
                <a:off x="8753367" y="2940821"/>
                <a:ext cx="34802" cy="73083"/>
              </a:xfrm>
              <a:custGeom>
                <a:avLst/>
                <a:gdLst>
                  <a:gd name="T0" fmla="*/ 11 w 17"/>
                  <a:gd name="T1" fmla="*/ 35 h 35"/>
                  <a:gd name="T2" fmla="*/ 10 w 17"/>
                  <a:gd name="T3" fmla="*/ 33 h 35"/>
                  <a:gd name="T4" fmla="*/ 1 w 17"/>
                  <a:gd name="T5" fmla="*/ 5 h 35"/>
                  <a:gd name="T6" fmla="*/ 3 w 17"/>
                  <a:gd name="T7" fmla="*/ 0 h 35"/>
                  <a:gd name="T8" fmla="*/ 7 w 17"/>
                  <a:gd name="T9" fmla="*/ 2 h 35"/>
                  <a:gd name="T10" fmla="*/ 17 w 17"/>
                  <a:gd name="T11" fmla="*/ 31 h 35"/>
                  <a:gd name="T12" fmla="*/ 14 w 17"/>
                  <a:gd name="T13" fmla="*/ 35 h 35"/>
                  <a:gd name="T14" fmla="*/ 11 w 17"/>
                  <a:gd name="T1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35">
                    <a:moveTo>
                      <a:pt x="11" y="35"/>
                    </a:moveTo>
                    <a:cubicBezTo>
                      <a:pt x="11" y="34"/>
                      <a:pt x="10" y="34"/>
                      <a:pt x="10" y="33"/>
                    </a:cubicBezTo>
                    <a:cubicBezTo>
                      <a:pt x="7" y="23"/>
                      <a:pt x="4" y="14"/>
                      <a:pt x="1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5" y="0"/>
                      <a:pt x="7" y="1"/>
                      <a:pt x="7" y="2"/>
                    </a:cubicBezTo>
                    <a:cubicBezTo>
                      <a:pt x="11" y="12"/>
                      <a:pt x="14" y="21"/>
                      <a:pt x="17" y="31"/>
                    </a:cubicBezTo>
                    <a:cubicBezTo>
                      <a:pt x="17" y="33"/>
                      <a:pt x="16" y="35"/>
                      <a:pt x="14" y="35"/>
                    </a:cubicBezTo>
                    <a:cubicBezTo>
                      <a:pt x="13" y="35"/>
                      <a:pt x="12" y="35"/>
                      <a:pt x="11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83" name="">
                <a:extLst>
                  <a:ext uri="{FF2B5EF4-FFF2-40B4-BE49-F238E27FC236}">
                    <a16:creationId xmlns:a16="http://schemas.microsoft.com/office/drawing/2014/main" id="{0A4BA44E-FCC8-4679-9980-E4A7F6C02A38}"/>
                  </a:ext>
                </a:extLst>
              </p:cNvPr>
              <p:cNvSpPr/>
              <p:nvPr/>
            </p:nvSpPr>
            <p:spPr bwMode="auto">
              <a:xfrm>
                <a:off x="8653312" y="3027825"/>
                <a:ext cx="58293" cy="54813"/>
              </a:xfrm>
              <a:custGeom>
                <a:avLst/>
                <a:gdLst>
                  <a:gd name="T0" fmla="*/ 22 w 28"/>
                  <a:gd name="T1" fmla="*/ 25 h 26"/>
                  <a:gd name="T2" fmla="*/ 22 w 28"/>
                  <a:gd name="T3" fmla="*/ 24 h 26"/>
                  <a:gd name="T4" fmla="*/ 2 w 28"/>
                  <a:gd name="T5" fmla="*/ 7 h 26"/>
                  <a:gd name="T6" fmla="*/ 1 w 28"/>
                  <a:gd name="T7" fmla="*/ 2 h 26"/>
                  <a:gd name="T8" fmla="*/ 6 w 28"/>
                  <a:gd name="T9" fmla="*/ 1 h 26"/>
                  <a:gd name="T10" fmla="*/ 27 w 28"/>
                  <a:gd name="T11" fmla="*/ 19 h 26"/>
                  <a:gd name="T12" fmla="*/ 27 w 28"/>
                  <a:gd name="T13" fmla="*/ 24 h 26"/>
                  <a:gd name="T14" fmla="*/ 22 w 28"/>
                  <a:gd name="T15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26">
                    <a:moveTo>
                      <a:pt x="22" y="25"/>
                    </a:moveTo>
                    <a:cubicBezTo>
                      <a:pt x="22" y="25"/>
                      <a:pt x="22" y="25"/>
                      <a:pt x="22" y="24"/>
                    </a:cubicBezTo>
                    <a:cubicBezTo>
                      <a:pt x="15" y="18"/>
                      <a:pt x="9" y="12"/>
                      <a:pt x="2" y="7"/>
                    </a:cubicBezTo>
                    <a:cubicBezTo>
                      <a:pt x="0" y="6"/>
                      <a:pt x="0" y="3"/>
                      <a:pt x="1" y="2"/>
                    </a:cubicBezTo>
                    <a:cubicBezTo>
                      <a:pt x="3" y="0"/>
                      <a:pt x="5" y="0"/>
                      <a:pt x="6" y="1"/>
                    </a:cubicBezTo>
                    <a:cubicBezTo>
                      <a:pt x="13" y="7"/>
                      <a:pt x="20" y="13"/>
                      <a:pt x="27" y="19"/>
                    </a:cubicBezTo>
                    <a:cubicBezTo>
                      <a:pt x="28" y="21"/>
                      <a:pt x="28" y="23"/>
                      <a:pt x="27" y="24"/>
                    </a:cubicBezTo>
                    <a:cubicBezTo>
                      <a:pt x="26" y="26"/>
                      <a:pt x="24" y="26"/>
                      <a:pt x="22" y="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84" name="">
                <a:extLst>
                  <a:ext uri="{FF2B5EF4-FFF2-40B4-BE49-F238E27FC236}">
                    <a16:creationId xmlns:a16="http://schemas.microsoft.com/office/drawing/2014/main" id="{D1DEE29C-7681-4AA4-A26C-0999E277EE4A}"/>
                  </a:ext>
                </a:extLst>
              </p:cNvPr>
              <p:cNvSpPr/>
              <p:nvPr/>
            </p:nvSpPr>
            <p:spPr bwMode="auto">
              <a:xfrm>
                <a:off x="8621991" y="3147021"/>
                <a:ext cx="31321" cy="22621"/>
              </a:xfrm>
              <a:custGeom>
                <a:avLst/>
                <a:gdLst>
                  <a:gd name="T0" fmla="*/ 2 w 15"/>
                  <a:gd name="T1" fmla="*/ 6 h 11"/>
                  <a:gd name="T2" fmla="*/ 0 w 15"/>
                  <a:gd name="T3" fmla="*/ 2 h 11"/>
                  <a:gd name="T4" fmla="*/ 5 w 15"/>
                  <a:gd name="T5" fmla="*/ 0 h 11"/>
                  <a:gd name="T6" fmla="*/ 13 w 15"/>
                  <a:gd name="T7" fmla="*/ 4 h 11"/>
                  <a:gd name="T8" fmla="*/ 14 w 15"/>
                  <a:gd name="T9" fmla="*/ 9 h 11"/>
                  <a:gd name="T10" fmla="*/ 9 w 15"/>
                  <a:gd name="T11" fmla="*/ 10 h 11"/>
                  <a:gd name="T12" fmla="*/ 2 w 15"/>
                  <a:gd name="T13" fmla="*/ 7 h 11"/>
                  <a:gd name="T14" fmla="*/ 2 w 15"/>
                  <a:gd name="T1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1">
                    <a:moveTo>
                      <a:pt x="2" y="6"/>
                    </a:moveTo>
                    <a:cubicBezTo>
                      <a:pt x="0" y="5"/>
                      <a:pt x="0" y="4"/>
                      <a:pt x="0" y="2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7" y="1"/>
                      <a:pt x="10" y="2"/>
                      <a:pt x="13" y="4"/>
                    </a:cubicBezTo>
                    <a:cubicBezTo>
                      <a:pt x="15" y="5"/>
                      <a:pt x="15" y="7"/>
                      <a:pt x="14" y="9"/>
                    </a:cubicBezTo>
                    <a:cubicBezTo>
                      <a:pt x="13" y="10"/>
                      <a:pt x="11" y="11"/>
                      <a:pt x="9" y="10"/>
                    </a:cubicBezTo>
                    <a:cubicBezTo>
                      <a:pt x="7" y="9"/>
                      <a:pt x="5" y="8"/>
                      <a:pt x="2" y="7"/>
                    </a:cubicBezTo>
                    <a:cubicBezTo>
                      <a:pt x="2" y="7"/>
                      <a:pt x="2" y="7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85" name="">
                <a:extLst>
                  <a:ext uri="{FF2B5EF4-FFF2-40B4-BE49-F238E27FC236}">
                    <a16:creationId xmlns:a16="http://schemas.microsoft.com/office/drawing/2014/main" id="{603B0F6E-B806-4CF8-9AEA-FABAD8124DA5}"/>
                  </a:ext>
                </a:extLst>
              </p:cNvPr>
              <p:cNvSpPr/>
              <p:nvPr/>
            </p:nvSpPr>
            <p:spPr bwMode="auto">
              <a:xfrm>
                <a:off x="8551518" y="3248815"/>
                <a:ext cx="80914" cy="20881"/>
              </a:xfrm>
              <a:custGeom>
                <a:avLst/>
                <a:gdLst>
                  <a:gd name="T0" fmla="*/ 1 w 39"/>
                  <a:gd name="T1" fmla="*/ 7 h 10"/>
                  <a:gd name="T2" fmla="*/ 0 w 39"/>
                  <a:gd name="T3" fmla="*/ 3 h 10"/>
                  <a:gd name="T4" fmla="*/ 3 w 39"/>
                  <a:gd name="T5" fmla="*/ 0 h 10"/>
                  <a:gd name="T6" fmla="*/ 36 w 39"/>
                  <a:gd name="T7" fmla="*/ 3 h 10"/>
                  <a:gd name="T8" fmla="*/ 39 w 39"/>
                  <a:gd name="T9" fmla="*/ 7 h 10"/>
                  <a:gd name="T10" fmla="*/ 35 w 39"/>
                  <a:gd name="T11" fmla="*/ 10 h 10"/>
                  <a:gd name="T12" fmla="*/ 3 w 39"/>
                  <a:gd name="T13" fmla="*/ 7 h 10"/>
                  <a:gd name="T14" fmla="*/ 1 w 39"/>
                  <a:gd name="T15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10">
                    <a:moveTo>
                      <a:pt x="1" y="7"/>
                    </a:moveTo>
                    <a:cubicBezTo>
                      <a:pt x="0" y="6"/>
                      <a:pt x="0" y="5"/>
                      <a:pt x="0" y="3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8" y="4"/>
                      <a:pt x="39" y="5"/>
                      <a:pt x="39" y="7"/>
                    </a:cubicBezTo>
                    <a:cubicBezTo>
                      <a:pt x="39" y="9"/>
                      <a:pt x="37" y="10"/>
                      <a:pt x="35" y="10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7"/>
                      <a:pt x="2" y="7"/>
                      <a:pt x="1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86" name="">
                <a:extLst>
                  <a:ext uri="{FF2B5EF4-FFF2-40B4-BE49-F238E27FC236}">
                    <a16:creationId xmlns:a16="http://schemas.microsoft.com/office/drawing/2014/main" id="{01435734-731F-4629-9471-F0FA61AF92AE}"/>
                  </a:ext>
                </a:extLst>
              </p:cNvPr>
              <p:cNvSpPr/>
              <p:nvPr/>
            </p:nvSpPr>
            <p:spPr bwMode="auto">
              <a:xfrm>
                <a:off x="8605460" y="3367140"/>
                <a:ext cx="39152" cy="20881"/>
              </a:xfrm>
              <a:custGeom>
                <a:avLst/>
                <a:gdLst>
                  <a:gd name="T0" fmla="*/ 2 w 19"/>
                  <a:gd name="T1" fmla="*/ 8 h 10"/>
                  <a:gd name="T2" fmla="*/ 1 w 19"/>
                  <a:gd name="T3" fmla="*/ 5 h 10"/>
                  <a:gd name="T4" fmla="*/ 5 w 19"/>
                  <a:gd name="T5" fmla="*/ 2 h 10"/>
                  <a:gd name="T6" fmla="*/ 13 w 19"/>
                  <a:gd name="T7" fmla="*/ 1 h 10"/>
                  <a:gd name="T8" fmla="*/ 17 w 19"/>
                  <a:gd name="T9" fmla="*/ 2 h 10"/>
                  <a:gd name="T10" fmla="*/ 16 w 19"/>
                  <a:gd name="T11" fmla="*/ 7 h 10"/>
                  <a:gd name="T12" fmla="*/ 4 w 19"/>
                  <a:gd name="T13" fmla="*/ 9 h 10"/>
                  <a:gd name="T14" fmla="*/ 2 w 19"/>
                  <a:gd name="T15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10">
                    <a:moveTo>
                      <a:pt x="2" y="8"/>
                    </a:moveTo>
                    <a:cubicBezTo>
                      <a:pt x="1" y="8"/>
                      <a:pt x="0" y="6"/>
                      <a:pt x="1" y="5"/>
                    </a:cubicBezTo>
                    <a:cubicBezTo>
                      <a:pt x="1" y="3"/>
                      <a:pt x="3" y="2"/>
                      <a:pt x="5" y="2"/>
                    </a:cubicBezTo>
                    <a:cubicBezTo>
                      <a:pt x="8" y="3"/>
                      <a:pt x="10" y="2"/>
                      <a:pt x="13" y="1"/>
                    </a:cubicBezTo>
                    <a:cubicBezTo>
                      <a:pt x="14" y="0"/>
                      <a:pt x="16" y="0"/>
                      <a:pt x="17" y="2"/>
                    </a:cubicBezTo>
                    <a:cubicBezTo>
                      <a:pt x="19" y="3"/>
                      <a:pt x="18" y="6"/>
                      <a:pt x="16" y="7"/>
                    </a:cubicBezTo>
                    <a:cubicBezTo>
                      <a:pt x="13" y="9"/>
                      <a:pt x="8" y="10"/>
                      <a:pt x="4" y="9"/>
                    </a:cubicBezTo>
                    <a:cubicBezTo>
                      <a:pt x="3" y="9"/>
                      <a:pt x="3" y="9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87" name="">
                <a:extLst>
                  <a:ext uri="{FF2B5EF4-FFF2-40B4-BE49-F238E27FC236}">
                    <a16:creationId xmlns:a16="http://schemas.microsoft.com/office/drawing/2014/main" id="{EE059ED2-0FFA-4522-90AC-751653A6A109}"/>
                  </a:ext>
                </a:extLst>
              </p:cNvPr>
              <p:cNvSpPr/>
              <p:nvPr/>
            </p:nvSpPr>
            <p:spPr bwMode="auto">
              <a:xfrm>
                <a:off x="8596760" y="3440223"/>
                <a:ext cx="73083" cy="34802"/>
              </a:xfrm>
              <a:custGeom>
                <a:avLst/>
                <a:gdLst>
                  <a:gd name="T0" fmla="*/ 2 w 35"/>
                  <a:gd name="T1" fmla="*/ 17 h 17"/>
                  <a:gd name="T2" fmla="*/ 0 w 35"/>
                  <a:gd name="T3" fmla="*/ 14 h 17"/>
                  <a:gd name="T4" fmla="*/ 3 w 35"/>
                  <a:gd name="T5" fmla="*/ 10 h 17"/>
                  <a:gd name="T6" fmla="*/ 29 w 35"/>
                  <a:gd name="T7" fmla="*/ 1 h 17"/>
                  <a:gd name="T8" fmla="*/ 34 w 35"/>
                  <a:gd name="T9" fmla="*/ 2 h 17"/>
                  <a:gd name="T10" fmla="*/ 33 w 35"/>
                  <a:gd name="T11" fmla="*/ 7 h 17"/>
                  <a:gd name="T12" fmla="*/ 4 w 35"/>
                  <a:gd name="T13" fmla="*/ 17 h 17"/>
                  <a:gd name="T14" fmla="*/ 2 w 35"/>
                  <a:gd name="T1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" h="17">
                    <a:moveTo>
                      <a:pt x="2" y="17"/>
                    </a:moveTo>
                    <a:cubicBezTo>
                      <a:pt x="1" y="16"/>
                      <a:pt x="0" y="15"/>
                      <a:pt x="0" y="14"/>
                    </a:cubicBezTo>
                    <a:cubicBezTo>
                      <a:pt x="0" y="12"/>
                      <a:pt x="1" y="11"/>
                      <a:pt x="3" y="10"/>
                    </a:cubicBezTo>
                    <a:cubicBezTo>
                      <a:pt x="13" y="9"/>
                      <a:pt x="22" y="6"/>
                      <a:pt x="29" y="1"/>
                    </a:cubicBezTo>
                    <a:cubicBezTo>
                      <a:pt x="31" y="0"/>
                      <a:pt x="33" y="0"/>
                      <a:pt x="34" y="2"/>
                    </a:cubicBezTo>
                    <a:cubicBezTo>
                      <a:pt x="35" y="4"/>
                      <a:pt x="35" y="6"/>
                      <a:pt x="33" y="7"/>
                    </a:cubicBezTo>
                    <a:cubicBezTo>
                      <a:pt x="25" y="12"/>
                      <a:pt x="15" y="16"/>
                      <a:pt x="4" y="17"/>
                    </a:cubicBezTo>
                    <a:cubicBezTo>
                      <a:pt x="3" y="17"/>
                      <a:pt x="2" y="17"/>
                      <a:pt x="2" y="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88" name="">
                <a:extLst>
                  <a:ext uri="{FF2B5EF4-FFF2-40B4-BE49-F238E27FC236}">
                    <a16:creationId xmlns:a16="http://schemas.microsoft.com/office/drawing/2014/main" id="{984278DB-55B9-471A-A6C1-2737D2D6C4BE}"/>
                  </a:ext>
                </a:extLst>
              </p:cNvPr>
              <p:cNvSpPr/>
              <p:nvPr/>
            </p:nvSpPr>
            <p:spPr bwMode="auto">
              <a:xfrm>
                <a:off x="8695074" y="3531578"/>
                <a:ext cx="37412" cy="31321"/>
              </a:xfrm>
              <a:custGeom>
                <a:avLst/>
                <a:gdLst>
                  <a:gd name="T0" fmla="*/ 2 w 18"/>
                  <a:gd name="T1" fmla="*/ 15 h 15"/>
                  <a:gd name="T2" fmla="*/ 1 w 18"/>
                  <a:gd name="T3" fmla="*/ 14 h 15"/>
                  <a:gd name="T4" fmla="*/ 2 w 18"/>
                  <a:gd name="T5" fmla="*/ 9 h 15"/>
                  <a:gd name="T6" fmla="*/ 12 w 18"/>
                  <a:gd name="T7" fmla="*/ 1 h 15"/>
                  <a:gd name="T8" fmla="*/ 17 w 18"/>
                  <a:gd name="T9" fmla="*/ 2 h 15"/>
                  <a:gd name="T10" fmla="*/ 16 w 18"/>
                  <a:gd name="T11" fmla="*/ 6 h 15"/>
                  <a:gd name="T12" fmla="*/ 6 w 18"/>
                  <a:gd name="T13" fmla="*/ 14 h 15"/>
                  <a:gd name="T14" fmla="*/ 2 w 18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15">
                    <a:moveTo>
                      <a:pt x="2" y="15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0" y="12"/>
                      <a:pt x="0" y="10"/>
                      <a:pt x="2" y="9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3" y="0"/>
                      <a:pt x="16" y="0"/>
                      <a:pt x="17" y="2"/>
                    </a:cubicBezTo>
                    <a:cubicBezTo>
                      <a:pt x="18" y="3"/>
                      <a:pt x="18" y="5"/>
                      <a:pt x="16" y="6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5" y="15"/>
                      <a:pt x="3" y="15"/>
                      <a:pt x="2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89" name="">
                <a:extLst>
                  <a:ext uri="{FF2B5EF4-FFF2-40B4-BE49-F238E27FC236}">
                    <a16:creationId xmlns:a16="http://schemas.microsoft.com/office/drawing/2014/main" id="{AD13E294-C603-45CD-91AD-56FEAEE3D26E}"/>
                  </a:ext>
                </a:extLst>
              </p:cNvPr>
              <p:cNvSpPr/>
              <p:nvPr/>
            </p:nvSpPr>
            <p:spPr bwMode="auto">
              <a:xfrm>
                <a:off x="8786428" y="3612491"/>
                <a:ext cx="41762" cy="79174"/>
              </a:xfrm>
              <a:custGeom>
                <a:avLst/>
                <a:gdLst>
                  <a:gd name="T0" fmla="*/ 2 w 20"/>
                  <a:gd name="T1" fmla="*/ 37 h 38"/>
                  <a:gd name="T2" fmla="*/ 1 w 20"/>
                  <a:gd name="T3" fmla="*/ 32 h 38"/>
                  <a:gd name="T4" fmla="*/ 13 w 20"/>
                  <a:gd name="T5" fmla="*/ 3 h 38"/>
                  <a:gd name="T6" fmla="*/ 17 w 20"/>
                  <a:gd name="T7" fmla="*/ 0 h 38"/>
                  <a:gd name="T8" fmla="*/ 20 w 20"/>
                  <a:gd name="T9" fmla="*/ 5 h 38"/>
                  <a:gd name="T10" fmla="*/ 7 w 20"/>
                  <a:gd name="T11" fmla="*/ 36 h 38"/>
                  <a:gd name="T12" fmla="*/ 3 w 20"/>
                  <a:gd name="T13" fmla="*/ 37 h 38"/>
                  <a:gd name="T14" fmla="*/ 2 w 20"/>
                  <a:gd name="T15" fmla="*/ 3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38">
                    <a:moveTo>
                      <a:pt x="2" y="37"/>
                    </a:moveTo>
                    <a:cubicBezTo>
                      <a:pt x="1" y="36"/>
                      <a:pt x="0" y="34"/>
                      <a:pt x="1" y="32"/>
                    </a:cubicBezTo>
                    <a:cubicBezTo>
                      <a:pt x="6" y="23"/>
                      <a:pt x="10" y="13"/>
                      <a:pt x="13" y="3"/>
                    </a:cubicBezTo>
                    <a:cubicBezTo>
                      <a:pt x="13" y="1"/>
                      <a:pt x="15" y="0"/>
                      <a:pt x="17" y="0"/>
                    </a:cubicBezTo>
                    <a:cubicBezTo>
                      <a:pt x="19" y="1"/>
                      <a:pt x="20" y="3"/>
                      <a:pt x="20" y="5"/>
                    </a:cubicBezTo>
                    <a:cubicBezTo>
                      <a:pt x="17" y="15"/>
                      <a:pt x="13" y="26"/>
                      <a:pt x="7" y="36"/>
                    </a:cubicBezTo>
                    <a:cubicBezTo>
                      <a:pt x="6" y="37"/>
                      <a:pt x="4" y="38"/>
                      <a:pt x="3" y="37"/>
                    </a:cubicBezTo>
                    <a:cubicBezTo>
                      <a:pt x="2" y="37"/>
                      <a:pt x="2" y="37"/>
                      <a:pt x="2" y="3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90" name="">
                <a:extLst>
                  <a:ext uri="{FF2B5EF4-FFF2-40B4-BE49-F238E27FC236}">
                    <a16:creationId xmlns:a16="http://schemas.microsoft.com/office/drawing/2014/main" id="{5FACDEF8-6D50-4F59-9B93-4507885EB018}"/>
                  </a:ext>
                </a:extLst>
              </p:cNvPr>
              <p:cNvSpPr/>
              <p:nvPr/>
            </p:nvSpPr>
            <p:spPr bwMode="auto">
              <a:xfrm>
                <a:off x="8901273" y="3658603"/>
                <a:ext cx="24361" cy="37412"/>
              </a:xfrm>
              <a:custGeom>
                <a:avLst/>
                <a:gdLst>
                  <a:gd name="T0" fmla="*/ 2 w 12"/>
                  <a:gd name="T1" fmla="*/ 16 h 18"/>
                  <a:gd name="T2" fmla="*/ 1 w 12"/>
                  <a:gd name="T3" fmla="*/ 12 h 18"/>
                  <a:gd name="T4" fmla="*/ 5 w 12"/>
                  <a:gd name="T5" fmla="*/ 2 h 18"/>
                  <a:gd name="T6" fmla="*/ 9 w 12"/>
                  <a:gd name="T7" fmla="*/ 0 h 18"/>
                  <a:gd name="T8" fmla="*/ 11 w 12"/>
                  <a:gd name="T9" fmla="*/ 5 h 18"/>
                  <a:gd name="T10" fmla="*/ 7 w 12"/>
                  <a:gd name="T11" fmla="*/ 15 h 18"/>
                  <a:gd name="T12" fmla="*/ 2 w 12"/>
                  <a:gd name="T13" fmla="*/ 17 h 18"/>
                  <a:gd name="T14" fmla="*/ 2 w 12"/>
                  <a:gd name="T15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8">
                    <a:moveTo>
                      <a:pt x="2" y="16"/>
                    </a:moveTo>
                    <a:cubicBezTo>
                      <a:pt x="0" y="16"/>
                      <a:pt x="0" y="14"/>
                      <a:pt x="1" y="1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0"/>
                      <a:pt x="7" y="0"/>
                      <a:pt x="9" y="0"/>
                    </a:cubicBezTo>
                    <a:cubicBezTo>
                      <a:pt x="11" y="1"/>
                      <a:pt x="12" y="3"/>
                      <a:pt x="11" y="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6" y="17"/>
                      <a:pt x="4" y="18"/>
                      <a:pt x="2" y="17"/>
                    </a:cubicBezTo>
                    <a:cubicBezTo>
                      <a:pt x="2" y="17"/>
                      <a:pt x="2" y="17"/>
                      <a:pt x="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91" name="">
                <a:extLst>
                  <a:ext uri="{FF2B5EF4-FFF2-40B4-BE49-F238E27FC236}">
                    <a16:creationId xmlns:a16="http://schemas.microsoft.com/office/drawing/2014/main" id="{2FE858A4-C43C-4ADF-9561-E558B22162D6}"/>
                  </a:ext>
                </a:extLst>
              </p:cNvPr>
              <p:cNvSpPr/>
              <p:nvPr/>
            </p:nvSpPr>
            <p:spPr bwMode="auto">
              <a:xfrm>
                <a:off x="9067450" y="3681224"/>
                <a:ext cx="29581" cy="47852"/>
              </a:xfrm>
              <a:custGeom>
                <a:avLst/>
                <a:gdLst>
                  <a:gd name="T0" fmla="*/ 8 w 14"/>
                  <a:gd name="T1" fmla="*/ 22 h 23"/>
                  <a:gd name="T2" fmla="*/ 7 w 14"/>
                  <a:gd name="T3" fmla="*/ 21 h 23"/>
                  <a:gd name="T4" fmla="*/ 0 w 14"/>
                  <a:gd name="T5" fmla="*/ 5 h 23"/>
                  <a:gd name="T6" fmla="*/ 2 w 14"/>
                  <a:gd name="T7" fmla="*/ 1 h 23"/>
                  <a:gd name="T8" fmla="*/ 7 w 14"/>
                  <a:gd name="T9" fmla="*/ 2 h 23"/>
                  <a:gd name="T10" fmla="*/ 13 w 14"/>
                  <a:gd name="T11" fmla="*/ 18 h 23"/>
                  <a:gd name="T12" fmla="*/ 11 w 14"/>
                  <a:gd name="T13" fmla="*/ 22 h 23"/>
                  <a:gd name="T14" fmla="*/ 8 w 14"/>
                  <a:gd name="T15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23">
                    <a:moveTo>
                      <a:pt x="8" y="22"/>
                    </a:moveTo>
                    <a:cubicBezTo>
                      <a:pt x="8" y="22"/>
                      <a:pt x="7" y="21"/>
                      <a:pt x="7" y="2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4" y="0"/>
                      <a:pt x="6" y="1"/>
                      <a:pt x="7" y="2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4" y="20"/>
                      <a:pt x="13" y="22"/>
                      <a:pt x="11" y="22"/>
                    </a:cubicBezTo>
                    <a:cubicBezTo>
                      <a:pt x="10" y="23"/>
                      <a:pt x="9" y="23"/>
                      <a:pt x="8" y="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92" name="">
                <a:extLst>
                  <a:ext uri="{FF2B5EF4-FFF2-40B4-BE49-F238E27FC236}">
                    <a16:creationId xmlns:a16="http://schemas.microsoft.com/office/drawing/2014/main" id="{C9DC6C49-7173-48A2-AAD9-E4BC10CE55F0}"/>
                  </a:ext>
                </a:extLst>
              </p:cNvPr>
              <p:cNvSpPr/>
              <p:nvPr/>
            </p:nvSpPr>
            <p:spPr bwMode="auto">
              <a:xfrm>
                <a:off x="8922154" y="3669044"/>
                <a:ext cx="43502" cy="143557"/>
              </a:xfrm>
              <a:custGeom>
                <a:avLst/>
                <a:gdLst>
                  <a:gd name="T0" fmla="*/ 2 w 21"/>
                  <a:gd name="T1" fmla="*/ 68 h 69"/>
                  <a:gd name="T2" fmla="*/ 0 w 21"/>
                  <a:gd name="T3" fmla="*/ 65 h 69"/>
                  <a:gd name="T4" fmla="*/ 14 w 21"/>
                  <a:gd name="T5" fmla="*/ 4 h 69"/>
                  <a:gd name="T6" fmla="*/ 18 w 21"/>
                  <a:gd name="T7" fmla="*/ 1 h 69"/>
                  <a:gd name="T8" fmla="*/ 21 w 21"/>
                  <a:gd name="T9" fmla="*/ 5 h 69"/>
                  <a:gd name="T10" fmla="*/ 7 w 21"/>
                  <a:gd name="T11" fmla="*/ 66 h 69"/>
                  <a:gd name="T12" fmla="*/ 3 w 21"/>
                  <a:gd name="T13" fmla="*/ 69 h 69"/>
                  <a:gd name="T14" fmla="*/ 2 w 21"/>
                  <a:gd name="T15" fmla="*/ 68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69">
                    <a:moveTo>
                      <a:pt x="2" y="68"/>
                    </a:moveTo>
                    <a:cubicBezTo>
                      <a:pt x="0" y="67"/>
                      <a:pt x="0" y="66"/>
                      <a:pt x="0" y="6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2"/>
                      <a:pt x="16" y="0"/>
                      <a:pt x="18" y="1"/>
                    </a:cubicBezTo>
                    <a:cubicBezTo>
                      <a:pt x="20" y="1"/>
                      <a:pt x="21" y="3"/>
                      <a:pt x="21" y="5"/>
                    </a:cubicBezTo>
                    <a:cubicBezTo>
                      <a:pt x="7" y="66"/>
                      <a:pt x="7" y="66"/>
                      <a:pt x="7" y="66"/>
                    </a:cubicBezTo>
                    <a:cubicBezTo>
                      <a:pt x="7" y="68"/>
                      <a:pt x="5" y="69"/>
                      <a:pt x="3" y="69"/>
                    </a:cubicBezTo>
                    <a:cubicBezTo>
                      <a:pt x="2" y="69"/>
                      <a:pt x="2" y="68"/>
                      <a:pt x="2" y="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93" name="">
                <a:extLst>
                  <a:ext uri="{FF2B5EF4-FFF2-40B4-BE49-F238E27FC236}">
                    <a16:creationId xmlns:a16="http://schemas.microsoft.com/office/drawing/2014/main" id="{F034C80A-02CF-4DB5-9094-5D4C883770AF}"/>
                  </a:ext>
                </a:extLst>
              </p:cNvPr>
              <p:cNvSpPr/>
              <p:nvPr/>
            </p:nvSpPr>
            <p:spPr bwMode="auto">
              <a:xfrm>
                <a:off x="8882132" y="3795199"/>
                <a:ext cx="98315" cy="77434"/>
              </a:xfrm>
              <a:custGeom>
                <a:avLst/>
                <a:gdLst>
                  <a:gd name="T0" fmla="*/ 12 w 47"/>
                  <a:gd name="T1" fmla="*/ 28 h 37"/>
                  <a:gd name="T2" fmla="*/ 5 w 47"/>
                  <a:gd name="T3" fmla="*/ 22 h 37"/>
                  <a:gd name="T4" fmla="*/ 1 w 47"/>
                  <a:gd name="T5" fmla="*/ 11 h 37"/>
                  <a:gd name="T6" fmla="*/ 9 w 47"/>
                  <a:gd name="T7" fmla="*/ 3 h 37"/>
                  <a:gd name="T8" fmla="*/ 9 w 47"/>
                  <a:gd name="T9" fmla="*/ 3 h 37"/>
                  <a:gd name="T10" fmla="*/ 36 w 47"/>
                  <a:gd name="T11" fmla="*/ 6 h 37"/>
                  <a:gd name="T12" fmla="*/ 46 w 47"/>
                  <a:gd name="T13" fmla="*/ 19 h 37"/>
                  <a:gd name="T14" fmla="*/ 36 w 47"/>
                  <a:gd name="T15" fmla="*/ 35 h 37"/>
                  <a:gd name="T16" fmla="*/ 12 w 47"/>
                  <a:gd name="T17" fmla="*/ 28 h 37"/>
                  <a:gd name="T18" fmla="*/ 34 w 47"/>
                  <a:gd name="T19" fmla="*/ 13 h 37"/>
                  <a:gd name="T20" fmla="*/ 32 w 47"/>
                  <a:gd name="T21" fmla="*/ 12 h 37"/>
                  <a:gd name="T22" fmla="*/ 12 w 47"/>
                  <a:gd name="T23" fmla="*/ 9 h 37"/>
                  <a:gd name="T24" fmla="*/ 12 w 47"/>
                  <a:gd name="T25" fmla="*/ 9 h 37"/>
                  <a:gd name="T26" fmla="*/ 8 w 47"/>
                  <a:gd name="T27" fmla="*/ 13 h 37"/>
                  <a:gd name="T28" fmla="*/ 10 w 47"/>
                  <a:gd name="T29" fmla="*/ 17 h 37"/>
                  <a:gd name="T30" fmla="*/ 35 w 47"/>
                  <a:gd name="T31" fmla="*/ 28 h 37"/>
                  <a:gd name="T32" fmla="*/ 39 w 47"/>
                  <a:gd name="T33" fmla="*/ 20 h 37"/>
                  <a:gd name="T34" fmla="*/ 34 w 47"/>
                  <a:gd name="T35" fmla="*/ 13 h 37"/>
                  <a:gd name="T36" fmla="*/ 10 w 47"/>
                  <a:gd name="T37" fmla="*/ 6 h 37"/>
                  <a:gd name="T38" fmla="*/ 10 w 47"/>
                  <a:gd name="T39" fmla="*/ 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7" h="37">
                    <a:moveTo>
                      <a:pt x="12" y="28"/>
                    </a:moveTo>
                    <a:cubicBezTo>
                      <a:pt x="9" y="26"/>
                      <a:pt x="7" y="24"/>
                      <a:pt x="5" y="22"/>
                    </a:cubicBezTo>
                    <a:cubicBezTo>
                      <a:pt x="2" y="18"/>
                      <a:pt x="0" y="15"/>
                      <a:pt x="1" y="11"/>
                    </a:cubicBezTo>
                    <a:cubicBezTo>
                      <a:pt x="2" y="8"/>
                      <a:pt x="5" y="5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6" y="0"/>
                      <a:pt x="28" y="1"/>
                      <a:pt x="36" y="6"/>
                    </a:cubicBezTo>
                    <a:cubicBezTo>
                      <a:pt x="41" y="9"/>
                      <a:pt x="45" y="14"/>
                      <a:pt x="46" y="19"/>
                    </a:cubicBezTo>
                    <a:cubicBezTo>
                      <a:pt x="47" y="26"/>
                      <a:pt x="44" y="33"/>
                      <a:pt x="36" y="35"/>
                    </a:cubicBezTo>
                    <a:cubicBezTo>
                      <a:pt x="28" y="37"/>
                      <a:pt x="19" y="33"/>
                      <a:pt x="12" y="28"/>
                    </a:cubicBezTo>
                    <a:close/>
                    <a:moveTo>
                      <a:pt x="34" y="13"/>
                    </a:moveTo>
                    <a:cubicBezTo>
                      <a:pt x="33" y="12"/>
                      <a:pt x="33" y="12"/>
                      <a:pt x="32" y="12"/>
                    </a:cubicBezTo>
                    <a:cubicBezTo>
                      <a:pt x="26" y="8"/>
                      <a:pt x="17" y="7"/>
                      <a:pt x="12" y="9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0" y="10"/>
                      <a:pt x="8" y="11"/>
                      <a:pt x="8" y="13"/>
                    </a:cubicBezTo>
                    <a:cubicBezTo>
                      <a:pt x="8" y="14"/>
                      <a:pt x="8" y="15"/>
                      <a:pt x="10" y="17"/>
                    </a:cubicBezTo>
                    <a:cubicBezTo>
                      <a:pt x="16" y="24"/>
                      <a:pt x="27" y="30"/>
                      <a:pt x="35" y="28"/>
                    </a:cubicBezTo>
                    <a:cubicBezTo>
                      <a:pt x="39" y="27"/>
                      <a:pt x="40" y="23"/>
                      <a:pt x="39" y="20"/>
                    </a:cubicBezTo>
                    <a:cubicBezTo>
                      <a:pt x="38" y="17"/>
                      <a:pt x="36" y="14"/>
                      <a:pt x="34" y="13"/>
                    </a:cubicBezTo>
                    <a:close/>
                    <a:moveTo>
                      <a:pt x="10" y="6"/>
                    </a:moveTo>
                    <a:cubicBezTo>
                      <a:pt x="10" y="6"/>
                      <a:pt x="10" y="6"/>
                      <a:pt x="10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94" name="">
                <a:extLst>
                  <a:ext uri="{FF2B5EF4-FFF2-40B4-BE49-F238E27FC236}">
                    <a16:creationId xmlns:a16="http://schemas.microsoft.com/office/drawing/2014/main" id="{29E73961-840D-45C8-8457-EF938715B915}"/>
                  </a:ext>
                </a:extLst>
              </p:cNvPr>
              <p:cNvSpPr/>
              <p:nvPr/>
            </p:nvSpPr>
            <p:spPr bwMode="auto">
              <a:xfrm>
                <a:off x="9200566" y="3651643"/>
                <a:ext cx="25231" cy="35672"/>
              </a:xfrm>
              <a:custGeom>
                <a:avLst/>
                <a:gdLst>
                  <a:gd name="T0" fmla="*/ 6 w 12"/>
                  <a:gd name="T1" fmla="*/ 16 h 17"/>
                  <a:gd name="T2" fmla="*/ 6 w 12"/>
                  <a:gd name="T3" fmla="*/ 15 h 17"/>
                  <a:gd name="T4" fmla="*/ 0 w 12"/>
                  <a:gd name="T5" fmla="*/ 4 h 17"/>
                  <a:gd name="T6" fmla="*/ 4 w 12"/>
                  <a:gd name="T7" fmla="*/ 0 h 17"/>
                  <a:gd name="T8" fmla="*/ 7 w 12"/>
                  <a:gd name="T9" fmla="*/ 3 h 17"/>
                  <a:gd name="T10" fmla="*/ 11 w 12"/>
                  <a:gd name="T11" fmla="*/ 10 h 17"/>
                  <a:gd name="T12" fmla="*/ 11 w 12"/>
                  <a:gd name="T13" fmla="*/ 15 h 17"/>
                  <a:gd name="T14" fmla="*/ 6 w 12"/>
                  <a:gd name="T15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7">
                    <a:moveTo>
                      <a:pt x="6" y="16"/>
                    </a:moveTo>
                    <a:cubicBezTo>
                      <a:pt x="6" y="16"/>
                      <a:pt x="6" y="16"/>
                      <a:pt x="6" y="15"/>
                    </a:cubicBezTo>
                    <a:cubicBezTo>
                      <a:pt x="3" y="12"/>
                      <a:pt x="1" y="8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5" y="0"/>
                      <a:pt x="7" y="1"/>
                      <a:pt x="7" y="3"/>
                    </a:cubicBezTo>
                    <a:cubicBezTo>
                      <a:pt x="7" y="6"/>
                      <a:pt x="9" y="8"/>
                      <a:pt x="11" y="10"/>
                    </a:cubicBezTo>
                    <a:cubicBezTo>
                      <a:pt x="12" y="12"/>
                      <a:pt x="12" y="14"/>
                      <a:pt x="11" y="15"/>
                    </a:cubicBezTo>
                    <a:cubicBezTo>
                      <a:pt x="10" y="17"/>
                      <a:pt x="8" y="17"/>
                      <a:pt x="6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95" name="">
                <a:extLst>
                  <a:ext uri="{FF2B5EF4-FFF2-40B4-BE49-F238E27FC236}">
                    <a16:creationId xmlns:a16="http://schemas.microsoft.com/office/drawing/2014/main" id="{441D852D-63B9-4AAD-8F2B-5AEB5650C7B2}"/>
                  </a:ext>
                </a:extLst>
              </p:cNvPr>
              <p:cNvSpPr/>
              <p:nvPr/>
            </p:nvSpPr>
            <p:spPr bwMode="auto">
              <a:xfrm>
                <a:off x="9125743" y="3675134"/>
                <a:ext cx="33061" cy="72213"/>
              </a:xfrm>
              <a:custGeom>
                <a:avLst/>
                <a:gdLst>
                  <a:gd name="T0" fmla="*/ 10 w 16"/>
                  <a:gd name="T1" fmla="*/ 34 h 35"/>
                  <a:gd name="T2" fmla="*/ 9 w 16"/>
                  <a:gd name="T3" fmla="*/ 33 h 35"/>
                  <a:gd name="T4" fmla="*/ 0 w 16"/>
                  <a:gd name="T5" fmla="*/ 4 h 35"/>
                  <a:gd name="T6" fmla="*/ 4 w 16"/>
                  <a:gd name="T7" fmla="*/ 0 h 35"/>
                  <a:gd name="T8" fmla="*/ 7 w 16"/>
                  <a:gd name="T9" fmla="*/ 3 h 35"/>
                  <a:gd name="T10" fmla="*/ 15 w 16"/>
                  <a:gd name="T11" fmla="*/ 30 h 35"/>
                  <a:gd name="T12" fmla="*/ 14 w 16"/>
                  <a:gd name="T13" fmla="*/ 34 h 35"/>
                  <a:gd name="T14" fmla="*/ 10 w 16"/>
                  <a:gd name="T15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35">
                    <a:moveTo>
                      <a:pt x="10" y="34"/>
                    </a:moveTo>
                    <a:cubicBezTo>
                      <a:pt x="10" y="34"/>
                      <a:pt x="10" y="34"/>
                      <a:pt x="9" y="33"/>
                    </a:cubicBezTo>
                    <a:cubicBezTo>
                      <a:pt x="4" y="24"/>
                      <a:pt x="1" y="1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7" y="1"/>
                      <a:pt x="7" y="3"/>
                    </a:cubicBezTo>
                    <a:cubicBezTo>
                      <a:pt x="8" y="12"/>
                      <a:pt x="11" y="21"/>
                      <a:pt x="15" y="30"/>
                    </a:cubicBezTo>
                    <a:cubicBezTo>
                      <a:pt x="16" y="31"/>
                      <a:pt x="16" y="33"/>
                      <a:pt x="14" y="34"/>
                    </a:cubicBezTo>
                    <a:cubicBezTo>
                      <a:pt x="13" y="35"/>
                      <a:pt x="11" y="35"/>
                      <a:pt x="10" y="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96" name="">
                <a:extLst>
                  <a:ext uri="{FF2B5EF4-FFF2-40B4-BE49-F238E27FC236}">
                    <a16:creationId xmlns:a16="http://schemas.microsoft.com/office/drawing/2014/main" id="{680049BF-BB41-41A9-A91D-8EF08020E3FD}"/>
                  </a:ext>
                </a:extLst>
              </p:cNvPr>
              <p:cNvSpPr/>
              <p:nvPr/>
            </p:nvSpPr>
            <p:spPr bwMode="auto">
              <a:xfrm>
                <a:off x="9015248" y="3679484"/>
                <a:ext cx="16531" cy="40892"/>
              </a:xfrm>
              <a:custGeom>
                <a:avLst/>
                <a:gdLst>
                  <a:gd name="T0" fmla="*/ 2 w 8"/>
                  <a:gd name="T1" fmla="*/ 19 h 20"/>
                  <a:gd name="T2" fmla="*/ 0 w 8"/>
                  <a:gd name="T3" fmla="*/ 17 h 20"/>
                  <a:gd name="T4" fmla="*/ 1 w 8"/>
                  <a:gd name="T5" fmla="*/ 3 h 20"/>
                  <a:gd name="T6" fmla="*/ 4 w 8"/>
                  <a:gd name="T7" fmla="*/ 0 h 20"/>
                  <a:gd name="T8" fmla="*/ 7 w 8"/>
                  <a:gd name="T9" fmla="*/ 4 h 20"/>
                  <a:gd name="T10" fmla="*/ 7 w 8"/>
                  <a:gd name="T11" fmla="*/ 17 h 20"/>
                  <a:gd name="T12" fmla="*/ 4 w 8"/>
                  <a:gd name="T13" fmla="*/ 20 h 20"/>
                  <a:gd name="T14" fmla="*/ 2 w 8"/>
                  <a:gd name="T15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20">
                    <a:moveTo>
                      <a:pt x="2" y="19"/>
                    </a:moveTo>
                    <a:cubicBezTo>
                      <a:pt x="1" y="19"/>
                      <a:pt x="0" y="18"/>
                      <a:pt x="0" y="17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7" y="4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9"/>
                      <a:pt x="6" y="20"/>
                      <a:pt x="4" y="20"/>
                    </a:cubicBezTo>
                    <a:cubicBezTo>
                      <a:pt x="3" y="20"/>
                      <a:pt x="2" y="20"/>
                      <a:pt x="2" y="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97" name="">
                <a:extLst>
                  <a:ext uri="{FF2B5EF4-FFF2-40B4-BE49-F238E27FC236}">
                    <a16:creationId xmlns:a16="http://schemas.microsoft.com/office/drawing/2014/main" id="{E3265E3E-030B-46C5-B02B-B71057DA6D12}"/>
                  </a:ext>
                </a:extLst>
              </p:cNvPr>
              <p:cNvSpPr/>
              <p:nvPr/>
            </p:nvSpPr>
            <p:spPr bwMode="auto">
              <a:xfrm>
                <a:off x="8888222" y="3286227"/>
                <a:ext cx="316694" cy="315824"/>
              </a:xfrm>
              <a:custGeom>
                <a:avLst/>
                <a:gdLst>
                  <a:gd name="T0" fmla="*/ 42 w 152"/>
                  <a:gd name="T1" fmla="*/ 135 h 152"/>
                  <a:gd name="T2" fmla="*/ 15 w 152"/>
                  <a:gd name="T3" fmla="*/ 42 h 152"/>
                  <a:gd name="T4" fmla="*/ 111 w 152"/>
                  <a:gd name="T5" fmla="*/ 19 h 152"/>
                  <a:gd name="T6" fmla="*/ 146 w 152"/>
                  <a:gd name="T7" fmla="*/ 63 h 152"/>
                  <a:gd name="T8" fmla="*/ 142 w 152"/>
                  <a:gd name="T9" fmla="*/ 119 h 152"/>
                  <a:gd name="T10" fmla="*/ 142 w 152"/>
                  <a:gd name="T11" fmla="*/ 119 h 152"/>
                  <a:gd name="T12" fmla="*/ 103 w 152"/>
                  <a:gd name="T13" fmla="*/ 149 h 152"/>
                  <a:gd name="T14" fmla="*/ 50 w 152"/>
                  <a:gd name="T15" fmla="*/ 140 h 152"/>
                  <a:gd name="T16" fmla="*/ 42 w 152"/>
                  <a:gd name="T17" fmla="*/ 135 h 152"/>
                  <a:gd name="T18" fmla="*/ 115 w 152"/>
                  <a:gd name="T19" fmla="*/ 29 h 152"/>
                  <a:gd name="T20" fmla="*/ 108 w 152"/>
                  <a:gd name="T21" fmla="*/ 25 h 152"/>
                  <a:gd name="T22" fmla="*/ 22 w 152"/>
                  <a:gd name="T23" fmla="*/ 45 h 152"/>
                  <a:gd name="T24" fmla="*/ 53 w 152"/>
                  <a:gd name="T25" fmla="*/ 134 h 152"/>
                  <a:gd name="T26" fmla="*/ 101 w 152"/>
                  <a:gd name="T27" fmla="*/ 142 h 152"/>
                  <a:gd name="T28" fmla="*/ 136 w 152"/>
                  <a:gd name="T29" fmla="*/ 116 h 152"/>
                  <a:gd name="T30" fmla="*/ 136 w 152"/>
                  <a:gd name="T31" fmla="*/ 116 h 152"/>
                  <a:gd name="T32" fmla="*/ 140 w 152"/>
                  <a:gd name="T33" fmla="*/ 65 h 152"/>
                  <a:gd name="T34" fmla="*/ 115 w 152"/>
                  <a:gd name="T35" fmla="*/ 29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2" h="152">
                    <a:moveTo>
                      <a:pt x="42" y="135"/>
                    </a:moveTo>
                    <a:cubicBezTo>
                      <a:pt x="13" y="115"/>
                      <a:pt x="0" y="73"/>
                      <a:pt x="15" y="42"/>
                    </a:cubicBezTo>
                    <a:cubicBezTo>
                      <a:pt x="32" y="10"/>
                      <a:pt x="74" y="0"/>
                      <a:pt x="111" y="19"/>
                    </a:cubicBezTo>
                    <a:cubicBezTo>
                      <a:pt x="128" y="27"/>
                      <a:pt x="141" y="43"/>
                      <a:pt x="146" y="63"/>
                    </a:cubicBezTo>
                    <a:cubicBezTo>
                      <a:pt x="152" y="82"/>
                      <a:pt x="150" y="103"/>
                      <a:pt x="142" y="119"/>
                    </a:cubicBezTo>
                    <a:cubicBezTo>
                      <a:pt x="142" y="119"/>
                      <a:pt x="142" y="119"/>
                      <a:pt x="142" y="119"/>
                    </a:cubicBezTo>
                    <a:cubicBezTo>
                      <a:pt x="134" y="135"/>
                      <a:pt x="120" y="146"/>
                      <a:pt x="103" y="149"/>
                    </a:cubicBezTo>
                    <a:cubicBezTo>
                      <a:pt x="87" y="152"/>
                      <a:pt x="68" y="149"/>
                      <a:pt x="50" y="140"/>
                    </a:cubicBezTo>
                    <a:cubicBezTo>
                      <a:pt x="47" y="139"/>
                      <a:pt x="45" y="137"/>
                      <a:pt x="42" y="135"/>
                    </a:cubicBezTo>
                    <a:close/>
                    <a:moveTo>
                      <a:pt x="115" y="29"/>
                    </a:moveTo>
                    <a:cubicBezTo>
                      <a:pt x="113" y="28"/>
                      <a:pt x="110" y="26"/>
                      <a:pt x="108" y="25"/>
                    </a:cubicBezTo>
                    <a:cubicBezTo>
                      <a:pt x="74" y="8"/>
                      <a:pt x="36" y="17"/>
                      <a:pt x="22" y="45"/>
                    </a:cubicBezTo>
                    <a:cubicBezTo>
                      <a:pt x="6" y="76"/>
                      <a:pt x="21" y="118"/>
                      <a:pt x="53" y="134"/>
                    </a:cubicBezTo>
                    <a:cubicBezTo>
                      <a:pt x="70" y="142"/>
                      <a:pt x="87" y="145"/>
                      <a:pt x="101" y="142"/>
                    </a:cubicBezTo>
                    <a:cubicBezTo>
                      <a:pt x="117" y="139"/>
                      <a:pt x="129" y="130"/>
                      <a:pt x="136" y="116"/>
                    </a:cubicBezTo>
                    <a:cubicBezTo>
                      <a:pt x="136" y="116"/>
                      <a:pt x="136" y="116"/>
                      <a:pt x="136" y="116"/>
                    </a:cubicBezTo>
                    <a:cubicBezTo>
                      <a:pt x="143" y="101"/>
                      <a:pt x="145" y="83"/>
                      <a:pt x="140" y="65"/>
                    </a:cubicBezTo>
                    <a:cubicBezTo>
                      <a:pt x="135" y="50"/>
                      <a:pt x="127" y="37"/>
                      <a:pt x="115" y="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98" name="">
                <a:extLst>
                  <a:ext uri="{FF2B5EF4-FFF2-40B4-BE49-F238E27FC236}">
                    <a16:creationId xmlns:a16="http://schemas.microsoft.com/office/drawing/2014/main" id="{68AD3968-579D-454F-8DD1-D44F56FD3D60}"/>
                  </a:ext>
                </a:extLst>
              </p:cNvPr>
              <p:cNvSpPr/>
              <p:nvPr/>
            </p:nvSpPr>
            <p:spPr bwMode="auto">
              <a:xfrm>
                <a:off x="9042219" y="3187912"/>
                <a:ext cx="110495" cy="104405"/>
              </a:xfrm>
              <a:custGeom>
                <a:avLst/>
                <a:gdLst>
                  <a:gd name="T0" fmla="*/ 14 w 53"/>
                  <a:gd name="T1" fmla="*/ 44 h 50"/>
                  <a:gd name="T2" fmla="*/ 5 w 53"/>
                  <a:gd name="T3" fmla="*/ 13 h 50"/>
                  <a:gd name="T4" fmla="*/ 16 w 53"/>
                  <a:gd name="T5" fmla="*/ 3 h 50"/>
                  <a:gd name="T6" fmla="*/ 37 w 53"/>
                  <a:gd name="T7" fmla="*/ 4 h 50"/>
                  <a:gd name="T8" fmla="*/ 48 w 53"/>
                  <a:gd name="T9" fmla="*/ 38 h 50"/>
                  <a:gd name="T10" fmla="*/ 48 w 53"/>
                  <a:gd name="T11" fmla="*/ 38 h 50"/>
                  <a:gd name="T12" fmla="*/ 37 w 53"/>
                  <a:gd name="T13" fmla="*/ 48 h 50"/>
                  <a:gd name="T14" fmla="*/ 17 w 53"/>
                  <a:gd name="T15" fmla="*/ 46 h 50"/>
                  <a:gd name="T16" fmla="*/ 14 w 53"/>
                  <a:gd name="T17" fmla="*/ 44 h 50"/>
                  <a:gd name="T18" fmla="*/ 36 w 53"/>
                  <a:gd name="T19" fmla="*/ 12 h 50"/>
                  <a:gd name="T20" fmla="*/ 34 w 53"/>
                  <a:gd name="T21" fmla="*/ 10 h 50"/>
                  <a:gd name="T22" fmla="*/ 19 w 53"/>
                  <a:gd name="T23" fmla="*/ 9 h 50"/>
                  <a:gd name="T24" fmla="*/ 11 w 53"/>
                  <a:gd name="T25" fmla="*/ 16 h 50"/>
                  <a:gd name="T26" fmla="*/ 20 w 53"/>
                  <a:gd name="T27" fmla="*/ 39 h 50"/>
                  <a:gd name="T28" fmla="*/ 34 w 53"/>
                  <a:gd name="T29" fmla="*/ 41 h 50"/>
                  <a:gd name="T30" fmla="*/ 41 w 53"/>
                  <a:gd name="T31" fmla="*/ 35 h 50"/>
                  <a:gd name="T32" fmla="*/ 41 w 53"/>
                  <a:gd name="T33" fmla="*/ 35 h 50"/>
                  <a:gd name="T34" fmla="*/ 36 w 53"/>
                  <a:gd name="T35" fmla="*/ 1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3" h="50">
                    <a:moveTo>
                      <a:pt x="14" y="44"/>
                    </a:moveTo>
                    <a:cubicBezTo>
                      <a:pt x="4" y="37"/>
                      <a:pt x="0" y="23"/>
                      <a:pt x="5" y="13"/>
                    </a:cubicBezTo>
                    <a:cubicBezTo>
                      <a:pt x="7" y="8"/>
                      <a:pt x="11" y="4"/>
                      <a:pt x="16" y="3"/>
                    </a:cubicBezTo>
                    <a:cubicBezTo>
                      <a:pt x="23" y="0"/>
                      <a:pt x="30" y="1"/>
                      <a:pt x="37" y="4"/>
                    </a:cubicBezTo>
                    <a:cubicBezTo>
                      <a:pt x="49" y="10"/>
                      <a:pt x="53" y="27"/>
                      <a:pt x="48" y="38"/>
                    </a:cubicBezTo>
                    <a:cubicBezTo>
                      <a:pt x="48" y="38"/>
                      <a:pt x="48" y="38"/>
                      <a:pt x="48" y="38"/>
                    </a:cubicBezTo>
                    <a:cubicBezTo>
                      <a:pt x="45" y="42"/>
                      <a:pt x="42" y="46"/>
                      <a:pt x="37" y="48"/>
                    </a:cubicBezTo>
                    <a:cubicBezTo>
                      <a:pt x="31" y="50"/>
                      <a:pt x="24" y="49"/>
                      <a:pt x="17" y="46"/>
                    </a:cubicBezTo>
                    <a:cubicBezTo>
                      <a:pt x="16" y="45"/>
                      <a:pt x="15" y="44"/>
                      <a:pt x="14" y="44"/>
                    </a:cubicBezTo>
                    <a:close/>
                    <a:moveTo>
                      <a:pt x="36" y="12"/>
                    </a:moveTo>
                    <a:cubicBezTo>
                      <a:pt x="35" y="11"/>
                      <a:pt x="34" y="11"/>
                      <a:pt x="34" y="10"/>
                    </a:cubicBezTo>
                    <a:cubicBezTo>
                      <a:pt x="29" y="8"/>
                      <a:pt x="23" y="8"/>
                      <a:pt x="19" y="9"/>
                    </a:cubicBezTo>
                    <a:cubicBezTo>
                      <a:pt x="15" y="10"/>
                      <a:pt x="12" y="13"/>
                      <a:pt x="11" y="16"/>
                    </a:cubicBezTo>
                    <a:cubicBezTo>
                      <a:pt x="7" y="24"/>
                      <a:pt x="11" y="35"/>
                      <a:pt x="20" y="39"/>
                    </a:cubicBezTo>
                    <a:cubicBezTo>
                      <a:pt x="25" y="42"/>
                      <a:pt x="30" y="42"/>
                      <a:pt x="34" y="41"/>
                    </a:cubicBezTo>
                    <a:cubicBezTo>
                      <a:pt x="38" y="40"/>
                      <a:pt x="40" y="38"/>
                      <a:pt x="41" y="35"/>
                    </a:cubicBezTo>
                    <a:cubicBezTo>
                      <a:pt x="41" y="35"/>
                      <a:pt x="41" y="35"/>
                      <a:pt x="41" y="35"/>
                    </a:cubicBezTo>
                    <a:cubicBezTo>
                      <a:pt x="45" y="28"/>
                      <a:pt x="43" y="17"/>
                      <a:pt x="36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99" name="">
                <a:extLst>
                  <a:ext uri="{FF2B5EF4-FFF2-40B4-BE49-F238E27FC236}">
                    <a16:creationId xmlns:a16="http://schemas.microsoft.com/office/drawing/2014/main" id="{C72E1714-9D13-4683-B492-5BD1B4839F3C}"/>
                  </a:ext>
                </a:extLst>
              </p:cNvPr>
              <p:cNvSpPr/>
              <p:nvPr/>
            </p:nvSpPr>
            <p:spPr bwMode="auto">
              <a:xfrm>
                <a:off x="9015248" y="3443703"/>
                <a:ext cx="125285" cy="119195"/>
              </a:xfrm>
              <a:custGeom>
                <a:avLst/>
                <a:gdLst>
                  <a:gd name="T0" fmla="*/ 15 w 60"/>
                  <a:gd name="T1" fmla="*/ 50 h 57"/>
                  <a:gd name="T2" fmla="*/ 1 w 60"/>
                  <a:gd name="T3" fmla="*/ 30 h 57"/>
                  <a:gd name="T4" fmla="*/ 6 w 60"/>
                  <a:gd name="T5" fmla="*/ 12 h 57"/>
                  <a:gd name="T6" fmla="*/ 27 w 60"/>
                  <a:gd name="T7" fmla="*/ 1 h 57"/>
                  <a:gd name="T8" fmla="*/ 59 w 60"/>
                  <a:gd name="T9" fmla="*/ 29 h 57"/>
                  <a:gd name="T10" fmla="*/ 55 w 60"/>
                  <a:gd name="T11" fmla="*/ 46 h 57"/>
                  <a:gd name="T12" fmla="*/ 35 w 60"/>
                  <a:gd name="T13" fmla="*/ 56 h 57"/>
                  <a:gd name="T14" fmla="*/ 15 w 60"/>
                  <a:gd name="T15" fmla="*/ 50 h 57"/>
                  <a:gd name="T16" fmla="*/ 41 w 60"/>
                  <a:gd name="T17" fmla="*/ 12 h 57"/>
                  <a:gd name="T18" fmla="*/ 27 w 60"/>
                  <a:gd name="T19" fmla="*/ 8 h 57"/>
                  <a:gd name="T20" fmla="*/ 11 w 60"/>
                  <a:gd name="T21" fmla="*/ 16 h 57"/>
                  <a:gd name="T22" fmla="*/ 8 w 60"/>
                  <a:gd name="T23" fmla="*/ 29 h 57"/>
                  <a:gd name="T24" fmla="*/ 34 w 60"/>
                  <a:gd name="T25" fmla="*/ 49 h 57"/>
                  <a:gd name="T26" fmla="*/ 50 w 60"/>
                  <a:gd name="T27" fmla="*/ 42 h 57"/>
                  <a:gd name="T28" fmla="*/ 52 w 60"/>
                  <a:gd name="T29" fmla="*/ 30 h 57"/>
                  <a:gd name="T30" fmla="*/ 52 w 60"/>
                  <a:gd name="T31" fmla="*/ 30 h 57"/>
                  <a:gd name="T32" fmla="*/ 41 w 60"/>
                  <a:gd name="T33" fmla="*/ 1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57">
                    <a:moveTo>
                      <a:pt x="15" y="50"/>
                    </a:moveTo>
                    <a:cubicBezTo>
                      <a:pt x="8" y="46"/>
                      <a:pt x="3" y="38"/>
                      <a:pt x="1" y="30"/>
                    </a:cubicBezTo>
                    <a:cubicBezTo>
                      <a:pt x="0" y="23"/>
                      <a:pt x="2" y="17"/>
                      <a:pt x="6" y="12"/>
                    </a:cubicBezTo>
                    <a:cubicBezTo>
                      <a:pt x="11" y="6"/>
                      <a:pt x="18" y="2"/>
                      <a:pt x="27" y="1"/>
                    </a:cubicBezTo>
                    <a:cubicBezTo>
                      <a:pt x="43" y="0"/>
                      <a:pt x="57" y="15"/>
                      <a:pt x="59" y="29"/>
                    </a:cubicBezTo>
                    <a:cubicBezTo>
                      <a:pt x="60" y="35"/>
                      <a:pt x="59" y="41"/>
                      <a:pt x="55" y="46"/>
                    </a:cubicBezTo>
                    <a:cubicBezTo>
                      <a:pt x="51" y="52"/>
                      <a:pt x="43" y="55"/>
                      <a:pt x="35" y="56"/>
                    </a:cubicBezTo>
                    <a:cubicBezTo>
                      <a:pt x="28" y="57"/>
                      <a:pt x="21" y="54"/>
                      <a:pt x="15" y="50"/>
                    </a:cubicBezTo>
                    <a:close/>
                    <a:moveTo>
                      <a:pt x="41" y="12"/>
                    </a:moveTo>
                    <a:cubicBezTo>
                      <a:pt x="37" y="9"/>
                      <a:pt x="32" y="8"/>
                      <a:pt x="27" y="8"/>
                    </a:cubicBezTo>
                    <a:cubicBezTo>
                      <a:pt x="21" y="9"/>
                      <a:pt x="15" y="12"/>
                      <a:pt x="11" y="16"/>
                    </a:cubicBezTo>
                    <a:cubicBezTo>
                      <a:pt x="9" y="20"/>
                      <a:pt x="8" y="24"/>
                      <a:pt x="8" y="29"/>
                    </a:cubicBezTo>
                    <a:cubicBezTo>
                      <a:pt x="10" y="40"/>
                      <a:pt x="22" y="50"/>
                      <a:pt x="34" y="49"/>
                    </a:cubicBezTo>
                    <a:cubicBezTo>
                      <a:pt x="41" y="48"/>
                      <a:pt x="46" y="46"/>
                      <a:pt x="50" y="42"/>
                    </a:cubicBezTo>
                    <a:cubicBezTo>
                      <a:pt x="52" y="38"/>
                      <a:pt x="53" y="34"/>
                      <a:pt x="52" y="30"/>
                    </a:cubicBezTo>
                    <a:cubicBezTo>
                      <a:pt x="52" y="30"/>
                      <a:pt x="52" y="30"/>
                      <a:pt x="52" y="30"/>
                    </a:cubicBezTo>
                    <a:cubicBezTo>
                      <a:pt x="51" y="23"/>
                      <a:pt x="47" y="16"/>
                      <a:pt x="41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00" name="">
                <a:extLst>
                  <a:ext uri="{FF2B5EF4-FFF2-40B4-BE49-F238E27FC236}">
                    <a16:creationId xmlns:a16="http://schemas.microsoft.com/office/drawing/2014/main" id="{7250C381-F984-4E39-8377-EE7B5276F6A7}"/>
                  </a:ext>
                </a:extLst>
              </p:cNvPr>
              <p:cNvSpPr/>
              <p:nvPr/>
            </p:nvSpPr>
            <p:spPr bwMode="auto">
              <a:xfrm>
                <a:off x="8817750" y="3138320"/>
                <a:ext cx="46112" cy="25231"/>
              </a:xfrm>
              <a:custGeom>
                <a:avLst/>
                <a:gdLst>
                  <a:gd name="T0" fmla="*/ 2 w 22"/>
                  <a:gd name="T1" fmla="*/ 11 h 12"/>
                  <a:gd name="T2" fmla="*/ 1 w 22"/>
                  <a:gd name="T3" fmla="*/ 7 h 12"/>
                  <a:gd name="T4" fmla="*/ 10 w 22"/>
                  <a:gd name="T5" fmla="*/ 0 h 12"/>
                  <a:gd name="T6" fmla="*/ 20 w 22"/>
                  <a:gd name="T7" fmla="*/ 3 h 12"/>
                  <a:gd name="T8" fmla="*/ 21 w 22"/>
                  <a:gd name="T9" fmla="*/ 8 h 12"/>
                  <a:gd name="T10" fmla="*/ 16 w 22"/>
                  <a:gd name="T11" fmla="*/ 9 h 12"/>
                  <a:gd name="T12" fmla="*/ 11 w 22"/>
                  <a:gd name="T13" fmla="*/ 7 h 12"/>
                  <a:gd name="T14" fmla="*/ 7 w 22"/>
                  <a:gd name="T15" fmla="*/ 10 h 12"/>
                  <a:gd name="T16" fmla="*/ 3 w 22"/>
                  <a:gd name="T17" fmla="*/ 12 h 12"/>
                  <a:gd name="T18" fmla="*/ 2 w 22"/>
                  <a:gd name="T19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12">
                    <a:moveTo>
                      <a:pt x="2" y="11"/>
                    </a:moveTo>
                    <a:cubicBezTo>
                      <a:pt x="1" y="10"/>
                      <a:pt x="0" y="8"/>
                      <a:pt x="1" y="7"/>
                    </a:cubicBezTo>
                    <a:cubicBezTo>
                      <a:pt x="3" y="4"/>
                      <a:pt x="6" y="1"/>
                      <a:pt x="10" y="0"/>
                    </a:cubicBezTo>
                    <a:cubicBezTo>
                      <a:pt x="13" y="0"/>
                      <a:pt x="17" y="1"/>
                      <a:pt x="20" y="3"/>
                    </a:cubicBezTo>
                    <a:cubicBezTo>
                      <a:pt x="22" y="4"/>
                      <a:pt x="22" y="7"/>
                      <a:pt x="21" y="8"/>
                    </a:cubicBezTo>
                    <a:cubicBezTo>
                      <a:pt x="20" y="10"/>
                      <a:pt x="17" y="10"/>
                      <a:pt x="16" y="9"/>
                    </a:cubicBezTo>
                    <a:cubicBezTo>
                      <a:pt x="15" y="7"/>
                      <a:pt x="13" y="7"/>
                      <a:pt x="11" y="7"/>
                    </a:cubicBezTo>
                    <a:cubicBezTo>
                      <a:pt x="9" y="7"/>
                      <a:pt x="8" y="8"/>
                      <a:pt x="7" y="10"/>
                    </a:cubicBezTo>
                    <a:cubicBezTo>
                      <a:pt x="7" y="12"/>
                      <a:pt x="4" y="12"/>
                      <a:pt x="3" y="12"/>
                    </a:cubicBezTo>
                    <a:cubicBezTo>
                      <a:pt x="3" y="11"/>
                      <a:pt x="2" y="11"/>
                      <a:pt x="2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01" name="">
                <a:extLst>
                  <a:ext uri="{FF2B5EF4-FFF2-40B4-BE49-F238E27FC236}">
                    <a16:creationId xmlns:a16="http://schemas.microsoft.com/office/drawing/2014/main" id="{B171B51F-E25D-4621-88EF-E0BFB31134F9}"/>
                  </a:ext>
                </a:extLst>
              </p:cNvPr>
              <p:cNvSpPr/>
              <p:nvPr/>
            </p:nvSpPr>
            <p:spPr bwMode="auto">
              <a:xfrm>
                <a:off x="8961306" y="3057407"/>
                <a:ext cx="47852" cy="28712"/>
              </a:xfrm>
              <a:custGeom>
                <a:avLst/>
                <a:gdLst>
                  <a:gd name="T0" fmla="*/ 2 w 23"/>
                  <a:gd name="T1" fmla="*/ 13 h 14"/>
                  <a:gd name="T2" fmla="*/ 0 w 23"/>
                  <a:gd name="T3" fmla="*/ 9 h 14"/>
                  <a:gd name="T4" fmla="*/ 10 w 23"/>
                  <a:gd name="T5" fmla="*/ 1 h 14"/>
                  <a:gd name="T6" fmla="*/ 21 w 23"/>
                  <a:gd name="T7" fmla="*/ 6 h 14"/>
                  <a:gd name="T8" fmla="*/ 21 w 23"/>
                  <a:gd name="T9" fmla="*/ 11 h 14"/>
                  <a:gd name="T10" fmla="*/ 16 w 23"/>
                  <a:gd name="T11" fmla="*/ 10 h 14"/>
                  <a:gd name="T12" fmla="*/ 11 w 23"/>
                  <a:gd name="T13" fmla="*/ 8 h 14"/>
                  <a:gd name="T14" fmla="*/ 7 w 23"/>
                  <a:gd name="T15" fmla="*/ 11 h 14"/>
                  <a:gd name="T16" fmla="*/ 3 w 23"/>
                  <a:gd name="T17" fmla="*/ 13 h 14"/>
                  <a:gd name="T18" fmla="*/ 2 w 23"/>
                  <a:gd name="T19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14">
                    <a:moveTo>
                      <a:pt x="2" y="13"/>
                    </a:moveTo>
                    <a:cubicBezTo>
                      <a:pt x="1" y="12"/>
                      <a:pt x="0" y="10"/>
                      <a:pt x="0" y="9"/>
                    </a:cubicBezTo>
                    <a:cubicBezTo>
                      <a:pt x="2" y="5"/>
                      <a:pt x="6" y="1"/>
                      <a:pt x="10" y="1"/>
                    </a:cubicBezTo>
                    <a:cubicBezTo>
                      <a:pt x="14" y="0"/>
                      <a:pt x="19" y="3"/>
                      <a:pt x="21" y="6"/>
                    </a:cubicBezTo>
                    <a:cubicBezTo>
                      <a:pt x="23" y="8"/>
                      <a:pt x="22" y="10"/>
                      <a:pt x="21" y="11"/>
                    </a:cubicBezTo>
                    <a:cubicBezTo>
                      <a:pt x="19" y="12"/>
                      <a:pt x="17" y="12"/>
                      <a:pt x="16" y="10"/>
                    </a:cubicBezTo>
                    <a:cubicBezTo>
                      <a:pt x="15" y="9"/>
                      <a:pt x="13" y="8"/>
                      <a:pt x="11" y="8"/>
                    </a:cubicBezTo>
                    <a:cubicBezTo>
                      <a:pt x="9" y="8"/>
                      <a:pt x="8" y="9"/>
                      <a:pt x="7" y="11"/>
                    </a:cubicBezTo>
                    <a:cubicBezTo>
                      <a:pt x="7" y="13"/>
                      <a:pt x="5" y="14"/>
                      <a:pt x="3" y="13"/>
                    </a:cubicBezTo>
                    <a:cubicBezTo>
                      <a:pt x="2" y="13"/>
                      <a:pt x="2" y="13"/>
                      <a:pt x="2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02" name="">
                <a:extLst>
                  <a:ext uri="{FF2B5EF4-FFF2-40B4-BE49-F238E27FC236}">
                    <a16:creationId xmlns:a16="http://schemas.microsoft.com/office/drawing/2014/main" id="{3941B6F8-5A9D-4F20-80B6-A2EA548064E0}"/>
                  </a:ext>
                </a:extLst>
              </p:cNvPr>
              <p:cNvSpPr/>
              <p:nvPr/>
            </p:nvSpPr>
            <p:spPr bwMode="auto">
              <a:xfrm>
                <a:off x="9119653" y="3109609"/>
                <a:ext cx="46112" cy="30452"/>
              </a:xfrm>
              <a:custGeom>
                <a:avLst/>
                <a:gdLst>
                  <a:gd name="T0" fmla="*/ 2 w 22"/>
                  <a:gd name="T1" fmla="*/ 14 h 15"/>
                  <a:gd name="T2" fmla="*/ 0 w 22"/>
                  <a:gd name="T3" fmla="*/ 11 h 15"/>
                  <a:gd name="T4" fmla="*/ 9 w 22"/>
                  <a:gd name="T5" fmla="*/ 2 h 15"/>
                  <a:gd name="T6" fmla="*/ 21 w 22"/>
                  <a:gd name="T7" fmla="*/ 5 h 15"/>
                  <a:gd name="T8" fmla="*/ 21 w 22"/>
                  <a:gd name="T9" fmla="*/ 10 h 15"/>
                  <a:gd name="T10" fmla="*/ 16 w 22"/>
                  <a:gd name="T11" fmla="*/ 10 h 15"/>
                  <a:gd name="T12" fmla="*/ 11 w 22"/>
                  <a:gd name="T13" fmla="*/ 8 h 15"/>
                  <a:gd name="T14" fmla="*/ 7 w 22"/>
                  <a:gd name="T15" fmla="*/ 12 h 15"/>
                  <a:gd name="T16" fmla="*/ 3 w 22"/>
                  <a:gd name="T17" fmla="*/ 15 h 15"/>
                  <a:gd name="T18" fmla="*/ 2 w 22"/>
                  <a:gd name="T1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15">
                    <a:moveTo>
                      <a:pt x="2" y="14"/>
                    </a:moveTo>
                    <a:cubicBezTo>
                      <a:pt x="1" y="13"/>
                      <a:pt x="0" y="12"/>
                      <a:pt x="0" y="11"/>
                    </a:cubicBezTo>
                    <a:cubicBezTo>
                      <a:pt x="1" y="6"/>
                      <a:pt x="4" y="3"/>
                      <a:pt x="9" y="2"/>
                    </a:cubicBezTo>
                    <a:cubicBezTo>
                      <a:pt x="13" y="0"/>
                      <a:pt x="18" y="2"/>
                      <a:pt x="21" y="5"/>
                    </a:cubicBezTo>
                    <a:cubicBezTo>
                      <a:pt x="22" y="6"/>
                      <a:pt x="22" y="8"/>
                      <a:pt x="21" y="10"/>
                    </a:cubicBezTo>
                    <a:cubicBezTo>
                      <a:pt x="20" y="11"/>
                      <a:pt x="17" y="11"/>
                      <a:pt x="16" y="10"/>
                    </a:cubicBezTo>
                    <a:cubicBezTo>
                      <a:pt x="15" y="8"/>
                      <a:pt x="12" y="8"/>
                      <a:pt x="11" y="8"/>
                    </a:cubicBezTo>
                    <a:cubicBezTo>
                      <a:pt x="9" y="9"/>
                      <a:pt x="8" y="10"/>
                      <a:pt x="7" y="12"/>
                    </a:cubicBezTo>
                    <a:cubicBezTo>
                      <a:pt x="7" y="14"/>
                      <a:pt x="5" y="15"/>
                      <a:pt x="3" y="15"/>
                    </a:cubicBezTo>
                    <a:cubicBezTo>
                      <a:pt x="3" y="15"/>
                      <a:pt x="2" y="14"/>
                      <a:pt x="2" y="1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03" name="">
                <a:extLst>
                  <a:ext uri="{FF2B5EF4-FFF2-40B4-BE49-F238E27FC236}">
                    <a16:creationId xmlns:a16="http://schemas.microsoft.com/office/drawing/2014/main" id="{82066424-FD4E-4A2E-9222-CD7083A647FA}"/>
                  </a:ext>
                </a:extLst>
              </p:cNvPr>
              <p:cNvSpPr/>
              <p:nvPr/>
            </p:nvSpPr>
            <p:spPr bwMode="auto">
              <a:xfrm>
                <a:off x="8876042" y="3283616"/>
                <a:ext cx="46112" cy="29581"/>
              </a:xfrm>
              <a:custGeom>
                <a:avLst/>
                <a:gdLst>
                  <a:gd name="T0" fmla="*/ 2 w 22"/>
                  <a:gd name="T1" fmla="*/ 13 h 14"/>
                  <a:gd name="T2" fmla="*/ 0 w 22"/>
                  <a:gd name="T3" fmla="*/ 9 h 14"/>
                  <a:gd name="T4" fmla="*/ 9 w 22"/>
                  <a:gd name="T5" fmla="*/ 1 h 14"/>
                  <a:gd name="T6" fmla="*/ 21 w 22"/>
                  <a:gd name="T7" fmla="*/ 4 h 14"/>
                  <a:gd name="T8" fmla="*/ 20 w 22"/>
                  <a:gd name="T9" fmla="*/ 9 h 14"/>
                  <a:gd name="T10" fmla="*/ 16 w 22"/>
                  <a:gd name="T11" fmla="*/ 9 h 14"/>
                  <a:gd name="T12" fmla="*/ 10 w 22"/>
                  <a:gd name="T13" fmla="*/ 8 h 14"/>
                  <a:gd name="T14" fmla="*/ 7 w 22"/>
                  <a:gd name="T15" fmla="*/ 11 h 14"/>
                  <a:gd name="T16" fmla="*/ 3 w 22"/>
                  <a:gd name="T17" fmla="*/ 13 h 14"/>
                  <a:gd name="T18" fmla="*/ 2 w 22"/>
                  <a:gd name="T19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14">
                    <a:moveTo>
                      <a:pt x="2" y="13"/>
                    </a:moveTo>
                    <a:cubicBezTo>
                      <a:pt x="1" y="12"/>
                      <a:pt x="0" y="10"/>
                      <a:pt x="0" y="9"/>
                    </a:cubicBezTo>
                    <a:cubicBezTo>
                      <a:pt x="1" y="5"/>
                      <a:pt x="5" y="2"/>
                      <a:pt x="9" y="1"/>
                    </a:cubicBezTo>
                    <a:cubicBezTo>
                      <a:pt x="13" y="0"/>
                      <a:pt x="18" y="1"/>
                      <a:pt x="21" y="4"/>
                    </a:cubicBezTo>
                    <a:cubicBezTo>
                      <a:pt x="22" y="6"/>
                      <a:pt x="22" y="8"/>
                      <a:pt x="20" y="9"/>
                    </a:cubicBezTo>
                    <a:cubicBezTo>
                      <a:pt x="19" y="11"/>
                      <a:pt x="17" y="11"/>
                      <a:pt x="16" y="9"/>
                    </a:cubicBezTo>
                    <a:cubicBezTo>
                      <a:pt x="14" y="8"/>
                      <a:pt x="12" y="7"/>
                      <a:pt x="10" y="8"/>
                    </a:cubicBezTo>
                    <a:cubicBezTo>
                      <a:pt x="9" y="8"/>
                      <a:pt x="8" y="9"/>
                      <a:pt x="7" y="11"/>
                    </a:cubicBezTo>
                    <a:cubicBezTo>
                      <a:pt x="7" y="13"/>
                      <a:pt x="5" y="14"/>
                      <a:pt x="3" y="13"/>
                    </a:cubicBezTo>
                    <a:cubicBezTo>
                      <a:pt x="2" y="13"/>
                      <a:pt x="2" y="13"/>
                      <a:pt x="2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04" name="">
                <a:extLst>
                  <a:ext uri="{FF2B5EF4-FFF2-40B4-BE49-F238E27FC236}">
                    <a16:creationId xmlns:a16="http://schemas.microsoft.com/office/drawing/2014/main" id="{B129089B-0F9F-4722-8FF2-9611E79ADA71}"/>
                  </a:ext>
                </a:extLst>
              </p:cNvPr>
              <p:cNvSpPr/>
              <p:nvPr/>
            </p:nvSpPr>
            <p:spPr bwMode="auto">
              <a:xfrm>
                <a:off x="8977837" y="3178342"/>
                <a:ext cx="43502" cy="26971"/>
              </a:xfrm>
              <a:custGeom>
                <a:avLst/>
                <a:gdLst>
                  <a:gd name="T0" fmla="*/ 2 w 21"/>
                  <a:gd name="T1" fmla="*/ 12 h 13"/>
                  <a:gd name="T2" fmla="*/ 1 w 21"/>
                  <a:gd name="T3" fmla="*/ 8 h 13"/>
                  <a:gd name="T4" fmla="*/ 9 w 21"/>
                  <a:gd name="T5" fmla="*/ 1 h 13"/>
                  <a:gd name="T6" fmla="*/ 20 w 21"/>
                  <a:gd name="T7" fmla="*/ 4 h 13"/>
                  <a:gd name="T8" fmla="*/ 20 w 21"/>
                  <a:gd name="T9" fmla="*/ 8 h 13"/>
                  <a:gd name="T10" fmla="*/ 15 w 21"/>
                  <a:gd name="T11" fmla="*/ 9 h 13"/>
                  <a:gd name="T12" fmla="*/ 10 w 21"/>
                  <a:gd name="T13" fmla="*/ 7 h 13"/>
                  <a:gd name="T14" fmla="*/ 8 w 21"/>
                  <a:gd name="T15" fmla="*/ 10 h 13"/>
                  <a:gd name="T16" fmla="*/ 3 w 21"/>
                  <a:gd name="T17" fmla="*/ 13 h 13"/>
                  <a:gd name="T18" fmla="*/ 2 w 21"/>
                  <a:gd name="T1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13">
                    <a:moveTo>
                      <a:pt x="2" y="12"/>
                    </a:moveTo>
                    <a:cubicBezTo>
                      <a:pt x="1" y="11"/>
                      <a:pt x="0" y="10"/>
                      <a:pt x="1" y="8"/>
                    </a:cubicBezTo>
                    <a:cubicBezTo>
                      <a:pt x="2" y="5"/>
                      <a:pt x="5" y="2"/>
                      <a:pt x="9" y="1"/>
                    </a:cubicBezTo>
                    <a:cubicBezTo>
                      <a:pt x="13" y="0"/>
                      <a:pt x="17" y="1"/>
                      <a:pt x="20" y="4"/>
                    </a:cubicBezTo>
                    <a:cubicBezTo>
                      <a:pt x="21" y="5"/>
                      <a:pt x="21" y="7"/>
                      <a:pt x="20" y="8"/>
                    </a:cubicBezTo>
                    <a:cubicBezTo>
                      <a:pt x="18" y="10"/>
                      <a:pt x="16" y="10"/>
                      <a:pt x="15" y="9"/>
                    </a:cubicBezTo>
                    <a:cubicBezTo>
                      <a:pt x="14" y="8"/>
                      <a:pt x="12" y="7"/>
                      <a:pt x="10" y="7"/>
                    </a:cubicBezTo>
                    <a:cubicBezTo>
                      <a:pt x="9" y="8"/>
                      <a:pt x="8" y="9"/>
                      <a:pt x="8" y="10"/>
                    </a:cubicBezTo>
                    <a:cubicBezTo>
                      <a:pt x="7" y="12"/>
                      <a:pt x="5" y="13"/>
                      <a:pt x="3" y="13"/>
                    </a:cubicBezTo>
                    <a:cubicBezTo>
                      <a:pt x="3" y="12"/>
                      <a:pt x="3" y="12"/>
                      <a:pt x="2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05" name="">
                <a:extLst>
                  <a:ext uri="{FF2B5EF4-FFF2-40B4-BE49-F238E27FC236}">
                    <a16:creationId xmlns:a16="http://schemas.microsoft.com/office/drawing/2014/main" id="{F0CF82F7-6795-4270-BF92-AC02DBD43C0F}"/>
                  </a:ext>
                </a:extLst>
              </p:cNvPr>
              <p:cNvSpPr/>
              <p:nvPr/>
            </p:nvSpPr>
            <p:spPr bwMode="auto">
              <a:xfrm>
                <a:off x="8801219" y="3425433"/>
                <a:ext cx="39152" cy="26971"/>
              </a:xfrm>
              <a:custGeom>
                <a:avLst/>
                <a:gdLst>
                  <a:gd name="T0" fmla="*/ 1 w 19"/>
                  <a:gd name="T1" fmla="*/ 12 h 13"/>
                  <a:gd name="T2" fmla="*/ 0 w 19"/>
                  <a:gd name="T3" fmla="*/ 10 h 13"/>
                  <a:gd name="T4" fmla="*/ 7 w 19"/>
                  <a:gd name="T5" fmla="*/ 1 h 13"/>
                  <a:gd name="T6" fmla="*/ 17 w 19"/>
                  <a:gd name="T7" fmla="*/ 4 h 13"/>
                  <a:gd name="T8" fmla="*/ 17 w 19"/>
                  <a:gd name="T9" fmla="*/ 9 h 13"/>
                  <a:gd name="T10" fmla="*/ 12 w 19"/>
                  <a:gd name="T11" fmla="*/ 8 h 13"/>
                  <a:gd name="T12" fmla="*/ 9 w 19"/>
                  <a:gd name="T13" fmla="*/ 7 h 13"/>
                  <a:gd name="T14" fmla="*/ 7 w 19"/>
                  <a:gd name="T15" fmla="*/ 10 h 13"/>
                  <a:gd name="T16" fmla="*/ 3 w 19"/>
                  <a:gd name="T17" fmla="*/ 13 h 13"/>
                  <a:gd name="T18" fmla="*/ 1 w 19"/>
                  <a:gd name="T1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13">
                    <a:moveTo>
                      <a:pt x="1" y="12"/>
                    </a:moveTo>
                    <a:cubicBezTo>
                      <a:pt x="1" y="12"/>
                      <a:pt x="0" y="11"/>
                      <a:pt x="0" y="10"/>
                    </a:cubicBezTo>
                    <a:cubicBezTo>
                      <a:pt x="0" y="6"/>
                      <a:pt x="3" y="2"/>
                      <a:pt x="7" y="1"/>
                    </a:cubicBezTo>
                    <a:cubicBezTo>
                      <a:pt x="10" y="0"/>
                      <a:pt x="15" y="1"/>
                      <a:pt x="17" y="4"/>
                    </a:cubicBezTo>
                    <a:cubicBezTo>
                      <a:pt x="19" y="5"/>
                      <a:pt x="18" y="8"/>
                      <a:pt x="17" y="9"/>
                    </a:cubicBezTo>
                    <a:cubicBezTo>
                      <a:pt x="16" y="10"/>
                      <a:pt x="13" y="10"/>
                      <a:pt x="12" y="8"/>
                    </a:cubicBezTo>
                    <a:cubicBezTo>
                      <a:pt x="11" y="8"/>
                      <a:pt x="10" y="7"/>
                      <a:pt x="9" y="7"/>
                    </a:cubicBezTo>
                    <a:cubicBezTo>
                      <a:pt x="8" y="8"/>
                      <a:pt x="7" y="9"/>
                      <a:pt x="7" y="10"/>
                    </a:cubicBezTo>
                    <a:cubicBezTo>
                      <a:pt x="7" y="12"/>
                      <a:pt x="5" y="13"/>
                      <a:pt x="3" y="13"/>
                    </a:cubicBezTo>
                    <a:cubicBezTo>
                      <a:pt x="3" y="13"/>
                      <a:pt x="2" y="13"/>
                      <a:pt x="1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06" name="">
                <a:extLst>
                  <a:ext uri="{FF2B5EF4-FFF2-40B4-BE49-F238E27FC236}">
                    <a16:creationId xmlns:a16="http://schemas.microsoft.com/office/drawing/2014/main" id="{2B577366-9FE3-4A9E-AAB7-12130376DCC3}"/>
                  </a:ext>
                </a:extLst>
              </p:cNvPr>
              <p:cNvSpPr/>
              <p:nvPr/>
            </p:nvSpPr>
            <p:spPr bwMode="auto">
              <a:xfrm>
                <a:off x="8740316" y="3263606"/>
                <a:ext cx="46112" cy="24361"/>
              </a:xfrm>
              <a:custGeom>
                <a:avLst/>
                <a:gdLst>
                  <a:gd name="T0" fmla="*/ 2 w 22"/>
                  <a:gd name="T1" fmla="*/ 9 h 12"/>
                  <a:gd name="T2" fmla="*/ 2 w 22"/>
                  <a:gd name="T3" fmla="*/ 9 h 12"/>
                  <a:gd name="T4" fmla="*/ 2 w 22"/>
                  <a:gd name="T5" fmla="*/ 4 h 12"/>
                  <a:gd name="T6" fmla="*/ 12 w 22"/>
                  <a:gd name="T7" fmla="*/ 0 h 12"/>
                  <a:gd name="T8" fmla="*/ 21 w 22"/>
                  <a:gd name="T9" fmla="*/ 6 h 12"/>
                  <a:gd name="T10" fmla="*/ 19 w 22"/>
                  <a:gd name="T11" fmla="*/ 11 h 12"/>
                  <a:gd name="T12" fmla="*/ 15 w 22"/>
                  <a:gd name="T13" fmla="*/ 9 h 12"/>
                  <a:gd name="T14" fmla="*/ 11 w 22"/>
                  <a:gd name="T15" fmla="*/ 7 h 12"/>
                  <a:gd name="T16" fmla="*/ 7 w 22"/>
                  <a:gd name="T17" fmla="*/ 8 h 12"/>
                  <a:gd name="T18" fmla="*/ 2 w 22"/>
                  <a:gd name="T19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12">
                    <a:moveTo>
                      <a:pt x="2" y="9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1" y="8"/>
                      <a:pt x="0" y="6"/>
                      <a:pt x="2" y="4"/>
                    </a:cubicBezTo>
                    <a:cubicBezTo>
                      <a:pt x="4" y="1"/>
                      <a:pt x="8" y="0"/>
                      <a:pt x="12" y="0"/>
                    </a:cubicBezTo>
                    <a:cubicBezTo>
                      <a:pt x="15" y="0"/>
                      <a:pt x="19" y="3"/>
                      <a:pt x="21" y="6"/>
                    </a:cubicBezTo>
                    <a:cubicBezTo>
                      <a:pt x="22" y="8"/>
                      <a:pt x="21" y="10"/>
                      <a:pt x="19" y="11"/>
                    </a:cubicBezTo>
                    <a:cubicBezTo>
                      <a:pt x="18" y="12"/>
                      <a:pt x="16" y="11"/>
                      <a:pt x="15" y="9"/>
                    </a:cubicBezTo>
                    <a:cubicBezTo>
                      <a:pt x="14" y="8"/>
                      <a:pt x="12" y="7"/>
                      <a:pt x="11" y="7"/>
                    </a:cubicBezTo>
                    <a:cubicBezTo>
                      <a:pt x="9" y="7"/>
                      <a:pt x="8" y="7"/>
                      <a:pt x="7" y="8"/>
                    </a:cubicBezTo>
                    <a:cubicBezTo>
                      <a:pt x="6" y="10"/>
                      <a:pt x="4" y="10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07" name="">
                <a:extLst>
                  <a:ext uri="{FF2B5EF4-FFF2-40B4-BE49-F238E27FC236}">
                    <a16:creationId xmlns:a16="http://schemas.microsoft.com/office/drawing/2014/main" id="{366D778B-6E5B-4544-BE9F-AD507EAC5D3C}"/>
                  </a:ext>
                </a:extLst>
              </p:cNvPr>
              <p:cNvSpPr/>
              <p:nvPr/>
            </p:nvSpPr>
            <p:spPr bwMode="auto">
              <a:xfrm>
                <a:off x="7433519" y="3521137"/>
                <a:ext cx="43502" cy="41762"/>
              </a:xfrm>
              <a:custGeom>
                <a:avLst/>
                <a:gdLst>
                  <a:gd name="T0" fmla="*/ 20 w 21"/>
                  <a:gd name="T1" fmla="*/ 2 h 20"/>
                  <a:gd name="T2" fmla="*/ 19 w 21"/>
                  <a:gd name="T3" fmla="*/ 6 h 20"/>
                  <a:gd name="T4" fmla="*/ 6 w 21"/>
                  <a:gd name="T5" fmla="*/ 19 h 20"/>
                  <a:gd name="T6" fmla="*/ 2 w 21"/>
                  <a:gd name="T7" fmla="*/ 19 h 20"/>
                  <a:gd name="T8" fmla="*/ 2 w 21"/>
                  <a:gd name="T9" fmla="*/ 14 h 20"/>
                  <a:gd name="T10" fmla="*/ 14 w 21"/>
                  <a:gd name="T11" fmla="*/ 1 h 20"/>
                  <a:gd name="T12" fmla="*/ 19 w 21"/>
                  <a:gd name="T13" fmla="*/ 1 h 20"/>
                  <a:gd name="T14" fmla="*/ 20 w 21"/>
                  <a:gd name="T15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20">
                    <a:moveTo>
                      <a:pt x="20" y="2"/>
                    </a:moveTo>
                    <a:cubicBezTo>
                      <a:pt x="21" y="3"/>
                      <a:pt x="20" y="5"/>
                      <a:pt x="19" y="6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5" y="20"/>
                      <a:pt x="3" y="20"/>
                      <a:pt x="2" y="19"/>
                    </a:cubicBezTo>
                    <a:cubicBezTo>
                      <a:pt x="0" y="17"/>
                      <a:pt x="0" y="15"/>
                      <a:pt x="2" y="14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6" y="0"/>
                      <a:pt x="18" y="0"/>
                      <a:pt x="19" y="1"/>
                    </a:cubicBezTo>
                    <a:cubicBezTo>
                      <a:pt x="19" y="2"/>
                      <a:pt x="20" y="2"/>
                      <a:pt x="20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08" name="">
                <a:extLst>
                  <a:ext uri="{FF2B5EF4-FFF2-40B4-BE49-F238E27FC236}">
                    <a16:creationId xmlns:a16="http://schemas.microsoft.com/office/drawing/2014/main" id="{0BEAE63E-2D3A-4B5B-89DF-FF8AE7027809}"/>
                  </a:ext>
                </a:extLst>
              </p:cNvPr>
              <p:cNvSpPr/>
              <p:nvPr/>
            </p:nvSpPr>
            <p:spPr bwMode="auto">
              <a:xfrm>
                <a:off x="7622317" y="3629022"/>
                <a:ext cx="20881" cy="50462"/>
              </a:xfrm>
              <a:custGeom>
                <a:avLst/>
                <a:gdLst>
                  <a:gd name="T0" fmla="*/ 9 w 10"/>
                  <a:gd name="T1" fmla="*/ 2 h 24"/>
                  <a:gd name="T2" fmla="*/ 10 w 10"/>
                  <a:gd name="T3" fmla="*/ 5 h 24"/>
                  <a:gd name="T4" fmla="*/ 7 w 10"/>
                  <a:gd name="T5" fmla="*/ 20 h 24"/>
                  <a:gd name="T6" fmla="*/ 4 w 10"/>
                  <a:gd name="T7" fmla="*/ 24 h 24"/>
                  <a:gd name="T8" fmla="*/ 0 w 10"/>
                  <a:gd name="T9" fmla="*/ 20 h 24"/>
                  <a:gd name="T10" fmla="*/ 3 w 10"/>
                  <a:gd name="T11" fmla="*/ 3 h 24"/>
                  <a:gd name="T12" fmla="*/ 8 w 10"/>
                  <a:gd name="T13" fmla="*/ 1 h 24"/>
                  <a:gd name="T14" fmla="*/ 9 w 10"/>
                  <a:gd name="T15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24">
                    <a:moveTo>
                      <a:pt x="9" y="2"/>
                    </a:moveTo>
                    <a:cubicBezTo>
                      <a:pt x="10" y="3"/>
                      <a:pt x="10" y="4"/>
                      <a:pt x="10" y="5"/>
                    </a:cubicBezTo>
                    <a:cubicBezTo>
                      <a:pt x="8" y="10"/>
                      <a:pt x="7" y="15"/>
                      <a:pt x="7" y="20"/>
                    </a:cubicBezTo>
                    <a:cubicBezTo>
                      <a:pt x="7" y="22"/>
                      <a:pt x="6" y="24"/>
                      <a:pt x="4" y="24"/>
                    </a:cubicBezTo>
                    <a:cubicBezTo>
                      <a:pt x="2" y="24"/>
                      <a:pt x="0" y="22"/>
                      <a:pt x="0" y="20"/>
                    </a:cubicBezTo>
                    <a:cubicBezTo>
                      <a:pt x="0" y="14"/>
                      <a:pt x="1" y="8"/>
                      <a:pt x="3" y="3"/>
                    </a:cubicBezTo>
                    <a:cubicBezTo>
                      <a:pt x="4" y="1"/>
                      <a:pt x="6" y="0"/>
                      <a:pt x="8" y="1"/>
                    </a:cubicBezTo>
                    <a:cubicBezTo>
                      <a:pt x="8" y="1"/>
                      <a:pt x="9" y="1"/>
                      <a:pt x="9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09" name="">
                <a:extLst>
                  <a:ext uri="{FF2B5EF4-FFF2-40B4-BE49-F238E27FC236}">
                    <a16:creationId xmlns:a16="http://schemas.microsoft.com/office/drawing/2014/main" id="{3291AACB-05B4-4D83-A364-F5492DD992A0}"/>
                  </a:ext>
                </a:extLst>
              </p:cNvPr>
              <p:cNvSpPr/>
              <p:nvPr/>
            </p:nvSpPr>
            <p:spPr bwMode="auto">
              <a:xfrm>
                <a:off x="7804155" y="3655993"/>
                <a:ext cx="18271" cy="52202"/>
              </a:xfrm>
              <a:custGeom>
                <a:avLst/>
                <a:gdLst>
                  <a:gd name="T0" fmla="*/ 7 w 9"/>
                  <a:gd name="T1" fmla="*/ 1 h 25"/>
                  <a:gd name="T2" fmla="*/ 8 w 9"/>
                  <a:gd name="T3" fmla="*/ 4 h 25"/>
                  <a:gd name="T4" fmla="*/ 9 w 9"/>
                  <a:gd name="T5" fmla="*/ 20 h 25"/>
                  <a:gd name="T6" fmla="*/ 6 w 9"/>
                  <a:gd name="T7" fmla="*/ 24 h 25"/>
                  <a:gd name="T8" fmla="*/ 2 w 9"/>
                  <a:gd name="T9" fmla="*/ 22 h 25"/>
                  <a:gd name="T10" fmla="*/ 1 w 9"/>
                  <a:gd name="T11" fmla="*/ 3 h 25"/>
                  <a:gd name="T12" fmla="*/ 5 w 9"/>
                  <a:gd name="T13" fmla="*/ 0 h 25"/>
                  <a:gd name="T14" fmla="*/ 7 w 9"/>
                  <a:gd name="T15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25">
                    <a:moveTo>
                      <a:pt x="7" y="1"/>
                    </a:moveTo>
                    <a:cubicBezTo>
                      <a:pt x="8" y="2"/>
                      <a:pt x="8" y="3"/>
                      <a:pt x="8" y="4"/>
                    </a:cubicBezTo>
                    <a:cubicBezTo>
                      <a:pt x="7" y="9"/>
                      <a:pt x="8" y="15"/>
                      <a:pt x="9" y="20"/>
                    </a:cubicBezTo>
                    <a:cubicBezTo>
                      <a:pt x="9" y="22"/>
                      <a:pt x="8" y="24"/>
                      <a:pt x="6" y="24"/>
                    </a:cubicBezTo>
                    <a:cubicBezTo>
                      <a:pt x="4" y="25"/>
                      <a:pt x="2" y="23"/>
                      <a:pt x="2" y="22"/>
                    </a:cubicBezTo>
                    <a:cubicBezTo>
                      <a:pt x="1" y="15"/>
                      <a:pt x="0" y="9"/>
                      <a:pt x="1" y="3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6" y="0"/>
                      <a:pt x="7" y="1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10" name="">
                <a:extLst>
                  <a:ext uri="{FF2B5EF4-FFF2-40B4-BE49-F238E27FC236}">
                    <a16:creationId xmlns:a16="http://schemas.microsoft.com/office/drawing/2014/main" id="{A66BD7C6-5DA8-4010-9176-33F5E284C95B}"/>
                  </a:ext>
                </a:extLst>
              </p:cNvPr>
              <p:cNvSpPr/>
              <p:nvPr/>
            </p:nvSpPr>
            <p:spPr bwMode="auto">
              <a:xfrm>
                <a:off x="7989473" y="3583780"/>
                <a:ext cx="39152" cy="45242"/>
              </a:xfrm>
              <a:custGeom>
                <a:avLst/>
                <a:gdLst>
                  <a:gd name="T0" fmla="*/ 18 w 19"/>
                  <a:gd name="T1" fmla="*/ 16 h 22"/>
                  <a:gd name="T2" fmla="*/ 17 w 19"/>
                  <a:gd name="T3" fmla="*/ 20 h 22"/>
                  <a:gd name="T4" fmla="*/ 12 w 19"/>
                  <a:gd name="T5" fmla="*/ 20 h 22"/>
                  <a:gd name="T6" fmla="*/ 1 w 19"/>
                  <a:gd name="T7" fmla="*/ 6 h 22"/>
                  <a:gd name="T8" fmla="*/ 1 w 19"/>
                  <a:gd name="T9" fmla="*/ 2 h 22"/>
                  <a:gd name="T10" fmla="*/ 6 w 19"/>
                  <a:gd name="T11" fmla="*/ 2 h 22"/>
                  <a:gd name="T12" fmla="*/ 18 w 19"/>
                  <a:gd name="T13" fmla="*/ 16 h 22"/>
                  <a:gd name="T14" fmla="*/ 18 w 19"/>
                  <a:gd name="T15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22">
                    <a:moveTo>
                      <a:pt x="18" y="16"/>
                    </a:moveTo>
                    <a:cubicBezTo>
                      <a:pt x="19" y="17"/>
                      <a:pt x="19" y="19"/>
                      <a:pt x="17" y="20"/>
                    </a:cubicBezTo>
                    <a:cubicBezTo>
                      <a:pt x="16" y="22"/>
                      <a:pt x="14" y="21"/>
                      <a:pt x="12" y="20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3" y="0"/>
                      <a:pt x="5" y="0"/>
                      <a:pt x="6" y="2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8" y="16"/>
                      <a:pt x="18" y="16"/>
                      <a:pt x="18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11" name="">
                <a:extLst>
                  <a:ext uri="{FF2B5EF4-FFF2-40B4-BE49-F238E27FC236}">
                    <a16:creationId xmlns:a16="http://schemas.microsoft.com/office/drawing/2014/main" id="{AACFE6E4-8E97-45CB-A3DD-85B52B9BAED3}"/>
                  </a:ext>
                </a:extLst>
              </p:cNvPr>
              <p:cNvSpPr/>
              <p:nvPr/>
            </p:nvSpPr>
            <p:spPr bwMode="auto">
              <a:xfrm>
                <a:off x="8113889" y="3406292"/>
                <a:ext cx="56553" cy="27841"/>
              </a:xfrm>
              <a:custGeom>
                <a:avLst/>
                <a:gdLst>
                  <a:gd name="T0" fmla="*/ 26 w 27"/>
                  <a:gd name="T1" fmla="*/ 8 h 13"/>
                  <a:gd name="T2" fmla="*/ 26 w 27"/>
                  <a:gd name="T3" fmla="*/ 11 h 13"/>
                  <a:gd name="T4" fmla="*/ 21 w 27"/>
                  <a:gd name="T5" fmla="*/ 12 h 13"/>
                  <a:gd name="T6" fmla="*/ 4 w 27"/>
                  <a:gd name="T7" fmla="*/ 8 h 13"/>
                  <a:gd name="T8" fmla="*/ 0 w 27"/>
                  <a:gd name="T9" fmla="*/ 5 h 13"/>
                  <a:gd name="T10" fmla="*/ 3 w 27"/>
                  <a:gd name="T11" fmla="*/ 1 h 13"/>
                  <a:gd name="T12" fmla="*/ 25 w 27"/>
                  <a:gd name="T13" fmla="*/ 7 h 13"/>
                  <a:gd name="T14" fmla="*/ 26 w 27"/>
                  <a:gd name="T15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3">
                    <a:moveTo>
                      <a:pt x="26" y="8"/>
                    </a:moveTo>
                    <a:cubicBezTo>
                      <a:pt x="27" y="9"/>
                      <a:pt x="27" y="10"/>
                      <a:pt x="26" y="11"/>
                    </a:cubicBezTo>
                    <a:cubicBezTo>
                      <a:pt x="25" y="13"/>
                      <a:pt x="23" y="13"/>
                      <a:pt x="21" y="12"/>
                    </a:cubicBezTo>
                    <a:cubicBezTo>
                      <a:pt x="16" y="9"/>
                      <a:pt x="10" y="7"/>
                      <a:pt x="4" y="8"/>
                    </a:cubicBezTo>
                    <a:cubicBezTo>
                      <a:pt x="2" y="8"/>
                      <a:pt x="0" y="7"/>
                      <a:pt x="0" y="5"/>
                    </a:cubicBezTo>
                    <a:cubicBezTo>
                      <a:pt x="0" y="3"/>
                      <a:pt x="1" y="2"/>
                      <a:pt x="3" y="1"/>
                    </a:cubicBezTo>
                    <a:cubicBezTo>
                      <a:pt x="10" y="0"/>
                      <a:pt x="18" y="2"/>
                      <a:pt x="25" y="7"/>
                    </a:cubicBezTo>
                    <a:cubicBezTo>
                      <a:pt x="25" y="7"/>
                      <a:pt x="26" y="7"/>
                      <a:pt x="26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12" name="">
                <a:extLst>
                  <a:ext uri="{FF2B5EF4-FFF2-40B4-BE49-F238E27FC236}">
                    <a16:creationId xmlns:a16="http://schemas.microsoft.com/office/drawing/2014/main" id="{0D1E5B63-E258-4981-9BAD-2BAEF3546AE5}"/>
                  </a:ext>
                </a:extLst>
              </p:cNvPr>
              <p:cNvSpPr/>
              <p:nvPr/>
            </p:nvSpPr>
            <p:spPr bwMode="auto">
              <a:xfrm>
                <a:off x="8113889" y="3215753"/>
                <a:ext cx="47852" cy="18271"/>
              </a:xfrm>
              <a:custGeom>
                <a:avLst/>
                <a:gdLst>
                  <a:gd name="T0" fmla="*/ 23 w 23"/>
                  <a:gd name="T1" fmla="*/ 4 h 9"/>
                  <a:gd name="T2" fmla="*/ 23 w 23"/>
                  <a:gd name="T3" fmla="*/ 6 h 9"/>
                  <a:gd name="T4" fmla="*/ 20 w 23"/>
                  <a:gd name="T5" fmla="*/ 9 h 9"/>
                  <a:gd name="T6" fmla="*/ 3 w 23"/>
                  <a:gd name="T7" fmla="*/ 7 h 9"/>
                  <a:gd name="T8" fmla="*/ 0 w 23"/>
                  <a:gd name="T9" fmla="*/ 3 h 9"/>
                  <a:gd name="T10" fmla="*/ 4 w 23"/>
                  <a:gd name="T11" fmla="*/ 0 h 9"/>
                  <a:gd name="T12" fmla="*/ 20 w 23"/>
                  <a:gd name="T13" fmla="*/ 2 h 9"/>
                  <a:gd name="T14" fmla="*/ 23 w 23"/>
                  <a:gd name="T15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9">
                    <a:moveTo>
                      <a:pt x="23" y="4"/>
                    </a:moveTo>
                    <a:cubicBezTo>
                      <a:pt x="23" y="5"/>
                      <a:pt x="23" y="5"/>
                      <a:pt x="23" y="6"/>
                    </a:cubicBezTo>
                    <a:cubicBezTo>
                      <a:pt x="23" y="8"/>
                      <a:pt x="21" y="9"/>
                      <a:pt x="20" y="9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1" y="7"/>
                      <a:pt x="0" y="5"/>
                      <a:pt x="0" y="3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1" y="3"/>
                      <a:pt x="22" y="3"/>
                      <a:pt x="23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13" name="">
                <a:extLst>
                  <a:ext uri="{FF2B5EF4-FFF2-40B4-BE49-F238E27FC236}">
                    <a16:creationId xmlns:a16="http://schemas.microsoft.com/office/drawing/2014/main" id="{B94BADFF-8857-4129-B122-93819DD663E0}"/>
                  </a:ext>
                </a:extLst>
              </p:cNvPr>
              <p:cNvSpPr/>
              <p:nvPr/>
            </p:nvSpPr>
            <p:spPr bwMode="auto">
              <a:xfrm>
                <a:off x="7997303" y="2988674"/>
                <a:ext cx="43502" cy="41762"/>
              </a:xfrm>
              <a:custGeom>
                <a:avLst/>
                <a:gdLst>
                  <a:gd name="T0" fmla="*/ 20 w 21"/>
                  <a:gd name="T1" fmla="*/ 2 h 20"/>
                  <a:gd name="T2" fmla="*/ 20 w 21"/>
                  <a:gd name="T3" fmla="*/ 6 h 20"/>
                  <a:gd name="T4" fmla="*/ 6 w 21"/>
                  <a:gd name="T5" fmla="*/ 19 h 20"/>
                  <a:gd name="T6" fmla="*/ 1 w 21"/>
                  <a:gd name="T7" fmla="*/ 18 h 20"/>
                  <a:gd name="T8" fmla="*/ 1 w 21"/>
                  <a:gd name="T9" fmla="*/ 14 h 20"/>
                  <a:gd name="T10" fmla="*/ 15 w 21"/>
                  <a:gd name="T11" fmla="*/ 1 h 20"/>
                  <a:gd name="T12" fmla="*/ 20 w 21"/>
                  <a:gd name="T13" fmla="*/ 1 h 20"/>
                  <a:gd name="T14" fmla="*/ 20 w 21"/>
                  <a:gd name="T15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20">
                    <a:moveTo>
                      <a:pt x="20" y="2"/>
                    </a:moveTo>
                    <a:cubicBezTo>
                      <a:pt x="21" y="3"/>
                      <a:pt x="21" y="5"/>
                      <a:pt x="20" y="6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5" y="20"/>
                      <a:pt x="2" y="20"/>
                      <a:pt x="1" y="18"/>
                    </a:cubicBezTo>
                    <a:cubicBezTo>
                      <a:pt x="0" y="17"/>
                      <a:pt x="0" y="15"/>
                      <a:pt x="1" y="14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6" y="0"/>
                      <a:pt x="19" y="0"/>
                      <a:pt x="20" y="1"/>
                    </a:cubicBezTo>
                    <a:cubicBezTo>
                      <a:pt x="20" y="1"/>
                      <a:pt x="20" y="2"/>
                      <a:pt x="20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14" name="">
                <a:extLst>
                  <a:ext uri="{FF2B5EF4-FFF2-40B4-BE49-F238E27FC236}">
                    <a16:creationId xmlns:a16="http://schemas.microsoft.com/office/drawing/2014/main" id="{F5417253-03A3-499B-822C-A441E3D4BBA2}"/>
                  </a:ext>
                </a:extLst>
              </p:cNvPr>
              <p:cNvSpPr/>
              <p:nvPr/>
            </p:nvSpPr>
            <p:spPr bwMode="auto">
              <a:xfrm>
                <a:off x="7456140" y="3587260"/>
                <a:ext cx="100055" cy="162697"/>
              </a:xfrm>
              <a:custGeom>
                <a:avLst/>
                <a:gdLst>
                  <a:gd name="T0" fmla="*/ 47 w 48"/>
                  <a:gd name="T1" fmla="*/ 2 h 78"/>
                  <a:gd name="T2" fmla="*/ 47 w 48"/>
                  <a:gd name="T3" fmla="*/ 6 h 78"/>
                  <a:gd name="T4" fmla="*/ 7 w 48"/>
                  <a:gd name="T5" fmla="*/ 76 h 78"/>
                  <a:gd name="T6" fmla="*/ 2 w 48"/>
                  <a:gd name="T7" fmla="*/ 77 h 78"/>
                  <a:gd name="T8" fmla="*/ 1 w 48"/>
                  <a:gd name="T9" fmla="*/ 73 h 78"/>
                  <a:gd name="T10" fmla="*/ 41 w 48"/>
                  <a:gd name="T11" fmla="*/ 3 h 78"/>
                  <a:gd name="T12" fmla="*/ 46 w 48"/>
                  <a:gd name="T13" fmla="*/ 1 h 78"/>
                  <a:gd name="T14" fmla="*/ 47 w 48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78">
                    <a:moveTo>
                      <a:pt x="47" y="2"/>
                    </a:moveTo>
                    <a:cubicBezTo>
                      <a:pt x="48" y="3"/>
                      <a:pt x="48" y="5"/>
                      <a:pt x="47" y="6"/>
                    </a:cubicBezTo>
                    <a:cubicBezTo>
                      <a:pt x="7" y="76"/>
                      <a:pt x="7" y="76"/>
                      <a:pt x="7" y="76"/>
                    </a:cubicBezTo>
                    <a:cubicBezTo>
                      <a:pt x="6" y="78"/>
                      <a:pt x="4" y="78"/>
                      <a:pt x="2" y="77"/>
                    </a:cubicBezTo>
                    <a:cubicBezTo>
                      <a:pt x="0" y="76"/>
                      <a:pt x="0" y="74"/>
                      <a:pt x="1" y="73"/>
                    </a:cubicBezTo>
                    <a:cubicBezTo>
                      <a:pt x="41" y="3"/>
                      <a:pt x="41" y="3"/>
                      <a:pt x="41" y="3"/>
                    </a:cubicBezTo>
                    <a:cubicBezTo>
                      <a:pt x="42" y="1"/>
                      <a:pt x="44" y="0"/>
                      <a:pt x="46" y="1"/>
                    </a:cubicBezTo>
                    <a:cubicBezTo>
                      <a:pt x="46" y="2"/>
                      <a:pt x="47" y="2"/>
                      <a:pt x="47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15" name="">
                <a:extLst>
                  <a:ext uri="{FF2B5EF4-FFF2-40B4-BE49-F238E27FC236}">
                    <a16:creationId xmlns:a16="http://schemas.microsoft.com/office/drawing/2014/main" id="{7EFCE656-55D9-4F4F-9AAB-54A225C4CB63}"/>
                  </a:ext>
                </a:extLst>
              </p:cNvPr>
              <p:cNvSpPr/>
              <p:nvPr/>
            </p:nvSpPr>
            <p:spPr bwMode="auto">
              <a:xfrm>
                <a:off x="7680610" y="3649903"/>
                <a:ext cx="50462" cy="180968"/>
              </a:xfrm>
              <a:custGeom>
                <a:avLst/>
                <a:gdLst>
                  <a:gd name="T0" fmla="*/ 24 w 24"/>
                  <a:gd name="T1" fmla="*/ 2 h 87"/>
                  <a:gd name="T2" fmla="*/ 24 w 24"/>
                  <a:gd name="T3" fmla="*/ 4 h 87"/>
                  <a:gd name="T4" fmla="*/ 7 w 24"/>
                  <a:gd name="T5" fmla="*/ 84 h 87"/>
                  <a:gd name="T6" fmla="*/ 2 w 24"/>
                  <a:gd name="T7" fmla="*/ 86 h 87"/>
                  <a:gd name="T8" fmla="*/ 0 w 24"/>
                  <a:gd name="T9" fmla="*/ 82 h 87"/>
                  <a:gd name="T10" fmla="*/ 18 w 24"/>
                  <a:gd name="T11" fmla="*/ 4 h 87"/>
                  <a:gd name="T12" fmla="*/ 21 w 24"/>
                  <a:gd name="T13" fmla="*/ 0 h 87"/>
                  <a:gd name="T14" fmla="*/ 24 w 24"/>
                  <a:gd name="T15" fmla="*/ 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87">
                    <a:moveTo>
                      <a:pt x="24" y="2"/>
                    </a:moveTo>
                    <a:cubicBezTo>
                      <a:pt x="24" y="3"/>
                      <a:pt x="24" y="3"/>
                      <a:pt x="24" y="4"/>
                    </a:cubicBezTo>
                    <a:cubicBezTo>
                      <a:pt x="23" y="32"/>
                      <a:pt x="17" y="59"/>
                      <a:pt x="7" y="84"/>
                    </a:cubicBezTo>
                    <a:cubicBezTo>
                      <a:pt x="6" y="86"/>
                      <a:pt x="4" y="87"/>
                      <a:pt x="2" y="86"/>
                    </a:cubicBezTo>
                    <a:cubicBezTo>
                      <a:pt x="1" y="85"/>
                      <a:pt x="0" y="83"/>
                      <a:pt x="0" y="82"/>
                    </a:cubicBezTo>
                    <a:cubicBezTo>
                      <a:pt x="10" y="57"/>
                      <a:pt x="16" y="31"/>
                      <a:pt x="18" y="4"/>
                    </a:cubicBezTo>
                    <a:cubicBezTo>
                      <a:pt x="18" y="2"/>
                      <a:pt x="19" y="0"/>
                      <a:pt x="21" y="0"/>
                    </a:cubicBezTo>
                    <a:cubicBezTo>
                      <a:pt x="22" y="0"/>
                      <a:pt x="23" y="1"/>
                      <a:pt x="24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16" name="">
                <a:extLst>
                  <a:ext uri="{FF2B5EF4-FFF2-40B4-BE49-F238E27FC236}">
                    <a16:creationId xmlns:a16="http://schemas.microsoft.com/office/drawing/2014/main" id="{7D06D73B-CAA7-4FA5-B042-8E3C39C4B47C}"/>
                  </a:ext>
                </a:extLst>
              </p:cNvPr>
              <p:cNvSpPr/>
              <p:nvPr/>
            </p:nvSpPr>
            <p:spPr bwMode="auto">
              <a:xfrm>
                <a:off x="7907690" y="3629022"/>
                <a:ext cx="46112" cy="145297"/>
              </a:xfrm>
              <a:custGeom>
                <a:avLst/>
                <a:gdLst>
                  <a:gd name="T0" fmla="*/ 6 w 22"/>
                  <a:gd name="T1" fmla="*/ 2 h 70"/>
                  <a:gd name="T2" fmla="*/ 7 w 22"/>
                  <a:gd name="T3" fmla="*/ 3 h 70"/>
                  <a:gd name="T4" fmla="*/ 22 w 22"/>
                  <a:gd name="T5" fmla="*/ 65 h 70"/>
                  <a:gd name="T6" fmla="*/ 19 w 22"/>
                  <a:gd name="T7" fmla="*/ 69 h 70"/>
                  <a:gd name="T8" fmla="*/ 15 w 22"/>
                  <a:gd name="T9" fmla="*/ 67 h 70"/>
                  <a:gd name="T10" fmla="*/ 0 w 22"/>
                  <a:gd name="T11" fmla="*/ 5 h 70"/>
                  <a:gd name="T12" fmla="*/ 3 w 22"/>
                  <a:gd name="T13" fmla="*/ 1 h 70"/>
                  <a:gd name="T14" fmla="*/ 6 w 22"/>
                  <a:gd name="T15" fmla="*/ 2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70">
                    <a:moveTo>
                      <a:pt x="6" y="2"/>
                    </a:moveTo>
                    <a:cubicBezTo>
                      <a:pt x="6" y="2"/>
                      <a:pt x="7" y="3"/>
                      <a:pt x="7" y="3"/>
                    </a:cubicBezTo>
                    <a:cubicBezTo>
                      <a:pt x="22" y="65"/>
                      <a:pt x="22" y="65"/>
                      <a:pt x="22" y="65"/>
                    </a:cubicBezTo>
                    <a:cubicBezTo>
                      <a:pt x="22" y="67"/>
                      <a:pt x="21" y="69"/>
                      <a:pt x="19" y="69"/>
                    </a:cubicBezTo>
                    <a:cubicBezTo>
                      <a:pt x="17" y="70"/>
                      <a:pt x="15" y="68"/>
                      <a:pt x="15" y="6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1"/>
                      <a:pt x="3" y="1"/>
                    </a:cubicBezTo>
                    <a:cubicBezTo>
                      <a:pt x="4" y="0"/>
                      <a:pt x="5" y="1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17" name="">
                <a:extLst>
                  <a:ext uri="{FF2B5EF4-FFF2-40B4-BE49-F238E27FC236}">
                    <a16:creationId xmlns:a16="http://schemas.microsoft.com/office/drawing/2014/main" id="{4E49CB50-43F7-46EB-9C9D-1370BE237CBB}"/>
                  </a:ext>
                </a:extLst>
              </p:cNvPr>
              <p:cNvSpPr/>
              <p:nvPr/>
            </p:nvSpPr>
            <p:spPr bwMode="auto">
              <a:xfrm>
                <a:off x="8072127" y="3498516"/>
                <a:ext cx="131376" cy="97444"/>
              </a:xfrm>
              <a:custGeom>
                <a:avLst/>
                <a:gdLst>
                  <a:gd name="T0" fmla="*/ 62 w 63"/>
                  <a:gd name="T1" fmla="*/ 41 h 47"/>
                  <a:gd name="T2" fmla="*/ 62 w 63"/>
                  <a:gd name="T3" fmla="*/ 45 h 47"/>
                  <a:gd name="T4" fmla="*/ 57 w 63"/>
                  <a:gd name="T5" fmla="*/ 46 h 47"/>
                  <a:gd name="T6" fmla="*/ 2 w 63"/>
                  <a:gd name="T7" fmla="*/ 7 h 47"/>
                  <a:gd name="T8" fmla="*/ 1 w 63"/>
                  <a:gd name="T9" fmla="*/ 3 h 47"/>
                  <a:gd name="T10" fmla="*/ 6 w 63"/>
                  <a:gd name="T11" fmla="*/ 1 h 47"/>
                  <a:gd name="T12" fmla="*/ 62 w 63"/>
                  <a:gd name="T13" fmla="*/ 40 h 47"/>
                  <a:gd name="T14" fmla="*/ 62 w 63"/>
                  <a:gd name="T15" fmla="*/ 4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" h="47">
                    <a:moveTo>
                      <a:pt x="62" y="41"/>
                    </a:moveTo>
                    <a:cubicBezTo>
                      <a:pt x="63" y="42"/>
                      <a:pt x="63" y="44"/>
                      <a:pt x="62" y="45"/>
                    </a:cubicBezTo>
                    <a:cubicBezTo>
                      <a:pt x="61" y="47"/>
                      <a:pt x="59" y="47"/>
                      <a:pt x="57" y="46"/>
                    </a:cubicBezTo>
                    <a:cubicBezTo>
                      <a:pt x="40" y="32"/>
                      <a:pt x="21" y="19"/>
                      <a:pt x="2" y="7"/>
                    </a:cubicBezTo>
                    <a:cubicBezTo>
                      <a:pt x="1" y="6"/>
                      <a:pt x="0" y="4"/>
                      <a:pt x="1" y="3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25" y="13"/>
                      <a:pt x="44" y="27"/>
                      <a:pt x="62" y="40"/>
                    </a:cubicBezTo>
                    <a:cubicBezTo>
                      <a:pt x="62" y="41"/>
                      <a:pt x="62" y="41"/>
                      <a:pt x="62" y="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18" name="">
                <a:extLst>
                  <a:ext uri="{FF2B5EF4-FFF2-40B4-BE49-F238E27FC236}">
                    <a16:creationId xmlns:a16="http://schemas.microsoft.com/office/drawing/2014/main" id="{E18D8B01-294C-4844-B8E2-32529B3F475F}"/>
                  </a:ext>
                </a:extLst>
              </p:cNvPr>
              <p:cNvSpPr/>
              <p:nvPr/>
            </p:nvSpPr>
            <p:spPr bwMode="auto">
              <a:xfrm>
                <a:off x="8126069" y="3310588"/>
                <a:ext cx="189668" cy="27841"/>
              </a:xfrm>
              <a:custGeom>
                <a:avLst/>
                <a:gdLst>
                  <a:gd name="T0" fmla="*/ 90 w 91"/>
                  <a:gd name="T1" fmla="*/ 8 h 13"/>
                  <a:gd name="T2" fmla="*/ 90 w 91"/>
                  <a:gd name="T3" fmla="*/ 10 h 13"/>
                  <a:gd name="T4" fmla="*/ 87 w 91"/>
                  <a:gd name="T5" fmla="*/ 13 h 13"/>
                  <a:gd name="T6" fmla="*/ 3 w 91"/>
                  <a:gd name="T7" fmla="*/ 7 h 13"/>
                  <a:gd name="T8" fmla="*/ 0 w 91"/>
                  <a:gd name="T9" fmla="*/ 3 h 13"/>
                  <a:gd name="T10" fmla="*/ 4 w 91"/>
                  <a:gd name="T11" fmla="*/ 0 h 13"/>
                  <a:gd name="T12" fmla="*/ 87 w 91"/>
                  <a:gd name="T13" fmla="*/ 6 h 13"/>
                  <a:gd name="T14" fmla="*/ 90 w 91"/>
                  <a:gd name="T15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1" h="13">
                    <a:moveTo>
                      <a:pt x="90" y="8"/>
                    </a:moveTo>
                    <a:cubicBezTo>
                      <a:pt x="90" y="9"/>
                      <a:pt x="91" y="9"/>
                      <a:pt x="90" y="10"/>
                    </a:cubicBezTo>
                    <a:cubicBezTo>
                      <a:pt x="90" y="12"/>
                      <a:pt x="88" y="13"/>
                      <a:pt x="87" y="13"/>
                    </a:cubicBezTo>
                    <a:cubicBezTo>
                      <a:pt x="58" y="9"/>
                      <a:pt x="32" y="7"/>
                      <a:pt x="3" y="7"/>
                    </a:cubicBezTo>
                    <a:cubicBezTo>
                      <a:pt x="2" y="7"/>
                      <a:pt x="0" y="5"/>
                      <a:pt x="0" y="3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32" y="0"/>
                      <a:pt x="59" y="3"/>
                      <a:pt x="87" y="6"/>
                    </a:cubicBezTo>
                    <a:cubicBezTo>
                      <a:pt x="89" y="6"/>
                      <a:pt x="89" y="7"/>
                      <a:pt x="90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19" name="">
                <a:extLst>
                  <a:ext uri="{FF2B5EF4-FFF2-40B4-BE49-F238E27FC236}">
                    <a16:creationId xmlns:a16="http://schemas.microsoft.com/office/drawing/2014/main" id="{ADE37A58-CEA8-4446-BBE8-DD46441B3229}"/>
                  </a:ext>
                </a:extLst>
              </p:cNvPr>
              <p:cNvSpPr/>
              <p:nvPr/>
            </p:nvSpPr>
            <p:spPr bwMode="auto">
              <a:xfrm>
                <a:off x="8070387" y="3045226"/>
                <a:ext cx="131376" cy="76563"/>
              </a:xfrm>
              <a:custGeom>
                <a:avLst/>
                <a:gdLst>
                  <a:gd name="T0" fmla="*/ 61 w 63"/>
                  <a:gd name="T1" fmla="*/ 2 h 37"/>
                  <a:gd name="T2" fmla="*/ 62 w 63"/>
                  <a:gd name="T3" fmla="*/ 2 h 37"/>
                  <a:gd name="T4" fmla="*/ 60 w 63"/>
                  <a:gd name="T5" fmla="*/ 7 h 37"/>
                  <a:gd name="T6" fmla="*/ 6 w 63"/>
                  <a:gd name="T7" fmla="*/ 36 h 37"/>
                  <a:gd name="T8" fmla="*/ 1 w 63"/>
                  <a:gd name="T9" fmla="*/ 35 h 37"/>
                  <a:gd name="T10" fmla="*/ 2 w 63"/>
                  <a:gd name="T11" fmla="*/ 30 h 37"/>
                  <a:gd name="T12" fmla="*/ 57 w 63"/>
                  <a:gd name="T13" fmla="*/ 1 h 37"/>
                  <a:gd name="T14" fmla="*/ 61 w 63"/>
                  <a:gd name="T15" fmla="*/ 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" h="37">
                    <a:moveTo>
                      <a:pt x="61" y="2"/>
                    </a:moveTo>
                    <a:cubicBezTo>
                      <a:pt x="62" y="2"/>
                      <a:pt x="62" y="2"/>
                      <a:pt x="62" y="2"/>
                    </a:cubicBezTo>
                    <a:cubicBezTo>
                      <a:pt x="63" y="4"/>
                      <a:pt x="62" y="6"/>
                      <a:pt x="60" y="7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4" y="37"/>
                      <a:pt x="2" y="37"/>
                      <a:pt x="1" y="35"/>
                    </a:cubicBezTo>
                    <a:cubicBezTo>
                      <a:pt x="0" y="33"/>
                      <a:pt x="1" y="31"/>
                      <a:pt x="2" y="30"/>
                    </a:cubicBezTo>
                    <a:cubicBezTo>
                      <a:pt x="57" y="1"/>
                      <a:pt x="57" y="1"/>
                      <a:pt x="57" y="1"/>
                    </a:cubicBezTo>
                    <a:cubicBezTo>
                      <a:pt x="59" y="0"/>
                      <a:pt x="61" y="1"/>
                      <a:pt x="61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20" name="">
                <a:extLst>
                  <a:ext uri="{FF2B5EF4-FFF2-40B4-BE49-F238E27FC236}">
                    <a16:creationId xmlns:a16="http://schemas.microsoft.com/office/drawing/2014/main" id="{62EBE9C1-5CE4-42FD-854B-4CD3732558E9}"/>
                  </a:ext>
                </a:extLst>
              </p:cNvPr>
              <p:cNvSpPr/>
              <p:nvPr/>
            </p:nvSpPr>
            <p:spPr bwMode="auto">
              <a:xfrm>
                <a:off x="7410028" y="3727336"/>
                <a:ext cx="74823" cy="72213"/>
              </a:xfrm>
              <a:custGeom>
                <a:avLst/>
                <a:gdLst>
                  <a:gd name="T0" fmla="*/ 33 w 36"/>
                  <a:gd name="T1" fmla="*/ 10 h 35"/>
                  <a:gd name="T2" fmla="*/ 36 w 36"/>
                  <a:gd name="T3" fmla="*/ 22 h 35"/>
                  <a:gd name="T4" fmla="*/ 36 w 36"/>
                  <a:gd name="T5" fmla="*/ 22 h 35"/>
                  <a:gd name="T6" fmla="*/ 31 w 36"/>
                  <a:gd name="T7" fmla="*/ 32 h 35"/>
                  <a:gd name="T8" fmla="*/ 20 w 36"/>
                  <a:gd name="T9" fmla="*/ 35 h 35"/>
                  <a:gd name="T10" fmla="*/ 2 w 36"/>
                  <a:gd name="T11" fmla="*/ 18 h 35"/>
                  <a:gd name="T12" fmla="*/ 6 w 36"/>
                  <a:gd name="T13" fmla="*/ 4 h 35"/>
                  <a:gd name="T14" fmla="*/ 25 w 36"/>
                  <a:gd name="T15" fmla="*/ 3 h 35"/>
                  <a:gd name="T16" fmla="*/ 33 w 36"/>
                  <a:gd name="T17" fmla="*/ 10 h 35"/>
                  <a:gd name="T18" fmla="*/ 29 w 36"/>
                  <a:gd name="T19" fmla="*/ 22 h 35"/>
                  <a:gd name="T20" fmla="*/ 22 w 36"/>
                  <a:gd name="T21" fmla="*/ 10 h 35"/>
                  <a:gd name="T22" fmla="*/ 10 w 36"/>
                  <a:gd name="T23" fmla="*/ 9 h 35"/>
                  <a:gd name="T24" fmla="*/ 9 w 36"/>
                  <a:gd name="T25" fmla="*/ 16 h 35"/>
                  <a:gd name="T26" fmla="*/ 21 w 36"/>
                  <a:gd name="T27" fmla="*/ 28 h 35"/>
                  <a:gd name="T28" fmla="*/ 27 w 36"/>
                  <a:gd name="T29" fmla="*/ 26 h 35"/>
                  <a:gd name="T30" fmla="*/ 29 w 36"/>
                  <a:gd name="T31" fmla="*/ 2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6" h="35">
                    <a:moveTo>
                      <a:pt x="33" y="10"/>
                    </a:moveTo>
                    <a:cubicBezTo>
                      <a:pt x="35" y="14"/>
                      <a:pt x="36" y="18"/>
                      <a:pt x="36" y="22"/>
                    </a:cubicBezTo>
                    <a:cubicBezTo>
                      <a:pt x="36" y="22"/>
                      <a:pt x="36" y="22"/>
                      <a:pt x="36" y="22"/>
                    </a:cubicBezTo>
                    <a:cubicBezTo>
                      <a:pt x="36" y="26"/>
                      <a:pt x="34" y="29"/>
                      <a:pt x="31" y="32"/>
                    </a:cubicBezTo>
                    <a:cubicBezTo>
                      <a:pt x="28" y="34"/>
                      <a:pt x="24" y="35"/>
                      <a:pt x="20" y="35"/>
                    </a:cubicBezTo>
                    <a:cubicBezTo>
                      <a:pt x="12" y="33"/>
                      <a:pt x="4" y="26"/>
                      <a:pt x="2" y="18"/>
                    </a:cubicBezTo>
                    <a:cubicBezTo>
                      <a:pt x="0" y="10"/>
                      <a:pt x="3" y="6"/>
                      <a:pt x="6" y="4"/>
                    </a:cubicBezTo>
                    <a:cubicBezTo>
                      <a:pt x="10" y="0"/>
                      <a:pt x="18" y="0"/>
                      <a:pt x="25" y="3"/>
                    </a:cubicBezTo>
                    <a:cubicBezTo>
                      <a:pt x="28" y="5"/>
                      <a:pt x="31" y="8"/>
                      <a:pt x="33" y="10"/>
                    </a:cubicBezTo>
                    <a:close/>
                    <a:moveTo>
                      <a:pt x="29" y="22"/>
                    </a:moveTo>
                    <a:cubicBezTo>
                      <a:pt x="30" y="14"/>
                      <a:pt x="24" y="11"/>
                      <a:pt x="22" y="10"/>
                    </a:cubicBezTo>
                    <a:cubicBezTo>
                      <a:pt x="17" y="7"/>
                      <a:pt x="12" y="7"/>
                      <a:pt x="10" y="9"/>
                    </a:cubicBezTo>
                    <a:cubicBezTo>
                      <a:pt x="8" y="11"/>
                      <a:pt x="8" y="13"/>
                      <a:pt x="9" y="16"/>
                    </a:cubicBezTo>
                    <a:cubicBezTo>
                      <a:pt x="10" y="22"/>
                      <a:pt x="16" y="27"/>
                      <a:pt x="21" y="28"/>
                    </a:cubicBezTo>
                    <a:cubicBezTo>
                      <a:pt x="23" y="28"/>
                      <a:pt x="25" y="28"/>
                      <a:pt x="27" y="26"/>
                    </a:cubicBezTo>
                    <a:cubicBezTo>
                      <a:pt x="28" y="25"/>
                      <a:pt x="29" y="24"/>
                      <a:pt x="29" y="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21" name="">
                <a:extLst>
                  <a:ext uri="{FF2B5EF4-FFF2-40B4-BE49-F238E27FC236}">
                    <a16:creationId xmlns:a16="http://schemas.microsoft.com/office/drawing/2014/main" id="{29AD9D76-89DE-401C-9284-0DC40FFFD3CE}"/>
                  </a:ext>
                </a:extLst>
              </p:cNvPr>
              <p:cNvSpPr/>
              <p:nvPr/>
            </p:nvSpPr>
            <p:spPr bwMode="auto">
              <a:xfrm>
                <a:off x="7635368" y="3809990"/>
                <a:ext cx="87004" cy="79174"/>
              </a:xfrm>
              <a:custGeom>
                <a:avLst/>
                <a:gdLst>
                  <a:gd name="T0" fmla="*/ 39 w 42"/>
                  <a:gd name="T1" fmla="*/ 14 h 38"/>
                  <a:gd name="T2" fmla="*/ 41 w 42"/>
                  <a:gd name="T3" fmla="*/ 26 h 38"/>
                  <a:gd name="T4" fmla="*/ 33 w 42"/>
                  <a:gd name="T5" fmla="*/ 36 h 38"/>
                  <a:gd name="T6" fmla="*/ 20 w 42"/>
                  <a:gd name="T7" fmla="*/ 37 h 38"/>
                  <a:gd name="T8" fmla="*/ 4 w 42"/>
                  <a:gd name="T9" fmla="*/ 27 h 38"/>
                  <a:gd name="T10" fmla="*/ 3 w 42"/>
                  <a:gd name="T11" fmla="*/ 9 h 38"/>
                  <a:gd name="T12" fmla="*/ 12 w 42"/>
                  <a:gd name="T13" fmla="*/ 2 h 38"/>
                  <a:gd name="T14" fmla="*/ 35 w 42"/>
                  <a:gd name="T15" fmla="*/ 10 h 38"/>
                  <a:gd name="T16" fmla="*/ 35 w 42"/>
                  <a:gd name="T17" fmla="*/ 10 h 38"/>
                  <a:gd name="T18" fmla="*/ 39 w 42"/>
                  <a:gd name="T19" fmla="*/ 14 h 38"/>
                  <a:gd name="T20" fmla="*/ 10 w 42"/>
                  <a:gd name="T21" fmla="*/ 23 h 38"/>
                  <a:gd name="T22" fmla="*/ 10 w 42"/>
                  <a:gd name="T23" fmla="*/ 23 h 38"/>
                  <a:gd name="T24" fmla="*/ 21 w 42"/>
                  <a:gd name="T25" fmla="*/ 30 h 38"/>
                  <a:gd name="T26" fmla="*/ 30 w 42"/>
                  <a:gd name="T27" fmla="*/ 30 h 38"/>
                  <a:gd name="T28" fmla="*/ 35 w 42"/>
                  <a:gd name="T29" fmla="*/ 25 h 38"/>
                  <a:gd name="T30" fmla="*/ 30 w 42"/>
                  <a:gd name="T31" fmla="*/ 15 h 38"/>
                  <a:gd name="T32" fmla="*/ 30 w 42"/>
                  <a:gd name="T33" fmla="*/ 15 h 38"/>
                  <a:gd name="T34" fmla="*/ 13 w 42"/>
                  <a:gd name="T35" fmla="*/ 9 h 38"/>
                  <a:gd name="T36" fmla="*/ 9 w 42"/>
                  <a:gd name="T37" fmla="*/ 12 h 38"/>
                  <a:gd name="T38" fmla="*/ 10 w 42"/>
                  <a:gd name="T39" fmla="*/ 2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" h="38">
                    <a:moveTo>
                      <a:pt x="39" y="14"/>
                    </a:moveTo>
                    <a:cubicBezTo>
                      <a:pt x="41" y="18"/>
                      <a:pt x="42" y="23"/>
                      <a:pt x="41" y="26"/>
                    </a:cubicBezTo>
                    <a:cubicBezTo>
                      <a:pt x="40" y="31"/>
                      <a:pt x="37" y="35"/>
                      <a:pt x="33" y="36"/>
                    </a:cubicBezTo>
                    <a:cubicBezTo>
                      <a:pt x="29" y="38"/>
                      <a:pt x="25" y="38"/>
                      <a:pt x="20" y="37"/>
                    </a:cubicBezTo>
                    <a:cubicBezTo>
                      <a:pt x="14" y="36"/>
                      <a:pt x="8" y="32"/>
                      <a:pt x="4" y="27"/>
                    </a:cubicBezTo>
                    <a:cubicBezTo>
                      <a:pt x="0" y="21"/>
                      <a:pt x="0" y="14"/>
                      <a:pt x="3" y="9"/>
                    </a:cubicBezTo>
                    <a:cubicBezTo>
                      <a:pt x="4" y="5"/>
                      <a:pt x="8" y="3"/>
                      <a:pt x="12" y="2"/>
                    </a:cubicBezTo>
                    <a:cubicBezTo>
                      <a:pt x="19" y="0"/>
                      <a:pt x="29" y="5"/>
                      <a:pt x="35" y="10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6" y="11"/>
                      <a:pt x="38" y="13"/>
                      <a:pt x="39" y="14"/>
                    </a:cubicBezTo>
                    <a:close/>
                    <a:moveTo>
                      <a:pt x="10" y="23"/>
                    </a:moveTo>
                    <a:cubicBezTo>
                      <a:pt x="10" y="23"/>
                      <a:pt x="10" y="23"/>
                      <a:pt x="10" y="23"/>
                    </a:cubicBezTo>
                    <a:cubicBezTo>
                      <a:pt x="12" y="27"/>
                      <a:pt x="17" y="29"/>
                      <a:pt x="21" y="30"/>
                    </a:cubicBezTo>
                    <a:cubicBezTo>
                      <a:pt x="24" y="31"/>
                      <a:pt x="27" y="31"/>
                      <a:pt x="30" y="30"/>
                    </a:cubicBezTo>
                    <a:cubicBezTo>
                      <a:pt x="32" y="29"/>
                      <a:pt x="34" y="27"/>
                      <a:pt x="35" y="25"/>
                    </a:cubicBezTo>
                    <a:cubicBezTo>
                      <a:pt x="35" y="21"/>
                      <a:pt x="33" y="18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26" y="11"/>
                      <a:pt x="18" y="8"/>
                      <a:pt x="13" y="9"/>
                    </a:cubicBezTo>
                    <a:cubicBezTo>
                      <a:pt x="11" y="9"/>
                      <a:pt x="10" y="10"/>
                      <a:pt x="9" y="12"/>
                    </a:cubicBezTo>
                    <a:cubicBezTo>
                      <a:pt x="7" y="15"/>
                      <a:pt x="7" y="19"/>
                      <a:pt x="10" y="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22" name="">
                <a:extLst>
                  <a:ext uri="{FF2B5EF4-FFF2-40B4-BE49-F238E27FC236}">
                    <a16:creationId xmlns:a16="http://schemas.microsoft.com/office/drawing/2014/main" id="{1678ACBA-8C25-47B5-A01E-0EFAA6C30020}"/>
                  </a:ext>
                </a:extLst>
              </p:cNvPr>
              <p:cNvSpPr/>
              <p:nvPr/>
            </p:nvSpPr>
            <p:spPr bwMode="auto">
              <a:xfrm>
                <a:off x="7907690" y="3757787"/>
                <a:ext cx="89614" cy="68733"/>
              </a:xfrm>
              <a:custGeom>
                <a:avLst/>
                <a:gdLst>
                  <a:gd name="T0" fmla="*/ 39 w 43"/>
                  <a:gd name="T1" fmla="*/ 6 h 33"/>
                  <a:gd name="T2" fmla="*/ 40 w 43"/>
                  <a:gd name="T3" fmla="*/ 6 h 33"/>
                  <a:gd name="T4" fmla="*/ 38 w 43"/>
                  <a:gd name="T5" fmla="*/ 23 h 33"/>
                  <a:gd name="T6" fmla="*/ 17 w 43"/>
                  <a:gd name="T7" fmla="*/ 33 h 33"/>
                  <a:gd name="T8" fmla="*/ 7 w 43"/>
                  <a:gd name="T9" fmla="*/ 30 h 33"/>
                  <a:gd name="T10" fmla="*/ 0 w 43"/>
                  <a:gd name="T11" fmla="*/ 20 h 33"/>
                  <a:gd name="T12" fmla="*/ 6 w 43"/>
                  <a:gd name="T13" fmla="*/ 8 h 33"/>
                  <a:gd name="T14" fmla="*/ 28 w 43"/>
                  <a:gd name="T15" fmla="*/ 0 h 33"/>
                  <a:gd name="T16" fmla="*/ 28 w 43"/>
                  <a:gd name="T17" fmla="*/ 0 h 33"/>
                  <a:gd name="T18" fmla="*/ 39 w 43"/>
                  <a:gd name="T19" fmla="*/ 6 h 33"/>
                  <a:gd name="T20" fmla="*/ 8 w 43"/>
                  <a:gd name="T21" fmla="*/ 22 h 33"/>
                  <a:gd name="T22" fmla="*/ 11 w 43"/>
                  <a:gd name="T23" fmla="*/ 24 h 33"/>
                  <a:gd name="T24" fmla="*/ 18 w 43"/>
                  <a:gd name="T25" fmla="*/ 26 h 33"/>
                  <a:gd name="T26" fmla="*/ 32 w 43"/>
                  <a:gd name="T27" fmla="*/ 19 h 33"/>
                  <a:gd name="T28" fmla="*/ 34 w 43"/>
                  <a:gd name="T29" fmla="*/ 10 h 33"/>
                  <a:gd name="T30" fmla="*/ 28 w 43"/>
                  <a:gd name="T31" fmla="*/ 7 h 33"/>
                  <a:gd name="T32" fmla="*/ 28 w 43"/>
                  <a:gd name="T33" fmla="*/ 7 h 33"/>
                  <a:gd name="T34" fmla="*/ 10 w 43"/>
                  <a:gd name="T35" fmla="*/ 13 h 33"/>
                  <a:gd name="T36" fmla="*/ 7 w 43"/>
                  <a:gd name="T37" fmla="*/ 19 h 33"/>
                  <a:gd name="T38" fmla="*/ 8 w 43"/>
                  <a:gd name="T39" fmla="*/ 2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3" h="33">
                    <a:moveTo>
                      <a:pt x="39" y="6"/>
                    </a:moveTo>
                    <a:cubicBezTo>
                      <a:pt x="39" y="6"/>
                      <a:pt x="39" y="6"/>
                      <a:pt x="40" y="6"/>
                    </a:cubicBezTo>
                    <a:cubicBezTo>
                      <a:pt x="43" y="12"/>
                      <a:pt x="41" y="19"/>
                      <a:pt x="38" y="23"/>
                    </a:cubicBezTo>
                    <a:cubicBezTo>
                      <a:pt x="33" y="30"/>
                      <a:pt x="25" y="33"/>
                      <a:pt x="17" y="33"/>
                    </a:cubicBezTo>
                    <a:cubicBezTo>
                      <a:pt x="13" y="33"/>
                      <a:pt x="10" y="32"/>
                      <a:pt x="7" y="30"/>
                    </a:cubicBezTo>
                    <a:cubicBezTo>
                      <a:pt x="3" y="27"/>
                      <a:pt x="1" y="24"/>
                      <a:pt x="0" y="20"/>
                    </a:cubicBezTo>
                    <a:cubicBezTo>
                      <a:pt x="0" y="16"/>
                      <a:pt x="2" y="11"/>
                      <a:pt x="6" y="8"/>
                    </a:cubicBezTo>
                    <a:cubicBezTo>
                      <a:pt x="11" y="3"/>
                      <a:pt x="21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3" y="0"/>
                      <a:pt x="37" y="3"/>
                      <a:pt x="39" y="6"/>
                    </a:cubicBezTo>
                    <a:close/>
                    <a:moveTo>
                      <a:pt x="8" y="22"/>
                    </a:moveTo>
                    <a:cubicBezTo>
                      <a:pt x="9" y="23"/>
                      <a:pt x="10" y="23"/>
                      <a:pt x="11" y="24"/>
                    </a:cubicBezTo>
                    <a:cubicBezTo>
                      <a:pt x="13" y="26"/>
                      <a:pt x="16" y="26"/>
                      <a:pt x="18" y="26"/>
                    </a:cubicBezTo>
                    <a:cubicBezTo>
                      <a:pt x="23" y="26"/>
                      <a:pt x="29" y="24"/>
                      <a:pt x="32" y="19"/>
                    </a:cubicBezTo>
                    <a:cubicBezTo>
                      <a:pt x="34" y="17"/>
                      <a:pt x="35" y="13"/>
                      <a:pt x="34" y="10"/>
                    </a:cubicBezTo>
                    <a:cubicBezTo>
                      <a:pt x="32" y="8"/>
                      <a:pt x="30" y="7"/>
                      <a:pt x="28" y="7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2" y="7"/>
                      <a:pt x="15" y="9"/>
                      <a:pt x="10" y="13"/>
                    </a:cubicBezTo>
                    <a:cubicBezTo>
                      <a:pt x="8" y="15"/>
                      <a:pt x="7" y="17"/>
                      <a:pt x="7" y="19"/>
                    </a:cubicBezTo>
                    <a:cubicBezTo>
                      <a:pt x="7" y="20"/>
                      <a:pt x="8" y="21"/>
                      <a:pt x="8" y="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23" name="">
                <a:extLst>
                  <a:ext uri="{FF2B5EF4-FFF2-40B4-BE49-F238E27FC236}">
                    <a16:creationId xmlns:a16="http://schemas.microsoft.com/office/drawing/2014/main" id="{F7A5559E-E3E6-423A-B707-F354361D0CDF}"/>
                  </a:ext>
                </a:extLst>
              </p:cNvPr>
              <p:cNvSpPr/>
              <p:nvPr/>
            </p:nvSpPr>
            <p:spPr bwMode="auto">
              <a:xfrm>
                <a:off x="8167831" y="3566379"/>
                <a:ext cx="87874" cy="93964"/>
              </a:xfrm>
              <a:custGeom>
                <a:avLst/>
                <a:gdLst>
                  <a:gd name="T0" fmla="*/ 38 w 42"/>
                  <a:gd name="T1" fmla="*/ 7 h 45"/>
                  <a:gd name="T2" fmla="*/ 39 w 42"/>
                  <a:gd name="T3" fmla="*/ 26 h 45"/>
                  <a:gd name="T4" fmla="*/ 22 w 42"/>
                  <a:gd name="T5" fmla="*/ 43 h 45"/>
                  <a:gd name="T6" fmla="*/ 5 w 42"/>
                  <a:gd name="T7" fmla="*/ 41 h 45"/>
                  <a:gd name="T8" fmla="*/ 1 w 42"/>
                  <a:gd name="T9" fmla="*/ 25 h 45"/>
                  <a:gd name="T10" fmla="*/ 22 w 42"/>
                  <a:gd name="T11" fmla="*/ 1 h 45"/>
                  <a:gd name="T12" fmla="*/ 37 w 42"/>
                  <a:gd name="T13" fmla="*/ 6 h 45"/>
                  <a:gd name="T14" fmla="*/ 37 w 42"/>
                  <a:gd name="T15" fmla="*/ 6 h 45"/>
                  <a:gd name="T16" fmla="*/ 38 w 42"/>
                  <a:gd name="T17" fmla="*/ 7 h 45"/>
                  <a:gd name="T18" fmla="*/ 35 w 42"/>
                  <a:gd name="T19" fmla="*/ 8 h 45"/>
                  <a:gd name="T20" fmla="*/ 35 w 42"/>
                  <a:gd name="T21" fmla="*/ 8 h 45"/>
                  <a:gd name="T22" fmla="*/ 9 w 42"/>
                  <a:gd name="T23" fmla="*/ 35 h 45"/>
                  <a:gd name="T24" fmla="*/ 10 w 42"/>
                  <a:gd name="T25" fmla="*/ 36 h 45"/>
                  <a:gd name="T26" fmla="*/ 20 w 42"/>
                  <a:gd name="T27" fmla="*/ 36 h 45"/>
                  <a:gd name="T28" fmla="*/ 33 w 42"/>
                  <a:gd name="T29" fmla="*/ 23 h 45"/>
                  <a:gd name="T30" fmla="*/ 32 w 42"/>
                  <a:gd name="T31" fmla="*/ 10 h 45"/>
                  <a:gd name="T32" fmla="*/ 24 w 42"/>
                  <a:gd name="T33" fmla="*/ 7 h 45"/>
                  <a:gd name="T34" fmla="*/ 8 w 42"/>
                  <a:gd name="T35" fmla="*/ 26 h 45"/>
                  <a:gd name="T36" fmla="*/ 9 w 42"/>
                  <a:gd name="T37" fmla="*/ 3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2" h="45">
                    <a:moveTo>
                      <a:pt x="38" y="7"/>
                    </a:moveTo>
                    <a:cubicBezTo>
                      <a:pt x="42" y="13"/>
                      <a:pt x="42" y="20"/>
                      <a:pt x="39" y="26"/>
                    </a:cubicBezTo>
                    <a:cubicBezTo>
                      <a:pt x="36" y="34"/>
                      <a:pt x="30" y="40"/>
                      <a:pt x="22" y="43"/>
                    </a:cubicBezTo>
                    <a:cubicBezTo>
                      <a:pt x="16" y="45"/>
                      <a:pt x="9" y="45"/>
                      <a:pt x="5" y="41"/>
                    </a:cubicBezTo>
                    <a:cubicBezTo>
                      <a:pt x="1" y="38"/>
                      <a:pt x="0" y="31"/>
                      <a:pt x="1" y="25"/>
                    </a:cubicBezTo>
                    <a:cubicBezTo>
                      <a:pt x="3" y="16"/>
                      <a:pt x="12" y="3"/>
                      <a:pt x="22" y="1"/>
                    </a:cubicBezTo>
                    <a:cubicBezTo>
                      <a:pt x="26" y="0"/>
                      <a:pt x="32" y="0"/>
                      <a:pt x="37" y="6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8" y="6"/>
                      <a:pt x="38" y="7"/>
                      <a:pt x="38" y="7"/>
                    </a:cubicBezTo>
                    <a:close/>
                    <a:moveTo>
                      <a:pt x="35" y="8"/>
                    </a:moveTo>
                    <a:cubicBezTo>
                      <a:pt x="35" y="8"/>
                      <a:pt x="35" y="8"/>
                      <a:pt x="35" y="8"/>
                    </a:cubicBezTo>
                    <a:close/>
                    <a:moveTo>
                      <a:pt x="9" y="35"/>
                    </a:moveTo>
                    <a:cubicBezTo>
                      <a:pt x="9" y="35"/>
                      <a:pt x="10" y="36"/>
                      <a:pt x="10" y="36"/>
                    </a:cubicBezTo>
                    <a:cubicBezTo>
                      <a:pt x="12" y="38"/>
                      <a:pt x="17" y="38"/>
                      <a:pt x="20" y="36"/>
                    </a:cubicBezTo>
                    <a:cubicBezTo>
                      <a:pt x="26" y="34"/>
                      <a:pt x="31" y="29"/>
                      <a:pt x="33" y="23"/>
                    </a:cubicBezTo>
                    <a:cubicBezTo>
                      <a:pt x="35" y="19"/>
                      <a:pt x="35" y="14"/>
                      <a:pt x="32" y="10"/>
                    </a:cubicBezTo>
                    <a:cubicBezTo>
                      <a:pt x="30" y="7"/>
                      <a:pt x="27" y="7"/>
                      <a:pt x="24" y="7"/>
                    </a:cubicBezTo>
                    <a:cubicBezTo>
                      <a:pt x="17" y="9"/>
                      <a:pt x="10" y="20"/>
                      <a:pt x="8" y="26"/>
                    </a:cubicBezTo>
                    <a:cubicBezTo>
                      <a:pt x="8" y="28"/>
                      <a:pt x="7" y="32"/>
                      <a:pt x="9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24" name="">
                <a:extLst>
                  <a:ext uri="{FF2B5EF4-FFF2-40B4-BE49-F238E27FC236}">
                    <a16:creationId xmlns:a16="http://schemas.microsoft.com/office/drawing/2014/main" id="{A4701991-B6E4-4C6B-8E69-040FA79ADC1C}"/>
                  </a:ext>
                </a:extLst>
              </p:cNvPr>
              <p:cNvSpPr/>
              <p:nvPr/>
            </p:nvSpPr>
            <p:spPr bwMode="auto">
              <a:xfrm>
                <a:off x="8297467" y="3281876"/>
                <a:ext cx="79174" cy="100055"/>
              </a:xfrm>
              <a:custGeom>
                <a:avLst/>
                <a:gdLst>
                  <a:gd name="T0" fmla="*/ 31 w 38"/>
                  <a:gd name="T1" fmla="*/ 8 h 48"/>
                  <a:gd name="T2" fmla="*/ 34 w 38"/>
                  <a:gd name="T3" fmla="*/ 13 h 48"/>
                  <a:gd name="T4" fmla="*/ 31 w 38"/>
                  <a:gd name="T5" fmla="*/ 40 h 48"/>
                  <a:gd name="T6" fmla="*/ 19 w 38"/>
                  <a:gd name="T7" fmla="*/ 47 h 48"/>
                  <a:gd name="T8" fmla="*/ 2 w 38"/>
                  <a:gd name="T9" fmla="*/ 30 h 48"/>
                  <a:gd name="T10" fmla="*/ 15 w 38"/>
                  <a:gd name="T11" fmla="*/ 1 h 48"/>
                  <a:gd name="T12" fmla="*/ 15 w 38"/>
                  <a:gd name="T13" fmla="*/ 1 h 48"/>
                  <a:gd name="T14" fmla="*/ 27 w 38"/>
                  <a:gd name="T15" fmla="*/ 4 h 48"/>
                  <a:gd name="T16" fmla="*/ 31 w 38"/>
                  <a:gd name="T17" fmla="*/ 8 h 48"/>
                  <a:gd name="T18" fmla="*/ 12 w 38"/>
                  <a:gd name="T19" fmla="*/ 37 h 48"/>
                  <a:gd name="T20" fmla="*/ 18 w 38"/>
                  <a:gd name="T21" fmla="*/ 41 h 48"/>
                  <a:gd name="T22" fmla="*/ 25 w 38"/>
                  <a:gd name="T23" fmla="*/ 36 h 48"/>
                  <a:gd name="T24" fmla="*/ 28 w 38"/>
                  <a:gd name="T25" fmla="*/ 16 h 48"/>
                  <a:gd name="T26" fmla="*/ 23 w 38"/>
                  <a:gd name="T27" fmla="*/ 9 h 48"/>
                  <a:gd name="T28" fmla="*/ 16 w 38"/>
                  <a:gd name="T29" fmla="*/ 8 h 48"/>
                  <a:gd name="T30" fmla="*/ 16 w 38"/>
                  <a:gd name="T31" fmla="*/ 8 h 48"/>
                  <a:gd name="T32" fmla="*/ 9 w 38"/>
                  <a:gd name="T33" fmla="*/ 29 h 48"/>
                  <a:gd name="T34" fmla="*/ 12 w 38"/>
                  <a:gd name="T35" fmla="*/ 3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" h="48">
                    <a:moveTo>
                      <a:pt x="31" y="8"/>
                    </a:moveTo>
                    <a:cubicBezTo>
                      <a:pt x="32" y="10"/>
                      <a:pt x="33" y="12"/>
                      <a:pt x="34" y="13"/>
                    </a:cubicBezTo>
                    <a:cubicBezTo>
                      <a:pt x="38" y="22"/>
                      <a:pt x="36" y="33"/>
                      <a:pt x="31" y="40"/>
                    </a:cubicBezTo>
                    <a:cubicBezTo>
                      <a:pt x="28" y="45"/>
                      <a:pt x="23" y="47"/>
                      <a:pt x="19" y="47"/>
                    </a:cubicBezTo>
                    <a:cubicBezTo>
                      <a:pt x="10" y="48"/>
                      <a:pt x="4" y="41"/>
                      <a:pt x="2" y="30"/>
                    </a:cubicBezTo>
                    <a:cubicBezTo>
                      <a:pt x="0" y="18"/>
                      <a:pt x="5" y="3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9" y="0"/>
                      <a:pt x="23" y="1"/>
                      <a:pt x="27" y="4"/>
                    </a:cubicBezTo>
                    <a:cubicBezTo>
                      <a:pt x="29" y="5"/>
                      <a:pt x="30" y="7"/>
                      <a:pt x="31" y="8"/>
                    </a:cubicBezTo>
                    <a:close/>
                    <a:moveTo>
                      <a:pt x="12" y="37"/>
                    </a:moveTo>
                    <a:cubicBezTo>
                      <a:pt x="13" y="39"/>
                      <a:pt x="15" y="41"/>
                      <a:pt x="18" y="41"/>
                    </a:cubicBezTo>
                    <a:cubicBezTo>
                      <a:pt x="22" y="40"/>
                      <a:pt x="24" y="38"/>
                      <a:pt x="25" y="36"/>
                    </a:cubicBezTo>
                    <a:cubicBezTo>
                      <a:pt x="29" y="31"/>
                      <a:pt x="30" y="23"/>
                      <a:pt x="28" y="16"/>
                    </a:cubicBezTo>
                    <a:cubicBezTo>
                      <a:pt x="26" y="13"/>
                      <a:pt x="25" y="11"/>
                      <a:pt x="23" y="9"/>
                    </a:cubicBezTo>
                    <a:cubicBezTo>
                      <a:pt x="21" y="8"/>
                      <a:pt x="18" y="7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1" y="9"/>
                      <a:pt x="8" y="20"/>
                      <a:pt x="9" y="29"/>
                    </a:cubicBezTo>
                    <a:cubicBezTo>
                      <a:pt x="9" y="31"/>
                      <a:pt x="10" y="34"/>
                      <a:pt x="12" y="3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25" name="">
                <a:extLst>
                  <a:ext uri="{FF2B5EF4-FFF2-40B4-BE49-F238E27FC236}">
                    <a16:creationId xmlns:a16="http://schemas.microsoft.com/office/drawing/2014/main" id="{344C0D6D-EAB4-42CA-806B-457B34341390}"/>
                  </a:ext>
                </a:extLst>
              </p:cNvPr>
              <p:cNvSpPr/>
              <p:nvPr/>
            </p:nvSpPr>
            <p:spPr bwMode="auto">
              <a:xfrm>
                <a:off x="8180882" y="3003464"/>
                <a:ext cx="80914" cy="89614"/>
              </a:xfrm>
              <a:custGeom>
                <a:avLst/>
                <a:gdLst>
                  <a:gd name="T0" fmla="*/ 34 w 39"/>
                  <a:gd name="T1" fmla="*/ 17 h 43"/>
                  <a:gd name="T2" fmla="*/ 38 w 39"/>
                  <a:gd name="T3" fmla="*/ 29 h 43"/>
                  <a:gd name="T4" fmla="*/ 26 w 39"/>
                  <a:gd name="T5" fmla="*/ 42 h 43"/>
                  <a:gd name="T6" fmla="*/ 10 w 39"/>
                  <a:gd name="T7" fmla="*/ 36 h 43"/>
                  <a:gd name="T8" fmla="*/ 1 w 39"/>
                  <a:gd name="T9" fmla="*/ 12 h 43"/>
                  <a:gd name="T10" fmla="*/ 1 w 39"/>
                  <a:gd name="T11" fmla="*/ 12 h 43"/>
                  <a:gd name="T12" fmla="*/ 6 w 39"/>
                  <a:gd name="T13" fmla="*/ 2 h 43"/>
                  <a:gd name="T14" fmla="*/ 17 w 39"/>
                  <a:gd name="T15" fmla="*/ 3 h 43"/>
                  <a:gd name="T16" fmla="*/ 34 w 39"/>
                  <a:gd name="T17" fmla="*/ 17 h 43"/>
                  <a:gd name="T18" fmla="*/ 12 w 39"/>
                  <a:gd name="T19" fmla="*/ 28 h 43"/>
                  <a:gd name="T20" fmla="*/ 15 w 39"/>
                  <a:gd name="T21" fmla="*/ 31 h 43"/>
                  <a:gd name="T22" fmla="*/ 25 w 39"/>
                  <a:gd name="T23" fmla="*/ 36 h 43"/>
                  <a:gd name="T24" fmla="*/ 32 w 39"/>
                  <a:gd name="T25" fmla="*/ 30 h 43"/>
                  <a:gd name="T26" fmla="*/ 14 w 39"/>
                  <a:gd name="T27" fmla="*/ 9 h 43"/>
                  <a:gd name="T28" fmla="*/ 10 w 39"/>
                  <a:gd name="T29" fmla="*/ 8 h 43"/>
                  <a:gd name="T30" fmla="*/ 7 w 39"/>
                  <a:gd name="T31" fmla="*/ 12 h 43"/>
                  <a:gd name="T32" fmla="*/ 12 w 39"/>
                  <a:gd name="T33" fmla="*/ 2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" h="43">
                    <a:moveTo>
                      <a:pt x="34" y="17"/>
                    </a:moveTo>
                    <a:cubicBezTo>
                      <a:pt x="36" y="21"/>
                      <a:pt x="38" y="25"/>
                      <a:pt x="38" y="29"/>
                    </a:cubicBezTo>
                    <a:cubicBezTo>
                      <a:pt x="39" y="37"/>
                      <a:pt x="32" y="42"/>
                      <a:pt x="26" y="42"/>
                    </a:cubicBezTo>
                    <a:cubicBezTo>
                      <a:pt x="20" y="43"/>
                      <a:pt x="15" y="41"/>
                      <a:pt x="10" y="36"/>
                    </a:cubicBezTo>
                    <a:cubicBezTo>
                      <a:pt x="4" y="30"/>
                      <a:pt x="0" y="19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7"/>
                      <a:pt x="3" y="4"/>
                      <a:pt x="6" y="2"/>
                    </a:cubicBezTo>
                    <a:cubicBezTo>
                      <a:pt x="9" y="0"/>
                      <a:pt x="13" y="0"/>
                      <a:pt x="17" y="3"/>
                    </a:cubicBezTo>
                    <a:cubicBezTo>
                      <a:pt x="22" y="5"/>
                      <a:pt x="29" y="10"/>
                      <a:pt x="34" y="17"/>
                    </a:cubicBezTo>
                    <a:close/>
                    <a:moveTo>
                      <a:pt x="12" y="28"/>
                    </a:moveTo>
                    <a:cubicBezTo>
                      <a:pt x="13" y="29"/>
                      <a:pt x="14" y="30"/>
                      <a:pt x="15" y="31"/>
                    </a:cubicBezTo>
                    <a:cubicBezTo>
                      <a:pt x="17" y="33"/>
                      <a:pt x="21" y="36"/>
                      <a:pt x="25" y="36"/>
                    </a:cubicBezTo>
                    <a:cubicBezTo>
                      <a:pt x="28" y="35"/>
                      <a:pt x="32" y="33"/>
                      <a:pt x="32" y="30"/>
                    </a:cubicBezTo>
                    <a:cubicBezTo>
                      <a:pt x="31" y="22"/>
                      <a:pt x="22" y="13"/>
                      <a:pt x="14" y="9"/>
                    </a:cubicBezTo>
                    <a:cubicBezTo>
                      <a:pt x="12" y="8"/>
                      <a:pt x="11" y="7"/>
                      <a:pt x="10" y="8"/>
                    </a:cubicBezTo>
                    <a:cubicBezTo>
                      <a:pt x="8" y="9"/>
                      <a:pt x="8" y="11"/>
                      <a:pt x="7" y="12"/>
                    </a:cubicBezTo>
                    <a:cubicBezTo>
                      <a:pt x="7" y="17"/>
                      <a:pt x="9" y="23"/>
                      <a:pt x="12" y="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26" name="">
                <a:extLst>
                  <a:ext uri="{FF2B5EF4-FFF2-40B4-BE49-F238E27FC236}">
                    <a16:creationId xmlns:a16="http://schemas.microsoft.com/office/drawing/2014/main" id="{86AA440F-0A92-46B0-A4EB-A58AAD60A212}"/>
                  </a:ext>
                </a:extLst>
              </p:cNvPr>
              <p:cNvSpPr/>
              <p:nvPr/>
            </p:nvSpPr>
            <p:spPr bwMode="auto">
              <a:xfrm>
                <a:off x="7487461" y="3554199"/>
                <a:ext cx="31321" cy="37412"/>
              </a:xfrm>
              <a:custGeom>
                <a:avLst/>
                <a:gdLst>
                  <a:gd name="T0" fmla="*/ 14 w 15"/>
                  <a:gd name="T1" fmla="*/ 2 h 18"/>
                  <a:gd name="T2" fmla="*/ 14 w 15"/>
                  <a:gd name="T3" fmla="*/ 7 h 18"/>
                  <a:gd name="T4" fmla="*/ 7 w 15"/>
                  <a:gd name="T5" fmla="*/ 16 h 18"/>
                  <a:gd name="T6" fmla="*/ 3 w 15"/>
                  <a:gd name="T7" fmla="*/ 17 h 18"/>
                  <a:gd name="T8" fmla="*/ 1 w 15"/>
                  <a:gd name="T9" fmla="*/ 13 h 18"/>
                  <a:gd name="T10" fmla="*/ 9 w 15"/>
                  <a:gd name="T11" fmla="*/ 2 h 18"/>
                  <a:gd name="T12" fmla="*/ 14 w 15"/>
                  <a:gd name="T13" fmla="*/ 2 h 18"/>
                  <a:gd name="T14" fmla="*/ 14 w 15"/>
                  <a:gd name="T15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8">
                    <a:moveTo>
                      <a:pt x="14" y="2"/>
                    </a:moveTo>
                    <a:cubicBezTo>
                      <a:pt x="15" y="4"/>
                      <a:pt x="15" y="6"/>
                      <a:pt x="14" y="7"/>
                    </a:cubicBezTo>
                    <a:cubicBezTo>
                      <a:pt x="11" y="9"/>
                      <a:pt x="9" y="12"/>
                      <a:pt x="7" y="16"/>
                    </a:cubicBezTo>
                    <a:cubicBezTo>
                      <a:pt x="6" y="18"/>
                      <a:pt x="4" y="18"/>
                      <a:pt x="3" y="17"/>
                    </a:cubicBezTo>
                    <a:cubicBezTo>
                      <a:pt x="1" y="17"/>
                      <a:pt x="0" y="15"/>
                      <a:pt x="1" y="13"/>
                    </a:cubicBezTo>
                    <a:cubicBezTo>
                      <a:pt x="3" y="9"/>
                      <a:pt x="6" y="5"/>
                      <a:pt x="9" y="2"/>
                    </a:cubicBezTo>
                    <a:cubicBezTo>
                      <a:pt x="10" y="0"/>
                      <a:pt x="13" y="0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27" name="">
                <a:extLst>
                  <a:ext uri="{FF2B5EF4-FFF2-40B4-BE49-F238E27FC236}">
                    <a16:creationId xmlns:a16="http://schemas.microsoft.com/office/drawing/2014/main" id="{359E421E-F1C0-49BF-BB71-4978A13156C9}"/>
                  </a:ext>
                </a:extLst>
              </p:cNvPr>
              <p:cNvSpPr/>
              <p:nvPr/>
            </p:nvSpPr>
            <p:spPr bwMode="auto">
              <a:xfrm>
                <a:off x="7580555" y="3612491"/>
                <a:ext cx="23491" cy="33061"/>
              </a:xfrm>
              <a:custGeom>
                <a:avLst/>
                <a:gdLst>
                  <a:gd name="T0" fmla="*/ 10 w 11"/>
                  <a:gd name="T1" fmla="*/ 2 h 16"/>
                  <a:gd name="T2" fmla="*/ 10 w 11"/>
                  <a:gd name="T3" fmla="*/ 6 h 16"/>
                  <a:gd name="T4" fmla="*/ 7 w 11"/>
                  <a:gd name="T5" fmla="*/ 13 h 16"/>
                  <a:gd name="T6" fmla="*/ 3 w 11"/>
                  <a:gd name="T7" fmla="*/ 15 h 16"/>
                  <a:gd name="T8" fmla="*/ 0 w 11"/>
                  <a:gd name="T9" fmla="*/ 11 h 16"/>
                  <a:gd name="T10" fmla="*/ 5 w 11"/>
                  <a:gd name="T11" fmla="*/ 2 h 16"/>
                  <a:gd name="T12" fmla="*/ 9 w 11"/>
                  <a:gd name="T13" fmla="*/ 2 h 16"/>
                  <a:gd name="T14" fmla="*/ 10 w 11"/>
                  <a:gd name="T15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16">
                    <a:moveTo>
                      <a:pt x="10" y="2"/>
                    </a:moveTo>
                    <a:cubicBezTo>
                      <a:pt x="11" y="4"/>
                      <a:pt x="11" y="5"/>
                      <a:pt x="10" y="6"/>
                    </a:cubicBezTo>
                    <a:cubicBezTo>
                      <a:pt x="9" y="8"/>
                      <a:pt x="8" y="11"/>
                      <a:pt x="7" y="13"/>
                    </a:cubicBezTo>
                    <a:cubicBezTo>
                      <a:pt x="6" y="15"/>
                      <a:pt x="4" y="16"/>
                      <a:pt x="3" y="15"/>
                    </a:cubicBezTo>
                    <a:cubicBezTo>
                      <a:pt x="1" y="15"/>
                      <a:pt x="0" y="13"/>
                      <a:pt x="0" y="11"/>
                    </a:cubicBezTo>
                    <a:cubicBezTo>
                      <a:pt x="1" y="8"/>
                      <a:pt x="3" y="5"/>
                      <a:pt x="5" y="2"/>
                    </a:cubicBezTo>
                    <a:cubicBezTo>
                      <a:pt x="6" y="1"/>
                      <a:pt x="8" y="0"/>
                      <a:pt x="9" y="2"/>
                    </a:cubicBezTo>
                    <a:cubicBezTo>
                      <a:pt x="10" y="2"/>
                      <a:pt x="10" y="2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28" name="">
                <a:extLst>
                  <a:ext uri="{FF2B5EF4-FFF2-40B4-BE49-F238E27FC236}">
                    <a16:creationId xmlns:a16="http://schemas.microsoft.com/office/drawing/2014/main" id="{08CE4DFF-8794-4133-9AA0-B31E6B8DE744}"/>
                  </a:ext>
                </a:extLst>
              </p:cNvPr>
              <p:cNvSpPr/>
              <p:nvPr/>
            </p:nvSpPr>
            <p:spPr bwMode="auto">
              <a:xfrm>
                <a:off x="7666689" y="3642072"/>
                <a:ext cx="22621" cy="51333"/>
              </a:xfrm>
              <a:custGeom>
                <a:avLst/>
                <a:gdLst>
                  <a:gd name="T0" fmla="*/ 11 w 11"/>
                  <a:gd name="T1" fmla="*/ 2 h 25"/>
                  <a:gd name="T2" fmla="*/ 11 w 11"/>
                  <a:gd name="T3" fmla="*/ 5 h 25"/>
                  <a:gd name="T4" fmla="*/ 7 w 11"/>
                  <a:gd name="T5" fmla="*/ 22 h 25"/>
                  <a:gd name="T6" fmla="*/ 3 w 11"/>
                  <a:gd name="T7" fmla="*/ 25 h 25"/>
                  <a:gd name="T8" fmla="*/ 0 w 11"/>
                  <a:gd name="T9" fmla="*/ 20 h 25"/>
                  <a:gd name="T10" fmla="*/ 5 w 11"/>
                  <a:gd name="T11" fmla="*/ 3 h 25"/>
                  <a:gd name="T12" fmla="*/ 9 w 11"/>
                  <a:gd name="T13" fmla="*/ 1 h 25"/>
                  <a:gd name="T14" fmla="*/ 11 w 11"/>
                  <a:gd name="T15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25">
                    <a:moveTo>
                      <a:pt x="11" y="2"/>
                    </a:moveTo>
                    <a:cubicBezTo>
                      <a:pt x="11" y="3"/>
                      <a:pt x="11" y="4"/>
                      <a:pt x="11" y="5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4"/>
                      <a:pt x="5" y="25"/>
                      <a:pt x="3" y="25"/>
                    </a:cubicBezTo>
                    <a:cubicBezTo>
                      <a:pt x="1" y="24"/>
                      <a:pt x="0" y="22"/>
                      <a:pt x="0" y="20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1"/>
                      <a:pt x="7" y="0"/>
                      <a:pt x="9" y="1"/>
                    </a:cubicBezTo>
                    <a:cubicBezTo>
                      <a:pt x="10" y="1"/>
                      <a:pt x="10" y="1"/>
                      <a:pt x="11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29" name="">
                <a:extLst>
                  <a:ext uri="{FF2B5EF4-FFF2-40B4-BE49-F238E27FC236}">
                    <a16:creationId xmlns:a16="http://schemas.microsoft.com/office/drawing/2014/main" id="{9E7C7EEB-294E-455F-9D4E-2D6D3545D1CA}"/>
                  </a:ext>
                </a:extLst>
              </p:cNvPr>
              <p:cNvSpPr/>
              <p:nvPr/>
            </p:nvSpPr>
            <p:spPr bwMode="auto">
              <a:xfrm>
                <a:off x="7764133" y="3654253"/>
                <a:ext cx="20881" cy="34802"/>
              </a:xfrm>
              <a:custGeom>
                <a:avLst/>
                <a:gdLst>
                  <a:gd name="T0" fmla="*/ 9 w 10"/>
                  <a:gd name="T1" fmla="*/ 2 h 17"/>
                  <a:gd name="T2" fmla="*/ 9 w 10"/>
                  <a:gd name="T3" fmla="*/ 6 h 17"/>
                  <a:gd name="T4" fmla="*/ 7 w 10"/>
                  <a:gd name="T5" fmla="*/ 14 h 17"/>
                  <a:gd name="T6" fmla="*/ 4 w 10"/>
                  <a:gd name="T7" fmla="*/ 17 h 17"/>
                  <a:gd name="T8" fmla="*/ 0 w 10"/>
                  <a:gd name="T9" fmla="*/ 14 h 17"/>
                  <a:gd name="T10" fmla="*/ 3 w 10"/>
                  <a:gd name="T11" fmla="*/ 3 h 17"/>
                  <a:gd name="T12" fmla="*/ 8 w 10"/>
                  <a:gd name="T13" fmla="*/ 1 h 17"/>
                  <a:gd name="T14" fmla="*/ 9 w 10"/>
                  <a:gd name="T15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17">
                    <a:moveTo>
                      <a:pt x="9" y="2"/>
                    </a:moveTo>
                    <a:cubicBezTo>
                      <a:pt x="10" y="3"/>
                      <a:pt x="10" y="5"/>
                      <a:pt x="9" y="6"/>
                    </a:cubicBezTo>
                    <a:cubicBezTo>
                      <a:pt x="8" y="8"/>
                      <a:pt x="7" y="11"/>
                      <a:pt x="7" y="14"/>
                    </a:cubicBezTo>
                    <a:cubicBezTo>
                      <a:pt x="7" y="16"/>
                      <a:pt x="6" y="17"/>
                      <a:pt x="4" y="17"/>
                    </a:cubicBezTo>
                    <a:cubicBezTo>
                      <a:pt x="2" y="17"/>
                      <a:pt x="0" y="16"/>
                      <a:pt x="0" y="14"/>
                    </a:cubicBezTo>
                    <a:cubicBezTo>
                      <a:pt x="1" y="10"/>
                      <a:pt x="1" y="6"/>
                      <a:pt x="3" y="3"/>
                    </a:cubicBezTo>
                    <a:cubicBezTo>
                      <a:pt x="4" y="1"/>
                      <a:pt x="6" y="0"/>
                      <a:pt x="8" y="1"/>
                    </a:cubicBezTo>
                    <a:cubicBezTo>
                      <a:pt x="8" y="1"/>
                      <a:pt x="9" y="2"/>
                      <a:pt x="9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30" name="">
                <a:extLst>
                  <a:ext uri="{FF2B5EF4-FFF2-40B4-BE49-F238E27FC236}">
                    <a16:creationId xmlns:a16="http://schemas.microsoft.com/office/drawing/2014/main" id="{386928A8-5A0D-49B8-B6C6-29D96D5AB720}"/>
                  </a:ext>
                </a:extLst>
              </p:cNvPr>
              <p:cNvSpPr/>
              <p:nvPr/>
            </p:nvSpPr>
            <p:spPr bwMode="auto">
              <a:xfrm>
                <a:off x="7853747" y="3639462"/>
                <a:ext cx="16531" cy="77434"/>
              </a:xfrm>
              <a:custGeom>
                <a:avLst/>
                <a:gdLst>
                  <a:gd name="T0" fmla="*/ 8 w 8"/>
                  <a:gd name="T1" fmla="*/ 2 h 37"/>
                  <a:gd name="T2" fmla="*/ 8 w 8"/>
                  <a:gd name="T3" fmla="*/ 4 h 37"/>
                  <a:gd name="T4" fmla="*/ 7 w 8"/>
                  <a:gd name="T5" fmla="*/ 33 h 37"/>
                  <a:gd name="T6" fmla="*/ 3 w 8"/>
                  <a:gd name="T7" fmla="*/ 37 h 37"/>
                  <a:gd name="T8" fmla="*/ 0 w 8"/>
                  <a:gd name="T9" fmla="*/ 33 h 37"/>
                  <a:gd name="T10" fmla="*/ 1 w 8"/>
                  <a:gd name="T11" fmla="*/ 4 h 37"/>
                  <a:gd name="T12" fmla="*/ 5 w 8"/>
                  <a:gd name="T13" fmla="*/ 0 h 37"/>
                  <a:gd name="T14" fmla="*/ 8 w 8"/>
                  <a:gd name="T15" fmla="*/ 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37">
                    <a:moveTo>
                      <a:pt x="8" y="2"/>
                    </a:moveTo>
                    <a:cubicBezTo>
                      <a:pt x="8" y="3"/>
                      <a:pt x="8" y="3"/>
                      <a:pt x="8" y="4"/>
                    </a:cubicBezTo>
                    <a:cubicBezTo>
                      <a:pt x="7" y="14"/>
                      <a:pt x="7" y="24"/>
                      <a:pt x="7" y="33"/>
                    </a:cubicBezTo>
                    <a:cubicBezTo>
                      <a:pt x="7" y="35"/>
                      <a:pt x="5" y="37"/>
                      <a:pt x="3" y="37"/>
                    </a:cubicBezTo>
                    <a:cubicBezTo>
                      <a:pt x="1" y="37"/>
                      <a:pt x="0" y="35"/>
                      <a:pt x="0" y="33"/>
                    </a:cubicBezTo>
                    <a:cubicBezTo>
                      <a:pt x="0" y="23"/>
                      <a:pt x="0" y="13"/>
                      <a:pt x="1" y="4"/>
                    </a:cubicBezTo>
                    <a:cubicBezTo>
                      <a:pt x="2" y="2"/>
                      <a:pt x="3" y="0"/>
                      <a:pt x="5" y="0"/>
                    </a:cubicBezTo>
                    <a:cubicBezTo>
                      <a:pt x="6" y="1"/>
                      <a:pt x="7" y="1"/>
                      <a:pt x="8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31" name="">
                <a:extLst>
                  <a:ext uri="{FF2B5EF4-FFF2-40B4-BE49-F238E27FC236}">
                    <a16:creationId xmlns:a16="http://schemas.microsoft.com/office/drawing/2014/main" id="{7496771E-53E4-4865-92C3-F91D0ACA7BBC}"/>
                  </a:ext>
                </a:extLst>
              </p:cNvPr>
              <p:cNvSpPr/>
              <p:nvPr/>
            </p:nvSpPr>
            <p:spPr bwMode="auto">
              <a:xfrm>
                <a:off x="7951192" y="3603790"/>
                <a:ext cx="41762" cy="66993"/>
              </a:xfrm>
              <a:custGeom>
                <a:avLst/>
                <a:gdLst>
                  <a:gd name="T0" fmla="*/ 6 w 20"/>
                  <a:gd name="T1" fmla="*/ 2 h 32"/>
                  <a:gd name="T2" fmla="*/ 7 w 20"/>
                  <a:gd name="T3" fmla="*/ 3 h 32"/>
                  <a:gd name="T4" fmla="*/ 19 w 20"/>
                  <a:gd name="T5" fmla="*/ 26 h 32"/>
                  <a:gd name="T6" fmla="*/ 17 w 20"/>
                  <a:gd name="T7" fmla="*/ 31 h 32"/>
                  <a:gd name="T8" fmla="*/ 13 w 20"/>
                  <a:gd name="T9" fmla="*/ 30 h 32"/>
                  <a:gd name="T10" fmla="*/ 0 w 20"/>
                  <a:gd name="T11" fmla="*/ 6 h 32"/>
                  <a:gd name="T12" fmla="*/ 2 w 20"/>
                  <a:gd name="T13" fmla="*/ 1 h 32"/>
                  <a:gd name="T14" fmla="*/ 6 w 20"/>
                  <a:gd name="T15" fmla="*/ 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32">
                    <a:moveTo>
                      <a:pt x="6" y="2"/>
                    </a:moveTo>
                    <a:cubicBezTo>
                      <a:pt x="6" y="2"/>
                      <a:pt x="7" y="3"/>
                      <a:pt x="7" y="3"/>
                    </a:cubicBezTo>
                    <a:cubicBezTo>
                      <a:pt x="11" y="11"/>
                      <a:pt x="15" y="19"/>
                      <a:pt x="19" y="26"/>
                    </a:cubicBezTo>
                    <a:cubicBezTo>
                      <a:pt x="20" y="28"/>
                      <a:pt x="19" y="30"/>
                      <a:pt x="17" y="31"/>
                    </a:cubicBezTo>
                    <a:cubicBezTo>
                      <a:pt x="16" y="32"/>
                      <a:pt x="14" y="31"/>
                      <a:pt x="13" y="30"/>
                    </a:cubicBezTo>
                    <a:cubicBezTo>
                      <a:pt x="9" y="22"/>
                      <a:pt x="4" y="14"/>
                      <a:pt x="0" y="6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4" y="0"/>
                      <a:pt x="5" y="1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32" name="">
                <a:extLst>
                  <a:ext uri="{FF2B5EF4-FFF2-40B4-BE49-F238E27FC236}">
                    <a16:creationId xmlns:a16="http://schemas.microsoft.com/office/drawing/2014/main" id="{42DA14FF-0C25-499E-84E6-5C7448234616}"/>
                  </a:ext>
                </a:extLst>
              </p:cNvPr>
              <p:cNvSpPr/>
              <p:nvPr/>
            </p:nvSpPr>
            <p:spPr bwMode="auto">
              <a:xfrm>
                <a:off x="8037325" y="3543758"/>
                <a:ext cx="26971" cy="29581"/>
              </a:xfrm>
              <a:custGeom>
                <a:avLst/>
                <a:gdLst>
                  <a:gd name="T0" fmla="*/ 12 w 13"/>
                  <a:gd name="T1" fmla="*/ 8 h 14"/>
                  <a:gd name="T2" fmla="*/ 12 w 13"/>
                  <a:gd name="T3" fmla="*/ 12 h 14"/>
                  <a:gd name="T4" fmla="*/ 7 w 13"/>
                  <a:gd name="T5" fmla="*/ 13 h 14"/>
                  <a:gd name="T6" fmla="*/ 1 w 13"/>
                  <a:gd name="T7" fmla="*/ 6 h 14"/>
                  <a:gd name="T8" fmla="*/ 1 w 13"/>
                  <a:gd name="T9" fmla="*/ 2 h 14"/>
                  <a:gd name="T10" fmla="*/ 6 w 13"/>
                  <a:gd name="T11" fmla="*/ 2 h 14"/>
                  <a:gd name="T12" fmla="*/ 11 w 13"/>
                  <a:gd name="T13" fmla="*/ 8 h 14"/>
                  <a:gd name="T14" fmla="*/ 12 w 13"/>
                  <a:gd name="T15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4">
                    <a:moveTo>
                      <a:pt x="12" y="8"/>
                    </a:moveTo>
                    <a:cubicBezTo>
                      <a:pt x="13" y="10"/>
                      <a:pt x="13" y="11"/>
                      <a:pt x="12" y="12"/>
                    </a:cubicBezTo>
                    <a:cubicBezTo>
                      <a:pt x="11" y="14"/>
                      <a:pt x="9" y="14"/>
                      <a:pt x="7" y="13"/>
                    </a:cubicBezTo>
                    <a:cubicBezTo>
                      <a:pt x="5" y="11"/>
                      <a:pt x="3" y="9"/>
                      <a:pt x="1" y="6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3" y="0"/>
                      <a:pt x="5" y="1"/>
                      <a:pt x="6" y="2"/>
                    </a:cubicBezTo>
                    <a:cubicBezTo>
                      <a:pt x="8" y="4"/>
                      <a:pt x="9" y="6"/>
                      <a:pt x="11" y="8"/>
                    </a:cubicBezTo>
                    <a:cubicBezTo>
                      <a:pt x="12" y="8"/>
                      <a:pt x="12" y="8"/>
                      <a:pt x="12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33" name="">
                <a:extLst>
                  <a:ext uri="{FF2B5EF4-FFF2-40B4-BE49-F238E27FC236}">
                    <a16:creationId xmlns:a16="http://schemas.microsoft.com/office/drawing/2014/main" id="{BF74D005-72BF-4FB2-8255-93638E05CE23}"/>
                  </a:ext>
                </a:extLst>
              </p:cNvPr>
              <p:cNvSpPr/>
              <p:nvPr/>
            </p:nvSpPr>
            <p:spPr bwMode="auto">
              <a:xfrm>
                <a:off x="8091268" y="3458494"/>
                <a:ext cx="74823" cy="46112"/>
              </a:xfrm>
              <a:custGeom>
                <a:avLst/>
                <a:gdLst>
                  <a:gd name="T0" fmla="*/ 35 w 36"/>
                  <a:gd name="T1" fmla="*/ 16 h 22"/>
                  <a:gd name="T2" fmla="*/ 36 w 36"/>
                  <a:gd name="T3" fmla="*/ 19 h 22"/>
                  <a:gd name="T4" fmla="*/ 31 w 36"/>
                  <a:gd name="T5" fmla="*/ 21 h 22"/>
                  <a:gd name="T6" fmla="*/ 2 w 36"/>
                  <a:gd name="T7" fmla="*/ 7 h 22"/>
                  <a:gd name="T8" fmla="*/ 1 w 36"/>
                  <a:gd name="T9" fmla="*/ 2 h 22"/>
                  <a:gd name="T10" fmla="*/ 5 w 36"/>
                  <a:gd name="T11" fmla="*/ 0 h 22"/>
                  <a:gd name="T12" fmla="*/ 34 w 36"/>
                  <a:gd name="T13" fmla="*/ 15 h 22"/>
                  <a:gd name="T14" fmla="*/ 35 w 36"/>
                  <a:gd name="T15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22">
                    <a:moveTo>
                      <a:pt x="35" y="16"/>
                    </a:moveTo>
                    <a:cubicBezTo>
                      <a:pt x="36" y="17"/>
                      <a:pt x="36" y="18"/>
                      <a:pt x="36" y="19"/>
                    </a:cubicBezTo>
                    <a:cubicBezTo>
                      <a:pt x="35" y="21"/>
                      <a:pt x="33" y="22"/>
                      <a:pt x="31" y="21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0"/>
                      <a:pt x="4" y="0"/>
                      <a:pt x="5" y="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5" y="15"/>
                      <a:pt x="35" y="15"/>
                      <a:pt x="35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34" name="">
                <a:extLst>
                  <a:ext uri="{FF2B5EF4-FFF2-40B4-BE49-F238E27FC236}">
                    <a16:creationId xmlns:a16="http://schemas.microsoft.com/office/drawing/2014/main" id="{5822DC06-8141-4A56-A86D-908E13FC0D41}"/>
                  </a:ext>
                </a:extLst>
              </p:cNvPr>
              <p:cNvSpPr/>
              <p:nvPr/>
            </p:nvSpPr>
            <p:spPr bwMode="auto">
              <a:xfrm>
                <a:off x="8119979" y="3350610"/>
                <a:ext cx="37412" cy="20881"/>
              </a:xfrm>
              <a:custGeom>
                <a:avLst/>
                <a:gdLst>
                  <a:gd name="T0" fmla="*/ 17 w 18"/>
                  <a:gd name="T1" fmla="*/ 4 h 10"/>
                  <a:gd name="T2" fmla="*/ 17 w 18"/>
                  <a:gd name="T3" fmla="*/ 8 h 10"/>
                  <a:gd name="T4" fmla="*/ 12 w 18"/>
                  <a:gd name="T5" fmla="*/ 9 h 10"/>
                  <a:gd name="T6" fmla="*/ 5 w 18"/>
                  <a:gd name="T7" fmla="*/ 7 h 10"/>
                  <a:gd name="T8" fmla="*/ 1 w 18"/>
                  <a:gd name="T9" fmla="*/ 5 h 10"/>
                  <a:gd name="T10" fmla="*/ 3 w 18"/>
                  <a:gd name="T11" fmla="*/ 0 h 10"/>
                  <a:gd name="T12" fmla="*/ 16 w 18"/>
                  <a:gd name="T13" fmla="*/ 3 h 10"/>
                  <a:gd name="T14" fmla="*/ 17 w 18"/>
                  <a:gd name="T1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10">
                    <a:moveTo>
                      <a:pt x="17" y="4"/>
                    </a:moveTo>
                    <a:cubicBezTo>
                      <a:pt x="18" y="5"/>
                      <a:pt x="18" y="6"/>
                      <a:pt x="17" y="8"/>
                    </a:cubicBezTo>
                    <a:cubicBezTo>
                      <a:pt x="16" y="9"/>
                      <a:pt x="14" y="10"/>
                      <a:pt x="12" y="9"/>
                    </a:cubicBezTo>
                    <a:cubicBezTo>
                      <a:pt x="10" y="7"/>
                      <a:pt x="7" y="7"/>
                      <a:pt x="5" y="7"/>
                    </a:cubicBezTo>
                    <a:cubicBezTo>
                      <a:pt x="3" y="8"/>
                      <a:pt x="1" y="6"/>
                      <a:pt x="1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8" y="0"/>
                      <a:pt x="12" y="0"/>
                      <a:pt x="16" y="3"/>
                    </a:cubicBezTo>
                    <a:cubicBezTo>
                      <a:pt x="16" y="3"/>
                      <a:pt x="17" y="3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35" name="">
                <a:extLst>
                  <a:ext uri="{FF2B5EF4-FFF2-40B4-BE49-F238E27FC236}">
                    <a16:creationId xmlns:a16="http://schemas.microsoft.com/office/drawing/2014/main" id="{F760E4DF-9A0E-421C-B051-6DC79D793B63}"/>
                  </a:ext>
                </a:extLst>
              </p:cNvPr>
              <p:cNvSpPr/>
              <p:nvPr/>
            </p:nvSpPr>
            <p:spPr bwMode="auto">
              <a:xfrm>
                <a:off x="8122589" y="3269696"/>
                <a:ext cx="74823" cy="20881"/>
              </a:xfrm>
              <a:custGeom>
                <a:avLst/>
                <a:gdLst>
                  <a:gd name="T0" fmla="*/ 36 w 36"/>
                  <a:gd name="T1" fmla="*/ 4 h 10"/>
                  <a:gd name="T2" fmla="*/ 36 w 36"/>
                  <a:gd name="T3" fmla="*/ 7 h 10"/>
                  <a:gd name="T4" fmla="*/ 32 w 36"/>
                  <a:gd name="T5" fmla="*/ 10 h 10"/>
                  <a:gd name="T6" fmla="*/ 5 w 36"/>
                  <a:gd name="T7" fmla="*/ 9 h 10"/>
                  <a:gd name="T8" fmla="*/ 0 w 36"/>
                  <a:gd name="T9" fmla="*/ 6 h 10"/>
                  <a:gd name="T10" fmla="*/ 3 w 36"/>
                  <a:gd name="T11" fmla="*/ 2 h 10"/>
                  <a:gd name="T12" fmla="*/ 34 w 36"/>
                  <a:gd name="T13" fmla="*/ 3 h 10"/>
                  <a:gd name="T14" fmla="*/ 36 w 36"/>
                  <a:gd name="T1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10">
                    <a:moveTo>
                      <a:pt x="36" y="4"/>
                    </a:moveTo>
                    <a:cubicBezTo>
                      <a:pt x="36" y="5"/>
                      <a:pt x="36" y="6"/>
                      <a:pt x="36" y="7"/>
                    </a:cubicBezTo>
                    <a:cubicBezTo>
                      <a:pt x="36" y="9"/>
                      <a:pt x="34" y="10"/>
                      <a:pt x="32" y="10"/>
                    </a:cubicBezTo>
                    <a:cubicBezTo>
                      <a:pt x="23" y="7"/>
                      <a:pt x="13" y="7"/>
                      <a:pt x="5" y="9"/>
                    </a:cubicBezTo>
                    <a:cubicBezTo>
                      <a:pt x="3" y="10"/>
                      <a:pt x="1" y="8"/>
                      <a:pt x="0" y="6"/>
                    </a:cubicBezTo>
                    <a:cubicBezTo>
                      <a:pt x="0" y="5"/>
                      <a:pt x="1" y="3"/>
                      <a:pt x="3" y="2"/>
                    </a:cubicBezTo>
                    <a:cubicBezTo>
                      <a:pt x="13" y="0"/>
                      <a:pt x="23" y="0"/>
                      <a:pt x="34" y="3"/>
                    </a:cubicBezTo>
                    <a:cubicBezTo>
                      <a:pt x="34" y="3"/>
                      <a:pt x="35" y="4"/>
                      <a:pt x="36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36" name="">
                <a:extLst>
                  <a:ext uri="{FF2B5EF4-FFF2-40B4-BE49-F238E27FC236}">
                    <a16:creationId xmlns:a16="http://schemas.microsoft.com/office/drawing/2014/main" id="{A9DBBE9E-7CF9-4D7B-A95E-418ABB1F17C1}"/>
                  </a:ext>
                </a:extLst>
              </p:cNvPr>
              <p:cNvSpPr/>
              <p:nvPr/>
            </p:nvSpPr>
            <p:spPr bwMode="auto">
              <a:xfrm>
                <a:off x="8097358" y="3159201"/>
                <a:ext cx="41762" cy="25231"/>
              </a:xfrm>
              <a:custGeom>
                <a:avLst/>
                <a:gdLst>
                  <a:gd name="T0" fmla="*/ 19 w 20"/>
                  <a:gd name="T1" fmla="*/ 2 h 12"/>
                  <a:gd name="T2" fmla="*/ 19 w 20"/>
                  <a:gd name="T3" fmla="*/ 3 h 12"/>
                  <a:gd name="T4" fmla="*/ 17 w 20"/>
                  <a:gd name="T5" fmla="*/ 7 h 12"/>
                  <a:gd name="T6" fmla="*/ 5 w 20"/>
                  <a:gd name="T7" fmla="*/ 11 h 12"/>
                  <a:gd name="T8" fmla="*/ 0 w 20"/>
                  <a:gd name="T9" fmla="*/ 9 h 12"/>
                  <a:gd name="T10" fmla="*/ 3 w 20"/>
                  <a:gd name="T11" fmla="*/ 4 h 12"/>
                  <a:gd name="T12" fmla="*/ 15 w 20"/>
                  <a:gd name="T13" fmla="*/ 1 h 12"/>
                  <a:gd name="T14" fmla="*/ 19 w 20"/>
                  <a:gd name="T15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12">
                    <a:moveTo>
                      <a:pt x="19" y="2"/>
                    </a:moveTo>
                    <a:cubicBezTo>
                      <a:pt x="19" y="2"/>
                      <a:pt x="19" y="3"/>
                      <a:pt x="19" y="3"/>
                    </a:cubicBezTo>
                    <a:cubicBezTo>
                      <a:pt x="20" y="5"/>
                      <a:pt x="19" y="7"/>
                      <a:pt x="17" y="7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3" y="12"/>
                      <a:pt x="1" y="10"/>
                      <a:pt x="0" y="9"/>
                    </a:cubicBezTo>
                    <a:cubicBezTo>
                      <a:pt x="0" y="7"/>
                      <a:pt x="1" y="5"/>
                      <a:pt x="3" y="4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7" y="0"/>
                      <a:pt x="18" y="1"/>
                      <a:pt x="19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37" name="">
                <a:extLst>
                  <a:ext uri="{FF2B5EF4-FFF2-40B4-BE49-F238E27FC236}">
                    <a16:creationId xmlns:a16="http://schemas.microsoft.com/office/drawing/2014/main" id="{1F98ACB4-DA31-4C1D-8D7D-02023C38C296}"/>
                  </a:ext>
                </a:extLst>
              </p:cNvPr>
              <p:cNvSpPr/>
              <p:nvPr/>
            </p:nvSpPr>
            <p:spPr bwMode="auto">
              <a:xfrm>
                <a:off x="8037325" y="3007815"/>
                <a:ext cx="60033" cy="66123"/>
              </a:xfrm>
              <a:custGeom>
                <a:avLst/>
                <a:gdLst>
                  <a:gd name="T0" fmla="*/ 28 w 29"/>
                  <a:gd name="T1" fmla="*/ 2 h 32"/>
                  <a:gd name="T2" fmla="*/ 28 w 29"/>
                  <a:gd name="T3" fmla="*/ 7 h 32"/>
                  <a:gd name="T4" fmla="*/ 6 w 29"/>
                  <a:gd name="T5" fmla="*/ 30 h 32"/>
                  <a:gd name="T6" fmla="*/ 2 w 29"/>
                  <a:gd name="T7" fmla="*/ 31 h 32"/>
                  <a:gd name="T8" fmla="*/ 1 w 29"/>
                  <a:gd name="T9" fmla="*/ 26 h 32"/>
                  <a:gd name="T10" fmla="*/ 23 w 29"/>
                  <a:gd name="T11" fmla="*/ 2 h 32"/>
                  <a:gd name="T12" fmla="*/ 28 w 29"/>
                  <a:gd name="T13" fmla="*/ 2 h 32"/>
                  <a:gd name="T14" fmla="*/ 28 w 29"/>
                  <a:gd name="T15" fmla="*/ 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32">
                    <a:moveTo>
                      <a:pt x="28" y="2"/>
                    </a:moveTo>
                    <a:cubicBezTo>
                      <a:pt x="29" y="4"/>
                      <a:pt x="29" y="6"/>
                      <a:pt x="28" y="7"/>
                    </a:cubicBezTo>
                    <a:cubicBezTo>
                      <a:pt x="20" y="14"/>
                      <a:pt x="13" y="22"/>
                      <a:pt x="6" y="30"/>
                    </a:cubicBezTo>
                    <a:cubicBezTo>
                      <a:pt x="5" y="32"/>
                      <a:pt x="3" y="32"/>
                      <a:pt x="2" y="31"/>
                    </a:cubicBezTo>
                    <a:cubicBezTo>
                      <a:pt x="0" y="30"/>
                      <a:pt x="0" y="28"/>
                      <a:pt x="1" y="26"/>
                    </a:cubicBezTo>
                    <a:cubicBezTo>
                      <a:pt x="7" y="17"/>
                      <a:pt x="15" y="9"/>
                      <a:pt x="23" y="2"/>
                    </a:cubicBezTo>
                    <a:cubicBezTo>
                      <a:pt x="25" y="0"/>
                      <a:pt x="27" y="1"/>
                      <a:pt x="28" y="2"/>
                    </a:cubicBezTo>
                    <a:cubicBezTo>
                      <a:pt x="28" y="2"/>
                      <a:pt x="28" y="2"/>
                      <a:pt x="28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38" name="">
                <a:extLst>
                  <a:ext uri="{FF2B5EF4-FFF2-40B4-BE49-F238E27FC236}">
                    <a16:creationId xmlns:a16="http://schemas.microsoft.com/office/drawing/2014/main" id="{C7CB4792-FE91-47CB-994F-1514996DCC1A}"/>
                  </a:ext>
                </a:extLst>
              </p:cNvPr>
              <p:cNvSpPr/>
              <p:nvPr/>
            </p:nvSpPr>
            <p:spPr bwMode="auto">
              <a:xfrm>
                <a:off x="7961632" y="2966053"/>
                <a:ext cx="31321" cy="31321"/>
              </a:xfrm>
              <a:custGeom>
                <a:avLst/>
                <a:gdLst>
                  <a:gd name="T0" fmla="*/ 14 w 15"/>
                  <a:gd name="T1" fmla="*/ 2 h 15"/>
                  <a:gd name="T2" fmla="*/ 14 w 15"/>
                  <a:gd name="T3" fmla="*/ 6 h 15"/>
                  <a:gd name="T4" fmla="*/ 7 w 15"/>
                  <a:gd name="T5" fmla="*/ 14 h 15"/>
                  <a:gd name="T6" fmla="*/ 2 w 15"/>
                  <a:gd name="T7" fmla="*/ 14 h 15"/>
                  <a:gd name="T8" fmla="*/ 2 w 15"/>
                  <a:gd name="T9" fmla="*/ 9 h 15"/>
                  <a:gd name="T10" fmla="*/ 9 w 15"/>
                  <a:gd name="T11" fmla="*/ 1 h 15"/>
                  <a:gd name="T12" fmla="*/ 14 w 15"/>
                  <a:gd name="T13" fmla="*/ 1 h 15"/>
                  <a:gd name="T14" fmla="*/ 14 w 15"/>
                  <a:gd name="T15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5">
                    <a:moveTo>
                      <a:pt x="14" y="2"/>
                    </a:moveTo>
                    <a:cubicBezTo>
                      <a:pt x="15" y="3"/>
                      <a:pt x="15" y="5"/>
                      <a:pt x="14" y="6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6" y="15"/>
                      <a:pt x="3" y="15"/>
                      <a:pt x="2" y="14"/>
                    </a:cubicBezTo>
                    <a:cubicBezTo>
                      <a:pt x="1" y="13"/>
                      <a:pt x="0" y="11"/>
                      <a:pt x="2" y="9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0" y="0"/>
                      <a:pt x="13" y="0"/>
                      <a:pt x="14" y="1"/>
                    </a:cubicBezTo>
                    <a:cubicBezTo>
                      <a:pt x="14" y="1"/>
                      <a:pt x="14" y="1"/>
                      <a:pt x="14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39" name="">
                <a:extLst>
                  <a:ext uri="{FF2B5EF4-FFF2-40B4-BE49-F238E27FC236}">
                    <a16:creationId xmlns:a16="http://schemas.microsoft.com/office/drawing/2014/main" id="{88C4D1F7-AAC7-4DD5-8C84-2926C5ADB97D}"/>
                  </a:ext>
                </a:extLst>
              </p:cNvPr>
              <p:cNvSpPr/>
              <p:nvPr/>
            </p:nvSpPr>
            <p:spPr bwMode="auto">
              <a:xfrm>
                <a:off x="7333465" y="3350610"/>
                <a:ext cx="52202" cy="18271"/>
              </a:xfrm>
              <a:custGeom>
                <a:avLst/>
                <a:gdLst>
                  <a:gd name="T0" fmla="*/ 24 w 25"/>
                  <a:gd name="T1" fmla="*/ 1 h 9"/>
                  <a:gd name="T2" fmla="*/ 24 w 25"/>
                  <a:gd name="T3" fmla="*/ 2 h 9"/>
                  <a:gd name="T4" fmla="*/ 22 w 25"/>
                  <a:gd name="T5" fmla="*/ 7 h 9"/>
                  <a:gd name="T6" fmla="*/ 4 w 25"/>
                  <a:gd name="T7" fmla="*/ 8 h 9"/>
                  <a:gd name="T8" fmla="*/ 1 w 25"/>
                  <a:gd name="T9" fmla="*/ 4 h 9"/>
                  <a:gd name="T10" fmla="*/ 4 w 25"/>
                  <a:gd name="T11" fmla="*/ 1 h 9"/>
                  <a:gd name="T12" fmla="*/ 20 w 25"/>
                  <a:gd name="T13" fmla="*/ 0 h 9"/>
                  <a:gd name="T14" fmla="*/ 24 w 25"/>
                  <a:gd name="T15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9">
                    <a:moveTo>
                      <a:pt x="24" y="1"/>
                    </a:moveTo>
                    <a:cubicBezTo>
                      <a:pt x="24" y="2"/>
                      <a:pt x="24" y="2"/>
                      <a:pt x="24" y="2"/>
                    </a:cubicBezTo>
                    <a:cubicBezTo>
                      <a:pt x="25" y="4"/>
                      <a:pt x="23" y="6"/>
                      <a:pt x="22" y="7"/>
                    </a:cubicBezTo>
                    <a:cubicBezTo>
                      <a:pt x="16" y="8"/>
                      <a:pt x="10" y="9"/>
                      <a:pt x="4" y="8"/>
                    </a:cubicBezTo>
                    <a:cubicBezTo>
                      <a:pt x="2" y="8"/>
                      <a:pt x="0" y="6"/>
                      <a:pt x="1" y="4"/>
                    </a:cubicBezTo>
                    <a:cubicBezTo>
                      <a:pt x="1" y="2"/>
                      <a:pt x="3" y="1"/>
                      <a:pt x="4" y="1"/>
                    </a:cubicBezTo>
                    <a:cubicBezTo>
                      <a:pt x="10" y="2"/>
                      <a:pt x="15" y="1"/>
                      <a:pt x="20" y="0"/>
                    </a:cubicBezTo>
                    <a:cubicBezTo>
                      <a:pt x="21" y="0"/>
                      <a:pt x="23" y="0"/>
                      <a:pt x="2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40" name="">
                <a:extLst>
                  <a:ext uri="{FF2B5EF4-FFF2-40B4-BE49-F238E27FC236}">
                    <a16:creationId xmlns:a16="http://schemas.microsoft.com/office/drawing/2014/main" id="{0190AFAA-DD03-4257-9A30-160F3DE421BB}"/>
                  </a:ext>
                </a:extLst>
              </p:cNvPr>
              <p:cNvSpPr/>
              <p:nvPr/>
            </p:nvSpPr>
            <p:spPr bwMode="auto">
              <a:xfrm>
                <a:off x="7323024" y="3165291"/>
                <a:ext cx="49592" cy="20881"/>
              </a:xfrm>
              <a:custGeom>
                <a:avLst/>
                <a:gdLst>
                  <a:gd name="T0" fmla="*/ 24 w 24"/>
                  <a:gd name="T1" fmla="*/ 5 h 10"/>
                  <a:gd name="T2" fmla="*/ 24 w 24"/>
                  <a:gd name="T3" fmla="*/ 7 h 10"/>
                  <a:gd name="T4" fmla="*/ 21 w 24"/>
                  <a:gd name="T5" fmla="*/ 10 h 10"/>
                  <a:gd name="T6" fmla="*/ 3 w 24"/>
                  <a:gd name="T7" fmla="*/ 7 h 10"/>
                  <a:gd name="T8" fmla="*/ 0 w 24"/>
                  <a:gd name="T9" fmla="*/ 3 h 10"/>
                  <a:gd name="T10" fmla="*/ 4 w 24"/>
                  <a:gd name="T11" fmla="*/ 1 h 10"/>
                  <a:gd name="T12" fmla="*/ 21 w 24"/>
                  <a:gd name="T13" fmla="*/ 3 h 10"/>
                  <a:gd name="T14" fmla="*/ 24 w 24"/>
                  <a:gd name="T15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10">
                    <a:moveTo>
                      <a:pt x="24" y="5"/>
                    </a:moveTo>
                    <a:cubicBezTo>
                      <a:pt x="24" y="5"/>
                      <a:pt x="24" y="6"/>
                      <a:pt x="24" y="7"/>
                    </a:cubicBezTo>
                    <a:cubicBezTo>
                      <a:pt x="24" y="8"/>
                      <a:pt x="23" y="10"/>
                      <a:pt x="21" y="10"/>
                    </a:cubicBezTo>
                    <a:cubicBezTo>
                      <a:pt x="15" y="10"/>
                      <a:pt x="9" y="9"/>
                      <a:pt x="3" y="7"/>
                    </a:cubicBezTo>
                    <a:cubicBezTo>
                      <a:pt x="1" y="7"/>
                      <a:pt x="0" y="5"/>
                      <a:pt x="0" y="3"/>
                    </a:cubicBezTo>
                    <a:cubicBezTo>
                      <a:pt x="1" y="1"/>
                      <a:pt x="3" y="0"/>
                      <a:pt x="4" y="1"/>
                    </a:cubicBezTo>
                    <a:cubicBezTo>
                      <a:pt x="10" y="2"/>
                      <a:pt x="15" y="3"/>
                      <a:pt x="21" y="3"/>
                    </a:cubicBezTo>
                    <a:cubicBezTo>
                      <a:pt x="22" y="3"/>
                      <a:pt x="23" y="4"/>
                      <a:pt x="24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41" name="">
                <a:extLst>
                  <a:ext uri="{FF2B5EF4-FFF2-40B4-BE49-F238E27FC236}">
                    <a16:creationId xmlns:a16="http://schemas.microsoft.com/office/drawing/2014/main" id="{47A4B99C-15A0-484D-950E-1AA0FF34A9CA}"/>
                  </a:ext>
                </a:extLst>
              </p:cNvPr>
              <p:cNvSpPr/>
              <p:nvPr/>
            </p:nvSpPr>
            <p:spPr bwMode="auto">
              <a:xfrm>
                <a:off x="7420468" y="2967793"/>
                <a:ext cx="41762" cy="43502"/>
              </a:xfrm>
              <a:custGeom>
                <a:avLst/>
                <a:gdLst>
                  <a:gd name="T0" fmla="*/ 19 w 20"/>
                  <a:gd name="T1" fmla="*/ 15 h 21"/>
                  <a:gd name="T2" fmla="*/ 18 w 20"/>
                  <a:gd name="T3" fmla="*/ 19 h 21"/>
                  <a:gd name="T4" fmla="*/ 14 w 20"/>
                  <a:gd name="T5" fmla="*/ 19 h 21"/>
                  <a:gd name="T6" fmla="*/ 1 w 20"/>
                  <a:gd name="T7" fmla="*/ 7 h 21"/>
                  <a:gd name="T8" fmla="*/ 1 w 20"/>
                  <a:gd name="T9" fmla="*/ 2 h 21"/>
                  <a:gd name="T10" fmla="*/ 6 w 20"/>
                  <a:gd name="T11" fmla="*/ 2 h 21"/>
                  <a:gd name="T12" fmla="*/ 18 w 20"/>
                  <a:gd name="T13" fmla="*/ 15 h 21"/>
                  <a:gd name="T14" fmla="*/ 19 w 20"/>
                  <a:gd name="T15" fmla="*/ 1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21">
                    <a:moveTo>
                      <a:pt x="19" y="15"/>
                    </a:moveTo>
                    <a:cubicBezTo>
                      <a:pt x="20" y="16"/>
                      <a:pt x="20" y="18"/>
                      <a:pt x="18" y="19"/>
                    </a:cubicBezTo>
                    <a:cubicBezTo>
                      <a:pt x="17" y="21"/>
                      <a:pt x="15" y="21"/>
                      <a:pt x="14" y="19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5" y="0"/>
                      <a:pt x="6" y="2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9" y="15"/>
                      <a:pt x="19" y="15"/>
                      <a:pt x="19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42" name="">
                <a:extLst>
                  <a:ext uri="{FF2B5EF4-FFF2-40B4-BE49-F238E27FC236}">
                    <a16:creationId xmlns:a16="http://schemas.microsoft.com/office/drawing/2014/main" id="{AC90CED7-B504-49C0-92F6-E49992D1D6E4}"/>
                  </a:ext>
                </a:extLst>
              </p:cNvPr>
              <p:cNvSpPr/>
              <p:nvPr/>
            </p:nvSpPr>
            <p:spPr bwMode="auto">
              <a:xfrm>
                <a:off x="7626667" y="2845117"/>
                <a:ext cx="22621" cy="58293"/>
              </a:xfrm>
              <a:custGeom>
                <a:avLst/>
                <a:gdLst>
                  <a:gd name="T0" fmla="*/ 6 w 11"/>
                  <a:gd name="T1" fmla="*/ 2 h 28"/>
                  <a:gd name="T2" fmla="*/ 7 w 11"/>
                  <a:gd name="T3" fmla="*/ 2 h 28"/>
                  <a:gd name="T4" fmla="*/ 10 w 11"/>
                  <a:gd name="T5" fmla="*/ 25 h 28"/>
                  <a:gd name="T6" fmla="*/ 6 w 11"/>
                  <a:gd name="T7" fmla="*/ 27 h 28"/>
                  <a:gd name="T8" fmla="*/ 3 w 11"/>
                  <a:gd name="T9" fmla="*/ 23 h 28"/>
                  <a:gd name="T10" fmla="*/ 0 w 11"/>
                  <a:gd name="T11" fmla="*/ 6 h 28"/>
                  <a:gd name="T12" fmla="*/ 2 w 11"/>
                  <a:gd name="T13" fmla="*/ 1 h 28"/>
                  <a:gd name="T14" fmla="*/ 6 w 11"/>
                  <a:gd name="T15" fmla="*/ 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28">
                    <a:moveTo>
                      <a:pt x="6" y="2"/>
                    </a:moveTo>
                    <a:cubicBezTo>
                      <a:pt x="6" y="2"/>
                      <a:pt x="6" y="2"/>
                      <a:pt x="7" y="2"/>
                    </a:cubicBezTo>
                    <a:cubicBezTo>
                      <a:pt x="10" y="9"/>
                      <a:pt x="11" y="17"/>
                      <a:pt x="10" y="25"/>
                    </a:cubicBezTo>
                    <a:cubicBezTo>
                      <a:pt x="9" y="26"/>
                      <a:pt x="8" y="28"/>
                      <a:pt x="6" y="27"/>
                    </a:cubicBezTo>
                    <a:cubicBezTo>
                      <a:pt x="4" y="27"/>
                      <a:pt x="3" y="25"/>
                      <a:pt x="3" y="23"/>
                    </a:cubicBezTo>
                    <a:cubicBezTo>
                      <a:pt x="4" y="17"/>
                      <a:pt x="3" y="11"/>
                      <a:pt x="0" y="6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3" y="0"/>
                      <a:pt x="5" y="1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43" name="">
                <a:extLst>
                  <a:ext uri="{FF2B5EF4-FFF2-40B4-BE49-F238E27FC236}">
                    <a16:creationId xmlns:a16="http://schemas.microsoft.com/office/drawing/2014/main" id="{1020BE31-C1D9-474D-8276-5579BF7BAED4}"/>
                  </a:ext>
                </a:extLst>
              </p:cNvPr>
              <p:cNvSpPr/>
              <p:nvPr/>
            </p:nvSpPr>
            <p:spPr bwMode="auto">
              <a:xfrm>
                <a:off x="7824166" y="2870349"/>
                <a:ext cx="17401" cy="49592"/>
              </a:xfrm>
              <a:custGeom>
                <a:avLst/>
                <a:gdLst>
                  <a:gd name="T0" fmla="*/ 6 w 8"/>
                  <a:gd name="T1" fmla="*/ 2 h 24"/>
                  <a:gd name="T2" fmla="*/ 7 w 8"/>
                  <a:gd name="T3" fmla="*/ 3 h 24"/>
                  <a:gd name="T4" fmla="*/ 8 w 8"/>
                  <a:gd name="T5" fmla="*/ 20 h 24"/>
                  <a:gd name="T6" fmla="*/ 4 w 8"/>
                  <a:gd name="T7" fmla="*/ 24 h 24"/>
                  <a:gd name="T8" fmla="*/ 1 w 8"/>
                  <a:gd name="T9" fmla="*/ 20 h 24"/>
                  <a:gd name="T10" fmla="*/ 0 w 8"/>
                  <a:gd name="T11" fmla="*/ 4 h 24"/>
                  <a:gd name="T12" fmla="*/ 3 w 8"/>
                  <a:gd name="T13" fmla="*/ 0 h 24"/>
                  <a:gd name="T14" fmla="*/ 6 w 8"/>
                  <a:gd name="T15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24">
                    <a:moveTo>
                      <a:pt x="6" y="2"/>
                    </a:moveTo>
                    <a:cubicBezTo>
                      <a:pt x="7" y="2"/>
                      <a:pt x="7" y="3"/>
                      <a:pt x="7" y="3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2"/>
                      <a:pt x="6" y="24"/>
                      <a:pt x="4" y="24"/>
                    </a:cubicBezTo>
                    <a:cubicBezTo>
                      <a:pt x="2" y="24"/>
                      <a:pt x="1" y="22"/>
                      <a:pt x="1" y="2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3" y="0"/>
                    </a:cubicBezTo>
                    <a:cubicBezTo>
                      <a:pt x="5" y="0"/>
                      <a:pt x="6" y="1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44" name="">
                <a:extLst>
                  <a:ext uri="{FF2B5EF4-FFF2-40B4-BE49-F238E27FC236}">
                    <a16:creationId xmlns:a16="http://schemas.microsoft.com/office/drawing/2014/main" id="{18700E73-419A-4983-AD5E-E90BE454A6A3}"/>
                  </a:ext>
                </a:extLst>
              </p:cNvPr>
              <p:cNvSpPr/>
              <p:nvPr/>
            </p:nvSpPr>
            <p:spPr bwMode="auto">
              <a:xfrm>
                <a:off x="7248201" y="3440223"/>
                <a:ext cx="167918" cy="87004"/>
              </a:xfrm>
              <a:custGeom>
                <a:avLst/>
                <a:gdLst>
                  <a:gd name="T0" fmla="*/ 80 w 81"/>
                  <a:gd name="T1" fmla="*/ 2 h 42"/>
                  <a:gd name="T2" fmla="*/ 81 w 81"/>
                  <a:gd name="T3" fmla="*/ 3 h 42"/>
                  <a:gd name="T4" fmla="*/ 79 w 81"/>
                  <a:gd name="T5" fmla="*/ 7 h 42"/>
                  <a:gd name="T6" fmla="*/ 6 w 81"/>
                  <a:gd name="T7" fmla="*/ 41 h 42"/>
                  <a:gd name="T8" fmla="*/ 1 w 81"/>
                  <a:gd name="T9" fmla="*/ 40 h 42"/>
                  <a:gd name="T10" fmla="*/ 3 w 81"/>
                  <a:gd name="T11" fmla="*/ 35 h 42"/>
                  <a:gd name="T12" fmla="*/ 76 w 81"/>
                  <a:gd name="T13" fmla="*/ 1 h 42"/>
                  <a:gd name="T14" fmla="*/ 80 w 81"/>
                  <a:gd name="T15" fmla="*/ 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1" h="42">
                    <a:moveTo>
                      <a:pt x="80" y="2"/>
                    </a:moveTo>
                    <a:cubicBezTo>
                      <a:pt x="80" y="2"/>
                      <a:pt x="80" y="2"/>
                      <a:pt x="81" y="3"/>
                    </a:cubicBezTo>
                    <a:cubicBezTo>
                      <a:pt x="81" y="4"/>
                      <a:pt x="81" y="6"/>
                      <a:pt x="79" y="7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4" y="42"/>
                      <a:pt x="2" y="41"/>
                      <a:pt x="1" y="40"/>
                    </a:cubicBezTo>
                    <a:cubicBezTo>
                      <a:pt x="0" y="38"/>
                      <a:pt x="1" y="36"/>
                      <a:pt x="3" y="35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77" y="0"/>
                      <a:pt x="79" y="1"/>
                      <a:pt x="80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45" name="">
                <a:extLst>
                  <a:ext uri="{FF2B5EF4-FFF2-40B4-BE49-F238E27FC236}">
                    <a16:creationId xmlns:a16="http://schemas.microsoft.com/office/drawing/2014/main" id="{7A9A5F34-7038-40F9-8F42-59BD6BA5FA8B}"/>
                  </a:ext>
                </a:extLst>
              </p:cNvPr>
              <p:cNvSpPr/>
              <p:nvPr/>
            </p:nvSpPr>
            <p:spPr bwMode="auto">
              <a:xfrm>
                <a:off x="7187298" y="3256646"/>
                <a:ext cx="183578" cy="40022"/>
              </a:xfrm>
              <a:custGeom>
                <a:avLst/>
                <a:gdLst>
                  <a:gd name="T0" fmla="*/ 87 w 88"/>
                  <a:gd name="T1" fmla="*/ 3 h 19"/>
                  <a:gd name="T2" fmla="*/ 88 w 88"/>
                  <a:gd name="T3" fmla="*/ 5 h 19"/>
                  <a:gd name="T4" fmla="*/ 84 w 88"/>
                  <a:gd name="T5" fmla="*/ 8 h 19"/>
                  <a:gd name="T6" fmla="*/ 5 w 88"/>
                  <a:gd name="T7" fmla="*/ 18 h 19"/>
                  <a:gd name="T8" fmla="*/ 1 w 88"/>
                  <a:gd name="T9" fmla="*/ 16 h 19"/>
                  <a:gd name="T10" fmla="*/ 3 w 88"/>
                  <a:gd name="T11" fmla="*/ 12 h 19"/>
                  <a:gd name="T12" fmla="*/ 85 w 88"/>
                  <a:gd name="T13" fmla="*/ 2 h 19"/>
                  <a:gd name="T14" fmla="*/ 87 w 88"/>
                  <a:gd name="T15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8" h="19">
                    <a:moveTo>
                      <a:pt x="87" y="3"/>
                    </a:moveTo>
                    <a:cubicBezTo>
                      <a:pt x="88" y="4"/>
                      <a:pt x="88" y="4"/>
                      <a:pt x="88" y="5"/>
                    </a:cubicBezTo>
                    <a:cubicBezTo>
                      <a:pt x="88" y="7"/>
                      <a:pt x="86" y="9"/>
                      <a:pt x="84" y="8"/>
                    </a:cubicBezTo>
                    <a:cubicBezTo>
                      <a:pt x="57" y="7"/>
                      <a:pt x="31" y="11"/>
                      <a:pt x="5" y="18"/>
                    </a:cubicBezTo>
                    <a:cubicBezTo>
                      <a:pt x="3" y="19"/>
                      <a:pt x="2" y="18"/>
                      <a:pt x="1" y="16"/>
                    </a:cubicBezTo>
                    <a:cubicBezTo>
                      <a:pt x="0" y="14"/>
                      <a:pt x="1" y="12"/>
                      <a:pt x="3" y="12"/>
                    </a:cubicBezTo>
                    <a:cubicBezTo>
                      <a:pt x="29" y="4"/>
                      <a:pt x="57" y="0"/>
                      <a:pt x="85" y="2"/>
                    </a:cubicBezTo>
                    <a:cubicBezTo>
                      <a:pt x="86" y="2"/>
                      <a:pt x="87" y="2"/>
                      <a:pt x="87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46" name="">
                <a:extLst>
                  <a:ext uri="{FF2B5EF4-FFF2-40B4-BE49-F238E27FC236}">
                    <a16:creationId xmlns:a16="http://schemas.microsoft.com/office/drawing/2014/main" id="{5835E7D6-403C-48DE-A839-B9157E4AE533}"/>
                  </a:ext>
                </a:extLst>
              </p:cNvPr>
              <p:cNvSpPr/>
              <p:nvPr/>
            </p:nvSpPr>
            <p:spPr bwMode="auto">
              <a:xfrm>
                <a:off x="7269082" y="3030436"/>
                <a:ext cx="139206" cy="58293"/>
              </a:xfrm>
              <a:custGeom>
                <a:avLst/>
                <a:gdLst>
                  <a:gd name="T0" fmla="*/ 67 w 67"/>
                  <a:gd name="T1" fmla="*/ 22 h 28"/>
                  <a:gd name="T2" fmla="*/ 67 w 67"/>
                  <a:gd name="T3" fmla="*/ 25 h 28"/>
                  <a:gd name="T4" fmla="*/ 63 w 67"/>
                  <a:gd name="T5" fmla="*/ 27 h 28"/>
                  <a:gd name="T6" fmla="*/ 2 w 67"/>
                  <a:gd name="T7" fmla="*/ 7 h 28"/>
                  <a:gd name="T8" fmla="*/ 0 w 67"/>
                  <a:gd name="T9" fmla="*/ 2 h 28"/>
                  <a:gd name="T10" fmla="*/ 5 w 67"/>
                  <a:gd name="T11" fmla="*/ 0 h 28"/>
                  <a:gd name="T12" fmla="*/ 65 w 67"/>
                  <a:gd name="T13" fmla="*/ 21 h 28"/>
                  <a:gd name="T14" fmla="*/ 67 w 67"/>
                  <a:gd name="T15" fmla="*/ 2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" h="28">
                    <a:moveTo>
                      <a:pt x="67" y="22"/>
                    </a:moveTo>
                    <a:cubicBezTo>
                      <a:pt x="67" y="23"/>
                      <a:pt x="67" y="24"/>
                      <a:pt x="67" y="25"/>
                    </a:cubicBezTo>
                    <a:cubicBezTo>
                      <a:pt x="66" y="27"/>
                      <a:pt x="64" y="28"/>
                      <a:pt x="63" y="2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6"/>
                      <a:pt x="0" y="4"/>
                      <a:pt x="0" y="2"/>
                    </a:cubicBezTo>
                    <a:cubicBezTo>
                      <a:pt x="1" y="0"/>
                      <a:pt x="3" y="0"/>
                      <a:pt x="5" y="0"/>
                    </a:cubicBezTo>
                    <a:cubicBezTo>
                      <a:pt x="65" y="21"/>
                      <a:pt x="65" y="21"/>
                      <a:pt x="65" y="21"/>
                    </a:cubicBezTo>
                    <a:cubicBezTo>
                      <a:pt x="66" y="21"/>
                      <a:pt x="66" y="21"/>
                      <a:pt x="67" y="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47" name="">
                <a:extLst>
                  <a:ext uri="{FF2B5EF4-FFF2-40B4-BE49-F238E27FC236}">
                    <a16:creationId xmlns:a16="http://schemas.microsoft.com/office/drawing/2014/main" id="{8FAE11D6-DA28-400A-A0F6-DC0BD281FF6C}"/>
                  </a:ext>
                </a:extLst>
              </p:cNvPr>
              <p:cNvSpPr/>
              <p:nvPr/>
            </p:nvSpPr>
            <p:spPr bwMode="auto">
              <a:xfrm>
                <a:off x="7468320" y="2795525"/>
                <a:ext cx="85264" cy="139206"/>
              </a:xfrm>
              <a:custGeom>
                <a:avLst/>
                <a:gdLst>
                  <a:gd name="T0" fmla="*/ 7 w 41"/>
                  <a:gd name="T1" fmla="*/ 2 h 67"/>
                  <a:gd name="T2" fmla="*/ 7 w 41"/>
                  <a:gd name="T3" fmla="*/ 2 h 67"/>
                  <a:gd name="T4" fmla="*/ 40 w 41"/>
                  <a:gd name="T5" fmla="*/ 61 h 67"/>
                  <a:gd name="T6" fmla="*/ 39 w 41"/>
                  <a:gd name="T7" fmla="*/ 66 h 67"/>
                  <a:gd name="T8" fmla="*/ 34 w 41"/>
                  <a:gd name="T9" fmla="*/ 65 h 67"/>
                  <a:gd name="T10" fmla="*/ 1 w 41"/>
                  <a:gd name="T11" fmla="*/ 6 h 67"/>
                  <a:gd name="T12" fmla="*/ 2 w 41"/>
                  <a:gd name="T13" fmla="*/ 1 h 67"/>
                  <a:gd name="T14" fmla="*/ 7 w 41"/>
                  <a:gd name="T15" fmla="*/ 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67">
                    <a:moveTo>
                      <a:pt x="7" y="2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19" y="22"/>
                      <a:pt x="30" y="41"/>
                      <a:pt x="40" y="61"/>
                    </a:cubicBezTo>
                    <a:cubicBezTo>
                      <a:pt x="41" y="63"/>
                      <a:pt x="41" y="65"/>
                      <a:pt x="39" y="66"/>
                    </a:cubicBezTo>
                    <a:cubicBezTo>
                      <a:pt x="37" y="67"/>
                      <a:pt x="35" y="66"/>
                      <a:pt x="34" y="65"/>
                    </a:cubicBezTo>
                    <a:cubicBezTo>
                      <a:pt x="24" y="45"/>
                      <a:pt x="13" y="25"/>
                      <a:pt x="1" y="6"/>
                    </a:cubicBezTo>
                    <a:cubicBezTo>
                      <a:pt x="0" y="5"/>
                      <a:pt x="0" y="2"/>
                      <a:pt x="2" y="1"/>
                    </a:cubicBezTo>
                    <a:cubicBezTo>
                      <a:pt x="3" y="0"/>
                      <a:pt x="5" y="1"/>
                      <a:pt x="7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48" name="">
                <a:extLst>
                  <a:ext uri="{FF2B5EF4-FFF2-40B4-BE49-F238E27FC236}">
                    <a16:creationId xmlns:a16="http://schemas.microsoft.com/office/drawing/2014/main" id="{2530C49A-21D3-457D-83F7-0E40DD3815D5}"/>
                  </a:ext>
                </a:extLst>
              </p:cNvPr>
              <p:cNvSpPr/>
              <p:nvPr/>
            </p:nvSpPr>
            <p:spPr bwMode="auto">
              <a:xfrm>
                <a:off x="7732812" y="2710262"/>
                <a:ext cx="19141" cy="188799"/>
              </a:xfrm>
              <a:custGeom>
                <a:avLst/>
                <a:gdLst>
                  <a:gd name="T0" fmla="*/ 7 w 9"/>
                  <a:gd name="T1" fmla="*/ 1 h 91"/>
                  <a:gd name="T2" fmla="*/ 8 w 9"/>
                  <a:gd name="T3" fmla="*/ 3 h 91"/>
                  <a:gd name="T4" fmla="*/ 7 w 9"/>
                  <a:gd name="T5" fmla="*/ 87 h 91"/>
                  <a:gd name="T6" fmla="*/ 3 w 9"/>
                  <a:gd name="T7" fmla="*/ 91 h 91"/>
                  <a:gd name="T8" fmla="*/ 0 w 9"/>
                  <a:gd name="T9" fmla="*/ 87 h 91"/>
                  <a:gd name="T10" fmla="*/ 1 w 9"/>
                  <a:gd name="T11" fmla="*/ 3 h 91"/>
                  <a:gd name="T12" fmla="*/ 4 w 9"/>
                  <a:gd name="T13" fmla="*/ 0 h 91"/>
                  <a:gd name="T14" fmla="*/ 7 w 9"/>
                  <a:gd name="T15" fmla="*/ 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91">
                    <a:moveTo>
                      <a:pt x="7" y="1"/>
                    </a:moveTo>
                    <a:cubicBezTo>
                      <a:pt x="8" y="2"/>
                      <a:pt x="8" y="2"/>
                      <a:pt x="8" y="3"/>
                    </a:cubicBezTo>
                    <a:cubicBezTo>
                      <a:pt x="9" y="32"/>
                      <a:pt x="9" y="59"/>
                      <a:pt x="7" y="87"/>
                    </a:cubicBezTo>
                    <a:cubicBezTo>
                      <a:pt x="7" y="89"/>
                      <a:pt x="5" y="91"/>
                      <a:pt x="3" y="91"/>
                    </a:cubicBezTo>
                    <a:cubicBezTo>
                      <a:pt x="1" y="90"/>
                      <a:pt x="0" y="89"/>
                      <a:pt x="0" y="87"/>
                    </a:cubicBezTo>
                    <a:cubicBezTo>
                      <a:pt x="2" y="59"/>
                      <a:pt x="2" y="32"/>
                      <a:pt x="1" y="3"/>
                    </a:cubicBezTo>
                    <a:cubicBezTo>
                      <a:pt x="1" y="2"/>
                      <a:pt x="2" y="0"/>
                      <a:pt x="4" y="0"/>
                    </a:cubicBezTo>
                    <a:cubicBezTo>
                      <a:pt x="5" y="0"/>
                      <a:pt x="7" y="0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49" name="">
                <a:extLst>
                  <a:ext uri="{FF2B5EF4-FFF2-40B4-BE49-F238E27FC236}">
                    <a16:creationId xmlns:a16="http://schemas.microsoft.com/office/drawing/2014/main" id="{2BA146FB-E6E2-44BD-9ED8-015020C89AD6}"/>
                  </a:ext>
                </a:extLst>
              </p:cNvPr>
              <p:cNvSpPr/>
              <p:nvPr/>
            </p:nvSpPr>
            <p:spPr bwMode="auto">
              <a:xfrm>
                <a:off x="7928571" y="2849468"/>
                <a:ext cx="87874" cy="122676"/>
              </a:xfrm>
              <a:custGeom>
                <a:avLst/>
                <a:gdLst>
                  <a:gd name="T0" fmla="*/ 41 w 42"/>
                  <a:gd name="T1" fmla="*/ 2 h 59"/>
                  <a:gd name="T2" fmla="*/ 41 w 42"/>
                  <a:gd name="T3" fmla="*/ 5 h 59"/>
                  <a:gd name="T4" fmla="*/ 7 w 42"/>
                  <a:gd name="T5" fmla="*/ 57 h 59"/>
                  <a:gd name="T6" fmla="*/ 2 w 42"/>
                  <a:gd name="T7" fmla="*/ 58 h 59"/>
                  <a:gd name="T8" fmla="*/ 1 w 42"/>
                  <a:gd name="T9" fmla="*/ 53 h 59"/>
                  <a:gd name="T10" fmla="*/ 36 w 42"/>
                  <a:gd name="T11" fmla="*/ 2 h 59"/>
                  <a:gd name="T12" fmla="*/ 40 w 42"/>
                  <a:gd name="T13" fmla="*/ 1 h 59"/>
                  <a:gd name="T14" fmla="*/ 41 w 42"/>
                  <a:gd name="T15" fmla="*/ 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59">
                    <a:moveTo>
                      <a:pt x="41" y="2"/>
                    </a:moveTo>
                    <a:cubicBezTo>
                      <a:pt x="42" y="3"/>
                      <a:pt x="42" y="4"/>
                      <a:pt x="41" y="5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6" y="59"/>
                      <a:pt x="4" y="59"/>
                      <a:pt x="2" y="58"/>
                    </a:cubicBezTo>
                    <a:cubicBezTo>
                      <a:pt x="1" y="57"/>
                      <a:pt x="0" y="55"/>
                      <a:pt x="1" y="53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7" y="0"/>
                      <a:pt x="39" y="0"/>
                      <a:pt x="40" y="1"/>
                    </a:cubicBezTo>
                    <a:cubicBezTo>
                      <a:pt x="41" y="1"/>
                      <a:pt x="41" y="1"/>
                      <a:pt x="41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50" name="">
                <a:extLst>
                  <a:ext uri="{FF2B5EF4-FFF2-40B4-BE49-F238E27FC236}">
                    <a16:creationId xmlns:a16="http://schemas.microsoft.com/office/drawing/2014/main" id="{CEAD2919-D391-4F64-AB16-4465B55065D8}"/>
                  </a:ext>
                </a:extLst>
              </p:cNvPr>
              <p:cNvSpPr/>
              <p:nvPr/>
            </p:nvSpPr>
            <p:spPr bwMode="auto">
              <a:xfrm>
                <a:off x="7197739" y="3494166"/>
                <a:ext cx="73083" cy="79174"/>
              </a:xfrm>
              <a:custGeom>
                <a:avLst/>
                <a:gdLst>
                  <a:gd name="T0" fmla="*/ 29 w 35"/>
                  <a:gd name="T1" fmla="*/ 9 h 38"/>
                  <a:gd name="T2" fmla="*/ 32 w 35"/>
                  <a:gd name="T3" fmla="*/ 13 h 38"/>
                  <a:gd name="T4" fmla="*/ 30 w 35"/>
                  <a:gd name="T5" fmla="*/ 32 h 38"/>
                  <a:gd name="T6" fmla="*/ 15 w 35"/>
                  <a:gd name="T7" fmla="*/ 35 h 38"/>
                  <a:gd name="T8" fmla="*/ 0 w 35"/>
                  <a:gd name="T9" fmla="*/ 16 h 38"/>
                  <a:gd name="T10" fmla="*/ 4 w 35"/>
                  <a:gd name="T11" fmla="*/ 4 h 38"/>
                  <a:gd name="T12" fmla="*/ 14 w 35"/>
                  <a:gd name="T13" fmla="*/ 0 h 38"/>
                  <a:gd name="T14" fmla="*/ 14 w 35"/>
                  <a:gd name="T15" fmla="*/ 0 h 38"/>
                  <a:gd name="T16" fmla="*/ 29 w 35"/>
                  <a:gd name="T17" fmla="*/ 9 h 38"/>
                  <a:gd name="T18" fmla="*/ 10 w 35"/>
                  <a:gd name="T19" fmla="*/ 22 h 38"/>
                  <a:gd name="T20" fmla="*/ 17 w 35"/>
                  <a:gd name="T21" fmla="*/ 28 h 38"/>
                  <a:gd name="T22" fmla="*/ 25 w 35"/>
                  <a:gd name="T23" fmla="*/ 28 h 38"/>
                  <a:gd name="T24" fmla="*/ 25 w 35"/>
                  <a:gd name="T25" fmla="*/ 16 h 38"/>
                  <a:gd name="T26" fmla="*/ 14 w 35"/>
                  <a:gd name="T27" fmla="*/ 7 h 38"/>
                  <a:gd name="T28" fmla="*/ 14 w 35"/>
                  <a:gd name="T29" fmla="*/ 7 h 38"/>
                  <a:gd name="T30" fmla="*/ 9 w 35"/>
                  <a:gd name="T31" fmla="*/ 9 h 38"/>
                  <a:gd name="T32" fmla="*/ 7 w 35"/>
                  <a:gd name="T33" fmla="*/ 15 h 38"/>
                  <a:gd name="T34" fmla="*/ 10 w 35"/>
                  <a:gd name="T3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5" h="38">
                    <a:moveTo>
                      <a:pt x="29" y="9"/>
                    </a:moveTo>
                    <a:cubicBezTo>
                      <a:pt x="30" y="10"/>
                      <a:pt x="31" y="12"/>
                      <a:pt x="32" y="13"/>
                    </a:cubicBezTo>
                    <a:cubicBezTo>
                      <a:pt x="35" y="20"/>
                      <a:pt x="34" y="28"/>
                      <a:pt x="30" y="32"/>
                    </a:cubicBezTo>
                    <a:cubicBezTo>
                      <a:pt x="28" y="34"/>
                      <a:pt x="23" y="38"/>
                      <a:pt x="15" y="35"/>
                    </a:cubicBezTo>
                    <a:cubicBezTo>
                      <a:pt x="8" y="32"/>
                      <a:pt x="1" y="24"/>
                      <a:pt x="0" y="16"/>
                    </a:cubicBezTo>
                    <a:cubicBezTo>
                      <a:pt x="0" y="11"/>
                      <a:pt x="1" y="7"/>
                      <a:pt x="4" y="4"/>
                    </a:cubicBezTo>
                    <a:cubicBezTo>
                      <a:pt x="7" y="1"/>
                      <a:pt x="10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20" y="1"/>
                      <a:pt x="26" y="4"/>
                      <a:pt x="29" y="9"/>
                    </a:cubicBezTo>
                    <a:close/>
                    <a:moveTo>
                      <a:pt x="10" y="22"/>
                    </a:moveTo>
                    <a:cubicBezTo>
                      <a:pt x="12" y="25"/>
                      <a:pt x="15" y="27"/>
                      <a:pt x="17" y="28"/>
                    </a:cubicBezTo>
                    <a:cubicBezTo>
                      <a:pt x="21" y="29"/>
                      <a:pt x="23" y="29"/>
                      <a:pt x="25" y="28"/>
                    </a:cubicBezTo>
                    <a:cubicBezTo>
                      <a:pt x="27" y="25"/>
                      <a:pt x="27" y="20"/>
                      <a:pt x="25" y="16"/>
                    </a:cubicBezTo>
                    <a:cubicBezTo>
                      <a:pt x="24" y="13"/>
                      <a:pt x="21" y="7"/>
                      <a:pt x="14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2" y="7"/>
                      <a:pt x="10" y="8"/>
                      <a:pt x="9" y="9"/>
                    </a:cubicBezTo>
                    <a:cubicBezTo>
                      <a:pt x="8" y="10"/>
                      <a:pt x="7" y="13"/>
                      <a:pt x="7" y="15"/>
                    </a:cubicBezTo>
                    <a:cubicBezTo>
                      <a:pt x="7" y="17"/>
                      <a:pt x="8" y="20"/>
                      <a:pt x="10" y="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51" name="">
                <a:extLst>
                  <a:ext uri="{FF2B5EF4-FFF2-40B4-BE49-F238E27FC236}">
                    <a16:creationId xmlns:a16="http://schemas.microsoft.com/office/drawing/2014/main" id="{CCEDFDFA-A79D-43BE-B5EB-FCAD44A90071}"/>
                  </a:ext>
                </a:extLst>
              </p:cNvPr>
              <p:cNvSpPr/>
              <p:nvPr/>
            </p:nvSpPr>
            <p:spPr bwMode="auto">
              <a:xfrm>
                <a:off x="7129005" y="3250555"/>
                <a:ext cx="77434" cy="89614"/>
              </a:xfrm>
              <a:custGeom>
                <a:avLst/>
                <a:gdLst>
                  <a:gd name="T0" fmla="*/ 29 w 37"/>
                  <a:gd name="T1" fmla="*/ 9 h 43"/>
                  <a:gd name="T2" fmla="*/ 35 w 37"/>
                  <a:gd name="T3" fmla="*/ 32 h 43"/>
                  <a:gd name="T4" fmla="*/ 28 w 37"/>
                  <a:gd name="T5" fmla="*/ 41 h 43"/>
                  <a:gd name="T6" fmla="*/ 9 w 37"/>
                  <a:gd name="T7" fmla="*/ 37 h 43"/>
                  <a:gd name="T8" fmla="*/ 1 w 37"/>
                  <a:gd name="T9" fmla="*/ 21 h 43"/>
                  <a:gd name="T10" fmla="*/ 3 w 37"/>
                  <a:gd name="T11" fmla="*/ 8 h 43"/>
                  <a:gd name="T12" fmla="*/ 13 w 37"/>
                  <a:gd name="T13" fmla="*/ 0 h 43"/>
                  <a:gd name="T14" fmla="*/ 29 w 37"/>
                  <a:gd name="T15" fmla="*/ 9 h 43"/>
                  <a:gd name="T16" fmla="*/ 29 w 37"/>
                  <a:gd name="T17" fmla="*/ 9 h 43"/>
                  <a:gd name="T18" fmla="*/ 11 w 37"/>
                  <a:gd name="T19" fmla="*/ 29 h 43"/>
                  <a:gd name="T20" fmla="*/ 14 w 37"/>
                  <a:gd name="T21" fmla="*/ 32 h 43"/>
                  <a:gd name="T22" fmla="*/ 25 w 37"/>
                  <a:gd name="T23" fmla="*/ 35 h 43"/>
                  <a:gd name="T24" fmla="*/ 28 w 37"/>
                  <a:gd name="T25" fmla="*/ 31 h 43"/>
                  <a:gd name="T26" fmla="*/ 24 w 37"/>
                  <a:gd name="T27" fmla="*/ 13 h 43"/>
                  <a:gd name="T28" fmla="*/ 23 w 37"/>
                  <a:gd name="T29" fmla="*/ 13 h 43"/>
                  <a:gd name="T30" fmla="*/ 23 w 37"/>
                  <a:gd name="T31" fmla="*/ 13 h 43"/>
                  <a:gd name="T32" fmla="*/ 14 w 37"/>
                  <a:gd name="T33" fmla="*/ 7 h 43"/>
                  <a:gd name="T34" fmla="*/ 9 w 37"/>
                  <a:gd name="T35" fmla="*/ 12 h 43"/>
                  <a:gd name="T36" fmla="*/ 8 w 37"/>
                  <a:gd name="T37" fmla="*/ 20 h 43"/>
                  <a:gd name="T38" fmla="*/ 11 w 37"/>
                  <a:gd name="T39" fmla="*/ 2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7" h="43">
                    <a:moveTo>
                      <a:pt x="29" y="9"/>
                    </a:moveTo>
                    <a:cubicBezTo>
                      <a:pt x="34" y="15"/>
                      <a:pt x="37" y="25"/>
                      <a:pt x="35" y="32"/>
                    </a:cubicBezTo>
                    <a:cubicBezTo>
                      <a:pt x="34" y="36"/>
                      <a:pt x="31" y="39"/>
                      <a:pt x="28" y="41"/>
                    </a:cubicBezTo>
                    <a:cubicBezTo>
                      <a:pt x="22" y="43"/>
                      <a:pt x="15" y="42"/>
                      <a:pt x="9" y="37"/>
                    </a:cubicBezTo>
                    <a:cubicBezTo>
                      <a:pt x="5" y="33"/>
                      <a:pt x="2" y="27"/>
                      <a:pt x="1" y="21"/>
                    </a:cubicBezTo>
                    <a:cubicBezTo>
                      <a:pt x="0" y="16"/>
                      <a:pt x="1" y="12"/>
                      <a:pt x="3" y="8"/>
                    </a:cubicBezTo>
                    <a:cubicBezTo>
                      <a:pt x="5" y="4"/>
                      <a:pt x="9" y="1"/>
                      <a:pt x="13" y="0"/>
                    </a:cubicBezTo>
                    <a:cubicBezTo>
                      <a:pt x="19" y="0"/>
                      <a:pt x="25" y="3"/>
                      <a:pt x="29" y="9"/>
                    </a:cubicBezTo>
                    <a:cubicBezTo>
                      <a:pt x="29" y="9"/>
                      <a:pt x="29" y="9"/>
                      <a:pt x="29" y="9"/>
                    </a:cubicBezTo>
                    <a:close/>
                    <a:moveTo>
                      <a:pt x="11" y="29"/>
                    </a:moveTo>
                    <a:cubicBezTo>
                      <a:pt x="12" y="30"/>
                      <a:pt x="13" y="31"/>
                      <a:pt x="14" y="32"/>
                    </a:cubicBezTo>
                    <a:cubicBezTo>
                      <a:pt x="17" y="35"/>
                      <a:pt x="22" y="36"/>
                      <a:pt x="25" y="35"/>
                    </a:cubicBezTo>
                    <a:cubicBezTo>
                      <a:pt x="27" y="34"/>
                      <a:pt x="28" y="32"/>
                      <a:pt x="28" y="31"/>
                    </a:cubicBezTo>
                    <a:cubicBezTo>
                      <a:pt x="30" y="26"/>
                      <a:pt x="27" y="18"/>
                      <a:pt x="24" y="13"/>
                    </a:cubicBezTo>
                    <a:cubicBezTo>
                      <a:pt x="24" y="13"/>
                      <a:pt x="24" y="13"/>
                      <a:pt x="23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1" y="10"/>
                      <a:pt x="18" y="7"/>
                      <a:pt x="14" y="7"/>
                    </a:cubicBezTo>
                    <a:cubicBezTo>
                      <a:pt x="12" y="8"/>
                      <a:pt x="10" y="9"/>
                      <a:pt x="9" y="12"/>
                    </a:cubicBezTo>
                    <a:cubicBezTo>
                      <a:pt x="7" y="14"/>
                      <a:pt x="7" y="18"/>
                      <a:pt x="8" y="20"/>
                    </a:cubicBezTo>
                    <a:cubicBezTo>
                      <a:pt x="8" y="23"/>
                      <a:pt x="9" y="27"/>
                      <a:pt x="11" y="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52" name="">
                <a:extLst>
                  <a:ext uri="{FF2B5EF4-FFF2-40B4-BE49-F238E27FC236}">
                    <a16:creationId xmlns:a16="http://schemas.microsoft.com/office/drawing/2014/main" id="{7FA571FC-0A6C-4121-A214-2BB61B105442}"/>
                  </a:ext>
                </a:extLst>
              </p:cNvPr>
              <p:cNvSpPr/>
              <p:nvPr/>
            </p:nvSpPr>
            <p:spPr bwMode="auto">
              <a:xfrm>
                <a:off x="7214269" y="2984323"/>
                <a:ext cx="71343" cy="89614"/>
              </a:xfrm>
              <a:custGeom>
                <a:avLst/>
                <a:gdLst>
                  <a:gd name="T0" fmla="*/ 31 w 34"/>
                  <a:gd name="T1" fmla="*/ 7 h 43"/>
                  <a:gd name="T2" fmla="*/ 34 w 34"/>
                  <a:gd name="T3" fmla="*/ 16 h 43"/>
                  <a:gd name="T4" fmla="*/ 24 w 34"/>
                  <a:gd name="T5" fmla="*/ 38 h 43"/>
                  <a:gd name="T6" fmla="*/ 12 w 34"/>
                  <a:gd name="T7" fmla="*/ 42 h 43"/>
                  <a:gd name="T8" fmla="*/ 3 w 34"/>
                  <a:gd name="T9" fmla="*/ 35 h 43"/>
                  <a:gd name="T10" fmla="*/ 0 w 34"/>
                  <a:gd name="T11" fmla="*/ 24 h 43"/>
                  <a:gd name="T12" fmla="*/ 12 w 34"/>
                  <a:gd name="T13" fmla="*/ 4 h 43"/>
                  <a:gd name="T14" fmla="*/ 29 w 34"/>
                  <a:gd name="T15" fmla="*/ 4 h 43"/>
                  <a:gd name="T16" fmla="*/ 31 w 34"/>
                  <a:gd name="T17" fmla="*/ 7 h 43"/>
                  <a:gd name="T18" fmla="*/ 9 w 34"/>
                  <a:gd name="T19" fmla="*/ 32 h 43"/>
                  <a:gd name="T20" fmla="*/ 13 w 34"/>
                  <a:gd name="T21" fmla="*/ 35 h 43"/>
                  <a:gd name="T22" fmla="*/ 19 w 34"/>
                  <a:gd name="T23" fmla="*/ 33 h 43"/>
                  <a:gd name="T24" fmla="*/ 27 w 34"/>
                  <a:gd name="T25" fmla="*/ 16 h 43"/>
                  <a:gd name="T26" fmla="*/ 27 w 34"/>
                  <a:gd name="T27" fmla="*/ 16 h 43"/>
                  <a:gd name="T28" fmla="*/ 25 w 34"/>
                  <a:gd name="T29" fmla="*/ 9 h 43"/>
                  <a:gd name="T30" fmla="*/ 15 w 34"/>
                  <a:gd name="T31" fmla="*/ 10 h 43"/>
                  <a:gd name="T32" fmla="*/ 7 w 34"/>
                  <a:gd name="T33" fmla="*/ 24 h 43"/>
                  <a:gd name="T34" fmla="*/ 9 w 34"/>
                  <a:gd name="T35" fmla="*/ 31 h 43"/>
                  <a:gd name="T36" fmla="*/ 9 w 34"/>
                  <a:gd name="T37" fmla="*/ 3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" h="43">
                    <a:moveTo>
                      <a:pt x="31" y="7"/>
                    </a:moveTo>
                    <a:cubicBezTo>
                      <a:pt x="33" y="9"/>
                      <a:pt x="34" y="13"/>
                      <a:pt x="34" y="16"/>
                    </a:cubicBezTo>
                    <a:cubicBezTo>
                      <a:pt x="34" y="23"/>
                      <a:pt x="30" y="32"/>
                      <a:pt x="24" y="38"/>
                    </a:cubicBezTo>
                    <a:cubicBezTo>
                      <a:pt x="21" y="41"/>
                      <a:pt x="16" y="43"/>
                      <a:pt x="12" y="42"/>
                    </a:cubicBezTo>
                    <a:cubicBezTo>
                      <a:pt x="8" y="41"/>
                      <a:pt x="5" y="38"/>
                      <a:pt x="3" y="35"/>
                    </a:cubicBezTo>
                    <a:cubicBezTo>
                      <a:pt x="1" y="31"/>
                      <a:pt x="0" y="28"/>
                      <a:pt x="0" y="24"/>
                    </a:cubicBezTo>
                    <a:cubicBezTo>
                      <a:pt x="1" y="16"/>
                      <a:pt x="5" y="8"/>
                      <a:pt x="12" y="4"/>
                    </a:cubicBezTo>
                    <a:cubicBezTo>
                      <a:pt x="16" y="1"/>
                      <a:pt x="23" y="0"/>
                      <a:pt x="29" y="4"/>
                    </a:cubicBezTo>
                    <a:cubicBezTo>
                      <a:pt x="30" y="5"/>
                      <a:pt x="31" y="6"/>
                      <a:pt x="31" y="7"/>
                    </a:cubicBezTo>
                    <a:close/>
                    <a:moveTo>
                      <a:pt x="9" y="32"/>
                    </a:moveTo>
                    <a:cubicBezTo>
                      <a:pt x="10" y="34"/>
                      <a:pt x="12" y="35"/>
                      <a:pt x="13" y="35"/>
                    </a:cubicBezTo>
                    <a:cubicBezTo>
                      <a:pt x="15" y="35"/>
                      <a:pt x="18" y="35"/>
                      <a:pt x="19" y="33"/>
                    </a:cubicBezTo>
                    <a:cubicBezTo>
                      <a:pt x="24" y="29"/>
                      <a:pt x="27" y="21"/>
                      <a:pt x="27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7" y="14"/>
                      <a:pt x="27" y="11"/>
                      <a:pt x="25" y="9"/>
                    </a:cubicBezTo>
                    <a:cubicBezTo>
                      <a:pt x="22" y="7"/>
                      <a:pt x="18" y="8"/>
                      <a:pt x="15" y="10"/>
                    </a:cubicBezTo>
                    <a:cubicBezTo>
                      <a:pt x="11" y="13"/>
                      <a:pt x="8" y="18"/>
                      <a:pt x="7" y="24"/>
                    </a:cubicBezTo>
                    <a:cubicBezTo>
                      <a:pt x="7" y="26"/>
                      <a:pt x="7" y="29"/>
                      <a:pt x="9" y="31"/>
                    </a:cubicBezTo>
                    <a:cubicBezTo>
                      <a:pt x="9" y="31"/>
                      <a:pt x="9" y="32"/>
                      <a:pt x="9" y="3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53" name="">
                <a:extLst>
                  <a:ext uri="{FF2B5EF4-FFF2-40B4-BE49-F238E27FC236}">
                    <a16:creationId xmlns:a16="http://schemas.microsoft.com/office/drawing/2014/main" id="{F2C53587-D147-4AE9-9811-78F2BD194157}"/>
                  </a:ext>
                </a:extLst>
              </p:cNvPr>
              <p:cNvSpPr/>
              <p:nvPr/>
            </p:nvSpPr>
            <p:spPr bwMode="auto">
              <a:xfrm>
                <a:off x="7403937" y="2743323"/>
                <a:ext cx="98315" cy="85264"/>
              </a:xfrm>
              <a:custGeom>
                <a:avLst/>
                <a:gdLst>
                  <a:gd name="T0" fmla="*/ 43 w 47"/>
                  <a:gd name="T1" fmla="*/ 9 h 41"/>
                  <a:gd name="T2" fmla="*/ 45 w 47"/>
                  <a:gd name="T3" fmla="*/ 21 h 41"/>
                  <a:gd name="T4" fmla="*/ 19 w 47"/>
                  <a:gd name="T5" fmla="*/ 40 h 41"/>
                  <a:gd name="T6" fmla="*/ 3 w 47"/>
                  <a:gd name="T7" fmla="*/ 35 h 41"/>
                  <a:gd name="T8" fmla="*/ 3 w 47"/>
                  <a:gd name="T9" fmla="*/ 18 h 41"/>
                  <a:gd name="T10" fmla="*/ 21 w 47"/>
                  <a:gd name="T11" fmla="*/ 2 h 41"/>
                  <a:gd name="T12" fmla="*/ 41 w 47"/>
                  <a:gd name="T13" fmla="*/ 6 h 41"/>
                  <a:gd name="T14" fmla="*/ 41 w 47"/>
                  <a:gd name="T15" fmla="*/ 6 h 41"/>
                  <a:gd name="T16" fmla="*/ 43 w 47"/>
                  <a:gd name="T17" fmla="*/ 9 h 41"/>
                  <a:gd name="T18" fmla="*/ 39 w 47"/>
                  <a:gd name="T19" fmla="*/ 8 h 41"/>
                  <a:gd name="T20" fmla="*/ 39 w 47"/>
                  <a:gd name="T21" fmla="*/ 8 h 41"/>
                  <a:gd name="T22" fmla="*/ 9 w 47"/>
                  <a:gd name="T23" fmla="*/ 30 h 41"/>
                  <a:gd name="T24" fmla="*/ 9 w 47"/>
                  <a:gd name="T25" fmla="*/ 31 h 41"/>
                  <a:gd name="T26" fmla="*/ 18 w 47"/>
                  <a:gd name="T27" fmla="*/ 33 h 41"/>
                  <a:gd name="T28" fmla="*/ 38 w 47"/>
                  <a:gd name="T29" fmla="*/ 19 h 41"/>
                  <a:gd name="T30" fmla="*/ 36 w 47"/>
                  <a:gd name="T31" fmla="*/ 11 h 41"/>
                  <a:gd name="T32" fmla="*/ 23 w 47"/>
                  <a:gd name="T33" fmla="*/ 9 h 41"/>
                  <a:gd name="T34" fmla="*/ 9 w 47"/>
                  <a:gd name="T35" fmla="*/ 21 h 41"/>
                  <a:gd name="T36" fmla="*/ 9 w 47"/>
                  <a:gd name="T37" fmla="*/ 3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7" h="41">
                    <a:moveTo>
                      <a:pt x="43" y="9"/>
                    </a:moveTo>
                    <a:cubicBezTo>
                      <a:pt x="47" y="14"/>
                      <a:pt x="46" y="18"/>
                      <a:pt x="45" y="21"/>
                    </a:cubicBezTo>
                    <a:cubicBezTo>
                      <a:pt x="41" y="31"/>
                      <a:pt x="28" y="39"/>
                      <a:pt x="19" y="40"/>
                    </a:cubicBezTo>
                    <a:cubicBezTo>
                      <a:pt x="12" y="41"/>
                      <a:pt x="6" y="39"/>
                      <a:pt x="3" y="35"/>
                    </a:cubicBezTo>
                    <a:cubicBezTo>
                      <a:pt x="0" y="30"/>
                      <a:pt x="0" y="24"/>
                      <a:pt x="3" y="18"/>
                    </a:cubicBezTo>
                    <a:cubicBezTo>
                      <a:pt x="7" y="10"/>
                      <a:pt x="13" y="5"/>
                      <a:pt x="21" y="2"/>
                    </a:cubicBezTo>
                    <a:cubicBezTo>
                      <a:pt x="27" y="0"/>
                      <a:pt x="36" y="0"/>
                      <a:pt x="41" y="6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42" y="7"/>
                      <a:pt x="43" y="8"/>
                      <a:pt x="43" y="9"/>
                    </a:cubicBezTo>
                    <a:close/>
                    <a:moveTo>
                      <a:pt x="39" y="8"/>
                    </a:moveTo>
                    <a:cubicBezTo>
                      <a:pt x="39" y="8"/>
                      <a:pt x="39" y="8"/>
                      <a:pt x="39" y="8"/>
                    </a:cubicBezTo>
                    <a:close/>
                    <a:moveTo>
                      <a:pt x="9" y="30"/>
                    </a:moveTo>
                    <a:cubicBezTo>
                      <a:pt x="9" y="30"/>
                      <a:pt x="9" y="31"/>
                      <a:pt x="9" y="31"/>
                    </a:cubicBezTo>
                    <a:cubicBezTo>
                      <a:pt x="11" y="34"/>
                      <a:pt x="17" y="33"/>
                      <a:pt x="18" y="33"/>
                    </a:cubicBezTo>
                    <a:cubicBezTo>
                      <a:pt x="25" y="32"/>
                      <a:pt x="36" y="26"/>
                      <a:pt x="38" y="19"/>
                    </a:cubicBezTo>
                    <a:cubicBezTo>
                      <a:pt x="40" y="16"/>
                      <a:pt x="39" y="14"/>
                      <a:pt x="36" y="11"/>
                    </a:cubicBezTo>
                    <a:cubicBezTo>
                      <a:pt x="33" y="7"/>
                      <a:pt x="27" y="8"/>
                      <a:pt x="23" y="9"/>
                    </a:cubicBezTo>
                    <a:cubicBezTo>
                      <a:pt x="17" y="11"/>
                      <a:pt x="12" y="15"/>
                      <a:pt x="9" y="21"/>
                    </a:cubicBezTo>
                    <a:cubicBezTo>
                      <a:pt x="8" y="24"/>
                      <a:pt x="7" y="28"/>
                      <a:pt x="9" y="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54" name="">
                <a:extLst>
                  <a:ext uri="{FF2B5EF4-FFF2-40B4-BE49-F238E27FC236}">
                    <a16:creationId xmlns:a16="http://schemas.microsoft.com/office/drawing/2014/main" id="{5E4E5E6C-EB4E-4D66-8DEB-08D58B4D22C0}"/>
                  </a:ext>
                </a:extLst>
              </p:cNvPr>
              <p:cNvSpPr/>
              <p:nvPr/>
            </p:nvSpPr>
            <p:spPr bwMode="auto">
              <a:xfrm>
                <a:off x="7972073" y="2785084"/>
                <a:ext cx="87874" cy="85264"/>
              </a:xfrm>
              <a:custGeom>
                <a:avLst/>
                <a:gdLst>
                  <a:gd name="T0" fmla="*/ 35 w 42"/>
                  <a:gd name="T1" fmla="*/ 16 h 41"/>
                  <a:gd name="T2" fmla="*/ 40 w 42"/>
                  <a:gd name="T3" fmla="*/ 25 h 41"/>
                  <a:gd name="T4" fmla="*/ 40 w 42"/>
                  <a:gd name="T5" fmla="*/ 36 h 41"/>
                  <a:gd name="T6" fmla="*/ 30 w 42"/>
                  <a:gd name="T7" fmla="*/ 41 h 41"/>
                  <a:gd name="T8" fmla="*/ 30 w 42"/>
                  <a:gd name="T9" fmla="*/ 41 h 41"/>
                  <a:gd name="T10" fmla="*/ 6 w 42"/>
                  <a:gd name="T11" fmla="*/ 29 h 41"/>
                  <a:gd name="T12" fmla="*/ 1 w 42"/>
                  <a:gd name="T13" fmla="*/ 13 h 41"/>
                  <a:gd name="T14" fmla="*/ 15 w 42"/>
                  <a:gd name="T15" fmla="*/ 1 h 41"/>
                  <a:gd name="T16" fmla="*/ 35 w 42"/>
                  <a:gd name="T17" fmla="*/ 16 h 41"/>
                  <a:gd name="T18" fmla="*/ 10 w 42"/>
                  <a:gd name="T19" fmla="*/ 23 h 41"/>
                  <a:gd name="T20" fmla="*/ 11 w 42"/>
                  <a:gd name="T21" fmla="*/ 24 h 41"/>
                  <a:gd name="T22" fmla="*/ 29 w 42"/>
                  <a:gd name="T23" fmla="*/ 34 h 41"/>
                  <a:gd name="T24" fmla="*/ 29 w 42"/>
                  <a:gd name="T25" fmla="*/ 34 h 41"/>
                  <a:gd name="T26" fmla="*/ 34 w 42"/>
                  <a:gd name="T27" fmla="*/ 32 h 41"/>
                  <a:gd name="T28" fmla="*/ 34 w 42"/>
                  <a:gd name="T29" fmla="*/ 27 h 41"/>
                  <a:gd name="T30" fmla="*/ 14 w 42"/>
                  <a:gd name="T31" fmla="*/ 8 h 41"/>
                  <a:gd name="T32" fmla="*/ 8 w 42"/>
                  <a:gd name="T33" fmla="*/ 14 h 41"/>
                  <a:gd name="T34" fmla="*/ 10 w 42"/>
                  <a:gd name="T35" fmla="*/ 23 h 41"/>
                  <a:gd name="T36" fmla="*/ 29 w 42"/>
                  <a:gd name="T37" fmla="*/ 37 h 41"/>
                  <a:gd name="T38" fmla="*/ 29 w 42"/>
                  <a:gd name="T39" fmla="*/ 3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" h="41">
                    <a:moveTo>
                      <a:pt x="35" y="16"/>
                    </a:moveTo>
                    <a:cubicBezTo>
                      <a:pt x="37" y="19"/>
                      <a:pt x="39" y="22"/>
                      <a:pt x="40" y="25"/>
                    </a:cubicBezTo>
                    <a:cubicBezTo>
                      <a:pt x="42" y="29"/>
                      <a:pt x="42" y="33"/>
                      <a:pt x="40" y="36"/>
                    </a:cubicBezTo>
                    <a:cubicBezTo>
                      <a:pt x="38" y="39"/>
                      <a:pt x="34" y="41"/>
                      <a:pt x="30" y="41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22" y="41"/>
                      <a:pt x="12" y="36"/>
                      <a:pt x="6" y="29"/>
                    </a:cubicBezTo>
                    <a:cubicBezTo>
                      <a:pt x="2" y="24"/>
                      <a:pt x="0" y="18"/>
                      <a:pt x="1" y="13"/>
                    </a:cubicBezTo>
                    <a:cubicBezTo>
                      <a:pt x="2" y="6"/>
                      <a:pt x="8" y="0"/>
                      <a:pt x="15" y="1"/>
                    </a:cubicBezTo>
                    <a:cubicBezTo>
                      <a:pt x="24" y="3"/>
                      <a:pt x="31" y="10"/>
                      <a:pt x="35" y="16"/>
                    </a:cubicBezTo>
                    <a:close/>
                    <a:moveTo>
                      <a:pt x="10" y="23"/>
                    </a:moveTo>
                    <a:cubicBezTo>
                      <a:pt x="11" y="24"/>
                      <a:pt x="11" y="24"/>
                      <a:pt x="11" y="24"/>
                    </a:cubicBezTo>
                    <a:cubicBezTo>
                      <a:pt x="16" y="30"/>
                      <a:pt x="24" y="34"/>
                      <a:pt x="29" y="34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31" y="34"/>
                      <a:pt x="33" y="33"/>
                      <a:pt x="34" y="32"/>
                    </a:cubicBezTo>
                    <a:cubicBezTo>
                      <a:pt x="35" y="31"/>
                      <a:pt x="34" y="30"/>
                      <a:pt x="34" y="27"/>
                    </a:cubicBezTo>
                    <a:cubicBezTo>
                      <a:pt x="30" y="19"/>
                      <a:pt x="22" y="10"/>
                      <a:pt x="14" y="8"/>
                    </a:cubicBezTo>
                    <a:cubicBezTo>
                      <a:pt x="11" y="8"/>
                      <a:pt x="8" y="11"/>
                      <a:pt x="8" y="14"/>
                    </a:cubicBezTo>
                    <a:cubicBezTo>
                      <a:pt x="7" y="18"/>
                      <a:pt x="9" y="21"/>
                      <a:pt x="10" y="23"/>
                    </a:cubicBezTo>
                    <a:close/>
                    <a:moveTo>
                      <a:pt x="29" y="37"/>
                    </a:moveTo>
                    <a:cubicBezTo>
                      <a:pt x="29" y="37"/>
                      <a:pt x="29" y="37"/>
                      <a:pt x="29" y="3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55" name="">
                <a:extLst>
                  <a:ext uri="{FF2B5EF4-FFF2-40B4-BE49-F238E27FC236}">
                    <a16:creationId xmlns:a16="http://schemas.microsoft.com/office/drawing/2014/main" id="{6BB95F4E-0B43-4465-B222-76B4EA788434}"/>
                  </a:ext>
                </a:extLst>
              </p:cNvPr>
              <p:cNvSpPr/>
              <p:nvPr/>
            </p:nvSpPr>
            <p:spPr bwMode="auto">
              <a:xfrm>
                <a:off x="7408288" y="3479375"/>
                <a:ext cx="39152" cy="31321"/>
              </a:xfrm>
              <a:custGeom>
                <a:avLst/>
                <a:gdLst>
                  <a:gd name="T0" fmla="*/ 18 w 19"/>
                  <a:gd name="T1" fmla="*/ 2 h 15"/>
                  <a:gd name="T2" fmla="*/ 17 w 19"/>
                  <a:gd name="T3" fmla="*/ 7 h 15"/>
                  <a:gd name="T4" fmla="*/ 5 w 19"/>
                  <a:gd name="T5" fmla="*/ 14 h 15"/>
                  <a:gd name="T6" fmla="*/ 1 w 19"/>
                  <a:gd name="T7" fmla="*/ 12 h 15"/>
                  <a:gd name="T8" fmla="*/ 3 w 19"/>
                  <a:gd name="T9" fmla="*/ 7 h 15"/>
                  <a:gd name="T10" fmla="*/ 12 w 19"/>
                  <a:gd name="T11" fmla="*/ 2 h 15"/>
                  <a:gd name="T12" fmla="*/ 17 w 19"/>
                  <a:gd name="T13" fmla="*/ 2 h 15"/>
                  <a:gd name="T14" fmla="*/ 18 w 19"/>
                  <a:gd name="T15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15">
                    <a:moveTo>
                      <a:pt x="18" y="2"/>
                    </a:moveTo>
                    <a:cubicBezTo>
                      <a:pt x="19" y="4"/>
                      <a:pt x="18" y="6"/>
                      <a:pt x="17" y="7"/>
                    </a:cubicBezTo>
                    <a:cubicBezTo>
                      <a:pt x="14" y="10"/>
                      <a:pt x="10" y="12"/>
                      <a:pt x="5" y="14"/>
                    </a:cubicBezTo>
                    <a:cubicBezTo>
                      <a:pt x="3" y="15"/>
                      <a:pt x="1" y="14"/>
                      <a:pt x="1" y="12"/>
                    </a:cubicBezTo>
                    <a:cubicBezTo>
                      <a:pt x="0" y="10"/>
                      <a:pt x="1" y="8"/>
                      <a:pt x="3" y="7"/>
                    </a:cubicBezTo>
                    <a:cubicBezTo>
                      <a:pt x="6" y="6"/>
                      <a:pt x="10" y="4"/>
                      <a:pt x="12" y="2"/>
                    </a:cubicBezTo>
                    <a:cubicBezTo>
                      <a:pt x="14" y="0"/>
                      <a:pt x="16" y="1"/>
                      <a:pt x="17" y="2"/>
                    </a:cubicBezTo>
                    <a:cubicBezTo>
                      <a:pt x="17" y="2"/>
                      <a:pt x="18" y="2"/>
                      <a:pt x="18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56" name="">
                <a:extLst>
                  <a:ext uri="{FF2B5EF4-FFF2-40B4-BE49-F238E27FC236}">
                    <a16:creationId xmlns:a16="http://schemas.microsoft.com/office/drawing/2014/main" id="{1090A9EE-7B04-4A8E-ADDA-D2CC673F5039}"/>
                  </a:ext>
                </a:extLst>
              </p:cNvPr>
              <p:cNvSpPr/>
              <p:nvPr/>
            </p:nvSpPr>
            <p:spPr bwMode="auto">
              <a:xfrm>
                <a:off x="7364786" y="3389761"/>
                <a:ext cx="30452" cy="23491"/>
              </a:xfrm>
              <a:custGeom>
                <a:avLst/>
                <a:gdLst>
                  <a:gd name="T0" fmla="*/ 14 w 15"/>
                  <a:gd name="T1" fmla="*/ 2 h 11"/>
                  <a:gd name="T2" fmla="*/ 14 w 15"/>
                  <a:gd name="T3" fmla="*/ 2 h 11"/>
                  <a:gd name="T4" fmla="*/ 13 w 15"/>
                  <a:gd name="T5" fmla="*/ 7 h 11"/>
                  <a:gd name="T6" fmla="*/ 4 w 15"/>
                  <a:gd name="T7" fmla="*/ 10 h 11"/>
                  <a:gd name="T8" fmla="*/ 0 w 15"/>
                  <a:gd name="T9" fmla="*/ 8 h 11"/>
                  <a:gd name="T10" fmla="*/ 3 w 15"/>
                  <a:gd name="T11" fmla="*/ 4 h 11"/>
                  <a:gd name="T12" fmla="*/ 10 w 15"/>
                  <a:gd name="T13" fmla="*/ 1 h 11"/>
                  <a:gd name="T14" fmla="*/ 14 w 15"/>
                  <a:gd name="T15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1">
                    <a:moveTo>
                      <a:pt x="14" y="2"/>
                    </a:moveTo>
                    <a:cubicBezTo>
                      <a:pt x="14" y="2"/>
                      <a:pt x="14" y="2"/>
                      <a:pt x="14" y="2"/>
                    </a:cubicBezTo>
                    <a:cubicBezTo>
                      <a:pt x="15" y="4"/>
                      <a:pt x="15" y="6"/>
                      <a:pt x="13" y="7"/>
                    </a:cubicBezTo>
                    <a:cubicBezTo>
                      <a:pt x="10" y="9"/>
                      <a:pt x="7" y="10"/>
                      <a:pt x="4" y="10"/>
                    </a:cubicBezTo>
                    <a:cubicBezTo>
                      <a:pt x="2" y="11"/>
                      <a:pt x="0" y="9"/>
                      <a:pt x="0" y="8"/>
                    </a:cubicBezTo>
                    <a:cubicBezTo>
                      <a:pt x="0" y="6"/>
                      <a:pt x="1" y="4"/>
                      <a:pt x="3" y="4"/>
                    </a:cubicBezTo>
                    <a:cubicBezTo>
                      <a:pt x="5" y="3"/>
                      <a:pt x="8" y="2"/>
                      <a:pt x="10" y="1"/>
                    </a:cubicBezTo>
                    <a:cubicBezTo>
                      <a:pt x="11" y="0"/>
                      <a:pt x="13" y="0"/>
                      <a:pt x="14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57" name="">
                <a:extLst>
                  <a:ext uri="{FF2B5EF4-FFF2-40B4-BE49-F238E27FC236}">
                    <a16:creationId xmlns:a16="http://schemas.microsoft.com/office/drawing/2014/main" id="{AC8B3671-9D80-4FDD-9A01-72316ACB9DE3}"/>
                  </a:ext>
                </a:extLst>
              </p:cNvPr>
              <p:cNvSpPr/>
              <p:nvPr/>
            </p:nvSpPr>
            <p:spPr bwMode="auto">
              <a:xfrm>
                <a:off x="7323024" y="3302757"/>
                <a:ext cx="52202" cy="20881"/>
              </a:xfrm>
              <a:custGeom>
                <a:avLst/>
                <a:gdLst>
                  <a:gd name="T0" fmla="*/ 24 w 25"/>
                  <a:gd name="T1" fmla="*/ 1 h 10"/>
                  <a:gd name="T2" fmla="*/ 25 w 25"/>
                  <a:gd name="T3" fmla="*/ 3 h 10"/>
                  <a:gd name="T4" fmla="*/ 22 w 25"/>
                  <a:gd name="T5" fmla="*/ 7 h 10"/>
                  <a:gd name="T6" fmla="*/ 5 w 25"/>
                  <a:gd name="T7" fmla="*/ 9 h 10"/>
                  <a:gd name="T8" fmla="*/ 1 w 25"/>
                  <a:gd name="T9" fmla="*/ 6 h 10"/>
                  <a:gd name="T10" fmla="*/ 4 w 25"/>
                  <a:gd name="T11" fmla="*/ 3 h 10"/>
                  <a:gd name="T12" fmla="*/ 21 w 25"/>
                  <a:gd name="T13" fmla="*/ 0 h 10"/>
                  <a:gd name="T14" fmla="*/ 24 w 25"/>
                  <a:gd name="T15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0">
                    <a:moveTo>
                      <a:pt x="24" y="1"/>
                    </a:moveTo>
                    <a:cubicBezTo>
                      <a:pt x="25" y="2"/>
                      <a:pt x="25" y="2"/>
                      <a:pt x="25" y="3"/>
                    </a:cubicBezTo>
                    <a:cubicBezTo>
                      <a:pt x="25" y="5"/>
                      <a:pt x="24" y="6"/>
                      <a:pt x="22" y="7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3" y="10"/>
                      <a:pt x="1" y="8"/>
                      <a:pt x="1" y="6"/>
                    </a:cubicBezTo>
                    <a:cubicBezTo>
                      <a:pt x="0" y="5"/>
                      <a:pt x="2" y="3"/>
                      <a:pt x="4" y="3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2" y="0"/>
                      <a:pt x="24" y="0"/>
                      <a:pt x="2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58" name="">
                <a:extLst>
                  <a:ext uri="{FF2B5EF4-FFF2-40B4-BE49-F238E27FC236}">
                    <a16:creationId xmlns:a16="http://schemas.microsoft.com/office/drawing/2014/main" id="{DAFD4EEE-C3D0-4BF2-88B0-9DABB2781D60}"/>
                  </a:ext>
                </a:extLst>
              </p:cNvPr>
              <p:cNvSpPr/>
              <p:nvPr/>
            </p:nvSpPr>
            <p:spPr bwMode="auto">
              <a:xfrm>
                <a:off x="7335205" y="3207053"/>
                <a:ext cx="35672" cy="18271"/>
              </a:xfrm>
              <a:custGeom>
                <a:avLst/>
                <a:gdLst>
                  <a:gd name="T0" fmla="*/ 16 w 17"/>
                  <a:gd name="T1" fmla="*/ 2 h 9"/>
                  <a:gd name="T2" fmla="*/ 17 w 17"/>
                  <a:gd name="T3" fmla="*/ 3 h 9"/>
                  <a:gd name="T4" fmla="*/ 15 w 17"/>
                  <a:gd name="T5" fmla="*/ 7 h 9"/>
                  <a:gd name="T6" fmla="*/ 4 w 17"/>
                  <a:gd name="T7" fmla="*/ 9 h 9"/>
                  <a:gd name="T8" fmla="*/ 0 w 17"/>
                  <a:gd name="T9" fmla="*/ 5 h 9"/>
                  <a:gd name="T10" fmla="*/ 4 w 17"/>
                  <a:gd name="T11" fmla="*/ 2 h 9"/>
                  <a:gd name="T12" fmla="*/ 12 w 17"/>
                  <a:gd name="T13" fmla="*/ 1 h 9"/>
                  <a:gd name="T14" fmla="*/ 16 w 17"/>
                  <a:gd name="T15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9">
                    <a:moveTo>
                      <a:pt x="16" y="2"/>
                    </a:moveTo>
                    <a:cubicBezTo>
                      <a:pt x="17" y="2"/>
                      <a:pt x="17" y="2"/>
                      <a:pt x="17" y="3"/>
                    </a:cubicBezTo>
                    <a:cubicBezTo>
                      <a:pt x="17" y="4"/>
                      <a:pt x="16" y="6"/>
                      <a:pt x="15" y="7"/>
                    </a:cubicBezTo>
                    <a:cubicBezTo>
                      <a:pt x="11" y="8"/>
                      <a:pt x="7" y="9"/>
                      <a:pt x="4" y="9"/>
                    </a:cubicBezTo>
                    <a:cubicBezTo>
                      <a:pt x="2" y="8"/>
                      <a:pt x="0" y="7"/>
                      <a:pt x="0" y="5"/>
                    </a:cubicBezTo>
                    <a:cubicBezTo>
                      <a:pt x="1" y="3"/>
                      <a:pt x="2" y="2"/>
                      <a:pt x="4" y="2"/>
                    </a:cubicBezTo>
                    <a:cubicBezTo>
                      <a:pt x="7" y="2"/>
                      <a:pt x="10" y="1"/>
                      <a:pt x="12" y="1"/>
                    </a:cubicBezTo>
                    <a:cubicBezTo>
                      <a:pt x="14" y="0"/>
                      <a:pt x="15" y="1"/>
                      <a:pt x="16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59" name="">
                <a:extLst>
                  <a:ext uri="{FF2B5EF4-FFF2-40B4-BE49-F238E27FC236}">
                    <a16:creationId xmlns:a16="http://schemas.microsoft.com/office/drawing/2014/main" id="{D274BAEF-9198-4154-A7E3-D5C9E6D150BA}"/>
                  </a:ext>
                </a:extLst>
              </p:cNvPr>
              <p:cNvSpPr/>
              <p:nvPr/>
            </p:nvSpPr>
            <p:spPr bwMode="auto">
              <a:xfrm>
                <a:off x="7318674" y="3120049"/>
                <a:ext cx="70473" cy="16531"/>
              </a:xfrm>
              <a:custGeom>
                <a:avLst/>
                <a:gdLst>
                  <a:gd name="T0" fmla="*/ 34 w 34"/>
                  <a:gd name="T1" fmla="*/ 3 h 8"/>
                  <a:gd name="T2" fmla="*/ 34 w 34"/>
                  <a:gd name="T3" fmla="*/ 5 h 8"/>
                  <a:gd name="T4" fmla="*/ 31 w 34"/>
                  <a:gd name="T5" fmla="*/ 8 h 8"/>
                  <a:gd name="T6" fmla="*/ 3 w 34"/>
                  <a:gd name="T7" fmla="*/ 7 h 8"/>
                  <a:gd name="T8" fmla="*/ 0 w 34"/>
                  <a:gd name="T9" fmla="*/ 3 h 8"/>
                  <a:gd name="T10" fmla="*/ 4 w 34"/>
                  <a:gd name="T11" fmla="*/ 0 h 8"/>
                  <a:gd name="T12" fmla="*/ 31 w 34"/>
                  <a:gd name="T13" fmla="*/ 1 h 8"/>
                  <a:gd name="T14" fmla="*/ 34 w 34"/>
                  <a:gd name="T15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8">
                    <a:moveTo>
                      <a:pt x="34" y="3"/>
                    </a:moveTo>
                    <a:cubicBezTo>
                      <a:pt x="34" y="3"/>
                      <a:pt x="34" y="4"/>
                      <a:pt x="34" y="5"/>
                    </a:cubicBezTo>
                    <a:cubicBezTo>
                      <a:pt x="34" y="7"/>
                      <a:pt x="33" y="8"/>
                      <a:pt x="31" y="8"/>
                    </a:cubicBezTo>
                    <a:cubicBezTo>
                      <a:pt x="21" y="8"/>
                      <a:pt x="13" y="8"/>
                      <a:pt x="3" y="7"/>
                    </a:cubicBezTo>
                    <a:cubicBezTo>
                      <a:pt x="1" y="7"/>
                      <a:pt x="0" y="5"/>
                      <a:pt x="0" y="3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13" y="1"/>
                      <a:pt x="21" y="1"/>
                      <a:pt x="31" y="1"/>
                    </a:cubicBezTo>
                    <a:cubicBezTo>
                      <a:pt x="32" y="1"/>
                      <a:pt x="33" y="2"/>
                      <a:pt x="34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60" name="">
                <a:extLst>
                  <a:ext uri="{FF2B5EF4-FFF2-40B4-BE49-F238E27FC236}">
                    <a16:creationId xmlns:a16="http://schemas.microsoft.com/office/drawing/2014/main" id="{52E1B5B2-ECE5-481C-A730-11E5D1CD926F}"/>
                  </a:ext>
                </a:extLst>
              </p:cNvPr>
              <p:cNvSpPr/>
              <p:nvPr/>
            </p:nvSpPr>
            <p:spPr bwMode="auto">
              <a:xfrm>
                <a:off x="7375226" y="3000854"/>
                <a:ext cx="61773" cy="46112"/>
              </a:xfrm>
              <a:custGeom>
                <a:avLst/>
                <a:gdLst>
                  <a:gd name="T0" fmla="*/ 29 w 30"/>
                  <a:gd name="T1" fmla="*/ 16 h 22"/>
                  <a:gd name="T2" fmla="*/ 29 w 30"/>
                  <a:gd name="T3" fmla="*/ 20 h 22"/>
                  <a:gd name="T4" fmla="*/ 25 w 30"/>
                  <a:gd name="T5" fmla="*/ 21 h 22"/>
                  <a:gd name="T6" fmla="*/ 2 w 30"/>
                  <a:gd name="T7" fmla="*/ 6 h 22"/>
                  <a:gd name="T8" fmla="*/ 1 w 30"/>
                  <a:gd name="T9" fmla="*/ 2 h 22"/>
                  <a:gd name="T10" fmla="*/ 6 w 30"/>
                  <a:gd name="T11" fmla="*/ 1 h 22"/>
                  <a:gd name="T12" fmla="*/ 28 w 30"/>
                  <a:gd name="T13" fmla="*/ 15 h 22"/>
                  <a:gd name="T14" fmla="*/ 29 w 30"/>
                  <a:gd name="T15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22">
                    <a:moveTo>
                      <a:pt x="29" y="16"/>
                    </a:moveTo>
                    <a:cubicBezTo>
                      <a:pt x="30" y="17"/>
                      <a:pt x="30" y="18"/>
                      <a:pt x="29" y="20"/>
                    </a:cubicBezTo>
                    <a:cubicBezTo>
                      <a:pt x="28" y="21"/>
                      <a:pt x="26" y="22"/>
                      <a:pt x="25" y="21"/>
                    </a:cubicBezTo>
                    <a:cubicBezTo>
                      <a:pt x="17" y="16"/>
                      <a:pt x="9" y="11"/>
                      <a:pt x="2" y="6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4" y="0"/>
                      <a:pt x="6" y="1"/>
                    </a:cubicBezTo>
                    <a:cubicBezTo>
                      <a:pt x="13" y="6"/>
                      <a:pt x="21" y="10"/>
                      <a:pt x="28" y="15"/>
                    </a:cubicBezTo>
                    <a:cubicBezTo>
                      <a:pt x="29" y="15"/>
                      <a:pt x="29" y="15"/>
                      <a:pt x="29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61" name="">
                <a:extLst>
                  <a:ext uri="{FF2B5EF4-FFF2-40B4-BE49-F238E27FC236}">
                    <a16:creationId xmlns:a16="http://schemas.microsoft.com/office/drawing/2014/main" id="{BC28AFF2-957B-4EC0-AE4D-E702D7CCE289}"/>
                  </a:ext>
                </a:extLst>
              </p:cNvPr>
              <p:cNvSpPr/>
              <p:nvPr/>
            </p:nvSpPr>
            <p:spPr bwMode="auto">
              <a:xfrm>
                <a:off x="7478761" y="2936471"/>
                <a:ext cx="26971" cy="31321"/>
              </a:xfrm>
              <a:custGeom>
                <a:avLst/>
                <a:gdLst>
                  <a:gd name="T0" fmla="*/ 12 w 13"/>
                  <a:gd name="T1" fmla="*/ 9 h 15"/>
                  <a:gd name="T2" fmla="*/ 11 w 13"/>
                  <a:gd name="T3" fmla="*/ 13 h 15"/>
                  <a:gd name="T4" fmla="*/ 7 w 13"/>
                  <a:gd name="T5" fmla="*/ 13 h 15"/>
                  <a:gd name="T6" fmla="*/ 1 w 13"/>
                  <a:gd name="T7" fmla="*/ 6 h 15"/>
                  <a:gd name="T8" fmla="*/ 2 w 13"/>
                  <a:gd name="T9" fmla="*/ 2 h 15"/>
                  <a:gd name="T10" fmla="*/ 6 w 13"/>
                  <a:gd name="T11" fmla="*/ 2 h 15"/>
                  <a:gd name="T12" fmla="*/ 6 w 13"/>
                  <a:gd name="T13" fmla="*/ 3 h 15"/>
                  <a:gd name="T14" fmla="*/ 11 w 13"/>
                  <a:gd name="T15" fmla="*/ 8 h 15"/>
                  <a:gd name="T16" fmla="*/ 12 w 13"/>
                  <a:gd name="T17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15">
                    <a:moveTo>
                      <a:pt x="12" y="9"/>
                    </a:moveTo>
                    <a:cubicBezTo>
                      <a:pt x="13" y="10"/>
                      <a:pt x="12" y="12"/>
                      <a:pt x="11" y="13"/>
                    </a:cubicBezTo>
                    <a:cubicBezTo>
                      <a:pt x="10" y="15"/>
                      <a:pt x="8" y="15"/>
                      <a:pt x="7" y="13"/>
                    </a:cubicBezTo>
                    <a:cubicBezTo>
                      <a:pt x="4" y="11"/>
                      <a:pt x="2" y="9"/>
                      <a:pt x="1" y="6"/>
                    </a:cubicBezTo>
                    <a:cubicBezTo>
                      <a:pt x="0" y="5"/>
                      <a:pt x="0" y="3"/>
                      <a:pt x="2" y="2"/>
                    </a:cubicBezTo>
                    <a:cubicBezTo>
                      <a:pt x="3" y="0"/>
                      <a:pt x="5" y="1"/>
                      <a:pt x="6" y="2"/>
                    </a:cubicBezTo>
                    <a:cubicBezTo>
                      <a:pt x="6" y="2"/>
                      <a:pt x="6" y="3"/>
                      <a:pt x="6" y="3"/>
                    </a:cubicBezTo>
                    <a:cubicBezTo>
                      <a:pt x="8" y="5"/>
                      <a:pt x="9" y="7"/>
                      <a:pt x="11" y="8"/>
                    </a:cubicBezTo>
                    <a:cubicBezTo>
                      <a:pt x="11" y="8"/>
                      <a:pt x="12" y="9"/>
                      <a:pt x="12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62" name="">
                <a:extLst>
                  <a:ext uri="{FF2B5EF4-FFF2-40B4-BE49-F238E27FC236}">
                    <a16:creationId xmlns:a16="http://schemas.microsoft.com/office/drawing/2014/main" id="{E22DBA34-C0DE-48A7-A158-DD3C392A40D3}"/>
                  </a:ext>
                </a:extLst>
              </p:cNvPr>
              <p:cNvSpPr/>
              <p:nvPr/>
            </p:nvSpPr>
            <p:spPr bwMode="auto">
              <a:xfrm>
                <a:off x="7556194" y="2843377"/>
                <a:ext cx="41762" cy="76563"/>
              </a:xfrm>
              <a:custGeom>
                <a:avLst/>
                <a:gdLst>
                  <a:gd name="T0" fmla="*/ 7 w 20"/>
                  <a:gd name="T1" fmla="*/ 1 h 37"/>
                  <a:gd name="T2" fmla="*/ 7 w 20"/>
                  <a:gd name="T3" fmla="*/ 2 h 37"/>
                  <a:gd name="T4" fmla="*/ 19 w 20"/>
                  <a:gd name="T5" fmla="*/ 32 h 37"/>
                  <a:gd name="T6" fmla="*/ 17 w 20"/>
                  <a:gd name="T7" fmla="*/ 36 h 37"/>
                  <a:gd name="T8" fmla="*/ 13 w 20"/>
                  <a:gd name="T9" fmla="*/ 35 h 37"/>
                  <a:gd name="T10" fmla="*/ 1 w 20"/>
                  <a:gd name="T11" fmla="*/ 5 h 37"/>
                  <a:gd name="T12" fmla="*/ 3 w 20"/>
                  <a:gd name="T13" fmla="*/ 0 h 37"/>
                  <a:gd name="T14" fmla="*/ 7 w 20"/>
                  <a:gd name="T15" fmla="*/ 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37">
                    <a:moveTo>
                      <a:pt x="7" y="1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20" y="34"/>
                      <a:pt x="19" y="36"/>
                      <a:pt x="17" y="36"/>
                    </a:cubicBezTo>
                    <a:cubicBezTo>
                      <a:pt x="15" y="37"/>
                      <a:pt x="13" y="36"/>
                      <a:pt x="13" y="3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4" y="0"/>
                      <a:pt x="6" y="0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63" name="">
                <a:extLst>
                  <a:ext uri="{FF2B5EF4-FFF2-40B4-BE49-F238E27FC236}">
                    <a16:creationId xmlns:a16="http://schemas.microsoft.com/office/drawing/2014/main" id="{15A0B4B4-459E-406C-A043-D4FA5DD0BF0F}"/>
                  </a:ext>
                </a:extLst>
              </p:cNvPr>
              <p:cNvSpPr/>
              <p:nvPr/>
            </p:nvSpPr>
            <p:spPr bwMode="auto">
              <a:xfrm>
                <a:off x="7689310" y="2864258"/>
                <a:ext cx="18271" cy="37412"/>
              </a:xfrm>
              <a:custGeom>
                <a:avLst/>
                <a:gdLst>
                  <a:gd name="T0" fmla="*/ 6 w 9"/>
                  <a:gd name="T1" fmla="*/ 1 h 18"/>
                  <a:gd name="T2" fmla="*/ 7 w 9"/>
                  <a:gd name="T3" fmla="*/ 2 h 18"/>
                  <a:gd name="T4" fmla="*/ 8 w 9"/>
                  <a:gd name="T5" fmla="*/ 15 h 18"/>
                  <a:gd name="T6" fmla="*/ 4 w 9"/>
                  <a:gd name="T7" fmla="*/ 17 h 18"/>
                  <a:gd name="T8" fmla="*/ 1 w 9"/>
                  <a:gd name="T9" fmla="*/ 13 h 18"/>
                  <a:gd name="T10" fmla="*/ 0 w 9"/>
                  <a:gd name="T11" fmla="*/ 5 h 18"/>
                  <a:gd name="T12" fmla="*/ 2 w 9"/>
                  <a:gd name="T13" fmla="*/ 0 h 18"/>
                  <a:gd name="T14" fmla="*/ 6 w 9"/>
                  <a:gd name="T15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18">
                    <a:moveTo>
                      <a:pt x="6" y="1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9" y="6"/>
                      <a:pt x="9" y="11"/>
                      <a:pt x="8" y="15"/>
                    </a:cubicBezTo>
                    <a:cubicBezTo>
                      <a:pt x="7" y="17"/>
                      <a:pt x="5" y="18"/>
                      <a:pt x="4" y="17"/>
                    </a:cubicBezTo>
                    <a:cubicBezTo>
                      <a:pt x="2" y="17"/>
                      <a:pt x="1" y="15"/>
                      <a:pt x="1" y="13"/>
                    </a:cubicBezTo>
                    <a:cubicBezTo>
                      <a:pt x="2" y="10"/>
                      <a:pt x="2" y="7"/>
                      <a:pt x="0" y="5"/>
                    </a:cubicBezTo>
                    <a:cubicBezTo>
                      <a:pt x="0" y="3"/>
                      <a:pt x="0" y="1"/>
                      <a:pt x="2" y="0"/>
                    </a:cubicBezTo>
                    <a:cubicBezTo>
                      <a:pt x="4" y="0"/>
                      <a:pt x="5" y="0"/>
                      <a:pt x="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64" name="">
                <a:extLst>
                  <a:ext uri="{FF2B5EF4-FFF2-40B4-BE49-F238E27FC236}">
                    <a16:creationId xmlns:a16="http://schemas.microsoft.com/office/drawing/2014/main" id="{708ED8D6-55E3-4C73-8AD3-70CA88319BAF}"/>
                  </a:ext>
                </a:extLst>
              </p:cNvPr>
              <p:cNvSpPr/>
              <p:nvPr/>
            </p:nvSpPr>
            <p:spPr bwMode="auto">
              <a:xfrm>
                <a:off x="7768484" y="2830326"/>
                <a:ext cx="22621" cy="74823"/>
              </a:xfrm>
              <a:custGeom>
                <a:avLst/>
                <a:gdLst>
                  <a:gd name="T0" fmla="*/ 9 w 11"/>
                  <a:gd name="T1" fmla="*/ 2 h 36"/>
                  <a:gd name="T2" fmla="*/ 9 w 11"/>
                  <a:gd name="T3" fmla="*/ 3 h 36"/>
                  <a:gd name="T4" fmla="*/ 7 w 11"/>
                  <a:gd name="T5" fmla="*/ 33 h 36"/>
                  <a:gd name="T6" fmla="*/ 3 w 11"/>
                  <a:gd name="T7" fmla="*/ 36 h 36"/>
                  <a:gd name="T8" fmla="*/ 0 w 11"/>
                  <a:gd name="T9" fmla="*/ 31 h 36"/>
                  <a:gd name="T10" fmla="*/ 2 w 11"/>
                  <a:gd name="T11" fmla="*/ 4 h 36"/>
                  <a:gd name="T12" fmla="*/ 5 w 11"/>
                  <a:gd name="T13" fmla="*/ 0 h 36"/>
                  <a:gd name="T14" fmla="*/ 9 w 11"/>
                  <a:gd name="T15" fmla="*/ 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36">
                    <a:moveTo>
                      <a:pt x="9" y="2"/>
                    </a:moveTo>
                    <a:cubicBezTo>
                      <a:pt x="9" y="2"/>
                      <a:pt x="9" y="2"/>
                      <a:pt x="9" y="3"/>
                    </a:cubicBezTo>
                    <a:cubicBezTo>
                      <a:pt x="11" y="13"/>
                      <a:pt x="10" y="24"/>
                      <a:pt x="7" y="33"/>
                    </a:cubicBezTo>
                    <a:cubicBezTo>
                      <a:pt x="6" y="35"/>
                      <a:pt x="4" y="36"/>
                      <a:pt x="3" y="36"/>
                    </a:cubicBezTo>
                    <a:cubicBezTo>
                      <a:pt x="1" y="35"/>
                      <a:pt x="0" y="33"/>
                      <a:pt x="0" y="31"/>
                    </a:cubicBezTo>
                    <a:cubicBezTo>
                      <a:pt x="3" y="23"/>
                      <a:pt x="4" y="13"/>
                      <a:pt x="2" y="4"/>
                    </a:cubicBezTo>
                    <a:cubicBezTo>
                      <a:pt x="2" y="2"/>
                      <a:pt x="3" y="0"/>
                      <a:pt x="5" y="0"/>
                    </a:cubicBezTo>
                    <a:cubicBezTo>
                      <a:pt x="7" y="0"/>
                      <a:pt x="8" y="1"/>
                      <a:pt x="9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65" name="">
                <a:extLst>
                  <a:ext uri="{FF2B5EF4-FFF2-40B4-BE49-F238E27FC236}">
                    <a16:creationId xmlns:a16="http://schemas.microsoft.com/office/drawing/2014/main" id="{5F28BA88-B18B-4575-BAAC-4EA0703EA83C}"/>
                  </a:ext>
                </a:extLst>
              </p:cNvPr>
              <p:cNvSpPr/>
              <p:nvPr/>
            </p:nvSpPr>
            <p:spPr bwMode="auto">
              <a:xfrm>
                <a:off x="7870278" y="2899060"/>
                <a:ext cx="26971" cy="41762"/>
              </a:xfrm>
              <a:custGeom>
                <a:avLst/>
                <a:gdLst>
                  <a:gd name="T0" fmla="*/ 12 w 13"/>
                  <a:gd name="T1" fmla="*/ 2 h 20"/>
                  <a:gd name="T2" fmla="*/ 12 w 13"/>
                  <a:gd name="T3" fmla="*/ 5 h 20"/>
                  <a:gd name="T4" fmla="*/ 8 w 13"/>
                  <a:gd name="T5" fmla="*/ 17 h 20"/>
                  <a:gd name="T6" fmla="*/ 3 w 13"/>
                  <a:gd name="T7" fmla="*/ 19 h 20"/>
                  <a:gd name="T8" fmla="*/ 1 w 13"/>
                  <a:gd name="T9" fmla="*/ 15 h 20"/>
                  <a:gd name="T10" fmla="*/ 6 w 13"/>
                  <a:gd name="T11" fmla="*/ 3 h 20"/>
                  <a:gd name="T12" fmla="*/ 11 w 13"/>
                  <a:gd name="T13" fmla="*/ 1 h 20"/>
                  <a:gd name="T14" fmla="*/ 12 w 13"/>
                  <a:gd name="T15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20">
                    <a:moveTo>
                      <a:pt x="12" y="2"/>
                    </a:moveTo>
                    <a:cubicBezTo>
                      <a:pt x="13" y="3"/>
                      <a:pt x="13" y="4"/>
                      <a:pt x="12" y="5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7" y="19"/>
                      <a:pt x="5" y="20"/>
                      <a:pt x="3" y="19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9" y="0"/>
                      <a:pt x="11" y="1"/>
                    </a:cubicBezTo>
                    <a:cubicBezTo>
                      <a:pt x="11" y="1"/>
                      <a:pt x="12" y="2"/>
                      <a:pt x="12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66" name="">
                <a:extLst>
                  <a:ext uri="{FF2B5EF4-FFF2-40B4-BE49-F238E27FC236}">
                    <a16:creationId xmlns:a16="http://schemas.microsoft.com/office/drawing/2014/main" id="{DE1AF036-5FC8-4BE2-93C0-21077940B3EB}"/>
                  </a:ext>
                </a:extLst>
              </p:cNvPr>
              <p:cNvSpPr/>
              <p:nvPr/>
            </p:nvSpPr>
            <p:spPr bwMode="auto">
              <a:xfrm>
                <a:off x="7376967" y="2907760"/>
                <a:ext cx="693421" cy="723872"/>
              </a:xfrm>
              <a:custGeom>
                <a:avLst/>
                <a:gdLst>
                  <a:gd name="T0" fmla="*/ 302 w 333"/>
                  <a:gd name="T1" fmla="*/ 93 h 348"/>
                  <a:gd name="T2" fmla="*/ 332 w 333"/>
                  <a:gd name="T3" fmla="*/ 196 h 348"/>
                  <a:gd name="T4" fmla="*/ 283 w 333"/>
                  <a:gd name="T5" fmla="*/ 310 h 348"/>
                  <a:gd name="T6" fmla="*/ 172 w 333"/>
                  <a:gd name="T7" fmla="*/ 342 h 348"/>
                  <a:gd name="T8" fmla="*/ 63 w 333"/>
                  <a:gd name="T9" fmla="*/ 281 h 348"/>
                  <a:gd name="T10" fmla="*/ 79 w 333"/>
                  <a:gd name="T11" fmla="*/ 46 h 348"/>
                  <a:gd name="T12" fmla="*/ 79 w 333"/>
                  <a:gd name="T13" fmla="*/ 46 h 348"/>
                  <a:gd name="T14" fmla="*/ 185 w 333"/>
                  <a:gd name="T15" fmla="*/ 14 h 348"/>
                  <a:gd name="T16" fmla="*/ 289 w 333"/>
                  <a:gd name="T17" fmla="*/ 76 h 348"/>
                  <a:gd name="T18" fmla="*/ 302 w 333"/>
                  <a:gd name="T19" fmla="*/ 93 h 348"/>
                  <a:gd name="T20" fmla="*/ 56 w 333"/>
                  <a:gd name="T21" fmla="*/ 262 h 348"/>
                  <a:gd name="T22" fmla="*/ 68 w 333"/>
                  <a:gd name="T23" fmla="*/ 277 h 348"/>
                  <a:gd name="T24" fmla="*/ 173 w 333"/>
                  <a:gd name="T25" fmla="*/ 335 h 348"/>
                  <a:gd name="T26" fmla="*/ 278 w 333"/>
                  <a:gd name="T27" fmla="*/ 305 h 348"/>
                  <a:gd name="T28" fmla="*/ 325 w 333"/>
                  <a:gd name="T29" fmla="*/ 196 h 348"/>
                  <a:gd name="T30" fmla="*/ 283 w 333"/>
                  <a:gd name="T31" fmla="*/ 80 h 348"/>
                  <a:gd name="T32" fmla="*/ 84 w 333"/>
                  <a:gd name="T33" fmla="*/ 51 h 348"/>
                  <a:gd name="T34" fmla="*/ 56 w 333"/>
                  <a:gd name="T35" fmla="*/ 262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33" h="348">
                    <a:moveTo>
                      <a:pt x="302" y="93"/>
                    </a:moveTo>
                    <a:cubicBezTo>
                      <a:pt x="322" y="122"/>
                      <a:pt x="333" y="159"/>
                      <a:pt x="332" y="196"/>
                    </a:cubicBezTo>
                    <a:cubicBezTo>
                      <a:pt x="331" y="241"/>
                      <a:pt x="313" y="282"/>
                      <a:pt x="283" y="310"/>
                    </a:cubicBezTo>
                    <a:cubicBezTo>
                      <a:pt x="253" y="337"/>
                      <a:pt x="214" y="348"/>
                      <a:pt x="172" y="342"/>
                    </a:cubicBezTo>
                    <a:cubicBezTo>
                      <a:pt x="132" y="336"/>
                      <a:pt x="93" y="314"/>
                      <a:pt x="63" y="281"/>
                    </a:cubicBezTo>
                    <a:cubicBezTo>
                      <a:pt x="0" y="212"/>
                      <a:pt x="20" y="100"/>
                      <a:pt x="79" y="46"/>
                    </a:cubicBezTo>
                    <a:cubicBezTo>
                      <a:pt x="79" y="46"/>
                      <a:pt x="79" y="46"/>
                      <a:pt x="79" y="46"/>
                    </a:cubicBezTo>
                    <a:cubicBezTo>
                      <a:pt x="109" y="18"/>
                      <a:pt x="146" y="8"/>
                      <a:pt x="185" y="14"/>
                    </a:cubicBezTo>
                    <a:cubicBezTo>
                      <a:pt x="222" y="21"/>
                      <a:pt x="258" y="42"/>
                      <a:pt x="289" y="76"/>
                    </a:cubicBezTo>
                    <a:cubicBezTo>
                      <a:pt x="293" y="81"/>
                      <a:pt x="298" y="87"/>
                      <a:pt x="302" y="93"/>
                    </a:cubicBezTo>
                    <a:close/>
                    <a:moveTo>
                      <a:pt x="56" y="262"/>
                    </a:moveTo>
                    <a:cubicBezTo>
                      <a:pt x="60" y="267"/>
                      <a:pt x="64" y="272"/>
                      <a:pt x="68" y="277"/>
                    </a:cubicBezTo>
                    <a:cubicBezTo>
                      <a:pt x="97" y="309"/>
                      <a:pt x="134" y="329"/>
                      <a:pt x="173" y="335"/>
                    </a:cubicBezTo>
                    <a:cubicBezTo>
                      <a:pt x="213" y="341"/>
                      <a:pt x="250" y="330"/>
                      <a:pt x="278" y="305"/>
                    </a:cubicBezTo>
                    <a:cubicBezTo>
                      <a:pt x="307" y="279"/>
                      <a:pt x="324" y="239"/>
                      <a:pt x="325" y="196"/>
                    </a:cubicBezTo>
                    <a:cubicBezTo>
                      <a:pt x="326" y="153"/>
                      <a:pt x="311" y="110"/>
                      <a:pt x="283" y="80"/>
                    </a:cubicBezTo>
                    <a:cubicBezTo>
                      <a:pt x="221" y="12"/>
                      <a:pt x="139" y="0"/>
                      <a:pt x="84" y="51"/>
                    </a:cubicBezTo>
                    <a:cubicBezTo>
                      <a:pt x="31" y="99"/>
                      <a:pt x="11" y="195"/>
                      <a:pt x="56" y="2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67" name="">
                <a:extLst>
                  <a:ext uri="{FF2B5EF4-FFF2-40B4-BE49-F238E27FC236}">
                    <a16:creationId xmlns:a16="http://schemas.microsoft.com/office/drawing/2014/main" id="{F99BA58B-A5EC-44E9-A78D-0846F602D457}"/>
                  </a:ext>
                </a:extLst>
              </p:cNvPr>
              <p:cNvSpPr/>
              <p:nvPr/>
            </p:nvSpPr>
            <p:spPr bwMode="auto">
              <a:xfrm>
                <a:off x="7622317" y="2982583"/>
                <a:ext cx="300163" cy="326265"/>
              </a:xfrm>
              <a:custGeom>
                <a:avLst/>
                <a:gdLst>
                  <a:gd name="T0" fmla="*/ 124 w 144"/>
                  <a:gd name="T1" fmla="*/ 37 h 157"/>
                  <a:gd name="T2" fmla="*/ 116 w 144"/>
                  <a:gd name="T3" fmla="*/ 133 h 157"/>
                  <a:gd name="T4" fmla="*/ 19 w 144"/>
                  <a:gd name="T5" fmla="*/ 121 h 157"/>
                  <a:gd name="T6" fmla="*/ 2 w 144"/>
                  <a:gd name="T7" fmla="*/ 67 h 157"/>
                  <a:gd name="T8" fmla="*/ 26 w 144"/>
                  <a:gd name="T9" fmla="*/ 17 h 157"/>
                  <a:gd name="T10" fmla="*/ 26 w 144"/>
                  <a:gd name="T11" fmla="*/ 17 h 157"/>
                  <a:gd name="T12" fmla="*/ 73 w 144"/>
                  <a:gd name="T13" fmla="*/ 3 h 157"/>
                  <a:gd name="T14" fmla="*/ 119 w 144"/>
                  <a:gd name="T15" fmla="*/ 30 h 157"/>
                  <a:gd name="T16" fmla="*/ 124 w 144"/>
                  <a:gd name="T17" fmla="*/ 37 h 157"/>
                  <a:gd name="T18" fmla="*/ 19 w 144"/>
                  <a:gd name="T19" fmla="*/ 110 h 157"/>
                  <a:gd name="T20" fmla="*/ 24 w 144"/>
                  <a:gd name="T21" fmla="*/ 116 h 157"/>
                  <a:gd name="T22" fmla="*/ 111 w 144"/>
                  <a:gd name="T23" fmla="*/ 128 h 157"/>
                  <a:gd name="T24" fmla="*/ 113 w 144"/>
                  <a:gd name="T25" fmla="*/ 34 h 157"/>
                  <a:gd name="T26" fmla="*/ 72 w 144"/>
                  <a:gd name="T27" fmla="*/ 10 h 157"/>
                  <a:gd name="T28" fmla="*/ 31 w 144"/>
                  <a:gd name="T29" fmla="*/ 22 h 157"/>
                  <a:gd name="T30" fmla="*/ 31 w 144"/>
                  <a:gd name="T31" fmla="*/ 22 h 157"/>
                  <a:gd name="T32" fmla="*/ 9 w 144"/>
                  <a:gd name="T33" fmla="*/ 68 h 157"/>
                  <a:gd name="T34" fmla="*/ 19 w 144"/>
                  <a:gd name="T35" fmla="*/ 11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4" h="157">
                    <a:moveTo>
                      <a:pt x="124" y="37"/>
                    </a:moveTo>
                    <a:cubicBezTo>
                      <a:pt x="144" y="66"/>
                      <a:pt x="141" y="110"/>
                      <a:pt x="116" y="133"/>
                    </a:cubicBezTo>
                    <a:cubicBezTo>
                      <a:pt x="90" y="157"/>
                      <a:pt x="47" y="151"/>
                      <a:pt x="19" y="121"/>
                    </a:cubicBezTo>
                    <a:cubicBezTo>
                      <a:pt x="6" y="107"/>
                      <a:pt x="0" y="88"/>
                      <a:pt x="2" y="67"/>
                    </a:cubicBezTo>
                    <a:cubicBezTo>
                      <a:pt x="4" y="47"/>
                      <a:pt x="13" y="29"/>
                      <a:pt x="26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39" y="5"/>
                      <a:pt x="56" y="0"/>
                      <a:pt x="73" y="3"/>
                    </a:cubicBezTo>
                    <a:cubicBezTo>
                      <a:pt x="89" y="6"/>
                      <a:pt x="105" y="15"/>
                      <a:pt x="119" y="30"/>
                    </a:cubicBezTo>
                    <a:cubicBezTo>
                      <a:pt x="121" y="32"/>
                      <a:pt x="123" y="35"/>
                      <a:pt x="124" y="37"/>
                    </a:cubicBezTo>
                    <a:close/>
                    <a:moveTo>
                      <a:pt x="19" y="110"/>
                    </a:moveTo>
                    <a:cubicBezTo>
                      <a:pt x="21" y="112"/>
                      <a:pt x="22" y="114"/>
                      <a:pt x="24" y="116"/>
                    </a:cubicBezTo>
                    <a:cubicBezTo>
                      <a:pt x="50" y="144"/>
                      <a:pt x="88" y="149"/>
                      <a:pt x="111" y="128"/>
                    </a:cubicBezTo>
                    <a:cubicBezTo>
                      <a:pt x="136" y="105"/>
                      <a:pt x="137" y="60"/>
                      <a:pt x="113" y="34"/>
                    </a:cubicBezTo>
                    <a:cubicBezTo>
                      <a:pt x="101" y="21"/>
                      <a:pt x="86" y="12"/>
                      <a:pt x="72" y="10"/>
                    </a:cubicBezTo>
                    <a:cubicBezTo>
                      <a:pt x="57" y="7"/>
                      <a:pt x="42" y="11"/>
                      <a:pt x="31" y="22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19" y="33"/>
                      <a:pt x="11" y="50"/>
                      <a:pt x="9" y="68"/>
                    </a:cubicBezTo>
                    <a:cubicBezTo>
                      <a:pt x="8" y="83"/>
                      <a:pt x="11" y="98"/>
                      <a:pt x="19" y="1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68" name="">
                <a:extLst>
                  <a:ext uri="{FF2B5EF4-FFF2-40B4-BE49-F238E27FC236}">
                    <a16:creationId xmlns:a16="http://schemas.microsoft.com/office/drawing/2014/main" id="{E30BCF54-AAC1-47B9-86B1-3DF5A7D63C46}"/>
                  </a:ext>
                </a:extLst>
              </p:cNvPr>
              <p:cNvSpPr/>
              <p:nvPr/>
            </p:nvSpPr>
            <p:spPr bwMode="auto">
              <a:xfrm>
                <a:off x="7477021" y="3140060"/>
                <a:ext cx="139206" cy="158347"/>
              </a:xfrm>
              <a:custGeom>
                <a:avLst/>
                <a:gdLst>
                  <a:gd name="T0" fmla="*/ 60 w 67"/>
                  <a:gd name="T1" fmla="*/ 18 h 76"/>
                  <a:gd name="T2" fmla="*/ 66 w 67"/>
                  <a:gd name="T3" fmla="*/ 40 h 76"/>
                  <a:gd name="T4" fmla="*/ 56 w 67"/>
                  <a:gd name="T5" fmla="*/ 64 h 76"/>
                  <a:gd name="T6" fmla="*/ 9 w 67"/>
                  <a:gd name="T7" fmla="*/ 58 h 76"/>
                  <a:gd name="T8" fmla="*/ 1 w 67"/>
                  <a:gd name="T9" fmla="*/ 32 h 76"/>
                  <a:gd name="T10" fmla="*/ 12 w 67"/>
                  <a:gd name="T11" fmla="*/ 8 h 76"/>
                  <a:gd name="T12" fmla="*/ 35 w 67"/>
                  <a:gd name="T13" fmla="*/ 1 h 76"/>
                  <a:gd name="T14" fmla="*/ 57 w 67"/>
                  <a:gd name="T15" fmla="*/ 14 h 76"/>
                  <a:gd name="T16" fmla="*/ 60 w 67"/>
                  <a:gd name="T17" fmla="*/ 18 h 76"/>
                  <a:gd name="T18" fmla="*/ 12 w 67"/>
                  <a:gd name="T19" fmla="*/ 51 h 76"/>
                  <a:gd name="T20" fmla="*/ 14 w 67"/>
                  <a:gd name="T21" fmla="*/ 53 h 76"/>
                  <a:gd name="T22" fmla="*/ 51 w 67"/>
                  <a:gd name="T23" fmla="*/ 59 h 76"/>
                  <a:gd name="T24" fmla="*/ 59 w 67"/>
                  <a:gd name="T25" fmla="*/ 39 h 76"/>
                  <a:gd name="T26" fmla="*/ 52 w 67"/>
                  <a:gd name="T27" fmla="*/ 19 h 76"/>
                  <a:gd name="T28" fmla="*/ 34 w 67"/>
                  <a:gd name="T29" fmla="*/ 8 h 76"/>
                  <a:gd name="T30" fmla="*/ 17 w 67"/>
                  <a:gd name="T31" fmla="*/ 13 h 76"/>
                  <a:gd name="T32" fmla="*/ 17 w 67"/>
                  <a:gd name="T33" fmla="*/ 13 h 76"/>
                  <a:gd name="T34" fmla="*/ 7 w 67"/>
                  <a:gd name="T35" fmla="*/ 33 h 76"/>
                  <a:gd name="T36" fmla="*/ 12 w 67"/>
                  <a:gd name="T37" fmla="*/ 51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7" h="76">
                    <a:moveTo>
                      <a:pt x="60" y="18"/>
                    </a:moveTo>
                    <a:cubicBezTo>
                      <a:pt x="64" y="24"/>
                      <a:pt x="67" y="32"/>
                      <a:pt x="66" y="40"/>
                    </a:cubicBezTo>
                    <a:cubicBezTo>
                      <a:pt x="66" y="49"/>
                      <a:pt x="62" y="58"/>
                      <a:pt x="56" y="64"/>
                    </a:cubicBezTo>
                    <a:cubicBezTo>
                      <a:pt x="43" y="76"/>
                      <a:pt x="22" y="73"/>
                      <a:pt x="9" y="58"/>
                    </a:cubicBezTo>
                    <a:cubicBezTo>
                      <a:pt x="3" y="51"/>
                      <a:pt x="0" y="42"/>
                      <a:pt x="1" y="32"/>
                    </a:cubicBezTo>
                    <a:cubicBezTo>
                      <a:pt x="1" y="23"/>
                      <a:pt x="6" y="14"/>
                      <a:pt x="12" y="8"/>
                    </a:cubicBezTo>
                    <a:cubicBezTo>
                      <a:pt x="19" y="2"/>
                      <a:pt x="27" y="0"/>
                      <a:pt x="35" y="1"/>
                    </a:cubicBezTo>
                    <a:cubicBezTo>
                      <a:pt x="43" y="2"/>
                      <a:pt x="51" y="7"/>
                      <a:pt x="57" y="14"/>
                    </a:cubicBezTo>
                    <a:cubicBezTo>
                      <a:pt x="58" y="15"/>
                      <a:pt x="59" y="16"/>
                      <a:pt x="60" y="18"/>
                    </a:cubicBezTo>
                    <a:close/>
                    <a:moveTo>
                      <a:pt x="12" y="51"/>
                    </a:moveTo>
                    <a:cubicBezTo>
                      <a:pt x="12" y="52"/>
                      <a:pt x="13" y="53"/>
                      <a:pt x="14" y="53"/>
                    </a:cubicBezTo>
                    <a:cubicBezTo>
                      <a:pt x="25" y="65"/>
                      <a:pt x="41" y="68"/>
                      <a:pt x="51" y="59"/>
                    </a:cubicBezTo>
                    <a:cubicBezTo>
                      <a:pt x="56" y="54"/>
                      <a:pt x="59" y="47"/>
                      <a:pt x="59" y="39"/>
                    </a:cubicBezTo>
                    <a:cubicBezTo>
                      <a:pt x="60" y="32"/>
                      <a:pt x="57" y="24"/>
                      <a:pt x="52" y="19"/>
                    </a:cubicBezTo>
                    <a:cubicBezTo>
                      <a:pt x="47" y="13"/>
                      <a:pt x="40" y="9"/>
                      <a:pt x="34" y="8"/>
                    </a:cubicBezTo>
                    <a:cubicBezTo>
                      <a:pt x="28" y="7"/>
                      <a:pt x="22" y="9"/>
                      <a:pt x="17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1" y="18"/>
                      <a:pt x="8" y="25"/>
                      <a:pt x="7" y="33"/>
                    </a:cubicBezTo>
                    <a:cubicBezTo>
                      <a:pt x="7" y="40"/>
                      <a:pt x="8" y="46"/>
                      <a:pt x="12" y="5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69" name="">
                <a:extLst>
                  <a:ext uri="{FF2B5EF4-FFF2-40B4-BE49-F238E27FC236}">
                    <a16:creationId xmlns:a16="http://schemas.microsoft.com/office/drawing/2014/main" id="{A669566D-EA15-4DDF-81C5-5D17FF5A83A6}"/>
                  </a:ext>
                </a:extLst>
              </p:cNvPr>
              <p:cNvSpPr/>
              <p:nvPr/>
            </p:nvSpPr>
            <p:spPr bwMode="auto">
              <a:xfrm>
                <a:off x="7597956" y="3267085"/>
                <a:ext cx="107885" cy="104405"/>
              </a:xfrm>
              <a:custGeom>
                <a:avLst/>
                <a:gdLst>
                  <a:gd name="T0" fmla="*/ 45 w 52"/>
                  <a:gd name="T1" fmla="*/ 12 h 50"/>
                  <a:gd name="T2" fmla="*/ 43 w 52"/>
                  <a:gd name="T3" fmla="*/ 44 h 50"/>
                  <a:gd name="T4" fmla="*/ 28 w 52"/>
                  <a:gd name="T5" fmla="*/ 49 h 50"/>
                  <a:gd name="T6" fmla="*/ 10 w 52"/>
                  <a:gd name="T7" fmla="*/ 41 h 50"/>
                  <a:gd name="T8" fmla="*/ 11 w 52"/>
                  <a:gd name="T9" fmla="*/ 6 h 50"/>
                  <a:gd name="T10" fmla="*/ 11 w 52"/>
                  <a:gd name="T11" fmla="*/ 6 h 50"/>
                  <a:gd name="T12" fmla="*/ 25 w 52"/>
                  <a:gd name="T13" fmla="*/ 1 h 50"/>
                  <a:gd name="T14" fmla="*/ 43 w 52"/>
                  <a:gd name="T15" fmla="*/ 9 h 50"/>
                  <a:gd name="T16" fmla="*/ 45 w 52"/>
                  <a:gd name="T17" fmla="*/ 12 h 50"/>
                  <a:gd name="T18" fmla="*/ 13 w 52"/>
                  <a:gd name="T19" fmla="*/ 34 h 50"/>
                  <a:gd name="T20" fmla="*/ 15 w 52"/>
                  <a:gd name="T21" fmla="*/ 36 h 50"/>
                  <a:gd name="T22" fmla="*/ 28 w 52"/>
                  <a:gd name="T23" fmla="*/ 43 h 50"/>
                  <a:gd name="T24" fmla="*/ 38 w 52"/>
                  <a:gd name="T25" fmla="*/ 39 h 50"/>
                  <a:gd name="T26" fmla="*/ 38 w 52"/>
                  <a:gd name="T27" fmla="*/ 14 h 50"/>
                  <a:gd name="T28" fmla="*/ 25 w 52"/>
                  <a:gd name="T29" fmla="*/ 8 h 50"/>
                  <a:gd name="T30" fmla="*/ 16 w 52"/>
                  <a:gd name="T31" fmla="*/ 11 h 50"/>
                  <a:gd name="T32" fmla="*/ 16 w 52"/>
                  <a:gd name="T33" fmla="*/ 11 h 50"/>
                  <a:gd name="T34" fmla="*/ 13 w 52"/>
                  <a:gd name="T35" fmla="*/ 3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2" h="50">
                    <a:moveTo>
                      <a:pt x="45" y="12"/>
                    </a:moveTo>
                    <a:cubicBezTo>
                      <a:pt x="52" y="22"/>
                      <a:pt x="51" y="36"/>
                      <a:pt x="43" y="44"/>
                    </a:cubicBezTo>
                    <a:cubicBezTo>
                      <a:pt x="39" y="48"/>
                      <a:pt x="34" y="50"/>
                      <a:pt x="28" y="49"/>
                    </a:cubicBezTo>
                    <a:cubicBezTo>
                      <a:pt x="22" y="49"/>
                      <a:pt x="15" y="46"/>
                      <a:pt x="10" y="41"/>
                    </a:cubicBezTo>
                    <a:cubicBezTo>
                      <a:pt x="0" y="31"/>
                      <a:pt x="3" y="14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5" y="2"/>
                      <a:pt x="20" y="0"/>
                      <a:pt x="25" y="1"/>
                    </a:cubicBezTo>
                    <a:cubicBezTo>
                      <a:pt x="31" y="1"/>
                      <a:pt x="38" y="4"/>
                      <a:pt x="43" y="9"/>
                    </a:cubicBezTo>
                    <a:cubicBezTo>
                      <a:pt x="44" y="10"/>
                      <a:pt x="44" y="11"/>
                      <a:pt x="45" y="12"/>
                    </a:cubicBezTo>
                    <a:close/>
                    <a:moveTo>
                      <a:pt x="13" y="34"/>
                    </a:moveTo>
                    <a:cubicBezTo>
                      <a:pt x="14" y="35"/>
                      <a:pt x="14" y="35"/>
                      <a:pt x="15" y="36"/>
                    </a:cubicBezTo>
                    <a:cubicBezTo>
                      <a:pt x="19" y="40"/>
                      <a:pt x="24" y="42"/>
                      <a:pt x="28" y="43"/>
                    </a:cubicBezTo>
                    <a:cubicBezTo>
                      <a:pt x="32" y="43"/>
                      <a:pt x="35" y="41"/>
                      <a:pt x="38" y="39"/>
                    </a:cubicBezTo>
                    <a:cubicBezTo>
                      <a:pt x="44" y="33"/>
                      <a:pt x="44" y="21"/>
                      <a:pt x="38" y="14"/>
                    </a:cubicBezTo>
                    <a:cubicBezTo>
                      <a:pt x="34" y="10"/>
                      <a:pt x="29" y="8"/>
                      <a:pt x="25" y="8"/>
                    </a:cubicBezTo>
                    <a:cubicBezTo>
                      <a:pt x="22" y="7"/>
                      <a:pt x="19" y="9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1" y="16"/>
                      <a:pt x="8" y="27"/>
                      <a:pt x="13" y="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70" name="">
                <a:extLst>
                  <a:ext uri="{FF2B5EF4-FFF2-40B4-BE49-F238E27FC236}">
                    <a16:creationId xmlns:a16="http://schemas.microsoft.com/office/drawing/2014/main" id="{27DAA5A7-096B-4CAB-9766-1B964F72C60D}"/>
                  </a:ext>
                </a:extLst>
              </p:cNvPr>
              <p:cNvSpPr/>
              <p:nvPr/>
            </p:nvSpPr>
            <p:spPr bwMode="auto">
              <a:xfrm>
                <a:off x="7701490" y="3021735"/>
                <a:ext cx="122676" cy="120936"/>
              </a:xfrm>
              <a:custGeom>
                <a:avLst/>
                <a:gdLst>
                  <a:gd name="T0" fmla="*/ 52 w 59"/>
                  <a:gd name="T1" fmla="*/ 15 h 58"/>
                  <a:gd name="T2" fmla="*/ 57 w 59"/>
                  <a:gd name="T3" fmla="*/ 38 h 58"/>
                  <a:gd name="T4" fmla="*/ 47 w 59"/>
                  <a:gd name="T5" fmla="*/ 53 h 58"/>
                  <a:gd name="T6" fmla="*/ 24 w 59"/>
                  <a:gd name="T7" fmla="*/ 56 h 58"/>
                  <a:gd name="T8" fmla="*/ 3 w 59"/>
                  <a:gd name="T9" fmla="*/ 19 h 58"/>
                  <a:gd name="T10" fmla="*/ 13 w 59"/>
                  <a:gd name="T11" fmla="*/ 4 h 58"/>
                  <a:gd name="T12" fmla="*/ 36 w 59"/>
                  <a:gd name="T13" fmla="*/ 2 h 58"/>
                  <a:gd name="T14" fmla="*/ 52 w 59"/>
                  <a:gd name="T15" fmla="*/ 15 h 58"/>
                  <a:gd name="T16" fmla="*/ 14 w 59"/>
                  <a:gd name="T17" fmla="*/ 41 h 58"/>
                  <a:gd name="T18" fmla="*/ 25 w 59"/>
                  <a:gd name="T19" fmla="*/ 49 h 58"/>
                  <a:gd name="T20" fmla="*/ 43 w 59"/>
                  <a:gd name="T21" fmla="*/ 47 h 58"/>
                  <a:gd name="T22" fmla="*/ 50 w 59"/>
                  <a:gd name="T23" fmla="*/ 37 h 58"/>
                  <a:gd name="T24" fmla="*/ 34 w 59"/>
                  <a:gd name="T25" fmla="*/ 9 h 58"/>
                  <a:gd name="T26" fmla="*/ 17 w 59"/>
                  <a:gd name="T27" fmla="*/ 10 h 58"/>
                  <a:gd name="T28" fmla="*/ 10 w 59"/>
                  <a:gd name="T29" fmla="*/ 20 h 58"/>
                  <a:gd name="T30" fmla="*/ 10 w 59"/>
                  <a:gd name="T31" fmla="*/ 20 h 58"/>
                  <a:gd name="T32" fmla="*/ 14 w 59"/>
                  <a:gd name="T33" fmla="*/ 4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58">
                    <a:moveTo>
                      <a:pt x="52" y="15"/>
                    </a:moveTo>
                    <a:cubicBezTo>
                      <a:pt x="57" y="21"/>
                      <a:pt x="59" y="30"/>
                      <a:pt x="57" y="38"/>
                    </a:cubicBezTo>
                    <a:cubicBezTo>
                      <a:pt x="56" y="45"/>
                      <a:pt x="52" y="50"/>
                      <a:pt x="47" y="53"/>
                    </a:cubicBezTo>
                    <a:cubicBezTo>
                      <a:pt x="40" y="57"/>
                      <a:pt x="32" y="58"/>
                      <a:pt x="24" y="56"/>
                    </a:cubicBezTo>
                    <a:cubicBezTo>
                      <a:pt x="8" y="52"/>
                      <a:pt x="0" y="33"/>
                      <a:pt x="3" y="19"/>
                    </a:cubicBezTo>
                    <a:cubicBezTo>
                      <a:pt x="4" y="13"/>
                      <a:pt x="8" y="8"/>
                      <a:pt x="13" y="4"/>
                    </a:cubicBezTo>
                    <a:cubicBezTo>
                      <a:pt x="19" y="1"/>
                      <a:pt x="27" y="0"/>
                      <a:pt x="36" y="2"/>
                    </a:cubicBezTo>
                    <a:cubicBezTo>
                      <a:pt x="42" y="4"/>
                      <a:pt x="48" y="9"/>
                      <a:pt x="52" y="15"/>
                    </a:cubicBezTo>
                    <a:close/>
                    <a:moveTo>
                      <a:pt x="14" y="41"/>
                    </a:moveTo>
                    <a:cubicBezTo>
                      <a:pt x="17" y="45"/>
                      <a:pt x="21" y="48"/>
                      <a:pt x="25" y="49"/>
                    </a:cubicBezTo>
                    <a:cubicBezTo>
                      <a:pt x="32" y="51"/>
                      <a:pt x="38" y="50"/>
                      <a:pt x="43" y="47"/>
                    </a:cubicBezTo>
                    <a:cubicBezTo>
                      <a:pt x="47" y="45"/>
                      <a:pt x="49" y="41"/>
                      <a:pt x="50" y="37"/>
                    </a:cubicBezTo>
                    <a:cubicBezTo>
                      <a:pt x="53" y="25"/>
                      <a:pt x="45" y="12"/>
                      <a:pt x="34" y="9"/>
                    </a:cubicBezTo>
                    <a:cubicBezTo>
                      <a:pt x="27" y="7"/>
                      <a:pt x="21" y="8"/>
                      <a:pt x="17" y="10"/>
                    </a:cubicBezTo>
                    <a:cubicBezTo>
                      <a:pt x="13" y="12"/>
                      <a:pt x="11" y="16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8" y="27"/>
                      <a:pt x="10" y="35"/>
                      <a:pt x="14" y="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71" name="">
                <a:extLst>
                  <a:ext uri="{FF2B5EF4-FFF2-40B4-BE49-F238E27FC236}">
                    <a16:creationId xmlns:a16="http://schemas.microsoft.com/office/drawing/2014/main" id="{44235FE7-1B9F-42DF-8D7A-045F1D42D9C2}"/>
                  </a:ext>
                </a:extLst>
              </p:cNvPr>
              <p:cNvSpPr/>
              <p:nvPr/>
            </p:nvSpPr>
            <p:spPr bwMode="auto">
              <a:xfrm>
                <a:off x="7341295" y="2886879"/>
                <a:ext cx="826536" cy="779554"/>
              </a:xfrm>
              <a:custGeom>
                <a:avLst/>
                <a:gdLst>
                  <a:gd name="T0" fmla="*/ 346 w 397"/>
                  <a:gd name="T1" fmla="*/ 93 h 375"/>
                  <a:gd name="T2" fmla="*/ 382 w 397"/>
                  <a:gd name="T3" fmla="*/ 190 h 375"/>
                  <a:gd name="T4" fmla="*/ 339 w 397"/>
                  <a:gd name="T5" fmla="*/ 321 h 375"/>
                  <a:gd name="T6" fmla="*/ 212 w 397"/>
                  <a:gd name="T7" fmla="*/ 374 h 375"/>
                  <a:gd name="T8" fmla="*/ 69 w 397"/>
                  <a:gd name="T9" fmla="*/ 318 h 375"/>
                  <a:gd name="T10" fmla="*/ 8 w 397"/>
                  <a:gd name="T11" fmla="*/ 184 h 375"/>
                  <a:gd name="T12" fmla="*/ 55 w 397"/>
                  <a:gd name="T13" fmla="*/ 52 h 375"/>
                  <a:gd name="T14" fmla="*/ 55 w 397"/>
                  <a:gd name="T15" fmla="*/ 52 h 375"/>
                  <a:gd name="T16" fmla="*/ 174 w 397"/>
                  <a:gd name="T17" fmla="*/ 1 h 375"/>
                  <a:gd name="T18" fmla="*/ 316 w 397"/>
                  <a:gd name="T19" fmla="*/ 58 h 375"/>
                  <a:gd name="T20" fmla="*/ 346 w 397"/>
                  <a:gd name="T21" fmla="*/ 93 h 375"/>
                  <a:gd name="T22" fmla="*/ 49 w 397"/>
                  <a:gd name="T23" fmla="*/ 284 h 375"/>
                  <a:gd name="T24" fmla="*/ 73 w 397"/>
                  <a:gd name="T25" fmla="*/ 313 h 375"/>
                  <a:gd name="T26" fmla="*/ 212 w 397"/>
                  <a:gd name="T27" fmla="*/ 367 h 375"/>
                  <a:gd name="T28" fmla="*/ 334 w 397"/>
                  <a:gd name="T29" fmla="*/ 316 h 375"/>
                  <a:gd name="T30" fmla="*/ 311 w 397"/>
                  <a:gd name="T31" fmla="*/ 63 h 375"/>
                  <a:gd name="T32" fmla="*/ 174 w 397"/>
                  <a:gd name="T33" fmla="*/ 8 h 375"/>
                  <a:gd name="T34" fmla="*/ 60 w 397"/>
                  <a:gd name="T35" fmla="*/ 57 h 375"/>
                  <a:gd name="T36" fmla="*/ 60 w 397"/>
                  <a:gd name="T37" fmla="*/ 57 h 375"/>
                  <a:gd name="T38" fmla="*/ 49 w 397"/>
                  <a:gd name="T39" fmla="*/ 284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97" h="375">
                    <a:moveTo>
                      <a:pt x="346" y="93"/>
                    </a:moveTo>
                    <a:cubicBezTo>
                      <a:pt x="366" y="123"/>
                      <a:pt x="378" y="156"/>
                      <a:pt x="382" y="190"/>
                    </a:cubicBezTo>
                    <a:cubicBezTo>
                      <a:pt x="387" y="240"/>
                      <a:pt x="372" y="286"/>
                      <a:pt x="339" y="321"/>
                    </a:cubicBezTo>
                    <a:cubicBezTo>
                      <a:pt x="307" y="354"/>
                      <a:pt x="262" y="373"/>
                      <a:pt x="212" y="374"/>
                    </a:cubicBezTo>
                    <a:cubicBezTo>
                      <a:pt x="159" y="375"/>
                      <a:pt x="106" y="355"/>
                      <a:pt x="69" y="318"/>
                    </a:cubicBezTo>
                    <a:cubicBezTo>
                      <a:pt x="32" y="283"/>
                      <a:pt x="10" y="235"/>
                      <a:pt x="8" y="184"/>
                    </a:cubicBezTo>
                    <a:cubicBezTo>
                      <a:pt x="5" y="134"/>
                      <a:pt x="22" y="87"/>
                      <a:pt x="55" y="52"/>
                    </a:cubicBezTo>
                    <a:cubicBezTo>
                      <a:pt x="55" y="52"/>
                      <a:pt x="55" y="52"/>
                      <a:pt x="55" y="52"/>
                    </a:cubicBezTo>
                    <a:cubicBezTo>
                      <a:pt x="86" y="20"/>
                      <a:pt x="128" y="2"/>
                      <a:pt x="174" y="1"/>
                    </a:cubicBezTo>
                    <a:cubicBezTo>
                      <a:pt x="225" y="0"/>
                      <a:pt x="277" y="21"/>
                      <a:pt x="316" y="58"/>
                    </a:cubicBezTo>
                    <a:cubicBezTo>
                      <a:pt x="327" y="69"/>
                      <a:pt x="337" y="81"/>
                      <a:pt x="346" y="93"/>
                    </a:cubicBezTo>
                    <a:close/>
                    <a:moveTo>
                      <a:pt x="49" y="284"/>
                    </a:moveTo>
                    <a:cubicBezTo>
                      <a:pt x="56" y="294"/>
                      <a:pt x="64" y="304"/>
                      <a:pt x="73" y="313"/>
                    </a:cubicBezTo>
                    <a:cubicBezTo>
                      <a:pt x="110" y="348"/>
                      <a:pt x="160" y="368"/>
                      <a:pt x="212" y="367"/>
                    </a:cubicBezTo>
                    <a:cubicBezTo>
                      <a:pt x="260" y="366"/>
                      <a:pt x="304" y="348"/>
                      <a:pt x="334" y="316"/>
                    </a:cubicBezTo>
                    <a:cubicBezTo>
                      <a:pt x="397" y="250"/>
                      <a:pt x="387" y="137"/>
                      <a:pt x="311" y="63"/>
                    </a:cubicBezTo>
                    <a:cubicBezTo>
                      <a:pt x="274" y="27"/>
                      <a:pt x="224" y="7"/>
                      <a:pt x="174" y="8"/>
                    </a:cubicBezTo>
                    <a:cubicBezTo>
                      <a:pt x="130" y="8"/>
                      <a:pt x="90" y="26"/>
                      <a:pt x="60" y="57"/>
                    </a:cubicBezTo>
                    <a:cubicBezTo>
                      <a:pt x="60" y="57"/>
                      <a:pt x="60" y="57"/>
                      <a:pt x="60" y="57"/>
                    </a:cubicBezTo>
                    <a:cubicBezTo>
                      <a:pt x="3" y="117"/>
                      <a:pt x="0" y="213"/>
                      <a:pt x="49" y="28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72" name="">
                <a:extLst>
                  <a:ext uri="{FF2B5EF4-FFF2-40B4-BE49-F238E27FC236}">
                    <a16:creationId xmlns:a16="http://schemas.microsoft.com/office/drawing/2014/main" id="{6A994852-0A93-44D9-8ED8-B9EF31E59E1D}"/>
                  </a:ext>
                </a:extLst>
              </p:cNvPr>
              <p:cNvSpPr/>
              <p:nvPr/>
            </p:nvSpPr>
            <p:spPr bwMode="auto">
              <a:xfrm>
                <a:off x="7837216" y="3479375"/>
                <a:ext cx="45242" cy="26971"/>
              </a:xfrm>
              <a:custGeom>
                <a:avLst/>
                <a:gdLst>
                  <a:gd name="T0" fmla="*/ 21 w 22"/>
                  <a:gd name="T1" fmla="*/ 5 h 13"/>
                  <a:gd name="T2" fmla="*/ 20 w 22"/>
                  <a:gd name="T3" fmla="*/ 9 h 13"/>
                  <a:gd name="T4" fmla="*/ 10 w 22"/>
                  <a:gd name="T5" fmla="*/ 12 h 13"/>
                  <a:gd name="T6" fmla="*/ 1 w 22"/>
                  <a:gd name="T7" fmla="*/ 6 h 13"/>
                  <a:gd name="T8" fmla="*/ 2 w 22"/>
                  <a:gd name="T9" fmla="*/ 1 h 13"/>
                  <a:gd name="T10" fmla="*/ 7 w 22"/>
                  <a:gd name="T11" fmla="*/ 3 h 13"/>
                  <a:gd name="T12" fmla="*/ 11 w 22"/>
                  <a:gd name="T13" fmla="*/ 6 h 13"/>
                  <a:gd name="T14" fmla="*/ 16 w 22"/>
                  <a:gd name="T15" fmla="*/ 4 h 13"/>
                  <a:gd name="T16" fmla="*/ 20 w 22"/>
                  <a:gd name="T17" fmla="*/ 4 h 13"/>
                  <a:gd name="T18" fmla="*/ 21 w 22"/>
                  <a:gd name="T19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13">
                    <a:moveTo>
                      <a:pt x="21" y="5"/>
                    </a:moveTo>
                    <a:cubicBezTo>
                      <a:pt x="22" y="6"/>
                      <a:pt x="22" y="8"/>
                      <a:pt x="20" y="9"/>
                    </a:cubicBezTo>
                    <a:cubicBezTo>
                      <a:pt x="18" y="12"/>
                      <a:pt x="14" y="13"/>
                      <a:pt x="10" y="12"/>
                    </a:cubicBezTo>
                    <a:cubicBezTo>
                      <a:pt x="6" y="12"/>
                      <a:pt x="3" y="9"/>
                      <a:pt x="1" y="6"/>
                    </a:cubicBezTo>
                    <a:cubicBezTo>
                      <a:pt x="0" y="4"/>
                      <a:pt x="1" y="2"/>
                      <a:pt x="2" y="1"/>
                    </a:cubicBezTo>
                    <a:cubicBezTo>
                      <a:pt x="4" y="0"/>
                      <a:pt x="6" y="1"/>
                      <a:pt x="7" y="3"/>
                    </a:cubicBezTo>
                    <a:cubicBezTo>
                      <a:pt x="8" y="4"/>
                      <a:pt x="10" y="5"/>
                      <a:pt x="11" y="6"/>
                    </a:cubicBezTo>
                    <a:cubicBezTo>
                      <a:pt x="13" y="6"/>
                      <a:pt x="14" y="5"/>
                      <a:pt x="16" y="4"/>
                    </a:cubicBezTo>
                    <a:cubicBezTo>
                      <a:pt x="17" y="3"/>
                      <a:pt x="19" y="3"/>
                      <a:pt x="20" y="4"/>
                    </a:cubicBezTo>
                    <a:cubicBezTo>
                      <a:pt x="21" y="5"/>
                      <a:pt x="21" y="5"/>
                      <a:pt x="21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73" name="">
                <a:extLst>
                  <a:ext uri="{FF2B5EF4-FFF2-40B4-BE49-F238E27FC236}">
                    <a16:creationId xmlns:a16="http://schemas.microsoft.com/office/drawing/2014/main" id="{470720DF-EE5B-4CFF-BA05-C9346F355C6F}"/>
                  </a:ext>
                </a:extLst>
              </p:cNvPr>
              <p:cNvSpPr/>
              <p:nvPr/>
            </p:nvSpPr>
            <p:spPr bwMode="auto">
              <a:xfrm>
                <a:off x="7677129" y="3500256"/>
                <a:ext cx="45242" cy="31321"/>
              </a:xfrm>
              <a:custGeom>
                <a:avLst/>
                <a:gdLst>
                  <a:gd name="T0" fmla="*/ 21 w 22"/>
                  <a:gd name="T1" fmla="*/ 6 h 15"/>
                  <a:gd name="T2" fmla="*/ 21 w 22"/>
                  <a:gd name="T3" fmla="*/ 10 h 15"/>
                  <a:gd name="T4" fmla="*/ 9 w 22"/>
                  <a:gd name="T5" fmla="*/ 13 h 15"/>
                  <a:gd name="T6" fmla="*/ 0 w 22"/>
                  <a:gd name="T7" fmla="*/ 5 h 15"/>
                  <a:gd name="T8" fmla="*/ 3 w 22"/>
                  <a:gd name="T9" fmla="*/ 0 h 15"/>
                  <a:gd name="T10" fmla="*/ 7 w 22"/>
                  <a:gd name="T11" fmla="*/ 3 h 15"/>
                  <a:gd name="T12" fmla="*/ 11 w 22"/>
                  <a:gd name="T13" fmla="*/ 7 h 15"/>
                  <a:gd name="T14" fmla="*/ 15 w 22"/>
                  <a:gd name="T15" fmla="*/ 5 h 15"/>
                  <a:gd name="T16" fmla="*/ 20 w 22"/>
                  <a:gd name="T17" fmla="*/ 5 h 15"/>
                  <a:gd name="T18" fmla="*/ 21 w 22"/>
                  <a:gd name="T19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15">
                    <a:moveTo>
                      <a:pt x="21" y="6"/>
                    </a:moveTo>
                    <a:cubicBezTo>
                      <a:pt x="22" y="7"/>
                      <a:pt x="22" y="8"/>
                      <a:pt x="21" y="10"/>
                    </a:cubicBezTo>
                    <a:cubicBezTo>
                      <a:pt x="18" y="13"/>
                      <a:pt x="14" y="15"/>
                      <a:pt x="9" y="13"/>
                    </a:cubicBezTo>
                    <a:cubicBezTo>
                      <a:pt x="5" y="12"/>
                      <a:pt x="1" y="9"/>
                      <a:pt x="0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5" y="0"/>
                      <a:pt x="7" y="1"/>
                      <a:pt x="7" y="3"/>
                    </a:cubicBezTo>
                    <a:cubicBezTo>
                      <a:pt x="8" y="5"/>
                      <a:pt x="9" y="6"/>
                      <a:pt x="11" y="7"/>
                    </a:cubicBezTo>
                    <a:cubicBezTo>
                      <a:pt x="13" y="7"/>
                      <a:pt x="14" y="7"/>
                      <a:pt x="15" y="5"/>
                    </a:cubicBezTo>
                    <a:cubicBezTo>
                      <a:pt x="16" y="4"/>
                      <a:pt x="19" y="4"/>
                      <a:pt x="20" y="5"/>
                    </a:cubicBezTo>
                    <a:cubicBezTo>
                      <a:pt x="20" y="5"/>
                      <a:pt x="21" y="5"/>
                      <a:pt x="21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74" name="">
                <a:extLst>
                  <a:ext uri="{FF2B5EF4-FFF2-40B4-BE49-F238E27FC236}">
                    <a16:creationId xmlns:a16="http://schemas.microsoft.com/office/drawing/2014/main" id="{D19D9C39-3084-4FBE-861D-4AFFAB2F9F01}"/>
                  </a:ext>
                </a:extLst>
              </p:cNvPr>
              <p:cNvSpPr/>
              <p:nvPr/>
            </p:nvSpPr>
            <p:spPr bwMode="auto">
              <a:xfrm>
                <a:off x="7547494" y="3398461"/>
                <a:ext cx="47852" cy="26971"/>
              </a:xfrm>
              <a:custGeom>
                <a:avLst/>
                <a:gdLst>
                  <a:gd name="T0" fmla="*/ 22 w 23"/>
                  <a:gd name="T1" fmla="*/ 3 h 13"/>
                  <a:gd name="T2" fmla="*/ 22 w 23"/>
                  <a:gd name="T3" fmla="*/ 7 h 13"/>
                  <a:gd name="T4" fmla="*/ 11 w 23"/>
                  <a:gd name="T5" fmla="*/ 12 h 13"/>
                  <a:gd name="T6" fmla="*/ 1 w 23"/>
                  <a:gd name="T7" fmla="*/ 5 h 13"/>
                  <a:gd name="T8" fmla="*/ 3 w 23"/>
                  <a:gd name="T9" fmla="*/ 0 h 13"/>
                  <a:gd name="T10" fmla="*/ 7 w 23"/>
                  <a:gd name="T11" fmla="*/ 2 h 13"/>
                  <a:gd name="T12" fmla="*/ 12 w 23"/>
                  <a:gd name="T13" fmla="*/ 5 h 13"/>
                  <a:gd name="T14" fmla="*/ 16 w 23"/>
                  <a:gd name="T15" fmla="*/ 3 h 13"/>
                  <a:gd name="T16" fmla="*/ 21 w 23"/>
                  <a:gd name="T17" fmla="*/ 2 h 13"/>
                  <a:gd name="T18" fmla="*/ 22 w 23"/>
                  <a:gd name="T19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13">
                    <a:moveTo>
                      <a:pt x="22" y="3"/>
                    </a:moveTo>
                    <a:cubicBezTo>
                      <a:pt x="23" y="4"/>
                      <a:pt x="23" y="6"/>
                      <a:pt x="22" y="7"/>
                    </a:cubicBezTo>
                    <a:cubicBezTo>
                      <a:pt x="20" y="11"/>
                      <a:pt x="15" y="13"/>
                      <a:pt x="11" y="12"/>
                    </a:cubicBezTo>
                    <a:cubicBezTo>
                      <a:pt x="7" y="12"/>
                      <a:pt x="3" y="9"/>
                      <a:pt x="1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4" y="0"/>
                      <a:pt x="6" y="0"/>
                      <a:pt x="7" y="2"/>
                    </a:cubicBezTo>
                    <a:cubicBezTo>
                      <a:pt x="8" y="4"/>
                      <a:pt x="10" y="5"/>
                      <a:pt x="12" y="5"/>
                    </a:cubicBezTo>
                    <a:cubicBezTo>
                      <a:pt x="13" y="6"/>
                      <a:pt x="15" y="5"/>
                      <a:pt x="16" y="3"/>
                    </a:cubicBezTo>
                    <a:cubicBezTo>
                      <a:pt x="17" y="2"/>
                      <a:pt x="19" y="1"/>
                      <a:pt x="21" y="2"/>
                    </a:cubicBezTo>
                    <a:cubicBezTo>
                      <a:pt x="21" y="2"/>
                      <a:pt x="22" y="3"/>
                      <a:pt x="22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75" name="">
                <a:extLst>
                  <a:ext uri="{FF2B5EF4-FFF2-40B4-BE49-F238E27FC236}">
                    <a16:creationId xmlns:a16="http://schemas.microsoft.com/office/drawing/2014/main" id="{87822FC2-BF25-415F-BC51-BE3586CAF19A}"/>
                  </a:ext>
                </a:extLst>
              </p:cNvPr>
              <p:cNvSpPr/>
              <p:nvPr/>
            </p:nvSpPr>
            <p:spPr bwMode="auto">
              <a:xfrm>
                <a:off x="7834607" y="3323638"/>
                <a:ext cx="46112" cy="26971"/>
              </a:xfrm>
              <a:custGeom>
                <a:avLst/>
                <a:gdLst>
                  <a:gd name="T0" fmla="*/ 21 w 22"/>
                  <a:gd name="T1" fmla="*/ 4 h 13"/>
                  <a:gd name="T2" fmla="*/ 21 w 22"/>
                  <a:gd name="T3" fmla="*/ 8 h 13"/>
                  <a:gd name="T4" fmla="*/ 11 w 22"/>
                  <a:gd name="T5" fmla="*/ 12 h 13"/>
                  <a:gd name="T6" fmla="*/ 1 w 22"/>
                  <a:gd name="T7" fmla="*/ 5 h 13"/>
                  <a:gd name="T8" fmla="*/ 3 w 22"/>
                  <a:gd name="T9" fmla="*/ 1 h 13"/>
                  <a:gd name="T10" fmla="*/ 8 w 22"/>
                  <a:gd name="T11" fmla="*/ 2 h 13"/>
                  <a:gd name="T12" fmla="*/ 12 w 22"/>
                  <a:gd name="T13" fmla="*/ 6 h 13"/>
                  <a:gd name="T14" fmla="*/ 16 w 22"/>
                  <a:gd name="T15" fmla="*/ 4 h 13"/>
                  <a:gd name="T16" fmla="*/ 21 w 22"/>
                  <a:gd name="T17" fmla="*/ 3 h 13"/>
                  <a:gd name="T18" fmla="*/ 21 w 22"/>
                  <a:gd name="T19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13">
                    <a:moveTo>
                      <a:pt x="21" y="4"/>
                    </a:moveTo>
                    <a:cubicBezTo>
                      <a:pt x="22" y="5"/>
                      <a:pt x="22" y="7"/>
                      <a:pt x="21" y="8"/>
                    </a:cubicBezTo>
                    <a:cubicBezTo>
                      <a:pt x="19" y="11"/>
                      <a:pt x="15" y="13"/>
                      <a:pt x="11" y="12"/>
                    </a:cubicBezTo>
                    <a:cubicBezTo>
                      <a:pt x="7" y="12"/>
                      <a:pt x="3" y="9"/>
                      <a:pt x="1" y="5"/>
                    </a:cubicBezTo>
                    <a:cubicBezTo>
                      <a:pt x="0" y="3"/>
                      <a:pt x="1" y="1"/>
                      <a:pt x="3" y="1"/>
                    </a:cubicBezTo>
                    <a:cubicBezTo>
                      <a:pt x="5" y="0"/>
                      <a:pt x="7" y="1"/>
                      <a:pt x="8" y="2"/>
                    </a:cubicBezTo>
                    <a:cubicBezTo>
                      <a:pt x="8" y="4"/>
                      <a:pt x="10" y="5"/>
                      <a:pt x="12" y="6"/>
                    </a:cubicBezTo>
                    <a:cubicBezTo>
                      <a:pt x="13" y="6"/>
                      <a:pt x="15" y="5"/>
                      <a:pt x="16" y="4"/>
                    </a:cubicBezTo>
                    <a:cubicBezTo>
                      <a:pt x="17" y="2"/>
                      <a:pt x="19" y="2"/>
                      <a:pt x="21" y="3"/>
                    </a:cubicBezTo>
                    <a:cubicBezTo>
                      <a:pt x="21" y="3"/>
                      <a:pt x="21" y="4"/>
                      <a:pt x="21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76" name="">
                <a:extLst>
                  <a:ext uri="{FF2B5EF4-FFF2-40B4-BE49-F238E27FC236}">
                    <a16:creationId xmlns:a16="http://schemas.microsoft.com/office/drawing/2014/main" id="{8C096DC3-67BA-4060-A5C0-476E2E67548C}"/>
                  </a:ext>
                </a:extLst>
              </p:cNvPr>
              <p:cNvSpPr/>
              <p:nvPr/>
            </p:nvSpPr>
            <p:spPr bwMode="auto">
              <a:xfrm>
                <a:off x="7704101" y="3388021"/>
                <a:ext cx="43502" cy="25231"/>
              </a:xfrm>
              <a:custGeom>
                <a:avLst/>
                <a:gdLst>
                  <a:gd name="T0" fmla="*/ 20 w 21"/>
                  <a:gd name="T1" fmla="*/ 3 h 12"/>
                  <a:gd name="T2" fmla="*/ 20 w 21"/>
                  <a:gd name="T3" fmla="*/ 7 h 12"/>
                  <a:gd name="T4" fmla="*/ 10 w 21"/>
                  <a:gd name="T5" fmla="*/ 12 h 12"/>
                  <a:gd name="T6" fmla="*/ 1 w 21"/>
                  <a:gd name="T7" fmla="*/ 5 h 12"/>
                  <a:gd name="T8" fmla="*/ 3 w 21"/>
                  <a:gd name="T9" fmla="*/ 0 h 12"/>
                  <a:gd name="T10" fmla="*/ 8 w 21"/>
                  <a:gd name="T11" fmla="*/ 2 h 12"/>
                  <a:gd name="T12" fmla="*/ 11 w 21"/>
                  <a:gd name="T13" fmla="*/ 5 h 12"/>
                  <a:gd name="T14" fmla="*/ 15 w 21"/>
                  <a:gd name="T15" fmla="*/ 3 h 12"/>
                  <a:gd name="T16" fmla="*/ 20 w 21"/>
                  <a:gd name="T17" fmla="*/ 2 h 12"/>
                  <a:gd name="T18" fmla="*/ 20 w 21"/>
                  <a:gd name="T19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12">
                    <a:moveTo>
                      <a:pt x="20" y="3"/>
                    </a:moveTo>
                    <a:cubicBezTo>
                      <a:pt x="21" y="4"/>
                      <a:pt x="21" y="6"/>
                      <a:pt x="20" y="7"/>
                    </a:cubicBezTo>
                    <a:cubicBezTo>
                      <a:pt x="18" y="10"/>
                      <a:pt x="14" y="12"/>
                      <a:pt x="10" y="12"/>
                    </a:cubicBezTo>
                    <a:cubicBezTo>
                      <a:pt x="7" y="11"/>
                      <a:pt x="3" y="9"/>
                      <a:pt x="1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5" y="0"/>
                      <a:pt x="7" y="0"/>
                      <a:pt x="8" y="2"/>
                    </a:cubicBezTo>
                    <a:cubicBezTo>
                      <a:pt x="8" y="3"/>
                      <a:pt x="10" y="5"/>
                      <a:pt x="11" y="5"/>
                    </a:cubicBezTo>
                    <a:cubicBezTo>
                      <a:pt x="13" y="5"/>
                      <a:pt x="14" y="4"/>
                      <a:pt x="15" y="3"/>
                    </a:cubicBezTo>
                    <a:cubicBezTo>
                      <a:pt x="16" y="2"/>
                      <a:pt x="18" y="1"/>
                      <a:pt x="20" y="2"/>
                    </a:cubicBezTo>
                    <a:cubicBezTo>
                      <a:pt x="20" y="3"/>
                      <a:pt x="20" y="3"/>
                      <a:pt x="20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77" name="">
                <a:extLst>
                  <a:ext uri="{FF2B5EF4-FFF2-40B4-BE49-F238E27FC236}">
                    <a16:creationId xmlns:a16="http://schemas.microsoft.com/office/drawing/2014/main" id="{5F5EF422-912A-40DF-9CA9-B7560C3DDE2B}"/>
                  </a:ext>
                </a:extLst>
              </p:cNvPr>
              <p:cNvSpPr/>
              <p:nvPr/>
            </p:nvSpPr>
            <p:spPr bwMode="auto">
              <a:xfrm>
                <a:off x="7961632" y="3221843"/>
                <a:ext cx="40022" cy="24361"/>
              </a:xfrm>
              <a:custGeom>
                <a:avLst/>
                <a:gdLst>
                  <a:gd name="T0" fmla="*/ 18 w 19"/>
                  <a:gd name="T1" fmla="*/ 3 h 12"/>
                  <a:gd name="T2" fmla="*/ 18 w 19"/>
                  <a:gd name="T3" fmla="*/ 6 h 12"/>
                  <a:gd name="T4" fmla="*/ 9 w 19"/>
                  <a:gd name="T5" fmla="*/ 12 h 12"/>
                  <a:gd name="T6" fmla="*/ 0 w 19"/>
                  <a:gd name="T7" fmla="*/ 5 h 12"/>
                  <a:gd name="T8" fmla="*/ 2 w 19"/>
                  <a:gd name="T9" fmla="*/ 1 h 12"/>
                  <a:gd name="T10" fmla="*/ 7 w 19"/>
                  <a:gd name="T11" fmla="*/ 3 h 12"/>
                  <a:gd name="T12" fmla="*/ 10 w 19"/>
                  <a:gd name="T13" fmla="*/ 5 h 12"/>
                  <a:gd name="T14" fmla="*/ 12 w 19"/>
                  <a:gd name="T15" fmla="*/ 4 h 12"/>
                  <a:gd name="T16" fmla="*/ 17 w 19"/>
                  <a:gd name="T17" fmla="*/ 2 h 12"/>
                  <a:gd name="T18" fmla="*/ 18 w 19"/>
                  <a:gd name="T19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12">
                    <a:moveTo>
                      <a:pt x="18" y="3"/>
                    </a:moveTo>
                    <a:cubicBezTo>
                      <a:pt x="19" y="4"/>
                      <a:pt x="19" y="5"/>
                      <a:pt x="18" y="6"/>
                    </a:cubicBezTo>
                    <a:cubicBezTo>
                      <a:pt x="17" y="10"/>
                      <a:pt x="13" y="12"/>
                      <a:pt x="9" y="12"/>
                    </a:cubicBezTo>
                    <a:cubicBezTo>
                      <a:pt x="5" y="12"/>
                      <a:pt x="2" y="9"/>
                      <a:pt x="0" y="5"/>
                    </a:cubicBezTo>
                    <a:cubicBezTo>
                      <a:pt x="0" y="4"/>
                      <a:pt x="1" y="2"/>
                      <a:pt x="2" y="1"/>
                    </a:cubicBezTo>
                    <a:cubicBezTo>
                      <a:pt x="4" y="0"/>
                      <a:pt x="6" y="1"/>
                      <a:pt x="7" y="3"/>
                    </a:cubicBezTo>
                    <a:cubicBezTo>
                      <a:pt x="7" y="4"/>
                      <a:pt x="8" y="5"/>
                      <a:pt x="10" y="5"/>
                    </a:cubicBezTo>
                    <a:cubicBezTo>
                      <a:pt x="11" y="5"/>
                      <a:pt x="12" y="5"/>
                      <a:pt x="12" y="4"/>
                    </a:cubicBezTo>
                    <a:cubicBezTo>
                      <a:pt x="13" y="2"/>
                      <a:pt x="15" y="1"/>
                      <a:pt x="17" y="2"/>
                    </a:cubicBezTo>
                    <a:cubicBezTo>
                      <a:pt x="17" y="2"/>
                      <a:pt x="18" y="3"/>
                      <a:pt x="18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78" name="">
                <a:extLst>
                  <a:ext uri="{FF2B5EF4-FFF2-40B4-BE49-F238E27FC236}">
                    <a16:creationId xmlns:a16="http://schemas.microsoft.com/office/drawing/2014/main" id="{B8D15BFC-85F6-4233-BBA6-BC1A28D310EA}"/>
                  </a:ext>
                </a:extLst>
              </p:cNvPr>
              <p:cNvSpPr/>
              <p:nvPr/>
            </p:nvSpPr>
            <p:spPr bwMode="auto">
              <a:xfrm>
                <a:off x="7955542" y="3389761"/>
                <a:ext cx="40022" cy="29581"/>
              </a:xfrm>
              <a:custGeom>
                <a:avLst/>
                <a:gdLst>
                  <a:gd name="T0" fmla="*/ 18 w 19"/>
                  <a:gd name="T1" fmla="*/ 7 h 14"/>
                  <a:gd name="T2" fmla="*/ 18 w 19"/>
                  <a:gd name="T3" fmla="*/ 8 h 14"/>
                  <a:gd name="T4" fmla="*/ 17 w 19"/>
                  <a:gd name="T5" fmla="*/ 12 h 14"/>
                  <a:gd name="T6" fmla="*/ 7 w 19"/>
                  <a:gd name="T7" fmla="*/ 13 h 14"/>
                  <a:gd name="T8" fmla="*/ 0 w 19"/>
                  <a:gd name="T9" fmla="*/ 4 h 14"/>
                  <a:gd name="T10" fmla="*/ 3 w 19"/>
                  <a:gd name="T11" fmla="*/ 0 h 14"/>
                  <a:gd name="T12" fmla="*/ 7 w 19"/>
                  <a:gd name="T13" fmla="*/ 3 h 14"/>
                  <a:gd name="T14" fmla="*/ 10 w 19"/>
                  <a:gd name="T15" fmla="*/ 6 h 14"/>
                  <a:gd name="T16" fmla="*/ 14 w 19"/>
                  <a:gd name="T17" fmla="*/ 6 h 14"/>
                  <a:gd name="T18" fmla="*/ 18 w 19"/>
                  <a:gd name="T1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14">
                    <a:moveTo>
                      <a:pt x="18" y="7"/>
                    </a:moveTo>
                    <a:cubicBezTo>
                      <a:pt x="18" y="7"/>
                      <a:pt x="18" y="8"/>
                      <a:pt x="18" y="8"/>
                    </a:cubicBezTo>
                    <a:cubicBezTo>
                      <a:pt x="19" y="9"/>
                      <a:pt x="19" y="11"/>
                      <a:pt x="17" y="12"/>
                    </a:cubicBezTo>
                    <a:cubicBezTo>
                      <a:pt x="14" y="14"/>
                      <a:pt x="10" y="14"/>
                      <a:pt x="7" y="13"/>
                    </a:cubicBezTo>
                    <a:cubicBezTo>
                      <a:pt x="3" y="11"/>
                      <a:pt x="1" y="7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5" y="0"/>
                      <a:pt x="7" y="1"/>
                      <a:pt x="7" y="3"/>
                    </a:cubicBezTo>
                    <a:cubicBezTo>
                      <a:pt x="7" y="4"/>
                      <a:pt x="8" y="6"/>
                      <a:pt x="10" y="6"/>
                    </a:cubicBezTo>
                    <a:cubicBezTo>
                      <a:pt x="11" y="7"/>
                      <a:pt x="13" y="7"/>
                      <a:pt x="14" y="6"/>
                    </a:cubicBezTo>
                    <a:cubicBezTo>
                      <a:pt x="15" y="5"/>
                      <a:pt x="17" y="6"/>
                      <a:pt x="18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98" name="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  <p:cNvGrpSpPr>
              <a:grpSpLocks noChangeAspect="1"/>
            </p:cNvGrpSpPr>
            <p:nvPr userDrawn="1">
              <p:custDataLst>
                <p:tags r:id="rId1"/>
              </p:custDataLst>
            </p:nvPr>
          </p:nvGrpSpPr>
          <p:grpSpPr>
            <a:xfrm rot="3544926">
              <a:off x="10059306" y="2920760"/>
              <a:ext cx="1474417" cy="1436951"/>
              <a:chOff x="3679825" y="1016001"/>
              <a:chExt cx="4865498" cy="4741863"/>
            </a:xfrm>
            <a:solidFill>
              <a:schemeClr val="accent2">
                <a:alpha val="85000"/>
              </a:schemeClr>
            </a:solidFill>
          </p:grpSpPr>
          <p:sp>
            <p:nvSpPr>
              <p:cNvPr id="534" name="">
                <a:extLst>
                  <a:ext uri="{FF2B5EF4-FFF2-40B4-BE49-F238E27FC236}">
                    <a16:creationId xmlns:a16="http://schemas.microsoft.com/office/drawing/2014/main" id="{B5C84063-6280-4452-BC96-5A98BC1E7A0F}"/>
                  </a:ext>
                </a:extLst>
              </p:cNvPr>
              <p:cNvSpPr/>
              <p:nvPr/>
            </p:nvSpPr>
            <p:spPr bwMode="auto">
              <a:xfrm>
                <a:off x="8313548" y="3497264"/>
                <a:ext cx="231775" cy="561975"/>
              </a:xfrm>
              <a:custGeom>
                <a:avLst/>
                <a:gdLst>
                  <a:gd name="T0" fmla="*/ 3 w 61"/>
                  <a:gd name="T1" fmla="*/ 44 h 148"/>
                  <a:gd name="T2" fmla="*/ 12 w 61"/>
                  <a:gd name="T3" fmla="*/ 17 h 148"/>
                  <a:gd name="T4" fmla="*/ 35 w 61"/>
                  <a:gd name="T5" fmla="*/ 1 h 148"/>
                  <a:gd name="T6" fmla="*/ 57 w 61"/>
                  <a:gd name="T7" fmla="*/ 15 h 148"/>
                  <a:gd name="T8" fmla="*/ 49 w 61"/>
                  <a:gd name="T9" fmla="*/ 52 h 148"/>
                  <a:gd name="T10" fmla="*/ 52 w 61"/>
                  <a:gd name="T11" fmla="*/ 82 h 148"/>
                  <a:gd name="T12" fmla="*/ 58 w 61"/>
                  <a:gd name="T13" fmla="*/ 111 h 148"/>
                  <a:gd name="T14" fmla="*/ 18 w 61"/>
                  <a:gd name="T15" fmla="*/ 126 h 148"/>
                  <a:gd name="T16" fmla="*/ 3 w 61"/>
                  <a:gd name="T17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148">
                    <a:moveTo>
                      <a:pt x="3" y="44"/>
                    </a:moveTo>
                    <a:cubicBezTo>
                      <a:pt x="4" y="34"/>
                      <a:pt x="6" y="25"/>
                      <a:pt x="12" y="17"/>
                    </a:cubicBezTo>
                    <a:cubicBezTo>
                      <a:pt x="17" y="9"/>
                      <a:pt x="25" y="2"/>
                      <a:pt x="35" y="1"/>
                    </a:cubicBezTo>
                    <a:cubicBezTo>
                      <a:pt x="44" y="0"/>
                      <a:pt x="54" y="6"/>
                      <a:pt x="57" y="15"/>
                    </a:cubicBezTo>
                    <a:cubicBezTo>
                      <a:pt x="61" y="27"/>
                      <a:pt x="51" y="40"/>
                      <a:pt x="49" y="52"/>
                    </a:cubicBezTo>
                    <a:cubicBezTo>
                      <a:pt x="47" y="62"/>
                      <a:pt x="49" y="72"/>
                      <a:pt x="52" y="82"/>
                    </a:cubicBezTo>
                    <a:cubicBezTo>
                      <a:pt x="55" y="91"/>
                      <a:pt x="58" y="101"/>
                      <a:pt x="58" y="111"/>
                    </a:cubicBezTo>
                    <a:cubicBezTo>
                      <a:pt x="58" y="135"/>
                      <a:pt x="32" y="148"/>
                      <a:pt x="18" y="126"/>
                    </a:cubicBezTo>
                    <a:cubicBezTo>
                      <a:pt x="3" y="104"/>
                      <a:pt x="0" y="70"/>
                      <a:pt x="3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5" name="">
                <a:extLst>
                  <a:ext uri="{FF2B5EF4-FFF2-40B4-BE49-F238E27FC236}">
                    <a16:creationId xmlns:a16="http://schemas.microsoft.com/office/drawing/2014/main" id="{F27B79F0-BE8C-406E-A72C-6FDA3F0FB34E}"/>
                  </a:ext>
                </a:extLst>
              </p:cNvPr>
              <p:cNvSpPr/>
              <p:nvPr/>
            </p:nvSpPr>
            <p:spPr bwMode="auto">
              <a:xfrm>
                <a:off x="8356600" y="3232151"/>
                <a:ext cx="155575" cy="188913"/>
              </a:xfrm>
              <a:custGeom>
                <a:avLst/>
                <a:gdLst>
                  <a:gd name="T0" fmla="*/ 2 w 41"/>
                  <a:gd name="T1" fmla="*/ 31 h 50"/>
                  <a:gd name="T2" fmla="*/ 11 w 41"/>
                  <a:gd name="T3" fmla="*/ 6 h 50"/>
                  <a:gd name="T4" fmla="*/ 31 w 41"/>
                  <a:gd name="T5" fmla="*/ 4 h 50"/>
                  <a:gd name="T6" fmla="*/ 41 w 41"/>
                  <a:gd name="T7" fmla="*/ 22 h 50"/>
                  <a:gd name="T8" fmla="*/ 25 w 41"/>
                  <a:gd name="T9" fmla="*/ 48 h 50"/>
                  <a:gd name="T10" fmla="*/ 2 w 41"/>
                  <a:gd name="T11" fmla="*/ 3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50">
                    <a:moveTo>
                      <a:pt x="2" y="31"/>
                    </a:moveTo>
                    <a:cubicBezTo>
                      <a:pt x="0" y="22"/>
                      <a:pt x="3" y="12"/>
                      <a:pt x="11" y="6"/>
                    </a:cubicBezTo>
                    <a:cubicBezTo>
                      <a:pt x="16" y="2"/>
                      <a:pt x="24" y="0"/>
                      <a:pt x="31" y="4"/>
                    </a:cubicBezTo>
                    <a:cubicBezTo>
                      <a:pt x="37" y="7"/>
                      <a:pt x="41" y="15"/>
                      <a:pt x="41" y="22"/>
                    </a:cubicBezTo>
                    <a:cubicBezTo>
                      <a:pt x="41" y="32"/>
                      <a:pt x="34" y="45"/>
                      <a:pt x="25" y="48"/>
                    </a:cubicBezTo>
                    <a:cubicBezTo>
                      <a:pt x="15" y="50"/>
                      <a:pt x="5" y="39"/>
                      <a:pt x="2" y="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6" name="">
                <a:extLst>
                  <a:ext uri="{FF2B5EF4-FFF2-40B4-BE49-F238E27FC236}">
                    <a16:creationId xmlns:a16="http://schemas.microsoft.com/office/drawing/2014/main" id="{216DE3C1-0B4D-43E3-BCC5-2CC30CD5E601}"/>
                  </a:ext>
                </a:extLst>
              </p:cNvPr>
              <p:cNvSpPr/>
              <p:nvPr/>
            </p:nvSpPr>
            <p:spPr bwMode="auto">
              <a:xfrm>
                <a:off x="3854450" y="2684464"/>
                <a:ext cx="300038" cy="842963"/>
              </a:xfrm>
              <a:custGeom>
                <a:avLst/>
                <a:gdLst>
                  <a:gd name="T0" fmla="*/ 60 w 79"/>
                  <a:gd name="T1" fmla="*/ 197 h 222"/>
                  <a:gd name="T2" fmla="*/ 28 w 79"/>
                  <a:gd name="T3" fmla="*/ 222 h 222"/>
                  <a:gd name="T4" fmla="*/ 3 w 79"/>
                  <a:gd name="T5" fmla="*/ 200 h 222"/>
                  <a:gd name="T6" fmla="*/ 10 w 79"/>
                  <a:gd name="T7" fmla="*/ 169 h 222"/>
                  <a:gd name="T8" fmla="*/ 10 w 79"/>
                  <a:gd name="T9" fmla="*/ 91 h 222"/>
                  <a:gd name="T10" fmla="*/ 1 w 79"/>
                  <a:gd name="T11" fmla="*/ 67 h 222"/>
                  <a:gd name="T12" fmla="*/ 6 w 79"/>
                  <a:gd name="T13" fmla="*/ 42 h 222"/>
                  <a:gd name="T14" fmla="*/ 68 w 79"/>
                  <a:gd name="T15" fmla="*/ 85 h 222"/>
                  <a:gd name="T16" fmla="*/ 60 w 79"/>
                  <a:gd name="T17" fmla="*/ 197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9" h="222">
                    <a:moveTo>
                      <a:pt x="60" y="197"/>
                    </a:moveTo>
                    <a:cubicBezTo>
                      <a:pt x="55" y="209"/>
                      <a:pt x="45" y="222"/>
                      <a:pt x="28" y="222"/>
                    </a:cubicBezTo>
                    <a:cubicBezTo>
                      <a:pt x="14" y="222"/>
                      <a:pt x="4" y="211"/>
                      <a:pt x="3" y="200"/>
                    </a:cubicBezTo>
                    <a:cubicBezTo>
                      <a:pt x="2" y="189"/>
                      <a:pt x="7" y="179"/>
                      <a:pt x="10" y="169"/>
                    </a:cubicBezTo>
                    <a:cubicBezTo>
                      <a:pt x="19" y="143"/>
                      <a:pt x="19" y="116"/>
                      <a:pt x="10" y="91"/>
                    </a:cubicBezTo>
                    <a:cubicBezTo>
                      <a:pt x="7" y="83"/>
                      <a:pt x="3" y="75"/>
                      <a:pt x="1" y="67"/>
                    </a:cubicBezTo>
                    <a:cubicBezTo>
                      <a:pt x="0" y="58"/>
                      <a:pt x="0" y="49"/>
                      <a:pt x="6" y="42"/>
                    </a:cubicBezTo>
                    <a:cubicBezTo>
                      <a:pt x="37" y="0"/>
                      <a:pt x="64" y="70"/>
                      <a:pt x="68" y="85"/>
                    </a:cubicBezTo>
                    <a:cubicBezTo>
                      <a:pt x="79" y="122"/>
                      <a:pt x="77" y="161"/>
                      <a:pt x="60" y="19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7" name="">
                <a:extLst>
                  <a:ext uri="{FF2B5EF4-FFF2-40B4-BE49-F238E27FC236}">
                    <a16:creationId xmlns:a16="http://schemas.microsoft.com/office/drawing/2014/main" id="{6202C984-AADA-4894-AC45-780AEE4FDFE3}"/>
                  </a:ext>
                </a:extLst>
              </p:cNvPr>
              <p:cNvSpPr/>
              <p:nvPr/>
            </p:nvSpPr>
            <p:spPr bwMode="auto">
              <a:xfrm>
                <a:off x="3679825" y="3713164"/>
                <a:ext cx="250825" cy="307975"/>
              </a:xfrm>
              <a:custGeom>
                <a:avLst/>
                <a:gdLst>
                  <a:gd name="T0" fmla="*/ 2 w 66"/>
                  <a:gd name="T1" fmla="*/ 54 h 81"/>
                  <a:gd name="T2" fmla="*/ 8 w 66"/>
                  <a:gd name="T3" fmla="*/ 21 h 81"/>
                  <a:gd name="T4" fmla="*/ 34 w 66"/>
                  <a:gd name="T5" fmla="*/ 2 h 81"/>
                  <a:gd name="T6" fmla="*/ 60 w 66"/>
                  <a:gd name="T7" fmla="*/ 7 h 81"/>
                  <a:gd name="T8" fmla="*/ 66 w 66"/>
                  <a:gd name="T9" fmla="*/ 25 h 81"/>
                  <a:gd name="T10" fmla="*/ 52 w 66"/>
                  <a:gd name="T11" fmla="*/ 60 h 81"/>
                  <a:gd name="T12" fmla="*/ 2 w 66"/>
                  <a:gd name="T13" fmla="*/ 5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81">
                    <a:moveTo>
                      <a:pt x="2" y="54"/>
                    </a:moveTo>
                    <a:cubicBezTo>
                      <a:pt x="0" y="43"/>
                      <a:pt x="2" y="31"/>
                      <a:pt x="8" y="21"/>
                    </a:cubicBezTo>
                    <a:cubicBezTo>
                      <a:pt x="13" y="12"/>
                      <a:pt x="23" y="5"/>
                      <a:pt x="34" y="2"/>
                    </a:cubicBezTo>
                    <a:cubicBezTo>
                      <a:pt x="43" y="0"/>
                      <a:pt x="53" y="0"/>
                      <a:pt x="60" y="7"/>
                    </a:cubicBezTo>
                    <a:cubicBezTo>
                      <a:pt x="64" y="12"/>
                      <a:pt x="66" y="19"/>
                      <a:pt x="66" y="25"/>
                    </a:cubicBezTo>
                    <a:cubicBezTo>
                      <a:pt x="66" y="38"/>
                      <a:pt x="61" y="51"/>
                      <a:pt x="52" y="60"/>
                    </a:cubicBezTo>
                    <a:cubicBezTo>
                      <a:pt x="37" y="75"/>
                      <a:pt x="8" y="81"/>
                      <a:pt x="2" y="5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8" name="">
                <a:extLst>
                  <a:ext uri="{FF2B5EF4-FFF2-40B4-BE49-F238E27FC236}">
                    <a16:creationId xmlns:a16="http://schemas.microsoft.com/office/drawing/2014/main" id="{9D3006FE-86E6-4C4E-953D-DC5AC5F529AC}"/>
                  </a:ext>
                </a:extLst>
              </p:cNvPr>
              <p:cNvSpPr/>
              <p:nvPr/>
            </p:nvSpPr>
            <p:spPr bwMode="auto">
              <a:xfrm>
                <a:off x="5951538" y="1452564"/>
                <a:ext cx="57150" cy="125413"/>
              </a:xfrm>
              <a:custGeom>
                <a:avLst/>
                <a:gdLst>
                  <a:gd name="T0" fmla="*/ 9 w 15"/>
                  <a:gd name="T1" fmla="*/ 33 h 33"/>
                  <a:gd name="T2" fmla="*/ 5 w 15"/>
                  <a:gd name="T3" fmla="*/ 29 h 33"/>
                  <a:gd name="T4" fmla="*/ 1 w 15"/>
                  <a:gd name="T5" fmla="*/ 6 h 33"/>
                  <a:gd name="T6" fmla="*/ 5 w 15"/>
                  <a:gd name="T7" fmla="*/ 1 h 33"/>
                  <a:gd name="T8" fmla="*/ 10 w 15"/>
                  <a:gd name="T9" fmla="*/ 5 h 33"/>
                  <a:gd name="T10" fmla="*/ 14 w 15"/>
                  <a:gd name="T11" fmla="*/ 27 h 33"/>
                  <a:gd name="T12" fmla="*/ 10 w 15"/>
                  <a:gd name="T13" fmla="*/ 33 h 33"/>
                  <a:gd name="T14" fmla="*/ 9 w 15"/>
                  <a:gd name="T1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33">
                    <a:moveTo>
                      <a:pt x="9" y="33"/>
                    </a:moveTo>
                    <a:cubicBezTo>
                      <a:pt x="7" y="33"/>
                      <a:pt x="5" y="32"/>
                      <a:pt x="5" y="29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2" y="1"/>
                      <a:pt x="5" y="1"/>
                    </a:cubicBezTo>
                    <a:cubicBezTo>
                      <a:pt x="7" y="0"/>
                      <a:pt x="10" y="2"/>
                      <a:pt x="10" y="5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5" y="30"/>
                      <a:pt x="13" y="33"/>
                      <a:pt x="10" y="33"/>
                    </a:cubicBezTo>
                    <a:cubicBezTo>
                      <a:pt x="10" y="33"/>
                      <a:pt x="10" y="33"/>
                      <a:pt x="9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9" name="">
                <a:extLst>
                  <a:ext uri="{FF2B5EF4-FFF2-40B4-BE49-F238E27FC236}">
                    <a16:creationId xmlns:a16="http://schemas.microsoft.com/office/drawing/2014/main" id="{8185F125-63D9-48AD-B4BB-631127282084}"/>
                  </a:ext>
                </a:extLst>
              </p:cNvPr>
              <p:cNvSpPr/>
              <p:nvPr/>
            </p:nvSpPr>
            <p:spPr bwMode="auto">
              <a:xfrm>
                <a:off x="5472113" y="1665289"/>
                <a:ext cx="103188" cy="93663"/>
              </a:xfrm>
              <a:custGeom>
                <a:avLst/>
                <a:gdLst>
                  <a:gd name="T0" fmla="*/ 21 w 27"/>
                  <a:gd name="T1" fmla="*/ 25 h 25"/>
                  <a:gd name="T2" fmla="*/ 17 w 27"/>
                  <a:gd name="T3" fmla="*/ 23 h 25"/>
                  <a:gd name="T4" fmla="*/ 3 w 27"/>
                  <a:gd name="T5" fmla="*/ 10 h 25"/>
                  <a:gd name="T6" fmla="*/ 1 w 27"/>
                  <a:gd name="T7" fmla="*/ 3 h 25"/>
                  <a:gd name="T8" fmla="*/ 8 w 27"/>
                  <a:gd name="T9" fmla="*/ 1 h 25"/>
                  <a:gd name="T10" fmla="*/ 25 w 27"/>
                  <a:gd name="T11" fmla="*/ 18 h 25"/>
                  <a:gd name="T12" fmla="*/ 24 w 27"/>
                  <a:gd name="T13" fmla="*/ 24 h 25"/>
                  <a:gd name="T14" fmla="*/ 21 w 27"/>
                  <a:gd name="T1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25">
                    <a:moveTo>
                      <a:pt x="21" y="25"/>
                    </a:moveTo>
                    <a:cubicBezTo>
                      <a:pt x="19" y="25"/>
                      <a:pt x="18" y="25"/>
                      <a:pt x="17" y="23"/>
                    </a:cubicBezTo>
                    <a:cubicBezTo>
                      <a:pt x="13" y="18"/>
                      <a:pt x="8" y="13"/>
                      <a:pt x="3" y="10"/>
                    </a:cubicBezTo>
                    <a:cubicBezTo>
                      <a:pt x="0" y="8"/>
                      <a:pt x="0" y="5"/>
                      <a:pt x="1" y="3"/>
                    </a:cubicBezTo>
                    <a:cubicBezTo>
                      <a:pt x="3" y="1"/>
                      <a:pt x="6" y="0"/>
                      <a:pt x="8" y="1"/>
                    </a:cubicBezTo>
                    <a:cubicBezTo>
                      <a:pt x="15" y="6"/>
                      <a:pt x="21" y="11"/>
                      <a:pt x="25" y="18"/>
                    </a:cubicBezTo>
                    <a:cubicBezTo>
                      <a:pt x="27" y="20"/>
                      <a:pt x="26" y="23"/>
                      <a:pt x="24" y="24"/>
                    </a:cubicBezTo>
                    <a:cubicBezTo>
                      <a:pt x="23" y="25"/>
                      <a:pt x="22" y="25"/>
                      <a:pt x="21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0" name="">
                <a:extLst>
                  <a:ext uri="{FF2B5EF4-FFF2-40B4-BE49-F238E27FC236}">
                    <a16:creationId xmlns:a16="http://schemas.microsoft.com/office/drawing/2014/main" id="{7BB806F6-05FD-4944-B15A-F72D6CB72F58}"/>
                  </a:ext>
                </a:extLst>
              </p:cNvPr>
              <p:cNvSpPr/>
              <p:nvPr/>
            </p:nvSpPr>
            <p:spPr bwMode="auto">
              <a:xfrm>
                <a:off x="5168900" y="1987551"/>
                <a:ext cx="117475" cy="82550"/>
              </a:xfrm>
              <a:custGeom>
                <a:avLst/>
                <a:gdLst>
                  <a:gd name="T0" fmla="*/ 25 w 31"/>
                  <a:gd name="T1" fmla="*/ 22 h 22"/>
                  <a:gd name="T2" fmla="*/ 22 w 31"/>
                  <a:gd name="T3" fmla="*/ 21 h 22"/>
                  <a:gd name="T4" fmla="*/ 4 w 31"/>
                  <a:gd name="T5" fmla="*/ 10 h 22"/>
                  <a:gd name="T6" fmla="*/ 1 w 31"/>
                  <a:gd name="T7" fmla="*/ 3 h 22"/>
                  <a:gd name="T8" fmla="*/ 8 w 31"/>
                  <a:gd name="T9" fmla="*/ 1 h 22"/>
                  <a:gd name="T10" fmla="*/ 29 w 31"/>
                  <a:gd name="T11" fmla="*/ 13 h 22"/>
                  <a:gd name="T12" fmla="*/ 29 w 31"/>
                  <a:gd name="T13" fmla="*/ 20 h 22"/>
                  <a:gd name="T14" fmla="*/ 25 w 31"/>
                  <a:gd name="T1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22">
                    <a:moveTo>
                      <a:pt x="25" y="22"/>
                    </a:moveTo>
                    <a:cubicBezTo>
                      <a:pt x="24" y="22"/>
                      <a:pt x="23" y="22"/>
                      <a:pt x="22" y="21"/>
                    </a:cubicBezTo>
                    <a:cubicBezTo>
                      <a:pt x="17" y="16"/>
                      <a:pt x="11" y="13"/>
                      <a:pt x="4" y="10"/>
                    </a:cubicBezTo>
                    <a:cubicBezTo>
                      <a:pt x="2" y="9"/>
                      <a:pt x="0" y="6"/>
                      <a:pt x="1" y="3"/>
                    </a:cubicBezTo>
                    <a:cubicBezTo>
                      <a:pt x="3" y="1"/>
                      <a:pt x="5" y="0"/>
                      <a:pt x="8" y="1"/>
                    </a:cubicBezTo>
                    <a:cubicBezTo>
                      <a:pt x="15" y="4"/>
                      <a:pt x="22" y="8"/>
                      <a:pt x="29" y="13"/>
                    </a:cubicBezTo>
                    <a:cubicBezTo>
                      <a:pt x="31" y="15"/>
                      <a:pt x="31" y="18"/>
                      <a:pt x="29" y="20"/>
                    </a:cubicBezTo>
                    <a:cubicBezTo>
                      <a:pt x="28" y="21"/>
                      <a:pt x="27" y="22"/>
                      <a:pt x="25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1" name="">
                <a:extLst>
                  <a:ext uri="{FF2B5EF4-FFF2-40B4-BE49-F238E27FC236}">
                    <a16:creationId xmlns:a16="http://schemas.microsoft.com/office/drawing/2014/main" id="{39844919-CEBE-4C19-B200-A10DA1A98F86}"/>
                  </a:ext>
                </a:extLst>
              </p:cNvPr>
              <p:cNvSpPr/>
              <p:nvPr/>
            </p:nvSpPr>
            <p:spPr bwMode="auto">
              <a:xfrm>
                <a:off x="5051425" y="2484439"/>
                <a:ext cx="128588" cy="49213"/>
              </a:xfrm>
              <a:custGeom>
                <a:avLst/>
                <a:gdLst>
                  <a:gd name="T0" fmla="*/ 6 w 34"/>
                  <a:gd name="T1" fmla="*/ 13 h 13"/>
                  <a:gd name="T2" fmla="*/ 1 w 34"/>
                  <a:gd name="T3" fmla="*/ 8 h 13"/>
                  <a:gd name="T4" fmla="*/ 5 w 34"/>
                  <a:gd name="T5" fmla="*/ 3 h 13"/>
                  <a:gd name="T6" fmla="*/ 28 w 34"/>
                  <a:gd name="T7" fmla="*/ 0 h 13"/>
                  <a:gd name="T8" fmla="*/ 34 w 34"/>
                  <a:gd name="T9" fmla="*/ 5 h 13"/>
                  <a:gd name="T10" fmla="*/ 29 w 34"/>
                  <a:gd name="T11" fmla="*/ 10 h 13"/>
                  <a:gd name="T12" fmla="*/ 6 w 34"/>
                  <a:gd name="T13" fmla="*/ 13 h 13"/>
                  <a:gd name="T14" fmla="*/ 6 w 34"/>
                  <a:gd name="T1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13">
                    <a:moveTo>
                      <a:pt x="6" y="13"/>
                    </a:moveTo>
                    <a:cubicBezTo>
                      <a:pt x="3" y="13"/>
                      <a:pt x="1" y="11"/>
                      <a:pt x="1" y="8"/>
                    </a:cubicBezTo>
                    <a:cubicBezTo>
                      <a:pt x="0" y="6"/>
                      <a:pt x="2" y="3"/>
                      <a:pt x="5" y="3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1" y="0"/>
                      <a:pt x="33" y="2"/>
                      <a:pt x="34" y="5"/>
                    </a:cubicBezTo>
                    <a:cubicBezTo>
                      <a:pt x="34" y="7"/>
                      <a:pt x="32" y="10"/>
                      <a:pt x="29" y="10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6" y="13"/>
                      <a:pt x="6" y="13"/>
                      <a:pt x="6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2" name="">
                <a:extLst>
                  <a:ext uri="{FF2B5EF4-FFF2-40B4-BE49-F238E27FC236}">
                    <a16:creationId xmlns:a16="http://schemas.microsoft.com/office/drawing/2014/main" id="{93BCFCF5-9BBA-43FD-9998-041935E858A9}"/>
                  </a:ext>
                </a:extLst>
              </p:cNvPr>
              <p:cNvSpPr/>
              <p:nvPr/>
            </p:nvSpPr>
            <p:spPr bwMode="auto">
              <a:xfrm>
                <a:off x="5241925" y="2959101"/>
                <a:ext cx="112713" cy="104775"/>
              </a:xfrm>
              <a:custGeom>
                <a:avLst/>
                <a:gdLst>
                  <a:gd name="T0" fmla="*/ 5 w 30"/>
                  <a:gd name="T1" fmla="*/ 28 h 28"/>
                  <a:gd name="T2" fmla="*/ 1 w 30"/>
                  <a:gd name="T3" fmla="*/ 25 h 28"/>
                  <a:gd name="T4" fmla="*/ 4 w 30"/>
                  <a:gd name="T5" fmla="*/ 19 h 28"/>
                  <a:gd name="T6" fmla="*/ 21 w 30"/>
                  <a:gd name="T7" fmla="*/ 4 h 28"/>
                  <a:gd name="T8" fmla="*/ 27 w 30"/>
                  <a:gd name="T9" fmla="*/ 2 h 28"/>
                  <a:gd name="T10" fmla="*/ 29 w 30"/>
                  <a:gd name="T11" fmla="*/ 8 h 28"/>
                  <a:gd name="T12" fmla="*/ 7 w 30"/>
                  <a:gd name="T13" fmla="*/ 28 h 28"/>
                  <a:gd name="T14" fmla="*/ 5 w 30"/>
                  <a:gd name="T1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28">
                    <a:moveTo>
                      <a:pt x="5" y="28"/>
                    </a:moveTo>
                    <a:cubicBezTo>
                      <a:pt x="4" y="28"/>
                      <a:pt x="2" y="27"/>
                      <a:pt x="1" y="25"/>
                    </a:cubicBezTo>
                    <a:cubicBezTo>
                      <a:pt x="0" y="23"/>
                      <a:pt x="1" y="20"/>
                      <a:pt x="4" y="19"/>
                    </a:cubicBezTo>
                    <a:cubicBezTo>
                      <a:pt x="11" y="16"/>
                      <a:pt x="17" y="10"/>
                      <a:pt x="21" y="4"/>
                    </a:cubicBezTo>
                    <a:cubicBezTo>
                      <a:pt x="22" y="1"/>
                      <a:pt x="25" y="0"/>
                      <a:pt x="27" y="2"/>
                    </a:cubicBezTo>
                    <a:cubicBezTo>
                      <a:pt x="30" y="3"/>
                      <a:pt x="30" y="6"/>
                      <a:pt x="29" y="8"/>
                    </a:cubicBezTo>
                    <a:cubicBezTo>
                      <a:pt x="25" y="17"/>
                      <a:pt x="17" y="24"/>
                      <a:pt x="7" y="28"/>
                    </a:cubicBezTo>
                    <a:cubicBezTo>
                      <a:pt x="7" y="28"/>
                      <a:pt x="6" y="28"/>
                      <a:pt x="5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3" name="">
                <a:extLst>
                  <a:ext uri="{FF2B5EF4-FFF2-40B4-BE49-F238E27FC236}">
                    <a16:creationId xmlns:a16="http://schemas.microsoft.com/office/drawing/2014/main" id="{610A0307-A70A-4F4B-B8B5-7EBA251AB1E6}"/>
                  </a:ext>
                </a:extLst>
              </p:cNvPr>
              <p:cNvSpPr/>
              <p:nvPr/>
            </p:nvSpPr>
            <p:spPr bwMode="auto">
              <a:xfrm>
                <a:off x="5640388" y="3219451"/>
                <a:ext cx="95250" cy="100013"/>
              </a:xfrm>
              <a:custGeom>
                <a:avLst/>
                <a:gdLst>
                  <a:gd name="T0" fmla="*/ 5 w 25"/>
                  <a:gd name="T1" fmla="*/ 26 h 26"/>
                  <a:gd name="T2" fmla="*/ 2 w 25"/>
                  <a:gd name="T3" fmla="*/ 25 h 26"/>
                  <a:gd name="T4" fmla="*/ 1 w 25"/>
                  <a:gd name="T5" fmla="*/ 18 h 26"/>
                  <a:gd name="T6" fmla="*/ 16 w 25"/>
                  <a:gd name="T7" fmla="*/ 2 h 26"/>
                  <a:gd name="T8" fmla="*/ 23 w 25"/>
                  <a:gd name="T9" fmla="*/ 1 h 26"/>
                  <a:gd name="T10" fmla="*/ 23 w 25"/>
                  <a:gd name="T11" fmla="*/ 8 h 26"/>
                  <a:gd name="T12" fmla="*/ 9 w 25"/>
                  <a:gd name="T13" fmla="*/ 24 h 26"/>
                  <a:gd name="T14" fmla="*/ 5 w 25"/>
                  <a:gd name="T1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26">
                    <a:moveTo>
                      <a:pt x="5" y="26"/>
                    </a:moveTo>
                    <a:cubicBezTo>
                      <a:pt x="4" y="26"/>
                      <a:pt x="3" y="26"/>
                      <a:pt x="2" y="25"/>
                    </a:cubicBezTo>
                    <a:cubicBezTo>
                      <a:pt x="0" y="23"/>
                      <a:pt x="0" y="20"/>
                      <a:pt x="1" y="18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7" y="0"/>
                      <a:pt x="21" y="0"/>
                      <a:pt x="23" y="1"/>
                    </a:cubicBezTo>
                    <a:cubicBezTo>
                      <a:pt x="25" y="3"/>
                      <a:pt x="25" y="6"/>
                      <a:pt x="23" y="8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8" y="26"/>
                      <a:pt x="6" y="26"/>
                      <a:pt x="5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4" name="">
                <a:extLst>
                  <a:ext uri="{FF2B5EF4-FFF2-40B4-BE49-F238E27FC236}">
                    <a16:creationId xmlns:a16="http://schemas.microsoft.com/office/drawing/2014/main" id="{E197A04C-F4A3-48AC-9F30-3D3ED2DACAC7}"/>
                  </a:ext>
                </a:extLst>
              </p:cNvPr>
              <p:cNvSpPr/>
              <p:nvPr/>
            </p:nvSpPr>
            <p:spPr bwMode="auto">
              <a:xfrm>
                <a:off x="6240463" y="3262314"/>
                <a:ext cx="52388" cy="128588"/>
              </a:xfrm>
              <a:custGeom>
                <a:avLst/>
                <a:gdLst>
                  <a:gd name="T0" fmla="*/ 9 w 14"/>
                  <a:gd name="T1" fmla="*/ 34 h 34"/>
                  <a:gd name="T2" fmla="*/ 4 w 14"/>
                  <a:gd name="T3" fmla="*/ 30 h 34"/>
                  <a:gd name="T4" fmla="*/ 1 w 14"/>
                  <a:gd name="T5" fmla="*/ 6 h 34"/>
                  <a:gd name="T6" fmla="*/ 5 w 14"/>
                  <a:gd name="T7" fmla="*/ 0 h 34"/>
                  <a:gd name="T8" fmla="*/ 10 w 14"/>
                  <a:gd name="T9" fmla="*/ 4 h 34"/>
                  <a:gd name="T10" fmla="*/ 14 w 14"/>
                  <a:gd name="T11" fmla="*/ 28 h 34"/>
                  <a:gd name="T12" fmla="*/ 9 w 14"/>
                  <a:gd name="T13" fmla="*/ 34 h 34"/>
                  <a:gd name="T14" fmla="*/ 9 w 14"/>
                  <a:gd name="T1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34">
                    <a:moveTo>
                      <a:pt x="9" y="34"/>
                    </a:moveTo>
                    <a:cubicBezTo>
                      <a:pt x="6" y="34"/>
                      <a:pt x="4" y="32"/>
                      <a:pt x="4" y="30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3"/>
                      <a:pt x="2" y="1"/>
                      <a:pt x="5" y="0"/>
                    </a:cubicBezTo>
                    <a:cubicBezTo>
                      <a:pt x="7" y="0"/>
                      <a:pt x="10" y="2"/>
                      <a:pt x="10" y="4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31"/>
                      <a:pt x="12" y="33"/>
                      <a:pt x="9" y="34"/>
                    </a:cubicBezTo>
                    <a:cubicBezTo>
                      <a:pt x="9" y="34"/>
                      <a:pt x="9" y="34"/>
                      <a:pt x="9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5" name="">
                <a:extLst>
                  <a:ext uri="{FF2B5EF4-FFF2-40B4-BE49-F238E27FC236}">
                    <a16:creationId xmlns:a16="http://schemas.microsoft.com/office/drawing/2014/main" id="{8FF08EAE-2F4F-4C08-BE44-BC0B33D06856}"/>
                  </a:ext>
                </a:extLst>
              </p:cNvPr>
              <p:cNvSpPr/>
              <p:nvPr/>
            </p:nvSpPr>
            <p:spPr bwMode="auto">
              <a:xfrm>
                <a:off x="5556250" y="1247776"/>
                <a:ext cx="212725" cy="398463"/>
              </a:xfrm>
              <a:custGeom>
                <a:avLst/>
                <a:gdLst>
                  <a:gd name="T0" fmla="*/ 51 w 56"/>
                  <a:gd name="T1" fmla="*/ 105 h 105"/>
                  <a:gd name="T2" fmla="*/ 46 w 56"/>
                  <a:gd name="T3" fmla="*/ 102 h 105"/>
                  <a:gd name="T4" fmla="*/ 1 w 56"/>
                  <a:gd name="T5" fmla="*/ 7 h 105"/>
                  <a:gd name="T6" fmla="*/ 4 w 56"/>
                  <a:gd name="T7" fmla="*/ 1 h 105"/>
                  <a:gd name="T8" fmla="*/ 10 w 56"/>
                  <a:gd name="T9" fmla="*/ 3 h 105"/>
                  <a:gd name="T10" fmla="*/ 55 w 56"/>
                  <a:gd name="T11" fmla="*/ 98 h 105"/>
                  <a:gd name="T12" fmla="*/ 53 w 56"/>
                  <a:gd name="T13" fmla="*/ 104 h 105"/>
                  <a:gd name="T14" fmla="*/ 51 w 56"/>
                  <a:gd name="T15" fmla="*/ 10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" h="105">
                    <a:moveTo>
                      <a:pt x="51" y="105"/>
                    </a:moveTo>
                    <a:cubicBezTo>
                      <a:pt x="49" y="105"/>
                      <a:pt x="47" y="104"/>
                      <a:pt x="46" y="102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1" y="2"/>
                      <a:pt x="4" y="1"/>
                    </a:cubicBezTo>
                    <a:cubicBezTo>
                      <a:pt x="6" y="0"/>
                      <a:pt x="9" y="1"/>
                      <a:pt x="10" y="3"/>
                    </a:cubicBezTo>
                    <a:cubicBezTo>
                      <a:pt x="55" y="98"/>
                      <a:pt x="55" y="98"/>
                      <a:pt x="55" y="98"/>
                    </a:cubicBezTo>
                    <a:cubicBezTo>
                      <a:pt x="56" y="100"/>
                      <a:pt x="55" y="103"/>
                      <a:pt x="53" y="104"/>
                    </a:cubicBezTo>
                    <a:cubicBezTo>
                      <a:pt x="52" y="104"/>
                      <a:pt x="51" y="105"/>
                      <a:pt x="51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6" name="">
                <a:extLst>
                  <a:ext uri="{FF2B5EF4-FFF2-40B4-BE49-F238E27FC236}">
                    <a16:creationId xmlns:a16="http://schemas.microsoft.com/office/drawing/2014/main" id="{5EC1A264-6F4A-400E-BD65-F0D0FEA3C000}"/>
                  </a:ext>
                </a:extLst>
              </p:cNvPr>
              <p:cNvSpPr/>
              <p:nvPr/>
            </p:nvSpPr>
            <p:spPr bwMode="auto">
              <a:xfrm>
                <a:off x="5100638" y="1577976"/>
                <a:ext cx="315913" cy="325438"/>
              </a:xfrm>
              <a:custGeom>
                <a:avLst/>
                <a:gdLst>
                  <a:gd name="T0" fmla="*/ 77 w 83"/>
                  <a:gd name="T1" fmla="*/ 86 h 86"/>
                  <a:gd name="T2" fmla="*/ 74 w 83"/>
                  <a:gd name="T3" fmla="*/ 85 h 86"/>
                  <a:gd name="T4" fmla="*/ 1 w 83"/>
                  <a:gd name="T5" fmla="*/ 8 h 86"/>
                  <a:gd name="T6" fmla="*/ 3 w 83"/>
                  <a:gd name="T7" fmla="*/ 1 h 86"/>
                  <a:gd name="T8" fmla="*/ 9 w 83"/>
                  <a:gd name="T9" fmla="*/ 2 h 86"/>
                  <a:gd name="T10" fmla="*/ 80 w 83"/>
                  <a:gd name="T11" fmla="*/ 78 h 86"/>
                  <a:gd name="T12" fmla="*/ 81 w 83"/>
                  <a:gd name="T13" fmla="*/ 85 h 86"/>
                  <a:gd name="T14" fmla="*/ 77 w 83"/>
                  <a:gd name="T15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3" h="86">
                    <a:moveTo>
                      <a:pt x="77" y="86"/>
                    </a:moveTo>
                    <a:cubicBezTo>
                      <a:pt x="76" y="86"/>
                      <a:pt x="75" y="86"/>
                      <a:pt x="74" y="85"/>
                    </a:cubicBezTo>
                    <a:cubicBezTo>
                      <a:pt x="45" y="64"/>
                      <a:pt x="21" y="37"/>
                      <a:pt x="1" y="8"/>
                    </a:cubicBezTo>
                    <a:cubicBezTo>
                      <a:pt x="0" y="6"/>
                      <a:pt x="0" y="3"/>
                      <a:pt x="3" y="1"/>
                    </a:cubicBezTo>
                    <a:cubicBezTo>
                      <a:pt x="5" y="0"/>
                      <a:pt x="8" y="0"/>
                      <a:pt x="9" y="2"/>
                    </a:cubicBezTo>
                    <a:cubicBezTo>
                      <a:pt x="28" y="31"/>
                      <a:pt x="52" y="56"/>
                      <a:pt x="80" y="78"/>
                    </a:cubicBezTo>
                    <a:cubicBezTo>
                      <a:pt x="82" y="79"/>
                      <a:pt x="83" y="82"/>
                      <a:pt x="81" y="85"/>
                    </a:cubicBezTo>
                    <a:cubicBezTo>
                      <a:pt x="80" y="86"/>
                      <a:pt x="79" y="86"/>
                      <a:pt x="77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7" name="">
                <a:extLst>
                  <a:ext uri="{FF2B5EF4-FFF2-40B4-BE49-F238E27FC236}">
                    <a16:creationId xmlns:a16="http://schemas.microsoft.com/office/drawing/2014/main" id="{81F52677-85A2-41DA-8241-67D79458E3C4}"/>
                  </a:ext>
                </a:extLst>
              </p:cNvPr>
              <p:cNvSpPr/>
              <p:nvPr/>
            </p:nvSpPr>
            <p:spPr bwMode="auto">
              <a:xfrm>
                <a:off x="4865688" y="2154239"/>
                <a:ext cx="333375" cy="147638"/>
              </a:xfrm>
              <a:custGeom>
                <a:avLst/>
                <a:gdLst>
                  <a:gd name="T0" fmla="*/ 83 w 88"/>
                  <a:gd name="T1" fmla="*/ 39 h 39"/>
                  <a:gd name="T2" fmla="*/ 81 w 88"/>
                  <a:gd name="T3" fmla="*/ 39 h 39"/>
                  <a:gd name="T4" fmla="*/ 4 w 88"/>
                  <a:gd name="T5" fmla="*/ 10 h 39"/>
                  <a:gd name="T6" fmla="*/ 1 w 88"/>
                  <a:gd name="T7" fmla="*/ 4 h 39"/>
                  <a:gd name="T8" fmla="*/ 8 w 88"/>
                  <a:gd name="T9" fmla="*/ 1 h 39"/>
                  <a:gd name="T10" fmla="*/ 85 w 88"/>
                  <a:gd name="T11" fmla="*/ 30 h 39"/>
                  <a:gd name="T12" fmla="*/ 87 w 88"/>
                  <a:gd name="T13" fmla="*/ 36 h 39"/>
                  <a:gd name="T14" fmla="*/ 83 w 88"/>
                  <a:gd name="T15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8" h="39">
                    <a:moveTo>
                      <a:pt x="83" y="39"/>
                    </a:moveTo>
                    <a:cubicBezTo>
                      <a:pt x="82" y="39"/>
                      <a:pt x="82" y="39"/>
                      <a:pt x="81" y="3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2" y="9"/>
                      <a:pt x="0" y="6"/>
                      <a:pt x="1" y="4"/>
                    </a:cubicBezTo>
                    <a:cubicBezTo>
                      <a:pt x="2" y="1"/>
                      <a:pt x="5" y="0"/>
                      <a:pt x="8" y="1"/>
                    </a:cubicBezTo>
                    <a:cubicBezTo>
                      <a:pt x="85" y="30"/>
                      <a:pt x="85" y="30"/>
                      <a:pt x="85" y="30"/>
                    </a:cubicBezTo>
                    <a:cubicBezTo>
                      <a:pt x="87" y="31"/>
                      <a:pt x="88" y="34"/>
                      <a:pt x="87" y="36"/>
                    </a:cubicBezTo>
                    <a:cubicBezTo>
                      <a:pt x="87" y="38"/>
                      <a:pt x="85" y="39"/>
                      <a:pt x="83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8" name="">
                <a:extLst>
                  <a:ext uri="{FF2B5EF4-FFF2-40B4-BE49-F238E27FC236}">
                    <a16:creationId xmlns:a16="http://schemas.microsoft.com/office/drawing/2014/main" id="{FAF95DA0-0351-49DE-8ED0-B82A965D9EE9}"/>
                  </a:ext>
                </a:extLst>
              </p:cNvPr>
              <p:cNvSpPr/>
              <p:nvPr/>
            </p:nvSpPr>
            <p:spPr bwMode="auto">
              <a:xfrm>
                <a:off x="4879975" y="2760664"/>
                <a:ext cx="354013" cy="155575"/>
              </a:xfrm>
              <a:custGeom>
                <a:avLst/>
                <a:gdLst>
                  <a:gd name="T0" fmla="*/ 5 w 93"/>
                  <a:gd name="T1" fmla="*/ 41 h 41"/>
                  <a:gd name="T2" fmla="*/ 1 w 93"/>
                  <a:gd name="T3" fmla="*/ 38 h 41"/>
                  <a:gd name="T4" fmla="*/ 4 w 93"/>
                  <a:gd name="T5" fmla="*/ 32 h 41"/>
                  <a:gd name="T6" fmla="*/ 85 w 93"/>
                  <a:gd name="T7" fmla="*/ 1 h 41"/>
                  <a:gd name="T8" fmla="*/ 92 w 93"/>
                  <a:gd name="T9" fmla="*/ 4 h 41"/>
                  <a:gd name="T10" fmla="*/ 89 w 93"/>
                  <a:gd name="T11" fmla="*/ 10 h 41"/>
                  <a:gd name="T12" fmla="*/ 7 w 93"/>
                  <a:gd name="T13" fmla="*/ 41 h 41"/>
                  <a:gd name="T14" fmla="*/ 5 w 93"/>
                  <a:gd name="T15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3" h="41">
                    <a:moveTo>
                      <a:pt x="5" y="41"/>
                    </a:moveTo>
                    <a:cubicBezTo>
                      <a:pt x="3" y="41"/>
                      <a:pt x="1" y="40"/>
                      <a:pt x="1" y="38"/>
                    </a:cubicBezTo>
                    <a:cubicBezTo>
                      <a:pt x="0" y="35"/>
                      <a:pt x="1" y="33"/>
                      <a:pt x="4" y="32"/>
                    </a:cubicBezTo>
                    <a:cubicBezTo>
                      <a:pt x="31" y="23"/>
                      <a:pt x="59" y="13"/>
                      <a:pt x="85" y="1"/>
                    </a:cubicBezTo>
                    <a:cubicBezTo>
                      <a:pt x="88" y="0"/>
                      <a:pt x="91" y="1"/>
                      <a:pt x="92" y="4"/>
                    </a:cubicBezTo>
                    <a:cubicBezTo>
                      <a:pt x="93" y="6"/>
                      <a:pt x="92" y="9"/>
                      <a:pt x="89" y="10"/>
                    </a:cubicBezTo>
                    <a:cubicBezTo>
                      <a:pt x="63" y="22"/>
                      <a:pt x="35" y="32"/>
                      <a:pt x="7" y="41"/>
                    </a:cubicBezTo>
                    <a:cubicBezTo>
                      <a:pt x="6" y="41"/>
                      <a:pt x="6" y="41"/>
                      <a:pt x="5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9" name="">
                <a:extLst>
                  <a:ext uri="{FF2B5EF4-FFF2-40B4-BE49-F238E27FC236}">
                    <a16:creationId xmlns:a16="http://schemas.microsoft.com/office/drawing/2014/main" id="{BF1B6AE6-213A-472A-9308-CE491E3E11C3}"/>
                  </a:ext>
                </a:extLst>
              </p:cNvPr>
              <p:cNvSpPr/>
              <p:nvPr/>
            </p:nvSpPr>
            <p:spPr bwMode="auto">
              <a:xfrm>
                <a:off x="5233988" y="3117851"/>
                <a:ext cx="300038" cy="360363"/>
              </a:xfrm>
              <a:custGeom>
                <a:avLst/>
                <a:gdLst>
                  <a:gd name="T0" fmla="*/ 5 w 79"/>
                  <a:gd name="T1" fmla="*/ 95 h 95"/>
                  <a:gd name="T2" fmla="*/ 2 w 79"/>
                  <a:gd name="T3" fmla="*/ 93 h 95"/>
                  <a:gd name="T4" fmla="*/ 2 w 79"/>
                  <a:gd name="T5" fmla="*/ 86 h 95"/>
                  <a:gd name="T6" fmla="*/ 69 w 79"/>
                  <a:gd name="T7" fmla="*/ 2 h 95"/>
                  <a:gd name="T8" fmla="*/ 76 w 79"/>
                  <a:gd name="T9" fmla="*/ 1 h 95"/>
                  <a:gd name="T10" fmla="*/ 77 w 79"/>
                  <a:gd name="T11" fmla="*/ 8 h 95"/>
                  <a:gd name="T12" fmla="*/ 9 w 79"/>
                  <a:gd name="T13" fmla="*/ 93 h 95"/>
                  <a:gd name="T14" fmla="*/ 5 w 79"/>
                  <a:gd name="T15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9" h="95">
                    <a:moveTo>
                      <a:pt x="5" y="95"/>
                    </a:moveTo>
                    <a:cubicBezTo>
                      <a:pt x="4" y="95"/>
                      <a:pt x="3" y="94"/>
                      <a:pt x="2" y="93"/>
                    </a:cubicBezTo>
                    <a:cubicBezTo>
                      <a:pt x="0" y="92"/>
                      <a:pt x="0" y="88"/>
                      <a:pt x="2" y="86"/>
                    </a:cubicBezTo>
                    <a:cubicBezTo>
                      <a:pt x="26" y="59"/>
                      <a:pt x="48" y="32"/>
                      <a:pt x="69" y="2"/>
                    </a:cubicBezTo>
                    <a:cubicBezTo>
                      <a:pt x="71" y="0"/>
                      <a:pt x="74" y="0"/>
                      <a:pt x="76" y="1"/>
                    </a:cubicBezTo>
                    <a:cubicBezTo>
                      <a:pt x="78" y="3"/>
                      <a:pt x="79" y="6"/>
                      <a:pt x="77" y="8"/>
                    </a:cubicBezTo>
                    <a:cubicBezTo>
                      <a:pt x="56" y="38"/>
                      <a:pt x="34" y="65"/>
                      <a:pt x="9" y="93"/>
                    </a:cubicBezTo>
                    <a:cubicBezTo>
                      <a:pt x="8" y="94"/>
                      <a:pt x="6" y="95"/>
                      <a:pt x="5" y="9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0" name="">
                <a:extLst>
                  <a:ext uri="{FF2B5EF4-FFF2-40B4-BE49-F238E27FC236}">
                    <a16:creationId xmlns:a16="http://schemas.microsoft.com/office/drawing/2014/main" id="{BAEA67EA-D0A8-4AE3-8CDD-C36036E4B2CE}"/>
                  </a:ext>
                </a:extLst>
              </p:cNvPr>
              <p:cNvSpPr/>
              <p:nvPr/>
            </p:nvSpPr>
            <p:spPr bwMode="auto">
              <a:xfrm>
                <a:off x="5929313" y="3281364"/>
                <a:ext cx="71438" cy="341313"/>
              </a:xfrm>
              <a:custGeom>
                <a:avLst/>
                <a:gdLst>
                  <a:gd name="T0" fmla="*/ 6 w 19"/>
                  <a:gd name="T1" fmla="*/ 90 h 90"/>
                  <a:gd name="T2" fmla="*/ 5 w 19"/>
                  <a:gd name="T3" fmla="*/ 90 h 90"/>
                  <a:gd name="T4" fmla="*/ 1 w 19"/>
                  <a:gd name="T5" fmla="*/ 85 h 90"/>
                  <a:gd name="T6" fmla="*/ 9 w 19"/>
                  <a:gd name="T7" fmla="*/ 5 h 90"/>
                  <a:gd name="T8" fmla="*/ 15 w 19"/>
                  <a:gd name="T9" fmla="*/ 1 h 90"/>
                  <a:gd name="T10" fmla="*/ 19 w 19"/>
                  <a:gd name="T11" fmla="*/ 6 h 90"/>
                  <a:gd name="T12" fmla="*/ 10 w 19"/>
                  <a:gd name="T13" fmla="*/ 86 h 90"/>
                  <a:gd name="T14" fmla="*/ 6 w 19"/>
                  <a:gd name="T15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90">
                    <a:moveTo>
                      <a:pt x="6" y="90"/>
                    </a:moveTo>
                    <a:cubicBezTo>
                      <a:pt x="5" y="90"/>
                      <a:pt x="5" y="90"/>
                      <a:pt x="5" y="90"/>
                    </a:cubicBezTo>
                    <a:cubicBezTo>
                      <a:pt x="2" y="90"/>
                      <a:pt x="0" y="88"/>
                      <a:pt x="1" y="8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0" y="2"/>
                      <a:pt x="12" y="0"/>
                      <a:pt x="15" y="1"/>
                    </a:cubicBezTo>
                    <a:cubicBezTo>
                      <a:pt x="17" y="1"/>
                      <a:pt x="19" y="3"/>
                      <a:pt x="19" y="6"/>
                    </a:cubicBezTo>
                    <a:cubicBezTo>
                      <a:pt x="10" y="86"/>
                      <a:pt x="10" y="86"/>
                      <a:pt x="10" y="86"/>
                    </a:cubicBezTo>
                    <a:cubicBezTo>
                      <a:pt x="10" y="88"/>
                      <a:pt x="8" y="90"/>
                      <a:pt x="6" y="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1" name="">
                <a:extLst>
                  <a:ext uri="{FF2B5EF4-FFF2-40B4-BE49-F238E27FC236}">
                    <a16:creationId xmlns:a16="http://schemas.microsoft.com/office/drawing/2014/main" id="{140752DC-BF39-449A-9925-CDA522CE0D76}"/>
                  </a:ext>
                </a:extLst>
              </p:cNvPr>
              <p:cNvSpPr/>
              <p:nvPr/>
            </p:nvSpPr>
            <p:spPr bwMode="auto">
              <a:xfrm>
                <a:off x="5457825" y="1125539"/>
                <a:ext cx="193675" cy="163513"/>
              </a:xfrm>
              <a:custGeom>
                <a:avLst/>
                <a:gdLst>
                  <a:gd name="T0" fmla="*/ 23 w 51"/>
                  <a:gd name="T1" fmla="*/ 43 h 43"/>
                  <a:gd name="T2" fmla="*/ 8 w 51"/>
                  <a:gd name="T3" fmla="*/ 38 h 43"/>
                  <a:gd name="T4" fmla="*/ 1 w 51"/>
                  <a:gd name="T5" fmla="*/ 25 h 43"/>
                  <a:gd name="T6" fmla="*/ 7 w 51"/>
                  <a:gd name="T7" fmla="*/ 10 h 43"/>
                  <a:gd name="T8" fmla="*/ 38 w 51"/>
                  <a:gd name="T9" fmla="*/ 3 h 43"/>
                  <a:gd name="T10" fmla="*/ 50 w 51"/>
                  <a:gd name="T11" fmla="*/ 18 h 43"/>
                  <a:gd name="T12" fmla="*/ 36 w 51"/>
                  <a:gd name="T13" fmla="*/ 39 h 43"/>
                  <a:gd name="T14" fmla="*/ 23 w 51"/>
                  <a:gd name="T15" fmla="*/ 43 h 43"/>
                  <a:gd name="T16" fmla="*/ 28 w 51"/>
                  <a:gd name="T17" fmla="*/ 12 h 43"/>
                  <a:gd name="T18" fmla="*/ 14 w 51"/>
                  <a:gd name="T19" fmla="*/ 17 h 43"/>
                  <a:gd name="T20" fmla="*/ 11 w 51"/>
                  <a:gd name="T21" fmla="*/ 25 h 43"/>
                  <a:gd name="T22" fmla="*/ 14 w 51"/>
                  <a:gd name="T23" fmla="*/ 30 h 43"/>
                  <a:gd name="T24" fmla="*/ 14 w 51"/>
                  <a:gd name="T25" fmla="*/ 30 h 43"/>
                  <a:gd name="T26" fmla="*/ 32 w 51"/>
                  <a:gd name="T27" fmla="*/ 31 h 43"/>
                  <a:gd name="T28" fmla="*/ 41 w 51"/>
                  <a:gd name="T29" fmla="*/ 19 h 43"/>
                  <a:gd name="T30" fmla="*/ 34 w 51"/>
                  <a:gd name="T31" fmla="*/ 13 h 43"/>
                  <a:gd name="T32" fmla="*/ 28 w 51"/>
                  <a:gd name="T33" fmla="*/ 1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" h="43">
                    <a:moveTo>
                      <a:pt x="23" y="43"/>
                    </a:moveTo>
                    <a:cubicBezTo>
                      <a:pt x="18" y="43"/>
                      <a:pt x="12" y="41"/>
                      <a:pt x="8" y="38"/>
                    </a:cubicBezTo>
                    <a:cubicBezTo>
                      <a:pt x="4" y="35"/>
                      <a:pt x="1" y="30"/>
                      <a:pt x="1" y="25"/>
                    </a:cubicBezTo>
                    <a:cubicBezTo>
                      <a:pt x="0" y="20"/>
                      <a:pt x="2" y="15"/>
                      <a:pt x="7" y="10"/>
                    </a:cubicBezTo>
                    <a:cubicBezTo>
                      <a:pt x="14" y="3"/>
                      <a:pt x="28" y="0"/>
                      <a:pt x="38" y="3"/>
                    </a:cubicBezTo>
                    <a:cubicBezTo>
                      <a:pt x="48" y="7"/>
                      <a:pt x="50" y="14"/>
                      <a:pt x="50" y="18"/>
                    </a:cubicBezTo>
                    <a:cubicBezTo>
                      <a:pt x="51" y="26"/>
                      <a:pt x="45" y="35"/>
                      <a:pt x="36" y="39"/>
                    </a:cubicBezTo>
                    <a:cubicBezTo>
                      <a:pt x="32" y="42"/>
                      <a:pt x="27" y="43"/>
                      <a:pt x="23" y="43"/>
                    </a:cubicBezTo>
                    <a:close/>
                    <a:moveTo>
                      <a:pt x="28" y="12"/>
                    </a:moveTo>
                    <a:cubicBezTo>
                      <a:pt x="23" y="12"/>
                      <a:pt x="17" y="14"/>
                      <a:pt x="14" y="17"/>
                    </a:cubicBezTo>
                    <a:cubicBezTo>
                      <a:pt x="11" y="19"/>
                      <a:pt x="10" y="22"/>
                      <a:pt x="11" y="25"/>
                    </a:cubicBezTo>
                    <a:cubicBezTo>
                      <a:pt x="11" y="27"/>
                      <a:pt x="12" y="29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21" y="36"/>
                      <a:pt x="29" y="32"/>
                      <a:pt x="32" y="31"/>
                    </a:cubicBezTo>
                    <a:cubicBezTo>
                      <a:pt x="37" y="28"/>
                      <a:pt x="41" y="23"/>
                      <a:pt x="41" y="19"/>
                    </a:cubicBezTo>
                    <a:cubicBezTo>
                      <a:pt x="40" y="16"/>
                      <a:pt x="38" y="14"/>
                      <a:pt x="34" y="13"/>
                    </a:cubicBezTo>
                    <a:cubicBezTo>
                      <a:pt x="32" y="12"/>
                      <a:pt x="30" y="12"/>
                      <a:pt x="2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2" name="">
                <a:extLst>
                  <a:ext uri="{FF2B5EF4-FFF2-40B4-BE49-F238E27FC236}">
                    <a16:creationId xmlns:a16="http://schemas.microsoft.com/office/drawing/2014/main" id="{900608F5-CC31-4AB0-A379-36125C53EE95}"/>
                  </a:ext>
                </a:extLst>
              </p:cNvPr>
              <p:cNvSpPr/>
              <p:nvPr/>
            </p:nvSpPr>
            <p:spPr bwMode="auto">
              <a:xfrm>
                <a:off x="4972050" y="1447801"/>
                <a:ext cx="212725" cy="179388"/>
              </a:xfrm>
              <a:custGeom>
                <a:avLst/>
                <a:gdLst>
                  <a:gd name="T0" fmla="*/ 21 w 56"/>
                  <a:gd name="T1" fmla="*/ 47 h 47"/>
                  <a:gd name="T2" fmla="*/ 6 w 56"/>
                  <a:gd name="T3" fmla="*/ 41 h 47"/>
                  <a:gd name="T4" fmla="*/ 1 w 56"/>
                  <a:gd name="T5" fmla="*/ 24 h 47"/>
                  <a:gd name="T6" fmla="*/ 10 w 56"/>
                  <a:gd name="T7" fmla="*/ 10 h 47"/>
                  <a:gd name="T8" fmla="*/ 32 w 56"/>
                  <a:gd name="T9" fmla="*/ 1 h 47"/>
                  <a:gd name="T10" fmla="*/ 54 w 56"/>
                  <a:gd name="T11" fmla="*/ 12 h 47"/>
                  <a:gd name="T12" fmla="*/ 54 w 56"/>
                  <a:gd name="T13" fmla="*/ 27 h 47"/>
                  <a:gd name="T14" fmla="*/ 28 w 56"/>
                  <a:gd name="T15" fmla="*/ 46 h 47"/>
                  <a:gd name="T16" fmla="*/ 28 w 56"/>
                  <a:gd name="T17" fmla="*/ 46 h 47"/>
                  <a:gd name="T18" fmla="*/ 21 w 56"/>
                  <a:gd name="T19" fmla="*/ 47 h 47"/>
                  <a:gd name="T20" fmla="*/ 27 w 56"/>
                  <a:gd name="T21" fmla="*/ 42 h 47"/>
                  <a:gd name="T22" fmla="*/ 27 w 56"/>
                  <a:gd name="T23" fmla="*/ 42 h 47"/>
                  <a:gd name="T24" fmla="*/ 33 w 56"/>
                  <a:gd name="T25" fmla="*/ 10 h 47"/>
                  <a:gd name="T26" fmla="*/ 32 w 56"/>
                  <a:gd name="T27" fmla="*/ 10 h 47"/>
                  <a:gd name="T28" fmla="*/ 17 w 56"/>
                  <a:gd name="T29" fmla="*/ 17 h 47"/>
                  <a:gd name="T30" fmla="*/ 11 w 56"/>
                  <a:gd name="T31" fmla="*/ 26 h 47"/>
                  <a:gd name="T32" fmla="*/ 13 w 56"/>
                  <a:gd name="T33" fmla="*/ 35 h 47"/>
                  <a:gd name="T34" fmla="*/ 26 w 56"/>
                  <a:gd name="T35" fmla="*/ 37 h 47"/>
                  <a:gd name="T36" fmla="*/ 26 w 56"/>
                  <a:gd name="T37" fmla="*/ 37 h 47"/>
                  <a:gd name="T38" fmla="*/ 45 w 56"/>
                  <a:gd name="T39" fmla="*/ 23 h 47"/>
                  <a:gd name="T40" fmla="*/ 45 w 56"/>
                  <a:gd name="T41" fmla="*/ 17 h 47"/>
                  <a:gd name="T42" fmla="*/ 33 w 56"/>
                  <a:gd name="T43" fmla="*/ 1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47">
                    <a:moveTo>
                      <a:pt x="21" y="47"/>
                    </a:moveTo>
                    <a:cubicBezTo>
                      <a:pt x="15" y="47"/>
                      <a:pt x="9" y="45"/>
                      <a:pt x="6" y="41"/>
                    </a:cubicBezTo>
                    <a:cubicBezTo>
                      <a:pt x="1" y="37"/>
                      <a:pt x="0" y="31"/>
                      <a:pt x="1" y="24"/>
                    </a:cubicBezTo>
                    <a:cubicBezTo>
                      <a:pt x="2" y="19"/>
                      <a:pt x="5" y="14"/>
                      <a:pt x="10" y="10"/>
                    </a:cubicBezTo>
                    <a:cubicBezTo>
                      <a:pt x="16" y="4"/>
                      <a:pt x="24" y="1"/>
                      <a:pt x="32" y="1"/>
                    </a:cubicBezTo>
                    <a:cubicBezTo>
                      <a:pt x="41" y="0"/>
                      <a:pt x="50" y="5"/>
                      <a:pt x="54" y="12"/>
                    </a:cubicBezTo>
                    <a:cubicBezTo>
                      <a:pt x="56" y="17"/>
                      <a:pt x="56" y="22"/>
                      <a:pt x="54" y="27"/>
                    </a:cubicBezTo>
                    <a:cubicBezTo>
                      <a:pt x="50" y="37"/>
                      <a:pt x="38" y="44"/>
                      <a:pt x="28" y="46"/>
                    </a:cubicBezTo>
                    <a:cubicBezTo>
                      <a:pt x="28" y="46"/>
                      <a:pt x="28" y="46"/>
                      <a:pt x="28" y="46"/>
                    </a:cubicBezTo>
                    <a:cubicBezTo>
                      <a:pt x="26" y="47"/>
                      <a:pt x="23" y="47"/>
                      <a:pt x="21" y="47"/>
                    </a:cubicBezTo>
                    <a:close/>
                    <a:moveTo>
                      <a:pt x="27" y="42"/>
                    </a:moveTo>
                    <a:cubicBezTo>
                      <a:pt x="27" y="42"/>
                      <a:pt x="27" y="42"/>
                      <a:pt x="27" y="42"/>
                    </a:cubicBezTo>
                    <a:close/>
                    <a:moveTo>
                      <a:pt x="33" y="10"/>
                    </a:moveTo>
                    <a:cubicBezTo>
                      <a:pt x="33" y="10"/>
                      <a:pt x="32" y="10"/>
                      <a:pt x="32" y="10"/>
                    </a:cubicBezTo>
                    <a:cubicBezTo>
                      <a:pt x="27" y="10"/>
                      <a:pt x="21" y="13"/>
                      <a:pt x="17" y="17"/>
                    </a:cubicBezTo>
                    <a:cubicBezTo>
                      <a:pt x="14" y="19"/>
                      <a:pt x="12" y="23"/>
                      <a:pt x="11" y="26"/>
                    </a:cubicBezTo>
                    <a:cubicBezTo>
                      <a:pt x="10" y="30"/>
                      <a:pt x="11" y="33"/>
                      <a:pt x="13" y="35"/>
                    </a:cubicBezTo>
                    <a:cubicBezTo>
                      <a:pt x="15" y="37"/>
                      <a:pt x="21" y="38"/>
                      <a:pt x="26" y="37"/>
                    </a:cubicBezTo>
                    <a:cubicBezTo>
                      <a:pt x="26" y="37"/>
                      <a:pt x="26" y="37"/>
                      <a:pt x="26" y="37"/>
                    </a:cubicBezTo>
                    <a:cubicBezTo>
                      <a:pt x="33" y="35"/>
                      <a:pt x="43" y="29"/>
                      <a:pt x="45" y="23"/>
                    </a:cubicBezTo>
                    <a:cubicBezTo>
                      <a:pt x="46" y="21"/>
                      <a:pt x="46" y="19"/>
                      <a:pt x="45" y="17"/>
                    </a:cubicBezTo>
                    <a:cubicBezTo>
                      <a:pt x="43" y="13"/>
                      <a:pt x="38" y="10"/>
                      <a:pt x="3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3" name="">
                <a:extLst>
                  <a:ext uri="{FF2B5EF4-FFF2-40B4-BE49-F238E27FC236}">
                    <a16:creationId xmlns:a16="http://schemas.microsoft.com/office/drawing/2014/main" id="{DE3C7649-5A83-4D9D-B413-95D6E0D0591D}"/>
                  </a:ext>
                </a:extLst>
              </p:cNvPr>
              <p:cNvSpPr/>
              <p:nvPr/>
            </p:nvSpPr>
            <p:spPr bwMode="auto">
              <a:xfrm>
                <a:off x="4740275" y="2044701"/>
                <a:ext cx="169863" cy="207963"/>
              </a:xfrm>
              <a:custGeom>
                <a:avLst/>
                <a:gdLst>
                  <a:gd name="T0" fmla="*/ 21 w 45"/>
                  <a:gd name="T1" fmla="*/ 55 h 55"/>
                  <a:gd name="T2" fmla="*/ 21 w 45"/>
                  <a:gd name="T3" fmla="*/ 55 h 55"/>
                  <a:gd name="T4" fmla="*/ 3 w 45"/>
                  <a:gd name="T5" fmla="*/ 41 h 55"/>
                  <a:gd name="T6" fmla="*/ 8 w 45"/>
                  <a:gd name="T7" fmla="*/ 11 h 55"/>
                  <a:gd name="T8" fmla="*/ 19 w 45"/>
                  <a:gd name="T9" fmla="*/ 2 h 55"/>
                  <a:gd name="T10" fmla="*/ 35 w 45"/>
                  <a:gd name="T11" fmla="*/ 3 h 55"/>
                  <a:gd name="T12" fmla="*/ 44 w 45"/>
                  <a:gd name="T13" fmla="*/ 17 h 55"/>
                  <a:gd name="T14" fmla="*/ 36 w 45"/>
                  <a:gd name="T15" fmla="*/ 47 h 55"/>
                  <a:gd name="T16" fmla="*/ 36 w 45"/>
                  <a:gd name="T17" fmla="*/ 47 h 55"/>
                  <a:gd name="T18" fmla="*/ 21 w 45"/>
                  <a:gd name="T19" fmla="*/ 55 h 55"/>
                  <a:gd name="T20" fmla="*/ 27 w 45"/>
                  <a:gd name="T21" fmla="*/ 11 h 55"/>
                  <a:gd name="T22" fmla="*/ 23 w 45"/>
                  <a:gd name="T23" fmla="*/ 12 h 55"/>
                  <a:gd name="T24" fmla="*/ 16 w 45"/>
                  <a:gd name="T25" fmla="*/ 17 h 55"/>
                  <a:gd name="T26" fmla="*/ 13 w 45"/>
                  <a:gd name="T27" fmla="*/ 38 h 55"/>
                  <a:gd name="T28" fmla="*/ 21 w 45"/>
                  <a:gd name="T29" fmla="*/ 46 h 55"/>
                  <a:gd name="T30" fmla="*/ 21 w 45"/>
                  <a:gd name="T31" fmla="*/ 46 h 55"/>
                  <a:gd name="T32" fmla="*/ 28 w 45"/>
                  <a:gd name="T33" fmla="*/ 41 h 55"/>
                  <a:gd name="T34" fmla="*/ 28 w 45"/>
                  <a:gd name="T35" fmla="*/ 41 h 55"/>
                  <a:gd name="T36" fmla="*/ 34 w 45"/>
                  <a:gd name="T37" fmla="*/ 19 h 55"/>
                  <a:gd name="T38" fmla="*/ 30 w 45"/>
                  <a:gd name="T39" fmla="*/ 12 h 55"/>
                  <a:gd name="T40" fmla="*/ 27 w 45"/>
                  <a:gd name="T41" fmla="*/ 11 h 55"/>
                  <a:gd name="T42" fmla="*/ 32 w 45"/>
                  <a:gd name="T43" fmla="*/ 44 h 55"/>
                  <a:gd name="T44" fmla="*/ 32 w 45"/>
                  <a:gd name="T45" fmla="*/ 44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5" h="55">
                    <a:moveTo>
                      <a:pt x="21" y="55"/>
                    </a:moveTo>
                    <a:cubicBezTo>
                      <a:pt x="21" y="55"/>
                      <a:pt x="21" y="55"/>
                      <a:pt x="21" y="55"/>
                    </a:cubicBezTo>
                    <a:cubicBezTo>
                      <a:pt x="11" y="55"/>
                      <a:pt x="5" y="47"/>
                      <a:pt x="3" y="41"/>
                    </a:cubicBezTo>
                    <a:cubicBezTo>
                      <a:pt x="0" y="31"/>
                      <a:pt x="2" y="20"/>
                      <a:pt x="8" y="11"/>
                    </a:cubicBezTo>
                    <a:cubicBezTo>
                      <a:pt x="11" y="7"/>
                      <a:pt x="15" y="4"/>
                      <a:pt x="19" y="2"/>
                    </a:cubicBezTo>
                    <a:cubicBezTo>
                      <a:pt x="25" y="0"/>
                      <a:pt x="31" y="1"/>
                      <a:pt x="35" y="3"/>
                    </a:cubicBezTo>
                    <a:cubicBezTo>
                      <a:pt x="40" y="6"/>
                      <a:pt x="43" y="11"/>
                      <a:pt x="44" y="17"/>
                    </a:cubicBezTo>
                    <a:cubicBezTo>
                      <a:pt x="45" y="27"/>
                      <a:pt x="42" y="40"/>
                      <a:pt x="36" y="47"/>
                    </a:cubicBezTo>
                    <a:cubicBezTo>
                      <a:pt x="36" y="47"/>
                      <a:pt x="36" y="47"/>
                      <a:pt x="36" y="47"/>
                    </a:cubicBezTo>
                    <a:cubicBezTo>
                      <a:pt x="32" y="52"/>
                      <a:pt x="27" y="55"/>
                      <a:pt x="21" y="55"/>
                    </a:cubicBezTo>
                    <a:close/>
                    <a:moveTo>
                      <a:pt x="27" y="11"/>
                    </a:moveTo>
                    <a:cubicBezTo>
                      <a:pt x="26" y="11"/>
                      <a:pt x="24" y="11"/>
                      <a:pt x="23" y="12"/>
                    </a:cubicBezTo>
                    <a:cubicBezTo>
                      <a:pt x="20" y="13"/>
                      <a:pt x="17" y="15"/>
                      <a:pt x="16" y="17"/>
                    </a:cubicBezTo>
                    <a:cubicBezTo>
                      <a:pt x="12" y="23"/>
                      <a:pt x="10" y="31"/>
                      <a:pt x="13" y="38"/>
                    </a:cubicBezTo>
                    <a:cubicBezTo>
                      <a:pt x="14" y="41"/>
                      <a:pt x="17" y="46"/>
                      <a:pt x="21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3" y="46"/>
                      <a:pt x="26" y="44"/>
                      <a:pt x="28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33" y="36"/>
                      <a:pt x="35" y="26"/>
                      <a:pt x="34" y="19"/>
                    </a:cubicBezTo>
                    <a:cubicBezTo>
                      <a:pt x="34" y="15"/>
                      <a:pt x="33" y="13"/>
                      <a:pt x="30" y="12"/>
                    </a:cubicBezTo>
                    <a:cubicBezTo>
                      <a:pt x="29" y="11"/>
                      <a:pt x="28" y="11"/>
                      <a:pt x="27" y="11"/>
                    </a:cubicBezTo>
                    <a:close/>
                    <a:moveTo>
                      <a:pt x="32" y="44"/>
                    </a:moveTo>
                    <a:cubicBezTo>
                      <a:pt x="32" y="44"/>
                      <a:pt x="32" y="44"/>
                      <a:pt x="32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4" name="">
                <a:extLst>
                  <a:ext uri="{FF2B5EF4-FFF2-40B4-BE49-F238E27FC236}">
                    <a16:creationId xmlns:a16="http://schemas.microsoft.com/office/drawing/2014/main" id="{BE77489E-1963-4435-BC63-D63C10D4A9E7}"/>
                  </a:ext>
                </a:extLst>
              </p:cNvPr>
              <p:cNvSpPr/>
              <p:nvPr/>
            </p:nvSpPr>
            <p:spPr bwMode="auto">
              <a:xfrm>
                <a:off x="4732338" y="2771776"/>
                <a:ext cx="201613" cy="239713"/>
              </a:xfrm>
              <a:custGeom>
                <a:avLst/>
                <a:gdLst>
                  <a:gd name="T0" fmla="*/ 29 w 53"/>
                  <a:gd name="T1" fmla="*/ 63 h 63"/>
                  <a:gd name="T2" fmla="*/ 8 w 53"/>
                  <a:gd name="T3" fmla="*/ 50 h 63"/>
                  <a:gd name="T4" fmla="*/ 3 w 53"/>
                  <a:gd name="T5" fmla="*/ 19 h 63"/>
                  <a:gd name="T6" fmla="*/ 17 w 53"/>
                  <a:gd name="T7" fmla="*/ 2 h 63"/>
                  <a:gd name="T8" fmla="*/ 38 w 53"/>
                  <a:gd name="T9" fmla="*/ 10 h 63"/>
                  <a:gd name="T10" fmla="*/ 49 w 53"/>
                  <a:gd name="T11" fmla="*/ 50 h 63"/>
                  <a:gd name="T12" fmla="*/ 32 w 53"/>
                  <a:gd name="T13" fmla="*/ 62 h 63"/>
                  <a:gd name="T14" fmla="*/ 32 w 53"/>
                  <a:gd name="T15" fmla="*/ 62 h 63"/>
                  <a:gd name="T16" fmla="*/ 29 w 53"/>
                  <a:gd name="T17" fmla="*/ 63 h 63"/>
                  <a:gd name="T18" fmla="*/ 21 w 53"/>
                  <a:gd name="T19" fmla="*/ 11 h 63"/>
                  <a:gd name="T20" fmla="*/ 20 w 53"/>
                  <a:gd name="T21" fmla="*/ 11 h 63"/>
                  <a:gd name="T22" fmla="*/ 12 w 53"/>
                  <a:gd name="T23" fmla="*/ 21 h 63"/>
                  <a:gd name="T24" fmla="*/ 17 w 53"/>
                  <a:gd name="T25" fmla="*/ 44 h 63"/>
                  <a:gd name="T26" fmla="*/ 31 w 53"/>
                  <a:gd name="T27" fmla="*/ 53 h 63"/>
                  <a:gd name="T28" fmla="*/ 31 w 53"/>
                  <a:gd name="T29" fmla="*/ 53 h 63"/>
                  <a:gd name="T30" fmla="*/ 39 w 53"/>
                  <a:gd name="T31" fmla="*/ 47 h 63"/>
                  <a:gd name="T32" fmla="*/ 31 w 53"/>
                  <a:gd name="T33" fmla="*/ 16 h 63"/>
                  <a:gd name="T34" fmla="*/ 21 w 53"/>
                  <a:gd name="T35" fmla="*/ 1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3" h="63">
                    <a:moveTo>
                      <a:pt x="29" y="63"/>
                    </a:moveTo>
                    <a:cubicBezTo>
                      <a:pt x="20" y="63"/>
                      <a:pt x="13" y="56"/>
                      <a:pt x="8" y="50"/>
                    </a:cubicBezTo>
                    <a:cubicBezTo>
                      <a:pt x="2" y="41"/>
                      <a:pt x="0" y="29"/>
                      <a:pt x="3" y="19"/>
                    </a:cubicBezTo>
                    <a:cubicBezTo>
                      <a:pt x="5" y="10"/>
                      <a:pt x="10" y="3"/>
                      <a:pt x="17" y="2"/>
                    </a:cubicBezTo>
                    <a:cubicBezTo>
                      <a:pt x="24" y="0"/>
                      <a:pt x="32" y="3"/>
                      <a:pt x="38" y="10"/>
                    </a:cubicBezTo>
                    <a:cubicBezTo>
                      <a:pt x="46" y="18"/>
                      <a:pt x="53" y="37"/>
                      <a:pt x="49" y="50"/>
                    </a:cubicBezTo>
                    <a:cubicBezTo>
                      <a:pt x="47" y="55"/>
                      <a:pt x="42" y="61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1" y="63"/>
                      <a:pt x="30" y="63"/>
                      <a:pt x="29" y="63"/>
                    </a:cubicBezTo>
                    <a:close/>
                    <a:moveTo>
                      <a:pt x="21" y="11"/>
                    </a:moveTo>
                    <a:cubicBezTo>
                      <a:pt x="21" y="11"/>
                      <a:pt x="20" y="11"/>
                      <a:pt x="20" y="11"/>
                    </a:cubicBezTo>
                    <a:cubicBezTo>
                      <a:pt x="16" y="12"/>
                      <a:pt x="13" y="17"/>
                      <a:pt x="12" y="21"/>
                    </a:cubicBezTo>
                    <a:cubicBezTo>
                      <a:pt x="11" y="29"/>
                      <a:pt x="12" y="37"/>
                      <a:pt x="17" y="44"/>
                    </a:cubicBezTo>
                    <a:cubicBezTo>
                      <a:pt x="19" y="49"/>
                      <a:pt x="25" y="53"/>
                      <a:pt x="31" y="53"/>
                    </a:cubicBezTo>
                    <a:cubicBezTo>
                      <a:pt x="31" y="53"/>
                      <a:pt x="31" y="53"/>
                      <a:pt x="31" y="53"/>
                    </a:cubicBezTo>
                    <a:cubicBezTo>
                      <a:pt x="37" y="52"/>
                      <a:pt x="39" y="49"/>
                      <a:pt x="39" y="47"/>
                    </a:cubicBezTo>
                    <a:cubicBezTo>
                      <a:pt x="43" y="38"/>
                      <a:pt x="36" y="22"/>
                      <a:pt x="31" y="16"/>
                    </a:cubicBezTo>
                    <a:cubicBezTo>
                      <a:pt x="28" y="14"/>
                      <a:pt x="25" y="11"/>
                      <a:pt x="21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5" name="">
                <a:extLst>
                  <a:ext uri="{FF2B5EF4-FFF2-40B4-BE49-F238E27FC236}">
                    <a16:creationId xmlns:a16="http://schemas.microsoft.com/office/drawing/2014/main" id="{E72A83A7-B49C-4A92-A40E-952FCD0DDD01}"/>
                  </a:ext>
                </a:extLst>
              </p:cNvPr>
              <p:cNvSpPr/>
              <p:nvPr/>
            </p:nvSpPr>
            <p:spPr bwMode="auto">
              <a:xfrm>
                <a:off x="5103813" y="3402014"/>
                <a:ext cx="231775" cy="209550"/>
              </a:xfrm>
              <a:custGeom>
                <a:avLst/>
                <a:gdLst>
                  <a:gd name="T0" fmla="*/ 36 w 61"/>
                  <a:gd name="T1" fmla="*/ 55 h 55"/>
                  <a:gd name="T2" fmla="*/ 29 w 61"/>
                  <a:gd name="T3" fmla="*/ 54 h 55"/>
                  <a:gd name="T4" fmla="*/ 2 w 61"/>
                  <a:gd name="T5" fmla="*/ 30 h 55"/>
                  <a:gd name="T6" fmla="*/ 4 w 61"/>
                  <a:gd name="T7" fmla="*/ 12 h 55"/>
                  <a:gd name="T8" fmla="*/ 35 w 61"/>
                  <a:gd name="T9" fmla="*/ 7 h 55"/>
                  <a:gd name="T10" fmla="*/ 57 w 61"/>
                  <a:gd name="T11" fmla="*/ 42 h 55"/>
                  <a:gd name="T12" fmla="*/ 57 w 61"/>
                  <a:gd name="T13" fmla="*/ 42 h 55"/>
                  <a:gd name="T14" fmla="*/ 45 w 61"/>
                  <a:gd name="T15" fmla="*/ 53 h 55"/>
                  <a:gd name="T16" fmla="*/ 36 w 61"/>
                  <a:gd name="T17" fmla="*/ 55 h 55"/>
                  <a:gd name="T18" fmla="*/ 20 w 61"/>
                  <a:gd name="T19" fmla="*/ 13 h 55"/>
                  <a:gd name="T20" fmla="*/ 12 w 61"/>
                  <a:gd name="T21" fmla="*/ 17 h 55"/>
                  <a:gd name="T22" fmla="*/ 11 w 61"/>
                  <a:gd name="T23" fmla="*/ 27 h 55"/>
                  <a:gd name="T24" fmla="*/ 31 w 61"/>
                  <a:gd name="T25" fmla="*/ 44 h 55"/>
                  <a:gd name="T26" fmla="*/ 42 w 61"/>
                  <a:gd name="T27" fmla="*/ 44 h 55"/>
                  <a:gd name="T28" fmla="*/ 48 w 61"/>
                  <a:gd name="T29" fmla="*/ 39 h 55"/>
                  <a:gd name="T30" fmla="*/ 48 w 61"/>
                  <a:gd name="T31" fmla="*/ 39 h 55"/>
                  <a:gd name="T32" fmla="*/ 30 w 61"/>
                  <a:gd name="T33" fmla="*/ 15 h 55"/>
                  <a:gd name="T34" fmla="*/ 20 w 61"/>
                  <a:gd name="T35" fmla="*/ 1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1" h="55">
                    <a:moveTo>
                      <a:pt x="36" y="55"/>
                    </a:moveTo>
                    <a:cubicBezTo>
                      <a:pt x="34" y="55"/>
                      <a:pt x="32" y="54"/>
                      <a:pt x="29" y="54"/>
                    </a:cubicBezTo>
                    <a:cubicBezTo>
                      <a:pt x="17" y="51"/>
                      <a:pt x="6" y="42"/>
                      <a:pt x="2" y="30"/>
                    </a:cubicBezTo>
                    <a:cubicBezTo>
                      <a:pt x="0" y="23"/>
                      <a:pt x="0" y="17"/>
                      <a:pt x="4" y="12"/>
                    </a:cubicBezTo>
                    <a:cubicBezTo>
                      <a:pt x="10" y="2"/>
                      <a:pt x="22" y="0"/>
                      <a:pt x="35" y="7"/>
                    </a:cubicBezTo>
                    <a:cubicBezTo>
                      <a:pt x="49" y="14"/>
                      <a:pt x="61" y="30"/>
                      <a:pt x="57" y="42"/>
                    </a:cubicBezTo>
                    <a:cubicBezTo>
                      <a:pt x="57" y="42"/>
                      <a:pt x="57" y="42"/>
                      <a:pt x="57" y="42"/>
                    </a:cubicBezTo>
                    <a:cubicBezTo>
                      <a:pt x="55" y="47"/>
                      <a:pt x="51" y="51"/>
                      <a:pt x="45" y="53"/>
                    </a:cubicBezTo>
                    <a:cubicBezTo>
                      <a:pt x="42" y="54"/>
                      <a:pt x="39" y="55"/>
                      <a:pt x="36" y="55"/>
                    </a:cubicBezTo>
                    <a:close/>
                    <a:moveTo>
                      <a:pt x="20" y="13"/>
                    </a:moveTo>
                    <a:cubicBezTo>
                      <a:pt x="17" y="13"/>
                      <a:pt x="14" y="14"/>
                      <a:pt x="12" y="17"/>
                    </a:cubicBezTo>
                    <a:cubicBezTo>
                      <a:pt x="10" y="21"/>
                      <a:pt x="11" y="25"/>
                      <a:pt x="11" y="27"/>
                    </a:cubicBezTo>
                    <a:cubicBezTo>
                      <a:pt x="14" y="35"/>
                      <a:pt x="22" y="42"/>
                      <a:pt x="31" y="44"/>
                    </a:cubicBezTo>
                    <a:cubicBezTo>
                      <a:pt x="35" y="45"/>
                      <a:pt x="39" y="45"/>
                      <a:pt x="42" y="44"/>
                    </a:cubicBezTo>
                    <a:cubicBezTo>
                      <a:pt x="45" y="43"/>
                      <a:pt x="47" y="41"/>
                      <a:pt x="48" y="39"/>
                    </a:cubicBezTo>
                    <a:cubicBezTo>
                      <a:pt x="48" y="39"/>
                      <a:pt x="48" y="39"/>
                      <a:pt x="48" y="39"/>
                    </a:cubicBezTo>
                    <a:cubicBezTo>
                      <a:pt x="50" y="32"/>
                      <a:pt x="41" y="21"/>
                      <a:pt x="30" y="15"/>
                    </a:cubicBezTo>
                    <a:cubicBezTo>
                      <a:pt x="28" y="14"/>
                      <a:pt x="24" y="13"/>
                      <a:pt x="20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6" name="">
                <a:extLst>
                  <a:ext uri="{FF2B5EF4-FFF2-40B4-BE49-F238E27FC236}">
                    <a16:creationId xmlns:a16="http://schemas.microsoft.com/office/drawing/2014/main" id="{F9044E4D-730A-4D06-B0A3-710A651B0F96}"/>
                  </a:ext>
                </a:extLst>
              </p:cNvPr>
              <p:cNvSpPr/>
              <p:nvPr/>
            </p:nvSpPr>
            <p:spPr bwMode="auto">
              <a:xfrm>
                <a:off x="5803900" y="3581401"/>
                <a:ext cx="238125" cy="158750"/>
              </a:xfrm>
              <a:custGeom>
                <a:avLst/>
                <a:gdLst>
                  <a:gd name="T0" fmla="*/ 25 w 63"/>
                  <a:gd name="T1" fmla="*/ 42 h 42"/>
                  <a:gd name="T2" fmla="*/ 9 w 63"/>
                  <a:gd name="T3" fmla="*/ 38 h 42"/>
                  <a:gd name="T4" fmla="*/ 4 w 63"/>
                  <a:gd name="T5" fmla="*/ 14 h 42"/>
                  <a:gd name="T6" fmla="*/ 22 w 63"/>
                  <a:gd name="T7" fmla="*/ 2 h 42"/>
                  <a:gd name="T8" fmla="*/ 56 w 63"/>
                  <a:gd name="T9" fmla="*/ 10 h 42"/>
                  <a:gd name="T10" fmla="*/ 56 w 63"/>
                  <a:gd name="T11" fmla="*/ 10 h 42"/>
                  <a:gd name="T12" fmla="*/ 62 w 63"/>
                  <a:gd name="T13" fmla="*/ 23 h 42"/>
                  <a:gd name="T14" fmla="*/ 53 w 63"/>
                  <a:gd name="T15" fmla="*/ 35 h 42"/>
                  <a:gd name="T16" fmla="*/ 25 w 63"/>
                  <a:gd name="T17" fmla="*/ 42 h 42"/>
                  <a:gd name="T18" fmla="*/ 30 w 63"/>
                  <a:gd name="T19" fmla="*/ 11 h 42"/>
                  <a:gd name="T20" fmla="*/ 24 w 63"/>
                  <a:gd name="T21" fmla="*/ 12 h 42"/>
                  <a:gd name="T22" fmla="*/ 12 w 63"/>
                  <a:gd name="T23" fmla="*/ 19 h 42"/>
                  <a:gd name="T24" fmla="*/ 14 w 63"/>
                  <a:gd name="T25" fmla="*/ 30 h 42"/>
                  <a:gd name="T26" fmla="*/ 49 w 63"/>
                  <a:gd name="T27" fmla="*/ 26 h 42"/>
                  <a:gd name="T28" fmla="*/ 53 w 63"/>
                  <a:gd name="T29" fmla="*/ 22 h 42"/>
                  <a:gd name="T30" fmla="*/ 50 w 63"/>
                  <a:gd name="T31" fmla="*/ 17 h 42"/>
                  <a:gd name="T32" fmla="*/ 30 w 63"/>
                  <a:gd name="T33" fmla="*/ 1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42">
                    <a:moveTo>
                      <a:pt x="25" y="42"/>
                    </a:moveTo>
                    <a:cubicBezTo>
                      <a:pt x="20" y="42"/>
                      <a:pt x="14" y="41"/>
                      <a:pt x="9" y="38"/>
                    </a:cubicBezTo>
                    <a:cubicBezTo>
                      <a:pt x="0" y="33"/>
                      <a:pt x="0" y="22"/>
                      <a:pt x="4" y="14"/>
                    </a:cubicBezTo>
                    <a:cubicBezTo>
                      <a:pt x="7" y="8"/>
                      <a:pt x="14" y="4"/>
                      <a:pt x="22" y="2"/>
                    </a:cubicBezTo>
                    <a:cubicBezTo>
                      <a:pt x="34" y="0"/>
                      <a:pt x="48" y="3"/>
                      <a:pt x="56" y="10"/>
                    </a:cubicBezTo>
                    <a:cubicBezTo>
                      <a:pt x="56" y="10"/>
                      <a:pt x="56" y="10"/>
                      <a:pt x="56" y="10"/>
                    </a:cubicBezTo>
                    <a:cubicBezTo>
                      <a:pt x="60" y="14"/>
                      <a:pt x="63" y="19"/>
                      <a:pt x="62" y="23"/>
                    </a:cubicBezTo>
                    <a:cubicBezTo>
                      <a:pt x="62" y="28"/>
                      <a:pt x="59" y="32"/>
                      <a:pt x="53" y="35"/>
                    </a:cubicBezTo>
                    <a:cubicBezTo>
                      <a:pt x="47" y="39"/>
                      <a:pt x="36" y="42"/>
                      <a:pt x="25" y="42"/>
                    </a:cubicBezTo>
                    <a:close/>
                    <a:moveTo>
                      <a:pt x="30" y="11"/>
                    </a:moveTo>
                    <a:cubicBezTo>
                      <a:pt x="28" y="11"/>
                      <a:pt x="26" y="11"/>
                      <a:pt x="24" y="12"/>
                    </a:cubicBezTo>
                    <a:cubicBezTo>
                      <a:pt x="20" y="12"/>
                      <a:pt x="15" y="14"/>
                      <a:pt x="12" y="19"/>
                    </a:cubicBezTo>
                    <a:cubicBezTo>
                      <a:pt x="11" y="22"/>
                      <a:pt x="10" y="27"/>
                      <a:pt x="14" y="30"/>
                    </a:cubicBezTo>
                    <a:cubicBezTo>
                      <a:pt x="23" y="35"/>
                      <a:pt x="38" y="32"/>
                      <a:pt x="49" y="26"/>
                    </a:cubicBezTo>
                    <a:cubicBezTo>
                      <a:pt x="51" y="25"/>
                      <a:pt x="52" y="24"/>
                      <a:pt x="53" y="22"/>
                    </a:cubicBezTo>
                    <a:cubicBezTo>
                      <a:pt x="53" y="21"/>
                      <a:pt x="52" y="19"/>
                      <a:pt x="50" y="17"/>
                    </a:cubicBezTo>
                    <a:cubicBezTo>
                      <a:pt x="45" y="13"/>
                      <a:pt x="37" y="11"/>
                      <a:pt x="3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7" name="">
                <a:extLst>
                  <a:ext uri="{FF2B5EF4-FFF2-40B4-BE49-F238E27FC236}">
                    <a16:creationId xmlns:a16="http://schemas.microsoft.com/office/drawing/2014/main" id="{6C43ADA8-6F18-45D7-B81F-D7D0CB9236E8}"/>
                  </a:ext>
                </a:extLst>
              </p:cNvPr>
              <p:cNvSpPr/>
              <p:nvPr/>
            </p:nvSpPr>
            <p:spPr bwMode="auto">
              <a:xfrm>
                <a:off x="5822950" y="1516064"/>
                <a:ext cx="60325" cy="98425"/>
              </a:xfrm>
              <a:custGeom>
                <a:avLst/>
                <a:gdLst>
                  <a:gd name="T0" fmla="*/ 11 w 16"/>
                  <a:gd name="T1" fmla="*/ 26 h 26"/>
                  <a:gd name="T2" fmla="*/ 6 w 16"/>
                  <a:gd name="T3" fmla="*/ 22 h 26"/>
                  <a:gd name="T4" fmla="*/ 1 w 16"/>
                  <a:gd name="T5" fmla="*/ 9 h 26"/>
                  <a:gd name="T6" fmla="*/ 3 w 16"/>
                  <a:gd name="T7" fmla="*/ 2 h 26"/>
                  <a:gd name="T8" fmla="*/ 10 w 16"/>
                  <a:gd name="T9" fmla="*/ 4 h 26"/>
                  <a:gd name="T10" fmla="*/ 16 w 16"/>
                  <a:gd name="T11" fmla="*/ 21 h 26"/>
                  <a:gd name="T12" fmla="*/ 12 w 16"/>
                  <a:gd name="T13" fmla="*/ 26 h 26"/>
                  <a:gd name="T14" fmla="*/ 11 w 16"/>
                  <a:gd name="T1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26">
                    <a:moveTo>
                      <a:pt x="11" y="26"/>
                    </a:moveTo>
                    <a:cubicBezTo>
                      <a:pt x="9" y="26"/>
                      <a:pt x="7" y="25"/>
                      <a:pt x="6" y="22"/>
                    </a:cubicBezTo>
                    <a:cubicBezTo>
                      <a:pt x="5" y="17"/>
                      <a:pt x="4" y="13"/>
                      <a:pt x="1" y="9"/>
                    </a:cubicBezTo>
                    <a:cubicBezTo>
                      <a:pt x="0" y="6"/>
                      <a:pt x="1" y="3"/>
                      <a:pt x="3" y="2"/>
                    </a:cubicBezTo>
                    <a:cubicBezTo>
                      <a:pt x="5" y="0"/>
                      <a:pt x="8" y="1"/>
                      <a:pt x="10" y="4"/>
                    </a:cubicBezTo>
                    <a:cubicBezTo>
                      <a:pt x="13" y="9"/>
                      <a:pt x="15" y="15"/>
                      <a:pt x="16" y="21"/>
                    </a:cubicBezTo>
                    <a:cubicBezTo>
                      <a:pt x="16" y="23"/>
                      <a:pt x="14" y="26"/>
                      <a:pt x="12" y="26"/>
                    </a:cubicBezTo>
                    <a:cubicBezTo>
                      <a:pt x="11" y="26"/>
                      <a:pt x="11" y="26"/>
                      <a:pt x="11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8" name="">
                <a:extLst>
                  <a:ext uri="{FF2B5EF4-FFF2-40B4-BE49-F238E27FC236}">
                    <a16:creationId xmlns:a16="http://schemas.microsoft.com/office/drawing/2014/main" id="{C548F576-A4A2-4202-99D5-FF9551900DE6}"/>
                  </a:ext>
                </a:extLst>
              </p:cNvPr>
              <p:cNvSpPr/>
              <p:nvPr/>
            </p:nvSpPr>
            <p:spPr bwMode="auto">
              <a:xfrm>
                <a:off x="5594350" y="1627189"/>
                <a:ext cx="60325" cy="74613"/>
              </a:xfrm>
              <a:custGeom>
                <a:avLst/>
                <a:gdLst>
                  <a:gd name="T0" fmla="*/ 11 w 16"/>
                  <a:gd name="T1" fmla="*/ 20 h 20"/>
                  <a:gd name="T2" fmla="*/ 6 w 16"/>
                  <a:gd name="T3" fmla="*/ 17 h 20"/>
                  <a:gd name="T4" fmla="*/ 2 w 16"/>
                  <a:gd name="T5" fmla="*/ 9 h 20"/>
                  <a:gd name="T6" fmla="*/ 2 w 16"/>
                  <a:gd name="T7" fmla="*/ 2 h 20"/>
                  <a:gd name="T8" fmla="*/ 9 w 16"/>
                  <a:gd name="T9" fmla="*/ 3 h 20"/>
                  <a:gd name="T10" fmla="*/ 16 w 16"/>
                  <a:gd name="T11" fmla="*/ 14 h 20"/>
                  <a:gd name="T12" fmla="*/ 13 w 16"/>
                  <a:gd name="T13" fmla="*/ 20 h 20"/>
                  <a:gd name="T14" fmla="*/ 11 w 16"/>
                  <a:gd name="T1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20">
                    <a:moveTo>
                      <a:pt x="11" y="20"/>
                    </a:moveTo>
                    <a:cubicBezTo>
                      <a:pt x="9" y="20"/>
                      <a:pt x="7" y="19"/>
                      <a:pt x="6" y="17"/>
                    </a:cubicBezTo>
                    <a:cubicBezTo>
                      <a:pt x="5" y="14"/>
                      <a:pt x="4" y="11"/>
                      <a:pt x="2" y="9"/>
                    </a:cubicBezTo>
                    <a:cubicBezTo>
                      <a:pt x="0" y="7"/>
                      <a:pt x="0" y="4"/>
                      <a:pt x="2" y="2"/>
                    </a:cubicBezTo>
                    <a:cubicBezTo>
                      <a:pt x="4" y="0"/>
                      <a:pt x="7" y="1"/>
                      <a:pt x="9" y="3"/>
                    </a:cubicBezTo>
                    <a:cubicBezTo>
                      <a:pt x="12" y="6"/>
                      <a:pt x="14" y="10"/>
                      <a:pt x="16" y="14"/>
                    </a:cubicBezTo>
                    <a:cubicBezTo>
                      <a:pt x="16" y="17"/>
                      <a:pt x="15" y="19"/>
                      <a:pt x="13" y="20"/>
                    </a:cubicBezTo>
                    <a:cubicBezTo>
                      <a:pt x="12" y="20"/>
                      <a:pt x="11" y="20"/>
                      <a:pt x="11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9" name="">
                <a:extLst>
                  <a:ext uri="{FF2B5EF4-FFF2-40B4-BE49-F238E27FC236}">
                    <a16:creationId xmlns:a16="http://schemas.microsoft.com/office/drawing/2014/main" id="{15BF846D-853D-415F-8139-E0B9F6E97B1C}"/>
                  </a:ext>
                </a:extLst>
              </p:cNvPr>
              <p:cNvSpPr/>
              <p:nvPr/>
            </p:nvSpPr>
            <p:spPr bwMode="auto">
              <a:xfrm>
                <a:off x="5384800" y="1728789"/>
                <a:ext cx="100013" cy="106363"/>
              </a:xfrm>
              <a:custGeom>
                <a:avLst/>
                <a:gdLst>
                  <a:gd name="T0" fmla="*/ 21 w 26"/>
                  <a:gd name="T1" fmla="*/ 28 h 28"/>
                  <a:gd name="T2" fmla="*/ 17 w 26"/>
                  <a:gd name="T3" fmla="*/ 26 h 28"/>
                  <a:gd name="T4" fmla="*/ 2 w 26"/>
                  <a:gd name="T5" fmla="*/ 9 h 28"/>
                  <a:gd name="T6" fmla="*/ 2 w 26"/>
                  <a:gd name="T7" fmla="*/ 2 h 28"/>
                  <a:gd name="T8" fmla="*/ 9 w 26"/>
                  <a:gd name="T9" fmla="*/ 3 h 28"/>
                  <a:gd name="T10" fmla="*/ 25 w 26"/>
                  <a:gd name="T11" fmla="*/ 20 h 28"/>
                  <a:gd name="T12" fmla="*/ 24 w 26"/>
                  <a:gd name="T13" fmla="*/ 27 h 28"/>
                  <a:gd name="T14" fmla="*/ 21 w 26"/>
                  <a:gd name="T1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28">
                    <a:moveTo>
                      <a:pt x="21" y="28"/>
                    </a:moveTo>
                    <a:cubicBezTo>
                      <a:pt x="20" y="28"/>
                      <a:pt x="18" y="27"/>
                      <a:pt x="17" y="26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0" y="7"/>
                      <a:pt x="0" y="4"/>
                      <a:pt x="2" y="2"/>
                    </a:cubicBezTo>
                    <a:cubicBezTo>
                      <a:pt x="4" y="0"/>
                      <a:pt x="7" y="1"/>
                      <a:pt x="9" y="3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6" y="22"/>
                      <a:pt x="26" y="25"/>
                      <a:pt x="24" y="27"/>
                    </a:cubicBezTo>
                    <a:cubicBezTo>
                      <a:pt x="23" y="27"/>
                      <a:pt x="22" y="28"/>
                      <a:pt x="21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0" name="">
                <a:extLst>
                  <a:ext uri="{FF2B5EF4-FFF2-40B4-BE49-F238E27FC236}">
                    <a16:creationId xmlns:a16="http://schemas.microsoft.com/office/drawing/2014/main" id="{E9E6946A-06A8-4AFC-B848-68AB9B31B4BE}"/>
                  </a:ext>
                </a:extLst>
              </p:cNvPr>
              <p:cNvSpPr/>
              <p:nvPr/>
            </p:nvSpPr>
            <p:spPr bwMode="auto">
              <a:xfrm>
                <a:off x="5259388" y="1925639"/>
                <a:ext cx="76200" cy="76200"/>
              </a:xfrm>
              <a:custGeom>
                <a:avLst/>
                <a:gdLst>
                  <a:gd name="T0" fmla="*/ 14 w 20"/>
                  <a:gd name="T1" fmla="*/ 20 h 20"/>
                  <a:gd name="T2" fmla="*/ 10 w 20"/>
                  <a:gd name="T3" fmla="*/ 17 h 20"/>
                  <a:gd name="T4" fmla="*/ 3 w 20"/>
                  <a:gd name="T5" fmla="*/ 9 h 20"/>
                  <a:gd name="T6" fmla="*/ 2 w 20"/>
                  <a:gd name="T7" fmla="*/ 2 h 20"/>
                  <a:gd name="T8" fmla="*/ 9 w 20"/>
                  <a:gd name="T9" fmla="*/ 1 h 20"/>
                  <a:gd name="T10" fmla="*/ 18 w 20"/>
                  <a:gd name="T11" fmla="*/ 12 h 20"/>
                  <a:gd name="T12" fmla="*/ 17 w 20"/>
                  <a:gd name="T13" fmla="*/ 19 h 20"/>
                  <a:gd name="T14" fmla="*/ 14 w 20"/>
                  <a:gd name="T1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20">
                    <a:moveTo>
                      <a:pt x="14" y="20"/>
                    </a:moveTo>
                    <a:cubicBezTo>
                      <a:pt x="13" y="20"/>
                      <a:pt x="11" y="19"/>
                      <a:pt x="10" y="17"/>
                    </a:cubicBezTo>
                    <a:cubicBezTo>
                      <a:pt x="8" y="14"/>
                      <a:pt x="6" y="11"/>
                      <a:pt x="3" y="9"/>
                    </a:cubicBezTo>
                    <a:cubicBezTo>
                      <a:pt x="1" y="8"/>
                      <a:pt x="0" y="5"/>
                      <a:pt x="2" y="2"/>
                    </a:cubicBezTo>
                    <a:cubicBezTo>
                      <a:pt x="3" y="0"/>
                      <a:pt x="6" y="0"/>
                      <a:pt x="9" y="1"/>
                    </a:cubicBezTo>
                    <a:cubicBezTo>
                      <a:pt x="13" y="4"/>
                      <a:pt x="16" y="8"/>
                      <a:pt x="18" y="12"/>
                    </a:cubicBezTo>
                    <a:cubicBezTo>
                      <a:pt x="20" y="14"/>
                      <a:pt x="19" y="17"/>
                      <a:pt x="17" y="19"/>
                    </a:cubicBezTo>
                    <a:cubicBezTo>
                      <a:pt x="16" y="19"/>
                      <a:pt x="15" y="20"/>
                      <a:pt x="1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1" name="">
                <a:extLst>
                  <a:ext uri="{FF2B5EF4-FFF2-40B4-BE49-F238E27FC236}">
                    <a16:creationId xmlns:a16="http://schemas.microsoft.com/office/drawing/2014/main" id="{E3B3FAF8-0442-4398-91FE-C6652F171225}"/>
                  </a:ext>
                </a:extLst>
              </p:cNvPr>
              <p:cNvSpPr/>
              <p:nvPr/>
            </p:nvSpPr>
            <p:spPr bwMode="auto">
              <a:xfrm>
                <a:off x="5092700" y="2062164"/>
                <a:ext cx="155575" cy="130175"/>
              </a:xfrm>
              <a:custGeom>
                <a:avLst/>
                <a:gdLst>
                  <a:gd name="T0" fmla="*/ 36 w 41"/>
                  <a:gd name="T1" fmla="*/ 34 h 34"/>
                  <a:gd name="T2" fmla="*/ 32 w 41"/>
                  <a:gd name="T3" fmla="*/ 32 h 34"/>
                  <a:gd name="T4" fmla="*/ 3 w 41"/>
                  <a:gd name="T5" fmla="*/ 10 h 34"/>
                  <a:gd name="T6" fmla="*/ 1 w 41"/>
                  <a:gd name="T7" fmla="*/ 3 h 34"/>
                  <a:gd name="T8" fmla="*/ 8 w 41"/>
                  <a:gd name="T9" fmla="*/ 2 h 34"/>
                  <a:gd name="T10" fmla="*/ 39 w 41"/>
                  <a:gd name="T11" fmla="*/ 25 h 34"/>
                  <a:gd name="T12" fmla="*/ 39 w 41"/>
                  <a:gd name="T13" fmla="*/ 32 h 34"/>
                  <a:gd name="T14" fmla="*/ 36 w 41"/>
                  <a:gd name="T1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34">
                    <a:moveTo>
                      <a:pt x="36" y="34"/>
                    </a:moveTo>
                    <a:cubicBezTo>
                      <a:pt x="35" y="34"/>
                      <a:pt x="33" y="33"/>
                      <a:pt x="32" y="32"/>
                    </a:cubicBezTo>
                    <a:cubicBezTo>
                      <a:pt x="23" y="25"/>
                      <a:pt x="13" y="17"/>
                      <a:pt x="3" y="10"/>
                    </a:cubicBezTo>
                    <a:cubicBezTo>
                      <a:pt x="0" y="8"/>
                      <a:pt x="0" y="5"/>
                      <a:pt x="1" y="3"/>
                    </a:cubicBezTo>
                    <a:cubicBezTo>
                      <a:pt x="3" y="1"/>
                      <a:pt x="6" y="0"/>
                      <a:pt x="8" y="2"/>
                    </a:cubicBezTo>
                    <a:cubicBezTo>
                      <a:pt x="19" y="9"/>
                      <a:pt x="29" y="17"/>
                      <a:pt x="39" y="25"/>
                    </a:cubicBezTo>
                    <a:cubicBezTo>
                      <a:pt x="41" y="27"/>
                      <a:pt x="41" y="30"/>
                      <a:pt x="39" y="32"/>
                    </a:cubicBezTo>
                    <a:cubicBezTo>
                      <a:pt x="38" y="33"/>
                      <a:pt x="37" y="34"/>
                      <a:pt x="36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2" name="">
                <a:extLst>
                  <a:ext uri="{FF2B5EF4-FFF2-40B4-BE49-F238E27FC236}">
                    <a16:creationId xmlns:a16="http://schemas.microsoft.com/office/drawing/2014/main" id="{F9D38530-0624-4E4C-BB4B-4BAF9F7D7ADF}"/>
                  </a:ext>
                </a:extLst>
              </p:cNvPr>
              <p:cNvSpPr/>
              <p:nvPr/>
            </p:nvSpPr>
            <p:spPr bwMode="auto">
              <a:xfrm>
                <a:off x="5021263" y="2366964"/>
                <a:ext cx="166688" cy="57150"/>
              </a:xfrm>
              <a:custGeom>
                <a:avLst/>
                <a:gdLst>
                  <a:gd name="T0" fmla="*/ 39 w 44"/>
                  <a:gd name="T1" fmla="*/ 15 h 15"/>
                  <a:gd name="T2" fmla="*/ 38 w 44"/>
                  <a:gd name="T3" fmla="*/ 15 h 15"/>
                  <a:gd name="T4" fmla="*/ 4 w 44"/>
                  <a:gd name="T5" fmla="*/ 10 h 15"/>
                  <a:gd name="T6" fmla="*/ 0 w 44"/>
                  <a:gd name="T7" fmla="*/ 5 h 15"/>
                  <a:gd name="T8" fmla="*/ 5 w 44"/>
                  <a:gd name="T9" fmla="*/ 1 h 15"/>
                  <a:gd name="T10" fmla="*/ 40 w 44"/>
                  <a:gd name="T11" fmla="*/ 5 h 15"/>
                  <a:gd name="T12" fmla="*/ 44 w 44"/>
                  <a:gd name="T13" fmla="*/ 10 h 15"/>
                  <a:gd name="T14" fmla="*/ 39 w 44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" h="15">
                    <a:moveTo>
                      <a:pt x="39" y="15"/>
                    </a:moveTo>
                    <a:cubicBezTo>
                      <a:pt x="39" y="15"/>
                      <a:pt x="38" y="15"/>
                      <a:pt x="38" y="15"/>
                    </a:cubicBezTo>
                    <a:cubicBezTo>
                      <a:pt x="27" y="13"/>
                      <a:pt x="16" y="11"/>
                      <a:pt x="4" y="10"/>
                    </a:cubicBezTo>
                    <a:cubicBezTo>
                      <a:pt x="2" y="10"/>
                      <a:pt x="0" y="8"/>
                      <a:pt x="0" y="5"/>
                    </a:cubicBezTo>
                    <a:cubicBezTo>
                      <a:pt x="0" y="2"/>
                      <a:pt x="2" y="0"/>
                      <a:pt x="5" y="1"/>
                    </a:cubicBezTo>
                    <a:cubicBezTo>
                      <a:pt x="17" y="2"/>
                      <a:pt x="28" y="3"/>
                      <a:pt x="40" y="5"/>
                    </a:cubicBezTo>
                    <a:cubicBezTo>
                      <a:pt x="42" y="5"/>
                      <a:pt x="44" y="8"/>
                      <a:pt x="44" y="10"/>
                    </a:cubicBezTo>
                    <a:cubicBezTo>
                      <a:pt x="43" y="13"/>
                      <a:pt x="41" y="15"/>
                      <a:pt x="39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3" name="">
                <a:extLst>
                  <a:ext uri="{FF2B5EF4-FFF2-40B4-BE49-F238E27FC236}">
                    <a16:creationId xmlns:a16="http://schemas.microsoft.com/office/drawing/2014/main" id="{716ECFA0-1083-42E6-BD13-7BA578F0C7D4}"/>
                  </a:ext>
                </a:extLst>
              </p:cNvPr>
              <p:cNvSpPr/>
              <p:nvPr/>
            </p:nvSpPr>
            <p:spPr bwMode="auto">
              <a:xfrm>
                <a:off x="5111750" y="2632076"/>
                <a:ext cx="79375" cy="41275"/>
              </a:xfrm>
              <a:custGeom>
                <a:avLst/>
                <a:gdLst>
                  <a:gd name="T0" fmla="*/ 5 w 21"/>
                  <a:gd name="T1" fmla="*/ 11 h 11"/>
                  <a:gd name="T2" fmla="*/ 1 w 21"/>
                  <a:gd name="T3" fmla="*/ 8 h 11"/>
                  <a:gd name="T4" fmla="*/ 4 w 21"/>
                  <a:gd name="T5" fmla="*/ 2 h 11"/>
                  <a:gd name="T6" fmla="*/ 16 w 21"/>
                  <a:gd name="T7" fmla="*/ 0 h 11"/>
                  <a:gd name="T8" fmla="*/ 21 w 21"/>
                  <a:gd name="T9" fmla="*/ 4 h 11"/>
                  <a:gd name="T10" fmla="*/ 16 w 21"/>
                  <a:gd name="T11" fmla="*/ 9 h 11"/>
                  <a:gd name="T12" fmla="*/ 7 w 21"/>
                  <a:gd name="T13" fmla="*/ 11 h 11"/>
                  <a:gd name="T14" fmla="*/ 5 w 21"/>
                  <a:gd name="T1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11">
                    <a:moveTo>
                      <a:pt x="5" y="11"/>
                    </a:moveTo>
                    <a:cubicBezTo>
                      <a:pt x="3" y="11"/>
                      <a:pt x="1" y="10"/>
                      <a:pt x="1" y="8"/>
                    </a:cubicBezTo>
                    <a:cubicBezTo>
                      <a:pt x="0" y="5"/>
                      <a:pt x="1" y="3"/>
                      <a:pt x="4" y="2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18" y="0"/>
                      <a:pt x="21" y="2"/>
                      <a:pt x="21" y="4"/>
                    </a:cubicBezTo>
                    <a:cubicBezTo>
                      <a:pt x="21" y="7"/>
                      <a:pt x="19" y="9"/>
                      <a:pt x="16" y="9"/>
                    </a:cubicBezTo>
                    <a:cubicBezTo>
                      <a:pt x="13" y="10"/>
                      <a:pt x="10" y="10"/>
                      <a:pt x="7" y="11"/>
                    </a:cubicBezTo>
                    <a:cubicBezTo>
                      <a:pt x="6" y="11"/>
                      <a:pt x="6" y="11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4" name="">
                <a:extLst>
                  <a:ext uri="{FF2B5EF4-FFF2-40B4-BE49-F238E27FC236}">
                    <a16:creationId xmlns:a16="http://schemas.microsoft.com/office/drawing/2014/main" id="{87DDA5A4-B08E-42D5-85E6-8640DCBD8BC7}"/>
                  </a:ext>
                </a:extLst>
              </p:cNvPr>
              <p:cNvSpPr/>
              <p:nvPr/>
            </p:nvSpPr>
            <p:spPr bwMode="auto">
              <a:xfrm>
                <a:off x="5108575" y="2852739"/>
                <a:ext cx="182563" cy="112713"/>
              </a:xfrm>
              <a:custGeom>
                <a:avLst/>
                <a:gdLst>
                  <a:gd name="T0" fmla="*/ 6 w 48"/>
                  <a:gd name="T1" fmla="*/ 30 h 30"/>
                  <a:gd name="T2" fmla="*/ 2 w 48"/>
                  <a:gd name="T3" fmla="*/ 28 h 30"/>
                  <a:gd name="T4" fmla="*/ 4 w 48"/>
                  <a:gd name="T5" fmla="*/ 21 h 30"/>
                  <a:gd name="T6" fmla="*/ 40 w 48"/>
                  <a:gd name="T7" fmla="*/ 1 h 30"/>
                  <a:gd name="T8" fmla="*/ 47 w 48"/>
                  <a:gd name="T9" fmla="*/ 3 h 30"/>
                  <a:gd name="T10" fmla="*/ 45 w 48"/>
                  <a:gd name="T11" fmla="*/ 10 h 30"/>
                  <a:gd name="T12" fmla="*/ 8 w 48"/>
                  <a:gd name="T13" fmla="*/ 30 h 30"/>
                  <a:gd name="T14" fmla="*/ 6 w 48"/>
                  <a:gd name="T1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30">
                    <a:moveTo>
                      <a:pt x="6" y="30"/>
                    </a:moveTo>
                    <a:cubicBezTo>
                      <a:pt x="4" y="30"/>
                      <a:pt x="3" y="29"/>
                      <a:pt x="2" y="28"/>
                    </a:cubicBezTo>
                    <a:cubicBezTo>
                      <a:pt x="0" y="25"/>
                      <a:pt x="1" y="22"/>
                      <a:pt x="4" y="21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2" y="0"/>
                      <a:pt x="45" y="1"/>
                      <a:pt x="47" y="3"/>
                    </a:cubicBezTo>
                    <a:cubicBezTo>
                      <a:pt x="48" y="5"/>
                      <a:pt x="47" y="8"/>
                      <a:pt x="45" y="10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0"/>
                      <a:pt x="7" y="30"/>
                      <a:pt x="6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5" name="">
                <a:extLst>
                  <a:ext uri="{FF2B5EF4-FFF2-40B4-BE49-F238E27FC236}">
                    <a16:creationId xmlns:a16="http://schemas.microsoft.com/office/drawing/2014/main" id="{94C46792-4E3F-40D2-B081-77F6BB788EFC}"/>
                  </a:ext>
                </a:extLst>
              </p:cNvPr>
              <p:cNvSpPr/>
              <p:nvPr/>
            </p:nvSpPr>
            <p:spPr bwMode="auto">
              <a:xfrm>
                <a:off x="5381625" y="3052764"/>
                <a:ext cx="79375" cy="76200"/>
              </a:xfrm>
              <a:custGeom>
                <a:avLst/>
                <a:gdLst>
                  <a:gd name="T0" fmla="*/ 6 w 21"/>
                  <a:gd name="T1" fmla="*/ 20 h 20"/>
                  <a:gd name="T2" fmla="*/ 1 w 21"/>
                  <a:gd name="T3" fmla="*/ 17 h 20"/>
                  <a:gd name="T4" fmla="*/ 4 w 21"/>
                  <a:gd name="T5" fmla="*/ 10 h 20"/>
                  <a:gd name="T6" fmla="*/ 11 w 21"/>
                  <a:gd name="T7" fmla="*/ 3 h 20"/>
                  <a:gd name="T8" fmla="*/ 17 w 21"/>
                  <a:gd name="T9" fmla="*/ 1 h 20"/>
                  <a:gd name="T10" fmla="*/ 20 w 21"/>
                  <a:gd name="T11" fmla="*/ 7 h 20"/>
                  <a:gd name="T12" fmla="*/ 7 w 21"/>
                  <a:gd name="T13" fmla="*/ 19 h 20"/>
                  <a:gd name="T14" fmla="*/ 6 w 21"/>
                  <a:gd name="T1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20">
                    <a:moveTo>
                      <a:pt x="6" y="20"/>
                    </a:moveTo>
                    <a:cubicBezTo>
                      <a:pt x="4" y="20"/>
                      <a:pt x="2" y="19"/>
                      <a:pt x="1" y="17"/>
                    </a:cubicBezTo>
                    <a:cubicBezTo>
                      <a:pt x="0" y="14"/>
                      <a:pt x="1" y="11"/>
                      <a:pt x="4" y="10"/>
                    </a:cubicBezTo>
                    <a:cubicBezTo>
                      <a:pt x="7" y="9"/>
                      <a:pt x="9" y="6"/>
                      <a:pt x="11" y="3"/>
                    </a:cubicBezTo>
                    <a:cubicBezTo>
                      <a:pt x="12" y="1"/>
                      <a:pt x="14" y="0"/>
                      <a:pt x="17" y="1"/>
                    </a:cubicBezTo>
                    <a:cubicBezTo>
                      <a:pt x="19" y="2"/>
                      <a:pt x="21" y="5"/>
                      <a:pt x="20" y="7"/>
                    </a:cubicBezTo>
                    <a:cubicBezTo>
                      <a:pt x="17" y="12"/>
                      <a:pt x="13" y="17"/>
                      <a:pt x="7" y="19"/>
                    </a:cubicBezTo>
                    <a:cubicBezTo>
                      <a:pt x="7" y="20"/>
                      <a:pt x="6" y="20"/>
                      <a:pt x="6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6" name="">
                <a:extLst>
                  <a:ext uri="{FF2B5EF4-FFF2-40B4-BE49-F238E27FC236}">
                    <a16:creationId xmlns:a16="http://schemas.microsoft.com/office/drawing/2014/main" id="{46CAEE6E-41D7-4DE7-8904-353A33B9395B}"/>
                  </a:ext>
                </a:extLst>
              </p:cNvPr>
              <p:cNvSpPr/>
              <p:nvPr/>
            </p:nvSpPr>
            <p:spPr bwMode="auto">
              <a:xfrm>
                <a:off x="5484813" y="3159126"/>
                <a:ext cx="125413" cy="155575"/>
              </a:xfrm>
              <a:custGeom>
                <a:avLst/>
                <a:gdLst>
                  <a:gd name="T0" fmla="*/ 6 w 33"/>
                  <a:gd name="T1" fmla="*/ 41 h 41"/>
                  <a:gd name="T2" fmla="*/ 2 w 33"/>
                  <a:gd name="T3" fmla="*/ 39 h 41"/>
                  <a:gd name="T4" fmla="*/ 2 w 33"/>
                  <a:gd name="T5" fmla="*/ 32 h 41"/>
                  <a:gd name="T6" fmla="*/ 23 w 33"/>
                  <a:gd name="T7" fmla="*/ 4 h 41"/>
                  <a:gd name="T8" fmla="*/ 29 w 33"/>
                  <a:gd name="T9" fmla="*/ 1 h 41"/>
                  <a:gd name="T10" fmla="*/ 32 w 33"/>
                  <a:gd name="T11" fmla="*/ 7 h 41"/>
                  <a:gd name="T12" fmla="*/ 9 w 33"/>
                  <a:gd name="T13" fmla="*/ 39 h 41"/>
                  <a:gd name="T14" fmla="*/ 6 w 33"/>
                  <a:gd name="T15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41">
                    <a:moveTo>
                      <a:pt x="6" y="41"/>
                    </a:moveTo>
                    <a:cubicBezTo>
                      <a:pt x="4" y="41"/>
                      <a:pt x="3" y="40"/>
                      <a:pt x="2" y="39"/>
                    </a:cubicBezTo>
                    <a:cubicBezTo>
                      <a:pt x="0" y="37"/>
                      <a:pt x="0" y="34"/>
                      <a:pt x="2" y="32"/>
                    </a:cubicBezTo>
                    <a:cubicBezTo>
                      <a:pt x="11" y="24"/>
                      <a:pt x="18" y="14"/>
                      <a:pt x="23" y="4"/>
                    </a:cubicBezTo>
                    <a:cubicBezTo>
                      <a:pt x="24" y="1"/>
                      <a:pt x="26" y="0"/>
                      <a:pt x="29" y="1"/>
                    </a:cubicBezTo>
                    <a:cubicBezTo>
                      <a:pt x="32" y="2"/>
                      <a:pt x="33" y="5"/>
                      <a:pt x="32" y="7"/>
                    </a:cubicBezTo>
                    <a:cubicBezTo>
                      <a:pt x="27" y="19"/>
                      <a:pt x="19" y="31"/>
                      <a:pt x="9" y="39"/>
                    </a:cubicBezTo>
                    <a:cubicBezTo>
                      <a:pt x="8" y="40"/>
                      <a:pt x="7" y="41"/>
                      <a:pt x="6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7" name="">
                <a:extLst>
                  <a:ext uri="{FF2B5EF4-FFF2-40B4-BE49-F238E27FC236}">
                    <a16:creationId xmlns:a16="http://schemas.microsoft.com/office/drawing/2014/main" id="{E929FC98-14ED-4FE1-811C-C4D94D88762A}"/>
                  </a:ext>
                </a:extLst>
              </p:cNvPr>
              <p:cNvSpPr/>
              <p:nvPr/>
            </p:nvSpPr>
            <p:spPr bwMode="auto">
              <a:xfrm>
                <a:off x="5788025" y="3251201"/>
                <a:ext cx="60325" cy="101600"/>
              </a:xfrm>
              <a:custGeom>
                <a:avLst/>
                <a:gdLst>
                  <a:gd name="T0" fmla="*/ 6 w 16"/>
                  <a:gd name="T1" fmla="*/ 27 h 27"/>
                  <a:gd name="T2" fmla="*/ 4 w 16"/>
                  <a:gd name="T3" fmla="*/ 26 h 27"/>
                  <a:gd name="T4" fmla="*/ 1 w 16"/>
                  <a:gd name="T5" fmla="*/ 20 h 27"/>
                  <a:gd name="T6" fmla="*/ 6 w 16"/>
                  <a:gd name="T7" fmla="*/ 4 h 27"/>
                  <a:gd name="T8" fmla="*/ 12 w 16"/>
                  <a:gd name="T9" fmla="*/ 1 h 27"/>
                  <a:gd name="T10" fmla="*/ 15 w 16"/>
                  <a:gd name="T11" fmla="*/ 7 h 27"/>
                  <a:gd name="T12" fmla="*/ 10 w 16"/>
                  <a:gd name="T13" fmla="*/ 23 h 27"/>
                  <a:gd name="T14" fmla="*/ 6 w 16"/>
                  <a:gd name="T1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27">
                    <a:moveTo>
                      <a:pt x="6" y="27"/>
                    </a:moveTo>
                    <a:cubicBezTo>
                      <a:pt x="5" y="27"/>
                      <a:pt x="5" y="26"/>
                      <a:pt x="4" y="26"/>
                    </a:cubicBezTo>
                    <a:cubicBezTo>
                      <a:pt x="2" y="25"/>
                      <a:pt x="0" y="23"/>
                      <a:pt x="1" y="20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2"/>
                      <a:pt x="10" y="0"/>
                      <a:pt x="12" y="1"/>
                    </a:cubicBezTo>
                    <a:cubicBezTo>
                      <a:pt x="15" y="2"/>
                      <a:pt x="16" y="4"/>
                      <a:pt x="15" y="7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5"/>
                      <a:pt x="8" y="27"/>
                      <a:pt x="6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8" name="">
                <a:extLst>
                  <a:ext uri="{FF2B5EF4-FFF2-40B4-BE49-F238E27FC236}">
                    <a16:creationId xmlns:a16="http://schemas.microsoft.com/office/drawing/2014/main" id="{91CE107D-7E28-4D0F-8FB4-BC09DA4D9FD2}"/>
                  </a:ext>
                </a:extLst>
              </p:cNvPr>
              <p:cNvSpPr/>
              <p:nvPr/>
            </p:nvSpPr>
            <p:spPr bwMode="auto">
              <a:xfrm>
                <a:off x="6099175" y="3276601"/>
                <a:ext cx="80963" cy="198438"/>
              </a:xfrm>
              <a:custGeom>
                <a:avLst/>
                <a:gdLst>
                  <a:gd name="T0" fmla="*/ 15 w 21"/>
                  <a:gd name="T1" fmla="*/ 52 h 52"/>
                  <a:gd name="T2" fmla="*/ 11 w 21"/>
                  <a:gd name="T3" fmla="*/ 47 h 52"/>
                  <a:gd name="T4" fmla="*/ 1 w 21"/>
                  <a:gd name="T5" fmla="*/ 8 h 52"/>
                  <a:gd name="T6" fmla="*/ 4 w 21"/>
                  <a:gd name="T7" fmla="*/ 1 h 52"/>
                  <a:gd name="T8" fmla="*/ 11 w 21"/>
                  <a:gd name="T9" fmla="*/ 4 h 52"/>
                  <a:gd name="T10" fmla="*/ 20 w 21"/>
                  <a:gd name="T11" fmla="*/ 46 h 52"/>
                  <a:gd name="T12" fmla="*/ 16 w 21"/>
                  <a:gd name="T13" fmla="*/ 52 h 52"/>
                  <a:gd name="T14" fmla="*/ 15 w 21"/>
                  <a:gd name="T1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52">
                    <a:moveTo>
                      <a:pt x="15" y="52"/>
                    </a:moveTo>
                    <a:cubicBezTo>
                      <a:pt x="13" y="52"/>
                      <a:pt x="11" y="50"/>
                      <a:pt x="11" y="47"/>
                    </a:cubicBezTo>
                    <a:cubicBezTo>
                      <a:pt x="9" y="34"/>
                      <a:pt x="6" y="20"/>
                      <a:pt x="1" y="8"/>
                    </a:cubicBezTo>
                    <a:cubicBezTo>
                      <a:pt x="0" y="5"/>
                      <a:pt x="2" y="2"/>
                      <a:pt x="4" y="1"/>
                    </a:cubicBezTo>
                    <a:cubicBezTo>
                      <a:pt x="7" y="0"/>
                      <a:pt x="10" y="2"/>
                      <a:pt x="11" y="4"/>
                    </a:cubicBezTo>
                    <a:cubicBezTo>
                      <a:pt x="15" y="18"/>
                      <a:pt x="19" y="32"/>
                      <a:pt x="20" y="46"/>
                    </a:cubicBezTo>
                    <a:cubicBezTo>
                      <a:pt x="21" y="49"/>
                      <a:pt x="19" y="51"/>
                      <a:pt x="16" y="52"/>
                    </a:cubicBezTo>
                    <a:cubicBezTo>
                      <a:pt x="16" y="52"/>
                      <a:pt x="16" y="52"/>
                      <a:pt x="15" y="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9" name="">
                <a:extLst>
                  <a:ext uri="{FF2B5EF4-FFF2-40B4-BE49-F238E27FC236}">
                    <a16:creationId xmlns:a16="http://schemas.microsoft.com/office/drawing/2014/main" id="{9DEA50D1-F870-41A9-9A7D-2CA68082B9B0}"/>
                  </a:ext>
                </a:extLst>
              </p:cNvPr>
              <p:cNvSpPr/>
              <p:nvPr/>
            </p:nvSpPr>
            <p:spPr bwMode="auto">
              <a:xfrm>
                <a:off x="6350000" y="3238501"/>
                <a:ext cx="53975" cy="92075"/>
              </a:xfrm>
              <a:custGeom>
                <a:avLst/>
                <a:gdLst>
                  <a:gd name="T0" fmla="*/ 8 w 14"/>
                  <a:gd name="T1" fmla="*/ 24 h 24"/>
                  <a:gd name="T2" fmla="*/ 3 w 14"/>
                  <a:gd name="T3" fmla="*/ 20 h 24"/>
                  <a:gd name="T4" fmla="*/ 0 w 14"/>
                  <a:gd name="T5" fmla="*/ 6 h 24"/>
                  <a:gd name="T6" fmla="*/ 4 w 14"/>
                  <a:gd name="T7" fmla="*/ 0 h 24"/>
                  <a:gd name="T8" fmla="*/ 10 w 14"/>
                  <a:gd name="T9" fmla="*/ 4 h 24"/>
                  <a:gd name="T10" fmla="*/ 13 w 14"/>
                  <a:gd name="T11" fmla="*/ 18 h 24"/>
                  <a:gd name="T12" fmla="*/ 9 w 14"/>
                  <a:gd name="T13" fmla="*/ 23 h 24"/>
                  <a:gd name="T14" fmla="*/ 8 w 14"/>
                  <a:gd name="T1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24">
                    <a:moveTo>
                      <a:pt x="8" y="24"/>
                    </a:moveTo>
                    <a:cubicBezTo>
                      <a:pt x="6" y="24"/>
                      <a:pt x="4" y="22"/>
                      <a:pt x="3" y="2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1" y="1"/>
                      <a:pt x="4" y="0"/>
                    </a:cubicBezTo>
                    <a:cubicBezTo>
                      <a:pt x="7" y="0"/>
                      <a:pt x="9" y="1"/>
                      <a:pt x="10" y="4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4" y="20"/>
                      <a:pt x="12" y="23"/>
                      <a:pt x="9" y="23"/>
                    </a:cubicBezTo>
                    <a:cubicBezTo>
                      <a:pt x="9" y="24"/>
                      <a:pt x="9" y="24"/>
                      <a:pt x="8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0" name="">
                <a:extLst>
                  <a:ext uri="{FF2B5EF4-FFF2-40B4-BE49-F238E27FC236}">
                    <a16:creationId xmlns:a16="http://schemas.microsoft.com/office/drawing/2014/main" id="{C13ED9B2-D8DF-49E9-A894-4431518B27A5}"/>
                  </a:ext>
                </a:extLst>
              </p:cNvPr>
              <p:cNvSpPr/>
              <p:nvPr/>
            </p:nvSpPr>
            <p:spPr bwMode="auto">
              <a:xfrm>
                <a:off x="6426200" y="1516064"/>
                <a:ext cx="79375" cy="114300"/>
              </a:xfrm>
              <a:custGeom>
                <a:avLst/>
                <a:gdLst>
                  <a:gd name="T0" fmla="*/ 5 w 21"/>
                  <a:gd name="T1" fmla="*/ 30 h 30"/>
                  <a:gd name="T2" fmla="*/ 3 w 21"/>
                  <a:gd name="T3" fmla="*/ 29 h 30"/>
                  <a:gd name="T4" fmla="*/ 0 w 21"/>
                  <a:gd name="T5" fmla="*/ 23 h 30"/>
                  <a:gd name="T6" fmla="*/ 12 w 21"/>
                  <a:gd name="T7" fmla="*/ 3 h 30"/>
                  <a:gd name="T8" fmla="*/ 19 w 21"/>
                  <a:gd name="T9" fmla="*/ 2 h 30"/>
                  <a:gd name="T10" fmla="*/ 20 w 21"/>
                  <a:gd name="T11" fmla="*/ 9 h 30"/>
                  <a:gd name="T12" fmla="*/ 10 w 21"/>
                  <a:gd name="T13" fmla="*/ 26 h 30"/>
                  <a:gd name="T14" fmla="*/ 5 w 21"/>
                  <a:gd name="T1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30">
                    <a:moveTo>
                      <a:pt x="5" y="30"/>
                    </a:moveTo>
                    <a:cubicBezTo>
                      <a:pt x="4" y="30"/>
                      <a:pt x="4" y="29"/>
                      <a:pt x="3" y="29"/>
                    </a:cubicBezTo>
                    <a:cubicBezTo>
                      <a:pt x="1" y="28"/>
                      <a:pt x="0" y="26"/>
                      <a:pt x="0" y="23"/>
                    </a:cubicBezTo>
                    <a:cubicBezTo>
                      <a:pt x="3" y="16"/>
                      <a:pt x="7" y="9"/>
                      <a:pt x="12" y="3"/>
                    </a:cubicBezTo>
                    <a:cubicBezTo>
                      <a:pt x="14" y="1"/>
                      <a:pt x="17" y="0"/>
                      <a:pt x="19" y="2"/>
                    </a:cubicBezTo>
                    <a:cubicBezTo>
                      <a:pt x="21" y="4"/>
                      <a:pt x="21" y="7"/>
                      <a:pt x="20" y="9"/>
                    </a:cubicBezTo>
                    <a:cubicBezTo>
                      <a:pt x="15" y="14"/>
                      <a:pt x="12" y="20"/>
                      <a:pt x="10" y="26"/>
                    </a:cubicBezTo>
                    <a:cubicBezTo>
                      <a:pt x="9" y="28"/>
                      <a:pt x="7" y="30"/>
                      <a:pt x="5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1" name="">
                <a:extLst>
                  <a:ext uri="{FF2B5EF4-FFF2-40B4-BE49-F238E27FC236}">
                    <a16:creationId xmlns:a16="http://schemas.microsoft.com/office/drawing/2014/main" id="{0B295129-A6D3-4C15-B202-55E1AF7E3599}"/>
                  </a:ext>
                </a:extLst>
              </p:cNvPr>
              <p:cNvSpPr/>
              <p:nvPr/>
            </p:nvSpPr>
            <p:spPr bwMode="auto">
              <a:xfrm>
                <a:off x="6786563" y="1744664"/>
                <a:ext cx="100013" cy="101600"/>
              </a:xfrm>
              <a:custGeom>
                <a:avLst/>
                <a:gdLst>
                  <a:gd name="T0" fmla="*/ 5 w 26"/>
                  <a:gd name="T1" fmla="*/ 27 h 27"/>
                  <a:gd name="T2" fmla="*/ 2 w 26"/>
                  <a:gd name="T3" fmla="*/ 26 h 27"/>
                  <a:gd name="T4" fmla="*/ 1 w 26"/>
                  <a:gd name="T5" fmla="*/ 19 h 27"/>
                  <a:gd name="T6" fmla="*/ 17 w 26"/>
                  <a:gd name="T7" fmla="*/ 2 h 27"/>
                  <a:gd name="T8" fmla="*/ 24 w 26"/>
                  <a:gd name="T9" fmla="*/ 2 h 27"/>
                  <a:gd name="T10" fmla="*/ 24 w 26"/>
                  <a:gd name="T11" fmla="*/ 9 h 27"/>
                  <a:gd name="T12" fmla="*/ 9 w 26"/>
                  <a:gd name="T13" fmla="*/ 25 h 27"/>
                  <a:gd name="T14" fmla="*/ 5 w 26"/>
                  <a:gd name="T1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27">
                    <a:moveTo>
                      <a:pt x="5" y="27"/>
                    </a:moveTo>
                    <a:cubicBezTo>
                      <a:pt x="4" y="27"/>
                      <a:pt x="3" y="27"/>
                      <a:pt x="2" y="26"/>
                    </a:cubicBezTo>
                    <a:cubicBezTo>
                      <a:pt x="0" y="25"/>
                      <a:pt x="0" y="22"/>
                      <a:pt x="1" y="19"/>
                    </a:cubicBezTo>
                    <a:cubicBezTo>
                      <a:pt x="6" y="13"/>
                      <a:pt x="11" y="7"/>
                      <a:pt x="17" y="2"/>
                    </a:cubicBezTo>
                    <a:cubicBezTo>
                      <a:pt x="20" y="0"/>
                      <a:pt x="23" y="0"/>
                      <a:pt x="24" y="2"/>
                    </a:cubicBezTo>
                    <a:cubicBezTo>
                      <a:pt x="26" y="4"/>
                      <a:pt x="26" y="8"/>
                      <a:pt x="24" y="9"/>
                    </a:cubicBezTo>
                    <a:cubicBezTo>
                      <a:pt x="18" y="14"/>
                      <a:pt x="13" y="19"/>
                      <a:pt x="9" y="25"/>
                    </a:cubicBezTo>
                    <a:cubicBezTo>
                      <a:pt x="8" y="26"/>
                      <a:pt x="7" y="27"/>
                      <a:pt x="5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2" name="">
                <a:extLst>
                  <a:ext uri="{FF2B5EF4-FFF2-40B4-BE49-F238E27FC236}">
                    <a16:creationId xmlns:a16="http://schemas.microsoft.com/office/drawing/2014/main" id="{2E614D53-3987-4046-A62D-9F7C401878A7}"/>
                  </a:ext>
                </a:extLst>
              </p:cNvPr>
              <p:cNvSpPr/>
              <p:nvPr/>
            </p:nvSpPr>
            <p:spPr bwMode="auto">
              <a:xfrm>
                <a:off x="7011988" y="2200276"/>
                <a:ext cx="128588" cy="52388"/>
              </a:xfrm>
              <a:custGeom>
                <a:avLst/>
                <a:gdLst>
                  <a:gd name="T0" fmla="*/ 6 w 34"/>
                  <a:gd name="T1" fmla="*/ 14 h 14"/>
                  <a:gd name="T2" fmla="*/ 1 w 34"/>
                  <a:gd name="T3" fmla="*/ 10 h 14"/>
                  <a:gd name="T4" fmla="*/ 5 w 34"/>
                  <a:gd name="T5" fmla="*/ 4 h 14"/>
                  <a:gd name="T6" fmla="*/ 28 w 34"/>
                  <a:gd name="T7" fmla="*/ 0 h 14"/>
                  <a:gd name="T8" fmla="*/ 33 w 34"/>
                  <a:gd name="T9" fmla="*/ 4 h 14"/>
                  <a:gd name="T10" fmla="*/ 29 w 34"/>
                  <a:gd name="T11" fmla="*/ 10 h 14"/>
                  <a:gd name="T12" fmla="*/ 7 w 34"/>
                  <a:gd name="T13" fmla="*/ 14 h 14"/>
                  <a:gd name="T14" fmla="*/ 6 w 34"/>
                  <a:gd name="T1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14">
                    <a:moveTo>
                      <a:pt x="6" y="14"/>
                    </a:moveTo>
                    <a:cubicBezTo>
                      <a:pt x="3" y="14"/>
                      <a:pt x="1" y="12"/>
                      <a:pt x="1" y="10"/>
                    </a:cubicBezTo>
                    <a:cubicBezTo>
                      <a:pt x="0" y="7"/>
                      <a:pt x="2" y="5"/>
                      <a:pt x="5" y="4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3" y="2"/>
                      <a:pt x="33" y="4"/>
                    </a:cubicBezTo>
                    <a:cubicBezTo>
                      <a:pt x="34" y="7"/>
                      <a:pt x="32" y="9"/>
                      <a:pt x="29" y="10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6" y="14"/>
                      <a:pt x="6" y="14"/>
                      <a:pt x="6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3" name="">
                <a:extLst>
                  <a:ext uri="{FF2B5EF4-FFF2-40B4-BE49-F238E27FC236}">
                    <a16:creationId xmlns:a16="http://schemas.microsoft.com/office/drawing/2014/main" id="{6EF4D005-AD5B-4FE6-96C1-08F27D77CE5B}"/>
                  </a:ext>
                </a:extLst>
              </p:cNvPr>
              <p:cNvSpPr/>
              <p:nvPr/>
            </p:nvSpPr>
            <p:spPr bwMode="auto">
              <a:xfrm>
                <a:off x="6977063" y="2719389"/>
                <a:ext cx="130175" cy="84138"/>
              </a:xfrm>
              <a:custGeom>
                <a:avLst/>
                <a:gdLst>
                  <a:gd name="T0" fmla="*/ 28 w 34"/>
                  <a:gd name="T1" fmla="*/ 22 h 22"/>
                  <a:gd name="T2" fmla="*/ 28 w 34"/>
                  <a:gd name="T3" fmla="*/ 22 h 22"/>
                  <a:gd name="T4" fmla="*/ 1 w 34"/>
                  <a:gd name="T5" fmla="*/ 9 h 22"/>
                  <a:gd name="T6" fmla="*/ 2 w 34"/>
                  <a:gd name="T7" fmla="*/ 2 h 22"/>
                  <a:gd name="T8" fmla="*/ 9 w 34"/>
                  <a:gd name="T9" fmla="*/ 2 h 22"/>
                  <a:gd name="T10" fmla="*/ 29 w 34"/>
                  <a:gd name="T11" fmla="*/ 12 h 22"/>
                  <a:gd name="T12" fmla="*/ 33 w 34"/>
                  <a:gd name="T13" fmla="*/ 18 h 22"/>
                  <a:gd name="T14" fmla="*/ 28 w 34"/>
                  <a:gd name="T1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22">
                    <a:moveTo>
                      <a:pt x="28" y="22"/>
                    </a:moveTo>
                    <a:cubicBezTo>
                      <a:pt x="28" y="22"/>
                      <a:pt x="28" y="22"/>
                      <a:pt x="28" y="22"/>
                    </a:cubicBezTo>
                    <a:cubicBezTo>
                      <a:pt x="18" y="21"/>
                      <a:pt x="8" y="16"/>
                      <a:pt x="1" y="9"/>
                    </a:cubicBezTo>
                    <a:cubicBezTo>
                      <a:pt x="0" y="7"/>
                      <a:pt x="0" y="4"/>
                      <a:pt x="2" y="2"/>
                    </a:cubicBezTo>
                    <a:cubicBezTo>
                      <a:pt x="4" y="0"/>
                      <a:pt x="7" y="0"/>
                      <a:pt x="9" y="2"/>
                    </a:cubicBezTo>
                    <a:cubicBezTo>
                      <a:pt x="14" y="8"/>
                      <a:pt x="21" y="11"/>
                      <a:pt x="29" y="12"/>
                    </a:cubicBezTo>
                    <a:cubicBezTo>
                      <a:pt x="32" y="13"/>
                      <a:pt x="34" y="15"/>
                      <a:pt x="33" y="18"/>
                    </a:cubicBezTo>
                    <a:cubicBezTo>
                      <a:pt x="33" y="20"/>
                      <a:pt x="31" y="22"/>
                      <a:pt x="28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4" name="">
                <a:extLst>
                  <a:ext uri="{FF2B5EF4-FFF2-40B4-BE49-F238E27FC236}">
                    <a16:creationId xmlns:a16="http://schemas.microsoft.com/office/drawing/2014/main" id="{975CE16D-23A3-473B-8359-1429BE7C1E51}"/>
                  </a:ext>
                </a:extLst>
              </p:cNvPr>
              <p:cNvSpPr/>
              <p:nvPr/>
            </p:nvSpPr>
            <p:spPr bwMode="auto">
              <a:xfrm>
                <a:off x="6684963" y="3071814"/>
                <a:ext cx="109538" cy="84138"/>
              </a:xfrm>
              <a:custGeom>
                <a:avLst/>
                <a:gdLst>
                  <a:gd name="T0" fmla="*/ 23 w 29"/>
                  <a:gd name="T1" fmla="*/ 22 h 22"/>
                  <a:gd name="T2" fmla="*/ 21 w 29"/>
                  <a:gd name="T3" fmla="*/ 21 h 22"/>
                  <a:gd name="T4" fmla="*/ 3 w 29"/>
                  <a:gd name="T5" fmla="*/ 10 h 22"/>
                  <a:gd name="T6" fmla="*/ 1 w 29"/>
                  <a:gd name="T7" fmla="*/ 3 h 22"/>
                  <a:gd name="T8" fmla="*/ 8 w 29"/>
                  <a:gd name="T9" fmla="*/ 1 h 22"/>
                  <a:gd name="T10" fmla="*/ 26 w 29"/>
                  <a:gd name="T11" fmla="*/ 13 h 22"/>
                  <a:gd name="T12" fmla="*/ 28 w 29"/>
                  <a:gd name="T13" fmla="*/ 20 h 22"/>
                  <a:gd name="T14" fmla="*/ 23 w 29"/>
                  <a:gd name="T1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22">
                    <a:moveTo>
                      <a:pt x="23" y="22"/>
                    </a:moveTo>
                    <a:cubicBezTo>
                      <a:pt x="23" y="22"/>
                      <a:pt x="22" y="22"/>
                      <a:pt x="21" y="21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0" y="8"/>
                      <a:pt x="0" y="5"/>
                      <a:pt x="1" y="3"/>
                    </a:cubicBezTo>
                    <a:cubicBezTo>
                      <a:pt x="2" y="1"/>
                      <a:pt x="6" y="0"/>
                      <a:pt x="8" y="1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8" y="15"/>
                      <a:pt x="29" y="18"/>
                      <a:pt x="28" y="20"/>
                    </a:cubicBezTo>
                    <a:cubicBezTo>
                      <a:pt x="27" y="21"/>
                      <a:pt x="25" y="22"/>
                      <a:pt x="23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5" name="">
                <a:extLst>
                  <a:ext uri="{FF2B5EF4-FFF2-40B4-BE49-F238E27FC236}">
                    <a16:creationId xmlns:a16="http://schemas.microsoft.com/office/drawing/2014/main" id="{61CD06EE-E470-4B11-9953-667A0CDFAEE9}"/>
                  </a:ext>
                </a:extLst>
              </p:cNvPr>
              <p:cNvSpPr/>
              <p:nvPr/>
            </p:nvSpPr>
            <p:spPr bwMode="auto">
              <a:xfrm>
                <a:off x="6205538" y="1141414"/>
                <a:ext cx="103188" cy="428625"/>
              </a:xfrm>
              <a:custGeom>
                <a:avLst/>
                <a:gdLst>
                  <a:gd name="T0" fmla="*/ 5 w 27"/>
                  <a:gd name="T1" fmla="*/ 113 h 113"/>
                  <a:gd name="T2" fmla="*/ 4 w 27"/>
                  <a:gd name="T3" fmla="*/ 113 h 113"/>
                  <a:gd name="T4" fmla="*/ 0 w 27"/>
                  <a:gd name="T5" fmla="*/ 108 h 113"/>
                  <a:gd name="T6" fmla="*/ 17 w 27"/>
                  <a:gd name="T7" fmla="*/ 4 h 113"/>
                  <a:gd name="T8" fmla="*/ 23 w 27"/>
                  <a:gd name="T9" fmla="*/ 0 h 113"/>
                  <a:gd name="T10" fmla="*/ 27 w 27"/>
                  <a:gd name="T11" fmla="*/ 6 h 113"/>
                  <a:gd name="T12" fmla="*/ 10 w 27"/>
                  <a:gd name="T13" fmla="*/ 109 h 113"/>
                  <a:gd name="T14" fmla="*/ 5 w 27"/>
                  <a:gd name="T15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13">
                    <a:moveTo>
                      <a:pt x="5" y="113"/>
                    </a:moveTo>
                    <a:cubicBezTo>
                      <a:pt x="5" y="113"/>
                      <a:pt x="4" y="113"/>
                      <a:pt x="4" y="113"/>
                    </a:cubicBezTo>
                    <a:cubicBezTo>
                      <a:pt x="1" y="113"/>
                      <a:pt x="0" y="110"/>
                      <a:pt x="0" y="108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8" y="2"/>
                      <a:pt x="20" y="0"/>
                      <a:pt x="23" y="0"/>
                    </a:cubicBezTo>
                    <a:cubicBezTo>
                      <a:pt x="25" y="1"/>
                      <a:pt x="27" y="3"/>
                      <a:pt x="27" y="6"/>
                    </a:cubicBezTo>
                    <a:cubicBezTo>
                      <a:pt x="10" y="109"/>
                      <a:pt x="10" y="109"/>
                      <a:pt x="10" y="109"/>
                    </a:cubicBezTo>
                    <a:cubicBezTo>
                      <a:pt x="9" y="112"/>
                      <a:pt x="7" y="113"/>
                      <a:pt x="5" y="1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6" name="">
                <a:extLst>
                  <a:ext uri="{FF2B5EF4-FFF2-40B4-BE49-F238E27FC236}">
                    <a16:creationId xmlns:a16="http://schemas.microsoft.com/office/drawing/2014/main" id="{034CDE06-5F24-4147-8FCD-F2438F3AB843}"/>
                  </a:ext>
                </a:extLst>
              </p:cNvPr>
              <p:cNvSpPr/>
              <p:nvPr/>
            </p:nvSpPr>
            <p:spPr bwMode="auto">
              <a:xfrm>
                <a:off x="6616700" y="1330326"/>
                <a:ext cx="223838" cy="395288"/>
              </a:xfrm>
              <a:custGeom>
                <a:avLst/>
                <a:gdLst>
                  <a:gd name="T0" fmla="*/ 6 w 59"/>
                  <a:gd name="T1" fmla="*/ 104 h 104"/>
                  <a:gd name="T2" fmla="*/ 3 w 59"/>
                  <a:gd name="T3" fmla="*/ 103 h 104"/>
                  <a:gd name="T4" fmla="*/ 2 w 59"/>
                  <a:gd name="T5" fmla="*/ 96 h 104"/>
                  <a:gd name="T6" fmla="*/ 49 w 59"/>
                  <a:gd name="T7" fmla="*/ 4 h 104"/>
                  <a:gd name="T8" fmla="*/ 55 w 59"/>
                  <a:gd name="T9" fmla="*/ 1 h 104"/>
                  <a:gd name="T10" fmla="*/ 58 w 59"/>
                  <a:gd name="T11" fmla="*/ 7 h 104"/>
                  <a:gd name="T12" fmla="*/ 10 w 59"/>
                  <a:gd name="T13" fmla="*/ 102 h 104"/>
                  <a:gd name="T14" fmla="*/ 6 w 59"/>
                  <a:gd name="T15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" h="104">
                    <a:moveTo>
                      <a:pt x="6" y="104"/>
                    </a:moveTo>
                    <a:cubicBezTo>
                      <a:pt x="5" y="104"/>
                      <a:pt x="4" y="103"/>
                      <a:pt x="3" y="103"/>
                    </a:cubicBezTo>
                    <a:cubicBezTo>
                      <a:pt x="1" y="101"/>
                      <a:pt x="0" y="98"/>
                      <a:pt x="2" y="96"/>
                    </a:cubicBezTo>
                    <a:cubicBezTo>
                      <a:pt x="23" y="68"/>
                      <a:pt x="39" y="37"/>
                      <a:pt x="49" y="4"/>
                    </a:cubicBezTo>
                    <a:cubicBezTo>
                      <a:pt x="50" y="1"/>
                      <a:pt x="53" y="0"/>
                      <a:pt x="55" y="1"/>
                    </a:cubicBezTo>
                    <a:cubicBezTo>
                      <a:pt x="58" y="2"/>
                      <a:pt x="59" y="4"/>
                      <a:pt x="58" y="7"/>
                    </a:cubicBezTo>
                    <a:cubicBezTo>
                      <a:pt x="48" y="41"/>
                      <a:pt x="31" y="73"/>
                      <a:pt x="10" y="102"/>
                    </a:cubicBezTo>
                    <a:cubicBezTo>
                      <a:pt x="9" y="103"/>
                      <a:pt x="7" y="104"/>
                      <a:pt x="6" y="1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7" name="">
                <a:extLst>
                  <a:ext uri="{FF2B5EF4-FFF2-40B4-BE49-F238E27FC236}">
                    <a16:creationId xmlns:a16="http://schemas.microsoft.com/office/drawing/2014/main" id="{8EBECD28-AC9E-466E-AEE9-06DDDAE2DB03}"/>
                  </a:ext>
                </a:extLst>
              </p:cNvPr>
              <p:cNvSpPr/>
              <p:nvPr/>
            </p:nvSpPr>
            <p:spPr bwMode="auto">
              <a:xfrm>
                <a:off x="6931025" y="1820864"/>
                <a:ext cx="293688" cy="227013"/>
              </a:xfrm>
              <a:custGeom>
                <a:avLst/>
                <a:gdLst>
                  <a:gd name="T0" fmla="*/ 6 w 77"/>
                  <a:gd name="T1" fmla="*/ 60 h 60"/>
                  <a:gd name="T2" fmla="*/ 2 w 77"/>
                  <a:gd name="T3" fmla="*/ 58 h 60"/>
                  <a:gd name="T4" fmla="*/ 3 w 77"/>
                  <a:gd name="T5" fmla="*/ 51 h 60"/>
                  <a:gd name="T6" fmla="*/ 69 w 77"/>
                  <a:gd name="T7" fmla="*/ 2 h 60"/>
                  <a:gd name="T8" fmla="*/ 76 w 77"/>
                  <a:gd name="T9" fmla="*/ 3 h 60"/>
                  <a:gd name="T10" fmla="*/ 75 w 77"/>
                  <a:gd name="T11" fmla="*/ 10 h 60"/>
                  <a:gd name="T12" fmla="*/ 9 w 77"/>
                  <a:gd name="T13" fmla="*/ 59 h 60"/>
                  <a:gd name="T14" fmla="*/ 6 w 77"/>
                  <a:gd name="T15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60">
                    <a:moveTo>
                      <a:pt x="6" y="60"/>
                    </a:moveTo>
                    <a:cubicBezTo>
                      <a:pt x="4" y="60"/>
                      <a:pt x="3" y="59"/>
                      <a:pt x="2" y="58"/>
                    </a:cubicBezTo>
                    <a:cubicBezTo>
                      <a:pt x="0" y="56"/>
                      <a:pt x="1" y="53"/>
                      <a:pt x="3" y="51"/>
                    </a:cubicBezTo>
                    <a:cubicBezTo>
                      <a:pt x="69" y="2"/>
                      <a:pt x="69" y="2"/>
                      <a:pt x="69" y="2"/>
                    </a:cubicBezTo>
                    <a:cubicBezTo>
                      <a:pt x="71" y="0"/>
                      <a:pt x="74" y="1"/>
                      <a:pt x="76" y="3"/>
                    </a:cubicBezTo>
                    <a:cubicBezTo>
                      <a:pt x="77" y="5"/>
                      <a:pt x="77" y="8"/>
                      <a:pt x="75" y="10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8" y="60"/>
                      <a:pt x="7" y="60"/>
                      <a:pt x="6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8" name="">
                <a:extLst>
                  <a:ext uri="{FF2B5EF4-FFF2-40B4-BE49-F238E27FC236}">
                    <a16:creationId xmlns:a16="http://schemas.microsoft.com/office/drawing/2014/main" id="{E76DFC5E-CD2A-47FE-9948-CD0689D1C0D6}"/>
                  </a:ext>
                </a:extLst>
              </p:cNvPr>
              <p:cNvSpPr/>
              <p:nvPr/>
            </p:nvSpPr>
            <p:spPr bwMode="auto">
              <a:xfrm>
                <a:off x="7042150" y="2495551"/>
                <a:ext cx="368300" cy="65088"/>
              </a:xfrm>
              <a:custGeom>
                <a:avLst/>
                <a:gdLst>
                  <a:gd name="T0" fmla="*/ 92 w 97"/>
                  <a:gd name="T1" fmla="*/ 17 h 17"/>
                  <a:gd name="T2" fmla="*/ 92 w 97"/>
                  <a:gd name="T3" fmla="*/ 17 h 17"/>
                  <a:gd name="T4" fmla="*/ 4 w 97"/>
                  <a:gd name="T5" fmla="*/ 10 h 17"/>
                  <a:gd name="T6" fmla="*/ 0 w 97"/>
                  <a:gd name="T7" fmla="*/ 5 h 17"/>
                  <a:gd name="T8" fmla="*/ 5 w 97"/>
                  <a:gd name="T9" fmla="*/ 1 h 17"/>
                  <a:gd name="T10" fmla="*/ 92 w 97"/>
                  <a:gd name="T11" fmla="*/ 7 h 17"/>
                  <a:gd name="T12" fmla="*/ 97 w 97"/>
                  <a:gd name="T13" fmla="*/ 13 h 17"/>
                  <a:gd name="T14" fmla="*/ 92 w 97"/>
                  <a:gd name="T1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7" h="17">
                    <a:moveTo>
                      <a:pt x="92" y="17"/>
                    </a:moveTo>
                    <a:cubicBezTo>
                      <a:pt x="92" y="17"/>
                      <a:pt x="92" y="17"/>
                      <a:pt x="92" y="17"/>
                    </a:cubicBezTo>
                    <a:cubicBezTo>
                      <a:pt x="63" y="16"/>
                      <a:pt x="33" y="14"/>
                      <a:pt x="4" y="10"/>
                    </a:cubicBezTo>
                    <a:cubicBezTo>
                      <a:pt x="1" y="10"/>
                      <a:pt x="0" y="7"/>
                      <a:pt x="0" y="5"/>
                    </a:cubicBezTo>
                    <a:cubicBezTo>
                      <a:pt x="0" y="2"/>
                      <a:pt x="3" y="0"/>
                      <a:pt x="5" y="1"/>
                    </a:cubicBezTo>
                    <a:cubicBezTo>
                      <a:pt x="34" y="4"/>
                      <a:pt x="63" y="7"/>
                      <a:pt x="92" y="7"/>
                    </a:cubicBezTo>
                    <a:cubicBezTo>
                      <a:pt x="95" y="8"/>
                      <a:pt x="97" y="10"/>
                      <a:pt x="97" y="13"/>
                    </a:cubicBezTo>
                    <a:cubicBezTo>
                      <a:pt x="97" y="15"/>
                      <a:pt x="95" y="17"/>
                      <a:pt x="92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9" name="">
                <a:extLst>
                  <a:ext uri="{FF2B5EF4-FFF2-40B4-BE49-F238E27FC236}">
                    <a16:creationId xmlns:a16="http://schemas.microsoft.com/office/drawing/2014/main" id="{2C76C695-B725-4E75-BF2D-63B807773817}"/>
                  </a:ext>
                </a:extLst>
              </p:cNvPr>
              <p:cNvSpPr/>
              <p:nvPr/>
            </p:nvSpPr>
            <p:spPr bwMode="auto">
              <a:xfrm>
                <a:off x="6848475" y="2921001"/>
                <a:ext cx="379413" cy="276225"/>
              </a:xfrm>
              <a:custGeom>
                <a:avLst/>
                <a:gdLst>
                  <a:gd name="T0" fmla="*/ 95 w 100"/>
                  <a:gd name="T1" fmla="*/ 73 h 73"/>
                  <a:gd name="T2" fmla="*/ 92 w 100"/>
                  <a:gd name="T3" fmla="*/ 72 h 73"/>
                  <a:gd name="T4" fmla="*/ 3 w 100"/>
                  <a:gd name="T5" fmla="*/ 9 h 73"/>
                  <a:gd name="T6" fmla="*/ 2 w 100"/>
                  <a:gd name="T7" fmla="*/ 2 h 73"/>
                  <a:gd name="T8" fmla="*/ 9 w 100"/>
                  <a:gd name="T9" fmla="*/ 1 h 73"/>
                  <a:gd name="T10" fmla="*/ 97 w 100"/>
                  <a:gd name="T11" fmla="*/ 63 h 73"/>
                  <a:gd name="T12" fmla="*/ 99 w 100"/>
                  <a:gd name="T13" fmla="*/ 70 h 73"/>
                  <a:gd name="T14" fmla="*/ 95 w 100"/>
                  <a:gd name="T1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0" h="73">
                    <a:moveTo>
                      <a:pt x="95" y="73"/>
                    </a:moveTo>
                    <a:cubicBezTo>
                      <a:pt x="94" y="73"/>
                      <a:pt x="93" y="72"/>
                      <a:pt x="92" y="72"/>
                    </a:cubicBezTo>
                    <a:cubicBezTo>
                      <a:pt x="60" y="52"/>
                      <a:pt x="32" y="32"/>
                      <a:pt x="3" y="9"/>
                    </a:cubicBezTo>
                    <a:cubicBezTo>
                      <a:pt x="1" y="7"/>
                      <a:pt x="0" y="4"/>
                      <a:pt x="2" y="2"/>
                    </a:cubicBezTo>
                    <a:cubicBezTo>
                      <a:pt x="4" y="0"/>
                      <a:pt x="7" y="0"/>
                      <a:pt x="9" y="1"/>
                    </a:cubicBezTo>
                    <a:cubicBezTo>
                      <a:pt x="38" y="24"/>
                      <a:pt x="66" y="44"/>
                      <a:pt x="97" y="63"/>
                    </a:cubicBezTo>
                    <a:cubicBezTo>
                      <a:pt x="100" y="65"/>
                      <a:pt x="100" y="68"/>
                      <a:pt x="99" y="70"/>
                    </a:cubicBezTo>
                    <a:cubicBezTo>
                      <a:pt x="98" y="72"/>
                      <a:pt x="96" y="73"/>
                      <a:pt x="95" y="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0" name="">
                <a:extLst>
                  <a:ext uri="{FF2B5EF4-FFF2-40B4-BE49-F238E27FC236}">
                    <a16:creationId xmlns:a16="http://schemas.microsoft.com/office/drawing/2014/main" id="{7BA1D498-903B-4B3A-BB26-4869DDAED08F}"/>
                  </a:ext>
                </a:extLst>
              </p:cNvPr>
              <p:cNvSpPr/>
              <p:nvPr/>
            </p:nvSpPr>
            <p:spPr bwMode="auto">
              <a:xfrm>
                <a:off x="6442075" y="3205164"/>
                <a:ext cx="158750" cy="322263"/>
              </a:xfrm>
              <a:custGeom>
                <a:avLst/>
                <a:gdLst>
                  <a:gd name="T0" fmla="*/ 36 w 42"/>
                  <a:gd name="T1" fmla="*/ 85 h 85"/>
                  <a:gd name="T2" fmla="*/ 31 w 42"/>
                  <a:gd name="T3" fmla="*/ 82 h 85"/>
                  <a:gd name="T4" fmla="*/ 1 w 42"/>
                  <a:gd name="T5" fmla="*/ 8 h 85"/>
                  <a:gd name="T6" fmla="*/ 4 w 42"/>
                  <a:gd name="T7" fmla="*/ 1 h 85"/>
                  <a:gd name="T8" fmla="*/ 10 w 42"/>
                  <a:gd name="T9" fmla="*/ 4 h 85"/>
                  <a:gd name="T10" fmla="*/ 41 w 42"/>
                  <a:gd name="T11" fmla="*/ 79 h 85"/>
                  <a:gd name="T12" fmla="*/ 38 w 42"/>
                  <a:gd name="T13" fmla="*/ 85 h 85"/>
                  <a:gd name="T14" fmla="*/ 36 w 42"/>
                  <a:gd name="T15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85">
                    <a:moveTo>
                      <a:pt x="36" y="85"/>
                    </a:moveTo>
                    <a:cubicBezTo>
                      <a:pt x="34" y="85"/>
                      <a:pt x="32" y="84"/>
                      <a:pt x="31" y="82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5"/>
                      <a:pt x="1" y="2"/>
                      <a:pt x="4" y="1"/>
                    </a:cubicBezTo>
                    <a:cubicBezTo>
                      <a:pt x="6" y="0"/>
                      <a:pt x="9" y="2"/>
                      <a:pt x="10" y="4"/>
                    </a:cubicBezTo>
                    <a:cubicBezTo>
                      <a:pt x="41" y="79"/>
                      <a:pt x="41" y="79"/>
                      <a:pt x="41" y="79"/>
                    </a:cubicBezTo>
                    <a:cubicBezTo>
                      <a:pt x="42" y="81"/>
                      <a:pt x="40" y="84"/>
                      <a:pt x="38" y="85"/>
                    </a:cubicBezTo>
                    <a:cubicBezTo>
                      <a:pt x="37" y="85"/>
                      <a:pt x="37" y="85"/>
                      <a:pt x="36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1" name="">
                <a:extLst>
                  <a:ext uri="{FF2B5EF4-FFF2-40B4-BE49-F238E27FC236}">
                    <a16:creationId xmlns:a16="http://schemas.microsoft.com/office/drawing/2014/main" id="{52D31C54-C014-41D3-84F5-ACC63665E63A}"/>
                  </a:ext>
                </a:extLst>
              </p:cNvPr>
              <p:cNvSpPr/>
              <p:nvPr/>
            </p:nvSpPr>
            <p:spPr bwMode="auto">
              <a:xfrm>
                <a:off x="6199188" y="1016001"/>
                <a:ext cx="193675" cy="158750"/>
              </a:xfrm>
              <a:custGeom>
                <a:avLst/>
                <a:gdLst>
                  <a:gd name="T0" fmla="*/ 27 w 51"/>
                  <a:gd name="T1" fmla="*/ 42 h 42"/>
                  <a:gd name="T2" fmla="*/ 20 w 51"/>
                  <a:gd name="T3" fmla="*/ 42 h 42"/>
                  <a:gd name="T4" fmla="*/ 1 w 51"/>
                  <a:gd name="T5" fmla="*/ 25 h 42"/>
                  <a:gd name="T6" fmla="*/ 9 w 51"/>
                  <a:gd name="T7" fmla="*/ 7 h 42"/>
                  <a:gd name="T8" fmla="*/ 41 w 51"/>
                  <a:gd name="T9" fmla="*/ 5 h 42"/>
                  <a:gd name="T10" fmla="*/ 50 w 51"/>
                  <a:gd name="T11" fmla="*/ 18 h 42"/>
                  <a:gd name="T12" fmla="*/ 47 w 51"/>
                  <a:gd name="T13" fmla="*/ 32 h 42"/>
                  <a:gd name="T14" fmla="*/ 47 w 51"/>
                  <a:gd name="T15" fmla="*/ 32 h 42"/>
                  <a:gd name="T16" fmla="*/ 27 w 51"/>
                  <a:gd name="T17" fmla="*/ 42 h 42"/>
                  <a:gd name="T18" fmla="*/ 27 w 51"/>
                  <a:gd name="T19" fmla="*/ 12 h 42"/>
                  <a:gd name="T20" fmla="*/ 15 w 51"/>
                  <a:gd name="T21" fmla="*/ 15 h 42"/>
                  <a:gd name="T22" fmla="*/ 10 w 51"/>
                  <a:gd name="T23" fmla="*/ 23 h 42"/>
                  <a:gd name="T24" fmla="*/ 22 w 51"/>
                  <a:gd name="T25" fmla="*/ 32 h 42"/>
                  <a:gd name="T26" fmla="*/ 39 w 51"/>
                  <a:gd name="T27" fmla="*/ 26 h 42"/>
                  <a:gd name="T28" fmla="*/ 39 w 51"/>
                  <a:gd name="T29" fmla="*/ 26 h 42"/>
                  <a:gd name="T30" fmla="*/ 41 w 51"/>
                  <a:gd name="T31" fmla="*/ 20 h 42"/>
                  <a:gd name="T32" fmla="*/ 36 w 51"/>
                  <a:gd name="T33" fmla="*/ 14 h 42"/>
                  <a:gd name="T34" fmla="*/ 27 w 51"/>
                  <a:gd name="T35" fmla="*/ 12 h 42"/>
                  <a:gd name="T36" fmla="*/ 43 w 51"/>
                  <a:gd name="T37" fmla="*/ 29 h 42"/>
                  <a:gd name="T38" fmla="*/ 43 w 51"/>
                  <a:gd name="T39" fmla="*/ 2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" h="42">
                    <a:moveTo>
                      <a:pt x="27" y="42"/>
                    </a:moveTo>
                    <a:cubicBezTo>
                      <a:pt x="24" y="42"/>
                      <a:pt x="22" y="42"/>
                      <a:pt x="20" y="42"/>
                    </a:cubicBezTo>
                    <a:cubicBezTo>
                      <a:pt x="10" y="39"/>
                      <a:pt x="2" y="33"/>
                      <a:pt x="1" y="25"/>
                    </a:cubicBezTo>
                    <a:cubicBezTo>
                      <a:pt x="0" y="21"/>
                      <a:pt x="0" y="14"/>
                      <a:pt x="9" y="7"/>
                    </a:cubicBezTo>
                    <a:cubicBezTo>
                      <a:pt x="17" y="1"/>
                      <a:pt x="31" y="0"/>
                      <a:pt x="41" y="5"/>
                    </a:cubicBezTo>
                    <a:cubicBezTo>
                      <a:pt x="46" y="8"/>
                      <a:pt x="49" y="13"/>
                      <a:pt x="50" y="18"/>
                    </a:cubicBezTo>
                    <a:cubicBezTo>
                      <a:pt x="51" y="23"/>
                      <a:pt x="50" y="28"/>
                      <a:pt x="47" y="32"/>
                    </a:cubicBezTo>
                    <a:cubicBezTo>
                      <a:pt x="47" y="32"/>
                      <a:pt x="47" y="32"/>
                      <a:pt x="47" y="32"/>
                    </a:cubicBezTo>
                    <a:cubicBezTo>
                      <a:pt x="42" y="39"/>
                      <a:pt x="35" y="42"/>
                      <a:pt x="27" y="42"/>
                    </a:cubicBezTo>
                    <a:close/>
                    <a:moveTo>
                      <a:pt x="27" y="12"/>
                    </a:moveTo>
                    <a:cubicBezTo>
                      <a:pt x="22" y="12"/>
                      <a:pt x="18" y="13"/>
                      <a:pt x="15" y="15"/>
                    </a:cubicBezTo>
                    <a:cubicBezTo>
                      <a:pt x="11" y="18"/>
                      <a:pt x="10" y="20"/>
                      <a:pt x="10" y="23"/>
                    </a:cubicBezTo>
                    <a:cubicBezTo>
                      <a:pt x="11" y="27"/>
                      <a:pt x="16" y="31"/>
                      <a:pt x="22" y="32"/>
                    </a:cubicBezTo>
                    <a:cubicBezTo>
                      <a:pt x="25" y="33"/>
                      <a:pt x="34" y="34"/>
                      <a:pt x="39" y="26"/>
                    </a:cubicBezTo>
                    <a:cubicBezTo>
                      <a:pt x="39" y="26"/>
                      <a:pt x="39" y="26"/>
                      <a:pt x="39" y="26"/>
                    </a:cubicBezTo>
                    <a:cubicBezTo>
                      <a:pt x="41" y="24"/>
                      <a:pt x="41" y="22"/>
                      <a:pt x="41" y="20"/>
                    </a:cubicBezTo>
                    <a:cubicBezTo>
                      <a:pt x="40" y="18"/>
                      <a:pt x="39" y="15"/>
                      <a:pt x="36" y="14"/>
                    </a:cubicBezTo>
                    <a:cubicBezTo>
                      <a:pt x="33" y="12"/>
                      <a:pt x="30" y="12"/>
                      <a:pt x="27" y="12"/>
                    </a:cubicBezTo>
                    <a:close/>
                    <a:moveTo>
                      <a:pt x="43" y="29"/>
                    </a:moveTo>
                    <a:cubicBezTo>
                      <a:pt x="43" y="29"/>
                      <a:pt x="43" y="29"/>
                      <a:pt x="43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2" name="">
                <a:extLst>
                  <a:ext uri="{FF2B5EF4-FFF2-40B4-BE49-F238E27FC236}">
                    <a16:creationId xmlns:a16="http://schemas.microsoft.com/office/drawing/2014/main" id="{66ACE6D2-5099-4C07-AA52-B1BE0104D515}"/>
                  </a:ext>
                </a:extLst>
              </p:cNvPr>
              <p:cNvSpPr/>
              <p:nvPr/>
            </p:nvSpPr>
            <p:spPr bwMode="auto">
              <a:xfrm>
                <a:off x="6734175" y="1193801"/>
                <a:ext cx="223838" cy="171450"/>
              </a:xfrm>
              <a:custGeom>
                <a:avLst/>
                <a:gdLst>
                  <a:gd name="T0" fmla="*/ 35 w 59"/>
                  <a:gd name="T1" fmla="*/ 45 h 45"/>
                  <a:gd name="T2" fmla="*/ 5 w 59"/>
                  <a:gd name="T3" fmla="*/ 34 h 45"/>
                  <a:gd name="T4" fmla="*/ 1 w 59"/>
                  <a:gd name="T5" fmla="*/ 20 h 45"/>
                  <a:gd name="T6" fmla="*/ 19 w 59"/>
                  <a:gd name="T7" fmla="*/ 2 h 45"/>
                  <a:gd name="T8" fmla="*/ 43 w 59"/>
                  <a:gd name="T9" fmla="*/ 5 h 45"/>
                  <a:gd name="T10" fmla="*/ 55 w 59"/>
                  <a:gd name="T11" fmla="*/ 17 h 45"/>
                  <a:gd name="T12" fmla="*/ 56 w 59"/>
                  <a:gd name="T13" fmla="*/ 34 h 45"/>
                  <a:gd name="T14" fmla="*/ 35 w 59"/>
                  <a:gd name="T15" fmla="*/ 45 h 45"/>
                  <a:gd name="T16" fmla="*/ 35 w 59"/>
                  <a:gd name="T17" fmla="*/ 45 h 45"/>
                  <a:gd name="T18" fmla="*/ 35 w 59"/>
                  <a:gd name="T19" fmla="*/ 45 h 45"/>
                  <a:gd name="T20" fmla="*/ 35 w 59"/>
                  <a:gd name="T21" fmla="*/ 41 h 45"/>
                  <a:gd name="T22" fmla="*/ 35 w 59"/>
                  <a:gd name="T23" fmla="*/ 41 h 45"/>
                  <a:gd name="T24" fmla="*/ 27 w 59"/>
                  <a:gd name="T25" fmla="*/ 11 h 45"/>
                  <a:gd name="T26" fmla="*/ 21 w 59"/>
                  <a:gd name="T27" fmla="*/ 12 h 45"/>
                  <a:gd name="T28" fmla="*/ 11 w 59"/>
                  <a:gd name="T29" fmla="*/ 22 h 45"/>
                  <a:gd name="T30" fmla="*/ 13 w 59"/>
                  <a:gd name="T31" fmla="*/ 28 h 45"/>
                  <a:gd name="T32" fmla="*/ 35 w 59"/>
                  <a:gd name="T33" fmla="*/ 36 h 45"/>
                  <a:gd name="T34" fmla="*/ 47 w 59"/>
                  <a:gd name="T35" fmla="*/ 30 h 45"/>
                  <a:gd name="T36" fmla="*/ 47 w 59"/>
                  <a:gd name="T37" fmla="*/ 21 h 45"/>
                  <a:gd name="T38" fmla="*/ 38 w 59"/>
                  <a:gd name="T39" fmla="*/ 14 h 45"/>
                  <a:gd name="T40" fmla="*/ 27 w 59"/>
                  <a:gd name="T41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9" h="45">
                    <a:moveTo>
                      <a:pt x="35" y="45"/>
                    </a:moveTo>
                    <a:cubicBezTo>
                      <a:pt x="25" y="45"/>
                      <a:pt x="12" y="42"/>
                      <a:pt x="5" y="34"/>
                    </a:cubicBezTo>
                    <a:cubicBezTo>
                      <a:pt x="2" y="30"/>
                      <a:pt x="0" y="25"/>
                      <a:pt x="1" y="20"/>
                    </a:cubicBezTo>
                    <a:cubicBezTo>
                      <a:pt x="3" y="12"/>
                      <a:pt x="10" y="5"/>
                      <a:pt x="19" y="2"/>
                    </a:cubicBezTo>
                    <a:cubicBezTo>
                      <a:pt x="26" y="0"/>
                      <a:pt x="35" y="1"/>
                      <a:pt x="43" y="5"/>
                    </a:cubicBezTo>
                    <a:cubicBezTo>
                      <a:pt x="48" y="8"/>
                      <a:pt x="53" y="12"/>
                      <a:pt x="55" y="17"/>
                    </a:cubicBezTo>
                    <a:cubicBezTo>
                      <a:pt x="58" y="22"/>
                      <a:pt x="59" y="29"/>
                      <a:pt x="56" y="34"/>
                    </a:cubicBezTo>
                    <a:cubicBezTo>
                      <a:pt x="52" y="41"/>
                      <a:pt x="44" y="45"/>
                      <a:pt x="35" y="45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5" y="45"/>
                      <a:pt x="35" y="45"/>
                      <a:pt x="35" y="45"/>
                    </a:cubicBezTo>
                    <a:close/>
                    <a:moveTo>
                      <a:pt x="35" y="41"/>
                    </a:moveTo>
                    <a:cubicBezTo>
                      <a:pt x="35" y="41"/>
                      <a:pt x="35" y="41"/>
                      <a:pt x="35" y="41"/>
                    </a:cubicBezTo>
                    <a:close/>
                    <a:moveTo>
                      <a:pt x="27" y="11"/>
                    </a:moveTo>
                    <a:cubicBezTo>
                      <a:pt x="25" y="11"/>
                      <a:pt x="23" y="11"/>
                      <a:pt x="21" y="12"/>
                    </a:cubicBezTo>
                    <a:cubicBezTo>
                      <a:pt x="16" y="13"/>
                      <a:pt x="12" y="17"/>
                      <a:pt x="11" y="22"/>
                    </a:cubicBezTo>
                    <a:cubicBezTo>
                      <a:pt x="10" y="24"/>
                      <a:pt x="11" y="26"/>
                      <a:pt x="13" y="28"/>
                    </a:cubicBezTo>
                    <a:cubicBezTo>
                      <a:pt x="17" y="33"/>
                      <a:pt x="27" y="36"/>
                      <a:pt x="35" y="36"/>
                    </a:cubicBezTo>
                    <a:cubicBezTo>
                      <a:pt x="40" y="36"/>
                      <a:pt x="45" y="33"/>
                      <a:pt x="47" y="30"/>
                    </a:cubicBezTo>
                    <a:cubicBezTo>
                      <a:pt x="48" y="27"/>
                      <a:pt x="48" y="24"/>
                      <a:pt x="47" y="21"/>
                    </a:cubicBezTo>
                    <a:cubicBezTo>
                      <a:pt x="45" y="18"/>
                      <a:pt x="41" y="15"/>
                      <a:pt x="38" y="14"/>
                    </a:cubicBezTo>
                    <a:cubicBezTo>
                      <a:pt x="35" y="12"/>
                      <a:pt x="30" y="11"/>
                      <a:pt x="27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3" name="">
                <a:extLst>
                  <a:ext uri="{FF2B5EF4-FFF2-40B4-BE49-F238E27FC236}">
                    <a16:creationId xmlns:a16="http://schemas.microsoft.com/office/drawing/2014/main" id="{0D16A388-8709-415B-B4DC-32EA20FAB63F}"/>
                  </a:ext>
                </a:extLst>
              </p:cNvPr>
              <p:cNvSpPr/>
              <p:nvPr/>
            </p:nvSpPr>
            <p:spPr bwMode="auto">
              <a:xfrm>
                <a:off x="7162800" y="1701801"/>
                <a:ext cx="179388" cy="201613"/>
              </a:xfrm>
              <a:custGeom>
                <a:avLst/>
                <a:gdLst>
                  <a:gd name="T0" fmla="*/ 29 w 47"/>
                  <a:gd name="T1" fmla="*/ 53 h 53"/>
                  <a:gd name="T2" fmla="*/ 17 w 47"/>
                  <a:gd name="T3" fmla="*/ 49 h 53"/>
                  <a:gd name="T4" fmla="*/ 17 w 47"/>
                  <a:gd name="T5" fmla="*/ 49 h 53"/>
                  <a:gd name="T6" fmla="*/ 1 w 47"/>
                  <a:gd name="T7" fmla="*/ 22 h 53"/>
                  <a:gd name="T8" fmla="*/ 6 w 47"/>
                  <a:gd name="T9" fmla="*/ 6 h 53"/>
                  <a:gd name="T10" fmla="*/ 21 w 47"/>
                  <a:gd name="T11" fmla="*/ 1 h 53"/>
                  <a:gd name="T12" fmla="*/ 34 w 47"/>
                  <a:gd name="T13" fmla="*/ 6 h 53"/>
                  <a:gd name="T14" fmla="*/ 47 w 47"/>
                  <a:gd name="T15" fmla="*/ 33 h 53"/>
                  <a:gd name="T16" fmla="*/ 34 w 47"/>
                  <a:gd name="T17" fmla="*/ 52 h 53"/>
                  <a:gd name="T18" fmla="*/ 29 w 47"/>
                  <a:gd name="T19" fmla="*/ 53 h 53"/>
                  <a:gd name="T20" fmla="*/ 19 w 47"/>
                  <a:gd name="T21" fmla="*/ 10 h 53"/>
                  <a:gd name="T22" fmla="*/ 13 w 47"/>
                  <a:gd name="T23" fmla="*/ 13 h 53"/>
                  <a:gd name="T24" fmla="*/ 11 w 47"/>
                  <a:gd name="T25" fmla="*/ 20 h 53"/>
                  <a:gd name="T26" fmla="*/ 23 w 47"/>
                  <a:gd name="T27" fmla="*/ 41 h 53"/>
                  <a:gd name="T28" fmla="*/ 23 w 47"/>
                  <a:gd name="T29" fmla="*/ 41 h 53"/>
                  <a:gd name="T30" fmla="*/ 31 w 47"/>
                  <a:gd name="T31" fmla="*/ 43 h 53"/>
                  <a:gd name="T32" fmla="*/ 37 w 47"/>
                  <a:gd name="T33" fmla="*/ 33 h 53"/>
                  <a:gd name="T34" fmla="*/ 28 w 47"/>
                  <a:gd name="T35" fmla="*/ 14 h 53"/>
                  <a:gd name="T36" fmla="*/ 20 w 47"/>
                  <a:gd name="T37" fmla="*/ 11 h 53"/>
                  <a:gd name="T38" fmla="*/ 19 w 47"/>
                  <a:gd name="T39" fmla="*/ 1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7" h="53">
                    <a:moveTo>
                      <a:pt x="29" y="53"/>
                    </a:moveTo>
                    <a:cubicBezTo>
                      <a:pt x="25" y="53"/>
                      <a:pt x="21" y="51"/>
                      <a:pt x="17" y="49"/>
                    </a:cubicBezTo>
                    <a:cubicBezTo>
                      <a:pt x="17" y="49"/>
                      <a:pt x="17" y="49"/>
                      <a:pt x="17" y="49"/>
                    </a:cubicBezTo>
                    <a:cubicBezTo>
                      <a:pt x="9" y="43"/>
                      <a:pt x="3" y="32"/>
                      <a:pt x="1" y="22"/>
                    </a:cubicBezTo>
                    <a:cubicBezTo>
                      <a:pt x="0" y="16"/>
                      <a:pt x="2" y="10"/>
                      <a:pt x="6" y="6"/>
                    </a:cubicBezTo>
                    <a:cubicBezTo>
                      <a:pt x="9" y="2"/>
                      <a:pt x="15" y="0"/>
                      <a:pt x="21" y="1"/>
                    </a:cubicBezTo>
                    <a:cubicBezTo>
                      <a:pt x="25" y="1"/>
                      <a:pt x="30" y="3"/>
                      <a:pt x="34" y="6"/>
                    </a:cubicBezTo>
                    <a:cubicBezTo>
                      <a:pt x="42" y="13"/>
                      <a:pt x="47" y="23"/>
                      <a:pt x="47" y="33"/>
                    </a:cubicBezTo>
                    <a:cubicBezTo>
                      <a:pt x="46" y="40"/>
                      <a:pt x="43" y="49"/>
                      <a:pt x="34" y="52"/>
                    </a:cubicBezTo>
                    <a:cubicBezTo>
                      <a:pt x="33" y="53"/>
                      <a:pt x="31" y="53"/>
                      <a:pt x="29" y="53"/>
                    </a:cubicBezTo>
                    <a:close/>
                    <a:moveTo>
                      <a:pt x="19" y="10"/>
                    </a:moveTo>
                    <a:cubicBezTo>
                      <a:pt x="16" y="10"/>
                      <a:pt x="14" y="11"/>
                      <a:pt x="13" y="13"/>
                    </a:cubicBezTo>
                    <a:cubicBezTo>
                      <a:pt x="11" y="14"/>
                      <a:pt x="10" y="17"/>
                      <a:pt x="11" y="20"/>
                    </a:cubicBezTo>
                    <a:cubicBezTo>
                      <a:pt x="12" y="28"/>
                      <a:pt x="17" y="36"/>
                      <a:pt x="23" y="41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6" y="43"/>
                      <a:pt x="29" y="43"/>
                      <a:pt x="31" y="43"/>
                    </a:cubicBezTo>
                    <a:cubicBezTo>
                      <a:pt x="35" y="41"/>
                      <a:pt x="37" y="37"/>
                      <a:pt x="37" y="33"/>
                    </a:cubicBezTo>
                    <a:cubicBezTo>
                      <a:pt x="37" y="26"/>
                      <a:pt x="34" y="19"/>
                      <a:pt x="28" y="14"/>
                    </a:cubicBezTo>
                    <a:cubicBezTo>
                      <a:pt x="26" y="13"/>
                      <a:pt x="23" y="11"/>
                      <a:pt x="20" y="11"/>
                    </a:cubicBezTo>
                    <a:cubicBezTo>
                      <a:pt x="19" y="10"/>
                      <a:pt x="19" y="10"/>
                      <a:pt x="19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4" name="">
                <a:extLst>
                  <a:ext uri="{FF2B5EF4-FFF2-40B4-BE49-F238E27FC236}">
                    <a16:creationId xmlns:a16="http://schemas.microsoft.com/office/drawing/2014/main" id="{DEC1502A-693A-4C28-9801-310EA108FA77}"/>
                  </a:ext>
                </a:extLst>
              </p:cNvPr>
              <p:cNvSpPr/>
              <p:nvPr/>
            </p:nvSpPr>
            <p:spPr bwMode="auto">
              <a:xfrm>
                <a:off x="7361238" y="2397126"/>
                <a:ext cx="188913" cy="238125"/>
              </a:xfrm>
              <a:custGeom>
                <a:avLst/>
                <a:gdLst>
                  <a:gd name="T0" fmla="*/ 24 w 50"/>
                  <a:gd name="T1" fmla="*/ 63 h 63"/>
                  <a:gd name="T2" fmla="*/ 9 w 50"/>
                  <a:gd name="T3" fmla="*/ 55 h 63"/>
                  <a:gd name="T4" fmla="*/ 8 w 50"/>
                  <a:gd name="T5" fmla="*/ 14 h 63"/>
                  <a:gd name="T6" fmla="*/ 25 w 50"/>
                  <a:gd name="T7" fmla="*/ 0 h 63"/>
                  <a:gd name="T8" fmla="*/ 44 w 50"/>
                  <a:gd name="T9" fmla="*/ 13 h 63"/>
                  <a:gd name="T10" fmla="*/ 47 w 50"/>
                  <a:gd name="T11" fmla="*/ 44 h 63"/>
                  <a:gd name="T12" fmla="*/ 28 w 50"/>
                  <a:gd name="T13" fmla="*/ 63 h 63"/>
                  <a:gd name="T14" fmla="*/ 24 w 50"/>
                  <a:gd name="T15" fmla="*/ 63 h 63"/>
                  <a:gd name="T16" fmla="*/ 26 w 50"/>
                  <a:gd name="T17" fmla="*/ 10 h 63"/>
                  <a:gd name="T18" fmla="*/ 26 w 50"/>
                  <a:gd name="T19" fmla="*/ 10 h 63"/>
                  <a:gd name="T20" fmla="*/ 16 w 50"/>
                  <a:gd name="T21" fmla="*/ 18 h 63"/>
                  <a:gd name="T22" fmla="*/ 17 w 50"/>
                  <a:gd name="T23" fmla="*/ 50 h 63"/>
                  <a:gd name="T24" fmla="*/ 27 w 50"/>
                  <a:gd name="T25" fmla="*/ 53 h 63"/>
                  <a:gd name="T26" fmla="*/ 27 w 50"/>
                  <a:gd name="T27" fmla="*/ 53 h 63"/>
                  <a:gd name="T28" fmla="*/ 38 w 50"/>
                  <a:gd name="T29" fmla="*/ 41 h 63"/>
                  <a:gd name="T30" fmla="*/ 35 w 50"/>
                  <a:gd name="T31" fmla="*/ 17 h 63"/>
                  <a:gd name="T32" fmla="*/ 26 w 50"/>
                  <a:gd name="T33" fmla="*/ 1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63">
                    <a:moveTo>
                      <a:pt x="24" y="63"/>
                    </a:moveTo>
                    <a:cubicBezTo>
                      <a:pt x="16" y="63"/>
                      <a:pt x="11" y="59"/>
                      <a:pt x="9" y="55"/>
                    </a:cubicBezTo>
                    <a:cubicBezTo>
                      <a:pt x="0" y="44"/>
                      <a:pt x="3" y="24"/>
                      <a:pt x="8" y="14"/>
                    </a:cubicBezTo>
                    <a:cubicBezTo>
                      <a:pt x="12" y="6"/>
                      <a:pt x="18" y="1"/>
                      <a:pt x="25" y="0"/>
                    </a:cubicBezTo>
                    <a:cubicBezTo>
                      <a:pt x="33" y="0"/>
                      <a:pt x="40" y="5"/>
                      <a:pt x="44" y="13"/>
                    </a:cubicBezTo>
                    <a:cubicBezTo>
                      <a:pt x="49" y="22"/>
                      <a:pt x="50" y="34"/>
                      <a:pt x="47" y="44"/>
                    </a:cubicBezTo>
                    <a:cubicBezTo>
                      <a:pt x="45" y="52"/>
                      <a:pt x="38" y="61"/>
                      <a:pt x="28" y="63"/>
                    </a:cubicBezTo>
                    <a:cubicBezTo>
                      <a:pt x="27" y="63"/>
                      <a:pt x="25" y="63"/>
                      <a:pt x="24" y="63"/>
                    </a:cubicBezTo>
                    <a:close/>
                    <a:moveTo>
                      <a:pt x="26" y="10"/>
                    </a:moveTo>
                    <a:cubicBezTo>
                      <a:pt x="26" y="10"/>
                      <a:pt x="26" y="10"/>
                      <a:pt x="26" y="10"/>
                    </a:cubicBezTo>
                    <a:cubicBezTo>
                      <a:pt x="22" y="10"/>
                      <a:pt x="18" y="14"/>
                      <a:pt x="16" y="18"/>
                    </a:cubicBezTo>
                    <a:cubicBezTo>
                      <a:pt x="13" y="25"/>
                      <a:pt x="11" y="42"/>
                      <a:pt x="17" y="50"/>
                    </a:cubicBezTo>
                    <a:cubicBezTo>
                      <a:pt x="18" y="52"/>
                      <a:pt x="21" y="54"/>
                      <a:pt x="27" y="53"/>
                    </a:cubicBezTo>
                    <a:cubicBezTo>
                      <a:pt x="27" y="53"/>
                      <a:pt x="27" y="53"/>
                      <a:pt x="27" y="53"/>
                    </a:cubicBezTo>
                    <a:cubicBezTo>
                      <a:pt x="33" y="52"/>
                      <a:pt x="36" y="46"/>
                      <a:pt x="38" y="41"/>
                    </a:cubicBezTo>
                    <a:cubicBezTo>
                      <a:pt x="40" y="33"/>
                      <a:pt x="39" y="25"/>
                      <a:pt x="35" y="17"/>
                    </a:cubicBezTo>
                    <a:cubicBezTo>
                      <a:pt x="33" y="14"/>
                      <a:pt x="30" y="10"/>
                      <a:pt x="2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5" name="">
                <a:extLst>
                  <a:ext uri="{FF2B5EF4-FFF2-40B4-BE49-F238E27FC236}">
                    <a16:creationId xmlns:a16="http://schemas.microsoft.com/office/drawing/2014/main" id="{41742ABF-0383-4989-9211-9D43C57986FF}"/>
                  </a:ext>
                </a:extLst>
              </p:cNvPr>
              <p:cNvSpPr/>
              <p:nvPr/>
            </p:nvSpPr>
            <p:spPr bwMode="auto">
              <a:xfrm>
                <a:off x="7140575" y="3098801"/>
                <a:ext cx="220663" cy="223838"/>
              </a:xfrm>
              <a:custGeom>
                <a:avLst/>
                <a:gdLst>
                  <a:gd name="T0" fmla="*/ 24 w 58"/>
                  <a:gd name="T1" fmla="*/ 59 h 59"/>
                  <a:gd name="T2" fmla="*/ 23 w 58"/>
                  <a:gd name="T3" fmla="*/ 59 h 59"/>
                  <a:gd name="T4" fmla="*/ 8 w 58"/>
                  <a:gd name="T5" fmla="*/ 52 h 59"/>
                  <a:gd name="T6" fmla="*/ 8 w 58"/>
                  <a:gd name="T7" fmla="*/ 52 h 59"/>
                  <a:gd name="T8" fmla="*/ 20 w 58"/>
                  <a:gd name="T9" fmla="*/ 12 h 59"/>
                  <a:gd name="T10" fmla="*/ 51 w 58"/>
                  <a:gd name="T11" fmla="*/ 8 h 59"/>
                  <a:gd name="T12" fmla="*/ 57 w 58"/>
                  <a:gd name="T13" fmla="*/ 25 h 59"/>
                  <a:gd name="T14" fmla="*/ 38 w 58"/>
                  <a:gd name="T15" fmla="*/ 55 h 59"/>
                  <a:gd name="T16" fmla="*/ 24 w 58"/>
                  <a:gd name="T17" fmla="*/ 59 h 59"/>
                  <a:gd name="T18" fmla="*/ 16 w 58"/>
                  <a:gd name="T19" fmla="*/ 46 h 59"/>
                  <a:gd name="T20" fmla="*/ 23 w 58"/>
                  <a:gd name="T21" fmla="*/ 49 h 59"/>
                  <a:gd name="T22" fmla="*/ 33 w 58"/>
                  <a:gd name="T23" fmla="*/ 47 h 59"/>
                  <a:gd name="T24" fmla="*/ 48 w 58"/>
                  <a:gd name="T25" fmla="*/ 25 h 59"/>
                  <a:gd name="T26" fmla="*/ 45 w 58"/>
                  <a:gd name="T27" fmla="*/ 15 h 59"/>
                  <a:gd name="T28" fmla="*/ 26 w 58"/>
                  <a:gd name="T29" fmla="*/ 19 h 59"/>
                  <a:gd name="T30" fmla="*/ 16 w 58"/>
                  <a:gd name="T31" fmla="*/ 4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8" h="59">
                    <a:moveTo>
                      <a:pt x="24" y="59"/>
                    </a:moveTo>
                    <a:cubicBezTo>
                      <a:pt x="24" y="59"/>
                      <a:pt x="23" y="59"/>
                      <a:pt x="23" y="59"/>
                    </a:cubicBezTo>
                    <a:cubicBezTo>
                      <a:pt x="17" y="59"/>
                      <a:pt x="11" y="56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0" y="41"/>
                      <a:pt x="8" y="22"/>
                      <a:pt x="20" y="12"/>
                    </a:cubicBezTo>
                    <a:cubicBezTo>
                      <a:pt x="30" y="2"/>
                      <a:pt x="42" y="0"/>
                      <a:pt x="51" y="8"/>
                    </a:cubicBezTo>
                    <a:cubicBezTo>
                      <a:pt x="56" y="12"/>
                      <a:pt x="58" y="18"/>
                      <a:pt x="57" y="25"/>
                    </a:cubicBezTo>
                    <a:cubicBezTo>
                      <a:pt x="57" y="37"/>
                      <a:pt x="49" y="49"/>
                      <a:pt x="38" y="55"/>
                    </a:cubicBezTo>
                    <a:cubicBezTo>
                      <a:pt x="33" y="58"/>
                      <a:pt x="28" y="59"/>
                      <a:pt x="24" y="59"/>
                    </a:cubicBezTo>
                    <a:close/>
                    <a:moveTo>
                      <a:pt x="16" y="46"/>
                    </a:moveTo>
                    <a:cubicBezTo>
                      <a:pt x="17" y="48"/>
                      <a:pt x="20" y="49"/>
                      <a:pt x="23" y="49"/>
                    </a:cubicBezTo>
                    <a:cubicBezTo>
                      <a:pt x="26" y="49"/>
                      <a:pt x="30" y="49"/>
                      <a:pt x="33" y="47"/>
                    </a:cubicBezTo>
                    <a:cubicBezTo>
                      <a:pt x="42" y="42"/>
                      <a:pt x="47" y="34"/>
                      <a:pt x="48" y="25"/>
                    </a:cubicBezTo>
                    <a:cubicBezTo>
                      <a:pt x="48" y="23"/>
                      <a:pt x="48" y="18"/>
                      <a:pt x="45" y="15"/>
                    </a:cubicBezTo>
                    <a:cubicBezTo>
                      <a:pt x="38" y="10"/>
                      <a:pt x="30" y="15"/>
                      <a:pt x="26" y="19"/>
                    </a:cubicBezTo>
                    <a:cubicBezTo>
                      <a:pt x="17" y="27"/>
                      <a:pt x="12" y="41"/>
                      <a:pt x="16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6" name="">
                <a:extLst>
                  <a:ext uri="{FF2B5EF4-FFF2-40B4-BE49-F238E27FC236}">
                    <a16:creationId xmlns:a16="http://schemas.microsoft.com/office/drawing/2014/main" id="{BB5FA719-81B8-4CE4-B4C3-CF682702962E}"/>
                  </a:ext>
                </a:extLst>
              </p:cNvPr>
              <p:cNvSpPr/>
              <p:nvPr/>
            </p:nvSpPr>
            <p:spPr bwMode="auto">
              <a:xfrm>
                <a:off x="6502400" y="3475039"/>
                <a:ext cx="242888" cy="158750"/>
              </a:xfrm>
              <a:custGeom>
                <a:avLst/>
                <a:gdLst>
                  <a:gd name="T0" fmla="*/ 26 w 64"/>
                  <a:gd name="T1" fmla="*/ 42 h 42"/>
                  <a:gd name="T2" fmla="*/ 14 w 64"/>
                  <a:gd name="T3" fmla="*/ 41 h 42"/>
                  <a:gd name="T4" fmla="*/ 2 w 64"/>
                  <a:gd name="T5" fmla="*/ 32 h 42"/>
                  <a:gd name="T6" fmla="*/ 4 w 64"/>
                  <a:gd name="T7" fmla="*/ 17 h 42"/>
                  <a:gd name="T8" fmla="*/ 4 w 64"/>
                  <a:gd name="T9" fmla="*/ 17 h 42"/>
                  <a:gd name="T10" fmla="*/ 34 w 64"/>
                  <a:gd name="T11" fmla="*/ 1 h 42"/>
                  <a:gd name="T12" fmla="*/ 56 w 64"/>
                  <a:gd name="T13" fmla="*/ 8 h 42"/>
                  <a:gd name="T14" fmla="*/ 57 w 64"/>
                  <a:gd name="T15" fmla="*/ 32 h 42"/>
                  <a:gd name="T16" fmla="*/ 26 w 64"/>
                  <a:gd name="T17" fmla="*/ 42 h 42"/>
                  <a:gd name="T18" fmla="*/ 12 w 64"/>
                  <a:gd name="T19" fmla="*/ 23 h 42"/>
                  <a:gd name="T20" fmla="*/ 11 w 64"/>
                  <a:gd name="T21" fmla="*/ 29 h 42"/>
                  <a:gd name="T22" fmla="*/ 16 w 64"/>
                  <a:gd name="T23" fmla="*/ 31 h 42"/>
                  <a:gd name="T24" fmla="*/ 50 w 64"/>
                  <a:gd name="T25" fmla="*/ 25 h 42"/>
                  <a:gd name="T26" fmla="*/ 49 w 64"/>
                  <a:gd name="T27" fmla="*/ 14 h 42"/>
                  <a:gd name="T28" fmla="*/ 35 w 64"/>
                  <a:gd name="T29" fmla="*/ 10 h 42"/>
                  <a:gd name="T30" fmla="*/ 12 w 64"/>
                  <a:gd name="T31" fmla="*/ 2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42">
                    <a:moveTo>
                      <a:pt x="26" y="42"/>
                    </a:moveTo>
                    <a:cubicBezTo>
                      <a:pt x="22" y="42"/>
                      <a:pt x="17" y="42"/>
                      <a:pt x="14" y="41"/>
                    </a:cubicBezTo>
                    <a:cubicBezTo>
                      <a:pt x="8" y="40"/>
                      <a:pt x="4" y="37"/>
                      <a:pt x="2" y="32"/>
                    </a:cubicBezTo>
                    <a:cubicBezTo>
                      <a:pt x="0" y="28"/>
                      <a:pt x="1" y="22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10" y="9"/>
                      <a:pt x="23" y="2"/>
                      <a:pt x="34" y="1"/>
                    </a:cubicBezTo>
                    <a:cubicBezTo>
                      <a:pt x="43" y="0"/>
                      <a:pt x="51" y="2"/>
                      <a:pt x="56" y="8"/>
                    </a:cubicBezTo>
                    <a:cubicBezTo>
                      <a:pt x="62" y="14"/>
                      <a:pt x="64" y="24"/>
                      <a:pt x="57" y="32"/>
                    </a:cubicBezTo>
                    <a:cubicBezTo>
                      <a:pt x="50" y="40"/>
                      <a:pt x="37" y="42"/>
                      <a:pt x="26" y="42"/>
                    </a:cubicBezTo>
                    <a:close/>
                    <a:moveTo>
                      <a:pt x="12" y="23"/>
                    </a:moveTo>
                    <a:cubicBezTo>
                      <a:pt x="11" y="25"/>
                      <a:pt x="10" y="27"/>
                      <a:pt x="11" y="29"/>
                    </a:cubicBezTo>
                    <a:cubicBezTo>
                      <a:pt x="11" y="30"/>
                      <a:pt x="13" y="31"/>
                      <a:pt x="16" y="31"/>
                    </a:cubicBezTo>
                    <a:cubicBezTo>
                      <a:pt x="27" y="34"/>
                      <a:pt x="43" y="32"/>
                      <a:pt x="50" y="25"/>
                    </a:cubicBezTo>
                    <a:cubicBezTo>
                      <a:pt x="53" y="22"/>
                      <a:pt x="51" y="17"/>
                      <a:pt x="49" y="14"/>
                    </a:cubicBezTo>
                    <a:cubicBezTo>
                      <a:pt x="45" y="10"/>
                      <a:pt x="39" y="10"/>
                      <a:pt x="35" y="10"/>
                    </a:cubicBezTo>
                    <a:cubicBezTo>
                      <a:pt x="26" y="11"/>
                      <a:pt x="17" y="17"/>
                      <a:pt x="12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7" name="">
                <a:extLst>
                  <a:ext uri="{FF2B5EF4-FFF2-40B4-BE49-F238E27FC236}">
                    <a16:creationId xmlns:a16="http://schemas.microsoft.com/office/drawing/2014/main" id="{489BF300-0FAD-4959-B17F-571DDE510C5E}"/>
                  </a:ext>
                </a:extLst>
              </p:cNvPr>
              <p:cNvSpPr/>
              <p:nvPr/>
            </p:nvSpPr>
            <p:spPr bwMode="auto">
              <a:xfrm>
                <a:off x="6084888" y="1474789"/>
                <a:ext cx="44450" cy="103188"/>
              </a:xfrm>
              <a:custGeom>
                <a:avLst/>
                <a:gdLst>
                  <a:gd name="T0" fmla="*/ 6 w 12"/>
                  <a:gd name="T1" fmla="*/ 27 h 27"/>
                  <a:gd name="T2" fmla="*/ 1 w 12"/>
                  <a:gd name="T3" fmla="*/ 22 h 27"/>
                  <a:gd name="T4" fmla="*/ 2 w 12"/>
                  <a:gd name="T5" fmla="*/ 4 h 27"/>
                  <a:gd name="T6" fmla="*/ 8 w 12"/>
                  <a:gd name="T7" fmla="*/ 1 h 27"/>
                  <a:gd name="T8" fmla="*/ 11 w 12"/>
                  <a:gd name="T9" fmla="*/ 7 h 27"/>
                  <a:gd name="T10" fmla="*/ 11 w 12"/>
                  <a:gd name="T11" fmla="*/ 21 h 27"/>
                  <a:gd name="T12" fmla="*/ 6 w 12"/>
                  <a:gd name="T13" fmla="*/ 27 h 27"/>
                  <a:gd name="T14" fmla="*/ 6 w 12"/>
                  <a:gd name="T1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27">
                    <a:moveTo>
                      <a:pt x="6" y="27"/>
                    </a:moveTo>
                    <a:cubicBezTo>
                      <a:pt x="3" y="27"/>
                      <a:pt x="1" y="25"/>
                      <a:pt x="1" y="22"/>
                    </a:cubicBezTo>
                    <a:cubicBezTo>
                      <a:pt x="0" y="16"/>
                      <a:pt x="0" y="10"/>
                      <a:pt x="2" y="4"/>
                    </a:cubicBezTo>
                    <a:cubicBezTo>
                      <a:pt x="3" y="2"/>
                      <a:pt x="5" y="0"/>
                      <a:pt x="8" y="1"/>
                    </a:cubicBezTo>
                    <a:cubicBezTo>
                      <a:pt x="11" y="1"/>
                      <a:pt x="12" y="4"/>
                      <a:pt x="11" y="7"/>
                    </a:cubicBezTo>
                    <a:cubicBezTo>
                      <a:pt x="10" y="11"/>
                      <a:pt x="10" y="16"/>
                      <a:pt x="11" y="21"/>
                    </a:cubicBezTo>
                    <a:cubicBezTo>
                      <a:pt x="11" y="24"/>
                      <a:pt x="9" y="26"/>
                      <a:pt x="6" y="27"/>
                    </a:cubicBezTo>
                    <a:cubicBezTo>
                      <a:pt x="6" y="27"/>
                      <a:pt x="6" y="27"/>
                      <a:pt x="6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8" name="">
                <a:extLst>
                  <a:ext uri="{FF2B5EF4-FFF2-40B4-BE49-F238E27FC236}">
                    <a16:creationId xmlns:a16="http://schemas.microsoft.com/office/drawing/2014/main" id="{F03F8259-7654-48FC-AE71-B5A27174F3A7}"/>
                  </a:ext>
                </a:extLst>
              </p:cNvPr>
              <p:cNvSpPr/>
              <p:nvPr/>
            </p:nvSpPr>
            <p:spPr bwMode="auto">
              <a:xfrm>
                <a:off x="6330950" y="1516064"/>
                <a:ext cx="49213" cy="79375"/>
              </a:xfrm>
              <a:custGeom>
                <a:avLst/>
                <a:gdLst>
                  <a:gd name="T0" fmla="*/ 5 w 13"/>
                  <a:gd name="T1" fmla="*/ 21 h 21"/>
                  <a:gd name="T2" fmla="*/ 5 w 13"/>
                  <a:gd name="T3" fmla="*/ 21 h 21"/>
                  <a:gd name="T4" fmla="*/ 0 w 13"/>
                  <a:gd name="T5" fmla="*/ 16 h 21"/>
                  <a:gd name="T6" fmla="*/ 3 w 13"/>
                  <a:gd name="T7" fmla="*/ 4 h 21"/>
                  <a:gd name="T8" fmla="*/ 9 w 13"/>
                  <a:gd name="T9" fmla="*/ 1 h 21"/>
                  <a:gd name="T10" fmla="*/ 12 w 13"/>
                  <a:gd name="T11" fmla="*/ 8 h 21"/>
                  <a:gd name="T12" fmla="*/ 10 w 13"/>
                  <a:gd name="T13" fmla="*/ 17 h 21"/>
                  <a:gd name="T14" fmla="*/ 5 w 13"/>
                  <a:gd name="T1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21">
                    <a:moveTo>
                      <a:pt x="5" y="21"/>
                    </a:moveTo>
                    <a:cubicBezTo>
                      <a:pt x="5" y="21"/>
                      <a:pt x="5" y="21"/>
                      <a:pt x="5" y="21"/>
                    </a:cubicBezTo>
                    <a:cubicBezTo>
                      <a:pt x="2" y="21"/>
                      <a:pt x="0" y="19"/>
                      <a:pt x="0" y="16"/>
                    </a:cubicBezTo>
                    <a:cubicBezTo>
                      <a:pt x="0" y="12"/>
                      <a:pt x="1" y="8"/>
                      <a:pt x="3" y="4"/>
                    </a:cubicBezTo>
                    <a:cubicBezTo>
                      <a:pt x="4" y="1"/>
                      <a:pt x="7" y="0"/>
                      <a:pt x="9" y="1"/>
                    </a:cubicBezTo>
                    <a:cubicBezTo>
                      <a:pt x="12" y="2"/>
                      <a:pt x="13" y="5"/>
                      <a:pt x="12" y="8"/>
                    </a:cubicBezTo>
                    <a:cubicBezTo>
                      <a:pt x="11" y="10"/>
                      <a:pt x="10" y="14"/>
                      <a:pt x="10" y="17"/>
                    </a:cubicBezTo>
                    <a:cubicBezTo>
                      <a:pt x="10" y="19"/>
                      <a:pt x="7" y="21"/>
                      <a:pt x="5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9" name="">
                <a:extLst>
                  <a:ext uri="{FF2B5EF4-FFF2-40B4-BE49-F238E27FC236}">
                    <a16:creationId xmlns:a16="http://schemas.microsoft.com/office/drawing/2014/main" id="{1FD89219-BF66-434F-B42D-F15241979B5A}"/>
                  </a:ext>
                </a:extLst>
              </p:cNvPr>
              <p:cNvSpPr/>
              <p:nvPr/>
            </p:nvSpPr>
            <p:spPr bwMode="auto">
              <a:xfrm>
                <a:off x="6529388" y="1558926"/>
                <a:ext cx="79375" cy="117475"/>
              </a:xfrm>
              <a:custGeom>
                <a:avLst/>
                <a:gdLst>
                  <a:gd name="T0" fmla="*/ 6 w 21"/>
                  <a:gd name="T1" fmla="*/ 31 h 31"/>
                  <a:gd name="T2" fmla="*/ 3 w 21"/>
                  <a:gd name="T3" fmla="*/ 30 h 31"/>
                  <a:gd name="T4" fmla="*/ 1 w 21"/>
                  <a:gd name="T5" fmla="*/ 24 h 31"/>
                  <a:gd name="T6" fmla="*/ 11 w 21"/>
                  <a:gd name="T7" fmla="*/ 3 h 31"/>
                  <a:gd name="T8" fmla="*/ 18 w 21"/>
                  <a:gd name="T9" fmla="*/ 1 h 31"/>
                  <a:gd name="T10" fmla="*/ 20 w 21"/>
                  <a:gd name="T11" fmla="*/ 7 h 31"/>
                  <a:gd name="T12" fmla="*/ 10 w 21"/>
                  <a:gd name="T13" fmla="*/ 28 h 31"/>
                  <a:gd name="T14" fmla="*/ 6 w 21"/>
                  <a:gd name="T1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31">
                    <a:moveTo>
                      <a:pt x="6" y="31"/>
                    </a:moveTo>
                    <a:cubicBezTo>
                      <a:pt x="5" y="31"/>
                      <a:pt x="4" y="31"/>
                      <a:pt x="3" y="30"/>
                    </a:cubicBezTo>
                    <a:cubicBezTo>
                      <a:pt x="1" y="29"/>
                      <a:pt x="0" y="26"/>
                      <a:pt x="1" y="24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2" y="1"/>
                      <a:pt x="15" y="0"/>
                      <a:pt x="18" y="1"/>
                    </a:cubicBezTo>
                    <a:cubicBezTo>
                      <a:pt x="20" y="2"/>
                      <a:pt x="21" y="5"/>
                      <a:pt x="20" y="7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9" y="30"/>
                      <a:pt x="7" y="31"/>
                      <a:pt x="6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0" name="">
                <a:extLst>
                  <a:ext uri="{FF2B5EF4-FFF2-40B4-BE49-F238E27FC236}">
                    <a16:creationId xmlns:a16="http://schemas.microsoft.com/office/drawing/2014/main" id="{4334DF1D-4DC9-4CAD-BDE8-CEF7ED752ADE}"/>
                  </a:ext>
                </a:extLst>
              </p:cNvPr>
              <p:cNvSpPr/>
              <p:nvPr/>
            </p:nvSpPr>
            <p:spPr bwMode="auto">
              <a:xfrm>
                <a:off x="6718300" y="1709739"/>
                <a:ext cx="65088" cy="84138"/>
              </a:xfrm>
              <a:custGeom>
                <a:avLst/>
                <a:gdLst>
                  <a:gd name="T0" fmla="*/ 6 w 17"/>
                  <a:gd name="T1" fmla="*/ 22 h 22"/>
                  <a:gd name="T2" fmla="*/ 5 w 17"/>
                  <a:gd name="T3" fmla="*/ 22 h 22"/>
                  <a:gd name="T4" fmla="*/ 1 w 17"/>
                  <a:gd name="T5" fmla="*/ 16 h 22"/>
                  <a:gd name="T6" fmla="*/ 8 w 17"/>
                  <a:gd name="T7" fmla="*/ 3 h 22"/>
                  <a:gd name="T8" fmla="*/ 14 w 17"/>
                  <a:gd name="T9" fmla="*/ 2 h 22"/>
                  <a:gd name="T10" fmla="*/ 15 w 17"/>
                  <a:gd name="T11" fmla="*/ 9 h 22"/>
                  <a:gd name="T12" fmla="*/ 10 w 17"/>
                  <a:gd name="T13" fmla="*/ 18 h 22"/>
                  <a:gd name="T14" fmla="*/ 6 w 17"/>
                  <a:gd name="T1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22">
                    <a:moveTo>
                      <a:pt x="6" y="22"/>
                    </a:moveTo>
                    <a:cubicBezTo>
                      <a:pt x="5" y="22"/>
                      <a:pt x="5" y="22"/>
                      <a:pt x="5" y="22"/>
                    </a:cubicBezTo>
                    <a:cubicBezTo>
                      <a:pt x="2" y="21"/>
                      <a:pt x="0" y="18"/>
                      <a:pt x="1" y="16"/>
                    </a:cubicBezTo>
                    <a:cubicBezTo>
                      <a:pt x="2" y="11"/>
                      <a:pt x="4" y="7"/>
                      <a:pt x="8" y="3"/>
                    </a:cubicBezTo>
                    <a:cubicBezTo>
                      <a:pt x="9" y="1"/>
                      <a:pt x="12" y="0"/>
                      <a:pt x="14" y="2"/>
                    </a:cubicBezTo>
                    <a:cubicBezTo>
                      <a:pt x="17" y="4"/>
                      <a:pt x="17" y="7"/>
                      <a:pt x="15" y="9"/>
                    </a:cubicBezTo>
                    <a:cubicBezTo>
                      <a:pt x="13" y="12"/>
                      <a:pt x="11" y="15"/>
                      <a:pt x="10" y="18"/>
                    </a:cubicBezTo>
                    <a:cubicBezTo>
                      <a:pt x="10" y="21"/>
                      <a:pt x="8" y="22"/>
                      <a:pt x="6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1" name="">
                <a:extLst>
                  <a:ext uri="{FF2B5EF4-FFF2-40B4-BE49-F238E27FC236}">
                    <a16:creationId xmlns:a16="http://schemas.microsoft.com/office/drawing/2014/main" id="{1C23F479-06AF-4D05-8300-FFFD79A29F0B}"/>
                  </a:ext>
                </a:extLst>
              </p:cNvPr>
              <p:cNvSpPr/>
              <p:nvPr/>
            </p:nvSpPr>
            <p:spPr bwMode="auto">
              <a:xfrm>
                <a:off x="6859588" y="1797051"/>
                <a:ext cx="125413" cy="147638"/>
              </a:xfrm>
              <a:custGeom>
                <a:avLst/>
                <a:gdLst>
                  <a:gd name="T0" fmla="*/ 6 w 33"/>
                  <a:gd name="T1" fmla="*/ 39 h 39"/>
                  <a:gd name="T2" fmla="*/ 3 w 33"/>
                  <a:gd name="T3" fmla="*/ 38 h 39"/>
                  <a:gd name="T4" fmla="*/ 2 w 33"/>
                  <a:gd name="T5" fmla="*/ 31 h 39"/>
                  <a:gd name="T6" fmla="*/ 23 w 33"/>
                  <a:gd name="T7" fmla="*/ 2 h 39"/>
                  <a:gd name="T8" fmla="*/ 30 w 33"/>
                  <a:gd name="T9" fmla="*/ 2 h 39"/>
                  <a:gd name="T10" fmla="*/ 31 w 33"/>
                  <a:gd name="T11" fmla="*/ 9 h 39"/>
                  <a:gd name="T12" fmla="*/ 10 w 33"/>
                  <a:gd name="T13" fmla="*/ 37 h 39"/>
                  <a:gd name="T14" fmla="*/ 6 w 33"/>
                  <a:gd name="T15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39">
                    <a:moveTo>
                      <a:pt x="6" y="39"/>
                    </a:moveTo>
                    <a:cubicBezTo>
                      <a:pt x="5" y="39"/>
                      <a:pt x="4" y="39"/>
                      <a:pt x="3" y="38"/>
                    </a:cubicBezTo>
                    <a:cubicBezTo>
                      <a:pt x="1" y="36"/>
                      <a:pt x="0" y="33"/>
                      <a:pt x="2" y="31"/>
                    </a:cubicBezTo>
                    <a:cubicBezTo>
                      <a:pt x="9" y="21"/>
                      <a:pt x="15" y="12"/>
                      <a:pt x="23" y="2"/>
                    </a:cubicBezTo>
                    <a:cubicBezTo>
                      <a:pt x="25" y="0"/>
                      <a:pt x="28" y="0"/>
                      <a:pt x="30" y="2"/>
                    </a:cubicBezTo>
                    <a:cubicBezTo>
                      <a:pt x="32" y="3"/>
                      <a:pt x="33" y="6"/>
                      <a:pt x="31" y="9"/>
                    </a:cubicBezTo>
                    <a:cubicBezTo>
                      <a:pt x="23" y="18"/>
                      <a:pt x="17" y="26"/>
                      <a:pt x="10" y="37"/>
                    </a:cubicBezTo>
                    <a:cubicBezTo>
                      <a:pt x="9" y="38"/>
                      <a:pt x="7" y="39"/>
                      <a:pt x="6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2" name="">
                <a:extLst>
                  <a:ext uri="{FF2B5EF4-FFF2-40B4-BE49-F238E27FC236}">
                    <a16:creationId xmlns:a16="http://schemas.microsoft.com/office/drawing/2014/main" id="{D4C8CD7E-8C73-49B4-A539-F27B04282345}"/>
                  </a:ext>
                </a:extLst>
              </p:cNvPr>
              <p:cNvSpPr/>
              <p:nvPr/>
            </p:nvSpPr>
            <p:spPr bwMode="auto">
              <a:xfrm>
                <a:off x="6977063" y="2066926"/>
                <a:ext cx="163513" cy="90488"/>
              </a:xfrm>
              <a:custGeom>
                <a:avLst/>
                <a:gdLst>
                  <a:gd name="T0" fmla="*/ 5 w 43"/>
                  <a:gd name="T1" fmla="*/ 24 h 24"/>
                  <a:gd name="T2" fmla="*/ 1 w 43"/>
                  <a:gd name="T3" fmla="*/ 21 h 24"/>
                  <a:gd name="T4" fmla="*/ 3 w 43"/>
                  <a:gd name="T5" fmla="*/ 15 h 24"/>
                  <a:gd name="T6" fmla="*/ 35 w 43"/>
                  <a:gd name="T7" fmla="*/ 1 h 24"/>
                  <a:gd name="T8" fmla="*/ 42 w 43"/>
                  <a:gd name="T9" fmla="*/ 4 h 24"/>
                  <a:gd name="T10" fmla="*/ 39 w 43"/>
                  <a:gd name="T11" fmla="*/ 10 h 24"/>
                  <a:gd name="T12" fmla="*/ 7 w 43"/>
                  <a:gd name="T13" fmla="*/ 24 h 24"/>
                  <a:gd name="T14" fmla="*/ 5 w 43"/>
                  <a:gd name="T1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24">
                    <a:moveTo>
                      <a:pt x="5" y="24"/>
                    </a:moveTo>
                    <a:cubicBezTo>
                      <a:pt x="3" y="24"/>
                      <a:pt x="2" y="23"/>
                      <a:pt x="1" y="21"/>
                    </a:cubicBezTo>
                    <a:cubicBezTo>
                      <a:pt x="0" y="19"/>
                      <a:pt x="1" y="16"/>
                      <a:pt x="3" y="15"/>
                    </a:cubicBezTo>
                    <a:cubicBezTo>
                      <a:pt x="14" y="10"/>
                      <a:pt x="24" y="5"/>
                      <a:pt x="35" y="1"/>
                    </a:cubicBezTo>
                    <a:cubicBezTo>
                      <a:pt x="38" y="0"/>
                      <a:pt x="41" y="1"/>
                      <a:pt x="42" y="4"/>
                    </a:cubicBezTo>
                    <a:cubicBezTo>
                      <a:pt x="43" y="6"/>
                      <a:pt x="41" y="9"/>
                      <a:pt x="39" y="10"/>
                    </a:cubicBezTo>
                    <a:cubicBezTo>
                      <a:pt x="28" y="14"/>
                      <a:pt x="18" y="19"/>
                      <a:pt x="7" y="24"/>
                    </a:cubicBezTo>
                    <a:cubicBezTo>
                      <a:pt x="7" y="24"/>
                      <a:pt x="6" y="24"/>
                      <a:pt x="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3" name="">
                <a:extLst>
                  <a:ext uri="{FF2B5EF4-FFF2-40B4-BE49-F238E27FC236}">
                    <a16:creationId xmlns:a16="http://schemas.microsoft.com/office/drawing/2014/main" id="{376A679C-6426-4647-8C7D-A9D9ECF60374}"/>
                  </a:ext>
                </a:extLst>
              </p:cNvPr>
              <p:cNvSpPr/>
              <p:nvPr/>
            </p:nvSpPr>
            <p:spPr bwMode="auto">
              <a:xfrm>
                <a:off x="7042150" y="2355851"/>
                <a:ext cx="79375" cy="41275"/>
              </a:xfrm>
              <a:custGeom>
                <a:avLst/>
                <a:gdLst>
                  <a:gd name="T0" fmla="*/ 5 w 21"/>
                  <a:gd name="T1" fmla="*/ 11 h 11"/>
                  <a:gd name="T2" fmla="*/ 0 w 21"/>
                  <a:gd name="T3" fmla="*/ 7 h 11"/>
                  <a:gd name="T4" fmla="*/ 4 w 21"/>
                  <a:gd name="T5" fmla="*/ 1 h 11"/>
                  <a:gd name="T6" fmla="*/ 16 w 21"/>
                  <a:gd name="T7" fmla="*/ 0 h 11"/>
                  <a:gd name="T8" fmla="*/ 21 w 21"/>
                  <a:gd name="T9" fmla="*/ 5 h 11"/>
                  <a:gd name="T10" fmla="*/ 16 w 21"/>
                  <a:gd name="T11" fmla="*/ 10 h 11"/>
                  <a:gd name="T12" fmla="*/ 16 w 21"/>
                  <a:gd name="T13" fmla="*/ 10 h 11"/>
                  <a:gd name="T14" fmla="*/ 6 w 21"/>
                  <a:gd name="T15" fmla="*/ 11 h 11"/>
                  <a:gd name="T16" fmla="*/ 5 w 21"/>
                  <a:gd name="T1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11">
                    <a:moveTo>
                      <a:pt x="5" y="11"/>
                    </a:moveTo>
                    <a:cubicBezTo>
                      <a:pt x="3" y="11"/>
                      <a:pt x="1" y="9"/>
                      <a:pt x="0" y="7"/>
                    </a:cubicBezTo>
                    <a:cubicBezTo>
                      <a:pt x="0" y="4"/>
                      <a:pt x="1" y="2"/>
                      <a:pt x="4" y="1"/>
                    </a:cubicBezTo>
                    <a:cubicBezTo>
                      <a:pt x="8" y="0"/>
                      <a:pt x="12" y="0"/>
                      <a:pt x="16" y="0"/>
                    </a:cubicBezTo>
                    <a:cubicBezTo>
                      <a:pt x="19" y="0"/>
                      <a:pt x="21" y="2"/>
                      <a:pt x="21" y="5"/>
                    </a:cubicBezTo>
                    <a:cubicBezTo>
                      <a:pt x="21" y="8"/>
                      <a:pt x="19" y="10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2" y="10"/>
                      <a:pt x="9" y="10"/>
                      <a:pt x="6" y="11"/>
                    </a:cubicBezTo>
                    <a:cubicBezTo>
                      <a:pt x="6" y="11"/>
                      <a:pt x="5" y="11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4" name="">
                <a:extLst>
                  <a:ext uri="{FF2B5EF4-FFF2-40B4-BE49-F238E27FC236}">
                    <a16:creationId xmlns:a16="http://schemas.microsoft.com/office/drawing/2014/main" id="{7316AC7D-1ACE-4F8E-A49D-B3B4860496A2}"/>
                  </a:ext>
                </a:extLst>
              </p:cNvPr>
              <p:cNvSpPr/>
              <p:nvPr/>
            </p:nvSpPr>
            <p:spPr bwMode="auto">
              <a:xfrm>
                <a:off x="7011988" y="2597151"/>
                <a:ext cx="193675" cy="76200"/>
              </a:xfrm>
              <a:custGeom>
                <a:avLst/>
                <a:gdLst>
                  <a:gd name="T0" fmla="*/ 45 w 51"/>
                  <a:gd name="T1" fmla="*/ 20 h 20"/>
                  <a:gd name="T2" fmla="*/ 44 w 51"/>
                  <a:gd name="T3" fmla="*/ 19 h 20"/>
                  <a:gd name="T4" fmla="*/ 4 w 51"/>
                  <a:gd name="T5" fmla="*/ 10 h 20"/>
                  <a:gd name="T6" fmla="*/ 0 w 51"/>
                  <a:gd name="T7" fmla="*/ 4 h 20"/>
                  <a:gd name="T8" fmla="*/ 6 w 51"/>
                  <a:gd name="T9" fmla="*/ 1 h 20"/>
                  <a:gd name="T10" fmla="*/ 47 w 51"/>
                  <a:gd name="T11" fmla="*/ 10 h 20"/>
                  <a:gd name="T12" fmla="*/ 50 w 51"/>
                  <a:gd name="T13" fmla="*/ 16 h 20"/>
                  <a:gd name="T14" fmla="*/ 45 w 51"/>
                  <a:gd name="T1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20">
                    <a:moveTo>
                      <a:pt x="45" y="20"/>
                    </a:moveTo>
                    <a:cubicBezTo>
                      <a:pt x="45" y="20"/>
                      <a:pt x="45" y="20"/>
                      <a:pt x="44" y="1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1" y="9"/>
                      <a:pt x="0" y="7"/>
                      <a:pt x="0" y="4"/>
                    </a:cubicBezTo>
                    <a:cubicBezTo>
                      <a:pt x="1" y="2"/>
                      <a:pt x="3" y="0"/>
                      <a:pt x="6" y="1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9" y="11"/>
                      <a:pt x="51" y="13"/>
                      <a:pt x="50" y="16"/>
                    </a:cubicBezTo>
                    <a:cubicBezTo>
                      <a:pt x="50" y="18"/>
                      <a:pt x="48" y="20"/>
                      <a:pt x="45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5" name="">
                <a:extLst>
                  <a:ext uri="{FF2B5EF4-FFF2-40B4-BE49-F238E27FC236}">
                    <a16:creationId xmlns:a16="http://schemas.microsoft.com/office/drawing/2014/main" id="{6722C49E-154A-479C-9ACF-933774D7B977}"/>
                  </a:ext>
                </a:extLst>
              </p:cNvPr>
              <p:cNvSpPr/>
              <p:nvPr/>
            </p:nvSpPr>
            <p:spPr bwMode="auto">
              <a:xfrm>
                <a:off x="6900863" y="2836864"/>
                <a:ext cx="87313" cy="65088"/>
              </a:xfrm>
              <a:custGeom>
                <a:avLst/>
                <a:gdLst>
                  <a:gd name="T0" fmla="*/ 17 w 23"/>
                  <a:gd name="T1" fmla="*/ 17 h 17"/>
                  <a:gd name="T2" fmla="*/ 17 w 23"/>
                  <a:gd name="T3" fmla="*/ 17 h 17"/>
                  <a:gd name="T4" fmla="*/ 2 w 23"/>
                  <a:gd name="T5" fmla="*/ 9 h 17"/>
                  <a:gd name="T6" fmla="*/ 2 w 23"/>
                  <a:gd name="T7" fmla="*/ 2 h 17"/>
                  <a:gd name="T8" fmla="*/ 9 w 23"/>
                  <a:gd name="T9" fmla="*/ 3 h 17"/>
                  <a:gd name="T10" fmla="*/ 18 w 23"/>
                  <a:gd name="T11" fmla="*/ 7 h 17"/>
                  <a:gd name="T12" fmla="*/ 22 w 23"/>
                  <a:gd name="T13" fmla="*/ 13 h 17"/>
                  <a:gd name="T14" fmla="*/ 17 w 23"/>
                  <a:gd name="T1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7">
                    <a:moveTo>
                      <a:pt x="17" y="17"/>
                    </a:moveTo>
                    <a:cubicBezTo>
                      <a:pt x="17" y="17"/>
                      <a:pt x="17" y="17"/>
                      <a:pt x="17" y="17"/>
                    </a:cubicBezTo>
                    <a:cubicBezTo>
                      <a:pt x="11" y="16"/>
                      <a:pt x="5" y="13"/>
                      <a:pt x="2" y="9"/>
                    </a:cubicBezTo>
                    <a:cubicBezTo>
                      <a:pt x="0" y="7"/>
                      <a:pt x="0" y="3"/>
                      <a:pt x="2" y="2"/>
                    </a:cubicBezTo>
                    <a:cubicBezTo>
                      <a:pt x="5" y="0"/>
                      <a:pt x="8" y="0"/>
                      <a:pt x="9" y="3"/>
                    </a:cubicBezTo>
                    <a:cubicBezTo>
                      <a:pt x="11" y="5"/>
                      <a:pt x="15" y="7"/>
                      <a:pt x="18" y="7"/>
                    </a:cubicBezTo>
                    <a:cubicBezTo>
                      <a:pt x="21" y="8"/>
                      <a:pt x="23" y="10"/>
                      <a:pt x="22" y="13"/>
                    </a:cubicBezTo>
                    <a:cubicBezTo>
                      <a:pt x="22" y="15"/>
                      <a:pt x="20" y="17"/>
                      <a:pt x="17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6" name="">
                <a:extLst>
                  <a:ext uri="{FF2B5EF4-FFF2-40B4-BE49-F238E27FC236}">
                    <a16:creationId xmlns:a16="http://schemas.microsoft.com/office/drawing/2014/main" id="{6788B638-B704-4FED-9AF5-DCD00F92BC11}"/>
                  </a:ext>
                </a:extLst>
              </p:cNvPr>
              <p:cNvSpPr/>
              <p:nvPr/>
            </p:nvSpPr>
            <p:spPr bwMode="auto">
              <a:xfrm>
                <a:off x="6786563" y="2981326"/>
                <a:ext cx="157163" cy="128588"/>
              </a:xfrm>
              <a:custGeom>
                <a:avLst/>
                <a:gdLst>
                  <a:gd name="T0" fmla="*/ 35 w 41"/>
                  <a:gd name="T1" fmla="*/ 34 h 34"/>
                  <a:gd name="T2" fmla="*/ 33 w 41"/>
                  <a:gd name="T3" fmla="*/ 33 h 34"/>
                  <a:gd name="T4" fmla="*/ 2 w 41"/>
                  <a:gd name="T5" fmla="*/ 8 h 34"/>
                  <a:gd name="T6" fmla="*/ 3 w 41"/>
                  <a:gd name="T7" fmla="*/ 1 h 34"/>
                  <a:gd name="T8" fmla="*/ 10 w 41"/>
                  <a:gd name="T9" fmla="*/ 2 h 34"/>
                  <a:gd name="T10" fmla="*/ 37 w 41"/>
                  <a:gd name="T11" fmla="*/ 24 h 34"/>
                  <a:gd name="T12" fmla="*/ 39 w 41"/>
                  <a:gd name="T13" fmla="*/ 31 h 34"/>
                  <a:gd name="T14" fmla="*/ 35 w 41"/>
                  <a:gd name="T1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34">
                    <a:moveTo>
                      <a:pt x="35" y="34"/>
                    </a:moveTo>
                    <a:cubicBezTo>
                      <a:pt x="34" y="34"/>
                      <a:pt x="34" y="33"/>
                      <a:pt x="33" y="33"/>
                    </a:cubicBezTo>
                    <a:cubicBezTo>
                      <a:pt x="21" y="27"/>
                      <a:pt x="10" y="19"/>
                      <a:pt x="2" y="8"/>
                    </a:cubicBezTo>
                    <a:cubicBezTo>
                      <a:pt x="0" y="6"/>
                      <a:pt x="1" y="3"/>
                      <a:pt x="3" y="1"/>
                    </a:cubicBezTo>
                    <a:cubicBezTo>
                      <a:pt x="5" y="0"/>
                      <a:pt x="8" y="0"/>
                      <a:pt x="10" y="2"/>
                    </a:cubicBezTo>
                    <a:cubicBezTo>
                      <a:pt x="17" y="12"/>
                      <a:pt x="26" y="19"/>
                      <a:pt x="37" y="24"/>
                    </a:cubicBezTo>
                    <a:cubicBezTo>
                      <a:pt x="39" y="25"/>
                      <a:pt x="41" y="28"/>
                      <a:pt x="39" y="31"/>
                    </a:cubicBezTo>
                    <a:cubicBezTo>
                      <a:pt x="39" y="33"/>
                      <a:pt x="37" y="34"/>
                      <a:pt x="35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7" name="">
                <a:extLst>
                  <a:ext uri="{FF2B5EF4-FFF2-40B4-BE49-F238E27FC236}">
                    <a16:creationId xmlns:a16="http://schemas.microsoft.com/office/drawing/2014/main" id="{30B1D9BC-4F3B-4F63-B4CB-34170FB97085}"/>
                  </a:ext>
                </a:extLst>
              </p:cNvPr>
              <p:cNvSpPr/>
              <p:nvPr/>
            </p:nvSpPr>
            <p:spPr bwMode="auto">
              <a:xfrm>
                <a:off x="6581775" y="3136901"/>
                <a:ext cx="76200" cy="90488"/>
              </a:xfrm>
              <a:custGeom>
                <a:avLst/>
                <a:gdLst>
                  <a:gd name="T0" fmla="*/ 15 w 20"/>
                  <a:gd name="T1" fmla="*/ 24 h 24"/>
                  <a:gd name="T2" fmla="*/ 11 w 20"/>
                  <a:gd name="T3" fmla="*/ 22 h 24"/>
                  <a:gd name="T4" fmla="*/ 1 w 20"/>
                  <a:gd name="T5" fmla="*/ 8 h 24"/>
                  <a:gd name="T6" fmla="*/ 3 w 20"/>
                  <a:gd name="T7" fmla="*/ 1 h 24"/>
                  <a:gd name="T8" fmla="*/ 9 w 20"/>
                  <a:gd name="T9" fmla="*/ 2 h 24"/>
                  <a:gd name="T10" fmla="*/ 19 w 20"/>
                  <a:gd name="T11" fmla="*/ 16 h 24"/>
                  <a:gd name="T12" fmla="*/ 17 w 20"/>
                  <a:gd name="T13" fmla="*/ 23 h 24"/>
                  <a:gd name="T14" fmla="*/ 15 w 20"/>
                  <a:gd name="T1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24">
                    <a:moveTo>
                      <a:pt x="15" y="24"/>
                    </a:moveTo>
                    <a:cubicBezTo>
                      <a:pt x="13" y="24"/>
                      <a:pt x="12" y="23"/>
                      <a:pt x="11" y="22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6"/>
                      <a:pt x="0" y="3"/>
                      <a:pt x="3" y="1"/>
                    </a:cubicBezTo>
                    <a:cubicBezTo>
                      <a:pt x="5" y="0"/>
                      <a:pt x="8" y="0"/>
                      <a:pt x="9" y="2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20" y="19"/>
                      <a:pt x="20" y="22"/>
                      <a:pt x="17" y="23"/>
                    </a:cubicBezTo>
                    <a:cubicBezTo>
                      <a:pt x="17" y="24"/>
                      <a:pt x="16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8" name="">
                <a:extLst>
                  <a:ext uri="{FF2B5EF4-FFF2-40B4-BE49-F238E27FC236}">
                    <a16:creationId xmlns:a16="http://schemas.microsoft.com/office/drawing/2014/main" id="{7A91AED8-A240-4736-AA40-252264C4B3EF}"/>
                  </a:ext>
                </a:extLst>
              </p:cNvPr>
              <p:cNvSpPr/>
              <p:nvPr/>
            </p:nvSpPr>
            <p:spPr bwMode="auto">
              <a:xfrm>
                <a:off x="5222875" y="1619251"/>
                <a:ext cx="1751013" cy="1563688"/>
              </a:xfrm>
              <a:custGeom>
                <a:avLst/>
                <a:gdLst>
                  <a:gd name="T0" fmla="*/ 233 w 461"/>
                  <a:gd name="T1" fmla="*/ 412 h 412"/>
                  <a:gd name="T2" fmla="*/ 100 w 461"/>
                  <a:gd name="T3" fmla="*/ 368 h 412"/>
                  <a:gd name="T4" fmla="*/ 15 w 461"/>
                  <a:gd name="T5" fmla="*/ 232 h 412"/>
                  <a:gd name="T6" fmla="*/ 206 w 461"/>
                  <a:gd name="T7" fmla="*/ 17 h 412"/>
                  <a:gd name="T8" fmla="*/ 447 w 461"/>
                  <a:gd name="T9" fmla="*/ 208 h 412"/>
                  <a:gd name="T10" fmla="*/ 447 w 461"/>
                  <a:gd name="T11" fmla="*/ 208 h 412"/>
                  <a:gd name="T12" fmla="*/ 261 w 461"/>
                  <a:gd name="T13" fmla="*/ 410 h 412"/>
                  <a:gd name="T14" fmla="*/ 233 w 461"/>
                  <a:gd name="T15" fmla="*/ 412 h 412"/>
                  <a:gd name="T16" fmla="*/ 232 w 461"/>
                  <a:gd name="T17" fmla="*/ 25 h 412"/>
                  <a:gd name="T18" fmla="*/ 207 w 461"/>
                  <a:gd name="T19" fmla="*/ 27 h 412"/>
                  <a:gd name="T20" fmla="*/ 24 w 461"/>
                  <a:gd name="T21" fmla="*/ 231 h 412"/>
                  <a:gd name="T22" fmla="*/ 106 w 461"/>
                  <a:gd name="T23" fmla="*/ 360 h 412"/>
                  <a:gd name="T24" fmla="*/ 260 w 461"/>
                  <a:gd name="T25" fmla="*/ 400 h 412"/>
                  <a:gd name="T26" fmla="*/ 437 w 461"/>
                  <a:gd name="T27" fmla="*/ 209 h 412"/>
                  <a:gd name="T28" fmla="*/ 437 w 461"/>
                  <a:gd name="T29" fmla="*/ 209 h 412"/>
                  <a:gd name="T30" fmla="*/ 232 w 461"/>
                  <a:gd name="T31" fmla="*/ 25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61" h="412">
                    <a:moveTo>
                      <a:pt x="233" y="412"/>
                    </a:moveTo>
                    <a:cubicBezTo>
                      <a:pt x="187" y="412"/>
                      <a:pt x="140" y="396"/>
                      <a:pt x="100" y="368"/>
                    </a:cubicBezTo>
                    <a:cubicBezTo>
                      <a:pt x="53" y="333"/>
                      <a:pt x="22" y="284"/>
                      <a:pt x="15" y="232"/>
                    </a:cubicBezTo>
                    <a:cubicBezTo>
                      <a:pt x="0" y="129"/>
                      <a:pt x="84" y="34"/>
                      <a:pt x="206" y="17"/>
                    </a:cubicBezTo>
                    <a:cubicBezTo>
                      <a:pt x="326" y="0"/>
                      <a:pt x="432" y="104"/>
                      <a:pt x="447" y="208"/>
                    </a:cubicBezTo>
                    <a:cubicBezTo>
                      <a:pt x="447" y="208"/>
                      <a:pt x="447" y="208"/>
                      <a:pt x="447" y="208"/>
                    </a:cubicBezTo>
                    <a:cubicBezTo>
                      <a:pt x="461" y="309"/>
                      <a:pt x="385" y="392"/>
                      <a:pt x="261" y="410"/>
                    </a:cubicBezTo>
                    <a:cubicBezTo>
                      <a:pt x="252" y="411"/>
                      <a:pt x="242" y="412"/>
                      <a:pt x="233" y="412"/>
                    </a:cubicBezTo>
                    <a:close/>
                    <a:moveTo>
                      <a:pt x="232" y="25"/>
                    </a:moveTo>
                    <a:cubicBezTo>
                      <a:pt x="224" y="25"/>
                      <a:pt x="216" y="26"/>
                      <a:pt x="207" y="27"/>
                    </a:cubicBezTo>
                    <a:cubicBezTo>
                      <a:pt x="91" y="43"/>
                      <a:pt x="10" y="133"/>
                      <a:pt x="24" y="231"/>
                    </a:cubicBezTo>
                    <a:cubicBezTo>
                      <a:pt x="31" y="280"/>
                      <a:pt x="61" y="327"/>
                      <a:pt x="106" y="360"/>
                    </a:cubicBezTo>
                    <a:cubicBezTo>
                      <a:pt x="151" y="393"/>
                      <a:pt x="207" y="407"/>
                      <a:pt x="260" y="400"/>
                    </a:cubicBezTo>
                    <a:cubicBezTo>
                      <a:pt x="378" y="383"/>
                      <a:pt x="450" y="305"/>
                      <a:pt x="437" y="209"/>
                    </a:cubicBezTo>
                    <a:cubicBezTo>
                      <a:pt x="437" y="209"/>
                      <a:pt x="437" y="209"/>
                      <a:pt x="437" y="209"/>
                    </a:cubicBezTo>
                    <a:cubicBezTo>
                      <a:pt x="424" y="117"/>
                      <a:pt x="336" y="25"/>
                      <a:pt x="232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9" name="">
                <a:extLst>
                  <a:ext uri="{FF2B5EF4-FFF2-40B4-BE49-F238E27FC236}">
                    <a16:creationId xmlns:a16="http://schemas.microsoft.com/office/drawing/2014/main" id="{D884E925-E9D1-49CD-8424-7D300078AAF3}"/>
                  </a:ext>
                </a:extLst>
              </p:cNvPr>
              <p:cNvSpPr/>
              <p:nvPr/>
            </p:nvSpPr>
            <p:spPr bwMode="auto">
              <a:xfrm>
                <a:off x="5973763" y="2317751"/>
                <a:ext cx="749300" cy="674688"/>
              </a:xfrm>
              <a:custGeom>
                <a:avLst/>
                <a:gdLst>
                  <a:gd name="T0" fmla="*/ 99 w 197"/>
                  <a:gd name="T1" fmla="*/ 178 h 178"/>
                  <a:gd name="T2" fmla="*/ 41 w 197"/>
                  <a:gd name="T3" fmla="*/ 159 h 178"/>
                  <a:gd name="T4" fmla="*/ 3 w 197"/>
                  <a:gd name="T5" fmla="*/ 99 h 178"/>
                  <a:gd name="T6" fmla="*/ 24 w 197"/>
                  <a:gd name="T7" fmla="*/ 36 h 178"/>
                  <a:gd name="T8" fmla="*/ 87 w 197"/>
                  <a:gd name="T9" fmla="*/ 4 h 178"/>
                  <a:gd name="T10" fmla="*/ 157 w 197"/>
                  <a:gd name="T11" fmla="*/ 25 h 178"/>
                  <a:gd name="T12" fmla="*/ 193 w 197"/>
                  <a:gd name="T13" fmla="*/ 88 h 178"/>
                  <a:gd name="T14" fmla="*/ 174 w 197"/>
                  <a:gd name="T15" fmla="*/ 148 h 178"/>
                  <a:gd name="T16" fmla="*/ 112 w 197"/>
                  <a:gd name="T17" fmla="*/ 177 h 178"/>
                  <a:gd name="T18" fmla="*/ 99 w 197"/>
                  <a:gd name="T19" fmla="*/ 178 h 178"/>
                  <a:gd name="T20" fmla="*/ 99 w 197"/>
                  <a:gd name="T21" fmla="*/ 13 h 178"/>
                  <a:gd name="T22" fmla="*/ 89 w 197"/>
                  <a:gd name="T23" fmla="*/ 13 h 178"/>
                  <a:gd name="T24" fmla="*/ 31 w 197"/>
                  <a:gd name="T25" fmla="*/ 42 h 178"/>
                  <a:gd name="T26" fmla="*/ 13 w 197"/>
                  <a:gd name="T27" fmla="*/ 97 h 178"/>
                  <a:gd name="T28" fmla="*/ 46 w 197"/>
                  <a:gd name="T29" fmla="*/ 151 h 178"/>
                  <a:gd name="T30" fmla="*/ 110 w 197"/>
                  <a:gd name="T31" fmla="*/ 168 h 178"/>
                  <a:gd name="T32" fmla="*/ 167 w 197"/>
                  <a:gd name="T33" fmla="*/ 141 h 178"/>
                  <a:gd name="T34" fmla="*/ 184 w 197"/>
                  <a:gd name="T35" fmla="*/ 89 h 178"/>
                  <a:gd name="T36" fmla="*/ 151 w 197"/>
                  <a:gd name="T37" fmla="*/ 33 h 178"/>
                  <a:gd name="T38" fmla="*/ 99 w 197"/>
                  <a:gd name="T39" fmla="*/ 13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97" h="178">
                    <a:moveTo>
                      <a:pt x="99" y="178"/>
                    </a:moveTo>
                    <a:cubicBezTo>
                      <a:pt x="79" y="178"/>
                      <a:pt x="58" y="171"/>
                      <a:pt x="41" y="159"/>
                    </a:cubicBezTo>
                    <a:cubicBezTo>
                      <a:pt x="20" y="144"/>
                      <a:pt x="6" y="122"/>
                      <a:pt x="3" y="99"/>
                    </a:cubicBezTo>
                    <a:cubicBezTo>
                      <a:pt x="0" y="76"/>
                      <a:pt x="7" y="53"/>
                      <a:pt x="24" y="36"/>
                    </a:cubicBezTo>
                    <a:cubicBezTo>
                      <a:pt x="40" y="19"/>
                      <a:pt x="62" y="7"/>
                      <a:pt x="87" y="4"/>
                    </a:cubicBezTo>
                    <a:cubicBezTo>
                      <a:pt x="112" y="0"/>
                      <a:pt x="136" y="8"/>
                      <a:pt x="157" y="25"/>
                    </a:cubicBezTo>
                    <a:cubicBezTo>
                      <a:pt x="177" y="41"/>
                      <a:pt x="190" y="64"/>
                      <a:pt x="193" y="88"/>
                    </a:cubicBezTo>
                    <a:cubicBezTo>
                      <a:pt x="197" y="111"/>
                      <a:pt x="190" y="132"/>
                      <a:pt x="174" y="148"/>
                    </a:cubicBezTo>
                    <a:cubicBezTo>
                      <a:pt x="159" y="163"/>
                      <a:pt x="137" y="174"/>
                      <a:pt x="112" y="177"/>
                    </a:cubicBezTo>
                    <a:cubicBezTo>
                      <a:pt x="108" y="178"/>
                      <a:pt x="103" y="178"/>
                      <a:pt x="99" y="178"/>
                    </a:cubicBezTo>
                    <a:close/>
                    <a:moveTo>
                      <a:pt x="99" y="13"/>
                    </a:moveTo>
                    <a:cubicBezTo>
                      <a:pt x="95" y="13"/>
                      <a:pt x="92" y="13"/>
                      <a:pt x="89" y="13"/>
                    </a:cubicBezTo>
                    <a:cubicBezTo>
                      <a:pt x="66" y="17"/>
                      <a:pt x="45" y="27"/>
                      <a:pt x="31" y="42"/>
                    </a:cubicBezTo>
                    <a:cubicBezTo>
                      <a:pt x="16" y="58"/>
                      <a:pt x="10" y="78"/>
                      <a:pt x="13" y="97"/>
                    </a:cubicBezTo>
                    <a:cubicBezTo>
                      <a:pt x="15" y="118"/>
                      <a:pt x="28" y="137"/>
                      <a:pt x="46" y="151"/>
                    </a:cubicBezTo>
                    <a:cubicBezTo>
                      <a:pt x="65" y="165"/>
                      <a:pt x="89" y="171"/>
                      <a:pt x="110" y="168"/>
                    </a:cubicBezTo>
                    <a:cubicBezTo>
                      <a:pt x="134" y="164"/>
                      <a:pt x="154" y="155"/>
                      <a:pt x="167" y="141"/>
                    </a:cubicBezTo>
                    <a:cubicBezTo>
                      <a:pt x="181" y="127"/>
                      <a:pt x="187" y="109"/>
                      <a:pt x="184" y="89"/>
                    </a:cubicBezTo>
                    <a:cubicBezTo>
                      <a:pt x="181" y="68"/>
                      <a:pt x="169" y="47"/>
                      <a:pt x="151" y="33"/>
                    </a:cubicBezTo>
                    <a:cubicBezTo>
                      <a:pt x="135" y="20"/>
                      <a:pt x="117" y="13"/>
                      <a:pt x="99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0" name="">
                <a:extLst>
                  <a:ext uri="{FF2B5EF4-FFF2-40B4-BE49-F238E27FC236}">
                    <a16:creationId xmlns:a16="http://schemas.microsoft.com/office/drawing/2014/main" id="{D9F12728-4F3F-4A27-8741-B91CFCD7DE0C}"/>
                  </a:ext>
                </a:extLst>
              </p:cNvPr>
              <p:cNvSpPr/>
              <p:nvPr/>
            </p:nvSpPr>
            <p:spPr bwMode="auto">
              <a:xfrm>
                <a:off x="6311900" y="1960564"/>
                <a:ext cx="368300" cy="330200"/>
              </a:xfrm>
              <a:custGeom>
                <a:avLst/>
                <a:gdLst>
                  <a:gd name="T0" fmla="*/ 48 w 97"/>
                  <a:gd name="T1" fmla="*/ 87 h 87"/>
                  <a:gd name="T2" fmla="*/ 2 w 97"/>
                  <a:gd name="T3" fmla="*/ 48 h 87"/>
                  <a:gd name="T4" fmla="*/ 12 w 97"/>
                  <a:gd name="T5" fmla="*/ 17 h 87"/>
                  <a:gd name="T6" fmla="*/ 43 w 97"/>
                  <a:gd name="T7" fmla="*/ 2 h 87"/>
                  <a:gd name="T8" fmla="*/ 77 w 97"/>
                  <a:gd name="T9" fmla="*/ 12 h 87"/>
                  <a:gd name="T10" fmla="*/ 94 w 97"/>
                  <a:gd name="T11" fmla="*/ 43 h 87"/>
                  <a:gd name="T12" fmla="*/ 55 w 97"/>
                  <a:gd name="T13" fmla="*/ 87 h 87"/>
                  <a:gd name="T14" fmla="*/ 48 w 97"/>
                  <a:gd name="T15" fmla="*/ 87 h 87"/>
                  <a:gd name="T16" fmla="*/ 48 w 97"/>
                  <a:gd name="T17" fmla="*/ 11 h 87"/>
                  <a:gd name="T18" fmla="*/ 44 w 97"/>
                  <a:gd name="T19" fmla="*/ 12 h 87"/>
                  <a:gd name="T20" fmla="*/ 19 w 97"/>
                  <a:gd name="T21" fmla="*/ 24 h 87"/>
                  <a:gd name="T22" fmla="*/ 11 w 97"/>
                  <a:gd name="T23" fmla="*/ 47 h 87"/>
                  <a:gd name="T24" fmla="*/ 53 w 97"/>
                  <a:gd name="T25" fmla="*/ 77 h 87"/>
                  <a:gd name="T26" fmla="*/ 85 w 97"/>
                  <a:gd name="T27" fmla="*/ 44 h 87"/>
                  <a:gd name="T28" fmla="*/ 71 w 97"/>
                  <a:gd name="T29" fmla="*/ 20 h 87"/>
                  <a:gd name="T30" fmla="*/ 48 w 97"/>
                  <a:gd name="T31" fmla="*/ 1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7" h="87">
                    <a:moveTo>
                      <a:pt x="48" y="87"/>
                    </a:moveTo>
                    <a:cubicBezTo>
                      <a:pt x="26" y="87"/>
                      <a:pt x="5" y="70"/>
                      <a:pt x="2" y="48"/>
                    </a:cubicBezTo>
                    <a:cubicBezTo>
                      <a:pt x="0" y="37"/>
                      <a:pt x="4" y="26"/>
                      <a:pt x="12" y="17"/>
                    </a:cubicBezTo>
                    <a:cubicBezTo>
                      <a:pt x="20" y="9"/>
                      <a:pt x="31" y="4"/>
                      <a:pt x="43" y="2"/>
                    </a:cubicBezTo>
                    <a:cubicBezTo>
                      <a:pt x="55" y="0"/>
                      <a:pt x="67" y="4"/>
                      <a:pt x="77" y="12"/>
                    </a:cubicBezTo>
                    <a:cubicBezTo>
                      <a:pt x="86" y="20"/>
                      <a:pt x="93" y="31"/>
                      <a:pt x="94" y="43"/>
                    </a:cubicBezTo>
                    <a:cubicBezTo>
                      <a:pt x="97" y="65"/>
                      <a:pt x="81" y="83"/>
                      <a:pt x="55" y="87"/>
                    </a:cubicBezTo>
                    <a:cubicBezTo>
                      <a:pt x="52" y="87"/>
                      <a:pt x="50" y="87"/>
                      <a:pt x="48" y="87"/>
                    </a:cubicBezTo>
                    <a:close/>
                    <a:moveTo>
                      <a:pt x="48" y="11"/>
                    </a:moveTo>
                    <a:cubicBezTo>
                      <a:pt x="47" y="11"/>
                      <a:pt x="45" y="11"/>
                      <a:pt x="44" y="12"/>
                    </a:cubicBezTo>
                    <a:cubicBezTo>
                      <a:pt x="34" y="13"/>
                      <a:pt x="25" y="17"/>
                      <a:pt x="19" y="24"/>
                    </a:cubicBezTo>
                    <a:cubicBezTo>
                      <a:pt x="13" y="31"/>
                      <a:pt x="10" y="39"/>
                      <a:pt x="11" y="47"/>
                    </a:cubicBezTo>
                    <a:cubicBezTo>
                      <a:pt x="14" y="65"/>
                      <a:pt x="34" y="80"/>
                      <a:pt x="53" y="77"/>
                    </a:cubicBezTo>
                    <a:cubicBezTo>
                      <a:pt x="71" y="75"/>
                      <a:pt x="87" y="63"/>
                      <a:pt x="85" y="44"/>
                    </a:cubicBezTo>
                    <a:cubicBezTo>
                      <a:pt x="83" y="35"/>
                      <a:pt x="78" y="26"/>
                      <a:pt x="71" y="20"/>
                    </a:cubicBezTo>
                    <a:cubicBezTo>
                      <a:pt x="64" y="14"/>
                      <a:pt x="56" y="11"/>
                      <a:pt x="48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1" name="">
                <a:extLst>
                  <a:ext uri="{FF2B5EF4-FFF2-40B4-BE49-F238E27FC236}">
                    <a16:creationId xmlns:a16="http://schemas.microsoft.com/office/drawing/2014/main" id="{E4C033F5-A987-470C-8709-2529E017F274}"/>
                  </a:ext>
                </a:extLst>
              </p:cNvPr>
              <p:cNvSpPr/>
              <p:nvPr/>
            </p:nvSpPr>
            <p:spPr bwMode="auto">
              <a:xfrm>
                <a:off x="6022975" y="2074864"/>
                <a:ext cx="250825" cy="238125"/>
              </a:xfrm>
              <a:custGeom>
                <a:avLst/>
                <a:gdLst>
                  <a:gd name="T0" fmla="*/ 33 w 66"/>
                  <a:gd name="T1" fmla="*/ 63 h 63"/>
                  <a:gd name="T2" fmla="*/ 1 w 66"/>
                  <a:gd name="T3" fmla="*/ 36 h 63"/>
                  <a:gd name="T4" fmla="*/ 6 w 66"/>
                  <a:gd name="T5" fmla="*/ 17 h 63"/>
                  <a:gd name="T6" fmla="*/ 29 w 66"/>
                  <a:gd name="T7" fmla="*/ 3 h 63"/>
                  <a:gd name="T8" fmla="*/ 65 w 66"/>
                  <a:gd name="T9" fmla="*/ 31 h 63"/>
                  <a:gd name="T10" fmla="*/ 65 w 66"/>
                  <a:gd name="T11" fmla="*/ 31 h 63"/>
                  <a:gd name="T12" fmla="*/ 61 w 66"/>
                  <a:gd name="T13" fmla="*/ 49 h 63"/>
                  <a:gd name="T14" fmla="*/ 38 w 66"/>
                  <a:gd name="T15" fmla="*/ 62 h 63"/>
                  <a:gd name="T16" fmla="*/ 33 w 66"/>
                  <a:gd name="T17" fmla="*/ 63 h 63"/>
                  <a:gd name="T18" fmla="*/ 33 w 66"/>
                  <a:gd name="T19" fmla="*/ 13 h 63"/>
                  <a:gd name="T20" fmla="*/ 30 w 66"/>
                  <a:gd name="T21" fmla="*/ 13 h 63"/>
                  <a:gd name="T22" fmla="*/ 14 w 66"/>
                  <a:gd name="T23" fmla="*/ 22 h 63"/>
                  <a:gd name="T24" fmla="*/ 11 w 66"/>
                  <a:gd name="T25" fmla="*/ 35 h 63"/>
                  <a:gd name="T26" fmla="*/ 37 w 66"/>
                  <a:gd name="T27" fmla="*/ 52 h 63"/>
                  <a:gd name="T28" fmla="*/ 53 w 66"/>
                  <a:gd name="T29" fmla="*/ 44 h 63"/>
                  <a:gd name="T30" fmla="*/ 56 w 66"/>
                  <a:gd name="T31" fmla="*/ 32 h 63"/>
                  <a:gd name="T32" fmla="*/ 56 w 66"/>
                  <a:gd name="T33" fmla="*/ 32 h 63"/>
                  <a:gd name="T34" fmla="*/ 33 w 66"/>
                  <a:gd name="T35" fmla="*/ 1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6" h="63">
                    <a:moveTo>
                      <a:pt x="33" y="63"/>
                    </a:moveTo>
                    <a:cubicBezTo>
                      <a:pt x="18" y="63"/>
                      <a:pt x="3" y="51"/>
                      <a:pt x="1" y="36"/>
                    </a:cubicBezTo>
                    <a:cubicBezTo>
                      <a:pt x="0" y="29"/>
                      <a:pt x="1" y="22"/>
                      <a:pt x="6" y="17"/>
                    </a:cubicBezTo>
                    <a:cubicBezTo>
                      <a:pt x="11" y="9"/>
                      <a:pt x="19" y="5"/>
                      <a:pt x="29" y="3"/>
                    </a:cubicBezTo>
                    <a:cubicBezTo>
                      <a:pt x="47" y="0"/>
                      <a:pt x="63" y="15"/>
                      <a:pt x="65" y="31"/>
                    </a:cubicBezTo>
                    <a:cubicBezTo>
                      <a:pt x="65" y="31"/>
                      <a:pt x="65" y="31"/>
                      <a:pt x="65" y="31"/>
                    </a:cubicBezTo>
                    <a:cubicBezTo>
                      <a:pt x="66" y="38"/>
                      <a:pt x="65" y="44"/>
                      <a:pt x="61" y="49"/>
                    </a:cubicBezTo>
                    <a:cubicBezTo>
                      <a:pt x="56" y="56"/>
                      <a:pt x="48" y="61"/>
                      <a:pt x="38" y="62"/>
                    </a:cubicBezTo>
                    <a:cubicBezTo>
                      <a:pt x="36" y="62"/>
                      <a:pt x="35" y="63"/>
                      <a:pt x="33" y="63"/>
                    </a:cubicBezTo>
                    <a:close/>
                    <a:moveTo>
                      <a:pt x="33" y="13"/>
                    </a:moveTo>
                    <a:cubicBezTo>
                      <a:pt x="32" y="13"/>
                      <a:pt x="31" y="13"/>
                      <a:pt x="30" y="13"/>
                    </a:cubicBezTo>
                    <a:cubicBezTo>
                      <a:pt x="23" y="14"/>
                      <a:pt x="17" y="17"/>
                      <a:pt x="14" y="22"/>
                    </a:cubicBezTo>
                    <a:cubicBezTo>
                      <a:pt x="11" y="26"/>
                      <a:pt x="10" y="30"/>
                      <a:pt x="11" y="35"/>
                    </a:cubicBezTo>
                    <a:cubicBezTo>
                      <a:pt x="12" y="46"/>
                      <a:pt x="25" y="54"/>
                      <a:pt x="37" y="52"/>
                    </a:cubicBezTo>
                    <a:cubicBezTo>
                      <a:pt x="44" y="51"/>
                      <a:pt x="50" y="48"/>
                      <a:pt x="53" y="44"/>
                    </a:cubicBezTo>
                    <a:cubicBezTo>
                      <a:pt x="55" y="40"/>
                      <a:pt x="56" y="37"/>
                      <a:pt x="56" y="32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4" y="22"/>
                      <a:pt x="44" y="13"/>
                      <a:pt x="33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2" name="">
                <a:extLst>
                  <a:ext uri="{FF2B5EF4-FFF2-40B4-BE49-F238E27FC236}">
                    <a16:creationId xmlns:a16="http://schemas.microsoft.com/office/drawing/2014/main" id="{E374BB28-5F38-4C25-9A6B-7A758307CE99}"/>
                  </a:ext>
                </a:extLst>
              </p:cNvPr>
              <p:cNvSpPr/>
              <p:nvPr/>
            </p:nvSpPr>
            <p:spPr bwMode="auto">
              <a:xfrm>
                <a:off x="6316663" y="2579689"/>
                <a:ext cx="300038" cy="284163"/>
              </a:xfrm>
              <a:custGeom>
                <a:avLst/>
                <a:gdLst>
                  <a:gd name="T0" fmla="*/ 38 w 79"/>
                  <a:gd name="T1" fmla="*/ 75 h 75"/>
                  <a:gd name="T2" fmla="*/ 9 w 79"/>
                  <a:gd name="T3" fmla="*/ 63 h 75"/>
                  <a:gd name="T4" fmla="*/ 1 w 79"/>
                  <a:gd name="T5" fmla="*/ 40 h 75"/>
                  <a:gd name="T6" fmla="*/ 15 w 79"/>
                  <a:gd name="T7" fmla="*/ 14 h 75"/>
                  <a:gd name="T8" fmla="*/ 70 w 79"/>
                  <a:gd name="T9" fmla="*/ 19 h 75"/>
                  <a:gd name="T10" fmla="*/ 70 w 79"/>
                  <a:gd name="T11" fmla="*/ 19 h 75"/>
                  <a:gd name="T12" fmla="*/ 78 w 79"/>
                  <a:gd name="T13" fmla="*/ 40 h 75"/>
                  <a:gd name="T14" fmla="*/ 64 w 79"/>
                  <a:gd name="T15" fmla="*/ 66 h 75"/>
                  <a:gd name="T16" fmla="*/ 38 w 79"/>
                  <a:gd name="T17" fmla="*/ 75 h 75"/>
                  <a:gd name="T18" fmla="*/ 38 w 79"/>
                  <a:gd name="T19" fmla="*/ 16 h 75"/>
                  <a:gd name="T20" fmla="*/ 21 w 79"/>
                  <a:gd name="T21" fmla="*/ 21 h 75"/>
                  <a:gd name="T22" fmla="*/ 10 w 79"/>
                  <a:gd name="T23" fmla="*/ 41 h 75"/>
                  <a:gd name="T24" fmla="*/ 16 w 79"/>
                  <a:gd name="T25" fmla="*/ 56 h 75"/>
                  <a:gd name="T26" fmla="*/ 58 w 79"/>
                  <a:gd name="T27" fmla="*/ 59 h 75"/>
                  <a:gd name="T28" fmla="*/ 68 w 79"/>
                  <a:gd name="T29" fmla="*/ 40 h 75"/>
                  <a:gd name="T30" fmla="*/ 63 w 79"/>
                  <a:gd name="T31" fmla="*/ 26 h 75"/>
                  <a:gd name="T32" fmla="*/ 63 w 79"/>
                  <a:gd name="T33" fmla="*/ 26 h 75"/>
                  <a:gd name="T34" fmla="*/ 38 w 79"/>
                  <a:gd name="T35" fmla="*/ 16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9" h="75">
                    <a:moveTo>
                      <a:pt x="38" y="75"/>
                    </a:moveTo>
                    <a:cubicBezTo>
                      <a:pt x="27" y="75"/>
                      <a:pt x="17" y="71"/>
                      <a:pt x="9" y="63"/>
                    </a:cubicBezTo>
                    <a:cubicBezTo>
                      <a:pt x="3" y="57"/>
                      <a:pt x="0" y="49"/>
                      <a:pt x="1" y="40"/>
                    </a:cubicBezTo>
                    <a:cubicBezTo>
                      <a:pt x="1" y="30"/>
                      <a:pt x="6" y="21"/>
                      <a:pt x="15" y="14"/>
                    </a:cubicBezTo>
                    <a:cubicBezTo>
                      <a:pt x="31" y="0"/>
                      <a:pt x="57" y="5"/>
                      <a:pt x="70" y="19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6" y="25"/>
                      <a:pt x="79" y="32"/>
                      <a:pt x="78" y="40"/>
                    </a:cubicBezTo>
                    <a:cubicBezTo>
                      <a:pt x="78" y="50"/>
                      <a:pt x="73" y="59"/>
                      <a:pt x="64" y="66"/>
                    </a:cubicBezTo>
                    <a:cubicBezTo>
                      <a:pt x="57" y="72"/>
                      <a:pt x="48" y="75"/>
                      <a:pt x="38" y="75"/>
                    </a:cubicBezTo>
                    <a:close/>
                    <a:moveTo>
                      <a:pt x="38" y="16"/>
                    </a:moveTo>
                    <a:cubicBezTo>
                      <a:pt x="32" y="16"/>
                      <a:pt x="26" y="17"/>
                      <a:pt x="21" y="21"/>
                    </a:cubicBezTo>
                    <a:cubicBezTo>
                      <a:pt x="15" y="26"/>
                      <a:pt x="11" y="34"/>
                      <a:pt x="10" y="41"/>
                    </a:cubicBezTo>
                    <a:cubicBezTo>
                      <a:pt x="10" y="47"/>
                      <a:pt x="12" y="52"/>
                      <a:pt x="16" y="56"/>
                    </a:cubicBezTo>
                    <a:cubicBezTo>
                      <a:pt x="26" y="67"/>
                      <a:pt x="46" y="68"/>
                      <a:pt x="58" y="59"/>
                    </a:cubicBezTo>
                    <a:cubicBezTo>
                      <a:pt x="64" y="53"/>
                      <a:pt x="68" y="46"/>
                      <a:pt x="68" y="40"/>
                    </a:cubicBezTo>
                    <a:cubicBezTo>
                      <a:pt x="69" y="35"/>
                      <a:pt x="67" y="30"/>
                      <a:pt x="63" y="26"/>
                    </a:cubicBezTo>
                    <a:cubicBezTo>
                      <a:pt x="63" y="26"/>
                      <a:pt x="63" y="26"/>
                      <a:pt x="63" y="26"/>
                    </a:cubicBezTo>
                    <a:cubicBezTo>
                      <a:pt x="57" y="19"/>
                      <a:pt x="47" y="16"/>
                      <a:pt x="38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3" name="">
                <a:extLst>
                  <a:ext uri="{FF2B5EF4-FFF2-40B4-BE49-F238E27FC236}">
                    <a16:creationId xmlns:a16="http://schemas.microsoft.com/office/drawing/2014/main" id="{270116F5-C46E-4787-BF8F-404356F0EEBA}"/>
                  </a:ext>
                </a:extLst>
              </p:cNvPr>
              <p:cNvSpPr/>
              <p:nvPr/>
            </p:nvSpPr>
            <p:spPr bwMode="auto">
              <a:xfrm>
                <a:off x="5119688" y="1512889"/>
                <a:ext cx="1974850" cy="1844675"/>
              </a:xfrm>
              <a:custGeom>
                <a:avLst/>
                <a:gdLst>
                  <a:gd name="T0" fmla="*/ 250 w 520"/>
                  <a:gd name="T1" fmla="*/ 475 h 486"/>
                  <a:gd name="T2" fmla="*/ 121 w 520"/>
                  <a:gd name="T3" fmla="*/ 442 h 486"/>
                  <a:gd name="T4" fmla="*/ 12 w 520"/>
                  <a:gd name="T5" fmla="*/ 301 h 486"/>
                  <a:gd name="T6" fmla="*/ 48 w 520"/>
                  <a:gd name="T7" fmla="*/ 127 h 486"/>
                  <a:gd name="T8" fmla="*/ 213 w 520"/>
                  <a:gd name="T9" fmla="*/ 14 h 486"/>
                  <a:gd name="T10" fmla="*/ 401 w 520"/>
                  <a:gd name="T11" fmla="*/ 46 h 486"/>
                  <a:gd name="T12" fmla="*/ 508 w 520"/>
                  <a:gd name="T13" fmla="*/ 194 h 486"/>
                  <a:gd name="T14" fmla="*/ 508 w 520"/>
                  <a:gd name="T15" fmla="*/ 194 h 486"/>
                  <a:gd name="T16" fmla="*/ 476 w 520"/>
                  <a:gd name="T17" fmla="*/ 359 h 486"/>
                  <a:gd name="T18" fmla="*/ 310 w 520"/>
                  <a:gd name="T19" fmla="*/ 469 h 486"/>
                  <a:gd name="T20" fmla="*/ 250 w 520"/>
                  <a:gd name="T21" fmla="*/ 475 h 486"/>
                  <a:gd name="T22" fmla="*/ 264 w 520"/>
                  <a:gd name="T23" fmla="*/ 18 h 486"/>
                  <a:gd name="T24" fmla="*/ 215 w 520"/>
                  <a:gd name="T25" fmla="*/ 23 h 486"/>
                  <a:gd name="T26" fmla="*/ 56 w 520"/>
                  <a:gd name="T27" fmla="*/ 132 h 486"/>
                  <a:gd name="T28" fmla="*/ 21 w 520"/>
                  <a:gd name="T29" fmla="*/ 299 h 486"/>
                  <a:gd name="T30" fmla="*/ 308 w 520"/>
                  <a:gd name="T31" fmla="*/ 459 h 486"/>
                  <a:gd name="T32" fmla="*/ 467 w 520"/>
                  <a:gd name="T33" fmla="*/ 353 h 486"/>
                  <a:gd name="T34" fmla="*/ 498 w 520"/>
                  <a:gd name="T35" fmla="*/ 196 h 486"/>
                  <a:gd name="T36" fmla="*/ 264 w 520"/>
                  <a:gd name="T37" fmla="*/ 18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20" h="486">
                    <a:moveTo>
                      <a:pt x="250" y="475"/>
                    </a:moveTo>
                    <a:cubicBezTo>
                      <a:pt x="204" y="475"/>
                      <a:pt x="160" y="464"/>
                      <a:pt x="121" y="442"/>
                    </a:cubicBezTo>
                    <a:cubicBezTo>
                      <a:pt x="63" y="411"/>
                      <a:pt x="25" y="361"/>
                      <a:pt x="12" y="301"/>
                    </a:cubicBezTo>
                    <a:cubicBezTo>
                      <a:pt x="0" y="243"/>
                      <a:pt x="12" y="181"/>
                      <a:pt x="48" y="127"/>
                    </a:cubicBezTo>
                    <a:cubicBezTo>
                      <a:pt x="86" y="68"/>
                      <a:pt x="146" y="27"/>
                      <a:pt x="213" y="14"/>
                    </a:cubicBezTo>
                    <a:cubicBezTo>
                      <a:pt x="278" y="0"/>
                      <a:pt x="344" y="12"/>
                      <a:pt x="401" y="46"/>
                    </a:cubicBezTo>
                    <a:cubicBezTo>
                      <a:pt x="457" y="81"/>
                      <a:pt x="495" y="133"/>
                      <a:pt x="508" y="194"/>
                    </a:cubicBezTo>
                    <a:cubicBezTo>
                      <a:pt x="508" y="194"/>
                      <a:pt x="508" y="194"/>
                      <a:pt x="508" y="194"/>
                    </a:cubicBezTo>
                    <a:cubicBezTo>
                      <a:pt x="520" y="250"/>
                      <a:pt x="508" y="309"/>
                      <a:pt x="476" y="359"/>
                    </a:cubicBezTo>
                    <a:cubicBezTo>
                      <a:pt x="439" y="415"/>
                      <a:pt x="378" y="455"/>
                      <a:pt x="310" y="469"/>
                    </a:cubicBezTo>
                    <a:cubicBezTo>
                      <a:pt x="290" y="473"/>
                      <a:pt x="270" y="475"/>
                      <a:pt x="250" y="475"/>
                    </a:cubicBezTo>
                    <a:close/>
                    <a:moveTo>
                      <a:pt x="264" y="18"/>
                    </a:moveTo>
                    <a:cubicBezTo>
                      <a:pt x="248" y="18"/>
                      <a:pt x="231" y="20"/>
                      <a:pt x="215" y="23"/>
                    </a:cubicBezTo>
                    <a:cubicBezTo>
                      <a:pt x="151" y="36"/>
                      <a:pt x="93" y="76"/>
                      <a:pt x="56" y="132"/>
                    </a:cubicBezTo>
                    <a:cubicBezTo>
                      <a:pt x="22" y="184"/>
                      <a:pt x="10" y="243"/>
                      <a:pt x="21" y="299"/>
                    </a:cubicBezTo>
                    <a:cubicBezTo>
                      <a:pt x="46" y="414"/>
                      <a:pt x="174" y="486"/>
                      <a:pt x="308" y="459"/>
                    </a:cubicBezTo>
                    <a:cubicBezTo>
                      <a:pt x="374" y="446"/>
                      <a:pt x="432" y="407"/>
                      <a:pt x="467" y="353"/>
                    </a:cubicBezTo>
                    <a:cubicBezTo>
                      <a:pt x="499" y="306"/>
                      <a:pt x="509" y="250"/>
                      <a:pt x="498" y="196"/>
                    </a:cubicBezTo>
                    <a:cubicBezTo>
                      <a:pt x="476" y="92"/>
                      <a:pt x="375" y="18"/>
                      <a:pt x="26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4" name="">
                <a:extLst>
                  <a:ext uri="{FF2B5EF4-FFF2-40B4-BE49-F238E27FC236}">
                    <a16:creationId xmlns:a16="http://schemas.microsoft.com/office/drawing/2014/main" id="{D4D23F82-4071-4B03-AD7F-A9D98D4CC767}"/>
                  </a:ext>
                </a:extLst>
              </p:cNvPr>
              <p:cNvSpPr/>
              <p:nvPr/>
            </p:nvSpPr>
            <p:spPr bwMode="auto">
              <a:xfrm>
                <a:off x="5491163" y="2328864"/>
                <a:ext cx="92075" cy="87313"/>
              </a:xfrm>
              <a:custGeom>
                <a:avLst/>
                <a:gdLst>
                  <a:gd name="T0" fmla="*/ 6 w 24"/>
                  <a:gd name="T1" fmla="*/ 23 h 23"/>
                  <a:gd name="T2" fmla="*/ 1 w 24"/>
                  <a:gd name="T3" fmla="*/ 19 h 23"/>
                  <a:gd name="T4" fmla="*/ 6 w 24"/>
                  <a:gd name="T5" fmla="*/ 5 h 23"/>
                  <a:gd name="T6" fmla="*/ 19 w 24"/>
                  <a:gd name="T7" fmla="*/ 1 h 23"/>
                  <a:gd name="T8" fmla="*/ 24 w 24"/>
                  <a:gd name="T9" fmla="*/ 6 h 23"/>
                  <a:gd name="T10" fmla="*/ 18 w 24"/>
                  <a:gd name="T11" fmla="*/ 10 h 23"/>
                  <a:gd name="T12" fmla="*/ 12 w 24"/>
                  <a:gd name="T13" fmla="*/ 12 h 23"/>
                  <a:gd name="T14" fmla="*/ 11 w 24"/>
                  <a:gd name="T15" fmla="*/ 17 h 23"/>
                  <a:gd name="T16" fmla="*/ 7 w 24"/>
                  <a:gd name="T17" fmla="*/ 23 h 23"/>
                  <a:gd name="T18" fmla="*/ 6 w 24"/>
                  <a:gd name="T1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3">
                    <a:moveTo>
                      <a:pt x="6" y="23"/>
                    </a:moveTo>
                    <a:cubicBezTo>
                      <a:pt x="4" y="23"/>
                      <a:pt x="2" y="21"/>
                      <a:pt x="1" y="19"/>
                    </a:cubicBezTo>
                    <a:cubicBezTo>
                      <a:pt x="0" y="14"/>
                      <a:pt x="2" y="9"/>
                      <a:pt x="6" y="5"/>
                    </a:cubicBezTo>
                    <a:cubicBezTo>
                      <a:pt x="9" y="2"/>
                      <a:pt x="14" y="0"/>
                      <a:pt x="19" y="1"/>
                    </a:cubicBezTo>
                    <a:cubicBezTo>
                      <a:pt x="22" y="1"/>
                      <a:pt x="24" y="3"/>
                      <a:pt x="24" y="6"/>
                    </a:cubicBezTo>
                    <a:cubicBezTo>
                      <a:pt x="23" y="9"/>
                      <a:pt x="21" y="11"/>
                      <a:pt x="18" y="10"/>
                    </a:cubicBezTo>
                    <a:cubicBezTo>
                      <a:pt x="16" y="10"/>
                      <a:pt x="14" y="11"/>
                      <a:pt x="12" y="12"/>
                    </a:cubicBezTo>
                    <a:cubicBezTo>
                      <a:pt x="11" y="14"/>
                      <a:pt x="10" y="16"/>
                      <a:pt x="11" y="17"/>
                    </a:cubicBezTo>
                    <a:cubicBezTo>
                      <a:pt x="11" y="20"/>
                      <a:pt x="9" y="23"/>
                      <a:pt x="7" y="23"/>
                    </a:cubicBezTo>
                    <a:cubicBezTo>
                      <a:pt x="6" y="23"/>
                      <a:pt x="6" y="23"/>
                      <a:pt x="6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5" name="">
                <a:extLst>
                  <a:ext uri="{FF2B5EF4-FFF2-40B4-BE49-F238E27FC236}">
                    <a16:creationId xmlns:a16="http://schemas.microsoft.com/office/drawing/2014/main" id="{4CE19444-9215-416B-BCDA-6B4008F1F18C}"/>
                  </a:ext>
                </a:extLst>
              </p:cNvPr>
              <p:cNvSpPr/>
              <p:nvPr/>
            </p:nvSpPr>
            <p:spPr bwMode="auto">
              <a:xfrm>
                <a:off x="5659438" y="1982789"/>
                <a:ext cx="101600" cy="92075"/>
              </a:xfrm>
              <a:custGeom>
                <a:avLst/>
                <a:gdLst>
                  <a:gd name="T0" fmla="*/ 7 w 27"/>
                  <a:gd name="T1" fmla="*/ 24 h 24"/>
                  <a:gd name="T2" fmla="*/ 2 w 27"/>
                  <a:gd name="T3" fmla="*/ 21 h 24"/>
                  <a:gd name="T4" fmla="*/ 7 w 27"/>
                  <a:gd name="T5" fmla="*/ 5 h 24"/>
                  <a:gd name="T6" fmla="*/ 23 w 27"/>
                  <a:gd name="T7" fmla="*/ 2 h 24"/>
                  <a:gd name="T8" fmla="*/ 26 w 27"/>
                  <a:gd name="T9" fmla="*/ 9 h 24"/>
                  <a:gd name="T10" fmla="*/ 20 w 27"/>
                  <a:gd name="T11" fmla="*/ 11 h 24"/>
                  <a:gd name="T12" fmla="*/ 13 w 27"/>
                  <a:gd name="T13" fmla="*/ 13 h 24"/>
                  <a:gd name="T14" fmla="*/ 11 w 27"/>
                  <a:gd name="T15" fmla="*/ 18 h 24"/>
                  <a:gd name="T16" fmla="*/ 8 w 27"/>
                  <a:gd name="T17" fmla="*/ 24 h 24"/>
                  <a:gd name="T18" fmla="*/ 7 w 27"/>
                  <a:gd name="T1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4">
                    <a:moveTo>
                      <a:pt x="7" y="24"/>
                    </a:moveTo>
                    <a:cubicBezTo>
                      <a:pt x="5" y="24"/>
                      <a:pt x="3" y="23"/>
                      <a:pt x="2" y="21"/>
                    </a:cubicBezTo>
                    <a:cubicBezTo>
                      <a:pt x="0" y="15"/>
                      <a:pt x="2" y="9"/>
                      <a:pt x="7" y="5"/>
                    </a:cubicBezTo>
                    <a:cubicBezTo>
                      <a:pt x="11" y="1"/>
                      <a:pt x="18" y="0"/>
                      <a:pt x="23" y="2"/>
                    </a:cubicBezTo>
                    <a:cubicBezTo>
                      <a:pt x="26" y="3"/>
                      <a:pt x="27" y="6"/>
                      <a:pt x="26" y="9"/>
                    </a:cubicBezTo>
                    <a:cubicBezTo>
                      <a:pt x="25" y="11"/>
                      <a:pt x="22" y="12"/>
                      <a:pt x="20" y="11"/>
                    </a:cubicBezTo>
                    <a:cubicBezTo>
                      <a:pt x="17" y="11"/>
                      <a:pt x="15" y="11"/>
                      <a:pt x="13" y="13"/>
                    </a:cubicBezTo>
                    <a:cubicBezTo>
                      <a:pt x="12" y="14"/>
                      <a:pt x="11" y="16"/>
                      <a:pt x="11" y="18"/>
                    </a:cubicBezTo>
                    <a:cubicBezTo>
                      <a:pt x="12" y="20"/>
                      <a:pt x="11" y="23"/>
                      <a:pt x="8" y="24"/>
                    </a:cubicBezTo>
                    <a:cubicBezTo>
                      <a:pt x="8" y="24"/>
                      <a:pt x="7" y="24"/>
                      <a:pt x="7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6" name="">
                <a:extLst>
                  <a:ext uri="{FF2B5EF4-FFF2-40B4-BE49-F238E27FC236}">
                    <a16:creationId xmlns:a16="http://schemas.microsoft.com/office/drawing/2014/main" id="{911058F8-6033-4E07-A45D-329B3112C220}"/>
                  </a:ext>
                </a:extLst>
              </p:cNvPr>
              <p:cNvSpPr/>
              <p:nvPr/>
            </p:nvSpPr>
            <p:spPr bwMode="auto">
              <a:xfrm>
                <a:off x="6038850" y="1873251"/>
                <a:ext cx="90488" cy="98425"/>
              </a:xfrm>
              <a:custGeom>
                <a:avLst/>
                <a:gdLst>
                  <a:gd name="T0" fmla="*/ 6 w 24"/>
                  <a:gd name="T1" fmla="*/ 26 h 26"/>
                  <a:gd name="T2" fmla="*/ 2 w 24"/>
                  <a:gd name="T3" fmla="*/ 23 h 26"/>
                  <a:gd name="T4" fmla="*/ 4 w 24"/>
                  <a:gd name="T5" fmla="*/ 7 h 26"/>
                  <a:gd name="T6" fmla="*/ 20 w 24"/>
                  <a:gd name="T7" fmla="*/ 1 h 26"/>
                  <a:gd name="T8" fmla="*/ 24 w 24"/>
                  <a:gd name="T9" fmla="*/ 7 h 26"/>
                  <a:gd name="T10" fmla="*/ 18 w 24"/>
                  <a:gd name="T11" fmla="*/ 11 h 26"/>
                  <a:gd name="T12" fmla="*/ 12 w 24"/>
                  <a:gd name="T13" fmla="*/ 13 h 26"/>
                  <a:gd name="T14" fmla="*/ 11 w 24"/>
                  <a:gd name="T15" fmla="*/ 19 h 26"/>
                  <a:gd name="T16" fmla="*/ 9 w 24"/>
                  <a:gd name="T17" fmla="*/ 25 h 26"/>
                  <a:gd name="T18" fmla="*/ 6 w 24"/>
                  <a:gd name="T1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6">
                    <a:moveTo>
                      <a:pt x="6" y="26"/>
                    </a:moveTo>
                    <a:cubicBezTo>
                      <a:pt x="5" y="26"/>
                      <a:pt x="3" y="25"/>
                      <a:pt x="2" y="23"/>
                    </a:cubicBezTo>
                    <a:cubicBezTo>
                      <a:pt x="0" y="18"/>
                      <a:pt x="0" y="11"/>
                      <a:pt x="4" y="7"/>
                    </a:cubicBezTo>
                    <a:cubicBezTo>
                      <a:pt x="8" y="2"/>
                      <a:pt x="14" y="0"/>
                      <a:pt x="20" y="1"/>
                    </a:cubicBezTo>
                    <a:cubicBezTo>
                      <a:pt x="22" y="2"/>
                      <a:pt x="24" y="4"/>
                      <a:pt x="24" y="7"/>
                    </a:cubicBezTo>
                    <a:cubicBezTo>
                      <a:pt x="23" y="9"/>
                      <a:pt x="21" y="11"/>
                      <a:pt x="18" y="11"/>
                    </a:cubicBezTo>
                    <a:cubicBezTo>
                      <a:pt x="16" y="10"/>
                      <a:pt x="13" y="11"/>
                      <a:pt x="12" y="13"/>
                    </a:cubicBezTo>
                    <a:cubicBezTo>
                      <a:pt x="10" y="15"/>
                      <a:pt x="10" y="17"/>
                      <a:pt x="11" y="19"/>
                    </a:cubicBezTo>
                    <a:cubicBezTo>
                      <a:pt x="12" y="21"/>
                      <a:pt x="11" y="24"/>
                      <a:pt x="9" y="25"/>
                    </a:cubicBezTo>
                    <a:cubicBezTo>
                      <a:pt x="8" y="25"/>
                      <a:pt x="7" y="26"/>
                      <a:pt x="6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7" name="">
                <a:extLst>
                  <a:ext uri="{FF2B5EF4-FFF2-40B4-BE49-F238E27FC236}">
                    <a16:creationId xmlns:a16="http://schemas.microsoft.com/office/drawing/2014/main" id="{C5C3F5F7-6D41-4710-A10C-51F7127A9C79}"/>
                  </a:ext>
                </a:extLst>
              </p:cNvPr>
              <p:cNvSpPr/>
              <p:nvPr/>
            </p:nvSpPr>
            <p:spPr bwMode="auto">
              <a:xfrm>
                <a:off x="5799138" y="2533651"/>
                <a:ext cx="92075" cy="90488"/>
              </a:xfrm>
              <a:custGeom>
                <a:avLst/>
                <a:gdLst>
                  <a:gd name="T0" fmla="*/ 6 w 24"/>
                  <a:gd name="T1" fmla="*/ 24 h 24"/>
                  <a:gd name="T2" fmla="*/ 2 w 24"/>
                  <a:gd name="T3" fmla="*/ 21 h 24"/>
                  <a:gd name="T4" fmla="*/ 5 w 24"/>
                  <a:gd name="T5" fmla="*/ 6 h 24"/>
                  <a:gd name="T6" fmla="*/ 20 w 24"/>
                  <a:gd name="T7" fmla="*/ 1 h 24"/>
                  <a:gd name="T8" fmla="*/ 24 w 24"/>
                  <a:gd name="T9" fmla="*/ 7 h 24"/>
                  <a:gd name="T10" fmla="*/ 18 w 24"/>
                  <a:gd name="T11" fmla="*/ 11 h 24"/>
                  <a:gd name="T12" fmla="*/ 12 w 24"/>
                  <a:gd name="T13" fmla="*/ 13 h 24"/>
                  <a:gd name="T14" fmla="*/ 11 w 24"/>
                  <a:gd name="T15" fmla="*/ 18 h 24"/>
                  <a:gd name="T16" fmla="*/ 8 w 24"/>
                  <a:gd name="T17" fmla="*/ 24 h 24"/>
                  <a:gd name="T18" fmla="*/ 6 w 24"/>
                  <a:gd name="T1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4">
                    <a:moveTo>
                      <a:pt x="6" y="24"/>
                    </a:moveTo>
                    <a:cubicBezTo>
                      <a:pt x="4" y="24"/>
                      <a:pt x="2" y="23"/>
                      <a:pt x="2" y="21"/>
                    </a:cubicBezTo>
                    <a:cubicBezTo>
                      <a:pt x="0" y="16"/>
                      <a:pt x="1" y="10"/>
                      <a:pt x="5" y="6"/>
                    </a:cubicBezTo>
                    <a:cubicBezTo>
                      <a:pt x="9" y="2"/>
                      <a:pt x="15" y="0"/>
                      <a:pt x="20" y="1"/>
                    </a:cubicBezTo>
                    <a:cubicBezTo>
                      <a:pt x="23" y="2"/>
                      <a:pt x="24" y="4"/>
                      <a:pt x="24" y="7"/>
                    </a:cubicBezTo>
                    <a:cubicBezTo>
                      <a:pt x="23" y="9"/>
                      <a:pt x="21" y="11"/>
                      <a:pt x="18" y="11"/>
                    </a:cubicBezTo>
                    <a:cubicBezTo>
                      <a:pt x="16" y="10"/>
                      <a:pt x="13" y="11"/>
                      <a:pt x="12" y="13"/>
                    </a:cubicBezTo>
                    <a:cubicBezTo>
                      <a:pt x="11" y="14"/>
                      <a:pt x="10" y="16"/>
                      <a:pt x="11" y="18"/>
                    </a:cubicBezTo>
                    <a:cubicBezTo>
                      <a:pt x="12" y="20"/>
                      <a:pt x="10" y="23"/>
                      <a:pt x="8" y="24"/>
                    </a:cubicBezTo>
                    <a:cubicBezTo>
                      <a:pt x="7" y="24"/>
                      <a:pt x="7" y="24"/>
                      <a:pt x="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8" name="">
                <a:extLst>
                  <a:ext uri="{FF2B5EF4-FFF2-40B4-BE49-F238E27FC236}">
                    <a16:creationId xmlns:a16="http://schemas.microsoft.com/office/drawing/2014/main" id="{C818A6A3-F31B-4F2B-B86B-79FC9E018D4E}"/>
                  </a:ext>
                </a:extLst>
              </p:cNvPr>
              <p:cNvSpPr/>
              <p:nvPr/>
            </p:nvSpPr>
            <p:spPr bwMode="auto">
              <a:xfrm>
                <a:off x="5853113" y="2192339"/>
                <a:ext cx="87313" cy="90488"/>
              </a:xfrm>
              <a:custGeom>
                <a:avLst/>
                <a:gdLst>
                  <a:gd name="T0" fmla="*/ 7 w 23"/>
                  <a:gd name="T1" fmla="*/ 24 h 24"/>
                  <a:gd name="T2" fmla="*/ 2 w 23"/>
                  <a:gd name="T3" fmla="*/ 21 h 24"/>
                  <a:gd name="T4" fmla="*/ 5 w 23"/>
                  <a:gd name="T5" fmla="*/ 6 h 24"/>
                  <a:gd name="T6" fmla="*/ 19 w 23"/>
                  <a:gd name="T7" fmla="*/ 1 h 24"/>
                  <a:gd name="T8" fmla="*/ 23 w 23"/>
                  <a:gd name="T9" fmla="*/ 7 h 24"/>
                  <a:gd name="T10" fmla="*/ 17 w 23"/>
                  <a:gd name="T11" fmla="*/ 11 h 24"/>
                  <a:gd name="T12" fmla="*/ 12 w 23"/>
                  <a:gd name="T13" fmla="*/ 13 h 24"/>
                  <a:gd name="T14" fmla="*/ 11 w 23"/>
                  <a:gd name="T15" fmla="*/ 17 h 24"/>
                  <a:gd name="T16" fmla="*/ 8 w 23"/>
                  <a:gd name="T17" fmla="*/ 23 h 24"/>
                  <a:gd name="T18" fmla="*/ 7 w 23"/>
                  <a:gd name="T1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24">
                    <a:moveTo>
                      <a:pt x="7" y="24"/>
                    </a:moveTo>
                    <a:cubicBezTo>
                      <a:pt x="5" y="24"/>
                      <a:pt x="3" y="23"/>
                      <a:pt x="2" y="21"/>
                    </a:cubicBezTo>
                    <a:cubicBezTo>
                      <a:pt x="0" y="16"/>
                      <a:pt x="1" y="10"/>
                      <a:pt x="5" y="6"/>
                    </a:cubicBezTo>
                    <a:cubicBezTo>
                      <a:pt x="8" y="2"/>
                      <a:pt x="14" y="0"/>
                      <a:pt x="19" y="1"/>
                    </a:cubicBezTo>
                    <a:cubicBezTo>
                      <a:pt x="22" y="2"/>
                      <a:pt x="23" y="4"/>
                      <a:pt x="23" y="7"/>
                    </a:cubicBezTo>
                    <a:cubicBezTo>
                      <a:pt x="23" y="9"/>
                      <a:pt x="20" y="11"/>
                      <a:pt x="17" y="11"/>
                    </a:cubicBezTo>
                    <a:cubicBezTo>
                      <a:pt x="16" y="11"/>
                      <a:pt x="13" y="11"/>
                      <a:pt x="12" y="13"/>
                    </a:cubicBezTo>
                    <a:cubicBezTo>
                      <a:pt x="11" y="14"/>
                      <a:pt x="11" y="16"/>
                      <a:pt x="11" y="17"/>
                    </a:cubicBezTo>
                    <a:cubicBezTo>
                      <a:pt x="12" y="20"/>
                      <a:pt x="11" y="22"/>
                      <a:pt x="8" y="23"/>
                    </a:cubicBezTo>
                    <a:cubicBezTo>
                      <a:pt x="8" y="24"/>
                      <a:pt x="7" y="24"/>
                      <a:pt x="7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9" name="">
                <a:extLst>
                  <a:ext uri="{FF2B5EF4-FFF2-40B4-BE49-F238E27FC236}">
                    <a16:creationId xmlns:a16="http://schemas.microsoft.com/office/drawing/2014/main" id="{4B5BCB3B-B946-417A-966B-EDF54BCF4582}"/>
                  </a:ext>
                </a:extLst>
              </p:cNvPr>
              <p:cNvSpPr/>
              <p:nvPr/>
            </p:nvSpPr>
            <p:spPr bwMode="auto">
              <a:xfrm>
                <a:off x="5837238" y="2913064"/>
                <a:ext cx="84138" cy="82550"/>
              </a:xfrm>
              <a:custGeom>
                <a:avLst/>
                <a:gdLst>
                  <a:gd name="T0" fmla="*/ 7 w 22"/>
                  <a:gd name="T1" fmla="*/ 22 h 22"/>
                  <a:gd name="T2" fmla="*/ 3 w 22"/>
                  <a:gd name="T3" fmla="*/ 20 h 22"/>
                  <a:gd name="T4" fmla="*/ 4 w 22"/>
                  <a:gd name="T5" fmla="*/ 6 h 22"/>
                  <a:gd name="T6" fmla="*/ 18 w 22"/>
                  <a:gd name="T7" fmla="*/ 1 h 22"/>
                  <a:gd name="T8" fmla="*/ 22 w 22"/>
                  <a:gd name="T9" fmla="*/ 7 h 22"/>
                  <a:gd name="T10" fmla="*/ 16 w 22"/>
                  <a:gd name="T11" fmla="*/ 10 h 22"/>
                  <a:gd name="T12" fmla="*/ 12 w 22"/>
                  <a:gd name="T13" fmla="*/ 12 h 22"/>
                  <a:gd name="T14" fmla="*/ 12 w 22"/>
                  <a:gd name="T15" fmla="*/ 15 h 22"/>
                  <a:gd name="T16" fmla="*/ 10 w 22"/>
                  <a:gd name="T17" fmla="*/ 22 h 22"/>
                  <a:gd name="T18" fmla="*/ 7 w 22"/>
                  <a:gd name="T1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22">
                    <a:moveTo>
                      <a:pt x="7" y="22"/>
                    </a:moveTo>
                    <a:cubicBezTo>
                      <a:pt x="6" y="22"/>
                      <a:pt x="4" y="22"/>
                      <a:pt x="3" y="20"/>
                    </a:cubicBezTo>
                    <a:cubicBezTo>
                      <a:pt x="0" y="16"/>
                      <a:pt x="1" y="10"/>
                      <a:pt x="4" y="6"/>
                    </a:cubicBezTo>
                    <a:cubicBezTo>
                      <a:pt x="7" y="2"/>
                      <a:pt x="13" y="0"/>
                      <a:pt x="18" y="1"/>
                    </a:cubicBezTo>
                    <a:cubicBezTo>
                      <a:pt x="21" y="2"/>
                      <a:pt x="22" y="4"/>
                      <a:pt x="22" y="7"/>
                    </a:cubicBezTo>
                    <a:cubicBezTo>
                      <a:pt x="21" y="10"/>
                      <a:pt x="18" y="11"/>
                      <a:pt x="16" y="10"/>
                    </a:cubicBezTo>
                    <a:cubicBezTo>
                      <a:pt x="14" y="10"/>
                      <a:pt x="13" y="11"/>
                      <a:pt x="12" y="12"/>
                    </a:cubicBezTo>
                    <a:cubicBezTo>
                      <a:pt x="11" y="13"/>
                      <a:pt x="11" y="14"/>
                      <a:pt x="12" y="15"/>
                    </a:cubicBezTo>
                    <a:cubicBezTo>
                      <a:pt x="13" y="17"/>
                      <a:pt x="12" y="20"/>
                      <a:pt x="10" y="22"/>
                    </a:cubicBezTo>
                    <a:cubicBezTo>
                      <a:pt x="9" y="22"/>
                      <a:pt x="8" y="22"/>
                      <a:pt x="7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0" name="">
                <a:extLst>
                  <a:ext uri="{FF2B5EF4-FFF2-40B4-BE49-F238E27FC236}">
                    <a16:creationId xmlns:a16="http://schemas.microsoft.com/office/drawing/2014/main" id="{428A7F72-E612-4209-BA2B-1E869D4E9250}"/>
                  </a:ext>
                </a:extLst>
              </p:cNvPr>
              <p:cNvSpPr/>
              <p:nvPr/>
            </p:nvSpPr>
            <p:spPr bwMode="auto">
              <a:xfrm>
                <a:off x="5507038" y="2673351"/>
                <a:ext cx="98425" cy="76200"/>
              </a:xfrm>
              <a:custGeom>
                <a:avLst/>
                <a:gdLst>
                  <a:gd name="T0" fmla="*/ 5 w 26"/>
                  <a:gd name="T1" fmla="*/ 20 h 20"/>
                  <a:gd name="T2" fmla="*/ 5 w 26"/>
                  <a:gd name="T3" fmla="*/ 20 h 20"/>
                  <a:gd name="T4" fmla="*/ 0 w 26"/>
                  <a:gd name="T5" fmla="*/ 15 h 20"/>
                  <a:gd name="T6" fmla="*/ 8 w 26"/>
                  <a:gd name="T7" fmla="*/ 3 h 20"/>
                  <a:gd name="T8" fmla="*/ 23 w 26"/>
                  <a:gd name="T9" fmla="*/ 3 h 20"/>
                  <a:gd name="T10" fmla="*/ 25 w 26"/>
                  <a:gd name="T11" fmla="*/ 9 h 20"/>
                  <a:gd name="T12" fmla="*/ 18 w 26"/>
                  <a:gd name="T13" fmla="*/ 11 h 20"/>
                  <a:gd name="T14" fmla="*/ 13 w 26"/>
                  <a:gd name="T15" fmla="*/ 12 h 20"/>
                  <a:gd name="T16" fmla="*/ 10 w 26"/>
                  <a:gd name="T17" fmla="*/ 15 h 20"/>
                  <a:gd name="T18" fmla="*/ 5 w 26"/>
                  <a:gd name="T1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20">
                    <a:moveTo>
                      <a:pt x="5" y="20"/>
                    </a:moveTo>
                    <a:cubicBezTo>
                      <a:pt x="5" y="20"/>
                      <a:pt x="5" y="20"/>
                      <a:pt x="5" y="20"/>
                    </a:cubicBezTo>
                    <a:cubicBezTo>
                      <a:pt x="2" y="20"/>
                      <a:pt x="0" y="18"/>
                      <a:pt x="0" y="15"/>
                    </a:cubicBezTo>
                    <a:cubicBezTo>
                      <a:pt x="1" y="10"/>
                      <a:pt x="4" y="5"/>
                      <a:pt x="8" y="3"/>
                    </a:cubicBezTo>
                    <a:cubicBezTo>
                      <a:pt x="13" y="1"/>
                      <a:pt x="18" y="0"/>
                      <a:pt x="23" y="3"/>
                    </a:cubicBezTo>
                    <a:cubicBezTo>
                      <a:pt x="25" y="4"/>
                      <a:pt x="26" y="7"/>
                      <a:pt x="25" y="9"/>
                    </a:cubicBezTo>
                    <a:cubicBezTo>
                      <a:pt x="24" y="12"/>
                      <a:pt x="21" y="13"/>
                      <a:pt x="18" y="11"/>
                    </a:cubicBezTo>
                    <a:cubicBezTo>
                      <a:pt x="17" y="11"/>
                      <a:pt x="15" y="11"/>
                      <a:pt x="13" y="12"/>
                    </a:cubicBezTo>
                    <a:cubicBezTo>
                      <a:pt x="11" y="12"/>
                      <a:pt x="10" y="14"/>
                      <a:pt x="10" y="15"/>
                    </a:cubicBezTo>
                    <a:cubicBezTo>
                      <a:pt x="10" y="18"/>
                      <a:pt x="8" y="20"/>
                      <a:pt x="5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1" name="">
                <a:extLst>
                  <a:ext uri="{FF2B5EF4-FFF2-40B4-BE49-F238E27FC236}">
                    <a16:creationId xmlns:a16="http://schemas.microsoft.com/office/drawing/2014/main" id="{D20122C0-95FB-421F-A859-F793EFAAA4E0}"/>
                  </a:ext>
                </a:extLst>
              </p:cNvPr>
              <p:cNvSpPr/>
              <p:nvPr/>
            </p:nvSpPr>
            <p:spPr bwMode="auto">
              <a:xfrm>
                <a:off x="7535863" y="3983039"/>
                <a:ext cx="57150" cy="90488"/>
              </a:xfrm>
              <a:custGeom>
                <a:avLst/>
                <a:gdLst>
                  <a:gd name="T0" fmla="*/ 2 w 15"/>
                  <a:gd name="T1" fmla="*/ 23 h 24"/>
                  <a:gd name="T2" fmla="*/ 1 w 15"/>
                  <a:gd name="T3" fmla="*/ 19 h 24"/>
                  <a:gd name="T4" fmla="*/ 8 w 15"/>
                  <a:gd name="T5" fmla="*/ 2 h 24"/>
                  <a:gd name="T6" fmla="*/ 13 w 15"/>
                  <a:gd name="T7" fmla="*/ 0 h 24"/>
                  <a:gd name="T8" fmla="*/ 15 w 15"/>
                  <a:gd name="T9" fmla="*/ 5 h 24"/>
                  <a:gd name="T10" fmla="*/ 7 w 15"/>
                  <a:gd name="T11" fmla="*/ 22 h 24"/>
                  <a:gd name="T12" fmla="*/ 2 w 15"/>
                  <a:gd name="T13" fmla="*/ 23 h 24"/>
                  <a:gd name="T14" fmla="*/ 2 w 15"/>
                  <a:gd name="T15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24">
                    <a:moveTo>
                      <a:pt x="2" y="23"/>
                    </a:moveTo>
                    <a:cubicBezTo>
                      <a:pt x="1" y="22"/>
                      <a:pt x="0" y="20"/>
                      <a:pt x="1" y="19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0"/>
                      <a:pt x="11" y="0"/>
                      <a:pt x="13" y="0"/>
                    </a:cubicBezTo>
                    <a:cubicBezTo>
                      <a:pt x="15" y="1"/>
                      <a:pt x="15" y="3"/>
                      <a:pt x="15" y="5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6" y="23"/>
                      <a:pt x="4" y="24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2" name="">
                <a:extLst>
                  <a:ext uri="{FF2B5EF4-FFF2-40B4-BE49-F238E27FC236}">
                    <a16:creationId xmlns:a16="http://schemas.microsoft.com/office/drawing/2014/main" id="{285AB737-4FA3-441D-B5C3-CD76A6BB680C}"/>
                  </a:ext>
                </a:extLst>
              </p:cNvPr>
              <p:cNvSpPr/>
              <p:nvPr/>
            </p:nvSpPr>
            <p:spPr bwMode="auto">
              <a:xfrm>
                <a:off x="7162800" y="3906839"/>
                <a:ext cx="42863" cy="90488"/>
              </a:xfrm>
              <a:custGeom>
                <a:avLst/>
                <a:gdLst>
                  <a:gd name="T0" fmla="*/ 5 w 11"/>
                  <a:gd name="T1" fmla="*/ 23 h 24"/>
                  <a:gd name="T2" fmla="*/ 4 w 11"/>
                  <a:gd name="T3" fmla="*/ 20 h 24"/>
                  <a:gd name="T4" fmla="*/ 1 w 11"/>
                  <a:gd name="T5" fmla="*/ 5 h 24"/>
                  <a:gd name="T6" fmla="*/ 2 w 11"/>
                  <a:gd name="T7" fmla="*/ 0 h 24"/>
                  <a:gd name="T8" fmla="*/ 7 w 11"/>
                  <a:gd name="T9" fmla="*/ 2 h 24"/>
                  <a:gd name="T10" fmla="*/ 11 w 11"/>
                  <a:gd name="T11" fmla="*/ 20 h 24"/>
                  <a:gd name="T12" fmla="*/ 7 w 11"/>
                  <a:gd name="T13" fmla="*/ 24 h 24"/>
                  <a:gd name="T14" fmla="*/ 5 w 11"/>
                  <a:gd name="T15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24">
                    <a:moveTo>
                      <a:pt x="5" y="23"/>
                    </a:moveTo>
                    <a:cubicBezTo>
                      <a:pt x="4" y="22"/>
                      <a:pt x="4" y="21"/>
                      <a:pt x="4" y="20"/>
                    </a:cubicBezTo>
                    <a:cubicBezTo>
                      <a:pt x="4" y="15"/>
                      <a:pt x="3" y="10"/>
                      <a:pt x="1" y="5"/>
                    </a:cubicBezTo>
                    <a:cubicBezTo>
                      <a:pt x="0" y="3"/>
                      <a:pt x="1" y="1"/>
                      <a:pt x="2" y="0"/>
                    </a:cubicBezTo>
                    <a:cubicBezTo>
                      <a:pt x="4" y="0"/>
                      <a:pt x="6" y="1"/>
                      <a:pt x="7" y="2"/>
                    </a:cubicBezTo>
                    <a:cubicBezTo>
                      <a:pt x="9" y="8"/>
                      <a:pt x="11" y="14"/>
                      <a:pt x="11" y="20"/>
                    </a:cubicBezTo>
                    <a:cubicBezTo>
                      <a:pt x="11" y="22"/>
                      <a:pt x="9" y="24"/>
                      <a:pt x="7" y="24"/>
                    </a:cubicBezTo>
                    <a:cubicBezTo>
                      <a:pt x="6" y="24"/>
                      <a:pt x="6" y="23"/>
                      <a:pt x="5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3" name="">
                <a:extLst>
                  <a:ext uri="{FF2B5EF4-FFF2-40B4-BE49-F238E27FC236}">
                    <a16:creationId xmlns:a16="http://schemas.microsoft.com/office/drawing/2014/main" id="{2505E51A-E6A3-4251-99A5-0E25CA5EBE17}"/>
                  </a:ext>
                </a:extLst>
              </p:cNvPr>
              <p:cNvSpPr/>
              <p:nvPr/>
            </p:nvSpPr>
            <p:spPr bwMode="auto">
              <a:xfrm>
                <a:off x="6824663" y="3978276"/>
                <a:ext cx="61913" cy="92075"/>
              </a:xfrm>
              <a:custGeom>
                <a:avLst/>
                <a:gdLst>
                  <a:gd name="T0" fmla="*/ 10 w 16"/>
                  <a:gd name="T1" fmla="*/ 23 h 24"/>
                  <a:gd name="T2" fmla="*/ 8 w 16"/>
                  <a:gd name="T3" fmla="*/ 21 h 24"/>
                  <a:gd name="T4" fmla="*/ 1 w 16"/>
                  <a:gd name="T5" fmla="*/ 6 h 24"/>
                  <a:gd name="T6" fmla="*/ 3 w 16"/>
                  <a:gd name="T7" fmla="*/ 1 h 24"/>
                  <a:gd name="T8" fmla="*/ 7 w 16"/>
                  <a:gd name="T9" fmla="*/ 2 h 24"/>
                  <a:gd name="T10" fmla="*/ 15 w 16"/>
                  <a:gd name="T11" fmla="*/ 19 h 24"/>
                  <a:gd name="T12" fmla="*/ 13 w 16"/>
                  <a:gd name="T13" fmla="*/ 23 h 24"/>
                  <a:gd name="T14" fmla="*/ 10 w 16"/>
                  <a:gd name="T15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24">
                    <a:moveTo>
                      <a:pt x="10" y="23"/>
                    </a:moveTo>
                    <a:cubicBezTo>
                      <a:pt x="9" y="22"/>
                      <a:pt x="9" y="22"/>
                      <a:pt x="8" y="21"/>
                    </a:cubicBezTo>
                    <a:cubicBezTo>
                      <a:pt x="7" y="16"/>
                      <a:pt x="4" y="10"/>
                      <a:pt x="1" y="6"/>
                    </a:cubicBezTo>
                    <a:cubicBezTo>
                      <a:pt x="0" y="4"/>
                      <a:pt x="1" y="2"/>
                      <a:pt x="3" y="1"/>
                    </a:cubicBezTo>
                    <a:cubicBezTo>
                      <a:pt x="4" y="0"/>
                      <a:pt x="6" y="0"/>
                      <a:pt x="7" y="2"/>
                    </a:cubicBezTo>
                    <a:cubicBezTo>
                      <a:pt x="11" y="7"/>
                      <a:pt x="13" y="13"/>
                      <a:pt x="15" y="19"/>
                    </a:cubicBezTo>
                    <a:cubicBezTo>
                      <a:pt x="16" y="21"/>
                      <a:pt x="14" y="23"/>
                      <a:pt x="13" y="23"/>
                    </a:cubicBezTo>
                    <a:cubicBezTo>
                      <a:pt x="12" y="24"/>
                      <a:pt x="11" y="23"/>
                      <a:pt x="10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4" name="">
                <a:extLst>
                  <a:ext uri="{FF2B5EF4-FFF2-40B4-BE49-F238E27FC236}">
                    <a16:creationId xmlns:a16="http://schemas.microsoft.com/office/drawing/2014/main" id="{94085DFC-762E-49D0-8EB7-D0AFFD336CD5}"/>
                  </a:ext>
                </a:extLst>
              </p:cNvPr>
              <p:cNvSpPr/>
              <p:nvPr/>
            </p:nvSpPr>
            <p:spPr bwMode="auto">
              <a:xfrm>
                <a:off x="6524625" y="4248151"/>
                <a:ext cx="92075" cy="65088"/>
              </a:xfrm>
              <a:custGeom>
                <a:avLst/>
                <a:gdLst>
                  <a:gd name="T0" fmla="*/ 2 w 24"/>
                  <a:gd name="T1" fmla="*/ 7 h 17"/>
                  <a:gd name="T2" fmla="*/ 1 w 24"/>
                  <a:gd name="T3" fmla="*/ 3 h 17"/>
                  <a:gd name="T4" fmla="*/ 6 w 24"/>
                  <a:gd name="T5" fmla="*/ 1 h 17"/>
                  <a:gd name="T6" fmla="*/ 22 w 24"/>
                  <a:gd name="T7" fmla="*/ 10 h 17"/>
                  <a:gd name="T8" fmla="*/ 23 w 24"/>
                  <a:gd name="T9" fmla="*/ 15 h 17"/>
                  <a:gd name="T10" fmla="*/ 18 w 24"/>
                  <a:gd name="T11" fmla="*/ 16 h 17"/>
                  <a:gd name="T12" fmla="*/ 2 w 24"/>
                  <a:gd name="T13" fmla="*/ 7 h 17"/>
                  <a:gd name="T14" fmla="*/ 2 w 24"/>
                  <a:gd name="T15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17">
                    <a:moveTo>
                      <a:pt x="2" y="7"/>
                    </a:moveTo>
                    <a:cubicBezTo>
                      <a:pt x="1" y="6"/>
                      <a:pt x="0" y="4"/>
                      <a:pt x="1" y="3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3" y="11"/>
                      <a:pt x="24" y="13"/>
                      <a:pt x="23" y="15"/>
                    </a:cubicBezTo>
                    <a:cubicBezTo>
                      <a:pt x="22" y="16"/>
                      <a:pt x="20" y="17"/>
                      <a:pt x="18" y="1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5" name="">
                <a:extLst>
                  <a:ext uri="{FF2B5EF4-FFF2-40B4-BE49-F238E27FC236}">
                    <a16:creationId xmlns:a16="http://schemas.microsoft.com/office/drawing/2014/main" id="{60DCCF43-4041-4CFA-851E-CC7188EFD16A}"/>
                  </a:ext>
                </a:extLst>
              </p:cNvPr>
              <p:cNvSpPr/>
              <p:nvPr/>
            </p:nvSpPr>
            <p:spPr bwMode="auto">
              <a:xfrm>
                <a:off x="6411913" y="4665664"/>
                <a:ext cx="106363" cy="46038"/>
              </a:xfrm>
              <a:custGeom>
                <a:avLst/>
                <a:gdLst>
                  <a:gd name="T0" fmla="*/ 2 w 28"/>
                  <a:gd name="T1" fmla="*/ 9 h 12"/>
                  <a:gd name="T2" fmla="*/ 0 w 28"/>
                  <a:gd name="T3" fmla="*/ 6 h 12"/>
                  <a:gd name="T4" fmla="*/ 4 w 28"/>
                  <a:gd name="T5" fmla="*/ 3 h 12"/>
                  <a:gd name="T6" fmla="*/ 22 w 28"/>
                  <a:gd name="T7" fmla="*/ 1 h 12"/>
                  <a:gd name="T8" fmla="*/ 27 w 28"/>
                  <a:gd name="T9" fmla="*/ 2 h 12"/>
                  <a:gd name="T10" fmla="*/ 26 w 28"/>
                  <a:gd name="T11" fmla="*/ 7 h 12"/>
                  <a:gd name="T12" fmla="*/ 3 w 28"/>
                  <a:gd name="T13" fmla="*/ 10 h 12"/>
                  <a:gd name="T14" fmla="*/ 2 w 28"/>
                  <a:gd name="T15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2">
                    <a:moveTo>
                      <a:pt x="2" y="9"/>
                    </a:moveTo>
                    <a:cubicBezTo>
                      <a:pt x="1" y="9"/>
                      <a:pt x="0" y="7"/>
                      <a:pt x="0" y="6"/>
                    </a:cubicBezTo>
                    <a:cubicBezTo>
                      <a:pt x="1" y="4"/>
                      <a:pt x="3" y="3"/>
                      <a:pt x="4" y="3"/>
                    </a:cubicBezTo>
                    <a:cubicBezTo>
                      <a:pt x="11" y="5"/>
                      <a:pt x="17" y="4"/>
                      <a:pt x="22" y="1"/>
                    </a:cubicBezTo>
                    <a:cubicBezTo>
                      <a:pt x="24" y="0"/>
                      <a:pt x="26" y="1"/>
                      <a:pt x="27" y="2"/>
                    </a:cubicBezTo>
                    <a:cubicBezTo>
                      <a:pt x="28" y="4"/>
                      <a:pt x="27" y="6"/>
                      <a:pt x="26" y="7"/>
                    </a:cubicBezTo>
                    <a:cubicBezTo>
                      <a:pt x="19" y="11"/>
                      <a:pt x="11" y="12"/>
                      <a:pt x="3" y="10"/>
                    </a:cubicBezTo>
                    <a:cubicBezTo>
                      <a:pt x="2" y="10"/>
                      <a:pt x="2" y="10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6" name="">
                <a:extLst>
                  <a:ext uri="{FF2B5EF4-FFF2-40B4-BE49-F238E27FC236}">
                    <a16:creationId xmlns:a16="http://schemas.microsoft.com/office/drawing/2014/main" id="{5027DA37-90B4-4567-B695-7B73B4828548}"/>
                  </a:ext>
                </a:extLst>
              </p:cNvPr>
              <p:cNvSpPr/>
              <p:nvPr/>
            </p:nvSpPr>
            <p:spPr bwMode="auto">
              <a:xfrm>
                <a:off x="6551613" y="4999039"/>
                <a:ext cx="92075" cy="42863"/>
              </a:xfrm>
              <a:custGeom>
                <a:avLst/>
                <a:gdLst>
                  <a:gd name="T0" fmla="*/ 2 w 24"/>
                  <a:gd name="T1" fmla="*/ 11 h 11"/>
                  <a:gd name="T2" fmla="*/ 1 w 24"/>
                  <a:gd name="T3" fmla="*/ 9 h 11"/>
                  <a:gd name="T4" fmla="*/ 3 w 24"/>
                  <a:gd name="T5" fmla="*/ 4 h 11"/>
                  <a:gd name="T6" fmla="*/ 20 w 24"/>
                  <a:gd name="T7" fmla="*/ 0 h 11"/>
                  <a:gd name="T8" fmla="*/ 24 w 24"/>
                  <a:gd name="T9" fmla="*/ 3 h 11"/>
                  <a:gd name="T10" fmla="*/ 21 w 24"/>
                  <a:gd name="T11" fmla="*/ 7 h 11"/>
                  <a:gd name="T12" fmla="*/ 5 w 24"/>
                  <a:gd name="T13" fmla="*/ 11 h 11"/>
                  <a:gd name="T14" fmla="*/ 2 w 24"/>
                  <a:gd name="T1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11">
                    <a:moveTo>
                      <a:pt x="2" y="11"/>
                    </a:moveTo>
                    <a:cubicBezTo>
                      <a:pt x="1" y="10"/>
                      <a:pt x="1" y="9"/>
                      <a:pt x="1" y="9"/>
                    </a:cubicBezTo>
                    <a:cubicBezTo>
                      <a:pt x="0" y="7"/>
                      <a:pt x="1" y="5"/>
                      <a:pt x="3" y="4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1" y="0"/>
                      <a:pt x="23" y="1"/>
                      <a:pt x="24" y="3"/>
                    </a:cubicBezTo>
                    <a:cubicBezTo>
                      <a:pt x="24" y="5"/>
                      <a:pt x="23" y="7"/>
                      <a:pt x="21" y="7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11"/>
                      <a:pt x="3" y="11"/>
                      <a:pt x="2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7" name="">
                <a:extLst>
                  <a:ext uri="{FF2B5EF4-FFF2-40B4-BE49-F238E27FC236}">
                    <a16:creationId xmlns:a16="http://schemas.microsoft.com/office/drawing/2014/main" id="{F879BFC6-3D56-4EDB-B029-ACC4A81CEEDA}"/>
                  </a:ext>
                </a:extLst>
              </p:cNvPr>
              <p:cNvSpPr/>
              <p:nvPr/>
            </p:nvSpPr>
            <p:spPr bwMode="auto">
              <a:xfrm>
                <a:off x="6911975" y="5268914"/>
                <a:ext cx="65088" cy="90488"/>
              </a:xfrm>
              <a:custGeom>
                <a:avLst/>
                <a:gdLst>
                  <a:gd name="T0" fmla="*/ 2 w 17"/>
                  <a:gd name="T1" fmla="*/ 23 h 24"/>
                  <a:gd name="T2" fmla="*/ 1 w 17"/>
                  <a:gd name="T3" fmla="*/ 19 h 24"/>
                  <a:gd name="T4" fmla="*/ 10 w 17"/>
                  <a:gd name="T5" fmla="*/ 2 h 24"/>
                  <a:gd name="T6" fmla="*/ 14 w 17"/>
                  <a:gd name="T7" fmla="*/ 1 h 24"/>
                  <a:gd name="T8" fmla="*/ 16 w 17"/>
                  <a:gd name="T9" fmla="*/ 5 h 24"/>
                  <a:gd name="T10" fmla="*/ 7 w 17"/>
                  <a:gd name="T11" fmla="*/ 22 h 24"/>
                  <a:gd name="T12" fmla="*/ 3 w 17"/>
                  <a:gd name="T13" fmla="*/ 23 h 24"/>
                  <a:gd name="T14" fmla="*/ 2 w 17"/>
                  <a:gd name="T15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24">
                    <a:moveTo>
                      <a:pt x="2" y="23"/>
                    </a:moveTo>
                    <a:cubicBezTo>
                      <a:pt x="1" y="22"/>
                      <a:pt x="0" y="20"/>
                      <a:pt x="1" y="19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1" y="0"/>
                      <a:pt x="13" y="0"/>
                      <a:pt x="14" y="1"/>
                    </a:cubicBezTo>
                    <a:cubicBezTo>
                      <a:pt x="16" y="1"/>
                      <a:pt x="17" y="3"/>
                      <a:pt x="16" y="5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4"/>
                      <a:pt x="4" y="24"/>
                      <a:pt x="3" y="23"/>
                    </a:cubicBezTo>
                    <a:cubicBezTo>
                      <a:pt x="3" y="23"/>
                      <a:pt x="2" y="23"/>
                      <a:pt x="2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8" name="">
                <a:extLst>
                  <a:ext uri="{FF2B5EF4-FFF2-40B4-BE49-F238E27FC236}">
                    <a16:creationId xmlns:a16="http://schemas.microsoft.com/office/drawing/2014/main" id="{8394B83D-D995-44D7-AED0-B27B97487391}"/>
                  </a:ext>
                </a:extLst>
              </p:cNvPr>
              <p:cNvSpPr/>
              <p:nvPr/>
            </p:nvSpPr>
            <p:spPr bwMode="auto">
              <a:xfrm>
                <a:off x="7353300" y="3675064"/>
                <a:ext cx="79375" cy="334963"/>
              </a:xfrm>
              <a:custGeom>
                <a:avLst/>
                <a:gdLst>
                  <a:gd name="T0" fmla="*/ 2 w 21"/>
                  <a:gd name="T1" fmla="*/ 87 h 88"/>
                  <a:gd name="T2" fmla="*/ 1 w 21"/>
                  <a:gd name="T3" fmla="*/ 84 h 88"/>
                  <a:gd name="T4" fmla="*/ 14 w 21"/>
                  <a:gd name="T5" fmla="*/ 3 h 88"/>
                  <a:gd name="T6" fmla="*/ 18 w 21"/>
                  <a:gd name="T7" fmla="*/ 0 h 88"/>
                  <a:gd name="T8" fmla="*/ 21 w 21"/>
                  <a:gd name="T9" fmla="*/ 4 h 88"/>
                  <a:gd name="T10" fmla="*/ 7 w 21"/>
                  <a:gd name="T11" fmla="*/ 85 h 88"/>
                  <a:gd name="T12" fmla="*/ 3 w 21"/>
                  <a:gd name="T13" fmla="*/ 88 h 88"/>
                  <a:gd name="T14" fmla="*/ 2 w 21"/>
                  <a:gd name="T15" fmla="*/ 87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88">
                    <a:moveTo>
                      <a:pt x="2" y="87"/>
                    </a:moveTo>
                    <a:cubicBezTo>
                      <a:pt x="1" y="87"/>
                      <a:pt x="0" y="85"/>
                      <a:pt x="1" y="84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1"/>
                      <a:pt x="16" y="0"/>
                      <a:pt x="18" y="0"/>
                    </a:cubicBezTo>
                    <a:cubicBezTo>
                      <a:pt x="20" y="1"/>
                      <a:pt x="21" y="2"/>
                      <a:pt x="21" y="4"/>
                    </a:cubicBezTo>
                    <a:cubicBezTo>
                      <a:pt x="7" y="85"/>
                      <a:pt x="7" y="85"/>
                      <a:pt x="7" y="85"/>
                    </a:cubicBezTo>
                    <a:cubicBezTo>
                      <a:pt x="7" y="87"/>
                      <a:pt x="5" y="88"/>
                      <a:pt x="3" y="88"/>
                    </a:cubicBezTo>
                    <a:cubicBezTo>
                      <a:pt x="3" y="88"/>
                      <a:pt x="2" y="88"/>
                      <a:pt x="2" y="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9" name="">
                <a:extLst>
                  <a:ext uri="{FF2B5EF4-FFF2-40B4-BE49-F238E27FC236}">
                    <a16:creationId xmlns:a16="http://schemas.microsoft.com/office/drawing/2014/main" id="{97A4B1F5-1F5C-4A6A-91FD-010932969BFC}"/>
                  </a:ext>
                </a:extLst>
              </p:cNvPr>
              <p:cNvSpPr/>
              <p:nvPr/>
            </p:nvSpPr>
            <p:spPr bwMode="auto">
              <a:xfrm>
                <a:off x="6962775" y="3686176"/>
                <a:ext cx="74613" cy="334963"/>
              </a:xfrm>
              <a:custGeom>
                <a:avLst/>
                <a:gdLst>
                  <a:gd name="T0" fmla="*/ 15 w 20"/>
                  <a:gd name="T1" fmla="*/ 87 h 88"/>
                  <a:gd name="T2" fmla="*/ 13 w 20"/>
                  <a:gd name="T3" fmla="*/ 85 h 88"/>
                  <a:gd name="T4" fmla="*/ 1 w 20"/>
                  <a:gd name="T5" fmla="*/ 3 h 88"/>
                  <a:gd name="T6" fmla="*/ 4 w 20"/>
                  <a:gd name="T7" fmla="*/ 0 h 88"/>
                  <a:gd name="T8" fmla="*/ 8 w 20"/>
                  <a:gd name="T9" fmla="*/ 3 h 88"/>
                  <a:gd name="T10" fmla="*/ 20 w 20"/>
                  <a:gd name="T11" fmla="*/ 83 h 88"/>
                  <a:gd name="T12" fmla="*/ 18 w 20"/>
                  <a:gd name="T13" fmla="*/ 87 h 88"/>
                  <a:gd name="T14" fmla="*/ 15 w 20"/>
                  <a:gd name="T15" fmla="*/ 87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88">
                    <a:moveTo>
                      <a:pt x="15" y="87"/>
                    </a:moveTo>
                    <a:cubicBezTo>
                      <a:pt x="14" y="86"/>
                      <a:pt x="13" y="86"/>
                      <a:pt x="13" y="85"/>
                    </a:cubicBezTo>
                    <a:cubicBezTo>
                      <a:pt x="4" y="58"/>
                      <a:pt x="0" y="31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6" y="0"/>
                      <a:pt x="8" y="1"/>
                      <a:pt x="8" y="3"/>
                    </a:cubicBezTo>
                    <a:cubicBezTo>
                      <a:pt x="7" y="30"/>
                      <a:pt x="11" y="57"/>
                      <a:pt x="20" y="83"/>
                    </a:cubicBezTo>
                    <a:cubicBezTo>
                      <a:pt x="20" y="85"/>
                      <a:pt x="19" y="87"/>
                      <a:pt x="18" y="87"/>
                    </a:cubicBezTo>
                    <a:cubicBezTo>
                      <a:pt x="17" y="88"/>
                      <a:pt x="15" y="87"/>
                      <a:pt x="15" y="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0" name="">
                <a:extLst>
                  <a:ext uri="{FF2B5EF4-FFF2-40B4-BE49-F238E27FC236}">
                    <a16:creationId xmlns:a16="http://schemas.microsoft.com/office/drawing/2014/main" id="{2CEE8D1A-6FEF-41BC-8B80-193B8911D300}"/>
                  </a:ext>
                </a:extLst>
              </p:cNvPr>
              <p:cNvSpPr/>
              <p:nvPr/>
            </p:nvSpPr>
            <p:spPr bwMode="auto">
              <a:xfrm>
                <a:off x="6559550" y="3948114"/>
                <a:ext cx="166688" cy="231775"/>
              </a:xfrm>
              <a:custGeom>
                <a:avLst/>
                <a:gdLst>
                  <a:gd name="T0" fmla="*/ 38 w 44"/>
                  <a:gd name="T1" fmla="*/ 60 h 61"/>
                  <a:gd name="T2" fmla="*/ 37 w 44"/>
                  <a:gd name="T3" fmla="*/ 59 h 61"/>
                  <a:gd name="T4" fmla="*/ 1 w 44"/>
                  <a:gd name="T5" fmla="*/ 6 h 61"/>
                  <a:gd name="T6" fmla="*/ 2 w 44"/>
                  <a:gd name="T7" fmla="*/ 2 h 61"/>
                  <a:gd name="T8" fmla="*/ 7 w 44"/>
                  <a:gd name="T9" fmla="*/ 2 h 61"/>
                  <a:gd name="T10" fmla="*/ 43 w 44"/>
                  <a:gd name="T11" fmla="*/ 55 h 61"/>
                  <a:gd name="T12" fmla="*/ 42 w 44"/>
                  <a:gd name="T13" fmla="*/ 60 h 61"/>
                  <a:gd name="T14" fmla="*/ 38 w 44"/>
                  <a:gd name="T15" fmla="*/ 6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" h="61">
                    <a:moveTo>
                      <a:pt x="38" y="60"/>
                    </a:moveTo>
                    <a:cubicBezTo>
                      <a:pt x="38" y="60"/>
                      <a:pt x="37" y="60"/>
                      <a:pt x="37" y="59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0" y="3"/>
                      <a:pt x="2" y="2"/>
                    </a:cubicBezTo>
                    <a:cubicBezTo>
                      <a:pt x="3" y="0"/>
                      <a:pt x="5" y="1"/>
                      <a:pt x="7" y="2"/>
                    </a:cubicBezTo>
                    <a:cubicBezTo>
                      <a:pt x="43" y="55"/>
                      <a:pt x="43" y="55"/>
                      <a:pt x="43" y="55"/>
                    </a:cubicBezTo>
                    <a:cubicBezTo>
                      <a:pt x="44" y="57"/>
                      <a:pt x="44" y="59"/>
                      <a:pt x="42" y="60"/>
                    </a:cubicBezTo>
                    <a:cubicBezTo>
                      <a:pt x="41" y="61"/>
                      <a:pt x="39" y="61"/>
                      <a:pt x="38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1" name="">
                <a:extLst>
                  <a:ext uri="{FF2B5EF4-FFF2-40B4-BE49-F238E27FC236}">
                    <a16:creationId xmlns:a16="http://schemas.microsoft.com/office/drawing/2014/main" id="{0FCF7146-2AA8-4E08-A3CD-DFB3DEF6F96B}"/>
                  </a:ext>
                </a:extLst>
              </p:cNvPr>
              <p:cNvSpPr/>
              <p:nvPr/>
            </p:nvSpPr>
            <p:spPr bwMode="auto">
              <a:xfrm>
                <a:off x="6243638" y="4422776"/>
                <a:ext cx="280988" cy="90488"/>
              </a:xfrm>
              <a:custGeom>
                <a:avLst/>
                <a:gdLst>
                  <a:gd name="T0" fmla="*/ 2 w 74"/>
                  <a:gd name="T1" fmla="*/ 6 h 24"/>
                  <a:gd name="T2" fmla="*/ 1 w 74"/>
                  <a:gd name="T3" fmla="*/ 2 h 24"/>
                  <a:gd name="T4" fmla="*/ 5 w 74"/>
                  <a:gd name="T5" fmla="*/ 0 h 24"/>
                  <a:gd name="T6" fmla="*/ 71 w 74"/>
                  <a:gd name="T7" fmla="*/ 17 h 24"/>
                  <a:gd name="T8" fmla="*/ 74 w 74"/>
                  <a:gd name="T9" fmla="*/ 21 h 24"/>
                  <a:gd name="T10" fmla="*/ 70 w 74"/>
                  <a:gd name="T11" fmla="*/ 23 h 24"/>
                  <a:gd name="T12" fmla="*/ 3 w 74"/>
                  <a:gd name="T13" fmla="*/ 7 h 24"/>
                  <a:gd name="T14" fmla="*/ 2 w 74"/>
                  <a:gd name="T15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4" h="24">
                    <a:moveTo>
                      <a:pt x="2" y="6"/>
                    </a:moveTo>
                    <a:cubicBezTo>
                      <a:pt x="1" y="5"/>
                      <a:pt x="0" y="4"/>
                      <a:pt x="1" y="2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27" y="7"/>
                      <a:pt x="49" y="12"/>
                      <a:pt x="71" y="17"/>
                    </a:cubicBezTo>
                    <a:cubicBezTo>
                      <a:pt x="73" y="17"/>
                      <a:pt x="74" y="19"/>
                      <a:pt x="74" y="21"/>
                    </a:cubicBezTo>
                    <a:cubicBezTo>
                      <a:pt x="73" y="23"/>
                      <a:pt x="71" y="24"/>
                      <a:pt x="70" y="23"/>
                    </a:cubicBezTo>
                    <a:cubicBezTo>
                      <a:pt x="47" y="19"/>
                      <a:pt x="25" y="13"/>
                      <a:pt x="3" y="7"/>
                    </a:cubicBezTo>
                    <a:cubicBezTo>
                      <a:pt x="3" y="7"/>
                      <a:pt x="2" y="6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2" name="">
                <a:extLst>
                  <a:ext uri="{FF2B5EF4-FFF2-40B4-BE49-F238E27FC236}">
                    <a16:creationId xmlns:a16="http://schemas.microsoft.com/office/drawing/2014/main" id="{09E18431-8ECF-4758-81FE-F16598A78684}"/>
                  </a:ext>
                </a:extLst>
              </p:cNvPr>
              <p:cNvSpPr/>
              <p:nvPr/>
            </p:nvSpPr>
            <p:spPr bwMode="auto">
              <a:xfrm>
                <a:off x="6221413" y="4843464"/>
                <a:ext cx="338138" cy="122238"/>
              </a:xfrm>
              <a:custGeom>
                <a:avLst/>
                <a:gdLst>
                  <a:gd name="T0" fmla="*/ 2 w 89"/>
                  <a:gd name="T1" fmla="*/ 31 h 32"/>
                  <a:gd name="T2" fmla="*/ 1 w 89"/>
                  <a:gd name="T3" fmla="*/ 29 h 32"/>
                  <a:gd name="T4" fmla="*/ 3 w 89"/>
                  <a:gd name="T5" fmla="*/ 25 h 32"/>
                  <a:gd name="T6" fmla="*/ 84 w 89"/>
                  <a:gd name="T7" fmla="*/ 1 h 32"/>
                  <a:gd name="T8" fmla="*/ 89 w 89"/>
                  <a:gd name="T9" fmla="*/ 3 h 32"/>
                  <a:gd name="T10" fmla="*/ 86 w 89"/>
                  <a:gd name="T11" fmla="*/ 7 h 32"/>
                  <a:gd name="T12" fmla="*/ 5 w 89"/>
                  <a:gd name="T13" fmla="*/ 31 h 32"/>
                  <a:gd name="T14" fmla="*/ 2 w 89"/>
                  <a:gd name="T15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9" h="32">
                    <a:moveTo>
                      <a:pt x="2" y="31"/>
                    </a:moveTo>
                    <a:cubicBezTo>
                      <a:pt x="1" y="30"/>
                      <a:pt x="1" y="30"/>
                      <a:pt x="1" y="29"/>
                    </a:cubicBezTo>
                    <a:cubicBezTo>
                      <a:pt x="0" y="27"/>
                      <a:pt x="1" y="25"/>
                      <a:pt x="3" y="25"/>
                    </a:cubicBezTo>
                    <a:cubicBezTo>
                      <a:pt x="31" y="18"/>
                      <a:pt x="57" y="10"/>
                      <a:pt x="84" y="1"/>
                    </a:cubicBezTo>
                    <a:cubicBezTo>
                      <a:pt x="86" y="0"/>
                      <a:pt x="88" y="1"/>
                      <a:pt x="89" y="3"/>
                    </a:cubicBezTo>
                    <a:cubicBezTo>
                      <a:pt x="89" y="5"/>
                      <a:pt x="88" y="7"/>
                      <a:pt x="86" y="7"/>
                    </a:cubicBezTo>
                    <a:cubicBezTo>
                      <a:pt x="59" y="17"/>
                      <a:pt x="33" y="25"/>
                      <a:pt x="5" y="31"/>
                    </a:cubicBezTo>
                    <a:cubicBezTo>
                      <a:pt x="4" y="32"/>
                      <a:pt x="3" y="31"/>
                      <a:pt x="2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3" name="">
                <a:extLst>
                  <a:ext uri="{FF2B5EF4-FFF2-40B4-BE49-F238E27FC236}">
                    <a16:creationId xmlns:a16="http://schemas.microsoft.com/office/drawing/2014/main" id="{C6077BCC-6E93-45B3-B328-50933B23A78A}"/>
                  </a:ext>
                </a:extLst>
              </p:cNvPr>
              <p:cNvSpPr/>
              <p:nvPr/>
            </p:nvSpPr>
            <p:spPr bwMode="auto">
              <a:xfrm>
                <a:off x="6605588" y="5159376"/>
                <a:ext cx="180975" cy="207963"/>
              </a:xfrm>
              <a:custGeom>
                <a:avLst/>
                <a:gdLst>
                  <a:gd name="T0" fmla="*/ 2 w 48"/>
                  <a:gd name="T1" fmla="*/ 54 h 55"/>
                  <a:gd name="T2" fmla="*/ 1 w 48"/>
                  <a:gd name="T3" fmla="*/ 54 h 55"/>
                  <a:gd name="T4" fmla="*/ 1 w 48"/>
                  <a:gd name="T5" fmla="*/ 49 h 55"/>
                  <a:gd name="T6" fmla="*/ 42 w 48"/>
                  <a:gd name="T7" fmla="*/ 1 h 55"/>
                  <a:gd name="T8" fmla="*/ 47 w 48"/>
                  <a:gd name="T9" fmla="*/ 1 h 55"/>
                  <a:gd name="T10" fmla="*/ 47 w 48"/>
                  <a:gd name="T11" fmla="*/ 6 h 55"/>
                  <a:gd name="T12" fmla="*/ 6 w 48"/>
                  <a:gd name="T13" fmla="*/ 53 h 55"/>
                  <a:gd name="T14" fmla="*/ 2 w 48"/>
                  <a:gd name="T15" fmla="*/ 54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5">
                    <a:moveTo>
                      <a:pt x="2" y="54"/>
                    </a:moveTo>
                    <a:cubicBezTo>
                      <a:pt x="1" y="54"/>
                      <a:pt x="1" y="54"/>
                      <a:pt x="1" y="54"/>
                    </a:cubicBezTo>
                    <a:cubicBezTo>
                      <a:pt x="0" y="52"/>
                      <a:pt x="0" y="50"/>
                      <a:pt x="1" y="49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43" y="0"/>
                      <a:pt x="45" y="0"/>
                      <a:pt x="47" y="1"/>
                    </a:cubicBezTo>
                    <a:cubicBezTo>
                      <a:pt x="48" y="2"/>
                      <a:pt x="48" y="4"/>
                      <a:pt x="47" y="6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5" y="55"/>
                      <a:pt x="3" y="55"/>
                      <a:pt x="2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4" name="">
                <a:extLst>
                  <a:ext uri="{FF2B5EF4-FFF2-40B4-BE49-F238E27FC236}">
                    <a16:creationId xmlns:a16="http://schemas.microsoft.com/office/drawing/2014/main" id="{00F2F988-52E2-4D1A-8E36-1619BBB71ECF}"/>
                  </a:ext>
                </a:extLst>
              </p:cNvPr>
              <p:cNvSpPr/>
              <p:nvPr/>
            </p:nvSpPr>
            <p:spPr bwMode="auto">
              <a:xfrm>
                <a:off x="7353300" y="3576639"/>
                <a:ext cx="152400" cy="128588"/>
              </a:xfrm>
              <a:custGeom>
                <a:avLst/>
                <a:gdLst>
                  <a:gd name="T0" fmla="*/ 9 w 40"/>
                  <a:gd name="T1" fmla="*/ 29 h 34"/>
                  <a:gd name="T2" fmla="*/ 2 w 40"/>
                  <a:gd name="T3" fmla="*/ 20 h 34"/>
                  <a:gd name="T4" fmla="*/ 2 w 40"/>
                  <a:gd name="T5" fmla="*/ 20 h 34"/>
                  <a:gd name="T6" fmla="*/ 3 w 40"/>
                  <a:gd name="T7" fmla="*/ 9 h 34"/>
                  <a:gd name="T8" fmla="*/ 13 w 40"/>
                  <a:gd name="T9" fmla="*/ 2 h 34"/>
                  <a:gd name="T10" fmla="*/ 36 w 40"/>
                  <a:gd name="T11" fmla="*/ 11 h 34"/>
                  <a:gd name="T12" fmla="*/ 37 w 40"/>
                  <a:gd name="T13" fmla="*/ 26 h 34"/>
                  <a:gd name="T14" fmla="*/ 19 w 40"/>
                  <a:gd name="T15" fmla="*/ 33 h 34"/>
                  <a:gd name="T16" fmla="*/ 9 w 40"/>
                  <a:gd name="T17" fmla="*/ 29 h 34"/>
                  <a:gd name="T18" fmla="*/ 8 w 40"/>
                  <a:gd name="T19" fmla="*/ 17 h 34"/>
                  <a:gd name="T20" fmla="*/ 20 w 40"/>
                  <a:gd name="T21" fmla="*/ 26 h 34"/>
                  <a:gd name="T22" fmla="*/ 31 w 40"/>
                  <a:gd name="T23" fmla="*/ 22 h 34"/>
                  <a:gd name="T24" fmla="*/ 30 w 40"/>
                  <a:gd name="T25" fmla="*/ 15 h 34"/>
                  <a:gd name="T26" fmla="*/ 14 w 40"/>
                  <a:gd name="T27" fmla="*/ 9 h 34"/>
                  <a:gd name="T28" fmla="*/ 9 w 40"/>
                  <a:gd name="T29" fmla="*/ 12 h 34"/>
                  <a:gd name="T30" fmla="*/ 8 w 40"/>
                  <a:gd name="T31" fmla="*/ 1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0" h="34">
                    <a:moveTo>
                      <a:pt x="9" y="29"/>
                    </a:moveTo>
                    <a:cubicBezTo>
                      <a:pt x="6" y="27"/>
                      <a:pt x="3" y="24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0" y="16"/>
                      <a:pt x="1" y="12"/>
                      <a:pt x="3" y="9"/>
                    </a:cubicBezTo>
                    <a:cubicBezTo>
                      <a:pt x="5" y="5"/>
                      <a:pt x="9" y="3"/>
                      <a:pt x="13" y="2"/>
                    </a:cubicBezTo>
                    <a:cubicBezTo>
                      <a:pt x="21" y="0"/>
                      <a:pt x="31" y="4"/>
                      <a:pt x="36" y="11"/>
                    </a:cubicBezTo>
                    <a:cubicBezTo>
                      <a:pt x="40" y="18"/>
                      <a:pt x="39" y="23"/>
                      <a:pt x="37" y="26"/>
                    </a:cubicBezTo>
                    <a:cubicBezTo>
                      <a:pt x="34" y="31"/>
                      <a:pt x="27" y="34"/>
                      <a:pt x="19" y="33"/>
                    </a:cubicBezTo>
                    <a:cubicBezTo>
                      <a:pt x="15" y="33"/>
                      <a:pt x="12" y="31"/>
                      <a:pt x="9" y="29"/>
                    </a:cubicBezTo>
                    <a:close/>
                    <a:moveTo>
                      <a:pt x="8" y="17"/>
                    </a:moveTo>
                    <a:cubicBezTo>
                      <a:pt x="11" y="24"/>
                      <a:pt x="17" y="26"/>
                      <a:pt x="20" y="26"/>
                    </a:cubicBezTo>
                    <a:cubicBezTo>
                      <a:pt x="25" y="27"/>
                      <a:pt x="29" y="25"/>
                      <a:pt x="31" y="22"/>
                    </a:cubicBezTo>
                    <a:cubicBezTo>
                      <a:pt x="32" y="20"/>
                      <a:pt x="32" y="18"/>
                      <a:pt x="30" y="15"/>
                    </a:cubicBezTo>
                    <a:cubicBezTo>
                      <a:pt x="27" y="11"/>
                      <a:pt x="20" y="8"/>
                      <a:pt x="14" y="9"/>
                    </a:cubicBezTo>
                    <a:cubicBezTo>
                      <a:pt x="12" y="9"/>
                      <a:pt x="10" y="10"/>
                      <a:pt x="9" y="12"/>
                    </a:cubicBezTo>
                    <a:cubicBezTo>
                      <a:pt x="8" y="14"/>
                      <a:pt x="8" y="16"/>
                      <a:pt x="8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5" name="">
                <a:extLst>
                  <a:ext uri="{FF2B5EF4-FFF2-40B4-BE49-F238E27FC236}">
                    <a16:creationId xmlns:a16="http://schemas.microsoft.com/office/drawing/2014/main" id="{6BAAD8B8-42FD-4654-9CB5-ABC71C6ACCD0}"/>
                  </a:ext>
                </a:extLst>
              </p:cNvPr>
              <p:cNvSpPr/>
              <p:nvPr/>
            </p:nvSpPr>
            <p:spPr bwMode="auto">
              <a:xfrm>
                <a:off x="6889750" y="3576639"/>
                <a:ext cx="171450" cy="133350"/>
              </a:xfrm>
              <a:custGeom>
                <a:avLst/>
                <a:gdLst>
                  <a:gd name="T0" fmla="*/ 8 w 45"/>
                  <a:gd name="T1" fmla="*/ 29 h 35"/>
                  <a:gd name="T2" fmla="*/ 1 w 45"/>
                  <a:gd name="T3" fmla="*/ 19 h 35"/>
                  <a:gd name="T4" fmla="*/ 6 w 45"/>
                  <a:gd name="T5" fmla="*/ 6 h 35"/>
                  <a:gd name="T6" fmla="*/ 18 w 45"/>
                  <a:gd name="T7" fmla="*/ 1 h 35"/>
                  <a:gd name="T8" fmla="*/ 36 w 45"/>
                  <a:gd name="T9" fmla="*/ 5 h 35"/>
                  <a:gd name="T10" fmla="*/ 44 w 45"/>
                  <a:gd name="T11" fmla="*/ 22 h 35"/>
                  <a:gd name="T12" fmla="*/ 38 w 45"/>
                  <a:gd name="T13" fmla="*/ 31 h 35"/>
                  <a:gd name="T14" fmla="*/ 13 w 45"/>
                  <a:gd name="T15" fmla="*/ 32 h 35"/>
                  <a:gd name="T16" fmla="*/ 13 w 45"/>
                  <a:gd name="T17" fmla="*/ 32 h 35"/>
                  <a:gd name="T18" fmla="*/ 8 w 45"/>
                  <a:gd name="T19" fmla="*/ 29 h 35"/>
                  <a:gd name="T20" fmla="*/ 32 w 45"/>
                  <a:gd name="T21" fmla="*/ 11 h 35"/>
                  <a:gd name="T22" fmla="*/ 32 w 45"/>
                  <a:gd name="T23" fmla="*/ 10 h 35"/>
                  <a:gd name="T24" fmla="*/ 19 w 45"/>
                  <a:gd name="T25" fmla="*/ 8 h 35"/>
                  <a:gd name="T26" fmla="*/ 11 w 45"/>
                  <a:gd name="T27" fmla="*/ 11 h 35"/>
                  <a:gd name="T28" fmla="*/ 8 w 45"/>
                  <a:gd name="T29" fmla="*/ 18 h 35"/>
                  <a:gd name="T30" fmla="*/ 16 w 45"/>
                  <a:gd name="T31" fmla="*/ 25 h 35"/>
                  <a:gd name="T32" fmla="*/ 16 w 45"/>
                  <a:gd name="T33" fmla="*/ 25 h 35"/>
                  <a:gd name="T34" fmla="*/ 34 w 45"/>
                  <a:gd name="T35" fmla="*/ 25 h 35"/>
                  <a:gd name="T36" fmla="*/ 37 w 45"/>
                  <a:gd name="T37" fmla="*/ 21 h 35"/>
                  <a:gd name="T38" fmla="*/ 32 w 45"/>
                  <a:gd name="T39" fmla="*/ 1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5" h="35">
                    <a:moveTo>
                      <a:pt x="8" y="29"/>
                    </a:moveTo>
                    <a:cubicBezTo>
                      <a:pt x="4" y="26"/>
                      <a:pt x="2" y="23"/>
                      <a:pt x="1" y="19"/>
                    </a:cubicBezTo>
                    <a:cubicBezTo>
                      <a:pt x="0" y="14"/>
                      <a:pt x="2" y="9"/>
                      <a:pt x="6" y="6"/>
                    </a:cubicBezTo>
                    <a:cubicBezTo>
                      <a:pt x="9" y="3"/>
                      <a:pt x="13" y="2"/>
                      <a:pt x="18" y="1"/>
                    </a:cubicBezTo>
                    <a:cubicBezTo>
                      <a:pt x="24" y="0"/>
                      <a:pt x="31" y="1"/>
                      <a:pt x="36" y="5"/>
                    </a:cubicBezTo>
                    <a:cubicBezTo>
                      <a:pt x="42" y="9"/>
                      <a:pt x="45" y="15"/>
                      <a:pt x="44" y="22"/>
                    </a:cubicBezTo>
                    <a:cubicBezTo>
                      <a:pt x="44" y="26"/>
                      <a:pt x="42" y="29"/>
                      <a:pt x="38" y="31"/>
                    </a:cubicBezTo>
                    <a:cubicBezTo>
                      <a:pt x="31" y="35"/>
                      <a:pt x="21" y="34"/>
                      <a:pt x="13" y="32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11" y="31"/>
                      <a:pt x="10" y="30"/>
                      <a:pt x="8" y="29"/>
                    </a:cubicBezTo>
                    <a:close/>
                    <a:moveTo>
                      <a:pt x="32" y="11"/>
                    </a:moveTo>
                    <a:cubicBezTo>
                      <a:pt x="32" y="10"/>
                      <a:pt x="32" y="10"/>
                      <a:pt x="32" y="10"/>
                    </a:cubicBezTo>
                    <a:cubicBezTo>
                      <a:pt x="28" y="8"/>
                      <a:pt x="23" y="7"/>
                      <a:pt x="19" y="8"/>
                    </a:cubicBezTo>
                    <a:cubicBezTo>
                      <a:pt x="16" y="8"/>
                      <a:pt x="13" y="9"/>
                      <a:pt x="11" y="11"/>
                    </a:cubicBezTo>
                    <a:cubicBezTo>
                      <a:pt x="9" y="13"/>
                      <a:pt x="8" y="15"/>
                      <a:pt x="8" y="18"/>
                    </a:cubicBezTo>
                    <a:cubicBezTo>
                      <a:pt x="9" y="21"/>
                      <a:pt x="12" y="24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21" y="27"/>
                      <a:pt x="30" y="28"/>
                      <a:pt x="34" y="25"/>
                    </a:cubicBezTo>
                    <a:cubicBezTo>
                      <a:pt x="36" y="24"/>
                      <a:pt x="37" y="23"/>
                      <a:pt x="37" y="21"/>
                    </a:cubicBezTo>
                    <a:cubicBezTo>
                      <a:pt x="38" y="17"/>
                      <a:pt x="36" y="13"/>
                      <a:pt x="32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6" name="">
                <a:extLst>
                  <a:ext uri="{FF2B5EF4-FFF2-40B4-BE49-F238E27FC236}">
                    <a16:creationId xmlns:a16="http://schemas.microsoft.com/office/drawing/2014/main" id="{1E0EE790-369D-4C78-90BB-772427456D06}"/>
                  </a:ext>
                </a:extLst>
              </p:cNvPr>
              <p:cNvSpPr/>
              <p:nvPr/>
            </p:nvSpPr>
            <p:spPr bwMode="auto">
              <a:xfrm>
                <a:off x="6472238" y="3854451"/>
                <a:ext cx="152400" cy="142875"/>
              </a:xfrm>
              <a:custGeom>
                <a:avLst/>
                <a:gdLst>
                  <a:gd name="T0" fmla="*/ 6 w 40"/>
                  <a:gd name="T1" fmla="*/ 35 h 38"/>
                  <a:gd name="T2" fmla="*/ 6 w 40"/>
                  <a:gd name="T3" fmla="*/ 35 h 38"/>
                  <a:gd name="T4" fmla="*/ 1 w 40"/>
                  <a:gd name="T5" fmla="*/ 18 h 38"/>
                  <a:gd name="T6" fmla="*/ 17 w 40"/>
                  <a:gd name="T7" fmla="*/ 1 h 38"/>
                  <a:gd name="T8" fmla="*/ 28 w 40"/>
                  <a:gd name="T9" fmla="*/ 1 h 38"/>
                  <a:gd name="T10" fmla="*/ 38 w 40"/>
                  <a:gd name="T11" fmla="*/ 8 h 38"/>
                  <a:gd name="T12" fmla="*/ 37 w 40"/>
                  <a:gd name="T13" fmla="*/ 21 h 38"/>
                  <a:gd name="T14" fmla="*/ 19 w 40"/>
                  <a:gd name="T15" fmla="*/ 36 h 38"/>
                  <a:gd name="T16" fmla="*/ 19 w 40"/>
                  <a:gd name="T17" fmla="*/ 36 h 38"/>
                  <a:gd name="T18" fmla="*/ 6 w 40"/>
                  <a:gd name="T19" fmla="*/ 35 h 38"/>
                  <a:gd name="T20" fmla="*/ 29 w 40"/>
                  <a:gd name="T21" fmla="*/ 9 h 38"/>
                  <a:gd name="T22" fmla="*/ 27 w 40"/>
                  <a:gd name="T23" fmla="*/ 7 h 38"/>
                  <a:gd name="T24" fmla="*/ 19 w 40"/>
                  <a:gd name="T25" fmla="*/ 8 h 38"/>
                  <a:gd name="T26" fmla="*/ 8 w 40"/>
                  <a:gd name="T27" fmla="*/ 20 h 38"/>
                  <a:gd name="T28" fmla="*/ 10 w 40"/>
                  <a:gd name="T29" fmla="*/ 29 h 38"/>
                  <a:gd name="T30" fmla="*/ 17 w 40"/>
                  <a:gd name="T31" fmla="*/ 30 h 38"/>
                  <a:gd name="T32" fmla="*/ 17 w 40"/>
                  <a:gd name="T33" fmla="*/ 30 h 38"/>
                  <a:gd name="T34" fmla="*/ 31 w 40"/>
                  <a:gd name="T35" fmla="*/ 17 h 38"/>
                  <a:gd name="T36" fmla="*/ 32 w 40"/>
                  <a:gd name="T37" fmla="*/ 11 h 38"/>
                  <a:gd name="T38" fmla="*/ 29 w 40"/>
                  <a:gd name="T39" fmla="*/ 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0" h="38">
                    <a:moveTo>
                      <a:pt x="6" y="35"/>
                    </a:moveTo>
                    <a:cubicBezTo>
                      <a:pt x="6" y="35"/>
                      <a:pt x="6" y="35"/>
                      <a:pt x="6" y="35"/>
                    </a:cubicBezTo>
                    <a:cubicBezTo>
                      <a:pt x="0" y="30"/>
                      <a:pt x="0" y="23"/>
                      <a:pt x="1" y="18"/>
                    </a:cubicBezTo>
                    <a:cubicBezTo>
                      <a:pt x="3" y="10"/>
                      <a:pt x="9" y="4"/>
                      <a:pt x="17" y="1"/>
                    </a:cubicBezTo>
                    <a:cubicBezTo>
                      <a:pt x="21" y="0"/>
                      <a:pt x="25" y="0"/>
                      <a:pt x="28" y="1"/>
                    </a:cubicBezTo>
                    <a:cubicBezTo>
                      <a:pt x="32" y="2"/>
                      <a:pt x="36" y="4"/>
                      <a:pt x="38" y="8"/>
                    </a:cubicBezTo>
                    <a:cubicBezTo>
                      <a:pt x="40" y="12"/>
                      <a:pt x="39" y="17"/>
                      <a:pt x="37" y="21"/>
                    </a:cubicBezTo>
                    <a:cubicBezTo>
                      <a:pt x="33" y="28"/>
                      <a:pt x="26" y="34"/>
                      <a:pt x="19" y="36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14" y="38"/>
                      <a:pt x="9" y="37"/>
                      <a:pt x="6" y="35"/>
                    </a:cubicBezTo>
                    <a:close/>
                    <a:moveTo>
                      <a:pt x="29" y="9"/>
                    </a:moveTo>
                    <a:cubicBezTo>
                      <a:pt x="29" y="8"/>
                      <a:pt x="28" y="8"/>
                      <a:pt x="27" y="7"/>
                    </a:cubicBezTo>
                    <a:cubicBezTo>
                      <a:pt x="24" y="7"/>
                      <a:pt x="21" y="7"/>
                      <a:pt x="19" y="8"/>
                    </a:cubicBezTo>
                    <a:cubicBezTo>
                      <a:pt x="14" y="10"/>
                      <a:pt x="9" y="14"/>
                      <a:pt x="8" y="20"/>
                    </a:cubicBezTo>
                    <a:cubicBezTo>
                      <a:pt x="7" y="23"/>
                      <a:pt x="7" y="27"/>
                      <a:pt x="10" y="29"/>
                    </a:cubicBezTo>
                    <a:cubicBezTo>
                      <a:pt x="12" y="30"/>
                      <a:pt x="15" y="30"/>
                      <a:pt x="17" y="30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22" y="28"/>
                      <a:pt x="28" y="23"/>
                      <a:pt x="31" y="17"/>
                    </a:cubicBezTo>
                    <a:cubicBezTo>
                      <a:pt x="32" y="15"/>
                      <a:pt x="32" y="13"/>
                      <a:pt x="32" y="11"/>
                    </a:cubicBezTo>
                    <a:cubicBezTo>
                      <a:pt x="31" y="10"/>
                      <a:pt x="30" y="9"/>
                      <a:pt x="29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7" name="">
                <a:extLst>
                  <a:ext uri="{FF2B5EF4-FFF2-40B4-BE49-F238E27FC236}">
                    <a16:creationId xmlns:a16="http://schemas.microsoft.com/office/drawing/2014/main" id="{C044508D-ECE0-455D-B280-F682795D420A}"/>
                  </a:ext>
                </a:extLst>
              </p:cNvPr>
              <p:cNvSpPr/>
              <p:nvPr/>
            </p:nvSpPr>
            <p:spPr bwMode="auto">
              <a:xfrm>
                <a:off x="6145213" y="4305301"/>
                <a:ext cx="144463" cy="193675"/>
              </a:xfrm>
              <a:custGeom>
                <a:avLst/>
                <a:gdLst>
                  <a:gd name="T0" fmla="*/ 8 w 38"/>
                  <a:gd name="T1" fmla="*/ 46 h 51"/>
                  <a:gd name="T2" fmla="*/ 0 w 38"/>
                  <a:gd name="T3" fmla="*/ 29 h 51"/>
                  <a:gd name="T4" fmla="*/ 10 w 38"/>
                  <a:gd name="T5" fmla="*/ 7 h 51"/>
                  <a:gd name="T6" fmla="*/ 27 w 38"/>
                  <a:gd name="T7" fmla="*/ 2 h 51"/>
                  <a:gd name="T8" fmla="*/ 36 w 38"/>
                  <a:gd name="T9" fmla="*/ 16 h 51"/>
                  <a:gd name="T10" fmla="*/ 25 w 38"/>
                  <a:gd name="T11" fmla="*/ 47 h 51"/>
                  <a:gd name="T12" fmla="*/ 9 w 38"/>
                  <a:gd name="T13" fmla="*/ 47 h 51"/>
                  <a:gd name="T14" fmla="*/ 9 w 38"/>
                  <a:gd name="T15" fmla="*/ 47 h 51"/>
                  <a:gd name="T16" fmla="*/ 8 w 38"/>
                  <a:gd name="T17" fmla="*/ 46 h 51"/>
                  <a:gd name="T18" fmla="*/ 11 w 38"/>
                  <a:gd name="T19" fmla="*/ 44 h 51"/>
                  <a:gd name="T20" fmla="*/ 11 w 38"/>
                  <a:gd name="T21" fmla="*/ 44 h 51"/>
                  <a:gd name="T22" fmla="*/ 25 w 38"/>
                  <a:gd name="T23" fmla="*/ 10 h 51"/>
                  <a:gd name="T24" fmla="*/ 24 w 38"/>
                  <a:gd name="T25" fmla="*/ 9 h 51"/>
                  <a:gd name="T26" fmla="*/ 15 w 38"/>
                  <a:gd name="T27" fmla="*/ 12 h 51"/>
                  <a:gd name="T28" fmla="*/ 7 w 38"/>
                  <a:gd name="T29" fmla="*/ 29 h 51"/>
                  <a:gd name="T30" fmla="*/ 13 w 38"/>
                  <a:gd name="T31" fmla="*/ 41 h 51"/>
                  <a:gd name="T32" fmla="*/ 21 w 38"/>
                  <a:gd name="T33" fmla="*/ 41 h 51"/>
                  <a:gd name="T34" fmla="*/ 29 w 38"/>
                  <a:gd name="T35" fmla="*/ 17 h 51"/>
                  <a:gd name="T36" fmla="*/ 25 w 38"/>
                  <a:gd name="T37" fmla="*/ 1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" h="51">
                    <a:moveTo>
                      <a:pt x="8" y="46"/>
                    </a:moveTo>
                    <a:cubicBezTo>
                      <a:pt x="2" y="42"/>
                      <a:pt x="0" y="35"/>
                      <a:pt x="0" y="29"/>
                    </a:cubicBezTo>
                    <a:cubicBezTo>
                      <a:pt x="0" y="21"/>
                      <a:pt x="4" y="12"/>
                      <a:pt x="10" y="7"/>
                    </a:cubicBezTo>
                    <a:cubicBezTo>
                      <a:pt x="15" y="2"/>
                      <a:pt x="22" y="0"/>
                      <a:pt x="27" y="2"/>
                    </a:cubicBezTo>
                    <a:cubicBezTo>
                      <a:pt x="32" y="4"/>
                      <a:pt x="35" y="10"/>
                      <a:pt x="36" y="16"/>
                    </a:cubicBezTo>
                    <a:cubicBezTo>
                      <a:pt x="38" y="25"/>
                      <a:pt x="34" y="40"/>
                      <a:pt x="25" y="47"/>
                    </a:cubicBezTo>
                    <a:cubicBezTo>
                      <a:pt x="22" y="49"/>
                      <a:pt x="16" y="51"/>
                      <a:pt x="9" y="47"/>
                    </a:cubicBezTo>
                    <a:cubicBezTo>
                      <a:pt x="9" y="47"/>
                      <a:pt x="9" y="47"/>
                      <a:pt x="9" y="47"/>
                    </a:cubicBezTo>
                    <a:cubicBezTo>
                      <a:pt x="9" y="47"/>
                      <a:pt x="8" y="47"/>
                      <a:pt x="8" y="46"/>
                    </a:cubicBezTo>
                    <a:close/>
                    <a:moveTo>
                      <a:pt x="11" y="44"/>
                    </a:moveTo>
                    <a:cubicBezTo>
                      <a:pt x="11" y="44"/>
                      <a:pt x="11" y="44"/>
                      <a:pt x="11" y="44"/>
                    </a:cubicBezTo>
                    <a:close/>
                    <a:moveTo>
                      <a:pt x="25" y="10"/>
                    </a:moveTo>
                    <a:cubicBezTo>
                      <a:pt x="25" y="9"/>
                      <a:pt x="25" y="9"/>
                      <a:pt x="24" y="9"/>
                    </a:cubicBezTo>
                    <a:cubicBezTo>
                      <a:pt x="21" y="8"/>
                      <a:pt x="17" y="10"/>
                      <a:pt x="15" y="12"/>
                    </a:cubicBezTo>
                    <a:cubicBezTo>
                      <a:pt x="10" y="16"/>
                      <a:pt x="7" y="23"/>
                      <a:pt x="7" y="29"/>
                    </a:cubicBezTo>
                    <a:cubicBezTo>
                      <a:pt x="7" y="33"/>
                      <a:pt x="8" y="39"/>
                      <a:pt x="13" y="41"/>
                    </a:cubicBezTo>
                    <a:cubicBezTo>
                      <a:pt x="16" y="43"/>
                      <a:pt x="19" y="43"/>
                      <a:pt x="21" y="41"/>
                    </a:cubicBezTo>
                    <a:cubicBezTo>
                      <a:pt x="27" y="37"/>
                      <a:pt x="30" y="24"/>
                      <a:pt x="29" y="17"/>
                    </a:cubicBezTo>
                    <a:cubicBezTo>
                      <a:pt x="29" y="16"/>
                      <a:pt x="28" y="12"/>
                      <a:pt x="2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8" name="">
                <a:extLst>
                  <a:ext uri="{FF2B5EF4-FFF2-40B4-BE49-F238E27FC236}">
                    <a16:creationId xmlns:a16="http://schemas.microsoft.com/office/drawing/2014/main" id="{4485888C-25E3-41F2-8536-33FF3DCD1990}"/>
                  </a:ext>
                </a:extLst>
              </p:cNvPr>
              <p:cNvSpPr/>
              <p:nvPr/>
            </p:nvSpPr>
            <p:spPr bwMode="auto">
              <a:xfrm>
                <a:off x="6111875" y="4870451"/>
                <a:ext cx="155575" cy="185738"/>
              </a:xfrm>
              <a:custGeom>
                <a:avLst/>
                <a:gdLst>
                  <a:gd name="T0" fmla="*/ 14 w 41"/>
                  <a:gd name="T1" fmla="*/ 45 h 49"/>
                  <a:gd name="T2" fmla="*/ 10 w 41"/>
                  <a:gd name="T3" fmla="*/ 41 h 49"/>
                  <a:gd name="T4" fmla="*/ 3 w 41"/>
                  <a:gd name="T5" fmla="*/ 15 h 49"/>
                  <a:gd name="T6" fmla="*/ 12 w 41"/>
                  <a:gd name="T7" fmla="*/ 4 h 49"/>
                  <a:gd name="T8" fmla="*/ 34 w 41"/>
                  <a:gd name="T9" fmla="*/ 14 h 49"/>
                  <a:gd name="T10" fmla="*/ 32 w 41"/>
                  <a:gd name="T11" fmla="*/ 46 h 49"/>
                  <a:gd name="T12" fmla="*/ 32 w 41"/>
                  <a:gd name="T13" fmla="*/ 46 h 49"/>
                  <a:gd name="T14" fmla="*/ 20 w 41"/>
                  <a:gd name="T15" fmla="*/ 48 h 49"/>
                  <a:gd name="T16" fmla="*/ 14 w 41"/>
                  <a:gd name="T17" fmla="*/ 45 h 49"/>
                  <a:gd name="T18" fmla="*/ 22 w 41"/>
                  <a:gd name="T19" fmla="*/ 11 h 49"/>
                  <a:gd name="T20" fmla="*/ 14 w 41"/>
                  <a:gd name="T21" fmla="*/ 10 h 49"/>
                  <a:gd name="T22" fmla="*/ 10 w 41"/>
                  <a:gd name="T23" fmla="*/ 16 h 49"/>
                  <a:gd name="T24" fmla="*/ 15 w 41"/>
                  <a:gd name="T25" fmla="*/ 36 h 49"/>
                  <a:gd name="T26" fmla="*/ 22 w 41"/>
                  <a:gd name="T27" fmla="*/ 41 h 49"/>
                  <a:gd name="T28" fmla="*/ 28 w 41"/>
                  <a:gd name="T29" fmla="*/ 40 h 49"/>
                  <a:gd name="T30" fmla="*/ 28 w 41"/>
                  <a:gd name="T31" fmla="*/ 40 h 49"/>
                  <a:gd name="T32" fmla="*/ 27 w 41"/>
                  <a:gd name="T33" fmla="*/ 17 h 49"/>
                  <a:gd name="T34" fmla="*/ 22 w 41"/>
                  <a:gd name="T35" fmla="*/ 1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1" h="49">
                    <a:moveTo>
                      <a:pt x="14" y="45"/>
                    </a:moveTo>
                    <a:cubicBezTo>
                      <a:pt x="12" y="44"/>
                      <a:pt x="11" y="43"/>
                      <a:pt x="10" y="41"/>
                    </a:cubicBezTo>
                    <a:cubicBezTo>
                      <a:pt x="3" y="34"/>
                      <a:pt x="0" y="24"/>
                      <a:pt x="3" y="15"/>
                    </a:cubicBezTo>
                    <a:cubicBezTo>
                      <a:pt x="4" y="9"/>
                      <a:pt x="8" y="5"/>
                      <a:pt x="12" y="4"/>
                    </a:cubicBezTo>
                    <a:cubicBezTo>
                      <a:pt x="20" y="0"/>
                      <a:pt x="28" y="4"/>
                      <a:pt x="34" y="14"/>
                    </a:cubicBezTo>
                    <a:cubicBezTo>
                      <a:pt x="40" y="25"/>
                      <a:pt x="41" y="40"/>
                      <a:pt x="32" y="46"/>
                    </a:cubicBezTo>
                    <a:cubicBezTo>
                      <a:pt x="32" y="46"/>
                      <a:pt x="32" y="46"/>
                      <a:pt x="32" y="46"/>
                    </a:cubicBezTo>
                    <a:cubicBezTo>
                      <a:pt x="29" y="48"/>
                      <a:pt x="24" y="49"/>
                      <a:pt x="20" y="48"/>
                    </a:cubicBezTo>
                    <a:cubicBezTo>
                      <a:pt x="18" y="47"/>
                      <a:pt x="16" y="46"/>
                      <a:pt x="14" y="45"/>
                    </a:cubicBezTo>
                    <a:close/>
                    <a:moveTo>
                      <a:pt x="22" y="11"/>
                    </a:moveTo>
                    <a:cubicBezTo>
                      <a:pt x="20" y="9"/>
                      <a:pt x="17" y="9"/>
                      <a:pt x="14" y="10"/>
                    </a:cubicBezTo>
                    <a:cubicBezTo>
                      <a:pt x="11" y="11"/>
                      <a:pt x="10" y="15"/>
                      <a:pt x="10" y="16"/>
                    </a:cubicBezTo>
                    <a:cubicBezTo>
                      <a:pt x="8" y="23"/>
                      <a:pt x="10" y="31"/>
                      <a:pt x="15" y="36"/>
                    </a:cubicBezTo>
                    <a:cubicBezTo>
                      <a:pt x="17" y="39"/>
                      <a:pt x="19" y="40"/>
                      <a:pt x="22" y="41"/>
                    </a:cubicBezTo>
                    <a:cubicBezTo>
                      <a:pt x="24" y="42"/>
                      <a:pt x="27" y="42"/>
                      <a:pt x="28" y="40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33" y="37"/>
                      <a:pt x="32" y="26"/>
                      <a:pt x="27" y="17"/>
                    </a:cubicBezTo>
                    <a:cubicBezTo>
                      <a:pt x="27" y="16"/>
                      <a:pt x="25" y="13"/>
                      <a:pt x="22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9" name="">
                <a:extLst>
                  <a:ext uri="{FF2B5EF4-FFF2-40B4-BE49-F238E27FC236}">
                    <a16:creationId xmlns:a16="http://schemas.microsoft.com/office/drawing/2014/main" id="{57DE2F71-68C2-4289-B2D7-FD5E13282257}"/>
                  </a:ext>
                </a:extLst>
              </p:cNvPr>
              <p:cNvSpPr/>
              <p:nvPr/>
            </p:nvSpPr>
            <p:spPr bwMode="auto">
              <a:xfrm>
                <a:off x="6483350" y="5303839"/>
                <a:ext cx="174625" cy="142875"/>
              </a:xfrm>
              <a:custGeom>
                <a:avLst/>
                <a:gdLst>
                  <a:gd name="T0" fmla="*/ 12 w 46"/>
                  <a:gd name="T1" fmla="*/ 30 h 38"/>
                  <a:gd name="T2" fmla="*/ 3 w 46"/>
                  <a:gd name="T3" fmla="*/ 20 h 38"/>
                  <a:gd name="T4" fmla="*/ 10 w 46"/>
                  <a:gd name="T5" fmla="*/ 3 h 38"/>
                  <a:gd name="T6" fmla="*/ 27 w 46"/>
                  <a:gd name="T7" fmla="*/ 3 h 38"/>
                  <a:gd name="T8" fmla="*/ 45 w 46"/>
                  <a:gd name="T9" fmla="*/ 23 h 38"/>
                  <a:gd name="T10" fmla="*/ 45 w 46"/>
                  <a:gd name="T11" fmla="*/ 23 h 38"/>
                  <a:gd name="T12" fmla="*/ 43 w 46"/>
                  <a:gd name="T13" fmla="*/ 34 h 38"/>
                  <a:gd name="T14" fmla="*/ 32 w 46"/>
                  <a:gd name="T15" fmla="*/ 37 h 38"/>
                  <a:gd name="T16" fmla="*/ 12 w 46"/>
                  <a:gd name="T17" fmla="*/ 30 h 38"/>
                  <a:gd name="T18" fmla="*/ 28 w 46"/>
                  <a:gd name="T19" fmla="*/ 12 h 38"/>
                  <a:gd name="T20" fmla="*/ 24 w 46"/>
                  <a:gd name="T21" fmla="*/ 10 h 38"/>
                  <a:gd name="T22" fmla="*/ 13 w 46"/>
                  <a:gd name="T23" fmla="*/ 9 h 38"/>
                  <a:gd name="T24" fmla="*/ 9 w 46"/>
                  <a:gd name="T25" fmla="*/ 17 h 38"/>
                  <a:gd name="T26" fmla="*/ 33 w 46"/>
                  <a:gd name="T27" fmla="*/ 31 h 38"/>
                  <a:gd name="T28" fmla="*/ 38 w 46"/>
                  <a:gd name="T29" fmla="*/ 30 h 38"/>
                  <a:gd name="T30" fmla="*/ 38 w 46"/>
                  <a:gd name="T31" fmla="*/ 25 h 38"/>
                  <a:gd name="T32" fmla="*/ 28 w 46"/>
                  <a:gd name="T33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38">
                    <a:moveTo>
                      <a:pt x="12" y="30"/>
                    </a:moveTo>
                    <a:cubicBezTo>
                      <a:pt x="8" y="27"/>
                      <a:pt x="5" y="24"/>
                      <a:pt x="3" y="20"/>
                    </a:cubicBezTo>
                    <a:cubicBezTo>
                      <a:pt x="0" y="13"/>
                      <a:pt x="4" y="6"/>
                      <a:pt x="10" y="3"/>
                    </a:cubicBezTo>
                    <a:cubicBezTo>
                      <a:pt x="15" y="0"/>
                      <a:pt x="21" y="1"/>
                      <a:pt x="27" y="3"/>
                    </a:cubicBezTo>
                    <a:cubicBezTo>
                      <a:pt x="35" y="7"/>
                      <a:pt x="43" y="15"/>
                      <a:pt x="45" y="2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6" y="27"/>
                      <a:pt x="45" y="31"/>
                      <a:pt x="43" y="34"/>
                    </a:cubicBezTo>
                    <a:cubicBezTo>
                      <a:pt x="41" y="37"/>
                      <a:pt x="37" y="38"/>
                      <a:pt x="32" y="37"/>
                    </a:cubicBezTo>
                    <a:cubicBezTo>
                      <a:pt x="26" y="37"/>
                      <a:pt x="18" y="34"/>
                      <a:pt x="12" y="30"/>
                    </a:cubicBezTo>
                    <a:close/>
                    <a:moveTo>
                      <a:pt x="28" y="12"/>
                    </a:moveTo>
                    <a:cubicBezTo>
                      <a:pt x="27" y="11"/>
                      <a:pt x="25" y="10"/>
                      <a:pt x="24" y="10"/>
                    </a:cubicBezTo>
                    <a:cubicBezTo>
                      <a:pt x="21" y="8"/>
                      <a:pt x="17" y="7"/>
                      <a:pt x="13" y="9"/>
                    </a:cubicBezTo>
                    <a:cubicBezTo>
                      <a:pt x="10" y="11"/>
                      <a:pt x="8" y="14"/>
                      <a:pt x="9" y="17"/>
                    </a:cubicBezTo>
                    <a:cubicBezTo>
                      <a:pt x="12" y="24"/>
                      <a:pt x="24" y="30"/>
                      <a:pt x="33" y="31"/>
                    </a:cubicBezTo>
                    <a:cubicBezTo>
                      <a:pt x="35" y="31"/>
                      <a:pt x="37" y="31"/>
                      <a:pt x="38" y="30"/>
                    </a:cubicBezTo>
                    <a:cubicBezTo>
                      <a:pt x="39" y="29"/>
                      <a:pt x="39" y="26"/>
                      <a:pt x="38" y="25"/>
                    </a:cubicBezTo>
                    <a:cubicBezTo>
                      <a:pt x="37" y="20"/>
                      <a:pt x="33" y="15"/>
                      <a:pt x="2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0" name="">
                <a:extLst>
                  <a:ext uri="{FF2B5EF4-FFF2-40B4-BE49-F238E27FC236}">
                    <a16:creationId xmlns:a16="http://schemas.microsoft.com/office/drawing/2014/main" id="{C524DC60-B22C-46E7-9602-6D1DBD92E389}"/>
                  </a:ext>
                </a:extLst>
              </p:cNvPr>
              <p:cNvSpPr/>
              <p:nvPr/>
            </p:nvSpPr>
            <p:spPr bwMode="auto">
              <a:xfrm>
                <a:off x="7440613" y="3967164"/>
                <a:ext cx="41275" cy="76200"/>
              </a:xfrm>
              <a:custGeom>
                <a:avLst/>
                <a:gdLst>
                  <a:gd name="T0" fmla="*/ 2 w 11"/>
                  <a:gd name="T1" fmla="*/ 19 h 20"/>
                  <a:gd name="T2" fmla="*/ 1 w 11"/>
                  <a:gd name="T3" fmla="*/ 15 h 20"/>
                  <a:gd name="T4" fmla="*/ 3 w 11"/>
                  <a:gd name="T5" fmla="*/ 4 h 20"/>
                  <a:gd name="T6" fmla="*/ 7 w 11"/>
                  <a:gd name="T7" fmla="*/ 0 h 20"/>
                  <a:gd name="T8" fmla="*/ 10 w 11"/>
                  <a:gd name="T9" fmla="*/ 4 h 20"/>
                  <a:gd name="T10" fmla="*/ 7 w 11"/>
                  <a:gd name="T11" fmla="*/ 18 h 20"/>
                  <a:gd name="T12" fmla="*/ 2 w 11"/>
                  <a:gd name="T13" fmla="*/ 19 h 20"/>
                  <a:gd name="T14" fmla="*/ 2 w 11"/>
                  <a:gd name="T15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20">
                    <a:moveTo>
                      <a:pt x="2" y="19"/>
                    </a:moveTo>
                    <a:cubicBezTo>
                      <a:pt x="0" y="18"/>
                      <a:pt x="0" y="16"/>
                      <a:pt x="1" y="15"/>
                    </a:cubicBezTo>
                    <a:cubicBezTo>
                      <a:pt x="2" y="11"/>
                      <a:pt x="3" y="7"/>
                      <a:pt x="3" y="4"/>
                    </a:cubicBezTo>
                    <a:cubicBezTo>
                      <a:pt x="4" y="2"/>
                      <a:pt x="5" y="0"/>
                      <a:pt x="7" y="0"/>
                    </a:cubicBezTo>
                    <a:cubicBezTo>
                      <a:pt x="9" y="1"/>
                      <a:pt x="11" y="2"/>
                      <a:pt x="10" y="4"/>
                    </a:cubicBezTo>
                    <a:cubicBezTo>
                      <a:pt x="10" y="9"/>
                      <a:pt x="9" y="13"/>
                      <a:pt x="7" y="18"/>
                    </a:cubicBezTo>
                    <a:cubicBezTo>
                      <a:pt x="6" y="19"/>
                      <a:pt x="4" y="20"/>
                      <a:pt x="2" y="19"/>
                    </a:cubicBezTo>
                    <a:cubicBezTo>
                      <a:pt x="2" y="19"/>
                      <a:pt x="2" y="19"/>
                      <a:pt x="2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1" name="">
                <a:extLst>
                  <a:ext uri="{FF2B5EF4-FFF2-40B4-BE49-F238E27FC236}">
                    <a16:creationId xmlns:a16="http://schemas.microsoft.com/office/drawing/2014/main" id="{EC80F0CE-5346-4F53-8E3A-A52DE51412D0}"/>
                  </a:ext>
                </a:extLst>
              </p:cNvPr>
              <p:cNvSpPr/>
              <p:nvPr/>
            </p:nvSpPr>
            <p:spPr bwMode="auto">
              <a:xfrm>
                <a:off x="7254875" y="3937001"/>
                <a:ext cx="30163" cy="60325"/>
              </a:xfrm>
              <a:custGeom>
                <a:avLst/>
                <a:gdLst>
                  <a:gd name="T0" fmla="*/ 2 w 8"/>
                  <a:gd name="T1" fmla="*/ 15 h 16"/>
                  <a:gd name="T2" fmla="*/ 1 w 8"/>
                  <a:gd name="T3" fmla="*/ 11 h 16"/>
                  <a:gd name="T4" fmla="*/ 1 w 8"/>
                  <a:gd name="T5" fmla="*/ 4 h 16"/>
                  <a:gd name="T6" fmla="*/ 4 w 8"/>
                  <a:gd name="T7" fmla="*/ 0 h 16"/>
                  <a:gd name="T8" fmla="*/ 8 w 8"/>
                  <a:gd name="T9" fmla="*/ 3 h 16"/>
                  <a:gd name="T10" fmla="*/ 7 w 8"/>
                  <a:gd name="T11" fmla="*/ 13 h 16"/>
                  <a:gd name="T12" fmla="*/ 3 w 8"/>
                  <a:gd name="T13" fmla="*/ 16 h 16"/>
                  <a:gd name="T14" fmla="*/ 2 w 8"/>
                  <a:gd name="T15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6">
                    <a:moveTo>
                      <a:pt x="2" y="15"/>
                    </a:moveTo>
                    <a:cubicBezTo>
                      <a:pt x="1" y="14"/>
                      <a:pt x="0" y="13"/>
                      <a:pt x="1" y="11"/>
                    </a:cubicBezTo>
                    <a:cubicBezTo>
                      <a:pt x="1" y="9"/>
                      <a:pt x="1" y="7"/>
                      <a:pt x="1" y="4"/>
                    </a:cubicBezTo>
                    <a:cubicBezTo>
                      <a:pt x="1" y="2"/>
                      <a:pt x="2" y="0"/>
                      <a:pt x="4" y="0"/>
                    </a:cubicBezTo>
                    <a:cubicBezTo>
                      <a:pt x="6" y="0"/>
                      <a:pt x="8" y="1"/>
                      <a:pt x="8" y="3"/>
                    </a:cubicBezTo>
                    <a:cubicBezTo>
                      <a:pt x="8" y="7"/>
                      <a:pt x="8" y="10"/>
                      <a:pt x="7" y="13"/>
                    </a:cubicBezTo>
                    <a:cubicBezTo>
                      <a:pt x="7" y="15"/>
                      <a:pt x="5" y="16"/>
                      <a:pt x="3" y="16"/>
                    </a:cubicBezTo>
                    <a:cubicBezTo>
                      <a:pt x="3" y="16"/>
                      <a:pt x="2" y="15"/>
                      <a:pt x="2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2" name="">
                <a:extLst>
                  <a:ext uri="{FF2B5EF4-FFF2-40B4-BE49-F238E27FC236}">
                    <a16:creationId xmlns:a16="http://schemas.microsoft.com/office/drawing/2014/main" id="{267CE330-E2C8-4E0A-B46D-7931CCFCFD84}"/>
                  </a:ext>
                </a:extLst>
              </p:cNvPr>
              <p:cNvSpPr/>
              <p:nvPr/>
            </p:nvSpPr>
            <p:spPr bwMode="auto">
              <a:xfrm>
                <a:off x="7080250" y="3910014"/>
                <a:ext cx="38100" cy="95250"/>
              </a:xfrm>
              <a:custGeom>
                <a:avLst/>
                <a:gdLst>
                  <a:gd name="T0" fmla="*/ 4 w 10"/>
                  <a:gd name="T1" fmla="*/ 24 h 25"/>
                  <a:gd name="T2" fmla="*/ 2 w 10"/>
                  <a:gd name="T3" fmla="*/ 22 h 25"/>
                  <a:gd name="T4" fmla="*/ 0 w 10"/>
                  <a:gd name="T5" fmla="*/ 4 h 25"/>
                  <a:gd name="T6" fmla="*/ 3 w 10"/>
                  <a:gd name="T7" fmla="*/ 0 h 25"/>
                  <a:gd name="T8" fmla="*/ 7 w 10"/>
                  <a:gd name="T9" fmla="*/ 3 h 25"/>
                  <a:gd name="T10" fmla="*/ 9 w 10"/>
                  <a:gd name="T11" fmla="*/ 21 h 25"/>
                  <a:gd name="T12" fmla="*/ 6 w 10"/>
                  <a:gd name="T13" fmla="*/ 25 h 25"/>
                  <a:gd name="T14" fmla="*/ 4 w 10"/>
                  <a:gd name="T15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25">
                    <a:moveTo>
                      <a:pt x="4" y="24"/>
                    </a:moveTo>
                    <a:cubicBezTo>
                      <a:pt x="3" y="24"/>
                      <a:pt x="2" y="23"/>
                      <a:pt x="2" y="2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5" y="0"/>
                      <a:pt x="7" y="1"/>
                      <a:pt x="7" y="3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10" y="23"/>
                      <a:pt x="8" y="25"/>
                      <a:pt x="6" y="25"/>
                    </a:cubicBezTo>
                    <a:cubicBezTo>
                      <a:pt x="5" y="25"/>
                      <a:pt x="5" y="25"/>
                      <a:pt x="4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3" name="">
                <a:extLst>
                  <a:ext uri="{FF2B5EF4-FFF2-40B4-BE49-F238E27FC236}">
                    <a16:creationId xmlns:a16="http://schemas.microsoft.com/office/drawing/2014/main" id="{310E4129-670C-4983-B8A0-4F23C1243BF3}"/>
                  </a:ext>
                </a:extLst>
              </p:cNvPr>
              <p:cNvSpPr/>
              <p:nvPr/>
            </p:nvSpPr>
            <p:spPr bwMode="auto">
              <a:xfrm>
                <a:off x="6911975" y="3978276"/>
                <a:ext cx="34925" cy="65088"/>
              </a:xfrm>
              <a:custGeom>
                <a:avLst/>
                <a:gdLst>
                  <a:gd name="T0" fmla="*/ 3 w 9"/>
                  <a:gd name="T1" fmla="*/ 17 h 17"/>
                  <a:gd name="T2" fmla="*/ 2 w 9"/>
                  <a:gd name="T3" fmla="*/ 14 h 17"/>
                  <a:gd name="T4" fmla="*/ 0 w 9"/>
                  <a:gd name="T5" fmla="*/ 5 h 17"/>
                  <a:gd name="T6" fmla="*/ 3 w 9"/>
                  <a:gd name="T7" fmla="*/ 1 h 17"/>
                  <a:gd name="T8" fmla="*/ 7 w 9"/>
                  <a:gd name="T9" fmla="*/ 3 h 17"/>
                  <a:gd name="T10" fmla="*/ 8 w 9"/>
                  <a:gd name="T11" fmla="*/ 14 h 17"/>
                  <a:gd name="T12" fmla="*/ 5 w 9"/>
                  <a:gd name="T13" fmla="*/ 17 h 17"/>
                  <a:gd name="T14" fmla="*/ 3 w 9"/>
                  <a:gd name="T1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17">
                    <a:moveTo>
                      <a:pt x="3" y="17"/>
                    </a:moveTo>
                    <a:cubicBezTo>
                      <a:pt x="2" y="16"/>
                      <a:pt x="1" y="15"/>
                      <a:pt x="2" y="14"/>
                    </a:cubicBezTo>
                    <a:cubicBezTo>
                      <a:pt x="2" y="11"/>
                      <a:pt x="1" y="8"/>
                      <a:pt x="0" y="5"/>
                    </a:cubicBezTo>
                    <a:cubicBezTo>
                      <a:pt x="0" y="3"/>
                      <a:pt x="1" y="1"/>
                      <a:pt x="3" y="1"/>
                    </a:cubicBezTo>
                    <a:cubicBezTo>
                      <a:pt x="4" y="0"/>
                      <a:pt x="6" y="1"/>
                      <a:pt x="7" y="3"/>
                    </a:cubicBezTo>
                    <a:cubicBezTo>
                      <a:pt x="8" y="6"/>
                      <a:pt x="9" y="10"/>
                      <a:pt x="8" y="14"/>
                    </a:cubicBezTo>
                    <a:cubicBezTo>
                      <a:pt x="8" y="16"/>
                      <a:pt x="7" y="17"/>
                      <a:pt x="5" y="17"/>
                    </a:cubicBezTo>
                    <a:cubicBezTo>
                      <a:pt x="4" y="17"/>
                      <a:pt x="4" y="17"/>
                      <a:pt x="3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4" name="">
                <a:extLst>
                  <a:ext uri="{FF2B5EF4-FFF2-40B4-BE49-F238E27FC236}">
                    <a16:creationId xmlns:a16="http://schemas.microsoft.com/office/drawing/2014/main" id="{77AE74B7-7319-41A7-B25E-F61EA0B02674}"/>
                  </a:ext>
                </a:extLst>
              </p:cNvPr>
              <p:cNvSpPr/>
              <p:nvPr/>
            </p:nvSpPr>
            <p:spPr bwMode="auto">
              <a:xfrm>
                <a:off x="6742113" y="3994151"/>
                <a:ext cx="63500" cy="133350"/>
              </a:xfrm>
              <a:custGeom>
                <a:avLst/>
                <a:gdLst>
                  <a:gd name="T0" fmla="*/ 11 w 17"/>
                  <a:gd name="T1" fmla="*/ 35 h 35"/>
                  <a:gd name="T2" fmla="*/ 10 w 17"/>
                  <a:gd name="T3" fmla="*/ 33 h 35"/>
                  <a:gd name="T4" fmla="*/ 1 w 17"/>
                  <a:gd name="T5" fmla="*/ 5 h 35"/>
                  <a:gd name="T6" fmla="*/ 3 w 17"/>
                  <a:gd name="T7" fmla="*/ 0 h 35"/>
                  <a:gd name="T8" fmla="*/ 7 w 17"/>
                  <a:gd name="T9" fmla="*/ 2 h 35"/>
                  <a:gd name="T10" fmla="*/ 17 w 17"/>
                  <a:gd name="T11" fmla="*/ 31 h 35"/>
                  <a:gd name="T12" fmla="*/ 14 w 17"/>
                  <a:gd name="T13" fmla="*/ 35 h 35"/>
                  <a:gd name="T14" fmla="*/ 11 w 17"/>
                  <a:gd name="T1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35">
                    <a:moveTo>
                      <a:pt x="11" y="35"/>
                    </a:moveTo>
                    <a:cubicBezTo>
                      <a:pt x="11" y="34"/>
                      <a:pt x="10" y="34"/>
                      <a:pt x="10" y="33"/>
                    </a:cubicBezTo>
                    <a:cubicBezTo>
                      <a:pt x="7" y="23"/>
                      <a:pt x="4" y="14"/>
                      <a:pt x="1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5" y="0"/>
                      <a:pt x="7" y="1"/>
                      <a:pt x="7" y="2"/>
                    </a:cubicBezTo>
                    <a:cubicBezTo>
                      <a:pt x="11" y="12"/>
                      <a:pt x="14" y="21"/>
                      <a:pt x="17" y="31"/>
                    </a:cubicBezTo>
                    <a:cubicBezTo>
                      <a:pt x="17" y="33"/>
                      <a:pt x="16" y="35"/>
                      <a:pt x="14" y="35"/>
                    </a:cubicBezTo>
                    <a:cubicBezTo>
                      <a:pt x="13" y="35"/>
                      <a:pt x="12" y="35"/>
                      <a:pt x="11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5" name="">
                <a:extLst>
                  <a:ext uri="{FF2B5EF4-FFF2-40B4-BE49-F238E27FC236}">
                    <a16:creationId xmlns:a16="http://schemas.microsoft.com/office/drawing/2014/main" id="{0A4BA44E-FCC8-4679-9980-E4A7F6C02A38}"/>
                  </a:ext>
                </a:extLst>
              </p:cNvPr>
              <p:cNvSpPr/>
              <p:nvPr/>
            </p:nvSpPr>
            <p:spPr bwMode="auto">
              <a:xfrm>
                <a:off x="6559550" y="4152901"/>
                <a:ext cx="106363" cy="100013"/>
              </a:xfrm>
              <a:custGeom>
                <a:avLst/>
                <a:gdLst>
                  <a:gd name="T0" fmla="*/ 22 w 28"/>
                  <a:gd name="T1" fmla="*/ 25 h 26"/>
                  <a:gd name="T2" fmla="*/ 22 w 28"/>
                  <a:gd name="T3" fmla="*/ 24 h 26"/>
                  <a:gd name="T4" fmla="*/ 2 w 28"/>
                  <a:gd name="T5" fmla="*/ 7 h 26"/>
                  <a:gd name="T6" fmla="*/ 1 w 28"/>
                  <a:gd name="T7" fmla="*/ 2 h 26"/>
                  <a:gd name="T8" fmla="*/ 6 w 28"/>
                  <a:gd name="T9" fmla="*/ 1 h 26"/>
                  <a:gd name="T10" fmla="*/ 27 w 28"/>
                  <a:gd name="T11" fmla="*/ 19 h 26"/>
                  <a:gd name="T12" fmla="*/ 27 w 28"/>
                  <a:gd name="T13" fmla="*/ 24 h 26"/>
                  <a:gd name="T14" fmla="*/ 22 w 28"/>
                  <a:gd name="T15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26">
                    <a:moveTo>
                      <a:pt x="22" y="25"/>
                    </a:moveTo>
                    <a:cubicBezTo>
                      <a:pt x="22" y="25"/>
                      <a:pt x="22" y="25"/>
                      <a:pt x="22" y="24"/>
                    </a:cubicBezTo>
                    <a:cubicBezTo>
                      <a:pt x="15" y="18"/>
                      <a:pt x="9" y="12"/>
                      <a:pt x="2" y="7"/>
                    </a:cubicBezTo>
                    <a:cubicBezTo>
                      <a:pt x="0" y="6"/>
                      <a:pt x="0" y="3"/>
                      <a:pt x="1" y="2"/>
                    </a:cubicBezTo>
                    <a:cubicBezTo>
                      <a:pt x="3" y="0"/>
                      <a:pt x="5" y="0"/>
                      <a:pt x="6" y="1"/>
                    </a:cubicBezTo>
                    <a:cubicBezTo>
                      <a:pt x="13" y="7"/>
                      <a:pt x="20" y="13"/>
                      <a:pt x="27" y="19"/>
                    </a:cubicBezTo>
                    <a:cubicBezTo>
                      <a:pt x="28" y="21"/>
                      <a:pt x="28" y="23"/>
                      <a:pt x="27" y="24"/>
                    </a:cubicBezTo>
                    <a:cubicBezTo>
                      <a:pt x="26" y="26"/>
                      <a:pt x="24" y="26"/>
                      <a:pt x="22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6" name="">
                <a:extLst>
                  <a:ext uri="{FF2B5EF4-FFF2-40B4-BE49-F238E27FC236}">
                    <a16:creationId xmlns:a16="http://schemas.microsoft.com/office/drawing/2014/main" id="{D1DEE29C-7681-4AA4-A26C-0999E277EE4A}"/>
                  </a:ext>
                </a:extLst>
              </p:cNvPr>
              <p:cNvSpPr/>
              <p:nvPr/>
            </p:nvSpPr>
            <p:spPr bwMode="auto">
              <a:xfrm>
                <a:off x="6502400" y="4370389"/>
                <a:ext cx="57150" cy="41275"/>
              </a:xfrm>
              <a:custGeom>
                <a:avLst/>
                <a:gdLst>
                  <a:gd name="T0" fmla="*/ 2 w 15"/>
                  <a:gd name="T1" fmla="*/ 6 h 11"/>
                  <a:gd name="T2" fmla="*/ 0 w 15"/>
                  <a:gd name="T3" fmla="*/ 2 h 11"/>
                  <a:gd name="T4" fmla="*/ 5 w 15"/>
                  <a:gd name="T5" fmla="*/ 0 h 11"/>
                  <a:gd name="T6" fmla="*/ 13 w 15"/>
                  <a:gd name="T7" fmla="*/ 4 h 11"/>
                  <a:gd name="T8" fmla="*/ 14 w 15"/>
                  <a:gd name="T9" fmla="*/ 9 h 11"/>
                  <a:gd name="T10" fmla="*/ 9 w 15"/>
                  <a:gd name="T11" fmla="*/ 10 h 11"/>
                  <a:gd name="T12" fmla="*/ 2 w 15"/>
                  <a:gd name="T13" fmla="*/ 7 h 11"/>
                  <a:gd name="T14" fmla="*/ 2 w 15"/>
                  <a:gd name="T1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1">
                    <a:moveTo>
                      <a:pt x="2" y="6"/>
                    </a:moveTo>
                    <a:cubicBezTo>
                      <a:pt x="0" y="5"/>
                      <a:pt x="0" y="4"/>
                      <a:pt x="0" y="2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7" y="1"/>
                      <a:pt x="10" y="2"/>
                      <a:pt x="13" y="4"/>
                    </a:cubicBezTo>
                    <a:cubicBezTo>
                      <a:pt x="15" y="5"/>
                      <a:pt x="15" y="7"/>
                      <a:pt x="14" y="9"/>
                    </a:cubicBezTo>
                    <a:cubicBezTo>
                      <a:pt x="13" y="10"/>
                      <a:pt x="11" y="11"/>
                      <a:pt x="9" y="10"/>
                    </a:cubicBezTo>
                    <a:cubicBezTo>
                      <a:pt x="7" y="9"/>
                      <a:pt x="5" y="8"/>
                      <a:pt x="2" y="7"/>
                    </a:cubicBezTo>
                    <a:cubicBezTo>
                      <a:pt x="2" y="7"/>
                      <a:pt x="2" y="7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7" name="">
                <a:extLst>
                  <a:ext uri="{FF2B5EF4-FFF2-40B4-BE49-F238E27FC236}">
                    <a16:creationId xmlns:a16="http://schemas.microsoft.com/office/drawing/2014/main" id="{603B0F6E-B806-4CF8-9AEA-FABAD8124DA5}"/>
                  </a:ext>
                </a:extLst>
              </p:cNvPr>
              <p:cNvSpPr/>
              <p:nvPr/>
            </p:nvSpPr>
            <p:spPr bwMode="auto">
              <a:xfrm>
                <a:off x="6373813" y="4556126"/>
                <a:ext cx="147638" cy="38100"/>
              </a:xfrm>
              <a:custGeom>
                <a:avLst/>
                <a:gdLst>
                  <a:gd name="T0" fmla="*/ 1 w 39"/>
                  <a:gd name="T1" fmla="*/ 7 h 10"/>
                  <a:gd name="T2" fmla="*/ 0 w 39"/>
                  <a:gd name="T3" fmla="*/ 3 h 10"/>
                  <a:gd name="T4" fmla="*/ 3 w 39"/>
                  <a:gd name="T5" fmla="*/ 0 h 10"/>
                  <a:gd name="T6" fmla="*/ 36 w 39"/>
                  <a:gd name="T7" fmla="*/ 3 h 10"/>
                  <a:gd name="T8" fmla="*/ 39 w 39"/>
                  <a:gd name="T9" fmla="*/ 7 h 10"/>
                  <a:gd name="T10" fmla="*/ 35 w 39"/>
                  <a:gd name="T11" fmla="*/ 10 h 10"/>
                  <a:gd name="T12" fmla="*/ 3 w 39"/>
                  <a:gd name="T13" fmla="*/ 7 h 10"/>
                  <a:gd name="T14" fmla="*/ 1 w 39"/>
                  <a:gd name="T15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10">
                    <a:moveTo>
                      <a:pt x="1" y="7"/>
                    </a:moveTo>
                    <a:cubicBezTo>
                      <a:pt x="0" y="6"/>
                      <a:pt x="0" y="5"/>
                      <a:pt x="0" y="3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8" y="4"/>
                      <a:pt x="39" y="5"/>
                      <a:pt x="39" y="7"/>
                    </a:cubicBezTo>
                    <a:cubicBezTo>
                      <a:pt x="39" y="9"/>
                      <a:pt x="37" y="10"/>
                      <a:pt x="35" y="10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7"/>
                      <a:pt x="2" y="7"/>
                      <a:pt x="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8" name="">
                <a:extLst>
                  <a:ext uri="{FF2B5EF4-FFF2-40B4-BE49-F238E27FC236}">
                    <a16:creationId xmlns:a16="http://schemas.microsoft.com/office/drawing/2014/main" id="{01435734-731F-4629-9471-F0FA61AF92AE}"/>
                  </a:ext>
                </a:extLst>
              </p:cNvPr>
              <p:cNvSpPr/>
              <p:nvPr/>
            </p:nvSpPr>
            <p:spPr bwMode="auto">
              <a:xfrm>
                <a:off x="6472238" y="4772026"/>
                <a:ext cx="71438" cy="38100"/>
              </a:xfrm>
              <a:custGeom>
                <a:avLst/>
                <a:gdLst>
                  <a:gd name="T0" fmla="*/ 2 w 19"/>
                  <a:gd name="T1" fmla="*/ 8 h 10"/>
                  <a:gd name="T2" fmla="*/ 1 w 19"/>
                  <a:gd name="T3" fmla="*/ 5 h 10"/>
                  <a:gd name="T4" fmla="*/ 5 w 19"/>
                  <a:gd name="T5" fmla="*/ 2 h 10"/>
                  <a:gd name="T6" fmla="*/ 13 w 19"/>
                  <a:gd name="T7" fmla="*/ 1 h 10"/>
                  <a:gd name="T8" fmla="*/ 17 w 19"/>
                  <a:gd name="T9" fmla="*/ 2 h 10"/>
                  <a:gd name="T10" fmla="*/ 16 w 19"/>
                  <a:gd name="T11" fmla="*/ 7 h 10"/>
                  <a:gd name="T12" fmla="*/ 4 w 19"/>
                  <a:gd name="T13" fmla="*/ 9 h 10"/>
                  <a:gd name="T14" fmla="*/ 2 w 19"/>
                  <a:gd name="T15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10">
                    <a:moveTo>
                      <a:pt x="2" y="8"/>
                    </a:moveTo>
                    <a:cubicBezTo>
                      <a:pt x="1" y="8"/>
                      <a:pt x="0" y="6"/>
                      <a:pt x="1" y="5"/>
                    </a:cubicBezTo>
                    <a:cubicBezTo>
                      <a:pt x="1" y="3"/>
                      <a:pt x="3" y="2"/>
                      <a:pt x="5" y="2"/>
                    </a:cubicBezTo>
                    <a:cubicBezTo>
                      <a:pt x="8" y="3"/>
                      <a:pt x="10" y="2"/>
                      <a:pt x="13" y="1"/>
                    </a:cubicBezTo>
                    <a:cubicBezTo>
                      <a:pt x="14" y="0"/>
                      <a:pt x="16" y="0"/>
                      <a:pt x="17" y="2"/>
                    </a:cubicBezTo>
                    <a:cubicBezTo>
                      <a:pt x="19" y="3"/>
                      <a:pt x="18" y="6"/>
                      <a:pt x="16" y="7"/>
                    </a:cubicBezTo>
                    <a:cubicBezTo>
                      <a:pt x="13" y="9"/>
                      <a:pt x="8" y="10"/>
                      <a:pt x="4" y="9"/>
                    </a:cubicBezTo>
                    <a:cubicBezTo>
                      <a:pt x="3" y="9"/>
                      <a:pt x="3" y="9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9" name="">
                <a:extLst>
                  <a:ext uri="{FF2B5EF4-FFF2-40B4-BE49-F238E27FC236}">
                    <a16:creationId xmlns:a16="http://schemas.microsoft.com/office/drawing/2014/main" id="{EE059ED2-0FFA-4522-90AC-751653A6A109}"/>
                  </a:ext>
                </a:extLst>
              </p:cNvPr>
              <p:cNvSpPr/>
              <p:nvPr/>
            </p:nvSpPr>
            <p:spPr bwMode="auto">
              <a:xfrm>
                <a:off x="6456363" y="4905376"/>
                <a:ext cx="133350" cy="63500"/>
              </a:xfrm>
              <a:custGeom>
                <a:avLst/>
                <a:gdLst>
                  <a:gd name="T0" fmla="*/ 2 w 35"/>
                  <a:gd name="T1" fmla="*/ 17 h 17"/>
                  <a:gd name="T2" fmla="*/ 0 w 35"/>
                  <a:gd name="T3" fmla="*/ 14 h 17"/>
                  <a:gd name="T4" fmla="*/ 3 w 35"/>
                  <a:gd name="T5" fmla="*/ 10 h 17"/>
                  <a:gd name="T6" fmla="*/ 29 w 35"/>
                  <a:gd name="T7" fmla="*/ 1 h 17"/>
                  <a:gd name="T8" fmla="*/ 34 w 35"/>
                  <a:gd name="T9" fmla="*/ 2 h 17"/>
                  <a:gd name="T10" fmla="*/ 33 w 35"/>
                  <a:gd name="T11" fmla="*/ 7 h 17"/>
                  <a:gd name="T12" fmla="*/ 4 w 35"/>
                  <a:gd name="T13" fmla="*/ 17 h 17"/>
                  <a:gd name="T14" fmla="*/ 2 w 35"/>
                  <a:gd name="T1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" h="17">
                    <a:moveTo>
                      <a:pt x="2" y="17"/>
                    </a:moveTo>
                    <a:cubicBezTo>
                      <a:pt x="1" y="16"/>
                      <a:pt x="0" y="15"/>
                      <a:pt x="0" y="14"/>
                    </a:cubicBezTo>
                    <a:cubicBezTo>
                      <a:pt x="0" y="12"/>
                      <a:pt x="1" y="11"/>
                      <a:pt x="3" y="10"/>
                    </a:cubicBezTo>
                    <a:cubicBezTo>
                      <a:pt x="13" y="9"/>
                      <a:pt x="22" y="6"/>
                      <a:pt x="29" y="1"/>
                    </a:cubicBezTo>
                    <a:cubicBezTo>
                      <a:pt x="31" y="0"/>
                      <a:pt x="33" y="0"/>
                      <a:pt x="34" y="2"/>
                    </a:cubicBezTo>
                    <a:cubicBezTo>
                      <a:pt x="35" y="4"/>
                      <a:pt x="35" y="6"/>
                      <a:pt x="33" y="7"/>
                    </a:cubicBezTo>
                    <a:cubicBezTo>
                      <a:pt x="25" y="12"/>
                      <a:pt x="15" y="16"/>
                      <a:pt x="4" y="17"/>
                    </a:cubicBezTo>
                    <a:cubicBezTo>
                      <a:pt x="3" y="17"/>
                      <a:pt x="2" y="17"/>
                      <a:pt x="2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0" name="">
                <a:extLst>
                  <a:ext uri="{FF2B5EF4-FFF2-40B4-BE49-F238E27FC236}">
                    <a16:creationId xmlns:a16="http://schemas.microsoft.com/office/drawing/2014/main" id="{984278DB-55B9-471A-A6C1-2737D2D6C4BE}"/>
                  </a:ext>
                </a:extLst>
              </p:cNvPr>
              <p:cNvSpPr/>
              <p:nvPr/>
            </p:nvSpPr>
            <p:spPr bwMode="auto">
              <a:xfrm>
                <a:off x="6635750" y="5072064"/>
                <a:ext cx="68263" cy="57150"/>
              </a:xfrm>
              <a:custGeom>
                <a:avLst/>
                <a:gdLst>
                  <a:gd name="T0" fmla="*/ 2 w 18"/>
                  <a:gd name="T1" fmla="*/ 15 h 15"/>
                  <a:gd name="T2" fmla="*/ 1 w 18"/>
                  <a:gd name="T3" fmla="*/ 14 h 15"/>
                  <a:gd name="T4" fmla="*/ 2 w 18"/>
                  <a:gd name="T5" fmla="*/ 9 h 15"/>
                  <a:gd name="T6" fmla="*/ 12 w 18"/>
                  <a:gd name="T7" fmla="*/ 1 h 15"/>
                  <a:gd name="T8" fmla="*/ 17 w 18"/>
                  <a:gd name="T9" fmla="*/ 2 h 15"/>
                  <a:gd name="T10" fmla="*/ 16 w 18"/>
                  <a:gd name="T11" fmla="*/ 6 h 15"/>
                  <a:gd name="T12" fmla="*/ 6 w 18"/>
                  <a:gd name="T13" fmla="*/ 14 h 15"/>
                  <a:gd name="T14" fmla="*/ 2 w 18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15">
                    <a:moveTo>
                      <a:pt x="2" y="15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0" y="12"/>
                      <a:pt x="0" y="10"/>
                      <a:pt x="2" y="9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3" y="0"/>
                      <a:pt x="16" y="0"/>
                      <a:pt x="17" y="2"/>
                    </a:cubicBezTo>
                    <a:cubicBezTo>
                      <a:pt x="18" y="3"/>
                      <a:pt x="18" y="5"/>
                      <a:pt x="16" y="6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5" y="15"/>
                      <a:pt x="3" y="15"/>
                      <a:pt x="2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1" name="">
                <a:extLst>
                  <a:ext uri="{FF2B5EF4-FFF2-40B4-BE49-F238E27FC236}">
                    <a16:creationId xmlns:a16="http://schemas.microsoft.com/office/drawing/2014/main" id="{AD13E294-C603-45CD-91AD-56FEAEE3D26E}"/>
                  </a:ext>
                </a:extLst>
              </p:cNvPr>
              <p:cNvSpPr/>
              <p:nvPr/>
            </p:nvSpPr>
            <p:spPr bwMode="auto">
              <a:xfrm>
                <a:off x="6802438" y="5219701"/>
                <a:ext cx="76200" cy="144463"/>
              </a:xfrm>
              <a:custGeom>
                <a:avLst/>
                <a:gdLst>
                  <a:gd name="T0" fmla="*/ 2 w 20"/>
                  <a:gd name="T1" fmla="*/ 37 h 38"/>
                  <a:gd name="T2" fmla="*/ 1 w 20"/>
                  <a:gd name="T3" fmla="*/ 32 h 38"/>
                  <a:gd name="T4" fmla="*/ 13 w 20"/>
                  <a:gd name="T5" fmla="*/ 3 h 38"/>
                  <a:gd name="T6" fmla="*/ 17 w 20"/>
                  <a:gd name="T7" fmla="*/ 0 h 38"/>
                  <a:gd name="T8" fmla="*/ 20 w 20"/>
                  <a:gd name="T9" fmla="*/ 5 h 38"/>
                  <a:gd name="T10" fmla="*/ 7 w 20"/>
                  <a:gd name="T11" fmla="*/ 36 h 38"/>
                  <a:gd name="T12" fmla="*/ 3 w 20"/>
                  <a:gd name="T13" fmla="*/ 37 h 38"/>
                  <a:gd name="T14" fmla="*/ 2 w 20"/>
                  <a:gd name="T15" fmla="*/ 3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38">
                    <a:moveTo>
                      <a:pt x="2" y="37"/>
                    </a:moveTo>
                    <a:cubicBezTo>
                      <a:pt x="1" y="36"/>
                      <a:pt x="0" y="34"/>
                      <a:pt x="1" y="32"/>
                    </a:cubicBezTo>
                    <a:cubicBezTo>
                      <a:pt x="6" y="23"/>
                      <a:pt x="10" y="13"/>
                      <a:pt x="13" y="3"/>
                    </a:cubicBezTo>
                    <a:cubicBezTo>
                      <a:pt x="13" y="1"/>
                      <a:pt x="15" y="0"/>
                      <a:pt x="17" y="0"/>
                    </a:cubicBezTo>
                    <a:cubicBezTo>
                      <a:pt x="19" y="1"/>
                      <a:pt x="20" y="3"/>
                      <a:pt x="20" y="5"/>
                    </a:cubicBezTo>
                    <a:cubicBezTo>
                      <a:pt x="17" y="15"/>
                      <a:pt x="13" y="26"/>
                      <a:pt x="7" y="36"/>
                    </a:cubicBezTo>
                    <a:cubicBezTo>
                      <a:pt x="6" y="37"/>
                      <a:pt x="4" y="38"/>
                      <a:pt x="3" y="37"/>
                    </a:cubicBezTo>
                    <a:cubicBezTo>
                      <a:pt x="2" y="37"/>
                      <a:pt x="2" y="37"/>
                      <a:pt x="2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2" name="">
                <a:extLst>
                  <a:ext uri="{FF2B5EF4-FFF2-40B4-BE49-F238E27FC236}">
                    <a16:creationId xmlns:a16="http://schemas.microsoft.com/office/drawing/2014/main" id="{5FACDEF8-6D50-4F59-9B93-4507885EB018}"/>
                  </a:ext>
                </a:extLst>
              </p:cNvPr>
              <p:cNvSpPr/>
              <p:nvPr/>
            </p:nvSpPr>
            <p:spPr bwMode="auto">
              <a:xfrm>
                <a:off x="7011988" y="5303839"/>
                <a:ext cx="44450" cy="68263"/>
              </a:xfrm>
              <a:custGeom>
                <a:avLst/>
                <a:gdLst>
                  <a:gd name="T0" fmla="*/ 2 w 12"/>
                  <a:gd name="T1" fmla="*/ 16 h 18"/>
                  <a:gd name="T2" fmla="*/ 1 w 12"/>
                  <a:gd name="T3" fmla="*/ 12 h 18"/>
                  <a:gd name="T4" fmla="*/ 5 w 12"/>
                  <a:gd name="T5" fmla="*/ 2 h 18"/>
                  <a:gd name="T6" fmla="*/ 9 w 12"/>
                  <a:gd name="T7" fmla="*/ 0 h 18"/>
                  <a:gd name="T8" fmla="*/ 11 w 12"/>
                  <a:gd name="T9" fmla="*/ 5 h 18"/>
                  <a:gd name="T10" fmla="*/ 7 w 12"/>
                  <a:gd name="T11" fmla="*/ 15 h 18"/>
                  <a:gd name="T12" fmla="*/ 2 w 12"/>
                  <a:gd name="T13" fmla="*/ 17 h 18"/>
                  <a:gd name="T14" fmla="*/ 2 w 12"/>
                  <a:gd name="T15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8">
                    <a:moveTo>
                      <a:pt x="2" y="16"/>
                    </a:moveTo>
                    <a:cubicBezTo>
                      <a:pt x="0" y="16"/>
                      <a:pt x="0" y="14"/>
                      <a:pt x="1" y="1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0"/>
                      <a:pt x="7" y="0"/>
                      <a:pt x="9" y="0"/>
                    </a:cubicBezTo>
                    <a:cubicBezTo>
                      <a:pt x="11" y="1"/>
                      <a:pt x="12" y="3"/>
                      <a:pt x="11" y="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6" y="17"/>
                      <a:pt x="4" y="18"/>
                      <a:pt x="2" y="17"/>
                    </a:cubicBezTo>
                    <a:cubicBezTo>
                      <a:pt x="2" y="17"/>
                      <a:pt x="2" y="17"/>
                      <a:pt x="2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3" name="">
                <a:extLst>
                  <a:ext uri="{FF2B5EF4-FFF2-40B4-BE49-F238E27FC236}">
                    <a16:creationId xmlns:a16="http://schemas.microsoft.com/office/drawing/2014/main" id="{8E5972E7-00EF-4811-BA69-E09D941DAD74}"/>
                  </a:ext>
                </a:extLst>
              </p:cNvPr>
              <p:cNvSpPr/>
              <p:nvPr/>
            </p:nvSpPr>
            <p:spPr bwMode="auto">
              <a:xfrm>
                <a:off x="7805738" y="4252914"/>
                <a:ext cx="87313" cy="55563"/>
              </a:xfrm>
              <a:custGeom>
                <a:avLst/>
                <a:gdLst>
                  <a:gd name="T0" fmla="*/ 2 w 23"/>
                  <a:gd name="T1" fmla="*/ 14 h 15"/>
                  <a:gd name="T2" fmla="*/ 1 w 23"/>
                  <a:gd name="T3" fmla="*/ 13 h 15"/>
                  <a:gd name="T4" fmla="*/ 2 w 23"/>
                  <a:gd name="T5" fmla="*/ 8 h 15"/>
                  <a:gd name="T6" fmla="*/ 19 w 23"/>
                  <a:gd name="T7" fmla="*/ 1 h 15"/>
                  <a:gd name="T8" fmla="*/ 23 w 23"/>
                  <a:gd name="T9" fmla="*/ 3 h 15"/>
                  <a:gd name="T10" fmla="*/ 20 w 23"/>
                  <a:gd name="T11" fmla="*/ 7 h 15"/>
                  <a:gd name="T12" fmla="*/ 6 w 23"/>
                  <a:gd name="T13" fmla="*/ 14 h 15"/>
                  <a:gd name="T14" fmla="*/ 2 w 23"/>
                  <a:gd name="T15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5">
                    <a:moveTo>
                      <a:pt x="2" y="14"/>
                    </a:moveTo>
                    <a:cubicBezTo>
                      <a:pt x="2" y="14"/>
                      <a:pt x="2" y="13"/>
                      <a:pt x="1" y="13"/>
                    </a:cubicBezTo>
                    <a:cubicBezTo>
                      <a:pt x="0" y="12"/>
                      <a:pt x="1" y="9"/>
                      <a:pt x="2" y="8"/>
                    </a:cubicBezTo>
                    <a:cubicBezTo>
                      <a:pt x="7" y="5"/>
                      <a:pt x="13" y="2"/>
                      <a:pt x="19" y="1"/>
                    </a:cubicBezTo>
                    <a:cubicBezTo>
                      <a:pt x="21" y="0"/>
                      <a:pt x="22" y="1"/>
                      <a:pt x="23" y="3"/>
                    </a:cubicBezTo>
                    <a:cubicBezTo>
                      <a:pt x="23" y="5"/>
                      <a:pt x="22" y="7"/>
                      <a:pt x="20" y="7"/>
                    </a:cubicBezTo>
                    <a:cubicBezTo>
                      <a:pt x="15" y="9"/>
                      <a:pt x="10" y="11"/>
                      <a:pt x="6" y="14"/>
                    </a:cubicBezTo>
                    <a:cubicBezTo>
                      <a:pt x="5" y="15"/>
                      <a:pt x="3" y="15"/>
                      <a:pt x="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4" name="">
                <a:extLst>
                  <a:ext uri="{FF2B5EF4-FFF2-40B4-BE49-F238E27FC236}">
                    <a16:creationId xmlns:a16="http://schemas.microsoft.com/office/drawing/2014/main" id="{938004DF-8ED1-40FA-A496-A70D150E4516}"/>
                  </a:ext>
                </a:extLst>
              </p:cNvPr>
              <p:cNvSpPr/>
              <p:nvPr/>
            </p:nvSpPr>
            <p:spPr bwMode="auto">
              <a:xfrm>
                <a:off x="7942263" y="4567239"/>
                <a:ext cx="95250" cy="41275"/>
              </a:xfrm>
              <a:custGeom>
                <a:avLst/>
                <a:gdLst>
                  <a:gd name="T0" fmla="*/ 2 w 25"/>
                  <a:gd name="T1" fmla="*/ 10 h 11"/>
                  <a:gd name="T2" fmla="*/ 0 w 25"/>
                  <a:gd name="T3" fmla="*/ 8 h 11"/>
                  <a:gd name="T4" fmla="*/ 2 w 25"/>
                  <a:gd name="T5" fmla="*/ 4 h 11"/>
                  <a:gd name="T6" fmla="*/ 21 w 25"/>
                  <a:gd name="T7" fmla="*/ 0 h 11"/>
                  <a:gd name="T8" fmla="*/ 24 w 25"/>
                  <a:gd name="T9" fmla="*/ 3 h 11"/>
                  <a:gd name="T10" fmla="*/ 21 w 25"/>
                  <a:gd name="T11" fmla="*/ 7 h 11"/>
                  <a:gd name="T12" fmla="*/ 5 w 25"/>
                  <a:gd name="T13" fmla="*/ 10 h 11"/>
                  <a:gd name="T14" fmla="*/ 2 w 25"/>
                  <a:gd name="T15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1">
                    <a:moveTo>
                      <a:pt x="2" y="10"/>
                    </a:moveTo>
                    <a:cubicBezTo>
                      <a:pt x="1" y="10"/>
                      <a:pt x="1" y="9"/>
                      <a:pt x="0" y="8"/>
                    </a:cubicBezTo>
                    <a:cubicBezTo>
                      <a:pt x="0" y="7"/>
                      <a:pt x="1" y="5"/>
                      <a:pt x="2" y="4"/>
                    </a:cubicBezTo>
                    <a:cubicBezTo>
                      <a:pt x="8" y="2"/>
                      <a:pt x="14" y="0"/>
                      <a:pt x="21" y="0"/>
                    </a:cubicBezTo>
                    <a:cubicBezTo>
                      <a:pt x="23" y="0"/>
                      <a:pt x="24" y="1"/>
                      <a:pt x="24" y="3"/>
                    </a:cubicBezTo>
                    <a:cubicBezTo>
                      <a:pt x="25" y="5"/>
                      <a:pt x="23" y="7"/>
                      <a:pt x="21" y="7"/>
                    </a:cubicBezTo>
                    <a:cubicBezTo>
                      <a:pt x="16" y="7"/>
                      <a:pt x="10" y="8"/>
                      <a:pt x="5" y="10"/>
                    </a:cubicBezTo>
                    <a:cubicBezTo>
                      <a:pt x="4" y="11"/>
                      <a:pt x="2" y="11"/>
                      <a:pt x="2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5" name="">
                <a:extLst>
                  <a:ext uri="{FF2B5EF4-FFF2-40B4-BE49-F238E27FC236}">
                    <a16:creationId xmlns:a16="http://schemas.microsoft.com/office/drawing/2014/main" id="{9789F3B1-D828-4E28-9386-CA0BA20E4DFB}"/>
                  </a:ext>
                </a:extLst>
              </p:cNvPr>
              <p:cNvSpPr/>
              <p:nvPr/>
            </p:nvSpPr>
            <p:spPr bwMode="auto">
              <a:xfrm>
                <a:off x="7907338" y="4938714"/>
                <a:ext cx="92075" cy="60325"/>
              </a:xfrm>
              <a:custGeom>
                <a:avLst/>
                <a:gdLst>
                  <a:gd name="T0" fmla="*/ 1 w 24"/>
                  <a:gd name="T1" fmla="*/ 7 h 16"/>
                  <a:gd name="T2" fmla="*/ 0 w 24"/>
                  <a:gd name="T3" fmla="*/ 3 h 16"/>
                  <a:gd name="T4" fmla="*/ 5 w 24"/>
                  <a:gd name="T5" fmla="*/ 1 h 16"/>
                  <a:gd name="T6" fmla="*/ 21 w 24"/>
                  <a:gd name="T7" fmla="*/ 8 h 16"/>
                  <a:gd name="T8" fmla="*/ 23 w 24"/>
                  <a:gd name="T9" fmla="*/ 13 h 16"/>
                  <a:gd name="T10" fmla="*/ 18 w 24"/>
                  <a:gd name="T11" fmla="*/ 15 h 16"/>
                  <a:gd name="T12" fmla="*/ 2 w 24"/>
                  <a:gd name="T13" fmla="*/ 7 h 16"/>
                  <a:gd name="T14" fmla="*/ 1 w 24"/>
                  <a:gd name="T15" fmla="*/ 7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16">
                    <a:moveTo>
                      <a:pt x="1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3" y="0"/>
                      <a:pt x="5" y="1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3" y="9"/>
                      <a:pt x="24" y="11"/>
                      <a:pt x="23" y="13"/>
                    </a:cubicBezTo>
                    <a:cubicBezTo>
                      <a:pt x="22" y="15"/>
                      <a:pt x="20" y="16"/>
                      <a:pt x="18" y="15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6" name="">
                <a:extLst>
                  <a:ext uri="{FF2B5EF4-FFF2-40B4-BE49-F238E27FC236}">
                    <a16:creationId xmlns:a16="http://schemas.microsoft.com/office/drawing/2014/main" id="{2F33FC2D-2328-4332-9C89-29D58099BBFA}"/>
                  </a:ext>
                </a:extLst>
              </p:cNvPr>
              <p:cNvSpPr/>
              <p:nvPr/>
            </p:nvSpPr>
            <p:spPr bwMode="auto">
              <a:xfrm>
                <a:off x="7658100" y="5249864"/>
                <a:ext cx="68263" cy="95250"/>
              </a:xfrm>
              <a:custGeom>
                <a:avLst/>
                <a:gdLst>
                  <a:gd name="T0" fmla="*/ 12 w 18"/>
                  <a:gd name="T1" fmla="*/ 24 h 25"/>
                  <a:gd name="T2" fmla="*/ 12 w 18"/>
                  <a:gd name="T3" fmla="*/ 24 h 25"/>
                  <a:gd name="T4" fmla="*/ 0 w 18"/>
                  <a:gd name="T5" fmla="*/ 4 h 25"/>
                  <a:gd name="T6" fmla="*/ 3 w 18"/>
                  <a:gd name="T7" fmla="*/ 0 h 25"/>
                  <a:gd name="T8" fmla="*/ 7 w 18"/>
                  <a:gd name="T9" fmla="*/ 3 h 25"/>
                  <a:gd name="T10" fmla="*/ 16 w 18"/>
                  <a:gd name="T11" fmla="*/ 18 h 25"/>
                  <a:gd name="T12" fmla="*/ 17 w 18"/>
                  <a:gd name="T13" fmla="*/ 23 h 25"/>
                  <a:gd name="T14" fmla="*/ 12 w 18"/>
                  <a:gd name="T15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25">
                    <a:moveTo>
                      <a:pt x="12" y="24"/>
                    </a:moveTo>
                    <a:cubicBezTo>
                      <a:pt x="12" y="24"/>
                      <a:pt x="12" y="24"/>
                      <a:pt x="12" y="24"/>
                    </a:cubicBezTo>
                    <a:cubicBezTo>
                      <a:pt x="6" y="19"/>
                      <a:pt x="2" y="11"/>
                      <a:pt x="0" y="4"/>
                    </a:cubicBezTo>
                    <a:cubicBezTo>
                      <a:pt x="0" y="2"/>
                      <a:pt x="2" y="0"/>
                      <a:pt x="3" y="0"/>
                    </a:cubicBezTo>
                    <a:cubicBezTo>
                      <a:pt x="5" y="0"/>
                      <a:pt x="7" y="1"/>
                      <a:pt x="7" y="3"/>
                    </a:cubicBezTo>
                    <a:cubicBezTo>
                      <a:pt x="8" y="9"/>
                      <a:pt x="11" y="14"/>
                      <a:pt x="16" y="18"/>
                    </a:cubicBezTo>
                    <a:cubicBezTo>
                      <a:pt x="18" y="20"/>
                      <a:pt x="18" y="22"/>
                      <a:pt x="17" y="23"/>
                    </a:cubicBezTo>
                    <a:cubicBezTo>
                      <a:pt x="15" y="25"/>
                      <a:pt x="13" y="25"/>
                      <a:pt x="12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7" name="">
                <a:extLst>
                  <a:ext uri="{FF2B5EF4-FFF2-40B4-BE49-F238E27FC236}">
                    <a16:creationId xmlns:a16="http://schemas.microsoft.com/office/drawing/2014/main" id="{2FE858A4-C43C-4ADF-9561-E558B22162D6}"/>
                  </a:ext>
                </a:extLst>
              </p:cNvPr>
              <p:cNvSpPr/>
              <p:nvPr/>
            </p:nvSpPr>
            <p:spPr bwMode="auto">
              <a:xfrm>
                <a:off x="7315200" y="5345114"/>
                <a:ext cx="53975" cy="87313"/>
              </a:xfrm>
              <a:custGeom>
                <a:avLst/>
                <a:gdLst>
                  <a:gd name="T0" fmla="*/ 8 w 14"/>
                  <a:gd name="T1" fmla="*/ 22 h 23"/>
                  <a:gd name="T2" fmla="*/ 7 w 14"/>
                  <a:gd name="T3" fmla="*/ 21 h 23"/>
                  <a:gd name="T4" fmla="*/ 0 w 14"/>
                  <a:gd name="T5" fmla="*/ 5 h 23"/>
                  <a:gd name="T6" fmla="*/ 2 w 14"/>
                  <a:gd name="T7" fmla="*/ 1 h 23"/>
                  <a:gd name="T8" fmla="*/ 7 w 14"/>
                  <a:gd name="T9" fmla="*/ 2 h 23"/>
                  <a:gd name="T10" fmla="*/ 13 w 14"/>
                  <a:gd name="T11" fmla="*/ 18 h 23"/>
                  <a:gd name="T12" fmla="*/ 11 w 14"/>
                  <a:gd name="T13" fmla="*/ 22 h 23"/>
                  <a:gd name="T14" fmla="*/ 8 w 14"/>
                  <a:gd name="T15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23">
                    <a:moveTo>
                      <a:pt x="8" y="22"/>
                    </a:moveTo>
                    <a:cubicBezTo>
                      <a:pt x="8" y="22"/>
                      <a:pt x="7" y="21"/>
                      <a:pt x="7" y="2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4" y="0"/>
                      <a:pt x="6" y="1"/>
                      <a:pt x="7" y="2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4" y="20"/>
                      <a:pt x="13" y="22"/>
                      <a:pt x="11" y="22"/>
                    </a:cubicBezTo>
                    <a:cubicBezTo>
                      <a:pt x="10" y="23"/>
                      <a:pt x="9" y="23"/>
                      <a:pt x="8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8" name="">
                <a:extLst>
                  <a:ext uri="{FF2B5EF4-FFF2-40B4-BE49-F238E27FC236}">
                    <a16:creationId xmlns:a16="http://schemas.microsoft.com/office/drawing/2014/main" id="{25478514-EA7C-4549-BCAC-51B03449A2B1}"/>
                  </a:ext>
                </a:extLst>
              </p:cNvPr>
              <p:cNvSpPr/>
              <p:nvPr/>
            </p:nvSpPr>
            <p:spPr bwMode="auto">
              <a:xfrm>
                <a:off x="7691438" y="3922714"/>
                <a:ext cx="242888" cy="249238"/>
              </a:xfrm>
              <a:custGeom>
                <a:avLst/>
                <a:gdLst>
                  <a:gd name="T0" fmla="*/ 2 w 64"/>
                  <a:gd name="T1" fmla="*/ 65 h 66"/>
                  <a:gd name="T2" fmla="*/ 1 w 64"/>
                  <a:gd name="T3" fmla="*/ 65 h 66"/>
                  <a:gd name="T4" fmla="*/ 1 w 64"/>
                  <a:gd name="T5" fmla="*/ 60 h 66"/>
                  <a:gd name="T6" fmla="*/ 58 w 64"/>
                  <a:gd name="T7" fmla="*/ 1 h 66"/>
                  <a:gd name="T8" fmla="*/ 63 w 64"/>
                  <a:gd name="T9" fmla="*/ 1 h 66"/>
                  <a:gd name="T10" fmla="*/ 63 w 64"/>
                  <a:gd name="T11" fmla="*/ 6 h 66"/>
                  <a:gd name="T12" fmla="*/ 6 w 64"/>
                  <a:gd name="T13" fmla="*/ 65 h 66"/>
                  <a:gd name="T14" fmla="*/ 2 w 64"/>
                  <a:gd name="T15" fmla="*/ 65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4" h="66">
                    <a:moveTo>
                      <a:pt x="2" y="65"/>
                    </a:moveTo>
                    <a:cubicBezTo>
                      <a:pt x="2" y="65"/>
                      <a:pt x="1" y="65"/>
                      <a:pt x="1" y="65"/>
                    </a:cubicBezTo>
                    <a:cubicBezTo>
                      <a:pt x="0" y="64"/>
                      <a:pt x="0" y="61"/>
                      <a:pt x="1" y="60"/>
                    </a:cubicBezTo>
                    <a:cubicBezTo>
                      <a:pt x="58" y="1"/>
                      <a:pt x="58" y="1"/>
                      <a:pt x="58" y="1"/>
                    </a:cubicBezTo>
                    <a:cubicBezTo>
                      <a:pt x="59" y="0"/>
                      <a:pt x="62" y="0"/>
                      <a:pt x="63" y="1"/>
                    </a:cubicBezTo>
                    <a:cubicBezTo>
                      <a:pt x="64" y="3"/>
                      <a:pt x="64" y="5"/>
                      <a:pt x="63" y="6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5" y="66"/>
                      <a:pt x="3" y="66"/>
                      <a:pt x="2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9" name="">
                <a:extLst>
                  <a:ext uri="{FF2B5EF4-FFF2-40B4-BE49-F238E27FC236}">
                    <a16:creationId xmlns:a16="http://schemas.microsoft.com/office/drawing/2014/main" id="{7BAD87D7-27BA-4BAB-80B5-8B233B84F54C}"/>
                  </a:ext>
                </a:extLst>
              </p:cNvPr>
              <p:cNvSpPr/>
              <p:nvPr/>
            </p:nvSpPr>
            <p:spPr bwMode="auto">
              <a:xfrm>
                <a:off x="7888288" y="4278314"/>
                <a:ext cx="304800" cy="174625"/>
              </a:xfrm>
              <a:custGeom>
                <a:avLst/>
                <a:gdLst>
                  <a:gd name="T0" fmla="*/ 2 w 80"/>
                  <a:gd name="T1" fmla="*/ 46 h 46"/>
                  <a:gd name="T2" fmla="*/ 0 w 80"/>
                  <a:gd name="T3" fmla="*/ 44 h 46"/>
                  <a:gd name="T4" fmla="*/ 2 w 80"/>
                  <a:gd name="T5" fmla="*/ 39 h 46"/>
                  <a:gd name="T6" fmla="*/ 73 w 80"/>
                  <a:gd name="T7" fmla="*/ 1 h 46"/>
                  <a:gd name="T8" fmla="*/ 78 w 80"/>
                  <a:gd name="T9" fmla="*/ 2 h 46"/>
                  <a:gd name="T10" fmla="*/ 78 w 80"/>
                  <a:gd name="T11" fmla="*/ 7 h 46"/>
                  <a:gd name="T12" fmla="*/ 5 w 80"/>
                  <a:gd name="T13" fmla="*/ 46 h 46"/>
                  <a:gd name="T14" fmla="*/ 2 w 80"/>
                  <a:gd name="T15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0" h="46">
                    <a:moveTo>
                      <a:pt x="2" y="46"/>
                    </a:moveTo>
                    <a:cubicBezTo>
                      <a:pt x="1" y="45"/>
                      <a:pt x="1" y="44"/>
                      <a:pt x="0" y="44"/>
                    </a:cubicBezTo>
                    <a:cubicBezTo>
                      <a:pt x="0" y="42"/>
                      <a:pt x="1" y="40"/>
                      <a:pt x="2" y="39"/>
                    </a:cubicBezTo>
                    <a:cubicBezTo>
                      <a:pt x="28" y="31"/>
                      <a:pt x="52" y="18"/>
                      <a:pt x="73" y="1"/>
                    </a:cubicBezTo>
                    <a:cubicBezTo>
                      <a:pt x="75" y="0"/>
                      <a:pt x="77" y="0"/>
                      <a:pt x="78" y="2"/>
                    </a:cubicBezTo>
                    <a:cubicBezTo>
                      <a:pt x="80" y="4"/>
                      <a:pt x="79" y="6"/>
                      <a:pt x="78" y="7"/>
                    </a:cubicBezTo>
                    <a:cubicBezTo>
                      <a:pt x="56" y="24"/>
                      <a:pt x="31" y="37"/>
                      <a:pt x="5" y="46"/>
                    </a:cubicBezTo>
                    <a:cubicBezTo>
                      <a:pt x="4" y="46"/>
                      <a:pt x="2" y="46"/>
                      <a:pt x="2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0" name="">
                <a:extLst>
                  <a:ext uri="{FF2B5EF4-FFF2-40B4-BE49-F238E27FC236}">
                    <a16:creationId xmlns:a16="http://schemas.microsoft.com/office/drawing/2014/main" id="{969ABC33-A1F7-4C2D-848B-5541457A0A53}"/>
                  </a:ext>
                </a:extLst>
              </p:cNvPr>
              <p:cNvSpPr/>
              <p:nvPr/>
            </p:nvSpPr>
            <p:spPr bwMode="auto">
              <a:xfrm>
                <a:off x="7945438" y="4764089"/>
                <a:ext cx="274638" cy="38100"/>
              </a:xfrm>
              <a:custGeom>
                <a:avLst/>
                <a:gdLst>
                  <a:gd name="T0" fmla="*/ 2 w 72"/>
                  <a:gd name="T1" fmla="*/ 9 h 10"/>
                  <a:gd name="T2" fmla="*/ 1 w 72"/>
                  <a:gd name="T3" fmla="*/ 6 h 10"/>
                  <a:gd name="T4" fmla="*/ 4 w 72"/>
                  <a:gd name="T5" fmla="*/ 3 h 10"/>
                  <a:gd name="T6" fmla="*/ 68 w 72"/>
                  <a:gd name="T7" fmla="*/ 0 h 10"/>
                  <a:gd name="T8" fmla="*/ 71 w 72"/>
                  <a:gd name="T9" fmla="*/ 4 h 10"/>
                  <a:gd name="T10" fmla="*/ 68 w 72"/>
                  <a:gd name="T11" fmla="*/ 7 h 10"/>
                  <a:gd name="T12" fmla="*/ 4 w 72"/>
                  <a:gd name="T13" fmla="*/ 10 h 10"/>
                  <a:gd name="T14" fmla="*/ 2 w 72"/>
                  <a:gd name="T15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" h="10">
                    <a:moveTo>
                      <a:pt x="2" y="9"/>
                    </a:moveTo>
                    <a:cubicBezTo>
                      <a:pt x="1" y="8"/>
                      <a:pt x="1" y="7"/>
                      <a:pt x="1" y="6"/>
                    </a:cubicBezTo>
                    <a:cubicBezTo>
                      <a:pt x="0" y="4"/>
                      <a:pt x="2" y="3"/>
                      <a:pt x="4" y="3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70" y="0"/>
                      <a:pt x="71" y="2"/>
                      <a:pt x="71" y="4"/>
                    </a:cubicBezTo>
                    <a:cubicBezTo>
                      <a:pt x="72" y="6"/>
                      <a:pt x="70" y="7"/>
                      <a:pt x="68" y="7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0"/>
                      <a:pt x="3" y="9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1" name="">
                <a:extLst>
                  <a:ext uri="{FF2B5EF4-FFF2-40B4-BE49-F238E27FC236}">
                    <a16:creationId xmlns:a16="http://schemas.microsoft.com/office/drawing/2014/main" id="{70CE81DD-2C00-4F07-8B0B-AA6F01EEC5CE}"/>
                  </a:ext>
                </a:extLst>
              </p:cNvPr>
              <p:cNvSpPr/>
              <p:nvPr/>
            </p:nvSpPr>
            <p:spPr bwMode="auto">
              <a:xfrm>
                <a:off x="7797800" y="5132389"/>
                <a:ext cx="231775" cy="193675"/>
              </a:xfrm>
              <a:custGeom>
                <a:avLst/>
                <a:gdLst>
                  <a:gd name="T0" fmla="*/ 55 w 61"/>
                  <a:gd name="T1" fmla="*/ 50 h 51"/>
                  <a:gd name="T2" fmla="*/ 55 w 61"/>
                  <a:gd name="T3" fmla="*/ 50 h 51"/>
                  <a:gd name="T4" fmla="*/ 2 w 61"/>
                  <a:gd name="T5" fmla="*/ 6 h 51"/>
                  <a:gd name="T6" fmla="*/ 1 w 61"/>
                  <a:gd name="T7" fmla="*/ 1 h 51"/>
                  <a:gd name="T8" fmla="*/ 6 w 61"/>
                  <a:gd name="T9" fmla="*/ 1 h 51"/>
                  <a:gd name="T10" fmla="*/ 59 w 61"/>
                  <a:gd name="T11" fmla="*/ 44 h 51"/>
                  <a:gd name="T12" fmla="*/ 60 w 61"/>
                  <a:gd name="T13" fmla="*/ 49 h 51"/>
                  <a:gd name="T14" fmla="*/ 55 w 61"/>
                  <a:gd name="T15" fmla="*/ 5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1" h="51">
                    <a:moveTo>
                      <a:pt x="55" y="50"/>
                    </a:moveTo>
                    <a:cubicBezTo>
                      <a:pt x="55" y="50"/>
                      <a:pt x="55" y="50"/>
                      <a:pt x="55" y="50"/>
                    </a:cubicBezTo>
                    <a:cubicBezTo>
                      <a:pt x="36" y="36"/>
                      <a:pt x="19" y="22"/>
                      <a:pt x="2" y="6"/>
                    </a:cubicBezTo>
                    <a:cubicBezTo>
                      <a:pt x="0" y="5"/>
                      <a:pt x="0" y="3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ubicBezTo>
                      <a:pt x="23" y="16"/>
                      <a:pt x="41" y="31"/>
                      <a:pt x="59" y="44"/>
                    </a:cubicBezTo>
                    <a:cubicBezTo>
                      <a:pt x="60" y="45"/>
                      <a:pt x="61" y="47"/>
                      <a:pt x="60" y="49"/>
                    </a:cubicBezTo>
                    <a:cubicBezTo>
                      <a:pt x="58" y="51"/>
                      <a:pt x="56" y="51"/>
                      <a:pt x="55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2" name="">
                <a:extLst>
                  <a:ext uri="{FF2B5EF4-FFF2-40B4-BE49-F238E27FC236}">
                    <a16:creationId xmlns:a16="http://schemas.microsoft.com/office/drawing/2014/main" id="{7E969AE7-7DDE-43C0-BEEE-7560FB98A2FA}"/>
                  </a:ext>
                </a:extLst>
              </p:cNvPr>
              <p:cNvSpPr/>
              <p:nvPr/>
            </p:nvSpPr>
            <p:spPr bwMode="auto">
              <a:xfrm>
                <a:off x="7486650" y="5318126"/>
                <a:ext cx="144463" cy="330200"/>
              </a:xfrm>
              <a:custGeom>
                <a:avLst/>
                <a:gdLst>
                  <a:gd name="T0" fmla="*/ 32 w 38"/>
                  <a:gd name="T1" fmla="*/ 86 h 87"/>
                  <a:gd name="T2" fmla="*/ 30 w 38"/>
                  <a:gd name="T3" fmla="*/ 85 h 87"/>
                  <a:gd name="T4" fmla="*/ 1 w 38"/>
                  <a:gd name="T5" fmla="*/ 5 h 87"/>
                  <a:gd name="T6" fmla="*/ 3 w 38"/>
                  <a:gd name="T7" fmla="*/ 1 h 87"/>
                  <a:gd name="T8" fmla="*/ 8 w 38"/>
                  <a:gd name="T9" fmla="*/ 3 h 87"/>
                  <a:gd name="T10" fmla="*/ 37 w 38"/>
                  <a:gd name="T11" fmla="*/ 82 h 87"/>
                  <a:gd name="T12" fmla="*/ 35 w 38"/>
                  <a:gd name="T13" fmla="*/ 87 h 87"/>
                  <a:gd name="T14" fmla="*/ 32 w 38"/>
                  <a:gd name="T15" fmla="*/ 8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">
                    <a:moveTo>
                      <a:pt x="32" y="86"/>
                    </a:moveTo>
                    <a:cubicBezTo>
                      <a:pt x="31" y="86"/>
                      <a:pt x="31" y="86"/>
                      <a:pt x="30" y="85"/>
                    </a:cubicBezTo>
                    <a:cubicBezTo>
                      <a:pt x="19" y="58"/>
                      <a:pt x="10" y="33"/>
                      <a:pt x="1" y="5"/>
                    </a:cubicBezTo>
                    <a:cubicBezTo>
                      <a:pt x="0" y="3"/>
                      <a:pt x="1" y="2"/>
                      <a:pt x="3" y="1"/>
                    </a:cubicBezTo>
                    <a:cubicBezTo>
                      <a:pt x="5" y="0"/>
                      <a:pt x="7" y="1"/>
                      <a:pt x="8" y="3"/>
                    </a:cubicBezTo>
                    <a:cubicBezTo>
                      <a:pt x="16" y="31"/>
                      <a:pt x="25" y="56"/>
                      <a:pt x="37" y="82"/>
                    </a:cubicBezTo>
                    <a:cubicBezTo>
                      <a:pt x="38" y="84"/>
                      <a:pt x="37" y="86"/>
                      <a:pt x="35" y="87"/>
                    </a:cubicBezTo>
                    <a:cubicBezTo>
                      <a:pt x="34" y="87"/>
                      <a:pt x="33" y="87"/>
                      <a:pt x="32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3" name="">
                <a:extLst>
                  <a:ext uri="{FF2B5EF4-FFF2-40B4-BE49-F238E27FC236}">
                    <a16:creationId xmlns:a16="http://schemas.microsoft.com/office/drawing/2014/main" id="{C9DC6C49-7173-48A2-AAD9-E4BC10CE55F0}"/>
                  </a:ext>
                </a:extLst>
              </p:cNvPr>
              <p:cNvSpPr/>
              <p:nvPr/>
            </p:nvSpPr>
            <p:spPr bwMode="auto">
              <a:xfrm>
                <a:off x="7050088" y="5322889"/>
                <a:ext cx="79375" cy="261938"/>
              </a:xfrm>
              <a:custGeom>
                <a:avLst/>
                <a:gdLst>
                  <a:gd name="T0" fmla="*/ 2 w 21"/>
                  <a:gd name="T1" fmla="*/ 68 h 69"/>
                  <a:gd name="T2" fmla="*/ 0 w 21"/>
                  <a:gd name="T3" fmla="*/ 65 h 69"/>
                  <a:gd name="T4" fmla="*/ 14 w 21"/>
                  <a:gd name="T5" fmla="*/ 4 h 69"/>
                  <a:gd name="T6" fmla="*/ 18 w 21"/>
                  <a:gd name="T7" fmla="*/ 1 h 69"/>
                  <a:gd name="T8" fmla="*/ 21 w 21"/>
                  <a:gd name="T9" fmla="*/ 5 h 69"/>
                  <a:gd name="T10" fmla="*/ 7 w 21"/>
                  <a:gd name="T11" fmla="*/ 66 h 69"/>
                  <a:gd name="T12" fmla="*/ 3 w 21"/>
                  <a:gd name="T13" fmla="*/ 69 h 69"/>
                  <a:gd name="T14" fmla="*/ 2 w 21"/>
                  <a:gd name="T15" fmla="*/ 68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69">
                    <a:moveTo>
                      <a:pt x="2" y="68"/>
                    </a:moveTo>
                    <a:cubicBezTo>
                      <a:pt x="0" y="67"/>
                      <a:pt x="0" y="66"/>
                      <a:pt x="0" y="6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2"/>
                      <a:pt x="16" y="0"/>
                      <a:pt x="18" y="1"/>
                    </a:cubicBezTo>
                    <a:cubicBezTo>
                      <a:pt x="20" y="1"/>
                      <a:pt x="21" y="3"/>
                      <a:pt x="21" y="5"/>
                    </a:cubicBezTo>
                    <a:cubicBezTo>
                      <a:pt x="7" y="66"/>
                      <a:pt x="7" y="66"/>
                      <a:pt x="7" y="66"/>
                    </a:cubicBezTo>
                    <a:cubicBezTo>
                      <a:pt x="7" y="68"/>
                      <a:pt x="5" y="69"/>
                      <a:pt x="3" y="69"/>
                    </a:cubicBezTo>
                    <a:cubicBezTo>
                      <a:pt x="2" y="69"/>
                      <a:pt x="2" y="68"/>
                      <a:pt x="2" y="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4" name="">
                <a:extLst>
                  <a:ext uri="{FF2B5EF4-FFF2-40B4-BE49-F238E27FC236}">
                    <a16:creationId xmlns:a16="http://schemas.microsoft.com/office/drawing/2014/main" id="{BEC18990-3918-4E1D-9F54-62A67DD36096}"/>
                  </a:ext>
                </a:extLst>
              </p:cNvPr>
              <p:cNvSpPr/>
              <p:nvPr/>
            </p:nvSpPr>
            <p:spPr bwMode="auto">
              <a:xfrm>
                <a:off x="7877175" y="3838576"/>
                <a:ext cx="149225" cy="128588"/>
              </a:xfrm>
              <a:custGeom>
                <a:avLst/>
                <a:gdLst>
                  <a:gd name="T0" fmla="*/ 11 w 39"/>
                  <a:gd name="T1" fmla="*/ 30 h 34"/>
                  <a:gd name="T2" fmla="*/ 8 w 39"/>
                  <a:gd name="T3" fmla="*/ 26 h 34"/>
                  <a:gd name="T4" fmla="*/ 3 w 39"/>
                  <a:gd name="T5" fmla="*/ 7 h 34"/>
                  <a:gd name="T6" fmla="*/ 15 w 39"/>
                  <a:gd name="T7" fmla="*/ 0 h 34"/>
                  <a:gd name="T8" fmla="*/ 36 w 39"/>
                  <a:gd name="T9" fmla="*/ 13 h 34"/>
                  <a:gd name="T10" fmla="*/ 37 w 39"/>
                  <a:gd name="T11" fmla="*/ 25 h 34"/>
                  <a:gd name="T12" fmla="*/ 29 w 39"/>
                  <a:gd name="T13" fmla="*/ 32 h 34"/>
                  <a:gd name="T14" fmla="*/ 29 w 39"/>
                  <a:gd name="T15" fmla="*/ 32 h 34"/>
                  <a:gd name="T16" fmla="*/ 11 w 39"/>
                  <a:gd name="T17" fmla="*/ 30 h 34"/>
                  <a:gd name="T18" fmla="*/ 25 w 39"/>
                  <a:gd name="T19" fmla="*/ 10 h 34"/>
                  <a:gd name="T20" fmla="*/ 16 w 39"/>
                  <a:gd name="T21" fmla="*/ 7 h 34"/>
                  <a:gd name="T22" fmla="*/ 9 w 39"/>
                  <a:gd name="T23" fmla="*/ 10 h 34"/>
                  <a:gd name="T24" fmla="*/ 13 w 39"/>
                  <a:gd name="T25" fmla="*/ 22 h 34"/>
                  <a:gd name="T26" fmla="*/ 27 w 39"/>
                  <a:gd name="T27" fmla="*/ 25 h 34"/>
                  <a:gd name="T28" fmla="*/ 27 w 39"/>
                  <a:gd name="T29" fmla="*/ 25 h 34"/>
                  <a:gd name="T30" fmla="*/ 31 w 39"/>
                  <a:gd name="T31" fmla="*/ 22 h 34"/>
                  <a:gd name="T32" fmla="*/ 30 w 39"/>
                  <a:gd name="T33" fmla="*/ 16 h 34"/>
                  <a:gd name="T34" fmla="*/ 25 w 39"/>
                  <a:gd name="T35" fmla="*/ 1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9" h="34">
                    <a:moveTo>
                      <a:pt x="11" y="30"/>
                    </a:moveTo>
                    <a:cubicBezTo>
                      <a:pt x="10" y="29"/>
                      <a:pt x="9" y="27"/>
                      <a:pt x="8" y="26"/>
                    </a:cubicBezTo>
                    <a:cubicBezTo>
                      <a:pt x="2" y="21"/>
                      <a:pt x="0" y="13"/>
                      <a:pt x="3" y="7"/>
                    </a:cubicBezTo>
                    <a:cubicBezTo>
                      <a:pt x="4" y="5"/>
                      <a:pt x="7" y="0"/>
                      <a:pt x="15" y="0"/>
                    </a:cubicBezTo>
                    <a:cubicBezTo>
                      <a:pt x="24" y="0"/>
                      <a:pt x="33" y="5"/>
                      <a:pt x="36" y="13"/>
                    </a:cubicBezTo>
                    <a:cubicBezTo>
                      <a:pt x="38" y="17"/>
                      <a:pt x="39" y="21"/>
                      <a:pt x="37" y="25"/>
                    </a:cubicBezTo>
                    <a:cubicBezTo>
                      <a:pt x="35" y="28"/>
                      <a:pt x="33" y="31"/>
                      <a:pt x="29" y="32"/>
                    </a:cubicBezTo>
                    <a:cubicBezTo>
                      <a:pt x="29" y="32"/>
                      <a:pt x="29" y="32"/>
                      <a:pt x="29" y="32"/>
                    </a:cubicBezTo>
                    <a:cubicBezTo>
                      <a:pt x="23" y="34"/>
                      <a:pt x="17" y="33"/>
                      <a:pt x="11" y="30"/>
                    </a:cubicBezTo>
                    <a:close/>
                    <a:moveTo>
                      <a:pt x="25" y="10"/>
                    </a:moveTo>
                    <a:cubicBezTo>
                      <a:pt x="22" y="8"/>
                      <a:pt x="19" y="7"/>
                      <a:pt x="16" y="7"/>
                    </a:cubicBezTo>
                    <a:cubicBezTo>
                      <a:pt x="12" y="7"/>
                      <a:pt x="10" y="8"/>
                      <a:pt x="9" y="10"/>
                    </a:cubicBezTo>
                    <a:cubicBezTo>
                      <a:pt x="8" y="13"/>
                      <a:pt x="9" y="18"/>
                      <a:pt x="13" y="22"/>
                    </a:cubicBezTo>
                    <a:cubicBezTo>
                      <a:pt x="15" y="23"/>
                      <a:pt x="20" y="28"/>
                      <a:pt x="27" y="25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9" y="25"/>
                      <a:pt x="30" y="24"/>
                      <a:pt x="31" y="22"/>
                    </a:cubicBezTo>
                    <a:cubicBezTo>
                      <a:pt x="31" y="20"/>
                      <a:pt x="31" y="18"/>
                      <a:pt x="30" y="16"/>
                    </a:cubicBezTo>
                    <a:cubicBezTo>
                      <a:pt x="29" y="13"/>
                      <a:pt x="27" y="12"/>
                      <a:pt x="2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5" name="">
                <a:extLst>
                  <a:ext uri="{FF2B5EF4-FFF2-40B4-BE49-F238E27FC236}">
                    <a16:creationId xmlns:a16="http://schemas.microsoft.com/office/drawing/2014/main" id="{6C36492F-DB31-4FC2-A0FD-3EA92F79936F}"/>
                  </a:ext>
                </a:extLst>
              </p:cNvPr>
              <p:cNvSpPr/>
              <p:nvPr/>
            </p:nvSpPr>
            <p:spPr bwMode="auto">
              <a:xfrm>
                <a:off x="8147050" y="4184651"/>
                <a:ext cx="152400" cy="158750"/>
              </a:xfrm>
              <a:custGeom>
                <a:avLst/>
                <a:gdLst>
                  <a:gd name="T0" fmla="*/ 14 w 40"/>
                  <a:gd name="T1" fmla="*/ 37 h 42"/>
                  <a:gd name="T2" fmla="*/ 0 w 40"/>
                  <a:gd name="T3" fmla="*/ 17 h 42"/>
                  <a:gd name="T4" fmla="*/ 4 w 40"/>
                  <a:gd name="T5" fmla="*/ 6 h 42"/>
                  <a:gd name="T6" fmla="*/ 23 w 40"/>
                  <a:gd name="T7" fmla="*/ 3 h 42"/>
                  <a:gd name="T8" fmla="*/ 36 w 40"/>
                  <a:gd name="T9" fmla="*/ 15 h 42"/>
                  <a:gd name="T10" fmla="*/ 39 w 40"/>
                  <a:gd name="T11" fmla="*/ 28 h 42"/>
                  <a:gd name="T12" fmla="*/ 32 w 40"/>
                  <a:gd name="T13" fmla="*/ 39 h 42"/>
                  <a:gd name="T14" fmla="*/ 14 w 40"/>
                  <a:gd name="T15" fmla="*/ 37 h 42"/>
                  <a:gd name="T16" fmla="*/ 14 w 40"/>
                  <a:gd name="T17" fmla="*/ 37 h 42"/>
                  <a:gd name="T18" fmla="*/ 24 w 40"/>
                  <a:gd name="T19" fmla="*/ 11 h 42"/>
                  <a:gd name="T20" fmla="*/ 20 w 40"/>
                  <a:gd name="T21" fmla="*/ 9 h 42"/>
                  <a:gd name="T22" fmla="*/ 9 w 40"/>
                  <a:gd name="T23" fmla="*/ 11 h 42"/>
                  <a:gd name="T24" fmla="*/ 7 w 40"/>
                  <a:gd name="T25" fmla="*/ 16 h 42"/>
                  <a:gd name="T26" fmla="*/ 18 w 40"/>
                  <a:gd name="T27" fmla="*/ 31 h 42"/>
                  <a:gd name="T28" fmla="*/ 18 w 40"/>
                  <a:gd name="T29" fmla="*/ 31 h 42"/>
                  <a:gd name="T30" fmla="*/ 18 w 40"/>
                  <a:gd name="T31" fmla="*/ 31 h 42"/>
                  <a:gd name="T32" fmla="*/ 29 w 40"/>
                  <a:gd name="T33" fmla="*/ 33 h 42"/>
                  <a:gd name="T34" fmla="*/ 32 w 40"/>
                  <a:gd name="T35" fmla="*/ 27 h 42"/>
                  <a:gd name="T36" fmla="*/ 30 w 40"/>
                  <a:gd name="T37" fmla="*/ 18 h 42"/>
                  <a:gd name="T38" fmla="*/ 24 w 40"/>
                  <a:gd name="T39" fmla="*/ 1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0" h="42">
                    <a:moveTo>
                      <a:pt x="14" y="37"/>
                    </a:moveTo>
                    <a:cubicBezTo>
                      <a:pt x="7" y="32"/>
                      <a:pt x="1" y="24"/>
                      <a:pt x="0" y="17"/>
                    </a:cubicBezTo>
                    <a:cubicBezTo>
                      <a:pt x="0" y="13"/>
                      <a:pt x="1" y="9"/>
                      <a:pt x="4" y="6"/>
                    </a:cubicBezTo>
                    <a:cubicBezTo>
                      <a:pt x="8" y="2"/>
                      <a:pt x="16" y="0"/>
                      <a:pt x="23" y="3"/>
                    </a:cubicBezTo>
                    <a:cubicBezTo>
                      <a:pt x="28" y="5"/>
                      <a:pt x="33" y="9"/>
                      <a:pt x="36" y="15"/>
                    </a:cubicBezTo>
                    <a:cubicBezTo>
                      <a:pt x="39" y="19"/>
                      <a:pt x="40" y="24"/>
                      <a:pt x="39" y="28"/>
                    </a:cubicBezTo>
                    <a:cubicBezTo>
                      <a:pt x="39" y="33"/>
                      <a:pt x="36" y="37"/>
                      <a:pt x="32" y="39"/>
                    </a:cubicBezTo>
                    <a:cubicBezTo>
                      <a:pt x="27" y="42"/>
                      <a:pt x="20" y="41"/>
                      <a:pt x="14" y="37"/>
                    </a:cubicBezTo>
                    <a:cubicBezTo>
                      <a:pt x="14" y="37"/>
                      <a:pt x="14" y="37"/>
                      <a:pt x="14" y="37"/>
                    </a:cubicBezTo>
                    <a:close/>
                    <a:moveTo>
                      <a:pt x="24" y="11"/>
                    </a:moveTo>
                    <a:cubicBezTo>
                      <a:pt x="23" y="10"/>
                      <a:pt x="21" y="10"/>
                      <a:pt x="20" y="9"/>
                    </a:cubicBezTo>
                    <a:cubicBezTo>
                      <a:pt x="16" y="8"/>
                      <a:pt x="11" y="8"/>
                      <a:pt x="9" y="11"/>
                    </a:cubicBezTo>
                    <a:cubicBezTo>
                      <a:pt x="7" y="12"/>
                      <a:pt x="7" y="14"/>
                      <a:pt x="7" y="16"/>
                    </a:cubicBezTo>
                    <a:cubicBezTo>
                      <a:pt x="7" y="21"/>
                      <a:pt x="13" y="28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21" y="33"/>
                      <a:pt x="25" y="35"/>
                      <a:pt x="29" y="33"/>
                    </a:cubicBezTo>
                    <a:cubicBezTo>
                      <a:pt x="31" y="32"/>
                      <a:pt x="32" y="29"/>
                      <a:pt x="32" y="27"/>
                    </a:cubicBezTo>
                    <a:cubicBezTo>
                      <a:pt x="33" y="24"/>
                      <a:pt x="31" y="21"/>
                      <a:pt x="30" y="18"/>
                    </a:cubicBezTo>
                    <a:cubicBezTo>
                      <a:pt x="29" y="15"/>
                      <a:pt x="26" y="13"/>
                      <a:pt x="24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6" name="">
                <a:extLst>
                  <a:ext uri="{FF2B5EF4-FFF2-40B4-BE49-F238E27FC236}">
                    <a16:creationId xmlns:a16="http://schemas.microsoft.com/office/drawing/2014/main" id="{B5FEF113-81E2-4E54-9A3F-E2AFAB728137}"/>
                  </a:ext>
                </a:extLst>
              </p:cNvPr>
              <p:cNvSpPr/>
              <p:nvPr/>
            </p:nvSpPr>
            <p:spPr bwMode="auto">
              <a:xfrm>
                <a:off x="8193088" y="4692651"/>
                <a:ext cx="128588" cy="169863"/>
              </a:xfrm>
              <a:custGeom>
                <a:avLst/>
                <a:gdLst>
                  <a:gd name="T0" fmla="*/ 8 w 34"/>
                  <a:gd name="T1" fmla="*/ 41 h 45"/>
                  <a:gd name="T2" fmla="*/ 2 w 34"/>
                  <a:gd name="T3" fmla="*/ 33 h 45"/>
                  <a:gd name="T4" fmla="*/ 4 w 34"/>
                  <a:gd name="T5" fmla="*/ 9 h 45"/>
                  <a:gd name="T6" fmla="*/ 14 w 34"/>
                  <a:gd name="T7" fmla="*/ 1 h 45"/>
                  <a:gd name="T8" fmla="*/ 25 w 34"/>
                  <a:gd name="T9" fmla="*/ 4 h 45"/>
                  <a:gd name="T10" fmla="*/ 31 w 34"/>
                  <a:gd name="T11" fmla="*/ 14 h 45"/>
                  <a:gd name="T12" fmla="*/ 27 w 34"/>
                  <a:gd name="T13" fmla="*/ 36 h 45"/>
                  <a:gd name="T14" fmla="*/ 11 w 34"/>
                  <a:gd name="T15" fmla="*/ 43 h 45"/>
                  <a:gd name="T16" fmla="*/ 8 w 34"/>
                  <a:gd name="T17" fmla="*/ 41 h 45"/>
                  <a:gd name="T18" fmla="*/ 20 w 34"/>
                  <a:gd name="T19" fmla="*/ 9 h 45"/>
                  <a:gd name="T20" fmla="*/ 15 w 34"/>
                  <a:gd name="T21" fmla="*/ 8 h 45"/>
                  <a:gd name="T22" fmla="*/ 10 w 34"/>
                  <a:gd name="T23" fmla="*/ 12 h 45"/>
                  <a:gd name="T24" fmla="*/ 9 w 34"/>
                  <a:gd name="T25" fmla="*/ 31 h 45"/>
                  <a:gd name="T26" fmla="*/ 9 w 34"/>
                  <a:gd name="T27" fmla="*/ 31 h 45"/>
                  <a:gd name="T28" fmla="*/ 13 w 34"/>
                  <a:gd name="T29" fmla="*/ 36 h 45"/>
                  <a:gd name="T30" fmla="*/ 22 w 34"/>
                  <a:gd name="T31" fmla="*/ 32 h 45"/>
                  <a:gd name="T32" fmla="*/ 25 w 34"/>
                  <a:gd name="T33" fmla="*/ 16 h 45"/>
                  <a:gd name="T34" fmla="*/ 21 w 34"/>
                  <a:gd name="T35" fmla="*/ 10 h 45"/>
                  <a:gd name="T36" fmla="*/ 20 w 34"/>
                  <a:gd name="T37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" h="45">
                    <a:moveTo>
                      <a:pt x="8" y="41"/>
                    </a:moveTo>
                    <a:cubicBezTo>
                      <a:pt x="5" y="39"/>
                      <a:pt x="3" y="36"/>
                      <a:pt x="2" y="33"/>
                    </a:cubicBezTo>
                    <a:cubicBezTo>
                      <a:pt x="0" y="26"/>
                      <a:pt x="0" y="16"/>
                      <a:pt x="4" y="9"/>
                    </a:cubicBezTo>
                    <a:cubicBezTo>
                      <a:pt x="6" y="5"/>
                      <a:pt x="9" y="2"/>
                      <a:pt x="14" y="1"/>
                    </a:cubicBezTo>
                    <a:cubicBezTo>
                      <a:pt x="18" y="0"/>
                      <a:pt x="22" y="2"/>
                      <a:pt x="25" y="4"/>
                    </a:cubicBezTo>
                    <a:cubicBezTo>
                      <a:pt x="28" y="7"/>
                      <a:pt x="30" y="10"/>
                      <a:pt x="31" y="14"/>
                    </a:cubicBezTo>
                    <a:cubicBezTo>
                      <a:pt x="34" y="21"/>
                      <a:pt x="32" y="30"/>
                      <a:pt x="27" y="36"/>
                    </a:cubicBezTo>
                    <a:cubicBezTo>
                      <a:pt x="24" y="41"/>
                      <a:pt x="18" y="45"/>
                      <a:pt x="11" y="43"/>
                    </a:cubicBezTo>
                    <a:cubicBezTo>
                      <a:pt x="10" y="42"/>
                      <a:pt x="9" y="42"/>
                      <a:pt x="8" y="41"/>
                    </a:cubicBezTo>
                    <a:close/>
                    <a:moveTo>
                      <a:pt x="20" y="9"/>
                    </a:moveTo>
                    <a:cubicBezTo>
                      <a:pt x="18" y="8"/>
                      <a:pt x="16" y="8"/>
                      <a:pt x="15" y="8"/>
                    </a:cubicBezTo>
                    <a:cubicBezTo>
                      <a:pt x="13" y="8"/>
                      <a:pt x="11" y="10"/>
                      <a:pt x="10" y="12"/>
                    </a:cubicBezTo>
                    <a:cubicBezTo>
                      <a:pt x="8" y="18"/>
                      <a:pt x="7" y="26"/>
                      <a:pt x="9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9" y="33"/>
                      <a:pt x="11" y="35"/>
                      <a:pt x="13" y="36"/>
                    </a:cubicBezTo>
                    <a:cubicBezTo>
                      <a:pt x="17" y="37"/>
                      <a:pt x="20" y="35"/>
                      <a:pt x="22" y="32"/>
                    </a:cubicBezTo>
                    <a:cubicBezTo>
                      <a:pt x="25" y="28"/>
                      <a:pt x="26" y="21"/>
                      <a:pt x="25" y="16"/>
                    </a:cubicBezTo>
                    <a:cubicBezTo>
                      <a:pt x="24" y="14"/>
                      <a:pt x="23" y="12"/>
                      <a:pt x="21" y="10"/>
                    </a:cubicBezTo>
                    <a:cubicBezTo>
                      <a:pt x="20" y="10"/>
                      <a:pt x="20" y="9"/>
                      <a:pt x="2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7" name="">
                <a:extLst>
                  <a:ext uri="{FF2B5EF4-FFF2-40B4-BE49-F238E27FC236}">
                    <a16:creationId xmlns:a16="http://schemas.microsoft.com/office/drawing/2014/main" id="{AC9BCCBA-75C9-4CDF-A71F-FF58D50C47B2}"/>
                  </a:ext>
                </a:extLst>
              </p:cNvPr>
              <p:cNvSpPr/>
              <p:nvPr/>
            </p:nvSpPr>
            <p:spPr bwMode="auto">
              <a:xfrm>
                <a:off x="7988300" y="5238751"/>
                <a:ext cx="158750" cy="177800"/>
              </a:xfrm>
              <a:custGeom>
                <a:avLst/>
                <a:gdLst>
                  <a:gd name="T0" fmla="*/ 6 w 42"/>
                  <a:gd name="T1" fmla="*/ 42 h 47"/>
                  <a:gd name="T2" fmla="*/ 0 w 42"/>
                  <a:gd name="T3" fmla="*/ 30 h 47"/>
                  <a:gd name="T4" fmla="*/ 18 w 42"/>
                  <a:gd name="T5" fmla="*/ 3 h 47"/>
                  <a:gd name="T6" fmla="*/ 35 w 42"/>
                  <a:gd name="T7" fmla="*/ 3 h 47"/>
                  <a:gd name="T8" fmla="*/ 41 w 42"/>
                  <a:gd name="T9" fmla="*/ 18 h 47"/>
                  <a:gd name="T10" fmla="*/ 29 w 42"/>
                  <a:gd name="T11" fmla="*/ 40 h 47"/>
                  <a:gd name="T12" fmla="*/ 9 w 42"/>
                  <a:gd name="T13" fmla="*/ 43 h 47"/>
                  <a:gd name="T14" fmla="*/ 9 w 42"/>
                  <a:gd name="T15" fmla="*/ 43 h 47"/>
                  <a:gd name="T16" fmla="*/ 6 w 42"/>
                  <a:gd name="T17" fmla="*/ 42 h 47"/>
                  <a:gd name="T18" fmla="*/ 11 w 42"/>
                  <a:gd name="T19" fmla="*/ 40 h 47"/>
                  <a:gd name="T20" fmla="*/ 11 w 42"/>
                  <a:gd name="T21" fmla="*/ 40 h 47"/>
                  <a:gd name="T22" fmla="*/ 31 w 42"/>
                  <a:gd name="T23" fmla="*/ 9 h 47"/>
                  <a:gd name="T24" fmla="*/ 31 w 42"/>
                  <a:gd name="T25" fmla="*/ 8 h 47"/>
                  <a:gd name="T26" fmla="*/ 21 w 42"/>
                  <a:gd name="T27" fmla="*/ 9 h 47"/>
                  <a:gd name="T28" fmla="*/ 7 w 42"/>
                  <a:gd name="T29" fmla="*/ 30 h 47"/>
                  <a:gd name="T30" fmla="*/ 12 w 42"/>
                  <a:gd name="T31" fmla="*/ 37 h 47"/>
                  <a:gd name="T32" fmla="*/ 25 w 42"/>
                  <a:gd name="T33" fmla="*/ 34 h 47"/>
                  <a:gd name="T34" fmla="*/ 34 w 42"/>
                  <a:gd name="T35" fmla="*/ 18 h 47"/>
                  <a:gd name="T36" fmla="*/ 31 w 42"/>
                  <a:gd name="T37" fmla="*/ 9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2" h="47">
                    <a:moveTo>
                      <a:pt x="6" y="42"/>
                    </a:moveTo>
                    <a:cubicBezTo>
                      <a:pt x="1" y="38"/>
                      <a:pt x="0" y="34"/>
                      <a:pt x="0" y="30"/>
                    </a:cubicBezTo>
                    <a:cubicBezTo>
                      <a:pt x="0" y="19"/>
                      <a:pt x="10" y="7"/>
                      <a:pt x="18" y="3"/>
                    </a:cubicBezTo>
                    <a:cubicBezTo>
                      <a:pt x="24" y="0"/>
                      <a:pt x="30" y="0"/>
                      <a:pt x="35" y="3"/>
                    </a:cubicBezTo>
                    <a:cubicBezTo>
                      <a:pt x="39" y="6"/>
                      <a:pt x="42" y="11"/>
                      <a:pt x="41" y="18"/>
                    </a:cubicBezTo>
                    <a:cubicBezTo>
                      <a:pt x="40" y="27"/>
                      <a:pt x="36" y="35"/>
                      <a:pt x="29" y="40"/>
                    </a:cubicBezTo>
                    <a:cubicBezTo>
                      <a:pt x="24" y="44"/>
                      <a:pt x="16" y="47"/>
                      <a:pt x="9" y="43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8" y="43"/>
                      <a:pt x="7" y="42"/>
                      <a:pt x="6" y="42"/>
                    </a:cubicBezTo>
                    <a:close/>
                    <a:moveTo>
                      <a:pt x="11" y="40"/>
                    </a:moveTo>
                    <a:cubicBezTo>
                      <a:pt x="11" y="40"/>
                      <a:pt x="11" y="40"/>
                      <a:pt x="11" y="40"/>
                    </a:cubicBezTo>
                    <a:close/>
                    <a:moveTo>
                      <a:pt x="31" y="9"/>
                    </a:moveTo>
                    <a:cubicBezTo>
                      <a:pt x="31" y="9"/>
                      <a:pt x="31" y="8"/>
                      <a:pt x="31" y="8"/>
                    </a:cubicBezTo>
                    <a:cubicBezTo>
                      <a:pt x="27" y="6"/>
                      <a:pt x="22" y="9"/>
                      <a:pt x="21" y="9"/>
                    </a:cubicBezTo>
                    <a:cubicBezTo>
                      <a:pt x="15" y="12"/>
                      <a:pt x="7" y="23"/>
                      <a:pt x="7" y="30"/>
                    </a:cubicBezTo>
                    <a:cubicBezTo>
                      <a:pt x="7" y="33"/>
                      <a:pt x="9" y="35"/>
                      <a:pt x="12" y="37"/>
                    </a:cubicBezTo>
                    <a:cubicBezTo>
                      <a:pt x="16" y="39"/>
                      <a:pt x="22" y="37"/>
                      <a:pt x="25" y="34"/>
                    </a:cubicBezTo>
                    <a:cubicBezTo>
                      <a:pt x="30" y="30"/>
                      <a:pt x="33" y="24"/>
                      <a:pt x="34" y="18"/>
                    </a:cubicBezTo>
                    <a:cubicBezTo>
                      <a:pt x="34" y="14"/>
                      <a:pt x="34" y="10"/>
                      <a:pt x="3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8" name="">
                <a:extLst>
                  <a:ext uri="{FF2B5EF4-FFF2-40B4-BE49-F238E27FC236}">
                    <a16:creationId xmlns:a16="http://schemas.microsoft.com/office/drawing/2014/main" id="{6EF9B3C8-1234-4739-8C1A-AC9B2D7C8701}"/>
                  </a:ext>
                </a:extLst>
              </p:cNvPr>
              <p:cNvSpPr/>
              <p:nvPr/>
            </p:nvSpPr>
            <p:spPr bwMode="auto">
              <a:xfrm>
                <a:off x="7539038" y="5614989"/>
                <a:ext cx="179388" cy="142875"/>
              </a:xfrm>
              <a:custGeom>
                <a:avLst/>
                <a:gdLst>
                  <a:gd name="T0" fmla="*/ 7 w 47"/>
                  <a:gd name="T1" fmla="*/ 33 h 38"/>
                  <a:gd name="T2" fmla="*/ 6 w 47"/>
                  <a:gd name="T3" fmla="*/ 32 h 38"/>
                  <a:gd name="T4" fmla="*/ 0 w 47"/>
                  <a:gd name="T5" fmla="*/ 21 h 38"/>
                  <a:gd name="T6" fmla="*/ 25 w 47"/>
                  <a:gd name="T7" fmla="*/ 1 h 38"/>
                  <a:gd name="T8" fmla="*/ 46 w 47"/>
                  <a:gd name="T9" fmla="*/ 12 h 38"/>
                  <a:gd name="T10" fmla="*/ 43 w 47"/>
                  <a:gd name="T11" fmla="*/ 26 h 38"/>
                  <a:gd name="T12" fmla="*/ 17 w 47"/>
                  <a:gd name="T13" fmla="*/ 37 h 38"/>
                  <a:gd name="T14" fmla="*/ 7 w 47"/>
                  <a:gd name="T15" fmla="*/ 33 h 38"/>
                  <a:gd name="T16" fmla="*/ 37 w 47"/>
                  <a:gd name="T17" fmla="*/ 10 h 38"/>
                  <a:gd name="T18" fmla="*/ 26 w 47"/>
                  <a:gd name="T19" fmla="*/ 8 h 38"/>
                  <a:gd name="T20" fmla="*/ 7 w 47"/>
                  <a:gd name="T21" fmla="*/ 21 h 38"/>
                  <a:gd name="T22" fmla="*/ 7 w 47"/>
                  <a:gd name="T23" fmla="*/ 21 h 38"/>
                  <a:gd name="T24" fmla="*/ 10 w 47"/>
                  <a:gd name="T25" fmla="*/ 27 h 38"/>
                  <a:gd name="T26" fmla="*/ 18 w 47"/>
                  <a:gd name="T27" fmla="*/ 30 h 38"/>
                  <a:gd name="T28" fmla="*/ 37 w 47"/>
                  <a:gd name="T29" fmla="*/ 22 h 38"/>
                  <a:gd name="T30" fmla="*/ 40 w 47"/>
                  <a:gd name="T31" fmla="*/ 14 h 38"/>
                  <a:gd name="T32" fmla="*/ 37 w 47"/>
                  <a:gd name="T33" fmla="*/ 1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38">
                    <a:moveTo>
                      <a:pt x="7" y="33"/>
                    </a:moveTo>
                    <a:cubicBezTo>
                      <a:pt x="6" y="33"/>
                      <a:pt x="6" y="32"/>
                      <a:pt x="6" y="32"/>
                    </a:cubicBezTo>
                    <a:cubicBezTo>
                      <a:pt x="2" y="30"/>
                      <a:pt x="0" y="25"/>
                      <a:pt x="0" y="21"/>
                    </a:cubicBezTo>
                    <a:cubicBezTo>
                      <a:pt x="0" y="11"/>
                      <a:pt x="13" y="3"/>
                      <a:pt x="25" y="1"/>
                    </a:cubicBezTo>
                    <a:cubicBezTo>
                      <a:pt x="36" y="0"/>
                      <a:pt x="44" y="4"/>
                      <a:pt x="46" y="12"/>
                    </a:cubicBezTo>
                    <a:cubicBezTo>
                      <a:pt x="47" y="17"/>
                      <a:pt x="46" y="22"/>
                      <a:pt x="43" y="26"/>
                    </a:cubicBezTo>
                    <a:cubicBezTo>
                      <a:pt x="37" y="33"/>
                      <a:pt x="27" y="38"/>
                      <a:pt x="17" y="37"/>
                    </a:cubicBezTo>
                    <a:cubicBezTo>
                      <a:pt x="13" y="36"/>
                      <a:pt x="10" y="35"/>
                      <a:pt x="7" y="33"/>
                    </a:cubicBezTo>
                    <a:close/>
                    <a:moveTo>
                      <a:pt x="37" y="10"/>
                    </a:moveTo>
                    <a:cubicBezTo>
                      <a:pt x="33" y="7"/>
                      <a:pt x="28" y="8"/>
                      <a:pt x="26" y="8"/>
                    </a:cubicBezTo>
                    <a:cubicBezTo>
                      <a:pt x="16" y="9"/>
                      <a:pt x="7" y="16"/>
                      <a:pt x="7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3"/>
                      <a:pt x="8" y="25"/>
                      <a:pt x="10" y="27"/>
                    </a:cubicBezTo>
                    <a:cubicBezTo>
                      <a:pt x="12" y="28"/>
                      <a:pt x="15" y="29"/>
                      <a:pt x="18" y="30"/>
                    </a:cubicBezTo>
                    <a:cubicBezTo>
                      <a:pt x="25" y="30"/>
                      <a:pt x="33" y="27"/>
                      <a:pt x="37" y="22"/>
                    </a:cubicBezTo>
                    <a:cubicBezTo>
                      <a:pt x="38" y="21"/>
                      <a:pt x="40" y="17"/>
                      <a:pt x="40" y="14"/>
                    </a:cubicBezTo>
                    <a:cubicBezTo>
                      <a:pt x="39" y="12"/>
                      <a:pt x="38" y="11"/>
                      <a:pt x="37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9" name="">
                <a:extLst>
                  <a:ext uri="{FF2B5EF4-FFF2-40B4-BE49-F238E27FC236}">
                    <a16:creationId xmlns:a16="http://schemas.microsoft.com/office/drawing/2014/main" id="{F034C80A-02CF-4DB5-9094-5D4C883770AF}"/>
                  </a:ext>
                </a:extLst>
              </p:cNvPr>
              <p:cNvSpPr/>
              <p:nvPr/>
            </p:nvSpPr>
            <p:spPr bwMode="auto">
              <a:xfrm>
                <a:off x="6977063" y="5553076"/>
                <a:ext cx="179388" cy="141288"/>
              </a:xfrm>
              <a:custGeom>
                <a:avLst/>
                <a:gdLst>
                  <a:gd name="T0" fmla="*/ 12 w 47"/>
                  <a:gd name="T1" fmla="*/ 28 h 37"/>
                  <a:gd name="T2" fmla="*/ 5 w 47"/>
                  <a:gd name="T3" fmla="*/ 22 h 37"/>
                  <a:gd name="T4" fmla="*/ 1 w 47"/>
                  <a:gd name="T5" fmla="*/ 11 h 37"/>
                  <a:gd name="T6" fmla="*/ 9 w 47"/>
                  <a:gd name="T7" fmla="*/ 3 h 37"/>
                  <a:gd name="T8" fmla="*/ 9 w 47"/>
                  <a:gd name="T9" fmla="*/ 3 h 37"/>
                  <a:gd name="T10" fmla="*/ 36 w 47"/>
                  <a:gd name="T11" fmla="*/ 6 h 37"/>
                  <a:gd name="T12" fmla="*/ 46 w 47"/>
                  <a:gd name="T13" fmla="*/ 19 h 37"/>
                  <a:gd name="T14" fmla="*/ 36 w 47"/>
                  <a:gd name="T15" fmla="*/ 35 h 37"/>
                  <a:gd name="T16" fmla="*/ 12 w 47"/>
                  <a:gd name="T17" fmla="*/ 28 h 37"/>
                  <a:gd name="T18" fmla="*/ 34 w 47"/>
                  <a:gd name="T19" fmla="*/ 13 h 37"/>
                  <a:gd name="T20" fmla="*/ 32 w 47"/>
                  <a:gd name="T21" fmla="*/ 12 h 37"/>
                  <a:gd name="T22" fmla="*/ 12 w 47"/>
                  <a:gd name="T23" fmla="*/ 9 h 37"/>
                  <a:gd name="T24" fmla="*/ 12 w 47"/>
                  <a:gd name="T25" fmla="*/ 9 h 37"/>
                  <a:gd name="T26" fmla="*/ 8 w 47"/>
                  <a:gd name="T27" fmla="*/ 13 h 37"/>
                  <a:gd name="T28" fmla="*/ 10 w 47"/>
                  <a:gd name="T29" fmla="*/ 17 h 37"/>
                  <a:gd name="T30" fmla="*/ 35 w 47"/>
                  <a:gd name="T31" fmla="*/ 28 h 37"/>
                  <a:gd name="T32" fmla="*/ 39 w 47"/>
                  <a:gd name="T33" fmla="*/ 20 h 37"/>
                  <a:gd name="T34" fmla="*/ 34 w 47"/>
                  <a:gd name="T35" fmla="*/ 13 h 37"/>
                  <a:gd name="T36" fmla="*/ 10 w 47"/>
                  <a:gd name="T37" fmla="*/ 6 h 37"/>
                  <a:gd name="T38" fmla="*/ 10 w 47"/>
                  <a:gd name="T39" fmla="*/ 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7" h="37">
                    <a:moveTo>
                      <a:pt x="12" y="28"/>
                    </a:moveTo>
                    <a:cubicBezTo>
                      <a:pt x="9" y="26"/>
                      <a:pt x="7" y="24"/>
                      <a:pt x="5" y="22"/>
                    </a:cubicBezTo>
                    <a:cubicBezTo>
                      <a:pt x="2" y="18"/>
                      <a:pt x="0" y="15"/>
                      <a:pt x="1" y="11"/>
                    </a:cubicBezTo>
                    <a:cubicBezTo>
                      <a:pt x="2" y="8"/>
                      <a:pt x="5" y="5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6" y="0"/>
                      <a:pt x="28" y="1"/>
                      <a:pt x="36" y="6"/>
                    </a:cubicBezTo>
                    <a:cubicBezTo>
                      <a:pt x="41" y="9"/>
                      <a:pt x="45" y="14"/>
                      <a:pt x="46" y="19"/>
                    </a:cubicBezTo>
                    <a:cubicBezTo>
                      <a:pt x="47" y="26"/>
                      <a:pt x="44" y="33"/>
                      <a:pt x="36" y="35"/>
                    </a:cubicBezTo>
                    <a:cubicBezTo>
                      <a:pt x="28" y="37"/>
                      <a:pt x="19" y="33"/>
                      <a:pt x="12" y="28"/>
                    </a:cubicBezTo>
                    <a:close/>
                    <a:moveTo>
                      <a:pt x="34" y="13"/>
                    </a:moveTo>
                    <a:cubicBezTo>
                      <a:pt x="33" y="12"/>
                      <a:pt x="33" y="12"/>
                      <a:pt x="32" y="12"/>
                    </a:cubicBezTo>
                    <a:cubicBezTo>
                      <a:pt x="26" y="8"/>
                      <a:pt x="17" y="7"/>
                      <a:pt x="12" y="9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0" y="10"/>
                      <a:pt x="8" y="11"/>
                      <a:pt x="8" y="13"/>
                    </a:cubicBezTo>
                    <a:cubicBezTo>
                      <a:pt x="8" y="14"/>
                      <a:pt x="8" y="15"/>
                      <a:pt x="10" y="17"/>
                    </a:cubicBezTo>
                    <a:cubicBezTo>
                      <a:pt x="16" y="24"/>
                      <a:pt x="27" y="30"/>
                      <a:pt x="35" y="28"/>
                    </a:cubicBezTo>
                    <a:cubicBezTo>
                      <a:pt x="39" y="27"/>
                      <a:pt x="40" y="23"/>
                      <a:pt x="39" y="20"/>
                    </a:cubicBezTo>
                    <a:cubicBezTo>
                      <a:pt x="38" y="17"/>
                      <a:pt x="36" y="14"/>
                      <a:pt x="34" y="13"/>
                    </a:cubicBezTo>
                    <a:close/>
                    <a:moveTo>
                      <a:pt x="10" y="6"/>
                    </a:moveTo>
                    <a:cubicBezTo>
                      <a:pt x="10" y="6"/>
                      <a:pt x="10" y="6"/>
                      <a:pt x="1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60" name="">
                <a:extLst>
                  <a:ext uri="{FF2B5EF4-FFF2-40B4-BE49-F238E27FC236}">
                    <a16:creationId xmlns:a16="http://schemas.microsoft.com/office/drawing/2014/main" id="{F1826946-7DE4-48E2-8520-9F336DF90C1D}"/>
                  </a:ext>
                </a:extLst>
              </p:cNvPr>
              <p:cNvSpPr/>
              <p:nvPr/>
            </p:nvSpPr>
            <p:spPr bwMode="auto">
              <a:xfrm>
                <a:off x="7612063" y="4059239"/>
                <a:ext cx="60325" cy="63500"/>
              </a:xfrm>
              <a:custGeom>
                <a:avLst/>
                <a:gdLst>
                  <a:gd name="T0" fmla="*/ 2 w 16"/>
                  <a:gd name="T1" fmla="*/ 16 h 17"/>
                  <a:gd name="T2" fmla="*/ 1 w 16"/>
                  <a:gd name="T3" fmla="*/ 12 h 17"/>
                  <a:gd name="T4" fmla="*/ 10 w 16"/>
                  <a:gd name="T5" fmla="*/ 1 h 17"/>
                  <a:gd name="T6" fmla="*/ 15 w 16"/>
                  <a:gd name="T7" fmla="*/ 1 h 17"/>
                  <a:gd name="T8" fmla="*/ 14 w 16"/>
                  <a:gd name="T9" fmla="*/ 6 h 17"/>
                  <a:gd name="T10" fmla="*/ 7 w 16"/>
                  <a:gd name="T11" fmla="*/ 15 h 17"/>
                  <a:gd name="T12" fmla="*/ 3 w 16"/>
                  <a:gd name="T13" fmla="*/ 17 h 17"/>
                  <a:gd name="T14" fmla="*/ 2 w 16"/>
                  <a:gd name="T15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7">
                    <a:moveTo>
                      <a:pt x="2" y="16"/>
                    </a:moveTo>
                    <a:cubicBezTo>
                      <a:pt x="1" y="15"/>
                      <a:pt x="0" y="13"/>
                      <a:pt x="1" y="12"/>
                    </a:cubicBezTo>
                    <a:cubicBezTo>
                      <a:pt x="3" y="8"/>
                      <a:pt x="6" y="4"/>
                      <a:pt x="10" y="1"/>
                    </a:cubicBezTo>
                    <a:cubicBezTo>
                      <a:pt x="11" y="0"/>
                      <a:pt x="13" y="0"/>
                      <a:pt x="15" y="1"/>
                    </a:cubicBezTo>
                    <a:cubicBezTo>
                      <a:pt x="16" y="3"/>
                      <a:pt x="16" y="5"/>
                      <a:pt x="14" y="6"/>
                    </a:cubicBezTo>
                    <a:cubicBezTo>
                      <a:pt x="11" y="9"/>
                      <a:pt x="9" y="12"/>
                      <a:pt x="7" y="15"/>
                    </a:cubicBezTo>
                    <a:cubicBezTo>
                      <a:pt x="6" y="17"/>
                      <a:pt x="4" y="17"/>
                      <a:pt x="3" y="17"/>
                    </a:cubicBezTo>
                    <a:cubicBezTo>
                      <a:pt x="2" y="17"/>
                      <a:pt x="2" y="16"/>
                      <a:pt x="2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61" name="">
                <a:extLst>
                  <a:ext uri="{FF2B5EF4-FFF2-40B4-BE49-F238E27FC236}">
                    <a16:creationId xmlns:a16="http://schemas.microsoft.com/office/drawing/2014/main" id="{A1987E36-DB32-491F-BBE3-9220F896EA78}"/>
                  </a:ext>
                </a:extLst>
              </p:cNvPr>
              <p:cNvSpPr/>
              <p:nvPr/>
            </p:nvSpPr>
            <p:spPr bwMode="auto">
              <a:xfrm>
                <a:off x="7759700" y="4195764"/>
                <a:ext cx="53975" cy="52388"/>
              </a:xfrm>
              <a:custGeom>
                <a:avLst/>
                <a:gdLst>
                  <a:gd name="T0" fmla="*/ 2 w 14"/>
                  <a:gd name="T1" fmla="*/ 12 h 14"/>
                  <a:gd name="T2" fmla="*/ 2 w 14"/>
                  <a:gd name="T3" fmla="*/ 12 h 14"/>
                  <a:gd name="T4" fmla="*/ 1 w 14"/>
                  <a:gd name="T5" fmla="*/ 7 h 14"/>
                  <a:gd name="T6" fmla="*/ 8 w 14"/>
                  <a:gd name="T7" fmla="*/ 1 h 14"/>
                  <a:gd name="T8" fmla="*/ 13 w 14"/>
                  <a:gd name="T9" fmla="*/ 2 h 14"/>
                  <a:gd name="T10" fmla="*/ 12 w 14"/>
                  <a:gd name="T11" fmla="*/ 7 h 14"/>
                  <a:gd name="T12" fmla="*/ 6 w 14"/>
                  <a:gd name="T13" fmla="*/ 12 h 14"/>
                  <a:gd name="T14" fmla="*/ 2 w 14"/>
                  <a:gd name="T15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14">
                    <a:moveTo>
                      <a:pt x="2" y="12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0" y="11"/>
                      <a:pt x="0" y="9"/>
                      <a:pt x="1" y="7"/>
                    </a:cubicBezTo>
                    <a:cubicBezTo>
                      <a:pt x="3" y="5"/>
                      <a:pt x="5" y="3"/>
                      <a:pt x="8" y="1"/>
                    </a:cubicBezTo>
                    <a:cubicBezTo>
                      <a:pt x="10" y="0"/>
                      <a:pt x="12" y="0"/>
                      <a:pt x="13" y="2"/>
                    </a:cubicBezTo>
                    <a:cubicBezTo>
                      <a:pt x="14" y="4"/>
                      <a:pt x="14" y="6"/>
                      <a:pt x="12" y="7"/>
                    </a:cubicBezTo>
                    <a:cubicBezTo>
                      <a:pt x="10" y="8"/>
                      <a:pt x="8" y="10"/>
                      <a:pt x="6" y="12"/>
                    </a:cubicBezTo>
                    <a:cubicBezTo>
                      <a:pt x="5" y="13"/>
                      <a:pt x="3" y="14"/>
                      <a:pt x="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62" name="">
                <a:extLst>
                  <a:ext uri="{FF2B5EF4-FFF2-40B4-BE49-F238E27FC236}">
                    <a16:creationId xmlns:a16="http://schemas.microsoft.com/office/drawing/2014/main" id="{22404B39-4E37-46C8-8A88-45CFE69B875B}"/>
                  </a:ext>
                </a:extLst>
              </p:cNvPr>
              <p:cNvSpPr/>
              <p:nvPr/>
            </p:nvSpPr>
            <p:spPr bwMode="auto">
              <a:xfrm>
                <a:off x="7851775" y="4321176"/>
                <a:ext cx="90488" cy="63500"/>
              </a:xfrm>
              <a:custGeom>
                <a:avLst/>
                <a:gdLst>
                  <a:gd name="T0" fmla="*/ 2 w 24"/>
                  <a:gd name="T1" fmla="*/ 16 h 17"/>
                  <a:gd name="T2" fmla="*/ 1 w 24"/>
                  <a:gd name="T3" fmla="*/ 15 h 17"/>
                  <a:gd name="T4" fmla="*/ 3 w 24"/>
                  <a:gd name="T5" fmla="*/ 10 h 17"/>
                  <a:gd name="T6" fmla="*/ 18 w 24"/>
                  <a:gd name="T7" fmla="*/ 1 h 17"/>
                  <a:gd name="T8" fmla="*/ 23 w 24"/>
                  <a:gd name="T9" fmla="*/ 3 h 17"/>
                  <a:gd name="T10" fmla="*/ 22 w 24"/>
                  <a:gd name="T11" fmla="*/ 7 h 17"/>
                  <a:gd name="T12" fmla="*/ 6 w 24"/>
                  <a:gd name="T13" fmla="*/ 16 h 17"/>
                  <a:gd name="T14" fmla="*/ 2 w 24"/>
                  <a:gd name="T15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17">
                    <a:moveTo>
                      <a:pt x="2" y="16"/>
                    </a:moveTo>
                    <a:cubicBezTo>
                      <a:pt x="2" y="16"/>
                      <a:pt x="2" y="15"/>
                      <a:pt x="1" y="15"/>
                    </a:cubicBezTo>
                    <a:cubicBezTo>
                      <a:pt x="0" y="13"/>
                      <a:pt x="1" y="11"/>
                      <a:pt x="3" y="10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20" y="0"/>
                      <a:pt x="22" y="1"/>
                      <a:pt x="23" y="3"/>
                    </a:cubicBezTo>
                    <a:cubicBezTo>
                      <a:pt x="24" y="4"/>
                      <a:pt x="23" y="6"/>
                      <a:pt x="22" y="7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5" y="17"/>
                      <a:pt x="4" y="17"/>
                      <a:pt x="2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63" name="">
                <a:extLst>
                  <a:ext uri="{FF2B5EF4-FFF2-40B4-BE49-F238E27FC236}">
                    <a16:creationId xmlns:a16="http://schemas.microsoft.com/office/drawing/2014/main" id="{1D1B827F-8035-4C4B-A477-2C5D5A3FAC9F}"/>
                  </a:ext>
                </a:extLst>
              </p:cNvPr>
              <p:cNvSpPr/>
              <p:nvPr/>
            </p:nvSpPr>
            <p:spPr bwMode="auto">
              <a:xfrm>
                <a:off x="7923213" y="4498976"/>
                <a:ext cx="60325" cy="46038"/>
              </a:xfrm>
              <a:custGeom>
                <a:avLst/>
                <a:gdLst>
                  <a:gd name="T0" fmla="*/ 2 w 16"/>
                  <a:gd name="T1" fmla="*/ 11 h 12"/>
                  <a:gd name="T2" fmla="*/ 1 w 16"/>
                  <a:gd name="T3" fmla="*/ 11 h 12"/>
                  <a:gd name="T4" fmla="*/ 1 w 16"/>
                  <a:gd name="T5" fmla="*/ 6 h 12"/>
                  <a:gd name="T6" fmla="*/ 11 w 16"/>
                  <a:gd name="T7" fmla="*/ 0 h 12"/>
                  <a:gd name="T8" fmla="*/ 16 w 16"/>
                  <a:gd name="T9" fmla="*/ 3 h 12"/>
                  <a:gd name="T10" fmla="*/ 13 w 16"/>
                  <a:gd name="T11" fmla="*/ 7 h 12"/>
                  <a:gd name="T12" fmla="*/ 6 w 16"/>
                  <a:gd name="T13" fmla="*/ 11 h 12"/>
                  <a:gd name="T14" fmla="*/ 2 w 16"/>
                  <a:gd name="T15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2">
                    <a:moveTo>
                      <a:pt x="2" y="11"/>
                    </a:moveTo>
                    <a:cubicBezTo>
                      <a:pt x="2" y="11"/>
                      <a:pt x="1" y="11"/>
                      <a:pt x="1" y="11"/>
                    </a:cubicBezTo>
                    <a:cubicBezTo>
                      <a:pt x="0" y="9"/>
                      <a:pt x="0" y="7"/>
                      <a:pt x="1" y="6"/>
                    </a:cubicBezTo>
                    <a:cubicBezTo>
                      <a:pt x="4" y="3"/>
                      <a:pt x="8" y="1"/>
                      <a:pt x="11" y="0"/>
                    </a:cubicBezTo>
                    <a:cubicBezTo>
                      <a:pt x="13" y="0"/>
                      <a:pt x="15" y="1"/>
                      <a:pt x="16" y="3"/>
                    </a:cubicBezTo>
                    <a:cubicBezTo>
                      <a:pt x="16" y="4"/>
                      <a:pt x="15" y="6"/>
                      <a:pt x="13" y="7"/>
                    </a:cubicBezTo>
                    <a:cubicBezTo>
                      <a:pt x="11" y="8"/>
                      <a:pt x="8" y="9"/>
                      <a:pt x="6" y="11"/>
                    </a:cubicBezTo>
                    <a:cubicBezTo>
                      <a:pt x="5" y="12"/>
                      <a:pt x="3" y="12"/>
                      <a:pt x="2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64" name="">
                <a:extLst>
                  <a:ext uri="{FF2B5EF4-FFF2-40B4-BE49-F238E27FC236}">
                    <a16:creationId xmlns:a16="http://schemas.microsoft.com/office/drawing/2014/main" id="{B0BD665F-A3A4-4D12-8008-BD00C9B8E2BA}"/>
                  </a:ext>
                </a:extLst>
              </p:cNvPr>
              <p:cNvSpPr/>
              <p:nvPr/>
            </p:nvSpPr>
            <p:spPr bwMode="auto">
              <a:xfrm>
                <a:off x="7945438" y="4643439"/>
                <a:ext cx="130175" cy="60325"/>
              </a:xfrm>
              <a:custGeom>
                <a:avLst/>
                <a:gdLst>
                  <a:gd name="T0" fmla="*/ 2 w 34"/>
                  <a:gd name="T1" fmla="*/ 15 h 16"/>
                  <a:gd name="T2" fmla="*/ 1 w 34"/>
                  <a:gd name="T3" fmla="*/ 14 h 16"/>
                  <a:gd name="T4" fmla="*/ 3 w 34"/>
                  <a:gd name="T5" fmla="*/ 9 h 16"/>
                  <a:gd name="T6" fmla="*/ 29 w 34"/>
                  <a:gd name="T7" fmla="*/ 0 h 16"/>
                  <a:gd name="T8" fmla="*/ 33 w 34"/>
                  <a:gd name="T9" fmla="*/ 3 h 16"/>
                  <a:gd name="T10" fmla="*/ 31 w 34"/>
                  <a:gd name="T11" fmla="*/ 7 h 16"/>
                  <a:gd name="T12" fmla="*/ 5 w 34"/>
                  <a:gd name="T13" fmla="*/ 16 h 16"/>
                  <a:gd name="T14" fmla="*/ 2 w 34"/>
                  <a:gd name="T15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16">
                    <a:moveTo>
                      <a:pt x="2" y="15"/>
                    </a:moveTo>
                    <a:cubicBezTo>
                      <a:pt x="1" y="15"/>
                      <a:pt x="1" y="14"/>
                      <a:pt x="1" y="14"/>
                    </a:cubicBezTo>
                    <a:cubicBezTo>
                      <a:pt x="0" y="12"/>
                      <a:pt x="1" y="10"/>
                      <a:pt x="3" y="9"/>
                    </a:cubicBezTo>
                    <a:cubicBezTo>
                      <a:pt x="12" y="6"/>
                      <a:pt x="19" y="3"/>
                      <a:pt x="29" y="0"/>
                    </a:cubicBezTo>
                    <a:cubicBezTo>
                      <a:pt x="31" y="0"/>
                      <a:pt x="33" y="1"/>
                      <a:pt x="33" y="3"/>
                    </a:cubicBezTo>
                    <a:cubicBezTo>
                      <a:pt x="34" y="4"/>
                      <a:pt x="33" y="6"/>
                      <a:pt x="31" y="7"/>
                    </a:cubicBezTo>
                    <a:cubicBezTo>
                      <a:pt x="22" y="10"/>
                      <a:pt x="14" y="12"/>
                      <a:pt x="5" y="16"/>
                    </a:cubicBezTo>
                    <a:cubicBezTo>
                      <a:pt x="4" y="16"/>
                      <a:pt x="3" y="16"/>
                      <a:pt x="2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65" name="">
                <a:extLst>
                  <a:ext uri="{FF2B5EF4-FFF2-40B4-BE49-F238E27FC236}">
                    <a16:creationId xmlns:a16="http://schemas.microsoft.com/office/drawing/2014/main" id="{D4263676-521D-4093-8E6C-669DDAC0DC9A}"/>
                  </a:ext>
                </a:extLst>
              </p:cNvPr>
              <p:cNvSpPr/>
              <p:nvPr/>
            </p:nvSpPr>
            <p:spPr bwMode="auto">
              <a:xfrm>
                <a:off x="7926388" y="4862514"/>
                <a:ext cx="125413" cy="49213"/>
              </a:xfrm>
              <a:custGeom>
                <a:avLst/>
                <a:gdLst>
                  <a:gd name="T0" fmla="*/ 1 w 33"/>
                  <a:gd name="T1" fmla="*/ 7 h 13"/>
                  <a:gd name="T2" fmla="*/ 0 w 33"/>
                  <a:gd name="T3" fmla="*/ 3 h 13"/>
                  <a:gd name="T4" fmla="*/ 4 w 33"/>
                  <a:gd name="T5" fmla="*/ 0 h 13"/>
                  <a:gd name="T6" fmla="*/ 30 w 33"/>
                  <a:gd name="T7" fmla="*/ 6 h 13"/>
                  <a:gd name="T8" fmla="*/ 33 w 33"/>
                  <a:gd name="T9" fmla="*/ 10 h 13"/>
                  <a:gd name="T10" fmla="*/ 29 w 33"/>
                  <a:gd name="T11" fmla="*/ 13 h 13"/>
                  <a:gd name="T12" fmla="*/ 3 w 33"/>
                  <a:gd name="T13" fmla="*/ 7 h 13"/>
                  <a:gd name="T14" fmla="*/ 1 w 33"/>
                  <a:gd name="T15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13">
                    <a:moveTo>
                      <a:pt x="1" y="7"/>
                    </a:moveTo>
                    <a:cubicBezTo>
                      <a:pt x="0" y="6"/>
                      <a:pt x="0" y="5"/>
                      <a:pt x="0" y="3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13" y="2"/>
                      <a:pt x="22" y="4"/>
                      <a:pt x="30" y="6"/>
                    </a:cubicBezTo>
                    <a:cubicBezTo>
                      <a:pt x="32" y="6"/>
                      <a:pt x="33" y="8"/>
                      <a:pt x="33" y="10"/>
                    </a:cubicBezTo>
                    <a:cubicBezTo>
                      <a:pt x="33" y="12"/>
                      <a:pt x="31" y="13"/>
                      <a:pt x="29" y="13"/>
                    </a:cubicBezTo>
                    <a:cubicBezTo>
                      <a:pt x="20" y="11"/>
                      <a:pt x="11" y="9"/>
                      <a:pt x="3" y="7"/>
                    </a:cubicBezTo>
                    <a:cubicBezTo>
                      <a:pt x="2" y="7"/>
                      <a:pt x="2" y="7"/>
                      <a:pt x="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66" name="">
                <a:extLst>
                  <a:ext uri="{FF2B5EF4-FFF2-40B4-BE49-F238E27FC236}">
                    <a16:creationId xmlns:a16="http://schemas.microsoft.com/office/drawing/2014/main" id="{A8C915D7-933C-40C4-A2C3-A005C56C0319}"/>
                  </a:ext>
                </a:extLst>
              </p:cNvPr>
              <p:cNvSpPr/>
              <p:nvPr/>
            </p:nvSpPr>
            <p:spPr bwMode="auto">
              <a:xfrm>
                <a:off x="7862888" y="5045076"/>
                <a:ext cx="57150" cy="41275"/>
              </a:xfrm>
              <a:custGeom>
                <a:avLst/>
                <a:gdLst>
                  <a:gd name="T0" fmla="*/ 1 w 15"/>
                  <a:gd name="T1" fmla="*/ 6 h 11"/>
                  <a:gd name="T2" fmla="*/ 0 w 15"/>
                  <a:gd name="T3" fmla="*/ 2 h 11"/>
                  <a:gd name="T4" fmla="*/ 5 w 15"/>
                  <a:gd name="T5" fmla="*/ 0 h 11"/>
                  <a:gd name="T6" fmla="*/ 13 w 15"/>
                  <a:gd name="T7" fmla="*/ 5 h 11"/>
                  <a:gd name="T8" fmla="*/ 14 w 15"/>
                  <a:gd name="T9" fmla="*/ 10 h 11"/>
                  <a:gd name="T10" fmla="*/ 9 w 15"/>
                  <a:gd name="T11" fmla="*/ 10 h 11"/>
                  <a:gd name="T12" fmla="*/ 9 w 15"/>
                  <a:gd name="T13" fmla="*/ 10 h 11"/>
                  <a:gd name="T14" fmla="*/ 2 w 15"/>
                  <a:gd name="T15" fmla="*/ 7 h 11"/>
                  <a:gd name="T16" fmla="*/ 1 w 15"/>
                  <a:gd name="T1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11">
                    <a:moveTo>
                      <a:pt x="1" y="6"/>
                    </a:moveTo>
                    <a:cubicBezTo>
                      <a:pt x="0" y="5"/>
                      <a:pt x="0" y="4"/>
                      <a:pt x="0" y="2"/>
                    </a:cubicBezTo>
                    <a:cubicBezTo>
                      <a:pt x="1" y="0"/>
                      <a:pt x="3" y="0"/>
                      <a:pt x="5" y="0"/>
                    </a:cubicBezTo>
                    <a:cubicBezTo>
                      <a:pt x="8" y="1"/>
                      <a:pt x="10" y="3"/>
                      <a:pt x="13" y="5"/>
                    </a:cubicBezTo>
                    <a:cubicBezTo>
                      <a:pt x="14" y="6"/>
                      <a:pt x="15" y="8"/>
                      <a:pt x="14" y="10"/>
                    </a:cubicBezTo>
                    <a:cubicBezTo>
                      <a:pt x="12" y="11"/>
                      <a:pt x="10" y="11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7" y="9"/>
                      <a:pt x="4" y="8"/>
                      <a:pt x="2" y="7"/>
                    </a:cubicBezTo>
                    <a:cubicBezTo>
                      <a:pt x="2" y="7"/>
                      <a:pt x="2" y="6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67" name="">
                <a:extLst>
                  <a:ext uri="{FF2B5EF4-FFF2-40B4-BE49-F238E27FC236}">
                    <a16:creationId xmlns:a16="http://schemas.microsoft.com/office/drawing/2014/main" id="{ABEEBAD9-B013-4F34-9D0B-EEF9A5E1B17E}"/>
                  </a:ext>
                </a:extLst>
              </p:cNvPr>
              <p:cNvSpPr/>
              <p:nvPr/>
            </p:nvSpPr>
            <p:spPr bwMode="auto">
              <a:xfrm>
                <a:off x="7732713" y="5186364"/>
                <a:ext cx="114300" cy="117475"/>
              </a:xfrm>
              <a:custGeom>
                <a:avLst/>
                <a:gdLst>
                  <a:gd name="T0" fmla="*/ 24 w 30"/>
                  <a:gd name="T1" fmla="*/ 30 h 31"/>
                  <a:gd name="T2" fmla="*/ 23 w 30"/>
                  <a:gd name="T3" fmla="*/ 30 h 31"/>
                  <a:gd name="T4" fmla="*/ 1 w 30"/>
                  <a:gd name="T5" fmla="*/ 6 h 31"/>
                  <a:gd name="T6" fmla="*/ 2 w 30"/>
                  <a:gd name="T7" fmla="*/ 1 h 31"/>
                  <a:gd name="T8" fmla="*/ 7 w 30"/>
                  <a:gd name="T9" fmla="*/ 1 h 31"/>
                  <a:gd name="T10" fmla="*/ 28 w 30"/>
                  <a:gd name="T11" fmla="*/ 25 h 31"/>
                  <a:gd name="T12" fmla="*/ 28 w 30"/>
                  <a:gd name="T13" fmla="*/ 30 h 31"/>
                  <a:gd name="T14" fmla="*/ 24 w 30"/>
                  <a:gd name="T15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31">
                    <a:moveTo>
                      <a:pt x="24" y="30"/>
                    </a:moveTo>
                    <a:cubicBezTo>
                      <a:pt x="24" y="30"/>
                      <a:pt x="23" y="30"/>
                      <a:pt x="23" y="30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30" y="27"/>
                      <a:pt x="30" y="29"/>
                      <a:pt x="28" y="30"/>
                    </a:cubicBezTo>
                    <a:cubicBezTo>
                      <a:pt x="27" y="31"/>
                      <a:pt x="25" y="31"/>
                      <a:pt x="24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68" name="">
                <a:extLst>
                  <a:ext uri="{FF2B5EF4-FFF2-40B4-BE49-F238E27FC236}">
                    <a16:creationId xmlns:a16="http://schemas.microsoft.com/office/drawing/2014/main" id="{29E73961-840D-45C8-8457-EF938715B915}"/>
                  </a:ext>
                </a:extLst>
              </p:cNvPr>
              <p:cNvSpPr/>
              <p:nvPr/>
            </p:nvSpPr>
            <p:spPr bwMode="auto">
              <a:xfrm>
                <a:off x="7558088" y="5291139"/>
                <a:ext cx="46038" cy="65088"/>
              </a:xfrm>
              <a:custGeom>
                <a:avLst/>
                <a:gdLst>
                  <a:gd name="T0" fmla="*/ 6 w 12"/>
                  <a:gd name="T1" fmla="*/ 16 h 17"/>
                  <a:gd name="T2" fmla="*/ 6 w 12"/>
                  <a:gd name="T3" fmla="*/ 15 h 17"/>
                  <a:gd name="T4" fmla="*/ 0 w 12"/>
                  <a:gd name="T5" fmla="*/ 4 h 17"/>
                  <a:gd name="T6" fmla="*/ 4 w 12"/>
                  <a:gd name="T7" fmla="*/ 0 h 17"/>
                  <a:gd name="T8" fmla="*/ 7 w 12"/>
                  <a:gd name="T9" fmla="*/ 3 h 17"/>
                  <a:gd name="T10" fmla="*/ 11 w 12"/>
                  <a:gd name="T11" fmla="*/ 10 h 17"/>
                  <a:gd name="T12" fmla="*/ 11 w 12"/>
                  <a:gd name="T13" fmla="*/ 15 h 17"/>
                  <a:gd name="T14" fmla="*/ 6 w 12"/>
                  <a:gd name="T15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7">
                    <a:moveTo>
                      <a:pt x="6" y="16"/>
                    </a:moveTo>
                    <a:cubicBezTo>
                      <a:pt x="6" y="16"/>
                      <a:pt x="6" y="16"/>
                      <a:pt x="6" y="15"/>
                    </a:cubicBezTo>
                    <a:cubicBezTo>
                      <a:pt x="3" y="12"/>
                      <a:pt x="1" y="8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5" y="0"/>
                      <a:pt x="7" y="1"/>
                      <a:pt x="7" y="3"/>
                    </a:cubicBezTo>
                    <a:cubicBezTo>
                      <a:pt x="7" y="6"/>
                      <a:pt x="9" y="8"/>
                      <a:pt x="11" y="10"/>
                    </a:cubicBezTo>
                    <a:cubicBezTo>
                      <a:pt x="12" y="12"/>
                      <a:pt x="12" y="14"/>
                      <a:pt x="11" y="15"/>
                    </a:cubicBezTo>
                    <a:cubicBezTo>
                      <a:pt x="10" y="17"/>
                      <a:pt x="8" y="17"/>
                      <a:pt x="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69" name="">
                <a:extLst>
                  <a:ext uri="{FF2B5EF4-FFF2-40B4-BE49-F238E27FC236}">
                    <a16:creationId xmlns:a16="http://schemas.microsoft.com/office/drawing/2014/main" id="{441D852D-63B9-4AAD-8F2B-5AEB5650C7B2}"/>
                  </a:ext>
                </a:extLst>
              </p:cNvPr>
              <p:cNvSpPr/>
              <p:nvPr/>
            </p:nvSpPr>
            <p:spPr bwMode="auto">
              <a:xfrm>
                <a:off x="7421563" y="5334001"/>
                <a:ext cx="60325" cy="131763"/>
              </a:xfrm>
              <a:custGeom>
                <a:avLst/>
                <a:gdLst>
                  <a:gd name="T0" fmla="*/ 10 w 16"/>
                  <a:gd name="T1" fmla="*/ 34 h 35"/>
                  <a:gd name="T2" fmla="*/ 9 w 16"/>
                  <a:gd name="T3" fmla="*/ 33 h 35"/>
                  <a:gd name="T4" fmla="*/ 0 w 16"/>
                  <a:gd name="T5" fmla="*/ 4 h 35"/>
                  <a:gd name="T6" fmla="*/ 4 w 16"/>
                  <a:gd name="T7" fmla="*/ 0 h 35"/>
                  <a:gd name="T8" fmla="*/ 7 w 16"/>
                  <a:gd name="T9" fmla="*/ 3 h 35"/>
                  <a:gd name="T10" fmla="*/ 15 w 16"/>
                  <a:gd name="T11" fmla="*/ 30 h 35"/>
                  <a:gd name="T12" fmla="*/ 14 w 16"/>
                  <a:gd name="T13" fmla="*/ 34 h 35"/>
                  <a:gd name="T14" fmla="*/ 10 w 16"/>
                  <a:gd name="T15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35">
                    <a:moveTo>
                      <a:pt x="10" y="34"/>
                    </a:moveTo>
                    <a:cubicBezTo>
                      <a:pt x="10" y="34"/>
                      <a:pt x="10" y="34"/>
                      <a:pt x="9" y="33"/>
                    </a:cubicBezTo>
                    <a:cubicBezTo>
                      <a:pt x="4" y="24"/>
                      <a:pt x="1" y="1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7" y="1"/>
                      <a:pt x="7" y="3"/>
                    </a:cubicBezTo>
                    <a:cubicBezTo>
                      <a:pt x="8" y="12"/>
                      <a:pt x="11" y="21"/>
                      <a:pt x="15" y="30"/>
                    </a:cubicBezTo>
                    <a:cubicBezTo>
                      <a:pt x="16" y="31"/>
                      <a:pt x="16" y="33"/>
                      <a:pt x="14" y="34"/>
                    </a:cubicBezTo>
                    <a:cubicBezTo>
                      <a:pt x="13" y="35"/>
                      <a:pt x="11" y="35"/>
                      <a:pt x="10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70" name="">
                <a:extLst>
                  <a:ext uri="{FF2B5EF4-FFF2-40B4-BE49-F238E27FC236}">
                    <a16:creationId xmlns:a16="http://schemas.microsoft.com/office/drawing/2014/main" id="{680049BF-BB41-41A9-A91D-8EF08020E3FD}"/>
                  </a:ext>
                </a:extLst>
              </p:cNvPr>
              <p:cNvSpPr/>
              <p:nvPr/>
            </p:nvSpPr>
            <p:spPr bwMode="auto">
              <a:xfrm>
                <a:off x="7219950" y="5341939"/>
                <a:ext cx="30163" cy="74613"/>
              </a:xfrm>
              <a:custGeom>
                <a:avLst/>
                <a:gdLst>
                  <a:gd name="T0" fmla="*/ 2 w 8"/>
                  <a:gd name="T1" fmla="*/ 19 h 20"/>
                  <a:gd name="T2" fmla="*/ 0 w 8"/>
                  <a:gd name="T3" fmla="*/ 17 h 20"/>
                  <a:gd name="T4" fmla="*/ 1 w 8"/>
                  <a:gd name="T5" fmla="*/ 3 h 20"/>
                  <a:gd name="T6" fmla="*/ 4 w 8"/>
                  <a:gd name="T7" fmla="*/ 0 h 20"/>
                  <a:gd name="T8" fmla="*/ 7 w 8"/>
                  <a:gd name="T9" fmla="*/ 4 h 20"/>
                  <a:gd name="T10" fmla="*/ 7 w 8"/>
                  <a:gd name="T11" fmla="*/ 17 h 20"/>
                  <a:gd name="T12" fmla="*/ 4 w 8"/>
                  <a:gd name="T13" fmla="*/ 20 h 20"/>
                  <a:gd name="T14" fmla="*/ 2 w 8"/>
                  <a:gd name="T15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20">
                    <a:moveTo>
                      <a:pt x="2" y="19"/>
                    </a:moveTo>
                    <a:cubicBezTo>
                      <a:pt x="1" y="19"/>
                      <a:pt x="0" y="18"/>
                      <a:pt x="0" y="17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7" y="4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9"/>
                      <a:pt x="6" y="20"/>
                      <a:pt x="4" y="20"/>
                    </a:cubicBezTo>
                    <a:cubicBezTo>
                      <a:pt x="3" y="20"/>
                      <a:pt x="2" y="20"/>
                      <a:pt x="2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71" name="">
                <a:extLst>
                  <a:ext uri="{FF2B5EF4-FFF2-40B4-BE49-F238E27FC236}">
                    <a16:creationId xmlns:a16="http://schemas.microsoft.com/office/drawing/2014/main" id="{713FAC0C-58F2-41C6-9515-DD95BC977DB1}"/>
                  </a:ext>
                </a:extLst>
              </p:cNvPr>
              <p:cNvSpPr/>
              <p:nvPr/>
            </p:nvSpPr>
            <p:spPr bwMode="auto">
              <a:xfrm>
                <a:off x="6600825" y="4048126"/>
                <a:ext cx="1306513" cy="1277938"/>
              </a:xfrm>
              <a:custGeom>
                <a:avLst/>
                <a:gdLst>
                  <a:gd name="T0" fmla="*/ 81 w 344"/>
                  <a:gd name="T1" fmla="*/ 291 h 337"/>
                  <a:gd name="T2" fmla="*/ 15 w 344"/>
                  <a:gd name="T3" fmla="*/ 204 h 337"/>
                  <a:gd name="T4" fmla="*/ 21 w 344"/>
                  <a:gd name="T5" fmla="*/ 79 h 337"/>
                  <a:gd name="T6" fmla="*/ 114 w 344"/>
                  <a:gd name="T7" fmla="*/ 9 h 337"/>
                  <a:gd name="T8" fmla="*/ 238 w 344"/>
                  <a:gd name="T9" fmla="*/ 26 h 337"/>
                  <a:gd name="T10" fmla="*/ 308 w 344"/>
                  <a:gd name="T11" fmla="*/ 255 h 337"/>
                  <a:gd name="T12" fmla="*/ 308 w 344"/>
                  <a:gd name="T13" fmla="*/ 255 h 337"/>
                  <a:gd name="T14" fmla="*/ 219 w 344"/>
                  <a:gd name="T15" fmla="*/ 322 h 337"/>
                  <a:gd name="T16" fmla="*/ 100 w 344"/>
                  <a:gd name="T17" fmla="*/ 302 h 337"/>
                  <a:gd name="T18" fmla="*/ 81 w 344"/>
                  <a:gd name="T19" fmla="*/ 291 h 337"/>
                  <a:gd name="T20" fmla="*/ 252 w 344"/>
                  <a:gd name="T21" fmla="*/ 43 h 337"/>
                  <a:gd name="T22" fmla="*/ 235 w 344"/>
                  <a:gd name="T23" fmla="*/ 33 h 337"/>
                  <a:gd name="T24" fmla="*/ 115 w 344"/>
                  <a:gd name="T25" fmla="*/ 16 h 337"/>
                  <a:gd name="T26" fmla="*/ 27 w 344"/>
                  <a:gd name="T27" fmla="*/ 82 h 337"/>
                  <a:gd name="T28" fmla="*/ 22 w 344"/>
                  <a:gd name="T29" fmla="*/ 201 h 337"/>
                  <a:gd name="T30" fmla="*/ 103 w 344"/>
                  <a:gd name="T31" fmla="*/ 296 h 337"/>
                  <a:gd name="T32" fmla="*/ 301 w 344"/>
                  <a:gd name="T33" fmla="*/ 251 h 337"/>
                  <a:gd name="T34" fmla="*/ 252 w 344"/>
                  <a:gd name="T35" fmla="*/ 43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4" h="337">
                    <a:moveTo>
                      <a:pt x="81" y="291"/>
                    </a:moveTo>
                    <a:cubicBezTo>
                      <a:pt x="51" y="270"/>
                      <a:pt x="28" y="239"/>
                      <a:pt x="15" y="204"/>
                    </a:cubicBezTo>
                    <a:cubicBezTo>
                      <a:pt x="0" y="161"/>
                      <a:pt x="2" y="115"/>
                      <a:pt x="21" y="79"/>
                    </a:cubicBezTo>
                    <a:cubicBezTo>
                      <a:pt x="39" y="43"/>
                      <a:pt x="72" y="18"/>
                      <a:pt x="114" y="9"/>
                    </a:cubicBezTo>
                    <a:cubicBezTo>
                      <a:pt x="154" y="0"/>
                      <a:pt x="198" y="6"/>
                      <a:pt x="238" y="26"/>
                    </a:cubicBezTo>
                    <a:cubicBezTo>
                      <a:pt x="322" y="69"/>
                      <a:pt x="344" y="182"/>
                      <a:pt x="308" y="255"/>
                    </a:cubicBezTo>
                    <a:cubicBezTo>
                      <a:pt x="308" y="255"/>
                      <a:pt x="308" y="255"/>
                      <a:pt x="308" y="255"/>
                    </a:cubicBezTo>
                    <a:cubicBezTo>
                      <a:pt x="289" y="291"/>
                      <a:pt x="259" y="314"/>
                      <a:pt x="219" y="322"/>
                    </a:cubicBezTo>
                    <a:cubicBezTo>
                      <a:pt x="183" y="329"/>
                      <a:pt x="140" y="322"/>
                      <a:pt x="100" y="302"/>
                    </a:cubicBezTo>
                    <a:cubicBezTo>
                      <a:pt x="93" y="298"/>
                      <a:pt x="87" y="295"/>
                      <a:pt x="81" y="291"/>
                    </a:cubicBezTo>
                    <a:close/>
                    <a:moveTo>
                      <a:pt x="252" y="43"/>
                    </a:moveTo>
                    <a:cubicBezTo>
                      <a:pt x="246" y="39"/>
                      <a:pt x="241" y="36"/>
                      <a:pt x="235" y="33"/>
                    </a:cubicBezTo>
                    <a:cubicBezTo>
                      <a:pt x="196" y="13"/>
                      <a:pt x="154" y="7"/>
                      <a:pt x="115" y="16"/>
                    </a:cubicBezTo>
                    <a:cubicBezTo>
                      <a:pt x="75" y="24"/>
                      <a:pt x="44" y="48"/>
                      <a:pt x="27" y="82"/>
                    </a:cubicBezTo>
                    <a:cubicBezTo>
                      <a:pt x="9" y="117"/>
                      <a:pt x="8" y="160"/>
                      <a:pt x="22" y="201"/>
                    </a:cubicBezTo>
                    <a:cubicBezTo>
                      <a:pt x="36" y="243"/>
                      <a:pt x="66" y="277"/>
                      <a:pt x="103" y="296"/>
                    </a:cubicBezTo>
                    <a:cubicBezTo>
                      <a:pt x="186" y="337"/>
                      <a:pt x="267" y="319"/>
                      <a:pt x="301" y="251"/>
                    </a:cubicBezTo>
                    <a:cubicBezTo>
                      <a:pt x="334" y="187"/>
                      <a:pt x="318" y="89"/>
                      <a:pt x="252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72" name="">
                <a:extLst>
                  <a:ext uri="{FF2B5EF4-FFF2-40B4-BE49-F238E27FC236}">
                    <a16:creationId xmlns:a16="http://schemas.microsoft.com/office/drawing/2014/main" id="{E3265E3E-030B-46C5-B02B-B71057DA6D12}"/>
                  </a:ext>
                </a:extLst>
              </p:cNvPr>
              <p:cNvSpPr/>
              <p:nvPr/>
            </p:nvSpPr>
            <p:spPr bwMode="auto">
              <a:xfrm>
                <a:off x="6988175" y="4624389"/>
                <a:ext cx="577850" cy="576263"/>
              </a:xfrm>
              <a:custGeom>
                <a:avLst/>
                <a:gdLst>
                  <a:gd name="T0" fmla="*/ 42 w 152"/>
                  <a:gd name="T1" fmla="*/ 135 h 152"/>
                  <a:gd name="T2" fmla="*/ 15 w 152"/>
                  <a:gd name="T3" fmla="*/ 42 h 152"/>
                  <a:gd name="T4" fmla="*/ 111 w 152"/>
                  <a:gd name="T5" fmla="*/ 19 h 152"/>
                  <a:gd name="T6" fmla="*/ 146 w 152"/>
                  <a:gd name="T7" fmla="*/ 63 h 152"/>
                  <a:gd name="T8" fmla="*/ 142 w 152"/>
                  <a:gd name="T9" fmla="*/ 119 h 152"/>
                  <a:gd name="T10" fmla="*/ 142 w 152"/>
                  <a:gd name="T11" fmla="*/ 119 h 152"/>
                  <a:gd name="T12" fmla="*/ 103 w 152"/>
                  <a:gd name="T13" fmla="*/ 149 h 152"/>
                  <a:gd name="T14" fmla="*/ 50 w 152"/>
                  <a:gd name="T15" fmla="*/ 140 h 152"/>
                  <a:gd name="T16" fmla="*/ 42 w 152"/>
                  <a:gd name="T17" fmla="*/ 135 h 152"/>
                  <a:gd name="T18" fmla="*/ 115 w 152"/>
                  <a:gd name="T19" fmla="*/ 29 h 152"/>
                  <a:gd name="T20" fmla="*/ 108 w 152"/>
                  <a:gd name="T21" fmla="*/ 25 h 152"/>
                  <a:gd name="T22" fmla="*/ 22 w 152"/>
                  <a:gd name="T23" fmla="*/ 45 h 152"/>
                  <a:gd name="T24" fmla="*/ 53 w 152"/>
                  <a:gd name="T25" fmla="*/ 134 h 152"/>
                  <a:gd name="T26" fmla="*/ 101 w 152"/>
                  <a:gd name="T27" fmla="*/ 142 h 152"/>
                  <a:gd name="T28" fmla="*/ 136 w 152"/>
                  <a:gd name="T29" fmla="*/ 116 h 152"/>
                  <a:gd name="T30" fmla="*/ 136 w 152"/>
                  <a:gd name="T31" fmla="*/ 116 h 152"/>
                  <a:gd name="T32" fmla="*/ 140 w 152"/>
                  <a:gd name="T33" fmla="*/ 65 h 152"/>
                  <a:gd name="T34" fmla="*/ 115 w 152"/>
                  <a:gd name="T35" fmla="*/ 29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2" h="152">
                    <a:moveTo>
                      <a:pt x="42" y="135"/>
                    </a:moveTo>
                    <a:cubicBezTo>
                      <a:pt x="13" y="115"/>
                      <a:pt x="0" y="73"/>
                      <a:pt x="15" y="42"/>
                    </a:cubicBezTo>
                    <a:cubicBezTo>
                      <a:pt x="32" y="10"/>
                      <a:pt x="74" y="0"/>
                      <a:pt x="111" y="19"/>
                    </a:cubicBezTo>
                    <a:cubicBezTo>
                      <a:pt x="128" y="27"/>
                      <a:pt x="141" y="43"/>
                      <a:pt x="146" y="63"/>
                    </a:cubicBezTo>
                    <a:cubicBezTo>
                      <a:pt x="152" y="82"/>
                      <a:pt x="150" y="103"/>
                      <a:pt x="142" y="119"/>
                    </a:cubicBezTo>
                    <a:cubicBezTo>
                      <a:pt x="142" y="119"/>
                      <a:pt x="142" y="119"/>
                      <a:pt x="142" y="119"/>
                    </a:cubicBezTo>
                    <a:cubicBezTo>
                      <a:pt x="134" y="135"/>
                      <a:pt x="120" y="146"/>
                      <a:pt x="103" y="149"/>
                    </a:cubicBezTo>
                    <a:cubicBezTo>
                      <a:pt x="87" y="152"/>
                      <a:pt x="68" y="149"/>
                      <a:pt x="50" y="140"/>
                    </a:cubicBezTo>
                    <a:cubicBezTo>
                      <a:pt x="47" y="139"/>
                      <a:pt x="45" y="137"/>
                      <a:pt x="42" y="135"/>
                    </a:cubicBezTo>
                    <a:close/>
                    <a:moveTo>
                      <a:pt x="115" y="29"/>
                    </a:moveTo>
                    <a:cubicBezTo>
                      <a:pt x="113" y="28"/>
                      <a:pt x="110" y="26"/>
                      <a:pt x="108" y="25"/>
                    </a:cubicBezTo>
                    <a:cubicBezTo>
                      <a:pt x="74" y="8"/>
                      <a:pt x="36" y="17"/>
                      <a:pt x="22" y="45"/>
                    </a:cubicBezTo>
                    <a:cubicBezTo>
                      <a:pt x="6" y="76"/>
                      <a:pt x="21" y="118"/>
                      <a:pt x="53" y="134"/>
                    </a:cubicBezTo>
                    <a:cubicBezTo>
                      <a:pt x="70" y="142"/>
                      <a:pt x="87" y="145"/>
                      <a:pt x="101" y="142"/>
                    </a:cubicBezTo>
                    <a:cubicBezTo>
                      <a:pt x="117" y="139"/>
                      <a:pt x="129" y="130"/>
                      <a:pt x="136" y="116"/>
                    </a:cubicBezTo>
                    <a:cubicBezTo>
                      <a:pt x="136" y="116"/>
                      <a:pt x="136" y="116"/>
                      <a:pt x="136" y="116"/>
                    </a:cubicBezTo>
                    <a:cubicBezTo>
                      <a:pt x="143" y="101"/>
                      <a:pt x="145" y="83"/>
                      <a:pt x="140" y="65"/>
                    </a:cubicBezTo>
                    <a:cubicBezTo>
                      <a:pt x="135" y="50"/>
                      <a:pt x="127" y="37"/>
                      <a:pt x="115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73" name="">
                <a:extLst>
                  <a:ext uri="{FF2B5EF4-FFF2-40B4-BE49-F238E27FC236}">
                    <a16:creationId xmlns:a16="http://schemas.microsoft.com/office/drawing/2014/main" id="{91089797-CA69-4DAE-A552-4026ADF24161}"/>
                  </a:ext>
                </a:extLst>
              </p:cNvPr>
              <p:cNvSpPr/>
              <p:nvPr/>
            </p:nvSpPr>
            <p:spPr bwMode="auto">
              <a:xfrm>
                <a:off x="7486650" y="4502151"/>
                <a:ext cx="269875" cy="280988"/>
              </a:xfrm>
              <a:custGeom>
                <a:avLst/>
                <a:gdLst>
                  <a:gd name="T0" fmla="*/ 17 w 71"/>
                  <a:gd name="T1" fmla="*/ 66 h 74"/>
                  <a:gd name="T2" fmla="*/ 4 w 71"/>
                  <a:gd name="T3" fmla="*/ 47 h 74"/>
                  <a:gd name="T4" fmla="*/ 5 w 71"/>
                  <a:gd name="T5" fmla="*/ 21 h 74"/>
                  <a:gd name="T6" fmla="*/ 51 w 71"/>
                  <a:gd name="T7" fmla="*/ 9 h 74"/>
                  <a:gd name="T8" fmla="*/ 68 w 71"/>
                  <a:gd name="T9" fmla="*/ 31 h 74"/>
                  <a:gd name="T10" fmla="*/ 66 w 71"/>
                  <a:gd name="T11" fmla="*/ 58 h 74"/>
                  <a:gd name="T12" fmla="*/ 47 w 71"/>
                  <a:gd name="T13" fmla="*/ 72 h 74"/>
                  <a:gd name="T14" fmla="*/ 22 w 71"/>
                  <a:gd name="T15" fmla="*/ 68 h 74"/>
                  <a:gd name="T16" fmla="*/ 17 w 71"/>
                  <a:gd name="T17" fmla="*/ 66 h 74"/>
                  <a:gd name="T18" fmla="*/ 51 w 71"/>
                  <a:gd name="T19" fmla="*/ 17 h 74"/>
                  <a:gd name="T20" fmla="*/ 48 w 71"/>
                  <a:gd name="T21" fmla="*/ 15 h 74"/>
                  <a:gd name="T22" fmla="*/ 11 w 71"/>
                  <a:gd name="T23" fmla="*/ 24 h 74"/>
                  <a:gd name="T24" fmla="*/ 10 w 71"/>
                  <a:gd name="T25" fmla="*/ 45 h 74"/>
                  <a:gd name="T26" fmla="*/ 25 w 71"/>
                  <a:gd name="T27" fmla="*/ 62 h 74"/>
                  <a:gd name="T28" fmla="*/ 45 w 71"/>
                  <a:gd name="T29" fmla="*/ 66 h 74"/>
                  <a:gd name="T30" fmla="*/ 60 w 71"/>
                  <a:gd name="T31" fmla="*/ 55 h 74"/>
                  <a:gd name="T32" fmla="*/ 60 w 71"/>
                  <a:gd name="T33" fmla="*/ 55 h 74"/>
                  <a:gd name="T34" fmla="*/ 62 w 71"/>
                  <a:gd name="T35" fmla="*/ 33 h 74"/>
                  <a:gd name="T36" fmla="*/ 51 w 71"/>
                  <a:gd name="T37" fmla="*/ 17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1" h="74">
                    <a:moveTo>
                      <a:pt x="17" y="66"/>
                    </a:moveTo>
                    <a:cubicBezTo>
                      <a:pt x="11" y="61"/>
                      <a:pt x="6" y="55"/>
                      <a:pt x="4" y="47"/>
                    </a:cubicBezTo>
                    <a:cubicBezTo>
                      <a:pt x="0" y="38"/>
                      <a:pt x="1" y="28"/>
                      <a:pt x="5" y="21"/>
                    </a:cubicBezTo>
                    <a:cubicBezTo>
                      <a:pt x="13" y="5"/>
                      <a:pt x="33" y="0"/>
                      <a:pt x="51" y="9"/>
                    </a:cubicBezTo>
                    <a:cubicBezTo>
                      <a:pt x="59" y="13"/>
                      <a:pt x="65" y="21"/>
                      <a:pt x="68" y="31"/>
                    </a:cubicBezTo>
                    <a:cubicBezTo>
                      <a:pt x="71" y="40"/>
                      <a:pt x="70" y="50"/>
                      <a:pt x="66" y="58"/>
                    </a:cubicBezTo>
                    <a:cubicBezTo>
                      <a:pt x="62" y="66"/>
                      <a:pt x="55" y="71"/>
                      <a:pt x="47" y="72"/>
                    </a:cubicBezTo>
                    <a:cubicBezTo>
                      <a:pt x="39" y="74"/>
                      <a:pt x="30" y="72"/>
                      <a:pt x="22" y="68"/>
                    </a:cubicBezTo>
                    <a:cubicBezTo>
                      <a:pt x="20" y="67"/>
                      <a:pt x="19" y="67"/>
                      <a:pt x="17" y="66"/>
                    </a:cubicBezTo>
                    <a:close/>
                    <a:moveTo>
                      <a:pt x="51" y="17"/>
                    </a:moveTo>
                    <a:cubicBezTo>
                      <a:pt x="50" y="16"/>
                      <a:pt x="49" y="16"/>
                      <a:pt x="48" y="15"/>
                    </a:cubicBezTo>
                    <a:cubicBezTo>
                      <a:pt x="33" y="8"/>
                      <a:pt x="17" y="12"/>
                      <a:pt x="11" y="24"/>
                    </a:cubicBezTo>
                    <a:cubicBezTo>
                      <a:pt x="8" y="30"/>
                      <a:pt x="8" y="38"/>
                      <a:pt x="10" y="45"/>
                    </a:cubicBezTo>
                    <a:cubicBezTo>
                      <a:pt x="13" y="52"/>
                      <a:pt x="18" y="59"/>
                      <a:pt x="25" y="62"/>
                    </a:cubicBezTo>
                    <a:cubicBezTo>
                      <a:pt x="32" y="66"/>
                      <a:pt x="39" y="67"/>
                      <a:pt x="45" y="66"/>
                    </a:cubicBezTo>
                    <a:cubicBezTo>
                      <a:pt x="52" y="64"/>
                      <a:pt x="57" y="60"/>
                      <a:pt x="60" y="55"/>
                    </a:cubicBezTo>
                    <a:cubicBezTo>
                      <a:pt x="60" y="55"/>
                      <a:pt x="60" y="55"/>
                      <a:pt x="60" y="55"/>
                    </a:cubicBezTo>
                    <a:cubicBezTo>
                      <a:pt x="63" y="48"/>
                      <a:pt x="64" y="40"/>
                      <a:pt x="62" y="33"/>
                    </a:cubicBezTo>
                    <a:cubicBezTo>
                      <a:pt x="60" y="26"/>
                      <a:pt x="56" y="21"/>
                      <a:pt x="51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74" name="">
                <a:extLst>
                  <a:ext uri="{FF2B5EF4-FFF2-40B4-BE49-F238E27FC236}">
                    <a16:creationId xmlns:a16="http://schemas.microsoft.com/office/drawing/2014/main" id="{68AD3968-579D-454F-8DD1-D44F56FD3D60}"/>
                  </a:ext>
                </a:extLst>
              </p:cNvPr>
              <p:cNvSpPr/>
              <p:nvPr/>
            </p:nvSpPr>
            <p:spPr bwMode="auto">
              <a:xfrm>
                <a:off x="7269163" y="4445001"/>
                <a:ext cx="201613" cy="190500"/>
              </a:xfrm>
              <a:custGeom>
                <a:avLst/>
                <a:gdLst>
                  <a:gd name="T0" fmla="*/ 14 w 53"/>
                  <a:gd name="T1" fmla="*/ 44 h 50"/>
                  <a:gd name="T2" fmla="*/ 5 w 53"/>
                  <a:gd name="T3" fmla="*/ 13 h 50"/>
                  <a:gd name="T4" fmla="*/ 16 w 53"/>
                  <a:gd name="T5" fmla="*/ 3 h 50"/>
                  <a:gd name="T6" fmla="*/ 37 w 53"/>
                  <a:gd name="T7" fmla="*/ 4 h 50"/>
                  <a:gd name="T8" fmla="*/ 48 w 53"/>
                  <a:gd name="T9" fmla="*/ 38 h 50"/>
                  <a:gd name="T10" fmla="*/ 48 w 53"/>
                  <a:gd name="T11" fmla="*/ 38 h 50"/>
                  <a:gd name="T12" fmla="*/ 37 w 53"/>
                  <a:gd name="T13" fmla="*/ 48 h 50"/>
                  <a:gd name="T14" fmla="*/ 17 w 53"/>
                  <a:gd name="T15" fmla="*/ 46 h 50"/>
                  <a:gd name="T16" fmla="*/ 14 w 53"/>
                  <a:gd name="T17" fmla="*/ 44 h 50"/>
                  <a:gd name="T18" fmla="*/ 36 w 53"/>
                  <a:gd name="T19" fmla="*/ 12 h 50"/>
                  <a:gd name="T20" fmla="*/ 34 w 53"/>
                  <a:gd name="T21" fmla="*/ 10 h 50"/>
                  <a:gd name="T22" fmla="*/ 19 w 53"/>
                  <a:gd name="T23" fmla="*/ 9 h 50"/>
                  <a:gd name="T24" fmla="*/ 11 w 53"/>
                  <a:gd name="T25" fmla="*/ 16 h 50"/>
                  <a:gd name="T26" fmla="*/ 20 w 53"/>
                  <a:gd name="T27" fmla="*/ 39 h 50"/>
                  <a:gd name="T28" fmla="*/ 34 w 53"/>
                  <a:gd name="T29" fmla="*/ 41 h 50"/>
                  <a:gd name="T30" fmla="*/ 41 w 53"/>
                  <a:gd name="T31" fmla="*/ 35 h 50"/>
                  <a:gd name="T32" fmla="*/ 41 w 53"/>
                  <a:gd name="T33" fmla="*/ 35 h 50"/>
                  <a:gd name="T34" fmla="*/ 36 w 53"/>
                  <a:gd name="T35" fmla="*/ 1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3" h="50">
                    <a:moveTo>
                      <a:pt x="14" y="44"/>
                    </a:moveTo>
                    <a:cubicBezTo>
                      <a:pt x="4" y="37"/>
                      <a:pt x="0" y="23"/>
                      <a:pt x="5" y="13"/>
                    </a:cubicBezTo>
                    <a:cubicBezTo>
                      <a:pt x="7" y="8"/>
                      <a:pt x="11" y="4"/>
                      <a:pt x="16" y="3"/>
                    </a:cubicBezTo>
                    <a:cubicBezTo>
                      <a:pt x="23" y="0"/>
                      <a:pt x="30" y="1"/>
                      <a:pt x="37" y="4"/>
                    </a:cubicBezTo>
                    <a:cubicBezTo>
                      <a:pt x="49" y="10"/>
                      <a:pt x="53" y="27"/>
                      <a:pt x="48" y="38"/>
                    </a:cubicBezTo>
                    <a:cubicBezTo>
                      <a:pt x="48" y="38"/>
                      <a:pt x="48" y="38"/>
                      <a:pt x="48" y="38"/>
                    </a:cubicBezTo>
                    <a:cubicBezTo>
                      <a:pt x="45" y="42"/>
                      <a:pt x="42" y="46"/>
                      <a:pt x="37" y="48"/>
                    </a:cubicBezTo>
                    <a:cubicBezTo>
                      <a:pt x="31" y="50"/>
                      <a:pt x="24" y="49"/>
                      <a:pt x="17" y="46"/>
                    </a:cubicBezTo>
                    <a:cubicBezTo>
                      <a:pt x="16" y="45"/>
                      <a:pt x="15" y="44"/>
                      <a:pt x="14" y="44"/>
                    </a:cubicBezTo>
                    <a:close/>
                    <a:moveTo>
                      <a:pt x="36" y="12"/>
                    </a:moveTo>
                    <a:cubicBezTo>
                      <a:pt x="35" y="11"/>
                      <a:pt x="34" y="11"/>
                      <a:pt x="34" y="10"/>
                    </a:cubicBezTo>
                    <a:cubicBezTo>
                      <a:pt x="29" y="8"/>
                      <a:pt x="23" y="8"/>
                      <a:pt x="19" y="9"/>
                    </a:cubicBezTo>
                    <a:cubicBezTo>
                      <a:pt x="15" y="10"/>
                      <a:pt x="12" y="13"/>
                      <a:pt x="11" y="16"/>
                    </a:cubicBezTo>
                    <a:cubicBezTo>
                      <a:pt x="7" y="24"/>
                      <a:pt x="11" y="35"/>
                      <a:pt x="20" y="39"/>
                    </a:cubicBezTo>
                    <a:cubicBezTo>
                      <a:pt x="25" y="42"/>
                      <a:pt x="30" y="42"/>
                      <a:pt x="34" y="41"/>
                    </a:cubicBezTo>
                    <a:cubicBezTo>
                      <a:pt x="38" y="40"/>
                      <a:pt x="40" y="38"/>
                      <a:pt x="41" y="35"/>
                    </a:cubicBezTo>
                    <a:cubicBezTo>
                      <a:pt x="41" y="35"/>
                      <a:pt x="41" y="35"/>
                      <a:pt x="41" y="35"/>
                    </a:cubicBezTo>
                    <a:cubicBezTo>
                      <a:pt x="45" y="28"/>
                      <a:pt x="43" y="17"/>
                      <a:pt x="3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75" name="">
                <a:extLst>
                  <a:ext uri="{FF2B5EF4-FFF2-40B4-BE49-F238E27FC236}">
                    <a16:creationId xmlns:a16="http://schemas.microsoft.com/office/drawing/2014/main" id="{C72E1714-9D13-4683-B492-5BD1B4839F3C}"/>
                  </a:ext>
                </a:extLst>
              </p:cNvPr>
              <p:cNvSpPr/>
              <p:nvPr/>
            </p:nvSpPr>
            <p:spPr bwMode="auto">
              <a:xfrm>
                <a:off x="7219950" y="4911726"/>
                <a:ext cx="228600" cy="217488"/>
              </a:xfrm>
              <a:custGeom>
                <a:avLst/>
                <a:gdLst>
                  <a:gd name="T0" fmla="*/ 15 w 60"/>
                  <a:gd name="T1" fmla="*/ 50 h 57"/>
                  <a:gd name="T2" fmla="*/ 1 w 60"/>
                  <a:gd name="T3" fmla="*/ 30 h 57"/>
                  <a:gd name="T4" fmla="*/ 6 w 60"/>
                  <a:gd name="T5" fmla="*/ 12 h 57"/>
                  <a:gd name="T6" fmla="*/ 27 w 60"/>
                  <a:gd name="T7" fmla="*/ 1 h 57"/>
                  <a:gd name="T8" fmla="*/ 59 w 60"/>
                  <a:gd name="T9" fmla="*/ 29 h 57"/>
                  <a:gd name="T10" fmla="*/ 55 w 60"/>
                  <a:gd name="T11" fmla="*/ 46 h 57"/>
                  <a:gd name="T12" fmla="*/ 35 w 60"/>
                  <a:gd name="T13" fmla="*/ 56 h 57"/>
                  <a:gd name="T14" fmla="*/ 15 w 60"/>
                  <a:gd name="T15" fmla="*/ 50 h 57"/>
                  <a:gd name="T16" fmla="*/ 41 w 60"/>
                  <a:gd name="T17" fmla="*/ 12 h 57"/>
                  <a:gd name="T18" fmla="*/ 27 w 60"/>
                  <a:gd name="T19" fmla="*/ 8 h 57"/>
                  <a:gd name="T20" fmla="*/ 11 w 60"/>
                  <a:gd name="T21" fmla="*/ 16 h 57"/>
                  <a:gd name="T22" fmla="*/ 8 w 60"/>
                  <a:gd name="T23" fmla="*/ 29 h 57"/>
                  <a:gd name="T24" fmla="*/ 34 w 60"/>
                  <a:gd name="T25" fmla="*/ 49 h 57"/>
                  <a:gd name="T26" fmla="*/ 50 w 60"/>
                  <a:gd name="T27" fmla="*/ 42 h 57"/>
                  <a:gd name="T28" fmla="*/ 52 w 60"/>
                  <a:gd name="T29" fmla="*/ 30 h 57"/>
                  <a:gd name="T30" fmla="*/ 52 w 60"/>
                  <a:gd name="T31" fmla="*/ 30 h 57"/>
                  <a:gd name="T32" fmla="*/ 41 w 60"/>
                  <a:gd name="T33" fmla="*/ 1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57">
                    <a:moveTo>
                      <a:pt x="15" y="50"/>
                    </a:moveTo>
                    <a:cubicBezTo>
                      <a:pt x="8" y="46"/>
                      <a:pt x="3" y="38"/>
                      <a:pt x="1" y="30"/>
                    </a:cubicBezTo>
                    <a:cubicBezTo>
                      <a:pt x="0" y="23"/>
                      <a:pt x="2" y="17"/>
                      <a:pt x="6" y="12"/>
                    </a:cubicBezTo>
                    <a:cubicBezTo>
                      <a:pt x="11" y="6"/>
                      <a:pt x="18" y="2"/>
                      <a:pt x="27" y="1"/>
                    </a:cubicBezTo>
                    <a:cubicBezTo>
                      <a:pt x="43" y="0"/>
                      <a:pt x="57" y="15"/>
                      <a:pt x="59" y="29"/>
                    </a:cubicBezTo>
                    <a:cubicBezTo>
                      <a:pt x="60" y="35"/>
                      <a:pt x="59" y="41"/>
                      <a:pt x="55" y="46"/>
                    </a:cubicBezTo>
                    <a:cubicBezTo>
                      <a:pt x="51" y="52"/>
                      <a:pt x="43" y="55"/>
                      <a:pt x="35" y="56"/>
                    </a:cubicBezTo>
                    <a:cubicBezTo>
                      <a:pt x="28" y="57"/>
                      <a:pt x="21" y="54"/>
                      <a:pt x="15" y="50"/>
                    </a:cubicBezTo>
                    <a:close/>
                    <a:moveTo>
                      <a:pt x="41" y="12"/>
                    </a:moveTo>
                    <a:cubicBezTo>
                      <a:pt x="37" y="9"/>
                      <a:pt x="32" y="8"/>
                      <a:pt x="27" y="8"/>
                    </a:cubicBezTo>
                    <a:cubicBezTo>
                      <a:pt x="21" y="9"/>
                      <a:pt x="15" y="12"/>
                      <a:pt x="11" y="16"/>
                    </a:cubicBezTo>
                    <a:cubicBezTo>
                      <a:pt x="9" y="20"/>
                      <a:pt x="8" y="24"/>
                      <a:pt x="8" y="29"/>
                    </a:cubicBezTo>
                    <a:cubicBezTo>
                      <a:pt x="10" y="40"/>
                      <a:pt x="22" y="50"/>
                      <a:pt x="34" y="49"/>
                    </a:cubicBezTo>
                    <a:cubicBezTo>
                      <a:pt x="41" y="48"/>
                      <a:pt x="46" y="46"/>
                      <a:pt x="50" y="42"/>
                    </a:cubicBezTo>
                    <a:cubicBezTo>
                      <a:pt x="52" y="38"/>
                      <a:pt x="53" y="34"/>
                      <a:pt x="52" y="30"/>
                    </a:cubicBezTo>
                    <a:cubicBezTo>
                      <a:pt x="52" y="30"/>
                      <a:pt x="52" y="30"/>
                      <a:pt x="52" y="30"/>
                    </a:cubicBezTo>
                    <a:cubicBezTo>
                      <a:pt x="51" y="23"/>
                      <a:pt x="47" y="16"/>
                      <a:pt x="4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76" name="">
                <a:extLst>
                  <a:ext uri="{FF2B5EF4-FFF2-40B4-BE49-F238E27FC236}">
                    <a16:creationId xmlns:a16="http://schemas.microsoft.com/office/drawing/2014/main" id="{4C07DECF-BCF6-433A-9C44-A48606209C41}"/>
                  </a:ext>
                </a:extLst>
              </p:cNvPr>
              <p:cNvSpPr/>
              <p:nvPr/>
            </p:nvSpPr>
            <p:spPr bwMode="auto">
              <a:xfrm>
                <a:off x="6426200" y="3956051"/>
                <a:ext cx="1595438" cy="1435100"/>
              </a:xfrm>
              <a:custGeom>
                <a:avLst/>
                <a:gdLst>
                  <a:gd name="T0" fmla="*/ 105 w 420"/>
                  <a:gd name="T1" fmla="*/ 333 h 378"/>
                  <a:gd name="T2" fmla="*/ 36 w 420"/>
                  <a:gd name="T3" fmla="*/ 255 h 378"/>
                  <a:gd name="T4" fmla="*/ 29 w 420"/>
                  <a:gd name="T5" fmla="*/ 116 h 378"/>
                  <a:gd name="T6" fmla="*/ 130 w 420"/>
                  <a:gd name="T7" fmla="*/ 20 h 378"/>
                  <a:gd name="T8" fmla="*/ 285 w 420"/>
                  <a:gd name="T9" fmla="*/ 21 h 378"/>
                  <a:gd name="T10" fmla="*/ 391 w 420"/>
                  <a:gd name="T11" fmla="*/ 125 h 378"/>
                  <a:gd name="T12" fmla="*/ 394 w 420"/>
                  <a:gd name="T13" fmla="*/ 267 h 378"/>
                  <a:gd name="T14" fmla="*/ 394 w 420"/>
                  <a:gd name="T15" fmla="*/ 267 h 378"/>
                  <a:gd name="T16" fmla="*/ 300 w 420"/>
                  <a:gd name="T17" fmla="*/ 358 h 378"/>
                  <a:gd name="T18" fmla="*/ 146 w 420"/>
                  <a:gd name="T19" fmla="*/ 355 h 378"/>
                  <a:gd name="T20" fmla="*/ 105 w 420"/>
                  <a:gd name="T21" fmla="*/ 333 h 378"/>
                  <a:gd name="T22" fmla="*/ 316 w 420"/>
                  <a:gd name="T23" fmla="*/ 46 h 378"/>
                  <a:gd name="T24" fmla="*/ 282 w 420"/>
                  <a:gd name="T25" fmla="*/ 28 h 378"/>
                  <a:gd name="T26" fmla="*/ 132 w 420"/>
                  <a:gd name="T27" fmla="*/ 27 h 378"/>
                  <a:gd name="T28" fmla="*/ 36 w 420"/>
                  <a:gd name="T29" fmla="*/ 119 h 378"/>
                  <a:gd name="T30" fmla="*/ 148 w 420"/>
                  <a:gd name="T31" fmla="*/ 349 h 378"/>
                  <a:gd name="T32" fmla="*/ 298 w 420"/>
                  <a:gd name="T33" fmla="*/ 352 h 378"/>
                  <a:gd name="T34" fmla="*/ 387 w 420"/>
                  <a:gd name="T35" fmla="*/ 264 h 378"/>
                  <a:gd name="T36" fmla="*/ 387 w 420"/>
                  <a:gd name="T37" fmla="*/ 264 h 378"/>
                  <a:gd name="T38" fmla="*/ 316 w 420"/>
                  <a:gd name="T39" fmla="*/ 46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0" h="378">
                    <a:moveTo>
                      <a:pt x="105" y="333"/>
                    </a:moveTo>
                    <a:cubicBezTo>
                      <a:pt x="76" y="312"/>
                      <a:pt x="52" y="286"/>
                      <a:pt x="36" y="255"/>
                    </a:cubicBezTo>
                    <a:cubicBezTo>
                      <a:pt x="14" y="209"/>
                      <a:pt x="11" y="160"/>
                      <a:pt x="29" y="116"/>
                    </a:cubicBezTo>
                    <a:cubicBezTo>
                      <a:pt x="47" y="73"/>
                      <a:pt x="83" y="39"/>
                      <a:pt x="130" y="20"/>
                    </a:cubicBezTo>
                    <a:cubicBezTo>
                      <a:pt x="180" y="0"/>
                      <a:pt x="237" y="0"/>
                      <a:pt x="285" y="21"/>
                    </a:cubicBezTo>
                    <a:cubicBezTo>
                      <a:pt x="333" y="42"/>
                      <a:pt x="370" y="79"/>
                      <a:pt x="391" y="125"/>
                    </a:cubicBezTo>
                    <a:cubicBezTo>
                      <a:pt x="411" y="172"/>
                      <a:pt x="412" y="222"/>
                      <a:pt x="394" y="267"/>
                    </a:cubicBezTo>
                    <a:cubicBezTo>
                      <a:pt x="394" y="267"/>
                      <a:pt x="394" y="267"/>
                      <a:pt x="394" y="267"/>
                    </a:cubicBezTo>
                    <a:cubicBezTo>
                      <a:pt x="377" y="309"/>
                      <a:pt x="343" y="341"/>
                      <a:pt x="300" y="358"/>
                    </a:cubicBezTo>
                    <a:cubicBezTo>
                      <a:pt x="252" y="378"/>
                      <a:pt x="196" y="377"/>
                      <a:pt x="146" y="355"/>
                    </a:cubicBezTo>
                    <a:cubicBezTo>
                      <a:pt x="131" y="349"/>
                      <a:pt x="118" y="341"/>
                      <a:pt x="105" y="333"/>
                    </a:cubicBezTo>
                    <a:close/>
                    <a:moveTo>
                      <a:pt x="316" y="46"/>
                    </a:moveTo>
                    <a:cubicBezTo>
                      <a:pt x="306" y="39"/>
                      <a:pt x="295" y="33"/>
                      <a:pt x="282" y="28"/>
                    </a:cubicBezTo>
                    <a:cubicBezTo>
                      <a:pt x="235" y="8"/>
                      <a:pt x="181" y="7"/>
                      <a:pt x="132" y="27"/>
                    </a:cubicBezTo>
                    <a:cubicBezTo>
                      <a:pt x="87" y="45"/>
                      <a:pt x="53" y="78"/>
                      <a:pt x="36" y="119"/>
                    </a:cubicBezTo>
                    <a:cubicBezTo>
                      <a:pt x="0" y="204"/>
                      <a:pt x="51" y="307"/>
                      <a:pt x="148" y="349"/>
                    </a:cubicBezTo>
                    <a:cubicBezTo>
                      <a:pt x="197" y="369"/>
                      <a:pt x="251" y="371"/>
                      <a:pt x="298" y="352"/>
                    </a:cubicBezTo>
                    <a:cubicBezTo>
                      <a:pt x="339" y="335"/>
                      <a:pt x="371" y="304"/>
                      <a:pt x="387" y="264"/>
                    </a:cubicBezTo>
                    <a:cubicBezTo>
                      <a:pt x="387" y="264"/>
                      <a:pt x="387" y="264"/>
                      <a:pt x="387" y="264"/>
                    </a:cubicBezTo>
                    <a:cubicBezTo>
                      <a:pt x="420" y="188"/>
                      <a:pt x="387" y="95"/>
                      <a:pt x="316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77" name="">
                <a:extLst>
                  <a:ext uri="{FF2B5EF4-FFF2-40B4-BE49-F238E27FC236}">
                    <a16:creationId xmlns:a16="http://schemas.microsoft.com/office/drawing/2014/main" id="{7250C381-F984-4E39-8377-EE7B5276F6A7}"/>
                  </a:ext>
                </a:extLst>
              </p:cNvPr>
              <p:cNvSpPr/>
              <p:nvPr/>
            </p:nvSpPr>
            <p:spPr bwMode="auto">
              <a:xfrm>
                <a:off x="6859588" y="4354514"/>
                <a:ext cx="84138" cy="46038"/>
              </a:xfrm>
              <a:custGeom>
                <a:avLst/>
                <a:gdLst>
                  <a:gd name="T0" fmla="*/ 2 w 22"/>
                  <a:gd name="T1" fmla="*/ 11 h 12"/>
                  <a:gd name="T2" fmla="*/ 1 w 22"/>
                  <a:gd name="T3" fmla="*/ 7 h 12"/>
                  <a:gd name="T4" fmla="*/ 10 w 22"/>
                  <a:gd name="T5" fmla="*/ 0 h 12"/>
                  <a:gd name="T6" fmla="*/ 20 w 22"/>
                  <a:gd name="T7" fmla="*/ 3 h 12"/>
                  <a:gd name="T8" fmla="*/ 21 w 22"/>
                  <a:gd name="T9" fmla="*/ 8 h 12"/>
                  <a:gd name="T10" fmla="*/ 16 w 22"/>
                  <a:gd name="T11" fmla="*/ 9 h 12"/>
                  <a:gd name="T12" fmla="*/ 11 w 22"/>
                  <a:gd name="T13" fmla="*/ 7 h 12"/>
                  <a:gd name="T14" fmla="*/ 7 w 22"/>
                  <a:gd name="T15" fmla="*/ 10 h 12"/>
                  <a:gd name="T16" fmla="*/ 3 w 22"/>
                  <a:gd name="T17" fmla="*/ 12 h 12"/>
                  <a:gd name="T18" fmla="*/ 2 w 22"/>
                  <a:gd name="T19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12">
                    <a:moveTo>
                      <a:pt x="2" y="11"/>
                    </a:moveTo>
                    <a:cubicBezTo>
                      <a:pt x="1" y="10"/>
                      <a:pt x="0" y="8"/>
                      <a:pt x="1" y="7"/>
                    </a:cubicBezTo>
                    <a:cubicBezTo>
                      <a:pt x="3" y="4"/>
                      <a:pt x="6" y="1"/>
                      <a:pt x="10" y="0"/>
                    </a:cubicBezTo>
                    <a:cubicBezTo>
                      <a:pt x="13" y="0"/>
                      <a:pt x="17" y="1"/>
                      <a:pt x="20" y="3"/>
                    </a:cubicBezTo>
                    <a:cubicBezTo>
                      <a:pt x="22" y="4"/>
                      <a:pt x="22" y="7"/>
                      <a:pt x="21" y="8"/>
                    </a:cubicBezTo>
                    <a:cubicBezTo>
                      <a:pt x="20" y="10"/>
                      <a:pt x="17" y="10"/>
                      <a:pt x="16" y="9"/>
                    </a:cubicBezTo>
                    <a:cubicBezTo>
                      <a:pt x="15" y="7"/>
                      <a:pt x="13" y="7"/>
                      <a:pt x="11" y="7"/>
                    </a:cubicBezTo>
                    <a:cubicBezTo>
                      <a:pt x="9" y="7"/>
                      <a:pt x="8" y="8"/>
                      <a:pt x="7" y="10"/>
                    </a:cubicBezTo>
                    <a:cubicBezTo>
                      <a:pt x="7" y="12"/>
                      <a:pt x="4" y="12"/>
                      <a:pt x="3" y="12"/>
                    </a:cubicBezTo>
                    <a:cubicBezTo>
                      <a:pt x="3" y="11"/>
                      <a:pt x="2" y="11"/>
                      <a:pt x="2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78" name="">
                <a:extLst>
                  <a:ext uri="{FF2B5EF4-FFF2-40B4-BE49-F238E27FC236}">
                    <a16:creationId xmlns:a16="http://schemas.microsoft.com/office/drawing/2014/main" id="{B171B51F-E25D-4621-88EF-E0BFB31134F9}"/>
                  </a:ext>
                </a:extLst>
              </p:cNvPr>
              <p:cNvSpPr/>
              <p:nvPr/>
            </p:nvSpPr>
            <p:spPr bwMode="auto">
              <a:xfrm>
                <a:off x="7121525" y="4206876"/>
                <a:ext cx="87313" cy="52388"/>
              </a:xfrm>
              <a:custGeom>
                <a:avLst/>
                <a:gdLst>
                  <a:gd name="T0" fmla="*/ 2 w 23"/>
                  <a:gd name="T1" fmla="*/ 13 h 14"/>
                  <a:gd name="T2" fmla="*/ 0 w 23"/>
                  <a:gd name="T3" fmla="*/ 9 h 14"/>
                  <a:gd name="T4" fmla="*/ 10 w 23"/>
                  <a:gd name="T5" fmla="*/ 1 h 14"/>
                  <a:gd name="T6" fmla="*/ 21 w 23"/>
                  <a:gd name="T7" fmla="*/ 6 h 14"/>
                  <a:gd name="T8" fmla="*/ 21 w 23"/>
                  <a:gd name="T9" fmla="*/ 11 h 14"/>
                  <a:gd name="T10" fmla="*/ 16 w 23"/>
                  <a:gd name="T11" fmla="*/ 10 h 14"/>
                  <a:gd name="T12" fmla="*/ 11 w 23"/>
                  <a:gd name="T13" fmla="*/ 8 h 14"/>
                  <a:gd name="T14" fmla="*/ 7 w 23"/>
                  <a:gd name="T15" fmla="*/ 11 h 14"/>
                  <a:gd name="T16" fmla="*/ 3 w 23"/>
                  <a:gd name="T17" fmla="*/ 13 h 14"/>
                  <a:gd name="T18" fmla="*/ 2 w 23"/>
                  <a:gd name="T19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14">
                    <a:moveTo>
                      <a:pt x="2" y="13"/>
                    </a:moveTo>
                    <a:cubicBezTo>
                      <a:pt x="1" y="12"/>
                      <a:pt x="0" y="10"/>
                      <a:pt x="0" y="9"/>
                    </a:cubicBezTo>
                    <a:cubicBezTo>
                      <a:pt x="2" y="5"/>
                      <a:pt x="6" y="1"/>
                      <a:pt x="10" y="1"/>
                    </a:cubicBezTo>
                    <a:cubicBezTo>
                      <a:pt x="14" y="0"/>
                      <a:pt x="19" y="3"/>
                      <a:pt x="21" y="6"/>
                    </a:cubicBezTo>
                    <a:cubicBezTo>
                      <a:pt x="23" y="8"/>
                      <a:pt x="22" y="10"/>
                      <a:pt x="21" y="11"/>
                    </a:cubicBezTo>
                    <a:cubicBezTo>
                      <a:pt x="19" y="12"/>
                      <a:pt x="17" y="12"/>
                      <a:pt x="16" y="10"/>
                    </a:cubicBezTo>
                    <a:cubicBezTo>
                      <a:pt x="15" y="9"/>
                      <a:pt x="13" y="8"/>
                      <a:pt x="11" y="8"/>
                    </a:cubicBezTo>
                    <a:cubicBezTo>
                      <a:pt x="9" y="8"/>
                      <a:pt x="8" y="9"/>
                      <a:pt x="7" y="11"/>
                    </a:cubicBezTo>
                    <a:cubicBezTo>
                      <a:pt x="7" y="13"/>
                      <a:pt x="5" y="14"/>
                      <a:pt x="3" y="13"/>
                    </a:cubicBezTo>
                    <a:cubicBezTo>
                      <a:pt x="2" y="13"/>
                      <a:pt x="2" y="13"/>
                      <a:pt x="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79" name="">
                <a:extLst>
                  <a:ext uri="{FF2B5EF4-FFF2-40B4-BE49-F238E27FC236}">
                    <a16:creationId xmlns:a16="http://schemas.microsoft.com/office/drawing/2014/main" id="{3941B6F8-5A9D-4F20-80B6-A2EA548064E0}"/>
                  </a:ext>
                </a:extLst>
              </p:cNvPr>
              <p:cNvSpPr/>
              <p:nvPr/>
            </p:nvSpPr>
            <p:spPr bwMode="auto">
              <a:xfrm>
                <a:off x="7410450" y="4302126"/>
                <a:ext cx="84138" cy="55563"/>
              </a:xfrm>
              <a:custGeom>
                <a:avLst/>
                <a:gdLst>
                  <a:gd name="T0" fmla="*/ 2 w 22"/>
                  <a:gd name="T1" fmla="*/ 14 h 15"/>
                  <a:gd name="T2" fmla="*/ 0 w 22"/>
                  <a:gd name="T3" fmla="*/ 11 h 15"/>
                  <a:gd name="T4" fmla="*/ 9 w 22"/>
                  <a:gd name="T5" fmla="*/ 2 h 15"/>
                  <a:gd name="T6" fmla="*/ 21 w 22"/>
                  <a:gd name="T7" fmla="*/ 5 h 15"/>
                  <a:gd name="T8" fmla="*/ 21 w 22"/>
                  <a:gd name="T9" fmla="*/ 10 h 15"/>
                  <a:gd name="T10" fmla="*/ 16 w 22"/>
                  <a:gd name="T11" fmla="*/ 10 h 15"/>
                  <a:gd name="T12" fmla="*/ 11 w 22"/>
                  <a:gd name="T13" fmla="*/ 8 h 15"/>
                  <a:gd name="T14" fmla="*/ 7 w 22"/>
                  <a:gd name="T15" fmla="*/ 12 h 15"/>
                  <a:gd name="T16" fmla="*/ 3 w 22"/>
                  <a:gd name="T17" fmla="*/ 15 h 15"/>
                  <a:gd name="T18" fmla="*/ 2 w 22"/>
                  <a:gd name="T1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15">
                    <a:moveTo>
                      <a:pt x="2" y="14"/>
                    </a:moveTo>
                    <a:cubicBezTo>
                      <a:pt x="1" y="13"/>
                      <a:pt x="0" y="12"/>
                      <a:pt x="0" y="11"/>
                    </a:cubicBezTo>
                    <a:cubicBezTo>
                      <a:pt x="1" y="6"/>
                      <a:pt x="4" y="3"/>
                      <a:pt x="9" y="2"/>
                    </a:cubicBezTo>
                    <a:cubicBezTo>
                      <a:pt x="13" y="0"/>
                      <a:pt x="18" y="2"/>
                      <a:pt x="21" y="5"/>
                    </a:cubicBezTo>
                    <a:cubicBezTo>
                      <a:pt x="22" y="6"/>
                      <a:pt x="22" y="8"/>
                      <a:pt x="21" y="10"/>
                    </a:cubicBezTo>
                    <a:cubicBezTo>
                      <a:pt x="20" y="11"/>
                      <a:pt x="17" y="11"/>
                      <a:pt x="16" y="10"/>
                    </a:cubicBezTo>
                    <a:cubicBezTo>
                      <a:pt x="15" y="8"/>
                      <a:pt x="12" y="8"/>
                      <a:pt x="11" y="8"/>
                    </a:cubicBezTo>
                    <a:cubicBezTo>
                      <a:pt x="9" y="9"/>
                      <a:pt x="8" y="10"/>
                      <a:pt x="7" y="12"/>
                    </a:cubicBezTo>
                    <a:cubicBezTo>
                      <a:pt x="7" y="14"/>
                      <a:pt x="5" y="15"/>
                      <a:pt x="3" y="15"/>
                    </a:cubicBezTo>
                    <a:cubicBezTo>
                      <a:pt x="3" y="15"/>
                      <a:pt x="2" y="14"/>
                      <a:pt x="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80" name="">
                <a:extLst>
                  <a:ext uri="{FF2B5EF4-FFF2-40B4-BE49-F238E27FC236}">
                    <a16:creationId xmlns:a16="http://schemas.microsoft.com/office/drawing/2014/main" id="{82066424-FD4E-4A2E-9222-CD7083A647FA}"/>
                  </a:ext>
                </a:extLst>
              </p:cNvPr>
              <p:cNvSpPr/>
              <p:nvPr/>
            </p:nvSpPr>
            <p:spPr bwMode="auto">
              <a:xfrm>
                <a:off x="6965950" y="4619626"/>
                <a:ext cx="84138" cy="53975"/>
              </a:xfrm>
              <a:custGeom>
                <a:avLst/>
                <a:gdLst>
                  <a:gd name="T0" fmla="*/ 2 w 22"/>
                  <a:gd name="T1" fmla="*/ 13 h 14"/>
                  <a:gd name="T2" fmla="*/ 0 w 22"/>
                  <a:gd name="T3" fmla="*/ 9 h 14"/>
                  <a:gd name="T4" fmla="*/ 9 w 22"/>
                  <a:gd name="T5" fmla="*/ 1 h 14"/>
                  <a:gd name="T6" fmla="*/ 21 w 22"/>
                  <a:gd name="T7" fmla="*/ 4 h 14"/>
                  <a:gd name="T8" fmla="*/ 20 w 22"/>
                  <a:gd name="T9" fmla="*/ 9 h 14"/>
                  <a:gd name="T10" fmla="*/ 16 w 22"/>
                  <a:gd name="T11" fmla="*/ 9 h 14"/>
                  <a:gd name="T12" fmla="*/ 10 w 22"/>
                  <a:gd name="T13" fmla="*/ 8 h 14"/>
                  <a:gd name="T14" fmla="*/ 7 w 22"/>
                  <a:gd name="T15" fmla="*/ 11 h 14"/>
                  <a:gd name="T16" fmla="*/ 3 w 22"/>
                  <a:gd name="T17" fmla="*/ 13 h 14"/>
                  <a:gd name="T18" fmla="*/ 2 w 22"/>
                  <a:gd name="T19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14">
                    <a:moveTo>
                      <a:pt x="2" y="13"/>
                    </a:moveTo>
                    <a:cubicBezTo>
                      <a:pt x="1" y="12"/>
                      <a:pt x="0" y="10"/>
                      <a:pt x="0" y="9"/>
                    </a:cubicBezTo>
                    <a:cubicBezTo>
                      <a:pt x="1" y="5"/>
                      <a:pt x="5" y="2"/>
                      <a:pt x="9" y="1"/>
                    </a:cubicBezTo>
                    <a:cubicBezTo>
                      <a:pt x="13" y="0"/>
                      <a:pt x="18" y="1"/>
                      <a:pt x="21" y="4"/>
                    </a:cubicBezTo>
                    <a:cubicBezTo>
                      <a:pt x="22" y="6"/>
                      <a:pt x="22" y="8"/>
                      <a:pt x="20" y="9"/>
                    </a:cubicBezTo>
                    <a:cubicBezTo>
                      <a:pt x="19" y="11"/>
                      <a:pt x="17" y="11"/>
                      <a:pt x="16" y="9"/>
                    </a:cubicBezTo>
                    <a:cubicBezTo>
                      <a:pt x="14" y="8"/>
                      <a:pt x="12" y="7"/>
                      <a:pt x="10" y="8"/>
                    </a:cubicBezTo>
                    <a:cubicBezTo>
                      <a:pt x="9" y="8"/>
                      <a:pt x="8" y="9"/>
                      <a:pt x="7" y="11"/>
                    </a:cubicBezTo>
                    <a:cubicBezTo>
                      <a:pt x="7" y="13"/>
                      <a:pt x="5" y="14"/>
                      <a:pt x="3" y="13"/>
                    </a:cubicBezTo>
                    <a:cubicBezTo>
                      <a:pt x="2" y="13"/>
                      <a:pt x="2" y="13"/>
                      <a:pt x="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81" name="">
                <a:extLst>
                  <a:ext uri="{FF2B5EF4-FFF2-40B4-BE49-F238E27FC236}">
                    <a16:creationId xmlns:a16="http://schemas.microsoft.com/office/drawing/2014/main" id="{B129089B-0F9F-4722-8FF2-9611E79ADA71}"/>
                  </a:ext>
                </a:extLst>
              </p:cNvPr>
              <p:cNvSpPr/>
              <p:nvPr/>
            </p:nvSpPr>
            <p:spPr bwMode="auto">
              <a:xfrm>
                <a:off x="7151688" y="4427539"/>
                <a:ext cx="79375" cy="49213"/>
              </a:xfrm>
              <a:custGeom>
                <a:avLst/>
                <a:gdLst>
                  <a:gd name="T0" fmla="*/ 2 w 21"/>
                  <a:gd name="T1" fmla="*/ 12 h 13"/>
                  <a:gd name="T2" fmla="*/ 1 w 21"/>
                  <a:gd name="T3" fmla="*/ 8 h 13"/>
                  <a:gd name="T4" fmla="*/ 9 w 21"/>
                  <a:gd name="T5" fmla="*/ 1 h 13"/>
                  <a:gd name="T6" fmla="*/ 20 w 21"/>
                  <a:gd name="T7" fmla="*/ 4 h 13"/>
                  <a:gd name="T8" fmla="*/ 20 w 21"/>
                  <a:gd name="T9" fmla="*/ 8 h 13"/>
                  <a:gd name="T10" fmla="*/ 15 w 21"/>
                  <a:gd name="T11" fmla="*/ 9 h 13"/>
                  <a:gd name="T12" fmla="*/ 10 w 21"/>
                  <a:gd name="T13" fmla="*/ 7 h 13"/>
                  <a:gd name="T14" fmla="*/ 8 w 21"/>
                  <a:gd name="T15" fmla="*/ 10 h 13"/>
                  <a:gd name="T16" fmla="*/ 3 w 21"/>
                  <a:gd name="T17" fmla="*/ 13 h 13"/>
                  <a:gd name="T18" fmla="*/ 2 w 21"/>
                  <a:gd name="T1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13">
                    <a:moveTo>
                      <a:pt x="2" y="12"/>
                    </a:moveTo>
                    <a:cubicBezTo>
                      <a:pt x="1" y="11"/>
                      <a:pt x="0" y="10"/>
                      <a:pt x="1" y="8"/>
                    </a:cubicBezTo>
                    <a:cubicBezTo>
                      <a:pt x="2" y="5"/>
                      <a:pt x="5" y="2"/>
                      <a:pt x="9" y="1"/>
                    </a:cubicBezTo>
                    <a:cubicBezTo>
                      <a:pt x="13" y="0"/>
                      <a:pt x="17" y="1"/>
                      <a:pt x="20" y="4"/>
                    </a:cubicBezTo>
                    <a:cubicBezTo>
                      <a:pt x="21" y="5"/>
                      <a:pt x="21" y="7"/>
                      <a:pt x="20" y="8"/>
                    </a:cubicBezTo>
                    <a:cubicBezTo>
                      <a:pt x="18" y="10"/>
                      <a:pt x="16" y="10"/>
                      <a:pt x="15" y="9"/>
                    </a:cubicBezTo>
                    <a:cubicBezTo>
                      <a:pt x="14" y="8"/>
                      <a:pt x="12" y="7"/>
                      <a:pt x="10" y="7"/>
                    </a:cubicBezTo>
                    <a:cubicBezTo>
                      <a:pt x="9" y="8"/>
                      <a:pt x="8" y="9"/>
                      <a:pt x="8" y="10"/>
                    </a:cubicBezTo>
                    <a:cubicBezTo>
                      <a:pt x="7" y="12"/>
                      <a:pt x="5" y="13"/>
                      <a:pt x="3" y="13"/>
                    </a:cubicBezTo>
                    <a:cubicBezTo>
                      <a:pt x="3" y="12"/>
                      <a:pt x="3" y="12"/>
                      <a:pt x="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82" name="">
                <a:extLst>
                  <a:ext uri="{FF2B5EF4-FFF2-40B4-BE49-F238E27FC236}">
                    <a16:creationId xmlns:a16="http://schemas.microsoft.com/office/drawing/2014/main" id="{F0CF82F7-6795-4270-BF92-AC02DBD43C0F}"/>
                  </a:ext>
                </a:extLst>
              </p:cNvPr>
              <p:cNvSpPr/>
              <p:nvPr/>
            </p:nvSpPr>
            <p:spPr bwMode="auto">
              <a:xfrm>
                <a:off x="6829425" y="4878389"/>
                <a:ext cx="71438" cy="49213"/>
              </a:xfrm>
              <a:custGeom>
                <a:avLst/>
                <a:gdLst>
                  <a:gd name="T0" fmla="*/ 1 w 19"/>
                  <a:gd name="T1" fmla="*/ 12 h 13"/>
                  <a:gd name="T2" fmla="*/ 0 w 19"/>
                  <a:gd name="T3" fmla="*/ 10 h 13"/>
                  <a:gd name="T4" fmla="*/ 7 w 19"/>
                  <a:gd name="T5" fmla="*/ 1 h 13"/>
                  <a:gd name="T6" fmla="*/ 17 w 19"/>
                  <a:gd name="T7" fmla="*/ 4 h 13"/>
                  <a:gd name="T8" fmla="*/ 17 w 19"/>
                  <a:gd name="T9" fmla="*/ 9 h 13"/>
                  <a:gd name="T10" fmla="*/ 12 w 19"/>
                  <a:gd name="T11" fmla="*/ 8 h 13"/>
                  <a:gd name="T12" fmla="*/ 9 w 19"/>
                  <a:gd name="T13" fmla="*/ 7 h 13"/>
                  <a:gd name="T14" fmla="*/ 7 w 19"/>
                  <a:gd name="T15" fmla="*/ 10 h 13"/>
                  <a:gd name="T16" fmla="*/ 3 w 19"/>
                  <a:gd name="T17" fmla="*/ 13 h 13"/>
                  <a:gd name="T18" fmla="*/ 1 w 19"/>
                  <a:gd name="T1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13">
                    <a:moveTo>
                      <a:pt x="1" y="12"/>
                    </a:moveTo>
                    <a:cubicBezTo>
                      <a:pt x="1" y="12"/>
                      <a:pt x="0" y="11"/>
                      <a:pt x="0" y="10"/>
                    </a:cubicBezTo>
                    <a:cubicBezTo>
                      <a:pt x="0" y="6"/>
                      <a:pt x="3" y="2"/>
                      <a:pt x="7" y="1"/>
                    </a:cubicBezTo>
                    <a:cubicBezTo>
                      <a:pt x="10" y="0"/>
                      <a:pt x="15" y="1"/>
                      <a:pt x="17" y="4"/>
                    </a:cubicBezTo>
                    <a:cubicBezTo>
                      <a:pt x="19" y="5"/>
                      <a:pt x="18" y="8"/>
                      <a:pt x="17" y="9"/>
                    </a:cubicBezTo>
                    <a:cubicBezTo>
                      <a:pt x="16" y="10"/>
                      <a:pt x="13" y="10"/>
                      <a:pt x="12" y="8"/>
                    </a:cubicBezTo>
                    <a:cubicBezTo>
                      <a:pt x="11" y="8"/>
                      <a:pt x="10" y="7"/>
                      <a:pt x="9" y="7"/>
                    </a:cubicBezTo>
                    <a:cubicBezTo>
                      <a:pt x="8" y="8"/>
                      <a:pt x="7" y="9"/>
                      <a:pt x="7" y="10"/>
                    </a:cubicBezTo>
                    <a:cubicBezTo>
                      <a:pt x="7" y="12"/>
                      <a:pt x="5" y="13"/>
                      <a:pt x="3" y="13"/>
                    </a:cubicBezTo>
                    <a:cubicBezTo>
                      <a:pt x="3" y="13"/>
                      <a:pt x="2" y="13"/>
                      <a:pt x="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83" name="">
                <a:extLst>
                  <a:ext uri="{FF2B5EF4-FFF2-40B4-BE49-F238E27FC236}">
                    <a16:creationId xmlns:a16="http://schemas.microsoft.com/office/drawing/2014/main" id="{2B577366-9FE3-4A9E-AAB7-12130376DCC3}"/>
                  </a:ext>
                </a:extLst>
              </p:cNvPr>
              <p:cNvSpPr/>
              <p:nvPr/>
            </p:nvSpPr>
            <p:spPr bwMode="auto">
              <a:xfrm>
                <a:off x="6718300" y="4583114"/>
                <a:ext cx="84138" cy="44450"/>
              </a:xfrm>
              <a:custGeom>
                <a:avLst/>
                <a:gdLst>
                  <a:gd name="T0" fmla="*/ 2 w 22"/>
                  <a:gd name="T1" fmla="*/ 9 h 12"/>
                  <a:gd name="T2" fmla="*/ 2 w 22"/>
                  <a:gd name="T3" fmla="*/ 9 h 12"/>
                  <a:gd name="T4" fmla="*/ 2 w 22"/>
                  <a:gd name="T5" fmla="*/ 4 h 12"/>
                  <a:gd name="T6" fmla="*/ 12 w 22"/>
                  <a:gd name="T7" fmla="*/ 0 h 12"/>
                  <a:gd name="T8" fmla="*/ 21 w 22"/>
                  <a:gd name="T9" fmla="*/ 6 h 12"/>
                  <a:gd name="T10" fmla="*/ 19 w 22"/>
                  <a:gd name="T11" fmla="*/ 11 h 12"/>
                  <a:gd name="T12" fmla="*/ 15 w 22"/>
                  <a:gd name="T13" fmla="*/ 9 h 12"/>
                  <a:gd name="T14" fmla="*/ 11 w 22"/>
                  <a:gd name="T15" fmla="*/ 7 h 12"/>
                  <a:gd name="T16" fmla="*/ 7 w 22"/>
                  <a:gd name="T17" fmla="*/ 8 h 12"/>
                  <a:gd name="T18" fmla="*/ 2 w 22"/>
                  <a:gd name="T19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12">
                    <a:moveTo>
                      <a:pt x="2" y="9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1" y="8"/>
                      <a:pt x="0" y="6"/>
                      <a:pt x="2" y="4"/>
                    </a:cubicBezTo>
                    <a:cubicBezTo>
                      <a:pt x="4" y="1"/>
                      <a:pt x="8" y="0"/>
                      <a:pt x="12" y="0"/>
                    </a:cubicBezTo>
                    <a:cubicBezTo>
                      <a:pt x="15" y="0"/>
                      <a:pt x="19" y="3"/>
                      <a:pt x="21" y="6"/>
                    </a:cubicBezTo>
                    <a:cubicBezTo>
                      <a:pt x="22" y="8"/>
                      <a:pt x="21" y="10"/>
                      <a:pt x="19" y="11"/>
                    </a:cubicBezTo>
                    <a:cubicBezTo>
                      <a:pt x="18" y="12"/>
                      <a:pt x="16" y="11"/>
                      <a:pt x="15" y="9"/>
                    </a:cubicBezTo>
                    <a:cubicBezTo>
                      <a:pt x="14" y="8"/>
                      <a:pt x="12" y="7"/>
                      <a:pt x="11" y="7"/>
                    </a:cubicBezTo>
                    <a:cubicBezTo>
                      <a:pt x="9" y="7"/>
                      <a:pt x="8" y="7"/>
                      <a:pt x="7" y="8"/>
                    </a:cubicBezTo>
                    <a:cubicBezTo>
                      <a:pt x="6" y="10"/>
                      <a:pt x="4" y="10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84" name="">
                <a:extLst>
                  <a:ext uri="{FF2B5EF4-FFF2-40B4-BE49-F238E27FC236}">
                    <a16:creationId xmlns:a16="http://schemas.microsoft.com/office/drawing/2014/main" id="{366D778B-6E5B-4544-BE9F-AD507EAC5D3C}"/>
                  </a:ext>
                </a:extLst>
              </p:cNvPr>
              <p:cNvSpPr/>
              <p:nvPr/>
            </p:nvSpPr>
            <p:spPr bwMode="auto">
              <a:xfrm>
                <a:off x="4333875" y="5053014"/>
                <a:ext cx="79375" cy="76200"/>
              </a:xfrm>
              <a:custGeom>
                <a:avLst/>
                <a:gdLst>
                  <a:gd name="T0" fmla="*/ 20 w 21"/>
                  <a:gd name="T1" fmla="*/ 2 h 20"/>
                  <a:gd name="T2" fmla="*/ 19 w 21"/>
                  <a:gd name="T3" fmla="*/ 6 h 20"/>
                  <a:gd name="T4" fmla="*/ 6 w 21"/>
                  <a:gd name="T5" fmla="*/ 19 h 20"/>
                  <a:gd name="T6" fmla="*/ 2 w 21"/>
                  <a:gd name="T7" fmla="*/ 19 h 20"/>
                  <a:gd name="T8" fmla="*/ 2 w 21"/>
                  <a:gd name="T9" fmla="*/ 14 h 20"/>
                  <a:gd name="T10" fmla="*/ 14 w 21"/>
                  <a:gd name="T11" fmla="*/ 1 h 20"/>
                  <a:gd name="T12" fmla="*/ 19 w 21"/>
                  <a:gd name="T13" fmla="*/ 1 h 20"/>
                  <a:gd name="T14" fmla="*/ 20 w 21"/>
                  <a:gd name="T15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20">
                    <a:moveTo>
                      <a:pt x="20" y="2"/>
                    </a:moveTo>
                    <a:cubicBezTo>
                      <a:pt x="21" y="3"/>
                      <a:pt x="20" y="5"/>
                      <a:pt x="19" y="6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5" y="20"/>
                      <a:pt x="3" y="20"/>
                      <a:pt x="2" y="19"/>
                    </a:cubicBezTo>
                    <a:cubicBezTo>
                      <a:pt x="0" y="17"/>
                      <a:pt x="0" y="15"/>
                      <a:pt x="2" y="14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6" y="0"/>
                      <a:pt x="18" y="0"/>
                      <a:pt x="19" y="1"/>
                    </a:cubicBezTo>
                    <a:cubicBezTo>
                      <a:pt x="19" y="2"/>
                      <a:pt x="20" y="2"/>
                      <a:pt x="2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85" name="">
                <a:extLst>
                  <a:ext uri="{FF2B5EF4-FFF2-40B4-BE49-F238E27FC236}">
                    <a16:creationId xmlns:a16="http://schemas.microsoft.com/office/drawing/2014/main" id="{0BEAE63E-2D3A-4B5B-89DF-FF8AE7027809}"/>
                  </a:ext>
                </a:extLst>
              </p:cNvPr>
              <p:cNvSpPr/>
              <p:nvPr/>
            </p:nvSpPr>
            <p:spPr bwMode="auto">
              <a:xfrm>
                <a:off x="4678363" y="5249864"/>
                <a:ext cx="38100" cy="92075"/>
              </a:xfrm>
              <a:custGeom>
                <a:avLst/>
                <a:gdLst>
                  <a:gd name="T0" fmla="*/ 9 w 10"/>
                  <a:gd name="T1" fmla="*/ 2 h 24"/>
                  <a:gd name="T2" fmla="*/ 10 w 10"/>
                  <a:gd name="T3" fmla="*/ 5 h 24"/>
                  <a:gd name="T4" fmla="*/ 7 w 10"/>
                  <a:gd name="T5" fmla="*/ 20 h 24"/>
                  <a:gd name="T6" fmla="*/ 4 w 10"/>
                  <a:gd name="T7" fmla="*/ 24 h 24"/>
                  <a:gd name="T8" fmla="*/ 0 w 10"/>
                  <a:gd name="T9" fmla="*/ 20 h 24"/>
                  <a:gd name="T10" fmla="*/ 3 w 10"/>
                  <a:gd name="T11" fmla="*/ 3 h 24"/>
                  <a:gd name="T12" fmla="*/ 8 w 10"/>
                  <a:gd name="T13" fmla="*/ 1 h 24"/>
                  <a:gd name="T14" fmla="*/ 9 w 10"/>
                  <a:gd name="T15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24">
                    <a:moveTo>
                      <a:pt x="9" y="2"/>
                    </a:moveTo>
                    <a:cubicBezTo>
                      <a:pt x="10" y="3"/>
                      <a:pt x="10" y="4"/>
                      <a:pt x="10" y="5"/>
                    </a:cubicBezTo>
                    <a:cubicBezTo>
                      <a:pt x="8" y="10"/>
                      <a:pt x="7" y="15"/>
                      <a:pt x="7" y="20"/>
                    </a:cubicBezTo>
                    <a:cubicBezTo>
                      <a:pt x="7" y="22"/>
                      <a:pt x="6" y="24"/>
                      <a:pt x="4" y="24"/>
                    </a:cubicBezTo>
                    <a:cubicBezTo>
                      <a:pt x="2" y="24"/>
                      <a:pt x="0" y="22"/>
                      <a:pt x="0" y="20"/>
                    </a:cubicBezTo>
                    <a:cubicBezTo>
                      <a:pt x="0" y="14"/>
                      <a:pt x="1" y="8"/>
                      <a:pt x="3" y="3"/>
                    </a:cubicBezTo>
                    <a:cubicBezTo>
                      <a:pt x="4" y="1"/>
                      <a:pt x="6" y="0"/>
                      <a:pt x="8" y="1"/>
                    </a:cubicBezTo>
                    <a:cubicBezTo>
                      <a:pt x="8" y="1"/>
                      <a:pt x="9" y="1"/>
                      <a:pt x="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86" name="">
                <a:extLst>
                  <a:ext uri="{FF2B5EF4-FFF2-40B4-BE49-F238E27FC236}">
                    <a16:creationId xmlns:a16="http://schemas.microsoft.com/office/drawing/2014/main" id="{3291AACB-05B4-4D83-A364-F5492DD992A0}"/>
                  </a:ext>
                </a:extLst>
              </p:cNvPr>
              <p:cNvSpPr/>
              <p:nvPr/>
            </p:nvSpPr>
            <p:spPr bwMode="auto">
              <a:xfrm>
                <a:off x="5010150" y="5299076"/>
                <a:ext cx="33338" cy="95250"/>
              </a:xfrm>
              <a:custGeom>
                <a:avLst/>
                <a:gdLst>
                  <a:gd name="T0" fmla="*/ 7 w 9"/>
                  <a:gd name="T1" fmla="*/ 1 h 25"/>
                  <a:gd name="T2" fmla="*/ 8 w 9"/>
                  <a:gd name="T3" fmla="*/ 4 h 25"/>
                  <a:gd name="T4" fmla="*/ 9 w 9"/>
                  <a:gd name="T5" fmla="*/ 20 h 25"/>
                  <a:gd name="T6" fmla="*/ 6 w 9"/>
                  <a:gd name="T7" fmla="*/ 24 h 25"/>
                  <a:gd name="T8" fmla="*/ 2 w 9"/>
                  <a:gd name="T9" fmla="*/ 22 h 25"/>
                  <a:gd name="T10" fmla="*/ 1 w 9"/>
                  <a:gd name="T11" fmla="*/ 3 h 25"/>
                  <a:gd name="T12" fmla="*/ 5 w 9"/>
                  <a:gd name="T13" fmla="*/ 0 h 25"/>
                  <a:gd name="T14" fmla="*/ 7 w 9"/>
                  <a:gd name="T15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25">
                    <a:moveTo>
                      <a:pt x="7" y="1"/>
                    </a:moveTo>
                    <a:cubicBezTo>
                      <a:pt x="8" y="2"/>
                      <a:pt x="8" y="3"/>
                      <a:pt x="8" y="4"/>
                    </a:cubicBezTo>
                    <a:cubicBezTo>
                      <a:pt x="7" y="9"/>
                      <a:pt x="8" y="15"/>
                      <a:pt x="9" y="20"/>
                    </a:cubicBezTo>
                    <a:cubicBezTo>
                      <a:pt x="9" y="22"/>
                      <a:pt x="8" y="24"/>
                      <a:pt x="6" y="24"/>
                    </a:cubicBezTo>
                    <a:cubicBezTo>
                      <a:pt x="4" y="25"/>
                      <a:pt x="2" y="23"/>
                      <a:pt x="2" y="22"/>
                    </a:cubicBezTo>
                    <a:cubicBezTo>
                      <a:pt x="1" y="15"/>
                      <a:pt x="0" y="9"/>
                      <a:pt x="1" y="3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6" y="0"/>
                      <a:pt x="7" y="1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87" name="">
                <a:extLst>
                  <a:ext uri="{FF2B5EF4-FFF2-40B4-BE49-F238E27FC236}">
                    <a16:creationId xmlns:a16="http://schemas.microsoft.com/office/drawing/2014/main" id="{A66BD7C6-5DA8-4010-9176-33F5E284C95B}"/>
                  </a:ext>
                </a:extLst>
              </p:cNvPr>
              <p:cNvSpPr/>
              <p:nvPr/>
            </p:nvSpPr>
            <p:spPr bwMode="auto">
              <a:xfrm>
                <a:off x="5348288" y="5167314"/>
                <a:ext cx="71438" cy="82550"/>
              </a:xfrm>
              <a:custGeom>
                <a:avLst/>
                <a:gdLst>
                  <a:gd name="T0" fmla="*/ 18 w 19"/>
                  <a:gd name="T1" fmla="*/ 16 h 22"/>
                  <a:gd name="T2" fmla="*/ 17 w 19"/>
                  <a:gd name="T3" fmla="*/ 20 h 22"/>
                  <a:gd name="T4" fmla="*/ 12 w 19"/>
                  <a:gd name="T5" fmla="*/ 20 h 22"/>
                  <a:gd name="T6" fmla="*/ 1 w 19"/>
                  <a:gd name="T7" fmla="*/ 6 h 22"/>
                  <a:gd name="T8" fmla="*/ 1 w 19"/>
                  <a:gd name="T9" fmla="*/ 2 h 22"/>
                  <a:gd name="T10" fmla="*/ 6 w 19"/>
                  <a:gd name="T11" fmla="*/ 2 h 22"/>
                  <a:gd name="T12" fmla="*/ 18 w 19"/>
                  <a:gd name="T13" fmla="*/ 16 h 22"/>
                  <a:gd name="T14" fmla="*/ 18 w 19"/>
                  <a:gd name="T15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22">
                    <a:moveTo>
                      <a:pt x="18" y="16"/>
                    </a:moveTo>
                    <a:cubicBezTo>
                      <a:pt x="19" y="17"/>
                      <a:pt x="19" y="19"/>
                      <a:pt x="17" y="20"/>
                    </a:cubicBezTo>
                    <a:cubicBezTo>
                      <a:pt x="16" y="22"/>
                      <a:pt x="14" y="21"/>
                      <a:pt x="12" y="20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3" y="0"/>
                      <a:pt x="5" y="0"/>
                      <a:pt x="6" y="2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8" y="16"/>
                      <a:pt x="18" y="16"/>
                      <a:pt x="18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88" name="">
                <a:extLst>
                  <a:ext uri="{FF2B5EF4-FFF2-40B4-BE49-F238E27FC236}">
                    <a16:creationId xmlns:a16="http://schemas.microsoft.com/office/drawing/2014/main" id="{AACFE6E4-8E97-45CB-A3DD-85B52B9BAED3}"/>
                  </a:ext>
                </a:extLst>
              </p:cNvPr>
              <p:cNvSpPr/>
              <p:nvPr/>
            </p:nvSpPr>
            <p:spPr bwMode="auto">
              <a:xfrm>
                <a:off x="5575300" y="4843464"/>
                <a:ext cx="103188" cy="50800"/>
              </a:xfrm>
              <a:custGeom>
                <a:avLst/>
                <a:gdLst>
                  <a:gd name="T0" fmla="*/ 26 w 27"/>
                  <a:gd name="T1" fmla="*/ 8 h 13"/>
                  <a:gd name="T2" fmla="*/ 26 w 27"/>
                  <a:gd name="T3" fmla="*/ 11 h 13"/>
                  <a:gd name="T4" fmla="*/ 21 w 27"/>
                  <a:gd name="T5" fmla="*/ 12 h 13"/>
                  <a:gd name="T6" fmla="*/ 4 w 27"/>
                  <a:gd name="T7" fmla="*/ 8 h 13"/>
                  <a:gd name="T8" fmla="*/ 0 w 27"/>
                  <a:gd name="T9" fmla="*/ 5 h 13"/>
                  <a:gd name="T10" fmla="*/ 3 w 27"/>
                  <a:gd name="T11" fmla="*/ 1 h 13"/>
                  <a:gd name="T12" fmla="*/ 25 w 27"/>
                  <a:gd name="T13" fmla="*/ 7 h 13"/>
                  <a:gd name="T14" fmla="*/ 26 w 27"/>
                  <a:gd name="T15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3">
                    <a:moveTo>
                      <a:pt x="26" y="8"/>
                    </a:moveTo>
                    <a:cubicBezTo>
                      <a:pt x="27" y="9"/>
                      <a:pt x="27" y="10"/>
                      <a:pt x="26" y="11"/>
                    </a:cubicBezTo>
                    <a:cubicBezTo>
                      <a:pt x="25" y="13"/>
                      <a:pt x="23" y="13"/>
                      <a:pt x="21" y="12"/>
                    </a:cubicBezTo>
                    <a:cubicBezTo>
                      <a:pt x="16" y="9"/>
                      <a:pt x="10" y="7"/>
                      <a:pt x="4" y="8"/>
                    </a:cubicBezTo>
                    <a:cubicBezTo>
                      <a:pt x="2" y="8"/>
                      <a:pt x="0" y="7"/>
                      <a:pt x="0" y="5"/>
                    </a:cubicBezTo>
                    <a:cubicBezTo>
                      <a:pt x="0" y="3"/>
                      <a:pt x="1" y="2"/>
                      <a:pt x="3" y="1"/>
                    </a:cubicBezTo>
                    <a:cubicBezTo>
                      <a:pt x="10" y="0"/>
                      <a:pt x="18" y="2"/>
                      <a:pt x="25" y="7"/>
                    </a:cubicBezTo>
                    <a:cubicBezTo>
                      <a:pt x="25" y="7"/>
                      <a:pt x="26" y="7"/>
                      <a:pt x="26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89" name="">
                <a:extLst>
                  <a:ext uri="{FF2B5EF4-FFF2-40B4-BE49-F238E27FC236}">
                    <a16:creationId xmlns:a16="http://schemas.microsoft.com/office/drawing/2014/main" id="{0D1E5B63-E258-4981-9BAD-2BAEF3546AE5}"/>
                  </a:ext>
                </a:extLst>
              </p:cNvPr>
              <p:cNvSpPr/>
              <p:nvPr/>
            </p:nvSpPr>
            <p:spPr bwMode="auto">
              <a:xfrm>
                <a:off x="5575300" y="4495801"/>
                <a:ext cx="87313" cy="33338"/>
              </a:xfrm>
              <a:custGeom>
                <a:avLst/>
                <a:gdLst>
                  <a:gd name="T0" fmla="*/ 23 w 23"/>
                  <a:gd name="T1" fmla="*/ 4 h 9"/>
                  <a:gd name="T2" fmla="*/ 23 w 23"/>
                  <a:gd name="T3" fmla="*/ 6 h 9"/>
                  <a:gd name="T4" fmla="*/ 20 w 23"/>
                  <a:gd name="T5" fmla="*/ 9 h 9"/>
                  <a:gd name="T6" fmla="*/ 3 w 23"/>
                  <a:gd name="T7" fmla="*/ 7 h 9"/>
                  <a:gd name="T8" fmla="*/ 0 w 23"/>
                  <a:gd name="T9" fmla="*/ 3 h 9"/>
                  <a:gd name="T10" fmla="*/ 4 w 23"/>
                  <a:gd name="T11" fmla="*/ 0 h 9"/>
                  <a:gd name="T12" fmla="*/ 20 w 23"/>
                  <a:gd name="T13" fmla="*/ 2 h 9"/>
                  <a:gd name="T14" fmla="*/ 23 w 23"/>
                  <a:gd name="T15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9">
                    <a:moveTo>
                      <a:pt x="23" y="4"/>
                    </a:moveTo>
                    <a:cubicBezTo>
                      <a:pt x="23" y="5"/>
                      <a:pt x="23" y="5"/>
                      <a:pt x="23" y="6"/>
                    </a:cubicBezTo>
                    <a:cubicBezTo>
                      <a:pt x="23" y="8"/>
                      <a:pt x="21" y="9"/>
                      <a:pt x="20" y="9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1" y="7"/>
                      <a:pt x="0" y="5"/>
                      <a:pt x="0" y="3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1" y="3"/>
                      <a:pt x="22" y="3"/>
                      <a:pt x="2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90" name="">
                <a:extLst>
                  <a:ext uri="{FF2B5EF4-FFF2-40B4-BE49-F238E27FC236}">
                    <a16:creationId xmlns:a16="http://schemas.microsoft.com/office/drawing/2014/main" id="{B94BADFF-8857-4129-B122-93819DD663E0}"/>
                  </a:ext>
                </a:extLst>
              </p:cNvPr>
              <p:cNvSpPr/>
              <p:nvPr/>
            </p:nvSpPr>
            <p:spPr bwMode="auto">
              <a:xfrm>
                <a:off x="5362575" y="4081464"/>
                <a:ext cx="79375" cy="76200"/>
              </a:xfrm>
              <a:custGeom>
                <a:avLst/>
                <a:gdLst>
                  <a:gd name="T0" fmla="*/ 20 w 21"/>
                  <a:gd name="T1" fmla="*/ 2 h 20"/>
                  <a:gd name="T2" fmla="*/ 20 w 21"/>
                  <a:gd name="T3" fmla="*/ 6 h 20"/>
                  <a:gd name="T4" fmla="*/ 6 w 21"/>
                  <a:gd name="T5" fmla="*/ 19 h 20"/>
                  <a:gd name="T6" fmla="*/ 1 w 21"/>
                  <a:gd name="T7" fmla="*/ 18 h 20"/>
                  <a:gd name="T8" fmla="*/ 1 w 21"/>
                  <a:gd name="T9" fmla="*/ 14 h 20"/>
                  <a:gd name="T10" fmla="*/ 15 w 21"/>
                  <a:gd name="T11" fmla="*/ 1 h 20"/>
                  <a:gd name="T12" fmla="*/ 20 w 21"/>
                  <a:gd name="T13" fmla="*/ 1 h 20"/>
                  <a:gd name="T14" fmla="*/ 20 w 21"/>
                  <a:gd name="T15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20">
                    <a:moveTo>
                      <a:pt x="20" y="2"/>
                    </a:moveTo>
                    <a:cubicBezTo>
                      <a:pt x="21" y="3"/>
                      <a:pt x="21" y="5"/>
                      <a:pt x="20" y="6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5" y="20"/>
                      <a:pt x="2" y="20"/>
                      <a:pt x="1" y="18"/>
                    </a:cubicBezTo>
                    <a:cubicBezTo>
                      <a:pt x="0" y="17"/>
                      <a:pt x="0" y="15"/>
                      <a:pt x="1" y="14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6" y="0"/>
                      <a:pt x="19" y="0"/>
                      <a:pt x="20" y="1"/>
                    </a:cubicBezTo>
                    <a:cubicBezTo>
                      <a:pt x="20" y="1"/>
                      <a:pt x="20" y="2"/>
                      <a:pt x="2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91" name="">
                <a:extLst>
                  <a:ext uri="{FF2B5EF4-FFF2-40B4-BE49-F238E27FC236}">
                    <a16:creationId xmlns:a16="http://schemas.microsoft.com/office/drawing/2014/main" id="{F5417253-03A3-499B-822C-A441E3D4BBA2}"/>
                  </a:ext>
                </a:extLst>
              </p:cNvPr>
              <p:cNvSpPr/>
              <p:nvPr/>
            </p:nvSpPr>
            <p:spPr bwMode="auto">
              <a:xfrm>
                <a:off x="4375150" y="5173664"/>
                <a:ext cx="182563" cy="296863"/>
              </a:xfrm>
              <a:custGeom>
                <a:avLst/>
                <a:gdLst>
                  <a:gd name="T0" fmla="*/ 47 w 48"/>
                  <a:gd name="T1" fmla="*/ 2 h 78"/>
                  <a:gd name="T2" fmla="*/ 47 w 48"/>
                  <a:gd name="T3" fmla="*/ 6 h 78"/>
                  <a:gd name="T4" fmla="*/ 7 w 48"/>
                  <a:gd name="T5" fmla="*/ 76 h 78"/>
                  <a:gd name="T6" fmla="*/ 2 w 48"/>
                  <a:gd name="T7" fmla="*/ 77 h 78"/>
                  <a:gd name="T8" fmla="*/ 1 w 48"/>
                  <a:gd name="T9" fmla="*/ 73 h 78"/>
                  <a:gd name="T10" fmla="*/ 41 w 48"/>
                  <a:gd name="T11" fmla="*/ 3 h 78"/>
                  <a:gd name="T12" fmla="*/ 46 w 48"/>
                  <a:gd name="T13" fmla="*/ 1 h 78"/>
                  <a:gd name="T14" fmla="*/ 47 w 48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78">
                    <a:moveTo>
                      <a:pt x="47" y="2"/>
                    </a:moveTo>
                    <a:cubicBezTo>
                      <a:pt x="48" y="3"/>
                      <a:pt x="48" y="5"/>
                      <a:pt x="47" y="6"/>
                    </a:cubicBezTo>
                    <a:cubicBezTo>
                      <a:pt x="7" y="76"/>
                      <a:pt x="7" y="76"/>
                      <a:pt x="7" y="76"/>
                    </a:cubicBezTo>
                    <a:cubicBezTo>
                      <a:pt x="6" y="78"/>
                      <a:pt x="4" y="78"/>
                      <a:pt x="2" y="77"/>
                    </a:cubicBezTo>
                    <a:cubicBezTo>
                      <a:pt x="0" y="76"/>
                      <a:pt x="0" y="74"/>
                      <a:pt x="1" y="73"/>
                    </a:cubicBezTo>
                    <a:cubicBezTo>
                      <a:pt x="41" y="3"/>
                      <a:pt x="41" y="3"/>
                      <a:pt x="41" y="3"/>
                    </a:cubicBezTo>
                    <a:cubicBezTo>
                      <a:pt x="42" y="1"/>
                      <a:pt x="44" y="0"/>
                      <a:pt x="46" y="1"/>
                    </a:cubicBezTo>
                    <a:cubicBezTo>
                      <a:pt x="46" y="2"/>
                      <a:pt x="47" y="2"/>
                      <a:pt x="4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92" name="">
                <a:extLst>
                  <a:ext uri="{FF2B5EF4-FFF2-40B4-BE49-F238E27FC236}">
                    <a16:creationId xmlns:a16="http://schemas.microsoft.com/office/drawing/2014/main" id="{7EFCE656-55D9-4F4F-9AAB-54A225C4CB63}"/>
                  </a:ext>
                </a:extLst>
              </p:cNvPr>
              <p:cNvSpPr/>
              <p:nvPr/>
            </p:nvSpPr>
            <p:spPr bwMode="auto">
              <a:xfrm>
                <a:off x="4784725" y="5287964"/>
                <a:ext cx="92075" cy="330200"/>
              </a:xfrm>
              <a:custGeom>
                <a:avLst/>
                <a:gdLst>
                  <a:gd name="T0" fmla="*/ 24 w 24"/>
                  <a:gd name="T1" fmla="*/ 2 h 87"/>
                  <a:gd name="T2" fmla="*/ 24 w 24"/>
                  <a:gd name="T3" fmla="*/ 4 h 87"/>
                  <a:gd name="T4" fmla="*/ 7 w 24"/>
                  <a:gd name="T5" fmla="*/ 84 h 87"/>
                  <a:gd name="T6" fmla="*/ 2 w 24"/>
                  <a:gd name="T7" fmla="*/ 86 h 87"/>
                  <a:gd name="T8" fmla="*/ 0 w 24"/>
                  <a:gd name="T9" fmla="*/ 82 h 87"/>
                  <a:gd name="T10" fmla="*/ 18 w 24"/>
                  <a:gd name="T11" fmla="*/ 4 h 87"/>
                  <a:gd name="T12" fmla="*/ 21 w 24"/>
                  <a:gd name="T13" fmla="*/ 0 h 87"/>
                  <a:gd name="T14" fmla="*/ 24 w 24"/>
                  <a:gd name="T15" fmla="*/ 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87">
                    <a:moveTo>
                      <a:pt x="24" y="2"/>
                    </a:moveTo>
                    <a:cubicBezTo>
                      <a:pt x="24" y="3"/>
                      <a:pt x="24" y="3"/>
                      <a:pt x="24" y="4"/>
                    </a:cubicBezTo>
                    <a:cubicBezTo>
                      <a:pt x="23" y="32"/>
                      <a:pt x="17" y="59"/>
                      <a:pt x="7" y="84"/>
                    </a:cubicBezTo>
                    <a:cubicBezTo>
                      <a:pt x="6" y="86"/>
                      <a:pt x="4" y="87"/>
                      <a:pt x="2" y="86"/>
                    </a:cubicBezTo>
                    <a:cubicBezTo>
                      <a:pt x="1" y="85"/>
                      <a:pt x="0" y="83"/>
                      <a:pt x="0" y="82"/>
                    </a:cubicBezTo>
                    <a:cubicBezTo>
                      <a:pt x="10" y="57"/>
                      <a:pt x="16" y="31"/>
                      <a:pt x="18" y="4"/>
                    </a:cubicBezTo>
                    <a:cubicBezTo>
                      <a:pt x="18" y="2"/>
                      <a:pt x="19" y="0"/>
                      <a:pt x="21" y="0"/>
                    </a:cubicBezTo>
                    <a:cubicBezTo>
                      <a:pt x="22" y="0"/>
                      <a:pt x="23" y="1"/>
                      <a:pt x="2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93" name="">
                <a:extLst>
                  <a:ext uri="{FF2B5EF4-FFF2-40B4-BE49-F238E27FC236}">
                    <a16:creationId xmlns:a16="http://schemas.microsoft.com/office/drawing/2014/main" id="{7D06D73B-CAA7-4FA5-B042-8E3C39C4B47C}"/>
                  </a:ext>
                </a:extLst>
              </p:cNvPr>
              <p:cNvSpPr/>
              <p:nvPr/>
            </p:nvSpPr>
            <p:spPr bwMode="auto">
              <a:xfrm>
                <a:off x="5199063" y="5249864"/>
                <a:ext cx="84138" cy="265113"/>
              </a:xfrm>
              <a:custGeom>
                <a:avLst/>
                <a:gdLst>
                  <a:gd name="T0" fmla="*/ 6 w 22"/>
                  <a:gd name="T1" fmla="*/ 2 h 70"/>
                  <a:gd name="T2" fmla="*/ 7 w 22"/>
                  <a:gd name="T3" fmla="*/ 3 h 70"/>
                  <a:gd name="T4" fmla="*/ 22 w 22"/>
                  <a:gd name="T5" fmla="*/ 65 h 70"/>
                  <a:gd name="T6" fmla="*/ 19 w 22"/>
                  <a:gd name="T7" fmla="*/ 69 h 70"/>
                  <a:gd name="T8" fmla="*/ 15 w 22"/>
                  <a:gd name="T9" fmla="*/ 67 h 70"/>
                  <a:gd name="T10" fmla="*/ 0 w 22"/>
                  <a:gd name="T11" fmla="*/ 5 h 70"/>
                  <a:gd name="T12" fmla="*/ 3 w 22"/>
                  <a:gd name="T13" fmla="*/ 1 h 70"/>
                  <a:gd name="T14" fmla="*/ 6 w 22"/>
                  <a:gd name="T15" fmla="*/ 2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70">
                    <a:moveTo>
                      <a:pt x="6" y="2"/>
                    </a:moveTo>
                    <a:cubicBezTo>
                      <a:pt x="6" y="2"/>
                      <a:pt x="7" y="3"/>
                      <a:pt x="7" y="3"/>
                    </a:cubicBezTo>
                    <a:cubicBezTo>
                      <a:pt x="22" y="65"/>
                      <a:pt x="22" y="65"/>
                      <a:pt x="22" y="65"/>
                    </a:cubicBezTo>
                    <a:cubicBezTo>
                      <a:pt x="22" y="67"/>
                      <a:pt x="21" y="69"/>
                      <a:pt x="19" y="69"/>
                    </a:cubicBezTo>
                    <a:cubicBezTo>
                      <a:pt x="17" y="70"/>
                      <a:pt x="15" y="68"/>
                      <a:pt x="15" y="6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1"/>
                      <a:pt x="3" y="1"/>
                    </a:cubicBezTo>
                    <a:cubicBezTo>
                      <a:pt x="4" y="0"/>
                      <a:pt x="5" y="1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94" name="">
                <a:extLst>
                  <a:ext uri="{FF2B5EF4-FFF2-40B4-BE49-F238E27FC236}">
                    <a16:creationId xmlns:a16="http://schemas.microsoft.com/office/drawing/2014/main" id="{4E49CB50-43F7-46EB-9C9D-1370BE237CBB}"/>
                  </a:ext>
                </a:extLst>
              </p:cNvPr>
              <p:cNvSpPr/>
              <p:nvPr/>
            </p:nvSpPr>
            <p:spPr bwMode="auto">
              <a:xfrm>
                <a:off x="5499100" y="5011739"/>
                <a:ext cx="239713" cy="177800"/>
              </a:xfrm>
              <a:custGeom>
                <a:avLst/>
                <a:gdLst>
                  <a:gd name="T0" fmla="*/ 62 w 63"/>
                  <a:gd name="T1" fmla="*/ 41 h 47"/>
                  <a:gd name="T2" fmla="*/ 62 w 63"/>
                  <a:gd name="T3" fmla="*/ 45 h 47"/>
                  <a:gd name="T4" fmla="*/ 57 w 63"/>
                  <a:gd name="T5" fmla="*/ 46 h 47"/>
                  <a:gd name="T6" fmla="*/ 2 w 63"/>
                  <a:gd name="T7" fmla="*/ 7 h 47"/>
                  <a:gd name="T8" fmla="*/ 1 w 63"/>
                  <a:gd name="T9" fmla="*/ 3 h 47"/>
                  <a:gd name="T10" fmla="*/ 6 w 63"/>
                  <a:gd name="T11" fmla="*/ 1 h 47"/>
                  <a:gd name="T12" fmla="*/ 62 w 63"/>
                  <a:gd name="T13" fmla="*/ 40 h 47"/>
                  <a:gd name="T14" fmla="*/ 62 w 63"/>
                  <a:gd name="T15" fmla="*/ 4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" h="47">
                    <a:moveTo>
                      <a:pt x="62" y="41"/>
                    </a:moveTo>
                    <a:cubicBezTo>
                      <a:pt x="63" y="42"/>
                      <a:pt x="63" y="44"/>
                      <a:pt x="62" y="45"/>
                    </a:cubicBezTo>
                    <a:cubicBezTo>
                      <a:pt x="61" y="47"/>
                      <a:pt x="59" y="47"/>
                      <a:pt x="57" y="46"/>
                    </a:cubicBezTo>
                    <a:cubicBezTo>
                      <a:pt x="40" y="32"/>
                      <a:pt x="21" y="19"/>
                      <a:pt x="2" y="7"/>
                    </a:cubicBezTo>
                    <a:cubicBezTo>
                      <a:pt x="1" y="6"/>
                      <a:pt x="0" y="4"/>
                      <a:pt x="1" y="3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25" y="13"/>
                      <a:pt x="44" y="27"/>
                      <a:pt x="62" y="40"/>
                    </a:cubicBezTo>
                    <a:cubicBezTo>
                      <a:pt x="62" y="41"/>
                      <a:pt x="62" y="41"/>
                      <a:pt x="62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95" name="">
                <a:extLst>
                  <a:ext uri="{FF2B5EF4-FFF2-40B4-BE49-F238E27FC236}">
                    <a16:creationId xmlns:a16="http://schemas.microsoft.com/office/drawing/2014/main" id="{E18D8B01-294C-4844-B8E2-32529B3F475F}"/>
                  </a:ext>
                </a:extLst>
              </p:cNvPr>
              <p:cNvSpPr/>
              <p:nvPr/>
            </p:nvSpPr>
            <p:spPr bwMode="auto">
              <a:xfrm>
                <a:off x="5597525" y="4668839"/>
                <a:ext cx="346075" cy="50800"/>
              </a:xfrm>
              <a:custGeom>
                <a:avLst/>
                <a:gdLst>
                  <a:gd name="T0" fmla="*/ 90 w 91"/>
                  <a:gd name="T1" fmla="*/ 8 h 13"/>
                  <a:gd name="T2" fmla="*/ 90 w 91"/>
                  <a:gd name="T3" fmla="*/ 10 h 13"/>
                  <a:gd name="T4" fmla="*/ 87 w 91"/>
                  <a:gd name="T5" fmla="*/ 13 h 13"/>
                  <a:gd name="T6" fmla="*/ 3 w 91"/>
                  <a:gd name="T7" fmla="*/ 7 h 13"/>
                  <a:gd name="T8" fmla="*/ 0 w 91"/>
                  <a:gd name="T9" fmla="*/ 3 h 13"/>
                  <a:gd name="T10" fmla="*/ 4 w 91"/>
                  <a:gd name="T11" fmla="*/ 0 h 13"/>
                  <a:gd name="T12" fmla="*/ 87 w 91"/>
                  <a:gd name="T13" fmla="*/ 6 h 13"/>
                  <a:gd name="T14" fmla="*/ 90 w 91"/>
                  <a:gd name="T15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1" h="13">
                    <a:moveTo>
                      <a:pt x="90" y="8"/>
                    </a:moveTo>
                    <a:cubicBezTo>
                      <a:pt x="90" y="9"/>
                      <a:pt x="91" y="9"/>
                      <a:pt x="90" y="10"/>
                    </a:cubicBezTo>
                    <a:cubicBezTo>
                      <a:pt x="90" y="12"/>
                      <a:pt x="88" y="13"/>
                      <a:pt x="87" y="13"/>
                    </a:cubicBezTo>
                    <a:cubicBezTo>
                      <a:pt x="58" y="9"/>
                      <a:pt x="32" y="7"/>
                      <a:pt x="3" y="7"/>
                    </a:cubicBezTo>
                    <a:cubicBezTo>
                      <a:pt x="2" y="7"/>
                      <a:pt x="0" y="5"/>
                      <a:pt x="0" y="3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32" y="0"/>
                      <a:pt x="59" y="3"/>
                      <a:pt x="87" y="6"/>
                    </a:cubicBezTo>
                    <a:cubicBezTo>
                      <a:pt x="89" y="6"/>
                      <a:pt x="89" y="7"/>
                      <a:pt x="9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96" name="">
                <a:extLst>
                  <a:ext uri="{FF2B5EF4-FFF2-40B4-BE49-F238E27FC236}">
                    <a16:creationId xmlns:a16="http://schemas.microsoft.com/office/drawing/2014/main" id="{ADE37A58-CEA8-4446-BBE8-DD46441B3229}"/>
                  </a:ext>
                </a:extLst>
              </p:cNvPr>
              <p:cNvSpPr/>
              <p:nvPr/>
            </p:nvSpPr>
            <p:spPr bwMode="auto">
              <a:xfrm>
                <a:off x="5495925" y="4184651"/>
                <a:ext cx="239713" cy="139700"/>
              </a:xfrm>
              <a:custGeom>
                <a:avLst/>
                <a:gdLst>
                  <a:gd name="T0" fmla="*/ 61 w 63"/>
                  <a:gd name="T1" fmla="*/ 2 h 37"/>
                  <a:gd name="T2" fmla="*/ 62 w 63"/>
                  <a:gd name="T3" fmla="*/ 2 h 37"/>
                  <a:gd name="T4" fmla="*/ 60 w 63"/>
                  <a:gd name="T5" fmla="*/ 7 h 37"/>
                  <a:gd name="T6" fmla="*/ 6 w 63"/>
                  <a:gd name="T7" fmla="*/ 36 h 37"/>
                  <a:gd name="T8" fmla="*/ 1 w 63"/>
                  <a:gd name="T9" fmla="*/ 35 h 37"/>
                  <a:gd name="T10" fmla="*/ 2 w 63"/>
                  <a:gd name="T11" fmla="*/ 30 h 37"/>
                  <a:gd name="T12" fmla="*/ 57 w 63"/>
                  <a:gd name="T13" fmla="*/ 1 h 37"/>
                  <a:gd name="T14" fmla="*/ 61 w 63"/>
                  <a:gd name="T15" fmla="*/ 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" h="37">
                    <a:moveTo>
                      <a:pt x="61" y="2"/>
                    </a:moveTo>
                    <a:cubicBezTo>
                      <a:pt x="62" y="2"/>
                      <a:pt x="62" y="2"/>
                      <a:pt x="62" y="2"/>
                    </a:cubicBezTo>
                    <a:cubicBezTo>
                      <a:pt x="63" y="4"/>
                      <a:pt x="62" y="6"/>
                      <a:pt x="60" y="7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4" y="37"/>
                      <a:pt x="2" y="37"/>
                      <a:pt x="1" y="35"/>
                    </a:cubicBezTo>
                    <a:cubicBezTo>
                      <a:pt x="0" y="33"/>
                      <a:pt x="1" y="31"/>
                      <a:pt x="2" y="30"/>
                    </a:cubicBezTo>
                    <a:cubicBezTo>
                      <a:pt x="57" y="1"/>
                      <a:pt x="57" y="1"/>
                      <a:pt x="57" y="1"/>
                    </a:cubicBezTo>
                    <a:cubicBezTo>
                      <a:pt x="59" y="0"/>
                      <a:pt x="61" y="1"/>
                      <a:pt x="6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97" name="">
                <a:extLst>
                  <a:ext uri="{FF2B5EF4-FFF2-40B4-BE49-F238E27FC236}">
                    <a16:creationId xmlns:a16="http://schemas.microsoft.com/office/drawing/2014/main" id="{62EBE9C1-5CE4-42FD-854B-4CD3732558E9}"/>
                  </a:ext>
                </a:extLst>
              </p:cNvPr>
              <p:cNvSpPr/>
              <p:nvPr/>
            </p:nvSpPr>
            <p:spPr bwMode="auto">
              <a:xfrm>
                <a:off x="4291013" y="5429251"/>
                <a:ext cx="136525" cy="131763"/>
              </a:xfrm>
              <a:custGeom>
                <a:avLst/>
                <a:gdLst>
                  <a:gd name="T0" fmla="*/ 33 w 36"/>
                  <a:gd name="T1" fmla="*/ 10 h 35"/>
                  <a:gd name="T2" fmla="*/ 36 w 36"/>
                  <a:gd name="T3" fmla="*/ 22 h 35"/>
                  <a:gd name="T4" fmla="*/ 36 w 36"/>
                  <a:gd name="T5" fmla="*/ 22 h 35"/>
                  <a:gd name="T6" fmla="*/ 31 w 36"/>
                  <a:gd name="T7" fmla="*/ 32 h 35"/>
                  <a:gd name="T8" fmla="*/ 20 w 36"/>
                  <a:gd name="T9" fmla="*/ 35 h 35"/>
                  <a:gd name="T10" fmla="*/ 2 w 36"/>
                  <a:gd name="T11" fmla="*/ 18 h 35"/>
                  <a:gd name="T12" fmla="*/ 6 w 36"/>
                  <a:gd name="T13" fmla="*/ 4 h 35"/>
                  <a:gd name="T14" fmla="*/ 25 w 36"/>
                  <a:gd name="T15" fmla="*/ 3 h 35"/>
                  <a:gd name="T16" fmla="*/ 33 w 36"/>
                  <a:gd name="T17" fmla="*/ 10 h 35"/>
                  <a:gd name="T18" fmla="*/ 29 w 36"/>
                  <a:gd name="T19" fmla="*/ 22 h 35"/>
                  <a:gd name="T20" fmla="*/ 22 w 36"/>
                  <a:gd name="T21" fmla="*/ 10 h 35"/>
                  <a:gd name="T22" fmla="*/ 10 w 36"/>
                  <a:gd name="T23" fmla="*/ 9 h 35"/>
                  <a:gd name="T24" fmla="*/ 9 w 36"/>
                  <a:gd name="T25" fmla="*/ 16 h 35"/>
                  <a:gd name="T26" fmla="*/ 21 w 36"/>
                  <a:gd name="T27" fmla="*/ 28 h 35"/>
                  <a:gd name="T28" fmla="*/ 27 w 36"/>
                  <a:gd name="T29" fmla="*/ 26 h 35"/>
                  <a:gd name="T30" fmla="*/ 29 w 36"/>
                  <a:gd name="T31" fmla="*/ 2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6" h="35">
                    <a:moveTo>
                      <a:pt x="33" y="10"/>
                    </a:moveTo>
                    <a:cubicBezTo>
                      <a:pt x="35" y="14"/>
                      <a:pt x="36" y="18"/>
                      <a:pt x="36" y="22"/>
                    </a:cubicBezTo>
                    <a:cubicBezTo>
                      <a:pt x="36" y="22"/>
                      <a:pt x="36" y="22"/>
                      <a:pt x="36" y="22"/>
                    </a:cubicBezTo>
                    <a:cubicBezTo>
                      <a:pt x="36" y="26"/>
                      <a:pt x="34" y="29"/>
                      <a:pt x="31" y="32"/>
                    </a:cubicBezTo>
                    <a:cubicBezTo>
                      <a:pt x="28" y="34"/>
                      <a:pt x="24" y="35"/>
                      <a:pt x="20" y="35"/>
                    </a:cubicBezTo>
                    <a:cubicBezTo>
                      <a:pt x="12" y="33"/>
                      <a:pt x="4" y="26"/>
                      <a:pt x="2" y="18"/>
                    </a:cubicBezTo>
                    <a:cubicBezTo>
                      <a:pt x="0" y="10"/>
                      <a:pt x="3" y="6"/>
                      <a:pt x="6" y="4"/>
                    </a:cubicBezTo>
                    <a:cubicBezTo>
                      <a:pt x="10" y="0"/>
                      <a:pt x="18" y="0"/>
                      <a:pt x="25" y="3"/>
                    </a:cubicBezTo>
                    <a:cubicBezTo>
                      <a:pt x="28" y="5"/>
                      <a:pt x="31" y="8"/>
                      <a:pt x="33" y="10"/>
                    </a:cubicBezTo>
                    <a:close/>
                    <a:moveTo>
                      <a:pt x="29" y="22"/>
                    </a:moveTo>
                    <a:cubicBezTo>
                      <a:pt x="30" y="14"/>
                      <a:pt x="24" y="11"/>
                      <a:pt x="22" y="10"/>
                    </a:cubicBezTo>
                    <a:cubicBezTo>
                      <a:pt x="17" y="7"/>
                      <a:pt x="12" y="7"/>
                      <a:pt x="10" y="9"/>
                    </a:cubicBezTo>
                    <a:cubicBezTo>
                      <a:pt x="8" y="11"/>
                      <a:pt x="8" y="13"/>
                      <a:pt x="9" y="16"/>
                    </a:cubicBezTo>
                    <a:cubicBezTo>
                      <a:pt x="10" y="22"/>
                      <a:pt x="16" y="27"/>
                      <a:pt x="21" y="28"/>
                    </a:cubicBezTo>
                    <a:cubicBezTo>
                      <a:pt x="23" y="28"/>
                      <a:pt x="25" y="28"/>
                      <a:pt x="27" y="26"/>
                    </a:cubicBezTo>
                    <a:cubicBezTo>
                      <a:pt x="28" y="25"/>
                      <a:pt x="29" y="24"/>
                      <a:pt x="29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98" name="">
                <a:extLst>
                  <a:ext uri="{FF2B5EF4-FFF2-40B4-BE49-F238E27FC236}">
                    <a16:creationId xmlns:a16="http://schemas.microsoft.com/office/drawing/2014/main" id="{29AD9D76-89DE-401C-9284-0DC40FFFD3CE}"/>
                  </a:ext>
                </a:extLst>
              </p:cNvPr>
              <p:cNvSpPr/>
              <p:nvPr/>
            </p:nvSpPr>
            <p:spPr bwMode="auto">
              <a:xfrm>
                <a:off x="4702175" y="5580064"/>
                <a:ext cx="158750" cy="144463"/>
              </a:xfrm>
              <a:custGeom>
                <a:avLst/>
                <a:gdLst>
                  <a:gd name="T0" fmla="*/ 39 w 42"/>
                  <a:gd name="T1" fmla="*/ 14 h 38"/>
                  <a:gd name="T2" fmla="*/ 41 w 42"/>
                  <a:gd name="T3" fmla="*/ 26 h 38"/>
                  <a:gd name="T4" fmla="*/ 33 w 42"/>
                  <a:gd name="T5" fmla="*/ 36 h 38"/>
                  <a:gd name="T6" fmla="*/ 20 w 42"/>
                  <a:gd name="T7" fmla="*/ 37 h 38"/>
                  <a:gd name="T8" fmla="*/ 4 w 42"/>
                  <a:gd name="T9" fmla="*/ 27 h 38"/>
                  <a:gd name="T10" fmla="*/ 3 w 42"/>
                  <a:gd name="T11" fmla="*/ 9 h 38"/>
                  <a:gd name="T12" fmla="*/ 12 w 42"/>
                  <a:gd name="T13" fmla="*/ 2 h 38"/>
                  <a:gd name="T14" fmla="*/ 35 w 42"/>
                  <a:gd name="T15" fmla="*/ 10 h 38"/>
                  <a:gd name="T16" fmla="*/ 35 w 42"/>
                  <a:gd name="T17" fmla="*/ 10 h 38"/>
                  <a:gd name="T18" fmla="*/ 39 w 42"/>
                  <a:gd name="T19" fmla="*/ 14 h 38"/>
                  <a:gd name="T20" fmla="*/ 10 w 42"/>
                  <a:gd name="T21" fmla="*/ 23 h 38"/>
                  <a:gd name="T22" fmla="*/ 10 w 42"/>
                  <a:gd name="T23" fmla="*/ 23 h 38"/>
                  <a:gd name="T24" fmla="*/ 21 w 42"/>
                  <a:gd name="T25" fmla="*/ 30 h 38"/>
                  <a:gd name="T26" fmla="*/ 30 w 42"/>
                  <a:gd name="T27" fmla="*/ 30 h 38"/>
                  <a:gd name="T28" fmla="*/ 35 w 42"/>
                  <a:gd name="T29" fmla="*/ 25 h 38"/>
                  <a:gd name="T30" fmla="*/ 30 w 42"/>
                  <a:gd name="T31" fmla="*/ 15 h 38"/>
                  <a:gd name="T32" fmla="*/ 30 w 42"/>
                  <a:gd name="T33" fmla="*/ 15 h 38"/>
                  <a:gd name="T34" fmla="*/ 13 w 42"/>
                  <a:gd name="T35" fmla="*/ 9 h 38"/>
                  <a:gd name="T36" fmla="*/ 9 w 42"/>
                  <a:gd name="T37" fmla="*/ 12 h 38"/>
                  <a:gd name="T38" fmla="*/ 10 w 42"/>
                  <a:gd name="T39" fmla="*/ 2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" h="38">
                    <a:moveTo>
                      <a:pt x="39" y="14"/>
                    </a:moveTo>
                    <a:cubicBezTo>
                      <a:pt x="41" y="18"/>
                      <a:pt x="42" y="23"/>
                      <a:pt x="41" y="26"/>
                    </a:cubicBezTo>
                    <a:cubicBezTo>
                      <a:pt x="40" y="31"/>
                      <a:pt x="37" y="35"/>
                      <a:pt x="33" y="36"/>
                    </a:cubicBezTo>
                    <a:cubicBezTo>
                      <a:pt x="29" y="38"/>
                      <a:pt x="25" y="38"/>
                      <a:pt x="20" y="37"/>
                    </a:cubicBezTo>
                    <a:cubicBezTo>
                      <a:pt x="14" y="36"/>
                      <a:pt x="8" y="32"/>
                      <a:pt x="4" y="27"/>
                    </a:cubicBezTo>
                    <a:cubicBezTo>
                      <a:pt x="0" y="21"/>
                      <a:pt x="0" y="14"/>
                      <a:pt x="3" y="9"/>
                    </a:cubicBezTo>
                    <a:cubicBezTo>
                      <a:pt x="4" y="5"/>
                      <a:pt x="8" y="3"/>
                      <a:pt x="12" y="2"/>
                    </a:cubicBezTo>
                    <a:cubicBezTo>
                      <a:pt x="19" y="0"/>
                      <a:pt x="29" y="5"/>
                      <a:pt x="35" y="10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6" y="11"/>
                      <a:pt x="38" y="13"/>
                      <a:pt x="39" y="14"/>
                    </a:cubicBezTo>
                    <a:close/>
                    <a:moveTo>
                      <a:pt x="10" y="23"/>
                    </a:moveTo>
                    <a:cubicBezTo>
                      <a:pt x="10" y="23"/>
                      <a:pt x="10" y="23"/>
                      <a:pt x="10" y="23"/>
                    </a:cubicBezTo>
                    <a:cubicBezTo>
                      <a:pt x="12" y="27"/>
                      <a:pt x="17" y="29"/>
                      <a:pt x="21" y="30"/>
                    </a:cubicBezTo>
                    <a:cubicBezTo>
                      <a:pt x="24" y="31"/>
                      <a:pt x="27" y="31"/>
                      <a:pt x="30" y="30"/>
                    </a:cubicBezTo>
                    <a:cubicBezTo>
                      <a:pt x="32" y="29"/>
                      <a:pt x="34" y="27"/>
                      <a:pt x="35" y="25"/>
                    </a:cubicBezTo>
                    <a:cubicBezTo>
                      <a:pt x="35" y="21"/>
                      <a:pt x="33" y="18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26" y="11"/>
                      <a:pt x="18" y="8"/>
                      <a:pt x="13" y="9"/>
                    </a:cubicBezTo>
                    <a:cubicBezTo>
                      <a:pt x="11" y="9"/>
                      <a:pt x="10" y="10"/>
                      <a:pt x="9" y="12"/>
                    </a:cubicBezTo>
                    <a:cubicBezTo>
                      <a:pt x="7" y="15"/>
                      <a:pt x="7" y="19"/>
                      <a:pt x="10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99" name="">
                <a:extLst>
                  <a:ext uri="{FF2B5EF4-FFF2-40B4-BE49-F238E27FC236}">
                    <a16:creationId xmlns:a16="http://schemas.microsoft.com/office/drawing/2014/main" id="{1678ACBA-8C25-47B5-A01E-0EFAA6C30020}"/>
                  </a:ext>
                </a:extLst>
              </p:cNvPr>
              <p:cNvSpPr/>
              <p:nvPr/>
            </p:nvSpPr>
            <p:spPr bwMode="auto">
              <a:xfrm>
                <a:off x="5199063" y="5484814"/>
                <a:ext cx="163513" cy="125413"/>
              </a:xfrm>
              <a:custGeom>
                <a:avLst/>
                <a:gdLst>
                  <a:gd name="T0" fmla="*/ 39 w 43"/>
                  <a:gd name="T1" fmla="*/ 6 h 33"/>
                  <a:gd name="T2" fmla="*/ 40 w 43"/>
                  <a:gd name="T3" fmla="*/ 6 h 33"/>
                  <a:gd name="T4" fmla="*/ 38 w 43"/>
                  <a:gd name="T5" fmla="*/ 23 h 33"/>
                  <a:gd name="T6" fmla="*/ 17 w 43"/>
                  <a:gd name="T7" fmla="*/ 33 h 33"/>
                  <a:gd name="T8" fmla="*/ 7 w 43"/>
                  <a:gd name="T9" fmla="*/ 30 h 33"/>
                  <a:gd name="T10" fmla="*/ 0 w 43"/>
                  <a:gd name="T11" fmla="*/ 20 h 33"/>
                  <a:gd name="T12" fmla="*/ 6 w 43"/>
                  <a:gd name="T13" fmla="*/ 8 h 33"/>
                  <a:gd name="T14" fmla="*/ 28 w 43"/>
                  <a:gd name="T15" fmla="*/ 0 h 33"/>
                  <a:gd name="T16" fmla="*/ 28 w 43"/>
                  <a:gd name="T17" fmla="*/ 0 h 33"/>
                  <a:gd name="T18" fmla="*/ 39 w 43"/>
                  <a:gd name="T19" fmla="*/ 6 h 33"/>
                  <a:gd name="T20" fmla="*/ 8 w 43"/>
                  <a:gd name="T21" fmla="*/ 22 h 33"/>
                  <a:gd name="T22" fmla="*/ 11 w 43"/>
                  <a:gd name="T23" fmla="*/ 24 h 33"/>
                  <a:gd name="T24" fmla="*/ 18 w 43"/>
                  <a:gd name="T25" fmla="*/ 26 h 33"/>
                  <a:gd name="T26" fmla="*/ 32 w 43"/>
                  <a:gd name="T27" fmla="*/ 19 h 33"/>
                  <a:gd name="T28" fmla="*/ 34 w 43"/>
                  <a:gd name="T29" fmla="*/ 10 h 33"/>
                  <a:gd name="T30" fmla="*/ 28 w 43"/>
                  <a:gd name="T31" fmla="*/ 7 h 33"/>
                  <a:gd name="T32" fmla="*/ 28 w 43"/>
                  <a:gd name="T33" fmla="*/ 7 h 33"/>
                  <a:gd name="T34" fmla="*/ 10 w 43"/>
                  <a:gd name="T35" fmla="*/ 13 h 33"/>
                  <a:gd name="T36" fmla="*/ 7 w 43"/>
                  <a:gd name="T37" fmla="*/ 19 h 33"/>
                  <a:gd name="T38" fmla="*/ 8 w 43"/>
                  <a:gd name="T39" fmla="*/ 2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3" h="33">
                    <a:moveTo>
                      <a:pt x="39" y="6"/>
                    </a:moveTo>
                    <a:cubicBezTo>
                      <a:pt x="39" y="6"/>
                      <a:pt x="39" y="6"/>
                      <a:pt x="40" y="6"/>
                    </a:cubicBezTo>
                    <a:cubicBezTo>
                      <a:pt x="43" y="12"/>
                      <a:pt x="41" y="19"/>
                      <a:pt x="38" y="23"/>
                    </a:cubicBezTo>
                    <a:cubicBezTo>
                      <a:pt x="33" y="30"/>
                      <a:pt x="25" y="33"/>
                      <a:pt x="17" y="33"/>
                    </a:cubicBezTo>
                    <a:cubicBezTo>
                      <a:pt x="13" y="33"/>
                      <a:pt x="10" y="32"/>
                      <a:pt x="7" y="30"/>
                    </a:cubicBezTo>
                    <a:cubicBezTo>
                      <a:pt x="3" y="27"/>
                      <a:pt x="1" y="24"/>
                      <a:pt x="0" y="20"/>
                    </a:cubicBezTo>
                    <a:cubicBezTo>
                      <a:pt x="0" y="16"/>
                      <a:pt x="2" y="11"/>
                      <a:pt x="6" y="8"/>
                    </a:cubicBezTo>
                    <a:cubicBezTo>
                      <a:pt x="11" y="3"/>
                      <a:pt x="21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3" y="0"/>
                      <a:pt x="37" y="3"/>
                      <a:pt x="39" y="6"/>
                    </a:cubicBezTo>
                    <a:close/>
                    <a:moveTo>
                      <a:pt x="8" y="22"/>
                    </a:moveTo>
                    <a:cubicBezTo>
                      <a:pt x="9" y="23"/>
                      <a:pt x="10" y="23"/>
                      <a:pt x="11" y="24"/>
                    </a:cubicBezTo>
                    <a:cubicBezTo>
                      <a:pt x="13" y="26"/>
                      <a:pt x="16" y="26"/>
                      <a:pt x="18" y="26"/>
                    </a:cubicBezTo>
                    <a:cubicBezTo>
                      <a:pt x="23" y="26"/>
                      <a:pt x="29" y="24"/>
                      <a:pt x="32" y="19"/>
                    </a:cubicBezTo>
                    <a:cubicBezTo>
                      <a:pt x="34" y="17"/>
                      <a:pt x="35" y="13"/>
                      <a:pt x="34" y="10"/>
                    </a:cubicBezTo>
                    <a:cubicBezTo>
                      <a:pt x="32" y="8"/>
                      <a:pt x="30" y="7"/>
                      <a:pt x="28" y="7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2" y="7"/>
                      <a:pt x="15" y="9"/>
                      <a:pt x="10" y="13"/>
                    </a:cubicBezTo>
                    <a:cubicBezTo>
                      <a:pt x="8" y="15"/>
                      <a:pt x="7" y="17"/>
                      <a:pt x="7" y="19"/>
                    </a:cubicBezTo>
                    <a:cubicBezTo>
                      <a:pt x="7" y="20"/>
                      <a:pt x="8" y="21"/>
                      <a:pt x="8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00" name="">
                <a:extLst>
                  <a:ext uri="{FF2B5EF4-FFF2-40B4-BE49-F238E27FC236}">
                    <a16:creationId xmlns:a16="http://schemas.microsoft.com/office/drawing/2014/main" id="{F7A5559E-E3E6-423A-B707-F354361D0CDF}"/>
                  </a:ext>
                </a:extLst>
              </p:cNvPr>
              <p:cNvSpPr/>
              <p:nvPr/>
            </p:nvSpPr>
            <p:spPr bwMode="auto">
              <a:xfrm>
                <a:off x="5673725" y="5135564"/>
                <a:ext cx="160338" cy="171450"/>
              </a:xfrm>
              <a:custGeom>
                <a:avLst/>
                <a:gdLst>
                  <a:gd name="T0" fmla="*/ 38 w 42"/>
                  <a:gd name="T1" fmla="*/ 7 h 45"/>
                  <a:gd name="T2" fmla="*/ 39 w 42"/>
                  <a:gd name="T3" fmla="*/ 26 h 45"/>
                  <a:gd name="T4" fmla="*/ 22 w 42"/>
                  <a:gd name="T5" fmla="*/ 43 h 45"/>
                  <a:gd name="T6" fmla="*/ 5 w 42"/>
                  <a:gd name="T7" fmla="*/ 41 h 45"/>
                  <a:gd name="T8" fmla="*/ 1 w 42"/>
                  <a:gd name="T9" fmla="*/ 25 h 45"/>
                  <a:gd name="T10" fmla="*/ 22 w 42"/>
                  <a:gd name="T11" fmla="*/ 1 h 45"/>
                  <a:gd name="T12" fmla="*/ 37 w 42"/>
                  <a:gd name="T13" fmla="*/ 6 h 45"/>
                  <a:gd name="T14" fmla="*/ 37 w 42"/>
                  <a:gd name="T15" fmla="*/ 6 h 45"/>
                  <a:gd name="T16" fmla="*/ 38 w 42"/>
                  <a:gd name="T17" fmla="*/ 7 h 45"/>
                  <a:gd name="T18" fmla="*/ 35 w 42"/>
                  <a:gd name="T19" fmla="*/ 8 h 45"/>
                  <a:gd name="T20" fmla="*/ 35 w 42"/>
                  <a:gd name="T21" fmla="*/ 8 h 45"/>
                  <a:gd name="T22" fmla="*/ 9 w 42"/>
                  <a:gd name="T23" fmla="*/ 35 h 45"/>
                  <a:gd name="T24" fmla="*/ 10 w 42"/>
                  <a:gd name="T25" fmla="*/ 36 h 45"/>
                  <a:gd name="T26" fmla="*/ 20 w 42"/>
                  <a:gd name="T27" fmla="*/ 36 h 45"/>
                  <a:gd name="T28" fmla="*/ 33 w 42"/>
                  <a:gd name="T29" fmla="*/ 23 h 45"/>
                  <a:gd name="T30" fmla="*/ 32 w 42"/>
                  <a:gd name="T31" fmla="*/ 10 h 45"/>
                  <a:gd name="T32" fmla="*/ 24 w 42"/>
                  <a:gd name="T33" fmla="*/ 7 h 45"/>
                  <a:gd name="T34" fmla="*/ 8 w 42"/>
                  <a:gd name="T35" fmla="*/ 26 h 45"/>
                  <a:gd name="T36" fmla="*/ 9 w 42"/>
                  <a:gd name="T37" fmla="*/ 3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2" h="45">
                    <a:moveTo>
                      <a:pt x="38" y="7"/>
                    </a:moveTo>
                    <a:cubicBezTo>
                      <a:pt x="42" y="13"/>
                      <a:pt x="42" y="20"/>
                      <a:pt x="39" y="26"/>
                    </a:cubicBezTo>
                    <a:cubicBezTo>
                      <a:pt x="36" y="34"/>
                      <a:pt x="30" y="40"/>
                      <a:pt x="22" y="43"/>
                    </a:cubicBezTo>
                    <a:cubicBezTo>
                      <a:pt x="16" y="45"/>
                      <a:pt x="9" y="45"/>
                      <a:pt x="5" y="41"/>
                    </a:cubicBezTo>
                    <a:cubicBezTo>
                      <a:pt x="1" y="38"/>
                      <a:pt x="0" y="31"/>
                      <a:pt x="1" y="25"/>
                    </a:cubicBezTo>
                    <a:cubicBezTo>
                      <a:pt x="3" y="16"/>
                      <a:pt x="12" y="3"/>
                      <a:pt x="22" y="1"/>
                    </a:cubicBezTo>
                    <a:cubicBezTo>
                      <a:pt x="26" y="0"/>
                      <a:pt x="32" y="0"/>
                      <a:pt x="37" y="6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8" y="6"/>
                      <a:pt x="38" y="7"/>
                      <a:pt x="38" y="7"/>
                    </a:cubicBezTo>
                    <a:close/>
                    <a:moveTo>
                      <a:pt x="35" y="8"/>
                    </a:moveTo>
                    <a:cubicBezTo>
                      <a:pt x="35" y="8"/>
                      <a:pt x="35" y="8"/>
                      <a:pt x="35" y="8"/>
                    </a:cubicBezTo>
                    <a:close/>
                    <a:moveTo>
                      <a:pt x="9" y="35"/>
                    </a:moveTo>
                    <a:cubicBezTo>
                      <a:pt x="9" y="35"/>
                      <a:pt x="10" y="36"/>
                      <a:pt x="10" y="36"/>
                    </a:cubicBezTo>
                    <a:cubicBezTo>
                      <a:pt x="12" y="38"/>
                      <a:pt x="17" y="38"/>
                      <a:pt x="20" y="36"/>
                    </a:cubicBezTo>
                    <a:cubicBezTo>
                      <a:pt x="26" y="34"/>
                      <a:pt x="31" y="29"/>
                      <a:pt x="33" y="23"/>
                    </a:cubicBezTo>
                    <a:cubicBezTo>
                      <a:pt x="35" y="19"/>
                      <a:pt x="35" y="14"/>
                      <a:pt x="32" y="10"/>
                    </a:cubicBezTo>
                    <a:cubicBezTo>
                      <a:pt x="30" y="7"/>
                      <a:pt x="27" y="7"/>
                      <a:pt x="24" y="7"/>
                    </a:cubicBezTo>
                    <a:cubicBezTo>
                      <a:pt x="17" y="9"/>
                      <a:pt x="10" y="20"/>
                      <a:pt x="8" y="26"/>
                    </a:cubicBezTo>
                    <a:cubicBezTo>
                      <a:pt x="8" y="28"/>
                      <a:pt x="7" y="32"/>
                      <a:pt x="9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01" name="">
                <a:extLst>
                  <a:ext uri="{FF2B5EF4-FFF2-40B4-BE49-F238E27FC236}">
                    <a16:creationId xmlns:a16="http://schemas.microsoft.com/office/drawing/2014/main" id="{A4701991-B6E4-4C6B-8E69-040FA79ADC1C}"/>
                  </a:ext>
                </a:extLst>
              </p:cNvPr>
              <p:cNvSpPr/>
              <p:nvPr/>
            </p:nvSpPr>
            <p:spPr bwMode="auto">
              <a:xfrm>
                <a:off x="5910263" y="4616451"/>
                <a:ext cx="144463" cy="182563"/>
              </a:xfrm>
              <a:custGeom>
                <a:avLst/>
                <a:gdLst>
                  <a:gd name="T0" fmla="*/ 31 w 38"/>
                  <a:gd name="T1" fmla="*/ 8 h 48"/>
                  <a:gd name="T2" fmla="*/ 34 w 38"/>
                  <a:gd name="T3" fmla="*/ 13 h 48"/>
                  <a:gd name="T4" fmla="*/ 31 w 38"/>
                  <a:gd name="T5" fmla="*/ 40 h 48"/>
                  <a:gd name="T6" fmla="*/ 19 w 38"/>
                  <a:gd name="T7" fmla="*/ 47 h 48"/>
                  <a:gd name="T8" fmla="*/ 2 w 38"/>
                  <a:gd name="T9" fmla="*/ 30 h 48"/>
                  <a:gd name="T10" fmla="*/ 15 w 38"/>
                  <a:gd name="T11" fmla="*/ 1 h 48"/>
                  <a:gd name="T12" fmla="*/ 15 w 38"/>
                  <a:gd name="T13" fmla="*/ 1 h 48"/>
                  <a:gd name="T14" fmla="*/ 27 w 38"/>
                  <a:gd name="T15" fmla="*/ 4 h 48"/>
                  <a:gd name="T16" fmla="*/ 31 w 38"/>
                  <a:gd name="T17" fmla="*/ 8 h 48"/>
                  <a:gd name="T18" fmla="*/ 12 w 38"/>
                  <a:gd name="T19" fmla="*/ 37 h 48"/>
                  <a:gd name="T20" fmla="*/ 18 w 38"/>
                  <a:gd name="T21" fmla="*/ 41 h 48"/>
                  <a:gd name="T22" fmla="*/ 25 w 38"/>
                  <a:gd name="T23" fmla="*/ 36 h 48"/>
                  <a:gd name="T24" fmla="*/ 28 w 38"/>
                  <a:gd name="T25" fmla="*/ 16 h 48"/>
                  <a:gd name="T26" fmla="*/ 23 w 38"/>
                  <a:gd name="T27" fmla="*/ 9 h 48"/>
                  <a:gd name="T28" fmla="*/ 16 w 38"/>
                  <a:gd name="T29" fmla="*/ 8 h 48"/>
                  <a:gd name="T30" fmla="*/ 16 w 38"/>
                  <a:gd name="T31" fmla="*/ 8 h 48"/>
                  <a:gd name="T32" fmla="*/ 9 w 38"/>
                  <a:gd name="T33" fmla="*/ 29 h 48"/>
                  <a:gd name="T34" fmla="*/ 12 w 38"/>
                  <a:gd name="T35" fmla="*/ 3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" h="48">
                    <a:moveTo>
                      <a:pt x="31" y="8"/>
                    </a:moveTo>
                    <a:cubicBezTo>
                      <a:pt x="32" y="10"/>
                      <a:pt x="33" y="12"/>
                      <a:pt x="34" y="13"/>
                    </a:cubicBezTo>
                    <a:cubicBezTo>
                      <a:pt x="38" y="22"/>
                      <a:pt x="36" y="33"/>
                      <a:pt x="31" y="40"/>
                    </a:cubicBezTo>
                    <a:cubicBezTo>
                      <a:pt x="28" y="45"/>
                      <a:pt x="23" y="47"/>
                      <a:pt x="19" y="47"/>
                    </a:cubicBezTo>
                    <a:cubicBezTo>
                      <a:pt x="10" y="48"/>
                      <a:pt x="4" y="41"/>
                      <a:pt x="2" y="30"/>
                    </a:cubicBezTo>
                    <a:cubicBezTo>
                      <a:pt x="0" y="18"/>
                      <a:pt x="5" y="3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9" y="0"/>
                      <a:pt x="23" y="1"/>
                      <a:pt x="27" y="4"/>
                    </a:cubicBezTo>
                    <a:cubicBezTo>
                      <a:pt x="29" y="5"/>
                      <a:pt x="30" y="7"/>
                      <a:pt x="31" y="8"/>
                    </a:cubicBezTo>
                    <a:close/>
                    <a:moveTo>
                      <a:pt x="12" y="37"/>
                    </a:moveTo>
                    <a:cubicBezTo>
                      <a:pt x="13" y="39"/>
                      <a:pt x="15" y="41"/>
                      <a:pt x="18" y="41"/>
                    </a:cubicBezTo>
                    <a:cubicBezTo>
                      <a:pt x="22" y="40"/>
                      <a:pt x="24" y="38"/>
                      <a:pt x="25" y="36"/>
                    </a:cubicBezTo>
                    <a:cubicBezTo>
                      <a:pt x="29" y="31"/>
                      <a:pt x="30" y="23"/>
                      <a:pt x="28" y="16"/>
                    </a:cubicBezTo>
                    <a:cubicBezTo>
                      <a:pt x="26" y="13"/>
                      <a:pt x="25" y="11"/>
                      <a:pt x="23" y="9"/>
                    </a:cubicBezTo>
                    <a:cubicBezTo>
                      <a:pt x="21" y="8"/>
                      <a:pt x="18" y="7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1" y="9"/>
                      <a:pt x="8" y="20"/>
                      <a:pt x="9" y="29"/>
                    </a:cubicBezTo>
                    <a:cubicBezTo>
                      <a:pt x="9" y="31"/>
                      <a:pt x="10" y="34"/>
                      <a:pt x="12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02" name="">
                <a:extLst>
                  <a:ext uri="{FF2B5EF4-FFF2-40B4-BE49-F238E27FC236}">
                    <a16:creationId xmlns:a16="http://schemas.microsoft.com/office/drawing/2014/main" id="{344C0D6D-EAB4-42CA-806B-457B34341390}"/>
                  </a:ext>
                </a:extLst>
              </p:cNvPr>
              <p:cNvSpPr/>
              <p:nvPr/>
            </p:nvSpPr>
            <p:spPr bwMode="auto">
              <a:xfrm>
                <a:off x="5697538" y="4108451"/>
                <a:ext cx="147638" cy="163513"/>
              </a:xfrm>
              <a:custGeom>
                <a:avLst/>
                <a:gdLst>
                  <a:gd name="T0" fmla="*/ 34 w 39"/>
                  <a:gd name="T1" fmla="*/ 17 h 43"/>
                  <a:gd name="T2" fmla="*/ 38 w 39"/>
                  <a:gd name="T3" fmla="*/ 29 h 43"/>
                  <a:gd name="T4" fmla="*/ 26 w 39"/>
                  <a:gd name="T5" fmla="*/ 42 h 43"/>
                  <a:gd name="T6" fmla="*/ 10 w 39"/>
                  <a:gd name="T7" fmla="*/ 36 h 43"/>
                  <a:gd name="T8" fmla="*/ 1 w 39"/>
                  <a:gd name="T9" fmla="*/ 12 h 43"/>
                  <a:gd name="T10" fmla="*/ 1 w 39"/>
                  <a:gd name="T11" fmla="*/ 12 h 43"/>
                  <a:gd name="T12" fmla="*/ 6 w 39"/>
                  <a:gd name="T13" fmla="*/ 2 h 43"/>
                  <a:gd name="T14" fmla="*/ 17 w 39"/>
                  <a:gd name="T15" fmla="*/ 3 h 43"/>
                  <a:gd name="T16" fmla="*/ 34 w 39"/>
                  <a:gd name="T17" fmla="*/ 17 h 43"/>
                  <a:gd name="T18" fmla="*/ 12 w 39"/>
                  <a:gd name="T19" fmla="*/ 28 h 43"/>
                  <a:gd name="T20" fmla="*/ 15 w 39"/>
                  <a:gd name="T21" fmla="*/ 31 h 43"/>
                  <a:gd name="T22" fmla="*/ 25 w 39"/>
                  <a:gd name="T23" fmla="*/ 36 h 43"/>
                  <a:gd name="T24" fmla="*/ 32 w 39"/>
                  <a:gd name="T25" fmla="*/ 30 h 43"/>
                  <a:gd name="T26" fmla="*/ 14 w 39"/>
                  <a:gd name="T27" fmla="*/ 9 h 43"/>
                  <a:gd name="T28" fmla="*/ 10 w 39"/>
                  <a:gd name="T29" fmla="*/ 8 h 43"/>
                  <a:gd name="T30" fmla="*/ 7 w 39"/>
                  <a:gd name="T31" fmla="*/ 12 h 43"/>
                  <a:gd name="T32" fmla="*/ 12 w 39"/>
                  <a:gd name="T33" fmla="*/ 2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" h="43">
                    <a:moveTo>
                      <a:pt x="34" y="17"/>
                    </a:moveTo>
                    <a:cubicBezTo>
                      <a:pt x="36" y="21"/>
                      <a:pt x="38" y="25"/>
                      <a:pt x="38" y="29"/>
                    </a:cubicBezTo>
                    <a:cubicBezTo>
                      <a:pt x="39" y="37"/>
                      <a:pt x="32" y="42"/>
                      <a:pt x="26" y="42"/>
                    </a:cubicBezTo>
                    <a:cubicBezTo>
                      <a:pt x="20" y="43"/>
                      <a:pt x="15" y="41"/>
                      <a:pt x="10" y="36"/>
                    </a:cubicBezTo>
                    <a:cubicBezTo>
                      <a:pt x="4" y="30"/>
                      <a:pt x="0" y="19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7"/>
                      <a:pt x="3" y="4"/>
                      <a:pt x="6" y="2"/>
                    </a:cubicBezTo>
                    <a:cubicBezTo>
                      <a:pt x="9" y="0"/>
                      <a:pt x="13" y="0"/>
                      <a:pt x="17" y="3"/>
                    </a:cubicBezTo>
                    <a:cubicBezTo>
                      <a:pt x="22" y="5"/>
                      <a:pt x="29" y="10"/>
                      <a:pt x="34" y="17"/>
                    </a:cubicBezTo>
                    <a:close/>
                    <a:moveTo>
                      <a:pt x="12" y="28"/>
                    </a:moveTo>
                    <a:cubicBezTo>
                      <a:pt x="13" y="29"/>
                      <a:pt x="14" y="30"/>
                      <a:pt x="15" y="31"/>
                    </a:cubicBezTo>
                    <a:cubicBezTo>
                      <a:pt x="17" y="33"/>
                      <a:pt x="21" y="36"/>
                      <a:pt x="25" y="36"/>
                    </a:cubicBezTo>
                    <a:cubicBezTo>
                      <a:pt x="28" y="35"/>
                      <a:pt x="32" y="33"/>
                      <a:pt x="32" y="30"/>
                    </a:cubicBezTo>
                    <a:cubicBezTo>
                      <a:pt x="31" y="22"/>
                      <a:pt x="22" y="13"/>
                      <a:pt x="14" y="9"/>
                    </a:cubicBezTo>
                    <a:cubicBezTo>
                      <a:pt x="12" y="8"/>
                      <a:pt x="11" y="7"/>
                      <a:pt x="10" y="8"/>
                    </a:cubicBezTo>
                    <a:cubicBezTo>
                      <a:pt x="8" y="9"/>
                      <a:pt x="8" y="11"/>
                      <a:pt x="7" y="12"/>
                    </a:cubicBezTo>
                    <a:cubicBezTo>
                      <a:pt x="7" y="17"/>
                      <a:pt x="9" y="23"/>
                      <a:pt x="12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03" name="">
                <a:extLst>
                  <a:ext uri="{FF2B5EF4-FFF2-40B4-BE49-F238E27FC236}">
                    <a16:creationId xmlns:a16="http://schemas.microsoft.com/office/drawing/2014/main" id="{86AA440F-0A92-46B0-A4EB-A58AAD60A212}"/>
                  </a:ext>
                </a:extLst>
              </p:cNvPr>
              <p:cNvSpPr/>
              <p:nvPr/>
            </p:nvSpPr>
            <p:spPr bwMode="auto">
              <a:xfrm>
                <a:off x="4432300" y="5113339"/>
                <a:ext cx="57150" cy="68263"/>
              </a:xfrm>
              <a:custGeom>
                <a:avLst/>
                <a:gdLst>
                  <a:gd name="T0" fmla="*/ 14 w 15"/>
                  <a:gd name="T1" fmla="*/ 2 h 18"/>
                  <a:gd name="T2" fmla="*/ 14 w 15"/>
                  <a:gd name="T3" fmla="*/ 7 h 18"/>
                  <a:gd name="T4" fmla="*/ 7 w 15"/>
                  <a:gd name="T5" fmla="*/ 16 h 18"/>
                  <a:gd name="T6" fmla="*/ 3 w 15"/>
                  <a:gd name="T7" fmla="*/ 17 h 18"/>
                  <a:gd name="T8" fmla="*/ 1 w 15"/>
                  <a:gd name="T9" fmla="*/ 13 h 18"/>
                  <a:gd name="T10" fmla="*/ 9 w 15"/>
                  <a:gd name="T11" fmla="*/ 2 h 18"/>
                  <a:gd name="T12" fmla="*/ 14 w 15"/>
                  <a:gd name="T13" fmla="*/ 2 h 18"/>
                  <a:gd name="T14" fmla="*/ 14 w 15"/>
                  <a:gd name="T15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8">
                    <a:moveTo>
                      <a:pt x="14" y="2"/>
                    </a:moveTo>
                    <a:cubicBezTo>
                      <a:pt x="15" y="4"/>
                      <a:pt x="15" y="6"/>
                      <a:pt x="14" y="7"/>
                    </a:cubicBezTo>
                    <a:cubicBezTo>
                      <a:pt x="11" y="9"/>
                      <a:pt x="9" y="12"/>
                      <a:pt x="7" y="16"/>
                    </a:cubicBezTo>
                    <a:cubicBezTo>
                      <a:pt x="6" y="18"/>
                      <a:pt x="4" y="18"/>
                      <a:pt x="3" y="17"/>
                    </a:cubicBezTo>
                    <a:cubicBezTo>
                      <a:pt x="1" y="17"/>
                      <a:pt x="0" y="15"/>
                      <a:pt x="1" y="13"/>
                    </a:cubicBezTo>
                    <a:cubicBezTo>
                      <a:pt x="3" y="9"/>
                      <a:pt x="6" y="5"/>
                      <a:pt x="9" y="2"/>
                    </a:cubicBezTo>
                    <a:cubicBezTo>
                      <a:pt x="10" y="0"/>
                      <a:pt x="13" y="0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04" name="">
                <a:extLst>
                  <a:ext uri="{FF2B5EF4-FFF2-40B4-BE49-F238E27FC236}">
                    <a16:creationId xmlns:a16="http://schemas.microsoft.com/office/drawing/2014/main" id="{359E421E-F1C0-49BF-BB71-4978A13156C9}"/>
                  </a:ext>
                </a:extLst>
              </p:cNvPr>
              <p:cNvSpPr/>
              <p:nvPr/>
            </p:nvSpPr>
            <p:spPr bwMode="auto">
              <a:xfrm>
                <a:off x="4602163" y="5219701"/>
                <a:ext cx="42863" cy="60325"/>
              </a:xfrm>
              <a:custGeom>
                <a:avLst/>
                <a:gdLst>
                  <a:gd name="T0" fmla="*/ 10 w 11"/>
                  <a:gd name="T1" fmla="*/ 2 h 16"/>
                  <a:gd name="T2" fmla="*/ 10 w 11"/>
                  <a:gd name="T3" fmla="*/ 6 h 16"/>
                  <a:gd name="T4" fmla="*/ 7 w 11"/>
                  <a:gd name="T5" fmla="*/ 13 h 16"/>
                  <a:gd name="T6" fmla="*/ 3 w 11"/>
                  <a:gd name="T7" fmla="*/ 15 h 16"/>
                  <a:gd name="T8" fmla="*/ 0 w 11"/>
                  <a:gd name="T9" fmla="*/ 11 h 16"/>
                  <a:gd name="T10" fmla="*/ 5 w 11"/>
                  <a:gd name="T11" fmla="*/ 2 h 16"/>
                  <a:gd name="T12" fmla="*/ 9 w 11"/>
                  <a:gd name="T13" fmla="*/ 2 h 16"/>
                  <a:gd name="T14" fmla="*/ 10 w 11"/>
                  <a:gd name="T15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16">
                    <a:moveTo>
                      <a:pt x="10" y="2"/>
                    </a:moveTo>
                    <a:cubicBezTo>
                      <a:pt x="11" y="4"/>
                      <a:pt x="11" y="5"/>
                      <a:pt x="10" y="6"/>
                    </a:cubicBezTo>
                    <a:cubicBezTo>
                      <a:pt x="9" y="8"/>
                      <a:pt x="8" y="11"/>
                      <a:pt x="7" y="13"/>
                    </a:cubicBezTo>
                    <a:cubicBezTo>
                      <a:pt x="6" y="15"/>
                      <a:pt x="4" y="16"/>
                      <a:pt x="3" y="15"/>
                    </a:cubicBezTo>
                    <a:cubicBezTo>
                      <a:pt x="1" y="15"/>
                      <a:pt x="0" y="13"/>
                      <a:pt x="0" y="11"/>
                    </a:cubicBezTo>
                    <a:cubicBezTo>
                      <a:pt x="1" y="8"/>
                      <a:pt x="3" y="5"/>
                      <a:pt x="5" y="2"/>
                    </a:cubicBezTo>
                    <a:cubicBezTo>
                      <a:pt x="6" y="1"/>
                      <a:pt x="8" y="0"/>
                      <a:pt x="9" y="2"/>
                    </a:cubicBezTo>
                    <a:cubicBezTo>
                      <a:pt x="10" y="2"/>
                      <a:pt x="10" y="2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05" name="">
                <a:extLst>
                  <a:ext uri="{FF2B5EF4-FFF2-40B4-BE49-F238E27FC236}">
                    <a16:creationId xmlns:a16="http://schemas.microsoft.com/office/drawing/2014/main" id="{08CE4DFF-8794-4133-9AA0-B31E6B8DE744}"/>
                  </a:ext>
                </a:extLst>
              </p:cNvPr>
              <p:cNvSpPr/>
              <p:nvPr/>
            </p:nvSpPr>
            <p:spPr bwMode="auto">
              <a:xfrm>
                <a:off x="4759325" y="5273676"/>
                <a:ext cx="41275" cy="93663"/>
              </a:xfrm>
              <a:custGeom>
                <a:avLst/>
                <a:gdLst>
                  <a:gd name="T0" fmla="*/ 11 w 11"/>
                  <a:gd name="T1" fmla="*/ 2 h 25"/>
                  <a:gd name="T2" fmla="*/ 11 w 11"/>
                  <a:gd name="T3" fmla="*/ 5 h 25"/>
                  <a:gd name="T4" fmla="*/ 7 w 11"/>
                  <a:gd name="T5" fmla="*/ 22 h 25"/>
                  <a:gd name="T6" fmla="*/ 3 w 11"/>
                  <a:gd name="T7" fmla="*/ 25 h 25"/>
                  <a:gd name="T8" fmla="*/ 0 w 11"/>
                  <a:gd name="T9" fmla="*/ 20 h 25"/>
                  <a:gd name="T10" fmla="*/ 5 w 11"/>
                  <a:gd name="T11" fmla="*/ 3 h 25"/>
                  <a:gd name="T12" fmla="*/ 9 w 11"/>
                  <a:gd name="T13" fmla="*/ 1 h 25"/>
                  <a:gd name="T14" fmla="*/ 11 w 11"/>
                  <a:gd name="T15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25">
                    <a:moveTo>
                      <a:pt x="11" y="2"/>
                    </a:moveTo>
                    <a:cubicBezTo>
                      <a:pt x="11" y="3"/>
                      <a:pt x="11" y="4"/>
                      <a:pt x="11" y="5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4"/>
                      <a:pt x="5" y="25"/>
                      <a:pt x="3" y="25"/>
                    </a:cubicBezTo>
                    <a:cubicBezTo>
                      <a:pt x="1" y="24"/>
                      <a:pt x="0" y="22"/>
                      <a:pt x="0" y="20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1"/>
                      <a:pt x="7" y="0"/>
                      <a:pt x="9" y="1"/>
                    </a:cubicBezTo>
                    <a:cubicBezTo>
                      <a:pt x="10" y="1"/>
                      <a:pt x="10" y="1"/>
                      <a:pt x="1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06" name="">
                <a:extLst>
                  <a:ext uri="{FF2B5EF4-FFF2-40B4-BE49-F238E27FC236}">
                    <a16:creationId xmlns:a16="http://schemas.microsoft.com/office/drawing/2014/main" id="{9E7C7EEB-294E-455F-9D4E-2D6D3545D1CA}"/>
                  </a:ext>
                </a:extLst>
              </p:cNvPr>
              <p:cNvSpPr/>
              <p:nvPr/>
            </p:nvSpPr>
            <p:spPr bwMode="auto">
              <a:xfrm>
                <a:off x="4937125" y="5295901"/>
                <a:ext cx="38100" cy="63500"/>
              </a:xfrm>
              <a:custGeom>
                <a:avLst/>
                <a:gdLst>
                  <a:gd name="T0" fmla="*/ 9 w 10"/>
                  <a:gd name="T1" fmla="*/ 2 h 17"/>
                  <a:gd name="T2" fmla="*/ 9 w 10"/>
                  <a:gd name="T3" fmla="*/ 6 h 17"/>
                  <a:gd name="T4" fmla="*/ 7 w 10"/>
                  <a:gd name="T5" fmla="*/ 14 h 17"/>
                  <a:gd name="T6" fmla="*/ 4 w 10"/>
                  <a:gd name="T7" fmla="*/ 17 h 17"/>
                  <a:gd name="T8" fmla="*/ 0 w 10"/>
                  <a:gd name="T9" fmla="*/ 14 h 17"/>
                  <a:gd name="T10" fmla="*/ 3 w 10"/>
                  <a:gd name="T11" fmla="*/ 3 h 17"/>
                  <a:gd name="T12" fmla="*/ 8 w 10"/>
                  <a:gd name="T13" fmla="*/ 1 h 17"/>
                  <a:gd name="T14" fmla="*/ 9 w 10"/>
                  <a:gd name="T15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17">
                    <a:moveTo>
                      <a:pt x="9" y="2"/>
                    </a:moveTo>
                    <a:cubicBezTo>
                      <a:pt x="10" y="3"/>
                      <a:pt x="10" y="5"/>
                      <a:pt x="9" y="6"/>
                    </a:cubicBezTo>
                    <a:cubicBezTo>
                      <a:pt x="8" y="8"/>
                      <a:pt x="7" y="11"/>
                      <a:pt x="7" y="14"/>
                    </a:cubicBezTo>
                    <a:cubicBezTo>
                      <a:pt x="7" y="16"/>
                      <a:pt x="6" y="17"/>
                      <a:pt x="4" y="17"/>
                    </a:cubicBezTo>
                    <a:cubicBezTo>
                      <a:pt x="2" y="17"/>
                      <a:pt x="0" y="16"/>
                      <a:pt x="0" y="14"/>
                    </a:cubicBezTo>
                    <a:cubicBezTo>
                      <a:pt x="1" y="10"/>
                      <a:pt x="1" y="6"/>
                      <a:pt x="3" y="3"/>
                    </a:cubicBezTo>
                    <a:cubicBezTo>
                      <a:pt x="4" y="1"/>
                      <a:pt x="6" y="0"/>
                      <a:pt x="8" y="1"/>
                    </a:cubicBezTo>
                    <a:cubicBezTo>
                      <a:pt x="8" y="1"/>
                      <a:pt x="9" y="2"/>
                      <a:pt x="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07" name="">
                <a:extLst>
                  <a:ext uri="{FF2B5EF4-FFF2-40B4-BE49-F238E27FC236}">
                    <a16:creationId xmlns:a16="http://schemas.microsoft.com/office/drawing/2014/main" id="{386928A8-5A0D-49B8-B6C6-29D96D5AB720}"/>
                  </a:ext>
                </a:extLst>
              </p:cNvPr>
              <p:cNvSpPr/>
              <p:nvPr/>
            </p:nvSpPr>
            <p:spPr bwMode="auto">
              <a:xfrm>
                <a:off x="5100638" y="5268914"/>
                <a:ext cx="30163" cy="141288"/>
              </a:xfrm>
              <a:custGeom>
                <a:avLst/>
                <a:gdLst>
                  <a:gd name="T0" fmla="*/ 8 w 8"/>
                  <a:gd name="T1" fmla="*/ 2 h 37"/>
                  <a:gd name="T2" fmla="*/ 8 w 8"/>
                  <a:gd name="T3" fmla="*/ 4 h 37"/>
                  <a:gd name="T4" fmla="*/ 7 w 8"/>
                  <a:gd name="T5" fmla="*/ 33 h 37"/>
                  <a:gd name="T6" fmla="*/ 3 w 8"/>
                  <a:gd name="T7" fmla="*/ 37 h 37"/>
                  <a:gd name="T8" fmla="*/ 0 w 8"/>
                  <a:gd name="T9" fmla="*/ 33 h 37"/>
                  <a:gd name="T10" fmla="*/ 1 w 8"/>
                  <a:gd name="T11" fmla="*/ 4 h 37"/>
                  <a:gd name="T12" fmla="*/ 5 w 8"/>
                  <a:gd name="T13" fmla="*/ 0 h 37"/>
                  <a:gd name="T14" fmla="*/ 8 w 8"/>
                  <a:gd name="T15" fmla="*/ 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37">
                    <a:moveTo>
                      <a:pt x="8" y="2"/>
                    </a:moveTo>
                    <a:cubicBezTo>
                      <a:pt x="8" y="3"/>
                      <a:pt x="8" y="3"/>
                      <a:pt x="8" y="4"/>
                    </a:cubicBezTo>
                    <a:cubicBezTo>
                      <a:pt x="7" y="14"/>
                      <a:pt x="7" y="24"/>
                      <a:pt x="7" y="33"/>
                    </a:cubicBezTo>
                    <a:cubicBezTo>
                      <a:pt x="7" y="35"/>
                      <a:pt x="5" y="37"/>
                      <a:pt x="3" y="37"/>
                    </a:cubicBezTo>
                    <a:cubicBezTo>
                      <a:pt x="1" y="37"/>
                      <a:pt x="0" y="35"/>
                      <a:pt x="0" y="33"/>
                    </a:cubicBezTo>
                    <a:cubicBezTo>
                      <a:pt x="0" y="23"/>
                      <a:pt x="0" y="13"/>
                      <a:pt x="1" y="4"/>
                    </a:cubicBezTo>
                    <a:cubicBezTo>
                      <a:pt x="2" y="2"/>
                      <a:pt x="3" y="0"/>
                      <a:pt x="5" y="0"/>
                    </a:cubicBezTo>
                    <a:cubicBezTo>
                      <a:pt x="6" y="1"/>
                      <a:pt x="7" y="1"/>
                      <a:pt x="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08" name="">
                <a:extLst>
                  <a:ext uri="{FF2B5EF4-FFF2-40B4-BE49-F238E27FC236}">
                    <a16:creationId xmlns:a16="http://schemas.microsoft.com/office/drawing/2014/main" id="{7496771E-53E4-4865-92C3-F91D0ACA7BBC}"/>
                  </a:ext>
                </a:extLst>
              </p:cNvPr>
              <p:cNvSpPr/>
              <p:nvPr/>
            </p:nvSpPr>
            <p:spPr bwMode="auto">
              <a:xfrm>
                <a:off x="5278438" y="5203826"/>
                <a:ext cx="76200" cy="122238"/>
              </a:xfrm>
              <a:custGeom>
                <a:avLst/>
                <a:gdLst>
                  <a:gd name="T0" fmla="*/ 6 w 20"/>
                  <a:gd name="T1" fmla="*/ 2 h 32"/>
                  <a:gd name="T2" fmla="*/ 7 w 20"/>
                  <a:gd name="T3" fmla="*/ 3 h 32"/>
                  <a:gd name="T4" fmla="*/ 19 w 20"/>
                  <a:gd name="T5" fmla="*/ 26 h 32"/>
                  <a:gd name="T6" fmla="*/ 17 w 20"/>
                  <a:gd name="T7" fmla="*/ 31 h 32"/>
                  <a:gd name="T8" fmla="*/ 13 w 20"/>
                  <a:gd name="T9" fmla="*/ 30 h 32"/>
                  <a:gd name="T10" fmla="*/ 0 w 20"/>
                  <a:gd name="T11" fmla="*/ 6 h 32"/>
                  <a:gd name="T12" fmla="*/ 2 w 20"/>
                  <a:gd name="T13" fmla="*/ 1 h 32"/>
                  <a:gd name="T14" fmla="*/ 6 w 20"/>
                  <a:gd name="T15" fmla="*/ 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32">
                    <a:moveTo>
                      <a:pt x="6" y="2"/>
                    </a:moveTo>
                    <a:cubicBezTo>
                      <a:pt x="6" y="2"/>
                      <a:pt x="7" y="3"/>
                      <a:pt x="7" y="3"/>
                    </a:cubicBezTo>
                    <a:cubicBezTo>
                      <a:pt x="11" y="11"/>
                      <a:pt x="15" y="19"/>
                      <a:pt x="19" y="26"/>
                    </a:cubicBezTo>
                    <a:cubicBezTo>
                      <a:pt x="20" y="28"/>
                      <a:pt x="19" y="30"/>
                      <a:pt x="17" y="31"/>
                    </a:cubicBezTo>
                    <a:cubicBezTo>
                      <a:pt x="16" y="32"/>
                      <a:pt x="14" y="31"/>
                      <a:pt x="13" y="30"/>
                    </a:cubicBezTo>
                    <a:cubicBezTo>
                      <a:pt x="9" y="22"/>
                      <a:pt x="4" y="14"/>
                      <a:pt x="0" y="6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4" y="0"/>
                      <a:pt x="5" y="1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09" name="">
                <a:extLst>
                  <a:ext uri="{FF2B5EF4-FFF2-40B4-BE49-F238E27FC236}">
                    <a16:creationId xmlns:a16="http://schemas.microsoft.com/office/drawing/2014/main" id="{42DA14FF-0C25-499E-84E6-5C7448234616}"/>
                  </a:ext>
                </a:extLst>
              </p:cNvPr>
              <p:cNvSpPr/>
              <p:nvPr/>
            </p:nvSpPr>
            <p:spPr bwMode="auto">
              <a:xfrm>
                <a:off x="5435600" y="5094289"/>
                <a:ext cx="49213" cy="53975"/>
              </a:xfrm>
              <a:custGeom>
                <a:avLst/>
                <a:gdLst>
                  <a:gd name="T0" fmla="*/ 12 w 13"/>
                  <a:gd name="T1" fmla="*/ 8 h 14"/>
                  <a:gd name="T2" fmla="*/ 12 w 13"/>
                  <a:gd name="T3" fmla="*/ 12 h 14"/>
                  <a:gd name="T4" fmla="*/ 7 w 13"/>
                  <a:gd name="T5" fmla="*/ 13 h 14"/>
                  <a:gd name="T6" fmla="*/ 1 w 13"/>
                  <a:gd name="T7" fmla="*/ 6 h 14"/>
                  <a:gd name="T8" fmla="*/ 1 w 13"/>
                  <a:gd name="T9" fmla="*/ 2 h 14"/>
                  <a:gd name="T10" fmla="*/ 6 w 13"/>
                  <a:gd name="T11" fmla="*/ 2 h 14"/>
                  <a:gd name="T12" fmla="*/ 11 w 13"/>
                  <a:gd name="T13" fmla="*/ 8 h 14"/>
                  <a:gd name="T14" fmla="*/ 12 w 13"/>
                  <a:gd name="T15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4">
                    <a:moveTo>
                      <a:pt x="12" y="8"/>
                    </a:moveTo>
                    <a:cubicBezTo>
                      <a:pt x="13" y="10"/>
                      <a:pt x="13" y="11"/>
                      <a:pt x="12" y="12"/>
                    </a:cubicBezTo>
                    <a:cubicBezTo>
                      <a:pt x="11" y="14"/>
                      <a:pt x="9" y="14"/>
                      <a:pt x="7" y="13"/>
                    </a:cubicBezTo>
                    <a:cubicBezTo>
                      <a:pt x="5" y="11"/>
                      <a:pt x="3" y="9"/>
                      <a:pt x="1" y="6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3" y="0"/>
                      <a:pt x="5" y="1"/>
                      <a:pt x="6" y="2"/>
                    </a:cubicBezTo>
                    <a:cubicBezTo>
                      <a:pt x="8" y="4"/>
                      <a:pt x="9" y="6"/>
                      <a:pt x="11" y="8"/>
                    </a:cubicBezTo>
                    <a:cubicBezTo>
                      <a:pt x="12" y="8"/>
                      <a:pt x="12" y="8"/>
                      <a:pt x="1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10" name="">
                <a:extLst>
                  <a:ext uri="{FF2B5EF4-FFF2-40B4-BE49-F238E27FC236}">
                    <a16:creationId xmlns:a16="http://schemas.microsoft.com/office/drawing/2014/main" id="{BF74D005-72BF-4FB2-8255-93638E05CE23}"/>
                  </a:ext>
                </a:extLst>
              </p:cNvPr>
              <p:cNvSpPr/>
              <p:nvPr/>
            </p:nvSpPr>
            <p:spPr bwMode="auto">
              <a:xfrm>
                <a:off x="5534025" y="4938714"/>
                <a:ext cx="136525" cy="84138"/>
              </a:xfrm>
              <a:custGeom>
                <a:avLst/>
                <a:gdLst>
                  <a:gd name="T0" fmla="*/ 35 w 36"/>
                  <a:gd name="T1" fmla="*/ 16 h 22"/>
                  <a:gd name="T2" fmla="*/ 36 w 36"/>
                  <a:gd name="T3" fmla="*/ 19 h 22"/>
                  <a:gd name="T4" fmla="*/ 31 w 36"/>
                  <a:gd name="T5" fmla="*/ 21 h 22"/>
                  <a:gd name="T6" fmla="*/ 2 w 36"/>
                  <a:gd name="T7" fmla="*/ 7 h 22"/>
                  <a:gd name="T8" fmla="*/ 1 w 36"/>
                  <a:gd name="T9" fmla="*/ 2 h 22"/>
                  <a:gd name="T10" fmla="*/ 5 w 36"/>
                  <a:gd name="T11" fmla="*/ 0 h 22"/>
                  <a:gd name="T12" fmla="*/ 34 w 36"/>
                  <a:gd name="T13" fmla="*/ 15 h 22"/>
                  <a:gd name="T14" fmla="*/ 35 w 36"/>
                  <a:gd name="T15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22">
                    <a:moveTo>
                      <a:pt x="35" y="16"/>
                    </a:moveTo>
                    <a:cubicBezTo>
                      <a:pt x="36" y="17"/>
                      <a:pt x="36" y="18"/>
                      <a:pt x="36" y="19"/>
                    </a:cubicBezTo>
                    <a:cubicBezTo>
                      <a:pt x="35" y="21"/>
                      <a:pt x="33" y="22"/>
                      <a:pt x="31" y="21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0"/>
                      <a:pt x="4" y="0"/>
                      <a:pt x="5" y="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5" y="15"/>
                      <a:pt x="35" y="15"/>
                      <a:pt x="3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11" name="">
                <a:extLst>
                  <a:ext uri="{FF2B5EF4-FFF2-40B4-BE49-F238E27FC236}">
                    <a16:creationId xmlns:a16="http://schemas.microsoft.com/office/drawing/2014/main" id="{5822DC06-8141-4A56-A86D-908E13FC0D41}"/>
                  </a:ext>
                </a:extLst>
              </p:cNvPr>
              <p:cNvSpPr/>
              <p:nvPr/>
            </p:nvSpPr>
            <p:spPr bwMode="auto">
              <a:xfrm>
                <a:off x="5586413" y="4741864"/>
                <a:ext cx="68263" cy="38100"/>
              </a:xfrm>
              <a:custGeom>
                <a:avLst/>
                <a:gdLst>
                  <a:gd name="T0" fmla="*/ 17 w 18"/>
                  <a:gd name="T1" fmla="*/ 4 h 10"/>
                  <a:gd name="T2" fmla="*/ 17 w 18"/>
                  <a:gd name="T3" fmla="*/ 8 h 10"/>
                  <a:gd name="T4" fmla="*/ 12 w 18"/>
                  <a:gd name="T5" fmla="*/ 9 h 10"/>
                  <a:gd name="T6" fmla="*/ 5 w 18"/>
                  <a:gd name="T7" fmla="*/ 7 h 10"/>
                  <a:gd name="T8" fmla="*/ 1 w 18"/>
                  <a:gd name="T9" fmla="*/ 5 h 10"/>
                  <a:gd name="T10" fmla="*/ 3 w 18"/>
                  <a:gd name="T11" fmla="*/ 0 h 10"/>
                  <a:gd name="T12" fmla="*/ 16 w 18"/>
                  <a:gd name="T13" fmla="*/ 3 h 10"/>
                  <a:gd name="T14" fmla="*/ 17 w 18"/>
                  <a:gd name="T1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10">
                    <a:moveTo>
                      <a:pt x="17" y="4"/>
                    </a:moveTo>
                    <a:cubicBezTo>
                      <a:pt x="18" y="5"/>
                      <a:pt x="18" y="6"/>
                      <a:pt x="17" y="8"/>
                    </a:cubicBezTo>
                    <a:cubicBezTo>
                      <a:pt x="16" y="9"/>
                      <a:pt x="14" y="10"/>
                      <a:pt x="12" y="9"/>
                    </a:cubicBezTo>
                    <a:cubicBezTo>
                      <a:pt x="10" y="7"/>
                      <a:pt x="7" y="7"/>
                      <a:pt x="5" y="7"/>
                    </a:cubicBezTo>
                    <a:cubicBezTo>
                      <a:pt x="3" y="8"/>
                      <a:pt x="1" y="6"/>
                      <a:pt x="1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8" y="0"/>
                      <a:pt x="12" y="0"/>
                      <a:pt x="16" y="3"/>
                    </a:cubicBezTo>
                    <a:cubicBezTo>
                      <a:pt x="16" y="3"/>
                      <a:pt x="17" y="3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12" name="">
                <a:extLst>
                  <a:ext uri="{FF2B5EF4-FFF2-40B4-BE49-F238E27FC236}">
                    <a16:creationId xmlns:a16="http://schemas.microsoft.com/office/drawing/2014/main" id="{F760E4DF-9A0E-421C-B051-6DC79D793B63}"/>
                  </a:ext>
                </a:extLst>
              </p:cNvPr>
              <p:cNvSpPr/>
              <p:nvPr/>
            </p:nvSpPr>
            <p:spPr bwMode="auto">
              <a:xfrm>
                <a:off x="5591175" y="4594226"/>
                <a:ext cx="136525" cy="38100"/>
              </a:xfrm>
              <a:custGeom>
                <a:avLst/>
                <a:gdLst>
                  <a:gd name="T0" fmla="*/ 36 w 36"/>
                  <a:gd name="T1" fmla="*/ 4 h 10"/>
                  <a:gd name="T2" fmla="*/ 36 w 36"/>
                  <a:gd name="T3" fmla="*/ 7 h 10"/>
                  <a:gd name="T4" fmla="*/ 32 w 36"/>
                  <a:gd name="T5" fmla="*/ 10 h 10"/>
                  <a:gd name="T6" fmla="*/ 5 w 36"/>
                  <a:gd name="T7" fmla="*/ 9 h 10"/>
                  <a:gd name="T8" fmla="*/ 0 w 36"/>
                  <a:gd name="T9" fmla="*/ 6 h 10"/>
                  <a:gd name="T10" fmla="*/ 3 w 36"/>
                  <a:gd name="T11" fmla="*/ 2 h 10"/>
                  <a:gd name="T12" fmla="*/ 34 w 36"/>
                  <a:gd name="T13" fmla="*/ 3 h 10"/>
                  <a:gd name="T14" fmla="*/ 36 w 36"/>
                  <a:gd name="T1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10">
                    <a:moveTo>
                      <a:pt x="36" y="4"/>
                    </a:moveTo>
                    <a:cubicBezTo>
                      <a:pt x="36" y="5"/>
                      <a:pt x="36" y="6"/>
                      <a:pt x="36" y="7"/>
                    </a:cubicBezTo>
                    <a:cubicBezTo>
                      <a:pt x="36" y="9"/>
                      <a:pt x="34" y="10"/>
                      <a:pt x="32" y="10"/>
                    </a:cubicBezTo>
                    <a:cubicBezTo>
                      <a:pt x="23" y="7"/>
                      <a:pt x="13" y="7"/>
                      <a:pt x="5" y="9"/>
                    </a:cubicBezTo>
                    <a:cubicBezTo>
                      <a:pt x="3" y="10"/>
                      <a:pt x="1" y="8"/>
                      <a:pt x="0" y="6"/>
                    </a:cubicBezTo>
                    <a:cubicBezTo>
                      <a:pt x="0" y="5"/>
                      <a:pt x="1" y="3"/>
                      <a:pt x="3" y="2"/>
                    </a:cubicBezTo>
                    <a:cubicBezTo>
                      <a:pt x="13" y="0"/>
                      <a:pt x="23" y="0"/>
                      <a:pt x="34" y="3"/>
                    </a:cubicBezTo>
                    <a:cubicBezTo>
                      <a:pt x="34" y="3"/>
                      <a:pt x="35" y="4"/>
                      <a:pt x="3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13" name="">
                <a:extLst>
                  <a:ext uri="{FF2B5EF4-FFF2-40B4-BE49-F238E27FC236}">
                    <a16:creationId xmlns:a16="http://schemas.microsoft.com/office/drawing/2014/main" id="{A9DBBE9E-7CF9-4D7B-A95E-418ABB1F17C1}"/>
                  </a:ext>
                </a:extLst>
              </p:cNvPr>
              <p:cNvSpPr/>
              <p:nvPr/>
            </p:nvSpPr>
            <p:spPr bwMode="auto">
              <a:xfrm>
                <a:off x="5545138" y="4392614"/>
                <a:ext cx="76200" cy="46038"/>
              </a:xfrm>
              <a:custGeom>
                <a:avLst/>
                <a:gdLst>
                  <a:gd name="T0" fmla="*/ 19 w 20"/>
                  <a:gd name="T1" fmla="*/ 2 h 12"/>
                  <a:gd name="T2" fmla="*/ 19 w 20"/>
                  <a:gd name="T3" fmla="*/ 3 h 12"/>
                  <a:gd name="T4" fmla="*/ 17 w 20"/>
                  <a:gd name="T5" fmla="*/ 7 h 12"/>
                  <a:gd name="T6" fmla="*/ 5 w 20"/>
                  <a:gd name="T7" fmla="*/ 11 h 12"/>
                  <a:gd name="T8" fmla="*/ 0 w 20"/>
                  <a:gd name="T9" fmla="*/ 9 h 12"/>
                  <a:gd name="T10" fmla="*/ 3 w 20"/>
                  <a:gd name="T11" fmla="*/ 4 h 12"/>
                  <a:gd name="T12" fmla="*/ 15 w 20"/>
                  <a:gd name="T13" fmla="*/ 1 h 12"/>
                  <a:gd name="T14" fmla="*/ 19 w 20"/>
                  <a:gd name="T15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12">
                    <a:moveTo>
                      <a:pt x="19" y="2"/>
                    </a:moveTo>
                    <a:cubicBezTo>
                      <a:pt x="19" y="2"/>
                      <a:pt x="19" y="3"/>
                      <a:pt x="19" y="3"/>
                    </a:cubicBezTo>
                    <a:cubicBezTo>
                      <a:pt x="20" y="5"/>
                      <a:pt x="19" y="7"/>
                      <a:pt x="17" y="7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3" y="12"/>
                      <a:pt x="1" y="10"/>
                      <a:pt x="0" y="9"/>
                    </a:cubicBezTo>
                    <a:cubicBezTo>
                      <a:pt x="0" y="7"/>
                      <a:pt x="1" y="5"/>
                      <a:pt x="3" y="4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7" y="0"/>
                      <a:pt x="18" y="1"/>
                      <a:pt x="1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14" name="">
                <a:extLst>
                  <a:ext uri="{FF2B5EF4-FFF2-40B4-BE49-F238E27FC236}">
                    <a16:creationId xmlns:a16="http://schemas.microsoft.com/office/drawing/2014/main" id="{1F98ACB4-DA31-4C1D-8D7D-02023C38C296}"/>
                  </a:ext>
                </a:extLst>
              </p:cNvPr>
              <p:cNvSpPr/>
              <p:nvPr/>
            </p:nvSpPr>
            <p:spPr bwMode="auto">
              <a:xfrm>
                <a:off x="5435600" y="4116389"/>
                <a:ext cx="109538" cy="120650"/>
              </a:xfrm>
              <a:custGeom>
                <a:avLst/>
                <a:gdLst>
                  <a:gd name="T0" fmla="*/ 28 w 29"/>
                  <a:gd name="T1" fmla="*/ 2 h 32"/>
                  <a:gd name="T2" fmla="*/ 28 w 29"/>
                  <a:gd name="T3" fmla="*/ 7 h 32"/>
                  <a:gd name="T4" fmla="*/ 6 w 29"/>
                  <a:gd name="T5" fmla="*/ 30 h 32"/>
                  <a:gd name="T6" fmla="*/ 2 w 29"/>
                  <a:gd name="T7" fmla="*/ 31 h 32"/>
                  <a:gd name="T8" fmla="*/ 1 w 29"/>
                  <a:gd name="T9" fmla="*/ 26 h 32"/>
                  <a:gd name="T10" fmla="*/ 23 w 29"/>
                  <a:gd name="T11" fmla="*/ 2 h 32"/>
                  <a:gd name="T12" fmla="*/ 28 w 29"/>
                  <a:gd name="T13" fmla="*/ 2 h 32"/>
                  <a:gd name="T14" fmla="*/ 28 w 29"/>
                  <a:gd name="T15" fmla="*/ 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32">
                    <a:moveTo>
                      <a:pt x="28" y="2"/>
                    </a:moveTo>
                    <a:cubicBezTo>
                      <a:pt x="29" y="4"/>
                      <a:pt x="29" y="6"/>
                      <a:pt x="28" y="7"/>
                    </a:cubicBezTo>
                    <a:cubicBezTo>
                      <a:pt x="20" y="14"/>
                      <a:pt x="13" y="22"/>
                      <a:pt x="6" y="30"/>
                    </a:cubicBezTo>
                    <a:cubicBezTo>
                      <a:pt x="5" y="32"/>
                      <a:pt x="3" y="32"/>
                      <a:pt x="2" y="31"/>
                    </a:cubicBezTo>
                    <a:cubicBezTo>
                      <a:pt x="0" y="30"/>
                      <a:pt x="0" y="28"/>
                      <a:pt x="1" y="26"/>
                    </a:cubicBezTo>
                    <a:cubicBezTo>
                      <a:pt x="7" y="17"/>
                      <a:pt x="15" y="9"/>
                      <a:pt x="23" y="2"/>
                    </a:cubicBezTo>
                    <a:cubicBezTo>
                      <a:pt x="25" y="0"/>
                      <a:pt x="27" y="1"/>
                      <a:pt x="28" y="2"/>
                    </a:cubicBezTo>
                    <a:cubicBezTo>
                      <a:pt x="28" y="2"/>
                      <a:pt x="28" y="2"/>
                      <a:pt x="2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15" name="">
                <a:extLst>
                  <a:ext uri="{FF2B5EF4-FFF2-40B4-BE49-F238E27FC236}">
                    <a16:creationId xmlns:a16="http://schemas.microsoft.com/office/drawing/2014/main" id="{C7CB4792-FE91-47CB-994F-1514996DCC1A}"/>
                  </a:ext>
                </a:extLst>
              </p:cNvPr>
              <p:cNvSpPr/>
              <p:nvPr/>
            </p:nvSpPr>
            <p:spPr bwMode="auto">
              <a:xfrm>
                <a:off x="5297488" y="4040189"/>
                <a:ext cx="57150" cy="57150"/>
              </a:xfrm>
              <a:custGeom>
                <a:avLst/>
                <a:gdLst>
                  <a:gd name="T0" fmla="*/ 14 w 15"/>
                  <a:gd name="T1" fmla="*/ 2 h 15"/>
                  <a:gd name="T2" fmla="*/ 14 w 15"/>
                  <a:gd name="T3" fmla="*/ 6 h 15"/>
                  <a:gd name="T4" fmla="*/ 7 w 15"/>
                  <a:gd name="T5" fmla="*/ 14 h 15"/>
                  <a:gd name="T6" fmla="*/ 2 w 15"/>
                  <a:gd name="T7" fmla="*/ 14 h 15"/>
                  <a:gd name="T8" fmla="*/ 2 w 15"/>
                  <a:gd name="T9" fmla="*/ 9 h 15"/>
                  <a:gd name="T10" fmla="*/ 9 w 15"/>
                  <a:gd name="T11" fmla="*/ 1 h 15"/>
                  <a:gd name="T12" fmla="*/ 14 w 15"/>
                  <a:gd name="T13" fmla="*/ 1 h 15"/>
                  <a:gd name="T14" fmla="*/ 14 w 15"/>
                  <a:gd name="T15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5">
                    <a:moveTo>
                      <a:pt x="14" y="2"/>
                    </a:moveTo>
                    <a:cubicBezTo>
                      <a:pt x="15" y="3"/>
                      <a:pt x="15" y="5"/>
                      <a:pt x="14" y="6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6" y="15"/>
                      <a:pt x="3" y="15"/>
                      <a:pt x="2" y="14"/>
                    </a:cubicBezTo>
                    <a:cubicBezTo>
                      <a:pt x="1" y="13"/>
                      <a:pt x="0" y="11"/>
                      <a:pt x="2" y="9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0" y="0"/>
                      <a:pt x="13" y="0"/>
                      <a:pt x="14" y="1"/>
                    </a:cubicBezTo>
                    <a:cubicBezTo>
                      <a:pt x="14" y="1"/>
                      <a:pt x="14" y="1"/>
                      <a:pt x="1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16" name="">
                <a:extLst>
                  <a:ext uri="{FF2B5EF4-FFF2-40B4-BE49-F238E27FC236}">
                    <a16:creationId xmlns:a16="http://schemas.microsoft.com/office/drawing/2014/main" id="{88C4D1F7-AAC7-4DD5-8C84-2926C5ADB97D}"/>
                  </a:ext>
                </a:extLst>
              </p:cNvPr>
              <p:cNvSpPr/>
              <p:nvPr/>
            </p:nvSpPr>
            <p:spPr bwMode="auto">
              <a:xfrm>
                <a:off x="4151313" y="4741864"/>
                <a:ext cx="95250" cy="33338"/>
              </a:xfrm>
              <a:custGeom>
                <a:avLst/>
                <a:gdLst>
                  <a:gd name="T0" fmla="*/ 24 w 25"/>
                  <a:gd name="T1" fmla="*/ 1 h 9"/>
                  <a:gd name="T2" fmla="*/ 24 w 25"/>
                  <a:gd name="T3" fmla="*/ 2 h 9"/>
                  <a:gd name="T4" fmla="*/ 22 w 25"/>
                  <a:gd name="T5" fmla="*/ 7 h 9"/>
                  <a:gd name="T6" fmla="*/ 4 w 25"/>
                  <a:gd name="T7" fmla="*/ 8 h 9"/>
                  <a:gd name="T8" fmla="*/ 1 w 25"/>
                  <a:gd name="T9" fmla="*/ 4 h 9"/>
                  <a:gd name="T10" fmla="*/ 4 w 25"/>
                  <a:gd name="T11" fmla="*/ 1 h 9"/>
                  <a:gd name="T12" fmla="*/ 20 w 25"/>
                  <a:gd name="T13" fmla="*/ 0 h 9"/>
                  <a:gd name="T14" fmla="*/ 24 w 25"/>
                  <a:gd name="T15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9">
                    <a:moveTo>
                      <a:pt x="24" y="1"/>
                    </a:moveTo>
                    <a:cubicBezTo>
                      <a:pt x="24" y="2"/>
                      <a:pt x="24" y="2"/>
                      <a:pt x="24" y="2"/>
                    </a:cubicBezTo>
                    <a:cubicBezTo>
                      <a:pt x="25" y="4"/>
                      <a:pt x="23" y="6"/>
                      <a:pt x="22" y="7"/>
                    </a:cubicBezTo>
                    <a:cubicBezTo>
                      <a:pt x="16" y="8"/>
                      <a:pt x="10" y="9"/>
                      <a:pt x="4" y="8"/>
                    </a:cubicBezTo>
                    <a:cubicBezTo>
                      <a:pt x="2" y="8"/>
                      <a:pt x="0" y="6"/>
                      <a:pt x="1" y="4"/>
                    </a:cubicBezTo>
                    <a:cubicBezTo>
                      <a:pt x="1" y="2"/>
                      <a:pt x="3" y="1"/>
                      <a:pt x="4" y="1"/>
                    </a:cubicBezTo>
                    <a:cubicBezTo>
                      <a:pt x="10" y="2"/>
                      <a:pt x="15" y="1"/>
                      <a:pt x="20" y="0"/>
                    </a:cubicBezTo>
                    <a:cubicBezTo>
                      <a:pt x="21" y="0"/>
                      <a:pt x="23" y="0"/>
                      <a:pt x="2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17" name="">
                <a:extLst>
                  <a:ext uri="{FF2B5EF4-FFF2-40B4-BE49-F238E27FC236}">
                    <a16:creationId xmlns:a16="http://schemas.microsoft.com/office/drawing/2014/main" id="{0190AFAA-DD03-4257-9A30-160F3DE421BB}"/>
                  </a:ext>
                </a:extLst>
              </p:cNvPr>
              <p:cNvSpPr/>
              <p:nvPr/>
            </p:nvSpPr>
            <p:spPr bwMode="auto">
              <a:xfrm>
                <a:off x="4132263" y="4403726"/>
                <a:ext cx="90488" cy="38100"/>
              </a:xfrm>
              <a:custGeom>
                <a:avLst/>
                <a:gdLst>
                  <a:gd name="T0" fmla="*/ 24 w 24"/>
                  <a:gd name="T1" fmla="*/ 5 h 10"/>
                  <a:gd name="T2" fmla="*/ 24 w 24"/>
                  <a:gd name="T3" fmla="*/ 7 h 10"/>
                  <a:gd name="T4" fmla="*/ 21 w 24"/>
                  <a:gd name="T5" fmla="*/ 10 h 10"/>
                  <a:gd name="T6" fmla="*/ 3 w 24"/>
                  <a:gd name="T7" fmla="*/ 7 h 10"/>
                  <a:gd name="T8" fmla="*/ 0 w 24"/>
                  <a:gd name="T9" fmla="*/ 3 h 10"/>
                  <a:gd name="T10" fmla="*/ 4 w 24"/>
                  <a:gd name="T11" fmla="*/ 1 h 10"/>
                  <a:gd name="T12" fmla="*/ 21 w 24"/>
                  <a:gd name="T13" fmla="*/ 3 h 10"/>
                  <a:gd name="T14" fmla="*/ 24 w 24"/>
                  <a:gd name="T15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10">
                    <a:moveTo>
                      <a:pt x="24" y="5"/>
                    </a:moveTo>
                    <a:cubicBezTo>
                      <a:pt x="24" y="5"/>
                      <a:pt x="24" y="6"/>
                      <a:pt x="24" y="7"/>
                    </a:cubicBezTo>
                    <a:cubicBezTo>
                      <a:pt x="24" y="8"/>
                      <a:pt x="23" y="10"/>
                      <a:pt x="21" y="10"/>
                    </a:cubicBezTo>
                    <a:cubicBezTo>
                      <a:pt x="15" y="10"/>
                      <a:pt x="9" y="9"/>
                      <a:pt x="3" y="7"/>
                    </a:cubicBezTo>
                    <a:cubicBezTo>
                      <a:pt x="1" y="7"/>
                      <a:pt x="0" y="5"/>
                      <a:pt x="0" y="3"/>
                    </a:cubicBezTo>
                    <a:cubicBezTo>
                      <a:pt x="1" y="1"/>
                      <a:pt x="3" y="0"/>
                      <a:pt x="4" y="1"/>
                    </a:cubicBezTo>
                    <a:cubicBezTo>
                      <a:pt x="10" y="2"/>
                      <a:pt x="15" y="3"/>
                      <a:pt x="21" y="3"/>
                    </a:cubicBezTo>
                    <a:cubicBezTo>
                      <a:pt x="22" y="3"/>
                      <a:pt x="23" y="4"/>
                      <a:pt x="2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18" name="">
                <a:extLst>
                  <a:ext uri="{FF2B5EF4-FFF2-40B4-BE49-F238E27FC236}">
                    <a16:creationId xmlns:a16="http://schemas.microsoft.com/office/drawing/2014/main" id="{47A4B99C-15A0-484D-950E-1AA0FF34A9CA}"/>
                  </a:ext>
                </a:extLst>
              </p:cNvPr>
              <p:cNvSpPr/>
              <p:nvPr/>
            </p:nvSpPr>
            <p:spPr bwMode="auto">
              <a:xfrm>
                <a:off x="4310063" y="4043364"/>
                <a:ext cx="76200" cy="79375"/>
              </a:xfrm>
              <a:custGeom>
                <a:avLst/>
                <a:gdLst>
                  <a:gd name="T0" fmla="*/ 19 w 20"/>
                  <a:gd name="T1" fmla="*/ 15 h 21"/>
                  <a:gd name="T2" fmla="*/ 18 w 20"/>
                  <a:gd name="T3" fmla="*/ 19 h 21"/>
                  <a:gd name="T4" fmla="*/ 14 w 20"/>
                  <a:gd name="T5" fmla="*/ 19 h 21"/>
                  <a:gd name="T6" fmla="*/ 1 w 20"/>
                  <a:gd name="T7" fmla="*/ 7 h 21"/>
                  <a:gd name="T8" fmla="*/ 1 w 20"/>
                  <a:gd name="T9" fmla="*/ 2 h 21"/>
                  <a:gd name="T10" fmla="*/ 6 w 20"/>
                  <a:gd name="T11" fmla="*/ 2 h 21"/>
                  <a:gd name="T12" fmla="*/ 18 w 20"/>
                  <a:gd name="T13" fmla="*/ 15 h 21"/>
                  <a:gd name="T14" fmla="*/ 19 w 20"/>
                  <a:gd name="T15" fmla="*/ 1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21">
                    <a:moveTo>
                      <a:pt x="19" y="15"/>
                    </a:moveTo>
                    <a:cubicBezTo>
                      <a:pt x="20" y="16"/>
                      <a:pt x="20" y="18"/>
                      <a:pt x="18" y="19"/>
                    </a:cubicBezTo>
                    <a:cubicBezTo>
                      <a:pt x="17" y="21"/>
                      <a:pt x="15" y="21"/>
                      <a:pt x="14" y="19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5" y="0"/>
                      <a:pt x="6" y="2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9" y="15"/>
                      <a:pt x="19" y="15"/>
                      <a:pt x="19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19" name="">
                <a:extLst>
                  <a:ext uri="{FF2B5EF4-FFF2-40B4-BE49-F238E27FC236}">
                    <a16:creationId xmlns:a16="http://schemas.microsoft.com/office/drawing/2014/main" id="{AC90CED7-B504-49C0-92F6-E49992D1D6E4}"/>
                  </a:ext>
                </a:extLst>
              </p:cNvPr>
              <p:cNvSpPr/>
              <p:nvPr/>
            </p:nvSpPr>
            <p:spPr bwMode="auto">
              <a:xfrm>
                <a:off x="4686300" y="3819526"/>
                <a:ext cx="41275" cy="106363"/>
              </a:xfrm>
              <a:custGeom>
                <a:avLst/>
                <a:gdLst>
                  <a:gd name="T0" fmla="*/ 6 w 11"/>
                  <a:gd name="T1" fmla="*/ 2 h 28"/>
                  <a:gd name="T2" fmla="*/ 7 w 11"/>
                  <a:gd name="T3" fmla="*/ 2 h 28"/>
                  <a:gd name="T4" fmla="*/ 10 w 11"/>
                  <a:gd name="T5" fmla="*/ 25 h 28"/>
                  <a:gd name="T6" fmla="*/ 6 w 11"/>
                  <a:gd name="T7" fmla="*/ 27 h 28"/>
                  <a:gd name="T8" fmla="*/ 3 w 11"/>
                  <a:gd name="T9" fmla="*/ 23 h 28"/>
                  <a:gd name="T10" fmla="*/ 0 w 11"/>
                  <a:gd name="T11" fmla="*/ 6 h 28"/>
                  <a:gd name="T12" fmla="*/ 2 w 11"/>
                  <a:gd name="T13" fmla="*/ 1 h 28"/>
                  <a:gd name="T14" fmla="*/ 6 w 11"/>
                  <a:gd name="T15" fmla="*/ 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28">
                    <a:moveTo>
                      <a:pt x="6" y="2"/>
                    </a:moveTo>
                    <a:cubicBezTo>
                      <a:pt x="6" y="2"/>
                      <a:pt x="6" y="2"/>
                      <a:pt x="7" y="2"/>
                    </a:cubicBezTo>
                    <a:cubicBezTo>
                      <a:pt x="10" y="9"/>
                      <a:pt x="11" y="17"/>
                      <a:pt x="10" y="25"/>
                    </a:cubicBezTo>
                    <a:cubicBezTo>
                      <a:pt x="9" y="26"/>
                      <a:pt x="8" y="28"/>
                      <a:pt x="6" y="27"/>
                    </a:cubicBezTo>
                    <a:cubicBezTo>
                      <a:pt x="4" y="27"/>
                      <a:pt x="3" y="25"/>
                      <a:pt x="3" y="23"/>
                    </a:cubicBezTo>
                    <a:cubicBezTo>
                      <a:pt x="4" y="17"/>
                      <a:pt x="3" y="11"/>
                      <a:pt x="0" y="6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3" y="0"/>
                      <a:pt x="5" y="1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20" name="">
                <a:extLst>
                  <a:ext uri="{FF2B5EF4-FFF2-40B4-BE49-F238E27FC236}">
                    <a16:creationId xmlns:a16="http://schemas.microsoft.com/office/drawing/2014/main" id="{1020BE31-C1D9-474D-8276-5579BF7BAED4}"/>
                  </a:ext>
                </a:extLst>
              </p:cNvPr>
              <p:cNvSpPr/>
              <p:nvPr/>
            </p:nvSpPr>
            <p:spPr bwMode="auto">
              <a:xfrm>
                <a:off x="5046663" y="3865564"/>
                <a:ext cx="31750" cy="90488"/>
              </a:xfrm>
              <a:custGeom>
                <a:avLst/>
                <a:gdLst>
                  <a:gd name="T0" fmla="*/ 6 w 8"/>
                  <a:gd name="T1" fmla="*/ 2 h 24"/>
                  <a:gd name="T2" fmla="*/ 7 w 8"/>
                  <a:gd name="T3" fmla="*/ 3 h 24"/>
                  <a:gd name="T4" fmla="*/ 8 w 8"/>
                  <a:gd name="T5" fmla="*/ 20 h 24"/>
                  <a:gd name="T6" fmla="*/ 4 w 8"/>
                  <a:gd name="T7" fmla="*/ 24 h 24"/>
                  <a:gd name="T8" fmla="*/ 1 w 8"/>
                  <a:gd name="T9" fmla="*/ 20 h 24"/>
                  <a:gd name="T10" fmla="*/ 0 w 8"/>
                  <a:gd name="T11" fmla="*/ 4 h 24"/>
                  <a:gd name="T12" fmla="*/ 3 w 8"/>
                  <a:gd name="T13" fmla="*/ 0 h 24"/>
                  <a:gd name="T14" fmla="*/ 6 w 8"/>
                  <a:gd name="T15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24">
                    <a:moveTo>
                      <a:pt x="6" y="2"/>
                    </a:moveTo>
                    <a:cubicBezTo>
                      <a:pt x="7" y="2"/>
                      <a:pt x="7" y="3"/>
                      <a:pt x="7" y="3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2"/>
                      <a:pt x="6" y="24"/>
                      <a:pt x="4" y="24"/>
                    </a:cubicBezTo>
                    <a:cubicBezTo>
                      <a:pt x="2" y="24"/>
                      <a:pt x="1" y="22"/>
                      <a:pt x="1" y="2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3" y="0"/>
                    </a:cubicBezTo>
                    <a:cubicBezTo>
                      <a:pt x="5" y="0"/>
                      <a:pt x="6" y="1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21" name="">
                <a:extLst>
                  <a:ext uri="{FF2B5EF4-FFF2-40B4-BE49-F238E27FC236}">
                    <a16:creationId xmlns:a16="http://schemas.microsoft.com/office/drawing/2014/main" id="{18700E73-419A-4983-AD5E-E90BE454A6A3}"/>
                  </a:ext>
                </a:extLst>
              </p:cNvPr>
              <p:cNvSpPr/>
              <p:nvPr/>
            </p:nvSpPr>
            <p:spPr bwMode="auto">
              <a:xfrm>
                <a:off x="3995738" y="4905376"/>
                <a:ext cx="306388" cy="158750"/>
              </a:xfrm>
              <a:custGeom>
                <a:avLst/>
                <a:gdLst>
                  <a:gd name="T0" fmla="*/ 80 w 81"/>
                  <a:gd name="T1" fmla="*/ 2 h 42"/>
                  <a:gd name="T2" fmla="*/ 81 w 81"/>
                  <a:gd name="T3" fmla="*/ 3 h 42"/>
                  <a:gd name="T4" fmla="*/ 79 w 81"/>
                  <a:gd name="T5" fmla="*/ 7 h 42"/>
                  <a:gd name="T6" fmla="*/ 6 w 81"/>
                  <a:gd name="T7" fmla="*/ 41 h 42"/>
                  <a:gd name="T8" fmla="*/ 1 w 81"/>
                  <a:gd name="T9" fmla="*/ 40 h 42"/>
                  <a:gd name="T10" fmla="*/ 3 w 81"/>
                  <a:gd name="T11" fmla="*/ 35 h 42"/>
                  <a:gd name="T12" fmla="*/ 76 w 81"/>
                  <a:gd name="T13" fmla="*/ 1 h 42"/>
                  <a:gd name="T14" fmla="*/ 80 w 81"/>
                  <a:gd name="T15" fmla="*/ 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1" h="42">
                    <a:moveTo>
                      <a:pt x="80" y="2"/>
                    </a:moveTo>
                    <a:cubicBezTo>
                      <a:pt x="80" y="2"/>
                      <a:pt x="80" y="2"/>
                      <a:pt x="81" y="3"/>
                    </a:cubicBezTo>
                    <a:cubicBezTo>
                      <a:pt x="81" y="4"/>
                      <a:pt x="81" y="6"/>
                      <a:pt x="79" y="7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4" y="42"/>
                      <a:pt x="2" y="41"/>
                      <a:pt x="1" y="40"/>
                    </a:cubicBezTo>
                    <a:cubicBezTo>
                      <a:pt x="0" y="38"/>
                      <a:pt x="1" y="36"/>
                      <a:pt x="3" y="35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77" y="0"/>
                      <a:pt x="79" y="1"/>
                      <a:pt x="8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22" name="">
                <a:extLst>
                  <a:ext uri="{FF2B5EF4-FFF2-40B4-BE49-F238E27FC236}">
                    <a16:creationId xmlns:a16="http://schemas.microsoft.com/office/drawing/2014/main" id="{7A9A5F34-7038-40F9-8F42-59BD6BA5FA8B}"/>
                  </a:ext>
                </a:extLst>
              </p:cNvPr>
              <p:cNvSpPr/>
              <p:nvPr/>
            </p:nvSpPr>
            <p:spPr bwMode="auto">
              <a:xfrm>
                <a:off x="3884613" y="4570414"/>
                <a:ext cx="334963" cy="73025"/>
              </a:xfrm>
              <a:custGeom>
                <a:avLst/>
                <a:gdLst>
                  <a:gd name="T0" fmla="*/ 87 w 88"/>
                  <a:gd name="T1" fmla="*/ 3 h 19"/>
                  <a:gd name="T2" fmla="*/ 88 w 88"/>
                  <a:gd name="T3" fmla="*/ 5 h 19"/>
                  <a:gd name="T4" fmla="*/ 84 w 88"/>
                  <a:gd name="T5" fmla="*/ 8 h 19"/>
                  <a:gd name="T6" fmla="*/ 5 w 88"/>
                  <a:gd name="T7" fmla="*/ 18 h 19"/>
                  <a:gd name="T8" fmla="*/ 1 w 88"/>
                  <a:gd name="T9" fmla="*/ 16 h 19"/>
                  <a:gd name="T10" fmla="*/ 3 w 88"/>
                  <a:gd name="T11" fmla="*/ 12 h 19"/>
                  <a:gd name="T12" fmla="*/ 85 w 88"/>
                  <a:gd name="T13" fmla="*/ 2 h 19"/>
                  <a:gd name="T14" fmla="*/ 87 w 88"/>
                  <a:gd name="T15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8" h="19">
                    <a:moveTo>
                      <a:pt x="87" y="3"/>
                    </a:moveTo>
                    <a:cubicBezTo>
                      <a:pt x="88" y="4"/>
                      <a:pt x="88" y="4"/>
                      <a:pt x="88" y="5"/>
                    </a:cubicBezTo>
                    <a:cubicBezTo>
                      <a:pt x="88" y="7"/>
                      <a:pt x="86" y="9"/>
                      <a:pt x="84" y="8"/>
                    </a:cubicBezTo>
                    <a:cubicBezTo>
                      <a:pt x="57" y="7"/>
                      <a:pt x="31" y="11"/>
                      <a:pt x="5" y="18"/>
                    </a:cubicBezTo>
                    <a:cubicBezTo>
                      <a:pt x="3" y="19"/>
                      <a:pt x="2" y="18"/>
                      <a:pt x="1" y="16"/>
                    </a:cubicBezTo>
                    <a:cubicBezTo>
                      <a:pt x="0" y="14"/>
                      <a:pt x="1" y="12"/>
                      <a:pt x="3" y="12"/>
                    </a:cubicBezTo>
                    <a:cubicBezTo>
                      <a:pt x="29" y="4"/>
                      <a:pt x="57" y="0"/>
                      <a:pt x="85" y="2"/>
                    </a:cubicBezTo>
                    <a:cubicBezTo>
                      <a:pt x="86" y="2"/>
                      <a:pt x="87" y="2"/>
                      <a:pt x="87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23" name="">
                <a:extLst>
                  <a:ext uri="{FF2B5EF4-FFF2-40B4-BE49-F238E27FC236}">
                    <a16:creationId xmlns:a16="http://schemas.microsoft.com/office/drawing/2014/main" id="{5835E7D6-403C-48DE-A839-B9157E4AE533}"/>
                  </a:ext>
                </a:extLst>
              </p:cNvPr>
              <p:cNvSpPr/>
              <p:nvPr/>
            </p:nvSpPr>
            <p:spPr bwMode="auto">
              <a:xfrm>
                <a:off x="4033838" y="4157664"/>
                <a:ext cx="254000" cy="106363"/>
              </a:xfrm>
              <a:custGeom>
                <a:avLst/>
                <a:gdLst>
                  <a:gd name="T0" fmla="*/ 67 w 67"/>
                  <a:gd name="T1" fmla="*/ 22 h 28"/>
                  <a:gd name="T2" fmla="*/ 67 w 67"/>
                  <a:gd name="T3" fmla="*/ 25 h 28"/>
                  <a:gd name="T4" fmla="*/ 63 w 67"/>
                  <a:gd name="T5" fmla="*/ 27 h 28"/>
                  <a:gd name="T6" fmla="*/ 2 w 67"/>
                  <a:gd name="T7" fmla="*/ 7 h 28"/>
                  <a:gd name="T8" fmla="*/ 0 w 67"/>
                  <a:gd name="T9" fmla="*/ 2 h 28"/>
                  <a:gd name="T10" fmla="*/ 5 w 67"/>
                  <a:gd name="T11" fmla="*/ 0 h 28"/>
                  <a:gd name="T12" fmla="*/ 65 w 67"/>
                  <a:gd name="T13" fmla="*/ 21 h 28"/>
                  <a:gd name="T14" fmla="*/ 67 w 67"/>
                  <a:gd name="T15" fmla="*/ 2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" h="28">
                    <a:moveTo>
                      <a:pt x="67" y="22"/>
                    </a:moveTo>
                    <a:cubicBezTo>
                      <a:pt x="67" y="23"/>
                      <a:pt x="67" y="24"/>
                      <a:pt x="67" y="25"/>
                    </a:cubicBezTo>
                    <a:cubicBezTo>
                      <a:pt x="66" y="27"/>
                      <a:pt x="64" y="28"/>
                      <a:pt x="63" y="2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6"/>
                      <a:pt x="0" y="4"/>
                      <a:pt x="0" y="2"/>
                    </a:cubicBezTo>
                    <a:cubicBezTo>
                      <a:pt x="1" y="0"/>
                      <a:pt x="3" y="0"/>
                      <a:pt x="5" y="0"/>
                    </a:cubicBezTo>
                    <a:cubicBezTo>
                      <a:pt x="65" y="21"/>
                      <a:pt x="65" y="21"/>
                      <a:pt x="65" y="21"/>
                    </a:cubicBezTo>
                    <a:cubicBezTo>
                      <a:pt x="66" y="21"/>
                      <a:pt x="66" y="21"/>
                      <a:pt x="67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24" name="">
                <a:extLst>
                  <a:ext uri="{FF2B5EF4-FFF2-40B4-BE49-F238E27FC236}">
                    <a16:creationId xmlns:a16="http://schemas.microsoft.com/office/drawing/2014/main" id="{8FAE11D6-DA28-400A-A0F6-DC0BD281FF6C}"/>
                  </a:ext>
                </a:extLst>
              </p:cNvPr>
              <p:cNvSpPr/>
              <p:nvPr/>
            </p:nvSpPr>
            <p:spPr bwMode="auto">
              <a:xfrm>
                <a:off x="4397375" y="3729039"/>
                <a:ext cx="155575" cy="254000"/>
              </a:xfrm>
              <a:custGeom>
                <a:avLst/>
                <a:gdLst>
                  <a:gd name="T0" fmla="*/ 7 w 41"/>
                  <a:gd name="T1" fmla="*/ 2 h 67"/>
                  <a:gd name="T2" fmla="*/ 7 w 41"/>
                  <a:gd name="T3" fmla="*/ 2 h 67"/>
                  <a:gd name="T4" fmla="*/ 40 w 41"/>
                  <a:gd name="T5" fmla="*/ 61 h 67"/>
                  <a:gd name="T6" fmla="*/ 39 w 41"/>
                  <a:gd name="T7" fmla="*/ 66 h 67"/>
                  <a:gd name="T8" fmla="*/ 34 w 41"/>
                  <a:gd name="T9" fmla="*/ 65 h 67"/>
                  <a:gd name="T10" fmla="*/ 1 w 41"/>
                  <a:gd name="T11" fmla="*/ 6 h 67"/>
                  <a:gd name="T12" fmla="*/ 2 w 41"/>
                  <a:gd name="T13" fmla="*/ 1 h 67"/>
                  <a:gd name="T14" fmla="*/ 7 w 41"/>
                  <a:gd name="T15" fmla="*/ 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67">
                    <a:moveTo>
                      <a:pt x="7" y="2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19" y="22"/>
                      <a:pt x="30" y="41"/>
                      <a:pt x="40" y="61"/>
                    </a:cubicBezTo>
                    <a:cubicBezTo>
                      <a:pt x="41" y="63"/>
                      <a:pt x="41" y="65"/>
                      <a:pt x="39" y="66"/>
                    </a:cubicBezTo>
                    <a:cubicBezTo>
                      <a:pt x="37" y="67"/>
                      <a:pt x="35" y="66"/>
                      <a:pt x="34" y="65"/>
                    </a:cubicBezTo>
                    <a:cubicBezTo>
                      <a:pt x="24" y="45"/>
                      <a:pt x="13" y="25"/>
                      <a:pt x="1" y="6"/>
                    </a:cubicBezTo>
                    <a:cubicBezTo>
                      <a:pt x="0" y="5"/>
                      <a:pt x="0" y="2"/>
                      <a:pt x="2" y="1"/>
                    </a:cubicBezTo>
                    <a:cubicBezTo>
                      <a:pt x="3" y="0"/>
                      <a:pt x="5" y="1"/>
                      <a:pt x="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25" name="">
                <a:extLst>
                  <a:ext uri="{FF2B5EF4-FFF2-40B4-BE49-F238E27FC236}">
                    <a16:creationId xmlns:a16="http://schemas.microsoft.com/office/drawing/2014/main" id="{2530C49A-21D3-457D-83F7-0E40DD3815D5}"/>
                  </a:ext>
                </a:extLst>
              </p:cNvPr>
              <p:cNvSpPr/>
              <p:nvPr/>
            </p:nvSpPr>
            <p:spPr bwMode="auto">
              <a:xfrm>
                <a:off x="4879975" y="3573464"/>
                <a:ext cx="34925" cy="344488"/>
              </a:xfrm>
              <a:custGeom>
                <a:avLst/>
                <a:gdLst>
                  <a:gd name="T0" fmla="*/ 7 w 9"/>
                  <a:gd name="T1" fmla="*/ 1 h 91"/>
                  <a:gd name="T2" fmla="*/ 8 w 9"/>
                  <a:gd name="T3" fmla="*/ 3 h 91"/>
                  <a:gd name="T4" fmla="*/ 7 w 9"/>
                  <a:gd name="T5" fmla="*/ 87 h 91"/>
                  <a:gd name="T6" fmla="*/ 3 w 9"/>
                  <a:gd name="T7" fmla="*/ 91 h 91"/>
                  <a:gd name="T8" fmla="*/ 0 w 9"/>
                  <a:gd name="T9" fmla="*/ 87 h 91"/>
                  <a:gd name="T10" fmla="*/ 1 w 9"/>
                  <a:gd name="T11" fmla="*/ 3 h 91"/>
                  <a:gd name="T12" fmla="*/ 4 w 9"/>
                  <a:gd name="T13" fmla="*/ 0 h 91"/>
                  <a:gd name="T14" fmla="*/ 7 w 9"/>
                  <a:gd name="T15" fmla="*/ 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91">
                    <a:moveTo>
                      <a:pt x="7" y="1"/>
                    </a:moveTo>
                    <a:cubicBezTo>
                      <a:pt x="8" y="2"/>
                      <a:pt x="8" y="2"/>
                      <a:pt x="8" y="3"/>
                    </a:cubicBezTo>
                    <a:cubicBezTo>
                      <a:pt x="9" y="32"/>
                      <a:pt x="9" y="59"/>
                      <a:pt x="7" y="87"/>
                    </a:cubicBezTo>
                    <a:cubicBezTo>
                      <a:pt x="7" y="89"/>
                      <a:pt x="5" y="91"/>
                      <a:pt x="3" y="91"/>
                    </a:cubicBezTo>
                    <a:cubicBezTo>
                      <a:pt x="1" y="90"/>
                      <a:pt x="0" y="89"/>
                      <a:pt x="0" y="87"/>
                    </a:cubicBezTo>
                    <a:cubicBezTo>
                      <a:pt x="2" y="59"/>
                      <a:pt x="2" y="32"/>
                      <a:pt x="1" y="3"/>
                    </a:cubicBezTo>
                    <a:cubicBezTo>
                      <a:pt x="1" y="2"/>
                      <a:pt x="2" y="0"/>
                      <a:pt x="4" y="0"/>
                    </a:cubicBezTo>
                    <a:cubicBezTo>
                      <a:pt x="5" y="0"/>
                      <a:pt x="7" y="0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26" name="">
                <a:extLst>
                  <a:ext uri="{FF2B5EF4-FFF2-40B4-BE49-F238E27FC236}">
                    <a16:creationId xmlns:a16="http://schemas.microsoft.com/office/drawing/2014/main" id="{2BA146FB-E6E2-44BD-9ED8-015020C89AD6}"/>
                  </a:ext>
                </a:extLst>
              </p:cNvPr>
              <p:cNvSpPr/>
              <p:nvPr/>
            </p:nvSpPr>
            <p:spPr bwMode="auto">
              <a:xfrm>
                <a:off x="5237163" y="3827464"/>
                <a:ext cx="160338" cy="223838"/>
              </a:xfrm>
              <a:custGeom>
                <a:avLst/>
                <a:gdLst>
                  <a:gd name="T0" fmla="*/ 41 w 42"/>
                  <a:gd name="T1" fmla="*/ 2 h 59"/>
                  <a:gd name="T2" fmla="*/ 41 w 42"/>
                  <a:gd name="T3" fmla="*/ 5 h 59"/>
                  <a:gd name="T4" fmla="*/ 7 w 42"/>
                  <a:gd name="T5" fmla="*/ 57 h 59"/>
                  <a:gd name="T6" fmla="*/ 2 w 42"/>
                  <a:gd name="T7" fmla="*/ 58 h 59"/>
                  <a:gd name="T8" fmla="*/ 1 w 42"/>
                  <a:gd name="T9" fmla="*/ 53 h 59"/>
                  <a:gd name="T10" fmla="*/ 36 w 42"/>
                  <a:gd name="T11" fmla="*/ 2 h 59"/>
                  <a:gd name="T12" fmla="*/ 40 w 42"/>
                  <a:gd name="T13" fmla="*/ 1 h 59"/>
                  <a:gd name="T14" fmla="*/ 41 w 42"/>
                  <a:gd name="T15" fmla="*/ 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59">
                    <a:moveTo>
                      <a:pt x="41" y="2"/>
                    </a:moveTo>
                    <a:cubicBezTo>
                      <a:pt x="42" y="3"/>
                      <a:pt x="42" y="4"/>
                      <a:pt x="41" y="5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6" y="59"/>
                      <a:pt x="4" y="59"/>
                      <a:pt x="2" y="58"/>
                    </a:cubicBezTo>
                    <a:cubicBezTo>
                      <a:pt x="1" y="57"/>
                      <a:pt x="0" y="55"/>
                      <a:pt x="1" y="53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7" y="0"/>
                      <a:pt x="39" y="0"/>
                      <a:pt x="40" y="1"/>
                    </a:cubicBezTo>
                    <a:cubicBezTo>
                      <a:pt x="41" y="1"/>
                      <a:pt x="41" y="1"/>
                      <a:pt x="4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27" name="">
                <a:extLst>
                  <a:ext uri="{FF2B5EF4-FFF2-40B4-BE49-F238E27FC236}">
                    <a16:creationId xmlns:a16="http://schemas.microsoft.com/office/drawing/2014/main" id="{CEAD2919-D391-4F64-AB16-4465B55065D8}"/>
                  </a:ext>
                </a:extLst>
              </p:cNvPr>
              <p:cNvSpPr/>
              <p:nvPr/>
            </p:nvSpPr>
            <p:spPr bwMode="auto">
              <a:xfrm>
                <a:off x="3903663" y="5003801"/>
                <a:ext cx="133350" cy="144463"/>
              </a:xfrm>
              <a:custGeom>
                <a:avLst/>
                <a:gdLst>
                  <a:gd name="T0" fmla="*/ 29 w 35"/>
                  <a:gd name="T1" fmla="*/ 9 h 38"/>
                  <a:gd name="T2" fmla="*/ 32 w 35"/>
                  <a:gd name="T3" fmla="*/ 13 h 38"/>
                  <a:gd name="T4" fmla="*/ 30 w 35"/>
                  <a:gd name="T5" fmla="*/ 32 h 38"/>
                  <a:gd name="T6" fmla="*/ 15 w 35"/>
                  <a:gd name="T7" fmla="*/ 35 h 38"/>
                  <a:gd name="T8" fmla="*/ 0 w 35"/>
                  <a:gd name="T9" fmla="*/ 16 h 38"/>
                  <a:gd name="T10" fmla="*/ 4 w 35"/>
                  <a:gd name="T11" fmla="*/ 4 h 38"/>
                  <a:gd name="T12" fmla="*/ 14 w 35"/>
                  <a:gd name="T13" fmla="*/ 0 h 38"/>
                  <a:gd name="T14" fmla="*/ 14 w 35"/>
                  <a:gd name="T15" fmla="*/ 0 h 38"/>
                  <a:gd name="T16" fmla="*/ 29 w 35"/>
                  <a:gd name="T17" fmla="*/ 9 h 38"/>
                  <a:gd name="T18" fmla="*/ 10 w 35"/>
                  <a:gd name="T19" fmla="*/ 22 h 38"/>
                  <a:gd name="T20" fmla="*/ 17 w 35"/>
                  <a:gd name="T21" fmla="*/ 28 h 38"/>
                  <a:gd name="T22" fmla="*/ 25 w 35"/>
                  <a:gd name="T23" fmla="*/ 28 h 38"/>
                  <a:gd name="T24" fmla="*/ 25 w 35"/>
                  <a:gd name="T25" fmla="*/ 16 h 38"/>
                  <a:gd name="T26" fmla="*/ 14 w 35"/>
                  <a:gd name="T27" fmla="*/ 7 h 38"/>
                  <a:gd name="T28" fmla="*/ 14 w 35"/>
                  <a:gd name="T29" fmla="*/ 7 h 38"/>
                  <a:gd name="T30" fmla="*/ 9 w 35"/>
                  <a:gd name="T31" fmla="*/ 9 h 38"/>
                  <a:gd name="T32" fmla="*/ 7 w 35"/>
                  <a:gd name="T33" fmla="*/ 15 h 38"/>
                  <a:gd name="T34" fmla="*/ 10 w 35"/>
                  <a:gd name="T3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5" h="38">
                    <a:moveTo>
                      <a:pt x="29" y="9"/>
                    </a:moveTo>
                    <a:cubicBezTo>
                      <a:pt x="30" y="10"/>
                      <a:pt x="31" y="12"/>
                      <a:pt x="32" y="13"/>
                    </a:cubicBezTo>
                    <a:cubicBezTo>
                      <a:pt x="35" y="20"/>
                      <a:pt x="34" y="28"/>
                      <a:pt x="30" y="32"/>
                    </a:cubicBezTo>
                    <a:cubicBezTo>
                      <a:pt x="28" y="34"/>
                      <a:pt x="23" y="38"/>
                      <a:pt x="15" y="35"/>
                    </a:cubicBezTo>
                    <a:cubicBezTo>
                      <a:pt x="8" y="32"/>
                      <a:pt x="1" y="24"/>
                      <a:pt x="0" y="16"/>
                    </a:cubicBezTo>
                    <a:cubicBezTo>
                      <a:pt x="0" y="11"/>
                      <a:pt x="1" y="7"/>
                      <a:pt x="4" y="4"/>
                    </a:cubicBezTo>
                    <a:cubicBezTo>
                      <a:pt x="7" y="1"/>
                      <a:pt x="10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20" y="1"/>
                      <a:pt x="26" y="4"/>
                      <a:pt x="29" y="9"/>
                    </a:cubicBezTo>
                    <a:close/>
                    <a:moveTo>
                      <a:pt x="10" y="22"/>
                    </a:moveTo>
                    <a:cubicBezTo>
                      <a:pt x="12" y="25"/>
                      <a:pt x="15" y="27"/>
                      <a:pt x="17" y="28"/>
                    </a:cubicBezTo>
                    <a:cubicBezTo>
                      <a:pt x="21" y="29"/>
                      <a:pt x="23" y="29"/>
                      <a:pt x="25" y="28"/>
                    </a:cubicBezTo>
                    <a:cubicBezTo>
                      <a:pt x="27" y="25"/>
                      <a:pt x="27" y="20"/>
                      <a:pt x="25" y="16"/>
                    </a:cubicBezTo>
                    <a:cubicBezTo>
                      <a:pt x="24" y="13"/>
                      <a:pt x="21" y="7"/>
                      <a:pt x="14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2" y="7"/>
                      <a:pt x="10" y="8"/>
                      <a:pt x="9" y="9"/>
                    </a:cubicBezTo>
                    <a:cubicBezTo>
                      <a:pt x="8" y="10"/>
                      <a:pt x="7" y="13"/>
                      <a:pt x="7" y="15"/>
                    </a:cubicBezTo>
                    <a:cubicBezTo>
                      <a:pt x="7" y="17"/>
                      <a:pt x="8" y="20"/>
                      <a:pt x="10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28" name="">
                <a:extLst>
                  <a:ext uri="{FF2B5EF4-FFF2-40B4-BE49-F238E27FC236}">
                    <a16:creationId xmlns:a16="http://schemas.microsoft.com/office/drawing/2014/main" id="{CCEDFDFA-A79D-43BE-B5EB-FCAD44A90071}"/>
                  </a:ext>
                </a:extLst>
              </p:cNvPr>
              <p:cNvSpPr/>
              <p:nvPr/>
            </p:nvSpPr>
            <p:spPr bwMode="auto">
              <a:xfrm>
                <a:off x="3778250" y="4559301"/>
                <a:ext cx="141288" cy="163513"/>
              </a:xfrm>
              <a:custGeom>
                <a:avLst/>
                <a:gdLst>
                  <a:gd name="T0" fmla="*/ 29 w 37"/>
                  <a:gd name="T1" fmla="*/ 9 h 43"/>
                  <a:gd name="T2" fmla="*/ 35 w 37"/>
                  <a:gd name="T3" fmla="*/ 32 h 43"/>
                  <a:gd name="T4" fmla="*/ 28 w 37"/>
                  <a:gd name="T5" fmla="*/ 41 h 43"/>
                  <a:gd name="T6" fmla="*/ 9 w 37"/>
                  <a:gd name="T7" fmla="*/ 37 h 43"/>
                  <a:gd name="T8" fmla="*/ 1 w 37"/>
                  <a:gd name="T9" fmla="*/ 21 h 43"/>
                  <a:gd name="T10" fmla="*/ 3 w 37"/>
                  <a:gd name="T11" fmla="*/ 8 h 43"/>
                  <a:gd name="T12" fmla="*/ 13 w 37"/>
                  <a:gd name="T13" fmla="*/ 0 h 43"/>
                  <a:gd name="T14" fmla="*/ 29 w 37"/>
                  <a:gd name="T15" fmla="*/ 9 h 43"/>
                  <a:gd name="T16" fmla="*/ 29 w 37"/>
                  <a:gd name="T17" fmla="*/ 9 h 43"/>
                  <a:gd name="T18" fmla="*/ 11 w 37"/>
                  <a:gd name="T19" fmla="*/ 29 h 43"/>
                  <a:gd name="T20" fmla="*/ 14 w 37"/>
                  <a:gd name="T21" fmla="*/ 32 h 43"/>
                  <a:gd name="T22" fmla="*/ 25 w 37"/>
                  <a:gd name="T23" fmla="*/ 35 h 43"/>
                  <a:gd name="T24" fmla="*/ 28 w 37"/>
                  <a:gd name="T25" fmla="*/ 31 h 43"/>
                  <a:gd name="T26" fmla="*/ 24 w 37"/>
                  <a:gd name="T27" fmla="*/ 13 h 43"/>
                  <a:gd name="T28" fmla="*/ 23 w 37"/>
                  <a:gd name="T29" fmla="*/ 13 h 43"/>
                  <a:gd name="T30" fmla="*/ 23 w 37"/>
                  <a:gd name="T31" fmla="*/ 13 h 43"/>
                  <a:gd name="T32" fmla="*/ 14 w 37"/>
                  <a:gd name="T33" fmla="*/ 7 h 43"/>
                  <a:gd name="T34" fmla="*/ 9 w 37"/>
                  <a:gd name="T35" fmla="*/ 12 h 43"/>
                  <a:gd name="T36" fmla="*/ 8 w 37"/>
                  <a:gd name="T37" fmla="*/ 20 h 43"/>
                  <a:gd name="T38" fmla="*/ 11 w 37"/>
                  <a:gd name="T39" fmla="*/ 2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7" h="43">
                    <a:moveTo>
                      <a:pt x="29" y="9"/>
                    </a:moveTo>
                    <a:cubicBezTo>
                      <a:pt x="34" y="15"/>
                      <a:pt x="37" y="25"/>
                      <a:pt x="35" y="32"/>
                    </a:cubicBezTo>
                    <a:cubicBezTo>
                      <a:pt x="34" y="36"/>
                      <a:pt x="31" y="39"/>
                      <a:pt x="28" y="41"/>
                    </a:cubicBezTo>
                    <a:cubicBezTo>
                      <a:pt x="22" y="43"/>
                      <a:pt x="15" y="42"/>
                      <a:pt x="9" y="37"/>
                    </a:cubicBezTo>
                    <a:cubicBezTo>
                      <a:pt x="5" y="33"/>
                      <a:pt x="2" y="27"/>
                      <a:pt x="1" y="21"/>
                    </a:cubicBezTo>
                    <a:cubicBezTo>
                      <a:pt x="0" y="16"/>
                      <a:pt x="1" y="12"/>
                      <a:pt x="3" y="8"/>
                    </a:cubicBezTo>
                    <a:cubicBezTo>
                      <a:pt x="5" y="4"/>
                      <a:pt x="9" y="1"/>
                      <a:pt x="13" y="0"/>
                    </a:cubicBezTo>
                    <a:cubicBezTo>
                      <a:pt x="19" y="0"/>
                      <a:pt x="25" y="3"/>
                      <a:pt x="29" y="9"/>
                    </a:cubicBezTo>
                    <a:cubicBezTo>
                      <a:pt x="29" y="9"/>
                      <a:pt x="29" y="9"/>
                      <a:pt x="29" y="9"/>
                    </a:cubicBezTo>
                    <a:close/>
                    <a:moveTo>
                      <a:pt x="11" y="29"/>
                    </a:moveTo>
                    <a:cubicBezTo>
                      <a:pt x="12" y="30"/>
                      <a:pt x="13" y="31"/>
                      <a:pt x="14" y="32"/>
                    </a:cubicBezTo>
                    <a:cubicBezTo>
                      <a:pt x="17" y="35"/>
                      <a:pt x="22" y="36"/>
                      <a:pt x="25" y="35"/>
                    </a:cubicBezTo>
                    <a:cubicBezTo>
                      <a:pt x="27" y="34"/>
                      <a:pt x="28" y="32"/>
                      <a:pt x="28" y="31"/>
                    </a:cubicBezTo>
                    <a:cubicBezTo>
                      <a:pt x="30" y="26"/>
                      <a:pt x="27" y="18"/>
                      <a:pt x="24" y="13"/>
                    </a:cubicBezTo>
                    <a:cubicBezTo>
                      <a:pt x="24" y="13"/>
                      <a:pt x="24" y="13"/>
                      <a:pt x="23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1" y="10"/>
                      <a:pt x="18" y="7"/>
                      <a:pt x="14" y="7"/>
                    </a:cubicBezTo>
                    <a:cubicBezTo>
                      <a:pt x="12" y="8"/>
                      <a:pt x="10" y="9"/>
                      <a:pt x="9" y="12"/>
                    </a:cubicBezTo>
                    <a:cubicBezTo>
                      <a:pt x="7" y="14"/>
                      <a:pt x="7" y="18"/>
                      <a:pt x="8" y="20"/>
                    </a:cubicBezTo>
                    <a:cubicBezTo>
                      <a:pt x="8" y="23"/>
                      <a:pt x="9" y="27"/>
                      <a:pt x="11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29" name="">
                <a:extLst>
                  <a:ext uri="{FF2B5EF4-FFF2-40B4-BE49-F238E27FC236}">
                    <a16:creationId xmlns:a16="http://schemas.microsoft.com/office/drawing/2014/main" id="{7FA571FC-0A6C-4121-A214-2BB61B105442}"/>
                  </a:ext>
                </a:extLst>
              </p:cNvPr>
              <p:cNvSpPr/>
              <p:nvPr/>
            </p:nvSpPr>
            <p:spPr bwMode="auto">
              <a:xfrm>
                <a:off x="3933825" y="4073526"/>
                <a:ext cx="130175" cy="163513"/>
              </a:xfrm>
              <a:custGeom>
                <a:avLst/>
                <a:gdLst>
                  <a:gd name="T0" fmla="*/ 31 w 34"/>
                  <a:gd name="T1" fmla="*/ 7 h 43"/>
                  <a:gd name="T2" fmla="*/ 34 w 34"/>
                  <a:gd name="T3" fmla="*/ 16 h 43"/>
                  <a:gd name="T4" fmla="*/ 24 w 34"/>
                  <a:gd name="T5" fmla="*/ 38 h 43"/>
                  <a:gd name="T6" fmla="*/ 12 w 34"/>
                  <a:gd name="T7" fmla="*/ 42 h 43"/>
                  <a:gd name="T8" fmla="*/ 3 w 34"/>
                  <a:gd name="T9" fmla="*/ 35 h 43"/>
                  <a:gd name="T10" fmla="*/ 0 w 34"/>
                  <a:gd name="T11" fmla="*/ 24 h 43"/>
                  <a:gd name="T12" fmla="*/ 12 w 34"/>
                  <a:gd name="T13" fmla="*/ 4 h 43"/>
                  <a:gd name="T14" fmla="*/ 29 w 34"/>
                  <a:gd name="T15" fmla="*/ 4 h 43"/>
                  <a:gd name="T16" fmla="*/ 31 w 34"/>
                  <a:gd name="T17" fmla="*/ 7 h 43"/>
                  <a:gd name="T18" fmla="*/ 9 w 34"/>
                  <a:gd name="T19" fmla="*/ 32 h 43"/>
                  <a:gd name="T20" fmla="*/ 13 w 34"/>
                  <a:gd name="T21" fmla="*/ 35 h 43"/>
                  <a:gd name="T22" fmla="*/ 19 w 34"/>
                  <a:gd name="T23" fmla="*/ 33 h 43"/>
                  <a:gd name="T24" fmla="*/ 27 w 34"/>
                  <a:gd name="T25" fmla="*/ 16 h 43"/>
                  <a:gd name="T26" fmla="*/ 27 w 34"/>
                  <a:gd name="T27" fmla="*/ 16 h 43"/>
                  <a:gd name="T28" fmla="*/ 25 w 34"/>
                  <a:gd name="T29" fmla="*/ 9 h 43"/>
                  <a:gd name="T30" fmla="*/ 15 w 34"/>
                  <a:gd name="T31" fmla="*/ 10 h 43"/>
                  <a:gd name="T32" fmla="*/ 7 w 34"/>
                  <a:gd name="T33" fmla="*/ 24 h 43"/>
                  <a:gd name="T34" fmla="*/ 9 w 34"/>
                  <a:gd name="T35" fmla="*/ 31 h 43"/>
                  <a:gd name="T36" fmla="*/ 9 w 34"/>
                  <a:gd name="T37" fmla="*/ 3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" h="43">
                    <a:moveTo>
                      <a:pt x="31" y="7"/>
                    </a:moveTo>
                    <a:cubicBezTo>
                      <a:pt x="33" y="9"/>
                      <a:pt x="34" y="13"/>
                      <a:pt x="34" y="16"/>
                    </a:cubicBezTo>
                    <a:cubicBezTo>
                      <a:pt x="34" y="23"/>
                      <a:pt x="30" y="32"/>
                      <a:pt x="24" y="38"/>
                    </a:cubicBezTo>
                    <a:cubicBezTo>
                      <a:pt x="21" y="41"/>
                      <a:pt x="16" y="43"/>
                      <a:pt x="12" y="42"/>
                    </a:cubicBezTo>
                    <a:cubicBezTo>
                      <a:pt x="8" y="41"/>
                      <a:pt x="5" y="38"/>
                      <a:pt x="3" y="35"/>
                    </a:cubicBezTo>
                    <a:cubicBezTo>
                      <a:pt x="1" y="31"/>
                      <a:pt x="0" y="28"/>
                      <a:pt x="0" y="24"/>
                    </a:cubicBezTo>
                    <a:cubicBezTo>
                      <a:pt x="1" y="16"/>
                      <a:pt x="5" y="8"/>
                      <a:pt x="12" y="4"/>
                    </a:cubicBezTo>
                    <a:cubicBezTo>
                      <a:pt x="16" y="1"/>
                      <a:pt x="23" y="0"/>
                      <a:pt x="29" y="4"/>
                    </a:cubicBezTo>
                    <a:cubicBezTo>
                      <a:pt x="30" y="5"/>
                      <a:pt x="31" y="6"/>
                      <a:pt x="31" y="7"/>
                    </a:cubicBezTo>
                    <a:close/>
                    <a:moveTo>
                      <a:pt x="9" y="32"/>
                    </a:moveTo>
                    <a:cubicBezTo>
                      <a:pt x="10" y="34"/>
                      <a:pt x="12" y="35"/>
                      <a:pt x="13" y="35"/>
                    </a:cubicBezTo>
                    <a:cubicBezTo>
                      <a:pt x="15" y="35"/>
                      <a:pt x="18" y="35"/>
                      <a:pt x="19" y="33"/>
                    </a:cubicBezTo>
                    <a:cubicBezTo>
                      <a:pt x="24" y="29"/>
                      <a:pt x="27" y="21"/>
                      <a:pt x="27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7" y="14"/>
                      <a:pt x="27" y="11"/>
                      <a:pt x="25" y="9"/>
                    </a:cubicBezTo>
                    <a:cubicBezTo>
                      <a:pt x="22" y="7"/>
                      <a:pt x="18" y="8"/>
                      <a:pt x="15" y="10"/>
                    </a:cubicBezTo>
                    <a:cubicBezTo>
                      <a:pt x="11" y="13"/>
                      <a:pt x="8" y="18"/>
                      <a:pt x="7" y="24"/>
                    </a:cubicBezTo>
                    <a:cubicBezTo>
                      <a:pt x="7" y="26"/>
                      <a:pt x="7" y="29"/>
                      <a:pt x="9" y="31"/>
                    </a:cubicBezTo>
                    <a:cubicBezTo>
                      <a:pt x="9" y="31"/>
                      <a:pt x="9" y="32"/>
                      <a:pt x="9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30" name="">
                <a:extLst>
                  <a:ext uri="{FF2B5EF4-FFF2-40B4-BE49-F238E27FC236}">
                    <a16:creationId xmlns:a16="http://schemas.microsoft.com/office/drawing/2014/main" id="{F2C53587-D147-4AE9-9811-78F2BD194157}"/>
                  </a:ext>
                </a:extLst>
              </p:cNvPr>
              <p:cNvSpPr/>
              <p:nvPr/>
            </p:nvSpPr>
            <p:spPr bwMode="auto">
              <a:xfrm>
                <a:off x="4279900" y="3633789"/>
                <a:ext cx="179388" cy="155575"/>
              </a:xfrm>
              <a:custGeom>
                <a:avLst/>
                <a:gdLst>
                  <a:gd name="T0" fmla="*/ 43 w 47"/>
                  <a:gd name="T1" fmla="*/ 9 h 41"/>
                  <a:gd name="T2" fmla="*/ 45 w 47"/>
                  <a:gd name="T3" fmla="*/ 21 h 41"/>
                  <a:gd name="T4" fmla="*/ 19 w 47"/>
                  <a:gd name="T5" fmla="*/ 40 h 41"/>
                  <a:gd name="T6" fmla="*/ 3 w 47"/>
                  <a:gd name="T7" fmla="*/ 35 h 41"/>
                  <a:gd name="T8" fmla="*/ 3 w 47"/>
                  <a:gd name="T9" fmla="*/ 18 h 41"/>
                  <a:gd name="T10" fmla="*/ 21 w 47"/>
                  <a:gd name="T11" fmla="*/ 2 h 41"/>
                  <a:gd name="T12" fmla="*/ 41 w 47"/>
                  <a:gd name="T13" fmla="*/ 6 h 41"/>
                  <a:gd name="T14" fmla="*/ 41 w 47"/>
                  <a:gd name="T15" fmla="*/ 6 h 41"/>
                  <a:gd name="T16" fmla="*/ 43 w 47"/>
                  <a:gd name="T17" fmla="*/ 9 h 41"/>
                  <a:gd name="T18" fmla="*/ 39 w 47"/>
                  <a:gd name="T19" fmla="*/ 8 h 41"/>
                  <a:gd name="T20" fmla="*/ 39 w 47"/>
                  <a:gd name="T21" fmla="*/ 8 h 41"/>
                  <a:gd name="T22" fmla="*/ 9 w 47"/>
                  <a:gd name="T23" fmla="*/ 30 h 41"/>
                  <a:gd name="T24" fmla="*/ 9 w 47"/>
                  <a:gd name="T25" fmla="*/ 31 h 41"/>
                  <a:gd name="T26" fmla="*/ 18 w 47"/>
                  <a:gd name="T27" fmla="*/ 33 h 41"/>
                  <a:gd name="T28" fmla="*/ 38 w 47"/>
                  <a:gd name="T29" fmla="*/ 19 h 41"/>
                  <a:gd name="T30" fmla="*/ 36 w 47"/>
                  <a:gd name="T31" fmla="*/ 11 h 41"/>
                  <a:gd name="T32" fmla="*/ 23 w 47"/>
                  <a:gd name="T33" fmla="*/ 9 h 41"/>
                  <a:gd name="T34" fmla="*/ 9 w 47"/>
                  <a:gd name="T35" fmla="*/ 21 h 41"/>
                  <a:gd name="T36" fmla="*/ 9 w 47"/>
                  <a:gd name="T37" fmla="*/ 3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7" h="41">
                    <a:moveTo>
                      <a:pt x="43" y="9"/>
                    </a:moveTo>
                    <a:cubicBezTo>
                      <a:pt x="47" y="14"/>
                      <a:pt x="46" y="18"/>
                      <a:pt x="45" y="21"/>
                    </a:cubicBezTo>
                    <a:cubicBezTo>
                      <a:pt x="41" y="31"/>
                      <a:pt x="28" y="39"/>
                      <a:pt x="19" y="40"/>
                    </a:cubicBezTo>
                    <a:cubicBezTo>
                      <a:pt x="12" y="41"/>
                      <a:pt x="6" y="39"/>
                      <a:pt x="3" y="35"/>
                    </a:cubicBezTo>
                    <a:cubicBezTo>
                      <a:pt x="0" y="30"/>
                      <a:pt x="0" y="24"/>
                      <a:pt x="3" y="18"/>
                    </a:cubicBezTo>
                    <a:cubicBezTo>
                      <a:pt x="7" y="10"/>
                      <a:pt x="13" y="5"/>
                      <a:pt x="21" y="2"/>
                    </a:cubicBezTo>
                    <a:cubicBezTo>
                      <a:pt x="27" y="0"/>
                      <a:pt x="36" y="0"/>
                      <a:pt x="41" y="6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42" y="7"/>
                      <a:pt x="43" y="8"/>
                      <a:pt x="43" y="9"/>
                    </a:cubicBezTo>
                    <a:close/>
                    <a:moveTo>
                      <a:pt x="39" y="8"/>
                    </a:moveTo>
                    <a:cubicBezTo>
                      <a:pt x="39" y="8"/>
                      <a:pt x="39" y="8"/>
                      <a:pt x="39" y="8"/>
                    </a:cubicBezTo>
                    <a:close/>
                    <a:moveTo>
                      <a:pt x="9" y="30"/>
                    </a:moveTo>
                    <a:cubicBezTo>
                      <a:pt x="9" y="30"/>
                      <a:pt x="9" y="31"/>
                      <a:pt x="9" y="31"/>
                    </a:cubicBezTo>
                    <a:cubicBezTo>
                      <a:pt x="11" y="34"/>
                      <a:pt x="17" y="33"/>
                      <a:pt x="18" y="33"/>
                    </a:cubicBezTo>
                    <a:cubicBezTo>
                      <a:pt x="25" y="32"/>
                      <a:pt x="36" y="26"/>
                      <a:pt x="38" y="19"/>
                    </a:cubicBezTo>
                    <a:cubicBezTo>
                      <a:pt x="40" y="16"/>
                      <a:pt x="39" y="14"/>
                      <a:pt x="36" y="11"/>
                    </a:cubicBezTo>
                    <a:cubicBezTo>
                      <a:pt x="33" y="7"/>
                      <a:pt x="27" y="8"/>
                      <a:pt x="23" y="9"/>
                    </a:cubicBezTo>
                    <a:cubicBezTo>
                      <a:pt x="17" y="11"/>
                      <a:pt x="12" y="15"/>
                      <a:pt x="9" y="21"/>
                    </a:cubicBezTo>
                    <a:cubicBezTo>
                      <a:pt x="8" y="24"/>
                      <a:pt x="7" y="28"/>
                      <a:pt x="9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31" name="">
                <a:extLst>
                  <a:ext uri="{FF2B5EF4-FFF2-40B4-BE49-F238E27FC236}">
                    <a16:creationId xmlns:a16="http://schemas.microsoft.com/office/drawing/2014/main" id="{5213D911-5E5C-4917-9968-888743C1B8AF}"/>
                  </a:ext>
                </a:extLst>
              </p:cNvPr>
              <p:cNvSpPr/>
              <p:nvPr/>
            </p:nvSpPr>
            <p:spPr bwMode="auto">
              <a:xfrm>
                <a:off x="4808538" y="3462338"/>
                <a:ext cx="182563" cy="141288"/>
              </a:xfrm>
              <a:custGeom>
                <a:avLst/>
                <a:gdLst>
                  <a:gd name="T0" fmla="*/ 45 w 48"/>
                  <a:gd name="T1" fmla="*/ 12 h 37"/>
                  <a:gd name="T2" fmla="*/ 45 w 48"/>
                  <a:gd name="T3" fmla="*/ 12 h 37"/>
                  <a:gd name="T4" fmla="*/ 47 w 48"/>
                  <a:gd name="T5" fmla="*/ 25 h 37"/>
                  <a:gd name="T6" fmla="*/ 17 w 48"/>
                  <a:gd name="T7" fmla="*/ 35 h 37"/>
                  <a:gd name="T8" fmla="*/ 1 w 48"/>
                  <a:gd name="T9" fmla="*/ 17 h 37"/>
                  <a:gd name="T10" fmla="*/ 9 w 48"/>
                  <a:gd name="T11" fmla="*/ 5 h 37"/>
                  <a:gd name="T12" fmla="*/ 36 w 48"/>
                  <a:gd name="T13" fmla="*/ 4 h 37"/>
                  <a:gd name="T14" fmla="*/ 45 w 48"/>
                  <a:gd name="T15" fmla="*/ 12 h 37"/>
                  <a:gd name="T16" fmla="*/ 9 w 48"/>
                  <a:gd name="T17" fmla="*/ 23 h 37"/>
                  <a:gd name="T18" fmla="*/ 18 w 48"/>
                  <a:gd name="T19" fmla="*/ 28 h 37"/>
                  <a:gd name="T20" fmla="*/ 41 w 48"/>
                  <a:gd name="T21" fmla="*/ 22 h 37"/>
                  <a:gd name="T22" fmla="*/ 41 w 48"/>
                  <a:gd name="T23" fmla="*/ 22 h 37"/>
                  <a:gd name="T24" fmla="*/ 40 w 48"/>
                  <a:gd name="T25" fmla="*/ 16 h 37"/>
                  <a:gd name="T26" fmla="*/ 33 w 48"/>
                  <a:gd name="T27" fmla="*/ 11 h 37"/>
                  <a:gd name="T28" fmla="*/ 13 w 48"/>
                  <a:gd name="T29" fmla="*/ 11 h 37"/>
                  <a:gd name="T30" fmla="*/ 8 w 48"/>
                  <a:gd name="T31" fmla="*/ 17 h 37"/>
                  <a:gd name="T32" fmla="*/ 9 w 48"/>
                  <a:gd name="T33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" h="37">
                    <a:moveTo>
                      <a:pt x="45" y="12"/>
                    </a:moveTo>
                    <a:cubicBezTo>
                      <a:pt x="45" y="12"/>
                      <a:pt x="45" y="12"/>
                      <a:pt x="45" y="12"/>
                    </a:cubicBezTo>
                    <a:cubicBezTo>
                      <a:pt x="48" y="16"/>
                      <a:pt x="48" y="21"/>
                      <a:pt x="47" y="25"/>
                    </a:cubicBezTo>
                    <a:cubicBezTo>
                      <a:pt x="44" y="34"/>
                      <a:pt x="29" y="37"/>
                      <a:pt x="17" y="35"/>
                    </a:cubicBezTo>
                    <a:cubicBezTo>
                      <a:pt x="6" y="32"/>
                      <a:pt x="0" y="25"/>
                      <a:pt x="1" y="17"/>
                    </a:cubicBezTo>
                    <a:cubicBezTo>
                      <a:pt x="2" y="12"/>
                      <a:pt x="4" y="8"/>
                      <a:pt x="9" y="5"/>
                    </a:cubicBezTo>
                    <a:cubicBezTo>
                      <a:pt x="17" y="0"/>
                      <a:pt x="28" y="0"/>
                      <a:pt x="36" y="4"/>
                    </a:cubicBezTo>
                    <a:cubicBezTo>
                      <a:pt x="40" y="6"/>
                      <a:pt x="43" y="9"/>
                      <a:pt x="45" y="12"/>
                    </a:cubicBezTo>
                    <a:close/>
                    <a:moveTo>
                      <a:pt x="9" y="23"/>
                    </a:moveTo>
                    <a:cubicBezTo>
                      <a:pt x="11" y="26"/>
                      <a:pt x="16" y="27"/>
                      <a:pt x="18" y="28"/>
                    </a:cubicBezTo>
                    <a:cubicBezTo>
                      <a:pt x="28" y="30"/>
                      <a:pt x="39" y="27"/>
                      <a:pt x="41" y="22"/>
                    </a:cubicBezTo>
                    <a:cubicBezTo>
                      <a:pt x="41" y="22"/>
                      <a:pt x="41" y="22"/>
                      <a:pt x="41" y="22"/>
                    </a:cubicBezTo>
                    <a:cubicBezTo>
                      <a:pt x="41" y="21"/>
                      <a:pt x="41" y="18"/>
                      <a:pt x="40" y="16"/>
                    </a:cubicBezTo>
                    <a:cubicBezTo>
                      <a:pt x="38" y="14"/>
                      <a:pt x="36" y="12"/>
                      <a:pt x="33" y="11"/>
                    </a:cubicBezTo>
                    <a:cubicBezTo>
                      <a:pt x="27" y="7"/>
                      <a:pt x="19" y="7"/>
                      <a:pt x="13" y="11"/>
                    </a:cubicBezTo>
                    <a:cubicBezTo>
                      <a:pt x="11" y="12"/>
                      <a:pt x="8" y="14"/>
                      <a:pt x="8" y="17"/>
                    </a:cubicBezTo>
                    <a:cubicBezTo>
                      <a:pt x="8" y="19"/>
                      <a:pt x="8" y="21"/>
                      <a:pt x="9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32" name="">
                <a:extLst>
                  <a:ext uri="{FF2B5EF4-FFF2-40B4-BE49-F238E27FC236}">
                    <a16:creationId xmlns:a16="http://schemas.microsoft.com/office/drawing/2014/main" id="{5E4E5E6C-EB4E-4D66-8DEB-08D58B4D22C0}"/>
                  </a:ext>
                </a:extLst>
              </p:cNvPr>
              <p:cNvSpPr/>
              <p:nvPr/>
            </p:nvSpPr>
            <p:spPr bwMode="auto">
              <a:xfrm>
                <a:off x="5316538" y="3709988"/>
                <a:ext cx="160338" cy="155575"/>
              </a:xfrm>
              <a:custGeom>
                <a:avLst/>
                <a:gdLst>
                  <a:gd name="T0" fmla="*/ 35 w 42"/>
                  <a:gd name="T1" fmla="*/ 16 h 41"/>
                  <a:gd name="T2" fmla="*/ 40 w 42"/>
                  <a:gd name="T3" fmla="*/ 25 h 41"/>
                  <a:gd name="T4" fmla="*/ 40 w 42"/>
                  <a:gd name="T5" fmla="*/ 36 h 41"/>
                  <a:gd name="T6" fmla="*/ 30 w 42"/>
                  <a:gd name="T7" fmla="*/ 41 h 41"/>
                  <a:gd name="T8" fmla="*/ 30 w 42"/>
                  <a:gd name="T9" fmla="*/ 41 h 41"/>
                  <a:gd name="T10" fmla="*/ 6 w 42"/>
                  <a:gd name="T11" fmla="*/ 29 h 41"/>
                  <a:gd name="T12" fmla="*/ 1 w 42"/>
                  <a:gd name="T13" fmla="*/ 13 h 41"/>
                  <a:gd name="T14" fmla="*/ 15 w 42"/>
                  <a:gd name="T15" fmla="*/ 1 h 41"/>
                  <a:gd name="T16" fmla="*/ 35 w 42"/>
                  <a:gd name="T17" fmla="*/ 16 h 41"/>
                  <a:gd name="T18" fmla="*/ 10 w 42"/>
                  <a:gd name="T19" fmla="*/ 23 h 41"/>
                  <a:gd name="T20" fmla="*/ 11 w 42"/>
                  <a:gd name="T21" fmla="*/ 24 h 41"/>
                  <a:gd name="T22" fmla="*/ 29 w 42"/>
                  <a:gd name="T23" fmla="*/ 34 h 41"/>
                  <a:gd name="T24" fmla="*/ 29 w 42"/>
                  <a:gd name="T25" fmla="*/ 34 h 41"/>
                  <a:gd name="T26" fmla="*/ 34 w 42"/>
                  <a:gd name="T27" fmla="*/ 32 h 41"/>
                  <a:gd name="T28" fmla="*/ 34 w 42"/>
                  <a:gd name="T29" fmla="*/ 27 h 41"/>
                  <a:gd name="T30" fmla="*/ 14 w 42"/>
                  <a:gd name="T31" fmla="*/ 8 h 41"/>
                  <a:gd name="T32" fmla="*/ 8 w 42"/>
                  <a:gd name="T33" fmla="*/ 14 h 41"/>
                  <a:gd name="T34" fmla="*/ 10 w 42"/>
                  <a:gd name="T35" fmla="*/ 23 h 41"/>
                  <a:gd name="T36" fmla="*/ 29 w 42"/>
                  <a:gd name="T37" fmla="*/ 37 h 41"/>
                  <a:gd name="T38" fmla="*/ 29 w 42"/>
                  <a:gd name="T39" fmla="*/ 3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" h="41">
                    <a:moveTo>
                      <a:pt x="35" y="16"/>
                    </a:moveTo>
                    <a:cubicBezTo>
                      <a:pt x="37" y="19"/>
                      <a:pt x="39" y="22"/>
                      <a:pt x="40" y="25"/>
                    </a:cubicBezTo>
                    <a:cubicBezTo>
                      <a:pt x="42" y="29"/>
                      <a:pt x="42" y="33"/>
                      <a:pt x="40" y="36"/>
                    </a:cubicBezTo>
                    <a:cubicBezTo>
                      <a:pt x="38" y="39"/>
                      <a:pt x="34" y="41"/>
                      <a:pt x="30" y="41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22" y="41"/>
                      <a:pt x="12" y="36"/>
                      <a:pt x="6" y="29"/>
                    </a:cubicBezTo>
                    <a:cubicBezTo>
                      <a:pt x="2" y="24"/>
                      <a:pt x="0" y="18"/>
                      <a:pt x="1" y="13"/>
                    </a:cubicBezTo>
                    <a:cubicBezTo>
                      <a:pt x="2" y="6"/>
                      <a:pt x="8" y="0"/>
                      <a:pt x="15" y="1"/>
                    </a:cubicBezTo>
                    <a:cubicBezTo>
                      <a:pt x="24" y="3"/>
                      <a:pt x="31" y="10"/>
                      <a:pt x="35" y="16"/>
                    </a:cubicBezTo>
                    <a:close/>
                    <a:moveTo>
                      <a:pt x="10" y="23"/>
                    </a:moveTo>
                    <a:cubicBezTo>
                      <a:pt x="11" y="24"/>
                      <a:pt x="11" y="24"/>
                      <a:pt x="11" y="24"/>
                    </a:cubicBezTo>
                    <a:cubicBezTo>
                      <a:pt x="16" y="30"/>
                      <a:pt x="24" y="34"/>
                      <a:pt x="29" y="34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31" y="34"/>
                      <a:pt x="33" y="33"/>
                      <a:pt x="34" y="32"/>
                    </a:cubicBezTo>
                    <a:cubicBezTo>
                      <a:pt x="35" y="31"/>
                      <a:pt x="34" y="30"/>
                      <a:pt x="34" y="27"/>
                    </a:cubicBezTo>
                    <a:cubicBezTo>
                      <a:pt x="30" y="19"/>
                      <a:pt x="22" y="10"/>
                      <a:pt x="14" y="8"/>
                    </a:cubicBezTo>
                    <a:cubicBezTo>
                      <a:pt x="11" y="8"/>
                      <a:pt x="8" y="11"/>
                      <a:pt x="8" y="14"/>
                    </a:cubicBezTo>
                    <a:cubicBezTo>
                      <a:pt x="7" y="18"/>
                      <a:pt x="9" y="21"/>
                      <a:pt x="10" y="23"/>
                    </a:cubicBezTo>
                    <a:close/>
                    <a:moveTo>
                      <a:pt x="29" y="37"/>
                    </a:moveTo>
                    <a:cubicBezTo>
                      <a:pt x="29" y="37"/>
                      <a:pt x="29" y="37"/>
                      <a:pt x="29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33" name="">
                <a:extLst>
                  <a:ext uri="{FF2B5EF4-FFF2-40B4-BE49-F238E27FC236}">
                    <a16:creationId xmlns:a16="http://schemas.microsoft.com/office/drawing/2014/main" id="{6BB95F4E-0B43-4465-B222-76B4EA788434}"/>
                  </a:ext>
                </a:extLst>
              </p:cNvPr>
              <p:cNvSpPr/>
              <p:nvPr/>
            </p:nvSpPr>
            <p:spPr bwMode="auto">
              <a:xfrm>
                <a:off x="4287838" y="4976813"/>
                <a:ext cx="71438" cy="57150"/>
              </a:xfrm>
              <a:custGeom>
                <a:avLst/>
                <a:gdLst>
                  <a:gd name="T0" fmla="*/ 18 w 19"/>
                  <a:gd name="T1" fmla="*/ 2 h 15"/>
                  <a:gd name="T2" fmla="*/ 17 w 19"/>
                  <a:gd name="T3" fmla="*/ 7 h 15"/>
                  <a:gd name="T4" fmla="*/ 5 w 19"/>
                  <a:gd name="T5" fmla="*/ 14 h 15"/>
                  <a:gd name="T6" fmla="*/ 1 w 19"/>
                  <a:gd name="T7" fmla="*/ 12 h 15"/>
                  <a:gd name="T8" fmla="*/ 3 w 19"/>
                  <a:gd name="T9" fmla="*/ 7 h 15"/>
                  <a:gd name="T10" fmla="*/ 12 w 19"/>
                  <a:gd name="T11" fmla="*/ 2 h 15"/>
                  <a:gd name="T12" fmla="*/ 17 w 19"/>
                  <a:gd name="T13" fmla="*/ 2 h 15"/>
                  <a:gd name="T14" fmla="*/ 18 w 19"/>
                  <a:gd name="T15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15">
                    <a:moveTo>
                      <a:pt x="18" y="2"/>
                    </a:moveTo>
                    <a:cubicBezTo>
                      <a:pt x="19" y="4"/>
                      <a:pt x="18" y="6"/>
                      <a:pt x="17" y="7"/>
                    </a:cubicBezTo>
                    <a:cubicBezTo>
                      <a:pt x="14" y="10"/>
                      <a:pt x="10" y="12"/>
                      <a:pt x="5" y="14"/>
                    </a:cubicBezTo>
                    <a:cubicBezTo>
                      <a:pt x="3" y="15"/>
                      <a:pt x="1" y="14"/>
                      <a:pt x="1" y="12"/>
                    </a:cubicBezTo>
                    <a:cubicBezTo>
                      <a:pt x="0" y="10"/>
                      <a:pt x="1" y="8"/>
                      <a:pt x="3" y="7"/>
                    </a:cubicBezTo>
                    <a:cubicBezTo>
                      <a:pt x="6" y="6"/>
                      <a:pt x="10" y="4"/>
                      <a:pt x="12" y="2"/>
                    </a:cubicBezTo>
                    <a:cubicBezTo>
                      <a:pt x="14" y="0"/>
                      <a:pt x="16" y="1"/>
                      <a:pt x="17" y="2"/>
                    </a:cubicBezTo>
                    <a:cubicBezTo>
                      <a:pt x="17" y="2"/>
                      <a:pt x="18" y="2"/>
                      <a:pt x="1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34" name="">
                <a:extLst>
                  <a:ext uri="{FF2B5EF4-FFF2-40B4-BE49-F238E27FC236}">
                    <a16:creationId xmlns:a16="http://schemas.microsoft.com/office/drawing/2014/main" id="{1090A9EE-7B04-4A8E-ADDA-D2CC673F5039}"/>
                  </a:ext>
                </a:extLst>
              </p:cNvPr>
              <p:cNvSpPr/>
              <p:nvPr/>
            </p:nvSpPr>
            <p:spPr bwMode="auto">
              <a:xfrm>
                <a:off x="4208463" y="4813301"/>
                <a:ext cx="55563" cy="42863"/>
              </a:xfrm>
              <a:custGeom>
                <a:avLst/>
                <a:gdLst>
                  <a:gd name="T0" fmla="*/ 14 w 15"/>
                  <a:gd name="T1" fmla="*/ 2 h 11"/>
                  <a:gd name="T2" fmla="*/ 14 w 15"/>
                  <a:gd name="T3" fmla="*/ 2 h 11"/>
                  <a:gd name="T4" fmla="*/ 13 w 15"/>
                  <a:gd name="T5" fmla="*/ 7 h 11"/>
                  <a:gd name="T6" fmla="*/ 4 w 15"/>
                  <a:gd name="T7" fmla="*/ 10 h 11"/>
                  <a:gd name="T8" fmla="*/ 0 w 15"/>
                  <a:gd name="T9" fmla="*/ 8 h 11"/>
                  <a:gd name="T10" fmla="*/ 3 w 15"/>
                  <a:gd name="T11" fmla="*/ 4 h 11"/>
                  <a:gd name="T12" fmla="*/ 10 w 15"/>
                  <a:gd name="T13" fmla="*/ 1 h 11"/>
                  <a:gd name="T14" fmla="*/ 14 w 15"/>
                  <a:gd name="T15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1">
                    <a:moveTo>
                      <a:pt x="14" y="2"/>
                    </a:moveTo>
                    <a:cubicBezTo>
                      <a:pt x="14" y="2"/>
                      <a:pt x="14" y="2"/>
                      <a:pt x="14" y="2"/>
                    </a:cubicBezTo>
                    <a:cubicBezTo>
                      <a:pt x="15" y="4"/>
                      <a:pt x="15" y="6"/>
                      <a:pt x="13" y="7"/>
                    </a:cubicBezTo>
                    <a:cubicBezTo>
                      <a:pt x="10" y="9"/>
                      <a:pt x="7" y="10"/>
                      <a:pt x="4" y="10"/>
                    </a:cubicBezTo>
                    <a:cubicBezTo>
                      <a:pt x="2" y="11"/>
                      <a:pt x="0" y="9"/>
                      <a:pt x="0" y="8"/>
                    </a:cubicBezTo>
                    <a:cubicBezTo>
                      <a:pt x="0" y="6"/>
                      <a:pt x="1" y="4"/>
                      <a:pt x="3" y="4"/>
                    </a:cubicBezTo>
                    <a:cubicBezTo>
                      <a:pt x="5" y="3"/>
                      <a:pt x="8" y="2"/>
                      <a:pt x="10" y="1"/>
                    </a:cubicBezTo>
                    <a:cubicBezTo>
                      <a:pt x="11" y="0"/>
                      <a:pt x="13" y="0"/>
                      <a:pt x="1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35" name="">
                <a:extLst>
                  <a:ext uri="{FF2B5EF4-FFF2-40B4-BE49-F238E27FC236}">
                    <a16:creationId xmlns:a16="http://schemas.microsoft.com/office/drawing/2014/main" id="{AC8B3671-9D80-4FDD-9A01-72316ACB9DE3}"/>
                  </a:ext>
                </a:extLst>
              </p:cNvPr>
              <p:cNvSpPr/>
              <p:nvPr/>
            </p:nvSpPr>
            <p:spPr bwMode="auto">
              <a:xfrm>
                <a:off x="4132263" y="4654551"/>
                <a:ext cx="95250" cy="38100"/>
              </a:xfrm>
              <a:custGeom>
                <a:avLst/>
                <a:gdLst>
                  <a:gd name="T0" fmla="*/ 24 w 25"/>
                  <a:gd name="T1" fmla="*/ 1 h 10"/>
                  <a:gd name="T2" fmla="*/ 25 w 25"/>
                  <a:gd name="T3" fmla="*/ 3 h 10"/>
                  <a:gd name="T4" fmla="*/ 22 w 25"/>
                  <a:gd name="T5" fmla="*/ 7 h 10"/>
                  <a:gd name="T6" fmla="*/ 5 w 25"/>
                  <a:gd name="T7" fmla="*/ 9 h 10"/>
                  <a:gd name="T8" fmla="*/ 1 w 25"/>
                  <a:gd name="T9" fmla="*/ 6 h 10"/>
                  <a:gd name="T10" fmla="*/ 4 w 25"/>
                  <a:gd name="T11" fmla="*/ 3 h 10"/>
                  <a:gd name="T12" fmla="*/ 21 w 25"/>
                  <a:gd name="T13" fmla="*/ 0 h 10"/>
                  <a:gd name="T14" fmla="*/ 24 w 25"/>
                  <a:gd name="T15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0">
                    <a:moveTo>
                      <a:pt x="24" y="1"/>
                    </a:moveTo>
                    <a:cubicBezTo>
                      <a:pt x="25" y="2"/>
                      <a:pt x="25" y="2"/>
                      <a:pt x="25" y="3"/>
                    </a:cubicBezTo>
                    <a:cubicBezTo>
                      <a:pt x="25" y="5"/>
                      <a:pt x="24" y="6"/>
                      <a:pt x="22" y="7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3" y="10"/>
                      <a:pt x="1" y="8"/>
                      <a:pt x="1" y="6"/>
                    </a:cubicBezTo>
                    <a:cubicBezTo>
                      <a:pt x="0" y="5"/>
                      <a:pt x="2" y="3"/>
                      <a:pt x="4" y="3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2" y="0"/>
                      <a:pt x="24" y="0"/>
                      <a:pt x="2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36" name="">
                <a:extLst>
                  <a:ext uri="{FF2B5EF4-FFF2-40B4-BE49-F238E27FC236}">
                    <a16:creationId xmlns:a16="http://schemas.microsoft.com/office/drawing/2014/main" id="{DAFD4EEE-C3D0-4BF2-88B0-9DABB2781D60}"/>
                  </a:ext>
                </a:extLst>
              </p:cNvPr>
              <p:cNvSpPr/>
              <p:nvPr/>
            </p:nvSpPr>
            <p:spPr bwMode="auto">
              <a:xfrm>
                <a:off x="4154488" y="4479926"/>
                <a:ext cx="65088" cy="33338"/>
              </a:xfrm>
              <a:custGeom>
                <a:avLst/>
                <a:gdLst>
                  <a:gd name="T0" fmla="*/ 16 w 17"/>
                  <a:gd name="T1" fmla="*/ 2 h 9"/>
                  <a:gd name="T2" fmla="*/ 17 w 17"/>
                  <a:gd name="T3" fmla="*/ 3 h 9"/>
                  <a:gd name="T4" fmla="*/ 15 w 17"/>
                  <a:gd name="T5" fmla="*/ 7 h 9"/>
                  <a:gd name="T6" fmla="*/ 4 w 17"/>
                  <a:gd name="T7" fmla="*/ 9 h 9"/>
                  <a:gd name="T8" fmla="*/ 0 w 17"/>
                  <a:gd name="T9" fmla="*/ 5 h 9"/>
                  <a:gd name="T10" fmla="*/ 4 w 17"/>
                  <a:gd name="T11" fmla="*/ 2 h 9"/>
                  <a:gd name="T12" fmla="*/ 12 w 17"/>
                  <a:gd name="T13" fmla="*/ 1 h 9"/>
                  <a:gd name="T14" fmla="*/ 16 w 17"/>
                  <a:gd name="T15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9">
                    <a:moveTo>
                      <a:pt x="16" y="2"/>
                    </a:moveTo>
                    <a:cubicBezTo>
                      <a:pt x="17" y="2"/>
                      <a:pt x="17" y="2"/>
                      <a:pt x="17" y="3"/>
                    </a:cubicBezTo>
                    <a:cubicBezTo>
                      <a:pt x="17" y="4"/>
                      <a:pt x="16" y="6"/>
                      <a:pt x="15" y="7"/>
                    </a:cubicBezTo>
                    <a:cubicBezTo>
                      <a:pt x="11" y="8"/>
                      <a:pt x="7" y="9"/>
                      <a:pt x="4" y="9"/>
                    </a:cubicBezTo>
                    <a:cubicBezTo>
                      <a:pt x="2" y="8"/>
                      <a:pt x="0" y="7"/>
                      <a:pt x="0" y="5"/>
                    </a:cubicBezTo>
                    <a:cubicBezTo>
                      <a:pt x="1" y="3"/>
                      <a:pt x="2" y="2"/>
                      <a:pt x="4" y="2"/>
                    </a:cubicBezTo>
                    <a:cubicBezTo>
                      <a:pt x="7" y="2"/>
                      <a:pt x="10" y="1"/>
                      <a:pt x="12" y="1"/>
                    </a:cubicBezTo>
                    <a:cubicBezTo>
                      <a:pt x="14" y="0"/>
                      <a:pt x="15" y="1"/>
                      <a:pt x="1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37" name="">
                <a:extLst>
                  <a:ext uri="{FF2B5EF4-FFF2-40B4-BE49-F238E27FC236}">
                    <a16:creationId xmlns:a16="http://schemas.microsoft.com/office/drawing/2014/main" id="{D274BAEF-9198-4154-A7E3-D5C9E6D150BA}"/>
                  </a:ext>
                </a:extLst>
              </p:cNvPr>
              <p:cNvSpPr/>
              <p:nvPr/>
            </p:nvSpPr>
            <p:spPr bwMode="auto">
              <a:xfrm>
                <a:off x="4124325" y="4321176"/>
                <a:ext cx="128588" cy="30163"/>
              </a:xfrm>
              <a:custGeom>
                <a:avLst/>
                <a:gdLst>
                  <a:gd name="T0" fmla="*/ 34 w 34"/>
                  <a:gd name="T1" fmla="*/ 3 h 8"/>
                  <a:gd name="T2" fmla="*/ 34 w 34"/>
                  <a:gd name="T3" fmla="*/ 5 h 8"/>
                  <a:gd name="T4" fmla="*/ 31 w 34"/>
                  <a:gd name="T5" fmla="*/ 8 h 8"/>
                  <a:gd name="T6" fmla="*/ 3 w 34"/>
                  <a:gd name="T7" fmla="*/ 7 h 8"/>
                  <a:gd name="T8" fmla="*/ 0 w 34"/>
                  <a:gd name="T9" fmla="*/ 3 h 8"/>
                  <a:gd name="T10" fmla="*/ 4 w 34"/>
                  <a:gd name="T11" fmla="*/ 0 h 8"/>
                  <a:gd name="T12" fmla="*/ 31 w 34"/>
                  <a:gd name="T13" fmla="*/ 1 h 8"/>
                  <a:gd name="T14" fmla="*/ 34 w 34"/>
                  <a:gd name="T15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8">
                    <a:moveTo>
                      <a:pt x="34" y="3"/>
                    </a:moveTo>
                    <a:cubicBezTo>
                      <a:pt x="34" y="3"/>
                      <a:pt x="34" y="4"/>
                      <a:pt x="34" y="5"/>
                    </a:cubicBezTo>
                    <a:cubicBezTo>
                      <a:pt x="34" y="7"/>
                      <a:pt x="33" y="8"/>
                      <a:pt x="31" y="8"/>
                    </a:cubicBezTo>
                    <a:cubicBezTo>
                      <a:pt x="21" y="8"/>
                      <a:pt x="13" y="8"/>
                      <a:pt x="3" y="7"/>
                    </a:cubicBezTo>
                    <a:cubicBezTo>
                      <a:pt x="1" y="7"/>
                      <a:pt x="0" y="5"/>
                      <a:pt x="0" y="3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13" y="1"/>
                      <a:pt x="21" y="1"/>
                      <a:pt x="31" y="1"/>
                    </a:cubicBezTo>
                    <a:cubicBezTo>
                      <a:pt x="32" y="1"/>
                      <a:pt x="33" y="2"/>
                      <a:pt x="3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38" name="">
                <a:extLst>
                  <a:ext uri="{FF2B5EF4-FFF2-40B4-BE49-F238E27FC236}">
                    <a16:creationId xmlns:a16="http://schemas.microsoft.com/office/drawing/2014/main" id="{52E1B5B2-ECE5-481C-A730-11E5D1CD926F}"/>
                  </a:ext>
                </a:extLst>
              </p:cNvPr>
              <p:cNvSpPr/>
              <p:nvPr/>
            </p:nvSpPr>
            <p:spPr bwMode="auto">
              <a:xfrm>
                <a:off x="4227513" y="4103688"/>
                <a:ext cx="112713" cy="84138"/>
              </a:xfrm>
              <a:custGeom>
                <a:avLst/>
                <a:gdLst>
                  <a:gd name="T0" fmla="*/ 29 w 30"/>
                  <a:gd name="T1" fmla="*/ 16 h 22"/>
                  <a:gd name="T2" fmla="*/ 29 w 30"/>
                  <a:gd name="T3" fmla="*/ 20 h 22"/>
                  <a:gd name="T4" fmla="*/ 25 w 30"/>
                  <a:gd name="T5" fmla="*/ 21 h 22"/>
                  <a:gd name="T6" fmla="*/ 2 w 30"/>
                  <a:gd name="T7" fmla="*/ 6 h 22"/>
                  <a:gd name="T8" fmla="*/ 1 w 30"/>
                  <a:gd name="T9" fmla="*/ 2 h 22"/>
                  <a:gd name="T10" fmla="*/ 6 w 30"/>
                  <a:gd name="T11" fmla="*/ 1 h 22"/>
                  <a:gd name="T12" fmla="*/ 28 w 30"/>
                  <a:gd name="T13" fmla="*/ 15 h 22"/>
                  <a:gd name="T14" fmla="*/ 29 w 30"/>
                  <a:gd name="T15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22">
                    <a:moveTo>
                      <a:pt x="29" y="16"/>
                    </a:moveTo>
                    <a:cubicBezTo>
                      <a:pt x="30" y="17"/>
                      <a:pt x="30" y="18"/>
                      <a:pt x="29" y="20"/>
                    </a:cubicBezTo>
                    <a:cubicBezTo>
                      <a:pt x="28" y="21"/>
                      <a:pt x="26" y="22"/>
                      <a:pt x="25" y="21"/>
                    </a:cubicBezTo>
                    <a:cubicBezTo>
                      <a:pt x="17" y="16"/>
                      <a:pt x="9" y="11"/>
                      <a:pt x="2" y="6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4" y="0"/>
                      <a:pt x="6" y="1"/>
                    </a:cubicBezTo>
                    <a:cubicBezTo>
                      <a:pt x="13" y="6"/>
                      <a:pt x="21" y="10"/>
                      <a:pt x="28" y="15"/>
                    </a:cubicBezTo>
                    <a:cubicBezTo>
                      <a:pt x="29" y="15"/>
                      <a:pt x="29" y="15"/>
                      <a:pt x="29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39" name="">
                <a:extLst>
                  <a:ext uri="{FF2B5EF4-FFF2-40B4-BE49-F238E27FC236}">
                    <a16:creationId xmlns:a16="http://schemas.microsoft.com/office/drawing/2014/main" id="{BC28AFF2-957B-4EC0-AE4D-E702D7CCE289}"/>
                  </a:ext>
                </a:extLst>
              </p:cNvPr>
              <p:cNvSpPr/>
              <p:nvPr/>
            </p:nvSpPr>
            <p:spPr bwMode="auto">
              <a:xfrm>
                <a:off x="4416425" y="3986213"/>
                <a:ext cx="49213" cy="57150"/>
              </a:xfrm>
              <a:custGeom>
                <a:avLst/>
                <a:gdLst>
                  <a:gd name="T0" fmla="*/ 12 w 13"/>
                  <a:gd name="T1" fmla="*/ 9 h 15"/>
                  <a:gd name="T2" fmla="*/ 11 w 13"/>
                  <a:gd name="T3" fmla="*/ 13 h 15"/>
                  <a:gd name="T4" fmla="*/ 7 w 13"/>
                  <a:gd name="T5" fmla="*/ 13 h 15"/>
                  <a:gd name="T6" fmla="*/ 1 w 13"/>
                  <a:gd name="T7" fmla="*/ 6 h 15"/>
                  <a:gd name="T8" fmla="*/ 2 w 13"/>
                  <a:gd name="T9" fmla="*/ 2 h 15"/>
                  <a:gd name="T10" fmla="*/ 6 w 13"/>
                  <a:gd name="T11" fmla="*/ 2 h 15"/>
                  <a:gd name="T12" fmla="*/ 6 w 13"/>
                  <a:gd name="T13" fmla="*/ 3 h 15"/>
                  <a:gd name="T14" fmla="*/ 11 w 13"/>
                  <a:gd name="T15" fmla="*/ 8 h 15"/>
                  <a:gd name="T16" fmla="*/ 12 w 13"/>
                  <a:gd name="T17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15">
                    <a:moveTo>
                      <a:pt x="12" y="9"/>
                    </a:moveTo>
                    <a:cubicBezTo>
                      <a:pt x="13" y="10"/>
                      <a:pt x="12" y="12"/>
                      <a:pt x="11" y="13"/>
                    </a:cubicBezTo>
                    <a:cubicBezTo>
                      <a:pt x="10" y="15"/>
                      <a:pt x="8" y="15"/>
                      <a:pt x="7" y="13"/>
                    </a:cubicBezTo>
                    <a:cubicBezTo>
                      <a:pt x="4" y="11"/>
                      <a:pt x="2" y="9"/>
                      <a:pt x="1" y="6"/>
                    </a:cubicBezTo>
                    <a:cubicBezTo>
                      <a:pt x="0" y="5"/>
                      <a:pt x="0" y="3"/>
                      <a:pt x="2" y="2"/>
                    </a:cubicBezTo>
                    <a:cubicBezTo>
                      <a:pt x="3" y="0"/>
                      <a:pt x="5" y="1"/>
                      <a:pt x="6" y="2"/>
                    </a:cubicBezTo>
                    <a:cubicBezTo>
                      <a:pt x="6" y="2"/>
                      <a:pt x="6" y="3"/>
                      <a:pt x="6" y="3"/>
                    </a:cubicBezTo>
                    <a:cubicBezTo>
                      <a:pt x="8" y="5"/>
                      <a:pt x="9" y="7"/>
                      <a:pt x="11" y="8"/>
                    </a:cubicBezTo>
                    <a:cubicBezTo>
                      <a:pt x="11" y="8"/>
                      <a:pt x="12" y="9"/>
                      <a:pt x="1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40" name="">
                <a:extLst>
                  <a:ext uri="{FF2B5EF4-FFF2-40B4-BE49-F238E27FC236}">
                    <a16:creationId xmlns:a16="http://schemas.microsoft.com/office/drawing/2014/main" id="{E22DBA34-C0DE-48A7-A158-DD3C392A40D3}"/>
                  </a:ext>
                </a:extLst>
              </p:cNvPr>
              <p:cNvSpPr/>
              <p:nvPr/>
            </p:nvSpPr>
            <p:spPr bwMode="auto">
              <a:xfrm>
                <a:off x="4557713" y="3816351"/>
                <a:ext cx="76200" cy="139700"/>
              </a:xfrm>
              <a:custGeom>
                <a:avLst/>
                <a:gdLst>
                  <a:gd name="T0" fmla="*/ 7 w 20"/>
                  <a:gd name="T1" fmla="*/ 1 h 37"/>
                  <a:gd name="T2" fmla="*/ 7 w 20"/>
                  <a:gd name="T3" fmla="*/ 2 h 37"/>
                  <a:gd name="T4" fmla="*/ 19 w 20"/>
                  <a:gd name="T5" fmla="*/ 32 h 37"/>
                  <a:gd name="T6" fmla="*/ 17 w 20"/>
                  <a:gd name="T7" fmla="*/ 36 h 37"/>
                  <a:gd name="T8" fmla="*/ 13 w 20"/>
                  <a:gd name="T9" fmla="*/ 35 h 37"/>
                  <a:gd name="T10" fmla="*/ 1 w 20"/>
                  <a:gd name="T11" fmla="*/ 5 h 37"/>
                  <a:gd name="T12" fmla="*/ 3 w 20"/>
                  <a:gd name="T13" fmla="*/ 0 h 37"/>
                  <a:gd name="T14" fmla="*/ 7 w 20"/>
                  <a:gd name="T15" fmla="*/ 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37">
                    <a:moveTo>
                      <a:pt x="7" y="1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20" y="34"/>
                      <a:pt x="19" y="36"/>
                      <a:pt x="17" y="36"/>
                    </a:cubicBezTo>
                    <a:cubicBezTo>
                      <a:pt x="15" y="37"/>
                      <a:pt x="13" y="36"/>
                      <a:pt x="13" y="3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4" y="0"/>
                      <a:pt x="6" y="0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41" name="">
                <a:extLst>
                  <a:ext uri="{FF2B5EF4-FFF2-40B4-BE49-F238E27FC236}">
                    <a16:creationId xmlns:a16="http://schemas.microsoft.com/office/drawing/2014/main" id="{15A0B4B4-459E-406C-A043-D4FA5DD0BF0F}"/>
                  </a:ext>
                </a:extLst>
              </p:cNvPr>
              <p:cNvSpPr/>
              <p:nvPr/>
            </p:nvSpPr>
            <p:spPr bwMode="auto">
              <a:xfrm>
                <a:off x="4800600" y="3854451"/>
                <a:ext cx="33338" cy="68263"/>
              </a:xfrm>
              <a:custGeom>
                <a:avLst/>
                <a:gdLst>
                  <a:gd name="T0" fmla="*/ 6 w 9"/>
                  <a:gd name="T1" fmla="*/ 1 h 18"/>
                  <a:gd name="T2" fmla="*/ 7 w 9"/>
                  <a:gd name="T3" fmla="*/ 2 h 18"/>
                  <a:gd name="T4" fmla="*/ 8 w 9"/>
                  <a:gd name="T5" fmla="*/ 15 h 18"/>
                  <a:gd name="T6" fmla="*/ 4 w 9"/>
                  <a:gd name="T7" fmla="*/ 17 h 18"/>
                  <a:gd name="T8" fmla="*/ 1 w 9"/>
                  <a:gd name="T9" fmla="*/ 13 h 18"/>
                  <a:gd name="T10" fmla="*/ 0 w 9"/>
                  <a:gd name="T11" fmla="*/ 5 h 18"/>
                  <a:gd name="T12" fmla="*/ 2 w 9"/>
                  <a:gd name="T13" fmla="*/ 0 h 18"/>
                  <a:gd name="T14" fmla="*/ 6 w 9"/>
                  <a:gd name="T15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18">
                    <a:moveTo>
                      <a:pt x="6" y="1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9" y="6"/>
                      <a:pt x="9" y="11"/>
                      <a:pt x="8" y="15"/>
                    </a:cubicBezTo>
                    <a:cubicBezTo>
                      <a:pt x="7" y="17"/>
                      <a:pt x="5" y="18"/>
                      <a:pt x="4" y="17"/>
                    </a:cubicBezTo>
                    <a:cubicBezTo>
                      <a:pt x="2" y="17"/>
                      <a:pt x="1" y="15"/>
                      <a:pt x="1" y="13"/>
                    </a:cubicBezTo>
                    <a:cubicBezTo>
                      <a:pt x="2" y="10"/>
                      <a:pt x="2" y="7"/>
                      <a:pt x="0" y="5"/>
                    </a:cubicBezTo>
                    <a:cubicBezTo>
                      <a:pt x="0" y="3"/>
                      <a:pt x="0" y="1"/>
                      <a:pt x="2" y="0"/>
                    </a:cubicBezTo>
                    <a:cubicBezTo>
                      <a:pt x="4" y="0"/>
                      <a:pt x="5" y="0"/>
                      <a:pt x="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42" name="">
                <a:extLst>
                  <a:ext uri="{FF2B5EF4-FFF2-40B4-BE49-F238E27FC236}">
                    <a16:creationId xmlns:a16="http://schemas.microsoft.com/office/drawing/2014/main" id="{708ED8D6-55E3-4C73-8AD3-70CA88319BAF}"/>
                  </a:ext>
                </a:extLst>
              </p:cNvPr>
              <p:cNvSpPr/>
              <p:nvPr/>
            </p:nvSpPr>
            <p:spPr bwMode="auto">
              <a:xfrm>
                <a:off x="4945063" y="3792538"/>
                <a:ext cx="41275" cy="136525"/>
              </a:xfrm>
              <a:custGeom>
                <a:avLst/>
                <a:gdLst>
                  <a:gd name="T0" fmla="*/ 9 w 11"/>
                  <a:gd name="T1" fmla="*/ 2 h 36"/>
                  <a:gd name="T2" fmla="*/ 9 w 11"/>
                  <a:gd name="T3" fmla="*/ 3 h 36"/>
                  <a:gd name="T4" fmla="*/ 7 w 11"/>
                  <a:gd name="T5" fmla="*/ 33 h 36"/>
                  <a:gd name="T6" fmla="*/ 3 w 11"/>
                  <a:gd name="T7" fmla="*/ 36 h 36"/>
                  <a:gd name="T8" fmla="*/ 0 w 11"/>
                  <a:gd name="T9" fmla="*/ 31 h 36"/>
                  <a:gd name="T10" fmla="*/ 2 w 11"/>
                  <a:gd name="T11" fmla="*/ 4 h 36"/>
                  <a:gd name="T12" fmla="*/ 5 w 11"/>
                  <a:gd name="T13" fmla="*/ 0 h 36"/>
                  <a:gd name="T14" fmla="*/ 9 w 11"/>
                  <a:gd name="T15" fmla="*/ 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36">
                    <a:moveTo>
                      <a:pt x="9" y="2"/>
                    </a:moveTo>
                    <a:cubicBezTo>
                      <a:pt x="9" y="2"/>
                      <a:pt x="9" y="2"/>
                      <a:pt x="9" y="3"/>
                    </a:cubicBezTo>
                    <a:cubicBezTo>
                      <a:pt x="11" y="13"/>
                      <a:pt x="10" y="24"/>
                      <a:pt x="7" y="33"/>
                    </a:cubicBezTo>
                    <a:cubicBezTo>
                      <a:pt x="6" y="35"/>
                      <a:pt x="4" y="36"/>
                      <a:pt x="3" y="36"/>
                    </a:cubicBezTo>
                    <a:cubicBezTo>
                      <a:pt x="1" y="35"/>
                      <a:pt x="0" y="33"/>
                      <a:pt x="0" y="31"/>
                    </a:cubicBezTo>
                    <a:cubicBezTo>
                      <a:pt x="3" y="23"/>
                      <a:pt x="4" y="13"/>
                      <a:pt x="2" y="4"/>
                    </a:cubicBezTo>
                    <a:cubicBezTo>
                      <a:pt x="2" y="2"/>
                      <a:pt x="3" y="0"/>
                      <a:pt x="5" y="0"/>
                    </a:cubicBezTo>
                    <a:cubicBezTo>
                      <a:pt x="7" y="0"/>
                      <a:pt x="8" y="1"/>
                      <a:pt x="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43" name="">
                <a:extLst>
                  <a:ext uri="{FF2B5EF4-FFF2-40B4-BE49-F238E27FC236}">
                    <a16:creationId xmlns:a16="http://schemas.microsoft.com/office/drawing/2014/main" id="{5F28BA88-B18B-4575-BAAC-4EA0703EA83C}"/>
                  </a:ext>
                </a:extLst>
              </p:cNvPr>
              <p:cNvSpPr/>
              <p:nvPr/>
            </p:nvSpPr>
            <p:spPr bwMode="auto">
              <a:xfrm>
                <a:off x="5130800" y="3917951"/>
                <a:ext cx="49213" cy="76200"/>
              </a:xfrm>
              <a:custGeom>
                <a:avLst/>
                <a:gdLst>
                  <a:gd name="T0" fmla="*/ 12 w 13"/>
                  <a:gd name="T1" fmla="*/ 2 h 20"/>
                  <a:gd name="T2" fmla="*/ 12 w 13"/>
                  <a:gd name="T3" fmla="*/ 5 h 20"/>
                  <a:gd name="T4" fmla="*/ 8 w 13"/>
                  <a:gd name="T5" fmla="*/ 17 h 20"/>
                  <a:gd name="T6" fmla="*/ 3 w 13"/>
                  <a:gd name="T7" fmla="*/ 19 h 20"/>
                  <a:gd name="T8" fmla="*/ 1 w 13"/>
                  <a:gd name="T9" fmla="*/ 15 h 20"/>
                  <a:gd name="T10" fmla="*/ 6 w 13"/>
                  <a:gd name="T11" fmla="*/ 3 h 20"/>
                  <a:gd name="T12" fmla="*/ 11 w 13"/>
                  <a:gd name="T13" fmla="*/ 1 h 20"/>
                  <a:gd name="T14" fmla="*/ 12 w 13"/>
                  <a:gd name="T15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20">
                    <a:moveTo>
                      <a:pt x="12" y="2"/>
                    </a:moveTo>
                    <a:cubicBezTo>
                      <a:pt x="13" y="3"/>
                      <a:pt x="13" y="4"/>
                      <a:pt x="12" y="5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7" y="19"/>
                      <a:pt x="5" y="20"/>
                      <a:pt x="3" y="19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9" y="0"/>
                      <a:pt x="11" y="1"/>
                    </a:cubicBezTo>
                    <a:cubicBezTo>
                      <a:pt x="11" y="1"/>
                      <a:pt x="12" y="2"/>
                      <a:pt x="1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44" name="">
                <a:extLst>
                  <a:ext uri="{FF2B5EF4-FFF2-40B4-BE49-F238E27FC236}">
                    <a16:creationId xmlns:a16="http://schemas.microsoft.com/office/drawing/2014/main" id="{DE1AF036-5FC8-4BE2-93C0-21077940B3EB}"/>
                  </a:ext>
                </a:extLst>
              </p:cNvPr>
              <p:cNvSpPr/>
              <p:nvPr/>
            </p:nvSpPr>
            <p:spPr bwMode="auto">
              <a:xfrm>
                <a:off x="4230688" y="3933826"/>
                <a:ext cx="1265238" cy="1320800"/>
              </a:xfrm>
              <a:custGeom>
                <a:avLst/>
                <a:gdLst>
                  <a:gd name="T0" fmla="*/ 302 w 333"/>
                  <a:gd name="T1" fmla="*/ 93 h 348"/>
                  <a:gd name="T2" fmla="*/ 332 w 333"/>
                  <a:gd name="T3" fmla="*/ 196 h 348"/>
                  <a:gd name="T4" fmla="*/ 283 w 333"/>
                  <a:gd name="T5" fmla="*/ 310 h 348"/>
                  <a:gd name="T6" fmla="*/ 172 w 333"/>
                  <a:gd name="T7" fmla="*/ 342 h 348"/>
                  <a:gd name="T8" fmla="*/ 63 w 333"/>
                  <a:gd name="T9" fmla="*/ 281 h 348"/>
                  <a:gd name="T10" fmla="*/ 79 w 333"/>
                  <a:gd name="T11" fmla="*/ 46 h 348"/>
                  <a:gd name="T12" fmla="*/ 79 w 333"/>
                  <a:gd name="T13" fmla="*/ 46 h 348"/>
                  <a:gd name="T14" fmla="*/ 185 w 333"/>
                  <a:gd name="T15" fmla="*/ 14 h 348"/>
                  <a:gd name="T16" fmla="*/ 289 w 333"/>
                  <a:gd name="T17" fmla="*/ 76 h 348"/>
                  <a:gd name="T18" fmla="*/ 302 w 333"/>
                  <a:gd name="T19" fmla="*/ 93 h 348"/>
                  <a:gd name="T20" fmla="*/ 56 w 333"/>
                  <a:gd name="T21" fmla="*/ 262 h 348"/>
                  <a:gd name="T22" fmla="*/ 68 w 333"/>
                  <a:gd name="T23" fmla="*/ 277 h 348"/>
                  <a:gd name="T24" fmla="*/ 173 w 333"/>
                  <a:gd name="T25" fmla="*/ 335 h 348"/>
                  <a:gd name="T26" fmla="*/ 278 w 333"/>
                  <a:gd name="T27" fmla="*/ 305 h 348"/>
                  <a:gd name="T28" fmla="*/ 325 w 333"/>
                  <a:gd name="T29" fmla="*/ 196 h 348"/>
                  <a:gd name="T30" fmla="*/ 283 w 333"/>
                  <a:gd name="T31" fmla="*/ 80 h 348"/>
                  <a:gd name="T32" fmla="*/ 84 w 333"/>
                  <a:gd name="T33" fmla="*/ 51 h 348"/>
                  <a:gd name="T34" fmla="*/ 56 w 333"/>
                  <a:gd name="T35" fmla="*/ 262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33" h="348">
                    <a:moveTo>
                      <a:pt x="302" y="93"/>
                    </a:moveTo>
                    <a:cubicBezTo>
                      <a:pt x="322" y="122"/>
                      <a:pt x="333" y="159"/>
                      <a:pt x="332" y="196"/>
                    </a:cubicBezTo>
                    <a:cubicBezTo>
                      <a:pt x="331" y="241"/>
                      <a:pt x="313" y="282"/>
                      <a:pt x="283" y="310"/>
                    </a:cubicBezTo>
                    <a:cubicBezTo>
                      <a:pt x="253" y="337"/>
                      <a:pt x="214" y="348"/>
                      <a:pt x="172" y="342"/>
                    </a:cubicBezTo>
                    <a:cubicBezTo>
                      <a:pt x="132" y="336"/>
                      <a:pt x="93" y="314"/>
                      <a:pt x="63" y="281"/>
                    </a:cubicBezTo>
                    <a:cubicBezTo>
                      <a:pt x="0" y="212"/>
                      <a:pt x="20" y="100"/>
                      <a:pt x="79" y="46"/>
                    </a:cubicBezTo>
                    <a:cubicBezTo>
                      <a:pt x="79" y="46"/>
                      <a:pt x="79" y="46"/>
                      <a:pt x="79" y="46"/>
                    </a:cubicBezTo>
                    <a:cubicBezTo>
                      <a:pt x="109" y="18"/>
                      <a:pt x="146" y="8"/>
                      <a:pt x="185" y="14"/>
                    </a:cubicBezTo>
                    <a:cubicBezTo>
                      <a:pt x="222" y="21"/>
                      <a:pt x="258" y="42"/>
                      <a:pt x="289" y="76"/>
                    </a:cubicBezTo>
                    <a:cubicBezTo>
                      <a:pt x="293" y="81"/>
                      <a:pt x="298" y="87"/>
                      <a:pt x="302" y="93"/>
                    </a:cubicBezTo>
                    <a:close/>
                    <a:moveTo>
                      <a:pt x="56" y="262"/>
                    </a:moveTo>
                    <a:cubicBezTo>
                      <a:pt x="60" y="267"/>
                      <a:pt x="64" y="272"/>
                      <a:pt x="68" y="277"/>
                    </a:cubicBezTo>
                    <a:cubicBezTo>
                      <a:pt x="97" y="309"/>
                      <a:pt x="134" y="329"/>
                      <a:pt x="173" y="335"/>
                    </a:cubicBezTo>
                    <a:cubicBezTo>
                      <a:pt x="213" y="341"/>
                      <a:pt x="250" y="330"/>
                      <a:pt x="278" y="305"/>
                    </a:cubicBezTo>
                    <a:cubicBezTo>
                      <a:pt x="307" y="279"/>
                      <a:pt x="324" y="239"/>
                      <a:pt x="325" y="196"/>
                    </a:cubicBezTo>
                    <a:cubicBezTo>
                      <a:pt x="326" y="153"/>
                      <a:pt x="311" y="110"/>
                      <a:pt x="283" y="80"/>
                    </a:cubicBezTo>
                    <a:cubicBezTo>
                      <a:pt x="221" y="12"/>
                      <a:pt x="139" y="0"/>
                      <a:pt x="84" y="51"/>
                    </a:cubicBezTo>
                    <a:cubicBezTo>
                      <a:pt x="31" y="99"/>
                      <a:pt x="11" y="195"/>
                      <a:pt x="56" y="2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45" name="">
                <a:extLst>
                  <a:ext uri="{FF2B5EF4-FFF2-40B4-BE49-F238E27FC236}">
                    <a16:creationId xmlns:a16="http://schemas.microsoft.com/office/drawing/2014/main" id="{F99BA58B-A5EC-44E9-A78D-0846F602D457}"/>
                  </a:ext>
                </a:extLst>
              </p:cNvPr>
              <p:cNvSpPr/>
              <p:nvPr/>
            </p:nvSpPr>
            <p:spPr bwMode="auto">
              <a:xfrm>
                <a:off x="4678363" y="4070351"/>
                <a:ext cx="547688" cy="595313"/>
              </a:xfrm>
              <a:custGeom>
                <a:avLst/>
                <a:gdLst>
                  <a:gd name="T0" fmla="*/ 124 w 144"/>
                  <a:gd name="T1" fmla="*/ 37 h 157"/>
                  <a:gd name="T2" fmla="*/ 116 w 144"/>
                  <a:gd name="T3" fmla="*/ 133 h 157"/>
                  <a:gd name="T4" fmla="*/ 19 w 144"/>
                  <a:gd name="T5" fmla="*/ 121 h 157"/>
                  <a:gd name="T6" fmla="*/ 2 w 144"/>
                  <a:gd name="T7" fmla="*/ 67 h 157"/>
                  <a:gd name="T8" fmla="*/ 26 w 144"/>
                  <a:gd name="T9" fmla="*/ 17 h 157"/>
                  <a:gd name="T10" fmla="*/ 26 w 144"/>
                  <a:gd name="T11" fmla="*/ 17 h 157"/>
                  <a:gd name="T12" fmla="*/ 73 w 144"/>
                  <a:gd name="T13" fmla="*/ 3 h 157"/>
                  <a:gd name="T14" fmla="*/ 119 w 144"/>
                  <a:gd name="T15" fmla="*/ 30 h 157"/>
                  <a:gd name="T16" fmla="*/ 124 w 144"/>
                  <a:gd name="T17" fmla="*/ 37 h 157"/>
                  <a:gd name="T18" fmla="*/ 19 w 144"/>
                  <a:gd name="T19" fmla="*/ 110 h 157"/>
                  <a:gd name="T20" fmla="*/ 24 w 144"/>
                  <a:gd name="T21" fmla="*/ 116 h 157"/>
                  <a:gd name="T22" fmla="*/ 111 w 144"/>
                  <a:gd name="T23" fmla="*/ 128 h 157"/>
                  <a:gd name="T24" fmla="*/ 113 w 144"/>
                  <a:gd name="T25" fmla="*/ 34 h 157"/>
                  <a:gd name="T26" fmla="*/ 72 w 144"/>
                  <a:gd name="T27" fmla="*/ 10 h 157"/>
                  <a:gd name="T28" fmla="*/ 31 w 144"/>
                  <a:gd name="T29" fmla="*/ 22 h 157"/>
                  <a:gd name="T30" fmla="*/ 31 w 144"/>
                  <a:gd name="T31" fmla="*/ 22 h 157"/>
                  <a:gd name="T32" fmla="*/ 9 w 144"/>
                  <a:gd name="T33" fmla="*/ 68 h 157"/>
                  <a:gd name="T34" fmla="*/ 19 w 144"/>
                  <a:gd name="T35" fmla="*/ 11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4" h="157">
                    <a:moveTo>
                      <a:pt x="124" y="37"/>
                    </a:moveTo>
                    <a:cubicBezTo>
                      <a:pt x="144" y="66"/>
                      <a:pt x="141" y="110"/>
                      <a:pt x="116" y="133"/>
                    </a:cubicBezTo>
                    <a:cubicBezTo>
                      <a:pt x="90" y="157"/>
                      <a:pt x="47" y="151"/>
                      <a:pt x="19" y="121"/>
                    </a:cubicBezTo>
                    <a:cubicBezTo>
                      <a:pt x="6" y="107"/>
                      <a:pt x="0" y="88"/>
                      <a:pt x="2" y="67"/>
                    </a:cubicBezTo>
                    <a:cubicBezTo>
                      <a:pt x="4" y="47"/>
                      <a:pt x="13" y="29"/>
                      <a:pt x="26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39" y="5"/>
                      <a:pt x="56" y="0"/>
                      <a:pt x="73" y="3"/>
                    </a:cubicBezTo>
                    <a:cubicBezTo>
                      <a:pt x="89" y="6"/>
                      <a:pt x="105" y="15"/>
                      <a:pt x="119" y="30"/>
                    </a:cubicBezTo>
                    <a:cubicBezTo>
                      <a:pt x="121" y="32"/>
                      <a:pt x="123" y="35"/>
                      <a:pt x="124" y="37"/>
                    </a:cubicBezTo>
                    <a:close/>
                    <a:moveTo>
                      <a:pt x="19" y="110"/>
                    </a:moveTo>
                    <a:cubicBezTo>
                      <a:pt x="21" y="112"/>
                      <a:pt x="22" y="114"/>
                      <a:pt x="24" y="116"/>
                    </a:cubicBezTo>
                    <a:cubicBezTo>
                      <a:pt x="50" y="144"/>
                      <a:pt x="88" y="149"/>
                      <a:pt x="111" y="128"/>
                    </a:cubicBezTo>
                    <a:cubicBezTo>
                      <a:pt x="136" y="105"/>
                      <a:pt x="137" y="60"/>
                      <a:pt x="113" y="34"/>
                    </a:cubicBezTo>
                    <a:cubicBezTo>
                      <a:pt x="101" y="21"/>
                      <a:pt x="86" y="12"/>
                      <a:pt x="72" y="10"/>
                    </a:cubicBezTo>
                    <a:cubicBezTo>
                      <a:pt x="57" y="7"/>
                      <a:pt x="42" y="11"/>
                      <a:pt x="31" y="22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19" y="33"/>
                      <a:pt x="11" y="50"/>
                      <a:pt x="9" y="68"/>
                    </a:cubicBezTo>
                    <a:cubicBezTo>
                      <a:pt x="8" y="83"/>
                      <a:pt x="11" y="98"/>
                      <a:pt x="19" y="1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46" name="">
                <a:extLst>
                  <a:ext uri="{FF2B5EF4-FFF2-40B4-BE49-F238E27FC236}">
                    <a16:creationId xmlns:a16="http://schemas.microsoft.com/office/drawing/2014/main" id="{E30BCF54-AAC1-47B9-86B1-3DF5A7D63C46}"/>
                  </a:ext>
                </a:extLst>
              </p:cNvPr>
              <p:cNvSpPr/>
              <p:nvPr/>
            </p:nvSpPr>
            <p:spPr bwMode="auto">
              <a:xfrm>
                <a:off x="4413250" y="4357688"/>
                <a:ext cx="254000" cy="288925"/>
              </a:xfrm>
              <a:custGeom>
                <a:avLst/>
                <a:gdLst>
                  <a:gd name="T0" fmla="*/ 60 w 67"/>
                  <a:gd name="T1" fmla="*/ 18 h 76"/>
                  <a:gd name="T2" fmla="*/ 66 w 67"/>
                  <a:gd name="T3" fmla="*/ 40 h 76"/>
                  <a:gd name="T4" fmla="*/ 56 w 67"/>
                  <a:gd name="T5" fmla="*/ 64 h 76"/>
                  <a:gd name="T6" fmla="*/ 9 w 67"/>
                  <a:gd name="T7" fmla="*/ 58 h 76"/>
                  <a:gd name="T8" fmla="*/ 1 w 67"/>
                  <a:gd name="T9" fmla="*/ 32 h 76"/>
                  <a:gd name="T10" fmla="*/ 12 w 67"/>
                  <a:gd name="T11" fmla="*/ 8 h 76"/>
                  <a:gd name="T12" fmla="*/ 35 w 67"/>
                  <a:gd name="T13" fmla="*/ 1 h 76"/>
                  <a:gd name="T14" fmla="*/ 57 w 67"/>
                  <a:gd name="T15" fmla="*/ 14 h 76"/>
                  <a:gd name="T16" fmla="*/ 60 w 67"/>
                  <a:gd name="T17" fmla="*/ 18 h 76"/>
                  <a:gd name="T18" fmla="*/ 12 w 67"/>
                  <a:gd name="T19" fmla="*/ 51 h 76"/>
                  <a:gd name="T20" fmla="*/ 14 w 67"/>
                  <a:gd name="T21" fmla="*/ 53 h 76"/>
                  <a:gd name="T22" fmla="*/ 51 w 67"/>
                  <a:gd name="T23" fmla="*/ 59 h 76"/>
                  <a:gd name="T24" fmla="*/ 59 w 67"/>
                  <a:gd name="T25" fmla="*/ 39 h 76"/>
                  <a:gd name="T26" fmla="*/ 52 w 67"/>
                  <a:gd name="T27" fmla="*/ 19 h 76"/>
                  <a:gd name="T28" fmla="*/ 34 w 67"/>
                  <a:gd name="T29" fmla="*/ 8 h 76"/>
                  <a:gd name="T30" fmla="*/ 17 w 67"/>
                  <a:gd name="T31" fmla="*/ 13 h 76"/>
                  <a:gd name="T32" fmla="*/ 17 w 67"/>
                  <a:gd name="T33" fmla="*/ 13 h 76"/>
                  <a:gd name="T34" fmla="*/ 7 w 67"/>
                  <a:gd name="T35" fmla="*/ 33 h 76"/>
                  <a:gd name="T36" fmla="*/ 12 w 67"/>
                  <a:gd name="T37" fmla="*/ 51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7" h="76">
                    <a:moveTo>
                      <a:pt x="60" y="18"/>
                    </a:moveTo>
                    <a:cubicBezTo>
                      <a:pt x="64" y="24"/>
                      <a:pt x="67" y="32"/>
                      <a:pt x="66" y="40"/>
                    </a:cubicBezTo>
                    <a:cubicBezTo>
                      <a:pt x="66" y="49"/>
                      <a:pt x="62" y="58"/>
                      <a:pt x="56" y="64"/>
                    </a:cubicBezTo>
                    <a:cubicBezTo>
                      <a:pt x="43" y="76"/>
                      <a:pt x="22" y="73"/>
                      <a:pt x="9" y="58"/>
                    </a:cubicBezTo>
                    <a:cubicBezTo>
                      <a:pt x="3" y="51"/>
                      <a:pt x="0" y="42"/>
                      <a:pt x="1" y="32"/>
                    </a:cubicBezTo>
                    <a:cubicBezTo>
                      <a:pt x="1" y="23"/>
                      <a:pt x="6" y="14"/>
                      <a:pt x="12" y="8"/>
                    </a:cubicBezTo>
                    <a:cubicBezTo>
                      <a:pt x="19" y="2"/>
                      <a:pt x="27" y="0"/>
                      <a:pt x="35" y="1"/>
                    </a:cubicBezTo>
                    <a:cubicBezTo>
                      <a:pt x="43" y="2"/>
                      <a:pt x="51" y="7"/>
                      <a:pt x="57" y="14"/>
                    </a:cubicBezTo>
                    <a:cubicBezTo>
                      <a:pt x="58" y="15"/>
                      <a:pt x="59" y="16"/>
                      <a:pt x="60" y="18"/>
                    </a:cubicBezTo>
                    <a:close/>
                    <a:moveTo>
                      <a:pt x="12" y="51"/>
                    </a:moveTo>
                    <a:cubicBezTo>
                      <a:pt x="12" y="52"/>
                      <a:pt x="13" y="53"/>
                      <a:pt x="14" y="53"/>
                    </a:cubicBezTo>
                    <a:cubicBezTo>
                      <a:pt x="25" y="65"/>
                      <a:pt x="41" y="68"/>
                      <a:pt x="51" y="59"/>
                    </a:cubicBezTo>
                    <a:cubicBezTo>
                      <a:pt x="56" y="54"/>
                      <a:pt x="59" y="47"/>
                      <a:pt x="59" y="39"/>
                    </a:cubicBezTo>
                    <a:cubicBezTo>
                      <a:pt x="60" y="32"/>
                      <a:pt x="57" y="24"/>
                      <a:pt x="52" y="19"/>
                    </a:cubicBezTo>
                    <a:cubicBezTo>
                      <a:pt x="47" y="13"/>
                      <a:pt x="40" y="9"/>
                      <a:pt x="34" y="8"/>
                    </a:cubicBezTo>
                    <a:cubicBezTo>
                      <a:pt x="28" y="7"/>
                      <a:pt x="22" y="9"/>
                      <a:pt x="17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1" y="18"/>
                      <a:pt x="8" y="25"/>
                      <a:pt x="7" y="33"/>
                    </a:cubicBezTo>
                    <a:cubicBezTo>
                      <a:pt x="7" y="40"/>
                      <a:pt x="8" y="46"/>
                      <a:pt x="12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47" name="">
                <a:extLst>
                  <a:ext uri="{FF2B5EF4-FFF2-40B4-BE49-F238E27FC236}">
                    <a16:creationId xmlns:a16="http://schemas.microsoft.com/office/drawing/2014/main" id="{A669566D-EA15-4DDF-81C5-5D17FF5A83A6}"/>
                  </a:ext>
                </a:extLst>
              </p:cNvPr>
              <p:cNvSpPr/>
              <p:nvPr/>
            </p:nvSpPr>
            <p:spPr bwMode="auto">
              <a:xfrm>
                <a:off x="4633913" y="4589463"/>
                <a:ext cx="196850" cy="190500"/>
              </a:xfrm>
              <a:custGeom>
                <a:avLst/>
                <a:gdLst>
                  <a:gd name="T0" fmla="*/ 45 w 52"/>
                  <a:gd name="T1" fmla="*/ 12 h 50"/>
                  <a:gd name="T2" fmla="*/ 43 w 52"/>
                  <a:gd name="T3" fmla="*/ 44 h 50"/>
                  <a:gd name="T4" fmla="*/ 28 w 52"/>
                  <a:gd name="T5" fmla="*/ 49 h 50"/>
                  <a:gd name="T6" fmla="*/ 10 w 52"/>
                  <a:gd name="T7" fmla="*/ 41 h 50"/>
                  <a:gd name="T8" fmla="*/ 11 w 52"/>
                  <a:gd name="T9" fmla="*/ 6 h 50"/>
                  <a:gd name="T10" fmla="*/ 11 w 52"/>
                  <a:gd name="T11" fmla="*/ 6 h 50"/>
                  <a:gd name="T12" fmla="*/ 25 w 52"/>
                  <a:gd name="T13" fmla="*/ 1 h 50"/>
                  <a:gd name="T14" fmla="*/ 43 w 52"/>
                  <a:gd name="T15" fmla="*/ 9 h 50"/>
                  <a:gd name="T16" fmla="*/ 45 w 52"/>
                  <a:gd name="T17" fmla="*/ 12 h 50"/>
                  <a:gd name="T18" fmla="*/ 13 w 52"/>
                  <a:gd name="T19" fmla="*/ 34 h 50"/>
                  <a:gd name="T20" fmla="*/ 15 w 52"/>
                  <a:gd name="T21" fmla="*/ 36 h 50"/>
                  <a:gd name="T22" fmla="*/ 28 w 52"/>
                  <a:gd name="T23" fmla="*/ 43 h 50"/>
                  <a:gd name="T24" fmla="*/ 38 w 52"/>
                  <a:gd name="T25" fmla="*/ 39 h 50"/>
                  <a:gd name="T26" fmla="*/ 38 w 52"/>
                  <a:gd name="T27" fmla="*/ 14 h 50"/>
                  <a:gd name="T28" fmla="*/ 25 w 52"/>
                  <a:gd name="T29" fmla="*/ 8 h 50"/>
                  <a:gd name="T30" fmla="*/ 16 w 52"/>
                  <a:gd name="T31" fmla="*/ 11 h 50"/>
                  <a:gd name="T32" fmla="*/ 16 w 52"/>
                  <a:gd name="T33" fmla="*/ 11 h 50"/>
                  <a:gd name="T34" fmla="*/ 13 w 52"/>
                  <a:gd name="T35" fmla="*/ 3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2" h="50">
                    <a:moveTo>
                      <a:pt x="45" y="12"/>
                    </a:moveTo>
                    <a:cubicBezTo>
                      <a:pt x="52" y="22"/>
                      <a:pt x="51" y="36"/>
                      <a:pt x="43" y="44"/>
                    </a:cubicBezTo>
                    <a:cubicBezTo>
                      <a:pt x="39" y="48"/>
                      <a:pt x="34" y="50"/>
                      <a:pt x="28" y="49"/>
                    </a:cubicBezTo>
                    <a:cubicBezTo>
                      <a:pt x="22" y="49"/>
                      <a:pt x="15" y="46"/>
                      <a:pt x="10" y="41"/>
                    </a:cubicBezTo>
                    <a:cubicBezTo>
                      <a:pt x="0" y="31"/>
                      <a:pt x="3" y="14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5" y="2"/>
                      <a:pt x="20" y="0"/>
                      <a:pt x="25" y="1"/>
                    </a:cubicBezTo>
                    <a:cubicBezTo>
                      <a:pt x="31" y="1"/>
                      <a:pt x="38" y="4"/>
                      <a:pt x="43" y="9"/>
                    </a:cubicBezTo>
                    <a:cubicBezTo>
                      <a:pt x="44" y="10"/>
                      <a:pt x="44" y="11"/>
                      <a:pt x="45" y="12"/>
                    </a:cubicBezTo>
                    <a:close/>
                    <a:moveTo>
                      <a:pt x="13" y="34"/>
                    </a:moveTo>
                    <a:cubicBezTo>
                      <a:pt x="14" y="35"/>
                      <a:pt x="14" y="35"/>
                      <a:pt x="15" y="36"/>
                    </a:cubicBezTo>
                    <a:cubicBezTo>
                      <a:pt x="19" y="40"/>
                      <a:pt x="24" y="42"/>
                      <a:pt x="28" y="43"/>
                    </a:cubicBezTo>
                    <a:cubicBezTo>
                      <a:pt x="32" y="43"/>
                      <a:pt x="35" y="41"/>
                      <a:pt x="38" y="39"/>
                    </a:cubicBezTo>
                    <a:cubicBezTo>
                      <a:pt x="44" y="33"/>
                      <a:pt x="44" y="21"/>
                      <a:pt x="38" y="14"/>
                    </a:cubicBezTo>
                    <a:cubicBezTo>
                      <a:pt x="34" y="10"/>
                      <a:pt x="29" y="8"/>
                      <a:pt x="25" y="8"/>
                    </a:cubicBezTo>
                    <a:cubicBezTo>
                      <a:pt x="22" y="7"/>
                      <a:pt x="19" y="9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1" y="16"/>
                      <a:pt x="8" y="27"/>
                      <a:pt x="13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48" name="">
                <a:extLst>
                  <a:ext uri="{FF2B5EF4-FFF2-40B4-BE49-F238E27FC236}">
                    <a16:creationId xmlns:a16="http://schemas.microsoft.com/office/drawing/2014/main" id="{27DAA5A7-096B-4CAB-9766-1B964F72C60D}"/>
                  </a:ext>
                </a:extLst>
              </p:cNvPr>
              <p:cNvSpPr/>
              <p:nvPr/>
            </p:nvSpPr>
            <p:spPr bwMode="auto">
              <a:xfrm>
                <a:off x="4822825" y="4141788"/>
                <a:ext cx="223838" cy="220663"/>
              </a:xfrm>
              <a:custGeom>
                <a:avLst/>
                <a:gdLst>
                  <a:gd name="T0" fmla="*/ 52 w 59"/>
                  <a:gd name="T1" fmla="*/ 15 h 58"/>
                  <a:gd name="T2" fmla="*/ 57 w 59"/>
                  <a:gd name="T3" fmla="*/ 38 h 58"/>
                  <a:gd name="T4" fmla="*/ 47 w 59"/>
                  <a:gd name="T5" fmla="*/ 53 h 58"/>
                  <a:gd name="T6" fmla="*/ 24 w 59"/>
                  <a:gd name="T7" fmla="*/ 56 h 58"/>
                  <a:gd name="T8" fmla="*/ 3 w 59"/>
                  <a:gd name="T9" fmla="*/ 19 h 58"/>
                  <a:gd name="T10" fmla="*/ 13 w 59"/>
                  <a:gd name="T11" fmla="*/ 4 h 58"/>
                  <a:gd name="T12" fmla="*/ 36 w 59"/>
                  <a:gd name="T13" fmla="*/ 2 h 58"/>
                  <a:gd name="T14" fmla="*/ 52 w 59"/>
                  <a:gd name="T15" fmla="*/ 15 h 58"/>
                  <a:gd name="T16" fmla="*/ 14 w 59"/>
                  <a:gd name="T17" fmla="*/ 41 h 58"/>
                  <a:gd name="T18" fmla="*/ 25 w 59"/>
                  <a:gd name="T19" fmla="*/ 49 h 58"/>
                  <a:gd name="T20" fmla="*/ 43 w 59"/>
                  <a:gd name="T21" fmla="*/ 47 h 58"/>
                  <a:gd name="T22" fmla="*/ 50 w 59"/>
                  <a:gd name="T23" fmla="*/ 37 h 58"/>
                  <a:gd name="T24" fmla="*/ 34 w 59"/>
                  <a:gd name="T25" fmla="*/ 9 h 58"/>
                  <a:gd name="T26" fmla="*/ 17 w 59"/>
                  <a:gd name="T27" fmla="*/ 10 h 58"/>
                  <a:gd name="T28" fmla="*/ 10 w 59"/>
                  <a:gd name="T29" fmla="*/ 20 h 58"/>
                  <a:gd name="T30" fmla="*/ 10 w 59"/>
                  <a:gd name="T31" fmla="*/ 20 h 58"/>
                  <a:gd name="T32" fmla="*/ 14 w 59"/>
                  <a:gd name="T33" fmla="*/ 4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58">
                    <a:moveTo>
                      <a:pt x="52" y="15"/>
                    </a:moveTo>
                    <a:cubicBezTo>
                      <a:pt x="57" y="21"/>
                      <a:pt x="59" y="30"/>
                      <a:pt x="57" y="38"/>
                    </a:cubicBezTo>
                    <a:cubicBezTo>
                      <a:pt x="56" y="45"/>
                      <a:pt x="52" y="50"/>
                      <a:pt x="47" y="53"/>
                    </a:cubicBezTo>
                    <a:cubicBezTo>
                      <a:pt x="40" y="57"/>
                      <a:pt x="32" y="58"/>
                      <a:pt x="24" y="56"/>
                    </a:cubicBezTo>
                    <a:cubicBezTo>
                      <a:pt x="8" y="52"/>
                      <a:pt x="0" y="33"/>
                      <a:pt x="3" y="19"/>
                    </a:cubicBezTo>
                    <a:cubicBezTo>
                      <a:pt x="4" y="13"/>
                      <a:pt x="8" y="8"/>
                      <a:pt x="13" y="4"/>
                    </a:cubicBezTo>
                    <a:cubicBezTo>
                      <a:pt x="19" y="1"/>
                      <a:pt x="27" y="0"/>
                      <a:pt x="36" y="2"/>
                    </a:cubicBezTo>
                    <a:cubicBezTo>
                      <a:pt x="42" y="4"/>
                      <a:pt x="48" y="9"/>
                      <a:pt x="52" y="15"/>
                    </a:cubicBezTo>
                    <a:close/>
                    <a:moveTo>
                      <a:pt x="14" y="41"/>
                    </a:moveTo>
                    <a:cubicBezTo>
                      <a:pt x="17" y="45"/>
                      <a:pt x="21" y="48"/>
                      <a:pt x="25" y="49"/>
                    </a:cubicBezTo>
                    <a:cubicBezTo>
                      <a:pt x="32" y="51"/>
                      <a:pt x="38" y="50"/>
                      <a:pt x="43" y="47"/>
                    </a:cubicBezTo>
                    <a:cubicBezTo>
                      <a:pt x="47" y="45"/>
                      <a:pt x="49" y="41"/>
                      <a:pt x="50" y="37"/>
                    </a:cubicBezTo>
                    <a:cubicBezTo>
                      <a:pt x="53" y="25"/>
                      <a:pt x="45" y="12"/>
                      <a:pt x="34" y="9"/>
                    </a:cubicBezTo>
                    <a:cubicBezTo>
                      <a:pt x="27" y="7"/>
                      <a:pt x="21" y="8"/>
                      <a:pt x="17" y="10"/>
                    </a:cubicBezTo>
                    <a:cubicBezTo>
                      <a:pt x="13" y="12"/>
                      <a:pt x="11" y="16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8" y="27"/>
                      <a:pt x="10" y="35"/>
                      <a:pt x="14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49" name="">
                <a:extLst>
                  <a:ext uri="{FF2B5EF4-FFF2-40B4-BE49-F238E27FC236}">
                    <a16:creationId xmlns:a16="http://schemas.microsoft.com/office/drawing/2014/main" id="{44235FE7-1B9F-42DF-8D7A-045F1D42D9C2}"/>
                  </a:ext>
                </a:extLst>
              </p:cNvPr>
              <p:cNvSpPr/>
              <p:nvPr/>
            </p:nvSpPr>
            <p:spPr bwMode="auto">
              <a:xfrm>
                <a:off x="4165600" y="3895726"/>
                <a:ext cx="1508125" cy="1422400"/>
              </a:xfrm>
              <a:custGeom>
                <a:avLst/>
                <a:gdLst>
                  <a:gd name="T0" fmla="*/ 346 w 397"/>
                  <a:gd name="T1" fmla="*/ 93 h 375"/>
                  <a:gd name="T2" fmla="*/ 382 w 397"/>
                  <a:gd name="T3" fmla="*/ 190 h 375"/>
                  <a:gd name="T4" fmla="*/ 339 w 397"/>
                  <a:gd name="T5" fmla="*/ 321 h 375"/>
                  <a:gd name="T6" fmla="*/ 212 w 397"/>
                  <a:gd name="T7" fmla="*/ 374 h 375"/>
                  <a:gd name="T8" fmla="*/ 69 w 397"/>
                  <a:gd name="T9" fmla="*/ 318 h 375"/>
                  <a:gd name="T10" fmla="*/ 8 w 397"/>
                  <a:gd name="T11" fmla="*/ 184 h 375"/>
                  <a:gd name="T12" fmla="*/ 55 w 397"/>
                  <a:gd name="T13" fmla="*/ 52 h 375"/>
                  <a:gd name="T14" fmla="*/ 55 w 397"/>
                  <a:gd name="T15" fmla="*/ 52 h 375"/>
                  <a:gd name="T16" fmla="*/ 174 w 397"/>
                  <a:gd name="T17" fmla="*/ 1 h 375"/>
                  <a:gd name="T18" fmla="*/ 316 w 397"/>
                  <a:gd name="T19" fmla="*/ 58 h 375"/>
                  <a:gd name="T20" fmla="*/ 346 w 397"/>
                  <a:gd name="T21" fmla="*/ 93 h 375"/>
                  <a:gd name="T22" fmla="*/ 49 w 397"/>
                  <a:gd name="T23" fmla="*/ 284 h 375"/>
                  <a:gd name="T24" fmla="*/ 73 w 397"/>
                  <a:gd name="T25" fmla="*/ 313 h 375"/>
                  <a:gd name="T26" fmla="*/ 212 w 397"/>
                  <a:gd name="T27" fmla="*/ 367 h 375"/>
                  <a:gd name="T28" fmla="*/ 334 w 397"/>
                  <a:gd name="T29" fmla="*/ 316 h 375"/>
                  <a:gd name="T30" fmla="*/ 311 w 397"/>
                  <a:gd name="T31" fmla="*/ 63 h 375"/>
                  <a:gd name="T32" fmla="*/ 174 w 397"/>
                  <a:gd name="T33" fmla="*/ 8 h 375"/>
                  <a:gd name="T34" fmla="*/ 60 w 397"/>
                  <a:gd name="T35" fmla="*/ 57 h 375"/>
                  <a:gd name="T36" fmla="*/ 60 w 397"/>
                  <a:gd name="T37" fmla="*/ 57 h 375"/>
                  <a:gd name="T38" fmla="*/ 49 w 397"/>
                  <a:gd name="T39" fmla="*/ 284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97" h="375">
                    <a:moveTo>
                      <a:pt x="346" y="93"/>
                    </a:moveTo>
                    <a:cubicBezTo>
                      <a:pt x="366" y="123"/>
                      <a:pt x="378" y="156"/>
                      <a:pt x="382" y="190"/>
                    </a:cubicBezTo>
                    <a:cubicBezTo>
                      <a:pt x="387" y="240"/>
                      <a:pt x="372" y="286"/>
                      <a:pt x="339" y="321"/>
                    </a:cubicBezTo>
                    <a:cubicBezTo>
                      <a:pt x="307" y="354"/>
                      <a:pt x="262" y="373"/>
                      <a:pt x="212" y="374"/>
                    </a:cubicBezTo>
                    <a:cubicBezTo>
                      <a:pt x="159" y="375"/>
                      <a:pt x="106" y="355"/>
                      <a:pt x="69" y="318"/>
                    </a:cubicBezTo>
                    <a:cubicBezTo>
                      <a:pt x="32" y="283"/>
                      <a:pt x="10" y="235"/>
                      <a:pt x="8" y="184"/>
                    </a:cubicBezTo>
                    <a:cubicBezTo>
                      <a:pt x="5" y="134"/>
                      <a:pt x="22" y="87"/>
                      <a:pt x="55" y="52"/>
                    </a:cubicBezTo>
                    <a:cubicBezTo>
                      <a:pt x="55" y="52"/>
                      <a:pt x="55" y="52"/>
                      <a:pt x="55" y="52"/>
                    </a:cubicBezTo>
                    <a:cubicBezTo>
                      <a:pt x="86" y="20"/>
                      <a:pt x="128" y="2"/>
                      <a:pt x="174" y="1"/>
                    </a:cubicBezTo>
                    <a:cubicBezTo>
                      <a:pt x="225" y="0"/>
                      <a:pt x="277" y="21"/>
                      <a:pt x="316" y="58"/>
                    </a:cubicBezTo>
                    <a:cubicBezTo>
                      <a:pt x="327" y="69"/>
                      <a:pt x="337" y="81"/>
                      <a:pt x="346" y="93"/>
                    </a:cubicBezTo>
                    <a:close/>
                    <a:moveTo>
                      <a:pt x="49" y="284"/>
                    </a:moveTo>
                    <a:cubicBezTo>
                      <a:pt x="56" y="294"/>
                      <a:pt x="64" y="304"/>
                      <a:pt x="73" y="313"/>
                    </a:cubicBezTo>
                    <a:cubicBezTo>
                      <a:pt x="110" y="348"/>
                      <a:pt x="160" y="368"/>
                      <a:pt x="212" y="367"/>
                    </a:cubicBezTo>
                    <a:cubicBezTo>
                      <a:pt x="260" y="366"/>
                      <a:pt x="304" y="348"/>
                      <a:pt x="334" y="316"/>
                    </a:cubicBezTo>
                    <a:cubicBezTo>
                      <a:pt x="397" y="250"/>
                      <a:pt x="387" y="137"/>
                      <a:pt x="311" y="63"/>
                    </a:cubicBezTo>
                    <a:cubicBezTo>
                      <a:pt x="274" y="27"/>
                      <a:pt x="224" y="7"/>
                      <a:pt x="174" y="8"/>
                    </a:cubicBezTo>
                    <a:cubicBezTo>
                      <a:pt x="130" y="8"/>
                      <a:pt x="90" y="26"/>
                      <a:pt x="60" y="57"/>
                    </a:cubicBezTo>
                    <a:cubicBezTo>
                      <a:pt x="60" y="57"/>
                      <a:pt x="60" y="57"/>
                      <a:pt x="60" y="57"/>
                    </a:cubicBezTo>
                    <a:cubicBezTo>
                      <a:pt x="3" y="117"/>
                      <a:pt x="0" y="213"/>
                      <a:pt x="49" y="2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50" name="">
                <a:extLst>
                  <a:ext uri="{FF2B5EF4-FFF2-40B4-BE49-F238E27FC236}">
                    <a16:creationId xmlns:a16="http://schemas.microsoft.com/office/drawing/2014/main" id="{6A994852-0A93-44D9-8ED8-B9EF31E59E1D}"/>
                  </a:ext>
                </a:extLst>
              </p:cNvPr>
              <p:cNvSpPr/>
              <p:nvPr/>
            </p:nvSpPr>
            <p:spPr bwMode="auto">
              <a:xfrm>
                <a:off x="5070475" y="4976813"/>
                <a:ext cx="82550" cy="49213"/>
              </a:xfrm>
              <a:custGeom>
                <a:avLst/>
                <a:gdLst>
                  <a:gd name="T0" fmla="*/ 21 w 22"/>
                  <a:gd name="T1" fmla="*/ 5 h 13"/>
                  <a:gd name="T2" fmla="*/ 20 w 22"/>
                  <a:gd name="T3" fmla="*/ 9 h 13"/>
                  <a:gd name="T4" fmla="*/ 10 w 22"/>
                  <a:gd name="T5" fmla="*/ 12 h 13"/>
                  <a:gd name="T6" fmla="*/ 1 w 22"/>
                  <a:gd name="T7" fmla="*/ 6 h 13"/>
                  <a:gd name="T8" fmla="*/ 2 w 22"/>
                  <a:gd name="T9" fmla="*/ 1 h 13"/>
                  <a:gd name="T10" fmla="*/ 7 w 22"/>
                  <a:gd name="T11" fmla="*/ 3 h 13"/>
                  <a:gd name="T12" fmla="*/ 11 w 22"/>
                  <a:gd name="T13" fmla="*/ 6 h 13"/>
                  <a:gd name="T14" fmla="*/ 16 w 22"/>
                  <a:gd name="T15" fmla="*/ 4 h 13"/>
                  <a:gd name="T16" fmla="*/ 20 w 22"/>
                  <a:gd name="T17" fmla="*/ 4 h 13"/>
                  <a:gd name="T18" fmla="*/ 21 w 22"/>
                  <a:gd name="T19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13">
                    <a:moveTo>
                      <a:pt x="21" y="5"/>
                    </a:moveTo>
                    <a:cubicBezTo>
                      <a:pt x="22" y="6"/>
                      <a:pt x="22" y="8"/>
                      <a:pt x="20" y="9"/>
                    </a:cubicBezTo>
                    <a:cubicBezTo>
                      <a:pt x="18" y="12"/>
                      <a:pt x="14" y="13"/>
                      <a:pt x="10" y="12"/>
                    </a:cubicBezTo>
                    <a:cubicBezTo>
                      <a:pt x="6" y="12"/>
                      <a:pt x="3" y="9"/>
                      <a:pt x="1" y="6"/>
                    </a:cubicBezTo>
                    <a:cubicBezTo>
                      <a:pt x="0" y="4"/>
                      <a:pt x="1" y="2"/>
                      <a:pt x="2" y="1"/>
                    </a:cubicBezTo>
                    <a:cubicBezTo>
                      <a:pt x="4" y="0"/>
                      <a:pt x="6" y="1"/>
                      <a:pt x="7" y="3"/>
                    </a:cubicBezTo>
                    <a:cubicBezTo>
                      <a:pt x="8" y="4"/>
                      <a:pt x="10" y="5"/>
                      <a:pt x="11" y="6"/>
                    </a:cubicBezTo>
                    <a:cubicBezTo>
                      <a:pt x="13" y="6"/>
                      <a:pt x="14" y="5"/>
                      <a:pt x="16" y="4"/>
                    </a:cubicBezTo>
                    <a:cubicBezTo>
                      <a:pt x="17" y="3"/>
                      <a:pt x="19" y="3"/>
                      <a:pt x="20" y="4"/>
                    </a:cubicBezTo>
                    <a:cubicBezTo>
                      <a:pt x="21" y="5"/>
                      <a:pt x="21" y="5"/>
                      <a:pt x="2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51" name="">
                <a:extLst>
                  <a:ext uri="{FF2B5EF4-FFF2-40B4-BE49-F238E27FC236}">
                    <a16:creationId xmlns:a16="http://schemas.microsoft.com/office/drawing/2014/main" id="{470720DF-EE5B-4CFF-BA05-C9346F355C6F}"/>
                  </a:ext>
                </a:extLst>
              </p:cNvPr>
              <p:cNvSpPr/>
              <p:nvPr/>
            </p:nvSpPr>
            <p:spPr bwMode="auto">
              <a:xfrm>
                <a:off x="4778375" y="5014913"/>
                <a:ext cx="82550" cy="57150"/>
              </a:xfrm>
              <a:custGeom>
                <a:avLst/>
                <a:gdLst>
                  <a:gd name="T0" fmla="*/ 21 w 22"/>
                  <a:gd name="T1" fmla="*/ 6 h 15"/>
                  <a:gd name="T2" fmla="*/ 21 w 22"/>
                  <a:gd name="T3" fmla="*/ 10 h 15"/>
                  <a:gd name="T4" fmla="*/ 9 w 22"/>
                  <a:gd name="T5" fmla="*/ 13 h 15"/>
                  <a:gd name="T6" fmla="*/ 0 w 22"/>
                  <a:gd name="T7" fmla="*/ 5 h 15"/>
                  <a:gd name="T8" fmla="*/ 3 w 22"/>
                  <a:gd name="T9" fmla="*/ 0 h 15"/>
                  <a:gd name="T10" fmla="*/ 7 w 22"/>
                  <a:gd name="T11" fmla="*/ 3 h 15"/>
                  <a:gd name="T12" fmla="*/ 11 w 22"/>
                  <a:gd name="T13" fmla="*/ 7 h 15"/>
                  <a:gd name="T14" fmla="*/ 15 w 22"/>
                  <a:gd name="T15" fmla="*/ 5 h 15"/>
                  <a:gd name="T16" fmla="*/ 20 w 22"/>
                  <a:gd name="T17" fmla="*/ 5 h 15"/>
                  <a:gd name="T18" fmla="*/ 21 w 22"/>
                  <a:gd name="T19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15">
                    <a:moveTo>
                      <a:pt x="21" y="6"/>
                    </a:moveTo>
                    <a:cubicBezTo>
                      <a:pt x="22" y="7"/>
                      <a:pt x="22" y="8"/>
                      <a:pt x="21" y="10"/>
                    </a:cubicBezTo>
                    <a:cubicBezTo>
                      <a:pt x="18" y="13"/>
                      <a:pt x="14" y="15"/>
                      <a:pt x="9" y="13"/>
                    </a:cubicBezTo>
                    <a:cubicBezTo>
                      <a:pt x="5" y="12"/>
                      <a:pt x="1" y="9"/>
                      <a:pt x="0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5" y="0"/>
                      <a:pt x="7" y="1"/>
                      <a:pt x="7" y="3"/>
                    </a:cubicBezTo>
                    <a:cubicBezTo>
                      <a:pt x="8" y="5"/>
                      <a:pt x="9" y="6"/>
                      <a:pt x="11" y="7"/>
                    </a:cubicBezTo>
                    <a:cubicBezTo>
                      <a:pt x="13" y="7"/>
                      <a:pt x="14" y="7"/>
                      <a:pt x="15" y="5"/>
                    </a:cubicBezTo>
                    <a:cubicBezTo>
                      <a:pt x="16" y="4"/>
                      <a:pt x="19" y="4"/>
                      <a:pt x="20" y="5"/>
                    </a:cubicBezTo>
                    <a:cubicBezTo>
                      <a:pt x="20" y="5"/>
                      <a:pt x="21" y="5"/>
                      <a:pt x="2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52" name="">
                <a:extLst>
                  <a:ext uri="{FF2B5EF4-FFF2-40B4-BE49-F238E27FC236}">
                    <a16:creationId xmlns:a16="http://schemas.microsoft.com/office/drawing/2014/main" id="{D19D9C39-3084-4FBE-861D-4AFFAB2F9F01}"/>
                  </a:ext>
                </a:extLst>
              </p:cNvPr>
              <p:cNvSpPr/>
              <p:nvPr/>
            </p:nvSpPr>
            <p:spPr bwMode="auto">
              <a:xfrm>
                <a:off x="4541838" y="4829176"/>
                <a:ext cx="87313" cy="49213"/>
              </a:xfrm>
              <a:custGeom>
                <a:avLst/>
                <a:gdLst>
                  <a:gd name="T0" fmla="*/ 22 w 23"/>
                  <a:gd name="T1" fmla="*/ 3 h 13"/>
                  <a:gd name="T2" fmla="*/ 22 w 23"/>
                  <a:gd name="T3" fmla="*/ 7 h 13"/>
                  <a:gd name="T4" fmla="*/ 11 w 23"/>
                  <a:gd name="T5" fmla="*/ 12 h 13"/>
                  <a:gd name="T6" fmla="*/ 1 w 23"/>
                  <a:gd name="T7" fmla="*/ 5 h 13"/>
                  <a:gd name="T8" fmla="*/ 3 w 23"/>
                  <a:gd name="T9" fmla="*/ 0 h 13"/>
                  <a:gd name="T10" fmla="*/ 7 w 23"/>
                  <a:gd name="T11" fmla="*/ 2 h 13"/>
                  <a:gd name="T12" fmla="*/ 12 w 23"/>
                  <a:gd name="T13" fmla="*/ 5 h 13"/>
                  <a:gd name="T14" fmla="*/ 16 w 23"/>
                  <a:gd name="T15" fmla="*/ 3 h 13"/>
                  <a:gd name="T16" fmla="*/ 21 w 23"/>
                  <a:gd name="T17" fmla="*/ 2 h 13"/>
                  <a:gd name="T18" fmla="*/ 22 w 23"/>
                  <a:gd name="T19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13">
                    <a:moveTo>
                      <a:pt x="22" y="3"/>
                    </a:moveTo>
                    <a:cubicBezTo>
                      <a:pt x="23" y="4"/>
                      <a:pt x="23" y="6"/>
                      <a:pt x="22" y="7"/>
                    </a:cubicBezTo>
                    <a:cubicBezTo>
                      <a:pt x="20" y="11"/>
                      <a:pt x="15" y="13"/>
                      <a:pt x="11" y="12"/>
                    </a:cubicBezTo>
                    <a:cubicBezTo>
                      <a:pt x="7" y="12"/>
                      <a:pt x="3" y="9"/>
                      <a:pt x="1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4" y="0"/>
                      <a:pt x="6" y="0"/>
                      <a:pt x="7" y="2"/>
                    </a:cubicBezTo>
                    <a:cubicBezTo>
                      <a:pt x="8" y="4"/>
                      <a:pt x="10" y="5"/>
                      <a:pt x="12" y="5"/>
                    </a:cubicBezTo>
                    <a:cubicBezTo>
                      <a:pt x="13" y="6"/>
                      <a:pt x="15" y="5"/>
                      <a:pt x="16" y="3"/>
                    </a:cubicBezTo>
                    <a:cubicBezTo>
                      <a:pt x="17" y="2"/>
                      <a:pt x="19" y="1"/>
                      <a:pt x="21" y="2"/>
                    </a:cubicBezTo>
                    <a:cubicBezTo>
                      <a:pt x="21" y="2"/>
                      <a:pt x="22" y="3"/>
                      <a:pt x="2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53" name="">
                <a:extLst>
                  <a:ext uri="{FF2B5EF4-FFF2-40B4-BE49-F238E27FC236}">
                    <a16:creationId xmlns:a16="http://schemas.microsoft.com/office/drawing/2014/main" id="{87822FC2-BF25-415F-BC51-BE3586CAF19A}"/>
                  </a:ext>
                </a:extLst>
              </p:cNvPr>
              <p:cNvSpPr/>
              <p:nvPr/>
            </p:nvSpPr>
            <p:spPr bwMode="auto">
              <a:xfrm>
                <a:off x="5065713" y="4692651"/>
                <a:ext cx="84138" cy="49213"/>
              </a:xfrm>
              <a:custGeom>
                <a:avLst/>
                <a:gdLst>
                  <a:gd name="T0" fmla="*/ 21 w 22"/>
                  <a:gd name="T1" fmla="*/ 4 h 13"/>
                  <a:gd name="T2" fmla="*/ 21 w 22"/>
                  <a:gd name="T3" fmla="*/ 8 h 13"/>
                  <a:gd name="T4" fmla="*/ 11 w 22"/>
                  <a:gd name="T5" fmla="*/ 12 h 13"/>
                  <a:gd name="T6" fmla="*/ 1 w 22"/>
                  <a:gd name="T7" fmla="*/ 5 h 13"/>
                  <a:gd name="T8" fmla="*/ 3 w 22"/>
                  <a:gd name="T9" fmla="*/ 1 h 13"/>
                  <a:gd name="T10" fmla="*/ 8 w 22"/>
                  <a:gd name="T11" fmla="*/ 2 h 13"/>
                  <a:gd name="T12" fmla="*/ 12 w 22"/>
                  <a:gd name="T13" fmla="*/ 6 h 13"/>
                  <a:gd name="T14" fmla="*/ 16 w 22"/>
                  <a:gd name="T15" fmla="*/ 4 h 13"/>
                  <a:gd name="T16" fmla="*/ 21 w 22"/>
                  <a:gd name="T17" fmla="*/ 3 h 13"/>
                  <a:gd name="T18" fmla="*/ 21 w 22"/>
                  <a:gd name="T19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13">
                    <a:moveTo>
                      <a:pt x="21" y="4"/>
                    </a:moveTo>
                    <a:cubicBezTo>
                      <a:pt x="22" y="5"/>
                      <a:pt x="22" y="7"/>
                      <a:pt x="21" y="8"/>
                    </a:cubicBezTo>
                    <a:cubicBezTo>
                      <a:pt x="19" y="11"/>
                      <a:pt x="15" y="13"/>
                      <a:pt x="11" y="12"/>
                    </a:cubicBezTo>
                    <a:cubicBezTo>
                      <a:pt x="7" y="12"/>
                      <a:pt x="3" y="9"/>
                      <a:pt x="1" y="5"/>
                    </a:cubicBezTo>
                    <a:cubicBezTo>
                      <a:pt x="0" y="3"/>
                      <a:pt x="1" y="1"/>
                      <a:pt x="3" y="1"/>
                    </a:cubicBezTo>
                    <a:cubicBezTo>
                      <a:pt x="5" y="0"/>
                      <a:pt x="7" y="1"/>
                      <a:pt x="8" y="2"/>
                    </a:cubicBezTo>
                    <a:cubicBezTo>
                      <a:pt x="8" y="4"/>
                      <a:pt x="10" y="5"/>
                      <a:pt x="12" y="6"/>
                    </a:cubicBezTo>
                    <a:cubicBezTo>
                      <a:pt x="13" y="6"/>
                      <a:pt x="15" y="5"/>
                      <a:pt x="16" y="4"/>
                    </a:cubicBezTo>
                    <a:cubicBezTo>
                      <a:pt x="17" y="2"/>
                      <a:pt x="19" y="2"/>
                      <a:pt x="21" y="3"/>
                    </a:cubicBezTo>
                    <a:cubicBezTo>
                      <a:pt x="21" y="3"/>
                      <a:pt x="21" y="4"/>
                      <a:pt x="2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54" name="">
                <a:extLst>
                  <a:ext uri="{FF2B5EF4-FFF2-40B4-BE49-F238E27FC236}">
                    <a16:creationId xmlns:a16="http://schemas.microsoft.com/office/drawing/2014/main" id="{8C096DC3-67BA-4060-A5C0-476E2E67548C}"/>
                  </a:ext>
                </a:extLst>
              </p:cNvPr>
              <p:cNvSpPr/>
              <p:nvPr/>
            </p:nvSpPr>
            <p:spPr bwMode="auto">
              <a:xfrm>
                <a:off x="4827588" y="4810126"/>
                <a:ext cx="79375" cy="46038"/>
              </a:xfrm>
              <a:custGeom>
                <a:avLst/>
                <a:gdLst>
                  <a:gd name="T0" fmla="*/ 20 w 21"/>
                  <a:gd name="T1" fmla="*/ 3 h 12"/>
                  <a:gd name="T2" fmla="*/ 20 w 21"/>
                  <a:gd name="T3" fmla="*/ 7 h 12"/>
                  <a:gd name="T4" fmla="*/ 10 w 21"/>
                  <a:gd name="T5" fmla="*/ 12 h 12"/>
                  <a:gd name="T6" fmla="*/ 1 w 21"/>
                  <a:gd name="T7" fmla="*/ 5 h 12"/>
                  <a:gd name="T8" fmla="*/ 3 w 21"/>
                  <a:gd name="T9" fmla="*/ 0 h 12"/>
                  <a:gd name="T10" fmla="*/ 8 w 21"/>
                  <a:gd name="T11" fmla="*/ 2 h 12"/>
                  <a:gd name="T12" fmla="*/ 11 w 21"/>
                  <a:gd name="T13" fmla="*/ 5 h 12"/>
                  <a:gd name="T14" fmla="*/ 15 w 21"/>
                  <a:gd name="T15" fmla="*/ 3 h 12"/>
                  <a:gd name="T16" fmla="*/ 20 w 21"/>
                  <a:gd name="T17" fmla="*/ 2 h 12"/>
                  <a:gd name="T18" fmla="*/ 20 w 21"/>
                  <a:gd name="T19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12">
                    <a:moveTo>
                      <a:pt x="20" y="3"/>
                    </a:moveTo>
                    <a:cubicBezTo>
                      <a:pt x="21" y="4"/>
                      <a:pt x="21" y="6"/>
                      <a:pt x="20" y="7"/>
                    </a:cubicBezTo>
                    <a:cubicBezTo>
                      <a:pt x="18" y="10"/>
                      <a:pt x="14" y="12"/>
                      <a:pt x="10" y="12"/>
                    </a:cubicBezTo>
                    <a:cubicBezTo>
                      <a:pt x="7" y="11"/>
                      <a:pt x="3" y="9"/>
                      <a:pt x="1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5" y="0"/>
                      <a:pt x="7" y="0"/>
                      <a:pt x="8" y="2"/>
                    </a:cubicBezTo>
                    <a:cubicBezTo>
                      <a:pt x="8" y="3"/>
                      <a:pt x="10" y="5"/>
                      <a:pt x="11" y="5"/>
                    </a:cubicBezTo>
                    <a:cubicBezTo>
                      <a:pt x="13" y="5"/>
                      <a:pt x="14" y="4"/>
                      <a:pt x="15" y="3"/>
                    </a:cubicBezTo>
                    <a:cubicBezTo>
                      <a:pt x="16" y="2"/>
                      <a:pt x="18" y="1"/>
                      <a:pt x="20" y="2"/>
                    </a:cubicBezTo>
                    <a:cubicBezTo>
                      <a:pt x="20" y="3"/>
                      <a:pt x="20" y="3"/>
                      <a:pt x="2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55" name="">
                <a:extLst>
                  <a:ext uri="{FF2B5EF4-FFF2-40B4-BE49-F238E27FC236}">
                    <a16:creationId xmlns:a16="http://schemas.microsoft.com/office/drawing/2014/main" id="{5F5EF422-912A-40DF-9CA9-B7560C3DDE2B}"/>
                  </a:ext>
                </a:extLst>
              </p:cNvPr>
              <p:cNvSpPr/>
              <p:nvPr/>
            </p:nvSpPr>
            <p:spPr bwMode="auto">
              <a:xfrm>
                <a:off x="5297488" y="4506913"/>
                <a:ext cx="73025" cy="44450"/>
              </a:xfrm>
              <a:custGeom>
                <a:avLst/>
                <a:gdLst>
                  <a:gd name="T0" fmla="*/ 18 w 19"/>
                  <a:gd name="T1" fmla="*/ 3 h 12"/>
                  <a:gd name="T2" fmla="*/ 18 w 19"/>
                  <a:gd name="T3" fmla="*/ 6 h 12"/>
                  <a:gd name="T4" fmla="*/ 9 w 19"/>
                  <a:gd name="T5" fmla="*/ 12 h 12"/>
                  <a:gd name="T6" fmla="*/ 0 w 19"/>
                  <a:gd name="T7" fmla="*/ 5 h 12"/>
                  <a:gd name="T8" fmla="*/ 2 w 19"/>
                  <a:gd name="T9" fmla="*/ 1 h 12"/>
                  <a:gd name="T10" fmla="*/ 7 w 19"/>
                  <a:gd name="T11" fmla="*/ 3 h 12"/>
                  <a:gd name="T12" fmla="*/ 10 w 19"/>
                  <a:gd name="T13" fmla="*/ 5 h 12"/>
                  <a:gd name="T14" fmla="*/ 12 w 19"/>
                  <a:gd name="T15" fmla="*/ 4 h 12"/>
                  <a:gd name="T16" fmla="*/ 17 w 19"/>
                  <a:gd name="T17" fmla="*/ 2 h 12"/>
                  <a:gd name="T18" fmla="*/ 18 w 19"/>
                  <a:gd name="T19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12">
                    <a:moveTo>
                      <a:pt x="18" y="3"/>
                    </a:moveTo>
                    <a:cubicBezTo>
                      <a:pt x="19" y="4"/>
                      <a:pt x="19" y="5"/>
                      <a:pt x="18" y="6"/>
                    </a:cubicBezTo>
                    <a:cubicBezTo>
                      <a:pt x="17" y="10"/>
                      <a:pt x="13" y="12"/>
                      <a:pt x="9" y="12"/>
                    </a:cubicBezTo>
                    <a:cubicBezTo>
                      <a:pt x="5" y="12"/>
                      <a:pt x="2" y="9"/>
                      <a:pt x="0" y="5"/>
                    </a:cubicBezTo>
                    <a:cubicBezTo>
                      <a:pt x="0" y="4"/>
                      <a:pt x="1" y="2"/>
                      <a:pt x="2" y="1"/>
                    </a:cubicBezTo>
                    <a:cubicBezTo>
                      <a:pt x="4" y="0"/>
                      <a:pt x="6" y="1"/>
                      <a:pt x="7" y="3"/>
                    </a:cubicBezTo>
                    <a:cubicBezTo>
                      <a:pt x="7" y="4"/>
                      <a:pt x="8" y="5"/>
                      <a:pt x="10" y="5"/>
                    </a:cubicBezTo>
                    <a:cubicBezTo>
                      <a:pt x="11" y="5"/>
                      <a:pt x="12" y="5"/>
                      <a:pt x="12" y="4"/>
                    </a:cubicBezTo>
                    <a:cubicBezTo>
                      <a:pt x="13" y="2"/>
                      <a:pt x="15" y="1"/>
                      <a:pt x="17" y="2"/>
                    </a:cubicBezTo>
                    <a:cubicBezTo>
                      <a:pt x="17" y="2"/>
                      <a:pt x="18" y="3"/>
                      <a:pt x="1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56" name="">
                <a:extLst>
                  <a:ext uri="{FF2B5EF4-FFF2-40B4-BE49-F238E27FC236}">
                    <a16:creationId xmlns:a16="http://schemas.microsoft.com/office/drawing/2014/main" id="{B8D15BFC-85F6-4233-BBA6-BC1A28D310EA}"/>
                  </a:ext>
                </a:extLst>
              </p:cNvPr>
              <p:cNvSpPr/>
              <p:nvPr/>
            </p:nvSpPr>
            <p:spPr bwMode="auto">
              <a:xfrm>
                <a:off x="5286375" y="4813301"/>
                <a:ext cx="73025" cy="53975"/>
              </a:xfrm>
              <a:custGeom>
                <a:avLst/>
                <a:gdLst>
                  <a:gd name="T0" fmla="*/ 18 w 19"/>
                  <a:gd name="T1" fmla="*/ 7 h 14"/>
                  <a:gd name="T2" fmla="*/ 18 w 19"/>
                  <a:gd name="T3" fmla="*/ 8 h 14"/>
                  <a:gd name="T4" fmla="*/ 17 w 19"/>
                  <a:gd name="T5" fmla="*/ 12 h 14"/>
                  <a:gd name="T6" fmla="*/ 7 w 19"/>
                  <a:gd name="T7" fmla="*/ 13 h 14"/>
                  <a:gd name="T8" fmla="*/ 0 w 19"/>
                  <a:gd name="T9" fmla="*/ 4 h 14"/>
                  <a:gd name="T10" fmla="*/ 3 w 19"/>
                  <a:gd name="T11" fmla="*/ 0 h 14"/>
                  <a:gd name="T12" fmla="*/ 7 w 19"/>
                  <a:gd name="T13" fmla="*/ 3 h 14"/>
                  <a:gd name="T14" fmla="*/ 10 w 19"/>
                  <a:gd name="T15" fmla="*/ 6 h 14"/>
                  <a:gd name="T16" fmla="*/ 14 w 19"/>
                  <a:gd name="T17" fmla="*/ 6 h 14"/>
                  <a:gd name="T18" fmla="*/ 18 w 19"/>
                  <a:gd name="T1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14">
                    <a:moveTo>
                      <a:pt x="18" y="7"/>
                    </a:moveTo>
                    <a:cubicBezTo>
                      <a:pt x="18" y="7"/>
                      <a:pt x="18" y="8"/>
                      <a:pt x="18" y="8"/>
                    </a:cubicBezTo>
                    <a:cubicBezTo>
                      <a:pt x="19" y="9"/>
                      <a:pt x="19" y="11"/>
                      <a:pt x="17" y="12"/>
                    </a:cubicBezTo>
                    <a:cubicBezTo>
                      <a:pt x="14" y="14"/>
                      <a:pt x="10" y="14"/>
                      <a:pt x="7" y="13"/>
                    </a:cubicBezTo>
                    <a:cubicBezTo>
                      <a:pt x="3" y="11"/>
                      <a:pt x="1" y="7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5" y="0"/>
                      <a:pt x="7" y="1"/>
                      <a:pt x="7" y="3"/>
                    </a:cubicBezTo>
                    <a:cubicBezTo>
                      <a:pt x="7" y="4"/>
                      <a:pt x="8" y="6"/>
                      <a:pt x="10" y="6"/>
                    </a:cubicBezTo>
                    <a:cubicBezTo>
                      <a:pt x="11" y="7"/>
                      <a:pt x="13" y="7"/>
                      <a:pt x="14" y="6"/>
                    </a:cubicBezTo>
                    <a:cubicBezTo>
                      <a:pt x="15" y="5"/>
                      <a:pt x="17" y="6"/>
                      <a:pt x="18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99" name="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  <p:cNvGrpSpPr>
              <a:grpSpLocks noChangeAspect="1"/>
            </p:cNvGrpSpPr>
            <p:nvPr userDrawn="1">
              <p:custDataLst>
                <p:tags r:id="rId2"/>
              </p:custDataLst>
            </p:nvPr>
          </p:nvGrpSpPr>
          <p:grpSpPr>
            <a:xfrm>
              <a:off x="7575447" y="1250156"/>
              <a:ext cx="3748088" cy="4014788"/>
              <a:chOff x="4113213" y="1436688"/>
              <a:chExt cx="3748088" cy="4014788"/>
            </a:xfrm>
          </p:grpSpPr>
          <p:sp>
            <p:nvSpPr>
              <p:cNvPr id="500" name="">
                <a:extLst>
                  <a:ext uri="{FF2B5EF4-FFF2-40B4-BE49-F238E27FC236}">
                    <a16:creationId xmlns:a16="http://schemas.microsoft.com/office/drawing/2014/main" id="{C2DB9ACB-6041-4D87-8F6A-7F61308DB0DE}"/>
                  </a:ext>
                </a:extLst>
              </p:cNvPr>
              <p:cNvSpPr/>
              <p:nvPr userDrawn="1"/>
            </p:nvSpPr>
            <p:spPr bwMode="auto">
              <a:xfrm>
                <a:off x="5986463" y="1482726"/>
                <a:ext cx="1533525" cy="1358900"/>
              </a:xfrm>
              <a:custGeom>
                <a:avLst/>
                <a:gdLst>
                  <a:gd name="T0" fmla="*/ 3 w 99"/>
                  <a:gd name="T1" fmla="*/ 62 h 88"/>
                  <a:gd name="T2" fmla="*/ 37 w 99"/>
                  <a:gd name="T3" fmla="*/ 74 h 88"/>
                  <a:gd name="T4" fmla="*/ 61 w 99"/>
                  <a:gd name="T5" fmla="*/ 86 h 88"/>
                  <a:gd name="T6" fmla="*/ 78 w 99"/>
                  <a:gd name="T7" fmla="*/ 72 h 88"/>
                  <a:gd name="T8" fmla="*/ 19 w 99"/>
                  <a:gd name="T9" fmla="*/ 7 h 88"/>
                  <a:gd name="T10" fmla="*/ 0 w 99"/>
                  <a:gd name="T11" fmla="*/ 36 h 88"/>
                  <a:gd name="T12" fmla="*/ 3 w 99"/>
                  <a:gd name="T13" fmla="*/ 62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9" h="88">
                    <a:moveTo>
                      <a:pt x="3" y="62"/>
                    </a:moveTo>
                    <a:cubicBezTo>
                      <a:pt x="37" y="74"/>
                      <a:pt x="37" y="74"/>
                      <a:pt x="37" y="74"/>
                    </a:cubicBezTo>
                    <a:cubicBezTo>
                      <a:pt x="37" y="74"/>
                      <a:pt x="48" y="88"/>
                      <a:pt x="61" y="86"/>
                    </a:cubicBezTo>
                    <a:cubicBezTo>
                      <a:pt x="66" y="84"/>
                      <a:pt x="72" y="80"/>
                      <a:pt x="78" y="72"/>
                    </a:cubicBezTo>
                    <a:cubicBezTo>
                      <a:pt x="99" y="42"/>
                      <a:pt x="49" y="0"/>
                      <a:pt x="19" y="7"/>
                    </a:cubicBezTo>
                    <a:cubicBezTo>
                      <a:pt x="4" y="10"/>
                      <a:pt x="0" y="24"/>
                      <a:pt x="0" y="36"/>
                    </a:cubicBezTo>
                    <a:cubicBezTo>
                      <a:pt x="0" y="50"/>
                      <a:pt x="3" y="62"/>
                      <a:pt x="3" y="62"/>
                    </a:cubicBezTo>
                    <a:close/>
                  </a:path>
                </a:pathLst>
              </a:custGeom>
              <a:solidFill>
                <a:srgbClr val="1818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1" name="">
                <a:extLst>
                  <a:ext uri="{FF2B5EF4-FFF2-40B4-BE49-F238E27FC236}">
                    <a16:creationId xmlns:a16="http://schemas.microsoft.com/office/drawing/2014/main" id="{7BC80993-67CC-456A-9B9F-52A048962EBF}"/>
                  </a:ext>
                </a:extLst>
              </p:cNvPr>
              <p:cNvSpPr/>
              <p:nvPr userDrawn="1"/>
            </p:nvSpPr>
            <p:spPr bwMode="auto">
              <a:xfrm>
                <a:off x="5986463" y="2038351"/>
                <a:ext cx="944563" cy="803275"/>
              </a:xfrm>
              <a:custGeom>
                <a:avLst/>
                <a:gdLst>
                  <a:gd name="T0" fmla="*/ 3 w 61"/>
                  <a:gd name="T1" fmla="*/ 26 h 52"/>
                  <a:gd name="T2" fmla="*/ 37 w 61"/>
                  <a:gd name="T3" fmla="*/ 38 h 52"/>
                  <a:gd name="T4" fmla="*/ 61 w 61"/>
                  <a:gd name="T5" fmla="*/ 50 h 52"/>
                  <a:gd name="T6" fmla="*/ 0 w 61"/>
                  <a:gd name="T7" fmla="*/ 0 h 52"/>
                  <a:gd name="T8" fmla="*/ 3 w 61"/>
                  <a:gd name="T9" fmla="*/ 2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52">
                    <a:moveTo>
                      <a:pt x="3" y="26"/>
                    </a:moveTo>
                    <a:cubicBezTo>
                      <a:pt x="37" y="38"/>
                      <a:pt x="37" y="38"/>
                      <a:pt x="37" y="38"/>
                    </a:cubicBezTo>
                    <a:cubicBezTo>
                      <a:pt x="37" y="38"/>
                      <a:pt x="48" y="52"/>
                      <a:pt x="61" y="50"/>
                    </a:cubicBezTo>
                    <a:cubicBezTo>
                      <a:pt x="61" y="34"/>
                      <a:pt x="39" y="5"/>
                      <a:pt x="0" y="0"/>
                    </a:cubicBezTo>
                    <a:cubicBezTo>
                      <a:pt x="0" y="14"/>
                      <a:pt x="3" y="26"/>
                      <a:pt x="3" y="2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2" name="">
                <a:extLst>
                  <a:ext uri="{FF2B5EF4-FFF2-40B4-BE49-F238E27FC236}">
                    <a16:creationId xmlns:a16="http://schemas.microsoft.com/office/drawing/2014/main" id="{8BE630B0-9768-4EB7-A357-9B7F081B9593}"/>
                  </a:ext>
                </a:extLst>
              </p:cNvPr>
              <p:cNvSpPr/>
              <p:nvPr userDrawn="1"/>
            </p:nvSpPr>
            <p:spPr bwMode="auto">
              <a:xfrm>
                <a:off x="5816600" y="1436688"/>
                <a:ext cx="465138" cy="725488"/>
              </a:xfrm>
              <a:custGeom>
                <a:avLst/>
                <a:gdLst>
                  <a:gd name="T0" fmla="*/ 12 w 30"/>
                  <a:gd name="T1" fmla="*/ 47 h 47"/>
                  <a:gd name="T2" fmla="*/ 10 w 30"/>
                  <a:gd name="T3" fmla="*/ 46 h 47"/>
                  <a:gd name="T4" fmla="*/ 8 w 30"/>
                  <a:gd name="T5" fmla="*/ 3 h 47"/>
                  <a:gd name="T6" fmla="*/ 18 w 30"/>
                  <a:gd name="T7" fmla="*/ 1 h 47"/>
                  <a:gd name="T8" fmla="*/ 24 w 30"/>
                  <a:gd name="T9" fmla="*/ 6 h 47"/>
                  <a:gd name="T10" fmla="*/ 14 w 30"/>
                  <a:gd name="T11" fmla="*/ 46 h 47"/>
                  <a:gd name="T12" fmla="*/ 12 w 30"/>
                  <a:gd name="T13" fmla="*/ 47 h 47"/>
                  <a:gd name="T14" fmla="*/ 12 w 30"/>
                  <a:gd name="T15" fmla="*/ 47 h 47"/>
                  <a:gd name="T16" fmla="*/ 11 w 30"/>
                  <a:gd name="T17" fmla="*/ 6 h 47"/>
                  <a:gd name="T18" fmla="*/ 13 w 30"/>
                  <a:gd name="T19" fmla="*/ 39 h 47"/>
                  <a:gd name="T20" fmla="*/ 21 w 30"/>
                  <a:gd name="T21" fmla="*/ 8 h 47"/>
                  <a:gd name="T22" fmla="*/ 17 w 30"/>
                  <a:gd name="T23" fmla="*/ 5 h 47"/>
                  <a:gd name="T24" fmla="*/ 15 w 30"/>
                  <a:gd name="T25" fmla="*/ 5 h 47"/>
                  <a:gd name="T26" fmla="*/ 11 w 30"/>
                  <a:gd name="T27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" h="47">
                    <a:moveTo>
                      <a:pt x="12" y="47"/>
                    </a:moveTo>
                    <a:cubicBezTo>
                      <a:pt x="11" y="47"/>
                      <a:pt x="10" y="47"/>
                      <a:pt x="10" y="46"/>
                    </a:cubicBezTo>
                    <a:cubicBezTo>
                      <a:pt x="9" y="42"/>
                      <a:pt x="0" y="13"/>
                      <a:pt x="8" y="3"/>
                    </a:cubicBezTo>
                    <a:cubicBezTo>
                      <a:pt x="10" y="2"/>
                      <a:pt x="13" y="0"/>
                      <a:pt x="18" y="1"/>
                    </a:cubicBezTo>
                    <a:cubicBezTo>
                      <a:pt x="21" y="1"/>
                      <a:pt x="23" y="3"/>
                      <a:pt x="24" y="6"/>
                    </a:cubicBezTo>
                    <a:cubicBezTo>
                      <a:pt x="30" y="17"/>
                      <a:pt x="16" y="43"/>
                      <a:pt x="14" y="46"/>
                    </a:cubicBezTo>
                    <a:cubicBezTo>
                      <a:pt x="14" y="47"/>
                      <a:pt x="13" y="47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lose/>
                    <a:moveTo>
                      <a:pt x="11" y="6"/>
                    </a:moveTo>
                    <a:cubicBezTo>
                      <a:pt x="6" y="12"/>
                      <a:pt x="10" y="29"/>
                      <a:pt x="13" y="39"/>
                    </a:cubicBezTo>
                    <a:cubicBezTo>
                      <a:pt x="17" y="30"/>
                      <a:pt x="24" y="14"/>
                      <a:pt x="21" y="8"/>
                    </a:cubicBezTo>
                    <a:cubicBezTo>
                      <a:pt x="20" y="6"/>
                      <a:pt x="19" y="5"/>
                      <a:pt x="17" y="5"/>
                    </a:cubicBezTo>
                    <a:cubicBezTo>
                      <a:pt x="16" y="5"/>
                      <a:pt x="16" y="5"/>
                      <a:pt x="15" y="5"/>
                    </a:cubicBezTo>
                    <a:cubicBezTo>
                      <a:pt x="13" y="5"/>
                      <a:pt x="12" y="5"/>
                      <a:pt x="11" y="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3" name="">
                <a:extLst>
                  <a:ext uri="{FF2B5EF4-FFF2-40B4-BE49-F238E27FC236}">
                    <a16:creationId xmlns:a16="http://schemas.microsoft.com/office/drawing/2014/main" id="{94D15175-45B3-4428-9330-EE835A244559}"/>
                  </a:ext>
                </a:extLst>
              </p:cNvPr>
              <p:cNvSpPr/>
              <p:nvPr userDrawn="1"/>
            </p:nvSpPr>
            <p:spPr bwMode="auto">
              <a:xfrm>
                <a:off x="5445125" y="1606551"/>
                <a:ext cx="587375" cy="555625"/>
              </a:xfrm>
              <a:custGeom>
                <a:avLst/>
                <a:gdLst>
                  <a:gd name="T0" fmla="*/ 35 w 38"/>
                  <a:gd name="T1" fmla="*/ 36 h 36"/>
                  <a:gd name="T2" fmla="*/ 0 w 38"/>
                  <a:gd name="T3" fmla="*/ 13 h 36"/>
                  <a:gd name="T4" fmla="*/ 2 w 38"/>
                  <a:gd name="T5" fmla="*/ 4 h 36"/>
                  <a:gd name="T6" fmla="*/ 11 w 38"/>
                  <a:gd name="T7" fmla="*/ 0 h 36"/>
                  <a:gd name="T8" fmla="*/ 37 w 38"/>
                  <a:gd name="T9" fmla="*/ 33 h 36"/>
                  <a:gd name="T10" fmla="*/ 37 w 38"/>
                  <a:gd name="T11" fmla="*/ 36 h 36"/>
                  <a:gd name="T12" fmla="*/ 35 w 38"/>
                  <a:gd name="T13" fmla="*/ 36 h 36"/>
                  <a:gd name="T14" fmla="*/ 35 w 38"/>
                  <a:gd name="T15" fmla="*/ 36 h 36"/>
                  <a:gd name="T16" fmla="*/ 6 w 38"/>
                  <a:gd name="T17" fmla="*/ 7 h 36"/>
                  <a:gd name="T18" fmla="*/ 5 w 38"/>
                  <a:gd name="T19" fmla="*/ 11 h 36"/>
                  <a:gd name="T20" fmla="*/ 31 w 38"/>
                  <a:gd name="T21" fmla="*/ 30 h 36"/>
                  <a:gd name="T22" fmla="*/ 11 w 38"/>
                  <a:gd name="T23" fmla="*/ 4 h 36"/>
                  <a:gd name="T24" fmla="*/ 10 w 38"/>
                  <a:gd name="T25" fmla="*/ 4 h 36"/>
                  <a:gd name="T26" fmla="*/ 6 w 38"/>
                  <a:gd name="T27" fmla="*/ 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36">
                    <a:moveTo>
                      <a:pt x="35" y="36"/>
                    </a:moveTo>
                    <a:cubicBezTo>
                      <a:pt x="32" y="35"/>
                      <a:pt x="4" y="25"/>
                      <a:pt x="0" y="13"/>
                    </a:cubicBezTo>
                    <a:cubicBezTo>
                      <a:pt x="0" y="10"/>
                      <a:pt x="0" y="7"/>
                      <a:pt x="2" y="4"/>
                    </a:cubicBezTo>
                    <a:cubicBezTo>
                      <a:pt x="5" y="0"/>
                      <a:pt x="9" y="0"/>
                      <a:pt x="11" y="0"/>
                    </a:cubicBezTo>
                    <a:cubicBezTo>
                      <a:pt x="24" y="2"/>
                      <a:pt x="36" y="30"/>
                      <a:pt x="37" y="33"/>
                    </a:cubicBezTo>
                    <a:cubicBezTo>
                      <a:pt x="38" y="34"/>
                      <a:pt x="38" y="35"/>
                      <a:pt x="37" y="36"/>
                    </a:cubicBezTo>
                    <a:cubicBezTo>
                      <a:pt x="37" y="36"/>
                      <a:pt x="36" y="36"/>
                      <a:pt x="35" y="36"/>
                    </a:cubicBezTo>
                    <a:cubicBezTo>
                      <a:pt x="35" y="36"/>
                      <a:pt x="35" y="36"/>
                      <a:pt x="35" y="36"/>
                    </a:cubicBezTo>
                    <a:close/>
                    <a:moveTo>
                      <a:pt x="6" y="7"/>
                    </a:moveTo>
                    <a:cubicBezTo>
                      <a:pt x="4" y="9"/>
                      <a:pt x="4" y="10"/>
                      <a:pt x="5" y="11"/>
                    </a:cubicBezTo>
                    <a:cubicBezTo>
                      <a:pt x="7" y="19"/>
                      <a:pt x="22" y="26"/>
                      <a:pt x="31" y="30"/>
                    </a:cubicBezTo>
                    <a:cubicBezTo>
                      <a:pt x="27" y="21"/>
                      <a:pt x="18" y="5"/>
                      <a:pt x="11" y="4"/>
                    </a:cubicBezTo>
                    <a:cubicBezTo>
                      <a:pt x="11" y="4"/>
                      <a:pt x="10" y="4"/>
                      <a:pt x="10" y="4"/>
                    </a:cubicBezTo>
                    <a:cubicBezTo>
                      <a:pt x="9" y="4"/>
                      <a:pt x="7" y="5"/>
                      <a:pt x="6" y="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4" name="">
                <a:extLst>
                  <a:ext uri="{FF2B5EF4-FFF2-40B4-BE49-F238E27FC236}">
                    <a16:creationId xmlns:a16="http://schemas.microsoft.com/office/drawing/2014/main" id="{F5B6E96B-69FC-485E-8C74-4CAE9B3BC65D}"/>
                  </a:ext>
                </a:extLst>
              </p:cNvPr>
              <p:cNvSpPr/>
              <p:nvPr userDrawn="1"/>
            </p:nvSpPr>
            <p:spPr bwMode="auto">
              <a:xfrm>
                <a:off x="6715125" y="1884363"/>
                <a:ext cx="773113" cy="1049338"/>
              </a:xfrm>
              <a:custGeom>
                <a:avLst/>
                <a:gdLst>
                  <a:gd name="T0" fmla="*/ 17 w 50"/>
                  <a:gd name="T1" fmla="*/ 64 h 68"/>
                  <a:gd name="T2" fmla="*/ 38 w 50"/>
                  <a:gd name="T3" fmla="*/ 48 h 68"/>
                  <a:gd name="T4" fmla="*/ 20 w 50"/>
                  <a:gd name="T5" fmla="*/ 0 h 68"/>
                  <a:gd name="T6" fmla="*/ 18 w 50"/>
                  <a:gd name="T7" fmla="*/ 0 h 68"/>
                  <a:gd name="T8" fmla="*/ 19 w 50"/>
                  <a:gd name="T9" fmla="*/ 2 h 68"/>
                  <a:gd name="T10" fmla="*/ 35 w 50"/>
                  <a:gd name="T11" fmla="*/ 47 h 68"/>
                  <a:gd name="T12" fmla="*/ 2 w 50"/>
                  <a:gd name="T13" fmla="*/ 60 h 68"/>
                  <a:gd name="T14" fmla="*/ 0 w 50"/>
                  <a:gd name="T15" fmla="*/ 61 h 68"/>
                  <a:gd name="T16" fmla="*/ 1 w 50"/>
                  <a:gd name="T17" fmla="*/ 63 h 68"/>
                  <a:gd name="T18" fmla="*/ 17 w 50"/>
                  <a:gd name="T19" fmla="*/ 6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68">
                    <a:moveTo>
                      <a:pt x="17" y="64"/>
                    </a:moveTo>
                    <a:cubicBezTo>
                      <a:pt x="24" y="63"/>
                      <a:pt x="32" y="59"/>
                      <a:pt x="38" y="48"/>
                    </a:cubicBezTo>
                    <a:cubicBezTo>
                      <a:pt x="50" y="22"/>
                      <a:pt x="20" y="0"/>
                      <a:pt x="20" y="0"/>
                    </a:cubicBezTo>
                    <a:cubicBezTo>
                      <a:pt x="20" y="0"/>
                      <a:pt x="19" y="0"/>
                      <a:pt x="18" y="0"/>
                    </a:cubicBezTo>
                    <a:cubicBezTo>
                      <a:pt x="18" y="1"/>
                      <a:pt x="18" y="2"/>
                      <a:pt x="19" y="2"/>
                    </a:cubicBezTo>
                    <a:cubicBezTo>
                      <a:pt x="19" y="2"/>
                      <a:pt x="47" y="23"/>
                      <a:pt x="35" y="47"/>
                    </a:cubicBezTo>
                    <a:cubicBezTo>
                      <a:pt x="25" y="68"/>
                      <a:pt x="3" y="61"/>
                      <a:pt x="2" y="60"/>
                    </a:cubicBezTo>
                    <a:cubicBezTo>
                      <a:pt x="1" y="60"/>
                      <a:pt x="0" y="60"/>
                      <a:pt x="0" y="61"/>
                    </a:cubicBezTo>
                    <a:cubicBezTo>
                      <a:pt x="0" y="62"/>
                      <a:pt x="0" y="63"/>
                      <a:pt x="1" y="63"/>
                    </a:cubicBezTo>
                    <a:cubicBezTo>
                      <a:pt x="1" y="63"/>
                      <a:pt x="8" y="65"/>
                      <a:pt x="17" y="64"/>
                    </a:cubicBezTo>
                    <a:close/>
                  </a:path>
                </a:pathLst>
              </a:custGeom>
              <a:solidFill>
                <a:srgbClr val="1818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5" name="">
                <a:extLst>
                  <a:ext uri="{FF2B5EF4-FFF2-40B4-BE49-F238E27FC236}">
                    <a16:creationId xmlns:a16="http://schemas.microsoft.com/office/drawing/2014/main" id="{2A2100AB-D3B8-4733-908B-364EA60E630F}"/>
                  </a:ext>
                </a:extLst>
              </p:cNvPr>
              <p:cNvSpPr/>
              <p:nvPr userDrawn="1"/>
            </p:nvSpPr>
            <p:spPr bwMode="auto">
              <a:xfrm>
                <a:off x="4113213" y="2130426"/>
                <a:ext cx="1982788" cy="3321050"/>
              </a:xfrm>
              <a:custGeom>
                <a:avLst/>
                <a:gdLst>
                  <a:gd name="T0" fmla="*/ 86 w 128"/>
                  <a:gd name="T1" fmla="*/ 51 h 215"/>
                  <a:gd name="T2" fmla="*/ 91 w 128"/>
                  <a:gd name="T3" fmla="*/ 143 h 215"/>
                  <a:gd name="T4" fmla="*/ 102 w 128"/>
                  <a:gd name="T5" fmla="*/ 200 h 215"/>
                  <a:gd name="T6" fmla="*/ 25 w 128"/>
                  <a:gd name="T7" fmla="*/ 201 h 215"/>
                  <a:gd name="T8" fmla="*/ 40 w 128"/>
                  <a:gd name="T9" fmla="*/ 54 h 215"/>
                  <a:gd name="T10" fmla="*/ 112 w 128"/>
                  <a:gd name="T11" fmla="*/ 0 h 215"/>
                  <a:gd name="T12" fmla="*/ 86 w 128"/>
                  <a:gd name="T13" fmla="*/ 51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8" h="215">
                    <a:moveTo>
                      <a:pt x="86" y="51"/>
                    </a:moveTo>
                    <a:cubicBezTo>
                      <a:pt x="86" y="51"/>
                      <a:pt x="73" y="107"/>
                      <a:pt x="91" y="143"/>
                    </a:cubicBezTo>
                    <a:cubicBezTo>
                      <a:pt x="110" y="179"/>
                      <a:pt x="128" y="189"/>
                      <a:pt x="102" y="200"/>
                    </a:cubicBezTo>
                    <a:cubicBezTo>
                      <a:pt x="75" y="212"/>
                      <a:pt x="45" y="190"/>
                      <a:pt x="25" y="201"/>
                    </a:cubicBezTo>
                    <a:cubicBezTo>
                      <a:pt x="0" y="215"/>
                      <a:pt x="28" y="102"/>
                      <a:pt x="40" y="54"/>
                    </a:cubicBezTo>
                    <a:cubicBezTo>
                      <a:pt x="52" y="6"/>
                      <a:pt x="112" y="0"/>
                      <a:pt x="112" y="0"/>
                    </a:cubicBezTo>
                    <a:lnTo>
                      <a:pt x="86" y="51"/>
                    </a:lnTo>
                    <a:close/>
                  </a:path>
                </a:pathLst>
              </a:custGeom>
              <a:solidFill>
                <a:srgbClr val="1818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6" name="">
                <a:extLst>
                  <a:ext uri="{FF2B5EF4-FFF2-40B4-BE49-F238E27FC236}">
                    <a16:creationId xmlns:a16="http://schemas.microsoft.com/office/drawing/2014/main" id="{CB9C5B53-073F-4240-B20E-D8D1DE20D7AD}"/>
                  </a:ext>
                </a:extLst>
              </p:cNvPr>
              <p:cNvSpPr/>
              <p:nvPr userDrawn="1"/>
            </p:nvSpPr>
            <p:spPr bwMode="auto">
              <a:xfrm>
                <a:off x="4530725" y="1914526"/>
                <a:ext cx="2447925" cy="1622425"/>
              </a:xfrm>
              <a:custGeom>
                <a:avLst/>
                <a:gdLst>
                  <a:gd name="T0" fmla="*/ 24 w 158"/>
                  <a:gd name="T1" fmla="*/ 105 h 105"/>
                  <a:gd name="T2" fmla="*/ 45 w 158"/>
                  <a:gd name="T3" fmla="*/ 25 h 105"/>
                  <a:gd name="T4" fmla="*/ 146 w 158"/>
                  <a:gd name="T5" fmla="*/ 49 h 105"/>
                  <a:gd name="T6" fmla="*/ 140 w 158"/>
                  <a:gd name="T7" fmla="*/ 97 h 105"/>
                  <a:gd name="T8" fmla="*/ 24 w 158"/>
                  <a:gd name="T9" fmla="*/ 10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105">
                    <a:moveTo>
                      <a:pt x="24" y="105"/>
                    </a:moveTo>
                    <a:cubicBezTo>
                      <a:pt x="24" y="105"/>
                      <a:pt x="0" y="51"/>
                      <a:pt x="45" y="25"/>
                    </a:cubicBezTo>
                    <a:cubicBezTo>
                      <a:pt x="89" y="0"/>
                      <a:pt x="134" y="19"/>
                      <a:pt x="146" y="49"/>
                    </a:cubicBezTo>
                    <a:cubicBezTo>
                      <a:pt x="158" y="78"/>
                      <a:pt x="140" y="97"/>
                      <a:pt x="140" y="97"/>
                    </a:cubicBezTo>
                    <a:lnTo>
                      <a:pt x="24" y="105"/>
                    </a:lnTo>
                    <a:close/>
                  </a:path>
                </a:pathLst>
              </a:custGeom>
              <a:solidFill>
                <a:srgbClr val="1818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7" name="">
                <a:extLst>
                  <a:ext uri="{FF2B5EF4-FFF2-40B4-BE49-F238E27FC236}">
                    <a16:creationId xmlns:a16="http://schemas.microsoft.com/office/drawing/2014/main" id="{047C5E6F-A594-4836-B883-6FC6D5DCB0B4}"/>
                  </a:ext>
                </a:extLst>
              </p:cNvPr>
              <p:cNvSpPr/>
              <p:nvPr userDrawn="1"/>
            </p:nvSpPr>
            <p:spPr bwMode="auto">
              <a:xfrm>
                <a:off x="5676900" y="4418013"/>
                <a:ext cx="898525" cy="957263"/>
              </a:xfrm>
              <a:custGeom>
                <a:avLst/>
                <a:gdLst>
                  <a:gd name="T0" fmla="*/ 26 w 58"/>
                  <a:gd name="T1" fmla="*/ 58 h 62"/>
                  <a:gd name="T2" fmla="*/ 4 w 58"/>
                  <a:gd name="T3" fmla="*/ 52 h 62"/>
                  <a:gd name="T4" fmla="*/ 2 w 58"/>
                  <a:gd name="T5" fmla="*/ 29 h 62"/>
                  <a:gd name="T6" fmla="*/ 0 w 58"/>
                  <a:gd name="T7" fmla="*/ 15 h 62"/>
                  <a:gd name="T8" fmla="*/ 0 w 58"/>
                  <a:gd name="T9" fmla="*/ 13 h 62"/>
                  <a:gd name="T10" fmla="*/ 6 w 58"/>
                  <a:gd name="T11" fmla="*/ 13 h 62"/>
                  <a:gd name="T12" fmla="*/ 49 w 58"/>
                  <a:gd name="T13" fmla="*/ 0 h 62"/>
                  <a:gd name="T14" fmla="*/ 55 w 58"/>
                  <a:gd name="T15" fmla="*/ 28 h 62"/>
                  <a:gd name="T16" fmla="*/ 58 w 58"/>
                  <a:gd name="T17" fmla="*/ 41 h 62"/>
                  <a:gd name="T18" fmla="*/ 26 w 58"/>
                  <a:gd name="T19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" h="62">
                    <a:moveTo>
                      <a:pt x="26" y="58"/>
                    </a:moveTo>
                    <a:cubicBezTo>
                      <a:pt x="13" y="62"/>
                      <a:pt x="8" y="56"/>
                      <a:pt x="4" y="52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55" y="28"/>
                      <a:pt x="55" y="28"/>
                      <a:pt x="55" y="28"/>
                    </a:cubicBezTo>
                    <a:cubicBezTo>
                      <a:pt x="58" y="41"/>
                      <a:pt x="58" y="41"/>
                      <a:pt x="58" y="41"/>
                    </a:cubicBezTo>
                    <a:cubicBezTo>
                      <a:pt x="52" y="46"/>
                      <a:pt x="45" y="53"/>
                      <a:pt x="26" y="58"/>
                    </a:cubicBezTo>
                    <a:close/>
                  </a:path>
                </a:pathLst>
              </a:custGeom>
              <a:solidFill>
                <a:srgbClr val="FBB9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8" name="">
                <a:extLst>
                  <a:ext uri="{FF2B5EF4-FFF2-40B4-BE49-F238E27FC236}">
                    <a16:creationId xmlns:a16="http://schemas.microsoft.com/office/drawing/2014/main" id="{C2F99EBA-B7E0-4B86-BD95-ED2C2BB1EE2A}"/>
                  </a:ext>
                </a:extLst>
              </p:cNvPr>
              <p:cNvSpPr/>
              <p:nvPr userDrawn="1"/>
            </p:nvSpPr>
            <p:spPr bwMode="auto">
              <a:xfrm>
                <a:off x="5676900" y="4418013"/>
                <a:ext cx="852488" cy="539750"/>
              </a:xfrm>
              <a:custGeom>
                <a:avLst/>
                <a:gdLst>
                  <a:gd name="T0" fmla="*/ 2 w 55"/>
                  <a:gd name="T1" fmla="*/ 29 h 35"/>
                  <a:gd name="T2" fmla="*/ 55 w 55"/>
                  <a:gd name="T3" fmla="*/ 28 h 35"/>
                  <a:gd name="T4" fmla="*/ 55 w 55"/>
                  <a:gd name="T5" fmla="*/ 28 h 35"/>
                  <a:gd name="T6" fmla="*/ 49 w 55"/>
                  <a:gd name="T7" fmla="*/ 0 h 35"/>
                  <a:gd name="T8" fmla="*/ 6 w 55"/>
                  <a:gd name="T9" fmla="*/ 13 h 35"/>
                  <a:gd name="T10" fmla="*/ 0 w 55"/>
                  <a:gd name="T11" fmla="*/ 13 h 35"/>
                  <a:gd name="T12" fmla="*/ 0 w 55"/>
                  <a:gd name="T13" fmla="*/ 15 h 35"/>
                  <a:gd name="T14" fmla="*/ 2 w 55"/>
                  <a:gd name="T15" fmla="*/ 2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35">
                    <a:moveTo>
                      <a:pt x="2" y="29"/>
                    </a:moveTo>
                    <a:cubicBezTo>
                      <a:pt x="15" y="35"/>
                      <a:pt x="42" y="32"/>
                      <a:pt x="55" y="28"/>
                    </a:cubicBezTo>
                    <a:cubicBezTo>
                      <a:pt x="55" y="28"/>
                      <a:pt x="55" y="28"/>
                      <a:pt x="55" y="28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5"/>
                      <a:pt x="0" y="15"/>
                      <a:pt x="0" y="15"/>
                    </a:cubicBezTo>
                    <a:lnTo>
                      <a:pt x="2" y="29"/>
                    </a:lnTo>
                    <a:close/>
                  </a:path>
                </a:pathLst>
              </a:custGeom>
              <a:solidFill>
                <a:srgbClr val="FB94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9" name="">
                <a:extLst>
                  <a:ext uri="{FF2B5EF4-FFF2-40B4-BE49-F238E27FC236}">
                    <a16:creationId xmlns:a16="http://schemas.microsoft.com/office/drawing/2014/main" id="{D4D063FD-AF0C-4798-A232-3144B2C19937}"/>
                  </a:ext>
                </a:extLst>
              </p:cNvPr>
              <p:cNvSpPr/>
              <p:nvPr userDrawn="1"/>
            </p:nvSpPr>
            <p:spPr bwMode="auto">
              <a:xfrm>
                <a:off x="4748213" y="3429001"/>
                <a:ext cx="541338" cy="741363"/>
              </a:xfrm>
              <a:custGeom>
                <a:avLst/>
                <a:gdLst>
                  <a:gd name="T0" fmla="*/ 26 w 35"/>
                  <a:gd name="T1" fmla="*/ 8 h 48"/>
                  <a:gd name="T2" fmla="*/ 5 w 35"/>
                  <a:gd name="T3" fmla="*/ 23 h 48"/>
                  <a:gd name="T4" fmla="*/ 35 w 35"/>
                  <a:gd name="T5" fmla="*/ 39 h 48"/>
                  <a:gd name="T6" fmla="*/ 26 w 35"/>
                  <a:gd name="T7" fmla="*/ 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8">
                    <a:moveTo>
                      <a:pt x="26" y="8"/>
                    </a:moveTo>
                    <a:cubicBezTo>
                      <a:pt x="26" y="8"/>
                      <a:pt x="0" y="0"/>
                      <a:pt x="5" y="23"/>
                    </a:cubicBezTo>
                    <a:cubicBezTo>
                      <a:pt x="11" y="48"/>
                      <a:pt x="31" y="41"/>
                      <a:pt x="35" y="39"/>
                    </a:cubicBezTo>
                    <a:lnTo>
                      <a:pt x="26" y="8"/>
                    </a:lnTo>
                    <a:close/>
                  </a:path>
                </a:pathLst>
              </a:custGeom>
              <a:solidFill>
                <a:srgbClr val="FBB9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0" name="">
                <a:extLst>
                  <a:ext uri="{FF2B5EF4-FFF2-40B4-BE49-F238E27FC236}">
                    <a16:creationId xmlns:a16="http://schemas.microsoft.com/office/drawing/2014/main" id="{0D4EB302-04C6-4EB3-BAEB-5073EFD88D7A}"/>
                  </a:ext>
                </a:extLst>
              </p:cNvPr>
              <p:cNvSpPr/>
              <p:nvPr userDrawn="1"/>
            </p:nvSpPr>
            <p:spPr bwMode="auto">
              <a:xfrm>
                <a:off x="4887913" y="3984626"/>
                <a:ext cx="573088" cy="541338"/>
              </a:xfrm>
              <a:custGeom>
                <a:avLst/>
                <a:gdLst>
                  <a:gd name="T0" fmla="*/ 36 w 37"/>
                  <a:gd name="T1" fmla="*/ 13 h 35"/>
                  <a:gd name="T2" fmla="*/ 21 w 37"/>
                  <a:gd name="T3" fmla="*/ 33 h 35"/>
                  <a:gd name="T4" fmla="*/ 1 w 37"/>
                  <a:gd name="T5" fmla="*/ 19 h 35"/>
                  <a:gd name="T6" fmla="*/ 12 w 37"/>
                  <a:gd name="T7" fmla="*/ 0 h 35"/>
                  <a:gd name="T8" fmla="*/ 12 w 37"/>
                  <a:gd name="T9" fmla="*/ 0 h 35"/>
                  <a:gd name="T10" fmla="*/ 13 w 37"/>
                  <a:gd name="T11" fmla="*/ 2 h 35"/>
                  <a:gd name="T12" fmla="*/ 4 w 37"/>
                  <a:gd name="T13" fmla="*/ 18 h 35"/>
                  <a:gd name="T14" fmla="*/ 20 w 37"/>
                  <a:gd name="T15" fmla="*/ 31 h 35"/>
                  <a:gd name="T16" fmla="*/ 33 w 37"/>
                  <a:gd name="T17" fmla="*/ 14 h 35"/>
                  <a:gd name="T18" fmla="*/ 28 w 37"/>
                  <a:gd name="T19" fmla="*/ 5 h 35"/>
                  <a:gd name="T20" fmla="*/ 26 w 37"/>
                  <a:gd name="T21" fmla="*/ 3 h 35"/>
                  <a:gd name="T22" fmla="*/ 28 w 37"/>
                  <a:gd name="T23" fmla="*/ 1 h 35"/>
                  <a:gd name="T24" fmla="*/ 30 w 37"/>
                  <a:gd name="T25" fmla="*/ 3 h 35"/>
                  <a:gd name="T26" fmla="*/ 36 w 37"/>
                  <a:gd name="T27" fmla="*/ 1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7" h="35">
                    <a:moveTo>
                      <a:pt x="36" y="13"/>
                    </a:moveTo>
                    <a:cubicBezTo>
                      <a:pt x="37" y="23"/>
                      <a:pt x="30" y="32"/>
                      <a:pt x="21" y="33"/>
                    </a:cubicBezTo>
                    <a:cubicBezTo>
                      <a:pt x="11" y="35"/>
                      <a:pt x="2" y="28"/>
                      <a:pt x="1" y="19"/>
                    </a:cubicBezTo>
                    <a:cubicBezTo>
                      <a:pt x="0" y="10"/>
                      <a:pt x="4" y="3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3" y="0"/>
                      <a:pt x="13" y="1"/>
                      <a:pt x="13" y="2"/>
                    </a:cubicBezTo>
                    <a:cubicBezTo>
                      <a:pt x="7" y="4"/>
                      <a:pt x="3" y="11"/>
                      <a:pt x="4" y="18"/>
                    </a:cubicBezTo>
                    <a:cubicBezTo>
                      <a:pt x="5" y="26"/>
                      <a:pt x="12" y="32"/>
                      <a:pt x="20" y="31"/>
                    </a:cubicBezTo>
                    <a:cubicBezTo>
                      <a:pt x="28" y="29"/>
                      <a:pt x="34" y="22"/>
                      <a:pt x="33" y="14"/>
                    </a:cubicBezTo>
                    <a:cubicBezTo>
                      <a:pt x="32" y="10"/>
                      <a:pt x="30" y="7"/>
                      <a:pt x="28" y="5"/>
                    </a:cubicBezTo>
                    <a:cubicBezTo>
                      <a:pt x="27" y="4"/>
                      <a:pt x="26" y="4"/>
                      <a:pt x="26" y="3"/>
                    </a:cubicBezTo>
                    <a:cubicBezTo>
                      <a:pt x="26" y="3"/>
                      <a:pt x="27" y="2"/>
                      <a:pt x="28" y="1"/>
                    </a:cubicBezTo>
                    <a:cubicBezTo>
                      <a:pt x="28" y="2"/>
                      <a:pt x="29" y="2"/>
                      <a:pt x="30" y="3"/>
                    </a:cubicBezTo>
                    <a:cubicBezTo>
                      <a:pt x="33" y="5"/>
                      <a:pt x="35" y="9"/>
                      <a:pt x="36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1" name="">
                <a:extLst>
                  <a:ext uri="{FF2B5EF4-FFF2-40B4-BE49-F238E27FC236}">
                    <a16:creationId xmlns:a16="http://schemas.microsoft.com/office/drawing/2014/main" id="{DBDEB3AA-36A7-4D61-8BBA-30C49C944B7E}"/>
                  </a:ext>
                </a:extLst>
              </p:cNvPr>
              <p:cNvSpPr/>
              <p:nvPr userDrawn="1"/>
            </p:nvSpPr>
            <p:spPr bwMode="auto">
              <a:xfrm>
                <a:off x="4918075" y="3660776"/>
                <a:ext cx="201613" cy="261938"/>
              </a:xfrm>
              <a:custGeom>
                <a:avLst/>
                <a:gdLst>
                  <a:gd name="T0" fmla="*/ 12 w 13"/>
                  <a:gd name="T1" fmla="*/ 17 h 17"/>
                  <a:gd name="T2" fmla="*/ 12 w 13"/>
                  <a:gd name="T3" fmla="*/ 17 h 17"/>
                  <a:gd name="T4" fmla="*/ 13 w 13"/>
                  <a:gd name="T5" fmla="*/ 15 h 17"/>
                  <a:gd name="T6" fmla="*/ 2 w 13"/>
                  <a:gd name="T7" fmla="*/ 0 h 17"/>
                  <a:gd name="T8" fmla="*/ 0 w 13"/>
                  <a:gd name="T9" fmla="*/ 1 h 17"/>
                  <a:gd name="T10" fmla="*/ 1 w 13"/>
                  <a:gd name="T11" fmla="*/ 3 h 17"/>
                  <a:gd name="T12" fmla="*/ 11 w 13"/>
                  <a:gd name="T13" fmla="*/ 16 h 17"/>
                  <a:gd name="T14" fmla="*/ 12 w 13"/>
                  <a:gd name="T1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7">
                    <a:moveTo>
                      <a:pt x="12" y="17"/>
                    </a:moveTo>
                    <a:cubicBezTo>
                      <a:pt x="12" y="17"/>
                      <a:pt x="12" y="17"/>
                      <a:pt x="12" y="17"/>
                    </a:cubicBezTo>
                    <a:cubicBezTo>
                      <a:pt x="13" y="17"/>
                      <a:pt x="13" y="16"/>
                      <a:pt x="13" y="15"/>
                    </a:cubicBezTo>
                    <a:cubicBezTo>
                      <a:pt x="10" y="4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8" y="6"/>
                      <a:pt x="11" y="16"/>
                    </a:cubicBezTo>
                    <a:cubicBezTo>
                      <a:pt x="11" y="17"/>
                      <a:pt x="11" y="17"/>
                      <a:pt x="12" y="17"/>
                    </a:cubicBezTo>
                    <a:close/>
                  </a:path>
                </a:pathLst>
              </a:custGeom>
              <a:solidFill>
                <a:srgbClr val="FB94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2" name="">
                <a:extLst>
                  <a:ext uri="{FF2B5EF4-FFF2-40B4-BE49-F238E27FC236}">
                    <a16:creationId xmlns:a16="http://schemas.microsoft.com/office/drawing/2014/main" id="{66F5D208-AFC5-4B97-872E-D90B6D3BB413}"/>
                  </a:ext>
                </a:extLst>
              </p:cNvPr>
              <p:cNvSpPr/>
              <p:nvPr userDrawn="1"/>
            </p:nvSpPr>
            <p:spPr bwMode="auto">
              <a:xfrm>
                <a:off x="4933950" y="3752851"/>
                <a:ext cx="123825" cy="92075"/>
              </a:xfrm>
              <a:custGeom>
                <a:avLst/>
                <a:gdLst>
                  <a:gd name="T0" fmla="*/ 2 w 8"/>
                  <a:gd name="T1" fmla="*/ 6 h 6"/>
                  <a:gd name="T2" fmla="*/ 3 w 8"/>
                  <a:gd name="T3" fmla="*/ 6 h 6"/>
                  <a:gd name="T4" fmla="*/ 7 w 8"/>
                  <a:gd name="T5" fmla="*/ 3 h 6"/>
                  <a:gd name="T6" fmla="*/ 8 w 8"/>
                  <a:gd name="T7" fmla="*/ 1 h 6"/>
                  <a:gd name="T8" fmla="*/ 7 w 8"/>
                  <a:gd name="T9" fmla="*/ 0 h 6"/>
                  <a:gd name="T10" fmla="*/ 0 w 8"/>
                  <a:gd name="T11" fmla="*/ 4 h 6"/>
                  <a:gd name="T12" fmla="*/ 1 w 8"/>
                  <a:gd name="T13" fmla="*/ 6 h 6"/>
                  <a:gd name="T14" fmla="*/ 2 w 8"/>
                  <a:gd name="T1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6">
                    <a:moveTo>
                      <a:pt x="2" y="6"/>
                    </a:moveTo>
                    <a:cubicBezTo>
                      <a:pt x="2" y="6"/>
                      <a:pt x="3" y="6"/>
                      <a:pt x="3" y="6"/>
                    </a:cubicBezTo>
                    <a:cubicBezTo>
                      <a:pt x="3" y="6"/>
                      <a:pt x="5" y="3"/>
                      <a:pt x="7" y="3"/>
                    </a:cubicBezTo>
                    <a:cubicBezTo>
                      <a:pt x="8" y="3"/>
                      <a:pt x="8" y="2"/>
                      <a:pt x="8" y="1"/>
                    </a:cubicBezTo>
                    <a:cubicBezTo>
                      <a:pt x="8" y="1"/>
                      <a:pt x="8" y="0"/>
                      <a:pt x="7" y="0"/>
                    </a:cubicBezTo>
                    <a:cubicBezTo>
                      <a:pt x="3" y="0"/>
                      <a:pt x="1" y="4"/>
                      <a:pt x="0" y="4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1" y="6"/>
                      <a:pt x="2" y="6"/>
                      <a:pt x="2" y="6"/>
                    </a:cubicBezTo>
                    <a:close/>
                  </a:path>
                </a:pathLst>
              </a:custGeom>
              <a:solidFill>
                <a:srgbClr val="FB94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3" name="">
                <a:extLst>
                  <a:ext uri="{FF2B5EF4-FFF2-40B4-BE49-F238E27FC236}">
                    <a16:creationId xmlns:a16="http://schemas.microsoft.com/office/drawing/2014/main" id="{10ABB0D3-6E27-4B32-A485-C209C7230841}"/>
                  </a:ext>
                </a:extLst>
              </p:cNvPr>
              <p:cNvSpPr/>
              <p:nvPr userDrawn="1"/>
            </p:nvSpPr>
            <p:spPr bwMode="auto">
              <a:xfrm>
                <a:off x="4810125" y="2486026"/>
                <a:ext cx="1935163" cy="2301875"/>
              </a:xfrm>
              <a:custGeom>
                <a:avLst/>
                <a:gdLst>
                  <a:gd name="T0" fmla="*/ 8 w 125"/>
                  <a:gd name="T1" fmla="*/ 65 h 149"/>
                  <a:gd name="T2" fmla="*/ 15 w 125"/>
                  <a:gd name="T3" fmla="*/ 92 h 149"/>
                  <a:gd name="T4" fmla="*/ 19 w 125"/>
                  <a:gd name="T5" fmla="*/ 103 h 149"/>
                  <a:gd name="T6" fmla="*/ 60 w 125"/>
                  <a:gd name="T7" fmla="*/ 147 h 149"/>
                  <a:gd name="T8" fmla="*/ 116 w 125"/>
                  <a:gd name="T9" fmla="*/ 112 h 149"/>
                  <a:gd name="T10" fmla="*/ 121 w 125"/>
                  <a:gd name="T11" fmla="*/ 96 h 149"/>
                  <a:gd name="T12" fmla="*/ 121 w 125"/>
                  <a:gd name="T13" fmla="*/ 93 h 149"/>
                  <a:gd name="T14" fmla="*/ 118 w 125"/>
                  <a:gd name="T15" fmla="*/ 25 h 149"/>
                  <a:gd name="T16" fmla="*/ 43 w 125"/>
                  <a:gd name="T17" fmla="*/ 10 h 149"/>
                  <a:gd name="T18" fmla="*/ 8 w 125"/>
                  <a:gd name="T19" fmla="*/ 65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5" h="149">
                    <a:moveTo>
                      <a:pt x="8" y="65"/>
                    </a:moveTo>
                    <a:cubicBezTo>
                      <a:pt x="9" y="75"/>
                      <a:pt x="12" y="83"/>
                      <a:pt x="15" y="92"/>
                    </a:cubicBezTo>
                    <a:cubicBezTo>
                      <a:pt x="16" y="95"/>
                      <a:pt x="18" y="99"/>
                      <a:pt x="19" y="103"/>
                    </a:cubicBezTo>
                    <a:cubicBezTo>
                      <a:pt x="31" y="127"/>
                      <a:pt x="47" y="145"/>
                      <a:pt x="60" y="147"/>
                    </a:cubicBezTo>
                    <a:cubicBezTo>
                      <a:pt x="81" y="149"/>
                      <a:pt x="105" y="139"/>
                      <a:pt x="116" y="112"/>
                    </a:cubicBezTo>
                    <a:cubicBezTo>
                      <a:pt x="118" y="107"/>
                      <a:pt x="120" y="102"/>
                      <a:pt x="121" y="96"/>
                    </a:cubicBezTo>
                    <a:cubicBezTo>
                      <a:pt x="121" y="95"/>
                      <a:pt x="121" y="94"/>
                      <a:pt x="121" y="93"/>
                    </a:cubicBezTo>
                    <a:cubicBezTo>
                      <a:pt x="125" y="65"/>
                      <a:pt x="118" y="25"/>
                      <a:pt x="118" y="25"/>
                    </a:cubicBezTo>
                    <a:cubicBezTo>
                      <a:pt x="101" y="0"/>
                      <a:pt x="64" y="6"/>
                      <a:pt x="43" y="10"/>
                    </a:cubicBezTo>
                    <a:cubicBezTo>
                      <a:pt x="22" y="13"/>
                      <a:pt x="0" y="24"/>
                      <a:pt x="8" y="65"/>
                    </a:cubicBezTo>
                    <a:close/>
                  </a:path>
                </a:pathLst>
              </a:custGeom>
              <a:solidFill>
                <a:srgbClr val="FBB9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4" name="">
                <a:extLst>
                  <a:ext uri="{FF2B5EF4-FFF2-40B4-BE49-F238E27FC236}">
                    <a16:creationId xmlns:a16="http://schemas.microsoft.com/office/drawing/2014/main" id="{ED2146C0-38B8-4651-B105-C49CF3EC1ED8}"/>
                  </a:ext>
                </a:extLst>
              </p:cNvPr>
              <p:cNvSpPr/>
              <p:nvPr userDrawn="1"/>
            </p:nvSpPr>
            <p:spPr bwMode="auto">
              <a:xfrm>
                <a:off x="5041900" y="3844926"/>
                <a:ext cx="403225" cy="231775"/>
              </a:xfrm>
              <a:custGeom>
                <a:avLst/>
                <a:gdLst>
                  <a:gd name="T0" fmla="*/ 0 w 26"/>
                  <a:gd name="T1" fmla="*/ 4 h 15"/>
                  <a:gd name="T2" fmla="*/ 4 w 26"/>
                  <a:gd name="T3" fmla="*/ 15 h 15"/>
                  <a:gd name="T4" fmla="*/ 10 w 26"/>
                  <a:gd name="T5" fmla="*/ 14 h 15"/>
                  <a:gd name="T6" fmla="*/ 25 w 26"/>
                  <a:gd name="T7" fmla="*/ 6 h 15"/>
                  <a:gd name="T8" fmla="*/ 8 w 26"/>
                  <a:gd name="T9" fmla="*/ 2 h 15"/>
                  <a:gd name="T10" fmla="*/ 0 w 26"/>
                  <a:gd name="T11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15">
                    <a:moveTo>
                      <a:pt x="0" y="4"/>
                    </a:moveTo>
                    <a:cubicBezTo>
                      <a:pt x="1" y="7"/>
                      <a:pt x="3" y="11"/>
                      <a:pt x="4" y="15"/>
                    </a:cubicBezTo>
                    <a:cubicBezTo>
                      <a:pt x="6" y="15"/>
                      <a:pt x="8" y="15"/>
                      <a:pt x="10" y="14"/>
                    </a:cubicBezTo>
                    <a:cubicBezTo>
                      <a:pt x="19" y="13"/>
                      <a:pt x="26" y="9"/>
                      <a:pt x="25" y="6"/>
                    </a:cubicBezTo>
                    <a:cubicBezTo>
                      <a:pt x="25" y="2"/>
                      <a:pt x="17" y="0"/>
                      <a:pt x="8" y="2"/>
                    </a:cubicBezTo>
                    <a:cubicBezTo>
                      <a:pt x="5" y="2"/>
                      <a:pt x="2" y="3"/>
                      <a:pt x="0" y="4"/>
                    </a:cubicBezTo>
                    <a:close/>
                  </a:path>
                </a:pathLst>
              </a:custGeom>
              <a:solidFill>
                <a:srgbClr val="FB94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5" name="">
                <a:extLst>
                  <a:ext uri="{FF2B5EF4-FFF2-40B4-BE49-F238E27FC236}">
                    <a16:creationId xmlns:a16="http://schemas.microsoft.com/office/drawing/2014/main" id="{4BA001AA-92FB-4F81-A82B-5DA1C2B034B5}"/>
                  </a:ext>
                </a:extLst>
              </p:cNvPr>
              <p:cNvSpPr/>
              <p:nvPr userDrawn="1"/>
            </p:nvSpPr>
            <p:spPr bwMode="auto">
              <a:xfrm>
                <a:off x="6032500" y="3675063"/>
                <a:ext cx="511175" cy="231775"/>
              </a:xfrm>
              <a:custGeom>
                <a:avLst/>
                <a:gdLst>
                  <a:gd name="T0" fmla="*/ 1 w 33"/>
                  <a:gd name="T1" fmla="*/ 10 h 15"/>
                  <a:gd name="T2" fmla="*/ 18 w 33"/>
                  <a:gd name="T3" fmla="*/ 14 h 15"/>
                  <a:gd name="T4" fmla="*/ 33 w 33"/>
                  <a:gd name="T5" fmla="*/ 5 h 15"/>
                  <a:gd name="T6" fmla="*/ 16 w 33"/>
                  <a:gd name="T7" fmla="*/ 1 h 15"/>
                  <a:gd name="T8" fmla="*/ 1 w 33"/>
                  <a:gd name="T9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5">
                    <a:moveTo>
                      <a:pt x="1" y="10"/>
                    </a:moveTo>
                    <a:cubicBezTo>
                      <a:pt x="1" y="13"/>
                      <a:pt x="9" y="15"/>
                      <a:pt x="18" y="14"/>
                    </a:cubicBezTo>
                    <a:cubicBezTo>
                      <a:pt x="27" y="13"/>
                      <a:pt x="33" y="9"/>
                      <a:pt x="33" y="5"/>
                    </a:cubicBezTo>
                    <a:cubicBezTo>
                      <a:pt x="32" y="2"/>
                      <a:pt x="25" y="0"/>
                      <a:pt x="16" y="1"/>
                    </a:cubicBezTo>
                    <a:cubicBezTo>
                      <a:pt x="7" y="2"/>
                      <a:pt x="0" y="6"/>
                      <a:pt x="1" y="10"/>
                    </a:cubicBezTo>
                    <a:close/>
                  </a:path>
                </a:pathLst>
              </a:custGeom>
              <a:solidFill>
                <a:srgbClr val="FB94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6" name="">
                <a:extLst>
                  <a:ext uri="{FF2B5EF4-FFF2-40B4-BE49-F238E27FC236}">
                    <a16:creationId xmlns:a16="http://schemas.microsoft.com/office/drawing/2014/main" id="{6BDEC8A8-C75C-403C-AF4F-609708054D31}"/>
                  </a:ext>
                </a:extLst>
              </p:cNvPr>
              <p:cNvSpPr/>
              <p:nvPr userDrawn="1"/>
            </p:nvSpPr>
            <p:spPr bwMode="auto">
              <a:xfrm>
                <a:off x="6605588" y="3227388"/>
                <a:ext cx="511175" cy="741363"/>
              </a:xfrm>
              <a:custGeom>
                <a:avLst/>
                <a:gdLst>
                  <a:gd name="T0" fmla="*/ 0 w 33"/>
                  <a:gd name="T1" fmla="*/ 16 h 48"/>
                  <a:gd name="T2" fmla="*/ 4 w 33"/>
                  <a:gd name="T3" fmla="*/ 8 h 48"/>
                  <a:gd name="T4" fmla="*/ 25 w 33"/>
                  <a:gd name="T5" fmla="*/ 9 h 48"/>
                  <a:gd name="T6" fmla="*/ 5 w 33"/>
                  <a:gd name="T7" fmla="*/ 45 h 48"/>
                  <a:gd name="T8" fmla="*/ 0 w 33"/>
                  <a:gd name="T9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8">
                    <a:moveTo>
                      <a:pt x="0" y="16"/>
                    </a:moveTo>
                    <a:cubicBezTo>
                      <a:pt x="0" y="13"/>
                      <a:pt x="1" y="10"/>
                      <a:pt x="4" y="8"/>
                    </a:cubicBezTo>
                    <a:cubicBezTo>
                      <a:pt x="11" y="3"/>
                      <a:pt x="20" y="0"/>
                      <a:pt x="25" y="9"/>
                    </a:cubicBezTo>
                    <a:cubicBezTo>
                      <a:pt x="33" y="26"/>
                      <a:pt x="18" y="48"/>
                      <a:pt x="5" y="45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D4E7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7" name="">
                <a:extLst>
                  <a:ext uri="{FF2B5EF4-FFF2-40B4-BE49-F238E27FC236}">
                    <a16:creationId xmlns:a16="http://schemas.microsoft.com/office/drawing/2014/main" id="{926168DE-C2D1-42B4-80CF-29CB246F99AE}"/>
                  </a:ext>
                </a:extLst>
              </p:cNvPr>
              <p:cNvSpPr/>
              <p:nvPr userDrawn="1"/>
            </p:nvSpPr>
            <p:spPr bwMode="auto">
              <a:xfrm>
                <a:off x="6559550" y="3860801"/>
                <a:ext cx="123825" cy="107950"/>
              </a:xfrm>
              <a:custGeom>
                <a:avLst/>
                <a:gdLst>
                  <a:gd name="T0" fmla="*/ 1 w 8"/>
                  <a:gd name="T1" fmla="*/ 3 h 7"/>
                  <a:gd name="T2" fmla="*/ 1 w 8"/>
                  <a:gd name="T3" fmla="*/ 4 h 7"/>
                  <a:gd name="T4" fmla="*/ 4 w 8"/>
                  <a:gd name="T5" fmla="*/ 5 h 7"/>
                  <a:gd name="T6" fmla="*/ 8 w 8"/>
                  <a:gd name="T7" fmla="*/ 7 h 7"/>
                  <a:gd name="T8" fmla="*/ 8 w 8"/>
                  <a:gd name="T9" fmla="*/ 4 h 7"/>
                  <a:gd name="T10" fmla="*/ 5 w 8"/>
                  <a:gd name="T11" fmla="*/ 3 h 7"/>
                  <a:gd name="T12" fmla="*/ 3 w 8"/>
                  <a:gd name="T13" fmla="*/ 2 h 7"/>
                  <a:gd name="T14" fmla="*/ 2 w 8"/>
                  <a:gd name="T15" fmla="*/ 1 h 7"/>
                  <a:gd name="T16" fmla="*/ 0 w 8"/>
                  <a:gd name="T17" fmla="*/ 1 h 7"/>
                  <a:gd name="T18" fmla="*/ 1 w 8"/>
                  <a:gd name="T1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7">
                    <a:moveTo>
                      <a:pt x="1" y="3"/>
                    </a:moveTo>
                    <a:cubicBezTo>
                      <a:pt x="1" y="3"/>
                      <a:pt x="1" y="3"/>
                      <a:pt x="1" y="4"/>
                    </a:cubicBezTo>
                    <a:cubicBezTo>
                      <a:pt x="2" y="4"/>
                      <a:pt x="3" y="5"/>
                      <a:pt x="4" y="5"/>
                    </a:cubicBezTo>
                    <a:cubicBezTo>
                      <a:pt x="5" y="6"/>
                      <a:pt x="7" y="6"/>
                      <a:pt x="8" y="7"/>
                    </a:cubicBezTo>
                    <a:cubicBezTo>
                      <a:pt x="8" y="6"/>
                      <a:pt x="8" y="5"/>
                      <a:pt x="8" y="4"/>
                    </a:cubicBezTo>
                    <a:cubicBezTo>
                      <a:pt x="7" y="4"/>
                      <a:pt x="6" y="4"/>
                      <a:pt x="5" y="3"/>
                    </a:cubicBezTo>
                    <a:cubicBezTo>
                      <a:pt x="5" y="3"/>
                      <a:pt x="4" y="2"/>
                      <a:pt x="3" y="2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2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C0DC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8" name="">
                <a:extLst>
                  <a:ext uri="{FF2B5EF4-FFF2-40B4-BE49-F238E27FC236}">
                    <a16:creationId xmlns:a16="http://schemas.microsoft.com/office/drawing/2014/main" id="{4CC4DC6D-99F0-46ED-99C1-692EC55346CD}"/>
                  </a:ext>
                </a:extLst>
              </p:cNvPr>
              <p:cNvSpPr/>
              <p:nvPr userDrawn="1"/>
            </p:nvSpPr>
            <p:spPr bwMode="auto">
              <a:xfrm>
                <a:off x="6729413" y="3413126"/>
                <a:ext cx="171450" cy="323850"/>
              </a:xfrm>
              <a:custGeom>
                <a:avLst/>
                <a:gdLst>
                  <a:gd name="T0" fmla="*/ 2 w 11"/>
                  <a:gd name="T1" fmla="*/ 21 h 21"/>
                  <a:gd name="T2" fmla="*/ 4 w 11"/>
                  <a:gd name="T3" fmla="*/ 20 h 21"/>
                  <a:gd name="T4" fmla="*/ 11 w 11"/>
                  <a:gd name="T5" fmla="*/ 3 h 21"/>
                  <a:gd name="T6" fmla="*/ 11 w 11"/>
                  <a:gd name="T7" fmla="*/ 1 h 21"/>
                  <a:gd name="T8" fmla="*/ 9 w 11"/>
                  <a:gd name="T9" fmla="*/ 0 h 21"/>
                  <a:gd name="T10" fmla="*/ 1 w 11"/>
                  <a:gd name="T11" fmla="*/ 20 h 21"/>
                  <a:gd name="T12" fmla="*/ 2 w 11"/>
                  <a:gd name="T13" fmla="*/ 21 h 21"/>
                  <a:gd name="T14" fmla="*/ 2 w 11"/>
                  <a:gd name="T1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21">
                    <a:moveTo>
                      <a:pt x="2" y="21"/>
                    </a:moveTo>
                    <a:cubicBezTo>
                      <a:pt x="3" y="21"/>
                      <a:pt x="4" y="21"/>
                      <a:pt x="4" y="20"/>
                    </a:cubicBezTo>
                    <a:cubicBezTo>
                      <a:pt x="3" y="9"/>
                      <a:pt x="10" y="3"/>
                      <a:pt x="11" y="3"/>
                    </a:cubicBezTo>
                    <a:cubicBezTo>
                      <a:pt x="11" y="2"/>
                      <a:pt x="11" y="1"/>
                      <a:pt x="11" y="1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8" y="1"/>
                      <a:pt x="0" y="7"/>
                      <a:pt x="1" y="20"/>
                    </a:cubicBezTo>
                    <a:cubicBezTo>
                      <a:pt x="1" y="21"/>
                      <a:pt x="1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lose/>
                  </a:path>
                </a:pathLst>
              </a:custGeom>
              <a:solidFill>
                <a:srgbClr val="C0DC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9" name="">
                <a:extLst>
                  <a:ext uri="{FF2B5EF4-FFF2-40B4-BE49-F238E27FC236}">
                    <a16:creationId xmlns:a16="http://schemas.microsoft.com/office/drawing/2014/main" id="{B3EA23B0-7A09-46F6-A731-DC1FE6252770}"/>
                  </a:ext>
                </a:extLst>
              </p:cNvPr>
              <p:cNvSpPr/>
              <p:nvPr userDrawn="1"/>
            </p:nvSpPr>
            <p:spPr bwMode="auto">
              <a:xfrm>
                <a:off x="6761163" y="3521076"/>
                <a:ext cx="169863" cy="107950"/>
              </a:xfrm>
              <a:custGeom>
                <a:avLst/>
                <a:gdLst>
                  <a:gd name="T0" fmla="*/ 9 w 11"/>
                  <a:gd name="T1" fmla="*/ 6 h 7"/>
                  <a:gd name="T2" fmla="*/ 10 w 11"/>
                  <a:gd name="T3" fmla="*/ 6 h 7"/>
                  <a:gd name="T4" fmla="*/ 10 w 11"/>
                  <a:gd name="T5" fmla="*/ 4 h 7"/>
                  <a:gd name="T6" fmla="*/ 2 w 11"/>
                  <a:gd name="T7" fmla="*/ 2 h 7"/>
                  <a:gd name="T8" fmla="*/ 1 w 11"/>
                  <a:gd name="T9" fmla="*/ 3 h 7"/>
                  <a:gd name="T10" fmla="*/ 2 w 11"/>
                  <a:gd name="T11" fmla="*/ 4 h 7"/>
                  <a:gd name="T12" fmla="*/ 8 w 11"/>
                  <a:gd name="T13" fmla="*/ 6 h 7"/>
                  <a:gd name="T14" fmla="*/ 9 w 11"/>
                  <a:gd name="T15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7">
                    <a:moveTo>
                      <a:pt x="9" y="6"/>
                    </a:moveTo>
                    <a:cubicBezTo>
                      <a:pt x="10" y="6"/>
                      <a:pt x="10" y="6"/>
                      <a:pt x="10" y="6"/>
                    </a:cubicBezTo>
                    <a:cubicBezTo>
                      <a:pt x="11" y="5"/>
                      <a:pt x="11" y="5"/>
                      <a:pt x="10" y="4"/>
                    </a:cubicBezTo>
                    <a:cubicBezTo>
                      <a:pt x="10" y="4"/>
                      <a:pt x="6" y="0"/>
                      <a:pt x="2" y="2"/>
                    </a:cubicBezTo>
                    <a:cubicBezTo>
                      <a:pt x="1" y="2"/>
                      <a:pt x="0" y="3"/>
                      <a:pt x="1" y="3"/>
                    </a:cubicBezTo>
                    <a:cubicBezTo>
                      <a:pt x="1" y="4"/>
                      <a:pt x="2" y="5"/>
                      <a:pt x="2" y="4"/>
                    </a:cubicBezTo>
                    <a:cubicBezTo>
                      <a:pt x="5" y="4"/>
                      <a:pt x="8" y="6"/>
                      <a:pt x="8" y="6"/>
                    </a:cubicBezTo>
                    <a:cubicBezTo>
                      <a:pt x="9" y="6"/>
                      <a:pt x="9" y="7"/>
                      <a:pt x="9" y="6"/>
                    </a:cubicBezTo>
                    <a:close/>
                  </a:path>
                </a:pathLst>
              </a:custGeom>
              <a:solidFill>
                <a:srgbClr val="C0DC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0" name="">
                <a:extLst>
                  <a:ext uri="{FF2B5EF4-FFF2-40B4-BE49-F238E27FC236}">
                    <a16:creationId xmlns:a16="http://schemas.microsoft.com/office/drawing/2014/main" id="{2E428F37-6F50-4E75-BEFE-0A15E04F783C}"/>
                  </a:ext>
                </a:extLst>
              </p:cNvPr>
              <p:cNvSpPr/>
              <p:nvPr userDrawn="1"/>
            </p:nvSpPr>
            <p:spPr bwMode="auto">
              <a:xfrm>
                <a:off x="5568950" y="3614738"/>
                <a:ext cx="185738" cy="401638"/>
              </a:xfrm>
              <a:custGeom>
                <a:avLst/>
                <a:gdLst>
                  <a:gd name="T0" fmla="*/ 10 w 12"/>
                  <a:gd name="T1" fmla="*/ 26 h 26"/>
                  <a:gd name="T2" fmla="*/ 1 w 12"/>
                  <a:gd name="T3" fmla="*/ 18 h 26"/>
                  <a:gd name="T4" fmla="*/ 4 w 12"/>
                  <a:gd name="T5" fmla="*/ 1 h 26"/>
                  <a:gd name="T6" fmla="*/ 6 w 12"/>
                  <a:gd name="T7" fmla="*/ 0 h 26"/>
                  <a:gd name="T8" fmla="*/ 6 w 12"/>
                  <a:gd name="T9" fmla="*/ 0 h 26"/>
                  <a:gd name="T10" fmla="*/ 7 w 12"/>
                  <a:gd name="T11" fmla="*/ 2 h 26"/>
                  <a:gd name="T12" fmla="*/ 4 w 12"/>
                  <a:gd name="T13" fmla="*/ 18 h 26"/>
                  <a:gd name="T14" fmla="*/ 11 w 12"/>
                  <a:gd name="T15" fmla="*/ 23 h 26"/>
                  <a:gd name="T16" fmla="*/ 12 w 12"/>
                  <a:gd name="T17" fmla="*/ 25 h 26"/>
                  <a:gd name="T18" fmla="*/ 11 w 12"/>
                  <a:gd name="T19" fmla="*/ 26 h 26"/>
                  <a:gd name="T20" fmla="*/ 10 w 12"/>
                  <a:gd name="T21" fmla="*/ 26 h 26"/>
                  <a:gd name="T22" fmla="*/ 4 w 12"/>
                  <a:gd name="T23" fmla="*/ 19 h 26"/>
                  <a:gd name="T24" fmla="*/ 4 w 12"/>
                  <a:gd name="T25" fmla="*/ 1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26">
                    <a:moveTo>
                      <a:pt x="10" y="26"/>
                    </a:moveTo>
                    <a:cubicBezTo>
                      <a:pt x="0" y="21"/>
                      <a:pt x="1" y="19"/>
                      <a:pt x="1" y="18"/>
                    </a:cubicBezTo>
                    <a:cubicBezTo>
                      <a:pt x="1" y="16"/>
                      <a:pt x="3" y="5"/>
                      <a:pt x="4" y="1"/>
                    </a:cubicBezTo>
                    <a:cubicBezTo>
                      <a:pt x="4" y="1"/>
                      <a:pt x="5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7" y="1"/>
                      <a:pt x="7" y="2"/>
                    </a:cubicBezTo>
                    <a:cubicBezTo>
                      <a:pt x="6" y="6"/>
                      <a:pt x="4" y="16"/>
                      <a:pt x="4" y="18"/>
                    </a:cubicBezTo>
                    <a:cubicBezTo>
                      <a:pt x="4" y="19"/>
                      <a:pt x="8" y="21"/>
                      <a:pt x="11" y="23"/>
                    </a:cubicBezTo>
                    <a:cubicBezTo>
                      <a:pt x="12" y="23"/>
                      <a:pt x="12" y="24"/>
                      <a:pt x="12" y="25"/>
                    </a:cubicBezTo>
                    <a:cubicBezTo>
                      <a:pt x="12" y="25"/>
                      <a:pt x="11" y="26"/>
                      <a:pt x="11" y="26"/>
                    </a:cubicBezTo>
                    <a:cubicBezTo>
                      <a:pt x="11" y="26"/>
                      <a:pt x="10" y="26"/>
                      <a:pt x="10" y="26"/>
                    </a:cubicBezTo>
                    <a:close/>
                    <a:moveTo>
                      <a:pt x="4" y="19"/>
                    </a:moveTo>
                    <a:cubicBezTo>
                      <a:pt x="4" y="19"/>
                      <a:pt x="4" y="19"/>
                      <a:pt x="4" y="19"/>
                    </a:cubicBezTo>
                    <a:close/>
                  </a:path>
                </a:pathLst>
              </a:custGeom>
              <a:solidFill>
                <a:srgbClr val="FB94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1" name="">
                <a:extLst>
                  <a:ext uri="{FF2B5EF4-FFF2-40B4-BE49-F238E27FC236}">
                    <a16:creationId xmlns:a16="http://schemas.microsoft.com/office/drawing/2014/main" id="{98E3F795-8B35-4869-A8E1-52313D69CC7C}"/>
                  </a:ext>
                </a:extLst>
              </p:cNvPr>
              <p:cNvSpPr/>
              <p:nvPr userDrawn="1"/>
            </p:nvSpPr>
            <p:spPr bwMode="auto">
              <a:xfrm>
                <a:off x="5119688" y="3259138"/>
                <a:ext cx="325438" cy="323850"/>
              </a:xfrm>
              <a:custGeom>
                <a:avLst/>
                <a:gdLst>
                  <a:gd name="T0" fmla="*/ 2 w 21"/>
                  <a:gd name="T1" fmla="*/ 20 h 21"/>
                  <a:gd name="T2" fmla="*/ 5 w 21"/>
                  <a:gd name="T3" fmla="*/ 15 h 21"/>
                  <a:gd name="T4" fmla="*/ 9 w 21"/>
                  <a:gd name="T5" fmla="*/ 11 h 21"/>
                  <a:gd name="T6" fmla="*/ 13 w 21"/>
                  <a:gd name="T7" fmla="*/ 8 h 21"/>
                  <a:gd name="T8" fmla="*/ 18 w 21"/>
                  <a:gd name="T9" fmla="*/ 7 h 21"/>
                  <a:gd name="T10" fmla="*/ 18 w 21"/>
                  <a:gd name="T11" fmla="*/ 7 h 21"/>
                  <a:gd name="T12" fmla="*/ 21 w 21"/>
                  <a:gd name="T13" fmla="*/ 3 h 21"/>
                  <a:gd name="T14" fmla="*/ 17 w 21"/>
                  <a:gd name="T15" fmla="*/ 0 h 21"/>
                  <a:gd name="T16" fmla="*/ 16 w 21"/>
                  <a:gd name="T17" fmla="*/ 0 h 21"/>
                  <a:gd name="T18" fmla="*/ 10 w 21"/>
                  <a:gd name="T19" fmla="*/ 4 h 21"/>
                  <a:gd name="T20" fmla="*/ 6 w 21"/>
                  <a:gd name="T21" fmla="*/ 9 h 21"/>
                  <a:gd name="T22" fmla="*/ 3 w 21"/>
                  <a:gd name="T23" fmla="*/ 14 h 21"/>
                  <a:gd name="T24" fmla="*/ 0 w 21"/>
                  <a:gd name="T25" fmla="*/ 20 h 21"/>
                  <a:gd name="T26" fmla="*/ 1 w 21"/>
                  <a:gd name="T27" fmla="*/ 21 h 21"/>
                  <a:gd name="T28" fmla="*/ 2 w 21"/>
                  <a:gd name="T29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" h="21">
                    <a:moveTo>
                      <a:pt x="2" y="20"/>
                    </a:moveTo>
                    <a:cubicBezTo>
                      <a:pt x="3" y="19"/>
                      <a:pt x="4" y="17"/>
                      <a:pt x="5" y="15"/>
                    </a:cubicBezTo>
                    <a:cubicBezTo>
                      <a:pt x="6" y="14"/>
                      <a:pt x="8" y="13"/>
                      <a:pt x="9" y="11"/>
                    </a:cubicBezTo>
                    <a:cubicBezTo>
                      <a:pt x="10" y="10"/>
                      <a:pt x="12" y="9"/>
                      <a:pt x="13" y="8"/>
                    </a:cubicBezTo>
                    <a:cubicBezTo>
                      <a:pt x="15" y="7"/>
                      <a:pt x="17" y="7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20" y="6"/>
                      <a:pt x="21" y="4"/>
                      <a:pt x="21" y="3"/>
                    </a:cubicBezTo>
                    <a:cubicBezTo>
                      <a:pt x="20" y="1"/>
                      <a:pt x="19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10" y="4"/>
                    </a:cubicBezTo>
                    <a:cubicBezTo>
                      <a:pt x="9" y="5"/>
                      <a:pt x="7" y="7"/>
                      <a:pt x="6" y="9"/>
                    </a:cubicBezTo>
                    <a:cubicBezTo>
                      <a:pt x="5" y="10"/>
                      <a:pt x="3" y="12"/>
                      <a:pt x="3" y="14"/>
                    </a:cubicBezTo>
                    <a:cubicBezTo>
                      <a:pt x="2" y="16"/>
                      <a:pt x="1" y="18"/>
                      <a:pt x="0" y="20"/>
                    </a:cubicBezTo>
                    <a:cubicBezTo>
                      <a:pt x="0" y="20"/>
                      <a:pt x="1" y="21"/>
                      <a:pt x="1" y="21"/>
                    </a:cubicBezTo>
                    <a:cubicBezTo>
                      <a:pt x="1" y="21"/>
                      <a:pt x="2" y="21"/>
                      <a:pt x="2" y="20"/>
                    </a:cubicBezTo>
                    <a:close/>
                  </a:path>
                </a:pathLst>
              </a:custGeom>
              <a:solidFill>
                <a:srgbClr val="1818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2" name="">
                <a:extLst>
                  <a:ext uri="{FF2B5EF4-FFF2-40B4-BE49-F238E27FC236}">
                    <a16:creationId xmlns:a16="http://schemas.microsoft.com/office/drawing/2014/main" id="{DFF54B8C-058E-461F-AF3D-727FA28E6F29}"/>
                  </a:ext>
                </a:extLst>
              </p:cNvPr>
              <p:cNvSpPr/>
              <p:nvPr userDrawn="1"/>
            </p:nvSpPr>
            <p:spPr bwMode="auto">
              <a:xfrm>
                <a:off x="5894388" y="3165476"/>
                <a:ext cx="433388" cy="247650"/>
              </a:xfrm>
              <a:custGeom>
                <a:avLst/>
                <a:gdLst>
                  <a:gd name="T0" fmla="*/ 28 w 28"/>
                  <a:gd name="T1" fmla="*/ 14 h 16"/>
                  <a:gd name="T2" fmla="*/ 23 w 28"/>
                  <a:gd name="T3" fmla="*/ 9 h 16"/>
                  <a:gd name="T4" fmla="*/ 17 w 28"/>
                  <a:gd name="T5" fmla="*/ 5 h 16"/>
                  <a:gd name="T6" fmla="*/ 11 w 28"/>
                  <a:gd name="T7" fmla="*/ 2 h 16"/>
                  <a:gd name="T8" fmla="*/ 3 w 28"/>
                  <a:gd name="T9" fmla="*/ 1 h 16"/>
                  <a:gd name="T10" fmla="*/ 0 w 28"/>
                  <a:gd name="T11" fmla="*/ 4 h 16"/>
                  <a:gd name="T12" fmla="*/ 3 w 28"/>
                  <a:gd name="T13" fmla="*/ 7 h 16"/>
                  <a:gd name="T14" fmla="*/ 3 w 28"/>
                  <a:gd name="T15" fmla="*/ 7 h 16"/>
                  <a:gd name="T16" fmla="*/ 4 w 28"/>
                  <a:gd name="T17" fmla="*/ 7 h 16"/>
                  <a:gd name="T18" fmla="*/ 10 w 28"/>
                  <a:gd name="T19" fmla="*/ 7 h 16"/>
                  <a:gd name="T20" fmla="*/ 16 w 28"/>
                  <a:gd name="T21" fmla="*/ 9 h 16"/>
                  <a:gd name="T22" fmla="*/ 21 w 28"/>
                  <a:gd name="T23" fmla="*/ 11 h 16"/>
                  <a:gd name="T24" fmla="*/ 26 w 28"/>
                  <a:gd name="T25" fmla="*/ 15 h 16"/>
                  <a:gd name="T26" fmla="*/ 27 w 28"/>
                  <a:gd name="T27" fmla="*/ 15 h 16"/>
                  <a:gd name="T28" fmla="*/ 28 w 28"/>
                  <a:gd name="T29" fmla="*/ 15 h 16"/>
                  <a:gd name="T30" fmla="*/ 28 w 28"/>
                  <a:gd name="T31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" h="16">
                    <a:moveTo>
                      <a:pt x="28" y="14"/>
                    </a:moveTo>
                    <a:cubicBezTo>
                      <a:pt x="26" y="12"/>
                      <a:pt x="25" y="11"/>
                      <a:pt x="23" y="9"/>
                    </a:cubicBezTo>
                    <a:cubicBezTo>
                      <a:pt x="21" y="7"/>
                      <a:pt x="19" y="6"/>
                      <a:pt x="17" y="5"/>
                    </a:cubicBezTo>
                    <a:cubicBezTo>
                      <a:pt x="15" y="3"/>
                      <a:pt x="13" y="3"/>
                      <a:pt x="11" y="2"/>
                    </a:cubicBezTo>
                    <a:cubicBezTo>
                      <a:pt x="8" y="1"/>
                      <a:pt x="6" y="1"/>
                      <a:pt x="3" y="1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5"/>
                      <a:pt x="1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6" y="7"/>
                      <a:pt x="8" y="7"/>
                      <a:pt x="10" y="7"/>
                    </a:cubicBezTo>
                    <a:cubicBezTo>
                      <a:pt x="12" y="7"/>
                      <a:pt x="14" y="8"/>
                      <a:pt x="16" y="9"/>
                    </a:cubicBezTo>
                    <a:cubicBezTo>
                      <a:pt x="18" y="9"/>
                      <a:pt x="19" y="10"/>
                      <a:pt x="21" y="11"/>
                    </a:cubicBezTo>
                    <a:cubicBezTo>
                      <a:pt x="23" y="13"/>
                      <a:pt x="25" y="14"/>
                      <a:pt x="26" y="1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7" y="16"/>
                      <a:pt x="27" y="16"/>
                      <a:pt x="28" y="15"/>
                    </a:cubicBezTo>
                    <a:cubicBezTo>
                      <a:pt x="28" y="15"/>
                      <a:pt x="28" y="15"/>
                      <a:pt x="28" y="14"/>
                    </a:cubicBezTo>
                    <a:close/>
                  </a:path>
                </a:pathLst>
              </a:custGeom>
              <a:solidFill>
                <a:srgbClr val="1818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3" name="">
                <a:extLst>
                  <a:ext uri="{FF2B5EF4-FFF2-40B4-BE49-F238E27FC236}">
                    <a16:creationId xmlns:a16="http://schemas.microsoft.com/office/drawing/2014/main" id="{E2FD991B-C58F-47EB-8AA2-26F70694914A}"/>
                  </a:ext>
                </a:extLst>
              </p:cNvPr>
              <p:cNvSpPr/>
              <p:nvPr userDrawn="1"/>
            </p:nvSpPr>
            <p:spPr bwMode="auto">
              <a:xfrm>
                <a:off x="4500563" y="2455863"/>
                <a:ext cx="1951038" cy="911225"/>
              </a:xfrm>
              <a:custGeom>
                <a:avLst/>
                <a:gdLst>
                  <a:gd name="T0" fmla="*/ 119 w 126"/>
                  <a:gd name="T1" fmla="*/ 24 h 59"/>
                  <a:gd name="T2" fmla="*/ 32 w 126"/>
                  <a:gd name="T3" fmla="*/ 58 h 59"/>
                  <a:gd name="T4" fmla="*/ 77 w 126"/>
                  <a:gd name="T5" fmla="*/ 3 h 59"/>
                  <a:gd name="T6" fmla="*/ 119 w 126"/>
                  <a:gd name="T7" fmla="*/ 2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6" h="59">
                    <a:moveTo>
                      <a:pt x="119" y="24"/>
                    </a:moveTo>
                    <a:cubicBezTo>
                      <a:pt x="119" y="24"/>
                      <a:pt x="93" y="59"/>
                      <a:pt x="32" y="58"/>
                    </a:cubicBezTo>
                    <a:cubicBezTo>
                      <a:pt x="0" y="57"/>
                      <a:pt x="28" y="6"/>
                      <a:pt x="77" y="3"/>
                    </a:cubicBezTo>
                    <a:cubicBezTo>
                      <a:pt x="126" y="0"/>
                      <a:pt x="119" y="24"/>
                      <a:pt x="119" y="24"/>
                    </a:cubicBezTo>
                    <a:close/>
                  </a:path>
                </a:pathLst>
              </a:custGeom>
              <a:solidFill>
                <a:srgbClr val="1818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4" name="">
                <a:extLst>
                  <a:ext uri="{FF2B5EF4-FFF2-40B4-BE49-F238E27FC236}">
                    <a16:creationId xmlns:a16="http://schemas.microsoft.com/office/drawing/2014/main" id="{9E101B57-8C0F-4019-88E9-84427C5DC9BF}"/>
                  </a:ext>
                </a:extLst>
              </p:cNvPr>
              <p:cNvSpPr/>
              <p:nvPr userDrawn="1"/>
            </p:nvSpPr>
            <p:spPr bwMode="auto">
              <a:xfrm>
                <a:off x="4856163" y="3057526"/>
                <a:ext cx="185738" cy="849313"/>
              </a:xfrm>
              <a:custGeom>
                <a:avLst/>
                <a:gdLst>
                  <a:gd name="T0" fmla="*/ 9 w 12"/>
                  <a:gd name="T1" fmla="*/ 13 h 55"/>
                  <a:gd name="T2" fmla="*/ 12 w 12"/>
                  <a:gd name="T3" fmla="*/ 55 h 55"/>
                  <a:gd name="T4" fmla="*/ 4 w 12"/>
                  <a:gd name="T5" fmla="*/ 15 h 55"/>
                  <a:gd name="T6" fmla="*/ 9 w 12"/>
                  <a:gd name="T7" fmla="*/ 1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55">
                    <a:moveTo>
                      <a:pt x="9" y="13"/>
                    </a:moveTo>
                    <a:cubicBezTo>
                      <a:pt x="9" y="13"/>
                      <a:pt x="6" y="40"/>
                      <a:pt x="12" y="55"/>
                    </a:cubicBezTo>
                    <a:cubicBezTo>
                      <a:pt x="12" y="55"/>
                      <a:pt x="0" y="30"/>
                      <a:pt x="4" y="15"/>
                    </a:cubicBezTo>
                    <a:cubicBezTo>
                      <a:pt x="8" y="0"/>
                      <a:pt x="9" y="13"/>
                      <a:pt x="9" y="13"/>
                    </a:cubicBezTo>
                    <a:close/>
                  </a:path>
                </a:pathLst>
              </a:custGeom>
              <a:solidFill>
                <a:srgbClr val="1818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5" name="">
                <a:extLst>
                  <a:ext uri="{FF2B5EF4-FFF2-40B4-BE49-F238E27FC236}">
                    <a16:creationId xmlns:a16="http://schemas.microsoft.com/office/drawing/2014/main" id="{18D3DFE2-A0C1-4CCD-82D0-B6910BE634B1}"/>
                  </a:ext>
                </a:extLst>
              </p:cNvPr>
              <p:cNvSpPr/>
              <p:nvPr userDrawn="1"/>
            </p:nvSpPr>
            <p:spPr bwMode="auto">
              <a:xfrm>
                <a:off x="5491163" y="2008188"/>
                <a:ext cx="2370138" cy="3397250"/>
              </a:xfrm>
              <a:custGeom>
                <a:avLst/>
                <a:gdLst>
                  <a:gd name="T0" fmla="*/ 39 w 153"/>
                  <a:gd name="T1" fmla="*/ 53 h 220"/>
                  <a:gd name="T2" fmla="*/ 61 w 153"/>
                  <a:gd name="T3" fmla="*/ 142 h 220"/>
                  <a:gd name="T4" fmla="*/ 72 w 153"/>
                  <a:gd name="T5" fmla="*/ 217 h 220"/>
                  <a:gd name="T6" fmla="*/ 145 w 153"/>
                  <a:gd name="T7" fmla="*/ 219 h 220"/>
                  <a:gd name="T8" fmla="*/ 145 w 153"/>
                  <a:gd name="T9" fmla="*/ 219 h 220"/>
                  <a:gd name="T10" fmla="*/ 146 w 153"/>
                  <a:gd name="T11" fmla="*/ 219 h 220"/>
                  <a:gd name="T12" fmla="*/ 147 w 153"/>
                  <a:gd name="T13" fmla="*/ 220 h 220"/>
                  <a:gd name="T14" fmla="*/ 151 w 153"/>
                  <a:gd name="T15" fmla="*/ 205 h 220"/>
                  <a:gd name="T16" fmla="*/ 148 w 153"/>
                  <a:gd name="T17" fmla="*/ 193 h 220"/>
                  <a:gd name="T18" fmla="*/ 120 w 153"/>
                  <a:gd name="T19" fmla="*/ 116 h 220"/>
                  <a:gd name="T20" fmla="*/ 92 w 153"/>
                  <a:gd name="T21" fmla="*/ 57 h 220"/>
                  <a:gd name="T22" fmla="*/ 84 w 153"/>
                  <a:gd name="T23" fmla="*/ 43 h 220"/>
                  <a:gd name="T24" fmla="*/ 0 w 153"/>
                  <a:gd name="T25" fmla="*/ 12 h 220"/>
                  <a:gd name="T26" fmla="*/ 39 w 153"/>
                  <a:gd name="T27" fmla="*/ 53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3" h="220">
                    <a:moveTo>
                      <a:pt x="39" y="53"/>
                    </a:moveTo>
                    <a:cubicBezTo>
                      <a:pt x="39" y="53"/>
                      <a:pt x="68" y="102"/>
                      <a:pt x="61" y="142"/>
                    </a:cubicBezTo>
                    <a:cubicBezTo>
                      <a:pt x="54" y="182"/>
                      <a:pt x="44" y="214"/>
                      <a:pt x="72" y="217"/>
                    </a:cubicBezTo>
                    <a:cubicBezTo>
                      <a:pt x="101" y="220"/>
                      <a:pt x="119" y="209"/>
                      <a:pt x="145" y="219"/>
                    </a:cubicBezTo>
                    <a:cubicBezTo>
                      <a:pt x="145" y="219"/>
                      <a:pt x="145" y="219"/>
                      <a:pt x="145" y="219"/>
                    </a:cubicBezTo>
                    <a:cubicBezTo>
                      <a:pt x="145" y="219"/>
                      <a:pt x="145" y="219"/>
                      <a:pt x="146" y="219"/>
                    </a:cubicBezTo>
                    <a:cubicBezTo>
                      <a:pt x="146" y="220"/>
                      <a:pt x="147" y="220"/>
                      <a:pt x="147" y="220"/>
                    </a:cubicBezTo>
                    <a:cubicBezTo>
                      <a:pt x="152" y="220"/>
                      <a:pt x="153" y="215"/>
                      <a:pt x="151" y="205"/>
                    </a:cubicBezTo>
                    <a:cubicBezTo>
                      <a:pt x="150" y="201"/>
                      <a:pt x="149" y="197"/>
                      <a:pt x="148" y="193"/>
                    </a:cubicBezTo>
                    <a:cubicBezTo>
                      <a:pt x="143" y="173"/>
                      <a:pt x="132" y="144"/>
                      <a:pt x="120" y="116"/>
                    </a:cubicBezTo>
                    <a:cubicBezTo>
                      <a:pt x="111" y="94"/>
                      <a:pt x="101" y="73"/>
                      <a:pt x="92" y="57"/>
                    </a:cubicBezTo>
                    <a:cubicBezTo>
                      <a:pt x="89" y="52"/>
                      <a:pt x="87" y="47"/>
                      <a:pt x="84" y="43"/>
                    </a:cubicBezTo>
                    <a:cubicBezTo>
                      <a:pt x="58" y="0"/>
                      <a:pt x="0" y="12"/>
                      <a:pt x="0" y="12"/>
                    </a:cubicBezTo>
                    <a:lnTo>
                      <a:pt x="39" y="53"/>
                    </a:lnTo>
                    <a:close/>
                  </a:path>
                </a:pathLst>
              </a:custGeom>
              <a:solidFill>
                <a:srgbClr val="1818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6" name="">
                <a:extLst>
                  <a:ext uri="{FF2B5EF4-FFF2-40B4-BE49-F238E27FC236}">
                    <a16:creationId xmlns:a16="http://schemas.microsoft.com/office/drawing/2014/main" id="{FB901C9B-658F-4D5C-95FC-11B4E54390FC}"/>
                  </a:ext>
                </a:extLst>
              </p:cNvPr>
              <p:cNvSpPr/>
              <p:nvPr userDrawn="1"/>
            </p:nvSpPr>
            <p:spPr bwMode="auto">
              <a:xfrm>
                <a:off x="6884988" y="2887663"/>
                <a:ext cx="960438" cy="2517775"/>
              </a:xfrm>
              <a:custGeom>
                <a:avLst/>
                <a:gdLst>
                  <a:gd name="T0" fmla="*/ 1 w 62"/>
                  <a:gd name="T1" fmla="*/ 2 h 163"/>
                  <a:gd name="T2" fmla="*/ 30 w 62"/>
                  <a:gd name="T3" fmla="*/ 59 h 163"/>
                  <a:gd name="T4" fmla="*/ 56 w 62"/>
                  <a:gd name="T5" fmla="*/ 121 h 163"/>
                  <a:gd name="T6" fmla="*/ 58 w 62"/>
                  <a:gd name="T7" fmla="*/ 136 h 163"/>
                  <a:gd name="T8" fmla="*/ 55 w 62"/>
                  <a:gd name="T9" fmla="*/ 162 h 163"/>
                  <a:gd name="T10" fmla="*/ 56 w 62"/>
                  <a:gd name="T11" fmla="*/ 162 h 163"/>
                  <a:gd name="T12" fmla="*/ 57 w 62"/>
                  <a:gd name="T13" fmla="*/ 163 h 163"/>
                  <a:gd name="T14" fmla="*/ 61 w 62"/>
                  <a:gd name="T15" fmla="*/ 148 h 163"/>
                  <a:gd name="T16" fmla="*/ 59 w 62"/>
                  <a:gd name="T17" fmla="*/ 120 h 163"/>
                  <a:gd name="T18" fmla="*/ 3 w 62"/>
                  <a:gd name="T19" fmla="*/ 1 h 163"/>
                  <a:gd name="T20" fmla="*/ 2 w 62"/>
                  <a:gd name="T21" fmla="*/ 0 h 163"/>
                  <a:gd name="T22" fmla="*/ 1 w 62"/>
                  <a:gd name="T23" fmla="*/ 0 h 163"/>
                  <a:gd name="T24" fmla="*/ 1 w 62"/>
                  <a:gd name="T25" fmla="*/ 2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163">
                    <a:moveTo>
                      <a:pt x="1" y="2"/>
                    </a:moveTo>
                    <a:cubicBezTo>
                      <a:pt x="1" y="3"/>
                      <a:pt x="16" y="30"/>
                      <a:pt x="30" y="59"/>
                    </a:cubicBezTo>
                    <a:cubicBezTo>
                      <a:pt x="42" y="83"/>
                      <a:pt x="53" y="108"/>
                      <a:pt x="56" y="121"/>
                    </a:cubicBezTo>
                    <a:cubicBezTo>
                      <a:pt x="57" y="127"/>
                      <a:pt x="58" y="132"/>
                      <a:pt x="58" y="136"/>
                    </a:cubicBezTo>
                    <a:cubicBezTo>
                      <a:pt x="59" y="150"/>
                      <a:pt x="56" y="159"/>
                      <a:pt x="55" y="162"/>
                    </a:cubicBezTo>
                    <a:cubicBezTo>
                      <a:pt x="55" y="162"/>
                      <a:pt x="55" y="162"/>
                      <a:pt x="56" y="162"/>
                    </a:cubicBezTo>
                    <a:cubicBezTo>
                      <a:pt x="56" y="163"/>
                      <a:pt x="57" y="163"/>
                      <a:pt x="57" y="163"/>
                    </a:cubicBezTo>
                    <a:cubicBezTo>
                      <a:pt x="59" y="160"/>
                      <a:pt x="60" y="155"/>
                      <a:pt x="61" y="148"/>
                    </a:cubicBezTo>
                    <a:cubicBezTo>
                      <a:pt x="62" y="141"/>
                      <a:pt x="61" y="132"/>
                      <a:pt x="59" y="120"/>
                    </a:cubicBezTo>
                    <a:cubicBezTo>
                      <a:pt x="52" y="91"/>
                      <a:pt x="5" y="4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1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1818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7" name="">
                <a:extLst>
                  <a:ext uri="{FF2B5EF4-FFF2-40B4-BE49-F238E27FC236}">
                    <a16:creationId xmlns:a16="http://schemas.microsoft.com/office/drawing/2014/main" id="{BC64D72E-6D9E-43E3-81AC-6DD4216F659D}"/>
                  </a:ext>
                </a:extLst>
              </p:cNvPr>
              <p:cNvSpPr/>
              <p:nvPr userDrawn="1"/>
            </p:nvSpPr>
            <p:spPr bwMode="auto">
              <a:xfrm>
                <a:off x="5041900" y="3197226"/>
                <a:ext cx="1285875" cy="1312863"/>
              </a:xfrm>
              <a:custGeom>
                <a:avLst/>
                <a:gdLst>
                  <a:gd name="T0" fmla="*/ 34 w 83"/>
                  <a:gd name="T1" fmla="*/ 10 h 85"/>
                  <a:gd name="T2" fmla="*/ 74 w 83"/>
                  <a:gd name="T3" fmla="*/ 35 h 85"/>
                  <a:gd name="T4" fmla="*/ 32 w 83"/>
                  <a:gd name="T5" fmla="*/ 81 h 85"/>
                  <a:gd name="T6" fmla="*/ 34 w 83"/>
                  <a:gd name="T7" fmla="*/ 1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85">
                    <a:moveTo>
                      <a:pt x="34" y="10"/>
                    </a:moveTo>
                    <a:cubicBezTo>
                      <a:pt x="34" y="10"/>
                      <a:pt x="65" y="0"/>
                      <a:pt x="74" y="35"/>
                    </a:cubicBezTo>
                    <a:cubicBezTo>
                      <a:pt x="83" y="70"/>
                      <a:pt x="52" y="85"/>
                      <a:pt x="32" y="81"/>
                    </a:cubicBezTo>
                    <a:cubicBezTo>
                      <a:pt x="13" y="78"/>
                      <a:pt x="0" y="16"/>
                      <a:pt x="34" y="1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34D3F"/>
                  </a:gs>
                  <a:gs pos="100000">
                    <a:srgbClr val="FBB990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8" name="">
                <a:extLst>
                  <a:ext uri="{FF2B5EF4-FFF2-40B4-BE49-F238E27FC236}">
                    <a16:creationId xmlns:a16="http://schemas.microsoft.com/office/drawing/2014/main" id="{48690E97-E414-4AD5-A529-3CC727C62E41}"/>
                  </a:ext>
                </a:extLst>
              </p:cNvPr>
              <p:cNvSpPr/>
              <p:nvPr userDrawn="1"/>
            </p:nvSpPr>
            <p:spPr bwMode="auto">
              <a:xfrm>
                <a:off x="5676900" y="3243263"/>
                <a:ext cx="758825" cy="757238"/>
              </a:xfrm>
              <a:custGeom>
                <a:avLst/>
                <a:gdLst>
                  <a:gd name="T0" fmla="*/ 0 w 49"/>
                  <a:gd name="T1" fmla="*/ 24 h 49"/>
                  <a:gd name="T2" fmla="*/ 24 w 49"/>
                  <a:gd name="T3" fmla="*/ 0 h 49"/>
                  <a:gd name="T4" fmla="*/ 49 w 49"/>
                  <a:gd name="T5" fmla="*/ 24 h 49"/>
                  <a:gd name="T6" fmla="*/ 24 w 49"/>
                  <a:gd name="T7" fmla="*/ 49 h 49"/>
                  <a:gd name="T8" fmla="*/ 0 w 49"/>
                  <a:gd name="T9" fmla="*/ 24 h 49"/>
                  <a:gd name="T10" fmla="*/ 3 w 49"/>
                  <a:gd name="T11" fmla="*/ 24 h 49"/>
                  <a:gd name="T12" fmla="*/ 24 w 49"/>
                  <a:gd name="T13" fmla="*/ 46 h 49"/>
                  <a:gd name="T14" fmla="*/ 46 w 49"/>
                  <a:gd name="T15" fmla="*/ 24 h 49"/>
                  <a:gd name="T16" fmla="*/ 24 w 49"/>
                  <a:gd name="T17" fmla="*/ 3 h 49"/>
                  <a:gd name="T18" fmla="*/ 3 w 49"/>
                  <a:gd name="T19" fmla="*/ 2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9">
                    <a:moveTo>
                      <a:pt x="0" y="24"/>
                    </a:moveTo>
                    <a:cubicBezTo>
                      <a:pt x="0" y="11"/>
                      <a:pt x="11" y="0"/>
                      <a:pt x="24" y="0"/>
                    </a:cubicBezTo>
                    <a:cubicBezTo>
                      <a:pt x="38" y="0"/>
                      <a:pt x="49" y="11"/>
                      <a:pt x="49" y="24"/>
                    </a:cubicBezTo>
                    <a:cubicBezTo>
                      <a:pt x="49" y="38"/>
                      <a:pt x="38" y="49"/>
                      <a:pt x="24" y="49"/>
                    </a:cubicBezTo>
                    <a:cubicBezTo>
                      <a:pt x="11" y="49"/>
                      <a:pt x="0" y="38"/>
                      <a:pt x="0" y="24"/>
                    </a:cubicBezTo>
                    <a:close/>
                    <a:moveTo>
                      <a:pt x="3" y="24"/>
                    </a:moveTo>
                    <a:cubicBezTo>
                      <a:pt x="3" y="36"/>
                      <a:pt x="12" y="46"/>
                      <a:pt x="24" y="46"/>
                    </a:cubicBezTo>
                    <a:cubicBezTo>
                      <a:pt x="36" y="46"/>
                      <a:pt x="46" y="36"/>
                      <a:pt x="46" y="24"/>
                    </a:cubicBezTo>
                    <a:cubicBezTo>
                      <a:pt x="46" y="13"/>
                      <a:pt x="36" y="3"/>
                      <a:pt x="24" y="3"/>
                    </a:cubicBezTo>
                    <a:cubicBezTo>
                      <a:pt x="12" y="3"/>
                      <a:pt x="3" y="13"/>
                      <a:pt x="3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9" name="">
                <a:extLst>
                  <a:ext uri="{FF2B5EF4-FFF2-40B4-BE49-F238E27FC236}">
                    <a16:creationId xmlns:a16="http://schemas.microsoft.com/office/drawing/2014/main" id="{11766511-1EAF-48D9-A771-7BEC67A54AD8}"/>
                  </a:ext>
                </a:extLst>
              </p:cNvPr>
              <p:cNvSpPr/>
              <p:nvPr userDrawn="1"/>
            </p:nvSpPr>
            <p:spPr bwMode="auto">
              <a:xfrm>
                <a:off x="4840288" y="3413126"/>
                <a:ext cx="758825" cy="757238"/>
              </a:xfrm>
              <a:custGeom>
                <a:avLst/>
                <a:gdLst>
                  <a:gd name="T0" fmla="*/ 0 w 49"/>
                  <a:gd name="T1" fmla="*/ 24 h 49"/>
                  <a:gd name="T2" fmla="*/ 24 w 49"/>
                  <a:gd name="T3" fmla="*/ 0 h 49"/>
                  <a:gd name="T4" fmla="*/ 49 w 49"/>
                  <a:gd name="T5" fmla="*/ 24 h 49"/>
                  <a:gd name="T6" fmla="*/ 24 w 49"/>
                  <a:gd name="T7" fmla="*/ 49 h 49"/>
                  <a:gd name="T8" fmla="*/ 0 w 49"/>
                  <a:gd name="T9" fmla="*/ 24 h 49"/>
                  <a:gd name="T10" fmla="*/ 3 w 49"/>
                  <a:gd name="T11" fmla="*/ 24 h 49"/>
                  <a:gd name="T12" fmla="*/ 24 w 49"/>
                  <a:gd name="T13" fmla="*/ 46 h 49"/>
                  <a:gd name="T14" fmla="*/ 46 w 49"/>
                  <a:gd name="T15" fmla="*/ 24 h 49"/>
                  <a:gd name="T16" fmla="*/ 24 w 49"/>
                  <a:gd name="T17" fmla="*/ 3 h 49"/>
                  <a:gd name="T18" fmla="*/ 3 w 49"/>
                  <a:gd name="T19" fmla="*/ 2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9">
                    <a:moveTo>
                      <a:pt x="0" y="24"/>
                    </a:moveTo>
                    <a:cubicBezTo>
                      <a:pt x="0" y="11"/>
                      <a:pt x="11" y="0"/>
                      <a:pt x="24" y="0"/>
                    </a:cubicBezTo>
                    <a:cubicBezTo>
                      <a:pt x="38" y="0"/>
                      <a:pt x="49" y="11"/>
                      <a:pt x="49" y="24"/>
                    </a:cubicBezTo>
                    <a:cubicBezTo>
                      <a:pt x="49" y="38"/>
                      <a:pt x="38" y="49"/>
                      <a:pt x="24" y="49"/>
                    </a:cubicBezTo>
                    <a:cubicBezTo>
                      <a:pt x="11" y="49"/>
                      <a:pt x="0" y="38"/>
                      <a:pt x="0" y="24"/>
                    </a:cubicBezTo>
                    <a:close/>
                    <a:moveTo>
                      <a:pt x="3" y="24"/>
                    </a:moveTo>
                    <a:cubicBezTo>
                      <a:pt x="3" y="36"/>
                      <a:pt x="12" y="46"/>
                      <a:pt x="24" y="46"/>
                    </a:cubicBezTo>
                    <a:cubicBezTo>
                      <a:pt x="36" y="46"/>
                      <a:pt x="46" y="36"/>
                      <a:pt x="46" y="24"/>
                    </a:cubicBezTo>
                    <a:cubicBezTo>
                      <a:pt x="46" y="13"/>
                      <a:pt x="36" y="3"/>
                      <a:pt x="24" y="3"/>
                    </a:cubicBezTo>
                    <a:cubicBezTo>
                      <a:pt x="12" y="3"/>
                      <a:pt x="3" y="13"/>
                      <a:pt x="3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0" name="">
                <a:extLst>
                  <a:ext uri="{FF2B5EF4-FFF2-40B4-BE49-F238E27FC236}">
                    <a16:creationId xmlns:a16="http://schemas.microsoft.com/office/drawing/2014/main" id="{640083C6-70C9-4F74-9EA4-4914E985DB3D}"/>
                  </a:ext>
                </a:extLst>
              </p:cNvPr>
              <p:cNvSpPr/>
              <p:nvPr userDrawn="1"/>
            </p:nvSpPr>
            <p:spPr bwMode="auto">
              <a:xfrm>
                <a:off x="5537200" y="3598863"/>
                <a:ext cx="171450" cy="92075"/>
              </a:xfrm>
              <a:custGeom>
                <a:avLst/>
                <a:gdLst>
                  <a:gd name="T0" fmla="*/ 2 w 11"/>
                  <a:gd name="T1" fmla="*/ 6 h 6"/>
                  <a:gd name="T2" fmla="*/ 10 w 11"/>
                  <a:gd name="T3" fmla="*/ 4 h 6"/>
                  <a:gd name="T4" fmla="*/ 11 w 11"/>
                  <a:gd name="T5" fmla="*/ 1 h 6"/>
                  <a:gd name="T6" fmla="*/ 0 w 11"/>
                  <a:gd name="T7" fmla="*/ 4 h 6"/>
                  <a:gd name="T8" fmla="*/ 2 w 11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6">
                    <a:moveTo>
                      <a:pt x="2" y="6"/>
                    </a:moveTo>
                    <a:cubicBezTo>
                      <a:pt x="5" y="2"/>
                      <a:pt x="10" y="4"/>
                      <a:pt x="10" y="4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8" y="0"/>
                      <a:pt x="3" y="0"/>
                      <a:pt x="0" y="4"/>
                    </a:cubicBez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1" name="">
                <a:extLst>
                  <a:ext uri="{FF2B5EF4-FFF2-40B4-BE49-F238E27FC236}">
                    <a16:creationId xmlns:a16="http://schemas.microsoft.com/office/drawing/2014/main" id="{74DA8A90-38BE-42AC-B041-EBAB9B9D57C5}"/>
                  </a:ext>
                </a:extLst>
              </p:cNvPr>
              <p:cNvSpPr/>
              <p:nvPr userDrawn="1"/>
            </p:nvSpPr>
            <p:spPr bwMode="auto">
              <a:xfrm>
                <a:off x="5149850" y="3629026"/>
                <a:ext cx="217488" cy="247650"/>
              </a:xfrm>
              <a:custGeom>
                <a:avLst/>
                <a:gdLst>
                  <a:gd name="T0" fmla="*/ 14 w 14"/>
                  <a:gd name="T1" fmla="*/ 8 h 16"/>
                  <a:gd name="T2" fmla="*/ 10 w 14"/>
                  <a:gd name="T3" fmla="*/ 16 h 16"/>
                  <a:gd name="T4" fmla="*/ 5 w 14"/>
                  <a:gd name="T5" fmla="*/ 8 h 16"/>
                  <a:gd name="T6" fmla="*/ 6 w 14"/>
                  <a:gd name="T7" fmla="*/ 4 h 16"/>
                  <a:gd name="T8" fmla="*/ 0 w 14"/>
                  <a:gd name="T9" fmla="*/ 1 h 16"/>
                  <a:gd name="T10" fmla="*/ 8 w 14"/>
                  <a:gd name="T11" fmla="*/ 0 h 16"/>
                  <a:gd name="T12" fmla="*/ 9 w 14"/>
                  <a:gd name="T13" fmla="*/ 0 h 16"/>
                  <a:gd name="T14" fmla="*/ 14 w 14"/>
                  <a:gd name="T15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16">
                    <a:moveTo>
                      <a:pt x="14" y="8"/>
                    </a:moveTo>
                    <a:cubicBezTo>
                      <a:pt x="14" y="12"/>
                      <a:pt x="12" y="16"/>
                      <a:pt x="10" y="16"/>
                    </a:cubicBezTo>
                    <a:cubicBezTo>
                      <a:pt x="8" y="16"/>
                      <a:pt x="5" y="12"/>
                      <a:pt x="5" y="8"/>
                    </a:cubicBezTo>
                    <a:cubicBezTo>
                      <a:pt x="5" y="6"/>
                      <a:pt x="5" y="5"/>
                      <a:pt x="6" y="4"/>
                    </a:cubicBezTo>
                    <a:cubicBezTo>
                      <a:pt x="2" y="4"/>
                      <a:pt x="0" y="1"/>
                      <a:pt x="0" y="1"/>
                    </a:cubicBezTo>
                    <a:cubicBezTo>
                      <a:pt x="3" y="2"/>
                      <a:pt x="7" y="1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2" y="0"/>
                      <a:pt x="14" y="3"/>
                      <a:pt x="14" y="8"/>
                    </a:cubicBezTo>
                    <a:close/>
                  </a:path>
                </a:pathLst>
              </a:custGeom>
              <a:solidFill>
                <a:srgbClr val="1818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2" name="">
                <a:extLst>
                  <a:ext uri="{FF2B5EF4-FFF2-40B4-BE49-F238E27FC236}">
                    <a16:creationId xmlns:a16="http://schemas.microsoft.com/office/drawing/2014/main" id="{825DE6B2-2380-4F0D-9170-06D9D73AA564}"/>
                  </a:ext>
                </a:extLst>
              </p:cNvPr>
              <p:cNvSpPr/>
              <p:nvPr userDrawn="1"/>
            </p:nvSpPr>
            <p:spPr bwMode="auto">
              <a:xfrm>
                <a:off x="5940425" y="3505201"/>
                <a:ext cx="201613" cy="247650"/>
              </a:xfrm>
              <a:custGeom>
                <a:avLst/>
                <a:gdLst>
                  <a:gd name="T0" fmla="*/ 1 w 13"/>
                  <a:gd name="T1" fmla="*/ 9 h 16"/>
                  <a:gd name="T2" fmla="*/ 6 w 13"/>
                  <a:gd name="T3" fmla="*/ 16 h 16"/>
                  <a:gd name="T4" fmla="*/ 9 w 13"/>
                  <a:gd name="T5" fmla="*/ 8 h 16"/>
                  <a:gd name="T6" fmla="*/ 8 w 13"/>
                  <a:gd name="T7" fmla="*/ 3 h 16"/>
                  <a:gd name="T8" fmla="*/ 13 w 13"/>
                  <a:gd name="T9" fmla="*/ 0 h 16"/>
                  <a:gd name="T10" fmla="*/ 5 w 13"/>
                  <a:gd name="T11" fmla="*/ 1 h 16"/>
                  <a:gd name="T12" fmla="*/ 4 w 13"/>
                  <a:gd name="T13" fmla="*/ 1 h 16"/>
                  <a:gd name="T14" fmla="*/ 1 w 13"/>
                  <a:gd name="T15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6">
                    <a:moveTo>
                      <a:pt x="1" y="9"/>
                    </a:moveTo>
                    <a:cubicBezTo>
                      <a:pt x="1" y="13"/>
                      <a:pt x="4" y="16"/>
                      <a:pt x="6" y="16"/>
                    </a:cubicBezTo>
                    <a:cubicBezTo>
                      <a:pt x="8" y="16"/>
                      <a:pt x="10" y="12"/>
                      <a:pt x="9" y="8"/>
                    </a:cubicBezTo>
                    <a:cubicBezTo>
                      <a:pt x="9" y="6"/>
                      <a:pt x="9" y="5"/>
                      <a:pt x="8" y="3"/>
                    </a:cubicBezTo>
                    <a:cubicBezTo>
                      <a:pt x="12" y="3"/>
                      <a:pt x="13" y="0"/>
                      <a:pt x="13" y="0"/>
                    </a:cubicBezTo>
                    <a:cubicBezTo>
                      <a:pt x="11" y="1"/>
                      <a:pt x="7" y="1"/>
                      <a:pt x="5" y="1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2" y="1"/>
                      <a:pt x="0" y="5"/>
                      <a:pt x="1" y="9"/>
                    </a:cubicBezTo>
                    <a:close/>
                  </a:path>
                </a:pathLst>
              </a:custGeom>
              <a:solidFill>
                <a:srgbClr val="1818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3" name="">
                <a:extLst>
                  <a:ext uri="{FF2B5EF4-FFF2-40B4-BE49-F238E27FC236}">
                    <a16:creationId xmlns:a16="http://schemas.microsoft.com/office/drawing/2014/main" id="{85F0BD46-43AE-46D1-A3B4-7DB2C648B635}"/>
                  </a:ext>
                </a:extLst>
              </p:cNvPr>
              <p:cNvSpPr/>
              <p:nvPr userDrawn="1"/>
            </p:nvSpPr>
            <p:spPr bwMode="auto">
              <a:xfrm>
                <a:off x="4964113" y="3429001"/>
                <a:ext cx="1781175" cy="1390650"/>
              </a:xfrm>
              <a:custGeom>
                <a:avLst/>
                <a:gdLst>
                  <a:gd name="T0" fmla="*/ 110 w 115"/>
                  <a:gd name="T1" fmla="*/ 33 h 90"/>
                  <a:gd name="T2" fmla="*/ 104 w 115"/>
                  <a:gd name="T3" fmla="*/ 51 h 90"/>
                  <a:gd name="T4" fmla="*/ 101 w 115"/>
                  <a:gd name="T5" fmla="*/ 57 h 90"/>
                  <a:gd name="T6" fmla="*/ 101 w 115"/>
                  <a:gd name="T7" fmla="*/ 41 h 90"/>
                  <a:gd name="T8" fmla="*/ 99 w 115"/>
                  <a:gd name="T9" fmla="*/ 22 h 90"/>
                  <a:gd name="T10" fmla="*/ 98 w 115"/>
                  <a:gd name="T11" fmla="*/ 20 h 90"/>
                  <a:gd name="T12" fmla="*/ 107 w 115"/>
                  <a:gd name="T13" fmla="*/ 4 h 90"/>
                  <a:gd name="T14" fmla="*/ 104 w 115"/>
                  <a:gd name="T15" fmla="*/ 2 h 90"/>
                  <a:gd name="T16" fmla="*/ 95 w 115"/>
                  <a:gd name="T17" fmla="*/ 17 h 90"/>
                  <a:gd name="T18" fmla="*/ 91 w 115"/>
                  <a:gd name="T19" fmla="*/ 17 h 90"/>
                  <a:gd name="T20" fmla="*/ 76 w 115"/>
                  <a:gd name="T21" fmla="*/ 22 h 90"/>
                  <a:gd name="T22" fmla="*/ 9 w 115"/>
                  <a:gd name="T23" fmla="*/ 31 h 90"/>
                  <a:gd name="T24" fmla="*/ 7 w 115"/>
                  <a:gd name="T25" fmla="*/ 32 h 90"/>
                  <a:gd name="T26" fmla="*/ 3 w 115"/>
                  <a:gd name="T27" fmla="*/ 36 h 90"/>
                  <a:gd name="T28" fmla="*/ 2 w 115"/>
                  <a:gd name="T29" fmla="*/ 50 h 90"/>
                  <a:gd name="T30" fmla="*/ 7 w 115"/>
                  <a:gd name="T31" fmla="*/ 65 h 90"/>
                  <a:gd name="T32" fmla="*/ 59 w 115"/>
                  <a:gd name="T33" fmla="*/ 88 h 90"/>
                  <a:gd name="T34" fmla="*/ 85 w 115"/>
                  <a:gd name="T35" fmla="*/ 80 h 90"/>
                  <a:gd name="T36" fmla="*/ 98 w 115"/>
                  <a:gd name="T37" fmla="*/ 69 h 90"/>
                  <a:gd name="T38" fmla="*/ 98 w 115"/>
                  <a:gd name="T39" fmla="*/ 69 h 90"/>
                  <a:gd name="T40" fmla="*/ 107 w 115"/>
                  <a:gd name="T41" fmla="*/ 53 h 90"/>
                  <a:gd name="T42" fmla="*/ 114 w 115"/>
                  <a:gd name="T43" fmla="*/ 34 h 90"/>
                  <a:gd name="T44" fmla="*/ 110 w 115"/>
                  <a:gd name="T45" fmla="*/ 3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5" h="90">
                    <a:moveTo>
                      <a:pt x="110" y="33"/>
                    </a:moveTo>
                    <a:cubicBezTo>
                      <a:pt x="108" y="39"/>
                      <a:pt x="106" y="45"/>
                      <a:pt x="104" y="51"/>
                    </a:cubicBezTo>
                    <a:cubicBezTo>
                      <a:pt x="103" y="53"/>
                      <a:pt x="102" y="55"/>
                      <a:pt x="101" y="57"/>
                    </a:cubicBezTo>
                    <a:cubicBezTo>
                      <a:pt x="101" y="52"/>
                      <a:pt x="101" y="46"/>
                      <a:pt x="101" y="41"/>
                    </a:cubicBezTo>
                    <a:cubicBezTo>
                      <a:pt x="100" y="35"/>
                      <a:pt x="100" y="28"/>
                      <a:pt x="99" y="22"/>
                    </a:cubicBezTo>
                    <a:cubicBezTo>
                      <a:pt x="98" y="21"/>
                      <a:pt x="98" y="20"/>
                      <a:pt x="98" y="20"/>
                    </a:cubicBezTo>
                    <a:cubicBezTo>
                      <a:pt x="101" y="15"/>
                      <a:pt x="104" y="9"/>
                      <a:pt x="107" y="4"/>
                    </a:cubicBezTo>
                    <a:cubicBezTo>
                      <a:pt x="109" y="2"/>
                      <a:pt x="105" y="0"/>
                      <a:pt x="104" y="2"/>
                    </a:cubicBezTo>
                    <a:cubicBezTo>
                      <a:pt x="101" y="7"/>
                      <a:pt x="98" y="12"/>
                      <a:pt x="95" y="17"/>
                    </a:cubicBezTo>
                    <a:cubicBezTo>
                      <a:pt x="93" y="17"/>
                      <a:pt x="92" y="17"/>
                      <a:pt x="91" y="17"/>
                    </a:cubicBezTo>
                    <a:cubicBezTo>
                      <a:pt x="86" y="18"/>
                      <a:pt x="81" y="20"/>
                      <a:pt x="76" y="22"/>
                    </a:cubicBezTo>
                    <a:cubicBezTo>
                      <a:pt x="54" y="28"/>
                      <a:pt x="31" y="31"/>
                      <a:pt x="9" y="31"/>
                    </a:cubicBezTo>
                    <a:cubicBezTo>
                      <a:pt x="8" y="31"/>
                      <a:pt x="7" y="31"/>
                      <a:pt x="7" y="32"/>
                    </a:cubicBezTo>
                    <a:cubicBezTo>
                      <a:pt x="5" y="33"/>
                      <a:pt x="4" y="34"/>
                      <a:pt x="3" y="36"/>
                    </a:cubicBezTo>
                    <a:cubicBezTo>
                      <a:pt x="0" y="40"/>
                      <a:pt x="1" y="46"/>
                      <a:pt x="2" y="50"/>
                    </a:cubicBezTo>
                    <a:cubicBezTo>
                      <a:pt x="3" y="55"/>
                      <a:pt x="5" y="60"/>
                      <a:pt x="7" y="65"/>
                    </a:cubicBezTo>
                    <a:cubicBezTo>
                      <a:pt x="13" y="84"/>
                      <a:pt x="44" y="90"/>
                      <a:pt x="59" y="88"/>
                    </a:cubicBezTo>
                    <a:cubicBezTo>
                      <a:pt x="67" y="86"/>
                      <a:pt x="76" y="85"/>
                      <a:pt x="85" y="80"/>
                    </a:cubicBezTo>
                    <a:cubicBezTo>
                      <a:pt x="89" y="78"/>
                      <a:pt x="94" y="74"/>
                      <a:pt x="98" y="69"/>
                    </a:cubicBezTo>
                    <a:cubicBezTo>
                      <a:pt x="98" y="69"/>
                      <a:pt x="98" y="69"/>
                      <a:pt x="98" y="69"/>
                    </a:cubicBezTo>
                    <a:cubicBezTo>
                      <a:pt x="102" y="64"/>
                      <a:pt x="105" y="59"/>
                      <a:pt x="107" y="53"/>
                    </a:cubicBezTo>
                    <a:cubicBezTo>
                      <a:pt x="109" y="47"/>
                      <a:pt x="112" y="40"/>
                      <a:pt x="114" y="34"/>
                    </a:cubicBezTo>
                    <a:cubicBezTo>
                      <a:pt x="115" y="32"/>
                      <a:pt x="111" y="31"/>
                      <a:pt x="110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78658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zh-CN" altLang="en-US" dirty="0"/>
          </a:p>
        </p:txBody>
      </p:sp>
      <p:cxnSp>
        <p:nvCxnSpPr>
          <p:cNvPr id="7" name="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">
            <a:extLst>
              <a:ext uri="{FF2B5EF4-FFF2-40B4-BE49-F238E27FC236}">
                <a16:creationId xmlns:a16="http://schemas.microsoft.com/office/drawing/2014/main" id="{04388434-9949-479C-A9C3-67A953F6A9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">
            <a:extLst>
              <a:ext uri="{FF2B5EF4-FFF2-40B4-BE49-F238E27FC236}">
                <a16:creationId xmlns:a16="http://schemas.microsoft.com/office/drawing/2014/main" id="{50A5656E-7A33-4865-A262-1F96263BAA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zh-CN" altLang="en-US"/>
              <a:t>请在插入菜单</a:t>
            </a:r>
            <a:r>
              <a:rPr lang="en-US" altLang="zh-CN"/>
              <a:t>—</a:t>
            </a:r>
            <a:r>
              <a:rPr lang="zh-CN" altLang="en-US"/>
              <a:t>页眉和页脚中修改此文本</a:t>
            </a:r>
            <a:endParaRPr lang="zh-CN" altLang="en-US" dirty="0"/>
          </a:p>
        </p:txBody>
      </p:sp>
      <p:sp>
        <p:nvSpPr>
          <p:cNvPr id="10" name="">
            <a:extLst>
              <a:ext uri="{FF2B5EF4-FFF2-40B4-BE49-F238E27FC236}">
                <a16:creationId xmlns:a16="http://schemas.microsoft.com/office/drawing/2014/main" id="{5BF52F79-380E-4278-8B67-588AFE5840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02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69" r:id="rId3"/>
    <p:sldLayoutId id="2147483662" r:id="rId4"/>
    <p:sldLayoutId id="2147483655" r:id="rId5"/>
    <p:sldLayoutId id="2147483661" r:id="rId6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22" userDrawn="1">
          <p15:clr>
            <a:srgbClr val="F26B43"/>
          </p15:clr>
        </p15:guide>
        <p15:guide id="2" pos="7257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31" userDrawn="1">
          <p15:clr>
            <a:srgbClr val="F26B43"/>
          </p15:clr>
        </p15:guide>
        <p15:guide id="6" orient="horz" pos="3866" userDrawn="1">
          <p15:clr>
            <a:srgbClr val="F26B43"/>
          </p15:clr>
        </p15:guide>
      </p15:sldGuideLst>
    </p:ext>
  </p:extLst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image" Target="../media/image1.emf" Id="rId8" /><Relationship Type="http://schemas.openxmlformats.org/officeDocument/2006/relationships/oleObject" Target="../embeddings/oleObject1.bin" Id="rId7" /><Relationship Type="http://schemas.openxmlformats.org/officeDocument/2006/relationships/vmlDrawing" Target="../drawings/vmlDrawing1.vml" Id="rId2" /><Relationship Type="http://schemas.openxmlformats.org/officeDocument/2006/relationships/themeOverride" Target="../theme/themeOverride1.xml" Id="rId1" /><Relationship Type="http://schemas.openxmlformats.org/officeDocument/2006/relationships/slideLayout" Target="../slideLayouts/slideLayout1.xml" Id="rId6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../slideLayouts/slideLayout4.xml" Id="rId3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../slideLayouts/slideLayout2.xml" Id="rId2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../slideLayouts/slideLayout4.xml" Id="rId3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../slideLayouts/slideLayout4.xml" Id="rId2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slideLayout" Target="../slideLayouts/slideLayout4.xml" Id="rId3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slideLayout" Target="../slideLayouts/slideLayout4.xml" Id="rId3" /></Relationships>
</file>

<file path=ppt/slides/_rels/slide16.xml.rels>&#65279;<?xml version="1.0" encoding="utf-8"?><Relationships xmlns="http://schemas.openxmlformats.org/package/2006/relationships"><Relationship Type="http://schemas.openxmlformats.org/officeDocument/2006/relationships/slideLayout" Target="../slideLayouts/slideLayout4.xml" Id="rId3" /></Relationships>
</file>

<file path=ppt/slides/_rels/slide17.xml.rels>&#65279;<?xml version="1.0" encoding="utf-8"?><Relationships xmlns="http://schemas.openxmlformats.org/package/2006/relationships"><Relationship Type="http://schemas.openxmlformats.org/officeDocument/2006/relationships/image" Target="../media/image1.emf" Id="rId8" /><Relationship Type="http://schemas.openxmlformats.org/officeDocument/2006/relationships/oleObject" Target="../embeddings/oleObject2.bin" Id="rId7" /><Relationship Type="http://schemas.openxmlformats.org/officeDocument/2006/relationships/vmlDrawing" Target="../drawings/vmlDrawing2.vml" Id="rId2" /><Relationship Type="http://schemas.openxmlformats.org/officeDocument/2006/relationships/themeOverride" Target="../theme/themeOverride3.xml" Id="rId1" /><Relationship Type="http://schemas.openxmlformats.org/officeDocument/2006/relationships/slideLayout" Target="../slideLayouts/slideLayout6.xml" Id="rId6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../slideLayouts/slideLayout5.xml" Id="rId3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../slideLayouts/slideLayout2.xml" Id="rId3" /><Relationship Type="http://schemas.openxmlformats.org/officeDocument/2006/relationships/themeOverride" Target="../theme/themeOverride2.xml" Id="rId1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../slideLayouts/slideLayout4.xml" Id="rId3" /><Relationship Type="http://schemas.openxmlformats.org/officeDocument/2006/relationships/image" Target="../media/image2.jpg" Id="rId4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../slideLayouts/slideLayout4.xml" Id="rId3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../slideLayouts/slideLayout4.xml" Id="rId3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../slideLayouts/slideLayout2.xml" Id="rId2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../slideLayouts/slideLayout4.xml" Id="rId3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../slideLayouts/slideLayout4.xml" Id="rId3" /></Relationships>
</file>

<file path=ppt/slides/slide1.xml><?xml version="1.0" encoding="utf-8"?>
<p:sld xmlns:a16="http://schemas.microsoft.com/office/drawing/2014/main" xmlns:p14="http://schemas.microsoft.com/office/powerpoint/2010/main" xmlns:mc="http://schemas.openxmlformats.org/markup-compatibility/2006" xmlns:v="urn:schemas-microsoft-com:vml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" hidden="1">
            <a:extLst>
              <a:ext uri="{FF2B5EF4-FFF2-40B4-BE49-F238E27FC236}">
                <a16:creationId xmlns:a16="http://schemas.microsoft.com/office/drawing/2014/main" id="{3C326D0B-7DAB-41B6-8030-2E4A18CC94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40861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" name="think-cell Slide" r:id="rId7" imgW="347" imgH="348" progId="TCLayout.ActiveDocument.1">
                  <p:embed/>
                </p:oleObj>
              </mc:Choice>
              <mc:Fallback>
                <p:oleObj name="think-cell Slide" r:id="rId7" imgW="347" imgH="348" progId="TCLayout.ActiveDocument.1">
                  <p:embed/>
                  <p:pic>
                    <p:nvPicPr>
                      <p:cNvPr id="3" name="" hidden="1">
                        <a:extLst>
                          <a:ext uri="{FF2B5EF4-FFF2-40B4-BE49-F238E27FC236}">
                            <a16:creationId xmlns:a16="http://schemas.microsoft.com/office/drawing/2014/main" id="{3C326D0B-7DAB-41B6-8030-2E4A18CC94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" hidden="1">
            <a:extLst>
              <a:ext uri="{FF2B5EF4-FFF2-40B4-BE49-F238E27FC236}">
                <a16:creationId xmlns:a16="http://schemas.microsoft.com/office/drawing/2014/main" id="{EC933494-1B63-4A32-964F-D05236799BAA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4000" b="1" dirty="0">
              <a:latin typeface="Arial" panose="020B0604020202020204" pitchFamily="34" charset="0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"/>
          <p:cNvSpPr>
            <a:spLocks noGrp="1"/>
          </p:cNvSpPr>
          <p:nvPr>
            <p:ph type="subTitle" idx="1"/>
          </p:nvPr>
        </p:nvSpPr>
        <p:spPr>
          <a:xfrm>
            <a:off x="673100" y="4340728"/>
            <a:ext cx="1916966" cy="432046"/>
          </a:xfrm>
          <a:solidFill>
            <a:schemeClr val="accent2"/>
          </a:solidFill>
        </p:spPr>
        <p:txBody>
          <a:bodyPr>
            <a:normAutofit lnSpcReduction="10000"/>
          </a:bodyPr>
          <a:lstStyle/>
          <a:p>
            <a:pPr algn="ctr"/>
            <a:r>
              <a:rPr lang="en-US" altLang="zh-CN" dirty="0"/>
              <a:t>Subtitle here</a:t>
            </a:r>
          </a:p>
        </p:txBody>
      </p:sp>
      <p:sp>
        <p:nvSpPr>
          <p:cNvPr id="4" name=""/>
          <p:cNvSpPr>
            <a:spLocks noGrp="1"/>
          </p:cNvSpPr>
          <p:nvPr>
            <p:ph type="ctrTitle"/>
          </p:nvPr>
        </p:nvSpPr>
        <p:spPr>
          <a:xfrm>
            <a:off x="673100" y="3361494"/>
            <a:ext cx="6033884" cy="706603"/>
          </a:xfrm>
        </p:spPr>
        <p:txBody>
          <a:bodyPr>
            <a:noAutofit/>
          </a:bodyPr>
          <a:lstStyle/>
          <a:p>
            <a:r>
              <a:rPr lang="zh-CN" altLang="en-US" sz="4400" b="0" dirty="0"/>
              <a:t>新型冠状</a:t>
            </a:r>
            <a:r>
              <a:rPr lang="zh-CN" altLang="en-US" sz="4400" b="0" dirty="0" smtClean="0"/>
              <a:t>病毒科普知识</a:t>
            </a:r>
            <a:endParaRPr lang="zh-CN" altLang="en-US" sz="4400" b="0" dirty="0"/>
          </a:p>
        </p:txBody>
      </p:sp>
      <p:sp>
        <p:nvSpPr>
          <p:cNvPr id="6" name=""/>
          <p:cNvSpPr>
            <a:spLocks noGrp="1"/>
          </p:cNvSpPr>
          <p:nvPr>
            <p:ph type="body" sz="quarter" idx="10"/>
          </p:nvPr>
        </p:nvSpPr>
        <p:spPr>
          <a:xfrm>
            <a:off x="673100" y="5616800"/>
            <a:ext cx="6033884" cy="296271"/>
          </a:xfrm>
        </p:spPr>
        <p:txBody>
          <a:bodyPr/>
          <a:lstStyle/>
          <a:p>
            <a:r>
              <a:rPr lang="en-US" altLang="zh-CN" dirty="0">
                <a:solidFill>
                  <a:schemeClr val="accent1"/>
                </a:solidFill>
              </a:rPr>
              <a:t>Speaker name and title</a:t>
            </a:r>
          </a:p>
        </p:txBody>
      </p:sp>
      <p:sp>
        <p:nvSpPr>
          <p:cNvPr id="7" name=""/>
          <p:cNvSpPr>
            <a:spLocks noGrp="1"/>
          </p:cNvSpPr>
          <p:nvPr>
            <p:ph type="body" sz="quarter" idx="11"/>
          </p:nvPr>
        </p:nvSpPr>
        <p:spPr>
          <a:xfrm>
            <a:off x="5485016" y="5616800"/>
            <a:ext cx="6033884" cy="296271"/>
          </a:xfrm>
        </p:spPr>
        <p:txBody>
          <a:bodyPr/>
          <a:lstStyle/>
          <a:p>
            <a:r>
              <a:rPr lang="en-US" altLang="zh-CN" dirty="0">
                <a:solidFill>
                  <a:schemeClr val="accent1"/>
                </a:solidFill>
              </a:rPr>
              <a:t>OfficePLUS</a:t>
            </a:r>
            <a:endParaRPr lang="en-US" altLang="en-US" dirty="0">
              <a:solidFill>
                <a:schemeClr val="accent1"/>
              </a:solidFill>
            </a:endParaRPr>
          </a:p>
        </p:txBody>
      </p:sp>
      <p:grpSp>
        <p:nvGrpSpPr>
          <p:cNvPr id="298" name=""/>
          <p:cNvGrpSpPr/>
          <p:nvPr/>
        </p:nvGrpSpPr>
        <p:grpSpPr>
          <a:xfrm>
            <a:off x="562264" y="2040080"/>
            <a:ext cx="5993863" cy="1339346"/>
            <a:chOff x="562264" y="2078180"/>
            <a:chExt cx="5993863" cy="1339346"/>
          </a:xfrm>
        </p:grpSpPr>
        <p:sp>
          <p:nvSpPr>
            <p:cNvPr id="238" name=""/>
            <p:cNvSpPr/>
            <p:nvPr/>
          </p:nvSpPr>
          <p:spPr>
            <a:xfrm>
              <a:off x="562264" y="2094085"/>
              <a:ext cx="1194251" cy="1323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8000" b="1" i="1" spc="-300" dirty="0">
                  <a:gradFill flip="none" rotWithShape="1">
                    <a:gsLst>
                      <a:gs pos="50000">
                        <a:schemeClr val="bg1"/>
                      </a:gs>
                      <a:gs pos="100000">
                        <a:schemeClr val="accent1"/>
                      </a:gs>
                    </a:gsLst>
                    <a:lin ang="2700000" scaled="1"/>
                    <a:tileRect/>
                  </a:gradFill>
                  <a:latin typeface="+mj-ea"/>
                  <a:ea typeface="+mj-ea"/>
                </a:rPr>
                <a:t>滚</a:t>
              </a:r>
            </a:p>
          </p:txBody>
        </p:sp>
        <p:sp>
          <p:nvSpPr>
            <p:cNvPr id="239" name=""/>
            <p:cNvSpPr/>
            <p:nvPr/>
          </p:nvSpPr>
          <p:spPr>
            <a:xfrm>
              <a:off x="1395815" y="2094086"/>
              <a:ext cx="1194251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8000" b="1" i="1" spc="-300" dirty="0">
                  <a:gradFill flip="none" rotWithShape="1">
                    <a:gsLst>
                      <a:gs pos="50000">
                        <a:schemeClr val="bg1"/>
                      </a:gs>
                      <a:gs pos="100000">
                        <a:schemeClr val="accent1"/>
                      </a:gs>
                    </a:gsLst>
                    <a:lin ang="2700000" scaled="1"/>
                    <a:tileRect/>
                  </a:gradFill>
                  <a:latin typeface="+mj-ea"/>
                  <a:ea typeface="+mj-ea"/>
                </a:rPr>
                <a:t>蛋</a:t>
              </a:r>
            </a:p>
          </p:txBody>
        </p:sp>
        <p:sp>
          <p:nvSpPr>
            <p:cNvPr id="240" name=""/>
            <p:cNvSpPr/>
            <p:nvPr/>
          </p:nvSpPr>
          <p:spPr>
            <a:xfrm>
              <a:off x="2229366" y="2094086"/>
              <a:ext cx="1194251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8000" b="1" i="1" spc="-300" dirty="0">
                  <a:gradFill flip="none" rotWithShape="1">
                    <a:gsLst>
                      <a:gs pos="50000">
                        <a:schemeClr val="bg1"/>
                      </a:gs>
                      <a:gs pos="100000">
                        <a:schemeClr val="accent1"/>
                      </a:gs>
                    </a:gsLst>
                    <a:lin ang="2700000" scaled="1"/>
                    <a:tileRect/>
                  </a:gradFill>
                  <a:latin typeface="+mj-ea"/>
                  <a:ea typeface="+mj-ea"/>
                </a:rPr>
                <a:t>吧</a:t>
              </a:r>
            </a:p>
          </p:txBody>
        </p:sp>
        <p:sp>
          <p:nvSpPr>
            <p:cNvPr id="241" name=""/>
            <p:cNvSpPr/>
            <p:nvPr/>
          </p:nvSpPr>
          <p:spPr>
            <a:xfrm>
              <a:off x="3062917" y="2078180"/>
              <a:ext cx="1069524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7200" b="1" i="1" spc="-300" dirty="0">
                  <a:gradFill flip="none" rotWithShape="1">
                    <a:gsLst>
                      <a:gs pos="50000">
                        <a:schemeClr val="bg1"/>
                      </a:gs>
                      <a:gs pos="100000">
                        <a:schemeClr val="accent1"/>
                      </a:gs>
                    </a:gsLst>
                    <a:lin ang="2700000" scaled="1"/>
                    <a:tileRect/>
                  </a:gradFill>
                  <a:latin typeface="+mj-ea"/>
                  <a:ea typeface="+mj-ea"/>
                </a:rPr>
                <a:t>，</a:t>
              </a:r>
            </a:p>
          </p:txBody>
        </p:sp>
        <p:sp>
          <p:nvSpPr>
            <p:cNvPr id="242" name=""/>
            <p:cNvSpPr/>
            <p:nvPr/>
          </p:nvSpPr>
          <p:spPr>
            <a:xfrm>
              <a:off x="3727609" y="2094086"/>
              <a:ext cx="1194251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8000" b="1" i="1" spc="-300" dirty="0">
                  <a:gradFill flip="none" rotWithShape="1">
                    <a:gsLst>
                      <a:gs pos="50000">
                        <a:schemeClr val="bg1"/>
                      </a:gs>
                      <a:gs pos="100000">
                        <a:schemeClr val="accent1"/>
                      </a:gs>
                    </a:gsLst>
                    <a:lin ang="2700000" scaled="1"/>
                    <a:tileRect/>
                  </a:gradFill>
                  <a:latin typeface="+mj-ea"/>
                  <a:ea typeface="+mj-ea"/>
                </a:rPr>
                <a:t>病</a:t>
              </a:r>
            </a:p>
          </p:txBody>
        </p:sp>
        <p:sp>
          <p:nvSpPr>
            <p:cNvPr id="243" name=""/>
            <p:cNvSpPr/>
            <p:nvPr/>
          </p:nvSpPr>
          <p:spPr>
            <a:xfrm>
              <a:off x="4561160" y="2094086"/>
              <a:ext cx="1161414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8000" b="1" i="1" spc="-300" dirty="0">
                  <a:gradFill flip="none" rotWithShape="1">
                    <a:gsLst>
                      <a:gs pos="50000">
                        <a:schemeClr val="bg1"/>
                      </a:gs>
                      <a:gs pos="100000">
                        <a:schemeClr val="accent1"/>
                      </a:gs>
                    </a:gsLst>
                    <a:lin ang="2700000" scaled="1"/>
                    <a:tileRect/>
                  </a:gradFill>
                  <a:latin typeface="+mj-ea"/>
                  <a:ea typeface="+mj-ea"/>
                </a:rPr>
                <a:t>毒</a:t>
              </a:r>
            </a:p>
          </p:txBody>
        </p:sp>
        <p:sp>
          <p:nvSpPr>
            <p:cNvPr id="244" name=""/>
            <p:cNvSpPr/>
            <p:nvPr/>
          </p:nvSpPr>
          <p:spPr>
            <a:xfrm>
              <a:off x="5361876" y="2094086"/>
              <a:ext cx="1194251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8000" b="1" i="1" spc="-300" dirty="0">
                  <a:gradFill flip="none" rotWithShape="1">
                    <a:gsLst>
                      <a:gs pos="50000">
                        <a:schemeClr val="bg1"/>
                      </a:gs>
                      <a:gs pos="100000">
                        <a:schemeClr val="accent1"/>
                      </a:gs>
                    </a:gsLst>
                    <a:lin ang="2700000" scaled="1"/>
                    <a:tileRect/>
                  </a:gradFill>
                  <a:latin typeface="+mj-ea"/>
                  <a:ea typeface="+mj-ea"/>
                </a:rPr>
                <a:t>君</a:t>
              </a:r>
            </a:p>
          </p:txBody>
        </p:sp>
      </p:grpSp>
      <p:grpSp>
        <p:nvGrpSpPr>
          <p:cNvPr id="16" name="">
            <a:extLst>
              <a:ext uri="{FF2B5EF4-FFF2-40B4-BE49-F238E27FC236}">
                <a16:creationId xmlns:a16="http://schemas.microsoft.com/office/drawing/2014/main" id="{98B038B7-B8CA-470B-A9A0-0BA9F6B3FA80}"/>
              </a:ext>
            </a:extLst>
          </p:cNvPr>
          <p:cNvGrpSpPr/>
          <p:nvPr/>
        </p:nvGrpSpPr>
        <p:grpSpPr>
          <a:xfrm>
            <a:off x="673100" y="292609"/>
            <a:ext cx="1699535" cy="532488"/>
            <a:chOff x="5123032" y="2373367"/>
            <a:chExt cx="2801768" cy="877833"/>
          </a:xfrm>
        </p:grpSpPr>
        <p:sp>
          <p:nvSpPr>
            <p:cNvPr id="17" name="">
              <a:extLst>
                <a:ext uri="{FF2B5EF4-FFF2-40B4-BE49-F238E27FC236}">
                  <a16:creationId xmlns:a16="http://schemas.microsoft.com/office/drawing/2014/main" id="{58B98116-88DE-4859-9209-5C4310C80B8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123032" y="2373367"/>
              <a:ext cx="604667" cy="779836"/>
            </a:xfrm>
            <a:custGeom>
              <a:avLst/>
              <a:gdLst>
                <a:gd name="T0" fmla="*/ 1658 w 3066"/>
                <a:gd name="T1" fmla="*/ 1409 h 3960"/>
                <a:gd name="T2" fmla="*/ 2200 w 3066"/>
                <a:gd name="T3" fmla="*/ 1482 h 3960"/>
                <a:gd name="T4" fmla="*/ 2799 w 3066"/>
                <a:gd name="T5" fmla="*/ 1713 h 3960"/>
                <a:gd name="T6" fmla="*/ 2451 w 3066"/>
                <a:gd name="T7" fmla="*/ 2548 h 3960"/>
                <a:gd name="T8" fmla="*/ 2162 w 3066"/>
                <a:gd name="T9" fmla="*/ 2681 h 3960"/>
                <a:gd name="T10" fmla="*/ 2295 w 3066"/>
                <a:gd name="T11" fmla="*/ 3960 h 3960"/>
                <a:gd name="T12" fmla="*/ 2429 w 3066"/>
                <a:gd name="T13" fmla="*/ 2815 h 3960"/>
                <a:gd name="T14" fmla="*/ 3066 w 3066"/>
                <a:gd name="T15" fmla="*/ 2200 h 3960"/>
                <a:gd name="T16" fmla="*/ 2715 w 3066"/>
                <a:gd name="T17" fmla="*/ 212 h 3960"/>
                <a:gd name="T18" fmla="*/ 2407 w 3066"/>
                <a:gd name="T19" fmla="*/ 229 h 3960"/>
                <a:gd name="T20" fmla="*/ 1876 w 3066"/>
                <a:gd name="T21" fmla="*/ 0 h 3960"/>
                <a:gd name="T22" fmla="*/ 1441 w 3066"/>
                <a:gd name="T23" fmla="*/ 0 h 3960"/>
                <a:gd name="T24" fmla="*/ 1021 w 3066"/>
                <a:gd name="T25" fmla="*/ 76 h 3960"/>
                <a:gd name="T26" fmla="*/ 602 w 3066"/>
                <a:gd name="T27" fmla="*/ 0 h 3960"/>
                <a:gd name="T28" fmla="*/ 251 w 3066"/>
                <a:gd name="T29" fmla="*/ 1076 h 3960"/>
                <a:gd name="T30" fmla="*/ 0 w 3066"/>
                <a:gd name="T31" fmla="*/ 1614 h 3960"/>
                <a:gd name="T32" fmla="*/ 244 w 3066"/>
                <a:gd name="T33" fmla="*/ 2182 h 3960"/>
                <a:gd name="T34" fmla="*/ 888 w 3066"/>
                <a:gd name="T35" fmla="*/ 3827 h 3960"/>
                <a:gd name="T36" fmla="*/ 1155 w 3066"/>
                <a:gd name="T37" fmla="*/ 3827 h 3960"/>
                <a:gd name="T38" fmla="*/ 1021 w 3066"/>
                <a:gd name="T39" fmla="*/ 2548 h 3960"/>
                <a:gd name="T40" fmla="*/ 504 w 3066"/>
                <a:gd name="T41" fmla="*/ 2124 h 3960"/>
                <a:gd name="T42" fmla="*/ 1089 w 3066"/>
                <a:gd name="T43" fmla="*/ 1965 h 3960"/>
                <a:gd name="T44" fmla="*/ 1525 w 3066"/>
                <a:gd name="T45" fmla="*/ 2044 h 3960"/>
                <a:gd name="T46" fmla="*/ 1658 w 3066"/>
                <a:gd name="T47" fmla="*/ 2602 h 3960"/>
                <a:gd name="T48" fmla="*/ 1792 w 3066"/>
                <a:gd name="T49" fmla="*/ 2044 h 3960"/>
                <a:gd name="T50" fmla="*/ 1541 w 3066"/>
                <a:gd name="T51" fmla="*/ 1494 h 3960"/>
                <a:gd name="T52" fmla="*/ 804 w 3066"/>
                <a:gd name="T53" fmla="*/ 267 h 3960"/>
                <a:gd name="T54" fmla="*/ 888 w 3066"/>
                <a:gd name="T55" fmla="*/ 1062 h 3960"/>
                <a:gd name="T56" fmla="*/ 518 w 3066"/>
                <a:gd name="T57" fmla="*/ 351 h 3960"/>
                <a:gd name="T58" fmla="*/ 1089 w 3066"/>
                <a:gd name="T59" fmla="*/ 1699 h 3960"/>
                <a:gd name="T60" fmla="*/ 267 w 3066"/>
                <a:gd name="T61" fmla="*/ 1614 h 3960"/>
                <a:gd name="T62" fmla="*/ 351 w 3066"/>
                <a:gd name="T63" fmla="*/ 1328 h 3960"/>
                <a:gd name="T64" fmla="*/ 1274 w 3066"/>
                <a:gd name="T65" fmla="*/ 1513 h 3960"/>
                <a:gd name="T66" fmla="*/ 1155 w 3066"/>
                <a:gd name="T67" fmla="*/ 1067 h 3960"/>
                <a:gd name="T68" fmla="*/ 1239 w 3066"/>
                <a:gd name="T69" fmla="*/ 267 h 3960"/>
                <a:gd name="T70" fmla="*/ 1525 w 3066"/>
                <a:gd name="T71" fmla="*/ 351 h 3960"/>
                <a:gd name="T72" fmla="*/ 1448 w 3066"/>
                <a:gd name="T73" fmla="*/ 1239 h 3960"/>
                <a:gd name="T74" fmla="*/ 1977 w 3066"/>
                <a:gd name="T75" fmla="*/ 1274 h 3960"/>
                <a:gd name="T76" fmla="*/ 1792 w 3066"/>
                <a:gd name="T77" fmla="*/ 351 h 3960"/>
                <a:gd name="T78" fmla="*/ 2078 w 3066"/>
                <a:gd name="T79" fmla="*/ 267 h 3960"/>
                <a:gd name="T80" fmla="*/ 2162 w 3066"/>
                <a:gd name="T81" fmla="*/ 1089 h 3960"/>
                <a:gd name="T82" fmla="*/ 2614 w 3066"/>
                <a:gd name="T83" fmla="*/ 1486 h 3960"/>
                <a:gd name="T84" fmla="*/ 2429 w 3066"/>
                <a:gd name="T85" fmla="*/ 563 h 3960"/>
                <a:gd name="T86" fmla="*/ 2715 w 3066"/>
                <a:gd name="T87" fmla="*/ 479 h 3960"/>
                <a:gd name="T88" fmla="*/ 2799 w 3066"/>
                <a:gd name="T89" fmla="*/ 1301 h 3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066" h="3960">
                  <a:moveTo>
                    <a:pt x="1541" y="1494"/>
                  </a:moveTo>
                  <a:cubicBezTo>
                    <a:pt x="1584" y="1472"/>
                    <a:pt x="1624" y="1443"/>
                    <a:pt x="1658" y="1409"/>
                  </a:cubicBezTo>
                  <a:cubicBezTo>
                    <a:pt x="1740" y="1490"/>
                    <a:pt x="1853" y="1541"/>
                    <a:pt x="1977" y="1541"/>
                  </a:cubicBezTo>
                  <a:cubicBezTo>
                    <a:pt x="2058" y="1541"/>
                    <a:pt x="2134" y="1519"/>
                    <a:pt x="2200" y="1482"/>
                  </a:cubicBezTo>
                  <a:cubicBezTo>
                    <a:pt x="2270" y="1641"/>
                    <a:pt x="2429" y="1753"/>
                    <a:pt x="2614" y="1753"/>
                  </a:cubicBezTo>
                  <a:cubicBezTo>
                    <a:pt x="2680" y="1753"/>
                    <a:pt x="2743" y="1739"/>
                    <a:pt x="2799" y="1713"/>
                  </a:cubicBezTo>
                  <a:lnTo>
                    <a:pt x="2799" y="2200"/>
                  </a:lnTo>
                  <a:cubicBezTo>
                    <a:pt x="2799" y="2392"/>
                    <a:pt x="2643" y="2548"/>
                    <a:pt x="2451" y="2548"/>
                  </a:cubicBezTo>
                  <a:lnTo>
                    <a:pt x="2295" y="2548"/>
                  </a:lnTo>
                  <a:cubicBezTo>
                    <a:pt x="2222" y="2548"/>
                    <a:pt x="2162" y="2608"/>
                    <a:pt x="2162" y="2681"/>
                  </a:cubicBezTo>
                  <a:lnTo>
                    <a:pt x="2162" y="3827"/>
                  </a:lnTo>
                  <a:cubicBezTo>
                    <a:pt x="2162" y="3900"/>
                    <a:pt x="2222" y="3960"/>
                    <a:pt x="2295" y="3960"/>
                  </a:cubicBezTo>
                  <a:cubicBezTo>
                    <a:pt x="2369" y="3960"/>
                    <a:pt x="2429" y="3900"/>
                    <a:pt x="2429" y="3827"/>
                  </a:cubicBezTo>
                  <a:lnTo>
                    <a:pt x="2429" y="2815"/>
                  </a:lnTo>
                  <a:lnTo>
                    <a:pt x="2451" y="2815"/>
                  </a:lnTo>
                  <a:cubicBezTo>
                    <a:pt x="2790" y="2815"/>
                    <a:pt x="3066" y="2539"/>
                    <a:pt x="3066" y="2200"/>
                  </a:cubicBezTo>
                  <a:lnTo>
                    <a:pt x="3066" y="563"/>
                  </a:lnTo>
                  <a:cubicBezTo>
                    <a:pt x="3066" y="370"/>
                    <a:pt x="2908" y="212"/>
                    <a:pt x="2715" y="212"/>
                  </a:cubicBezTo>
                  <a:lnTo>
                    <a:pt x="2513" y="212"/>
                  </a:lnTo>
                  <a:cubicBezTo>
                    <a:pt x="2476" y="212"/>
                    <a:pt x="2440" y="218"/>
                    <a:pt x="2407" y="229"/>
                  </a:cubicBezTo>
                  <a:cubicBezTo>
                    <a:pt x="2357" y="95"/>
                    <a:pt x="2228" y="0"/>
                    <a:pt x="2078" y="0"/>
                  </a:cubicBezTo>
                  <a:lnTo>
                    <a:pt x="1876" y="0"/>
                  </a:lnTo>
                  <a:cubicBezTo>
                    <a:pt x="1794" y="0"/>
                    <a:pt x="1718" y="28"/>
                    <a:pt x="1658" y="76"/>
                  </a:cubicBezTo>
                  <a:cubicBezTo>
                    <a:pt x="1599" y="28"/>
                    <a:pt x="1523" y="0"/>
                    <a:pt x="1441" y="0"/>
                  </a:cubicBezTo>
                  <a:lnTo>
                    <a:pt x="1239" y="0"/>
                  </a:lnTo>
                  <a:cubicBezTo>
                    <a:pt x="1157" y="0"/>
                    <a:pt x="1081" y="28"/>
                    <a:pt x="1021" y="76"/>
                  </a:cubicBezTo>
                  <a:cubicBezTo>
                    <a:pt x="962" y="28"/>
                    <a:pt x="886" y="0"/>
                    <a:pt x="804" y="0"/>
                  </a:cubicBezTo>
                  <a:lnTo>
                    <a:pt x="602" y="0"/>
                  </a:lnTo>
                  <a:cubicBezTo>
                    <a:pt x="409" y="0"/>
                    <a:pt x="251" y="157"/>
                    <a:pt x="251" y="351"/>
                  </a:cubicBezTo>
                  <a:lnTo>
                    <a:pt x="251" y="1076"/>
                  </a:lnTo>
                  <a:cubicBezTo>
                    <a:pt x="106" y="1119"/>
                    <a:pt x="0" y="1254"/>
                    <a:pt x="0" y="1413"/>
                  </a:cubicBezTo>
                  <a:lnTo>
                    <a:pt x="0" y="1614"/>
                  </a:lnTo>
                  <a:cubicBezTo>
                    <a:pt x="0" y="1748"/>
                    <a:pt x="76" y="1865"/>
                    <a:pt x="187" y="1924"/>
                  </a:cubicBezTo>
                  <a:cubicBezTo>
                    <a:pt x="187" y="1924"/>
                    <a:pt x="230" y="2118"/>
                    <a:pt x="244" y="2182"/>
                  </a:cubicBezTo>
                  <a:cubicBezTo>
                    <a:pt x="316" y="2506"/>
                    <a:pt x="573" y="2750"/>
                    <a:pt x="888" y="2803"/>
                  </a:cubicBezTo>
                  <a:lnTo>
                    <a:pt x="888" y="3827"/>
                  </a:lnTo>
                  <a:cubicBezTo>
                    <a:pt x="888" y="3900"/>
                    <a:pt x="948" y="3960"/>
                    <a:pt x="1021" y="3960"/>
                  </a:cubicBezTo>
                  <a:cubicBezTo>
                    <a:pt x="1095" y="3960"/>
                    <a:pt x="1155" y="3900"/>
                    <a:pt x="1155" y="3827"/>
                  </a:cubicBezTo>
                  <a:lnTo>
                    <a:pt x="1155" y="2681"/>
                  </a:lnTo>
                  <a:cubicBezTo>
                    <a:pt x="1155" y="2608"/>
                    <a:pt x="1095" y="2548"/>
                    <a:pt x="1021" y="2548"/>
                  </a:cubicBezTo>
                  <a:cubicBezTo>
                    <a:pt x="1015" y="2548"/>
                    <a:pt x="1008" y="2548"/>
                    <a:pt x="1002" y="2548"/>
                  </a:cubicBezTo>
                  <a:cubicBezTo>
                    <a:pt x="762" y="2539"/>
                    <a:pt x="557" y="2365"/>
                    <a:pt x="504" y="2124"/>
                  </a:cubicBezTo>
                  <a:cubicBezTo>
                    <a:pt x="495" y="2085"/>
                    <a:pt x="469" y="1965"/>
                    <a:pt x="469" y="1965"/>
                  </a:cubicBezTo>
                  <a:lnTo>
                    <a:pt x="1089" y="1965"/>
                  </a:lnTo>
                  <a:cubicBezTo>
                    <a:pt x="1220" y="1965"/>
                    <a:pt x="1337" y="1910"/>
                    <a:pt x="1420" y="1821"/>
                  </a:cubicBezTo>
                  <a:cubicBezTo>
                    <a:pt x="1484" y="1874"/>
                    <a:pt x="1525" y="1954"/>
                    <a:pt x="1525" y="2044"/>
                  </a:cubicBezTo>
                  <a:lnTo>
                    <a:pt x="1525" y="2469"/>
                  </a:lnTo>
                  <a:cubicBezTo>
                    <a:pt x="1525" y="2543"/>
                    <a:pt x="1585" y="2602"/>
                    <a:pt x="1658" y="2602"/>
                  </a:cubicBezTo>
                  <a:cubicBezTo>
                    <a:pt x="1732" y="2602"/>
                    <a:pt x="1792" y="2543"/>
                    <a:pt x="1792" y="2469"/>
                  </a:cubicBezTo>
                  <a:lnTo>
                    <a:pt x="1792" y="2044"/>
                  </a:lnTo>
                  <a:cubicBezTo>
                    <a:pt x="1792" y="1848"/>
                    <a:pt x="1690" y="1675"/>
                    <a:pt x="1536" y="1576"/>
                  </a:cubicBezTo>
                  <a:cubicBezTo>
                    <a:pt x="1539" y="1556"/>
                    <a:pt x="1541" y="1515"/>
                    <a:pt x="1541" y="1494"/>
                  </a:cubicBezTo>
                  <a:close/>
                  <a:moveTo>
                    <a:pt x="602" y="267"/>
                  </a:moveTo>
                  <a:lnTo>
                    <a:pt x="804" y="267"/>
                  </a:lnTo>
                  <a:cubicBezTo>
                    <a:pt x="850" y="267"/>
                    <a:pt x="888" y="304"/>
                    <a:pt x="888" y="351"/>
                  </a:cubicBezTo>
                  <a:lnTo>
                    <a:pt x="888" y="1062"/>
                  </a:lnTo>
                  <a:lnTo>
                    <a:pt x="518" y="1062"/>
                  </a:lnTo>
                  <a:lnTo>
                    <a:pt x="518" y="351"/>
                  </a:lnTo>
                  <a:cubicBezTo>
                    <a:pt x="518" y="304"/>
                    <a:pt x="556" y="267"/>
                    <a:pt x="602" y="267"/>
                  </a:cubicBezTo>
                  <a:close/>
                  <a:moveTo>
                    <a:pt x="1089" y="1699"/>
                  </a:moveTo>
                  <a:lnTo>
                    <a:pt x="351" y="1699"/>
                  </a:lnTo>
                  <a:cubicBezTo>
                    <a:pt x="305" y="1699"/>
                    <a:pt x="267" y="1661"/>
                    <a:pt x="267" y="1614"/>
                  </a:cubicBezTo>
                  <a:lnTo>
                    <a:pt x="267" y="1413"/>
                  </a:lnTo>
                  <a:cubicBezTo>
                    <a:pt x="267" y="1366"/>
                    <a:pt x="305" y="1328"/>
                    <a:pt x="351" y="1328"/>
                  </a:cubicBezTo>
                  <a:lnTo>
                    <a:pt x="1089" y="1328"/>
                  </a:lnTo>
                  <a:cubicBezTo>
                    <a:pt x="1191" y="1328"/>
                    <a:pt x="1274" y="1411"/>
                    <a:pt x="1274" y="1513"/>
                  </a:cubicBezTo>
                  <a:cubicBezTo>
                    <a:pt x="1274" y="1616"/>
                    <a:pt x="1191" y="1699"/>
                    <a:pt x="1089" y="1699"/>
                  </a:cubicBezTo>
                  <a:close/>
                  <a:moveTo>
                    <a:pt x="1155" y="1067"/>
                  </a:moveTo>
                  <a:lnTo>
                    <a:pt x="1155" y="351"/>
                  </a:lnTo>
                  <a:cubicBezTo>
                    <a:pt x="1155" y="304"/>
                    <a:pt x="1193" y="267"/>
                    <a:pt x="1239" y="267"/>
                  </a:cubicBezTo>
                  <a:lnTo>
                    <a:pt x="1441" y="267"/>
                  </a:lnTo>
                  <a:cubicBezTo>
                    <a:pt x="1487" y="267"/>
                    <a:pt x="1525" y="304"/>
                    <a:pt x="1525" y="351"/>
                  </a:cubicBezTo>
                  <a:lnTo>
                    <a:pt x="1525" y="1089"/>
                  </a:lnTo>
                  <a:cubicBezTo>
                    <a:pt x="1525" y="1151"/>
                    <a:pt x="1495" y="1206"/>
                    <a:pt x="1448" y="1239"/>
                  </a:cubicBezTo>
                  <a:cubicBezTo>
                    <a:pt x="1378" y="1148"/>
                    <a:pt x="1274" y="1084"/>
                    <a:pt x="1155" y="1067"/>
                  </a:cubicBezTo>
                  <a:close/>
                  <a:moveTo>
                    <a:pt x="1977" y="1274"/>
                  </a:moveTo>
                  <a:cubicBezTo>
                    <a:pt x="1875" y="1274"/>
                    <a:pt x="1792" y="1191"/>
                    <a:pt x="1792" y="1089"/>
                  </a:cubicBezTo>
                  <a:lnTo>
                    <a:pt x="1792" y="351"/>
                  </a:lnTo>
                  <a:cubicBezTo>
                    <a:pt x="1792" y="304"/>
                    <a:pt x="1830" y="267"/>
                    <a:pt x="1876" y="267"/>
                  </a:cubicBezTo>
                  <a:lnTo>
                    <a:pt x="2078" y="267"/>
                  </a:lnTo>
                  <a:cubicBezTo>
                    <a:pt x="2124" y="267"/>
                    <a:pt x="2162" y="304"/>
                    <a:pt x="2162" y="351"/>
                  </a:cubicBezTo>
                  <a:lnTo>
                    <a:pt x="2162" y="1089"/>
                  </a:lnTo>
                  <a:cubicBezTo>
                    <a:pt x="2162" y="1191"/>
                    <a:pt x="2079" y="1274"/>
                    <a:pt x="1977" y="1274"/>
                  </a:cubicBezTo>
                  <a:close/>
                  <a:moveTo>
                    <a:pt x="2614" y="1486"/>
                  </a:moveTo>
                  <a:cubicBezTo>
                    <a:pt x="2512" y="1486"/>
                    <a:pt x="2429" y="1403"/>
                    <a:pt x="2429" y="1301"/>
                  </a:cubicBezTo>
                  <a:lnTo>
                    <a:pt x="2429" y="563"/>
                  </a:lnTo>
                  <a:cubicBezTo>
                    <a:pt x="2429" y="517"/>
                    <a:pt x="2467" y="479"/>
                    <a:pt x="2513" y="479"/>
                  </a:cubicBezTo>
                  <a:lnTo>
                    <a:pt x="2715" y="479"/>
                  </a:lnTo>
                  <a:cubicBezTo>
                    <a:pt x="2761" y="479"/>
                    <a:pt x="2799" y="517"/>
                    <a:pt x="2799" y="563"/>
                  </a:cubicBezTo>
                  <a:lnTo>
                    <a:pt x="2799" y="1301"/>
                  </a:lnTo>
                  <a:cubicBezTo>
                    <a:pt x="2799" y="1403"/>
                    <a:pt x="2716" y="1486"/>
                    <a:pt x="2614" y="14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8" name="">
              <a:extLst>
                <a:ext uri="{FF2B5EF4-FFF2-40B4-BE49-F238E27FC236}">
                  <a16:creationId xmlns:a16="http://schemas.microsoft.com/office/drawing/2014/main" id="{37F1B72F-A171-4354-A45F-962C47CE3BF7}"/>
                </a:ext>
              </a:extLst>
            </p:cNvPr>
            <p:cNvSpPr txBox="1"/>
            <p:nvPr/>
          </p:nvSpPr>
          <p:spPr>
            <a:xfrm>
              <a:off x="5799472" y="2755900"/>
              <a:ext cx="1960228" cy="32461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prstTxWarp prst="textPlain">
                <a:avLst/>
              </a:prstTxWarp>
              <a:spAutoFit/>
            </a:bodyPr>
            <a:lstStyle/>
            <a:p>
              <a:r>
                <a:rPr lang="zh-CN" altLang="en-US" spc="100" smtClean="0">
                  <a:solidFill>
                    <a:schemeClr val="accent1"/>
                  </a:solidFill>
                  <a:latin typeface="Impact" panose="020B0806030902050204" pitchFamily="34" charset="0"/>
                  <a:cs typeface="Arial" panose="020B0604020202020204" pitchFamily="34" charset="0"/>
                </a:rPr>
                <a:t>抗击疫情</a:t>
              </a:r>
              <a:r>
                <a:rPr lang="zh-CN" altLang="en-US" spc="100" dirty="0">
                  <a:solidFill>
                    <a:schemeClr val="accent1"/>
                  </a:solidFill>
                  <a:latin typeface="Impact" panose="020B0806030902050204" pitchFamily="34" charset="0"/>
                  <a:cs typeface="Arial" panose="020B0604020202020204" pitchFamily="34" charset="0"/>
                </a:rPr>
                <a:t>专题</a:t>
              </a:r>
            </a:p>
          </p:txBody>
        </p:sp>
        <p:sp>
          <p:nvSpPr>
            <p:cNvPr id="19" name="">
              <a:extLst>
                <a:ext uri="{FF2B5EF4-FFF2-40B4-BE49-F238E27FC236}">
                  <a16:creationId xmlns:a16="http://schemas.microsoft.com/office/drawing/2014/main" id="{79A8EA51-EEF7-4480-AC96-9D7F75DEABA7}"/>
                </a:ext>
              </a:extLst>
            </p:cNvPr>
            <p:cNvSpPr/>
            <p:nvPr/>
          </p:nvSpPr>
          <p:spPr>
            <a:xfrm>
              <a:off x="5219700" y="2603500"/>
              <a:ext cx="2705100" cy="647700"/>
            </a:xfrm>
            <a:custGeom>
              <a:avLst/>
              <a:gdLst>
                <a:gd name="connsiteX0" fmla="*/ 558800 w 2616200"/>
                <a:gd name="connsiteY0" fmla="*/ 0 h 647700"/>
                <a:gd name="connsiteX1" fmla="*/ 2616200 w 2616200"/>
                <a:gd name="connsiteY1" fmla="*/ 0 h 647700"/>
                <a:gd name="connsiteX2" fmla="*/ 2616200 w 2616200"/>
                <a:gd name="connsiteY2" fmla="*/ 647700 h 647700"/>
                <a:gd name="connsiteX3" fmla="*/ 0 w 2616200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6200" h="647700">
                  <a:moveTo>
                    <a:pt x="558800" y="0"/>
                  </a:moveTo>
                  <a:lnTo>
                    <a:pt x="2616200" y="0"/>
                  </a:lnTo>
                  <a:lnTo>
                    <a:pt x="2616200" y="647700"/>
                  </a:lnTo>
                  <a:lnTo>
                    <a:pt x="0" y="647700"/>
                  </a:lnTo>
                </a:path>
              </a:pathLst>
            </a:cu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71741893"/>
      </p:ext>
    </p:extLst>
  </p:cSld>
  <p:clrMapOvr>
    <a:masterClrMapping/>
  </p:clrMapOvr>
</p:sld>
</file>

<file path=ppt/slides/slide1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密切接触者</a:t>
            </a:r>
          </a:p>
        </p:txBody>
      </p:sp>
      <p:sp>
        <p:nvSpPr>
          <p:cNvPr id="3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请在插入菜单</a:t>
            </a:r>
            <a:r>
              <a:rPr lang="en-US" altLang="zh-CN" smtClean="0"/>
              <a:t>—</a:t>
            </a:r>
            <a:r>
              <a:rPr lang="zh-CN" altLang="en-US" smtClean="0"/>
              <a:t>页眉和页脚中修改此文本</a:t>
            </a:r>
            <a:endParaRPr lang="zh-CN" altLang="en-US" dirty="0"/>
          </a:p>
        </p:txBody>
      </p:sp>
      <p:sp>
        <p:nvSpPr>
          <p:cNvPr id="4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10</a:t>
            </a:fld>
            <a:endParaRPr lang="zh-CN" altLang="en-US"/>
          </a:p>
        </p:txBody>
      </p:sp>
      <p:grpSp>
        <p:nvGrpSpPr>
          <p:cNvPr id="5" name="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/>
        </p:nvGrpSpPr>
        <p:grpSpPr>
          <a:xfrm>
            <a:off x="0" y="1130300"/>
            <a:ext cx="12192001" cy="5727700"/>
            <a:chOff x="0" y="1130300"/>
            <a:chExt cx="12192001" cy="5727700"/>
          </a:xfrm>
        </p:grpSpPr>
        <p:grpSp>
          <p:nvGrpSpPr>
            <p:cNvPr id="6" name=""/>
            <p:cNvGrpSpPr/>
            <p:nvPr/>
          </p:nvGrpSpPr>
          <p:grpSpPr>
            <a:xfrm>
              <a:off x="0" y="5496982"/>
              <a:ext cx="12192001" cy="1361018"/>
              <a:chOff x="0" y="5496982"/>
              <a:chExt cx="12192001" cy="1361018"/>
            </a:xfrm>
          </p:grpSpPr>
          <p:sp>
            <p:nvSpPr>
              <p:cNvPr id="31" name=""/>
              <p:cNvSpPr/>
              <p:nvPr/>
            </p:nvSpPr>
            <p:spPr>
              <a:xfrm>
                <a:off x="0" y="5496982"/>
                <a:ext cx="12192001" cy="1361018"/>
              </a:xfrm>
              <a:custGeom>
                <a:avLst/>
                <a:gdLst/>
                <a:ahLst/>
                <a:cxnLst/>
                <a:rect l="0" t="0" r="0" b="0"/>
                <a:pathLst>
                  <a:path w="12192001" h="3741094" extrusionOk="0">
                    <a:moveTo>
                      <a:pt x="0" y="51100"/>
                    </a:moveTo>
                    <a:cubicBezTo>
                      <a:pt x="1197428" y="-363602"/>
                      <a:pt x="4795521" y="1882077"/>
                      <a:pt x="6831875" y="1879900"/>
                    </a:cubicBezTo>
                    <a:cubicBezTo>
                      <a:pt x="8868229" y="1877723"/>
                      <a:pt x="11357429" y="825119"/>
                      <a:pt x="12192000" y="1239821"/>
                    </a:cubicBezTo>
                    <a:cubicBezTo>
                      <a:pt x="12192000" y="2073579"/>
                      <a:pt x="12192001" y="2907336"/>
                      <a:pt x="12192001" y="3741094"/>
                    </a:cubicBezTo>
                    <a:lnTo>
                      <a:pt x="1" y="3741094"/>
                    </a:lnTo>
                    <a:cubicBezTo>
                      <a:pt x="1" y="2511096"/>
                      <a:pt x="0" y="1281098"/>
                      <a:pt x="0" y="5110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txBody>
              <a:bodyPr spcFirstLastPara="1" wrap="square" lIns="91440" tIns="45720" rIns="91440" bIns="45720" anchor="ctr" anchorCtr="0">
                <a:normAutofit fontScale="25000" lnSpcReduction="20000"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"/>
              <p:cNvSpPr/>
              <p:nvPr/>
            </p:nvSpPr>
            <p:spPr>
              <a:xfrm>
                <a:off x="0" y="5976522"/>
                <a:ext cx="12192001" cy="881478"/>
              </a:xfrm>
              <a:custGeom>
                <a:avLst/>
                <a:gdLst/>
                <a:ahLst/>
                <a:cxnLst/>
                <a:rect l="0" t="0" r="0" b="0"/>
                <a:pathLst>
                  <a:path w="12192001" h="3741094" extrusionOk="0">
                    <a:moveTo>
                      <a:pt x="0" y="51100"/>
                    </a:moveTo>
                    <a:cubicBezTo>
                      <a:pt x="1197428" y="-363602"/>
                      <a:pt x="4795521" y="1882077"/>
                      <a:pt x="6831875" y="1879900"/>
                    </a:cubicBezTo>
                    <a:cubicBezTo>
                      <a:pt x="8868229" y="1877723"/>
                      <a:pt x="11357429" y="825119"/>
                      <a:pt x="12192000" y="1239821"/>
                    </a:cubicBezTo>
                    <a:cubicBezTo>
                      <a:pt x="12192000" y="2073579"/>
                      <a:pt x="12192001" y="2907336"/>
                      <a:pt x="12192001" y="3741094"/>
                    </a:cubicBezTo>
                    <a:lnTo>
                      <a:pt x="1" y="3741094"/>
                    </a:lnTo>
                    <a:cubicBezTo>
                      <a:pt x="1" y="2511096"/>
                      <a:pt x="0" y="1281098"/>
                      <a:pt x="0" y="5110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spcFirstLastPara="1" wrap="square" lIns="91440" tIns="45720" rIns="91440" bIns="45720" anchor="ctr" anchorCtr="0">
                <a:normAutofit fontScale="25000" lnSpcReduction="20000"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" name="">
              <a:extLst>
                <a:ext uri="{FF2B5EF4-FFF2-40B4-BE49-F238E27FC236}">
                  <a16:creationId xmlns:a16="http://schemas.microsoft.com/office/drawing/2014/main" id="{F71784BE-1591-4F48-BDD6-1D22D409CF79}"/>
                </a:ext>
              </a:extLst>
            </p:cNvPr>
            <p:cNvSpPr txBox="1"/>
            <p:nvPr/>
          </p:nvSpPr>
          <p:spPr>
            <a:xfrm>
              <a:off x="3969614" y="1130300"/>
              <a:ext cx="4240073" cy="9648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buSzPct val="25000"/>
              </a:pPr>
              <a:r>
                <a:rPr lang="en-US" sz="2000" b="1"/>
                <a:t>Unified </a:t>
              </a:r>
              <a:r>
                <a:rPr lang="en-US" sz="100" b="1" smtClean="0"/>
                <a:t> </a:t>
              </a:r>
              <a:r>
                <a:rPr lang="en-US" sz="2000" b="1" smtClean="0"/>
                <a:t>Fonts </a:t>
              </a:r>
              <a:r>
                <a:rPr lang="en-US" sz="2000" b="1" dirty="0"/>
                <a:t>Make Reading More Fluent.</a:t>
              </a:r>
            </a:p>
          </p:txBody>
        </p:sp>
        <p:grpSp>
          <p:nvGrpSpPr>
            <p:cNvPr id="8" name=""/>
            <p:cNvGrpSpPr/>
            <p:nvPr/>
          </p:nvGrpSpPr>
          <p:grpSpPr>
            <a:xfrm>
              <a:off x="1082862" y="2408760"/>
              <a:ext cx="3054780" cy="3088221"/>
              <a:chOff x="1419566" y="2269848"/>
              <a:chExt cx="3054780" cy="3088221"/>
            </a:xfrm>
          </p:grpSpPr>
          <p:grpSp>
            <p:nvGrpSpPr>
              <p:cNvPr id="25" name=""/>
              <p:cNvGrpSpPr/>
              <p:nvPr/>
            </p:nvGrpSpPr>
            <p:grpSpPr>
              <a:xfrm>
                <a:off x="2156843" y="2269848"/>
                <a:ext cx="1580226" cy="1580226"/>
                <a:chOff x="2077375" y="2269848"/>
                <a:chExt cx="1580226" cy="1580226"/>
              </a:xfrm>
            </p:grpSpPr>
            <p:sp>
              <p:nvSpPr>
                <p:cNvPr id="29" name=""/>
                <p:cNvSpPr/>
                <p:nvPr/>
              </p:nvSpPr>
              <p:spPr>
                <a:xfrm>
                  <a:off x="2077375" y="2269848"/>
                  <a:ext cx="1580226" cy="1580226"/>
                </a:xfrm>
                <a:prstGeom prst="ellipse">
                  <a:avLst/>
                </a:prstGeom>
                <a:solidFill>
                  <a:schemeClr val="accent1"/>
                </a:solidFill>
                <a:ln w="12700" cap="rnd">
                  <a:noFill/>
                  <a:prstDash val="solid"/>
                  <a:round/>
                  <a:headEnd/>
                  <a:tailE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rmAutofit/>
                </a:bodyPr>
                <a:lstStyle/>
                <a:p>
                  <a:pPr algn="ctr" defTabSz="914354"/>
                  <a:endParaRPr lang="zh-CN" altLang="en-US" sz="20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0" name=""/>
                <p:cNvSpPr/>
                <p:nvPr/>
              </p:nvSpPr>
              <p:spPr>
                <a:xfrm>
                  <a:off x="2512382" y="2705392"/>
                  <a:ext cx="710212" cy="709138"/>
                </a:xfrm>
                <a:custGeom>
                  <a:avLst/>
                  <a:gdLst>
                    <a:gd name="connsiteX0" fmla="*/ 221073 w 606580"/>
                    <a:gd name="connsiteY0" fmla="*/ 484141 h 605663"/>
                    <a:gd name="connsiteX1" fmla="*/ 209002 w 606580"/>
                    <a:gd name="connsiteY1" fmla="*/ 517326 h 605663"/>
                    <a:gd name="connsiteX2" fmla="*/ 397671 w 606580"/>
                    <a:gd name="connsiteY2" fmla="*/ 517326 h 605663"/>
                    <a:gd name="connsiteX3" fmla="*/ 385507 w 606580"/>
                    <a:gd name="connsiteY3" fmla="*/ 484141 h 605663"/>
                    <a:gd name="connsiteX4" fmla="*/ 391497 w 606580"/>
                    <a:gd name="connsiteY4" fmla="*/ 285437 h 605663"/>
                    <a:gd name="connsiteX5" fmla="*/ 471730 w 606580"/>
                    <a:gd name="connsiteY5" fmla="*/ 285437 h 605663"/>
                    <a:gd name="connsiteX6" fmla="*/ 471730 w 606580"/>
                    <a:gd name="connsiteY6" fmla="*/ 364964 h 605663"/>
                    <a:gd name="connsiteX7" fmla="*/ 391497 w 606580"/>
                    <a:gd name="connsiteY7" fmla="*/ 364964 h 605663"/>
                    <a:gd name="connsiteX8" fmla="*/ 134921 w 606580"/>
                    <a:gd name="connsiteY8" fmla="*/ 245638 h 605663"/>
                    <a:gd name="connsiteX9" fmla="*/ 215154 w 606580"/>
                    <a:gd name="connsiteY9" fmla="*/ 245638 h 605663"/>
                    <a:gd name="connsiteX10" fmla="*/ 215154 w 606580"/>
                    <a:gd name="connsiteY10" fmla="*/ 364964 h 605663"/>
                    <a:gd name="connsiteX11" fmla="*/ 134921 w 606580"/>
                    <a:gd name="connsiteY11" fmla="*/ 364964 h 605663"/>
                    <a:gd name="connsiteX12" fmla="*/ 263209 w 606580"/>
                    <a:gd name="connsiteY12" fmla="*/ 152774 h 605663"/>
                    <a:gd name="connsiteX13" fmla="*/ 343442 w 606580"/>
                    <a:gd name="connsiteY13" fmla="*/ 152774 h 605663"/>
                    <a:gd name="connsiteX14" fmla="*/ 343442 w 606580"/>
                    <a:gd name="connsiteY14" fmla="*/ 364964 h 605663"/>
                    <a:gd name="connsiteX15" fmla="*/ 263209 w 606580"/>
                    <a:gd name="connsiteY15" fmla="*/ 364964 h 605663"/>
                    <a:gd name="connsiteX16" fmla="*/ 73443 w 606580"/>
                    <a:gd name="connsiteY16" fmla="*/ 72580 h 605663"/>
                    <a:gd name="connsiteX17" fmla="*/ 73443 w 606580"/>
                    <a:gd name="connsiteY17" fmla="*/ 446322 h 605663"/>
                    <a:gd name="connsiteX18" fmla="*/ 533137 w 606580"/>
                    <a:gd name="connsiteY18" fmla="*/ 446322 h 605663"/>
                    <a:gd name="connsiteX19" fmla="*/ 533137 w 606580"/>
                    <a:gd name="connsiteY19" fmla="*/ 72580 h 605663"/>
                    <a:gd name="connsiteX20" fmla="*/ 303336 w 606580"/>
                    <a:gd name="connsiteY20" fmla="*/ 0 h 605663"/>
                    <a:gd name="connsiteX21" fmla="*/ 343076 w 606580"/>
                    <a:gd name="connsiteY21" fmla="*/ 34668 h 605663"/>
                    <a:gd name="connsiteX22" fmla="*/ 606580 w 606580"/>
                    <a:gd name="connsiteY22" fmla="*/ 34668 h 605663"/>
                    <a:gd name="connsiteX23" fmla="*/ 606580 w 606580"/>
                    <a:gd name="connsiteY23" fmla="*/ 72580 h 605663"/>
                    <a:gd name="connsiteX24" fmla="*/ 571112 w 606580"/>
                    <a:gd name="connsiteY24" fmla="*/ 72580 h 605663"/>
                    <a:gd name="connsiteX25" fmla="*/ 571112 w 606580"/>
                    <a:gd name="connsiteY25" fmla="*/ 446322 h 605663"/>
                    <a:gd name="connsiteX26" fmla="*/ 606580 w 606580"/>
                    <a:gd name="connsiteY26" fmla="*/ 446322 h 605663"/>
                    <a:gd name="connsiteX27" fmla="*/ 606580 w 606580"/>
                    <a:gd name="connsiteY27" fmla="*/ 484141 h 605663"/>
                    <a:gd name="connsiteX28" fmla="*/ 423483 w 606580"/>
                    <a:gd name="connsiteY28" fmla="*/ 484141 h 605663"/>
                    <a:gd name="connsiteX29" fmla="*/ 467864 w 606580"/>
                    <a:gd name="connsiteY29" fmla="*/ 605663 h 605663"/>
                    <a:gd name="connsiteX30" fmla="*/ 429982 w 606580"/>
                    <a:gd name="connsiteY30" fmla="*/ 605663 h 605663"/>
                    <a:gd name="connsiteX31" fmla="*/ 411505 w 606580"/>
                    <a:gd name="connsiteY31" fmla="*/ 555145 h 605663"/>
                    <a:gd name="connsiteX32" fmla="*/ 195168 w 606580"/>
                    <a:gd name="connsiteY32" fmla="*/ 555145 h 605663"/>
                    <a:gd name="connsiteX33" fmla="*/ 176691 w 606580"/>
                    <a:gd name="connsiteY33" fmla="*/ 605663 h 605663"/>
                    <a:gd name="connsiteX34" fmla="*/ 138809 w 606580"/>
                    <a:gd name="connsiteY34" fmla="*/ 605663 h 605663"/>
                    <a:gd name="connsiteX35" fmla="*/ 183190 w 606580"/>
                    <a:gd name="connsiteY35" fmla="*/ 484141 h 605663"/>
                    <a:gd name="connsiteX36" fmla="*/ 0 w 606580"/>
                    <a:gd name="connsiteY36" fmla="*/ 484141 h 605663"/>
                    <a:gd name="connsiteX37" fmla="*/ 0 w 606580"/>
                    <a:gd name="connsiteY37" fmla="*/ 446322 h 605663"/>
                    <a:gd name="connsiteX38" fmla="*/ 35561 w 606580"/>
                    <a:gd name="connsiteY38" fmla="*/ 446322 h 605663"/>
                    <a:gd name="connsiteX39" fmla="*/ 35561 w 606580"/>
                    <a:gd name="connsiteY39" fmla="*/ 72580 h 605663"/>
                    <a:gd name="connsiteX40" fmla="*/ 0 w 606580"/>
                    <a:gd name="connsiteY40" fmla="*/ 72580 h 605663"/>
                    <a:gd name="connsiteX41" fmla="*/ 0 w 606580"/>
                    <a:gd name="connsiteY41" fmla="*/ 34668 h 605663"/>
                    <a:gd name="connsiteX42" fmla="*/ 263597 w 606580"/>
                    <a:gd name="connsiteY42" fmla="*/ 34668 h 605663"/>
                    <a:gd name="connsiteX43" fmla="*/ 303336 w 606580"/>
                    <a:gd name="connsiteY43" fmla="*/ 0 h 605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606580" h="605663">
                      <a:moveTo>
                        <a:pt x="221073" y="484141"/>
                      </a:moveTo>
                      <a:lnTo>
                        <a:pt x="209002" y="517326"/>
                      </a:lnTo>
                      <a:lnTo>
                        <a:pt x="397671" y="517326"/>
                      </a:lnTo>
                      <a:lnTo>
                        <a:pt x="385507" y="484141"/>
                      </a:lnTo>
                      <a:close/>
                      <a:moveTo>
                        <a:pt x="391497" y="285437"/>
                      </a:moveTo>
                      <a:lnTo>
                        <a:pt x="471730" y="285437"/>
                      </a:lnTo>
                      <a:lnTo>
                        <a:pt x="471730" y="364964"/>
                      </a:lnTo>
                      <a:lnTo>
                        <a:pt x="391497" y="364964"/>
                      </a:lnTo>
                      <a:close/>
                      <a:moveTo>
                        <a:pt x="134921" y="245638"/>
                      </a:moveTo>
                      <a:lnTo>
                        <a:pt x="215154" y="245638"/>
                      </a:lnTo>
                      <a:lnTo>
                        <a:pt x="215154" y="364964"/>
                      </a:lnTo>
                      <a:lnTo>
                        <a:pt x="134921" y="364964"/>
                      </a:lnTo>
                      <a:close/>
                      <a:moveTo>
                        <a:pt x="263209" y="152774"/>
                      </a:moveTo>
                      <a:lnTo>
                        <a:pt x="343442" y="152774"/>
                      </a:lnTo>
                      <a:lnTo>
                        <a:pt x="343442" y="364964"/>
                      </a:lnTo>
                      <a:lnTo>
                        <a:pt x="263209" y="364964"/>
                      </a:lnTo>
                      <a:close/>
                      <a:moveTo>
                        <a:pt x="73443" y="72580"/>
                      </a:moveTo>
                      <a:lnTo>
                        <a:pt x="73443" y="446322"/>
                      </a:lnTo>
                      <a:lnTo>
                        <a:pt x="533137" y="446322"/>
                      </a:lnTo>
                      <a:lnTo>
                        <a:pt x="533137" y="72580"/>
                      </a:lnTo>
                      <a:close/>
                      <a:moveTo>
                        <a:pt x="303336" y="0"/>
                      </a:moveTo>
                      <a:cubicBezTo>
                        <a:pt x="323577" y="0"/>
                        <a:pt x="340290" y="15202"/>
                        <a:pt x="343076" y="34668"/>
                      </a:cubicBezTo>
                      <a:lnTo>
                        <a:pt x="606580" y="34668"/>
                      </a:lnTo>
                      <a:lnTo>
                        <a:pt x="606580" y="72580"/>
                      </a:lnTo>
                      <a:lnTo>
                        <a:pt x="571112" y="72580"/>
                      </a:lnTo>
                      <a:lnTo>
                        <a:pt x="571112" y="446322"/>
                      </a:lnTo>
                      <a:lnTo>
                        <a:pt x="606580" y="446322"/>
                      </a:lnTo>
                      <a:lnTo>
                        <a:pt x="606580" y="484141"/>
                      </a:lnTo>
                      <a:lnTo>
                        <a:pt x="423483" y="484141"/>
                      </a:lnTo>
                      <a:lnTo>
                        <a:pt x="467864" y="605663"/>
                      </a:lnTo>
                      <a:lnTo>
                        <a:pt x="429982" y="605663"/>
                      </a:lnTo>
                      <a:lnTo>
                        <a:pt x="411505" y="555145"/>
                      </a:lnTo>
                      <a:lnTo>
                        <a:pt x="195168" y="555145"/>
                      </a:lnTo>
                      <a:lnTo>
                        <a:pt x="176691" y="605663"/>
                      </a:lnTo>
                      <a:lnTo>
                        <a:pt x="138809" y="605663"/>
                      </a:lnTo>
                      <a:lnTo>
                        <a:pt x="183190" y="484141"/>
                      </a:lnTo>
                      <a:lnTo>
                        <a:pt x="0" y="484141"/>
                      </a:lnTo>
                      <a:lnTo>
                        <a:pt x="0" y="446322"/>
                      </a:lnTo>
                      <a:lnTo>
                        <a:pt x="35561" y="446322"/>
                      </a:lnTo>
                      <a:lnTo>
                        <a:pt x="35561" y="72580"/>
                      </a:lnTo>
                      <a:lnTo>
                        <a:pt x="0" y="72580"/>
                      </a:lnTo>
                      <a:lnTo>
                        <a:pt x="0" y="34668"/>
                      </a:lnTo>
                      <a:lnTo>
                        <a:pt x="263597" y="34668"/>
                      </a:lnTo>
                      <a:cubicBezTo>
                        <a:pt x="266290" y="15202"/>
                        <a:pt x="283095" y="0"/>
                        <a:pt x="303336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2700" cap="rnd">
                  <a:noFill/>
                  <a:prstDash val="solid"/>
                  <a:round/>
                  <a:headEnd/>
                  <a:tailE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 defTabSz="914354"/>
                  <a:endParaRPr lang="zh-CN" altLang="en-US" sz="20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6" name=""/>
              <p:cNvGrpSpPr/>
              <p:nvPr/>
            </p:nvGrpSpPr>
            <p:grpSpPr>
              <a:xfrm>
                <a:off x="1419566" y="3988987"/>
                <a:ext cx="3054780" cy="1369082"/>
                <a:chOff x="5264047" y="4135073"/>
                <a:chExt cx="2601569" cy="1369082"/>
              </a:xfrm>
            </p:grpSpPr>
            <p:sp>
              <p:nvSpPr>
                <p:cNvPr id="27" name="">
                  <a:extLst>
                    <a:ext uri="{FF2B5EF4-FFF2-40B4-BE49-F238E27FC236}">
                      <a16:creationId xmlns:a16="http://schemas.microsoft.com/office/drawing/2014/main" id="{9F49A934-838D-44B6-A50A-6CC9D026771B}"/>
                    </a:ext>
                  </a:extLst>
                </p:cNvPr>
                <p:cNvSpPr/>
                <p:nvPr/>
              </p:nvSpPr>
              <p:spPr bwMode="auto">
                <a:xfrm>
                  <a:off x="5264047" y="4525568"/>
                  <a:ext cx="2601569" cy="978587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wrap="square" lIns="91440" tIns="45720" rIns="91440" bIns="4572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>
                    <a:lnSpc>
                      <a:spcPct val="150000"/>
                    </a:lnSpc>
                  </a:pPr>
                  <a:r>
                    <a:rPr lang="en-US" altLang="zh-CN" sz="1100" dirty="0"/>
                    <a:t>Copy </a:t>
                  </a:r>
                  <a:r>
                    <a:rPr lang="en-US" altLang="zh-CN" sz="1100"/>
                    <a:t>paste </a:t>
                  </a:r>
                  <a:r>
                    <a:rPr lang="en-US" altLang="zh-CN" sz="1100" smtClean="0"/>
                    <a:t>f</a:t>
                  </a:r>
                  <a:r>
                    <a:rPr lang="en-US" altLang="zh-CN" sz="100" smtClean="0"/>
                    <a:t> </a:t>
                  </a:r>
                  <a:r>
                    <a:rPr lang="en-US" altLang="zh-CN" sz="1100" smtClean="0"/>
                    <a:t>onts</a:t>
                  </a:r>
                  <a:r>
                    <a:rPr lang="en-US" altLang="zh-CN" sz="1100" dirty="0"/>
                    <a:t>. Choose the only option to retain text.</a:t>
                  </a:r>
                </a:p>
                <a:p>
                  <a:pPr algn="ctr">
                    <a:lnSpc>
                      <a:spcPct val="150000"/>
                    </a:lnSpc>
                  </a:pPr>
                  <a:r>
                    <a:rPr lang="en-US" altLang="zh-CN" sz="1100" dirty="0"/>
                    <a:t>……</a:t>
                  </a:r>
                </a:p>
              </p:txBody>
            </p:sp>
            <p:sp>
              <p:nvSpPr>
                <p:cNvPr id="28" name="">
                  <a:extLst>
                    <a:ext uri="{FF2B5EF4-FFF2-40B4-BE49-F238E27FC236}">
                      <a16:creationId xmlns:a16="http://schemas.microsoft.com/office/drawing/2014/main" id="{E295AB39-3E8B-4ECC-A3BB-3DAA906ECAFF}"/>
                    </a:ext>
                  </a:extLst>
                </p:cNvPr>
                <p:cNvSpPr/>
                <p:nvPr/>
              </p:nvSpPr>
              <p:spPr>
                <a:xfrm>
                  <a:off x="5264047" y="4135073"/>
                  <a:ext cx="2601569" cy="390495"/>
                </a:xfrm>
                <a:prstGeom prst="rect">
                  <a:avLst/>
                </a:prstGeom>
                <a:noFill/>
                <a:ln w="3175" cap="rnd">
                  <a:noFill/>
                  <a:prstDash val="solid"/>
                  <a:round/>
                  <a:headEnd/>
                  <a:tailE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b" anchorCtr="0" forceAA="0" compatLnSpc="1">
                  <a:prstTxWarp prst="textNoShape">
                    <a:avLst/>
                  </a:prstTxWarp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/>
                  <a:r>
                    <a:rPr lang="en-US" altLang="zh-CN" sz="1600" b="1" smtClean="0">
                      <a:solidFill>
                        <a:schemeClr val="tx1"/>
                      </a:solidFill>
                    </a:rPr>
                    <a:t>Te</a:t>
                  </a:r>
                  <a:r>
                    <a:rPr lang="en-US" altLang="zh-CN" sz="100" b="1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en-US" altLang="zh-CN" sz="1600" b="1" smtClean="0">
                      <a:solidFill>
                        <a:schemeClr val="tx1"/>
                      </a:solidFill>
                    </a:rPr>
                    <a:t>xt </a:t>
                  </a:r>
                  <a:r>
                    <a:rPr lang="en-US" altLang="zh-CN" sz="1600" b="1" dirty="0">
                      <a:solidFill>
                        <a:schemeClr val="tx1"/>
                      </a:solidFill>
                    </a:rPr>
                    <a:t>here</a:t>
                  </a:r>
                  <a:endParaRPr lang="id-ID" altLang="zh-CN" sz="1600" b="1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9" name=""/>
            <p:cNvGrpSpPr/>
            <p:nvPr/>
          </p:nvGrpSpPr>
          <p:grpSpPr>
            <a:xfrm>
              <a:off x="4562260" y="2408760"/>
              <a:ext cx="3054780" cy="3088221"/>
              <a:chOff x="1419566" y="2269848"/>
              <a:chExt cx="3054780" cy="3088221"/>
            </a:xfrm>
          </p:grpSpPr>
          <p:grpSp>
            <p:nvGrpSpPr>
              <p:cNvPr id="19" name=""/>
              <p:cNvGrpSpPr/>
              <p:nvPr/>
            </p:nvGrpSpPr>
            <p:grpSpPr>
              <a:xfrm>
                <a:off x="2156843" y="2269848"/>
                <a:ext cx="1580226" cy="1580226"/>
                <a:chOff x="2077375" y="2269848"/>
                <a:chExt cx="1580226" cy="1580226"/>
              </a:xfrm>
            </p:grpSpPr>
            <p:sp>
              <p:nvSpPr>
                <p:cNvPr id="23" name=""/>
                <p:cNvSpPr/>
                <p:nvPr/>
              </p:nvSpPr>
              <p:spPr>
                <a:xfrm>
                  <a:off x="2077375" y="2269848"/>
                  <a:ext cx="1580226" cy="1580226"/>
                </a:xfrm>
                <a:prstGeom prst="ellipse">
                  <a:avLst/>
                </a:prstGeom>
                <a:solidFill>
                  <a:schemeClr val="accent2"/>
                </a:solidFill>
                <a:ln w="12700" cap="rnd">
                  <a:noFill/>
                  <a:prstDash val="solid"/>
                  <a:round/>
                  <a:headEnd/>
                  <a:tailE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rmAutofit/>
                </a:bodyPr>
                <a:lstStyle/>
                <a:p>
                  <a:pPr algn="ctr" defTabSz="914354"/>
                  <a:endParaRPr lang="zh-CN" altLang="en-US" sz="20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" name=""/>
                <p:cNvSpPr/>
                <p:nvPr/>
              </p:nvSpPr>
              <p:spPr>
                <a:xfrm>
                  <a:off x="2512382" y="2705392"/>
                  <a:ext cx="710212" cy="709138"/>
                </a:xfrm>
                <a:custGeom>
                  <a:avLst/>
                  <a:gdLst>
                    <a:gd name="connsiteX0" fmla="*/ 221073 w 606580"/>
                    <a:gd name="connsiteY0" fmla="*/ 484141 h 605663"/>
                    <a:gd name="connsiteX1" fmla="*/ 209002 w 606580"/>
                    <a:gd name="connsiteY1" fmla="*/ 517326 h 605663"/>
                    <a:gd name="connsiteX2" fmla="*/ 397671 w 606580"/>
                    <a:gd name="connsiteY2" fmla="*/ 517326 h 605663"/>
                    <a:gd name="connsiteX3" fmla="*/ 385507 w 606580"/>
                    <a:gd name="connsiteY3" fmla="*/ 484141 h 605663"/>
                    <a:gd name="connsiteX4" fmla="*/ 391497 w 606580"/>
                    <a:gd name="connsiteY4" fmla="*/ 285437 h 605663"/>
                    <a:gd name="connsiteX5" fmla="*/ 471730 w 606580"/>
                    <a:gd name="connsiteY5" fmla="*/ 285437 h 605663"/>
                    <a:gd name="connsiteX6" fmla="*/ 471730 w 606580"/>
                    <a:gd name="connsiteY6" fmla="*/ 364964 h 605663"/>
                    <a:gd name="connsiteX7" fmla="*/ 391497 w 606580"/>
                    <a:gd name="connsiteY7" fmla="*/ 364964 h 605663"/>
                    <a:gd name="connsiteX8" fmla="*/ 134921 w 606580"/>
                    <a:gd name="connsiteY8" fmla="*/ 245638 h 605663"/>
                    <a:gd name="connsiteX9" fmla="*/ 215154 w 606580"/>
                    <a:gd name="connsiteY9" fmla="*/ 245638 h 605663"/>
                    <a:gd name="connsiteX10" fmla="*/ 215154 w 606580"/>
                    <a:gd name="connsiteY10" fmla="*/ 364964 h 605663"/>
                    <a:gd name="connsiteX11" fmla="*/ 134921 w 606580"/>
                    <a:gd name="connsiteY11" fmla="*/ 364964 h 605663"/>
                    <a:gd name="connsiteX12" fmla="*/ 263209 w 606580"/>
                    <a:gd name="connsiteY12" fmla="*/ 152774 h 605663"/>
                    <a:gd name="connsiteX13" fmla="*/ 343442 w 606580"/>
                    <a:gd name="connsiteY13" fmla="*/ 152774 h 605663"/>
                    <a:gd name="connsiteX14" fmla="*/ 343442 w 606580"/>
                    <a:gd name="connsiteY14" fmla="*/ 364964 h 605663"/>
                    <a:gd name="connsiteX15" fmla="*/ 263209 w 606580"/>
                    <a:gd name="connsiteY15" fmla="*/ 364964 h 605663"/>
                    <a:gd name="connsiteX16" fmla="*/ 73443 w 606580"/>
                    <a:gd name="connsiteY16" fmla="*/ 72580 h 605663"/>
                    <a:gd name="connsiteX17" fmla="*/ 73443 w 606580"/>
                    <a:gd name="connsiteY17" fmla="*/ 446322 h 605663"/>
                    <a:gd name="connsiteX18" fmla="*/ 533137 w 606580"/>
                    <a:gd name="connsiteY18" fmla="*/ 446322 h 605663"/>
                    <a:gd name="connsiteX19" fmla="*/ 533137 w 606580"/>
                    <a:gd name="connsiteY19" fmla="*/ 72580 h 605663"/>
                    <a:gd name="connsiteX20" fmla="*/ 303336 w 606580"/>
                    <a:gd name="connsiteY20" fmla="*/ 0 h 605663"/>
                    <a:gd name="connsiteX21" fmla="*/ 343076 w 606580"/>
                    <a:gd name="connsiteY21" fmla="*/ 34668 h 605663"/>
                    <a:gd name="connsiteX22" fmla="*/ 606580 w 606580"/>
                    <a:gd name="connsiteY22" fmla="*/ 34668 h 605663"/>
                    <a:gd name="connsiteX23" fmla="*/ 606580 w 606580"/>
                    <a:gd name="connsiteY23" fmla="*/ 72580 h 605663"/>
                    <a:gd name="connsiteX24" fmla="*/ 571112 w 606580"/>
                    <a:gd name="connsiteY24" fmla="*/ 72580 h 605663"/>
                    <a:gd name="connsiteX25" fmla="*/ 571112 w 606580"/>
                    <a:gd name="connsiteY25" fmla="*/ 446322 h 605663"/>
                    <a:gd name="connsiteX26" fmla="*/ 606580 w 606580"/>
                    <a:gd name="connsiteY26" fmla="*/ 446322 h 605663"/>
                    <a:gd name="connsiteX27" fmla="*/ 606580 w 606580"/>
                    <a:gd name="connsiteY27" fmla="*/ 484141 h 605663"/>
                    <a:gd name="connsiteX28" fmla="*/ 423483 w 606580"/>
                    <a:gd name="connsiteY28" fmla="*/ 484141 h 605663"/>
                    <a:gd name="connsiteX29" fmla="*/ 467864 w 606580"/>
                    <a:gd name="connsiteY29" fmla="*/ 605663 h 605663"/>
                    <a:gd name="connsiteX30" fmla="*/ 429982 w 606580"/>
                    <a:gd name="connsiteY30" fmla="*/ 605663 h 605663"/>
                    <a:gd name="connsiteX31" fmla="*/ 411505 w 606580"/>
                    <a:gd name="connsiteY31" fmla="*/ 555145 h 605663"/>
                    <a:gd name="connsiteX32" fmla="*/ 195168 w 606580"/>
                    <a:gd name="connsiteY32" fmla="*/ 555145 h 605663"/>
                    <a:gd name="connsiteX33" fmla="*/ 176691 w 606580"/>
                    <a:gd name="connsiteY33" fmla="*/ 605663 h 605663"/>
                    <a:gd name="connsiteX34" fmla="*/ 138809 w 606580"/>
                    <a:gd name="connsiteY34" fmla="*/ 605663 h 605663"/>
                    <a:gd name="connsiteX35" fmla="*/ 183190 w 606580"/>
                    <a:gd name="connsiteY35" fmla="*/ 484141 h 605663"/>
                    <a:gd name="connsiteX36" fmla="*/ 0 w 606580"/>
                    <a:gd name="connsiteY36" fmla="*/ 484141 h 605663"/>
                    <a:gd name="connsiteX37" fmla="*/ 0 w 606580"/>
                    <a:gd name="connsiteY37" fmla="*/ 446322 h 605663"/>
                    <a:gd name="connsiteX38" fmla="*/ 35561 w 606580"/>
                    <a:gd name="connsiteY38" fmla="*/ 446322 h 605663"/>
                    <a:gd name="connsiteX39" fmla="*/ 35561 w 606580"/>
                    <a:gd name="connsiteY39" fmla="*/ 72580 h 605663"/>
                    <a:gd name="connsiteX40" fmla="*/ 0 w 606580"/>
                    <a:gd name="connsiteY40" fmla="*/ 72580 h 605663"/>
                    <a:gd name="connsiteX41" fmla="*/ 0 w 606580"/>
                    <a:gd name="connsiteY41" fmla="*/ 34668 h 605663"/>
                    <a:gd name="connsiteX42" fmla="*/ 263597 w 606580"/>
                    <a:gd name="connsiteY42" fmla="*/ 34668 h 605663"/>
                    <a:gd name="connsiteX43" fmla="*/ 303336 w 606580"/>
                    <a:gd name="connsiteY43" fmla="*/ 0 h 605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606580" h="605663">
                      <a:moveTo>
                        <a:pt x="221073" y="484141"/>
                      </a:moveTo>
                      <a:lnTo>
                        <a:pt x="209002" y="517326"/>
                      </a:lnTo>
                      <a:lnTo>
                        <a:pt x="397671" y="517326"/>
                      </a:lnTo>
                      <a:lnTo>
                        <a:pt x="385507" y="484141"/>
                      </a:lnTo>
                      <a:close/>
                      <a:moveTo>
                        <a:pt x="391497" y="285437"/>
                      </a:moveTo>
                      <a:lnTo>
                        <a:pt x="471730" y="285437"/>
                      </a:lnTo>
                      <a:lnTo>
                        <a:pt x="471730" y="364964"/>
                      </a:lnTo>
                      <a:lnTo>
                        <a:pt x="391497" y="364964"/>
                      </a:lnTo>
                      <a:close/>
                      <a:moveTo>
                        <a:pt x="134921" y="245638"/>
                      </a:moveTo>
                      <a:lnTo>
                        <a:pt x="215154" y="245638"/>
                      </a:lnTo>
                      <a:lnTo>
                        <a:pt x="215154" y="364964"/>
                      </a:lnTo>
                      <a:lnTo>
                        <a:pt x="134921" y="364964"/>
                      </a:lnTo>
                      <a:close/>
                      <a:moveTo>
                        <a:pt x="263209" y="152774"/>
                      </a:moveTo>
                      <a:lnTo>
                        <a:pt x="343442" y="152774"/>
                      </a:lnTo>
                      <a:lnTo>
                        <a:pt x="343442" y="364964"/>
                      </a:lnTo>
                      <a:lnTo>
                        <a:pt x="263209" y="364964"/>
                      </a:lnTo>
                      <a:close/>
                      <a:moveTo>
                        <a:pt x="73443" y="72580"/>
                      </a:moveTo>
                      <a:lnTo>
                        <a:pt x="73443" y="446322"/>
                      </a:lnTo>
                      <a:lnTo>
                        <a:pt x="533137" y="446322"/>
                      </a:lnTo>
                      <a:lnTo>
                        <a:pt x="533137" y="72580"/>
                      </a:lnTo>
                      <a:close/>
                      <a:moveTo>
                        <a:pt x="303336" y="0"/>
                      </a:moveTo>
                      <a:cubicBezTo>
                        <a:pt x="323577" y="0"/>
                        <a:pt x="340290" y="15202"/>
                        <a:pt x="343076" y="34668"/>
                      </a:cubicBezTo>
                      <a:lnTo>
                        <a:pt x="606580" y="34668"/>
                      </a:lnTo>
                      <a:lnTo>
                        <a:pt x="606580" y="72580"/>
                      </a:lnTo>
                      <a:lnTo>
                        <a:pt x="571112" y="72580"/>
                      </a:lnTo>
                      <a:lnTo>
                        <a:pt x="571112" y="446322"/>
                      </a:lnTo>
                      <a:lnTo>
                        <a:pt x="606580" y="446322"/>
                      </a:lnTo>
                      <a:lnTo>
                        <a:pt x="606580" y="484141"/>
                      </a:lnTo>
                      <a:lnTo>
                        <a:pt x="423483" y="484141"/>
                      </a:lnTo>
                      <a:lnTo>
                        <a:pt x="467864" y="605663"/>
                      </a:lnTo>
                      <a:lnTo>
                        <a:pt x="429982" y="605663"/>
                      </a:lnTo>
                      <a:lnTo>
                        <a:pt x="411505" y="555145"/>
                      </a:lnTo>
                      <a:lnTo>
                        <a:pt x="195168" y="555145"/>
                      </a:lnTo>
                      <a:lnTo>
                        <a:pt x="176691" y="605663"/>
                      </a:lnTo>
                      <a:lnTo>
                        <a:pt x="138809" y="605663"/>
                      </a:lnTo>
                      <a:lnTo>
                        <a:pt x="183190" y="484141"/>
                      </a:lnTo>
                      <a:lnTo>
                        <a:pt x="0" y="484141"/>
                      </a:lnTo>
                      <a:lnTo>
                        <a:pt x="0" y="446322"/>
                      </a:lnTo>
                      <a:lnTo>
                        <a:pt x="35561" y="446322"/>
                      </a:lnTo>
                      <a:lnTo>
                        <a:pt x="35561" y="72580"/>
                      </a:lnTo>
                      <a:lnTo>
                        <a:pt x="0" y="72580"/>
                      </a:lnTo>
                      <a:lnTo>
                        <a:pt x="0" y="34668"/>
                      </a:lnTo>
                      <a:lnTo>
                        <a:pt x="263597" y="34668"/>
                      </a:lnTo>
                      <a:cubicBezTo>
                        <a:pt x="266290" y="15202"/>
                        <a:pt x="283095" y="0"/>
                        <a:pt x="303336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2700" cap="rnd">
                  <a:noFill/>
                  <a:prstDash val="solid"/>
                  <a:round/>
                  <a:headEnd/>
                  <a:tailE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 defTabSz="914354"/>
                  <a:endParaRPr lang="zh-CN" altLang="en-US" sz="20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0" name=""/>
              <p:cNvGrpSpPr/>
              <p:nvPr/>
            </p:nvGrpSpPr>
            <p:grpSpPr>
              <a:xfrm>
                <a:off x="1419566" y="3988987"/>
                <a:ext cx="3054780" cy="1369082"/>
                <a:chOff x="5264047" y="4135073"/>
                <a:chExt cx="2601569" cy="1369082"/>
              </a:xfrm>
            </p:grpSpPr>
            <p:sp>
              <p:nvSpPr>
                <p:cNvPr id="21" name="">
                  <a:extLst>
                    <a:ext uri="{FF2B5EF4-FFF2-40B4-BE49-F238E27FC236}">
                      <a16:creationId xmlns:a16="http://schemas.microsoft.com/office/drawing/2014/main" id="{9F49A934-838D-44B6-A50A-6CC9D026771B}"/>
                    </a:ext>
                  </a:extLst>
                </p:cNvPr>
                <p:cNvSpPr/>
                <p:nvPr/>
              </p:nvSpPr>
              <p:spPr bwMode="auto">
                <a:xfrm>
                  <a:off x="5264047" y="4525568"/>
                  <a:ext cx="2601569" cy="978587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wrap="square" lIns="91440" tIns="45720" rIns="91440" bIns="4572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>
                    <a:lnSpc>
                      <a:spcPct val="150000"/>
                    </a:lnSpc>
                  </a:pPr>
                  <a:r>
                    <a:rPr lang="en-US" altLang="zh-CN" sz="1100" dirty="0"/>
                    <a:t>Copy </a:t>
                  </a:r>
                  <a:r>
                    <a:rPr lang="en-US" altLang="zh-CN" sz="1100"/>
                    <a:t>paste </a:t>
                  </a:r>
                  <a:r>
                    <a:rPr lang="en-US" altLang="zh-CN" sz="1100" smtClean="0"/>
                    <a:t>f</a:t>
                  </a:r>
                  <a:r>
                    <a:rPr lang="en-US" altLang="zh-CN" sz="100" smtClean="0"/>
                    <a:t> </a:t>
                  </a:r>
                  <a:r>
                    <a:rPr lang="en-US" altLang="zh-CN" sz="1100" smtClean="0"/>
                    <a:t>onts</a:t>
                  </a:r>
                  <a:r>
                    <a:rPr lang="en-US" altLang="zh-CN" sz="1100" dirty="0"/>
                    <a:t>. Choose the only option to retain text.</a:t>
                  </a:r>
                </a:p>
                <a:p>
                  <a:pPr algn="ctr">
                    <a:lnSpc>
                      <a:spcPct val="150000"/>
                    </a:lnSpc>
                  </a:pPr>
                  <a:r>
                    <a:rPr lang="en-US" altLang="zh-CN" sz="1100" dirty="0"/>
                    <a:t>……</a:t>
                  </a:r>
                </a:p>
              </p:txBody>
            </p:sp>
            <p:sp>
              <p:nvSpPr>
                <p:cNvPr id="22" name="">
                  <a:extLst>
                    <a:ext uri="{FF2B5EF4-FFF2-40B4-BE49-F238E27FC236}">
                      <a16:creationId xmlns:a16="http://schemas.microsoft.com/office/drawing/2014/main" id="{E295AB39-3E8B-4ECC-A3BB-3DAA906ECAFF}"/>
                    </a:ext>
                  </a:extLst>
                </p:cNvPr>
                <p:cNvSpPr/>
                <p:nvPr/>
              </p:nvSpPr>
              <p:spPr>
                <a:xfrm>
                  <a:off x="5264047" y="4135073"/>
                  <a:ext cx="2601569" cy="390495"/>
                </a:xfrm>
                <a:prstGeom prst="rect">
                  <a:avLst/>
                </a:prstGeom>
                <a:noFill/>
                <a:ln w="3175" cap="rnd">
                  <a:noFill/>
                  <a:prstDash val="solid"/>
                  <a:round/>
                  <a:headEnd/>
                  <a:tailE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b" anchorCtr="0" forceAA="0" compatLnSpc="1">
                  <a:prstTxWarp prst="textNoShape">
                    <a:avLst/>
                  </a:prstTxWarp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/>
                  <a:r>
                    <a:rPr lang="en-US" altLang="zh-CN" sz="1600" b="1" smtClean="0">
                      <a:solidFill>
                        <a:schemeClr val="tx1"/>
                      </a:solidFill>
                    </a:rPr>
                    <a:t>Te</a:t>
                  </a:r>
                  <a:r>
                    <a:rPr lang="en-US" altLang="zh-CN" sz="100" b="1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en-US" altLang="zh-CN" sz="1600" b="1" smtClean="0">
                      <a:solidFill>
                        <a:schemeClr val="tx1"/>
                      </a:solidFill>
                    </a:rPr>
                    <a:t>xt </a:t>
                  </a:r>
                  <a:r>
                    <a:rPr lang="en-US" altLang="zh-CN" sz="1600" b="1" dirty="0">
                      <a:solidFill>
                        <a:schemeClr val="tx1"/>
                      </a:solidFill>
                    </a:rPr>
                    <a:t>here</a:t>
                  </a:r>
                  <a:endParaRPr lang="id-ID" altLang="zh-CN" sz="1600" b="1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0" name=""/>
            <p:cNvGrpSpPr/>
            <p:nvPr/>
          </p:nvGrpSpPr>
          <p:grpSpPr>
            <a:xfrm>
              <a:off x="8041658" y="2408760"/>
              <a:ext cx="3054780" cy="3088221"/>
              <a:chOff x="1419566" y="2269848"/>
              <a:chExt cx="3054780" cy="3088221"/>
            </a:xfrm>
          </p:grpSpPr>
          <p:grpSp>
            <p:nvGrpSpPr>
              <p:cNvPr id="13" name=""/>
              <p:cNvGrpSpPr/>
              <p:nvPr/>
            </p:nvGrpSpPr>
            <p:grpSpPr>
              <a:xfrm>
                <a:off x="2156843" y="2269848"/>
                <a:ext cx="1580226" cy="1580226"/>
                <a:chOff x="2077375" y="2269848"/>
                <a:chExt cx="1580226" cy="1580226"/>
              </a:xfrm>
            </p:grpSpPr>
            <p:sp>
              <p:nvSpPr>
                <p:cNvPr id="17" name=""/>
                <p:cNvSpPr/>
                <p:nvPr/>
              </p:nvSpPr>
              <p:spPr>
                <a:xfrm>
                  <a:off x="2077375" y="2269848"/>
                  <a:ext cx="1580226" cy="1580226"/>
                </a:xfrm>
                <a:prstGeom prst="ellipse">
                  <a:avLst/>
                </a:prstGeom>
                <a:solidFill>
                  <a:schemeClr val="accent1"/>
                </a:solidFill>
                <a:ln w="12700" cap="rnd">
                  <a:noFill/>
                  <a:prstDash val="solid"/>
                  <a:round/>
                  <a:headEnd/>
                  <a:tailE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rmAutofit/>
                </a:bodyPr>
                <a:lstStyle/>
                <a:p>
                  <a:pPr algn="ctr" defTabSz="914354"/>
                  <a:endParaRPr lang="zh-CN" altLang="en-US" sz="20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" name=""/>
                <p:cNvSpPr/>
                <p:nvPr/>
              </p:nvSpPr>
              <p:spPr>
                <a:xfrm>
                  <a:off x="2512382" y="2705392"/>
                  <a:ext cx="710212" cy="709138"/>
                </a:xfrm>
                <a:custGeom>
                  <a:avLst/>
                  <a:gdLst>
                    <a:gd name="connsiteX0" fmla="*/ 221073 w 606580"/>
                    <a:gd name="connsiteY0" fmla="*/ 484141 h 605663"/>
                    <a:gd name="connsiteX1" fmla="*/ 209002 w 606580"/>
                    <a:gd name="connsiteY1" fmla="*/ 517326 h 605663"/>
                    <a:gd name="connsiteX2" fmla="*/ 397671 w 606580"/>
                    <a:gd name="connsiteY2" fmla="*/ 517326 h 605663"/>
                    <a:gd name="connsiteX3" fmla="*/ 385507 w 606580"/>
                    <a:gd name="connsiteY3" fmla="*/ 484141 h 605663"/>
                    <a:gd name="connsiteX4" fmla="*/ 391497 w 606580"/>
                    <a:gd name="connsiteY4" fmla="*/ 285437 h 605663"/>
                    <a:gd name="connsiteX5" fmla="*/ 471730 w 606580"/>
                    <a:gd name="connsiteY5" fmla="*/ 285437 h 605663"/>
                    <a:gd name="connsiteX6" fmla="*/ 471730 w 606580"/>
                    <a:gd name="connsiteY6" fmla="*/ 364964 h 605663"/>
                    <a:gd name="connsiteX7" fmla="*/ 391497 w 606580"/>
                    <a:gd name="connsiteY7" fmla="*/ 364964 h 605663"/>
                    <a:gd name="connsiteX8" fmla="*/ 134921 w 606580"/>
                    <a:gd name="connsiteY8" fmla="*/ 245638 h 605663"/>
                    <a:gd name="connsiteX9" fmla="*/ 215154 w 606580"/>
                    <a:gd name="connsiteY9" fmla="*/ 245638 h 605663"/>
                    <a:gd name="connsiteX10" fmla="*/ 215154 w 606580"/>
                    <a:gd name="connsiteY10" fmla="*/ 364964 h 605663"/>
                    <a:gd name="connsiteX11" fmla="*/ 134921 w 606580"/>
                    <a:gd name="connsiteY11" fmla="*/ 364964 h 605663"/>
                    <a:gd name="connsiteX12" fmla="*/ 263209 w 606580"/>
                    <a:gd name="connsiteY12" fmla="*/ 152774 h 605663"/>
                    <a:gd name="connsiteX13" fmla="*/ 343442 w 606580"/>
                    <a:gd name="connsiteY13" fmla="*/ 152774 h 605663"/>
                    <a:gd name="connsiteX14" fmla="*/ 343442 w 606580"/>
                    <a:gd name="connsiteY14" fmla="*/ 364964 h 605663"/>
                    <a:gd name="connsiteX15" fmla="*/ 263209 w 606580"/>
                    <a:gd name="connsiteY15" fmla="*/ 364964 h 605663"/>
                    <a:gd name="connsiteX16" fmla="*/ 73443 w 606580"/>
                    <a:gd name="connsiteY16" fmla="*/ 72580 h 605663"/>
                    <a:gd name="connsiteX17" fmla="*/ 73443 w 606580"/>
                    <a:gd name="connsiteY17" fmla="*/ 446322 h 605663"/>
                    <a:gd name="connsiteX18" fmla="*/ 533137 w 606580"/>
                    <a:gd name="connsiteY18" fmla="*/ 446322 h 605663"/>
                    <a:gd name="connsiteX19" fmla="*/ 533137 w 606580"/>
                    <a:gd name="connsiteY19" fmla="*/ 72580 h 605663"/>
                    <a:gd name="connsiteX20" fmla="*/ 303336 w 606580"/>
                    <a:gd name="connsiteY20" fmla="*/ 0 h 605663"/>
                    <a:gd name="connsiteX21" fmla="*/ 343076 w 606580"/>
                    <a:gd name="connsiteY21" fmla="*/ 34668 h 605663"/>
                    <a:gd name="connsiteX22" fmla="*/ 606580 w 606580"/>
                    <a:gd name="connsiteY22" fmla="*/ 34668 h 605663"/>
                    <a:gd name="connsiteX23" fmla="*/ 606580 w 606580"/>
                    <a:gd name="connsiteY23" fmla="*/ 72580 h 605663"/>
                    <a:gd name="connsiteX24" fmla="*/ 571112 w 606580"/>
                    <a:gd name="connsiteY24" fmla="*/ 72580 h 605663"/>
                    <a:gd name="connsiteX25" fmla="*/ 571112 w 606580"/>
                    <a:gd name="connsiteY25" fmla="*/ 446322 h 605663"/>
                    <a:gd name="connsiteX26" fmla="*/ 606580 w 606580"/>
                    <a:gd name="connsiteY26" fmla="*/ 446322 h 605663"/>
                    <a:gd name="connsiteX27" fmla="*/ 606580 w 606580"/>
                    <a:gd name="connsiteY27" fmla="*/ 484141 h 605663"/>
                    <a:gd name="connsiteX28" fmla="*/ 423483 w 606580"/>
                    <a:gd name="connsiteY28" fmla="*/ 484141 h 605663"/>
                    <a:gd name="connsiteX29" fmla="*/ 467864 w 606580"/>
                    <a:gd name="connsiteY29" fmla="*/ 605663 h 605663"/>
                    <a:gd name="connsiteX30" fmla="*/ 429982 w 606580"/>
                    <a:gd name="connsiteY30" fmla="*/ 605663 h 605663"/>
                    <a:gd name="connsiteX31" fmla="*/ 411505 w 606580"/>
                    <a:gd name="connsiteY31" fmla="*/ 555145 h 605663"/>
                    <a:gd name="connsiteX32" fmla="*/ 195168 w 606580"/>
                    <a:gd name="connsiteY32" fmla="*/ 555145 h 605663"/>
                    <a:gd name="connsiteX33" fmla="*/ 176691 w 606580"/>
                    <a:gd name="connsiteY33" fmla="*/ 605663 h 605663"/>
                    <a:gd name="connsiteX34" fmla="*/ 138809 w 606580"/>
                    <a:gd name="connsiteY34" fmla="*/ 605663 h 605663"/>
                    <a:gd name="connsiteX35" fmla="*/ 183190 w 606580"/>
                    <a:gd name="connsiteY35" fmla="*/ 484141 h 605663"/>
                    <a:gd name="connsiteX36" fmla="*/ 0 w 606580"/>
                    <a:gd name="connsiteY36" fmla="*/ 484141 h 605663"/>
                    <a:gd name="connsiteX37" fmla="*/ 0 w 606580"/>
                    <a:gd name="connsiteY37" fmla="*/ 446322 h 605663"/>
                    <a:gd name="connsiteX38" fmla="*/ 35561 w 606580"/>
                    <a:gd name="connsiteY38" fmla="*/ 446322 h 605663"/>
                    <a:gd name="connsiteX39" fmla="*/ 35561 w 606580"/>
                    <a:gd name="connsiteY39" fmla="*/ 72580 h 605663"/>
                    <a:gd name="connsiteX40" fmla="*/ 0 w 606580"/>
                    <a:gd name="connsiteY40" fmla="*/ 72580 h 605663"/>
                    <a:gd name="connsiteX41" fmla="*/ 0 w 606580"/>
                    <a:gd name="connsiteY41" fmla="*/ 34668 h 605663"/>
                    <a:gd name="connsiteX42" fmla="*/ 263597 w 606580"/>
                    <a:gd name="connsiteY42" fmla="*/ 34668 h 605663"/>
                    <a:gd name="connsiteX43" fmla="*/ 303336 w 606580"/>
                    <a:gd name="connsiteY43" fmla="*/ 0 h 605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606580" h="605663">
                      <a:moveTo>
                        <a:pt x="221073" y="484141"/>
                      </a:moveTo>
                      <a:lnTo>
                        <a:pt x="209002" y="517326"/>
                      </a:lnTo>
                      <a:lnTo>
                        <a:pt x="397671" y="517326"/>
                      </a:lnTo>
                      <a:lnTo>
                        <a:pt x="385507" y="484141"/>
                      </a:lnTo>
                      <a:close/>
                      <a:moveTo>
                        <a:pt x="391497" y="285437"/>
                      </a:moveTo>
                      <a:lnTo>
                        <a:pt x="471730" y="285437"/>
                      </a:lnTo>
                      <a:lnTo>
                        <a:pt x="471730" y="364964"/>
                      </a:lnTo>
                      <a:lnTo>
                        <a:pt x="391497" y="364964"/>
                      </a:lnTo>
                      <a:close/>
                      <a:moveTo>
                        <a:pt x="134921" y="245638"/>
                      </a:moveTo>
                      <a:lnTo>
                        <a:pt x="215154" y="245638"/>
                      </a:lnTo>
                      <a:lnTo>
                        <a:pt x="215154" y="364964"/>
                      </a:lnTo>
                      <a:lnTo>
                        <a:pt x="134921" y="364964"/>
                      </a:lnTo>
                      <a:close/>
                      <a:moveTo>
                        <a:pt x="263209" y="152774"/>
                      </a:moveTo>
                      <a:lnTo>
                        <a:pt x="343442" y="152774"/>
                      </a:lnTo>
                      <a:lnTo>
                        <a:pt x="343442" y="364964"/>
                      </a:lnTo>
                      <a:lnTo>
                        <a:pt x="263209" y="364964"/>
                      </a:lnTo>
                      <a:close/>
                      <a:moveTo>
                        <a:pt x="73443" y="72580"/>
                      </a:moveTo>
                      <a:lnTo>
                        <a:pt x="73443" y="446322"/>
                      </a:lnTo>
                      <a:lnTo>
                        <a:pt x="533137" y="446322"/>
                      </a:lnTo>
                      <a:lnTo>
                        <a:pt x="533137" y="72580"/>
                      </a:lnTo>
                      <a:close/>
                      <a:moveTo>
                        <a:pt x="303336" y="0"/>
                      </a:moveTo>
                      <a:cubicBezTo>
                        <a:pt x="323577" y="0"/>
                        <a:pt x="340290" y="15202"/>
                        <a:pt x="343076" y="34668"/>
                      </a:cubicBezTo>
                      <a:lnTo>
                        <a:pt x="606580" y="34668"/>
                      </a:lnTo>
                      <a:lnTo>
                        <a:pt x="606580" y="72580"/>
                      </a:lnTo>
                      <a:lnTo>
                        <a:pt x="571112" y="72580"/>
                      </a:lnTo>
                      <a:lnTo>
                        <a:pt x="571112" y="446322"/>
                      </a:lnTo>
                      <a:lnTo>
                        <a:pt x="606580" y="446322"/>
                      </a:lnTo>
                      <a:lnTo>
                        <a:pt x="606580" y="484141"/>
                      </a:lnTo>
                      <a:lnTo>
                        <a:pt x="423483" y="484141"/>
                      </a:lnTo>
                      <a:lnTo>
                        <a:pt x="467864" y="605663"/>
                      </a:lnTo>
                      <a:lnTo>
                        <a:pt x="429982" y="605663"/>
                      </a:lnTo>
                      <a:lnTo>
                        <a:pt x="411505" y="555145"/>
                      </a:lnTo>
                      <a:lnTo>
                        <a:pt x="195168" y="555145"/>
                      </a:lnTo>
                      <a:lnTo>
                        <a:pt x="176691" y="605663"/>
                      </a:lnTo>
                      <a:lnTo>
                        <a:pt x="138809" y="605663"/>
                      </a:lnTo>
                      <a:lnTo>
                        <a:pt x="183190" y="484141"/>
                      </a:lnTo>
                      <a:lnTo>
                        <a:pt x="0" y="484141"/>
                      </a:lnTo>
                      <a:lnTo>
                        <a:pt x="0" y="446322"/>
                      </a:lnTo>
                      <a:lnTo>
                        <a:pt x="35561" y="446322"/>
                      </a:lnTo>
                      <a:lnTo>
                        <a:pt x="35561" y="72580"/>
                      </a:lnTo>
                      <a:lnTo>
                        <a:pt x="0" y="72580"/>
                      </a:lnTo>
                      <a:lnTo>
                        <a:pt x="0" y="34668"/>
                      </a:lnTo>
                      <a:lnTo>
                        <a:pt x="263597" y="34668"/>
                      </a:lnTo>
                      <a:cubicBezTo>
                        <a:pt x="266290" y="15202"/>
                        <a:pt x="283095" y="0"/>
                        <a:pt x="303336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2700" cap="rnd">
                  <a:noFill/>
                  <a:prstDash val="solid"/>
                  <a:round/>
                  <a:headEnd/>
                  <a:tailE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 defTabSz="914354"/>
                  <a:endParaRPr lang="zh-CN" altLang="en-US" sz="20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4" name=""/>
              <p:cNvGrpSpPr/>
              <p:nvPr/>
            </p:nvGrpSpPr>
            <p:grpSpPr>
              <a:xfrm>
                <a:off x="1419566" y="3988987"/>
                <a:ext cx="3054780" cy="1369082"/>
                <a:chOff x="5264047" y="4135073"/>
                <a:chExt cx="2601569" cy="1369082"/>
              </a:xfrm>
            </p:grpSpPr>
            <p:sp>
              <p:nvSpPr>
                <p:cNvPr id="15" name="">
                  <a:extLst>
                    <a:ext uri="{FF2B5EF4-FFF2-40B4-BE49-F238E27FC236}">
                      <a16:creationId xmlns:a16="http://schemas.microsoft.com/office/drawing/2014/main" id="{9F49A934-838D-44B6-A50A-6CC9D026771B}"/>
                    </a:ext>
                  </a:extLst>
                </p:cNvPr>
                <p:cNvSpPr/>
                <p:nvPr/>
              </p:nvSpPr>
              <p:spPr bwMode="auto">
                <a:xfrm>
                  <a:off x="5264047" y="4525568"/>
                  <a:ext cx="2601569" cy="978587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wrap="square" lIns="91440" tIns="45720" rIns="91440" bIns="4572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>
                    <a:lnSpc>
                      <a:spcPct val="150000"/>
                    </a:lnSpc>
                  </a:pPr>
                  <a:r>
                    <a:rPr lang="en-US" altLang="zh-CN" sz="1100" dirty="0"/>
                    <a:t>Copy </a:t>
                  </a:r>
                  <a:r>
                    <a:rPr lang="en-US" altLang="zh-CN" sz="1100"/>
                    <a:t>paste </a:t>
                  </a:r>
                  <a:r>
                    <a:rPr lang="en-US" altLang="zh-CN" sz="1100" smtClean="0"/>
                    <a:t>f</a:t>
                  </a:r>
                  <a:r>
                    <a:rPr lang="en-US" altLang="zh-CN" sz="100" smtClean="0"/>
                    <a:t> </a:t>
                  </a:r>
                  <a:r>
                    <a:rPr lang="en-US" altLang="zh-CN" sz="1100" smtClean="0"/>
                    <a:t>onts</a:t>
                  </a:r>
                  <a:r>
                    <a:rPr lang="en-US" altLang="zh-CN" sz="1100" dirty="0"/>
                    <a:t>. Choose the only option to retain text.</a:t>
                  </a:r>
                </a:p>
                <a:p>
                  <a:pPr algn="ctr">
                    <a:lnSpc>
                      <a:spcPct val="150000"/>
                    </a:lnSpc>
                  </a:pPr>
                  <a:r>
                    <a:rPr lang="en-US" altLang="zh-CN" sz="1100" dirty="0"/>
                    <a:t>……</a:t>
                  </a:r>
                </a:p>
              </p:txBody>
            </p:sp>
            <p:sp>
              <p:nvSpPr>
                <p:cNvPr id="16" name="">
                  <a:extLst>
                    <a:ext uri="{FF2B5EF4-FFF2-40B4-BE49-F238E27FC236}">
                      <a16:creationId xmlns:a16="http://schemas.microsoft.com/office/drawing/2014/main" id="{E295AB39-3E8B-4ECC-A3BB-3DAA906ECAFF}"/>
                    </a:ext>
                  </a:extLst>
                </p:cNvPr>
                <p:cNvSpPr/>
                <p:nvPr/>
              </p:nvSpPr>
              <p:spPr>
                <a:xfrm>
                  <a:off x="5264047" y="4135073"/>
                  <a:ext cx="2601569" cy="390495"/>
                </a:xfrm>
                <a:prstGeom prst="rect">
                  <a:avLst/>
                </a:prstGeom>
                <a:noFill/>
                <a:ln w="3175" cap="rnd">
                  <a:noFill/>
                  <a:prstDash val="solid"/>
                  <a:round/>
                  <a:headEnd/>
                  <a:tailE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b" anchorCtr="0" forceAA="0" compatLnSpc="1">
                  <a:prstTxWarp prst="textNoShape">
                    <a:avLst/>
                  </a:prstTxWarp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/>
                  <a:r>
                    <a:rPr lang="en-US" altLang="zh-CN" sz="1600" b="1" smtClean="0">
                      <a:solidFill>
                        <a:schemeClr val="tx1"/>
                      </a:solidFill>
                    </a:rPr>
                    <a:t>Te</a:t>
                  </a:r>
                  <a:r>
                    <a:rPr lang="en-US" altLang="zh-CN" sz="100" b="1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en-US" altLang="zh-CN" sz="1600" b="1" smtClean="0">
                      <a:solidFill>
                        <a:schemeClr val="tx1"/>
                      </a:solidFill>
                    </a:rPr>
                    <a:t>xt </a:t>
                  </a:r>
                  <a:r>
                    <a:rPr lang="en-US" altLang="zh-CN" sz="1600" b="1" dirty="0">
                      <a:solidFill>
                        <a:schemeClr val="tx1"/>
                      </a:solidFill>
                    </a:rPr>
                    <a:t>here</a:t>
                  </a:r>
                  <a:endParaRPr lang="id-ID" altLang="zh-CN" sz="1600" b="1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cxnSp>
          <p:nvCxnSpPr>
            <p:cNvPr id="11" name=""/>
            <p:cNvCxnSpPr/>
            <p:nvPr/>
          </p:nvCxnSpPr>
          <p:spPr>
            <a:xfrm>
              <a:off x="4349951" y="2788571"/>
              <a:ext cx="0" cy="2328599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"/>
            <p:cNvCxnSpPr/>
            <p:nvPr/>
          </p:nvCxnSpPr>
          <p:spPr>
            <a:xfrm>
              <a:off x="7829349" y="2788571"/>
              <a:ext cx="0" cy="2328599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1956152"/>
      </p:ext>
    </p:extLst>
  </p:cSld>
  <p:clrMapOvr>
    <a:masterClrMapping/>
  </p:clrMapOvr>
</p:sld>
</file>

<file path=ppt/slides/slide1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预防措施</a:t>
            </a:r>
          </a:p>
        </p:txBody>
      </p:sp>
      <p:sp>
        <p:nvSpPr>
          <p:cNvPr id="6" name="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/>
              <a:t>Supporting text here.</a:t>
            </a:r>
          </a:p>
          <a:p>
            <a:pPr lvl="0"/>
            <a:r>
              <a:rPr lang="en-US" altLang="zh-CN"/>
              <a:t>When y ou copy &amp; paste, choose "keep text only" option.</a:t>
            </a:r>
            <a:endParaRPr lang="zh-CN" altLang="en-US" dirty="0"/>
          </a:p>
        </p:txBody>
      </p:sp>
      <p:sp>
        <p:nvSpPr>
          <p:cNvPr id="9" name="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4700520" y="3163929"/>
            <a:ext cx="1023516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</a:t>
            </a:r>
            <a:r>
              <a:rPr lang="en-US" altLang="zh-CN" sz="100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 </a:t>
            </a:r>
            <a:r>
              <a:rPr lang="en-US" altLang="zh-CN" spc="100" dirty="0" smtClean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03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">
            <a:extLst>
              <a:ext uri="{FF2B5EF4-FFF2-40B4-BE49-F238E27FC236}">
                <a16:creationId xmlns:a16="http://schemas.microsoft.com/office/drawing/2014/main" id="{D647AEA5-60CD-4049-ACF1-D3A83D400390}"/>
              </a:ext>
            </a:extLst>
          </p:cNvPr>
          <p:cNvCxnSpPr>
            <a:cxnSpLocks/>
          </p:cNvCxnSpPr>
          <p:nvPr/>
        </p:nvCxnSpPr>
        <p:spPr>
          <a:xfrm>
            <a:off x="6012475" y="3556264"/>
            <a:ext cx="3517900" cy="0"/>
          </a:xfrm>
          <a:prstGeom prst="line">
            <a:avLst/>
          </a:prstGeom>
          <a:ln>
            <a:solidFill>
              <a:schemeClr val="accent1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325818"/>
      </p:ext>
    </p:extLst>
  </p:cSld>
  <p:clrMapOvr>
    <a:masterClrMapping/>
  </p:clrMapOvr>
</p:sld>
</file>

<file path=ppt/slides/slide1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预防措施</a:t>
            </a:r>
          </a:p>
        </p:txBody>
      </p:sp>
      <p:sp>
        <p:nvSpPr>
          <p:cNvPr id="3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请在插入菜单</a:t>
            </a:r>
            <a:r>
              <a:rPr lang="en-US" altLang="zh-CN" smtClean="0"/>
              <a:t>—</a:t>
            </a:r>
            <a:r>
              <a:rPr lang="zh-CN" altLang="en-US" smtClean="0"/>
              <a:t>页眉和页脚中修改此文本</a:t>
            </a:r>
            <a:endParaRPr lang="zh-CN" altLang="en-US" dirty="0"/>
          </a:p>
        </p:txBody>
      </p:sp>
      <p:sp>
        <p:nvSpPr>
          <p:cNvPr id="4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12</a:t>
            </a:fld>
            <a:endParaRPr lang="zh-CN" altLang="en-US"/>
          </a:p>
        </p:txBody>
      </p:sp>
      <p:grpSp>
        <p:nvGrpSpPr>
          <p:cNvPr id="5" name="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/>
        </p:nvGrpSpPr>
        <p:grpSpPr>
          <a:xfrm>
            <a:off x="669925" y="1576217"/>
            <a:ext cx="10850563" cy="4412616"/>
            <a:chOff x="669925" y="1576217"/>
            <a:chExt cx="10850563" cy="4412616"/>
          </a:xfrm>
        </p:grpSpPr>
        <p:grpSp>
          <p:nvGrpSpPr>
            <p:cNvPr id="6" name="">
              <a:extLst>
                <a:ext uri="{FF2B5EF4-FFF2-40B4-BE49-F238E27FC236}">
                  <a16:creationId xmlns:a16="http://schemas.microsoft.com/office/drawing/2014/main" id="{0133D7C1-13D7-479A-AD98-E62C420CA442}"/>
                </a:ext>
              </a:extLst>
            </p:cNvPr>
            <p:cNvGrpSpPr/>
            <p:nvPr/>
          </p:nvGrpSpPr>
          <p:grpSpPr>
            <a:xfrm>
              <a:off x="4432300" y="1910147"/>
              <a:ext cx="3327400" cy="3037706"/>
              <a:chOff x="4432300" y="2174499"/>
              <a:chExt cx="3327400" cy="3037706"/>
            </a:xfrm>
          </p:grpSpPr>
          <p:grpSp>
            <p:nvGrpSpPr>
              <p:cNvPr id="20" name="">
                <a:extLst>
                  <a:ext uri="{FF2B5EF4-FFF2-40B4-BE49-F238E27FC236}">
                    <a16:creationId xmlns:a16="http://schemas.microsoft.com/office/drawing/2014/main" id="{357B0F8B-E2D8-49DE-94B9-922B267B51BD}"/>
                  </a:ext>
                </a:extLst>
              </p:cNvPr>
              <p:cNvGrpSpPr/>
              <p:nvPr/>
            </p:nvGrpSpPr>
            <p:grpSpPr>
              <a:xfrm>
                <a:off x="4432300" y="2174499"/>
                <a:ext cx="3327400" cy="3037706"/>
                <a:chOff x="4741141" y="2989850"/>
                <a:chExt cx="2709718" cy="2473803"/>
              </a:xfrm>
            </p:grpSpPr>
            <p:sp>
              <p:nvSpPr>
                <p:cNvPr id="22" name="">
                  <a:extLst>
                    <a:ext uri="{FF2B5EF4-FFF2-40B4-BE49-F238E27FC236}">
                      <a16:creationId xmlns:a16="http://schemas.microsoft.com/office/drawing/2014/main" id="{38DBAE5F-5F77-46E3-A41D-47BC5D610D69}"/>
                    </a:ext>
                  </a:extLst>
                </p:cNvPr>
                <p:cNvSpPr/>
                <p:nvPr/>
              </p:nvSpPr>
              <p:spPr bwMode="auto">
                <a:xfrm>
                  <a:off x="4741141" y="2989852"/>
                  <a:ext cx="1324264" cy="1206158"/>
                </a:xfrm>
                <a:custGeom>
                  <a:avLst/>
                  <a:gdLst>
                    <a:gd name="connsiteX0" fmla="*/ 514352 w 1218358"/>
                    <a:gd name="connsiteY0" fmla="*/ 0 h 1109697"/>
                    <a:gd name="connsiteX1" fmla="*/ 1198778 w 1218358"/>
                    <a:gd name="connsiteY1" fmla="*/ 209063 h 1109697"/>
                    <a:gd name="connsiteX2" fmla="*/ 1218358 w 1218358"/>
                    <a:gd name="connsiteY2" fmla="*/ 223704 h 1109697"/>
                    <a:gd name="connsiteX3" fmla="*/ 1143699 w 1218358"/>
                    <a:gd name="connsiteY3" fmla="*/ 279533 h 1109697"/>
                    <a:gd name="connsiteX4" fmla="*/ 704547 w 1218358"/>
                    <a:gd name="connsiteY4" fmla="*/ 1098975 h 1109697"/>
                    <a:gd name="connsiteX5" fmla="*/ 704006 w 1218358"/>
                    <a:gd name="connsiteY5" fmla="*/ 1109697 h 1109697"/>
                    <a:gd name="connsiteX6" fmla="*/ 634862 w 1218358"/>
                    <a:gd name="connsiteY6" fmla="*/ 1076389 h 1109697"/>
                    <a:gd name="connsiteX7" fmla="*/ 542 w 1218358"/>
                    <a:gd name="connsiteY7" fmla="*/ 125161 h 1109697"/>
                    <a:gd name="connsiteX8" fmla="*/ 0 w 1218358"/>
                    <a:gd name="connsiteY8" fmla="*/ 114438 h 1109697"/>
                    <a:gd name="connsiteX9" fmla="*/ 37863 w 1218358"/>
                    <a:gd name="connsiteY9" fmla="*/ 96199 h 1109697"/>
                    <a:gd name="connsiteX10" fmla="*/ 514352 w 1218358"/>
                    <a:gd name="connsiteY10" fmla="*/ 0 h 11096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218358" h="1109697">
                      <a:moveTo>
                        <a:pt x="514352" y="0"/>
                      </a:moveTo>
                      <a:cubicBezTo>
                        <a:pt x="767879" y="0"/>
                        <a:pt x="1003405" y="77072"/>
                        <a:pt x="1198778" y="209063"/>
                      </a:cubicBezTo>
                      <a:lnTo>
                        <a:pt x="1218358" y="223704"/>
                      </a:lnTo>
                      <a:lnTo>
                        <a:pt x="1143699" y="279533"/>
                      </a:lnTo>
                      <a:cubicBezTo>
                        <a:pt x="901867" y="479110"/>
                        <a:pt x="737981" y="769760"/>
                        <a:pt x="704547" y="1098975"/>
                      </a:cubicBezTo>
                      <a:lnTo>
                        <a:pt x="704006" y="1109697"/>
                      </a:lnTo>
                      <a:lnTo>
                        <a:pt x="634862" y="1076389"/>
                      </a:lnTo>
                      <a:cubicBezTo>
                        <a:pt x="287958" y="887940"/>
                        <a:pt x="42334" y="536680"/>
                        <a:pt x="542" y="125161"/>
                      </a:cubicBezTo>
                      <a:lnTo>
                        <a:pt x="0" y="114438"/>
                      </a:lnTo>
                      <a:lnTo>
                        <a:pt x="37863" y="96199"/>
                      </a:lnTo>
                      <a:cubicBezTo>
                        <a:pt x="184316" y="34254"/>
                        <a:pt x="345334" y="0"/>
                        <a:pt x="51435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28575">
                  <a:noFill/>
                  <a:round/>
                </a:ln>
              </p:spPr>
              <p:txBody>
                <a:bodyPr rot="0" spcFirstLastPara="0" vert="horz" wrap="square" lIns="91440" tIns="45720" rIns="91440" bIns="45720" anchor="ctr" anchorCtr="1" forceAA="0" compatLnSpc="1">
                  <a:normAutofit/>
                </a:bodyPr>
                <a:lstStyle/>
                <a:p>
                  <a:pPr algn="ctr"/>
                  <a:r>
                    <a:rPr lang="en-US" altLang="zh-CN" sz="2800" smtClean="0">
                      <a:solidFill>
                        <a:schemeClr val="bg1"/>
                      </a:solidFill>
                      <a:latin typeface="Impact" panose="020B0806030902050204" pitchFamily="34" charset="0"/>
                    </a:rPr>
                    <a:t>0</a:t>
                  </a:r>
                  <a:r>
                    <a:rPr lang="en-US" altLang="zh-CN" sz="100" smtClean="0">
                      <a:solidFill>
                        <a:schemeClr val="bg1"/>
                      </a:solidFill>
                      <a:latin typeface="Impact" panose="020B0806030902050204" pitchFamily="34" charset="0"/>
                    </a:rPr>
                    <a:t> </a:t>
                  </a:r>
                  <a:r>
                    <a:rPr lang="en-US" altLang="zh-CN" sz="2800" smtClean="0">
                      <a:solidFill>
                        <a:schemeClr val="bg1"/>
                      </a:solidFill>
                      <a:latin typeface="Impact" panose="020B0806030902050204" pitchFamily="34" charset="0"/>
                    </a:rPr>
                    <a:t>1</a:t>
                  </a:r>
                  <a:endParaRPr lang="en-US" altLang="zh-CN" sz="2800" dirty="0">
                    <a:solidFill>
                      <a:schemeClr val="bg1"/>
                    </a:solidFill>
                    <a:latin typeface="Impact" panose="020B0806030902050204" pitchFamily="34" charset="0"/>
                  </a:endParaRPr>
                </a:p>
              </p:txBody>
            </p:sp>
            <p:sp>
              <p:nvSpPr>
                <p:cNvPr id="23" name="">
                  <a:extLst>
                    <a:ext uri="{FF2B5EF4-FFF2-40B4-BE49-F238E27FC236}">
                      <a16:creationId xmlns:a16="http://schemas.microsoft.com/office/drawing/2014/main" id="{C0FC9BE8-2552-4C57-99F4-177ECC47A3EE}"/>
                    </a:ext>
                  </a:extLst>
                </p:cNvPr>
                <p:cNvSpPr/>
                <p:nvPr/>
              </p:nvSpPr>
              <p:spPr bwMode="auto">
                <a:xfrm>
                  <a:off x="6126595" y="2989850"/>
                  <a:ext cx="1324264" cy="1206159"/>
                </a:xfrm>
                <a:custGeom>
                  <a:avLst/>
                  <a:gdLst>
                    <a:gd name="connsiteX0" fmla="*/ 704005 w 1218358"/>
                    <a:gd name="connsiteY0" fmla="*/ 0 h 1109698"/>
                    <a:gd name="connsiteX1" fmla="*/ 1180494 w 1218358"/>
                    <a:gd name="connsiteY1" fmla="*/ 96199 h 1109698"/>
                    <a:gd name="connsiteX2" fmla="*/ 1218358 w 1218358"/>
                    <a:gd name="connsiteY2" fmla="*/ 114439 h 1109698"/>
                    <a:gd name="connsiteX3" fmla="*/ 1217816 w 1218358"/>
                    <a:gd name="connsiteY3" fmla="*/ 125161 h 1109698"/>
                    <a:gd name="connsiteX4" fmla="*/ 583496 w 1218358"/>
                    <a:gd name="connsiteY4" fmla="*/ 1076389 h 1109698"/>
                    <a:gd name="connsiteX5" fmla="*/ 514352 w 1218358"/>
                    <a:gd name="connsiteY5" fmla="*/ 1109698 h 1109698"/>
                    <a:gd name="connsiteX6" fmla="*/ 513810 w 1218358"/>
                    <a:gd name="connsiteY6" fmla="*/ 1098975 h 1109698"/>
                    <a:gd name="connsiteX7" fmla="*/ 74658 w 1218358"/>
                    <a:gd name="connsiteY7" fmla="*/ 279533 h 1109698"/>
                    <a:gd name="connsiteX8" fmla="*/ 0 w 1218358"/>
                    <a:gd name="connsiteY8" fmla="*/ 223704 h 1109698"/>
                    <a:gd name="connsiteX9" fmla="*/ 19579 w 1218358"/>
                    <a:gd name="connsiteY9" fmla="*/ 209063 h 1109698"/>
                    <a:gd name="connsiteX10" fmla="*/ 704005 w 1218358"/>
                    <a:gd name="connsiteY10" fmla="*/ 0 h 1109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218358" h="1109698">
                      <a:moveTo>
                        <a:pt x="704005" y="0"/>
                      </a:moveTo>
                      <a:cubicBezTo>
                        <a:pt x="873023" y="0"/>
                        <a:pt x="1034041" y="34254"/>
                        <a:pt x="1180494" y="96199"/>
                      </a:cubicBezTo>
                      <a:lnTo>
                        <a:pt x="1218358" y="114439"/>
                      </a:lnTo>
                      <a:lnTo>
                        <a:pt x="1217816" y="125161"/>
                      </a:lnTo>
                      <a:cubicBezTo>
                        <a:pt x="1176024" y="536680"/>
                        <a:pt x="930400" y="887940"/>
                        <a:pt x="583496" y="1076389"/>
                      </a:cubicBezTo>
                      <a:lnTo>
                        <a:pt x="514352" y="1109698"/>
                      </a:lnTo>
                      <a:lnTo>
                        <a:pt x="513810" y="1098975"/>
                      </a:lnTo>
                      <a:cubicBezTo>
                        <a:pt x="480376" y="769760"/>
                        <a:pt x="316490" y="479110"/>
                        <a:pt x="74658" y="279533"/>
                      </a:cubicBezTo>
                      <a:lnTo>
                        <a:pt x="0" y="223704"/>
                      </a:lnTo>
                      <a:lnTo>
                        <a:pt x="19579" y="209063"/>
                      </a:lnTo>
                      <a:cubicBezTo>
                        <a:pt x="214952" y="77072"/>
                        <a:pt x="450478" y="0"/>
                        <a:pt x="7040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28575">
                  <a:noFill/>
                  <a:round/>
                </a:ln>
              </p:spPr>
              <p:txBody>
                <a:bodyPr rot="0" spcFirstLastPara="0" vert="horz" wrap="square" lIns="91440" tIns="45720" rIns="91440" bIns="45720" anchor="ctr" anchorCtr="0" forceAA="0" compatLnSpc="1">
                  <a:normAutofit/>
                </a:bodyPr>
                <a:lstStyle/>
                <a:p>
                  <a:pPr algn="ctr"/>
                  <a:r>
                    <a:rPr lang="en-US" altLang="zh-CN" sz="2800" smtClean="0">
                      <a:solidFill>
                        <a:schemeClr val="bg1"/>
                      </a:solidFill>
                      <a:latin typeface="Impact" panose="020B0806030902050204" pitchFamily="34" charset="0"/>
                    </a:rPr>
                    <a:t>0</a:t>
                  </a:r>
                  <a:r>
                    <a:rPr lang="en-US" altLang="zh-CN" sz="100" smtClean="0">
                      <a:solidFill>
                        <a:schemeClr val="bg1"/>
                      </a:solidFill>
                      <a:latin typeface="Impact" panose="020B0806030902050204" pitchFamily="34" charset="0"/>
                    </a:rPr>
                    <a:t> </a:t>
                  </a:r>
                  <a:r>
                    <a:rPr lang="en-US" altLang="zh-CN" sz="2800" smtClean="0">
                      <a:solidFill>
                        <a:schemeClr val="bg1"/>
                      </a:solidFill>
                      <a:latin typeface="Impact" panose="020B0806030902050204" pitchFamily="34" charset="0"/>
                    </a:rPr>
                    <a:t>2</a:t>
                  </a:r>
                  <a:endParaRPr lang="en-US" altLang="zh-CN" sz="2800">
                    <a:solidFill>
                      <a:schemeClr val="bg1"/>
                    </a:solidFill>
                    <a:latin typeface="Impact" panose="020B0806030902050204" pitchFamily="34" charset="0"/>
                  </a:endParaRPr>
                </a:p>
              </p:txBody>
            </p:sp>
            <p:sp>
              <p:nvSpPr>
                <p:cNvPr id="24" name="">
                  <a:extLst>
                    <a:ext uri="{FF2B5EF4-FFF2-40B4-BE49-F238E27FC236}">
                      <a16:creationId xmlns:a16="http://schemas.microsoft.com/office/drawing/2014/main" id="{CE059857-91B3-4E5A-BD0C-CF5AB64185EE}"/>
                    </a:ext>
                  </a:extLst>
                </p:cNvPr>
                <p:cNvSpPr/>
                <p:nvPr/>
              </p:nvSpPr>
              <p:spPr bwMode="auto">
                <a:xfrm>
                  <a:off x="5530657" y="4251871"/>
                  <a:ext cx="1130686" cy="1211782"/>
                </a:xfrm>
                <a:custGeom>
                  <a:avLst/>
                  <a:gdLst>
                    <a:gd name="connsiteX0" fmla="*/ 5779 w 1040261"/>
                    <a:gd name="connsiteY0" fmla="*/ 0 h 1114871"/>
                    <a:gd name="connsiteX1" fmla="*/ 43642 w 1040261"/>
                    <a:gd name="connsiteY1" fmla="*/ 18240 h 1114871"/>
                    <a:gd name="connsiteX2" fmla="*/ 520131 w 1040261"/>
                    <a:gd name="connsiteY2" fmla="*/ 114439 h 1114871"/>
                    <a:gd name="connsiteX3" fmla="*/ 996620 w 1040261"/>
                    <a:gd name="connsiteY3" fmla="*/ 18240 h 1114871"/>
                    <a:gd name="connsiteX4" fmla="*/ 1034483 w 1040261"/>
                    <a:gd name="connsiteY4" fmla="*/ 1 h 1114871"/>
                    <a:gd name="connsiteX5" fmla="*/ 1040261 w 1040261"/>
                    <a:gd name="connsiteY5" fmla="*/ 114439 h 1114871"/>
                    <a:gd name="connsiteX6" fmla="*/ 594789 w 1040261"/>
                    <a:gd name="connsiteY6" fmla="*/ 1059042 h 1114871"/>
                    <a:gd name="connsiteX7" fmla="*/ 520131 w 1040261"/>
                    <a:gd name="connsiteY7" fmla="*/ 1114871 h 1114871"/>
                    <a:gd name="connsiteX8" fmla="*/ 445472 w 1040261"/>
                    <a:gd name="connsiteY8" fmla="*/ 1059042 h 1114871"/>
                    <a:gd name="connsiteX9" fmla="*/ 0 w 1040261"/>
                    <a:gd name="connsiteY9" fmla="*/ 114439 h 1114871"/>
                    <a:gd name="connsiteX10" fmla="*/ 5779 w 1040261"/>
                    <a:gd name="connsiteY10" fmla="*/ 0 h 11148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40261" h="1114871">
                      <a:moveTo>
                        <a:pt x="5779" y="0"/>
                      </a:moveTo>
                      <a:lnTo>
                        <a:pt x="43642" y="18240"/>
                      </a:lnTo>
                      <a:cubicBezTo>
                        <a:pt x="190096" y="80185"/>
                        <a:pt x="351113" y="114439"/>
                        <a:pt x="520131" y="114439"/>
                      </a:cubicBezTo>
                      <a:cubicBezTo>
                        <a:pt x="689149" y="114439"/>
                        <a:pt x="850167" y="80185"/>
                        <a:pt x="996620" y="18240"/>
                      </a:cubicBezTo>
                      <a:lnTo>
                        <a:pt x="1034483" y="1"/>
                      </a:lnTo>
                      <a:lnTo>
                        <a:pt x="1040261" y="114439"/>
                      </a:lnTo>
                      <a:cubicBezTo>
                        <a:pt x="1040261" y="494730"/>
                        <a:pt x="866850" y="834518"/>
                        <a:pt x="594789" y="1059042"/>
                      </a:cubicBezTo>
                      <a:lnTo>
                        <a:pt x="520131" y="1114871"/>
                      </a:lnTo>
                      <a:lnTo>
                        <a:pt x="445472" y="1059042"/>
                      </a:lnTo>
                      <a:cubicBezTo>
                        <a:pt x="173411" y="834518"/>
                        <a:pt x="0" y="494730"/>
                        <a:pt x="0" y="114439"/>
                      </a:cubicBezTo>
                      <a:lnTo>
                        <a:pt x="577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28575">
                  <a:noFill/>
                  <a:round/>
                </a:ln>
              </p:spPr>
              <p:txBody>
                <a:bodyPr rot="0" spcFirstLastPara="0" vert="horz" wrap="square" lIns="91440" tIns="45720" rIns="91440" bIns="45720" anchor="ctr" anchorCtr="1" forceAA="0" compatLnSpc="1">
                  <a:normAutofit/>
                </a:bodyPr>
                <a:lstStyle/>
                <a:p>
                  <a:pPr algn="ctr"/>
                  <a:r>
                    <a:rPr lang="en-US" altLang="zh-CN" sz="2800" smtClean="0">
                      <a:solidFill>
                        <a:schemeClr val="bg1"/>
                      </a:solidFill>
                      <a:latin typeface="Impact" panose="020B0806030902050204" pitchFamily="34" charset="0"/>
                    </a:rPr>
                    <a:t>0</a:t>
                  </a:r>
                  <a:r>
                    <a:rPr lang="en-US" altLang="zh-CN" sz="100" smtClean="0">
                      <a:solidFill>
                        <a:schemeClr val="bg1"/>
                      </a:solidFill>
                      <a:latin typeface="Impact" panose="020B0806030902050204" pitchFamily="34" charset="0"/>
                    </a:rPr>
                    <a:t> </a:t>
                  </a:r>
                  <a:r>
                    <a:rPr lang="en-US" altLang="zh-CN" sz="2800" smtClean="0">
                      <a:solidFill>
                        <a:schemeClr val="bg1"/>
                      </a:solidFill>
                      <a:latin typeface="Impact" panose="020B0806030902050204" pitchFamily="34" charset="0"/>
                    </a:rPr>
                    <a:t>3</a:t>
                  </a:r>
                  <a:endParaRPr lang="en-US" altLang="zh-CN" sz="2800">
                    <a:solidFill>
                      <a:schemeClr val="bg1"/>
                    </a:solidFill>
                    <a:latin typeface="Impact" panose="020B0806030902050204" pitchFamily="34" charset="0"/>
                  </a:endParaRPr>
                </a:p>
              </p:txBody>
            </p:sp>
          </p:grpSp>
          <p:sp>
            <p:nvSpPr>
              <p:cNvPr id="21" name="">
                <a:extLst>
                  <a:ext uri="{FF2B5EF4-FFF2-40B4-BE49-F238E27FC236}">
                    <a16:creationId xmlns:a16="http://schemas.microsoft.com/office/drawing/2014/main" id="{0504F2BE-BCC1-40ED-9141-54FA4F001564}"/>
                  </a:ext>
                </a:extLst>
              </p:cNvPr>
              <p:cNvSpPr/>
              <p:nvPr/>
            </p:nvSpPr>
            <p:spPr bwMode="auto">
              <a:xfrm>
                <a:off x="5894938" y="3060700"/>
                <a:ext cx="477262" cy="477324"/>
              </a:xfrm>
              <a:custGeom>
                <a:avLst/>
                <a:gdLst>
                  <a:gd name="connsiteX0" fmla="*/ 533257 w 607489"/>
                  <a:gd name="connsiteY0" fmla="*/ 454864 h 607568"/>
                  <a:gd name="connsiteX1" fmla="*/ 549398 w 607489"/>
                  <a:gd name="connsiteY1" fmla="*/ 464840 h 607568"/>
                  <a:gd name="connsiteX2" fmla="*/ 605663 w 607489"/>
                  <a:gd name="connsiteY2" fmla="*/ 577181 h 607568"/>
                  <a:gd name="connsiteX3" fmla="*/ 597515 w 607489"/>
                  <a:gd name="connsiteY3" fmla="*/ 601429 h 607568"/>
                  <a:gd name="connsiteX4" fmla="*/ 588753 w 607489"/>
                  <a:gd name="connsiteY4" fmla="*/ 605727 h 607568"/>
                  <a:gd name="connsiteX5" fmla="*/ 580913 w 607489"/>
                  <a:gd name="connsiteY5" fmla="*/ 607568 h 607568"/>
                  <a:gd name="connsiteX6" fmla="*/ 564617 w 607489"/>
                  <a:gd name="connsiteY6" fmla="*/ 597593 h 607568"/>
                  <a:gd name="connsiteX7" fmla="*/ 508506 w 607489"/>
                  <a:gd name="connsiteY7" fmla="*/ 485252 h 607568"/>
                  <a:gd name="connsiteX8" fmla="*/ 516654 w 607489"/>
                  <a:gd name="connsiteY8" fmla="*/ 461157 h 607568"/>
                  <a:gd name="connsiteX9" fmla="*/ 525263 w 607489"/>
                  <a:gd name="connsiteY9" fmla="*/ 456706 h 607568"/>
                  <a:gd name="connsiteX10" fmla="*/ 533257 w 607489"/>
                  <a:gd name="connsiteY10" fmla="*/ 454864 h 607568"/>
                  <a:gd name="connsiteX11" fmla="*/ 348909 w 607489"/>
                  <a:gd name="connsiteY11" fmla="*/ 397213 h 607568"/>
                  <a:gd name="connsiteX12" fmla="*/ 410496 w 607489"/>
                  <a:gd name="connsiteY12" fmla="*/ 407800 h 607568"/>
                  <a:gd name="connsiteX13" fmla="*/ 445973 w 607489"/>
                  <a:gd name="connsiteY13" fmla="*/ 403964 h 607568"/>
                  <a:gd name="connsiteX14" fmla="*/ 297151 w 607489"/>
                  <a:gd name="connsiteY14" fmla="*/ 493111 h 607568"/>
                  <a:gd name="connsiteX15" fmla="*/ 337544 w 607489"/>
                  <a:gd name="connsiteY15" fmla="*/ 429895 h 607568"/>
                  <a:gd name="connsiteX16" fmla="*/ 348909 w 607489"/>
                  <a:gd name="connsiteY16" fmla="*/ 397213 h 607568"/>
                  <a:gd name="connsiteX17" fmla="*/ 185234 w 607489"/>
                  <a:gd name="connsiteY17" fmla="*/ 397213 h 607568"/>
                  <a:gd name="connsiteX18" fmla="*/ 315850 w 607489"/>
                  <a:gd name="connsiteY18" fmla="*/ 397213 h 607568"/>
                  <a:gd name="connsiteX19" fmla="*/ 250542 w 607489"/>
                  <a:gd name="connsiteY19" fmla="*/ 481750 h 607568"/>
                  <a:gd name="connsiteX20" fmla="*/ 185234 w 607489"/>
                  <a:gd name="connsiteY20" fmla="*/ 397213 h 607568"/>
                  <a:gd name="connsiteX21" fmla="*/ 49749 w 607489"/>
                  <a:gd name="connsiteY21" fmla="*/ 397213 h 607568"/>
                  <a:gd name="connsiteX22" fmla="*/ 152381 w 607489"/>
                  <a:gd name="connsiteY22" fmla="*/ 397213 h 607568"/>
                  <a:gd name="connsiteX23" fmla="*/ 163597 w 607489"/>
                  <a:gd name="connsiteY23" fmla="*/ 429895 h 607568"/>
                  <a:gd name="connsiteX24" fmla="*/ 204005 w 607489"/>
                  <a:gd name="connsiteY24" fmla="*/ 493111 h 607568"/>
                  <a:gd name="connsiteX25" fmla="*/ 49749 w 607489"/>
                  <a:gd name="connsiteY25" fmla="*/ 397213 h 607568"/>
                  <a:gd name="connsiteX26" fmla="*/ 500241 w 607489"/>
                  <a:gd name="connsiteY26" fmla="*/ 382182 h 607568"/>
                  <a:gd name="connsiteX27" fmla="*/ 521619 w 607489"/>
                  <a:gd name="connsiteY27" fmla="*/ 424810 h 607568"/>
                  <a:gd name="connsiteX28" fmla="*/ 511161 w 607489"/>
                  <a:gd name="connsiteY28" fmla="*/ 428644 h 607568"/>
                  <a:gd name="connsiteX29" fmla="*/ 502548 w 607489"/>
                  <a:gd name="connsiteY29" fmla="*/ 432937 h 607568"/>
                  <a:gd name="connsiteX30" fmla="*/ 493320 w 607489"/>
                  <a:gd name="connsiteY30" fmla="*/ 438917 h 607568"/>
                  <a:gd name="connsiteX31" fmla="*/ 471941 w 607489"/>
                  <a:gd name="connsiteY31" fmla="*/ 396289 h 607568"/>
                  <a:gd name="connsiteX32" fmla="*/ 486399 w 607489"/>
                  <a:gd name="connsiteY32" fmla="*/ 389849 h 607568"/>
                  <a:gd name="connsiteX33" fmla="*/ 500241 w 607489"/>
                  <a:gd name="connsiteY33" fmla="*/ 382182 h 607568"/>
                  <a:gd name="connsiteX34" fmla="*/ 164347 w 607489"/>
                  <a:gd name="connsiteY34" fmla="*/ 262362 h 607568"/>
                  <a:gd name="connsiteX35" fmla="*/ 241626 w 607489"/>
                  <a:gd name="connsiteY35" fmla="*/ 262362 h 607568"/>
                  <a:gd name="connsiteX36" fmla="*/ 257758 w 607489"/>
                  <a:gd name="connsiteY36" fmla="*/ 313443 h 607568"/>
                  <a:gd name="connsiteX37" fmla="*/ 297857 w 607489"/>
                  <a:gd name="connsiteY37" fmla="*/ 365599 h 607568"/>
                  <a:gd name="connsiteX38" fmla="*/ 176638 w 607489"/>
                  <a:gd name="connsiteY38" fmla="*/ 365599 h 607568"/>
                  <a:gd name="connsiteX39" fmla="*/ 164347 w 607489"/>
                  <a:gd name="connsiteY39" fmla="*/ 262362 h 607568"/>
                  <a:gd name="connsiteX40" fmla="*/ 0 w 607489"/>
                  <a:gd name="connsiteY40" fmla="*/ 262362 h 607568"/>
                  <a:gd name="connsiteX41" fmla="*/ 132704 w 607489"/>
                  <a:gd name="connsiteY41" fmla="*/ 262362 h 607568"/>
                  <a:gd name="connsiteX42" fmla="*/ 144377 w 607489"/>
                  <a:gd name="connsiteY42" fmla="*/ 365599 h 607568"/>
                  <a:gd name="connsiteX43" fmla="*/ 29490 w 607489"/>
                  <a:gd name="connsiteY43" fmla="*/ 365599 h 607568"/>
                  <a:gd name="connsiteX44" fmla="*/ 0 w 607489"/>
                  <a:gd name="connsiteY44" fmla="*/ 262362 h 607568"/>
                  <a:gd name="connsiteX45" fmla="*/ 176639 w 607489"/>
                  <a:gd name="connsiteY45" fmla="*/ 127512 h 607568"/>
                  <a:gd name="connsiteX46" fmla="*/ 280356 w 607489"/>
                  <a:gd name="connsiteY46" fmla="*/ 127512 h 607568"/>
                  <a:gd name="connsiteX47" fmla="*/ 240098 w 607489"/>
                  <a:gd name="connsiteY47" fmla="*/ 230749 h 607568"/>
                  <a:gd name="connsiteX48" fmla="*/ 164347 w 607489"/>
                  <a:gd name="connsiteY48" fmla="*/ 230749 h 607568"/>
                  <a:gd name="connsiteX49" fmla="*/ 176639 w 607489"/>
                  <a:gd name="connsiteY49" fmla="*/ 127512 h 607568"/>
                  <a:gd name="connsiteX50" fmla="*/ 29490 w 607489"/>
                  <a:gd name="connsiteY50" fmla="*/ 127512 h 607568"/>
                  <a:gd name="connsiteX51" fmla="*/ 144377 w 607489"/>
                  <a:gd name="connsiteY51" fmla="*/ 127512 h 607568"/>
                  <a:gd name="connsiteX52" fmla="*/ 132704 w 607489"/>
                  <a:gd name="connsiteY52" fmla="*/ 230749 h 607568"/>
                  <a:gd name="connsiteX53" fmla="*/ 0 w 607489"/>
                  <a:gd name="connsiteY53" fmla="*/ 230749 h 607568"/>
                  <a:gd name="connsiteX54" fmla="*/ 29490 w 607489"/>
                  <a:gd name="connsiteY54" fmla="*/ 127512 h 607568"/>
                  <a:gd name="connsiteX55" fmla="*/ 410198 w 607489"/>
                  <a:gd name="connsiteY55" fmla="*/ 98792 h 607568"/>
                  <a:gd name="connsiteX56" fmla="*/ 534660 w 607489"/>
                  <a:gd name="connsiteY56" fmla="*/ 175658 h 607568"/>
                  <a:gd name="connsiteX57" fmla="*/ 542036 w 607489"/>
                  <a:gd name="connsiteY57" fmla="*/ 281521 h 607568"/>
                  <a:gd name="connsiteX58" fmla="*/ 472275 w 607489"/>
                  <a:gd name="connsiteY58" fmla="*/ 361609 h 607568"/>
                  <a:gd name="connsiteX59" fmla="*/ 410505 w 607489"/>
                  <a:gd name="connsiteY59" fmla="*/ 376185 h 607568"/>
                  <a:gd name="connsiteX60" fmla="*/ 286042 w 607489"/>
                  <a:gd name="connsiteY60" fmla="*/ 299472 h 607568"/>
                  <a:gd name="connsiteX61" fmla="*/ 348274 w 607489"/>
                  <a:gd name="connsiteY61" fmla="*/ 113367 h 607568"/>
                  <a:gd name="connsiteX62" fmla="*/ 410198 w 607489"/>
                  <a:gd name="connsiteY62" fmla="*/ 98792 h 607568"/>
                  <a:gd name="connsiteX63" fmla="*/ 250542 w 607489"/>
                  <a:gd name="connsiteY63" fmla="*/ 11502 h 607568"/>
                  <a:gd name="connsiteX64" fmla="*/ 315850 w 607489"/>
                  <a:gd name="connsiteY64" fmla="*/ 95898 h 607568"/>
                  <a:gd name="connsiteX65" fmla="*/ 185234 w 607489"/>
                  <a:gd name="connsiteY65" fmla="*/ 95898 h 607568"/>
                  <a:gd name="connsiteX66" fmla="*/ 250542 w 607489"/>
                  <a:gd name="connsiteY66" fmla="*/ 11502 h 607568"/>
                  <a:gd name="connsiteX67" fmla="*/ 297151 w 607489"/>
                  <a:gd name="connsiteY67" fmla="*/ 0 h 607568"/>
                  <a:gd name="connsiteX68" fmla="*/ 426921 w 607489"/>
                  <a:gd name="connsiteY68" fmla="*/ 68142 h 607568"/>
                  <a:gd name="connsiteX69" fmla="*/ 410182 w 607489"/>
                  <a:gd name="connsiteY69" fmla="*/ 67221 h 607568"/>
                  <a:gd name="connsiteX70" fmla="*/ 343991 w 607489"/>
                  <a:gd name="connsiteY70" fmla="*/ 80727 h 607568"/>
                  <a:gd name="connsiteX71" fmla="*/ 337541 w 607489"/>
                  <a:gd name="connsiteY71" fmla="*/ 63231 h 607568"/>
                  <a:gd name="connsiteX72" fmla="*/ 297151 w 607489"/>
                  <a:gd name="connsiteY72" fmla="*/ 0 h 607568"/>
                  <a:gd name="connsiteX73" fmla="*/ 204005 w 607489"/>
                  <a:gd name="connsiteY73" fmla="*/ 0 h 607568"/>
                  <a:gd name="connsiteX74" fmla="*/ 163597 w 607489"/>
                  <a:gd name="connsiteY74" fmla="*/ 63216 h 607568"/>
                  <a:gd name="connsiteX75" fmla="*/ 152381 w 607489"/>
                  <a:gd name="connsiteY75" fmla="*/ 95898 h 607568"/>
                  <a:gd name="connsiteX76" fmla="*/ 49749 w 607489"/>
                  <a:gd name="connsiteY76" fmla="*/ 95898 h 607568"/>
                  <a:gd name="connsiteX77" fmla="*/ 204005 w 607489"/>
                  <a:gd name="connsiteY77" fmla="*/ 0 h 607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607489" h="607568">
                    <a:moveTo>
                      <a:pt x="533257" y="454864"/>
                    </a:moveTo>
                    <a:cubicBezTo>
                      <a:pt x="540021" y="454864"/>
                      <a:pt x="546477" y="458855"/>
                      <a:pt x="549398" y="464840"/>
                    </a:cubicBezTo>
                    <a:lnTo>
                      <a:pt x="605663" y="577181"/>
                    </a:lnTo>
                    <a:cubicBezTo>
                      <a:pt x="609967" y="586082"/>
                      <a:pt x="606431" y="596979"/>
                      <a:pt x="597515" y="601429"/>
                    </a:cubicBezTo>
                    <a:lnTo>
                      <a:pt x="588753" y="605727"/>
                    </a:lnTo>
                    <a:cubicBezTo>
                      <a:pt x="586293" y="606954"/>
                      <a:pt x="583680" y="607568"/>
                      <a:pt x="580913" y="607568"/>
                    </a:cubicBezTo>
                    <a:cubicBezTo>
                      <a:pt x="573995" y="607568"/>
                      <a:pt x="567692" y="603731"/>
                      <a:pt x="564617" y="597593"/>
                    </a:cubicBezTo>
                    <a:lnTo>
                      <a:pt x="508506" y="485252"/>
                    </a:lnTo>
                    <a:cubicBezTo>
                      <a:pt x="504048" y="476350"/>
                      <a:pt x="507738" y="465454"/>
                      <a:pt x="516654" y="461157"/>
                    </a:cubicBezTo>
                    <a:lnTo>
                      <a:pt x="525263" y="456706"/>
                    </a:lnTo>
                    <a:cubicBezTo>
                      <a:pt x="527722" y="455478"/>
                      <a:pt x="530490" y="454864"/>
                      <a:pt x="533257" y="454864"/>
                    </a:cubicBezTo>
                    <a:close/>
                    <a:moveTo>
                      <a:pt x="348909" y="397213"/>
                    </a:moveTo>
                    <a:cubicBezTo>
                      <a:pt x="367492" y="404118"/>
                      <a:pt x="389762" y="407800"/>
                      <a:pt x="410496" y="407800"/>
                    </a:cubicBezTo>
                    <a:cubicBezTo>
                      <a:pt x="422475" y="407800"/>
                      <a:pt x="434455" y="406573"/>
                      <a:pt x="445973" y="403964"/>
                    </a:cubicBezTo>
                    <a:cubicBezTo>
                      <a:pt x="409267" y="449535"/>
                      <a:pt x="356895" y="481910"/>
                      <a:pt x="297151" y="493111"/>
                    </a:cubicBezTo>
                    <a:cubicBezTo>
                      <a:pt x="312510" y="478995"/>
                      <a:pt x="326178" y="457667"/>
                      <a:pt x="337544" y="429895"/>
                    </a:cubicBezTo>
                    <a:cubicBezTo>
                      <a:pt x="341690" y="419615"/>
                      <a:pt x="345530" y="408721"/>
                      <a:pt x="348909" y="397213"/>
                    </a:cubicBezTo>
                    <a:close/>
                    <a:moveTo>
                      <a:pt x="185234" y="397213"/>
                    </a:moveTo>
                    <a:lnTo>
                      <a:pt x="315850" y="397213"/>
                    </a:lnTo>
                    <a:cubicBezTo>
                      <a:pt x="298793" y="450145"/>
                      <a:pt x="273899" y="481750"/>
                      <a:pt x="250542" y="481750"/>
                    </a:cubicBezTo>
                    <a:cubicBezTo>
                      <a:pt x="227185" y="481750"/>
                      <a:pt x="202291" y="450145"/>
                      <a:pt x="185234" y="397213"/>
                    </a:cubicBezTo>
                    <a:close/>
                    <a:moveTo>
                      <a:pt x="49749" y="397213"/>
                    </a:moveTo>
                    <a:lnTo>
                      <a:pt x="152381" y="397213"/>
                    </a:lnTo>
                    <a:cubicBezTo>
                      <a:pt x="155761" y="408721"/>
                      <a:pt x="159449" y="419615"/>
                      <a:pt x="163597" y="429895"/>
                    </a:cubicBezTo>
                    <a:cubicBezTo>
                      <a:pt x="174967" y="457667"/>
                      <a:pt x="188794" y="478995"/>
                      <a:pt x="204005" y="493111"/>
                    </a:cubicBezTo>
                    <a:cubicBezTo>
                      <a:pt x="141319" y="481450"/>
                      <a:pt x="86776" y="446313"/>
                      <a:pt x="49749" y="397213"/>
                    </a:cubicBezTo>
                    <a:close/>
                    <a:moveTo>
                      <a:pt x="500241" y="382182"/>
                    </a:moveTo>
                    <a:lnTo>
                      <a:pt x="521619" y="424810"/>
                    </a:lnTo>
                    <a:cubicBezTo>
                      <a:pt x="517928" y="425730"/>
                      <a:pt x="514544" y="426957"/>
                      <a:pt x="511161" y="428644"/>
                    </a:cubicBezTo>
                    <a:lnTo>
                      <a:pt x="502548" y="432937"/>
                    </a:lnTo>
                    <a:cubicBezTo>
                      <a:pt x="499164" y="434624"/>
                      <a:pt x="496088" y="436617"/>
                      <a:pt x="493320" y="438917"/>
                    </a:cubicBezTo>
                    <a:lnTo>
                      <a:pt x="471941" y="396289"/>
                    </a:lnTo>
                    <a:cubicBezTo>
                      <a:pt x="476863" y="394295"/>
                      <a:pt x="481631" y="392149"/>
                      <a:pt x="486399" y="389849"/>
                    </a:cubicBezTo>
                    <a:cubicBezTo>
                      <a:pt x="491166" y="387549"/>
                      <a:pt x="495781" y="384942"/>
                      <a:pt x="500241" y="382182"/>
                    </a:cubicBezTo>
                    <a:close/>
                    <a:moveTo>
                      <a:pt x="164347" y="262362"/>
                    </a:moveTo>
                    <a:lnTo>
                      <a:pt x="241626" y="262362"/>
                    </a:lnTo>
                    <a:cubicBezTo>
                      <a:pt x="244238" y="279696"/>
                      <a:pt x="249461" y="297030"/>
                      <a:pt x="257758" y="313443"/>
                    </a:cubicBezTo>
                    <a:cubicBezTo>
                      <a:pt x="267898" y="333692"/>
                      <a:pt x="281571" y="351333"/>
                      <a:pt x="297857" y="365599"/>
                    </a:cubicBezTo>
                    <a:lnTo>
                      <a:pt x="176638" y="365599"/>
                    </a:lnTo>
                    <a:cubicBezTo>
                      <a:pt x="169724" y="335686"/>
                      <a:pt x="165269" y="300711"/>
                      <a:pt x="164347" y="262362"/>
                    </a:cubicBezTo>
                    <a:close/>
                    <a:moveTo>
                      <a:pt x="0" y="262362"/>
                    </a:moveTo>
                    <a:lnTo>
                      <a:pt x="132704" y="262362"/>
                    </a:lnTo>
                    <a:cubicBezTo>
                      <a:pt x="133625" y="298717"/>
                      <a:pt x="137619" y="333845"/>
                      <a:pt x="144377" y="365599"/>
                    </a:cubicBezTo>
                    <a:lnTo>
                      <a:pt x="29490" y="365599"/>
                    </a:lnTo>
                    <a:cubicBezTo>
                      <a:pt x="12748" y="334612"/>
                      <a:pt x="2304" y="299484"/>
                      <a:pt x="0" y="262362"/>
                    </a:cubicBezTo>
                    <a:close/>
                    <a:moveTo>
                      <a:pt x="176639" y="127512"/>
                    </a:moveTo>
                    <a:lnTo>
                      <a:pt x="280356" y="127512"/>
                    </a:lnTo>
                    <a:cubicBezTo>
                      <a:pt x="255771" y="156504"/>
                      <a:pt x="241635" y="193013"/>
                      <a:pt x="240098" y="230749"/>
                    </a:cubicBezTo>
                    <a:lnTo>
                      <a:pt x="164347" y="230749"/>
                    </a:lnTo>
                    <a:cubicBezTo>
                      <a:pt x="165269" y="192399"/>
                      <a:pt x="169725" y="157578"/>
                      <a:pt x="176639" y="127512"/>
                    </a:cubicBezTo>
                    <a:close/>
                    <a:moveTo>
                      <a:pt x="29490" y="127512"/>
                    </a:moveTo>
                    <a:lnTo>
                      <a:pt x="144377" y="127512"/>
                    </a:lnTo>
                    <a:cubicBezTo>
                      <a:pt x="137619" y="159265"/>
                      <a:pt x="133625" y="194393"/>
                      <a:pt x="132704" y="230749"/>
                    </a:cubicBezTo>
                    <a:lnTo>
                      <a:pt x="0" y="230749"/>
                    </a:lnTo>
                    <a:cubicBezTo>
                      <a:pt x="2304" y="193626"/>
                      <a:pt x="12748" y="158498"/>
                      <a:pt x="29490" y="127512"/>
                    </a:cubicBezTo>
                    <a:close/>
                    <a:moveTo>
                      <a:pt x="410198" y="98792"/>
                    </a:moveTo>
                    <a:cubicBezTo>
                      <a:pt x="463363" y="98792"/>
                      <a:pt x="510997" y="128249"/>
                      <a:pt x="534660" y="175658"/>
                    </a:cubicBezTo>
                    <a:cubicBezTo>
                      <a:pt x="551255" y="208798"/>
                      <a:pt x="553867" y="246387"/>
                      <a:pt x="542036" y="281521"/>
                    </a:cubicBezTo>
                    <a:cubicBezTo>
                      <a:pt x="530358" y="316656"/>
                      <a:pt x="505465" y="345039"/>
                      <a:pt x="472275" y="361609"/>
                    </a:cubicBezTo>
                    <a:cubicBezTo>
                      <a:pt x="452914" y="371275"/>
                      <a:pt x="432017" y="376185"/>
                      <a:pt x="410505" y="376185"/>
                    </a:cubicBezTo>
                    <a:cubicBezTo>
                      <a:pt x="357340" y="376185"/>
                      <a:pt x="309706" y="346881"/>
                      <a:pt x="286042" y="299472"/>
                    </a:cubicBezTo>
                    <a:cubicBezTo>
                      <a:pt x="251777" y="231044"/>
                      <a:pt x="279742" y="147581"/>
                      <a:pt x="348274" y="113367"/>
                    </a:cubicBezTo>
                    <a:cubicBezTo>
                      <a:pt x="367788" y="103701"/>
                      <a:pt x="388686" y="98792"/>
                      <a:pt x="410198" y="98792"/>
                    </a:cubicBezTo>
                    <a:close/>
                    <a:moveTo>
                      <a:pt x="250542" y="11502"/>
                    </a:moveTo>
                    <a:cubicBezTo>
                      <a:pt x="273899" y="11502"/>
                      <a:pt x="298793" y="42958"/>
                      <a:pt x="315850" y="95898"/>
                    </a:cubicBezTo>
                    <a:lnTo>
                      <a:pt x="185234" y="95898"/>
                    </a:lnTo>
                    <a:cubicBezTo>
                      <a:pt x="202291" y="42958"/>
                      <a:pt x="227185" y="11502"/>
                      <a:pt x="250542" y="11502"/>
                    </a:cubicBezTo>
                    <a:close/>
                    <a:moveTo>
                      <a:pt x="297151" y="0"/>
                    </a:moveTo>
                    <a:cubicBezTo>
                      <a:pt x="347216" y="9362"/>
                      <a:pt x="392060" y="33764"/>
                      <a:pt x="426921" y="68142"/>
                    </a:cubicBezTo>
                    <a:cubicBezTo>
                      <a:pt x="421393" y="67528"/>
                      <a:pt x="415864" y="67221"/>
                      <a:pt x="410182" y="67221"/>
                    </a:cubicBezTo>
                    <a:cubicBezTo>
                      <a:pt x="387299" y="67221"/>
                      <a:pt x="365031" y="71825"/>
                      <a:pt x="343991" y="80727"/>
                    </a:cubicBezTo>
                    <a:cubicBezTo>
                      <a:pt x="341995" y="74741"/>
                      <a:pt x="339845" y="68909"/>
                      <a:pt x="337541" y="63231"/>
                    </a:cubicBezTo>
                    <a:cubicBezTo>
                      <a:pt x="326177" y="35452"/>
                      <a:pt x="312509" y="14119"/>
                      <a:pt x="297151" y="0"/>
                    </a:cubicBezTo>
                    <a:close/>
                    <a:moveTo>
                      <a:pt x="204005" y="0"/>
                    </a:moveTo>
                    <a:cubicBezTo>
                      <a:pt x="188794" y="14116"/>
                      <a:pt x="174967" y="35444"/>
                      <a:pt x="163597" y="63216"/>
                    </a:cubicBezTo>
                    <a:cubicBezTo>
                      <a:pt x="159449" y="73496"/>
                      <a:pt x="155761" y="84390"/>
                      <a:pt x="152381" y="95898"/>
                    </a:cubicBezTo>
                    <a:lnTo>
                      <a:pt x="49749" y="95898"/>
                    </a:lnTo>
                    <a:cubicBezTo>
                      <a:pt x="86776" y="46798"/>
                      <a:pt x="141319" y="11814"/>
                      <a:pt x="204005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id-ID"/>
              </a:p>
            </p:txBody>
          </p:sp>
        </p:grpSp>
        <p:cxnSp>
          <p:nvCxnSpPr>
            <p:cNvPr id="7" name="">
              <a:extLst>
                <a:ext uri="{FF2B5EF4-FFF2-40B4-BE49-F238E27FC236}">
                  <a16:creationId xmlns:a16="http://schemas.microsoft.com/office/drawing/2014/main" id="{C88DBD48-BD19-448A-93EC-89C82C24605C}"/>
                </a:ext>
              </a:extLst>
            </p:cNvPr>
            <p:cNvCxnSpPr/>
            <p:nvPr/>
          </p:nvCxnSpPr>
          <p:spPr>
            <a:xfrm flipH="1">
              <a:off x="669925" y="2032000"/>
              <a:ext cx="3648075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">
              <a:extLst>
                <a:ext uri="{FF2B5EF4-FFF2-40B4-BE49-F238E27FC236}">
                  <a16:creationId xmlns:a16="http://schemas.microsoft.com/office/drawing/2014/main" id="{D55D1323-DC17-4304-89E0-184B06BB14AE}"/>
                </a:ext>
              </a:extLst>
            </p:cNvPr>
            <p:cNvCxnSpPr/>
            <p:nvPr/>
          </p:nvCxnSpPr>
          <p:spPr>
            <a:xfrm flipH="1">
              <a:off x="7872413" y="2032000"/>
              <a:ext cx="3648075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">
              <a:extLst>
                <a:ext uri="{FF2B5EF4-FFF2-40B4-BE49-F238E27FC236}">
                  <a16:creationId xmlns:a16="http://schemas.microsoft.com/office/drawing/2014/main" id="{21CB4B68-B215-4793-9DC4-B63190F191DF}"/>
                </a:ext>
              </a:extLst>
            </p:cNvPr>
            <p:cNvSpPr txBox="1"/>
            <p:nvPr/>
          </p:nvSpPr>
          <p:spPr>
            <a:xfrm>
              <a:off x="673100" y="2203509"/>
              <a:ext cx="3197730" cy="60198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40000"/>
                </a:lnSpc>
              </a:pPr>
              <a:r>
                <a:rPr lang="en-US" altLang="zh-CN" sz="1100" dirty="0">
                  <a:solidFill>
                    <a:schemeClr val="dk1">
                      <a:lumMod val="100000"/>
                    </a:schemeClr>
                  </a:solidFill>
                </a:rPr>
                <a:t>Copy paste fonts. </a:t>
              </a:r>
              <a:r>
                <a:rPr lang="en-US" altLang="zh-CN" sz="1100">
                  <a:solidFill>
                    <a:schemeClr val="dk1">
                      <a:lumMod val="100000"/>
                    </a:schemeClr>
                  </a:solidFill>
                </a:rPr>
                <a:t>Choose </a:t>
              </a:r>
              <a:r>
                <a:rPr lang="en-US" altLang="zh-CN" sz="1100" smtClean="0">
                  <a:solidFill>
                    <a:schemeClr val="dk1">
                      <a:lumMod val="100000"/>
                    </a:schemeClr>
                  </a:solidFill>
                </a:rPr>
                <a:t>the</a:t>
              </a:r>
              <a:r>
                <a:rPr lang="en-US" altLang="zh-CN" sz="100" smtClean="0">
                  <a:solidFill>
                    <a:schemeClr val="dk1">
                      <a:lumMod val="100000"/>
                    </a:schemeClr>
                  </a:solidFill>
                </a:rPr>
                <a:t> </a:t>
              </a:r>
              <a:r>
                <a:rPr lang="en-US" altLang="zh-CN" sz="1100" smtClean="0">
                  <a:solidFill>
                    <a:schemeClr val="dk1">
                      <a:lumMod val="100000"/>
                    </a:schemeClr>
                  </a:solidFill>
                </a:rPr>
                <a:t> </a:t>
              </a:r>
              <a:r>
                <a:rPr lang="en-US" altLang="zh-CN" sz="1100" dirty="0">
                  <a:solidFill>
                    <a:schemeClr val="dk1">
                      <a:lumMod val="100000"/>
                    </a:schemeClr>
                  </a:solidFill>
                </a:rPr>
                <a:t>only option to retain text……</a:t>
              </a:r>
              <a:endParaRPr lang="zh-CN" altLang="en-US" sz="11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10" name="">
              <a:extLst>
                <a:ext uri="{FF2B5EF4-FFF2-40B4-BE49-F238E27FC236}">
                  <a16:creationId xmlns:a16="http://schemas.microsoft.com/office/drawing/2014/main" id="{82AC7DD4-A17D-4813-9E72-1D1E978B967E}"/>
                </a:ext>
              </a:extLst>
            </p:cNvPr>
            <p:cNvSpPr txBox="1"/>
            <p:nvPr/>
          </p:nvSpPr>
          <p:spPr>
            <a:xfrm>
              <a:off x="673100" y="1576217"/>
              <a:ext cx="3197730" cy="472500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sz="1600" b="1" smtClean="0">
                  <a:solidFill>
                    <a:schemeClr val="dk1">
                      <a:lumMod val="100000"/>
                    </a:schemeClr>
                  </a:solidFill>
                </a:rPr>
                <a:t>Text</a:t>
              </a:r>
              <a:r>
                <a:rPr lang="en-US" altLang="zh-CN" sz="100" b="1" smtClean="0">
                  <a:solidFill>
                    <a:schemeClr val="dk1">
                      <a:lumMod val="100000"/>
                    </a:schemeClr>
                  </a:solidFill>
                </a:rPr>
                <a:t> </a:t>
              </a:r>
              <a:r>
                <a:rPr lang="en-US" altLang="zh-CN" sz="1600" b="1" smtClean="0">
                  <a:solidFill>
                    <a:schemeClr val="dk1">
                      <a:lumMod val="100000"/>
                    </a:schemeClr>
                  </a:solidFill>
                </a:rPr>
                <a:t> </a:t>
              </a:r>
              <a:r>
                <a:rPr lang="en-US" altLang="zh-CN" sz="1600" b="1" dirty="0">
                  <a:solidFill>
                    <a:schemeClr val="dk1">
                      <a:lumMod val="100000"/>
                    </a:schemeClr>
                  </a:solidFill>
                </a:rPr>
                <a:t>here</a:t>
              </a:r>
              <a:endParaRPr lang="zh-CN" altLang="en-US" sz="1600" b="1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11" name="">
              <a:extLst>
                <a:ext uri="{FF2B5EF4-FFF2-40B4-BE49-F238E27FC236}">
                  <a16:creationId xmlns:a16="http://schemas.microsoft.com/office/drawing/2014/main" id="{EDEC8286-D2F4-4817-8A74-F35A21AFDEF8}"/>
                </a:ext>
              </a:extLst>
            </p:cNvPr>
            <p:cNvSpPr txBox="1"/>
            <p:nvPr/>
          </p:nvSpPr>
          <p:spPr>
            <a:xfrm>
              <a:off x="8321170" y="2203509"/>
              <a:ext cx="3197730" cy="60198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40000"/>
                </a:lnSpc>
              </a:pPr>
              <a:r>
                <a:rPr lang="en-US" altLang="zh-CN" sz="1100" dirty="0">
                  <a:solidFill>
                    <a:schemeClr val="dk1">
                      <a:lumMod val="100000"/>
                    </a:schemeClr>
                  </a:solidFill>
                </a:rPr>
                <a:t>Copy paste fonts. </a:t>
              </a:r>
              <a:r>
                <a:rPr lang="en-US" altLang="zh-CN" sz="1100">
                  <a:solidFill>
                    <a:schemeClr val="dk1">
                      <a:lumMod val="100000"/>
                    </a:schemeClr>
                  </a:solidFill>
                </a:rPr>
                <a:t>Choose </a:t>
              </a:r>
              <a:r>
                <a:rPr lang="en-US" altLang="zh-CN" sz="1100" smtClean="0">
                  <a:solidFill>
                    <a:schemeClr val="dk1">
                      <a:lumMod val="100000"/>
                    </a:schemeClr>
                  </a:solidFill>
                </a:rPr>
                <a:t>the</a:t>
              </a:r>
              <a:r>
                <a:rPr lang="en-US" altLang="zh-CN" sz="100" smtClean="0">
                  <a:solidFill>
                    <a:schemeClr val="dk1">
                      <a:lumMod val="100000"/>
                    </a:schemeClr>
                  </a:solidFill>
                </a:rPr>
                <a:t> </a:t>
              </a:r>
              <a:r>
                <a:rPr lang="en-US" altLang="zh-CN" sz="1100" smtClean="0">
                  <a:solidFill>
                    <a:schemeClr val="dk1">
                      <a:lumMod val="100000"/>
                    </a:schemeClr>
                  </a:solidFill>
                </a:rPr>
                <a:t> </a:t>
              </a:r>
              <a:r>
                <a:rPr lang="en-US" altLang="zh-CN" sz="1100" dirty="0">
                  <a:solidFill>
                    <a:schemeClr val="dk1">
                      <a:lumMod val="100000"/>
                    </a:schemeClr>
                  </a:solidFill>
                </a:rPr>
                <a:t>only option to retain text……</a:t>
              </a:r>
              <a:endParaRPr lang="zh-CN" altLang="en-US" sz="11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12" name="">
              <a:extLst>
                <a:ext uri="{FF2B5EF4-FFF2-40B4-BE49-F238E27FC236}">
                  <a16:creationId xmlns:a16="http://schemas.microsoft.com/office/drawing/2014/main" id="{D268B5BD-EDD6-436E-A25A-1239C798B4B7}"/>
                </a:ext>
              </a:extLst>
            </p:cNvPr>
            <p:cNvSpPr txBox="1"/>
            <p:nvPr/>
          </p:nvSpPr>
          <p:spPr>
            <a:xfrm>
              <a:off x="8321170" y="1576217"/>
              <a:ext cx="3197730" cy="472500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/>
              <a:r>
                <a:rPr lang="en-US" altLang="zh-CN" sz="1600" b="1" smtClean="0">
                  <a:solidFill>
                    <a:schemeClr val="dk1">
                      <a:lumMod val="100000"/>
                    </a:schemeClr>
                  </a:solidFill>
                </a:rPr>
                <a:t>Text</a:t>
              </a:r>
              <a:r>
                <a:rPr lang="en-US" altLang="zh-CN" sz="100" b="1" smtClean="0">
                  <a:solidFill>
                    <a:schemeClr val="dk1">
                      <a:lumMod val="100000"/>
                    </a:schemeClr>
                  </a:solidFill>
                </a:rPr>
                <a:t> </a:t>
              </a:r>
              <a:r>
                <a:rPr lang="en-US" altLang="zh-CN" sz="1600" b="1" smtClean="0">
                  <a:solidFill>
                    <a:schemeClr val="dk1">
                      <a:lumMod val="100000"/>
                    </a:schemeClr>
                  </a:solidFill>
                </a:rPr>
                <a:t> </a:t>
              </a:r>
              <a:r>
                <a:rPr lang="en-US" altLang="zh-CN" sz="1600" b="1" dirty="0">
                  <a:solidFill>
                    <a:schemeClr val="dk1">
                      <a:lumMod val="100000"/>
                    </a:schemeClr>
                  </a:solidFill>
                </a:rPr>
                <a:t>here</a:t>
              </a:r>
              <a:endParaRPr lang="zh-CN" altLang="en-US" sz="1600" b="1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13" name="">
              <a:extLst>
                <a:ext uri="{FF2B5EF4-FFF2-40B4-BE49-F238E27FC236}">
                  <a16:creationId xmlns:a16="http://schemas.microsoft.com/office/drawing/2014/main" id="{DADBB868-89E6-4FC3-8C46-4750CDE786D4}"/>
                </a:ext>
              </a:extLst>
            </p:cNvPr>
            <p:cNvSpPr txBox="1"/>
            <p:nvPr/>
          </p:nvSpPr>
          <p:spPr>
            <a:xfrm>
              <a:off x="673100" y="2955738"/>
              <a:ext cx="3197730" cy="60198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40000"/>
                </a:lnSpc>
              </a:pPr>
              <a:r>
                <a:rPr lang="en-US" altLang="zh-CN" sz="1100" dirty="0">
                  <a:solidFill>
                    <a:schemeClr val="dk1">
                      <a:lumMod val="100000"/>
                    </a:schemeClr>
                  </a:solidFill>
                </a:rPr>
                <a:t>Copy paste fonts. </a:t>
              </a:r>
              <a:r>
                <a:rPr lang="en-US" altLang="zh-CN" sz="1100">
                  <a:solidFill>
                    <a:schemeClr val="dk1">
                      <a:lumMod val="100000"/>
                    </a:schemeClr>
                  </a:solidFill>
                </a:rPr>
                <a:t>Choose </a:t>
              </a:r>
              <a:r>
                <a:rPr lang="en-US" altLang="zh-CN" sz="1100" smtClean="0">
                  <a:solidFill>
                    <a:schemeClr val="dk1">
                      <a:lumMod val="100000"/>
                    </a:schemeClr>
                  </a:solidFill>
                </a:rPr>
                <a:t>the</a:t>
              </a:r>
              <a:r>
                <a:rPr lang="en-US" altLang="zh-CN" sz="100" smtClean="0">
                  <a:solidFill>
                    <a:schemeClr val="dk1">
                      <a:lumMod val="100000"/>
                    </a:schemeClr>
                  </a:solidFill>
                </a:rPr>
                <a:t> </a:t>
              </a:r>
              <a:r>
                <a:rPr lang="en-US" altLang="zh-CN" sz="1100" smtClean="0">
                  <a:solidFill>
                    <a:schemeClr val="dk1">
                      <a:lumMod val="100000"/>
                    </a:schemeClr>
                  </a:solidFill>
                </a:rPr>
                <a:t> </a:t>
              </a:r>
              <a:r>
                <a:rPr lang="en-US" altLang="zh-CN" sz="1100" dirty="0">
                  <a:solidFill>
                    <a:schemeClr val="dk1">
                      <a:lumMod val="100000"/>
                    </a:schemeClr>
                  </a:solidFill>
                </a:rPr>
                <a:t>only option to retain text……</a:t>
              </a:r>
              <a:endParaRPr lang="zh-CN" altLang="en-US" sz="11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14" name="">
              <a:extLst>
                <a:ext uri="{FF2B5EF4-FFF2-40B4-BE49-F238E27FC236}">
                  <a16:creationId xmlns:a16="http://schemas.microsoft.com/office/drawing/2014/main" id="{7A58187B-997C-4778-8646-EAAF2AB2127A}"/>
                </a:ext>
              </a:extLst>
            </p:cNvPr>
            <p:cNvSpPr txBox="1"/>
            <p:nvPr/>
          </p:nvSpPr>
          <p:spPr>
            <a:xfrm>
              <a:off x="8321170" y="2955738"/>
              <a:ext cx="3197730" cy="60198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40000"/>
                </a:lnSpc>
              </a:pPr>
              <a:r>
                <a:rPr lang="en-US" altLang="zh-CN" sz="1100" dirty="0">
                  <a:solidFill>
                    <a:schemeClr val="dk1">
                      <a:lumMod val="100000"/>
                    </a:schemeClr>
                  </a:solidFill>
                </a:rPr>
                <a:t>Copy paste fonts. </a:t>
              </a:r>
              <a:r>
                <a:rPr lang="en-US" altLang="zh-CN" sz="1100">
                  <a:solidFill>
                    <a:schemeClr val="dk1">
                      <a:lumMod val="100000"/>
                    </a:schemeClr>
                  </a:solidFill>
                </a:rPr>
                <a:t>Choose </a:t>
              </a:r>
              <a:r>
                <a:rPr lang="en-US" altLang="zh-CN" sz="1100" smtClean="0">
                  <a:solidFill>
                    <a:schemeClr val="dk1">
                      <a:lumMod val="100000"/>
                    </a:schemeClr>
                  </a:solidFill>
                </a:rPr>
                <a:t>the</a:t>
              </a:r>
              <a:r>
                <a:rPr lang="en-US" altLang="zh-CN" sz="100" smtClean="0">
                  <a:solidFill>
                    <a:schemeClr val="dk1">
                      <a:lumMod val="100000"/>
                    </a:schemeClr>
                  </a:solidFill>
                </a:rPr>
                <a:t> </a:t>
              </a:r>
              <a:r>
                <a:rPr lang="en-US" altLang="zh-CN" sz="1100" smtClean="0">
                  <a:solidFill>
                    <a:schemeClr val="dk1">
                      <a:lumMod val="100000"/>
                    </a:schemeClr>
                  </a:solidFill>
                </a:rPr>
                <a:t> </a:t>
              </a:r>
              <a:r>
                <a:rPr lang="en-US" altLang="zh-CN" sz="1100" dirty="0">
                  <a:solidFill>
                    <a:schemeClr val="dk1">
                      <a:lumMod val="100000"/>
                    </a:schemeClr>
                  </a:solidFill>
                </a:rPr>
                <a:t>only option to retain text……</a:t>
              </a:r>
              <a:endParaRPr lang="zh-CN" altLang="en-US" sz="11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15" name="">
              <a:extLst>
                <a:ext uri="{FF2B5EF4-FFF2-40B4-BE49-F238E27FC236}">
                  <a16:creationId xmlns:a16="http://schemas.microsoft.com/office/drawing/2014/main" id="{D451F02C-FB4A-4A07-AE31-80B1961F7CD2}"/>
                </a:ext>
              </a:extLst>
            </p:cNvPr>
            <p:cNvSpPr txBox="1"/>
            <p:nvPr/>
          </p:nvSpPr>
          <p:spPr>
            <a:xfrm>
              <a:off x="673100" y="3707967"/>
              <a:ext cx="3197730" cy="60198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40000"/>
                </a:lnSpc>
              </a:pPr>
              <a:r>
                <a:rPr lang="en-US" altLang="zh-CN" sz="1100" dirty="0">
                  <a:solidFill>
                    <a:schemeClr val="dk1">
                      <a:lumMod val="100000"/>
                    </a:schemeClr>
                  </a:solidFill>
                </a:rPr>
                <a:t>Copy paste fonts. </a:t>
              </a:r>
              <a:r>
                <a:rPr lang="en-US" altLang="zh-CN" sz="1100">
                  <a:solidFill>
                    <a:schemeClr val="dk1">
                      <a:lumMod val="100000"/>
                    </a:schemeClr>
                  </a:solidFill>
                </a:rPr>
                <a:t>Choose </a:t>
              </a:r>
              <a:r>
                <a:rPr lang="en-US" altLang="zh-CN" sz="1100" smtClean="0">
                  <a:solidFill>
                    <a:schemeClr val="dk1">
                      <a:lumMod val="100000"/>
                    </a:schemeClr>
                  </a:solidFill>
                </a:rPr>
                <a:t>the</a:t>
              </a:r>
              <a:r>
                <a:rPr lang="en-US" altLang="zh-CN" sz="100" smtClean="0">
                  <a:solidFill>
                    <a:schemeClr val="dk1">
                      <a:lumMod val="100000"/>
                    </a:schemeClr>
                  </a:solidFill>
                </a:rPr>
                <a:t> </a:t>
              </a:r>
              <a:r>
                <a:rPr lang="en-US" altLang="zh-CN" sz="1100" smtClean="0">
                  <a:solidFill>
                    <a:schemeClr val="dk1">
                      <a:lumMod val="100000"/>
                    </a:schemeClr>
                  </a:solidFill>
                </a:rPr>
                <a:t> </a:t>
              </a:r>
              <a:r>
                <a:rPr lang="en-US" altLang="zh-CN" sz="1100" dirty="0">
                  <a:solidFill>
                    <a:schemeClr val="dk1">
                      <a:lumMod val="100000"/>
                    </a:schemeClr>
                  </a:solidFill>
                </a:rPr>
                <a:t>only option to retain text……</a:t>
              </a:r>
              <a:endParaRPr lang="zh-CN" altLang="en-US" sz="11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16" name="">
              <a:extLst>
                <a:ext uri="{FF2B5EF4-FFF2-40B4-BE49-F238E27FC236}">
                  <a16:creationId xmlns:a16="http://schemas.microsoft.com/office/drawing/2014/main" id="{CA17B704-7216-477C-953C-B4AD3F5B52FA}"/>
                </a:ext>
              </a:extLst>
            </p:cNvPr>
            <p:cNvSpPr txBox="1"/>
            <p:nvPr/>
          </p:nvSpPr>
          <p:spPr>
            <a:xfrm>
              <a:off x="8321170" y="3707967"/>
              <a:ext cx="3197730" cy="60198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40000"/>
                </a:lnSpc>
              </a:pPr>
              <a:r>
                <a:rPr lang="en-US" altLang="zh-CN" sz="1100" dirty="0">
                  <a:solidFill>
                    <a:schemeClr val="dk1">
                      <a:lumMod val="100000"/>
                    </a:schemeClr>
                  </a:solidFill>
                </a:rPr>
                <a:t>Copy paste fonts. </a:t>
              </a:r>
              <a:r>
                <a:rPr lang="en-US" altLang="zh-CN" sz="1100">
                  <a:solidFill>
                    <a:schemeClr val="dk1">
                      <a:lumMod val="100000"/>
                    </a:schemeClr>
                  </a:solidFill>
                </a:rPr>
                <a:t>Choose </a:t>
              </a:r>
              <a:r>
                <a:rPr lang="en-US" altLang="zh-CN" sz="1100" smtClean="0">
                  <a:solidFill>
                    <a:schemeClr val="dk1">
                      <a:lumMod val="100000"/>
                    </a:schemeClr>
                  </a:solidFill>
                </a:rPr>
                <a:t>the</a:t>
              </a:r>
              <a:r>
                <a:rPr lang="en-US" altLang="zh-CN" sz="100" smtClean="0">
                  <a:solidFill>
                    <a:schemeClr val="dk1">
                      <a:lumMod val="100000"/>
                    </a:schemeClr>
                  </a:solidFill>
                </a:rPr>
                <a:t> </a:t>
              </a:r>
              <a:r>
                <a:rPr lang="en-US" altLang="zh-CN" sz="1100" smtClean="0">
                  <a:solidFill>
                    <a:schemeClr val="dk1">
                      <a:lumMod val="100000"/>
                    </a:schemeClr>
                  </a:solidFill>
                </a:rPr>
                <a:t> </a:t>
              </a:r>
              <a:r>
                <a:rPr lang="en-US" altLang="zh-CN" sz="1100" dirty="0">
                  <a:solidFill>
                    <a:schemeClr val="dk1">
                      <a:lumMod val="100000"/>
                    </a:schemeClr>
                  </a:solidFill>
                </a:rPr>
                <a:t>only option to retain text……</a:t>
              </a:r>
              <a:endParaRPr lang="zh-CN" altLang="en-US" sz="11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grpSp>
          <p:nvGrpSpPr>
            <p:cNvPr id="17" name="">
              <a:extLst>
                <a:ext uri="{FF2B5EF4-FFF2-40B4-BE49-F238E27FC236}">
                  <a16:creationId xmlns:a16="http://schemas.microsoft.com/office/drawing/2014/main" id="{14378EA2-A092-4675-AA13-169CC73011DA}"/>
                </a:ext>
              </a:extLst>
            </p:cNvPr>
            <p:cNvGrpSpPr/>
            <p:nvPr/>
          </p:nvGrpSpPr>
          <p:grpSpPr>
            <a:xfrm>
              <a:off x="4497135" y="4914352"/>
              <a:ext cx="3197730" cy="1074481"/>
              <a:chOff x="4497135" y="4914352"/>
              <a:chExt cx="3197730" cy="1074481"/>
            </a:xfrm>
          </p:grpSpPr>
          <p:sp>
            <p:nvSpPr>
              <p:cNvPr id="18" name="">
                <a:extLst>
                  <a:ext uri="{FF2B5EF4-FFF2-40B4-BE49-F238E27FC236}">
                    <a16:creationId xmlns:a16="http://schemas.microsoft.com/office/drawing/2014/main" id="{FABB93F3-C0F9-4FC7-96B8-F193DFE18734}"/>
                  </a:ext>
                </a:extLst>
              </p:cNvPr>
              <p:cNvSpPr txBox="1"/>
              <p:nvPr/>
            </p:nvSpPr>
            <p:spPr>
              <a:xfrm>
                <a:off x="4497135" y="5386852"/>
                <a:ext cx="3197730" cy="60198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40000"/>
                  </a:lnSpc>
                </a:pPr>
                <a:r>
                  <a:rPr lang="en-US" altLang="zh-CN" sz="1100" dirty="0">
                    <a:solidFill>
                      <a:schemeClr val="dk1">
                        <a:lumMod val="100000"/>
                      </a:schemeClr>
                    </a:solidFill>
                  </a:rPr>
                  <a:t>Copy paste fonts. </a:t>
                </a:r>
                <a:r>
                  <a:rPr lang="en-US" altLang="zh-CN" sz="1100">
                    <a:solidFill>
                      <a:schemeClr val="dk1">
                        <a:lumMod val="100000"/>
                      </a:schemeClr>
                    </a:solidFill>
                  </a:rPr>
                  <a:t>Choose </a:t>
                </a:r>
                <a:r>
                  <a:rPr lang="en-US" altLang="zh-CN" sz="1100" smtClean="0">
                    <a:solidFill>
                      <a:schemeClr val="dk1">
                        <a:lumMod val="100000"/>
                      </a:schemeClr>
                    </a:solidFill>
                  </a:rPr>
                  <a:t>the</a:t>
                </a:r>
                <a:r>
                  <a:rPr lang="en-US" altLang="zh-CN" sz="100" smtClean="0">
                    <a:solidFill>
                      <a:schemeClr val="dk1">
                        <a:lumMod val="100000"/>
                      </a:schemeClr>
                    </a:solidFill>
                  </a:rPr>
                  <a:t> </a:t>
                </a:r>
                <a:r>
                  <a:rPr lang="en-US" altLang="zh-CN" sz="1100" smtClean="0">
                    <a:solidFill>
                      <a:schemeClr val="dk1">
                        <a:lumMod val="100000"/>
                      </a:schemeClr>
                    </a:solidFill>
                  </a:rPr>
                  <a:t> </a:t>
                </a:r>
                <a:r>
                  <a:rPr lang="en-US" altLang="zh-CN" sz="1100" dirty="0">
                    <a:solidFill>
                      <a:schemeClr val="dk1">
                        <a:lumMod val="100000"/>
                      </a:schemeClr>
                    </a:solidFill>
                  </a:rPr>
                  <a:t>only option to retain text……</a:t>
                </a:r>
                <a:endParaRPr lang="zh-CN" altLang="en-US" sz="11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9" name="">
                <a:extLst>
                  <a:ext uri="{FF2B5EF4-FFF2-40B4-BE49-F238E27FC236}">
                    <a16:creationId xmlns:a16="http://schemas.microsoft.com/office/drawing/2014/main" id="{B5191605-DDF8-459C-BF7F-CA9CF653968E}"/>
                  </a:ext>
                </a:extLst>
              </p:cNvPr>
              <p:cNvSpPr txBox="1"/>
              <p:nvPr/>
            </p:nvSpPr>
            <p:spPr>
              <a:xfrm>
                <a:off x="4497135" y="4914352"/>
                <a:ext cx="3197730" cy="47250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en-US" altLang="zh-CN" sz="1600" b="1" smtClean="0">
                    <a:solidFill>
                      <a:schemeClr val="dk1">
                        <a:lumMod val="100000"/>
                      </a:schemeClr>
                    </a:solidFill>
                  </a:rPr>
                  <a:t>Text</a:t>
                </a:r>
                <a:r>
                  <a:rPr lang="en-US" altLang="zh-CN" sz="100" b="1" smtClean="0">
                    <a:solidFill>
                      <a:schemeClr val="dk1">
                        <a:lumMod val="100000"/>
                      </a:schemeClr>
                    </a:solidFill>
                  </a:rPr>
                  <a:t> </a:t>
                </a:r>
                <a:r>
                  <a:rPr lang="en-US" altLang="zh-CN" sz="1600" b="1" smtClean="0">
                    <a:solidFill>
                      <a:schemeClr val="dk1">
                        <a:lumMod val="100000"/>
                      </a:schemeClr>
                    </a:solidFill>
                  </a:rPr>
                  <a:t> </a:t>
                </a:r>
                <a:r>
                  <a:rPr lang="en-US" altLang="zh-CN" sz="1600" b="1" dirty="0">
                    <a:solidFill>
                      <a:schemeClr val="dk1">
                        <a:lumMod val="100000"/>
                      </a:schemeClr>
                    </a:solidFill>
                  </a:rPr>
                  <a:t>here</a:t>
                </a:r>
                <a:endParaRPr lang="zh-CN" altLang="en-US" sz="1600" b="1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59877245"/>
      </p:ext>
    </p:extLst>
  </p:cSld>
  <p:clrMapOvr>
    <a:masterClrMapping/>
  </p:clrMapOvr>
</p:sld>
</file>

<file path=ppt/slides/slide13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预防措施</a:t>
            </a:r>
          </a:p>
        </p:txBody>
      </p:sp>
      <p:sp>
        <p:nvSpPr>
          <p:cNvPr id="3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请在插入菜单</a:t>
            </a:r>
            <a:r>
              <a:rPr lang="en-US" altLang="zh-CN" smtClean="0"/>
              <a:t>—</a:t>
            </a:r>
            <a:r>
              <a:rPr lang="zh-CN" altLang="en-US" smtClean="0"/>
              <a:t>页眉和页脚中修改此文本</a:t>
            </a:r>
            <a:endParaRPr lang="zh-CN" altLang="en-US" dirty="0"/>
          </a:p>
        </p:txBody>
      </p:sp>
      <p:sp>
        <p:nvSpPr>
          <p:cNvPr id="4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13</a:t>
            </a:fld>
            <a:endParaRPr lang="zh-CN" altLang="en-US"/>
          </a:p>
        </p:txBody>
      </p:sp>
      <p:grpSp>
        <p:nvGrpSpPr>
          <p:cNvPr id="89" name="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/>
        </p:nvGrpSpPr>
        <p:grpSpPr>
          <a:xfrm>
            <a:off x="0" y="1676517"/>
            <a:ext cx="12192000" cy="4153916"/>
            <a:chOff x="0" y="1676517"/>
            <a:chExt cx="12192000" cy="4153916"/>
          </a:xfrm>
        </p:grpSpPr>
        <p:grpSp>
          <p:nvGrpSpPr>
            <p:cNvPr id="90" name=""/>
            <p:cNvGrpSpPr/>
            <p:nvPr/>
          </p:nvGrpSpPr>
          <p:grpSpPr>
            <a:xfrm>
              <a:off x="2280056" y="1676517"/>
              <a:ext cx="2566736" cy="2566739"/>
              <a:chOff x="4806284" y="1816847"/>
              <a:chExt cx="2566736" cy="2566739"/>
            </a:xfrm>
          </p:grpSpPr>
          <p:sp>
            <p:nvSpPr>
              <p:cNvPr id="128" name=""/>
              <p:cNvSpPr/>
              <p:nvPr/>
            </p:nvSpPr>
            <p:spPr>
              <a:xfrm rot="10800000" flipH="1" flipV="1">
                <a:off x="4806284" y="1816847"/>
                <a:ext cx="2566736" cy="2566739"/>
              </a:xfrm>
              <a:prstGeom prst="arc">
                <a:avLst>
                  <a:gd name="adj1" fmla="val 10736977"/>
                  <a:gd name="adj2" fmla="val 0"/>
                </a:avLst>
              </a:prstGeom>
              <a:ln w="12700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129" name=""/>
              <p:cNvSpPr/>
              <p:nvPr/>
            </p:nvSpPr>
            <p:spPr bwMode="auto">
              <a:xfrm>
                <a:off x="6923161" y="2099503"/>
                <a:ext cx="171450" cy="17145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130" name=""/>
              <p:cNvSpPr/>
              <p:nvPr/>
            </p:nvSpPr>
            <p:spPr bwMode="auto">
              <a:xfrm>
                <a:off x="5084692" y="2099503"/>
                <a:ext cx="171450" cy="17145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</p:grpSp>
        <p:grpSp>
          <p:nvGrpSpPr>
            <p:cNvPr id="91" name=""/>
            <p:cNvGrpSpPr/>
            <p:nvPr/>
          </p:nvGrpSpPr>
          <p:grpSpPr>
            <a:xfrm>
              <a:off x="4806283" y="1676517"/>
              <a:ext cx="2566736" cy="2566739"/>
              <a:chOff x="4806284" y="1816847"/>
              <a:chExt cx="2566736" cy="2566739"/>
            </a:xfrm>
          </p:grpSpPr>
          <p:sp>
            <p:nvSpPr>
              <p:cNvPr id="125" name=""/>
              <p:cNvSpPr/>
              <p:nvPr/>
            </p:nvSpPr>
            <p:spPr>
              <a:xfrm rot="10800000" flipH="1" flipV="1">
                <a:off x="4806284" y="1816847"/>
                <a:ext cx="2566736" cy="2566739"/>
              </a:xfrm>
              <a:prstGeom prst="arc">
                <a:avLst>
                  <a:gd name="adj1" fmla="val 10736977"/>
                  <a:gd name="adj2" fmla="val 0"/>
                </a:avLst>
              </a:prstGeom>
              <a:ln w="12700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126" name=""/>
              <p:cNvSpPr/>
              <p:nvPr/>
            </p:nvSpPr>
            <p:spPr bwMode="auto">
              <a:xfrm>
                <a:off x="6923161" y="2099503"/>
                <a:ext cx="171450" cy="17145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127" name=""/>
              <p:cNvSpPr/>
              <p:nvPr/>
            </p:nvSpPr>
            <p:spPr bwMode="auto">
              <a:xfrm>
                <a:off x="5084692" y="2099503"/>
                <a:ext cx="171450" cy="17145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</p:grpSp>
        <p:grpSp>
          <p:nvGrpSpPr>
            <p:cNvPr id="92" name=""/>
            <p:cNvGrpSpPr/>
            <p:nvPr/>
          </p:nvGrpSpPr>
          <p:grpSpPr>
            <a:xfrm>
              <a:off x="7332510" y="1676517"/>
              <a:ext cx="2566736" cy="2566739"/>
              <a:chOff x="4806284" y="1816847"/>
              <a:chExt cx="2566736" cy="2566739"/>
            </a:xfrm>
          </p:grpSpPr>
          <p:sp>
            <p:nvSpPr>
              <p:cNvPr id="122" name=""/>
              <p:cNvSpPr/>
              <p:nvPr/>
            </p:nvSpPr>
            <p:spPr>
              <a:xfrm rot="10800000" flipH="1" flipV="1">
                <a:off x="4806284" y="1816847"/>
                <a:ext cx="2566736" cy="2566739"/>
              </a:xfrm>
              <a:prstGeom prst="arc">
                <a:avLst>
                  <a:gd name="adj1" fmla="val 10736977"/>
                  <a:gd name="adj2" fmla="val 0"/>
                </a:avLst>
              </a:prstGeom>
              <a:ln w="12700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123" name=""/>
              <p:cNvSpPr/>
              <p:nvPr/>
            </p:nvSpPr>
            <p:spPr bwMode="auto">
              <a:xfrm>
                <a:off x="6923161" y="2099503"/>
                <a:ext cx="171450" cy="17145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124" name=""/>
              <p:cNvSpPr/>
              <p:nvPr/>
            </p:nvSpPr>
            <p:spPr bwMode="auto">
              <a:xfrm>
                <a:off x="5084692" y="2099503"/>
                <a:ext cx="171450" cy="17145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</p:grpSp>
        <p:sp>
          <p:nvSpPr>
            <p:cNvPr id="93" name=""/>
            <p:cNvSpPr/>
            <p:nvPr/>
          </p:nvSpPr>
          <p:spPr>
            <a:xfrm>
              <a:off x="0" y="2330795"/>
              <a:ext cx="12192000" cy="665304"/>
            </a:xfrm>
            <a:prstGeom prst="rect">
              <a:avLst/>
            </a:prstGeom>
            <a:pattFill prst="wdDnDiag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grpSp>
          <p:nvGrpSpPr>
            <p:cNvPr id="94" name=""/>
            <p:cNvGrpSpPr/>
            <p:nvPr/>
          </p:nvGrpSpPr>
          <p:grpSpPr>
            <a:xfrm>
              <a:off x="1374793" y="2063716"/>
              <a:ext cx="1851035" cy="3766717"/>
              <a:chOff x="1290517" y="2063716"/>
              <a:chExt cx="1851035" cy="3766717"/>
            </a:xfrm>
          </p:grpSpPr>
          <p:grpSp>
            <p:nvGrpSpPr>
              <p:cNvPr id="116" name=""/>
              <p:cNvGrpSpPr/>
              <p:nvPr/>
            </p:nvGrpSpPr>
            <p:grpSpPr>
              <a:xfrm>
                <a:off x="1616103" y="2063716"/>
                <a:ext cx="1199862" cy="1199462"/>
                <a:chOff x="1541478" y="2923512"/>
                <a:chExt cx="1500486" cy="1499986"/>
              </a:xfrm>
            </p:grpSpPr>
            <p:sp>
              <p:nvSpPr>
                <p:cNvPr id="120" name=""/>
                <p:cNvSpPr/>
                <p:nvPr/>
              </p:nvSpPr>
              <p:spPr>
                <a:xfrm>
                  <a:off x="1541478" y="2923512"/>
                  <a:ext cx="1500486" cy="1499986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  <a:effectLst/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21" name=""/>
                <p:cNvSpPr/>
                <p:nvPr/>
              </p:nvSpPr>
              <p:spPr>
                <a:xfrm>
                  <a:off x="1955824" y="3326206"/>
                  <a:ext cx="671791" cy="694596"/>
                </a:xfrm>
                <a:custGeom>
                  <a:avLst/>
                  <a:gdLst>
                    <a:gd name="connsiteX0" fmla="*/ 373273 h 605239"/>
                    <a:gd name="connsiteY0" fmla="*/ 373273 h 605239"/>
                    <a:gd name="connsiteX1" fmla="*/ 373273 h 605239"/>
                    <a:gd name="connsiteY1" fmla="*/ 373273 h 605239"/>
                    <a:gd name="connsiteX2" fmla="*/ 373273 h 605239"/>
                    <a:gd name="connsiteY2" fmla="*/ 373273 h 605239"/>
                    <a:gd name="connsiteX3" fmla="*/ 373273 h 605239"/>
                    <a:gd name="connsiteY3" fmla="*/ 373273 h 605239"/>
                    <a:gd name="connsiteX4" fmla="*/ 373273 h 605239"/>
                    <a:gd name="connsiteY4" fmla="*/ 373273 h 605239"/>
                    <a:gd name="connsiteX5" fmla="*/ 373273 h 605239"/>
                    <a:gd name="connsiteY5" fmla="*/ 373273 h 605239"/>
                    <a:gd name="connsiteX6" fmla="*/ 373273 h 605239"/>
                    <a:gd name="connsiteY6" fmla="*/ 373273 h 605239"/>
                    <a:gd name="connsiteX7" fmla="*/ 373273 h 605239"/>
                    <a:gd name="connsiteY7" fmla="*/ 373273 h 605239"/>
                    <a:gd name="connsiteX8" fmla="*/ 373273 h 605239"/>
                    <a:gd name="connsiteY8" fmla="*/ 373273 h 605239"/>
                    <a:gd name="connsiteX9" fmla="*/ 373273 h 605239"/>
                    <a:gd name="connsiteY9" fmla="*/ 373273 h 605239"/>
                    <a:gd name="connsiteX10" fmla="*/ 373273 h 605239"/>
                    <a:gd name="connsiteY10" fmla="*/ 373273 h 605239"/>
                    <a:gd name="connsiteX11" fmla="*/ 373273 h 605239"/>
                    <a:gd name="connsiteY11" fmla="*/ 373273 h 605239"/>
                    <a:gd name="connsiteX12" fmla="*/ 373273 h 605239"/>
                    <a:gd name="connsiteY12" fmla="*/ 373273 h 605239"/>
                    <a:gd name="connsiteX13" fmla="*/ 373273 h 605239"/>
                    <a:gd name="connsiteY13" fmla="*/ 373273 h 605239"/>
                    <a:gd name="connsiteX14" fmla="*/ 373273 h 605239"/>
                    <a:gd name="connsiteY14" fmla="*/ 373273 h 605239"/>
                    <a:gd name="connsiteX15" fmla="*/ 373273 h 605239"/>
                    <a:gd name="connsiteY15" fmla="*/ 373273 h 605239"/>
                    <a:gd name="connsiteX16" fmla="*/ 373273 h 605239"/>
                    <a:gd name="connsiteY16" fmla="*/ 373273 h 605239"/>
                    <a:gd name="connsiteX17" fmla="*/ 373273 h 605239"/>
                    <a:gd name="connsiteY17" fmla="*/ 373273 h 605239"/>
                    <a:gd name="connsiteX18" fmla="*/ 373273 h 605239"/>
                    <a:gd name="connsiteY18" fmla="*/ 373273 h 605239"/>
                    <a:gd name="connsiteX19" fmla="*/ 373273 h 605239"/>
                    <a:gd name="connsiteY19" fmla="*/ 373273 h 605239"/>
                    <a:gd name="connsiteX20" fmla="*/ 373273 h 605239"/>
                    <a:gd name="connsiteY20" fmla="*/ 373273 h 605239"/>
                    <a:gd name="connsiteX21" fmla="*/ 373273 h 605239"/>
                    <a:gd name="connsiteY21" fmla="*/ 373273 h 605239"/>
                    <a:gd name="connsiteX22" fmla="*/ 373273 h 605239"/>
                    <a:gd name="connsiteY22" fmla="*/ 373273 h 605239"/>
                    <a:gd name="connsiteX23" fmla="*/ 373273 h 605239"/>
                    <a:gd name="connsiteY23" fmla="*/ 373273 h 605239"/>
                    <a:gd name="connsiteX24" fmla="*/ 373273 h 605239"/>
                    <a:gd name="connsiteY24" fmla="*/ 373273 h 605239"/>
                    <a:gd name="connsiteX25" fmla="*/ 373273 h 605239"/>
                    <a:gd name="connsiteY25" fmla="*/ 373273 h 605239"/>
                    <a:gd name="connsiteX26" fmla="*/ 373273 h 605239"/>
                    <a:gd name="connsiteY26" fmla="*/ 373273 h 605239"/>
                    <a:gd name="connsiteX27" fmla="*/ 373273 h 605239"/>
                    <a:gd name="connsiteY27" fmla="*/ 373273 h 605239"/>
                    <a:gd name="connsiteX28" fmla="*/ 373273 h 605239"/>
                    <a:gd name="connsiteY28" fmla="*/ 373273 h 605239"/>
                    <a:gd name="connsiteX29" fmla="*/ 373273 h 605239"/>
                    <a:gd name="connsiteY29" fmla="*/ 373273 h 605239"/>
                    <a:gd name="connsiteX30" fmla="*/ 373273 h 605239"/>
                    <a:gd name="connsiteY30" fmla="*/ 373273 h 605239"/>
                    <a:gd name="connsiteX31" fmla="*/ 373273 h 605239"/>
                    <a:gd name="connsiteY31" fmla="*/ 373273 h 605239"/>
                    <a:gd name="connsiteX32" fmla="*/ 373273 h 605239"/>
                    <a:gd name="connsiteY32" fmla="*/ 373273 h 605239"/>
                    <a:gd name="connsiteX33" fmla="*/ 373273 h 605239"/>
                    <a:gd name="connsiteY33" fmla="*/ 373273 h 605239"/>
                    <a:gd name="connsiteX34" fmla="*/ 373273 h 605239"/>
                    <a:gd name="connsiteY34" fmla="*/ 373273 h 605239"/>
                    <a:gd name="connsiteX35" fmla="*/ 373273 h 605239"/>
                    <a:gd name="connsiteY35" fmla="*/ 373273 h 605239"/>
                    <a:gd name="connsiteX36" fmla="*/ 373273 h 605239"/>
                    <a:gd name="connsiteY36" fmla="*/ 373273 h 605239"/>
                    <a:gd name="connsiteX37" fmla="*/ 373273 h 605239"/>
                    <a:gd name="connsiteY37" fmla="*/ 373273 h 6052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588304" h="608274">
                      <a:moveTo>
                        <a:pt x="123596" y="403223"/>
                      </a:moveTo>
                      <a:cubicBezTo>
                        <a:pt x="78566" y="403223"/>
                        <a:pt x="41921" y="439812"/>
                        <a:pt x="41921" y="484867"/>
                      </a:cubicBezTo>
                      <a:cubicBezTo>
                        <a:pt x="41921" y="529828"/>
                        <a:pt x="78566" y="566417"/>
                        <a:pt x="123596" y="566417"/>
                      </a:cubicBezTo>
                      <a:lnTo>
                        <a:pt x="297685" y="566229"/>
                      </a:lnTo>
                      <a:lnTo>
                        <a:pt x="297685" y="403411"/>
                      </a:lnTo>
                      <a:close/>
                      <a:moveTo>
                        <a:pt x="123596" y="361366"/>
                      </a:moveTo>
                      <a:lnTo>
                        <a:pt x="473564" y="361742"/>
                      </a:lnTo>
                      <a:lnTo>
                        <a:pt x="474317" y="361742"/>
                      </a:lnTo>
                      <a:cubicBezTo>
                        <a:pt x="505311" y="364188"/>
                        <a:pt x="534043" y="378015"/>
                        <a:pt x="555239" y="400777"/>
                      </a:cubicBezTo>
                      <a:cubicBezTo>
                        <a:pt x="576623" y="423728"/>
                        <a:pt x="588304" y="453545"/>
                        <a:pt x="588304" y="484773"/>
                      </a:cubicBezTo>
                      <a:cubicBezTo>
                        <a:pt x="588304" y="516095"/>
                        <a:pt x="576623" y="545912"/>
                        <a:pt x="555239" y="568863"/>
                      </a:cubicBezTo>
                      <a:cubicBezTo>
                        <a:pt x="534043" y="591625"/>
                        <a:pt x="505311" y="605452"/>
                        <a:pt x="474317" y="607898"/>
                      </a:cubicBezTo>
                      <a:lnTo>
                        <a:pt x="472716" y="607898"/>
                      </a:lnTo>
                      <a:lnTo>
                        <a:pt x="123690" y="608274"/>
                      </a:lnTo>
                      <a:lnTo>
                        <a:pt x="123596" y="608274"/>
                      </a:lnTo>
                      <a:cubicBezTo>
                        <a:pt x="55486" y="608274"/>
                        <a:pt x="0" y="552873"/>
                        <a:pt x="0" y="484773"/>
                      </a:cubicBezTo>
                      <a:cubicBezTo>
                        <a:pt x="0" y="416767"/>
                        <a:pt x="55486" y="361366"/>
                        <a:pt x="123596" y="361366"/>
                      </a:cubicBezTo>
                      <a:close/>
                      <a:moveTo>
                        <a:pt x="454078" y="41857"/>
                      </a:moveTo>
                      <a:cubicBezTo>
                        <a:pt x="446070" y="41857"/>
                        <a:pt x="438157" y="43080"/>
                        <a:pt x="430337" y="45432"/>
                      </a:cubicBezTo>
                      <a:lnTo>
                        <a:pt x="263779" y="96037"/>
                      </a:lnTo>
                      <a:lnTo>
                        <a:pt x="311071" y="251803"/>
                      </a:lnTo>
                      <a:lnTo>
                        <a:pt x="477818" y="201574"/>
                      </a:lnTo>
                      <a:cubicBezTo>
                        <a:pt x="520870" y="188500"/>
                        <a:pt x="545270" y="142880"/>
                        <a:pt x="532270" y="99800"/>
                      </a:cubicBezTo>
                      <a:cubicBezTo>
                        <a:pt x="521907" y="65749"/>
                        <a:pt x="489782" y="41857"/>
                        <a:pt x="454078" y="41857"/>
                      </a:cubicBezTo>
                      <a:close/>
                      <a:moveTo>
                        <a:pt x="454078" y="0"/>
                      </a:moveTo>
                      <a:cubicBezTo>
                        <a:pt x="480079" y="0"/>
                        <a:pt x="505986" y="8466"/>
                        <a:pt x="527088" y="23798"/>
                      </a:cubicBezTo>
                      <a:cubicBezTo>
                        <a:pt x="548850" y="39694"/>
                        <a:pt x="564583" y="61799"/>
                        <a:pt x="572402" y="87666"/>
                      </a:cubicBezTo>
                      <a:cubicBezTo>
                        <a:pt x="592185" y="152850"/>
                        <a:pt x="555162" y="221892"/>
                        <a:pt x="489971" y="241645"/>
                      </a:cubicBezTo>
                      <a:lnTo>
                        <a:pt x="154970" y="342667"/>
                      </a:lnTo>
                      <a:lnTo>
                        <a:pt x="154217" y="342855"/>
                      </a:lnTo>
                      <a:cubicBezTo>
                        <a:pt x="145455" y="344736"/>
                        <a:pt x="136506" y="345771"/>
                        <a:pt x="127650" y="345771"/>
                      </a:cubicBezTo>
                      <a:cubicBezTo>
                        <a:pt x="101649" y="345771"/>
                        <a:pt x="75742" y="337305"/>
                        <a:pt x="54640" y="321973"/>
                      </a:cubicBezTo>
                      <a:cubicBezTo>
                        <a:pt x="32878" y="306077"/>
                        <a:pt x="17240" y="283972"/>
                        <a:pt x="9326" y="258105"/>
                      </a:cubicBezTo>
                      <a:cubicBezTo>
                        <a:pt x="282" y="228194"/>
                        <a:pt x="2826" y="196213"/>
                        <a:pt x="16580" y="168088"/>
                      </a:cubicBezTo>
                      <a:cubicBezTo>
                        <a:pt x="30240" y="140152"/>
                        <a:pt x="53698" y="118612"/>
                        <a:pt x="82713" y="107324"/>
                      </a:cubicBezTo>
                      <a:lnTo>
                        <a:pt x="84221" y="106760"/>
                      </a:lnTo>
                      <a:lnTo>
                        <a:pt x="418185" y="5362"/>
                      </a:lnTo>
                      <a:cubicBezTo>
                        <a:pt x="429866" y="1787"/>
                        <a:pt x="442019" y="0"/>
                        <a:pt x="454078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noFill/>
                  <a:prstDash val="solid"/>
                  <a:miter lim="800000"/>
                  <a:headEnd/>
                  <a:tailEnd/>
                </a:ln>
                <a:effectLst/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  <p:grpSp>
            <p:nvGrpSpPr>
              <p:cNvPr id="117" name=""/>
              <p:cNvGrpSpPr/>
              <p:nvPr/>
            </p:nvGrpSpPr>
            <p:grpSpPr>
              <a:xfrm>
                <a:off x="1290517" y="3470066"/>
                <a:ext cx="1851035" cy="2360367"/>
                <a:chOff x="1290517" y="3470066"/>
                <a:chExt cx="1851035" cy="2360367"/>
              </a:xfrm>
            </p:grpSpPr>
            <p:sp>
              <p:nvSpPr>
                <p:cNvPr id="118" name="">
                  <a:extLst>
                    <a:ext uri="{FF2B5EF4-FFF2-40B4-BE49-F238E27FC236}">
                      <a16:creationId xmlns:a16="http://schemas.microsoft.com/office/drawing/2014/main" id="{921D2456-A6A6-43F5-AD86-0A010D24A2F0}"/>
                    </a:ext>
                  </a:extLst>
                </p:cNvPr>
                <p:cNvSpPr txBox="1"/>
                <p:nvPr/>
              </p:nvSpPr>
              <p:spPr>
                <a:xfrm>
                  <a:off x="1290517" y="3470066"/>
                  <a:ext cx="1851035" cy="391099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rtlCol="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CN" sz="1400" b="1"/>
                    <a:t>Text </a:t>
                  </a:r>
                  <a:r>
                    <a:rPr lang="en-US" altLang="zh-CN" sz="1400" b="1" smtClean="0"/>
                    <a:t>here</a:t>
                  </a:r>
                  <a:endParaRPr lang="id-ID" sz="1400" b="1" dirty="0"/>
                </a:p>
              </p:txBody>
            </p:sp>
            <p:sp>
              <p:nvSpPr>
                <p:cNvPr id="119" name="">
                  <a:extLst>
                    <a:ext uri="{FF2B5EF4-FFF2-40B4-BE49-F238E27FC236}">
                      <a16:creationId xmlns:a16="http://schemas.microsoft.com/office/drawing/2014/main" id="{F8E07573-A8E5-42F7-B445-E2E8E3B47ABD}"/>
                    </a:ext>
                  </a:extLst>
                </p:cNvPr>
                <p:cNvSpPr/>
                <p:nvPr/>
              </p:nvSpPr>
              <p:spPr bwMode="auto">
                <a:xfrm>
                  <a:off x="1290517" y="3861169"/>
                  <a:ext cx="1851035" cy="1969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150000"/>
                    </a:lnSpc>
                  </a:pPr>
                  <a:r>
                    <a:rPr lang="en-US" altLang="zh-CN" sz="1100" dirty="0"/>
                    <a:t>Copy paste fonts. Choose the only option to </a:t>
                  </a:r>
                  <a:r>
                    <a:rPr lang="en-US" altLang="zh-CN" sz="1100"/>
                    <a:t>retain </a:t>
                  </a:r>
                  <a:r>
                    <a:rPr lang="en-US" altLang="zh-CN" sz="1100" smtClean="0"/>
                    <a:t>text</a:t>
                  </a:r>
                  <a:r>
                    <a:rPr lang="en-US" altLang="zh-CN" sz="1100" dirty="0"/>
                    <a:t>.</a:t>
                  </a:r>
                </a:p>
                <a:p>
                  <a:pPr algn="ctr">
                    <a:lnSpc>
                      <a:spcPct val="150000"/>
                    </a:lnSpc>
                  </a:pPr>
                  <a:endParaRPr lang="en-US" altLang="zh-CN" sz="1100" dirty="0"/>
                </a:p>
                <a:p>
                  <a:pPr algn="ctr">
                    <a:lnSpc>
                      <a:spcPct val="150000"/>
                    </a:lnSpc>
                  </a:pPr>
                  <a:r>
                    <a:rPr lang="en-US" altLang="zh-CN" sz="1100" dirty="0"/>
                    <a:t>……</a:t>
                  </a:r>
                </a:p>
                <a:p>
                  <a:pPr algn="ctr">
                    <a:lnSpc>
                      <a:spcPct val="150000"/>
                    </a:lnSpc>
                  </a:pPr>
                  <a:endParaRPr lang="en-US" altLang="zh-CN" sz="1100" dirty="0"/>
                </a:p>
                <a:p>
                  <a:pPr algn="ctr">
                    <a:lnSpc>
                      <a:spcPct val="150000"/>
                    </a:lnSpc>
                  </a:pPr>
                  <a:r>
                    <a:rPr lang="en-US" altLang="zh-CN" sz="1100" dirty="0"/>
                    <a:t>……</a:t>
                  </a:r>
                </a:p>
              </p:txBody>
            </p:sp>
          </p:grpSp>
        </p:grpSp>
        <p:grpSp>
          <p:nvGrpSpPr>
            <p:cNvPr id="95" name=""/>
            <p:cNvGrpSpPr/>
            <p:nvPr/>
          </p:nvGrpSpPr>
          <p:grpSpPr>
            <a:xfrm>
              <a:off x="3901020" y="2063716"/>
              <a:ext cx="1851035" cy="3766717"/>
              <a:chOff x="1290517" y="2063716"/>
              <a:chExt cx="1851035" cy="3766717"/>
            </a:xfrm>
          </p:grpSpPr>
          <p:grpSp>
            <p:nvGrpSpPr>
              <p:cNvPr id="110" name=""/>
              <p:cNvGrpSpPr/>
              <p:nvPr/>
            </p:nvGrpSpPr>
            <p:grpSpPr>
              <a:xfrm>
                <a:off x="1616103" y="2063716"/>
                <a:ext cx="1199862" cy="1199462"/>
                <a:chOff x="1541478" y="2923512"/>
                <a:chExt cx="1500486" cy="1499986"/>
              </a:xfrm>
            </p:grpSpPr>
            <p:sp>
              <p:nvSpPr>
                <p:cNvPr id="114" name=""/>
                <p:cNvSpPr/>
                <p:nvPr/>
              </p:nvSpPr>
              <p:spPr>
                <a:xfrm>
                  <a:off x="1541478" y="2923512"/>
                  <a:ext cx="1500486" cy="1499986"/>
                </a:xfrm>
                <a:prstGeom prst="ellipse">
                  <a:avLst/>
                </a:prstGeom>
                <a:solidFill>
                  <a:schemeClr val="accent2"/>
                </a:solidFill>
                <a:ln w="28575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  <a:effectLst/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15" name=""/>
                <p:cNvSpPr/>
                <p:nvPr/>
              </p:nvSpPr>
              <p:spPr>
                <a:xfrm>
                  <a:off x="1955824" y="3326206"/>
                  <a:ext cx="671791" cy="694596"/>
                </a:xfrm>
                <a:custGeom>
                  <a:avLst/>
                  <a:gdLst>
                    <a:gd name="connsiteX0" fmla="*/ 373273 h 605239"/>
                    <a:gd name="connsiteY0" fmla="*/ 373273 h 605239"/>
                    <a:gd name="connsiteX1" fmla="*/ 373273 h 605239"/>
                    <a:gd name="connsiteY1" fmla="*/ 373273 h 605239"/>
                    <a:gd name="connsiteX2" fmla="*/ 373273 h 605239"/>
                    <a:gd name="connsiteY2" fmla="*/ 373273 h 605239"/>
                    <a:gd name="connsiteX3" fmla="*/ 373273 h 605239"/>
                    <a:gd name="connsiteY3" fmla="*/ 373273 h 605239"/>
                    <a:gd name="connsiteX4" fmla="*/ 373273 h 605239"/>
                    <a:gd name="connsiteY4" fmla="*/ 373273 h 605239"/>
                    <a:gd name="connsiteX5" fmla="*/ 373273 h 605239"/>
                    <a:gd name="connsiteY5" fmla="*/ 373273 h 605239"/>
                    <a:gd name="connsiteX6" fmla="*/ 373273 h 605239"/>
                    <a:gd name="connsiteY6" fmla="*/ 373273 h 605239"/>
                    <a:gd name="connsiteX7" fmla="*/ 373273 h 605239"/>
                    <a:gd name="connsiteY7" fmla="*/ 373273 h 605239"/>
                    <a:gd name="connsiteX8" fmla="*/ 373273 h 605239"/>
                    <a:gd name="connsiteY8" fmla="*/ 373273 h 605239"/>
                    <a:gd name="connsiteX9" fmla="*/ 373273 h 605239"/>
                    <a:gd name="connsiteY9" fmla="*/ 373273 h 605239"/>
                    <a:gd name="connsiteX10" fmla="*/ 373273 h 605239"/>
                    <a:gd name="connsiteY10" fmla="*/ 373273 h 605239"/>
                    <a:gd name="connsiteX11" fmla="*/ 373273 h 605239"/>
                    <a:gd name="connsiteY11" fmla="*/ 373273 h 605239"/>
                    <a:gd name="connsiteX12" fmla="*/ 373273 h 605239"/>
                    <a:gd name="connsiteY12" fmla="*/ 373273 h 605239"/>
                    <a:gd name="connsiteX13" fmla="*/ 373273 h 605239"/>
                    <a:gd name="connsiteY13" fmla="*/ 373273 h 605239"/>
                    <a:gd name="connsiteX14" fmla="*/ 373273 h 605239"/>
                    <a:gd name="connsiteY14" fmla="*/ 373273 h 605239"/>
                    <a:gd name="connsiteX15" fmla="*/ 373273 h 605239"/>
                    <a:gd name="connsiteY15" fmla="*/ 373273 h 605239"/>
                    <a:gd name="connsiteX16" fmla="*/ 373273 h 605239"/>
                    <a:gd name="connsiteY16" fmla="*/ 373273 h 605239"/>
                    <a:gd name="connsiteX17" fmla="*/ 373273 h 605239"/>
                    <a:gd name="connsiteY17" fmla="*/ 373273 h 605239"/>
                    <a:gd name="connsiteX18" fmla="*/ 373273 h 605239"/>
                    <a:gd name="connsiteY18" fmla="*/ 373273 h 605239"/>
                    <a:gd name="connsiteX19" fmla="*/ 373273 h 605239"/>
                    <a:gd name="connsiteY19" fmla="*/ 373273 h 605239"/>
                    <a:gd name="connsiteX20" fmla="*/ 373273 h 605239"/>
                    <a:gd name="connsiteY20" fmla="*/ 373273 h 605239"/>
                    <a:gd name="connsiteX21" fmla="*/ 373273 h 605239"/>
                    <a:gd name="connsiteY21" fmla="*/ 373273 h 605239"/>
                    <a:gd name="connsiteX22" fmla="*/ 373273 h 605239"/>
                    <a:gd name="connsiteY22" fmla="*/ 373273 h 605239"/>
                    <a:gd name="connsiteX23" fmla="*/ 373273 h 605239"/>
                    <a:gd name="connsiteY23" fmla="*/ 373273 h 605239"/>
                    <a:gd name="connsiteX24" fmla="*/ 373273 h 605239"/>
                    <a:gd name="connsiteY24" fmla="*/ 373273 h 605239"/>
                    <a:gd name="connsiteX25" fmla="*/ 373273 h 605239"/>
                    <a:gd name="connsiteY25" fmla="*/ 373273 h 605239"/>
                    <a:gd name="connsiteX26" fmla="*/ 373273 h 605239"/>
                    <a:gd name="connsiteY26" fmla="*/ 373273 h 605239"/>
                    <a:gd name="connsiteX27" fmla="*/ 373273 h 605239"/>
                    <a:gd name="connsiteY27" fmla="*/ 373273 h 605239"/>
                    <a:gd name="connsiteX28" fmla="*/ 373273 h 605239"/>
                    <a:gd name="connsiteY28" fmla="*/ 373273 h 605239"/>
                    <a:gd name="connsiteX29" fmla="*/ 373273 h 605239"/>
                    <a:gd name="connsiteY29" fmla="*/ 373273 h 605239"/>
                    <a:gd name="connsiteX30" fmla="*/ 373273 h 605239"/>
                    <a:gd name="connsiteY30" fmla="*/ 373273 h 605239"/>
                    <a:gd name="connsiteX31" fmla="*/ 373273 h 605239"/>
                    <a:gd name="connsiteY31" fmla="*/ 373273 h 605239"/>
                    <a:gd name="connsiteX32" fmla="*/ 373273 h 605239"/>
                    <a:gd name="connsiteY32" fmla="*/ 373273 h 605239"/>
                    <a:gd name="connsiteX33" fmla="*/ 373273 h 605239"/>
                    <a:gd name="connsiteY33" fmla="*/ 373273 h 605239"/>
                    <a:gd name="connsiteX34" fmla="*/ 373273 h 605239"/>
                    <a:gd name="connsiteY34" fmla="*/ 373273 h 605239"/>
                    <a:gd name="connsiteX35" fmla="*/ 373273 h 605239"/>
                    <a:gd name="connsiteY35" fmla="*/ 373273 h 605239"/>
                    <a:gd name="connsiteX36" fmla="*/ 373273 h 605239"/>
                    <a:gd name="connsiteY36" fmla="*/ 373273 h 605239"/>
                    <a:gd name="connsiteX37" fmla="*/ 373273 h 605239"/>
                    <a:gd name="connsiteY37" fmla="*/ 373273 h 6052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588304" h="608274">
                      <a:moveTo>
                        <a:pt x="123596" y="403223"/>
                      </a:moveTo>
                      <a:cubicBezTo>
                        <a:pt x="78566" y="403223"/>
                        <a:pt x="41921" y="439812"/>
                        <a:pt x="41921" y="484867"/>
                      </a:cubicBezTo>
                      <a:cubicBezTo>
                        <a:pt x="41921" y="529828"/>
                        <a:pt x="78566" y="566417"/>
                        <a:pt x="123596" y="566417"/>
                      </a:cubicBezTo>
                      <a:lnTo>
                        <a:pt x="297685" y="566229"/>
                      </a:lnTo>
                      <a:lnTo>
                        <a:pt x="297685" y="403411"/>
                      </a:lnTo>
                      <a:close/>
                      <a:moveTo>
                        <a:pt x="123596" y="361366"/>
                      </a:moveTo>
                      <a:lnTo>
                        <a:pt x="473564" y="361742"/>
                      </a:lnTo>
                      <a:lnTo>
                        <a:pt x="474317" y="361742"/>
                      </a:lnTo>
                      <a:cubicBezTo>
                        <a:pt x="505311" y="364188"/>
                        <a:pt x="534043" y="378015"/>
                        <a:pt x="555239" y="400777"/>
                      </a:cubicBezTo>
                      <a:cubicBezTo>
                        <a:pt x="576623" y="423728"/>
                        <a:pt x="588304" y="453545"/>
                        <a:pt x="588304" y="484773"/>
                      </a:cubicBezTo>
                      <a:cubicBezTo>
                        <a:pt x="588304" y="516095"/>
                        <a:pt x="576623" y="545912"/>
                        <a:pt x="555239" y="568863"/>
                      </a:cubicBezTo>
                      <a:cubicBezTo>
                        <a:pt x="534043" y="591625"/>
                        <a:pt x="505311" y="605452"/>
                        <a:pt x="474317" y="607898"/>
                      </a:cubicBezTo>
                      <a:lnTo>
                        <a:pt x="472716" y="607898"/>
                      </a:lnTo>
                      <a:lnTo>
                        <a:pt x="123690" y="608274"/>
                      </a:lnTo>
                      <a:lnTo>
                        <a:pt x="123596" y="608274"/>
                      </a:lnTo>
                      <a:cubicBezTo>
                        <a:pt x="55486" y="608274"/>
                        <a:pt x="0" y="552873"/>
                        <a:pt x="0" y="484773"/>
                      </a:cubicBezTo>
                      <a:cubicBezTo>
                        <a:pt x="0" y="416767"/>
                        <a:pt x="55486" y="361366"/>
                        <a:pt x="123596" y="361366"/>
                      </a:cubicBezTo>
                      <a:close/>
                      <a:moveTo>
                        <a:pt x="454078" y="41857"/>
                      </a:moveTo>
                      <a:cubicBezTo>
                        <a:pt x="446070" y="41857"/>
                        <a:pt x="438157" y="43080"/>
                        <a:pt x="430337" y="45432"/>
                      </a:cubicBezTo>
                      <a:lnTo>
                        <a:pt x="263779" y="96037"/>
                      </a:lnTo>
                      <a:lnTo>
                        <a:pt x="311071" y="251803"/>
                      </a:lnTo>
                      <a:lnTo>
                        <a:pt x="477818" y="201574"/>
                      </a:lnTo>
                      <a:cubicBezTo>
                        <a:pt x="520870" y="188500"/>
                        <a:pt x="545270" y="142880"/>
                        <a:pt x="532270" y="99800"/>
                      </a:cubicBezTo>
                      <a:cubicBezTo>
                        <a:pt x="521907" y="65749"/>
                        <a:pt x="489782" y="41857"/>
                        <a:pt x="454078" y="41857"/>
                      </a:cubicBezTo>
                      <a:close/>
                      <a:moveTo>
                        <a:pt x="454078" y="0"/>
                      </a:moveTo>
                      <a:cubicBezTo>
                        <a:pt x="480079" y="0"/>
                        <a:pt x="505986" y="8466"/>
                        <a:pt x="527088" y="23798"/>
                      </a:cubicBezTo>
                      <a:cubicBezTo>
                        <a:pt x="548850" y="39694"/>
                        <a:pt x="564583" y="61799"/>
                        <a:pt x="572402" y="87666"/>
                      </a:cubicBezTo>
                      <a:cubicBezTo>
                        <a:pt x="592185" y="152850"/>
                        <a:pt x="555162" y="221892"/>
                        <a:pt x="489971" y="241645"/>
                      </a:cubicBezTo>
                      <a:lnTo>
                        <a:pt x="154970" y="342667"/>
                      </a:lnTo>
                      <a:lnTo>
                        <a:pt x="154217" y="342855"/>
                      </a:lnTo>
                      <a:cubicBezTo>
                        <a:pt x="145455" y="344736"/>
                        <a:pt x="136506" y="345771"/>
                        <a:pt x="127650" y="345771"/>
                      </a:cubicBezTo>
                      <a:cubicBezTo>
                        <a:pt x="101649" y="345771"/>
                        <a:pt x="75742" y="337305"/>
                        <a:pt x="54640" y="321973"/>
                      </a:cubicBezTo>
                      <a:cubicBezTo>
                        <a:pt x="32878" y="306077"/>
                        <a:pt x="17240" y="283972"/>
                        <a:pt x="9326" y="258105"/>
                      </a:cubicBezTo>
                      <a:cubicBezTo>
                        <a:pt x="282" y="228194"/>
                        <a:pt x="2826" y="196213"/>
                        <a:pt x="16580" y="168088"/>
                      </a:cubicBezTo>
                      <a:cubicBezTo>
                        <a:pt x="30240" y="140152"/>
                        <a:pt x="53698" y="118612"/>
                        <a:pt x="82713" y="107324"/>
                      </a:cubicBezTo>
                      <a:lnTo>
                        <a:pt x="84221" y="106760"/>
                      </a:lnTo>
                      <a:lnTo>
                        <a:pt x="418185" y="5362"/>
                      </a:lnTo>
                      <a:cubicBezTo>
                        <a:pt x="429866" y="1787"/>
                        <a:pt x="442019" y="0"/>
                        <a:pt x="454078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noFill/>
                  <a:prstDash val="solid"/>
                  <a:miter lim="800000"/>
                  <a:headEnd/>
                  <a:tailEnd/>
                </a:ln>
                <a:effectLst/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  <p:grpSp>
            <p:nvGrpSpPr>
              <p:cNvPr id="111" name=""/>
              <p:cNvGrpSpPr/>
              <p:nvPr/>
            </p:nvGrpSpPr>
            <p:grpSpPr>
              <a:xfrm>
                <a:off x="1290517" y="3470066"/>
                <a:ext cx="1851035" cy="2360367"/>
                <a:chOff x="1290517" y="3470066"/>
                <a:chExt cx="1851035" cy="2360367"/>
              </a:xfrm>
            </p:grpSpPr>
            <p:sp>
              <p:nvSpPr>
                <p:cNvPr id="112" name="">
                  <a:extLst>
                    <a:ext uri="{FF2B5EF4-FFF2-40B4-BE49-F238E27FC236}">
                      <a16:creationId xmlns:a16="http://schemas.microsoft.com/office/drawing/2014/main" id="{921D2456-A6A6-43F5-AD86-0A010D24A2F0}"/>
                    </a:ext>
                  </a:extLst>
                </p:cNvPr>
                <p:cNvSpPr txBox="1"/>
                <p:nvPr/>
              </p:nvSpPr>
              <p:spPr>
                <a:xfrm>
                  <a:off x="1290517" y="3470066"/>
                  <a:ext cx="1851035" cy="391099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rtlCol="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CN" sz="1400" b="1"/>
                    <a:t>Text </a:t>
                  </a:r>
                  <a:r>
                    <a:rPr lang="en-US" altLang="zh-CN" sz="1400" b="1" smtClean="0"/>
                    <a:t>here</a:t>
                  </a:r>
                  <a:endParaRPr lang="id-ID" sz="1400" b="1" dirty="0"/>
                </a:p>
              </p:txBody>
            </p:sp>
            <p:sp>
              <p:nvSpPr>
                <p:cNvPr id="113" name="">
                  <a:extLst>
                    <a:ext uri="{FF2B5EF4-FFF2-40B4-BE49-F238E27FC236}">
                      <a16:creationId xmlns:a16="http://schemas.microsoft.com/office/drawing/2014/main" id="{F8E07573-A8E5-42F7-B445-E2E8E3B47ABD}"/>
                    </a:ext>
                  </a:extLst>
                </p:cNvPr>
                <p:cNvSpPr/>
                <p:nvPr/>
              </p:nvSpPr>
              <p:spPr bwMode="auto">
                <a:xfrm>
                  <a:off x="1290517" y="3861169"/>
                  <a:ext cx="1851035" cy="1969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150000"/>
                    </a:lnSpc>
                  </a:pPr>
                  <a:r>
                    <a:rPr lang="en-US" altLang="zh-CN" sz="1100" dirty="0"/>
                    <a:t>Copy paste fonts. Choose the only option to </a:t>
                  </a:r>
                  <a:r>
                    <a:rPr lang="en-US" altLang="zh-CN" sz="1100"/>
                    <a:t>retain </a:t>
                  </a:r>
                  <a:r>
                    <a:rPr lang="en-US" altLang="zh-CN" sz="1100" smtClean="0"/>
                    <a:t>text</a:t>
                  </a:r>
                  <a:r>
                    <a:rPr lang="en-US" altLang="zh-CN" sz="1100" dirty="0"/>
                    <a:t>.</a:t>
                  </a:r>
                </a:p>
                <a:p>
                  <a:pPr algn="ctr">
                    <a:lnSpc>
                      <a:spcPct val="150000"/>
                    </a:lnSpc>
                  </a:pPr>
                  <a:endParaRPr lang="en-US" altLang="zh-CN" sz="1100" dirty="0"/>
                </a:p>
                <a:p>
                  <a:pPr algn="ctr">
                    <a:lnSpc>
                      <a:spcPct val="150000"/>
                    </a:lnSpc>
                  </a:pPr>
                  <a:r>
                    <a:rPr lang="en-US" altLang="zh-CN" sz="1100" dirty="0"/>
                    <a:t>……</a:t>
                  </a:r>
                </a:p>
                <a:p>
                  <a:pPr algn="ctr">
                    <a:lnSpc>
                      <a:spcPct val="150000"/>
                    </a:lnSpc>
                  </a:pPr>
                  <a:endParaRPr lang="en-US" altLang="zh-CN" sz="1100" dirty="0"/>
                </a:p>
                <a:p>
                  <a:pPr algn="ctr">
                    <a:lnSpc>
                      <a:spcPct val="150000"/>
                    </a:lnSpc>
                  </a:pPr>
                  <a:r>
                    <a:rPr lang="en-US" altLang="zh-CN" sz="1100" dirty="0"/>
                    <a:t>……</a:t>
                  </a:r>
                </a:p>
              </p:txBody>
            </p:sp>
          </p:grpSp>
        </p:grpSp>
        <p:grpSp>
          <p:nvGrpSpPr>
            <p:cNvPr id="96" name=""/>
            <p:cNvGrpSpPr/>
            <p:nvPr/>
          </p:nvGrpSpPr>
          <p:grpSpPr>
            <a:xfrm>
              <a:off x="6427247" y="2063716"/>
              <a:ext cx="1851035" cy="3766717"/>
              <a:chOff x="1290517" y="2063716"/>
              <a:chExt cx="1851035" cy="3766717"/>
            </a:xfrm>
          </p:grpSpPr>
          <p:grpSp>
            <p:nvGrpSpPr>
              <p:cNvPr id="104" name=""/>
              <p:cNvGrpSpPr/>
              <p:nvPr/>
            </p:nvGrpSpPr>
            <p:grpSpPr>
              <a:xfrm>
                <a:off x="1616103" y="2063716"/>
                <a:ext cx="1199862" cy="1199462"/>
                <a:chOff x="1541478" y="2923512"/>
                <a:chExt cx="1500486" cy="1499986"/>
              </a:xfrm>
            </p:grpSpPr>
            <p:sp>
              <p:nvSpPr>
                <p:cNvPr id="108" name=""/>
                <p:cNvSpPr/>
                <p:nvPr/>
              </p:nvSpPr>
              <p:spPr>
                <a:xfrm>
                  <a:off x="1541478" y="2923512"/>
                  <a:ext cx="1500486" cy="1499986"/>
                </a:xfrm>
                <a:prstGeom prst="ellipse">
                  <a:avLst/>
                </a:prstGeom>
                <a:solidFill>
                  <a:schemeClr val="accent3"/>
                </a:solidFill>
                <a:ln w="28575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  <a:effectLst/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09" name=""/>
                <p:cNvSpPr/>
                <p:nvPr/>
              </p:nvSpPr>
              <p:spPr>
                <a:xfrm>
                  <a:off x="1955824" y="3326206"/>
                  <a:ext cx="671791" cy="694596"/>
                </a:xfrm>
                <a:custGeom>
                  <a:avLst/>
                  <a:gdLst>
                    <a:gd name="connsiteX0" fmla="*/ 373273 h 605239"/>
                    <a:gd name="connsiteY0" fmla="*/ 373273 h 605239"/>
                    <a:gd name="connsiteX1" fmla="*/ 373273 h 605239"/>
                    <a:gd name="connsiteY1" fmla="*/ 373273 h 605239"/>
                    <a:gd name="connsiteX2" fmla="*/ 373273 h 605239"/>
                    <a:gd name="connsiteY2" fmla="*/ 373273 h 605239"/>
                    <a:gd name="connsiteX3" fmla="*/ 373273 h 605239"/>
                    <a:gd name="connsiteY3" fmla="*/ 373273 h 605239"/>
                    <a:gd name="connsiteX4" fmla="*/ 373273 h 605239"/>
                    <a:gd name="connsiteY4" fmla="*/ 373273 h 605239"/>
                    <a:gd name="connsiteX5" fmla="*/ 373273 h 605239"/>
                    <a:gd name="connsiteY5" fmla="*/ 373273 h 605239"/>
                    <a:gd name="connsiteX6" fmla="*/ 373273 h 605239"/>
                    <a:gd name="connsiteY6" fmla="*/ 373273 h 605239"/>
                    <a:gd name="connsiteX7" fmla="*/ 373273 h 605239"/>
                    <a:gd name="connsiteY7" fmla="*/ 373273 h 605239"/>
                    <a:gd name="connsiteX8" fmla="*/ 373273 h 605239"/>
                    <a:gd name="connsiteY8" fmla="*/ 373273 h 605239"/>
                    <a:gd name="connsiteX9" fmla="*/ 373273 h 605239"/>
                    <a:gd name="connsiteY9" fmla="*/ 373273 h 605239"/>
                    <a:gd name="connsiteX10" fmla="*/ 373273 h 605239"/>
                    <a:gd name="connsiteY10" fmla="*/ 373273 h 605239"/>
                    <a:gd name="connsiteX11" fmla="*/ 373273 h 605239"/>
                    <a:gd name="connsiteY11" fmla="*/ 373273 h 605239"/>
                    <a:gd name="connsiteX12" fmla="*/ 373273 h 605239"/>
                    <a:gd name="connsiteY12" fmla="*/ 373273 h 605239"/>
                    <a:gd name="connsiteX13" fmla="*/ 373273 h 605239"/>
                    <a:gd name="connsiteY13" fmla="*/ 373273 h 605239"/>
                    <a:gd name="connsiteX14" fmla="*/ 373273 h 605239"/>
                    <a:gd name="connsiteY14" fmla="*/ 373273 h 605239"/>
                    <a:gd name="connsiteX15" fmla="*/ 373273 h 605239"/>
                    <a:gd name="connsiteY15" fmla="*/ 373273 h 605239"/>
                    <a:gd name="connsiteX16" fmla="*/ 373273 h 605239"/>
                    <a:gd name="connsiteY16" fmla="*/ 373273 h 605239"/>
                    <a:gd name="connsiteX17" fmla="*/ 373273 h 605239"/>
                    <a:gd name="connsiteY17" fmla="*/ 373273 h 605239"/>
                    <a:gd name="connsiteX18" fmla="*/ 373273 h 605239"/>
                    <a:gd name="connsiteY18" fmla="*/ 373273 h 605239"/>
                    <a:gd name="connsiteX19" fmla="*/ 373273 h 605239"/>
                    <a:gd name="connsiteY19" fmla="*/ 373273 h 605239"/>
                    <a:gd name="connsiteX20" fmla="*/ 373273 h 605239"/>
                    <a:gd name="connsiteY20" fmla="*/ 373273 h 605239"/>
                    <a:gd name="connsiteX21" fmla="*/ 373273 h 605239"/>
                    <a:gd name="connsiteY21" fmla="*/ 373273 h 605239"/>
                    <a:gd name="connsiteX22" fmla="*/ 373273 h 605239"/>
                    <a:gd name="connsiteY22" fmla="*/ 373273 h 605239"/>
                    <a:gd name="connsiteX23" fmla="*/ 373273 h 605239"/>
                    <a:gd name="connsiteY23" fmla="*/ 373273 h 605239"/>
                    <a:gd name="connsiteX24" fmla="*/ 373273 h 605239"/>
                    <a:gd name="connsiteY24" fmla="*/ 373273 h 605239"/>
                    <a:gd name="connsiteX25" fmla="*/ 373273 h 605239"/>
                    <a:gd name="connsiteY25" fmla="*/ 373273 h 605239"/>
                    <a:gd name="connsiteX26" fmla="*/ 373273 h 605239"/>
                    <a:gd name="connsiteY26" fmla="*/ 373273 h 605239"/>
                    <a:gd name="connsiteX27" fmla="*/ 373273 h 605239"/>
                    <a:gd name="connsiteY27" fmla="*/ 373273 h 605239"/>
                    <a:gd name="connsiteX28" fmla="*/ 373273 h 605239"/>
                    <a:gd name="connsiteY28" fmla="*/ 373273 h 605239"/>
                    <a:gd name="connsiteX29" fmla="*/ 373273 h 605239"/>
                    <a:gd name="connsiteY29" fmla="*/ 373273 h 605239"/>
                    <a:gd name="connsiteX30" fmla="*/ 373273 h 605239"/>
                    <a:gd name="connsiteY30" fmla="*/ 373273 h 605239"/>
                    <a:gd name="connsiteX31" fmla="*/ 373273 h 605239"/>
                    <a:gd name="connsiteY31" fmla="*/ 373273 h 605239"/>
                    <a:gd name="connsiteX32" fmla="*/ 373273 h 605239"/>
                    <a:gd name="connsiteY32" fmla="*/ 373273 h 605239"/>
                    <a:gd name="connsiteX33" fmla="*/ 373273 h 605239"/>
                    <a:gd name="connsiteY33" fmla="*/ 373273 h 605239"/>
                    <a:gd name="connsiteX34" fmla="*/ 373273 h 605239"/>
                    <a:gd name="connsiteY34" fmla="*/ 373273 h 605239"/>
                    <a:gd name="connsiteX35" fmla="*/ 373273 h 605239"/>
                    <a:gd name="connsiteY35" fmla="*/ 373273 h 605239"/>
                    <a:gd name="connsiteX36" fmla="*/ 373273 h 605239"/>
                    <a:gd name="connsiteY36" fmla="*/ 373273 h 605239"/>
                    <a:gd name="connsiteX37" fmla="*/ 373273 h 605239"/>
                    <a:gd name="connsiteY37" fmla="*/ 373273 h 6052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588304" h="608274">
                      <a:moveTo>
                        <a:pt x="123596" y="403223"/>
                      </a:moveTo>
                      <a:cubicBezTo>
                        <a:pt x="78566" y="403223"/>
                        <a:pt x="41921" y="439812"/>
                        <a:pt x="41921" y="484867"/>
                      </a:cubicBezTo>
                      <a:cubicBezTo>
                        <a:pt x="41921" y="529828"/>
                        <a:pt x="78566" y="566417"/>
                        <a:pt x="123596" y="566417"/>
                      </a:cubicBezTo>
                      <a:lnTo>
                        <a:pt x="297685" y="566229"/>
                      </a:lnTo>
                      <a:lnTo>
                        <a:pt x="297685" y="403411"/>
                      </a:lnTo>
                      <a:close/>
                      <a:moveTo>
                        <a:pt x="123596" y="361366"/>
                      </a:moveTo>
                      <a:lnTo>
                        <a:pt x="473564" y="361742"/>
                      </a:lnTo>
                      <a:lnTo>
                        <a:pt x="474317" y="361742"/>
                      </a:lnTo>
                      <a:cubicBezTo>
                        <a:pt x="505311" y="364188"/>
                        <a:pt x="534043" y="378015"/>
                        <a:pt x="555239" y="400777"/>
                      </a:cubicBezTo>
                      <a:cubicBezTo>
                        <a:pt x="576623" y="423728"/>
                        <a:pt x="588304" y="453545"/>
                        <a:pt x="588304" y="484773"/>
                      </a:cubicBezTo>
                      <a:cubicBezTo>
                        <a:pt x="588304" y="516095"/>
                        <a:pt x="576623" y="545912"/>
                        <a:pt x="555239" y="568863"/>
                      </a:cubicBezTo>
                      <a:cubicBezTo>
                        <a:pt x="534043" y="591625"/>
                        <a:pt x="505311" y="605452"/>
                        <a:pt x="474317" y="607898"/>
                      </a:cubicBezTo>
                      <a:lnTo>
                        <a:pt x="472716" y="607898"/>
                      </a:lnTo>
                      <a:lnTo>
                        <a:pt x="123690" y="608274"/>
                      </a:lnTo>
                      <a:lnTo>
                        <a:pt x="123596" y="608274"/>
                      </a:lnTo>
                      <a:cubicBezTo>
                        <a:pt x="55486" y="608274"/>
                        <a:pt x="0" y="552873"/>
                        <a:pt x="0" y="484773"/>
                      </a:cubicBezTo>
                      <a:cubicBezTo>
                        <a:pt x="0" y="416767"/>
                        <a:pt x="55486" y="361366"/>
                        <a:pt x="123596" y="361366"/>
                      </a:cubicBezTo>
                      <a:close/>
                      <a:moveTo>
                        <a:pt x="454078" y="41857"/>
                      </a:moveTo>
                      <a:cubicBezTo>
                        <a:pt x="446070" y="41857"/>
                        <a:pt x="438157" y="43080"/>
                        <a:pt x="430337" y="45432"/>
                      </a:cubicBezTo>
                      <a:lnTo>
                        <a:pt x="263779" y="96037"/>
                      </a:lnTo>
                      <a:lnTo>
                        <a:pt x="311071" y="251803"/>
                      </a:lnTo>
                      <a:lnTo>
                        <a:pt x="477818" y="201574"/>
                      </a:lnTo>
                      <a:cubicBezTo>
                        <a:pt x="520870" y="188500"/>
                        <a:pt x="545270" y="142880"/>
                        <a:pt x="532270" y="99800"/>
                      </a:cubicBezTo>
                      <a:cubicBezTo>
                        <a:pt x="521907" y="65749"/>
                        <a:pt x="489782" y="41857"/>
                        <a:pt x="454078" y="41857"/>
                      </a:cubicBezTo>
                      <a:close/>
                      <a:moveTo>
                        <a:pt x="454078" y="0"/>
                      </a:moveTo>
                      <a:cubicBezTo>
                        <a:pt x="480079" y="0"/>
                        <a:pt x="505986" y="8466"/>
                        <a:pt x="527088" y="23798"/>
                      </a:cubicBezTo>
                      <a:cubicBezTo>
                        <a:pt x="548850" y="39694"/>
                        <a:pt x="564583" y="61799"/>
                        <a:pt x="572402" y="87666"/>
                      </a:cubicBezTo>
                      <a:cubicBezTo>
                        <a:pt x="592185" y="152850"/>
                        <a:pt x="555162" y="221892"/>
                        <a:pt x="489971" y="241645"/>
                      </a:cubicBezTo>
                      <a:lnTo>
                        <a:pt x="154970" y="342667"/>
                      </a:lnTo>
                      <a:lnTo>
                        <a:pt x="154217" y="342855"/>
                      </a:lnTo>
                      <a:cubicBezTo>
                        <a:pt x="145455" y="344736"/>
                        <a:pt x="136506" y="345771"/>
                        <a:pt x="127650" y="345771"/>
                      </a:cubicBezTo>
                      <a:cubicBezTo>
                        <a:pt x="101649" y="345771"/>
                        <a:pt x="75742" y="337305"/>
                        <a:pt x="54640" y="321973"/>
                      </a:cubicBezTo>
                      <a:cubicBezTo>
                        <a:pt x="32878" y="306077"/>
                        <a:pt x="17240" y="283972"/>
                        <a:pt x="9326" y="258105"/>
                      </a:cubicBezTo>
                      <a:cubicBezTo>
                        <a:pt x="282" y="228194"/>
                        <a:pt x="2826" y="196213"/>
                        <a:pt x="16580" y="168088"/>
                      </a:cubicBezTo>
                      <a:cubicBezTo>
                        <a:pt x="30240" y="140152"/>
                        <a:pt x="53698" y="118612"/>
                        <a:pt x="82713" y="107324"/>
                      </a:cubicBezTo>
                      <a:lnTo>
                        <a:pt x="84221" y="106760"/>
                      </a:lnTo>
                      <a:lnTo>
                        <a:pt x="418185" y="5362"/>
                      </a:lnTo>
                      <a:cubicBezTo>
                        <a:pt x="429866" y="1787"/>
                        <a:pt x="442019" y="0"/>
                        <a:pt x="454078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noFill/>
                  <a:prstDash val="solid"/>
                  <a:miter lim="800000"/>
                  <a:headEnd/>
                  <a:tailEnd/>
                </a:ln>
                <a:effectLst/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  <p:grpSp>
            <p:nvGrpSpPr>
              <p:cNvPr id="105" name=""/>
              <p:cNvGrpSpPr/>
              <p:nvPr/>
            </p:nvGrpSpPr>
            <p:grpSpPr>
              <a:xfrm>
                <a:off x="1290517" y="3470066"/>
                <a:ext cx="1851035" cy="2360367"/>
                <a:chOff x="1290517" y="3470066"/>
                <a:chExt cx="1851035" cy="2360367"/>
              </a:xfrm>
            </p:grpSpPr>
            <p:sp>
              <p:nvSpPr>
                <p:cNvPr id="106" name="">
                  <a:extLst>
                    <a:ext uri="{FF2B5EF4-FFF2-40B4-BE49-F238E27FC236}">
                      <a16:creationId xmlns:a16="http://schemas.microsoft.com/office/drawing/2014/main" id="{921D2456-A6A6-43F5-AD86-0A010D24A2F0}"/>
                    </a:ext>
                  </a:extLst>
                </p:cNvPr>
                <p:cNvSpPr txBox="1"/>
                <p:nvPr/>
              </p:nvSpPr>
              <p:spPr>
                <a:xfrm>
                  <a:off x="1290517" y="3470066"/>
                  <a:ext cx="1851035" cy="391099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rtlCol="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CN" sz="1400" b="1"/>
                    <a:t>Text </a:t>
                  </a:r>
                  <a:r>
                    <a:rPr lang="en-US" altLang="zh-CN" sz="1400" b="1" smtClean="0"/>
                    <a:t>here</a:t>
                  </a:r>
                  <a:endParaRPr lang="id-ID" sz="1400" b="1" dirty="0"/>
                </a:p>
              </p:txBody>
            </p:sp>
            <p:sp>
              <p:nvSpPr>
                <p:cNvPr id="107" name="">
                  <a:extLst>
                    <a:ext uri="{FF2B5EF4-FFF2-40B4-BE49-F238E27FC236}">
                      <a16:creationId xmlns:a16="http://schemas.microsoft.com/office/drawing/2014/main" id="{F8E07573-A8E5-42F7-B445-E2E8E3B47ABD}"/>
                    </a:ext>
                  </a:extLst>
                </p:cNvPr>
                <p:cNvSpPr/>
                <p:nvPr/>
              </p:nvSpPr>
              <p:spPr bwMode="auto">
                <a:xfrm>
                  <a:off x="1290517" y="3861169"/>
                  <a:ext cx="1851035" cy="1969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150000"/>
                    </a:lnSpc>
                  </a:pPr>
                  <a:r>
                    <a:rPr lang="en-US" altLang="zh-CN" sz="1100" dirty="0"/>
                    <a:t>Copy paste fonts. Choose the only option to </a:t>
                  </a:r>
                  <a:r>
                    <a:rPr lang="en-US" altLang="zh-CN" sz="1100"/>
                    <a:t>retain </a:t>
                  </a:r>
                  <a:r>
                    <a:rPr lang="en-US" altLang="zh-CN" sz="1100" smtClean="0"/>
                    <a:t>text</a:t>
                  </a:r>
                  <a:r>
                    <a:rPr lang="en-US" altLang="zh-CN" sz="1100" dirty="0"/>
                    <a:t>.</a:t>
                  </a:r>
                </a:p>
                <a:p>
                  <a:pPr algn="ctr">
                    <a:lnSpc>
                      <a:spcPct val="150000"/>
                    </a:lnSpc>
                  </a:pPr>
                  <a:endParaRPr lang="en-US" altLang="zh-CN" sz="1100" dirty="0"/>
                </a:p>
                <a:p>
                  <a:pPr algn="ctr">
                    <a:lnSpc>
                      <a:spcPct val="150000"/>
                    </a:lnSpc>
                  </a:pPr>
                  <a:r>
                    <a:rPr lang="en-US" altLang="zh-CN" sz="1100" dirty="0"/>
                    <a:t>……</a:t>
                  </a:r>
                </a:p>
                <a:p>
                  <a:pPr algn="ctr">
                    <a:lnSpc>
                      <a:spcPct val="150000"/>
                    </a:lnSpc>
                  </a:pPr>
                  <a:endParaRPr lang="en-US" altLang="zh-CN" sz="1100" dirty="0"/>
                </a:p>
                <a:p>
                  <a:pPr algn="ctr">
                    <a:lnSpc>
                      <a:spcPct val="150000"/>
                    </a:lnSpc>
                  </a:pPr>
                  <a:r>
                    <a:rPr lang="en-US" altLang="zh-CN" sz="1100" dirty="0"/>
                    <a:t>……</a:t>
                  </a:r>
                </a:p>
              </p:txBody>
            </p:sp>
          </p:grpSp>
        </p:grpSp>
        <p:grpSp>
          <p:nvGrpSpPr>
            <p:cNvPr id="97" name=""/>
            <p:cNvGrpSpPr/>
            <p:nvPr/>
          </p:nvGrpSpPr>
          <p:grpSpPr>
            <a:xfrm>
              <a:off x="8953472" y="2063716"/>
              <a:ext cx="1851035" cy="3766717"/>
              <a:chOff x="1290517" y="2063716"/>
              <a:chExt cx="1851035" cy="3766717"/>
            </a:xfrm>
          </p:grpSpPr>
          <p:grpSp>
            <p:nvGrpSpPr>
              <p:cNvPr id="98" name=""/>
              <p:cNvGrpSpPr/>
              <p:nvPr/>
            </p:nvGrpSpPr>
            <p:grpSpPr>
              <a:xfrm>
                <a:off x="1616103" y="2063716"/>
                <a:ext cx="1199862" cy="1199462"/>
                <a:chOff x="1541478" y="2923512"/>
                <a:chExt cx="1500486" cy="1499986"/>
              </a:xfrm>
            </p:grpSpPr>
            <p:sp>
              <p:nvSpPr>
                <p:cNvPr id="102" name=""/>
                <p:cNvSpPr/>
                <p:nvPr/>
              </p:nvSpPr>
              <p:spPr>
                <a:xfrm>
                  <a:off x="1541478" y="2923512"/>
                  <a:ext cx="1500486" cy="1499986"/>
                </a:xfrm>
                <a:prstGeom prst="ellipse">
                  <a:avLst/>
                </a:prstGeom>
                <a:solidFill>
                  <a:schemeClr val="accent4"/>
                </a:solidFill>
                <a:ln w="28575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  <a:effectLst/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03" name=""/>
                <p:cNvSpPr/>
                <p:nvPr/>
              </p:nvSpPr>
              <p:spPr>
                <a:xfrm>
                  <a:off x="1955824" y="3326206"/>
                  <a:ext cx="671791" cy="694596"/>
                </a:xfrm>
                <a:custGeom>
                  <a:avLst/>
                  <a:gdLst>
                    <a:gd name="connsiteX0" fmla="*/ 373273 h 605239"/>
                    <a:gd name="connsiteY0" fmla="*/ 373273 h 605239"/>
                    <a:gd name="connsiteX1" fmla="*/ 373273 h 605239"/>
                    <a:gd name="connsiteY1" fmla="*/ 373273 h 605239"/>
                    <a:gd name="connsiteX2" fmla="*/ 373273 h 605239"/>
                    <a:gd name="connsiteY2" fmla="*/ 373273 h 605239"/>
                    <a:gd name="connsiteX3" fmla="*/ 373273 h 605239"/>
                    <a:gd name="connsiteY3" fmla="*/ 373273 h 605239"/>
                    <a:gd name="connsiteX4" fmla="*/ 373273 h 605239"/>
                    <a:gd name="connsiteY4" fmla="*/ 373273 h 605239"/>
                    <a:gd name="connsiteX5" fmla="*/ 373273 h 605239"/>
                    <a:gd name="connsiteY5" fmla="*/ 373273 h 605239"/>
                    <a:gd name="connsiteX6" fmla="*/ 373273 h 605239"/>
                    <a:gd name="connsiteY6" fmla="*/ 373273 h 605239"/>
                    <a:gd name="connsiteX7" fmla="*/ 373273 h 605239"/>
                    <a:gd name="connsiteY7" fmla="*/ 373273 h 605239"/>
                    <a:gd name="connsiteX8" fmla="*/ 373273 h 605239"/>
                    <a:gd name="connsiteY8" fmla="*/ 373273 h 605239"/>
                    <a:gd name="connsiteX9" fmla="*/ 373273 h 605239"/>
                    <a:gd name="connsiteY9" fmla="*/ 373273 h 605239"/>
                    <a:gd name="connsiteX10" fmla="*/ 373273 h 605239"/>
                    <a:gd name="connsiteY10" fmla="*/ 373273 h 605239"/>
                    <a:gd name="connsiteX11" fmla="*/ 373273 h 605239"/>
                    <a:gd name="connsiteY11" fmla="*/ 373273 h 605239"/>
                    <a:gd name="connsiteX12" fmla="*/ 373273 h 605239"/>
                    <a:gd name="connsiteY12" fmla="*/ 373273 h 605239"/>
                    <a:gd name="connsiteX13" fmla="*/ 373273 h 605239"/>
                    <a:gd name="connsiteY13" fmla="*/ 373273 h 605239"/>
                    <a:gd name="connsiteX14" fmla="*/ 373273 h 605239"/>
                    <a:gd name="connsiteY14" fmla="*/ 373273 h 605239"/>
                    <a:gd name="connsiteX15" fmla="*/ 373273 h 605239"/>
                    <a:gd name="connsiteY15" fmla="*/ 373273 h 605239"/>
                    <a:gd name="connsiteX16" fmla="*/ 373273 h 605239"/>
                    <a:gd name="connsiteY16" fmla="*/ 373273 h 605239"/>
                    <a:gd name="connsiteX17" fmla="*/ 373273 h 605239"/>
                    <a:gd name="connsiteY17" fmla="*/ 373273 h 605239"/>
                    <a:gd name="connsiteX18" fmla="*/ 373273 h 605239"/>
                    <a:gd name="connsiteY18" fmla="*/ 373273 h 605239"/>
                    <a:gd name="connsiteX19" fmla="*/ 373273 h 605239"/>
                    <a:gd name="connsiteY19" fmla="*/ 373273 h 605239"/>
                    <a:gd name="connsiteX20" fmla="*/ 373273 h 605239"/>
                    <a:gd name="connsiteY20" fmla="*/ 373273 h 605239"/>
                    <a:gd name="connsiteX21" fmla="*/ 373273 h 605239"/>
                    <a:gd name="connsiteY21" fmla="*/ 373273 h 605239"/>
                    <a:gd name="connsiteX22" fmla="*/ 373273 h 605239"/>
                    <a:gd name="connsiteY22" fmla="*/ 373273 h 605239"/>
                    <a:gd name="connsiteX23" fmla="*/ 373273 h 605239"/>
                    <a:gd name="connsiteY23" fmla="*/ 373273 h 605239"/>
                    <a:gd name="connsiteX24" fmla="*/ 373273 h 605239"/>
                    <a:gd name="connsiteY24" fmla="*/ 373273 h 605239"/>
                    <a:gd name="connsiteX25" fmla="*/ 373273 h 605239"/>
                    <a:gd name="connsiteY25" fmla="*/ 373273 h 605239"/>
                    <a:gd name="connsiteX26" fmla="*/ 373273 h 605239"/>
                    <a:gd name="connsiteY26" fmla="*/ 373273 h 605239"/>
                    <a:gd name="connsiteX27" fmla="*/ 373273 h 605239"/>
                    <a:gd name="connsiteY27" fmla="*/ 373273 h 605239"/>
                    <a:gd name="connsiteX28" fmla="*/ 373273 h 605239"/>
                    <a:gd name="connsiteY28" fmla="*/ 373273 h 605239"/>
                    <a:gd name="connsiteX29" fmla="*/ 373273 h 605239"/>
                    <a:gd name="connsiteY29" fmla="*/ 373273 h 605239"/>
                    <a:gd name="connsiteX30" fmla="*/ 373273 h 605239"/>
                    <a:gd name="connsiteY30" fmla="*/ 373273 h 605239"/>
                    <a:gd name="connsiteX31" fmla="*/ 373273 h 605239"/>
                    <a:gd name="connsiteY31" fmla="*/ 373273 h 605239"/>
                    <a:gd name="connsiteX32" fmla="*/ 373273 h 605239"/>
                    <a:gd name="connsiteY32" fmla="*/ 373273 h 605239"/>
                    <a:gd name="connsiteX33" fmla="*/ 373273 h 605239"/>
                    <a:gd name="connsiteY33" fmla="*/ 373273 h 605239"/>
                    <a:gd name="connsiteX34" fmla="*/ 373273 h 605239"/>
                    <a:gd name="connsiteY34" fmla="*/ 373273 h 605239"/>
                    <a:gd name="connsiteX35" fmla="*/ 373273 h 605239"/>
                    <a:gd name="connsiteY35" fmla="*/ 373273 h 605239"/>
                    <a:gd name="connsiteX36" fmla="*/ 373273 h 605239"/>
                    <a:gd name="connsiteY36" fmla="*/ 373273 h 605239"/>
                    <a:gd name="connsiteX37" fmla="*/ 373273 h 605239"/>
                    <a:gd name="connsiteY37" fmla="*/ 373273 h 6052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588304" h="608274">
                      <a:moveTo>
                        <a:pt x="123596" y="403223"/>
                      </a:moveTo>
                      <a:cubicBezTo>
                        <a:pt x="78566" y="403223"/>
                        <a:pt x="41921" y="439812"/>
                        <a:pt x="41921" y="484867"/>
                      </a:cubicBezTo>
                      <a:cubicBezTo>
                        <a:pt x="41921" y="529828"/>
                        <a:pt x="78566" y="566417"/>
                        <a:pt x="123596" y="566417"/>
                      </a:cubicBezTo>
                      <a:lnTo>
                        <a:pt x="297685" y="566229"/>
                      </a:lnTo>
                      <a:lnTo>
                        <a:pt x="297685" y="403411"/>
                      </a:lnTo>
                      <a:close/>
                      <a:moveTo>
                        <a:pt x="123596" y="361366"/>
                      </a:moveTo>
                      <a:lnTo>
                        <a:pt x="473564" y="361742"/>
                      </a:lnTo>
                      <a:lnTo>
                        <a:pt x="474317" y="361742"/>
                      </a:lnTo>
                      <a:cubicBezTo>
                        <a:pt x="505311" y="364188"/>
                        <a:pt x="534043" y="378015"/>
                        <a:pt x="555239" y="400777"/>
                      </a:cubicBezTo>
                      <a:cubicBezTo>
                        <a:pt x="576623" y="423728"/>
                        <a:pt x="588304" y="453545"/>
                        <a:pt x="588304" y="484773"/>
                      </a:cubicBezTo>
                      <a:cubicBezTo>
                        <a:pt x="588304" y="516095"/>
                        <a:pt x="576623" y="545912"/>
                        <a:pt x="555239" y="568863"/>
                      </a:cubicBezTo>
                      <a:cubicBezTo>
                        <a:pt x="534043" y="591625"/>
                        <a:pt x="505311" y="605452"/>
                        <a:pt x="474317" y="607898"/>
                      </a:cubicBezTo>
                      <a:lnTo>
                        <a:pt x="472716" y="607898"/>
                      </a:lnTo>
                      <a:lnTo>
                        <a:pt x="123690" y="608274"/>
                      </a:lnTo>
                      <a:lnTo>
                        <a:pt x="123596" y="608274"/>
                      </a:lnTo>
                      <a:cubicBezTo>
                        <a:pt x="55486" y="608274"/>
                        <a:pt x="0" y="552873"/>
                        <a:pt x="0" y="484773"/>
                      </a:cubicBezTo>
                      <a:cubicBezTo>
                        <a:pt x="0" y="416767"/>
                        <a:pt x="55486" y="361366"/>
                        <a:pt x="123596" y="361366"/>
                      </a:cubicBezTo>
                      <a:close/>
                      <a:moveTo>
                        <a:pt x="454078" y="41857"/>
                      </a:moveTo>
                      <a:cubicBezTo>
                        <a:pt x="446070" y="41857"/>
                        <a:pt x="438157" y="43080"/>
                        <a:pt x="430337" y="45432"/>
                      </a:cubicBezTo>
                      <a:lnTo>
                        <a:pt x="263779" y="96037"/>
                      </a:lnTo>
                      <a:lnTo>
                        <a:pt x="311071" y="251803"/>
                      </a:lnTo>
                      <a:lnTo>
                        <a:pt x="477818" y="201574"/>
                      </a:lnTo>
                      <a:cubicBezTo>
                        <a:pt x="520870" y="188500"/>
                        <a:pt x="545270" y="142880"/>
                        <a:pt x="532270" y="99800"/>
                      </a:cubicBezTo>
                      <a:cubicBezTo>
                        <a:pt x="521907" y="65749"/>
                        <a:pt x="489782" y="41857"/>
                        <a:pt x="454078" y="41857"/>
                      </a:cubicBezTo>
                      <a:close/>
                      <a:moveTo>
                        <a:pt x="454078" y="0"/>
                      </a:moveTo>
                      <a:cubicBezTo>
                        <a:pt x="480079" y="0"/>
                        <a:pt x="505986" y="8466"/>
                        <a:pt x="527088" y="23798"/>
                      </a:cubicBezTo>
                      <a:cubicBezTo>
                        <a:pt x="548850" y="39694"/>
                        <a:pt x="564583" y="61799"/>
                        <a:pt x="572402" y="87666"/>
                      </a:cubicBezTo>
                      <a:cubicBezTo>
                        <a:pt x="592185" y="152850"/>
                        <a:pt x="555162" y="221892"/>
                        <a:pt x="489971" y="241645"/>
                      </a:cubicBezTo>
                      <a:lnTo>
                        <a:pt x="154970" y="342667"/>
                      </a:lnTo>
                      <a:lnTo>
                        <a:pt x="154217" y="342855"/>
                      </a:lnTo>
                      <a:cubicBezTo>
                        <a:pt x="145455" y="344736"/>
                        <a:pt x="136506" y="345771"/>
                        <a:pt x="127650" y="345771"/>
                      </a:cubicBezTo>
                      <a:cubicBezTo>
                        <a:pt x="101649" y="345771"/>
                        <a:pt x="75742" y="337305"/>
                        <a:pt x="54640" y="321973"/>
                      </a:cubicBezTo>
                      <a:cubicBezTo>
                        <a:pt x="32878" y="306077"/>
                        <a:pt x="17240" y="283972"/>
                        <a:pt x="9326" y="258105"/>
                      </a:cubicBezTo>
                      <a:cubicBezTo>
                        <a:pt x="282" y="228194"/>
                        <a:pt x="2826" y="196213"/>
                        <a:pt x="16580" y="168088"/>
                      </a:cubicBezTo>
                      <a:cubicBezTo>
                        <a:pt x="30240" y="140152"/>
                        <a:pt x="53698" y="118612"/>
                        <a:pt x="82713" y="107324"/>
                      </a:cubicBezTo>
                      <a:lnTo>
                        <a:pt x="84221" y="106760"/>
                      </a:lnTo>
                      <a:lnTo>
                        <a:pt x="418185" y="5362"/>
                      </a:lnTo>
                      <a:cubicBezTo>
                        <a:pt x="429866" y="1787"/>
                        <a:pt x="442019" y="0"/>
                        <a:pt x="454078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noFill/>
                  <a:prstDash val="solid"/>
                  <a:miter lim="800000"/>
                  <a:headEnd/>
                  <a:tailEnd/>
                </a:ln>
                <a:effectLst/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  <p:grpSp>
            <p:nvGrpSpPr>
              <p:cNvPr id="99" name=""/>
              <p:cNvGrpSpPr/>
              <p:nvPr/>
            </p:nvGrpSpPr>
            <p:grpSpPr>
              <a:xfrm>
                <a:off x="1290517" y="3470066"/>
                <a:ext cx="1851035" cy="2360367"/>
                <a:chOff x="1290517" y="3470066"/>
                <a:chExt cx="1851035" cy="2360367"/>
              </a:xfrm>
            </p:grpSpPr>
            <p:sp>
              <p:nvSpPr>
                <p:cNvPr id="100" name="">
                  <a:extLst>
                    <a:ext uri="{FF2B5EF4-FFF2-40B4-BE49-F238E27FC236}">
                      <a16:creationId xmlns:a16="http://schemas.microsoft.com/office/drawing/2014/main" id="{921D2456-A6A6-43F5-AD86-0A010D24A2F0}"/>
                    </a:ext>
                  </a:extLst>
                </p:cNvPr>
                <p:cNvSpPr txBox="1"/>
                <p:nvPr/>
              </p:nvSpPr>
              <p:spPr>
                <a:xfrm>
                  <a:off x="1290517" y="3470066"/>
                  <a:ext cx="1851035" cy="391099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rtlCol="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CN" sz="1400" b="1"/>
                    <a:t>Text </a:t>
                  </a:r>
                  <a:r>
                    <a:rPr lang="en-US" altLang="zh-CN" sz="1400" b="1" smtClean="0"/>
                    <a:t>here</a:t>
                  </a:r>
                  <a:endParaRPr lang="id-ID" sz="1400" b="1" dirty="0"/>
                </a:p>
              </p:txBody>
            </p:sp>
            <p:sp>
              <p:nvSpPr>
                <p:cNvPr id="101" name="">
                  <a:extLst>
                    <a:ext uri="{FF2B5EF4-FFF2-40B4-BE49-F238E27FC236}">
                      <a16:creationId xmlns:a16="http://schemas.microsoft.com/office/drawing/2014/main" id="{F8E07573-A8E5-42F7-B445-E2E8E3B47ABD}"/>
                    </a:ext>
                  </a:extLst>
                </p:cNvPr>
                <p:cNvSpPr/>
                <p:nvPr/>
              </p:nvSpPr>
              <p:spPr bwMode="auto">
                <a:xfrm>
                  <a:off x="1290517" y="3861169"/>
                  <a:ext cx="1851035" cy="1969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150000"/>
                    </a:lnSpc>
                  </a:pPr>
                  <a:r>
                    <a:rPr lang="en-US" altLang="zh-CN" sz="1100" dirty="0"/>
                    <a:t>Copy paste fonts. Choose the only option to </a:t>
                  </a:r>
                  <a:r>
                    <a:rPr lang="en-US" altLang="zh-CN" sz="1100"/>
                    <a:t>retain </a:t>
                  </a:r>
                  <a:r>
                    <a:rPr lang="en-US" altLang="zh-CN" sz="1100" smtClean="0"/>
                    <a:t>text</a:t>
                  </a:r>
                  <a:r>
                    <a:rPr lang="en-US" altLang="zh-CN" sz="1100" dirty="0"/>
                    <a:t>.</a:t>
                  </a:r>
                </a:p>
                <a:p>
                  <a:pPr algn="ctr">
                    <a:lnSpc>
                      <a:spcPct val="150000"/>
                    </a:lnSpc>
                  </a:pPr>
                  <a:endParaRPr lang="en-US" altLang="zh-CN" sz="1100" dirty="0"/>
                </a:p>
                <a:p>
                  <a:pPr algn="ctr">
                    <a:lnSpc>
                      <a:spcPct val="150000"/>
                    </a:lnSpc>
                  </a:pPr>
                  <a:r>
                    <a:rPr lang="en-US" altLang="zh-CN" sz="1100" dirty="0"/>
                    <a:t>……</a:t>
                  </a:r>
                </a:p>
                <a:p>
                  <a:pPr algn="ctr">
                    <a:lnSpc>
                      <a:spcPct val="150000"/>
                    </a:lnSpc>
                  </a:pPr>
                  <a:endParaRPr lang="en-US" altLang="zh-CN" sz="1100" dirty="0"/>
                </a:p>
                <a:p>
                  <a:pPr algn="ctr">
                    <a:lnSpc>
                      <a:spcPct val="150000"/>
                    </a:lnSpc>
                  </a:pPr>
                  <a:r>
                    <a:rPr lang="en-US" altLang="zh-CN" sz="1100" dirty="0"/>
                    <a:t>……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579134541"/>
      </p:ext>
    </p:extLst>
  </p:cSld>
  <p:clrMapOvr>
    <a:masterClrMapping/>
  </p:clrMapOvr>
</p:sld>
</file>

<file path=ppt/slides/slide1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预防措施</a:t>
            </a:r>
          </a:p>
        </p:txBody>
      </p:sp>
      <p:sp>
        <p:nvSpPr>
          <p:cNvPr id="3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请在插入菜单</a:t>
            </a:r>
            <a:r>
              <a:rPr lang="en-US" altLang="zh-CN" smtClean="0"/>
              <a:t>—</a:t>
            </a:r>
            <a:r>
              <a:rPr lang="zh-CN" altLang="en-US" smtClean="0"/>
              <a:t>页眉和页脚中修改此文本</a:t>
            </a:r>
            <a:endParaRPr lang="zh-CN" altLang="en-US" dirty="0"/>
          </a:p>
        </p:txBody>
      </p:sp>
      <p:sp>
        <p:nvSpPr>
          <p:cNvPr id="4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14</a:t>
            </a:fld>
            <a:endParaRPr lang="zh-CN" altLang="en-US"/>
          </a:p>
        </p:txBody>
      </p:sp>
      <p:grpSp>
        <p:nvGrpSpPr>
          <p:cNvPr id="5" name="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/>
        </p:nvGrpSpPr>
        <p:grpSpPr>
          <a:xfrm>
            <a:off x="1138668" y="1588641"/>
            <a:ext cx="9914664" cy="4046479"/>
            <a:chOff x="1138668" y="1588641"/>
            <a:chExt cx="9914664" cy="4046479"/>
          </a:xfrm>
        </p:grpSpPr>
        <p:grpSp>
          <p:nvGrpSpPr>
            <p:cNvPr id="6" name="">
              <a:extLst>
                <a:ext uri="{FF2B5EF4-FFF2-40B4-BE49-F238E27FC236}">
                  <a16:creationId xmlns:a16="http://schemas.microsoft.com/office/drawing/2014/main" id="{35C2AD64-4E7F-4D6D-980E-478F5BF8C31A}"/>
                </a:ext>
              </a:extLst>
            </p:cNvPr>
            <p:cNvGrpSpPr/>
            <p:nvPr/>
          </p:nvGrpSpPr>
          <p:grpSpPr>
            <a:xfrm>
              <a:off x="4481245" y="2202664"/>
              <a:ext cx="3032113" cy="2740596"/>
              <a:chOff x="4616301" y="2822638"/>
              <a:chExt cx="3032113" cy="2740596"/>
            </a:xfrm>
          </p:grpSpPr>
          <p:sp>
            <p:nvSpPr>
              <p:cNvPr id="38" name="">
                <a:extLst>
                  <a:ext uri="{FF2B5EF4-FFF2-40B4-BE49-F238E27FC236}">
                    <a16:creationId xmlns:a16="http://schemas.microsoft.com/office/drawing/2014/main" id="{F502A7A5-B3E2-43C7-A6F2-FE1955BCA5D9}"/>
                  </a:ext>
                </a:extLst>
              </p:cNvPr>
              <p:cNvSpPr/>
              <p:nvPr/>
            </p:nvSpPr>
            <p:spPr bwMode="auto">
              <a:xfrm rot="1800000" flipV="1">
                <a:off x="5932675" y="2822638"/>
                <a:ext cx="1615151" cy="634794"/>
              </a:xfrm>
              <a:custGeom>
                <a:avLst/>
                <a:gdLst>
                  <a:gd name="connsiteX0" fmla="*/ 279327 w 1999980"/>
                  <a:gd name="connsiteY0" fmla="*/ 786040 h 786040"/>
                  <a:gd name="connsiteX1" fmla="*/ 999990 w 1999980"/>
                  <a:gd name="connsiteY1" fmla="*/ 297572 h 786040"/>
                  <a:gd name="connsiteX2" fmla="*/ 1720653 w 1999980"/>
                  <a:gd name="connsiteY2" fmla="*/ 786040 h 786040"/>
                  <a:gd name="connsiteX3" fmla="*/ 1999980 w 1999980"/>
                  <a:gd name="connsiteY3" fmla="*/ 628832 h 786040"/>
                  <a:gd name="connsiteX4" fmla="*/ 1849144 w 1999980"/>
                  <a:gd name="connsiteY4" fmla="*/ 376176 h 786040"/>
                  <a:gd name="connsiteX5" fmla="*/ 1798865 w 1999980"/>
                  <a:gd name="connsiteY5" fmla="*/ 404249 h 786040"/>
                  <a:gd name="connsiteX6" fmla="*/ 999990 w 1999980"/>
                  <a:gd name="connsiteY6" fmla="*/ 0 h 786040"/>
                  <a:gd name="connsiteX7" fmla="*/ 201115 w 1999980"/>
                  <a:gd name="connsiteY7" fmla="*/ 404249 h 786040"/>
                  <a:gd name="connsiteX8" fmla="*/ 150836 w 1999980"/>
                  <a:gd name="connsiteY8" fmla="*/ 376176 h 786040"/>
                  <a:gd name="connsiteX9" fmla="*/ 0 w 1999980"/>
                  <a:gd name="connsiteY9" fmla="*/ 628832 h 786040"/>
                  <a:gd name="connsiteX10" fmla="*/ 279327 w 1999980"/>
                  <a:gd name="connsiteY10" fmla="*/ 786040 h 786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99980" h="786040">
                    <a:moveTo>
                      <a:pt x="279327" y="786040"/>
                    </a:moveTo>
                    <a:cubicBezTo>
                      <a:pt x="575413" y="247041"/>
                      <a:pt x="999990" y="297572"/>
                      <a:pt x="999990" y="297572"/>
                    </a:cubicBezTo>
                    <a:cubicBezTo>
                      <a:pt x="999990" y="297572"/>
                      <a:pt x="1424567" y="247041"/>
                      <a:pt x="1720653" y="786040"/>
                    </a:cubicBezTo>
                    <a:cubicBezTo>
                      <a:pt x="1999980" y="628832"/>
                      <a:pt x="1999980" y="628832"/>
                      <a:pt x="1999980" y="628832"/>
                    </a:cubicBezTo>
                    <a:cubicBezTo>
                      <a:pt x="1849144" y="376176"/>
                      <a:pt x="1849144" y="376176"/>
                      <a:pt x="1849144" y="376176"/>
                    </a:cubicBezTo>
                    <a:cubicBezTo>
                      <a:pt x="1798865" y="404249"/>
                      <a:pt x="1798865" y="404249"/>
                      <a:pt x="1798865" y="404249"/>
                    </a:cubicBezTo>
                    <a:cubicBezTo>
                      <a:pt x="1798865" y="404249"/>
                      <a:pt x="1564230" y="28073"/>
                      <a:pt x="999990" y="0"/>
                    </a:cubicBezTo>
                    <a:cubicBezTo>
                      <a:pt x="435750" y="28073"/>
                      <a:pt x="201115" y="404249"/>
                      <a:pt x="201115" y="404249"/>
                    </a:cubicBezTo>
                    <a:cubicBezTo>
                      <a:pt x="201115" y="404249"/>
                      <a:pt x="201115" y="404249"/>
                      <a:pt x="150836" y="376176"/>
                    </a:cubicBezTo>
                    <a:cubicBezTo>
                      <a:pt x="150836" y="376176"/>
                      <a:pt x="150836" y="376176"/>
                      <a:pt x="0" y="628832"/>
                    </a:cubicBezTo>
                    <a:cubicBezTo>
                      <a:pt x="0" y="628832"/>
                      <a:pt x="0" y="628832"/>
                      <a:pt x="279327" y="78604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39" name="">
                <a:extLst>
                  <a:ext uri="{FF2B5EF4-FFF2-40B4-BE49-F238E27FC236}">
                    <a16:creationId xmlns:a16="http://schemas.microsoft.com/office/drawing/2014/main" id="{4BB2D640-91C2-41C4-9D64-C22B55FB363B}"/>
                  </a:ext>
                </a:extLst>
              </p:cNvPr>
              <p:cNvSpPr/>
              <p:nvPr/>
            </p:nvSpPr>
            <p:spPr bwMode="auto">
              <a:xfrm rot="5463362" flipV="1">
                <a:off x="6523442" y="3867084"/>
                <a:ext cx="1615151" cy="634793"/>
              </a:xfrm>
              <a:custGeom>
                <a:avLst/>
                <a:gdLst>
                  <a:gd name="connsiteX0" fmla="*/ 279327 w 1999980"/>
                  <a:gd name="connsiteY0" fmla="*/ 786040 h 786040"/>
                  <a:gd name="connsiteX1" fmla="*/ 999990 w 1999980"/>
                  <a:gd name="connsiteY1" fmla="*/ 297572 h 786040"/>
                  <a:gd name="connsiteX2" fmla="*/ 1720653 w 1999980"/>
                  <a:gd name="connsiteY2" fmla="*/ 786040 h 786040"/>
                  <a:gd name="connsiteX3" fmla="*/ 1999980 w 1999980"/>
                  <a:gd name="connsiteY3" fmla="*/ 628832 h 786040"/>
                  <a:gd name="connsiteX4" fmla="*/ 1849144 w 1999980"/>
                  <a:gd name="connsiteY4" fmla="*/ 376176 h 786040"/>
                  <a:gd name="connsiteX5" fmla="*/ 1798865 w 1999980"/>
                  <a:gd name="connsiteY5" fmla="*/ 404249 h 786040"/>
                  <a:gd name="connsiteX6" fmla="*/ 999990 w 1999980"/>
                  <a:gd name="connsiteY6" fmla="*/ 0 h 786040"/>
                  <a:gd name="connsiteX7" fmla="*/ 201115 w 1999980"/>
                  <a:gd name="connsiteY7" fmla="*/ 404249 h 786040"/>
                  <a:gd name="connsiteX8" fmla="*/ 150836 w 1999980"/>
                  <a:gd name="connsiteY8" fmla="*/ 376176 h 786040"/>
                  <a:gd name="connsiteX9" fmla="*/ 0 w 1999980"/>
                  <a:gd name="connsiteY9" fmla="*/ 628832 h 786040"/>
                  <a:gd name="connsiteX10" fmla="*/ 279327 w 1999980"/>
                  <a:gd name="connsiteY10" fmla="*/ 786040 h 786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99980" h="786040">
                    <a:moveTo>
                      <a:pt x="279327" y="786040"/>
                    </a:moveTo>
                    <a:cubicBezTo>
                      <a:pt x="575413" y="247041"/>
                      <a:pt x="999990" y="297572"/>
                      <a:pt x="999990" y="297572"/>
                    </a:cubicBezTo>
                    <a:cubicBezTo>
                      <a:pt x="999990" y="297572"/>
                      <a:pt x="1424567" y="247041"/>
                      <a:pt x="1720653" y="786040"/>
                    </a:cubicBezTo>
                    <a:cubicBezTo>
                      <a:pt x="1999980" y="628832"/>
                      <a:pt x="1999980" y="628832"/>
                      <a:pt x="1999980" y="628832"/>
                    </a:cubicBezTo>
                    <a:cubicBezTo>
                      <a:pt x="1849144" y="376176"/>
                      <a:pt x="1849144" y="376176"/>
                      <a:pt x="1849144" y="376176"/>
                    </a:cubicBezTo>
                    <a:cubicBezTo>
                      <a:pt x="1798865" y="404249"/>
                      <a:pt x="1798865" y="404249"/>
                      <a:pt x="1798865" y="404249"/>
                    </a:cubicBezTo>
                    <a:cubicBezTo>
                      <a:pt x="1798865" y="404249"/>
                      <a:pt x="1564230" y="28073"/>
                      <a:pt x="999990" y="0"/>
                    </a:cubicBezTo>
                    <a:cubicBezTo>
                      <a:pt x="435750" y="28073"/>
                      <a:pt x="201115" y="404249"/>
                      <a:pt x="201115" y="404249"/>
                    </a:cubicBezTo>
                    <a:cubicBezTo>
                      <a:pt x="201115" y="404249"/>
                      <a:pt x="201115" y="404249"/>
                      <a:pt x="150836" y="376176"/>
                    </a:cubicBezTo>
                    <a:cubicBezTo>
                      <a:pt x="150836" y="376176"/>
                      <a:pt x="150836" y="376176"/>
                      <a:pt x="0" y="628832"/>
                    </a:cubicBezTo>
                    <a:cubicBezTo>
                      <a:pt x="0" y="628832"/>
                      <a:pt x="0" y="628832"/>
                      <a:pt x="279327" y="78604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40" name="">
                <a:extLst>
                  <a:ext uri="{FF2B5EF4-FFF2-40B4-BE49-F238E27FC236}">
                    <a16:creationId xmlns:a16="http://schemas.microsoft.com/office/drawing/2014/main" id="{A00C2737-D9D9-4B78-826E-BD9940BB58C6}"/>
                  </a:ext>
                </a:extLst>
              </p:cNvPr>
              <p:cNvSpPr/>
              <p:nvPr/>
            </p:nvSpPr>
            <p:spPr bwMode="auto">
              <a:xfrm rot="19736638" flipH="1" flipV="1">
                <a:off x="4732774" y="2833243"/>
                <a:ext cx="1615151" cy="634793"/>
              </a:xfrm>
              <a:custGeom>
                <a:avLst/>
                <a:gdLst>
                  <a:gd name="connsiteX0" fmla="*/ 279327 w 1999980"/>
                  <a:gd name="connsiteY0" fmla="*/ 786040 h 786040"/>
                  <a:gd name="connsiteX1" fmla="*/ 999990 w 1999980"/>
                  <a:gd name="connsiteY1" fmla="*/ 297572 h 786040"/>
                  <a:gd name="connsiteX2" fmla="*/ 1720653 w 1999980"/>
                  <a:gd name="connsiteY2" fmla="*/ 786040 h 786040"/>
                  <a:gd name="connsiteX3" fmla="*/ 1999980 w 1999980"/>
                  <a:gd name="connsiteY3" fmla="*/ 628832 h 786040"/>
                  <a:gd name="connsiteX4" fmla="*/ 1849144 w 1999980"/>
                  <a:gd name="connsiteY4" fmla="*/ 376176 h 786040"/>
                  <a:gd name="connsiteX5" fmla="*/ 1798865 w 1999980"/>
                  <a:gd name="connsiteY5" fmla="*/ 404249 h 786040"/>
                  <a:gd name="connsiteX6" fmla="*/ 999990 w 1999980"/>
                  <a:gd name="connsiteY6" fmla="*/ 0 h 786040"/>
                  <a:gd name="connsiteX7" fmla="*/ 201115 w 1999980"/>
                  <a:gd name="connsiteY7" fmla="*/ 404249 h 786040"/>
                  <a:gd name="connsiteX8" fmla="*/ 150836 w 1999980"/>
                  <a:gd name="connsiteY8" fmla="*/ 376176 h 786040"/>
                  <a:gd name="connsiteX9" fmla="*/ 0 w 1999980"/>
                  <a:gd name="connsiteY9" fmla="*/ 628832 h 786040"/>
                  <a:gd name="connsiteX10" fmla="*/ 279327 w 1999980"/>
                  <a:gd name="connsiteY10" fmla="*/ 786040 h 786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99980" h="786040">
                    <a:moveTo>
                      <a:pt x="279327" y="786040"/>
                    </a:moveTo>
                    <a:cubicBezTo>
                      <a:pt x="575413" y="247041"/>
                      <a:pt x="999990" y="297572"/>
                      <a:pt x="999990" y="297572"/>
                    </a:cubicBezTo>
                    <a:cubicBezTo>
                      <a:pt x="999990" y="297572"/>
                      <a:pt x="1424567" y="247041"/>
                      <a:pt x="1720653" y="786040"/>
                    </a:cubicBezTo>
                    <a:cubicBezTo>
                      <a:pt x="1999980" y="628832"/>
                      <a:pt x="1999980" y="628832"/>
                      <a:pt x="1999980" y="628832"/>
                    </a:cubicBezTo>
                    <a:cubicBezTo>
                      <a:pt x="1849144" y="376176"/>
                      <a:pt x="1849144" y="376176"/>
                      <a:pt x="1849144" y="376176"/>
                    </a:cubicBezTo>
                    <a:cubicBezTo>
                      <a:pt x="1798865" y="404249"/>
                      <a:pt x="1798865" y="404249"/>
                      <a:pt x="1798865" y="404249"/>
                    </a:cubicBezTo>
                    <a:cubicBezTo>
                      <a:pt x="1798865" y="404249"/>
                      <a:pt x="1564230" y="28073"/>
                      <a:pt x="999990" y="0"/>
                    </a:cubicBezTo>
                    <a:cubicBezTo>
                      <a:pt x="435750" y="28073"/>
                      <a:pt x="201115" y="404249"/>
                      <a:pt x="201115" y="404249"/>
                    </a:cubicBezTo>
                    <a:cubicBezTo>
                      <a:pt x="201115" y="404249"/>
                      <a:pt x="201115" y="404249"/>
                      <a:pt x="150836" y="376176"/>
                    </a:cubicBezTo>
                    <a:cubicBezTo>
                      <a:pt x="150836" y="376176"/>
                      <a:pt x="150836" y="376176"/>
                      <a:pt x="0" y="628832"/>
                    </a:cubicBezTo>
                    <a:cubicBezTo>
                      <a:pt x="0" y="628832"/>
                      <a:pt x="0" y="628832"/>
                      <a:pt x="279327" y="78604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41" name="">
                <a:extLst>
                  <a:ext uri="{FF2B5EF4-FFF2-40B4-BE49-F238E27FC236}">
                    <a16:creationId xmlns:a16="http://schemas.microsoft.com/office/drawing/2014/main" id="{392AF9B9-518B-4EF1-A5C9-1A86B582FB9D}"/>
                  </a:ext>
                </a:extLst>
              </p:cNvPr>
              <p:cNvSpPr/>
              <p:nvPr/>
            </p:nvSpPr>
            <p:spPr bwMode="auto">
              <a:xfrm rot="1800000">
                <a:off x="4716889" y="4928440"/>
                <a:ext cx="1615151" cy="634794"/>
              </a:xfrm>
              <a:custGeom>
                <a:avLst/>
                <a:gdLst>
                  <a:gd name="connsiteX0" fmla="*/ 279327 w 1999980"/>
                  <a:gd name="connsiteY0" fmla="*/ 786040 h 786040"/>
                  <a:gd name="connsiteX1" fmla="*/ 999990 w 1999980"/>
                  <a:gd name="connsiteY1" fmla="*/ 297572 h 786040"/>
                  <a:gd name="connsiteX2" fmla="*/ 1720653 w 1999980"/>
                  <a:gd name="connsiteY2" fmla="*/ 786040 h 786040"/>
                  <a:gd name="connsiteX3" fmla="*/ 1999980 w 1999980"/>
                  <a:gd name="connsiteY3" fmla="*/ 628832 h 786040"/>
                  <a:gd name="connsiteX4" fmla="*/ 1849144 w 1999980"/>
                  <a:gd name="connsiteY4" fmla="*/ 376176 h 786040"/>
                  <a:gd name="connsiteX5" fmla="*/ 1798865 w 1999980"/>
                  <a:gd name="connsiteY5" fmla="*/ 404249 h 786040"/>
                  <a:gd name="connsiteX6" fmla="*/ 999990 w 1999980"/>
                  <a:gd name="connsiteY6" fmla="*/ 0 h 786040"/>
                  <a:gd name="connsiteX7" fmla="*/ 201115 w 1999980"/>
                  <a:gd name="connsiteY7" fmla="*/ 404249 h 786040"/>
                  <a:gd name="connsiteX8" fmla="*/ 150836 w 1999980"/>
                  <a:gd name="connsiteY8" fmla="*/ 376176 h 786040"/>
                  <a:gd name="connsiteX9" fmla="*/ 0 w 1999980"/>
                  <a:gd name="connsiteY9" fmla="*/ 628832 h 786040"/>
                  <a:gd name="connsiteX10" fmla="*/ 279327 w 1999980"/>
                  <a:gd name="connsiteY10" fmla="*/ 786040 h 786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99980" h="786040">
                    <a:moveTo>
                      <a:pt x="279327" y="786040"/>
                    </a:moveTo>
                    <a:cubicBezTo>
                      <a:pt x="575413" y="247041"/>
                      <a:pt x="999990" y="297572"/>
                      <a:pt x="999990" y="297572"/>
                    </a:cubicBezTo>
                    <a:cubicBezTo>
                      <a:pt x="999990" y="297572"/>
                      <a:pt x="1424567" y="247041"/>
                      <a:pt x="1720653" y="786040"/>
                    </a:cubicBezTo>
                    <a:cubicBezTo>
                      <a:pt x="1999980" y="628832"/>
                      <a:pt x="1999980" y="628832"/>
                      <a:pt x="1999980" y="628832"/>
                    </a:cubicBezTo>
                    <a:cubicBezTo>
                      <a:pt x="1849144" y="376176"/>
                      <a:pt x="1849144" y="376176"/>
                      <a:pt x="1849144" y="376176"/>
                    </a:cubicBezTo>
                    <a:cubicBezTo>
                      <a:pt x="1798865" y="404249"/>
                      <a:pt x="1798865" y="404249"/>
                      <a:pt x="1798865" y="404249"/>
                    </a:cubicBezTo>
                    <a:cubicBezTo>
                      <a:pt x="1798865" y="404249"/>
                      <a:pt x="1564230" y="28073"/>
                      <a:pt x="999990" y="0"/>
                    </a:cubicBezTo>
                    <a:cubicBezTo>
                      <a:pt x="435750" y="28073"/>
                      <a:pt x="201115" y="404249"/>
                      <a:pt x="201115" y="404249"/>
                    </a:cubicBezTo>
                    <a:cubicBezTo>
                      <a:pt x="201115" y="404249"/>
                      <a:pt x="201115" y="404249"/>
                      <a:pt x="150836" y="376176"/>
                    </a:cubicBezTo>
                    <a:cubicBezTo>
                      <a:pt x="150836" y="376176"/>
                      <a:pt x="150836" y="376176"/>
                      <a:pt x="0" y="628832"/>
                    </a:cubicBezTo>
                    <a:cubicBezTo>
                      <a:pt x="0" y="628832"/>
                      <a:pt x="0" y="628832"/>
                      <a:pt x="279327" y="78604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42" name="">
                <a:extLst>
                  <a:ext uri="{FF2B5EF4-FFF2-40B4-BE49-F238E27FC236}">
                    <a16:creationId xmlns:a16="http://schemas.microsoft.com/office/drawing/2014/main" id="{5254E0F8-9B3E-4C19-B6B2-3829D68C3F3C}"/>
                  </a:ext>
                </a:extLst>
              </p:cNvPr>
              <p:cNvSpPr/>
              <p:nvPr/>
            </p:nvSpPr>
            <p:spPr bwMode="auto">
              <a:xfrm rot="19736638">
                <a:off x="5916789" y="4917837"/>
                <a:ext cx="1615151" cy="634793"/>
              </a:xfrm>
              <a:custGeom>
                <a:avLst/>
                <a:gdLst>
                  <a:gd name="connsiteX0" fmla="*/ 279327 w 1999980"/>
                  <a:gd name="connsiteY0" fmla="*/ 786040 h 786040"/>
                  <a:gd name="connsiteX1" fmla="*/ 999990 w 1999980"/>
                  <a:gd name="connsiteY1" fmla="*/ 297572 h 786040"/>
                  <a:gd name="connsiteX2" fmla="*/ 1720653 w 1999980"/>
                  <a:gd name="connsiteY2" fmla="*/ 786040 h 786040"/>
                  <a:gd name="connsiteX3" fmla="*/ 1999980 w 1999980"/>
                  <a:gd name="connsiteY3" fmla="*/ 628832 h 786040"/>
                  <a:gd name="connsiteX4" fmla="*/ 1849144 w 1999980"/>
                  <a:gd name="connsiteY4" fmla="*/ 376176 h 786040"/>
                  <a:gd name="connsiteX5" fmla="*/ 1798865 w 1999980"/>
                  <a:gd name="connsiteY5" fmla="*/ 404249 h 786040"/>
                  <a:gd name="connsiteX6" fmla="*/ 999990 w 1999980"/>
                  <a:gd name="connsiteY6" fmla="*/ 0 h 786040"/>
                  <a:gd name="connsiteX7" fmla="*/ 201115 w 1999980"/>
                  <a:gd name="connsiteY7" fmla="*/ 404249 h 786040"/>
                  <a:gd name="connsiteX8" fmla="*/ 150836 w 1999980"/>
                  <a:gd name="connsiteY8" fmla="*/ 376176 h 786040"/>
                  <a:gd name="connsiteX9" fmla="*/ 0 w 1999980"/>
                  <a:gd name="connsiteY9" fmla="*/ 628832 h 786040"/>
                  <a:gd name="connsiteX10" fmla="*/ 279327 w 1999980"/>
                  <a:gd name="connsiteY10" fmla="*/ 786040 h 786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99980" h="786040">
                    <a:moveTo>
                      <a:pt x="279327" y="786040"/>
                    </a:moveTo>
                    <a:cubicBezTo>
                      <a:pt x="575413" y="247041"/>
                      <a:pt x="999990" y="297572"/>
                      <a:pt x="999990" y="297572"/>
                    </a:cubicBezTo>
                    <a:cubicBezTo>
                      <a:pt x="999990" y="297572"/>
                      <a:pt x="1424567" y="247041"/>
                      <a:pt x="1720653" y="786040"/>
                    </a:cubicBezTo>
                    <a:cubicBezTo>
                      <a:pt x="1999980" y="628832"/>
                      <a:pt x="1999980" y="628832"/>
                      <a:pt x="1999980" y="628832"/>
                    </a:cubicBezTo>
                    <a:cubicBezTo>
                      <a:pt x="1849144" y="376176"/>
                      <a:pt x="1849144" y="376176"/>
                      <a:pt x="1849144" y="376176"/>
                    </a:cubicBezTo>
                    <a:cubicBezTo>
                      <a:pt x="1798865" y="404249"/>
                      <a:pt x="1798865" y="404249"/>
                      <a:pt x="1798865" y="404249"/>
                    </a:cubicBezTo>
                    <a:cubicBezTo>
                      <a:pt x="1798865" y="404249"/>
                      <a:pt x="1564230" y="28073"/>
                      <a:pt x="999990" y="0"/>
                    </a:cubicBezTo>
                    <a:cubicBezTo>
                      <a:pt x="435750" y="28073"/>
                      <a:pt x="201115" y="404249"/>
                      <a:pt x="201115" y="404249"/>
                    </a:cubicBezTo>
                    <a:cubicBezTo>
                      <a:pt x="201115" y="404249"/>
                      <a:pt x="201115" y="404249"/>
                      <a:pt x="150836" y="376176"/>
                    </a:cubicBezTo>
                    <a:cubicBezTo>
                      <a:pt x="150836" y="376176"/>
                      <a:pt x="150836" y="376176"/>
                      <a:pt x="0" y="628832"/>
                    </a:cubicBezTo>
                    <a:cubicBezTo>
                      <a:pt x="0" y="628832"/>
                      <a:pt x="0" y="628832"/>
                      <a:pt x="279327" y="78604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43" name="">
                <a:extLst>
                  <a:ext uri="{FF2B5EF4-FFF2-40B4-BE49-F238E27FC236}">
                    <a16:creationId xmlns:a16="http://schemas.microsoft.com/office/drawing/2014/main" id="{0773A132-81CD-4909-A919-4157EA28BF54}"/>
                  </a:ext>
                </a:extLst>
              </p:cNvPr>
              <p:cNvSpPr/>
              <p:nvPr/>
            </p:nvSpPr>
            <p:spPr bwMode="auto">
              <a:xfrm rot="5463362" flipH="1">
                <a:off x="4126122" y="3883995"/>
                <a:ext cx="1615151" cy="634793"/>
              </a:xfrm>
              <a:custGeom>
                <a:avLst/>
                <a:gdLst>
                  <a:gd name="connsiteX0" fmla="*/ 279327 w 1999980"/>
                  <a:gd name="connsiteY0" fmla="*/ 786040 h 786040"/>
                  <a:gd name="connsiteX1" fmla="*/ 999990 w 1999980"/>
                  <a:gd name="connsiteY1" fmla="*/ 297572 h 786040"/>
                  <a:gd name="connsiteX2" fmla="*/ 1720653 w 1999980"/>
                  <a:gd name="connsiteY2" fmla="*/ 786040 h 786040"/>
                  <a:gd name="connsiteX3" fmla="*/ 1999980 w 1999980"/>
                  <a:gd name="connsiteY3" fmla="*/ 628832 h 786040"/>
                  <a:gd name="connsiteX4" fmla="*/ 1849144 w 1999980"/>
                  <a:gd name="connsiteY4" fmla="*/ 376176 h 786040"/>
                  <a:gd name="connsiteX5" fmla="*/ 1798865 w 1999980"/>
                  <a:gd name="connsiteY5" fmla="*/ 404249 h 786040"/>
                  <a:gd name="connsiteX6" fmla="*/ 999990 w 1999980"/>
                  <a:gd name="connsiteY6" fmla="*/ 0 h 786040"/>
                  <a:gd name="connsiteX7" fmla="*/ 201115 w 1999980"/>
                  <a:gd name="connsiteY7" fmla="*/ 404249 h 786040"/>
                  <a:gd name="connsiteX8" fmla="*/ 150836 w 1999980"/>
                  <a:gd name="connsiteY8" fmla="*/ 376176 h 786040"/>
                  <a:gd name="connsiteX9" fmla="*/ 0 w 1999980"/>
                  <a:gd name="connsiteY9" fmla="*/ 628832 h 786040"/>
                  <a:gd name="connsiteX10" fmla="*/ 279327 w 1999980"/>
                  <a:gd name="connsiteY10" fmla="*/ 786040 h 786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99980" h="786040">
                    <a:moveTo>
                      <a:pt x="279327" y="786040"/>
                    </a:moveTo>
                    <a:cubicBezTo>
                      <a:pt x="575413" y="247041"/>
                      <a:pt x="999990" y="297572"/>
                      <a:pt x="999990" y="297572"/>
                    </a:cubicBezTo>
                    <a:cubicBezTo>
                      <a:pt x="999990" y="297572"/>
                      <a:pt x="1424567" y="247041"/>
                      <a:pt x="1720653" y="786040"/>
                    </a:cubicBezTo>
                    <a:cubicBezTo>
                      <a:pt x="1999980" y="628832"/>
                      <a:pt x="1999980" y="628832"/>
                      <a:pt x="1999980" y="628832"/>
                    </a:cubicBezTo>
                    <a:cubicBezTo>
                      <a:pt x="1849144" y="376176"/>
                      <a:pt x="1849144" y="376176"/>
                      <a:pt x="1849144" y="376176"/>
                    </a:cubicBezTo>
                    <a:cubicBezTo>
                      <a:pt x="1798865" y="404249"/>
                      <a:pt x="1798865" y="404249"/>
                      <a:pt x="1798865" y="404249"/>
                    </a:cubicBezTo>
                    <a:cubicBezTo>
                      <a:pt x="1798865" y="404249"/>
                      <a:pt x="1564230" y="28073"/>
                      <a:pt x="999990" y="0"/>
                    </a:cubicBezTo>
                    <a:cubicBezTo>
                      <a:pt x="435750" y="28073"/>
                      <a:pt x="201115" y="404249"/>
                      <a:pt x="201115" y="404249"/>
                    </a:cubicBezTo>
                    <a:cubicBezTo>
                      <a:pt x="201115" y="404249"/>
                      <a:pt x="201115" y="404249"/>
                      <a:pt x="150836" y="376176"/>
                    </a:cubicBezTo>
                    <a:cubicBezTo>
                      <a:pt x="150836" y="376176"/>
                      <a:pt x="150836" y="376176"/>
                      <a:pt x="0" y="628832"/>
                    </a:cubicBezTo>
                    <a:cubicBezTo>
                      <a:pt x="0" y="628832"/>
                      <a:pt x="0" y="628832"/>
                      <a:pt x="279327" y="78604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7" name="">
              <a:extLst>
                <a:ext uri="{FF2B5EF4-FFF2-40B4-BE49-F238E27FC236}">
                  <a16:creationId xmlns:a16="http://schemas.microsoft.com/office/drawing/2014/main" id="{F3303BD0-E0C2-4C2F-A365-69E1357535EB}"/>
                </a:ext>
              </a:extLst>
            </p:cNvPr>
            <p:cNvSpPr/>
            <p:nvPr/>
          </p:nvSpPr>
          <p:spPr>
            <a:xfrm>
              <a:off x="4674371" y="1630746"/>
              <a:ext cx="972995" cy="97299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" name="">
              <a:extLst>
                <a:ext uri="{FF2B5EF4-FFF2-40B4-BE49-F238E27FC236}">
                  <a16:creationId xmlns:a16="http://schemas.microsoft.com/office/drawing/2014/main" id="{790FD6C4-CEAA-48C4-BFD9-9F0CEAB0CA99}"/>
                </a:ext>
              </a:extLst>
            </p:cNvPr>
            <p:cNvSpPr/>
            <p:nvPr/>
          </p:nvSpPr>
          <p:spPr>
            <a:xfrm>
              <a:off x="7189708" y="3082977"/>
              <a:ext cx="972995" cy="97299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" name="">
              <a:extLst>
                <a:ext uri="{FF2B5EF4-FFF2-40B4-BE49-F238E27FC236}">
                  <a16:creationId xmlns:a16="http://schemas.microsoft.com/office/drawing/2014/main" id="{DE650AA4-66D3-482F-87DE-D499CC58F134}"/>
                </a:ext>
              </a:extLst>
            </p:cNvPr>
            <p:cNvSpPr/>
            <p:nvPr/>
          </p:nvSpPr>
          <p:spPr>
            <a:xfrm>
              <a:off x="6355592" y="4527709"/>
              <a:ext cx="972995" cy="97299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">
              <a:extLst>
                <a:ext uri="{FF2B5EF4-FFF2-40B4-BE49-F238E27FC236}">
                  <a16:creationId xmlns:a16="http://schemas.microsoft.com/office/drawing/2014/main" id="{ADF8457D-87B3-4CA2-BA02-9B8B7CC97064}"/>
                </a:ext>
              </a:extLst>
            </p:cNvPr>
            <p:cNvSpPr/>
            <p:nvPr/>
          </p:nvSpPr>
          <p:spPr>
            <a:xfrm>
              <a:off x="3829768" y="3093639"/>
              <a:ext cx="972995" cy="97299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">
              <a:extLst>
                <a:ext uri="{FF2B5EF4-FFF2-40B4-BE49-F238E27FC236}">
                  <a16:creationId xmlns:a16="http://schemas.microsoft.com/office/drawing/2014/main" id="{023CF151-F9D6-4C2F-951C-B0E8A075FC08}"/>
                </a:ext>
              </a:extLst>
            </p:cNvPr>
            <p:cNvSpPr/>
            <p:nvPr/>
          </p:nvSpPr>
          <p:spPr>
            <a:xfrm>
              <a:off x="6354498" y="1625145"/>
              <a:ext cx="972995" cy="97299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" name="">
              <a:extLst>
                <a:ext uri="{FF2B5EF4-FFF2-40B4-BE49-F238E27FC236}">
                  <a16:creationId xmlns:a16="http://schemas.microsoft.com/office/drawing/2014/main" id="{86553F42-58F5-4143-8740-0A26EBE050A9}"/>
                </a:ext>
              </a:extLst>
            </p:cNvPr>
            <p:cNvSpPr/>
            <p:nvPr/>
          </p:nvSpPr>
          <p:spPr>
            <a:xfrm>
              <a:off x="4661206" y="4558017"/>
              <a:ext cx="972995" cy="97299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">
              <a:extLst>
                <a:ext uri="{FF2B5EF4-FFF2-40B4-BE49-F238E27FC236}">
                  <a16:creationId xmlns:a16="http://schemas.microsoft.com/office/drawing/2014/main" id="{A143129B-C512-4B44-B768-95489A4F9A16}"/>
                </a:ext>
              </a:extLst>
            </p:cNvPr>
            <p:cNvSpPr/>
            <p:nvPr/>
          </p:nvSpPr>
          <p:spPr bwMode="auto">
            <a:xfrm>
              <a:off x="5007443" y="1989227"/>
              <a:ext cx="306850" cy="256032"/>
            </a:xfrm>
            <a:custGeom>
              <a:avLst/>
              <a:gdLst>
                <a:gd name="connsiteX0" fmla="*/ 409335 w 603951"/>
                <a:gd name="connsiteY0" fmla="*/ 174560 h 503930"/>
                <a:gd name="connsiteX1" fmla="*/ 434158 w 603951"/>
                <a:gd name="connsiteY1" fmla="*/ 174560 h 503930"/>
                <a:gd name="connsiteX2" fmla="*/ 434158 w 603951"/>
                <a:gd name="connsiteY2" fmla="*/ 196395 h 503930"/>
                <a:gd name="connsiteX3" fmla="*/ 469904 w 603951"/>
                <a:gd name="connsiteY3" fmla="*/ 204335 h 503930"/>
                <a:gd name="connsiteX4" fmla="*/ 461960 w 603951"/>
                <a:gd name="connsiteY4" fmla="*/ 232125 h 503930"/>
                <a:gd name="connsiteX5" fmla="*/ 427208 w 603951"/>
                <a:gd name="connsiteY5" fmla="*/ 224185 h 503930"/>
                <a:gd name="connsiteX6" fmla="*/ 405363 w 603951"/>
                <a:gd name="connsiteY6" fmla="*/ 238080 h 503930"/>
                <a:gd name="connsiteX7" fmla="*/ 435151 w 603951"/>
                <a:gd name="connsiteY7" fmla="*/ 258922 h 503930"/>
                <a:gd name="connsiteX8" fmla="*/ 476854 w 603951"/>
                <a:gd name="connsiteY8" fmla="*/ 305569 h 503930"/>
                <a:gd name="connsiteX9" fmla="*/ 432172 w 603951"/>
                <a:gd name="connsiteY9" fmla="*/ 351224 h 503930"/>
                <a:gd name="connsiteX10" fmla="*/ 432172 w 603951"/>
                <a:gd name="connsiteY10" fmla="*/ 376036 h 503930"/>
                <a:gd name="connsiteX11" fmla="*/ 408342 w 603951"/>
                <a:gd name="connsiteY11" fmla="*/ 376036 h 503930"/>
                <a:gd name="connsiteX12" fmla="*/ 408342 w 603951"/>
                <a:gd name="connsiteY12" fmla="*/ 353209 h 503930"/>
                <a:gd name="connsiteX13" fmla="*/ 366639 w 603951"/>
                <a:gd name="connsiteY13" fmla="*/ 342291 h 503930"/>
                <a:gd name="connsiteX14" fmla="*/ 373589 w 603951"/>
                <a:gd name="connsiteY14" fmla="*/ 313509 h 503930"/>
                <a:gd name="connsiteX15" fmla="*/ 414300 w 603951"/>
                <a:gd name="connsiteY15" fmla="*/ 324426 h 503930"/>
                <a:gd name="connsiteX16" fmla="*/ 438130 w 603951"/>
                <a:gd name="connsiteY16" fmla="*/ 308546 h 503930"/>
                <a:gd name="connsiteX17" fmla="*/ 412314 w 603951"/>
                <a:gd name="connsiteY17" fmla="*/ 287704 h 503930"/>
                <a:gd name="connsiteX18" fmla="*/ 367632 w 603951"/>
                <a:gd name="connsiteY18" fmla="*/ 242050 h 503930"/>
                <a:gd name="connsiteX19" fmla="*/ 409335 w 603951"/>
                <a:gd name="connsiteY19" fmla="*/ 198380 h 503930"/>
                <a:gd name="connsiteX20" fmla="*/ 23849 w 603951"/>
                <a:gd name="connsiteY20" fmla="*/ 147802 h 503930"/>
                <a:gd name="connsiteX21" fmla="*/ 179857 w 603951"/>
                <a:gd name="connsiteY21" fmla="*/ 147802 h 503930"/>
                <a:gd name="connsiteX22" fmla="*/ 202712 w 603951"/>
                <a:gd name="connsiteY22" fmla="*/ 171610 h 503930"/>
                <a:gd name="connsiteX23" fmla="*/ 202712 w 603951"/>
                <a:gd name="connsiteY23" fmla="*/ 321402 h 503930"/>
                <a:gd name="connsiteX24" fmla="*/ 178864 w 603951"/>
                <a:gd name="connsiteY24" fmla="*/ 345210 h 503930"/>
                <a:gd name="connsiteX25" fmla="*/ 159984 w 603951"/>
                <a:gd name="connsiteY25" fmla="*/ 336282 h 503930"/>
                <a:gd name="connsiteX26" fmla="*/ 151041 w 603951"/>
                <a:gd name="connsiteY26" fmla="*/ 481114 h 503930"/>
                <a:gd name="connsiteX27" fmla="*/ 126198 w 603951"/>
                <a:gd name="connsiteY27" fmla="*/ 503930 h 503930"/>
                <a:gd name="connsiteX28" fmla="*/ 77508 w 603951"/>
                <a:gd name="connsiteY28" fmla="*/ 503930 h 503930"/>
                <a:gd name="connsiteX29" fmla="*/ 52665 w 603951"/>
                <a:gd name="connsiteY29" fmla="*/ 481114 h 503930"/>
                <a:gd name="connsiteX30" fmla="*/ 42729 w 603951"/>
                <a:gd name="connsiteY30" fmla="*/ 336282 h 503930"/>
                <a:gd name="connsiteX31" fmla="*/ 24842 w 603951"/>
                <a:gd name="connsiteY31" fmla="*/ 345210 h 503930"/>
                <a:gd name="connsiteX32" fmla="*/ 994 w 603951"/>
                <a:gd name="connsiteY32" fmla="*/ 321402 h 503930"/>
                <a:gd name="connsiteX33" fmla="*/ 0 w 603951"/>
                <a:gd name="connsiteY33" fmla="*/ 171610 h 503930"/>
                <a:gd name="connsiteX34" fmla="*/ 23849 w 603951"/>
                <a:gd name="connsiteY34" fmla="*/ 147802 h 503930"/>
                <a:gd name="connsiteX35" fmla="*/ 421189 w 603951"/>
                <a:gd name="connsiteY35" fmla="*/ 144915 h 503930"/>
                <a:gd name="connsiteX36" fmla="*/ 291070 w 603951"/>
                <a:gd name="connsiteY36" fmla="*/ 275856 h 503930"/>
                <a:gd name="connsiteX37" fmla="*/ 421189 w 603951"/>
                <a:gd name="connsiteY37" fmla="*/ 405804 h 503930"/>
                <a:gd name="connsiteX38" fmla="*/ 552301 w 603951"/>
                <a:gd name="connsiteY38" fmla="*/ 275856 h 503930"/>
                <a:gd name="connsiteX39" fmla="*/ 421189 w 603951"/>
                <a:gd name="connsiteY39" fmla="*/ 144915 h 503930"/>
                <a:gd name="connsiteX40" fmla="*/ 421189 w 603951"/>
                <a:gd name="connsiteY40" fmla="*/ 93332 h 503930"/>
                <a:gd name="connsiteX41" fmla="*/ 603951 w 603951"/>
                <a:gd name="connsiteY41" fmla="*/ 275856 h 503930"/>
                <a:gd name="connsiteX42" fmla="*/ 421189 w 603951"/>
                <a:gd name="connsiteY42" fmla="*/ 458379 h 503930"/>
                <a:gd name="connsiteX43" fmla="*/ 238427 w 603951"/>
                <a:gd name="connsiteY43" fmla="*/ 275856 h 503930"/>
                <a:gd name="connsiteX44" fmla="*/ 421189 w 603951"/>
                <a:gd name="connsiteY44" fmla="*/ 93332 h 503930"/>
                <a:gd name="connsiteX45" fmla="*/ 101854 w 603951"/>
                <a:gd name="connsiteY45" fmla="*/ 0 h 503930"/>
                <a:gd name="connsiteX46" fmla="*/ 167872 w 603951"/>
                <a:gd name="connsiteY46" fmla="*/ 66018 h 503930"/>
                <a:gd name="connsiteX47" fmla="*/ 101854 w 603951"/>
                <a:gd name="connsiteY47" fmla="*/ 132036 h 503930"/>
                <a:gd name="connsiteX48" fmla="*/ 35836 w 603951"/>
                <a:gd name="connsiteY48" fmla="*/ 66018 h 503930"/>
                <a:gd name="connsiteX49" fmla="*/ 101854 w 603951"/>
                <a:gd name="connsiteY49" fmla="*/ 0 h 50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03951" h="503930">
                  <a:moveTo>
                    <a:pt x="409335" y="174560"/>
                  </a:moveTo>
                  <a:lnTo>
                    <a:pt x="434158" y="174560"/>
                  </a:lnTo>
                  <a:lnTo>
                    <a:pt x="434158" y="196395"/>
                  </a:lnTo>
                  <a:cubicBezTo>
                    <a:pt x="450045" y="197387"/>
                    <a:pt x="461960" y="200365"/>
                    <a:pt x="469904" y="204335"/>
                  </a:cubicBezTo>
                  <a:lnTo>
                    <a:pt x="461960" y="232125"/>
                  </a:lnTo>
                  <a:cubicBezTo>
                    <a:pt x="456003" y="230140"/>
                    <a:pt x="445080" y="224185"/>
                    <a:pt x="427208" y="224185"/>
                  </a:cubicBezTo>
                  <a:cubicBezTo>
                    <a:pt x="410328" y="224185"/>
                    <a:pt x="405363" y="231132"/>
                    <a:pt x="405363" y="238080"/>
                  </a:cubicBezTo>
                  <a:cubicBezTo>
                    <a:pt x="405363" y="246019"/>
                    <a:pt x="414300" y="250982"/>
                    <a:pt x="435151" y="258922"/>
                  </a:cubicBezTo>
                  <a:cubicBezTo>
                    <a:pt x="464939" y="269839"/>
                    <a:pt x="476854" y="283734"/>
                    <a:pt x="476854" y="305569"/>
                  </a:cubicBezTo>
                  <a:cubicBezTo>
                    <a:pt x="476854" y="327404"/>
                    <a:pt x="460967" y="346261"/>
                    <a:pt x="432172" y="351224"/>
                  </a:cubicBezTo>
                  <a:lnTo>
                    <a:pt x="432172" y="376036"/>
                  </a:lnTo>
                  <a:lnTo>
                    <a:pt x="408342" y="376036"/>
                  </a:lnTo>
                  <a:lnTo>
                    <a:pt x="408342" y="353209"/>
                  </a:lnTo>
                  <a:cubicBezTo>
                    <a:pt x="391462" y="352216"/>
                    <a:pt x="375575" y="348246"/>
                    <a:pt x="366639" y="342291"/>
                  </a:cubicBezTo>
                  <a:lnTo>
                    <a:pt x="373589" y="313509"/>
                  </a:lnTo>
                  <a:cubicBezTo>
                    <a:pt x="383519" y="319464"/>
                    <a:pt x="398413" y="324426"/>
                    <a:pt x="414300" y="324426"/>
                  </a:cubicBezTo>
                  <a:cubicBezTo>
                    <a:pt x="429193" y="324426"/>
                    <a:pt x="438130" y="318471"/>
                    <a:pt x="438130" y="308546"/>
                  </a:cubicBezTo>
                  <a:cubicBezTo>
                    <a:pt x="438130" y="299614"/>
                    <a:pt x="430186" y="293659"/>
                    <a:pt x="412314" y="287704"/>
                  </a:cubicBezTo>
                  <a:cubicBezTo>
                    <a:pt x="385505" y="278772"/>
                    <a:pt x="367632" y="265869"/>
                    <a:pt x="367632" y="242050"/>
                  </a:cubicBezTo>
                  <a:cubicBezTo>
                    <a:pt x="367632" y="220215"/>
                    <a:pt x="383519" y="203342"/>
                    <a:pt x="409335" y="198380"/>
                  </a:cubicBezTo>
                  <a:close/>
                  <a:moveTo>
                    <a:pt x="23849" y="147802"/>
                  </a:moveTo>
                  <a:cubicBezTo>
                    <a:pt x="34779" y="147802"/>
                    <a:pt x="178864" y="147802"/>
                    <a:pt x="179857" y="147802"/>
                  </a:cubicBezTo>
                  <a:cubicBezTo>
                    <a:pt x="192775" y="147802"/>
                    <a:pt x="203706" y="158714"/>
                    <a:pt x="202712" y="171610"/>
                  </a:cubicBezTo>
                  <a:lnTo>
                    <a:pt x="202712" y="321402"/>
                  </a:lnTo>
                  <a:cubicBezTo>
                    <a:pt x="202712" y="334298"/>
                    <a:pt x="191782" y="345210"/>
                    <a:pt x="178864" y="345210"/>
                  </a:cubicBezTo>
                  <a:cubicBezTo>
                    <a:pt x="170914" y="345210"/>
                    <a:pt x="164952" y="341242"/>
                    <a:pt x="159984" y="336282"/>
                  </a:cubicBezTo>
                  <a:lnTo>
                    <a:pt x="151041" y="481114"/>
                  </a:lnTo>
                  <a:cubicBezTo>
                    <a:pt x="150047" y="494010"/>
                    <a:pt x="139116" y="503930"/>
                    <a:pt x="126198" y="503930"/>
                  </a:cubicBezTo>
                  <a:lnTo>
                    <a:pt x="77508" y="503930"/>
                  </a:lnTo>
                  <a:cubicBezTo>
                    <a:pt x="63596" y="503930"/>
                    <a:pt x="53659" y="495002"/>
                    <a:pt x="52665" y="481114"/>
                  </a:cubicBezTo>
                  <a:lnTo>
                    <a:pt x="42729" y="336282"/>
                  </a:lnTo>
                  <a:cubicBezTo>
                    <a:pt x="38754" y="341242"/>
                    <a:pt x="31798" y="345210"/>
                    <a:pt x="24842" y="345210"/>
                  </a:cubicBezTo>
                  <a:cubicBezTo>
                    <a:pt x="10931" y="345210"/>
                    <a:pt x="994" y="334298"/>
                    <a:pt x="994" y="321402"/>
                  </a:cubicBezTo>
                  <a:lnTo>
                    <a:pt x="0" y="171610"/>
                  </a:lnTo>
                  <a:cubicBezTo>
                    <a:pt x="0" y="158714"/>
                    <a:pt x="10931" y="147802"/>
                    <a:pt x="23849" y="147802"/>
                  </a:cubicBezTo>
                  <a:close/>
                  <a:moveTo>
                    <a:pt x="421189" y="144915"/>
                  </a:moveTo>
                  <a:cubicBezTo>
                    <a:pt x="349673" y="144915"/>
                    <a:pt x="291070" y="203441"/>
                    <a:pt x="291070" y="275856"/>
                  </a:cubicBezTo>
                  <a:cubicBezTo>
                    <a:pt x="291070" y="347278"/>
                    <a:pt x="349673" y="405804"/>
                    <a:pt x="421189" y="405804"/>
                  </a:cubicBezTo>
                  <a:cubicBezTo>
                    <a:pt x="493698" y="405804"/>
                    <a:pt x="552301" y="347278"/>
                    <a:pt x="552301" y="275856"/>
                  </a:cubicBezTo>
                  <a:cubicBezTo>
                    <a:pt x="552301" y="203441"/>
                    <a:pt x="493698" y="144915"/>
                    <a:pt x="421189" y="144915"/>
                  </a:cubicBezTo>
                  <a:close/>
                  <a:moveTo>
                    <a:pt x="421189" y="93332"/>
                  </a:moveTo>
                  <a:cubicBezTo>
                    <a:pt x="522503" y="93332"/>
                    <a:pt x="603951" y="174674"/>
                    <a:pt x="603951" y="275856"/>
                  </a:cubicBezTo>
                  <a:cubicBezTo>
                    <a:pt x="603951" y="376045"/>
                    <a:pt x="522503" y="458379"/>
                    <a:pt x="421189" y="458379"/>
                  </a:cubicBezTo>
                  <a:cubicBezTo>
                    <a:pt x="320869" y="458379"/>
                    <a:pt x="238427" y="376045"/>
                    <a:pt x="238427" y="275856"/>
                  </a:cubicBezTo>
                  <a:cubicBezTo>
                    <a:pt x="238427" y="174674"/>
                    <a:pt x="320869" y="93332"/>
                    <a:pt x="421189" y="93332"/>
                  </a:cubicBezTo>
                  <a:close/>
                  <a:moveTo>
                    <a:pt x="101854" y="0"/>
                  </a:moveTo>
                  <a:cubicBezTo>
                    <a:pt x="138315" y="0"/>
                    <a:pt x="167872" y="29557"/>
                    <a:pt x="167872" y="66018"/>
                  </a:cubicBezTo>
                  <a:cubicBezTo>
                    <a:pt x="167872" y="102479"/>
                    <a:pt x="138315" y="132036"/>
                    <a:pt x="101854" y="132036"/>
                  </a:cubicBezTo>
                  <a:cubicBezTo>
                    <a:pt x="65393" y="132036"/>
                    <a:pt x="35836" y="102479"/>
                    <a:pt x="35836" y="66018"/>
                  </a:cubicBezTo>
                  <a:cubicBezTo>
                    <a:pt x="35836" y="29557"/>
                    <a:pt x="65393" y="0"/>
                    <a:pt x="10185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">
              <a:extLst>
                <a:ext uri="{FF2B5EF4-FFF2-40B4-BE49-F238E27FC236}">
                  <a16:creationId xmlns:a16="http://schemas.microsoft.com/office/drawing/2014/main" id="{B0E05055-372B-4B2D-8965-14958D3F4907}"/>
                </a:ext>
              </a:extLst>
            </p:cNvPr>
            <p:cNvSpPr/>
            <p:nvPr/>
          </p:nvSpPr>
          <p:spPr bwMode="auto">
            <a:xfrm>
              <a:off x="6687570" y="1960181"/>
              <a:ext cx="306850" cy="302923"/>
            </a:xfrm>
            <a:custGeom>
              <a:avLst/>
              <a:gdLst>
                <a:gd name="T0" fmla="*/ 126 w 351"/>
                <a:gd name="T1" fmla="*/ 270 h 347"/>
                <a:gd name="T2" fmla="*/ 100 w 351"/>
                <a:gd name="T3" fmla="*/ 270 h 347"/>
                <a:gd name="T4" fmla="*/ 133 w 351"/>
                <a:gd name="T5" fmla="*/ 238 h 347"/>
                <a:gd name="T6" fmla="*/ 89 w 351"/>
                <a:gd name="T7" fmla="*/ 245 h 347"/>
                <a:gd name="T8" fmla="*/ 48 w 351"/>
                <a:gd name="T9" fmla="*/ 222 h 347"/>
                <a:gd name="T10" fmla="*/ 0 w 351"/>
                <a:gd name="T11" fmla="*/ 270 h 347"/>
                <a:gd name="T12" fmla="*/ 14 w 351"/>
                <a:gd name="T13" fmla="*/ 303 h 347"/>
                <a:gd name="T14" fmla="*/ 6 w 351"/>
                <a:gd name="T15" fmla="*/ 347 h 347"/>
                <a:gd name="T16" fmla="*/ 166 w 351"/>
                <a:gd name="T17" fmla="*/ 347 h 347"/>
                <a:gd name="T18" fmla="*/ 108 w 351"/>
                <a:gd name="T19" fmla="*/ 289 h 347"/>
                <a:gd name="T20" fmla="*/ 126 w 351"/>
                <a:gd name="T21" fmla="*/ 270 h 347"/>
                <a:gd name="T22" fmla="*/ 48 w 351"/>
                <a:gd name="T23" fmla="*/ 236 h 347"/>
                <a:gd name="T24" fmla="*/ 75 w 351"/>
                <a:gd name="T25" fmla="*/ 250 h 347"/>
                <a:gd name="T26" fmla="*/ 82 w 351"/>
                <a:gd name="T27" fmla="*/ 270 h 347"/>
                <a:gd name="T28" fmla="*/ 48 w 351"/>
                <a:gd name="T29" fmla="*/ 304 h 347"/>
                <a:gd name="T30" fmla="*/ 20 w 351"/>
                <a:gd name="T31" fmla="*/ 290 h 347"/>
                <a:gd name="T32" fmla="*/ 13 w 351"/>
                <a:gd name="T33" fmla="*/ 270 h 347"/>
                <a:gd name="T34" fmla="*/ 48 w 351"/>
                <a:gd name="T35" fmla="*/ 236 h 347"/>
                <a:gd name="T36" fmla="*/ 351 w 351"/>
                <a:gd name="T37" fmla="*/ 347 h 347"/>
                <a:gd name="T38" fmla="*/ 190 w 351"/>
                <a:gd name="T39" fmla="*/ 347 h 347"/>
                <a:gd name="T40" fmla="*/ 248 w 351"/>
                <a:gd name="T41" fmla="*/ 289 h 347"/>
                <a:gd name="T42" fmla="*/ 230 w 351"/>
                <a:gd name="T43" fmla="*/ 270 h 347"/>
                <a:gd name="T44" fmla="*/ 256 w 351"/>
                <a:gd name="T45" fmla="*/ 270 h 347"/>
                <a:gd name="T46" fmla="*/ 223 w 351"/>
                <a:gd name="T47" fmla="*/ 238 h 347"/>
                <a:gd name="T48" fmla="*/ 351 w 351"/>
                <a:gd name="T49" fmla="*/ 347 h 347"/>
                <a:gd name="T50" fmla="*/ 191 w 351"/>
                <a:gd name="T51" fmla="*/ 88 h 347"/>
                <a:gd name="T52" fmla="*/ 114 w 351"/>
                <a:gd name="T53" fmla="*/ 122 h 347"/>
                <a:gd name="T54" fmla="*/ 113 w 351"/>
                <a:gd name="T55" fmla="*/ 122 h 347"/>
                <a:gd name="T56" fmla="*/ 149 w 351"/>
                <a:gd name="T57" fmla="*/ 210 h 347"/>
                <a:gd name="T58" fmla="*/ 72 w 351"/>
                <a:gd name="T59" fmla="*/ 210 h 347"/>
                <a:gd name="T60" fmla="*/ 72 w 351"/>
                <a:gd name="T61" fmla="*/ 124 h 347"/>
                <a:gd name="T62" fmla="*/ 178 w 351"/>
                <a:gd name="T63" fmla="*/ 0 h 347"/>
                <a:gd name="T64" fmla="*/ 285 w 351"/>
                <a:gd name="T65" fmla="*/ 124 h 347"/>
                <a:gd name="T66" fmla="*/ 285 w 351"/>
                <a:gd name="T67" fmla="*/ 210 h 347"/>
                <a:gd name="T68" fmla="*/ 207 w 351"/>
                <a:gd name="T69" fmla="*/ 210 h 347"/>
                <a:gd name="T70" fmla="*/ 244 w 351"/>
                <a:gd name="T71" fmla="*/ 119 h 347"/>
                <a:gd name="T72" fmla="*/ 191 w 351"/>
                <a:gd name="T73" fmla="*/ 88 h 347"/>
                <a:gd name="T74" fmla="*/ 20 w 351"/>
                <a:gd name="T75" fmla="*/ 277 h 347"/>
                <a:gd name="T76" fmla="*/ 20 w 351"/>
                <a:gd name="T77" fmla="*/ 270 h 347"/>
                <a:gd name="T78" fmla="*/ 20 w 351"/>
                <a:gd name="T79" fmla="*/ 263 h 347"/>
                <a:gd name="T80" fmla="*/ 47 w 351"/>
                <a:gd name="T81" fmla="*/ 263 h 347"/>
                <a:gd name="T82" fmla="*/ 76 w 351"/>
                <a:gd name="T83" fmla="*/ 263 h 347"/>
                <a:gd name="T84" fmla="*/ 76 w 351"/>
                <a:gd name="T85" fmla="*/ 270 h 347"/>
                <a:gd name="T86" fmla="*/ 76 w 351"/>
                <a:gd name="T87" fmla="*/ 277 h 347"/>
                <a:gd name="T88" fmla="*/ 31 w 351"/>
                <a:gd name="T89" fmla="*/ 277 h 347"/>
                <a:gd name="T90" fmla="*/ 20 w 351"/>
                <a:gd name="T91" fmla="*/ 27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1" h="347">
                  <a:moveTo>
                    <a:pt x="126" y="270"/>
                  </a:moveTo>
                  <a:lnTo>
                    <a:pt x="100" y="270"/>
                  </a:lnTo>
                  <a:lnTo>
                    <a:pt x="133" y="238"/>
                  </a:lnTo>
                  <a:cubicBezTo>
                    <a:pt x="117" y="239"/>
                    <a:pt x="102" y="242"/>
                    <a:pt x="89" y="245"/>
                  </a:cubicBezTo>
                  <a:cubicBezTo>
                    <a:pt x="80" y="232"/>
                    <a:pt x="65" y="222"/>
                    <a:pt x="48" y="222"/>
                  </a:cubicBezTo>
                  <a:cubicBezTo>
                    <a:pt x="21" y="222"/>
                    <a:pt x="0" y="244"/>
                    <a:pt x="0" y="270"/>
                  </a:cubicBezTo>
                  <a:cubicBezTo>
                    <a:pt x="0" y="283"/>
                    <a:pt x="5" y="295"/>
                    <a:pt x="14" y="303"/>
                  </a:cubicBezTo>
                  <a:cubicBezTo>
                    <a:pt x="8" y="316"/>
                    <a:pt x="6" y="330"/>
                    <a:pt x="6" y="347"/>
                  </a:cubicBezTo>
                  <a:lnTo>
                    <a:pt x="166" y="347"/>
                  </a:lnTo>
                  <a:lnTo>
                    <a:pt x="108" y="289"/>
                  </a:lnTo>
                  <a:lnTo>
                    <a:pt x="126" y="270"/>
                  </a:lnTo>
                  <a:close/>
                  <a:moveTo>
                    <a:pt x="48" y="236"/>
                  </a:moveTo>
                  <a:cubicBezTo>
                    <a:pt x="59" y="236"/>
                    <a:pt x="69" y="241"/>
                    <a:pt x="75" y="250"/>
                  </a:cubicBezTo>
                  <a:cubicBezTo>
                    <a:pt x="80" y="255"/>
                    <a:pt x="82" y="262"/>
                    <a:pt x="82" y="270"/>
                  </a:cubicBezTo>
                  <a:cubicBezTo>
                    <a:pt x="82" y="289"/>
                    <a:pt x="67" y="304"/>
                    <a:pt x="48" y="304"/>
                  </a:cubicBezTo>
                  <a:cubicBezTo>
                    <a:pt x="36" y="304"/>
                    <a:pt x="26" y="299"/>
                    <a:pt x="20" y="290"/>
                  </a:cubicBezTo>
                  <a:cubicBezTo>
                    <a:pt x="16" y="285"/>
                    <a:pt x="13" y="278"/>
                    <a:pt x="13" y="270"/>
                  </a:cubicBezTo>
                  <a:cubicBezTo>
                    <a:pt x="13" y="251"/>
                    <a:pt x="29" y="236"/>
                    <a:pt x="48" y="236"/>
                  </a:cubicBezTo>
                  <a:close/>
                  <a:moveTo>
                    <a:pt x="351" y="347"/>
                  </a:moveTo>
                  <a:lnTo>
                    <a:pt x="190" y="347"/>
                  </a:lnTo>
                  <a:lnTo>
                    <a:pt x="248" y="289"/>
                  </a:lnTo>
                  <a:lnTo>
                    <a:pt x="230" y="270"/>
                  </a:lnTo>
                  <a:lnTo>
                    <a:pt x="256" y="270"/>
                  </a:lnTo>
                  <a:lnTo>
                    <a:pt x="223" y="238"/>
                  </a:lnTo>
                  <a:cubicBezTo>
                    <a:pt x="297" y="245"/>
                    <a:pt x="351" y="273"/>
                    <a:pt x="351" y="347"/>
                  </a:cubicBezTo>
                  <a:close/>
                  <a:moveTo>
                    <a:pt x="191" y="88"/>
                  </a:moveTo>
                  <a:cubicBezTo>
                    <a:pt x="176" y="109"/>
                    <a:pt x="147" y="122"/>
                    <a:pt x="114" y="122"/>
                  </a:cubicBezTo>
                  <a:lnTo>
                    <a:pt x="113" y="122"/>
                  </a:lnTo>
                  <a:cubicBezTo>
                    <a:pt x="116" y="154"/>
                    <a:pt x="130" y="191"/>
                    <a:pt x="149" y="210"/>
                  </a:cubicBezTo>
                  <a:lnTo>
                    <a:pt x="72" y="210"/>
                  </a:lnTo>
                  <a:lnTo>
                    <a:pt x="72" y="124"/>
                  </a:lnTo>
                  <a:cubicBezTo>
                    <a:pt x="72" y="34"/>
                    <a:pt x="119" y="0"/>
                    <a:pt x="178" y="0"/>
                  </a:cubicBezTo>
                  <a:cubicBezTo>
                    <a:pt x="237" y="0"/>
                    <a:pt x="285" y="34"/>
                    <a:pt x="285" y="124"/>
                  </a:cubicBezTo>
                  <a:lnTo>
                    <a:pt x="285" y="210"/>
                  </a:lnTo>
                  <a:lnTo>
                    <a:pt x="207" y="210"/>
                  </a:lnTo>
                  <a:cubicBezTo>
                    <a:pt x="227" y="190"/>
                    <a:pt x="241" y="152"/>
                    <a:pt x="244" y="119"/>
                  </a:cubicBezTo>
                  <a:cubicBezTo>
                    <a:pt x="221" y="114"/>
                    <a:pt x="203" y="103"/>
                    <a:pt x="191" y="88"/>
                  </a:cubicBezTo>
                  <a:close/>
                  <a:moveTo>
                    <a:pt x="20" y="277"/>
                  </a:moveTo>
                  <a:lnTo>
                    <a:pt x="20" y="270"/>
                  </a:lnTo>
                  <a:lnTo>
                    <a:pt x="20" y="263"/>
                  </a:lnTo>
                  <a:lnTo>
                    <a:pt x="47" y="263"/>
                  </a:lnTo>
                  <a:lnTo>
                    <a:pt x="76" y="263"/>
                  </a:lnTo>
                  <a:lnTo>
                    <a:pt x="76" y="270"/>
                  </a:lnTo>
                  <a:lnTo>
                    <a:pt x="76" y="277"/>
                  </a:lnTo>
                  <a:lnTo>
                    <a:pt x="31" y="277"/>
                  </a:lnTo>
                  <a:lnTo>
                    <a:pt x="20" y="2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>
              <a:normAutofit fontScale="92500" lnSpcReduction="20000"/>
            </a:bodyPr>
            <a:lstStyle/>
            <a:p>
              <a:endParaRPr lang="zh-CN" altLang="en-US"/>
            </a:p>
          </p:txBody>
        </p:sp>
        <p:sp>
          <p:nvSpPr>
            <p:cNvPr id="15" name="">
              <a:extLst>
                <a:ext uri="{FF2B5EF4-FFF2-40B4-BE49-F238E27FC236}">
                  <a16:creationId xmlns:a16="http://schemas.microsoft.com/office/drawing/2014/main" id="{F4992C6B-CAAB-446A-B3EC-CE11FD881D1F}"/>
                </a:ext>
              </a:extLst>
            </p:cNvPr>
            <p:cNvSpPr/>
            <p:nvPr/>
          </p:nvSpPr>
          <p:spPr bwMode="auto">
            <a:xfrm>
              <a:off x="4206964" y="3426711"/>
              <a:ext cx="218603" cy="306850"/>
            </a:xfrm>
            <a:custGeom>
              <a:avLst/>
              <a:gdLst>
                <a:gd name="connsiteX0" fmla="*/ 57923 w 432989"/>
                <a:gd name="connsiteY0" fmla="*/ 117774 h 607780"/>
                <a:gd name="connsiteX1" fmla="*/ 82032 w 432989"/>
                <a:gd name="connsiteY1" fmla="*/ 117774 h 607780"/>
                <a:gd name="connsiteX2" fmla="*/ 112044 w 432989"/>
                <a:gd name="connsiteY2" fmla="*/ 197793 h 607780"/>
                <a:gd name="connsiteX3" fmla="*/ 105742 w 432989"/>
                <a:gd name="connsiteY3" fmla="*/ 163828 h 607780"/>
                <a:gd name="connsiteX4" fmla="*/ 106742 w 432989"/>
                <a:gd name="connsiteY4" fmla="*/ 157034 h 607780"/>
                <a:gd name="connsiteX5" fmla="*/ 116546 w 432989"/>
                <a:gd name="connsiteY5" fmla="*/ 139152 h 607780"/>
                <a:gd name="connsiteX6" fmla="*/ 107843 w 432989"/>
                <a:gd name="connsiteY6" fmla="*/ 123368 h 607780"/>
                <a:gd name="connsiteX7" fmla="*/ 107943 w 432989"/>
                <a:gd name="connsiteY7" fmla="*/ 119872 h 607780"/>
                <a:gd name="connsiteX8" fmla="*/ 110944 w 432989"/>
                <a:gd name="connsiteY8" fmla="*/ 117774 h 607780"/>
                <a:gd name="connsiteX9" fmla="*/ 134854 w 432989"/>
                <a:gd name="connsiteY9" fmla="*/ 117774 h 607780"/>
                <a:gd name="connsiteX10" fmla="*/ 137855 w 432989"/>
                <a:gd name="connsiteY10" fmla="*/ 119872 h 607780"/>
                <a:gd name="connsiteX11" fmla="*/ 137955 w 432989"/>
                <a:gd name="connsiteY11" fmla="*/ 123368 h 607780"/>
                <a:gd name="connsiteX12" fmla="*/ 129251 w 432989"/>
                <a:gd name="connsiteY12" fmla="*/ 139152 h 607780"/>
                <a:gd name="connsiteX13" fmla="*/ 139055 w 432989"/>
                <a:gd name="connsiteY13" fmla="*/ 156935 h 607780"/>
                <a:gd name="connsiteX14" fmla="*/ 140056 w 432989"/>
                <a:gd name="connsiteY14" fmla="*/ 163828 h 607780"/>
                <a:gd name="connsiteX15" fmla="*/ 132853 w 432989"/>
                <a:gd name="connsiteY15" fmla="*/ 197793 h 607780"/>
                <a:gd name="connsiteX16" fmla="*/ 163765 w 432989"/>
                <a:gd name="connsiteY16" fmla="*/ 117774 h 607780"/>
                <a:gd name="connsiteX17" fmla="*/ 187474 w 432989"/>
                <a:gd name="connsiteY17" fmla="*/ 117774 h 607780"/>
                <a:gd name="connsiteX18" fmla="*/ 244397 w 432989"/>
                <a:gd name="connsiteY18" fmla="*/ 174417 h 607780"/>
                <a:gd name="connsiteX19" fmla="*/ 244697 w 432989"/>
                <a:gd name="connsiteY19" fmla="*/ 219372 h 607780"/>
                <a:gd name="connsiteX20" fmla="*/ 293417 w 432989"/>
                <a:gd name="connsiteY20" fmla="*/ 189202 h 607780"/>
                <a:gd name="connsiteX21" fmla="*/ 326630 w 432989"/>
                <a:gd name="connsiteY21" fmla="*/ 196894 h 607780"/>
                <a:gd name="connsiteX22" fmla="*/ 318827 w 432989"/>
                <a:gd name="connsiteY22" fmla="*/ 230061 h 607780"/>
                <a:gd name="connsiteX23" fmla="*/ 233493 w 432989"/>
                <a:gd name="connsiteY23" fmla="*/ 282908 h 607780"/>
                <a:gd name="connsiteX24" fmla="*/ 196678 w 432989"/>
                <a:gd name="connsiteY24" fmla="*/ 262628 h 607780"/>
                <a:gd name="connsiteX25" fmla="*/ 196278 w 432989"/>
                <a:gd name="connsiteY25" fmla="*/ 174717 h 607780"/>
                <a:gd name="connsiteX26" fmla="*/ 196278 w 432989"/>
                <a:gd name="connsiteY26" fmla="*/ 174517 h 607780"/>
                <a:gd name="connsiteX27" fmla="*/ 191176 w 432989"/>
                <a:gd name="connsiteY27" fmla="*/ 169522 h 607780"/>
                <a:gd name="connsiteX28" fmla="*/ 186174 w 432989"/>
                <a:gd name="connsiteY28" fmla="*/ 174517 h 607780"/>
                <a:gd name="connsiteX29" fmla="*/ 186674 w 432989"/>
                <a:gd name="connsiteY29" fmla="*/ 578909 h 607780"/>
                <a:gd name="connsiteX30" fmla="*/ 157863 w 432989"/>
                <a:gd name="connsiteY30" fmla="*/ 607780 h 607780"/>
                <a:gd name="connsiteX31" fmla="*/ 128951 w 432989"/>
                <a:gd name="connsiteY31" fmla="*/ 578909 h 607780"/>
                <a:gd name="connsiteX32" fmla="*/ 128951 w 432989"/>
                <a:gd name="connsiteY32" fmla="*/ 354535 h 607780"/>
                <a:gd name="connsiteX33" fmla="*/ 122649 w 432989"/>
                <a:gd name="connsiteY33" fmla="*/ 348242 h 607780"/>
                <a:gd name="connsiteX34" fmla="*/ 116446 w 432989"/>
                <a:gd name="connsiteY34" fmla="*/ 354535 h 607780"/>
                <a:gd name="connsiteX35" fmla="*/ 116446 w 432989"/>
                <a:gd name="connsiteY35" fmla="*/ 578909 h 607780"/>
                <a:gd name="connsiteX36" fmla="*/ 87535 w 432989"/>
                <a:gd name="connsiteY36" fmla="*/ 607780 h 607780"/>
                <a:gd name="connsiteX37" fmla="*/ 58623 w 432989"/>
                <a:gd name="connsiteY37" fmla="*/ 578909 h 607780"/>
                <a:gd name="connsiteX38" fmla="*/ 58623 w 432989"/>
                <a:gd name="connsiteY38" fmla="*/ 174717 h 607780"/>
                <a:gd name="connsiteX39" fmla="*/ 53921 w 432989"/>
                <a:gd name="connsiteY39" fmla="*/ 169921 h 607780"/>
                <a:gd name="connsiteX40" fmla="*/ 49119 w 432989"/>
                <a:gd name="connsiteY40" fmla="*/ 174717 h 607780"/>
                <a:gd name="connsiteX41" fmla="*/ 48219 w 432989"/>
                <a:gd name="connsiteY41" fmla="*/ 351339 h 607780"/>
                <a:gd name="connsiteX42" fmla="*/ 24109 w 432989"/>
                <a:gd name="connsiteY42" fmla="*/ 375314 h 607780"/>
                <a:gd name="connsiteX43" fmla="*/ 24009 w 432989"/>
                <a:gd name="connsiteY43" fmla="*/ 375314 h 607780"/>
                <a:gd name="connsiteX44" fmla="*/ 0 w 432989"/>
                <a:gd name="connsiteY44" fmla="*/ 351139 h 607780"/>
                <a:gd name="connsiteX45" fmla="*/ 900 w 432989"/>
                <a:gd name="connsiteY45" fmla="*/ 174417 h 607780"/>
                <a:gd name="connsiteX46" fmla="*/ 57923 w 432989"/>
                <a:gd name="connsiteY46" fmla="*/ 117774 h 607780"/>
                <a:gd name="connsiteX47" fmla="*/ 389860 w 432989"/>
                <a:gd name="connsiteY47" fmla="*/ 115295 h 607780"/>
                <a:gd name="connsiteX48" fmla="*/ 389860 w 432989"/>
                <a:gd name="connsiteY48" fmla="*/ 134778 h 607780"/>
                <a:gd name="connsiteX49" fmla="*/ 393062 w 432989"/>
                <a:gd name="connsiteY49" fmla="*/ 117194 h 607780"/>
                <a:gd name="connsiteX50" fmla="*/ 389860 w 432989"/>
                <a:gd name="connsiteY50" fmla="*/ 115295 h 607780"/>
                <a:gd name="connsiteX51" fmla="*/ 363141 w 432989"/>
                <a:gd name="connsiteY51" fmla="*/ 51853 h 607780"/>
                <a:gd name="connsiteX52" fmla="*/ 363141 w 432989"/>
                <a:gd name="connsiteY52" fmla="*/ 70236 h 607780"/>
                <a:gd name="connsiteX53" fmla="*/ 122643 w 432989"/>
                <a:gd name="connsiteY53" fmla="*/ 2329 h 607780"/>
                <a:gd name="connsiteX54" fmla="*/ 172533 w 432989"/>
                <a:gd name="connsiteY54" fmla="*/ 52113 h 607780"/>
                <a:gd name="connsiteX55" fmla="*/ 122643 w 432989"/>
                <a:gd name="connsiteY55" fmla="*/ 101897 h 607780"/>
                <a:gd name="connsiteX56" fmla="*/ 72753 w 432989"/>
                <a:gd name="connsiteY56" fmla="*/ 52113 h 607780"/>
                <a:gd name="connsiteX57" fmla="*/ 122643 w 432989"/>
                <a:gd name="connsiteY57" fmla="*/ 2329 h 607780"/>
                <a:gd name="connsiteX58" fmla="*/ 376550 w 432989"/>
                <a:gd name="connsiteY58" fmla="*/ 0 h 607780"/>
                <a:gd name="connsiteX59" fmla="*/ 389860 w 432989"/>
                <a:gd name="connsiteY59" fmla="*/ 13288 h 607780"/>
                <a:gd name="connsiteX60" fmla="*/ 389860 w 432989"/>
                <a:gd name="connsiteY60" fmla="*/ 20781 h 607780"/>
                <a:gd name="connsiteX61" fmla="*/ 414176 w 432989"/>
                <a:gd name="connsiteY61" fmla="*/ 28174 h 607780"/>
                <a:gd name="connsiteX62" fmla="*/ 422482 w 432989"/>
                <a:gd name="connsiteY62" fmla="*/ 36966 h 607780"/>
                <a:gd name="connsiteX63" fmla="*/ 421581 w 432989"/>
                <a:gd name="connsiteY63" fmla="*/ 48956 h 607780"/>
                <a:gd name="connsiteX64" fmla="*/ 401768 w 432989"/>
                <a:gd name="connsiteY64" fmla="*/ 55749 h 607780"/>
                <a:gd name="connsiteX65" fmla="*/ 389860 w 432989"/>
                <a:gd name="connsiteY65" fmla="*/ 51353 h 607780"/>
                <a:gd name="connsiteX66" fmla="*/ 389860 w 432989"/>
                <a:gd name="connsiteY66" fmla="*/ 79128 h 607780"/>
                <a:gd name="connsiteX67" fmla="*/ 432989 w 432989"/>
                <a:gd name="connsiteY67" fmla="*/ 122089 h 607780"/>
                <a:gd name="connsiteX68" fmla="*/ 389860 w 432989"/>
                <a:gd name="connsiteY68" fmla="*/ 165250 h 607780"/>
                <a:gd name="connsiteX69" fmla="*/ 389860 w 432989"/>
                <a:gd name="connsiteY69" fmla="*/ 177139 h 607780"/>
                <a:gd name="connsiteX70" fmla="*/ 376550 w 432989"/>
                <a:gd name="connsiteY70" fmla="*/ 190527 h 607780"/>
                <a:gd name="connsiteX71" fmla="*/ 363141 w 432989"/>
                <a:gd name="connsiteY71" fmla="*/ 177139 h 607780"/>
                <a:gd name="connsiteX72" fmla="*/ 363141 w 432989"/>
                <a:gd name="connsiteY72" fmla="*/ 164750 h 607780"/>
                <a:gd name="connsiteX73" fmla="*/ 332220 w 432989"/>
                <a:gd name="connsiteY73" fmla="*/ 156058 h 607780"/>
                <a:gd name="connsiteX74" fmla="*/ 323814 w 432989"/>
                <a:gd name="connsiteY74" fmla="*/ 147066 h 607780"/>
                <a:gd name="connsiteX75" fmla="*/ 324515 w 432989"/>
                <a:gd name="connsiteY75" fmla="*/ 134778 h 607780"/>
                <a:gd name="connsiteX76" fmla="*/ 345729 w 432989"/>
                <a:gd name="connsiteY76" fmla="*/ 127484 h 607780"/>
                <a:gd name="connsiteX77" fmla="*/ 363141 w 432989"/>
                <a:gd name="connsiteY77" fmla="*/ 133878 h 607780"/>
                <a:gd name="connsiteX78" fmla="*/ 363141 w 432989"/>
                <a:gd name="connsiteY78" fmla="*/ 106204 h 607780"/>
                <a:gd name="connsiteX79" fmla="*/ 323914 w 432989"/>
                <a:gd name="connsiteY79" fmla="*/ 66340 h 607780"/>
                <a:gd name="connsiteX80" fmla="*/ 363141 w 432989"/>
                <a:gd name="connsiteY80" fmla="*/ 21181 h 607780"/>
                <a:gd name="connsiteX81" fmla="*/ 363141 w 432989"/>
                <a:gd name="connsiteY81" fmla="*/ 13288 h 607780"/>
                <a:gd name="connsiteX82" fmla="*/ 376550 w 432989"/>
                <a:gd name="connsiteY82" fmla="*/ 0 h 607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432989" h="607780">
                  <a:moveTo>
                    <a:pt x="57923" y="117774"/>
                  </a:moveTo>
                  <a:lnTo>
                    <a:pt x="82032" y="117774"/>
                  </a:lnTo>
                  <a:cubicBezTo>
                    <a:pt x="85234" y="126066"/>
                    <a:pt x="108643" y="189002"/>
                    <a:pt x="112044" y="197793"/>
                  </a:cubicBezTo>
                  <a:lnTo>
                    <a:pt x="105742" y="163828"/>
                  </a:lnTo>
                  <a:cubicBezTo>
                    <a:pt x="105242" y="161430"/>
                    <a:pt x="105642" y="159032"/>
                    <a:pt x="106742" y="157034"/>
                  </a:cubicBezTo>
                  <a:lnTo>
                    <a:pt x="116546" y="139152"/>
                  </a:lnTo>
                  <a:lnTo>
                    <a:pt x="107843" y="123368"/>
                  </a:lnTo>
                  <a:cubicBezTo>
                    <a:pt x="107243" y="122269"/>
                    <a:pt x="107343" y="120971"/>
                    <a:pt x="107943" y="119872"/>
                  </a:cubicBezTo>
                  <a:cubicBezTo>
                    <a:pt x="108543" y="118773"/>
                    <a:pt x="109744" y="117774"/>
                    <a:pt x="110944" y="117774"/>
                  </a:cubicBezTo>
                  <a:lnTo>
                    <a:pt x="134854" y="117774"/>
                  </a:lnTo>
                  <a:cubicBezTo>
                    <a:pt x="136054" y="117774"/>
                    <a:pt x="137254" y="118773"/>
                    <a:pt x="137855" y="119872"/>
                  </a:cubicBezTo>
                  <a:cubicBezTo>
                    <a:pt x="138555" y="120971"/>
                    <a:pt x="138555" y="122269"/>
                    <a:pt x="137955" y="123368"/>
                  </a:cubicBezTo>
                  <a:lnTo>
                    <a:pt x="129251" y="139152"/>
                  </a:lnTo>
                  <a:lnTo>
                    <a:pt x="139055" y="156935"/>
                  </a:lnTo>
                  <a:cubicBezTo>
                    <a:pt x="140256" y="159032"/>
                    <a:pt x="140556" y="161530"/>
                    <a:pt x="140056" y="163828"/>
                  </a:cubicBezTo>
                  <a:lnTo>
                    <a:pt x="132853" y="197793"/>
                  </a:lnTo>
                  <a:cubicBezTo>
                    <a:pt x="137455" y="186105"/>
                    <a:pt x="159263" y="129462"/>
                    <a:pt x="163765" y="117774"/>
                  </a:cubicBezTo>
                  <a:lnTo>
                    <a:pt x="187474" y="117774"/>
                  </a:lnTo>
                  <a:cubicBezTo>
                    <a:pt x="218687" y="117774"/>
                    <a:pt x="244297" y="143248"/>
                    <a:pt x="244397" y="174417"/>
                  </a:cubicBezTo>
                  <a:lnTo>
                    <a:pt x="244697" y="219372"/>
                  </a:lnTo>
                  <a:lnTo>
                    <a:pt x="293417" y="189202"/>
                  </a:lnTo>
                  <a:cubicBezTo>
                    <a:pt x="304721" y="182109"/>
                    <a:pt x="319627" y="185606"/>
                    <a:pt x="326630" y="196894"/>
                  </a:cubicBezTo>
                  <a:cubicBezTo>
                    <a:pt x="333633" y="208183"/>
                    <a:pt x="330132" y="222968"/>
                    <a:pt x="318827" y="230061"/>
                  </a:cubicBezTo>
                  <a:lnTo>
                    <a:pt x="233493" y="282908"/>
                  </a:lnTo>
                  <a:cubicBezTo>
                    <a:pt x="217687" y="292798"/>
                    <a:pt x="196778" y="281509"/>
                    <a:pt x="196678" y="262628"/>
                  </a:cubicBezTo>
                  <a:lnTo>
                    <a:pt x="196278" y="174717"/>
                  </a:lnTo>
                  <a:lnTo>
                    <a:pt x="196278" y="174517"/>
                  </a:lnTo>
                  <a:cubicBezTo>
                    <a:pt x="196278" y="171720"/>
                    <a:pt x="193977" y="169522"/>
                    <a:pt x="191176" y="169522"/>
                  </a:cubicBezTo>
                  <a:cubicBezTo>
                    <a:pt x="188475" y="169522"/>
                    <a:pt x="186174" y="171820"/>
                    <a:pt x="186174" y="174517"/>
                  </a:cubicBezTo>
                  <a:lnTo>
                    <a:pt x="186674" y="578909"/>
                  </a:lnTo>
                  <a:cubicBezTo>
                    <a:pt x="186674" y="594893"/>
                    <a:pt x="173769" y="607780"/>
                    <a:pt x="157863" y="607780"/>
                  </a:cubicBezTo>
                  <a:cubicBezTo>
                    <a:pt x="141856" y="607780"/>
                    <a:pt x="128951" y="594893"/>
                    <a:pt x="128951" y="578909"/>
                  </a:cubicBezTo>
                  <a:lnTo>
                    <a:pt x="128951" y="354535"/>
                  </a:lnTo>
                  <a:cubicBezTo>
                    <a:pt x="128951" y="351039"/>
                    <a:pt x="126150" y="348242"/>
                    <a:pt x="122649" y="348242"/>
                  </a:cubicBezTo>
                  <a:cubicBezTo>
                    <a:pt x="119247" y="348242"/>
                    <a:pt x="116446" y="351039"/>
                    <a:pt x="116446" y="354535"/>
                  </a:cubicBezTo>
                  <a:lnTo>
                    <a:pt x="116446" y="578909"/>
                  </a:lnTo>
                  <a:cubicBezTo>
                    <a:pt x="116446" y="594893"/>
                    <a:pt x="103541" y="607780"/>
                    <a:pt x="87535" y="607780"/>
                  </a:cubicBezTo>
                  <a:cubicBezTo>
                    <a:pt x="71628" y="607780"/>
                    <a:pt x="58623" y="594893"/>
                    <a:pt x="58623" y="578909"/>
                  </a:cubicBezTo>
                  <a:lnTo>
                    <a:pt x="58623" y="174717"/>
                  </a:lnTo>
                  <a:cubicBezTo>
                    <a:pt x="58623" y="172119"/>
                    <a:pt x="56522" y="169921"/>
                    <a:pt x="53921" y="169921"/>
                  </a:cubicBezTo>
                  <a:cubicBezTo>
                    <a:pt x="51220" y="169921"/>
                    <a:pt x="49119" y="172019"/>
                    <a:pt x="49119" y="174717"/>
                  </a:cubicBezTo>
                  <a:lnTo>
                    <a:pt x="48219" y="351339"/>
                  </a:lnTo>
                  <a:cubicBezTo>
                    <a:pt x="48119" y="364625"/>
                    <a:pt x="37315" y="375314"/>
                    <a:pt x="24109" y="375314"/>
                  </a:cubicBezTo>
                  <a:lnTo>
                    <a:pt x="24009" y="375314"/>
                  </a:lnTo>
                  <a:cubicBezTo>
                    <a:pt x="10704" y="375214"/>
                    <a:pt x="0" y="364425"/>
                    <a:pt x="0" y="351139"/>
                  </a:cubicBezTo>
                  <a:lnTo>
                    <a:pt x="900" y="174417"/>
                  </a:lnTo>
                  <a:cubicBezTo>
                    <a:pt x="1100" y="143248"/>
                    <a:pt x="26610" y="117774"/>
                    <a:pt x="57923" y="117774"/>
                  </a:cubicBezTo>
                  <a:close/>
                  <a:moveTo>
                    <a:pt x="389860" y="115295"/>
                  </a:moveTo>
                  <a:lnTo>
                    <a:pt x="389860" y="134778"/>
                  </a:lnTo>
                  <a:cubicBezTo>
                    <a:pt x="399666" y="131581"/>
                    <a:pt x="398966" y="121290"/>
                    <a:pt x="393062" y="117194"/>
                  </a:cubicBezTo>
                  <a:cubicBezTo>
                    <a:pt x="392161" y="116494"/>
                    <a:pt x="391060" y="115895"/>
                    <a:pt x="389860" y="115295"/>
                  </a:cubicBezTo>
                  <a:close/>
                  <a:moveTo>
                    <a:pt x="363141" y="51853"/>
                  </a:moveTo>
                  <a:cubicBezTo>
                    <a:pt x="356837" y="55550"/>
                    <a:pt x="355736" y="65341"/>
                    <a:pt x="363141" y="70236"/>
                  </a:cubicBezTo>
                  <a:close/>
                  <a:moveTo>
                    <a:pt x="122643" y="2329"/>
                  </a:moveTo>
                  <a:cubicBezTo>
                    <a:pt x="150196" y="2329"/>
                    <a:pt x="172533" y="24618"/>
                    <a:pt x="172533" y="52113"/>
                  </a:cubicBezTo>
                  <a:cubicBezTo>
                    <a:pt x="172533" y="79608"/>
                    <a:pt x="150196" y="101897"/>
                    <a:pt x="122643" y="101897"/>
                  </a:cubicBezTo>
                  <a:cubicBezTo>
                    <a:pt x="95090" y="101897"/>
                    <a:pt x="72753" y="79608"/>
                    <a:pt x="72753" y="52113"/>
                  </a:cubicBezTo>
                  <a:cubicBezTo>
                    <a:pt x="72753" y="24618"/>
                    <a:pt x="95090" y="2329"/>
                    <a:pt x="122643" y="2329"/>
                  </a:cubicBezTo>
                  <a:close/>
                  <a:moveTo>
                    <a:pt x="376550" y="0"/>
                  </a:moveTo>
                  <a:cubicBezTo>
                    <a:pt x="383855" y="0"/>
                    <a:pt x="389860" y="5995"/>
                    <a:pt x="389860" y="13288"/>
                  </a:cubicBezTo>
                  <a:lnTo>
                    <a:pt x="389860" y="20781"/>
                  </a:lnTo>
                  <a:cubicBezTo>
                    <a:pt x="397965" y="22080"/>
                    <a:pt x="406271" y="24778"/>
                    <a:pt x="414176" y="28174"/>
                  </a:cubicBezTo>
                  <a:cubicBezTo>
                    <a:pt x="418079" y="29873"/>
                    <a:pt x="421081" y="33070"/>
                    <a:pt x="422482" y="36966"/>
                  </a:cubicBezTo>
                  <a:cubicBezTo>
                    <a:pt x="423783" y="40963"/>
                    <a:pt x="423483" y="45259"/>
                    <a:pt x="421581" y="48956"/>
                  </a:cubicBezTo>
                  <a:cubicBezTo>
                    <a:pt x="417779" y="56049"/>
                    <a:pt x="409073" y="59046"/>
                    <a:pt x="401768" y="55749"/>
                  </a:cubicBezTo>
                  <a:cubicBezTo>
                    <a:pt x="398065" y="54051"/>
                    <a:pt x="393862" y="52452"/>
                    <a:pt x="389860" y="51353"/>
                  </a:cubicBezTo>
                  <a:lnTo>
                    <a:pt x="389860" y="79128"/>
                  </a:lnTo>
                  <a:cubicBezTo>
                    <a:pt x="414477" y="86122"/>
                    <a:pt x="432989" y="94614"/>
                    <a:pt x="432989" y="122089"/>
                  </a:cubicBezTo>
                  <a:cubicBezTo>
                    <a:pt x="432989" y="148465"/>
                    <a:pt x="415677" y="162353"/>
                    <a:pt x="389860" y="165250"/>
                  </a:cubicBezTo>
                  <a:lnTo>
                    <a:pt x="389860" y="177139"/>
                  </a:lnTo>
                  <a:cubicBezTo>
                    <a:pt x="389860" y="184532"/>
                    <a:pt x="383855" y="190527"/>
                    <a:pt x="376550" y="190527"/>
                  </a:cubicBezTo>
                  <a:cubicBezTo>
                    <a:pt x="369145" y="190527"/>
                    <a:pt x="363141" y="184532"/>
                    <a:pt x="363141" y="177139"/>
                  </a:cubicBezTo>
                  <a:lnTo>
                    <a:pt x="363141" y="164750"/>
                  </a:lnTo>
                  <a:cubicBezTo>
                    <a:pt x="352834" y="163252"/>
                    <a:pt x="342127" y="160354"/>
                    <a:pt x="332220" y="156058"/>
                  </a:cubicBezTo>
                  <a:cubicBezTo>
                    <a:pt x="328317" y="154260"/>
                    <a:pt x="325215" y="151063"/>
                    <a:pt x="323814" y="147066"/>
                  </a:cubicBezTo>
                  <a:cubicBezTo>
                    <a:pt x="322413" y="143070"/>
                    <a:pt x="322613" y="138574"/>
                    <a:pt x="324515" y="134778"/>
                  </a:cubicBezTo>
                  <a:cubicBezTo>
                    <a:pt x="328417" y="127085"/>
                    <a:pt x="337824" y="123788"/>
                    <a:pt x="345729" y="127484"/>
                  </a:cubicBezTo>
                  <a:cubicBezTo>
                    <a:pt x="351133" y="129982"/>
                    <a:pt x="357437" y="132380"/>
                    <a:pt x="363141" y="133878"/>
                  </a:cubicBezTo>
                  <a:lnTo>
                    <a:pt x="363141" y="106204"/>
                  </a:lnTo>
                  <a:cubicBezTo>
                    <a:pt x="339725" y="99310"/>
                    <a:pt x="323914" y="89918"/>
                    <a:pt x="323914" y="66340"/>
                  </a:cubicBezTo>
                  <a:cubicBezTo>
                    <a:pt x="323914" y="44260"/>
                    <a:pt x="337123" y="26376"/>
                    <a:pt x="363141" y="21181"/>
                  </a:cubicBezTo>
                  <a:lnTo>
                    <a:pt x="363141" y="13288"/>
                  </a:lnTo>
                  <a:cubicBezTo>
                    <a:pt x="363141" y="5995"/>
                    <a:pt x="369145" y="0"/>
                    <a:pt x="37655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>
              <a:normAutofit fontScale="92500" lnSpcReduction="20000"/>
            </a:bodyPr>
            <a:lstStyle/>
            <a:p>
              <a:endParaRPr lang="zh-CN" altLang="en-US"/>
            </a:p>
          </p:txBody>
        </p:sp>
        <p:sp>
          <p:nvSpPr>
            <p:cNvPr id="16" name="">
              <a:extLst>
                <a:ext uri="{FF2B5EF4-FFF2-40B4-BE49-F238E27FC236}">
                  <a16:creationId xmlns:a16="http://schemas.microsoft.com/office/drawing/2014/main" id="{3F18652D-1E84-4762-BC6C-7A2D4BBE51FC}"/>
                </a:ext>
              </a:extLst>
            </p:cNvPr>
            <p:cNvSpPr/>
            <p:nvPr/>
          </p:nvSpPr>
          <p:spPr bwMode="auto">
            <a:xfrm>
              <a:off x="7522781" y="3429208"/>
              <a:ext cx="306850" cy="301857"/>
            </a:xfrm>
            <a:custGeom>
              <a:avLst/>
              <a:gdLst>
                <a:gd name="T0" fmla="*/ 1792 w 2164"/>
                <a:gd name="T1" fmla="*/ 1458 h 2132"/>
                <a:gd name="T2" fmla="*/ 1242 w 2164"/>
                <a:gd name="T3" fmla="*/ 1126 h 2132"/>
                <a:gd name="T4" fmla="*/ 1546 w 2164"/>
                <a:gd name="T5" fmla="*/ 550 h 2132"/>
                <a:gd name="T6" fmla="*/ 996 w 2164"/>
                <a:gd name="T7" fmla="*/ 0 h 2132"/>
                <a:gd name="T8" fmla="*/ 446 w 2164"/>
                <a:gd name="T9" fmla="*/ 550 h 2132"/>
                <a:gd name="T10" fmla="*/ 750 w 2164"/>
                <a:gd name="T11" fmla="*/ 1126 h 2132"/>
                <a:gd name="T12" fmla="*/ 0 w 2164"/>
                <a:gd name="T13" fmla="*/ 1886 h 2132"/>
                <a:gd name="T14" fmla="*/ 996 w 2164"/>
                <a:gd name="T15" fmla="*/ 2132 h 2132"/>
                <a:gd name="T16" fmla="*/ 717 w 2164"/>
                <a:gd name="T17" fmla="*/ 1853 h 2132"/>
                <a:gd name="T18" fmla="*/ 952 w 2164"/>
                <a:gd name="T19" fmla="*/ 1285 h 2132"/>
                <a:gd name="T20" fmla="*/ 950 w 2164"/>
                <a:gd name="T21" fmla="*/ 1285 h 2132"/>
                <a:gd name="T22" fmla="*/ 858 w 2164"/>
                <a:gd name="T23" fmla="*/ 1181 h 2132"/>
                <a:gd name="T24" fmla="*/ 996 w 2164"/>
                <a:gd name="T25" fmla="*/ 1206 h 2132"/>
                <a:gd name="T26" fmla="*/ 1134 w 2164"/>
                <a:gd name="T27" fmla="*/ 1181 h 2132"/>
                <a:gd name="T28" fmla="*/ 1043 w 2164"/>
                <a:gd name="T29" fmla="*/ 1285 h 2132"/>
                <a:gd name="T30" fmla="*/ 1040 w 2164"/>
                <a:gd name="T31" fmla="*/ 1285 h 2132"/>
                <a:gd name="T32" fmla="*/ 1262 w 2164"/>
                <a:gd name="T33" fmla="*/ 1822 h 2132"/>
                <a:gd name="T34" fmla="*/ 1262 w 2164"/>
                <a:gd name="T35" fmla="*/ 1866 h 2132"/>
                <a:gd name="T36" fmla="*/ 996 w 2164"/>
                <a:gd name="T37" fmla="*/ 2132 h 2132"/>
                <a:gd name="T38" fmla="*/ 1500 w 2164"/>
                <a:gd name="T39" fmla="*/ 2102 h 2132"/>
                <a:gd name="T40" fmla="*/ 2164 w 2164"/>
                <a:gd name="T41" fmla="*/ 2102 h 2132"/>
                <a:gd name="T42" fmla="*/ 2164 w 2164"/>
                <a:gd name="T43" fmla="*/ 1586 h 2132"/>
                <a:gd name="T44" fmla="*/ 2164 w 2164"/>
                <a:gd name="T45" fmla="*/ 1458 h 2132"/>
                <a:gd name="T46" fmla="*/ 1792 w 2164"/>
                <a:gd name="T47" fmla="*/ 1458 h 2132"/>
                <a:gd name="T48" fmla="*/ 2081 w 2164"/>
                <a:gd name="T49" fmla="*/ 2019 h 2132"/>
                <a:gd name="T50" fmla="*/ 1345 w 2164"/>
                <a:gd name="T51" fmla="*/ 2019 h 2132"/>
                <a:gd name="T52" fmla="*/ 1345 w 2164"/>
                <a:gd name="T53" fmla="*/ 1612 h 2132"/>
                <a:gd name="T54" fmla="*/ 1713 w 2164"/>
                <a:gd name="T55" fmla="*/ 1851 h 2132"/>
                <a:gd name="T56" fmla="*/ 2080 w 2164"/>
                <a:gd name="T57" fmla="*/ 1612 h 2132"/>
                <a:gd name="T58" fmla="*/ 2080 w 2164"/>
                <a:gd name="T59" fmla="*/ 2019 h 2132"/>
                <a:gd name="T60" fmla="*/ 2081 w 2164"/>
                <a:gd name="T61" fmla="*/ 2019 h 2132"/>
                <a:gd name="T62" fmla="*/ 1713 w 2164"/>
                <a:gd name="T63" fmla="*/ 1780 h 2132"/>
                <a:gd name="T64" fmla="*/ 1346 w 2164"/>
                <a:gd name="T65" fmla="*/ 1541 h 2132"/>
                <a:gd name="T66" fmla="*/ 2081 w 2164"/>
                <a:gd name="T67" fmla="*/ 1541 h 2132"/>
                <a:gd name="T68" fmla="*/ 1713 w 2164"/>
                <a:gd name="T69" fmla="*/ 1780 h 2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64" h="2132">
                  <a:moveTo>
                    <a:pt x="1792" y="1458"/>
                  </a:moveTo>
                  <a:cubicBezTo>
                    <a:pt x="1657" y="1310"/>
                    <a:pt x="1465" y="1182"/>
                    <a:pt x="1242" y="1126"/>
                  </a:cubicBezTo>
                  <a:cubicBezTo>
                    <a:pt x="1422" y="1004"/>
                    <a:pt x="1546" y="765"/>
                    <a:pt x="1546" y="550"/>
                  </a:cubicBezTo>
                  <a:cubicBezTo>
                    <a:pt x="1546" y="246"/>
                    <a:pt x="1300" y="0"/>
                    <a:pt x="996" y="0"/>
                  </a:cubicBezTo>
                  <a:cubicBezTo>
                    <a:pt x="692" y="0"/>
                    <a:pt x="446" y="246"/>
                    <a:pt x="446" y="550"/>
                  </a:cubicBezTo>
                  <a:cubicBezTo>
                    <a:pt x="446" y="765"/>
                    <a:pt x="570" y="1004"/>
                    <a:pt x="750" y="1126"/>
                  </a:cubicBezTo>
                  <a:cubicBezTo>
                    <a:pt x="319" y="1235"/>
                    <a:pt x="0" y="1609"/>
                    <a:pt x="0" y="1886"/>
                  </a:cubicBezTo>
                  <a:cubicBezTo>
                    <a:pt x="0" y="2050"/>
                    <a:pt x="498" y="2132"/>
                    <a:pt x="996" y="2132"/>
                  </a:cubicBezTo>
                  <a:lnTo>
                    <a:pt x="717" y="1853"/>
                  </a:lnTo>
                  <a:lnTo>
                    <a:pt x="952" y="1285"/>
                  </a:lnTo>
                  <a:lnTo>
                    <a:pt x="950" y="1285"/>
                  </a:lnTo>
                  <a:lnTo>
                    <a:pt x="858" y="1181"/>
                  </a:lnTo>
                  <a:cubicBezTo>
                    <a:pt x="903" y="1196"/>
                    <a:pt x="949" y="1206"/>
                    <a:pt x="996" y="1206"/>
                  </a:cubicBezTo>
                  <a:cubicBezTo>
                    <a:pt x="1044" y="1206"/>
                    <a:pt x="1090" y="1196"/>
                    <a:pt x="1134" y="1181"/>
                  </a:cubicBezTo>
                  <a:lnTo>
                    <a:pt x="1043" y="1285"/>
                  </a:lnTo>
                  <a:lnTo>
                    <a:pt x="1040" y="1285"/>
                  </a:lnTo>
                  <a:lnTo>
                    <a:pt x="1262" y="1822"/>
                  </a:lnTo>
                  <a:lnTo>
                    <a:pt x="1262" y="1866"/>
                  </a:lnTo>
                  <a:lnTo>
                    <a:pt x="996" y="2132"/>
                  </a:lnTo>
                  <a:cubicBezTo>
                    <a:pt x="1171" y="2132"/>
                    <a:pt x="1346" y="2122"/>
                    <a:pt x="1500" y="2102"/>
                  </a:cubicBezTo>
                  <a:lnTo>
                    <a:pt x="2164" y="2102"/>
                  </a:lnTo>
                  <a:lnTo>
                    <a:pt x="2164" y="1586"/>
                  </a:lnTo>
                  <a:lnTo>
                    <a:pt x="2164" y="1458"/>
                  </a:lnTo>
                  <a:lnTo>
                    <a:pt x="1792" y="1458"/>
                  </a:lnTo>
                  <a:close/>
                  <a:moveTo>
                    <a:pt x="2081" y="2019"/>
                  </a:moveTo>
                  <a:lnTo>
                    <a:pt x="1345" y="2019"/>
                  </a:lnTo>
                  <a:lnTo>
                    <a:pt x="1345" y="1612"/>
                  </a:lnTo>
                  <a:lnTo>
                    <a:pt x="1713" y="1851"/>
                  </a:lnTo>
                  <a:lnTo>
                    <a:pt x="2080" y="1612"/>
                  </a:lnTo>
                  <a:lnTo>
                    <a:pt x="2080" y="2019"/>
                  </a:lnTo>
                  <a:lnTo>
                    <a:pt x="2081" y="2019"/>
                  </a:lnTo>
                  <a:close/>
                  <a:moveTo>
                    <a:pt x="1713" y="1780"/>
                  </a:moveTo>
                  <a:lnTo>
                    <a:pt x="1346" y="1541"/>
                  </a:lnTo>
                  <a:lnTo>
                    <a:pt x="2081" y="1541"/>
                  </a:lnTo>
                  <a:lnTo>
                    <a:pt x="1713" y="178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>
              <a:normAutofit fontScale="9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">
              <a:extLst>
                <a:ext uri="{FF2B5EF4-FFF2-40B4-BE49-F238E27FC236}">
                  <a16:creationId xmlns:a16="http://schemas.microsoft.com/office/drawing/2014/main" id="{135C385C-BE9F-4F4C-9DFA-B957C6165D7F}"/>
                </a:ext>
              </a:extLst>
            </p:cNvPr>
            <p:cNvSpPr/>
            <p:nvPr/>
          </p:nvSpPr>
          <p:spPr bwMode="auto">
            <a:xfrm>
              <a:off x="5088099" y="4860781"/>
              <a:ext cx="145539" cy="306850"/>
            </a:xfrm>
            <a:custGeom>
              <a:avLst/>
              <a:gdLst>
                <a:gd name="T0" fmla="*/ 1424 w 5053"/>
                <a:gd name="T1" fmla="*/ 1130 h 10667"/>
                <a:gd name="T2" fmla="*/ 2548 w 5053"/>
                <a:gd name="T3" fmla="*/ 0 h 10667"/>
                <a:gd name="T4" fmla="*/ 3671 w 5053"/>
                <a:gd name="T5" fmla="*/ 1130 h 10667"/>
                <a:gd name="T6" fmla="*/ 2548 w 5053"/>
                <a:gd name="T7" fmla="*/ 2260 h 10667"/>
                <a:gd name="T8" fmla="*/ 1424 w 5053"/>
                <a:gd name="T9" fmla="*/ 1130 h 10667"/>
                <a:gd name="T10" fmla="*/ 3718 w 5053"/>
                <a:gd name="T11" fmla="*/ 6726 h 10667"/>
                <a:gd name="T12" fmla="*/ 3936 w 5053"/>
                <a:gd name="T13" fmla="*/ 10114 h 10667"/>
                <a:gd name="T14" fmla="*/ 3454 w 5053"/>
                <a:gd name="T15" fmla="*/ 10666 h 10667"/>
                <a:gd name="T16" fmla="*/ 3420 w 5053"/>
                <a:gd name="T17" fmla="*/ 10667 h 10667"/>
                <a:gd name="T18" fmla="*/ 2905 w 5053"/>
                <a:gd name="T19" fmla="*/ 10181 h 10667"/>
                <a:gd name="T20" fmla="*/ 2675 w 5053"/>
                <a:gd name="T21" fmla="*/ 6596 h 10667"/>
                <a:gd name="T22" fmla="*/ 2562 w 5053"/>
                <a:gd name="T23" fmla="*/ 6584 h 10667"/>
                <a:gd name="T24" fmla="*/ 2452 w 5053"/>
                <a:gd name="T25" fmla="*/ 6604 h 10667"/>
                <a:gd name="T26" fmla="*/ 2203 w 5053"/>
                <a:gd name="T27" fmla="*/ 10152 h 10667"/>
                <a:gd name="T28" fmla="*/ 1688 w 5053"/>
                <a:gd name="T29" fmla="*/ 10635 h 10667"/>
                <a:gd name="T30" fmla="*/ 1651 w 5053"/>
                <a:gd name="T31" fmla="*/ 10633 h 10667"/>
                <a:gd name="T32" fmla="*/ 1173 w 5053"/>
                <a:gd name="T33" fmla="*/ 10079 h 10667"/>
                <a:gd name="T34" fmla="*/ 1404 w 5053"/>
                <a:gd name="T35" fmla="*/ 6796 h 10667"/>
                <a:gd name="T36" fmla="*/ 1387 w 5053"/>
                <a:gd name="T37" fmla="*/ 6783 h 10667"/>
                <a:gd name="T38" fmla="*/ 1280 w 5053"/>
                <a:gd name="T39" fmla="*/ 6665 h 10667"/>
                <a:gd name="T40" fmla="*/ 237 w 5053"/>
                <a:gd name="T41" fmla="*/ 4389 h 10667"/>
                <a:gd name="T42" fmla="*/ 1113 w 5053"/>
                <a:gd name="T43" fmla="*/ 2926 h 10667"/>
                <a:gd name="T44" fmla="*/ 1887 w 5053"/>
                <a:gd name="T45" fmla="*/ 2464 h 10667"/>
                <a:gd name="T46" fmla="*/ 2443 w 5053"/>
                <a:gd name="T47" fmla="*/ 2376 h 10667"/>
                <a:gd name="T48" fmla="*/ 2080 w 5053"/>
                <a:gd name="T49" fmla="*/ 5437 h 10667"/>
                <a:gd name="T50" fmla="*/ 2558 w 5053"/>
                <a:gd name="T51" fmla="*/ 5931 h 10667"/>
                <a:gd name="T52" fmla="*/ 2977 w 5053"/>
                <a:gd name="T53" fmla="*/ 5437 h 10667"/>
                <a:gd name="T54" fmla="*/ 2687 w 5053"/>
                <a:gd name="T55" fmla="*/ 2375 h 10667"/>
                <a:gd name="T56" fmla="*/ 3240 w 5053"/>
                <a:gd name="T57" fmla="*/ 2483 h 10667"/>
                <a:gd name="T58" fmla="*/ 3939 w 5053"/>
                <a:gd name="T59" fmla="*/ 2926 h 10667"/>
                <a:gd name="T60" fmla="*/ 4815 w 5053"/>
                <a:gd name="T61" fmla="*/ 4389 h 10667"/>
                <a:gd name="T62" fmla="*/ 3773 w 5053"/>
                <a:gd name="T63" fmla="*/ 6665 h 10667"/>
                <a:gd name="T64" fmla="*/ 3718 w 5053"/>
                <a:gd name="T65" fmla="*/ 6726 h 10667"/>
                <a:gd name="T66" fmla="*/ 1590 w 5053"/>
                <a:gd name="T67" fmla="*/ 3583 h 10667"/>
                <a:gd name="T68" fmla="*/ 1005 w 5053"/>
                <a:gd name="T69" fmla="*/ 4602 h 10667"/>
                <a:gd name="T70" fmla="*/ 1482 w 5053"/>
                <a:gd name="T71" fmla="*/ 5681 h 10667"/>
                <a:gd name="T72" fmla="*/ 1490 w 5053"/>
                <a:gd name="T73" fmla="*/ 5574 h 10667"/>
                <a:gd name="T74" fmla="*/ 1499 w 5053"/>
                <a:gd name="T75" fmla="*/ 5519 h 10667"/>
                <a:gd name="T76" fmla="*/ 1590 w 5053"/>
                <a:gd name="T77" fmla="*/ 3583 h 10667"/>
                <a:gd name="T78" fmla="*/ 3640 w 5053"/>
                <a:gd name="T79" fmla="*/ 5593 h 10667"/>
                <a:gd name="T80" fmla="*/ 4048 w 5053"/>
                <a:gd name="T81" fmla="*/ 4602 h 10667"/>
                <a:gd name="T82" fmla="*/ 3507 w 5053"/>
                <a:gd name="T83" fmla="*/ 3634 h 10667"/>
                <a:gd name="T84" fmla="*/ 3640 w 5053"/>
                <a:gd name="T85" fmla="*/ 5593 h 10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053" h="10667">
                  <a:moveTo>
                    <a:pt x="1424" y="1130"/>
                  </a:moveTo>
                  <a:cubicBezTo>
                    <a:pt x="1424" y="506"/>
                    <a:pt x="1927" y="0"/>
                    <a:pt x="2548" y="0"/>
                  </a:cubicBezTo>
                  <a:cubicBezTo>
                    <a:pt x="3168" y="0"/>
                    <a:pt x="3671" y="506"/>
                    <a:pt x="3671" y="1130"/>
                  </a:cubicBezTo>
                  <a:cubicBezTo>
                    <a:pt x="3671" y="1754"/>
                    <a:pt x="3168" y="2260"/>
                    <a:pt x="2548" y="2260"/>
                  </a:cubicBezTo>
                  <a:cubicBezTo>
                    <a:pt x="1927" y="2260"/>
                    <a:pt x="1424" y="1754"/>
                    <a:pt x="1424" y="1130"/>
                  </a:cubicBezTo>
                  <a:close/>
                  <a:moveTo>
                    <a:pt x="3718" y="6726"/>
                  </a:moveTo>
                  <a:lnTo>
                    <a:pt x="3936" y="10114"/>
                  </a:lnTo>
                  <a:cubicBezTo>
                    <a:pt x="3954" y="10400"/>
                    <a:pt x="3738" y="10647"/>
                    <a:pt x="3454" y="10666"/>
                  </a:cubicBezTo>
                  <a:cubicBezTo>
                    <a:pt x="3443" y="10666"/>
                    <a:pt x="3431" y="10667"/>
                    <a:pt x="3420" y="10667"/>
                  </a:cubicBezTo>
                  <a:cubicBezTo>
                    <a:pt x="3150" y="10667"/>
                    <a:pt x="2923" y="10456"/>
                    <a:pt x="2905" y="10181"/>
                  </a:cubicBezTo>
                  <a:lnTo>
                    <a:pt x="2675" y="6596"/>
                  </a:lnTo>
                  <a:cubicBezTo>
                    <a:pt x="2637" y="6591"/>
                    <a:pt x="2600" y="6584"/>
                    <a:pt x="2562" y="6584"/>
                  </a:cubicBezTo>
                  <a:cubicBezTo>
                    <a:pt x="2529" y="6584"/>
                    <a:pt x="2491" y="6594"/>
                    <a:pt x="2452" y="6604"/>
                  </a:cubicBezTo>
                  <a:lnTo>
                    <a:pt x="2203" y="10152"/>
                  </a:lnTo>
                  <a:cubicBezTo>
                    <a:pt x="2183" y="10426"/>
                    <a:pt x="1957" y="10635"/>
                    <a:pt x="1688" y="10635"/>
                  </a:cubicBezTo>
                  <a:cubicBezTo>
                    <a:pt x="1676" y="10635"/>
                    <a:pt x="1664" y="10634"/>
                    <a:pt x="1651" y="10633"/>
                  </a:cubicBezTo>
                  <a:cubicBezTo>
                    <a:pt x="1367" y="10613"/>
                    <a:pt x="1153" y="10365"/>
                    <a:pt x="1173" y="10079"/>
                  </a:cubicBezTo>
                  <a:lnTo>
                    <a:pt x="1404" y="6796"/>
                  </a:lnTo>
                  <a:cubicBezTo>
                    <a:pt x="1399" y="6791"/>
                    <a:pt x="1392" y="6789"/>
                    <a:pt x="1387" y="6783"/>
                  </a:cubicBezTo>
                  <a:lnTo>
                    <a:pt x="1280" y="6665"/>
                  </a:lnTo>
                  <a:cubicBezTo>
                    <a:pt x="770" y="6103"/>
                    <a:pt x="0" y="5254"/>
                    <a:pt x="237" y="4389"/>
                  </a:cubicBezTo>
                  <a:cubicBezTo>
                    <a:pt x="370" y="3905"/>
                    <a:pt x="739" y="3290"/>
                    <a:pt x="1113" y="2926"/>
                  </a:cubicBezTo>
                  <a:cubicBezTo>
                    <a:pt x="1327" y="2718"/>
                    <a:pt x="1604" y="2551"/>
                    <a:pt x="1887" y="2464"/>
                  </a:cubicBezTo>
                  <a:cubicBezTo>
                    <a:pt x="2067" y="2409"/>
                    <a:pt x="2255" y="2382"/>
                    <a:pt x="2443" y="2376"/>
                  </a:cubicBezTo>
                  <a:lnTo>
                    <a:pt x="2080" y="5437"/>
                  </a:lnTo>
                  <a:lnTo>
                    <a:pt x="2558" y="5931"/>
                  </a:lnTo>
                  <a:lnTo>
                    <a:pt x="2977" y="5437"/>
                  </a:lnTo>
                  <a:lnTo>
                    <a:pt x="2687" y="2375"/>
                  </a:lnTo>
                  <a:cubicBezTo>
                    <a:pt x="2874" y="2388"/>
                    <a:pt x="3062" y="2422"/>
                    <a:pt x="3240" y="2483"/>
                  </a:cubicBezTo>
                  <a:cubicBezTo>
                    <a:pt x="3493" y="2569"/>
                    <a:pt x="3749" y="2740"/>
                    <a:pt x="3939" y="2926"/>
                  </a:cubicBezTo>
                  <a:cubicBezTo>
                    <a:pt x="4314" y="3290"/>
                    <a:pt x="4682" y="3905"/>
                    <a:pt x="4815" y="4389"/>
                  </a:cubicBezTo>
                  <a:cubicBezTo>
                    <a:pt x="5053" y="5254"/>
                    <a:pt x="4282" y="6103"/>
                    <a:pt x="3773" y="6665"/>
                  </a:cubicBezTo>
                  <a:lnTo>
                    <a:pt x="3718" y="6726"/>
                  </a:lnTo>
                  <a:close/>
                  <a:moveTo>
                    <a:pt x="1590" y="3583"/>
                  </a:moveTo>
                  <a:cubicBezTo>
                    <a:pt x="1342" y="3858"/>
                    <a:pt x="1091" y="4291"/>
                    <a:pt x="1005" y="4602"/>
                  </a:cubicBezTo>
                  <a:cubicBezTo>
                    <a:pt x="923" y="4901"/>
                    <a:pt x="1193" y="5323"/>
                    <a:pt x="1482" y="5681"/>
                  </a:cubicBezTo>
                  <a:lnTo>
                    <a:pt x="1490" y="5574"/>
                  </a:lnTo>
                  <a:cubicBezTo>
                    <a:pt x="1491" y="5555"/>
                    <a:pt x="1496" y="5537"/>
                    <a:pt x="1499" y="5519"/>
                  </a:cubicBezTo>
                  <a:cubicBezTo>
                    <a:pt x="1533" y="4734"/>
                    <a:pt x="1571" y="3968"/>
                    <a:pt x="1590" y="3583"/>
                  </a:cubicBezTo>
                  <a:close/>
                  <a:moveTo>
                    <a:pt x="3640" y="5593"/>
                  </a:moveTo>
                  <a:cubicBezTo>
                    <a:pt x="3901" y="5255"/>
                    <a:pt x="4123" y="4877"/>
                    <a:pt x="4048" y="4602"/>
                  </a:cubicBezTo>
                  <a:cubicBezTo>
                    <a:pt x="3967" y="4309"/>
                    <a:pt x="3740" y="3909"/>
                    <a:pt x="3507" y="3634"/>
                  </a:cubicBezTo>
                  <a:cubicBezTo>
                    <a:pt x="3546" y="4105"/>
                    <a:pt x="3611" y="4948"/>
                    <a:pt x="3640" y="559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>
              <a:normAutofit fontScale="92500" lnSpcReduction="20000"/>
            </a:bodyPr>
            <a:lstStyle/>
            <a:p>
              <a:endParaRPr lang="zh-CN" altLang="en-US"/>
            </a:p>
          </p:txBody>
        </p:sp>
        <p:sp>
          <p:nvSpPr>
            <p:cNvPr id="18" name="">
              <a:extLst>
                <a:ext uri="{FF2B5EF4-FFF2-40B4-BE49-F238E27FC236}">
                  <a16:creationId xmlns:a16="http://schemas.microsoft.com/office/drawing/2014/main" id="{85D5D6F8-A2DE-4A30-832B-A1B095B6C149}"/>
                </a:ext>
              </a:extLst>
            </p:cNvPr>
            <p:cNvSpPr/>
            <p:nvPr/>
          </p:nvSpPr>
          <p:spPr bwMode="auto">
            <a:xfrm>
              <a:off x="6687570" y="4868080"/>
              <a:ext cx="306850" cy="292251"/>
            </a:xfrm>
            <a:custGeom>
              <a:avLst/>
              <a:gdLst>
                <a:gd name="connsiteX0" fmla="*/ 84646 w 608725"/>
                <a:gd name="connsiteY0" fmla="*/ 529469 h 579764"/>
                <a:gd name="connsiteX1" fmla="*/ 75216 w 608725"/>
                <a:gd name="connsiteY1" fmla="*/ 543941 h 579764"/>
                <a:gd name="connsiteX2" fmla="*/ 89610 w 608725"/>
                <a:gd name="connsiteY2" fmla="*/ 553358 h 579764"/>
                <a:gd name="connsiteX3" fmla="*/ 99040 w 608725"/>
                <a:gd name="connsiteY3" fmla="*/ 538985 h 579764"/>
                <a:gd name="connsiteX4" fmla="*/ 84646 w 608725"/>
                <a:gd name="connsiteY4" fmla="*/ 529469 h 579764"/>
                <a:gd name="connsiteX5" fmla="*/ 455951 w 608725"/>
                <a:gd name="connsiteY5" fmla="*/ 488242 h 579764"/>
                <a:gd name="connsiteX6" fmla="*/ 512338 w 608725"/>
                <a:gd name="connsiteY6" fmla="*/ 488242 h 579764"/>
                <a:gd name="connsiteX7" fmla="*/ 525541 w 608725"/>
                <a:gd name="connsiteY7" fmla="*/ 546252 h 579764"/>
                <a:gd name="connsiteX8" fmla="*/ 504793 w 608725"/>
                <a:gd name="connsiteY8" fmla="*/ 579075 h 579764"/>
                <a:gd name="connsiteX9" fmla="*/ 471934 w 608725"/>
                <a:gd name="connsiteY9" fmla="*/ 558350 h 579764"/>
                <a:gd name="connsiteX10" fmla="*/ 553328 w 608725"/>
                <a:gd name="connsiteY10" fmla="*/ 304772 h 579764"/>
                <a:gd name="connsiteX11" fmla="*/ 562462 w 608725"/>
                <a:gd name="connsiteY11" fmla="*/ 317160 h 579764"/>
                <a:gd name="connsiteX12" fmla="*/ 562462 w 608725"/>
                <a:gd name="connsiteY12" fmla="*/ 350362 h 579764"/>
                <a:gd name="connsiteX13" fmla="*/ 592841 w 608725"/>
                <a:gd name="connsiteY13" fmla="*/ 350362 h 579764"/>
                <a:gd name="connsiteX14" fmla="*/ 608725 w 608725"/>
                <a:gd name="connsiteY14" fmla="*/ 366318 h 579764"/>
                <a:gd name="connsiteX15" fmla="*/ 608725 w 608725"/>
                <a:gd name="connsiteY15" fmla="*/ 452740 h 579764"/>
                <a:gd name="connsiteX16" fmla="*/ 592841 w 608725"/>
                <a:gd name="connsiteY16" fmla="*/ 468696 h 579764"/>
                <a:gd name="connsiteX17" fmla="*/ 434294 w 608725"/>
                <a:gd name="connsiteY17" fmla="*/ 468696 h 579764"/>
                <a:gd name="connsiteX18" fmla="*/ 418410 w 608725"/>
                <a:gd name="connsiteY18" fmla="*/ 452740 h 579764"/>
                <a:gd name="connsiteX19" fmla="*/ 418410 w 608725"/>
                <a:gd name="connsiteY19" fmla="*/ 366318 h 579764"/>
                <a:gd name="connsiteX20" fmla="*/ 434294 w 608725"/>
                <a:gd name="connsiteY20" fmla="*/ 350362 h 579764"/>
                <a:gd name="connsiteX21" fmla="*/ 464673 w 608725"/>
                <a:gd name="connsiteY21" fmla="*/ 350362 h 579764"/>
                <a:gd name="connsiteX22" fmla="*/ 464673 w 608725"/>
                <a:gd name="connsiteY22" fmla="*/ 323702 h 579764"/>
                <a:gd name="connsiteX23" fmla="*/ 490783 w 608725"/>
                <a:gd name="connsiteY23" fmla="*/ 335297 h 579764"/>
                <a:gd name="connsiteX24" fmla="*/ 490783 w 608725"/>
                <a:gd name="connsiteY24" fmla="*/ 350362 h 579764"/>
                <a:gd name="connsiteX25" fmla="*/ 536352 w 608725"/>
                <a:gd name="connsiteY25" fmla="*/ 350362 h 579764"/>
                <a:gd name="connsiteX26" fmla="*/ 536352 w 608725"/>
                <a:gd name="connsiteY26" fmla="*/ 330639 h 579764"/>
                <a:gd name="connsiteX27" fmla="*/ 550648 w 608725"/>
                <a:gd name="connsiteY27" fmla="*/ 312899 h 579764"/>
                <a:gd name="connsiteX28" fmla="*/ 553328 w 608725"/>
                <a:gd name="connsiteY28" fmla="*/ 304772 h 579764"/>
                <a:gd name="connsiteX29" fmla="*/ 376986 w 608725"/>
                <a:gd name="connsiteY29" fmla="*/ 115620 h 579764"/>
                <a:gd name="connsiteX30" fmla="*/ 437738 w 608725"/>
                <a:gd name="connsiteY30" fmla="*/ 120874 h 579764"/>
                <a:gd name="connsiteX31" fmla="*/ 468808 w 608725"/>
                <a:gd name="connsiteY31" fmla="*/ 157748 h 579764"/>
                <a:gd name="connsiteX32" fmla="*/ 463050 w 608725"/>
                <a:gd name="connsiteY32" fmla="*/ 224559 h 579764"/>
                <a:gd name="connsiteX33" fmla="*/ 432079 w 608725"/>
                <a:gd name="connsiteY33" fmla="*/ 155766 h 579764"/>
                <a:gd name="connsiteX34" fmla="*/ 446572 w 608725"/>
                <a:gd name="connsiteY34" fmla="*/ 241509 h 579764"/>
                <a:gd name="connsiteX35" fmla="*/ 518938 w 608725"/>
                <a:gd name="connsiteY35" fmla="*/ 273725 h 579764"/>
                <a:gd name="connsiteX36" fmla="*/ 528368 w 608725"/>
                <a:gd name="connsiteY36" fmla="*/ 307626 h 579764"/>
                <a:gd name="connsiteX37" fmla="*/ 500275 w 608725"/>
                <a:gd name="connsiteY37" fmla="*/ 315457 h 579764"/>
                <a:gd name="connsiteX38" fmla="*/ 416693 w 608725"/>
                <a:gd name="connsiteY38" fmla="*/ 278285 h 579764"/>
                <a:gd name="connsiteX39" fmla="*/ 403391 w 608725"/>
                <a:gd name="connsiteY39" fmla="*/ 261235 h 579764"/>
                <a:gd name="connsiteX40" fmla="*/ 387409 w 608725"/>
                <a:gd name="connsiteY40" fmla="*/ 166471 h 579764"/>
                <a:gd name="connsiteX41" fmla="*/ 381453 w 608725"/>
                <a:gd name="connsiteY41" fmla="*/ 259848 h 579764"/>
                <a:gd name="connsiteX42" fmla="*/ 407759 w 608725"/>
                <a:gd name="connsiteY42" fmla="*/ 298308 h 579764"/>
                <a:gd name="connsiteX43" fmla="*/ 445083 w 608725"/>
                <a:gd name="connsiteY43" fmla="*/ 314961 h 579764"/>
                <a:gd name="connsiteX44" fmla="*/ 444984 w 608725"/>
                <a:gd name="connsiteY44" fmla="*/ 330821 h 579764"/>
                <a:gd name="connsiteX45" fmla="*/ 434263 w 608725"/>
                <a:gd name="connsiteY45" fmla="*/ 330821 h 579764"/>
                <a:gd name="connsiteX46" fmla="*/ 405674 w 608725"/>
                <a:gd name="connsiteY46" fmla="*/ 345294 h 579764"/>
                <a:gd name="connsiteX47" fmla="*/ 397435 w 608725"/>
                <a:gd name="connsiteY47" fmla="*/ 327253 h 579764"/>
                <a:gd name="connsiteX48" fmla="*/ 382942 w 608725"/>
                <a:gd name="connsiteY48" fmla="*/ 325964 h 579764"/>
                <a:gd name="connsiteX49" fmla="*/ 398527 w 608725"/>
                <a:gd name="connsiteY49" fmla="*/ 425288 h 579764"/>
                <a:gd name="connsiteX50" fmla="*/ 397138 w 608725"/>
                <a:gd name="connsiteY50" fmla="*/ 439166 h 579764"/>
                <a:gd name="connsiteX51" fmla="*/ 350780 w 608725"/>
                <a:gd name="connsiteY51" fmla="*/ 561982 h 579764"/>
                <a:gd name="connsiteX52" fmla="*/ 315342 w 608725"/>
                <a:gd name="connsiteY52" fmla="*/ 577941 h 579764"/>
                <a:gd name="connsiteX53" fmla="*/ 299360 w 608725"/>
                <a:gd name="connsiteY53" fmla="*/ 542553 h 579764"/>
                <a:gd name="connsiteX54" fmla="*/ 343136 w 608725"/>
                <a:gd name="connsiteY54" fmla="*/ 426577 h 579764"/>
                <a:gd name="connsiteX55" fmla="*/ 326758 w 608725"/>
                <a:gd name="connsiteY55" fmla="*/ 322198 h 579764"/>
                <a:gd name="connsiteX56" fmla="*/ 334500 w 608725"/>
                <a:gd name="connsiteY56" fmla="*/ 211474 h 579764"/>
                <a:gd name="connsiteX57" fmla="*/ 317327 w 608725"/>
                <a:gd name="connsiteY57" fmla="*/ 226343 h 579764"/>
                <a:gd name="connsiteX58" fmla="*/ 266503 w 608725"/>
                <a:gd name="connsiteY58" fmla="*/ 309311 h 579764"/>
                <a:gd name="connsiteX59" fmla="*/ 250719 w 608725"/>
                <a:gd name="connsiteY59" fmla="*/ 319918 h 579764"/>
                <a:gd name="connsiteX60" fmla="*/ 119191 w 608725"/>
                <a:gd name="connsiteY60" fmla="*/ 520448 h 579764"/>
                <a:gd name="connsiteX61" fmla="*/ 124651 w 608725"/>
                <a:gd name="connsiteY61" fmla="*/ 533731 h 579764"/>
                <a:gd name="connsiteX62" fmla="*/ 94871 w 608725"/>
                <a:gd name="connsiteY62" fmla="*/ 578932 h 579764"/>
                <a:gd name="connsiteX63" fmla="*/ 49605 w 608725"/>
                <a:gd name="connsiteY63" fmla="*/ 549195 h 579764"/>
                <a:gd name="connsiteX64" fmla="*/ 49407 w 608725"/>
                <a:gd name="connsiteY64" fmla="*/ 534723 h 579764"/>
                <a:gd name="connsiteX65" fmla="*/ 9799 w 608725"/>
                <a:gd name="connsiteY65" fmla="*/ 508653 h 579764"/>
                <a:gd name="connsiteX66" fmla="*/ 3546 w 608725"/>
                <a:gd name="connsiteY66" fmla="*/ 478618 h 579764"/>
                <a:gd name="connsiteX67" fmla="*/ 124750 w 608725"/>
                <a:gd name="connsiteY67" fmla="*/ 293451 h 579764"/>
                <a:gd name="connsiteX68" fmla="*/ 154927 w 608725"/>
                <a:gd name="connsiteY68" fmla="*/ 287206 h 579764"/>
                <a:gd name="connsiteX69" fmla="*/ 214983 w 608725"/>
                <a:gd name="connsiteY69" fmla="*/ 326658 h 579764"/>
                <a:gd name="connsiteX70" fmla="*/ 226995 w 608725"/>
                <a:gd name="connsiteY70" fmla="*/ 308518 h 579764"/>
                <a:gd name="connsiteX71" fmla="*/ 227392 w 608725"/>
                <a:gd name="connsiteY71" fmla="*/ 285521 h 579764"/>
                <a:gd name="connsiteX72" fmla="*/ 280102 w 608725"/>
                <a:gd name="connsiteY72" fmla="*/ 199480 h 579764"/>
                <a:gd name="connsiteX73" fmla="*/ 284768 w 608725"/>
                <a:gd name="connsiteY73" fmla="*/ 194028 h 579764"/>
                <a:gd name="connsiteX74" fmla="*/ 340059 w 608725"/>
                <a:gd name="connsiteY74" fmla="*/ 146349 h 579764"/>
                <a:gd name="connsiteX75" fmla="*/ 376986 w 608725"/>
                <a:gd name="connsiteY75" fmla="*/ 115620 h 579764"/>
                <a:gd name="connsiteX76" fmla="*/ 421974 w 608725"/>
                <a:gd name="connsiteY76" fmla="*/ 0 h 579764"/>
                <a:gd name="connsiteX77" fmla="*/ 472534 w 608725"/>
                <a:gd name="connsiteY77" fmla="*/ 50525 h 579764"/>
                <a:gd name="connsiteX78" fmla="*/ 421974 w 608725"/>
                <a:gd name="connsiteY78" fmla="*/ 101050 h 579764"/>
                <a:gd name="connsiteX79" fmla="*/ 371414 w 608725"/>
                <a:gd name="connsiteY79" fmla="*/ 50525 h 579764"/>
                <a:gd name="connsiteX80" fmla="*/ 421974 w 608725"/>
                <a:gd name="connsiteY80" fmla="*/ 0 h 57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08725" h="579764">
                  <a:moveTo>
                    <a:pt x="84646" y="529469"/>
                  </a:moveTo>
                  <a:cubicBezTo>
                    <a:pt x="78095" y="530857"/>
                    <a:pt x="73826" y="537300"/>
                    <a:pt x="75216" y="543941"/>
                  </a:cubicBezTo>
                  <a:cubicBezTo>
                    <a:pt x="76507" y="550285"/>
                    <a:pt x="82860" y="554746"/>
                    <a:pt x="89610" y="553358"/>
                  </a:cubicBezTo>
                  <a:cubicBezTo>
                    <a:pt x="96261" y="551970"/>
                    <a:pt x="100430" y="545527"/>
                    <a:pt x="99040" y="538985"/>
                  </a:cubicBezTo>
                  <a:cubicBezTo>
                    <a:pt x="97750" y="532542"/>
                    <a:pt x="91396" y="528081"/>
                    <a:pt x="84646" y="529469"/>
                  </a:cubicBezTo>
                  <a:close/>
                  <a:moveTo>
                    <a:pt x="455951" y="488242"/>
                  </a:moveTo>
                  <a:lnTo>
                    <a:pt x="512338" y="488242"/>
                  </a:lnTo>
                  <a:lnTo>
                    <a:pt x="525541" y="546252"/>
                  </a:lnTo>
                  <a:cubicBezTo>
                    <a:pt x="528916" y="561028"/>
                    <a:pt x="519584" y="575704"/>
                    <a:pt x="504793" y="579075"/>
                  </a:cubicBezTo>
                  <a:cubicBezTo>
                    <a:pt x="490001" y="582447"/>
                    <a:pt x="475309" y="573126"/>
                    <a:pt x="471934" y="558350"/>
                  </a:cubicBezTo>
                  <a:close/>
                  <a:moveTo>
                    <a:pt x="553328" y="304772"/>
                  </a:moveTo>
                  <a:cubicBezTo>
                    <a:pt x="558689" y="306457"/>
                    <a:pt x="562462" y="311313"/>
                    <a:pt x="562462" y="317160"/>
                  </a:cubicBezTo>
                  <a:lnTo>
                    <a:pt x="562462" y="350362"/>
                  </a:lnTo>
                  <a:lnTo>
                    <a:pt x="592841" y="350362"/>
                  </a:lnTo>
                  <a:cubicBezTo>
                    <a:pt x="601378" y="350362"/>
                    <a:pt x="608725" y="357398"/>
                    <a:pt x="608725" y="366318"/>
                  </a:cubicBezTo>
                  <a:lnTo>
                    <a:pt x="608725" y="452740"/>
                  </a:lnTo>
                  <a:cubicBezTo>
                    <a:pt x="608725" y="461560"/>
                    <a:pt x="601577" y="468696"/>
                    <a:pt x="592841" y="468696"/>
                  </a:cubicBezTo>
                  <a:lnTo>
                    <a:pt x="434294" y="468696"/>
                  </a:lnTo>
                  <a:cubicBezTo>
                    <a:pt x="425558" y="468696"/>
                    <a:pt x="418410" y="461560"/>
                    <a:pt x="418410" y="452740"/>
                  </a:cubicBezTo>
                  <a:lnTo>
                    <a:pt x="418410" y="366318"/>
                  </a:lnTo>
                  <a:cubicBezTo>
                    <a:pt x="418410" y="357497"/>
                    <a:pt x="425558" y="350362"/>
                    <a:pt x="434294" y="350362"/>
                  </a:cubicBezTo>
                  <a:lnTo>
                    <a:pt x="464673" y="350362"/>
                  </a:lnTo>
                  <a:lnTo>
                    <a:pt x="464673" y="323702"/>
                  </a:lnTo>
                  <a:lnTo>
                    <a:pt x="490783" y="335297"/>
                  </a:lnTo>
                  <a:lnTo>
                    <a:pt x="490783" y="350362"/>
                  </a:lnTo>
                  <a:lnTo>
                    <a:pt x="536352" y="350362"/>
                  </a:lnTo>
                  <a:lnTo>
                    <a:pt x="536352" y="330639"/>
                  </a:lnTo>
                  <a:cubicBezTo>
                    <a:pt x="542408" y="326080"/>
                    <a:pt x="547371" y="320035"/>
                    <a:pt x="550648" y="312899"/>
                  </a:cubicBezTo>
                  <a:cubicBezTo>
                    <a:pt x="551839" y="310223"/>
                    <a:pt x="552732" y="307547"/>
                    <a:pt x="553328" y="304772"/>
                  </a:cubicBezTo>
                  <a:close/>
                  <a:moveTo>
                    <a:pt x="376986" y="115620"/>
                  </a:moveTo>
                  <a:lnTo>
                    <a:pt x="437738" y="120874"/>
                  </a:lnTo>
                  <a:cubicBezTo>
                    <a:pt x="456499" y="122460"/>
                    <a:pt x="470396" y="139014"/>
                    <a:pt x="468808" y="157748"/>
                  </a:cubicBezTo>
                  <a:lnTo>
                    <a:pt x="463050" y="224559"/>
                  </a:lnTo>
                  <a:lnTo>
                    <a:pt x="432079" y="155766"/>
                  </a:lnTo>
                  <a:lnTo>
                    <a:pt x="446572" y="241509"/>
                  </a:lnTo>
                  <a:lnTo>
                    <a:pt x="518938" y="273725"/>
                  </a:lnTo>
                  <a:cubicBezTo>
                    <a:pt x="531842" y="279474"/>
                    <a:pt x="536607" y="295731"/>
                    <a:pt x="528368" y="307626"/>
                  </a:cubicBezTo>
                  <a:cubicBezTo>
                    <a:pt x="522213" y="316547"/>
                    <a:pt x="510401" y="320017"/>
                    <a:pt x="500275" y="315457"/>
                  </a:cubicBezTo>
                  <a:lnTo>
                    <a:pt x="416693" y="278285"/>
                  </a:lnTo>
                  <a:cubicBezTo>
                    <a:pt x="409645" y="275212"/>
                    <a:pt x="404682" y="268769"/>
                    <a:pt x="403391" y="261235"/>
                  </a:cubicBezTo>
                  <a:lnTo>
                    <a:pt x="387409" y="166471"/>
                  </a:lnTo>
                  <a:lnTo>
                    <a:pt x="381453" y="259848"/>
                  </a:lnTo>
                  <a:cubicBezTo>
                    <a:pt x="380758" y="271049"/>
                    <a:pt x="389097" y="290081"/>
                    <a:pt x="407759" y="298308"/>
                  </a:cubicBezTo>
                  <a:lnTo>
                    <a:pt x="445083" y="314961"/>
                  </a:lnTo>
                  <a:cubicBezTo>
                    <a:pt x="444984" y="316646"/>
                    <a:pt x="444984" y="315853"/>
                    <a:pt x="444984" y="330821"/>
                  </a:cubicBezTo>
                  <a:cubicBezTo>
                    <a:pt x="441013" y="330821"/>
                    <a:pt x="438432" y="330821"/>
                    <a:pt x="434263" y="330821"/>
                  </a:cubicBezTo>
                  <a:cubicBezTo>
                    <a:pt x="422550" y="330821"/>
                    <a:pt x="412127" y="336571"/>
                    <a:pt x="405674" y="345294"/>
                  </a:cubicBezTo>
                  <a:lnTo>
                    <a:pt x="397435" y="327253"/>
                  </a:lnTo>
                  <a:lnTo>
                    <a:pt x="382942" y="325964"/>
                  </a:lnTo>
                  <a:lnTo>
                    <a:pt x="398527" y="425288"/>
                  </a:lnTo>
                  <a:cubicBezTo>
                    <a:pt x="399321" y="430343"/>
                    <a:pt x="398626" y="435101"/>
                    <a:pt x="397138" y="439166"/>
                  </a:cubicBezTo>
                  <a:lnTo>
                    <a:pt x="350780" y="561982"/>
                  </a:lnTo>
                  <a:cubicBezTo>
                    <a:pt x="345420" y="576157"/>
                    <a:pt x="329537" y="583294"/>
                    <a:pt x="315342" y="577941"/>
                  </a:cubicBezTo>
                  <a:cubicBezTo>
                    <a:pt x="301147" y="572588"/>
                    <a:pt x="294000" y="556728"/>
                    <a:pt x="299360" y="542553"/>
                  </a:cubicBezTo>
                  <a:lnTo>
                    <a:pt x="343136" y="426577"/>
                  </a:lnTo>
                  <a:lnTo>
                    <a:pt x="326758" y="322198"/>
                  </a:lnTo>
                  <a:cubicBezTo>
                    <a:pt x="326658" y="321900"/>
                    <a:pt x="334500" y="211474"/>
                    <a:pt x="334500" y="211474"/>
                  </a:cubicBezTo>
                  <a:lnTo>
                    <a:pt x="317327" y="226343"/>
                  </a:lnTo>
                  <a:lnTo>
                    <a:pt x="266503" y="309311"/>
                  </a:lnTo>
                  <a:cubicBezTo>
                    <a:pt x="262830" y="315259"/>
                    <a:pt x="256973" y="318926"/>
                    <a:pt x="250719" y="319918"/>
                  </a:cubicBezTo>
                  <a:cubicBezTo>
                    <a:pt x="187089" y="416565"/>
                    <a:pt x="209027" y="383160"/>
                    <a:pt x="119191" y="520448"/>
                  </a:cubicBezTo>
                  <a:cubicBezTo>
                    <a:pt x="121772" y="524413"/>
                    <a:pt x="123658" y="528874"/>
                    <a:pt x="124651" y="533731"/>
                  </a:cubicBezTo>
                  <a:cubicBezTo>
                    <a:pt x="128919" y="554448"/>
                    <a:pt x="115618" y="574670"/>
                    <a:pt x="94871" y="578932"/>
                  </a:cubicBezTo>
                  <a:cubicBezTo>
                    <a:pt x="73926" y="583294"/>
                    <a:pt x="53874" y="569516"/>
                    <a:pt x="49605" y="549195"/>
                  </a:cubicBezTo>
                  <a:cubicBezTo>
                    <a:pt x="48613" y="544338"/>
                    <a:pt x="48513" y="539481"/>
                    <a:pt x="49407" y="534723"/>
                  </a:cubicBezTo>
                  <a:lnTo>
                    <a:pt x="9799" y="508653"/>
                  </a:lnTo>
                  <a:cubicBezTo>
                    <a:pt x="-227" y="502110"/>
                    <a:pt x="-3006" y="488629"/>
                    <a:pt x="3546" y="478618"/>
                  </a:cubicBezTo>
                  <a:lnTo>
                    <a:pt x="124750" y="293451"/>
                  </a:lnTo>
                  <a:cubicBezTo>
                    <a:pt x="131401" y="283439"/>
                    <a:pt x="144901" y="280565"/>
                    <a:pt x="154927" y="287206"/>
                  </a:cubicBezTo>
                  <a:lnTo>
                    <a:pt x="214983" y="326658"/>
                  </a:lnTo>
                  <a:lnTo>
                    <a:pt x="226995" y="308518"/>
                  </a:lnTo>
                  <a:cubicBezTo>
                    <a:pt x="223123" y="301579"/>
                    <a:pt x="223024" y="292757"/>
                    <a:pt x="227392" y="285521"/>
                  </a:cubicBezTo>
                  <a:lnTo>
                    <a:pt x="280102" y="199480"/>
                  </a:lnTo>
                  <a:cubicBezTo>
                    <a:pt x="281393" y="197399"/>
                    <a:pt x="282882" y="195614"/>
                    <a:pt x="284768" y="194028"/>
                  </a:cubicBezTo>
                  <a:lnTo>
                    <a:pt x="340059" y="146349"/>
                  </a:lnTo>
                  <a:cubicBezTo>
                    <a:pt x="341846" y="127812"/>
                    <a:pt x="358324" y="114034"/>
                    <a:pt x="376986" y="115620"/>
                  </a:cubicBezTo>
                  <a:close/>
                  <a:moveTo>
                    <a:pt x="421974" y="0"/>
                  </a:moveTo>
                  <a:cubicBezTo>
                    <a:pt x="449898" y="0"/>
                    <a:pt x="472534" y="22621"/>
                    <a:pt x="472534" y="50525"/>
                  </a:cubicBezTo>
                  <a:cubicBezTo>
                    <a:pt x="472534" y="78429"/>
                    <a:pt x="449898" y="101050"/>
                    <a:pt x="421974" y="101050"/>
                  </a:cubicBezTo>
                  <a:cubicBezTo>
                    <a:pt x="394050" y="101050"/>
                    <a:pt x="371414" y="78429"/>
                    <a:pt x="371414" y="50525"/>
                  </a:cubicBezTo>
                  <a:cubicBezTo>
                    <a:pt x="371414" y="22621"/>
                    <a:pt x="394050" y="0"/>
                    <a:pt x="42197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>
              <a:normAutofit fontScale="85000" lnSpcReduction="20000"/>
            </a:bodyPr>
            <a:lstStyle/>
            <a:p>
              <a:endParaRPr lang="zh-CN" altLang="en-US"/>
            </a:p>
          </p:txBody>
        </p:sp>
        <p:sp>
          <p:nvSpPr>
            <p:cNvPr id="19" name="">
              <a:extLst>
                <a:ext uri="{FF2B5EF4-FFF2-40B4-BE49-F238E27FC236}">
                  <a16:creationId xmlns:a16="http://schemas.microsoft.com/office/drawing/2014/main" id="{84BEC765-1BCB-42C4-90A6-5E9BA4AE1E7F}"/>
                </a:ext>
              </a:extLst>
            </p:cNvPr>
            <p:cNvSpPr/>
            <p:nvPr/>
          </p:nvSpPr>
          <p:spPr>
            <a:xfrm>
              <a:off x="5115364" y="3221463"/>
              <a:ext cx="1761744" cy="713232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rmAutofit/>
            </a:bodyPr>
            <a:lstStyle/>
            <a:p>
              <a:pPr lvl="0" algn="ctr" defTabSz="914378">
                <a:spcBef>
                  <a:spcPct val="0"/>
                </a:spcBef>
                <a:defRPr/>
              </a:pPr>
              <a:r>
                <a:rPr lang="en-US" altLang="zh-CN" b="1" u="sng" smtClean="0"/>
                <a:t>…</a:t>
              </a:r>
              <a:r>
                <a:rPr lang="en-US" altLang="zh-CN" sz="100" b="1" u="sng" smtClean="0"/>
                <a:t> </a:t>
              </a:r>
              <a:r>
                <a:rPr lang="en-US" altLang="zh-CN" b="1" u="sng" smtClean="0"/>
                <a:t>text</a:t>
              </a:r>
              <a:endParaRPr lang="zh-CN" altLang="en-US" b="1" u="sng" dirty="0"/>
            </a:p>
          </p:txBody>
        </p:sp>
        <p:grpSp>
          <p:nvGrpSpPr>
            <p:cNvPr id="20" name="">
              <a:extLst>
                <a:ext uri="{FF2B5EF4-FFF2-40B4-BE49-F238E27FC236}">
                  <a16:creationId xmlns:a16="http://schemas.microsoft.com/office/drawing/2014/main" id="{C00ED3CB-3DE7-4626-B34A-55E86631B7B8}"/>
                </a:ext>
              </a:extLst>
            </p:cNvPr>
            <p:cNvGrpSpPr/>
            <p:nvPr/>
          </p:nvGrpSpPr>
          <p:grpSpPr>
            <a:xfrm>
              <a:off x="7421140" y="1588641"/>
              <a:ext cx="2578029" cy="1046002"/>
              <a:chOff x="3032743" y="3092870"/>
              <a:chExt cx="2578029" cy="1046002"/>
            </a:xfrm>
          </p:grpSpPr>
          <p:sp>
            <p:nvSpPr>
              <p:cNvPr id="36" name="">
                <a:extLst>
                  <a:ext uri="{FF2B5EF4-FFF2-40B4-BE49-F238E27FC236}">
                    <a16:creationId xmlns:a16="http://schemas.microsoft.com/office/drawing/2014/main" id="{D37343DB-1EFA-4A91-BCFD-80C31AD519E7}"/>
                  </a:ext>
                </a:extLst>
              </p:cNvPr>
              <p:cNvSpPr txBox="1"/>
              <p:nvPr/>
            </p:nvSpPr>
            <p:spPr>
              <a:xfrm>
                <a:off x="3032743" y="3413864"/>
                <a:ext cx="2578029" cy="72500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100" dirty="0"/>
                  <a:t>Copy paste fonts</a:t>
                </a:r>
                <a:r>
                  <a:rPr lang="en-US" altLang="zh-CN" sz="1100"/>
                  <a:t>. </a:t>
                </a:r>
                <a:r>
                  <a:rPr lang="en-US" altLang="zh-CN" sz="1100" smtClean="0"/>
                  <a:t>C</a:t>
                </a:r>
                <a:r>
                  <a:rPr lang="en-US" altLang="zh-CN" sz="100" smtClean="0"/>
                  <a:t> </a:t>
                </a:r>
                <a:r>
                  <a:rPr lang="en-US" altLang="zh-CN" sz="1100" smtClean="0"/>
                  <a:t>hoose </a:t>
                </a:r>
                <a:r>
                  <a:rPr lang="en-US" altLang="zh-CN" sz="1100" dirty="0"/>
                  <a:t>the only option to retain </a:t>
                </a:r>
                <a:r>
                  <a:rPr lang="en-US" altLang="zh-CN" sz="1100"/>
                  <a:t>text.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altLang="zh-CN" sz="1100"/>
                  <a:t>……</a:t>
                </a:r>
                <a:endParaRPr lang="zh-CN" altLang="en-US" sz="1100" dirty="0"/>
              </a:p>
            </p:txBody>
          </p:sp>
          <p:sp>
            <p:nvSpPr>
              <p:cNvPr id="37" name="">
                <a:extLst>
                  <a:ext uri="{FF2B5EF4-FFF2-40B4-BE49-F238E27FC236}">
                    <a16:creationId xmlns:a16="http://schemas.microsoft.com/office/drawing/2014/main" id="{C7D2E6DD-2946-4E30-A79D-B8895A52FCCD}"/>
                  </a:ext>
                </a:extLst>
              </p:cNvPr>
              <p:cNvSpPr/>
              <p:nvPr/>
            </p:nvSpPr>
            <p:spPr>
              <a:xfrm>
                <a:off x="3032743" y="3092870"/>
                <a:ext cx="2578029" cy="32099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b">
                <a:normAutofit lnSpcReduction="10000"/>
              </a:bodyPr>
              <a:lstStyle/>
              <a:p>
                <a:pPr lvl="0" defTabSz="914378">
                  <a:spcBef>
                    <a:spcPct val="0"/>
                  </a:spcBef>
                  <a:defRPr/>
                </a:pPr>
                <a:r>
                  <a:rPr lang="en-US" altLang="zh-CN" sz="1600" b="1" smtClean="0"/>
                  <a:t>Tex</a:t>
                </a:r>
                <a:r>
                  <a:rPr lang="en-US" altLang="zh-CN" sz="100" b="1" smtClean="0"/>
                  <a:t> </a:t>
                </a:r>
                <a:r>
                  <a:rPr lang="en-US" altLang="zh-CN" sz="1600" b="1" smtClean="0"/>
                  <a:t>t </a:t>
                </a:r>
                <a:r>
                  <a:rPr lang="en-US" altLang="zh-CN" sz="1600" b="1" dirty="0"/>
                  <a:t>here</a:t>
                </a:r>
                <a:endParaRPr lang="zh-CN" altLang="en-US" sz="1600" b="1" dirty="0"/>
              </a:p>
            </p:txBody>
          </p:sp>
        </p:grpSp>
        <p:grpSp>
          <p:nvGrpSpPr>
            <p:cNvPr id="21" name="">
              <a:extLst>
                <a:ext uri="{FF2B5EF4-FFF2-40B4-BE49-F238E27FC236}">
                  <a16:creationId xmlns:a16="http://schemas.microsoft.com/office/drawing/2014/main" id="{272B16AD-7561-4CD6-A83F-F89A6F90B0BD}"/>
                </a:ext>
              </a:extLst>
            </p:cNvPr>
            <p:cNvGrpSpPr/>
            <p:nvPr/>
          </p:nvGrpSpPr>
          <p:grpSpPr>
            <a:xfrm>
              <a:off x="1946859" y="1588641"/>
              <a:ext cx="2578029" cy="1046002"/>
              <a:chOff x="3032743" y="3092870"/>
              <a:chExt cx="2578029" cy="1046002"/>
            </a:xfrm>
          </p:grpSpPr>
          <p:sp>
            <p:nvSpPr>
              <p:cNvPr id="34" name="">
                <a:extLst>
                  <a:ext uri="{FF2B5EF4-FFF2-40B4-BE49-F238E27FC236}">
                    <a16:creationId xmlns:a16="http://schemas.microsoft.com/office/drawing/2014/main" id="{306D09DB-D983-4A87-AD02-55834285065A}"/>
                  </a:ext>
                </a:extLst>
              </p:cNvPr>
              <p:cNvSpPr txBox="1"/>
              <p:nvPr/>
            </p:nvSpPr>
            <p:spPr>
              <a:xfrm>
                <a:off x="3032743" y="3413864"/>
                <a:ext cx="2578029" cy="72500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altLang="zh-CN" sz="1100" dirty="0"/>
                  <a:t>Copy paste fonts</a:t>
                </a:r>
                <a:r>
                  <a:rPr lang="en-US" altLang="zh-CN" sz="1100"/>
                  <a:t>. </a:t>
                </a:r>
                <a:r>
                  <a:rPr lang="en-US" altLang="zh-CN" sz="1100" smtClean="0"/>
                  <a:t>C</a:t>
                </a:r>
                <a:r>
                  <a:rPr lang="en-US" altLang="zh-CN" sz="100" smtClean="0"/>
                  <a:t> </a:t>
                </a:r>
                <a:r>
                  <a:rPr lang="en-US" altLang="zh-CN" sz="1100" smtClean="0"/>
                  <a:t>hoose </a:t>
                </a:r>
                <a:r>
                  <a:rPr lang="en-US" altLang="zh-CN" sz="1100" dirty="0"/>
                  <a:t>the only option to retain </a:t>
                </a:r>
                <a:r>
                  <a:rPr lang="en-US" altLang="zh-CN" sz="1100"/>
                  <a:t>text.</a:t>
                </a:r>
              </a:p>
              <a:p>
                <a:pPr algn="r">
                  <a:lnSpc>
                    <a:spcPct val="120000"/>
                  </a:lnSpc>
                </a:pPr>
                <a:r>
                  <a:rPr lang="en-US" altLang="zh-CN" sz="1100"/>
                  <a:t>……</a:t>
                </a:r>
                <a:endParaRPr lang="zh-CN" altLang="en-US" sz="1100" dirty="0"/>
              </a:p>
            </p:txBody>
          </p:sp>
          <p:sp>
            <p:nvSpPr>
              <p:cNvPr id="35" name="">
                <a:extLst>
                  <a:ext uri="{FF2B5EF4-FFF2-40B4-BE49-F238E27FC236}">
                    <a16:creationId xmlns:a16="http://schemas.microsoft.com/office/drawing/2014/main" id="{6F22C7A8-3ABB-4D72-9B5D-5281245319CE}"/>
                  </a:ext>
                </a:extLst>
              </p:cNvPr>
              <p:cNvSpPr/>
              <p:nvPr/>
            </p:nvSpPr>
            <p:spPr>
              <a:xfrm>
                <a:off x="3032743" y="3092870"/>
                <a:ext cx="2578029" cy="32099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b">
                <a:normAutofit lnSpcReduction="10000"/>
              </a:bodyPr>
              <a:lstStyle/>
              <a:p>
                <a:pPr lvl="0" algn="r" defTabSz="914378">
                  <a:spcBef>
                    <a:spcPct val="0"/>
                  </a:spcBef>
                  <a:defRPr/>
                </a:pPr>
                <a:r>
                  <a:rPr lang="en-US" altLang="zh-CN" sz="1600" b="1" smtClean="0"/>
                  <a:t>Tex</a:t>
                </a:r>
                <a:r>
                  <a:rPr lang="en-US" altLang="zh-CN" sz="100" b="1" smtClean="0"/>
                  <a:t> </a:t>
                </a:r>
                <a:r>
                  <a:rPr lang="en-US" altLang="zh-CN" sz="1600" b="1" smtClean="0"/>
                  <a:t>t </a:t>
                </a:r>
                <a:r>
                  <a:rPr lang="en-US" altLang="zh-CN" sz="1600" b="1" dirty="0"/>
                  <a:t>here</a:t>
                </a:r>
                <a:endParaRPr lang="zh-CN" altLang="en-US" sz="1600" b="1" dirty="0"/>
              </a:p>
            </p:txBody>
          </p:sp>
        </p:grpSp>
        <p:grpSp>
          <p:nvGrpSpPr>
            <p:cNvPr id="22" name="">
              <a:extLst>
                <a:ext uri="{FF2B5EF4-FFF2-40B4-BE49-F238E27FC236}">
                  <a16:creationId xmlns:a16="http://schemas.microsoft.com/office/drawing/2014/main" id="{471F138A-C6A6-48E3-9ACC-5A4785EBDCA1}"/>
                </a:ext>
              </a:extLst>
            </p:cNvPr>
            <p:cNvGrpSpPr/>
            <p:nvPr/>
          </p:nvGrpSpPr>
          <p:grpSpPr>
            <a:xfrm>
              <a:off x="7421140" y="4589118"/>
              <a:ext cx="2578029" cy="1046002"/>
              <a:chOff x="3032743" y="3092870"/>
              <a:chExt cx="2578029" cy="1046002"/>
            </a:xfrm>
          </p:grpSpPr>
          <p:sp>
            <p:nvSpPr>
              <p:cNvPr id="32" name="">
                <a:extLst>
                  <a:ext uri="{FF2B5EF4-FFF2-40B4-BE49-F238E27FC236}">
                    <a16:creationId xmlns:a16="http://schemas.microsoft.com/office/drawing/2014/main" id="{0BC64E66-F74A-4BAC-A208-597DD403CEC6}"/>
                  </a:ext>
                </a:extLst>
              </p:cNvPr>
              <p:cNvSpPr txBox="1"/>
              <p:nvPr/>
            </p:nvSpPr>
            <p:spPr>
              <a:xfrm>
                <a:off x="3032743" y="3413864"/>
                <a:ext cx="2578029" cy="72500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100" dirty="0"/>
                  <a:t>Copy paste fonts</a:t>
                </a:r>
                <a:r>
                  <a:rPr lang="en-US" altLang="zh-CN" sz="1100"/>
                  <a:t>. </a:t>
                </a:r>
                <a:r>
                  <a:rPr lang="en-US" altLang="zh-CN" sz="1100" smtClean="0"/>
                  <a:t>C</a:t>
                </a:r>
                <a:r>
                  <a:rPr lang="en-US" altLang="zh-CN" sz="100" smtClean="0"/>
                  <a:t> </a:t>
                </a:r>
                <a:r>
                  <a:rPr lang="en-US" altLang="zh-CN" sz="1100" smtClean="0"/>
                  <a:t>hoose </a:t>
                </a:r>
                <a:r>
                  <a:rPr lang="en-US" altLang="zh-CN" sz="1100" dirty="0"/>
                  <a:t>the only option to retain </a:t>
                </a:r>
                <a:r>
                  <a:rPr lang="en-US" altLang="zh-CN" sz="1100"/>
                  <a:t>text.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altLang="zh-CN" sz="1100"/>
                  <a:t>……</a:t>
                </a:r>
                <a:endParaRPr lang="zh-CN" altLang="en-US" sz="1100" dirty="0"/>
              </a:p>
            </p:txBody>
          </p:sp>
          <p:sp>
            <p:nvSpPr>
              <p:cNvPr id="33" name="">
                <a:extLst>
                  <a:ext uri="{FF2B5EF4-FFF2-40B4-BE49-F238E27FC236}">
                    <a16:creationId xmlns:a16="http://schemas.microsoft.com/office/drawing/2014/main" id="{247FA443-AA89-4B0E-B82D-DDC5DFBAB8EE}"/>
                  </a:ext>
                </a:extLst>
              </p:cNvPr>
              <p:cNvSpPr/>
              <p:nvPr/>
            </p:nvSpPr>
            <p:spPr>
              <a:xfrm>
                <a:off x="3032743" y="3092870"/>
                <a:ext cx="2578029" cy="32099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b">
                <a:normAutofit lnSpcReduction="10000"/>
              </a:bodyPr>
              <a:lstStyle/>
              <a:p>
                <a:pPr lvl="0" defTabSz="914378">
                  <a:spcBef>
                    <a:spcPct val="0"/>
                  </a:spcBef>
                  <a:defRPr/>
                </a:pPr>
                <a:r>
                  <a:rPr lang="en-US" altLang="zh-CN" sz="1600" b="1" smtClean="0"/>
                  <a:t>Tex</a:t>
                </a:r>
                <a:r>
                  <a:rPr lang="en-US" altLang="zh-CN" sz="100" b="1" smtClean="0"/>
                  <a:t> </a:t>
                </a:r>
                <a:r>
                  <a:rPr lang="en-US" altLang="zh-CN" sz="1600" b="1" smtClean="0"/>
                  <a:t>t </a:t>
                </a:r>
                <a:r>
                  <a:rPr lang="en-US" altLang="zh-CN" sz="1600" b="1" dirty="0"/>
                  <a:t>here</a:t>
                </a:r>
                <a:endParaRPr lang="zh-CN" altLang="en-US" sz="1600" b="1" dirty="0"/>
              </a:p>
            </p:txBody>
          </p:sp>
        </p:grpSp>
        <p:grpSp>
          <p:nvGrpSpPr>
            <p:cNvPr id="23" name="">
              <a:extLst>
                <a:ext uri="{FF2B5EF4-FFF2-40B4-BE49-F238E27FC236}">
                  <a16:creationId xmlns:a16="http://schemas.microsoft.com/office/drawing/2014/main" id="{E00B376A-A469-44BE-A243-E2F919DD15E5}"/>
                </a:ext>
              </a:extLst>
            </p:cNvPr>
            <p:cNvGrpSpPr/>
            <p:nvPr/>
          </p:nvGrpSpPr>
          <p:grpSpPr>
            <a:xfrm>
              <a:off x="1946859" y="4589118"/>
              <a:ext cx="2578029" cy="1046002"/>
              <a:chOff x="3032743" y="3092870"/>
              <a:chExt cx="2578029" cy="1046002"/>
            </a:xfrm>
          </p:grpSpPr>
          <p:sp>
            <p:nvSpPr>
              <p:cNvPr id="30" name="">
                <a:extLst>
                  <a:ext uri="{FF2B5EF4-FFF2-40B4-BE49-F238E27FC236}">
                    <a16:creationId xmlns:a16="http://schemas.microsoft.com/office/drawing/2014/main" id="{42961D2A-4203-4C11-A1B4-CA364B446957}"/>
                  </a:ext>
                </a:extLst>
              </p:cNvPr>
              <p:cNvSpPr txBox="1"/>
              <p:nvPr/>
            </p:nvSpPr>
            <p:spPr>
              <a:xfrm>
                <a:off x="3032743" y="3413864"/>
                <a:ext cx="2578029" cy="72500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altLang="zh-CN" sz="1100" dirty="0"/>
                  <a:t>Copy paste fonts</a:t>
                </a:r>
                <a:r>
                  <a:rPr lang="en-US" altLang="zh-CN" sz="1100"/>
                  <a:t>. </a:t>
                </a:r>
                <a:r>
                  <a:rPr lang="en-US" altLang="zh-CN" sz="1100" smtClean="0"/>
                  <a:t>C</a:t>
                </a:r>
                <a:r>
                  <a:rPr lang="en-US" altLang="zh-CN" sz="100" smtClean="0"/>
                  <a:t> </a:t>
                </a:r>
                <a:r>
                  <a:rPr lang="en-US" altLang="zh-CN" sz="1100" smtClean="0"/>
                  <a:t>hoose </a:t>
                </a:r>
                <a:r>
                  <a:rPr lang="en-US" altLang="zh-CN" sz="1100" dirty="0"/>
                  <a:t>the only option to retain </a:t>
                </a:r>
                <a:r>
                  <a:rPr lang="en-US" altLang="zh-CN" sz="1100"/>
                  <a:t>text.</a:t>
                </a:r>
              </a:p>
              <a:p>
                <a:pPr algn="r">
                  <a:lnSpc>
                    <a:spcPct val="120000"/>
                  </a:lnSpc>
                </a:pPr>
                <a:r>
                  <a:rPr lang="en-US" altLang="zh-CN" sz="1100"/>
                  <a:t>……</a:t>
                </a:r>
                <a:endParaRPr lang="zh-CN" altLang="en-US" sz="1100" dirty="0"/>
              </a:p>
            </p:txBody>
          </p:sp>
          <p:sp>
            <p:nvSpPr>
              <p:cNvPr id="31" name="">
                <a:extLst>
                  <a:ext uri="{FF2B5EF4-FFF2-40B4-BE49-F238E27FC236}">
                    <a16:creationId xmlns:a16="http://schemas.microsoft.com/office/drawing/2014/main" id="{FA0DCC77-764C-41E4-A9F4-37336A89742D}"/>
                  </a:ext>
                </a:extLst>
              </p:cNvPr>
              <p:cNvSpPr/>
              <p:nvPr/>
            </p:nvSpPr>
            <p:spPr>
              <a:xfrm>
                <a:off x="3032743" y="3092870"/>
                <a:ext cx="2578029" cy="32099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b">
                <a:normAutofit lnSpcReduction="10000"/>
              </a:bodyPr>
              <a:lstStyle/>
              <a:p>
                <a:pPr lvl="0" algn="r" defTabSz="914378">
                  <a:spcBef>
                    <a:spcPct val="0"/>
                  </a:spcBef>
                  <a:defRPr/>
                </a:pPr>
                <a:r>
                  <a:rPr lang="en-US" altLang="zh-CN" sz="1600" b="1" smtClean="0"/>
                  <a:t>Tex</a:t>
                </a:r>
                <a:r>
                  <a:rPr lang="en-US" altLang="zh-CN" sz="100" b="1" smtClean="0"/>
                  <a:t> </a:t>
                </a:r>
                <a:r>
                  <a:rPr lang="en-US" altLang="zh-CN" sz="1600" b="1" smtClean="0"/>
                  <a:t>t </a:t>
                </a:r>
                <a:r>
                  <a:rPr lang="en-US" altLang="zh-CN" sz="1600" b="1" dirty="0"/>
                  <a:t>here</a:t>
                </a:r>
                <a:endParaRPr lang="zh-CN" altLang="en-US" sz="1600" b="1" dirty="0"/>
              </a:p>
            </p:txBody>
          </p:sp>
        </p:grpSp>
        <p:grpSp>
          <p:nvGrpSpPr>
            <p:cNvPr id="24" name="">
              <a:extLst>
                <a:ext uri="{FF2B5EF4-FFF2-40B4-BE49-F238E27FC236}">
                  <a16:creationId xmlns:a16="http://schemas.microsoft.com/office/drawing/2014/main" id="{E654A7D4-42AC-4D3B-B43F-6E01E89CF1FC}"/>
                </a:ext>
              </a:extLst>
            </p:cNvPr>
            <p:cNvGrpSpPr/>
            <p:nvPr/>
          </p:nvGrpSpPr>
          <p:grpSpPr>
            <a:xfrm>
              <a:off x="1138668" y="3041505"/>
              <a:ext cx="2578029" cy="1046002"/>
              <a:chOff x="3032743" y="3092870"/>
              <a:chExt cx="2578029" cy="1046002"/>
            </a:xfrm>
          </p:grpSpPr>
          <p:sp>
            <p:nvSpPr>
              <p:cNvPr id="28" name="">
                <a:extLst>
                  <a:ext uri="{FF2B5EF4-FFF2-40B4-BE49-F238E27FC236}">
                    <a16:creationId xmlns:a16="http://schemas.microsoft.com/office/drawing/2014/main" id="{00C07E41-8446-4507-84DB-F28CCEFE55FC}"/>
                  </a:ext>
                </a:extLst>
              </p:cNvPr>
              <p:cNvSpPr txBox="1"/>
              <p:nvPr/>
            </p:nvSpPr>
            <p:spPr>
              <a:xfrm>
                <a:off x="3032743" y="3413864"/>
                <a:ext cx="2578029" cy="72500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altLang="zh-CN" sz="1100" dirty="0"/>
                  <a:t>Copy paste fonts</a:t>
                </a:r>
                <a:r>
                  <a:rPr lang="en-US" altLang="zh-CN" sz="1100"/>
                  <a:t>. </a:t>
                </a:r>
                <a:r>
                  <a:rPr lang="en-US" altLang="zh-CN" sz="1100" smtClean="0"/>
                  <a:t>C</a:t>
                </a:r>
                <a:r>
                  <a:rPr lang="en-US" altLang="zh-CN" sz="100" smtClean="0"/>
                  <a:t> </a:t>
                </a:r>
                <a:r>
                  <a:rPr lang="en-US" altLang="zh-CN" sz="1100" smtClean="0"/>
                  <a:t>hoose </a:t>
                </a:r>
                <a:r>
                  <a:rPr lang="en-US" altLang="zh-CN" sz="1100" dirty="0"/>
                  <a:t>the only option to retain </a:t>
                </a:r>
                <a:r>
                  <a:rPr lang="en-US" altLang="zh-CN" sz="1100"/>
                  <a:t>text.</a:t>
                </a:r>
              </a:p>
              <a:p>
                <a:pPr algn="r">
                  <a:lnSpc>
                    <a:spcPct val="120000"/>
                  </a:lnSpc>
                </a:pPr>
                <a:r>
                  <a:rPr lang="en-US" altLang="zh-CN" sz="1100"/>
                  <a:t>……</a:t>
                </a:r>
                <a:endParaRPr lang="zh-CN" altLang="en-US" sz="1100" dirty="0"/>
              </a:p>
            </p:txBody>
          </p:sp>
          <p:sp>
            <p:nvSpPr>
              <p:cNvPr id="29" name="">
                <a:extLst>
                  <a:ext uri="{FF2B5EF4-FFF2-40B4-BE49-F238E27FC236}">
                    <a16:creationId xmlns:a16="http://schemas.microsoft.com/office/drawing/2014/main" id="{8A1C2B8D-7F3E-4133-BA0E-A55E896B6A4B}"/>
                  </a:ext>
                </a:extLst>
              </p:cNvPr>
              <p:cNvSpPr/>
              <p:nvPr/>
            </p:nvSpPr>
            <p:spPr>
              <a:xfrm>
                <a:off x="3032743" y="3092870"/>
                <a:ext cx="2578029" cy="32099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b">
                <a:normAutofit lnSpcReduction="10000"/>
              </a:bodyPr>
              <a:lstStyle/>
              <a:p>
                <a:pPr lvl="0" algn="r" defTabSz="914378">
                  <a:spcBef>
                    <a:spcPct val="0"/>
                  </a:spcBef>
                  <a:defRPr/>
                </a:pPr>
                <a:r>
                  <a:rPr lang="en-US" altLang="zh-CN" sz="1600" b="1" smtClean="0"/>
                  <a:t>Tex</a:t>
                </a:r>
                <a:r>
                  <a:rPr lang="en-US" altLang="zh-CN" sz="100" b="1" smtClean="0"/>
                  <a:t> </a:t>
                </a:r>
                <a:r>
                  <a:rPr lang="en-US" altLang="zh-CN" sz="1600" b="1" smtClean="0"/>
                  <a:t>t </a:t>
                </a:r>
                <a:r>
                  <a:rPr lang="en-US" altLang="zh-CN" sz="1600" b="1" dirty="0"/>
                  <a:t>here</a:t>
                </a:r>
                <a:endParaRPr lang="zh-CN" altLang="en-US" sz="1600" b="1" dirty="0"/>
              </a:p>
            </p:txBody>
          </p:sp>
        </p:grpSp>
        <p:grpSp>
          <p:nvGrpSpPr>
            <p:cNvPr id="25" name="">
              <a:extLst>
                <a:ext uri="{FF2B5EF4-FFF2-40B4-BE49-F238E27FC236}">
                  <a16:creationId xmlns:a16="http://schemas.microsoft.com/office/drawing/2014/main" id="{BEBF7F4D-DC77-46F2-B39A-554A09EBD273}"/>
                </a:ext>
              </a:extLst>
            </p:cNvPr>
            <p:cNvGrpSpPr/>
            <p:nvPr/>
          </p:nvGrpSpPr>
          <p:grpSpPr>
            <a:xfrm>
              <a:off x="8475303" y="3041505"/>
              <a:ext cx="2578029" cy="1046002"/>
              <a:chOff x="3032743" y="3092870"/>
              <a:chExt cx="2578029" cy="1046002"/>
            </a:xfrm>
          </p:grpSpPr>
          <p:sp>
            <p:nvSpPr>
              <p:cNvPr id="26" name="">
                <a:extLst>
                  <a:ext uri="{FF2B5EF4-FFF2-40B4-BE49-F238E27FC236}">
                    <a16:creationId xmlns:a16="http://schemas.microsoft.com/office/drawing/2014/main" id="{726F5595-2AD5-492C-A71E-A9E77D2B40C3}"/>
                  </a:ext>
                </a:extLst>
              </p:cNvPr>
              <p:cNvSpPr txBox="1"/>
              <p:nvPr/>
            </p:nvSpPr>
            <p:spPr>
              <a:xfrm>
                <a:off x="3032743" y="3413864"/>
                <a:ext cx="2578029" cy="72500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100" dirty="0"/>
                  <a:t>Copy paste fonts</a:t>
                </a:r>
                <a:r>
                  <a:rPr lang="en-US" altLang="zh-CN" sz="1100"/>
                  <a:t>. </a:t>
                </a:r>
                <a:r>
                  <a:rPr lang="en-US" altLang="zh-CN" sz="1100" smtClean="0"/>
                  <a:t>C</a:t>
                </a:r>
                <a:r>
                  <a:rPr lang="en-US" altLang="zh-CN" sz="100" smtClean="0"/>
                  <a:t> </a:t>
                </a:r>
                <a:r>
                  <a:rPr lang="en-US" altLang="zh-CN" sz="1100" smtClean="0"/>
                  <a:t>hoose </a:t>
                </a:r>
                <a:r>
                  <a:rPr lang="en-US" altLang="zh-CN" sz="1100" dirty="0"/>
                  <a:t>the only option to retain </a:t>
                </a:r>
                <a:r>
                  <a:rPr lang="en-US" altLang="zh-CN" sz="1100"/>
                  <a:t>text.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altLang="zh-CN" sz="1100"/>
                  <a:t>……</a:t>
                </a:r>
                <a:endParaRPr lang="zh-CN" altLang="en-US" sz="1100" dirty="0"/>
              </a:p>
            </p:txBody>
          </p:sp>
          <p:sp>
            <p:nvSpPr>
              <p:cNvPr id="27" name="">
                <a:extLst>
                  <a:ext uri="{FF2B5EF4-FFF2-40B4-BE49-F238E27FC236}">
                    <a16:creationId xmlns:a16="http://schemas.microsoft.com/office/drawing/2014/main" id="{4ED25CB3-8FFC-41C7-97FA-B721DFA6ADF7}"/>
                  </a:ext>
                </a:extLst>
              </p:cNvPr>
              <p:cNvSpPr/>
              <p:nvPr/>
            </p:nvSpPr>
            <p:spPr>
              <a:xfrm>
                <a:off x="3032743" y="3092870"/>
                <a:ext cx="2578029" cy="32099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b">
                <a:normAutofit lnSpcReduction="10000"/>
              </a:bodyPr>
              <a:lstStyle/>
              <a:p>
                <a:pPr lvl="0" defTabSz="914378">
                  <a:spcBef>
                    <a:spcPct val="0"/>
                  </a:spcBef>
                  <a:defRPr/>
                </a:pPr>
                <a:r>
                  <a:rPr lang="en-US" altLang="zh-CN" sz="1600" b="1" smtClean="0"/>
                  <a:t>Tex</a:t>
                </a:r>
                <a:r>
                  <a:rPr lang="en-US" altLang="zh-CN" sz="100" b="1" smtClean="0"/>
                  <a:t> </a:t>
                </a:r>
                <a:r>
                  <a:rPr lang="en-US" altLang="zh-CN" sz="1600" b="1" smtClean="0"/>
                  <a:t>t </a:t>
                </a:r>
                <a:r>
                  <a:rPr lang="en-US" altLang="zh-CN" sz="1600" b="1" dirty="0"/>
                  <a:t>here</a:t>
                </a:r>
                <a:endParaRPr lang="zh-CN" altLang="en-US" sz="16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3514326"/>
      </p:ext>
    </p:extLst>
  </p:cSld>
  <p:clrMapOvr>
    <a:masterClrMapping/>
  </p:clrMapOvr>
</p:sld>
</file>

<file path=ppt/slides/slide1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预防措施</a:t>
            </a:r>
          </a:p>
        </p:txBody>
      </p:sp>
      <p:sp>
        <p:nvSpPr>
          <p:cNvPr id="3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请在插入菜单</a:t>
            </a:r>
            <a:r>
              <a:rPr lang="en-US" altLang="zh-CN" smtClean="0"/>
              <a:t>—</a:t>
            </a:r>
            <a:r>
              <a:rPr lang="zh-CN" altLang="en-US" smtClean="0"/>
              <a:t>页眉和页脚中修改此文本</a:t>
            </a:r>
            <a:endParaRPr lang="zh-CN" altLang="en-US" dirty="0"/>
          </a:p>
        </p:txBody>
      </p:sp>
      <p:sp>
        <p:nvSpPr>
          <p:cNvPr id="4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15</a:t>
            </a:fld>
            <a:endParaRPr lang="zh-CN" altLang="en-US"/>
          </a:p>
        </p:txBody>
      </p:sp>
      <p:grpSp>
        <p:nvGrpSpPr>
          <p:cNvPr id="5" name="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/>
        </p:nvGrpSpPr>
        <p:grpSpPr>
          <a:xfrm>
            <a:off x="781302" y="1130300"/>
            <a:ext cx="10616696" cy="5003800"/>
            <a:chOff x="781302" y="1130300"/>
            <a:chExt cx="10616696" cy="5003800"/>
          </a:xfrm>
        </p:grpSpPr>
        <p:sp>
          <p:nvSpPr>
            <p:cNvPr id="6" name="">
              <a:extLst>
                <a:ext uri="{FF2B5EF4-FFF2-40B4-BE49-F238E27FC236}">
                  <a16:creationId xmlns:a16="http://schemas.microsoft.com/office/drawing/2014/main" id="{EB260496-3308-4CC0-9C45-F2510EE75D5E}"/>
                </a:ext>
              </a:extLst>
            </p:cNvPr>
            <p:cNvSpPr/>
            <p:nvPr/>
          </p:nvSpPr>
          <p:spPr>
            <a:xfrm>
              <a:off x="4535201" y="1130300"/>
              <a:ext cx="3108898" cy="5003800"/>
            </a:xfrm>
            <a:prstGeom prst="hexagon">
              <a:avLst>
                <a:gd name="adj" fmla="val 50000"/>
                <a:gd name="vf" fmla="val 115470"/>
              </a:avLst>
            </a:prstGeom>
            <a:solidFill>
              <a:schemeClr val="bg1"/>
            </a:solidFill>
            <a:ln w="3175">
              <a:solidFill>
                <a:schemeClr val="bg1">
                  <a:lumMod val="95000"/>
                </a:schemeClr>
              </a:solidFill>
            </a:ln>
            <a:effectLst>
              <a:outerShdw dist="381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/>
            </a:p>
          </p:txBody>
        </p:sp>
        <p:grpSp>
          <p:nvGrpSpPr>
            <p:cNvPr id="7" name=""/>
            <p:cNvGrpSpPr/>
            <p:nvPr/>
          </p:nvGrpSpPr>
          <p:grpSpPr>
            <a:xfrm>
              <a:off x="4268499" y="3344250"/>
              <a:ext cx="575900" cy="575900"/>
              <a:chOff x="3992906" y="2095181"/>
              <a:chExt cx="626342" cy="626342"/>
            </a:xfrm>
          </p:grpSpPr>
          <p:sp>
            <p:nvSpPr>
              <p:cNvPr id="35" name="">
                <a:extLst>
                  <a:ext uri="{FF2B5EF4-FFF2-40B4-BE49-F238E27FC236}">
                    <a16:creationId xmlns:a16="http://schemas.microsoft.com/office/drawing/2014/main" id="{F00849D9-B5C3-4F64-94E3-F071F46E14C1}"/>
                  </a:ext>
                </a:extLst>
              </p:cNvPr>
              <p:cNvSpPr/>
              <p:nvPr/>
            </p:nvSpPr>
            <p:spPr>
              <a:xfrm>
                <a:off x="3992906" y="2095181"/>
                <a:ext cx="626342" cy="626342"/>
              </a:xfrm>
              <a:prstGeom prst="ellipse">
                <a:avLst/>
              </a:prstGeom>
              <a:solidFill>
                <a:schemeClr val="accent1"/>
              </a:solidFill>
              <a:ln w="571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36" name="">
                <a:extLst>
                  <a:ext uri="{FF2B5EF4-FFF2-40B4-BE49-F238E27FC236}">
                    <a16:creationId xmlns:a16="http://schemas.microsoft.com/office/drawing/2014/main" id="{796F308C-D82C-4651-89C2-33B25D4016E3}"/>
                  </a:ext>
                </a:extLst>
              </p:cNvPr>
              <p:cNvSpPr/>
              <p:nvPr/>
            </p:nvSpPr>
            <p:spPr>
              <a:xfrm>
                <a:off x="4150507" y="2263288"/>
                <a:ext cx="311141" cy="290128"/>
              </a:xfrm>
              <a:custGeom>
                <a:avLst/>
                <a:gdLst>
                  <a:gd name="T0" fmla="*/ 3958 w 4630"/>
                  <a:gd name="T1" fmla="*/ 1193 h 4324"/>
                  <a:gd name="T2" fmla="*/ 3772 w 4630"/>
                  <a:gd name="T3" fmla="*/ 1223 h 4324"/>
                  <a:gd name="T4" fmla="*/ 3358 w 4630"/>
                  <a:gd name="T5" fmla="*/ 1778 h 4324"/>
                  <a:gd name="T6" fmla="*/ 3055 w 4630"/>
                  <a:gd name="T7" fmla="*/ 1876 h 4324"/>
                  <a:gd name="T8" fmla="*/ 2515 w 4630"/>
                  <a:gd name="T9" fmla="*/ 1484 h 4324"/>
                  <a:gd name="T10" fmla="*/ 2515 w 4630"/>
                  <a:gd name="T11" fmla="*/ 1166 h 4324"/>
                  <a:gd name="T12" fmla="*/ 2915 w 4630"/>
                  <a:gd name="T13" fmla="*/ 600 h 4324"/>
                  <a:gd name="T14" fmla="*/ 2315 w 4630"/>
                  <a:gd name="T15" fmla="*/ 0 h 4324"/>
                  <a:gd name="T16" fmla="*/ 1715 w 4630"/>
                  <a:gd name="T17" fmla="*/ 600 h 4324"/>
                  <a:gd name="T18" fmla="*/ 2115 w 4630"/>
                  <a:gd name="T19" fmla="*/ 1166 h 4324"/>
                  <a:gd name="T20" fmla="*/ 2115 w 4630"/>
                  <a:gd name="T21" fmla="*/ 1484 h 4324"/>
                  <a:gd name="T22" fmla="*/ 1575 w 4630"/>
                  <a:gd name="T23" fmla="*/ 1877 h 4324"/>
                  <a:gd name="T24" fmla="*/ 1273 w 4630"/>
                  <a:gd name="T25" fmla="*/ 1778 h 4324"/>
                  <a:gd name="T26" fmla="*/ 858 w 4630"/>
                  <a:gd name="T27" fmla="*/ 1223 h 4324"/>
                  <a:gd name="T28" fmla="*/ 673 w 4630"/>
                  <a:gd name="T29" fmla="*/ 1193 h 4324"/>
                  <a:gd name="T30" fmla="*/ 102 w 4630"/>
                  <a:gd name="T31" fmla="*/ 1608 h 4324"/>
                  <a:gd name="T32" fmla="*/ 488 w 4630"/>
                  <a:gd name="T33" fmla="*/ 2364 h 4324"/>
                  <a:gd name="T34" fmla="*/ 673 w 4630"/>
                  <a:gd name="T35" fmla="*/ 2394 h 4324"/>
                  <a:gd name="T36" fmla="*/ 1149 w 4630"/>
                  <a:gd name="T37" fmla="*/ 2159 h 4324"/>
                  <a:gd name="T38" fmla="*/ 1452 w 4630"/>
                  <a:gd name="T39" fmla="*/ 2258 h 4324"/>
                  <a:gd name="T40" fmla="*/ 1449 w 4630"/>
                  <a:gd name="T41" fmla="*/ 2327 h 4324"/>
                  <a:gd name="T42" fmla="*/ 1658 w 4630"/>
                  <a:gd name="T43" fmla="*/ 2891 h 4324"/>
                  <a:gd name="T44" fmla="*/ 1471 w 4630"/>
                  <a:gd name="T45" fmla="*/ 3149 h 4324"/>
                  <a:gd name="T46" fmla="*/ 1301 w 4630"/>
                  <a:gd name="T47" fmla="*/ 3124 h 4324"/>
                  <a:gd name="T48" fmla="*/ 815 w 4630"/>
                  <a:gd name="T49" fmla="*/ 3371 h 4324"/>
                  <a:gd name="T50" fmla="*/ 948 w 4630"/>
                  <a:gd name="T51" fmla="*/ 4209 h 4324"/>
                  <a:gd name="T52" fmla="*/ 1300 w 4630"/>
                  <a:gd name="T53" fmla="*/ 4324 h 4324"/>
                  <a:gd name="T54" fmla="*/ 1786 w 4630"/>
                  <a:gd name="T55" fmla="*/ 4077 h 4324"/>
                  <a:gd name="T56" fmla="*/ 1795 w 4630"/>
                  <a:gd name="T57" fmla="*/ 3384 h 4324"/>
                  <a:gd name="T58" fmla="*/ 1981 w 4630"/>
                  <a:gd name="T59" fmla="*/ 3127 h 4324"/>
                  <a:gd name="T60" fmla="*/ 2315 w 4630"/>
                  <a:gd name="T61" fmla="*/ 3194 h 4324"/>
                  <a:gd name="T62" fmla="*/ 2647 w 4630"/>
                  <a:gd name="T63" fmla="*/ 3127 h 4324"/>
                  <a:gd name="T64" fmla="*/ 2836 w 4630"/>
                  <a:gd name="T65" fmla="*/ 3385 h 4324"/>
                  <a:gd name="T66" fmla="*/ 2845 w 4630"/>
                  <a:gd name="T67" fmla="*/ 4077 h 4324"/>
                  <a:gd name="T68" fmla="*/ 3331 w 4630"/>
                  <a:gd name="T69" fmla="*/ 4324 h 4324"/>
                  <a:gd name="T70" fmla="*/ 3331 w 4630"/>
                  <a:gd name="T71" fmla="*/ 4324 h 4324"/>
                  <a:gd name="T72" fmla="*/ 3683 w 4630"/>
                  <a:gd name="T73" fmla="*/ 4209 h 4324"/>
                  <a:gd name="T74" fmla="*/ 3816 w 4630"/>
                  <a:gd name="T75" fmla="*/ 3371 h 4324"/>
                  <a:gd name="T76" fmla="*/ 3330 w 4630"/>
                  <a:gd name="T77" fmla="*/ 3124 h 4324"/>
                  <a:gd name="T78" fmla="*/ 3159 w 4630"/>
                  <a:gd name="T79" fmla="*/ 3149 h 4324"/>
                  <a:gd name="T80" fmla="*/ 2971 w 4630"/>
                  <a:gd name="T81" fmla="*/ 2893 h 4324"/>
                  <a:gd name="T82" fmla="*/ 3182 w 4630"/>
                  <a:gd name="T83" fmla="*/ 2327 h 4324"/>
                  <a:gd name="T84" fmla="*/ 3179 w 4630"/>
                  <a:gd name="T85" fmla="*/ 2257 h 4324"/>
                  <a:gd name="T86" fmla="*/ 3481 w 4630"/>
                  <a:gd name="T87" fmla="*/ 2159 h 4324"/>
                  <a:gd name="T88" fmla="*/ 3957 w 4630"/>
                  <a:gd name="T89" fmla="*/ 2394 h 4324"/>
                  <a:gd name="T90" fmla="*/ 3957 w 4630"/>
                  <a:gd name="T91" fmla="*/ 2394 h 4324"/>
                  <a:gd name="T92" fmla="*/ 4143 w 4630"/>
                  <a:gd name="T93" fmla="*/ 2364 h 4324"/>
                  <a:gd name="T94" fmla="*/ 4528 w 4630"/>
                  <a:gd name="T95" fmla="*/ 1608 h 4324"/>
                  <a:gd name="T96" fmla="*/ 3958 w 4630"/>
                  <a:gd name="T97" fmla="*/ 1193 h 4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630" h="4324">
                    <a:moveTo>
                      <a:pt x="3958" y="1193"/>
                    </a:moveTo>
                    <a:cubicBezTo>
                      <a:pt x="3895" y="1193"/>
                      <a:pt x="3832" y="1203"/>
                      <a:pt x="3772" y="1223"/>
                    </a:cubicBezTo>
                    <a:cubicBezTo>
                      <a:pt x="3524" y="1304"/>
                      <a:pt x="3364" y="1531"/>
                      <a:pt x="3358" y="1778"/>
                    </a:cubicBezTo>
                    <a:lnTo>
                      <a:pt x="3055" y="1876"/>
                    </a:lnTo>
                    <a:cubicBezTo>
                      <a:pt x="2936" y="1682"/>
                      <a:pt x="2743" y="1538"/>
                      <a:pt x="2515" y="1484"/>
                    </a:cubicBezTo>
                    <a:lnTo>
                      <a:pt x="2515" y="1166"/>
                    </a:lnTo>
                    <a:cubicBezTo>
                      <a:pt x="2748" y="1083"/>
                      <a:pt x="2915" y="861"/>
                      <a:pt x="2915" y="600"/>
                    </a:cubicBezTo>
                    <a:cubicBezTo>
                      <a:pt x="2915" y="270"/>
                      <a:pt x="2646" y="0"/>
                      <a:pt x="2315" y="0"/>
                    </a:cubicBezTo>
                    <a:cubicBezTo>
                      <a:pt x="1984" y="0"/>
                      <a:pt x="1715" y="270"/>
                      <a:pt x="1715" y="600"/>
                    </a:cubicBezTo>
                    <a:cubicBezTo>
                      <a:pt x="1715" y="861"/>
                      <a:pt x="1882" y="1083"/>
                      <a:pt x="2115" y="1166"/>
                    </a:cubicBezTo>
                    <a:lnTo>
                      <a:pt x="2115" y="1484"/>
                    </a:lnTo>
                    <a:cubicBezTo>
                      <a:pt x="1887" y="1538"/>
                      <a:pt x="1694" y="1682"/>
                      <a:pt x="1575" y="1877"/>
                    </a:cubicBezTo>
                    <a:lnTo>
                      <a:pt x="1273" y="1778"/>
                    </a:lnTo>
                    <a:cubicBezTo>
                      <a:pt x="1266" y="1531"/>
                      <a:pt x="1107" y="1304"/>
                      <a:pt x="858" y="1223"/>
                    </a:cubicBezTo>
                    <a:cubicBezTo>
                      <a:pt x="798" y="1203"/>
                      <a:pt x="736" y="1193"/>
                      <a:pt x="673" y="1193"/>
                    </a:cubicBezTo>
                    <a:cubicBezTo>
                      <a:pt x="412" y="1193"/>
                      <a:pt x="183" y="1360"/>
                      <a:pt x="102" y="1608"/>
                    </a:cubicBezTo>
                    <a:cubicBezTo>
                      <a:pt x="0" y="1923"/>
                      <a:pt x="173" y="2262"/>
                      <a:pt x="488" y="2364"/>
                    </a:cubicBezTo>
                    <a:cubicBezTo>
                      <a:pt x="548" y="2384"/>
                      <a:pt x="610" y="2394"/>
                      <a:pt x="673" y="2394"/>
                    </a:cubicBezTo>
                    <a:cubicBezTo>
                      <a:pt x="864" y="2394"/>
                      <a:pt x="1038" y="2304"/>
                      <a:pt x="1149" y="2159"/>
                    </a:cubicBezTo>
                    <a:lnTo>
                      <a:pt x="1452" y="2258"/>
                    </a:lnTo>
                    <a:cubicBezTo>
                      <a:pt x="1450" y="2281"/>
                      <a:pt x="1449" y="2304"/>
                      <a:pt x="1449" y="2327"/>
                    </a:cubicBezTo>
                    <a:cubicBezTo>
                      <a:pt x="1449" y="2542"/>
                      <a:pt x="1528" y="2740"/>
                      <a:pt x="1658" y="2891"/>
                    </a:cubicBezTo>
                    <a:lnTo>
                      <a:pt x="1471" y="3149"/>
                    </a:lnTo>
                    <a:cubicBezTo>
                      <a:pt x="1416" y="3132"/>
                      <a:pt x="1359" y="3124"/>
                      <a:pt x="1301" y="3124"/>
                    </a:cubicBezTo>
                    <a:cubicBezTo>
                      <a:pt x="1109" y="3124"/>
                      <a:pt x="927" y="3216"/>
                      <a:pt x="815" y="3371"/>
                    </a:cubicBezTo>
                    <a:cubicBezTo>
                      <a:pt x="620" y="3639"/>
                      <a:pt x="680" y="4015"/>
                      <a:pt x="948" y="4209"/>
                    </a:cubicBezTo>
                    <a:cubicBezTo>
                      <a:pt x="1051" y="4284"/>
                      <a:pt x="1173" y="4324"/>
                      <a:pt x="1300" y="4324"/>
                    </a:cubicBezTo>
                    <a:cubicBezTo>
                      <a:pt x="1492" y="4324"/>
                      <a:pt x="1673" y="4232"/>
                      <a:pt x="1786" y="4077"/>
                    </a:cubicBezTo>
                    <a:cubicBezTo>
                      <a:pt x="1939" y="3866"/>
                      <a:pt x="1934" y="3588"/>
                      <a:pt x="1795" y="3384"/>
                    </a:cubicBezTo>
                    <a:lnTo>
                      <a:pt x="1981" y="3127"/>
                    </a:lnTo>
                    <a:cubicBezTo>
                      <a:pt x="2084" y="3170"/>
                      <a:pt x="2197" y="3194"/>
                      <a:pt x="2315" y="3194"/>
                    </a:cubicBezTo>
                    <a:cubicBezTo>
                      <a:pt x="2433" y="3194"/>
                      <a:pt x="2545" y="3170"/>
                      <a:pt x="2647" y="3127"/>
                    </a:cubicBezTo>
                    <a:lnTo>
                      <a:pt x="2836" y="3385"/>
                    </a:lnTo>
                    <a:cubicBezTo>
                      <a:pt x="2696" y="3588"/>
                      <a:pt x="2692" y="3866"/>
                      <a:pt x="2845" y="4077"/>
                    </a:cubicBezTo>
                    <a:cubicBezTo>
                      <a:pt x="2957" y="4232"/>
                      <a:pt x="3139" y="4324"/>
                      <a:pt x="3331" y="4324"/>
                    </a:cubicBezTo>
                    <a:lnTo>
                      <a:pt x="3331" y="4324"/>
                    </a:lnTo>
                    <a:cubicBezTo>
                      <a:pt x="3458" y="4324"/>
                      <a:pt x="3580" y="4284"/>
                      <a:pt x="3683" y="4209"/>
                    </a:cubicBezTo>
                    <a:cubicBezTo>
                      <a:pt x="3951" y="4015"/>
                      <a:pt x="4010" y="3639"/>
                      <a:pt x="3816" y="3371"/>
                    </a:cubicBezTo>
                    <a:cubicBezTo>
                      <a:pt x="3703" y="3216"/>
                      <a:pt x="3522" y="3124"/>
                      <a:pt x="3330" y="3124"/>
                    </a:cubicBezTo>
                    <a:cubicBezTo>
                      <a:pt x="3271" y="3124"/>
                      <a:pt x="3214" y="3133"/>
                      <a:pt x="3159" y="3149"/>
                    </a:cubicBezTo>
                    <a:lnTo>
                      <a:pt x="2971" y="2893"/>
                    </a:lnTo>
                    <a:cubicBezTo>
                      <a:pt x="3102" y="2741"/>
                      <a:pt x="3182" y="2543"/>
                      <a:pt x="3182" y="2327"/>
                    </a:cubicBezTo>
                    <a:cubicBezTo>
                      <a:pt x="3182" y="2303"/>
                      <a:pt x="3181" y="2280"/>
                      <a:pt x="3179" y="2257"/>
                    </a:cubicBezTo>
                    <a:lnTo>
                      <a:pt x="3481" y="2159"/>
                    </a:lnTo>
                    <a:cubicBezTo>
                      <a:pt x="3592" y="2304"/>
                      <a:pt x="3766" y="2394"/>
                      <a:pt x="3957" y="2394"/>
                    </a:cubicBezTo>
                    <a:lnTo>
                      <a:pt x="3957" y="2394"/>
                    </a:lnTo>
                    <a:cubicBezTo>
                      <a:pt x="4020" y="2394"/>
                      <a:pt x="4083" y="2384"/>
                      <a:pt x="4143" y="2364"/>
                    </a:cubicBezTo>
                    <a:cubicBezTo>
                      <a:pt x="4458" y="2262"/>
                      <a:pt x="4630" y="1923"/>
                      <a:pt x="4528" y="1608"/>
                    </a:cubicBezTo>
                    <a:cubicBezTo>
                      <a:pt x="4447" y="1360"/>
                      <a:pt x="4218" y="1193"/>
                      <a:pt x="3958" y="119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77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/>
              </a:p>
            </p:txBody>
          </p:sp>
        </p:grpSp>
        <p:sp>
          <p:nvSpPr>
            <p:cNvPr id="8" name="">
              <a:extLst>
                <a:ext uri="{FF2B5EF4-FFF2-40B4-BE49-F238E27FC236}">
                  <a16:creationId xmlns:a16="http://schemas.microsoft.com/office/drawing/2014/main" id="{9D81314A-1423-4AD0-A4EF-A1FB0EFF46ED}"/>
                </a:ext>
              </a:extLst>
            </p:cNvPr>
            <p:cNvSpPr txBox="1"/>
            <p:nvPr/>
          </p:nvSpPr>
          <p:spPr>
            <a:xfrm>
              <a:off x="781302" y="3251954"/>
              <a:ext cx="3304376" cy="76049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en-US" altLang="zh-CN" sz="1100" dirty="0"/>
                <a:t>Copy </a:t>
              </a:r>
              <a:r>
                <a:rPr lang="en-US" altLang="zh-CN" sz="1100"/>
                <a:t>paste </a:t>
              </a:r>
              <a:r>
                <a:rPr lang="en-US" altLang="zh-CN" sz="1100" smtClean="0"/>
                <a:t>f</a:t>
              </a:r>
              <a:r>
                <a:rPr lang="en-US" altLang="zh-CN" sz="100" smtClean="0"/>
                <a:t> </a:t>
              </a:r>
              <a:r>
                <a:rPr lang="en-US" altLang="zh-CN" sz="1100" smtClean="0"/>
                <a:t>onts</a:t>
              </a:r>
              <a:r>
                <a:rPr lang="en-US" altLang="zh-CN" sz="1100" dirty="0"/>
                <a:t>. Choose the only option to retain text.….</a:t>
              </a:r>
            </a:p>
          </p:txBody>
        </p:sp>
        <p:grpSp>
          <p:nvGrpSpPr>
            <p:cNvPr id="9" name=""/>
            <p:cNvGrpSpPr/>
            <p:nvPr/>
          </p:nvGrpSpPr>
          <p:grpSpPr>
            <a:xfrm>
              <a:off x="7334901" y="3344250"/>
              <a:ext cx="575900" cy="575900"/>
              <a:chOff x="7527692" y="2095181"/>
              <a:chExt cx="626342" cy="626342"/>
            </a:xfrm>
          </p:grpSpPr>
          <p:sp>
            <p:nvSpPr>
              <p:cNvPr id="33" name="">
                <a:extLst>
                  <a:ext uri="{FF2B5EF4-FFF2-40B4-BE49-F238E27FC236}">
                    <a16:creationId xmlns:a16="http://schemas.microsoft.com/office/drawing/2014/main" id="{F00849D9-B5C3-4F64-94E3-F071F46E14C1}"/>
                  </a:ext>
                </a:extLst>
              </p:cNvPr>
              <p:cNvSpPr/>
              <p:nvPr/>
            </p:nvSpPr>
            <p:spPr>
              <a:xfrm>
                <a:off x="7527692" y="2095181"/>
                <a:ext cx="626342" cy="626342"/>
              </a:xfrm>
              <a:prstGeom prst="ellipse">
                <a:avLst/>
              </a:prstGeom>
              <a:solidFill>
                <a:schemeClr val="accent1"/>
              </a:solidFill>
              <a:ln w="571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34" name="">
                <a:extLst>
                  <a:ext uri="{FF2B5EF4-FFF2-40B4-BE49-F238E27FC236}">
                    <a16:creationId xmlns:a16="http://schemas.microsoft.com/office/drawing/2014/main" id="{796F308C-D82C-4651-89C2-33B25D4016E3}"/>
                  </a:ext>
                </a:extLst>
              </p:cNvPr>
              <p:cNvSpPr/>
              <p:nvPr/>
            </p:nvSpPr>
            <p:spPr>
              <a:xfrm>
                <a:off x="7685292" y="2263288"/>
                <a:ext cx="311141" cy="290128"/>
              </a:xfrm>
              <a:custGeom>
                <a:avLst/>
                <a:gdLst>
                  <a:gd name="T0" fmla="*/ 3958 w 4630"/>
                  <a:gd name="T1" fmla="*/ 1193 h 4324"/>
                  <a:gd name="T2" fmla="*/ 3772 w 4630"/>
                  <a:gd name="T3" fmla="*/ 1223 h 4324"/>
                  <a:gd name="T4" fmla="*/ 3358 w 4630"/>
                  <a:gd name="T5" fmla="*/ 1778 h 4324"/>
                  <a:gd name="T6" fmla="*/ 3055 w 4630"/>
                  <a:gd name="T7" fmla="*/ 1876 h 4324"/>
                  <a:gd name="T8" fmla="*/ 2515 w 4630"/>
                  <a:gd name="T9" fmla="*/ 1484 h 4324"/>
                  <a:gd name="T10" fmla="*/ 2515 w 4630"/>
                  <a:gd name="T11" fmla="*/ 1166 h 4324"/>
                  <a:gd name="T12" fmla="*/ 2915 w 4630"/>
                  <a:gd name="T13" fmla="*/ 600 h 4324"/>
                  <a:gd name="T14" fmla="*/ 2315 w 4630"/>
                  <a:gd name="T15" fmla="*/ 0 h 4324"/>
                  <a:gd name="T16" fmla="*/ 1715 w 4630"/>
                  <a:gd name="T17" fmla="*/ 600 h 4324"/>
                  <a:gd name="T18" fmla="*/ 2115 w 4630"/>
                  <a:gd name="T19" fmla="*/ 1166 h 4324"/>
                  <a:gd name="T20" fmla="*/ 2115 w 4630"/>
                  <a:gd name="T21" fmla="*/ 1484 h 4324"/>
                  <a:gd name="T22" fmla="*/ 1575 w 4630"/>
                  <a:gd name="T23" fmla="*/ 1877 h 4324"/>
                  <a:gd name="T24" fmla="*/ 1273 w 4630"/>
                  <a:gd name="T25" fmla="*/ 1778 h 4324"/>
                  <a:gd name="T26" fmla="*/ 858 w 4630"/>
                  <a:gd name="T27" fmla="*/ 1223 h 4324"/>
                  <a:gd name="T28" fmla="*/ 673 w 4630"/>
                  <a:gd name="T29" fmla="*/ 1193 h 4324"/>
                  <a:gd name="T30" fmla="*/ 102 w 4630"/>
                  <a:gd name="T31" fmla="*/ 1608 h 4324"/>
                  <a:gd name="T32" fmla="*/ 488 w 4630"/>
                  <a:gd name="T33" fmla="*/ 2364 h 4324"/>
                  <a:gd name="T34" fmla="*/ 673 w 4630"/>
                  <a:gd name="T35" fmla="*/ 2394 h 4324"/>
                  <a:gd name="T36" fmla="*/ 1149 w 4630"/>
                  <a:gd name="T37" fmla="*/ 2159 h 4324"/>
                  <a:gd name="T38" fmla="*/ 1452 w 4630"/>
                  <a:gd name="T39" fmla="*/ 2258 h 4324"/>
                  <a:gd name="T40" fmla="*/ 1449 w 4630"/>
                  <a:gd name="T41" fmla="*/ 2327 h 4324"/>
                  <a:gd name="T42" fmla="*/ 1658 w 4630"/>
                  <a:gd name="T43" fmla="*/ 2891 h 4324"/>
                  <a:gd name="T44" fmla="*/ 1471 w 4630"/>
                  <a:gd name="T45" fmla="*/ 3149 h 4324"/>
                  <a:gd name="T46" fmla="*/ 1301 w 4630"/>
                  <a:gd name="T47" fmla="*/ 3124 h 4324"/>
                  <a:gd name="T48" fmla="*/ 815 w 4630"/>
                  <a:gd name="T49" fmla="*/ 3371 h 4324"/>
                  <a:gd name="T50" fmla="*/ 948 w 4630"/>
                  <a:gd name="T51" fmla="*/ 4209 h 4324"/>
                  <a:gd name="T52" fmla="*/ 1300 w 4630"/>
                  <a:gd name="T53" fmla="*/ 4324 h 4324"/>
                  <a:gd name="T54" fmla="*/ 1786 w 4630"/>
                  <a:gd name="T55" fmla="*/ 4077 h 4324"/>
                  <a:gd name="T56" fmla="*/ 1795 w 4630"/>
                  <a:gd name="T57" fmla="*/ 3384 h 4324"/>
                  <a:gd name="T58" fmla="*/ 1981 w 4630"/>
                  <a:gd name="T59" fmla="*/ 3127 h 4324"/>
                  <a:gd name="T60" fmla="*/ 2315 w 4630"/>
                  <a:gd name="T61" fmla="*/ 3194 h 4324"/>
                  <a:gd name="T62" fmla="*/ 2647 w 4630"/>
                  <a:gd name="T63" fmla="*/ 3127 h 4324"/>
                  <a:gd name="T64" fmla="*/ 2836 w 4630"/>
                  <a:gd name="T65" fmla="*/ 3385 h 4324"/>
                  <a:gd name="T66" fmla="*/ 2845 w 4630"/>
                  <a:gd name="T67" fmla="*/ 4077 h 4324"/>
                  <a:gd name="T68" fmla="*/ 3331 w 4630"/>
                  <a:gd name="T69" fmla="*/ 4324 h 4324"/>
                  <a:gd name="T70" fmla="*/ 3331 w 4630"/>
                  <a:gd name="T71" fmla="*/ 4324 h 4324"/>
                  <a:gd name="T72" fmla="*/ 3683 w 4630"/>
                  <a:gd name="T73" fmla="*/ 4209 h 4324"/>
                  <a:gd name="T74" fmla="*/ 3816 w 4630"/>
                  <a:gd name="T75" fmla="*/ 3371 h 4324"/>
                  <a:gd name="T76" fmla="*/ 3330 w 4630"/>
                  <a:gd name="T77" fmla="*/ 3124 h 4324"/>
                  <a:gd name="T78" fmla="*/ 3159 w 4630"/>
                  <a:gd name="T79" fmla="*/ 3149 h 4324"/>
                  <a:gd name="T80" fmla="*/ 2971 w 4630"/>
                  <a:gd name="T81" fmla="*/ 2893 h 4324"/>
                  <a:gd name="T82" fmla="*/ 3182 w 4630"/>
                  <a:gd name="T83" fmla="*/ 2327 h 4324"/>
                  <a:gd name="T84" fmla="*/ 3179 w 4630"/>
                  <a:gd name="T85" fmla="*/ 2257 h 4324"/>
                  <a:gd name="T86" fmla="*/ 3481 w 4630"/>
                  <a:gd name="T87" fmla="*/ 2159 h 4324"/>
                  <a:gd name="T88" fmla="*/ 3957 w 4630"/>
                  <a:gd name="T89" fmla="*/ 2394 h 4324"/>
                  <a:gd name="T90" fmla="*/ 3957 w 4630"/>
                  <a:gd name="T91" fmla="*/ 2394 h 4324"/>
                  <a:gd name="T92" fmla="*/ 4143 w 4630"/>
                  <a:gd name="T93" fmla="*/ 2364 h 4324"/>
                  <a:gd name="T94" fmla="*/ 4528 w 4630"/>
                  <a:gd name="T95" fmla="*/ 1608 h 4324"/>
                  <a:gd name="T96" fmla="*/ 3958 w 4630"/>
                  <a:gd name="T97" fmla="*/ 1193 h 4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630" h="4324">
                    <a:moveTo>
                      <a:pt x="3958" y="1193"/>
                    </a:moveTo>
                    <a:cubicBezTo>
                      <a:pt x="3895" y="1193"/>
                      <a:pt x="3832" y="1203"/>
                      <a:pt x="3772" y="1223"/>
                    </a:cubicBezTo>
                    <a:cubicBezTo>
                      <a:pt x="3524" y="1304"/>
                      <a:pt x="3364" y="1531"/>
                      <a:pt x="3358" y="1778"/>
                    </a:cubicBezTo>
                    <a:lnTo>
                      <a:pt x="3055" y="1876"/>
                    </a:lnTo>
                    <a:cubicBezTo>
                      <a:pt x="2936" y="1682"/>
                      <a:pt x="2743" y="1538"/>
                      <a:pt x="2515" y="1484"/>
                    </a:cubicBezTo>
                    <a:lnTo>
                      <a:pt x="2515" y="1166"/>
                    </a:lnTo>
                    <a:cubicBezTo>
                      <a:pt x="2748" y="1083"/>
                      <a:pt x="2915" y="861"/>
                      <a:pt x="2915" y="600"/>
                    </a:cubicBezTo>
                    <a:cubicBezTo>
                      <a:pt x="2915" y="270"/>
                      <a:pt x="2646" y="0"/>
                      <a:pt x="2315" y="0"/>
                    </a:cubicBezTo>
                    <a:cubicBezTo>
                      <a:pt x="1984" y="0"/>
                      <a:pt x="1715" y="270"/>
                      <a:pt x="1715" y="600"/>
                    </a:cubicBezTo>
                    <a:cubicBezTo>
                      <a:pt x="1715" y="861"/>
                      <a:pt x="1882" y="1083"/>
                      <a:pt x="2115" y="1166"/>
                    </a:cubicBezTo>
                    <a:lnTo>
                      <a:pt x="2115" y="1484"/>
                    </a:lnTo>
                    <a:cubicBezTo>
                      <a:pt x="1887" y="1538"/>
                      <a:pt x="1694" y="1682"/>
                      <a:pt x="1575" y="1877"/>
                    </a:cubicBezTo>
                    <a:lnTo>
                      <a:pt x="1273" y="1778"/>
                    </a:lnTo>
                    <a:cubicBezTo>
                      <a:pt x="1266" y="1531"/>
                      <a:pt x="1107" y="1304"/>
                      <a:pt x="858" y="1223"/>
                    </a:cubicBezTo>
                    <a:cubicBezTo>
                      <a:pt x="798" y="1203"/>
                      <a:pt x="736" y="1193"/>
                      <a:pt x="673" y="1193"/>
                    </a:cubicBezTo>
                    <a:cubicBezTo>
                      <a:pt x="412" y="1193"/>
                      <a:pt x="183" y="1360"/>
                      <a:pt x="102" y="1608"/>
                    </a:cubicBezTo>
                    <a:cubicBezTo>
                      <a:pt x="0" y="1923"/>
                      <a:pt x="173" y="2262"/>
                      <a:pt x="488" y="2364"/>
                    </a:cubicBezTo>
                    <a:cubicBezTo>
                      <a:pt x="548" y="2384"/>
                      <a:pt x="610" y="2394"/>
                      <a:pt x="673" y="2394"/>
                    </a:cubicBezTo>
                    <a:cubicBezTo>
                      <a:pt x="864" y="2394"/>
                      <a:pt x="1038" y="2304"/>
                      <a:pt x="1149" y="2159"/>
                    </a:cubicBezTo>
                    <a:lnTo>
                      <a:pt x="1452" y="2258"/>
                    </a:lnTo>
                    <a:cubicBezTo>
                      <a:pt x="1450" y="2281"/>
                      <a:pt x="1449" y="2304"/>
                      <a:pt x="1449" y="2327"/>
                    </a:cubicBezTo>
                    <a:cubicBezTo>
                      <a:pt x="1449" y="2542"/>
                      <a:pt x="1528" y="2740"/>
                      <a:pt x="1658" y="2891"/>
                    </a:cubicBezTo>
                    <a:lnTo>
                      <a:pt x="1471" y="3149"/>
                    </a:lnTo>
                    <a:cubicBezTo>
                      <a:pt x="1416" y="3132"/>
                      <a:pt x="1359" y="3124"/>
                      <a:pt x="1301" y="3124"/>
                    </a:cubicBezTo>
                    <a:cubicBezTo>
                      <a:pt x="1109" y="3124"/>
                      <a:pt x="927" y="3216"/>
                      <a:pt x="815" y="3371"/>
                    </a:cubicBezTo>
                    <a:cubicBezTo>
                      <a:pt x="620" y="3639"/>
                      <a:pt x="680" y="4015"/>
                      <a:pt x="948" y="4209"/>
                    </a:cubicBezTo>
                    <a:cubicBezTo>
                      <a:pt x="1051" y="4284"/>
                      <a:pt x="1173" y="4324"/>
                      <a:pt x="1300" y="4324"/>
                    </a:cubicBezTo>
                    <a:cubicBezTo>
                      <a:pt x="1492" y="4324"/>
                      <a:pt x="1673" y="4232"/>
                      <a:pt x="1786" y="4077"/>
                    </a:cubicBezTo>
                    <a:cubicBezTo>
                      <a:pt x="1939" y="3866"/>
                      <a:pt x="1934" y="3588"/>
                      <a:pt x="1795" y="3384"/>
                    </a:cubicBezTo>
                    <a:lnTo>
                      <a:pt x="1981" y="3127"/>
                    </a:lnTo>
                    <a:cubicBezTo>
                      <a:pt x="2084" y="3170"/>
                      <a:pt x="2197" y="3194"/>
                      <a:pt x="2315" y="3194"/>
                    </a:cubicBezTo>
                    <a:cubicBezTo>
                      <a:pt x="2433" y="3194"/>
                      <a:pt x="2545" y="3170"/>
                      <a:pt x="2647" y="3127"/>
                    </a:cubicBezTo>
                    <a:lnTo>
                      <a:pt x="2836" y="3385"/>
                    </a:lnTo>
                    <a:cubicBezTo>
                      <a:pt x="2696" y="3588"/>
                      <a:pt x="2692" y="3866"/>
                      <a:pt x="2845" y="4077"/>
                    </a:cubicBezTo>
                    <a:cubicBezTo>
                      <a:pt x="2957" y="4232"/>
                      <a:pt x="3139" y="4324"/>
                      <a:pt x="3331" y="4324"/>
                    </a:cubicBezTo>
                    <a:lnTo>
                      <a:pt x="3331" y="4324"/>
                    </a:lnTo>
                    <a:cubicBezTo>
                      <a:pt x="3458" y="4324"/>
                      <a:pt x="3580" y="4284"/>
                      <a:pt x="3683" y="4209"/>
                    </a:cubicBezTo>
                    <a:cubicBezTo>
                      <a:pt x="3951" y="4015"/>
                      <a:pt x="4010" y="3639"/>
                      <a:pt x="3816" y="3371"/>
                    </a:cubicBezTo>
                    <a:cubicBezTo>
                      <a:pt x="3703" y="3216"/>
                      <a:pt x="3522" y="3124"/>
                      <a:pt x="3330" y="3124"/>
                    </a:cubicBezTo>
                    <a:cubicBezTo>
                      <a:pt x="3271" y="3124"/>
                      <a:pt x="3214" y="3133"/>
                      <a:pt x="3159" y="3149"/>
                    </a:cubicBezTo>
                    <a:lnTo>
                      <a:pt x="2971" y="2893"/>
                    </a:lnTo>
                    <a:cubicBezTo>
                      <a:pt x="3102" y="2741"/>
                      <a:pt x="3182" y="2543"/>
                      <a:pt x="3182" y="2327"/>
                    </a:cubicBezTo>
                    <a:cubicBezTo>
                      <a:pt x="3182" y="2303"/>
                      <a:pt x="3181" y="2280"/>
                      <a:pt x="3179" y="2257"/>
                    </a:cubicBezTo>
                    <a:lnTo>
                      <a:pt x="3481" y="2159"/>
                    </a:lnTo>
                    <a:cubicBezTo>
                      <a:pt x="3592" y="2304"/>
                      <a:pt x="3766" y="2394"/>
                      <a:pt x="3957" y="2394"/>
                    </a:cubicBezTo>
                    <a:lnTo>
                      <a:pt x="3957" y="2394"/>
                    </a:lnTo>
                    <a:cubicBezTo>
                      <a:pt x="4020" y="2394"/>
                      <a:pt x="4083" y="2384"/>
                      <a:pt x="4143" y="2364"/>
                    </a:cubicBezTo>
                    <a:cubicBezTo>
                      <a:pt x="4458" y="2262"/>
                      <a:pt x="4630" y="1923"/>
                      <a:pt x="4528" y="1608"/>
                    </a:cubicBezTo>
                    <a:cubicBezTo>
                      <a:pt x="4447" y="1360"/>
                      <a:pt x="4218" y="1193"/>
                      <a:pt x="3958" y="119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77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/>
              </a:p>
            </p:txBody>
          </p:sp>
        </p:grpSp>
        <p:sp>
          <p:nvSpPr>
            <p:cNvPr id="10" name="">
              <a:extLst>
                <a:ext uri="{FF2B5EF4-FFF2-40B4-BE49-F238E27FC236}">
                  <a16:creationId xmlns:a16="http://schemas.microsoft.com/office/drawing/2014/main" id="{9D81314A-1423-4AD0-A4EF-A1FB0EFF46ED}"/>
                </a:ext>
              </a:extLst>
            </p:cNvPr>
            <p:cNvSpPr txBox="1"/>
            <p:nvPr/>
          </p:nvSpPr>
          <p:spPr>
            <a:xfrm>
              <a:off x="8093622" y="3251954"/>
              <a:ext cx="3304376" cy="76049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1100" dirty="0"/>
                <a:t>Copy </a:t>
              </a:r>
              <a:r>
                <a:rPr lang="en-US" altLang="zh-CN" sz="1100"/>
                <a:t>paste </a:t>
              </a:r>
              <a:r>
                <a:rPr lang="en-US" altLang="zh-CN" sz="1100" smtClean="0"/>
                <a:t>f</a:t>
              </a:r>
              <a:r>
                <a:rPr lang="en-US" altLang="zh-CN" sz="100" smtClean="0"/>
                <a:t> </a:t>
              </a:r>
              <a:r>
                <a:rPr lang="en-US" altLang="zh-CN" sz="1100" smtClean="0"/>
                <a:t>onts</a:t>
              </a:r>
              <a:r>
                <a:rPr lang="en-US" altLang="zh-CN" sz="1100" dirty="0"/>
                <a:t>. Choose the only option to retain text.….</a:t>
              </a:r>
            </a:p>
          </p:txBody>
        </p:sp>
        <p:cxnSp>
          <p:nvCxnSpPr>
            <p:cNvPr id="11" name="">
              <a:extLst>
                <a:ext uri="{FF2B5EF4-FFF2-40B4-BE49-F238E27FC236}">
                  <a16:creationId xmlns:a16="http://schemas.microsoft.com/office/drawing/2014/main" id="{320AD882-21B5-434B-9ED6-F4981A35401D}"/>
                </a:ext>
              </a:extLst>
            </p:cNvPr>
            <p:cNvCxnSpPr>
              <a:cxnSpLocks/>
              <a:stCxn id="35" idx="6"/>
              <a:endCxn id="33" idx="2"/>
            </p:cNvCxnSpPr>
            <p:nvPr/>
          </p:nvCxnSpPr>
          <p:spPr>
            <a:xfrm>
              <a:off x="4844399" y="3632200"/>
              <a:ext cx="2490502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prstDash val="dash"/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">
              <a:extLst>
                <a:ext uri="{FF2B5EF4-FFF2-40B4-BE49-F238E27FC236}">
                  <a16:creationId xmlns:a16="http://schemas.microsoft.com/office/drawing/2014/main" id="{1B54708D-7852-4CDE-B66C-5129BD63A1EC}"/>
                </a:ext>
              </a:extLst>
            </p:cNvPr>
            <p:cNvSpPr/>
            <p:nvPr/>
          </p:nvSpPr>
          <p:spPr bwMode="auto">
            <a:xfrm>
              <a:off x="5679707" y="3227811"/>
              <a:ext cx="808778" cy="80877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 cap="rnd" cmpd="sng" algn="ctr">
              <a:solidFill>
                <a:schemeClr val="bg1">
                  <a:lumMod val="85000"/>
                </a:schemeClr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lnSpcReduction="10000"/>
            </a:bodyPr>
            <a:lstStyle/>
            <a:p>
              <a:pPr algn="ctr"/>
              <a:r>
                <a:rPr lang="en-US" altLang="zh-CN" sz="1600" smtClean="0">
                  <a:solidFill>
                    <a:schemeClr val="tx1"/>
                  </a:solidFill>
                </a:rPr>
                <a:t>T</a:t>
              </a:r>
              <a:r>
                <a:rPr lang="en-US" altLang="zh-CN" sz="100" smtClean="0">
                  <a:solidFill>
                    <a:schemeClr val="tx1"/>
                  </a:solidFill>
                </a:rPr>
                <a:t> </a:t>
              </a:r>
              <a:r>
                <a:rPr lang="en-US" altLang="zh-CN" sz="1600" smtClean="0">
                  <a:solidFill>
                    <a:schemeClr val="tx1"/>
                  </a:solidFill>
                </a:rPr>
                <a:t>ext</a:t>
              </a:r>
              <a:endParaRPr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">
              <a:extLst>
                <a:ext uri="{FF2B5EF4-FFF2-40B4-BE49-F238E27FC236}">
                  <a16:creationId xmlns:a16="http://schemas.microsoft.com/office/drawing/2014/main" id="{9D81314A-1423-4AD0-A4EF-A1FB0EFF46ED}"/>
                </a:ext>
              </a:extLst>
            </p:cNvPr>
            <p:cNvSpPr txBox="1"/>
            <p:nvPr/>
          </p:nvSpPr>
          <p:spPr>
            <a:xfrm>
              <a:off x="1325984" y="4491402"/>
              <a:ext cx="3304376" cy="76049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en-US" altLang="zh-CN" sz="1100" dirty="0"/>
                <a:t>Copy </a:t>
              </a:r>
              <a:r>
                <a:rPr lang="en-US" altLang="zh-CN" sz="1100"/>
                <a:t>paste </a:t>
              </a:r>
              <a:r>
                <a:rPr lang="en-US" altLang="zh-CN" sz="1100" smtClean="0"/>
                <a:t>f</a:t>
              </a:r>
              <a:r>
                <a:rPr lang="en-US" altLang="zh-CN" sz="100" smtClean="0"/>
                <a:t> </a:t>
              </a:r>
              <a:r>
                <a:rPr lang="en-US" altLang="zh-CN" sz="1100" smtClean="0"/>
                <a:t>onts</a:t>
              </a:r>
              <a:r>
                <a:rPr lang="en-US" altLang="zh-CN" sz="1100" dirty="0"/>
                <a:t>. Choose the only option to retain text.….</a:t>
              </a:r>
            </a:p>
          </p:txBody>
        </p:sp>
        <p:sp>
          <p:nvSpPr>
            <p:cNvPr id="14" name="">
              <a:extLst>
                <a:ext uri="{FF2B5EF4-FFF2-40B4-BE49-F238E27FC236}">
                  <a16:creationId xmlns:a16="http://schemas.microsoft.com/office/drawing/2014/main" id="{9D81314A-1423-4AD0-A4EF-A1FB0EFF46ED}"/>
                </a:ext>
              </a:extLst>
            </p:cNvPr>
            <p:cNvSpPr txBox="1"/>
            <p:nvPr/>
          </p:nvSpPr>
          <p:spPr>
            <a:xfrm>
              <a:off x="7548940" y="4491402"/>
              <a:ext cx="3304376" cy="76049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1100" dirty="0"/>
                <a:t>Copy </a:t>
              </a:r>
              <a:r>
                <a:rPr lang="en-US" altLang="zh-CN" sz="1100"/>
                <a:t>paste </a:t>
              </a:r>
              <a:r>
                <a:rPr lang="en-US" altLang="zh-CN" sz="1100" smtClean="0"/>
                <a:t>f</a:t>
              </a:r>
              <a:r>
                <a:rPr lang="en-US" altLang="zh-CN" sz="100" smtClean="0"/>
                <a:t> </a:t>
              </a:r>
              <a:r>
                <a:rPr lang="en-US" altLang="zh-CN" sz="1100" smtClean="0"/>
                <a:t>onts</a:t>
              </a:r>
              <a:r>
                <a:rPr lang="en-US" altLang="zh-CN" sz="1100" dirty="0"/>
                <a:t>. Choose the only option to retain text.….</a:t>
              </a:r>
            </a:p>
          </p:txBody>
        </p:sp>
        <p:grpSp>
          <p:nvGrpSpPr>
            <p:cNvPr id="15" name=""/>
            <p:cNvGrpSpPr/>
            <p:nvPr/>
          </p:nvGrpSpPr>
          <p:grpSpPr>
            <a:xfrm>
              <a:off x="4813181" y="4583700"/>
              <a:ext cx="575900" cy="575900"/>
              <a:chOff x="3992899" y="2095179"/>
              <a:chExt cx="626341" cy="626341"/>
            </a:xfrm>
          </p:grpSpPr>
          <p:sp>
            <p:nvSpPr>
              <p:cNvPr id="31" name="">
                <a:extLst>
                  <a:ext uri="{FF2B5EF4-FFF2-40B4-BE49-F238E27FC236}">
                    <a16:creationId xmlns:a16="http://schemas.microsoft.com/office/drawing/2014/main" id="{F00849D9-B5C3-4F64-94E3-F071F46E14C1}"/>
                  </a:ext>
                </a:extLst>
              </p:cNvPr>
              <p:cNvSpPr/>
              <p:nvPr/>
            </p:nvSpPr>
            <p:spPr>
              <a:xfrm>
                <a:off x="3992899" y="2095179"/>
                <a:ext cx="626341" cy="626341"/>
              </a:xfrm>
              <a:prstGeom prst="ellipse">
                <a:avLst/>
              </a:prstGeom>
              <a:solidFill>
                <a:schemeClr val="accent2"/>
              </a:solidFill>
              <a:ln w="571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32" name="">
                <a:extLst>
                  <a:ext uri="{FF2B5EF4-FFF2-40B4-BE49-F238E27FC236}">
                    <a16:creationId xmlns:a16="http://schemas.microsoft.com/office/drawing/2014/main" id="{796F308C-D82C-4651-89C2-33B25D4016E3}"/>
                  </a:ext>
                </a:extLst>
              </p:cNvPr>
              <p:cNvSpPr/>
              <p:nvPr/>
            </p:nvSpPr>
            <p:spPr>
              <a:xfrm>
                <a:off x="4150507" y="2263288"/>
                <a:ext cx="311140" cy="290128"/>
              </a:xfrm>
              <a:custGeom>
                <a:avLst/>
                <a:gdLst>
                  <a:gd name="T0" fmla="*/ 3958 w 4630"/>
                  <a:gd name="T1" fmla="*/ 1193 h 4324"/>
                  <a:gd name="T2" fmla="*/ 3772 w 4630"/>
                  <a:gd name="T3" fmla="*/ 1223 h 4324"/>
                  <a:gd name="T4" fmla="*/ 3358 w 4630"/>
                  <a:gd name="T5" fmla="*/ 1778 h 4324"/>
                  <a:gd name="T6" fmla="*/ 3055 w 4630"/>
                  <a:gd name="T7" fmla="*/ 1876 h 4324"/>
                  <a:gd name="T8" fmla="*/ 2515 w 4630"/>
                  <a:gd name="T9" fmla="*/ 1484 h 4324"/>
                  <a:gd name="T10" fmla="*/ 2515 w 4630"/>
                  <a:gd name="T11" fmla="*/ 1166 h 4324"/>
                  <a:gd name="T12" fmla="*/ 2915 w 4630"/>
                  <a:gd name="T13" fmla="*/ 600 h 4324"/>
                  <a:gd name="T14" fmla="*/ 2315 w 4630"/>
                  <a:gd name="T15" fmla="*/ 0 h 4324"/>
                  <a:gd name="T16" fmla="*/ 1715 w 4630"/>
                  <a:gd name="T17" fmla="*/ 600 h 4324"/>
                  <a:gd name="T18" fmla="*/ 2115 w 4630"/>
                  <a:gd name="T19" fmla="*/ 1166 h 4324"/>
                  <a:gd name="T20" fmla="*/ 2115 w 4630"/>
                  <a:gd name="T21" fmla="*/ 1484 h 4324"/>
                  <a:gd name="T22" fmla="*/ 1575 w 4630"/>
                  <a:gd name="T23" fmla="*/ 1877 h 4324"/>
                  <a:gd name="T24" fmla="*/ 1273 w 4630"/>
                  <a:gd name="T25" fmla="*/ 1778 h 4324"/>
                  <a:gd name="T26" fmla="*/ 858 w 4630"/>
                  <a:gd name="T27" fmla="*/ 1223 h 4324"/>
                  <a:gd name="T28" fmla="*/ 673 w 4630"/>
                  <a:gd name="T29" fmla="*/ 1193 h 4324"/>
                  <a:gd name="T30" fmla="*/ 102 w 4630"/>
                  <a:gd name="T31" fmla="*/ 1608 h 4324"/>
                  <a:gd name="T32" fmla="*/ 488 w 4630"/>
                  <a:gd name="T33" fmla="*/ 2364 h 4324"/>
                  <a:gd name="T34" fmla="*/ 673 w 4630"/>
                  <a:gd name="T35" fmla="*/ 2394 h 4324"/>
                  <a:gd name="T36" fmla="*/ 1149 w 4630"/>
                  <a:gd name="T37" fmla="*/ 2159 h 4324"/>
                  <a:gd name="T38" fmla="*/ 1452 w 4630"/>
                  <a:gd name="T39" fmla="*/ 2258 h 4324"/>
                  <a:gd name="T40" fmla="*/ 1449 w 4630"/>
                  <a:gd name="T41" fmla="*/ 2327 h 4324"/>
                  <a:gd name="T42" fmla="*/ 1658 w 4630"/>
                  <a:gd name="T43" fmla="*/ 2891 h 4324"/>
                  <a:gd name="T44" fmla="*/ 1471 w 4630"/>
                  <a:gd name="T45" fmla="*/ 3149 h 4324"/>
                  <a:gd name="T46" fmla="*/ 1301 w 4630"/>
                  <a:gd name="T47" fmla="*/ 3124 h 4324"/>
                  <a:gd name="T48" fmla="*/ 815 w 4630"/>
                  <a:gd name="T49" fmla="*/ 3371 h 4324"/>
                  <a:gd name="T50" fmla="*/ 948 w 4630"/>
                  <a:gd name="T51" fmla="*/ 4209 h 4324"/>
                  <a:gd name="T52" fmla="*/ 1300 w 4630"/>
                  <a:gd name="T53" fmla="*/ 4324 h 4324"/>
                  <a:gd name="T54" fmla="*/ 1786 w 4630"/>
                  <a:gd name="T55" fmla="*/ 4077 h 4324"/>
                  <a:gd name="T56" fmla="*/ 1795 w 4630"/>
                  <a:gd name="T57" fmla="*/ 3384 h 4324"/>
                  <a:gd name="T58" fmla="*/ 1981 w 4630"/>
                  <a:gd name="T59" fmla="*/ 3127 h 4324"/>
                  <a:gd name="T60" fmla="*/ 2315 w 4630"/>
                  <a:gd name="T61" fmla="*/ 3194 h 4324"/>
                  <a:gd name="T62" fmla="*/ 2647 w 4630"/>
                  <a:gd name="T63" fmla="*/ 3127 h 4324"/>
                  <a:gd name="T64" fmla="*/ 2836 w 4630"/>
                  <a:gd name="T65" fmla="*/ 3385 h 4324"/>
                  <a:gd name="T66" fmla="*/ 2845 w 4630"/>
                  <a:gd name="T67" fmla="*/ 4077 h 4324"/>
                  <a:gd name="T68" fmla="*/ 3331 w 4630"/>
                  <a:gd name="T69" fmla="*/ 4324 h 4324"/>
                  <a:gd name="T70" fmla="*/ 3331 w 4630"/>
                  <a:gd name="T71" fmla="*/ 4324 h 4324"/>
                  <a:gd name="T72" fmla="*/ 3683 w 4630"/>
                  <a:gd name="T73" fmla="*/ 4209 h 4324"/>
                  <a:gd name="T74" fmla="*/ 3816 w 4630"/>
                  <a:gd name="T75" fmla="*/ 3371 h 4324"/>
                  <a:gd name="T76" fmla="*/ 3330 w 4630"/>
                  <a:gd name="T77" fmla="*/ 3124 h 4324"/>
                  <a:gd name="T78" fmla="*/ 3159 w 4630"/>
                  <a:gd name="T79" fmla="*/ 3149 h 4324"/>
                  <a:gd name="T80" fmla="*/ 2971 w 4630"/>
                  <a:gd name="T81" fmla="*/ 2893 h 4324"/>
                  <a:gd name="T82" fmla="*/ 3182 w 4630"/>
                  <a:gd name="T83" fmla="*/ 2327 h 4324"/>
                  <a:gd name="T84" fmla="*/ 3179 w 4630"/>
                  <a:gd name="T85" fmla="*/ 2257 h 4324"/>
                  <a:gd name="T86" fmla="*/ 3481 w 4630"/>
                  <a:gd name="T87" fmla="*/ 2159 h 4324"/>
                  <a:gd name="T88" fmla="*/ 3957 w 4630"/>
                  <a:gd name="T89" fmla="*/ 2394 h 4324"/>
                  <a:gd name="T90" fmla="*/ 3957 w 4630"/>
                  <a:gd name="T91" fmla="*/ 2394 h 4324"/>
                  <a:gd name="T92" fmla="*/ 4143 w 4630"/>
                  <a:gd name="T93" fmla="*/ 2364 h 4324"/>
                  <a:gd name="T94" fmla="*/ 4528 w 4630"/>
                  <a:gd name="T95" fmla="*/ 1608 h 4324"/>
                  <a:gd name="T96" fmla="*/ 3958 w 4630"/>
                  <a:gd name="T97" fmla="*/ 1193 h 4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630" h="4324">
                    <a:moveTo>
                      <a:pt x="3958" y="1193"/>
                    </a:moveTo>
                    <a:cubicBezTo>
                      <a:pt x="3895" y="1193"/>
                      <a:pt x="3832" y="1203"/>
                      <a:pt x="3772" y="1223"/>
                    </a:cubicBezTo>
                    <a:cubicBezTo>
                      <a:pt x="3524" y="1304"/>
                      <a:pt x="3364" y="1531"/>
                      <a:pt x="3358" y="1778"/>
                    </a:cubicBezTo>
                    <a:lnTo>
                      <a:pt x="3055" y="1876"/>
                    </a:lnTo>
                    <a:cubicBezTo>
                      <a:pt x="2936" y="1682"/>
                      <a:pt x="2743" y="1538"/>
                      <a:pt x="2515" y="1484"/>
                    </a:cubicBezTo>
                    <a:lnTo>
                      <a:pt x="2515" y="1166"/>
                    </a:lnTo>
                    <a:cubicBezTo>
                      <a:pt x="2748" y="1083"/>
                      <a:pt x="2915" y="861"/>
                      <a:pt x="2915" y="600"/>
                    </a:cubicBezTo>
                    <a:cubicBezTo>
                      <a:pt x="2915" y="270"/>
                      <a:pt x="2646" y="0"/>
                      <a:pt x="2315" y="0"/>
                    </a:cubicBezTo>
                    <a:cubicBezTo>
                      <a:pt x="1984" y="0"/>
                      <a:pt x="1715" y="270"/>
                      <a:pt x="1715" y="600"/>
                    </a:cubicBezTo>
                    <a:cubicBezTo>
                      <a:pt x="1715" y="861"/>
                      <a:pt x="1882" y="1083"/>
                      <a:pt x="2115" y="1166"/>
                    </a:cubicBezTo>
                    <a:lnTo>
                      <a:pt x="2115" y="1484"/>
                    </a:lnTo>
                    <a:cubicBezTo>
                      <a:pt x="1887" y="1538"/>
                      <a:pt x="1694" y="1682"/>
                      <a:pt x="1575" y="1877"/>
                    </a:cubicBezTo>
                    <a:lnTo>
                      <a:pt x="1273" y="1778"/>
                    </a:lnTo>
                    <a:cubicBezTo>
                      <a:pt x="1266" y="1531"/>
                      <a:pt x="1107" y="1304"/>
                      <a:pt x="858" y="1223"/>
                    </a:cubicBezTo>
                    <a:cubicBezTo>
                      <a:pt x="798" y="1203"/>
                      <a:pt x="736" y="1193"/>
                      <a:pt x="673" y="1193"/>
                    </a:cubicBezTo>
                    <a:cubicBezTo>
                      <a:pt x="412" y="1193"/>
                      <a:pt x="183" y="1360"/>
                      <a:pt x="102" y="1608"/>
                    </a:cubicBezTo>
                    <a:cubicBezTo>
                      <a:pt x="0" y="1923"/>
                      <a:pt x="173" y="2262"/>
                      <a:pt x="488" y="2364"/>
                    </a:cubicBezTo>
                    <a:cubicBezTo>
                      <a:pt x="548" y="2384"/>
                      <a:pt x="610" y="2394"/>
                      <a:pt x="673" y="2394"/>
                    </a:cubicBezTo>
                    <a:cubicBezTo>
                      <a:pt x="864" y="2394"/>
                      <a:pt x="1038" y="2304"/>
                      <a:pt x="1149" y="2159"/>
                    </a:cubicBezTo>
                    <a:lnTo>
                      <a:pt x="1452" y="2258"/>
                    </a:lnTo>
                    <a:cubicBezTo>
                      <a:pt x="1450" y="2281"/>
                      <a:pt x="1449" y="2304"/>
                      <a:pt x="1449" y="2327"/>
                    </a:cubicBezTo>
                    <a:cubicBezTo>
                      <a:pt x="1449" y="2542"/>
                      <a:pt x="1528" y="2740"/>
                      <a:pt x="1658" y="2891"/>
                    </a:cubicBezTo>
                    <a:lnTo>
                      <a:pt x="1471" y="3149"/>
                    </a:lnTo>
                    <a:cubicBezTo>
                      <a:pt x="1416" y="3132"/>
                      <a:pt x="1359" y="3124"/>
                      <a:pt x="1301" y="3124"/>
                    </a:cubicBezTo>
                    <a:cubicBezTo>
                      <a:pt x="1109" y="3124"/>
                      <a:pt x="927" y="3216"/>
                      <a:pt x="815" y="3371"/>
                    </a:cubicBezTo>
                    <a:cubicBezTo>
                      <a:pt x="620" y="3639"/>
                      <a:pt x="680" y="4015"/>
                      <a:pt x="948" y="4209"/>
                    </a:cubicBezTo>
                    <a:cubicBezTo>
                      <a:pt x="1051" y="4284"/>
                      <a:pt x="1173" y="4324"/>
                      <a:pt x="1300" y="4324"/>
                    </a:cubicBezTo>
                    <a:cubicBezTo>
                      <a:pt x="1492" y="4324"/>
                      <a:pt x="1673" y="4232"/>
                      <a:pt x="1786" y="4077"/>
                    </a:cubicBezTo>
                    <a:cubicBezTo>
                      <a:pt x="1939" y="3866"/>
                      <a:pt x="1934" y="3588"/>
                      <a:pt x="1795" y="3384"/>
                    </a:cubicBezTo>
                    <a:lnTo>
                      <a:pt x="1981" y="3127"/>
                    </a:lnTo>
                    <a:cubicBezTo>
                      <a:pt x="2084" y="3170"/>
                      <a:pt x="2197" y="3194"/>
                      <a:pt x="2315" y="3194"/>
                    </a:cubicBezTo>
                    <a:cubicBezTo>
                      <a:pt x="2433" y="3194"/>
                      <a:pt x="2545" y="3170"/>
                      <a:pt x="2647" y="3127"/>
                    </a:cubicBezTo>
                    <a:lnTo>
                      <a:pt x="2836" y="3385"/>
                    </a:lnTo>
                    <a:cubicBezTo>
                      <a:pt x="2696" y="3588"/>
                      <a:pt x="2692" y="3866"/>
                      <a:pt x="2845" y="4077"/>
                    </a:cubicBezTo>
                    <a:cubicBezTo>
                      <a:pt x="2957" y="4232"/>
                      <a:pt x="3139" y="4324"/>
                      <a:pt x="3331" y="4324"/>
                    </a:cubicBezTo>
                    <a:lnTo>
                      <a:pt x="3331" y="4324"/>
                    </a:lnTo>
                    <a:cubicBezTo>
                      <a:pt x="3458" y="4324"/>
                      <a:pt x="3580" y="4284"/>
                      <a:pt x="3683" y="4209"/>
                    </a:cubicBezTo>
                    <a:cubicBezTo>
                      <a:pt x="3951" y="4015"/>
                      <a:pt x="4010" y="3639"/>
                      <a:pt x="3816" y="3371"/>
                    </a:cubicBezTo>
                    <a:cubicBezTo>
                      <a:pt x="3703" y="3216"/>
                      <a:pt x="3522" y="3124"/>
                      <a:pt x="3330" y="3124"/>
                    </a:cubicBezTo>
                    <a:cubicBezTo>
                      <a:pt x="3271" y="3124"/>
                      <a:pt x="3214" y="3133"/>
                      <a:pt x="3159" y="3149"/>
                    </a:cubicBezTo>
                    <a:lnTo>
                      <a:pt x="2971" y="2893"/>
                    </a:lnTo>
                    <a:cubicBezTo>
                      <a:pt x="3102" y="2741"/>
                      <a:pt x="3182" y="2543"/>
                      <a:pt x="3182" y="2327"/>
                    </a:cubicBezTo>
                    <a:cubicBezTo>
                      <a:pt x="3182" y="2303"/>
                      <a:pt x="3181" y="2280"/>
                      <a:pt x="3179" y="2257"/>
                    </a:cubicBezTo>
                    <a:lnTo>
                      <a:pt x="3481" y="2159"/>
                    </a:lnTo>
                    <a:cubicBezTo>
                      <a:pt x="3592" y="2304"/>
                      <a:pt x="3766" y="2394"/>
                      <a:pt x="3957" y="2394"/>
                    </a:cubicBezTo>
                    <a:lnTo>
                      <a:pt x="3957" y="2394"/>
                    </a:lnTo>
                    <a:cubicBezTo>
                      <a:pt x="4020" y="2394"/>
                      <a:pt x="4083" y="2384"/>
                      <a:pt x="4143" y="2364"/>
                    </a:cubicBezTo>
                    <a:cubicBezTo>
                      <a:pt x="4458" y="2262"/>
                      <a:pt x="4630" y="1923"/>
                      <a:pt x="4528" y="1608"/>
                    </a:cubicBezTo>
                    <a:cubicBezTo>
                      <a:pt x="4447" y="1360"/>
                      <a:pt x="4218" y="1193"/>
                      <a:pt x="3958" y="119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77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/>
              </a:p>
            </p:txBody>
          </p:sp>
        </p:grpSp>
        <p:grpSp>
          <p:nvGrpSpPr>
            <p:cNvPr id="16" name=""/>
            <p:cNvGrpSpPr/>
            <p:nvPr/>
          </p:nvGrpSpPr>
          <p:grpSpPr>
            <a:xfrm>
              <a:off x="6790219" y="4583700"/>
              <a:ext cx="575900" cy="575900"/>
              <a:chOff x="7527680" y="2095179"/>
              <a:chExt cx="626341" cy="626341"/>
            </a:xfrm>
          </p:grpSpPr>
          <p:sp>
            <p:nvSpPr>
              <p:cNvPr id="29" name="">
                <a:extLst>
                  <a:ext uri="{FF2B5EF4-FFF2-40B4-BE49-F238E27FC236}">
                    <a16:creationId xmlns:a16="http://schemas.microsoft.com/office/drawing/2014/main" id="{F00849D9-B5C3-4F64-94E3-F071F46E14C1}"/>
                  </a:ext>
                </a:extLst>
              </p:cNvPr>
              <p:cNvSpPr/>
              <p:nvPr/>
            </p:nvSpPr>
            <p:spPr>
              <a:xfrm>
                <a:off x="7527680" y="2095179"/>
                <a:ext cx="626341" cy="626341"/>
              </a:xfrm>
              <a:prstGeom prst="ellipse">
                <a:avLst/>
              </a:prstGeom>
              <a:solidFill>
                <a:schemeClr val="accent2"/>
              </a:solidFill>
              <a:ln w="571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30" name="">
                <a:extLst>
                  <a:ext uri="{FF2B5EF4-FFF2-40B4-BE49-F238E27FC236}">
                    <a16:creationId xmlns:a16="http://schemas.microsoft.com/office/drawing/2014/main" id="{796F308C-D82C-4651-89C2-33B25D4016E3}"/>
                  </a:ext>
                </a:extLst>
              </p:cNvPr>
              <p:cNvSpPr/>
              <p:nvPr/>
            </p:nvSpPr>
            <p:spPr>
              <a:xfrm>
                <a:off x="7685292" y="2263288"/>
                <a:ext cx="311140" cy="290128"/>
              </a:xfrm>
              <a:custGeom>
                <a:avLst/>
                <a:gdLst>
                  <a:gd name="T0" fmla="*/ 3958 w 4630"/>
                  <a:gd name="T1" fmla="*/ 1193 h 4324"/>
                  <a:gd name="T2" fmla="*/ 3772 w 4630"/>
                  <a:gd name="T3" fmla="*/ 1223 h 4324"/>
                  <a:gd name="T4" fmla="*/ 3358 w 4630"/>
                  <a:gd name="T5" fmla="*/ 1778 h 4324"/>
                  <a:gd name="T6" fmla="*/ 3055 w 4630"/>
                  <a:gd name="T7" fmla="*/ 1876 h 4324"/>
                  <a:gd name="T8" fmla="*/ 2515 w 4630"/>
                  <a:gd name="T9" fmla="*/ 1484 h 4324"/>
                  <a:gd name="T10" fmla="*/ 2515 w 4630"/>
                  <a:gd name="T11" fmla="*/ 1166 h 4324"/>
                  <a:gd name="T12" fmla="*/ 2915 w 4630"/>
                  <a:gd name="T13" fmla="*/ 600 h 4324"/>
                  <a:gd name="T14" fmla="*/ 2315 w 4630"/>
                  <a:gd name="T15" fmla="*/ 0 h 4324"/>
                  <a:gd name="T16" fmla="*/ 1715 w 4630"/>
                  <a:gd name="T17" fmla="*/ 600 h 4324"/>
                  <a:gd name="T18" fmla="*/ 2115 w 4630"/>
                  <a:gd name="T19" fmla="*/ 1166 h 4324"/>
                  <a:gd name="T20" fmla="*/ 2115 w 4630"/>
                  <a:gd name="T21" fmla="*/ 1484 h 4324"/>
                  <a:gd name="T22" fmla="*/ 1575 w 4630"/>
                  <a:gd name="T23" fmla="*/ 1877 h 4324"/>
                  <a:gd name="T24" fmla="*/ 1273 w 4630"/>
                  <a:gd name="T25" fmla="*/ 1778 h 4324"/>
                  <a:gd name="T26" fmla="*/ 858 w 4630"/>
                  <a:gd name="T27" fmla="*/ 1223 h 4324"/>
                  <a:gd name="T28" fmla="*/ 673 w 4630"/>
                  <a:gd name="T29" fmla="*/ 1193 h 4324"/>
                  <a:gd name="T30" fmla="*/ 102 w 4630"/>
                  <a:gd name="T31" fmla="*/ 1608 h 4324"/>
                  <a:gd name="T32" fmla="*/ 488 w 4630"/>
                  <a:gd name="T33" fmla="*/ 2364 h 4324"/>
                  <a:gd name="T34" fmla="*/ 673 w 4630"/>
                  <a:gd name="T35" fmla="*/ 2394 h 4324"/>
                  <a:gd name="T36" fmla="*/ 1149 w 4630"/>
                  <a:gd name="T37" fmla="*/ 2159 h 4324"/>
                  <a:gd name="T38" fmla="*/ 1452 w 4630"/>
                  <a:gd name="T39" fmla="*/ 2258 h 4324"/>
                  <a:gd name="T40" fmla="*/ 1449 w 4630"/>
                  <a:gd name="T41" fmla="*/ 2327 h 4324"/>
                  <a:gd name="T42" fmla="*/ 1658 w 4630"/>
                  <a:gd name="T43" fmla="*/ 2891 h 4324"/>
                  <a:gd name="T44" fmla="*/ 1471 w 4630"/>
                  <a:gd name="T45" fmla="*/ 3149 h 4324"/>
                  <a:gd name="T46" fmla="*/ 1301 w 4630"/>
                  <a:gd name="T47" fmla="*/ 3124 h 4324"/>
                  <a:gd name="T48" fmla="*/ 815 w 4630"/>
                  <a:gd name="T49" fmla="*/ 3371 h 4324"/>
                  <a:gd name="T50" fmla="*/ 948 w 4630"/>
                  <a:gd name="T51" fmla="*/ 4209 h 4324"/>
                  <a:gd name="T52" fmla="*/ 1300 w 4630"/>
                  <a:gd name="T53" fmla="*/ 4324 h 4324"/>
                  <a:gd name="T54" fmla="*/ 1786 w 4630"/>
                  <a:gd name="T55" fmla="*/ 4077 h 4324"/>
                  <a:gd name="T56" fmla="*/ 1795 w 4630"/>
                  <a:gd name="T57" fmla="*/ 3384 h 4324"/>
                  <a:gd name="T58" fmla="*/ 1981 w 4630"/>
                  <a:gd name="T59" fmla="*/ 3127 h 4324"/>
                  <a:gd name="T60" fmla="*/ 2315 w 4630"/>
                  <a:gd name="T61" fmla="*/ 3194 h 4324"/>
                  <a:gd name="T62" fmla="*/ 2647 w 4630"/>
                  <a:gd name="T63" fmla="*/ 3127 h 4324"/>
                  <a:gd name="T64" fmla="*/ 2836 w 4630"/>
                  <a:gd name="T65" fmla="*/ 3385 h 4324"/>
                  <a:gd name="T66" fmla="*/ 2845 w 4630"/>
                  <a:gd name="T67" fmla="*/ 4077 h 4324"/>
                  <a:gd name="T68" fmla="*/ 3331 w 4630"/>
                  <a:gd name="T69" fmla="*/ 4324 h 4324"/>
                  <a:gd name="T70" fmla="*/ 3331 w 4630"/>
                  <a:gd name="T71" fmla="*/ 4324 h 4324"/>
                  <a:gd name="T72" fmla="*/ 3683 w 4630"/>
                  <a:gd name="T73" fmla="*/ 4209 h 4324"/>
                  <a:gd name="T74" fmla="*/ 3816 w 4630"/>
                  <a:gd name="T75" fmla="*/ 3371 h 4324"/>
                  <a:gd name="T76" fmla="*/ 3330 w 4630"/>
                  <a:gd name="T77" fmla="*/ 3124 h 4324"/>
                  <a:gd name="T78" fmla="*/ 3159 w 4630"/>
                  <a:gd name="T79" fmla="*/ 3149 h 4324"/>
                  <a:gd name="T80" fmla="*/ 2971 w 4630"/>
                  <a:gd name="T81" fmla="*/ 2893 h 4324"/>
                  <a:gd name="T82" fmla="*/ 3182 w 4630"/>
                  <a:gd name="T83" fmla="*/ 2327 h 4324"/>
                  <a:gd name="T84" fmla="*/ 3179 w 4630"/>
                  <a:gd name="T85" fmla="*/ 2257 h 4324"/>
                  <a:gd name="T86" fmla="*/ 3481 w 4630"/>
                  <a:gd name="T87" fmla="*/ 2159 h 4324"/>
                  <a:gd name="T88" fmla="*/ 3957 w 4630"/>
                  <a:gd name="T89" fmla="*/ 2394 h 4324"/>
                  <a:gd name="T90" fmla="*/ 3957 w 4630"/>
                  <a:gd name="T91" fmla="*/ 2394 h 4324"/>
                  <a:gd name="T92" fmla="*/ 4143 w 4630"/>
                  <a:gd name="T93" fmla="*/ 2364 h 4324"/>
                  <a:gd name="T94" fmla="*/ 4528 w 4630"/>
                  <a:gd name="T95" fmla="*/ 1608 h 4324"/>
                  <a:gd name="T96" fmla="*/ 3958 w 4630"/>
                  <a:gd name="T97" fmla="*/ 1193 h 4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630" h="4324">
                    <a:moveTo>
                      <a:pt x="3958" y="1193"/>
                    </a:moveTo>
                    <a:cubicBezTo>
                      <a:pt x="3895" y="1193"/>
                      <a:pt x="3832" y="1203"/>
                      <a:pt x="3772" y="1223"/>
                    </a:cubicBezTo>
                    <a:cubicBezTo>
                      <a:pt x="3524" y="1304"/>
                      <a:pt x="3364" y="1531"/>
                      <a:pt x="3358" y="1778"/>
                    </a:cubicBezTo>
                    <a:lnTo>
                      <a:pt x="3055" y="1876"/>
                    </a:lnTo>
                    <a:cubicBezTo>
                      <a:pt x="2936" y="1682"/>
                      <a:pt x="2743" y="1538"/>
                      <a:pt x="2515" y="1484"/>
                    </a:cubicBezTo>
                    <a:lnTo>
                      <a:pt x="2515" y="1166"/>
                    </a:lnTo>
                    <a:cubicBezTo>
                      <a:pt x="2748" y="1083"/>
                      <a:pt x="2915" y="861"/>
                      <a:pt x="2915" y="600"/>
                    </a:cubicBezTo>
                    <a:cubicBezTo>
                      <a:pt x="2915" y="270"/>
                      <a:pt x="2646" y="0"/>
                      <a:pt x="2315" y="0"/>
                    </a:cubicBezTo>
                    <a:cubicBezTo>
                      <a:pt x="1984" y="0"/>
                      <a:pt x="1715" y="270"/>
                      <a:pt x="1715" y="600"/>
                    </a:cubicBezTo>
                    <a:cubicBezTo>
                      <a:pt x="1715" y="861"/>
                      <a:pt x="1882" y="1083"/>
                      <a:pt x="2115" y="1166"/>
                    </a:cubicBezTo>
                    <a:lnTo>
                      <a:pt x="2115" y="1484"/>
                    </a:lnTo>
                    <a:cubicBezTo>
                      <a:pt x="1887" y="1538"/>
                      <a:pt x="1694" y="1682"/>
                      <a:pt x="1575" y="1877"/>
                    </a:cubicBezTo>
                    <a:lnTo>
                      <a:pt x="1273" y="1778"/>
                    </a:lnTo>
                    <a:cubicBezTo>
                      <a:pt x="1266" y="1531"/>
                      <a:pt x="1107" y="1304"/>
                      <a:pt x="858" y="1223"/>
                    </a:cubicBezTo>
                    <a:cubicBezTo>
                      <a:pt x="798" y="1203"/>
                      <a:pt x="736" y="1193"/>
                      <a:pt x="673" y="1193"/>
                    </a:cubicBezTo>
                    <a:cubicBezTo>
                      <a:pt x="412" y="1193"/>
                      <a:pt x="183" y="1360"/>
                      <a:pt x="102" y="1608"/>
                    </a:cubicBezTo>
                    <a:cubicBezTo>
                      <a:pt x="0" y="1923"/>
                      <a:pt x="173" y="2262"/>
                      <a:pt x="488" y="2364"/>
                    </a:cubicBezTo>
                    <a:cubicBezTo>
                      <a:pt x="548" y="2384"/>
                      <a:pt x="610" y="2394"/>
                      <a:pt x="673" y="2394"/>
                    </a:cubicBezTo>
                    <a:cubicBezTo>
                      <a:pt x="864" y="2394"/>
                      <a:pt x="1038" y="2304"/>
                      <a:pt x="1149" y="2159"/>
                    </a:cubicBezTo>
                    <a:lnTo>
                      <a:pt x="1452" y="2258"/>
                    </a:lnTo>
                    <a:cubicBezTo>
                      <a:pt x="1450" y="2281"/>
                      <a:pt x="1449" y="2304"/>
                      <a:pt x="1449" y="2327"/>
                    </a:cubicBezTo>
                    <a:cubicBezTo>
                      <a:pt x="1449" y="2542"/>
                      <a:pt x="1528" y="2740"/>
                      <a:pt x="1658" y="2891"/>
                    </a:cubicBezTo>
                    <a:lnTo>
                      <a:pt x="1471" y="3149"/>
                    </a:lnTo>
                    <a:cubicBezTo>
                      <a:pt x="1416" y="3132"/>
                      <a:pt x="1359" y="3124"/>
                      <a:pt x="1301" y="3124"/>
                    </a:cubicBezTo>
                    <a:cubicBezTo>
                      <a:pt x="1109" y="3124"/>
                      <a:pt x="927" y="3216"/>
                      <a:pt x="815" y="3371"/>
                    </a:cubicBezTo>
                    <a:cubicBezTo>
                      <a:pt x="620" y="3639"/>
                      <a:pt x="680" y="4015"/>
                      <a:pt x="948" y="4209"/>
                    </a:cubicBezTo>
                    <a:cubicBezTo>
                      <a:pt x="1051" y="4284"/>
                      <a:pt x="1173" y="4324"/>
                      <a:pt x="1300" y="4324"/>
                    </a:cubicBezTo>
                    <a:cubicBezTo>
                      <a:pt x="1492" y="4324"/>
                      <a:pt x="1673" y="4232"/>
                      <a:pt x="1786" y="4077"/>
                    </a:cubicBezTo>
                    <a:cubicBezTo>
                      <a:pt x="1939" y="3866"/>
                      <a:pt x="1934" y="3588"/>
                      <a:pt x="1795" y="3384"/>
                    </a:cubicBezTo>
                    <a:lnTo>
                      <a:pt x="1981" y="3127"/>
                    </a:lnTo>
                    <a:cubicBezTo>
                      <a:pt x="2084" y="3170"/>
                      <a:pt x="2197" y="3194"/>
                      <a:pt x="2315" y="3194"/>
                    </a:cubicBezTo>
                    <a:cubicBezTo>
                      <a:pt x="2433" y="3194"/>
                      <a:pt x="2545" y="3170"/>
                      <a:pt x="2647" y="3127"/>
                    </a:cubicBezTo>
                    <a:lnTo>
                      <a:pt x="2836" y="3385"/>
                    </a:lnTo>
                    <a:cubicBezTo>
                      <a:pt x="2696" y="3588"/>
                      <a:pt x="2692" y="3866"/>
                      <a:pt x="2845" y="4077"/>
                    </a:cubicBezTo>
                    <a:cubicBezTo>
                      <a:pt x="2957" y="4232"/>
                      <a:pt x="3139" y="4324"/>
                      <a:pt x="3331" y="4324"/>
                    </a:cubicBezTo>
                    <a:lnTo>
                      <a:pt x="3331" y="4324"/>
                    </a:lnTo>
                    <a:cubicBezTo>
                      <a:pt x="3458" y="4324"/>
                      <a:pt x="3580" y="4284"/>
                      <a:pt x="3683" y="4209"/>
                    </a:cubicBezTo>
                    <a:cubicBezTo>
                      <a:pt x="3951" y="4015"/>
                      <a:pt x="4010" y="3639"/>
                      <a:pt x="3816" y="3371"/>
                    </a:cubicBezTo>
                    <a:cubicBezTo>
                      <a:pt x="3703" y="3216"/>
                      <a:pt x="3522" y="3124"/>
                      <a:pt x="3330" y="3124"/>
                    </a:cubicBezTo>
                    <a:cubicBezTo>
                      <a:pt x="3271" y="3124"/>
                      <a:pt x="3214" y="3133"/>
                      <a:pt x="3159" y="3149"/>
                    </a:cubicBezTo>
                    <a:lnTo>
                      <a:pt x="2971" y="2893"/>
                    </a:lnTo>
                    <a:cubicBezTo>
                      <a:pt x="3102" y="2741"/>
                      <a:pt x="3182" y="2543"/>
                      <a:pt x="3182" y="2327"/>
                    </a:cubicBezTo>
                    <a:cubicBezTo>
                      <a:pt x="3182" y="2303"/>
                      <a:pt x="3181" y="2280"/>
                      <a:pt x="3179" y="2257"/>
                    </a:cubicBezTo>
                    <a:lnTo>
                      <a:pt x="3481" y="2159"/>
                    </a:lnTo>
                    <a:cubicBezTo>
                      <a:pt x="3592" y="2304"/>
                      <a:pt x="3766" y="2394"/>
                      <a:pt x="3957" y="2394"/>
                    </a:cubicBezTo>
                    <a:lnTo>
                      <a:pt x="3957" y="2394"/>
                    </a:lnTo>
                    <a:cubicBezTo>
                      <a:pt x="4020" y="2394"/>
                      <a:pt x="4083" y="2384"/>
                      <a:pt x="4143" y="2364"/>
                    </a:cubicBezTo>
                    <a:cubicBezTo>
                      <a:pt x="4458" y="2262"/>
                      <a:pt x="4630" y="1923"/>
                      <a:pt x="4528" y="1608"/>
                    </a:cubicBezTo>
                    <a:cubicBezTo>
                      <a:pt x="4447" y="1360"/>
                      <a:pt x="4218" y="1193"/>
                      <a:pt x="3958" y="119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77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/>
              </a:p>
            </p:txBody>
          </p:sp>
        </p:grpSp>
        <p:cxnSp>
          <p:nvCxnSpPr>
            <p:cNvPr id="17" name="">
              <a:extLst>
                <a:ext uri="{FF2B5EF4-FFF2-40B4-BE49-F238E27FC236}">
                  <a16:creationId xmlns:a16="http://schemas.microsoft.com/office/drawing/2014/main" id="{320AD882-21B5-434B-9ED6-F4981A35401D}"/>
                </a:ext>
              </a:extLst>
            </p:cNvPr>
            <p:cNvCxnSpPr>
              <a:cxnSpLocks/>
              <a:stCxn id="31" idx="6"/>
              <a:endCxn id="29" idx="2"/>
            </p:cNvCxnSpPr>
            <p:nvPr/>
          </p:nvCxnSpPr>
          <p:spPr>
            <a:xfrm>
              <a:off x="5389081" y="4871648"/>
              <a:ext cx="1401138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prstDash val="dash"/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">
              <a:extLst>
                <a:ext uri="{FF2B5EF4-FFF2-40B4-BE49-F238E27FC236}">
                  <a16:creationId xmlns:a16="http://schemas.microsoft.com/office/drawing/2014/main" id="{1B54708D-7852-4CDE-B66C-5129BD63A1EC}"/>
                </a:ext>
              </a:extLst>
            </p:cNvPr>
            <p:cNvSpPr/>
            <p:nvPr/>
          </p:nvSpPr>
          <p:spPr bwMode="auto">
            <a:xfrm>
              <a:off x="5685261" y="4467259"/>
              <a:ext cx="808778" cy="80877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 cap="rnd" cmpd="sng" algn="ctr">
              <a:solidFill>
                <a:schemeClr val="bg1">
                  <a:lumMod val="85000"/>
                </a:schemeClr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lnSpcReduction="10000"/>
            </a:bodyPr>
            <a:lstStyle/>
            <a:p>
              <a:pPr algn="ctr"/>
              <a:r>
                <a:rPr lang="en-US" altLang="zh-CN" sz="1600" smtClean="0">
                  <a:solidFill>
                    <a:schemeClr val="tx1"/>
                  </a:solidFill>
                </a:rPr>
                <a:t>T</a:t>
              </a:r>
              <a:r>
                <a:rPr lang="en-US" altLang="zh-CN" sz="100" smtClean="0">
                  <a:solidFill>
                    <a:schemeClr val="tx1"/>
                  </a:solidFill>
                </a:rPr>
                <a:t> </a:t>
              </a:r>
              <a:r>
                <a:rPr lang="en-US" altLang="zh-CN" sz="1600" smtClean="0">
                  <a:solidFill>
                    <a:schemeClr val="tx1"/>
                  </a:solidFill>
                </a:rPr>
                <a:t>ext</a:t>
              </a:r>
              <a:endParaRPr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19" name="">
              <a:extLst>
                <a:ext uri="{FF2B5EF4-FFF2-40B4-BE49-F238E27FC236}">
                  <a16:creationId xmlns:a16="http://schemas.microsoft.com/office/drawing/2014/main" id="{320AD882-21B5-434B-9ED6-F4981A35401D}"/>
                </a:ext>
              </a:extLst>
            </p:cNvPr>
            <p:cNvCxnSpPr>
              <a:cxnSpLocks/>
              <a:stCxn id="27" idx="6"/>
              <a:endCxn id="25" idx="2"/>
            </p:cNvCxnSpPr>
            <p:nvPr/>
          </p:nvCxnSpPr>
          <p:spPr>
            <a:xfrm>
              <a:off x="5389081" y="2392752"/>
              <a:ext cx="1401138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prstDash val="dash"/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">
              <a:extLst>
                <a:ext uri="{FF2B5EF4-FFF2-40B4-BE49-F238E27FC236}">
                  <a16:creationId xmlns:a16="http://schemas.microsoft.com/office/drawing/2014/main" id="{9D81314A-1423-4AD0-A4EF-A1FB0EFF46ED}"/>
                </a:ext>
              </a:extLst>
            </p:cNvPr>
            <p:cNvSpPr txBox="1"/>
            <p:nvPr/>
          </p:nvSpPr>
          <p:spPr>
            <a:xfrm>
              <a:off x="1325984" y="2012506"/>
              <a:ext cx="3304376" cy="76049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en-US" altLang="zh-CN" sz="1100" dirty="0"/>
                <a:t>Copy </a:t>
              </a:r>
              <a:r>
                <a:rPr lang="en-US" altLang="zh-CN" sz="1100"/>
                <a:t>paste </a:t>
              </a:r>
              <a:r>
                <a:rPr lang="en-US" altLang="zh-CN" sz="1100" smtClean="0"/>
                <a:t>f</a:t>
              </a:r>
              <a:r>
                <a:rPr lang="en-US" altLang="zh-CN" sz="100" smtClean="0"/>
                <a:t> </a:t>
              </a:r>
              <a:r>
                <a:rPr lang="en-US" altLang="zh-CN" sz="1100" smtClean="0"/>
                <a:t>onts</a:t>
              </a:r>
              <a:r>
                <a:rPr lang="en-US" altLang="zh-CN" sz="1100" dirty="0"/>
                <a:t>. Choose the only option to retain text.….</a:t>
              </a:r>
            </a:p>
          </p:txBody>
        </p:sp>
        <p:grpSp>
          <p:nvGrpSpPr>
            <p:cNvPr id="21" name=""/>
            <p:cNvGrpSpPr/>
            <p:nvPr/>
          </p:nvGrpSpPr>
          <p:grpSpPr>
            <a:xfrm>
              <a:off x="4813181" y="2104804"/>
              <a:ext cx="575900" cy="575900"/>
              <a:chOff x="3992899" y="2095179"/>
              <a:chExt cx="626341" cy="626341"/>
            </a:xfrm>
          </p:grpSpPr>
          <p:sp>
            <p:nvSpPr>
              <p:cNvPr id="27" name="">
                <a:extLst>
                  <a:ext uri="{FF2B5EF4-FFF2-40B4-BE49-F238E27FC236}">
                    <a16:creationId xmlns:a16="http://schemas.microsoft.com/office/drawing/2014/main" id="{F00849D9-B5C3-4F64-94E3-F071F46E14C1}"/>
                  </a:ext>
                </a:extLst>
              </p:cNvPr>
              <p:cNvSpPr/>
              <p:nvPr/>
            </p:nvSpPr>
            <p:spPr>
              <a:xfrm>
                <a:off x="3992899" y="2095179"/>
                <a:ext cx="626341" cy="626341"/>
              </a:xfrm>
              <a:prstGeom prst="ellipse">
                <a:avLst/>
              </a:prstGeom>
              <a:solidFill>
                <a:schemeClr val="accent2"/>
              </a:solidFill>
              <a:ln w="571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28" name="">
                <a:extLst>
                  <a:ext uri="{FF2B5EF4-FFF2-40B4-BE49-F238E27FC236}">
                    <a16:creationId xmlns:a16="http://schemas.microsoft.com/office/drawing/2014/main" id="{796F308C-D82C-4651-89C2-33B25D4016E3}"/>
                  </a:ext>
                </a:extLst>
              </p:cNvPr>
              <p:cNvSpPr/>
              <p:nvPr/>
            </p:nvSpPr>
            <p:spPr>
              <a:xfrm>
                <a:off x="4150507" y="2263288"/>
                <a:ext cx="311140" cy="290128"/>
              </a:xfrm>
              <a:custGeom>
                <a:avLst/>
                <a:gdLst>
                  <a:gd name="T0" fmla="*/ 3958 w 4630"/>
                  <a:gd name="T1" fmla="*/ 1193 h 4324"/>
                  <a:gd name="T2" fmla="*/ 3772 w 4630"/>
                  <a:gd name="T3" fmla="*/ 1223 h 4324"/>
                  <a:gd name="T4" fmla="*/ 3358 w 4630"/>
                  <a:gd name="T5" fmla="*/ 1778 h 4324"/>
                  <a:gd name="T6" fmla="*/ 3055 w 4630"/>
                  <a:gd name="T7" fmla="*/ 1876 h 4324"/>
                  <a:gd name="T8" fmla="*/ 2515 w 4630"/>
                  <a:gd name="T9" fmla="*/ 1484 h 4324"/>
                  <a:gd name="T10" fmla="*/ 2515 w 4630"/>
                  <a:gd name="T11" fmla="*/ 1166 h 4324"/>
                  <a:gd name="T12" fmla="*/ 2915 w 4630"/>
                  <a:gd name="T13" fmla="*/ 600 h 4324"/>
                  <a:gd name="T14" fmla="*/ 2315 w 4630"/>
                  <a:gd name="T15" fmla="*/ 0 h 4324"/>
                  <a:gd name="T16" fmla="*/ 1715 w 4630"/>
                  <a:gd name="T17" fmla="*/ 600 h 4324"/>
                  <a:gd name="T18" fmla="*/ 2115 w 4630"/>
                  <a:gd name="T19" fmla="*/ 1166 h 4324"/>
                  <a:gd name="T20" fmla="*/ 2115 w 4630"/>
                  <a:gd name="T21" fmla="*/ 1484 h 4324"/>
                  <a:gd name="T22" fmla="*/ 1575 w 4630"/>
                  <a:gd name="T23" fmla="*/ 1877 h 4324"/>
                  <a:gd name="T24" fmla="*/ 1273 w 4630"/>
                  <a:gd name="T25" fmla="*/ 1778 h 4324"/>
                  <a:gd name="T26" fmla="*/ 858 w 4630"/>
                  <a:gd name="T27" fmla="*/ 1223 h 4324"/>
                  <a:gd name="T28" fmla="*/ 673 w 4630"/>
                  <a:gd name="T29" fmla="*/ 1193 h 4324"/>
                  <a:gd name="T30" fmla="*/ 102 w 4630"/>
                  <a:gd name="T31" fmla="*/ 1608 h 4324"/>
                  <a:gd name="T32" fmla="*/ 488 w 4630"/>
                  <a:gd name="T33" fmla="*/ 2364 h 4324"/>
                  <a:gd name="T34" fmla="*/ 673 w 4630"/>
                  <a:gd name="T35" fmla="*/ 2394 h 4324"/>
                  <a:gd name="T36" fmla="*/ 1149 w 4630"/>
                  <a:gd name="T37" fmla="*/ 2159 h 4324"/>
                  <a:gd name="T38" fmla="*/ 1452 w 4630"/>
                  <a:gd name="T39" fmla="*/ 2258 h 4324"/>
                  <a:gd name="T40" fmla="*/ 1449 w 4630"/>
                  <a:gd name="T41" fmla="*/ 2327 h 4324"/>
                  <a:gd name="T42" fmla="*/ 1658 w 4630"/>
                  <a:gd name="T43" fmla="*/ 2891 h 4324"/>
                  <a:gd name="T44" fmla="*/ 1471 w 4630"/>
                  <a:gd name="T45" fmla="*/ 3149 h 4324"/>
                  <a:gd name="T46" fmla="*/ 1301 w 4630"/>
                  <a:gd name="T47" fmla="*/ 3124 h 4324"/>
                  <a:gd name="T48" fmla="*/ 815 w 4630"/>
                  <a:gd name="T49" fmla="*/ 3371 h 4324"/>
                  <a:gd name="T50" fmla="*/ 948 w 4630"/>
                  <a:gd name="T51" fmla="*/ 4209 h 4324"/>
                  <a:gd name="T52" fmla="*/ 1300 w 4630"/>
                  <a:gd name="T53" fmla="*/ 4324 h 4324"/>
                  <a:gd name="T54" fmla="*/ 1786 w 4630"/>
                  <a:gd name="T55" fmla="*/ 4077 h 4324"/>
                  <a:gd name="T56" fmla="*/ 1795 w 4630"/>
                  <a:gd name="T57" fmla="*/ 3384 h 4324"/>
                  <a:gd name="T58" fmla="*/ 1981 w 4630"/>
                  <a:gd name="T59" fmla="*/ 3127 h 4324"/>
                  <a:gd name="T60" fmla="*/ 2315 w 4630"/>
                  <a:gd name="T61" fmla="*/ 3194 h 4324"/>
                  <a:gd name="T62" fmla="*/ 2647 w 4630"/>
                  <a:gd name="T63" fmla="*/ 3127 h 4324"/>
                  <a:gd name="T64" fmla="*/ 2836 w 4630"/>
                  <a:gd name="T65" fmla="*/ 3385 h 4324"/>
                  <a:gd name="T66" fmla="*/ 2845 w 4630"/>
                  <a:gd name="T67" fmla="*/ 4077 h 4324"/>
                  <a:gd name="T68" fmla="*/ 3331 w 4630"/>
                  <a:gd name="T69" fmla="*/ 4324 h 4324"/>
                  <a:gd name="T70" fmla="*/ 3331 w 4630"/>
                  <a:gd name="T71" fmla="*/ 4324 h 4324"/>
                  <a:gd name="T72" fmla="*/ 3683 w 4630"/>
                  <a:gd name="T73" fmla="*/ 4209 h 4324"/>
                  <a:gd name="T74" fmla="*/ 3816 w 4630"/>
                  <a:gd name="T75" fmla="*/ 3371 h 4324"/>
                  <a:gd name="T76" fmla="*/ 3330 w 4630"/>
                  <a:gd name="T77" fmla="*/ 3124 h 4324"/>
                  <a:gd name="T78" fmla="*/ 3159 w 4630"/>
                  <a:gd name="T79" fmla="*/ 3149 h 4324"/>
                  <a:gd name="T80" fmla="*/ 2971 w 4630"/>
                  <a:gd name="T81" fmla="*/ 2893 h 4324"/>
                  <a:gd name="T82" fmla="*/ 3182 w 4630"/>
                  <a:gd name="T83" fmla="*/ 2327 h 4324"/>
                  <a:gd name="T84" fmla="*/ 3179 w 4630"/>
                  <a:gd name="T85" fmla="*/ 2257 h 4324"/>
                  <a:gd name="T86" fmla="*/ 3481 w 4630"/>
                  <a:gd name="T87" fmla="*/ 2159 h 4324"/>
                  <a:gd name="T88" fmla="*/ 3957 w 4630"/>
                  <a:gd name="T89" fmla="*/ 2394 h 4324"/>
                  <a:gd name="T90" fmla="*/ 3957 w 4630"/>
                  <a:gd name="T91" fmla="*/ 2394 h 4324"/>
                  <a:gd name="T92" fmla="*/ 4143 w 4630"/>
                  <a:gd name="T93" fmla="*/ 2364 h 4324"/>
                  <a:gd name="T94" fmla="*/ 4528 w 4630"/>
                  <a:gd name="T95" fmla="*/ 1608 h 4324"/>
                  <a:gd name="T96" fmla="*/ 3958 w 4630"/>
                  <a:gd name="T97" fmla="*/ 1193 h 4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630" h="4324">
                    <a:moveTo>
                      <a:pt x="3958" y="1193"/>
                    </a:moveTo>
                    <a:cubicBezTo>
                      <a:pt x="3895" y="1193"/>
                      <a:pt x="3832" y="1203"/>
                      <a:pt x="3772" y="1223"/>
                    </a:cubicBezTo>
                    <a:cubicBezTo>
                      <a:pt x="3524" y="1304"/>
                      <a:pt x="3364" y="1531"/>
                      <a:pt x="3358" y="1778"/>
                    </a:cubicBezTo>
                    <a:lnTo>
                      <a:pt x="3055" y="1876"/>
                    </a:lnTo>
                    <a:cubicBezTo>
                      <a:pt x="2936" y="1682"/>
                      <a:pt x="2743" y="1538"/>
                      <a:pt x="2515" y="1484"/>
                    </a:cubicBezTo>
                    <a:lnTo>
                      <a:pt x="2515" y="1166"/>
                    </a:lnTo>
                    <a:cubicBezTo>
                      <a:pt x="2748" y="1083"/>
                      <a:pt x="2915" y="861"/>
                      <a:pt x="2915" y="600"/>
                    </a:cubicBezTo>
                    <a:cubicBezTo>
                      <a:pt x="2915" y="270"/>
                      <a:pt x="2646" y="0"/>
                      <a:pt x="2315" y="0"/>
                    </a:cubicBezTo>
                    <a:cubicBezTo>
                      <a:pt x="1984" y="0"/>
                      <a:pt x="1715" y="270"/>
                      <a:pt x="1715" y="600"/>
                    </a:cubicBezTo>
                    <a:cubicBezTo>
                      <a:pt x="1715" y="861"/>
                      <a:pt x="1882" y="1083"/>
                      <a:pt x="2115" y="1166"/>
                    </a:cubicBezTo>
                    <a:lnTo>
                      <a:pt x="2115" y="1484"/>
                    </a:lnTo>
                    <a:cubicBezTo>
                      <a:pt x="1887" y="1538"/>
                      <a:pt x="1694" y="1682"/>
                      <a:pt x="1575" y="1877"/>
                    </a:cubicBezTo>
                    <a:lnTo>
                      <a:pt x="1273" y="1778"/>
                    </a:lnTo>
                    <a:cubicBezTo>
                      <a:pt x="1266" y="1531"/>
                      <a:pt x="1107" y="1304"/>
                      <a:pt x="858" y="1223"/>
                    </a:cubicBezTo>
                    <a:cubicBezTo>
                      <a:pt x="798" y="1203"/>
                      <a:pt x="736" y="1193"/>
                      <a:pt x="673" y="1193"/>
                    </a:cubicBezTo>
                    <a:cubicBezTo>
                      <a:pt x="412" y="1193"/>
                      <a:pt x="183" y="1360"/>
                      <a:pt x="102" y="1608"/>
                    </a:cubicBezTo>
                    <a:cubicBezTo>
                      <a:pt x="0" y="1923"/>
                      <a:pt x="173" y="2262"/>
                      <a:pt x="488" y="2364"/>
                    </a:cubicBezTo>
                    <a:cubicBezTo>
                      <a:pt x="548" y="2384"/>
                      <a:pt x="610" y="2394"/>
                      <a:pt x="673" y="2394"/>
                    </a:cubicBezTo>
                    <a:cubicBezTo>
                      <a:pt x="864" y="2394"/>
                      <a:pt x="1038" y="2304"/>
                      <a:pt x="1149" y="2159"/>
                    </a:cubicBezTo>
                    <a:lnTo>
                      <a:pt x="1452" y="2258"/>
                    </a:lnTo>
                    <a:cubicBezTo>
                      <a:pt x="1450" y="2281"/>
                      <a:pt x="1449" y="2304"/>
                      <a:pt x="1449" y="2327"/>
                    </a:cubicBezTo>
                    <a:cubicBezTo>
                      <a:pt x="1449" y="2542"/>
                      <a:pt x="1528" y="2740"/>
                      <a:pt x="1658" y="2891"/>
                    </a:cubicBezTo>
                    <a:lnTo>
                      <a:pt x="1471" y="3149"/>
                    </a:lnTo>
                    <a:cubicBezTo>
                      <a:pt x="1416" y="3132"/>
                      <a:pt x="1359" y="3124"/>
                      <a:pt x="1301" y="3124"/>
                    </a:cubicBezTo>
                    <a:cubicBezTo>
                      <a:pt x="1109" y="3124"/>
                      <a:pt x="927" y="3216"/>
                      <a:pt x="815" y="3371"/>
                    </a:cubicBezTo>
                    <a:cubicBezTo>
                      <a:pt x="620" y="3639"/>
                      <a:pt x="680" y="4015"/>
                      <a:pt x="948" y="4209"/>
                    </a:cubicBezTo>
                    <a:cubicBezTo>
                      <a:pt x="1051" y="4284"/>
                      <a:pt x="1173" y="4324"/>
                      <a:pt x="1300" y="4324"/>
                    </a:cubicBezTo>
                    <a:cubicBezTo>
                      <a:pt x="1492" y="4324"/>
                      <a:pt x="1673" y="4232"/>
                      <a:pt x="1786" y="4077"/>
                    </a:cubicBezTo>
                    <a:cubicBezTo>
                      <a:pt x="1939" y="3866"/>
                      <a:pt x="1934" y="3588"/>
                      <a:pt x="1795" y="3384"/>
                    </a:cubicBezTo>
                    <a:lnTo>
                      <a:pt x="1981" y="3127"/>
                    </a:lnTo>
                    <a:cubicBezTo>
                      <a:pt x="2084" y="3170"/>
                      <a:pt x="2197" y="3194"/>
                      <a:pt x="2315" y="3194"/>
                    </a:cubicBezTo>
                    <a:cubicBezTo>
                      <a:pt x="2433" y="3194"/>
                      <a:pt x="2545" y="3170"/>
                      <a:pt x="2647" y="3127"/>
                    </a:cubicBezTo>
                    <a:lnTo>
                      <a:pt x="2836" y="3385"/>
                    </a:lnTo>
                    <a:cubicBezTo>
                      <a:pt x="2696" y="3588"/>
                      <a:pt x="2692" y="3866"/>
                      <a:pt x="2845" y="4077"/>
                    </a:cubicBezTo>
                    <a:cubicBezTo>
                      <a:pt x="2957" y="4232"/>
                      <a:pt x="3139" y="4324"/>
                      <a:pt x="3331" y="4324"/>
                    </a:cubicBezTo>
                    <a:lnTo>
                      <a:pt x="3331" y="4324"/>
                    </a:lnTo>
                    <a:cubicBezTo>
                      <a:pt x="3458" y="4324"/>
                      <a:pt x="3580" y="4284"/>
                      <a:pt x="3683" y="4209"/>
                    </a:cubicBezTo>
                    <a:cubicBezTo>
                      <a:pt x="3951" y="4015"/>
                      <a:pt x="4010" y="3639"/>
                      <a:pt x="3816" y="3371"/>
                    </a:cubicBezTo>
                    <a:cubicBezTo>
                      <a:pt x="3703" y="3216"/>
                      <a:pt x="3522" y="3124"/>
                      <a:pt x="3330" y="3124"/>
                    </a:cubicBezTo>
                    <a:cubicBezTo>
                      <a:pt x="3271" y="3124"/>
                      <a:pt x="3214" y="3133"/>
                      <a:pt x="3159" y="3149"/>
                    </a:cubicBezTo>
                    <a:lnTo>
                      <a:pt x="2971" y="2893"/>
                    </a:lnTo>
                    <a:cubicBezTo>
                      <a:pt x="3102" y="2741"/>
                      <a:pt x="3182" y="2543"/>
                      <a:pt x="3182" y="2327"/>
                    </a:cubicBezTo>
                    <a:cubicBezTo>
                      <a:pt x="3182" y="2303"/>
                      <a:pt x="3181" y="2280"/>
                      <a:pt x="3179" y="2257"/>
                    </a:cubicBezTo>
                    <a:lnTo>
                      <a:pt x="3481" y="2159"/>
                    </a:lnTo>
                    <a:cubicBezTo>
                      <a:pt x="3592" y="2304"/>
                      <a:pt x="3766" y="2394"/>
                      <a:pt x="3957" y="2394"/>
                    </a:cubicBezTo>
                    <a:lnTo>
                      <a:pt x="3957" y="2394"/>
                    </a:lnTo>
                    <a:cubicBezTo>
                      <a:pt x="4020" y="2394"/>
                      <a:pt x="4083" y="2384"/>
                      <a:pt x="4143" y="2364"/>
                    </a:cubicBezTo>
                    <a:cubicBezTo>
                      <a:pt x="4458" y="2262"/>
                      <a:pt x="4630" y="1923"/>
                      <a:pt x="4528" y="1608"/>
                    </a:cubicBezTo>
                    <a:cubicBezTo>
                      <a:pt x="4447" y="1360"/>
                      <a:pt x="4218" y="1193"/>
                      <a:pt x="3958" y="119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77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/>
              </a:p>
            </p:txBody>
          </p:sp>
        </p:grpSp>
        <p:grpSp>
          <p:nvGrpSpPr>
            <p:cNvPr id="22" name=""/>
            <p:cNvGrpSpPr/>
            <p:nvPr/>
          </p:nvGrpSpPr>
          <p:grpSpPr>
            <a:xfrm>
              <a:off x="6790219" y="2104804"/>
              <a:ext cx="575900" cy="575900"/>
              <a:chOff x="7527680" y="2095179"/>
              <a:chExt cx="626341" cy="626341"/>
            </a:xfrm>
          </p:grpSpPr>
          <p:sp>
            <p:nvSpPr>
              <p:cNvPr id="25" name="">
                <a:extLst>
                  <a:ext uri="{FF2B5EF4-FFF2-40B4-BE49-F238E27FC236}">
                    <a16:creationId xmlns:a16="http://schemas.microsoft.com/office/drawing/2014/main" id="{F00849D9-B5C3-4F64-94E3-F071F46E14C1}"/>
                  </a:ext>
                </a:extLst>
              </p:cNvPr>
              <p:cNvSpPr/>
              <p:nvPr/>
            </p:nvSpPr>
            <p:spPr>
              <a:xfrm>
                <a:off x="7527680" y="2095179"/>
                <a:ext cx="626341" cy="626341"/>
              </a:xfrm>
              <a:prstGeom prst="ellipse">
                <a:avLst/>
              </a:prstGeom>
              <a:solidFill>
                <a:schemeClr val="accent2"/>
              </a:solidFill>
              <a:ln w="571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26" name="">
                <a:extLst>
                  <a:ext uri="{FF2B5EF4-FFF2-40B4-BE49-F238E27FC236}">
                    <a16:creationId xmlns:a16="http://schemas.microsoft.com/office/drawing/2014/main" id="{796F308C-D82C-4651-89C2-33B25D4016E3}"/>
                  </a:ext>
                </a:extLst>
              </p:cNvPr>
              <p:cNvSpPr/>
              <p:nvPr/>
            </p:nvSpPr>
            <p:spPr>
              <a:xfrm>
                <a:off x="7685292" y="2263288"/>
                <a:ext cx="311140" cy="290128"/>
              </a:xfrm>
              <a:custGeom>
                <a:avLst/>
                <a:gdLst>
                  <a:gd name="T0" fmla="*/ 3958 w 4630"/>
                  <a:gd name="T1" fmla="*/ 1193 h 4324"/>
                  <a:gd name="T2" fmla="*/ 3772 w 4630"/>
                  <a:gd name="T3" fmla="*/ 1223 h 4324"/>
                  <a:gd name="T4" fmla="*/ 3358 w 4630"/>
                  <a:gd name="T5" fmla="*/ 1778 h 4324"/>
                  <a:gd name="T6" fmla="*/ 3055 w 4630"/>
                  <a:gd name="T7" fmla="*/ 1876 h 4324"/>
                  <a:gd name="T8" fmla="*/ 2515 w 4630"/>
                  <a:gd name="T9" fmla="*/ 1484 h 4324"/>
                  <a:gd name="T10" fmla="*/ 2515 w 4630"/>
                  <a:gd name="T11" fmla="*/ 1166 h 4324"/>
                  <a:gd name="T12" fmla="*/ 2915 w 4630"/>
                  <a:gd name="T13" fmla="*/ 600 h 4324"/>
                  <a:gd name="T14" fmla="*/ 2315 w 4630"/>
                  <a:gd name="T15" fmla="*/ 0 h 4324"/>
                  <a:gd name="T16" fmla="*/ 1715 w 4630"/>
                  <a:gd name="T17" fmla="*/ 600 h 4324"/>
                  <a:gd name="T18" fmla="*/ 2115 w 4630"/>
                  <a:gd name="T19" fmla="*/ 1166 h 4324"/>
                  <a:gd name="T20" fmla="*/ 2115 w 4630"/>
                  <a:gd name="T21" fmla="*/ 1484 h 4324"/>
                  <a:gd name="T22" fmla="*/ 1575 w 4630"/>
                  <a:gd name="T23" fmla="*/ 1877 h 4324"/>
                  <a:gd name="T24" fmla="*/ 1273 w 4630"/>
                  <a:gd name="T25" fmla="*/ 1778 h 4324"/>
                  <a:gd name="T26" fmla="*/ 858 w 4630"/>
                  <a:gd name="T27" fmla="*/ 1223 h 4324"/>
                  <a:gd name="T28" fmla="*/ 673 w 4630"/>
                  <a:gd name="T29" fmla="*/ 1193 h 4324"/>
                  <a:gd name="T30" fmla="*/ 102 w 4630"/>
                  <a:gd name="T31" fmla="*/ 1608 h 4324"/>
                  <a:gd name="T32" fmla="*/ 488 w 4630"/>
                  <a:gd name="T33" fmla="*/ 2364 h 4324"/>
                  <a:gd name="T34" fmla="*/ 673 w 4630"/>
                  <a:gd name="T35" fmla="*/ 2394 h 4324"/>
                  <a:gd name="T36" fmla="*/ 1149 w 4630"/>
                  <a:gd name="T37" fmla="*/ 2159 h 4324"/>
                  <a:gd name="T38" fmla="*/ 1452 w 4630"/>
                  <a:gd name="T39" fmla="*/ 2258 h 4324"/>
                  <a:gd name="T40" fmla="*/ 1449 w 4630"/>
                  <a:gd name="T41" fmla="*/ 2327 h 4324"/>
                  <a:gd name="T42" fmla="*/ 1658 w 4630"/>
                  <a:gd name="T43" fmla="*/ 2891 h 4324"/>
                  <a:gd name="T44" fmla="*/ 1471 w 4630"/>
                  <a:gd name="T45" fmla="*/ 3149 h 4324"/>
                  <a:gd name="T46" fmla="*/ 1301 w 4630"/>
                  <a:gd name="T47" fmla="*/ 3124 h 4324"/>
                  <a:gd name="T48" fmla="*/ 815 w 4630"/>
                  <a:gd name="T49" fmla="*/ 3371 h 4324"/>
                  <a:gd name="T50" fmla="*/ 948 w 4630"/>
                  <a:gd name="T51" fmla="*/ 4209 h 4324"/>
                  <a:gd name="T52" fmla="*/ 1300 w 4630"/>
                  <a:gd name="T53" fmla="*/ 4324 h 4324"/>
                  <a:gd name="T54" fmla="*/ 1786 w 4630"/>
                  <a:gd name="T55" fmla="*/ 4077 h 4324"/>
                  <a:gd name="T56" fmla="*/ 1795 w 4630"/>
                  <a:gd name="T57" fmla="*/ 3384 h 4324"/>
                  <a:gd name="T58" fmla="*/ 1981 w 4630"/>
                  <a:gd name="T59" fmla="*/ 3127 h 4324"/>
                  <a:gd name="T60" fmla="*/ 2315 w 4630"/>
                  <a:gd name="T61" fmla="*/ 3194 h 4324"/>
                  <a:gd name="T62" fmla="*/ 2647 w 4630"/>
                  <a:gd name="T63" fmla="*/ 3127 h 4324"/>
                  <a:gd name="T64" fmla="*/ 2836 w 4630"/>
                  <a:gd name="T65" fmla="*/ 3385 h 4324"/>
                  <a:gd name="T66" fmla="*/ 2845 w 4630"/>
                  <a:gd name="T67" fmla="*/ 4077 h 4324"/>
                  <a:gd name="T68" fmla="*/ 3331 w 4630"/>
                  <a:gd name="T69" fmla="*/ 4324 h 4324"/>
                  <a:gd name="T70" fmla="*/ 3331 w 4630"/>
                  <a:gd name="T71" fmla="*/ 4324 h 4324"/>
                  <a:gd name="T72" fmla="*/ 3683 w 4630"/>
                  <a:gd name="T73" fmla="*/ 4209 h 4324"/>
                  <a:gd name="T74" fmla="*/ 3816 w 4630"/>
                  <a:gd name="T75" fmla="*/ 3371 h 4324"/>
                  <a:gd name="T76" fmla="*/ 3330 w 4630"/>
                  <a:gd name="T77" fmla="*/ 3124 h 4324"/>
                  <a:gd name="T78" fmla="*/ 3159 w 4630"/>
                  <a:gd name="T79" fmla="*/ 3149 h 4324"/>
                  <a:gd name="T80" fmla="*/ 2971 w 4630"/>
                  <a:gd name="T81" fmla="*/ 2893 h 4324"/>
                  <a:gd name="T82" fmla="*/ 3182 w 4630"/>
                  <a:gd name="T83" fmla="*/ 2327 h 4324"/>
                  <a:gd name="T84" fmla="*/ 3179 w 4630"/>
                  <a:gd name="T85" fmla="*/ 2257 h 4324"/>
                  <a:gd name="T86" fmla="*/ 3481 w 4630"/>
                  <a:gd name="T87" fmla="*/ 2159 h 4324"/>
                  <a:gd name="T88" fmla="*/ 3957 w 4630"/>
                  <a:gd name="T89" fmla="*/ 2394 h 4324"/>
                  <a:gd name="T90" fmla="*/ 3957 w 4630"/>
                  <a:gd name="T91" fmla="*/ 2394 h 4324"/>
                  <a:gd name="T92" fmla="*/ 4143 w 4630"/>
                  <a:gd name="T93" fmla="*/ 2364 h 4324"/>
                  <a:gd name="T94" fmla="*/ 4528 w 4630"/>
                  <a:gd name="T95" fmla="*/ 1608 h 4324"/>
                  <a:gd name="T96" fmla="*/ 3958 w 4630"/>
                  <a:gd name="T97" fmla="*/ 1193 h 4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630" h="4324">
                    <a:moveTo>
                      <a:pt x="3958" y="1193"/>
                    </a:moveTo>
                    <a:cubicBezTo>
                      <a:pt x="3895" y="1193"/>
                      <a:pt x="3832" y="1203"/>
                      <a:pt x="3772" y="1223"/>
                    </a:cubicBezTo>
                    <a:cubicBezTo>
                      <a:pt x="3524" y="1304"/>
                      <a:pt x="3364" y="1531"/>
                      <a:pt x="3358" y="1778"/>
                    </a:cubicBezTo>
                    <a:lnTo>
                      <a:pt x="3055" y="1876"/>
                    </a:lnTo>
                    <a:cubicBezTo>
                      <a:pt x="2936" y="1682"/>
                      <a:pt x="2743" y="1538"/>
                      <a:pt x="2515" y="1484"/>
                    </a:cubicBezTo>
                    <a:lnTo>
                      <a:pt x="2515" y="1166"/>
                    </a:lnTo>
                    <a:cubicBezTo>
                      <a:pt x="2748" y="1083"/>
                      <a:pt x="2915" y="861"/>
                      <a:pt x="2915" y="600"/>
                    </a:cubicBezTo>
                    <a:cubicBezTo>
                      <a:pt x="2915" y="270"/>
                      <a:pt x="2646" y="0"/>
                      <a:pt x="2315" y="0"/>
                    </a:cubicBezTo>
                    <a:cubicBezTo>
                      <a:pt x="1984" y="0"/>
                      <a:pt x="1715" y="270"/>
                      <a:pt x="1715" y="600"/>
                    </a:cubicBezTo>
                    <a:cubicBezTo>
                      <a:pt x="1715" y="861"/>
                      <a:pt x="1882" y="1083"/>
                      <a:pt x="2115" y="1166"/>
                    </a:cubicBezTo>
                    <a:lnTo>
                      <a:pt x="2115" y="1484"/>
                    </a:lnTo>
                    <a:cubicBezTo>
                      <a:pt x="1887" y="1538"/>
                      <a:pt x="1694" y="1682"/>
                      <a:pt x="1575" y="1877"/>
                    </a:cubicBezTo>
                    <a:lnTo>
                      <a:pt x="1273" y="1778"/>
                    </a:lnTo>
                    <a:cubicBezTo>
                      <a:pt x="1266" y="1531"/>
                      <a:pt x="1107" y="1304"/>
                      <a:pt x="858" y="1223"/>
                    </a:cubicBezTo>
                    <a:cubicBezTo>
                      <a:pt x="798" y="1203"/>
                      <a:pt x="736" y="1193"/>
                      <a:pt x="673" y="1193"/>
                    </a:cubicBezTo>
                    <a:cubicBezTo>
                      <a:pt x="412" y="1193"/>
                      <a:pt x="183" y="1360"/>
                      <a:pt x="102" y="1608"/>
                    </a:cubicBezTo>
                    <a:cubicBezTo>
                      <a:pt x="0" y="1923"/>
                      <a:pt x="173" y="2262"/>
                      <a:pt x="488" y="2364"/>
                    </a:cubicBezTo>
                    <a:cubicBezTo>
                      <a:pt x="548" y="2384"/>
                      <a:pt x="610" y="2394"/>
                      <a:pt x="673" y="2394"/>
                    </a:cubicBezTo>
                    <a:cubicBezTo>
                      <a:pt x="864" y="2394"/>
                      <a:pt x="1038" y="2304"/>
                      <a:pt x="1149" y="2159"/>
                    </a:cubicBezTo>
                    <a:lnTo>
                      <a:pt x="1452" y="2258"/>
                    </a:lnTo>
                    <a:cubicBezTo>
                      <a:pt x="1450" y="2281"/>
                      <a:pt x="1449" y="2304"/>
                      <a:pt x="1449" y="2327"/>
                    </a:cubicBezTo>
                    <a:cubicBezTo>
                      <a:pt x="1449" y="2542"/>
                      <a:pt x="1528" y="2740"/>
                      <a:pt x="1658" y="2891"/>
                    </a:cubicBezTo>
                    <a:lnTo>
                      <a:pt x="1471" y="3149"/>
                    </a:lnTo>
                    <a:cubicBezTo>
                      <a:pt x="1416" y="3132"/>
                      <a:pt x="1359" y="3124"/>
                      <a:pt x="1301" y="3124"/>
                    </a:cubicBezTo>
                    <a:cubicBezTo>
                      <a:pt x="1109" y="3124"/>
                      <a:pt x="927" y="3216"/>
                      <a:pt x="815" y="3371"/>
                    </a:cubicBezTo>
                    <a:cubicBezTo>
                      <a:pt x="620" y="3639"/>
                      <a:pt x="680" y="4015"/>
                      <a:pt x="948" y="4209"/>
                    </a:cubicBezTo>
                    <a:cubicBezTo>
                      <a:pt x="1051" y="4284"/>
                      <a:pt x="1173" y="4324"/>
                      <a:pt x="1300" y="4324"/>
                    </a:cubicBezTo>
                    <a:cubicBezTo>
                      <a:pt x="1492" y="4324"/>
                      <a:pt x="1673" y="4232"/>
                      <a:pt x="1786" y="4077"/>
                    </a:cubicBezTo>
                    <a:cubicBezTo>
                      <a:pt x="1939" y="3866"/>
                      <a:pt x="1934" y="3588"/>
                      <a:pt x="1795" y="3384"/>
                    </a:cubicBezTo>
                    <a:lnTo>
                      <a:pt x="1981" y="3127"/>
                    </a:lnTo>
                    <a:cubicBezTo>
                      <a:pt x="2084" y="3170"/>
                      <a:pt x="2197" y="3194"/>
                      <a:pt x="2315" y="3194"/>
                    </a:cubicBezTo>
                    <a:cubicBezTo>
                      <a:pt x="2433" y="3194"/>
                      <a:pt x="2545" y="3170"/>
                      <a:pt x="2647" y="3127"/>
                    </a:cubicBezTo>
                    <a:lnTo>
                      <a:pt x="2836" y="3385"/>
                    </a:lnTo>
                    <a:cubicBezTo>
                      <a:pt x="2696" y="3588"/>
                      <a:pt x="2692" y="3866"/>
                      <a:pt x="2845" y="4077"/>
                    </a:cubicBezTo>
                    <a:cubicBezTo>
                      <a:pt x="2957" y="4232"/>
                      <a:pt x="3139" y="4324"/>
                      <a:pt x="3331" y="4324"/>
                    </a:cubicBezTo>
                    <a:lnTo>
                      <a:pt x="3331" y="4324"/>
                    </a:lnTo>
                    <a:cubicBezTo>
                      <a:pt x="3458" y="4324"/>
                      <a:pt x="3580" y="4284"/>
                      <a:pt x="3683" y="4209"/>
                    </a:cubicBezTo>
                    <a:cubicBezTo>
                      <a:pt x="3951" y="4015"/>
                      <a:pt x="4010" y="3639"/>
                      <a:pt x="3816" y="3371"/>
                    </a:cubicBezTo>
                    <a:cubicBezTo>
                      <a:pt x="3703" y="3216"/>
                      <a:pt x="3522" y="3124"/>
                      <a:pt x="3330" y="3124"/>
                    </a:cubicBezTo>
                    <a:cubicBezTo>
                      <a:pt x="3271" y="3124"/>
                      <a:pt x="3214" y="3133"/>
                      <a:pt x="3159" y="3149"/>
                    </a:cubicBezTo>
                    <a:lnTo>
                      <a:pt x="2971" y="2893"/>
                    </a:lnTo>
                    <a:cubicBezTo>
                      <a:pt x="3102" y="2741"/>
                      <a:pt x="3182" y="2543"/>
                      <a:pt x="3182" y="2327"/>
                    </a:cubicBezTo>
                    <a:cubicBezTo>
                      <a:pt x="3182" y="2303"/>
                      <a:pt x="3181" y="2280"/>
                      <a:pt x="3179" y="2257"/>
                    </a:cubicBezTo>
                    <a:lnTo>
                      <a:pt x="3481" y="2159"/>
                    </a:lnTo>
                    <a:cubicBezTo>
                      <a:pt x="3592" y="2304"/>
                      <a:pt x="3766" y="2394"/>
                      <a:pt x="3957" y="2394"/>
                    </a:cubicBezTo>
                    <a:lnTo>
                      <a:pt x="3957" y="2394"/>
                    </a:lnTo>
                    <a:cubicBezTo>
                      <a:pt x="4020" y="2394"/>
                      <a:pt x="4083" y="2384"/>
                      <a:pt x="4143" y="2364"/>
                    </a:cubicBezTo>
                    <a:cubicBezTo>
                      <a:pt x="4458" y="2262"/>
                      <a:pt x="4630" y="1923"/>
                      <a:pt x="4528" y="1608"/>
                    </a:cubicBezTo>
                    <a:cubicBezTo>
                      <a:pt x="4447" y="1360"/>
                      <a:pt x="4218" y="1193"/>
                      <a:pt x="3958" y="119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77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/>
              </a:p>
            </p:txBody>
          </p:sp>
        </p:grpSp>
        <p:sp>
          <p:nvSpPr>
            <p:cNvPr id="23" name="">
              <a:extLst>
                <a:ext uri="{FF2B5EF4-FFF2-40B4-BE49-F238E27FC236}">
                  <a16:creationId xmlns:a16="http://schemas.microsoft.com/office/drawing/2014/main" id="{9D81314A-1423-4AD0-A4EF-A1FB0EFF46ED}"/>
                </a:ext>
              </a:extLst>
            </p:cNvPr>
            <p:cNvSpPr txBox="1"/>
            <p:nvPr/>
          </p:nvSpPr>
          <p:spPr>
            <a:xfrm>
              <a:off x="7548940" y="2012506"/>
              <a:ext cx="3304376" cy="76049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1100" dirty="0"/>
                <a:t>Copy </a:t>
              </a:r>
              <a:r>
                <a:rPr lang="en-US" altLang="zh-CN" sz="1100"/>
                <a:t>paste </a:t>
              </a:r>
              <a:r>
                <a:rPr lang="en-US" altLang="zh-CN" sz="1100" smtClean="0"/>
                <a:t>f</a:t>
              </a:r>
              <a:r>
                <a:rPr lang="en-US" altLang="zh-CN" sz="100" smtClean="0"/>
                <a:t> </a:t>
              </a:r>
              <a:r>
                <a:rPr lang="en-US" altLang="zh-CN" sz="1100" smtClean="0"/>
                <a:t>onts</a:t>
              </a:r>
              <a:r>
                <a:rPr lang="en-US" altLang="zh-CN" sz="1100" dirty="0"/>
                <a:t>. Choose the only option to retain text.….</a:t>
              </a:r>
            </a:p>
          </p:txBody>
        </p:sp>
        <p:sp>
          <p:nvSpPr>
            <p:cNvPr id="24" name="">
              <a:extLst>
                <a:ext uri="{FF2B5EF4-FFF2-40B4-BE49-F238E27FC236}">
                  <a16:creationId xmlns:a16="http://schemas.microsoft.com/office/drawing/2014/main" id="{1B54708D-7852-4CDE-B66C-5129BD63A1EC}"/>
                </a:ext>
              </a:extLst>
            </p:cNvPr>
            <p:cNvSpPr/>
            <p:nvPr/>
          </p:nvSpPr>
          <p:spPr bwMode="auto">
            <a:xfrm>
              <a:off x="5685261" y="1988363"/>
              <a:ext cx="808778" cy="80877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 cap="rnd" cmpd="sng" algn="ctr">
              <a:solidFill>
                <a:schemeClr val="bg1">
                  <a:lumMod val="85000"/>
                </a:schemeClr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lnSpcReduction="10000"/>
            </a:bodyPr>
            <a:lstStyle/>
            <a:p>
              <a:pPr algn="ctr"/>
              <a:r>
                <a:rPr lang="en-US" altLang="zh-CN" sz="1600" smtClean="0">
                  <a:solidFill>
                    <a:schemeClr val="tx1"/>
                  </a:solidFill>
                </a:rPr>
                <a:t>T</a:t>
              </a:r>
              <a:r>
                <a:rPr lang="en-US" altLang="zh-CN" sz="100" smtClean="0">
                  <a:solidFill>
                    <a:schemeClr val="tx1"/>
                  </a:solidFill>
                </a:rPr>
                <a:t> </a:t>
              </a:r>
              <a:r>
                <a:rPr lang="en-US" altLang="zh-CN" sz="1600" smtClean="0">
                  <a:solidFill>
                    <a:schemeClr val="tx1"/>
                  </a:solidFill>
                </a:rPr>
                <a:t>ext</a:t>
              </a:r>
              <a:endParaRPr sz="1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7815640"/>
      </p:ext>
    </p:extLst>
  </p:cSld>
  <p:clrMapOvr>
    <a:masterClrMapping/>
  </p:clrMapOvr>
</p:sld>
</file>

<file path=ppt/slides/slide16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预防措施</a:t>
            </a:r>
          </a:p>
        </p:txBody>
      </p:sp>
      <p:sp>
        <p:nvSpPr>
          <p:cNvPr id="3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请在插入菜单</a:t>
            </a:r>
            <a:r>
              <a:rPr lang="en-US" altLang="zh-CN" smtClean="0"/>
              <a:t>—</a:t>
            </a:r>
            <a:r>
              <a:rPr lang="zh-CN" altLang="en-US" smtClean="0"/>
              <a:t>页眉和页脚中修改此文本</a:t>
            </a:r>
            <a:endParaRPr lang="zh-CN" altLang="en-US" dirty="0"/>
          </a:p>
        </p:txBody>
      </p:sp>
      <p:sp>
        <p:nvSpPr>
          <p:cNvPr id="4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16</a:t>
            </a:fld>
            <a:endParaRPr lang="zh-CN" altLang="en-US"/>
          </a:p>
        </p:txBody>
      </p:sp>
      <p:grpSp>
        <p:nvGrpSpPr>
          <p:cNvPr id="5" name="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/>
        </p:nvGrpSpPr>
        <p:grpSpPr>
          <a:xfrm>
            <a:off x="673100" y="2008746"/>
            <a:ext cx="10852909" cy="2840509"/>
            <a:chOff x="673100" y="2008746"/>
            <a:chExt cx="10852909" cy="2840509"/>
          </a:xfrm>
        </p:grpSpPr>
        <p:grpSp>
          <p:nvGrpSpPr>
            <p:cNvPr id="6" name="">
              <a:extLst>
                <a:ext uri="{FF2B5EF4-FFF2-40B4-BE49-F238E27FC236}">
                  <a16:creationId xmlns:a16="http://schemas.microsoft.com/office/drawing/2014/main" id="{95CC6119-47DE-42F5-92E0-1565F2A9236F}"/>
                </a:ext>
              </a:extLst>
            </p:cNvPr>
            <p:cNvGrpSpPr/>
            <p:nvPr/>
          </p:nvGrpSpPr>
          <p:grpSpPr>
            <a:xfrm>
              <a:off x="3280349" y="2151148"/>
              <a:ext cx="5631302" cy="2542029"/>
              <a:chOff x="3486913" y="2251229"/>
              <a:chExt cx="5218176" cy="2355544"/>
            </a:xfrm>
          </p:grpSpPr>
          <p:sp>
            <p:nvSpPr>
              <p:cNvPr id="19" name="">
                <a:extLst>
                  <a:ext uri="{FF2B5EF4-FFF2-40B4-BE49-F238E27FC236}">
                    <a16:creationId xmlns:a16="http://schemas.microsoft.com/office/drawing/2014/main" id="{CC1E89F9-6213-4795-9F72-A1E57A728D6A}"/>
                  </a:ext>
                </a:extLst>
              </p:cNvPr>
              <p:cNvSpPr/>
              <p:nvPr/>
            </p:nvSpPr>
            <p:spPr bwMode="auto">
              <a:xfrm>
                <a:off x="7025231" y="3372797"/>
                <a:ext cx="284764" cy="112406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1036" y="45"/>
                  </a:cxn>
                  <a:cxn ang="0">
                    <a:pos x="1036" y="0"/>
                  </a:cxn>
                  <a:cxn ang="0">
                    <a:pos x="0" y="0"/>
                  </a:cxn>
                  <a:cxn ang="0">
                    <a:pos x="0" y="45"/>
                  </a:cxn>
                  <a:cxn ang="0">
                    <a:pos x="0" y="45"/>
                  </a:cxn>
                </a:cxnLst>
                <a:rect l="0" t="0" r="r" b="b"/>
                <a:pathLst>
                  <a:path w="1036" h="45">
                    <a:moveTo>
                      <a:pt x="0" y="45"/>
                    </a:moveTo>
                    <a:lnTo>
                      <a:pt x="1036" y="45"/>
                    </a:lnTo>
                    <a:lnTo>
                      <a:pt x="1036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20" name="">
                <a:extLst>
                  <a:ext uri="{FF2B5EF4-FFF2-40B4-BE49-F238E27FC236}">
                    <a16:creationId xmlns:a16="http://schemas.microsoft.com/office/drawing/2014/main" id="{1E40A4F8-5186-4A23-A8D8-4E6ADEB7E100}"/>
                  </a:ext>
                </a:extLst>
              </p:cNvPr>
              <p:cNvSpPr/>
              <p:nvPr/>
            </p:nvSpPr>
            <p:spPr bwMode="auto">
              <a:xfrm>
                <a:off x="4874516" y="3372797"/>
                <a:ext cx="284764" cy="112406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1036" y="45"/>
                  </a:cxn>
                  <a:cxn ang="0">
                    <a:pos x="1036" y="0"/>
                  </a:cxn>
                  <a:cxn ang="0">
                    <a:pos x="0" y="0"/>
                  </a:cxn>
                  <a:cxn ang="0">
                    <a:pos x="0" y="45"/>
                  </a:cxn>
                  <a:cxn ang="0">
                    <a:pos x="0" y="45"/>
                  </a:cxn>
                </a:cxnLst>
                <a:rect l="0" t="0" r="r" b="b"/>
                <a:pathLst>
                  <a:path w="1036" h="45">
                    <a:moveTo>
                      <a:pt x="0" y="45"/>
                    </a:moveTo>
                    <a:lnTo>
                      <a:pt x="1036" y="45"/>
                    </a:lnTo>
                    <a:lnTo>
                      <a:pt x="1036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grpSp>
            <p:nvGrpSpPr>
              <p:cNvPr id="21" name="">
                <a:extLst>
                  <a:ext uri="{FF2B5EF4-FFF2-40B4-BE49-F238E27FC236}">
                    <a16:creationId xmlns:a16="http://schemas.microsoft.com/office/drawing/2014/main" id="{B4A63FEE-F256-4F93-9CBA-12C142151D26}"/>
                  </a:ext>
                </a:extLst>
              </p:cNvPr>
              <p:cNvGrpSpPr/>
              <p:nvPr/>
            </p:nvGrpSpPr>
            <p:grpSpPr>
              <a:xfrm>
                <a:off x="4378675" y="2678374"/>
                <a:ext cx="499586" cy="1501255"/>
                <a:chOff x="3480594" y="1623025"/>
                <a:chExt cx="317500" cy="954088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35" name="">
                  <a:extLst>
                    <a:ext uri="{FF2B5EF4-FFF2-40B4-BE49-F238E27FC236}">
                      <a16:creationId xmlns:a16="http://schemas.microsoft.com/office/drawing/2014/main" id="{1736D6A1-6505-439C-A022-BFED69ABE630}"/>
                    </a:ext>
                  </a:extLst>
                </p:cNvPr>
                <p:cNvSpPr/>
                <p:nvPr/>
              </p:nvSpPr>
              <p:spPr bwMode="auto">
                <a:xfrm>
                  <a:off x="3480594" y="1623025"/>
                  <a:ext cx="317500" cy="682625"/>
                </a:xfrm>
                <a:custGeom>
                  <a:avLst/>
                  <a:gdLst/>
                  <a:ahLst/>
                  <a:cxnLst>
                    <a:cxn ang="0">
                      <a:pos x="122" y="261"/>
                    </a:cxn>
                    <a:cxn ang="0">
                      <a:pos x="122" y="80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26"/>
                    </a:cxn>
                    <a:cxn ang="0">
                      <a:pos x="42" y="26"/>
                    </a:cxn>
                    <a:cxn ang="0">
                      <a:pos x="96" y="80"/>
                    </a:cxn>
                    <a:cxn ang="0">
                      <a:pos x="96" y="261"/>
                    </a:cxn>
                    <a:cxn ang="0">
                      <a:pos x="122" y="261"/>
                    </a:cxn>
                  </a:cxnLst>
                  <a:rect l="0" t="0" r="r" b="b"/>
                  <a:pathLst>
                    <a:path w="122" h="261">
                      <a:moveTo>
                        <a:pt x="122" y="261"/>
                      </a:moveTo>
                      <a:cubicBezTo>
                        <a:pt x="122" y="80"/>
                        <a:pt x="122" y="80"/>
                        <a:pt x="122" y="80"/>
                      </a:cubicBezTo>
                      <a:cubicBezTo>
                        <a:pt x="122" y="36"/>
                        <a:pt x="86" y="0"/>
                        <a:pt x="4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42" y="26"/>
                        <a:pt x="42" y="26"/>
                        <a:pt x="42" y="26"/>
                      </a:cubicBezTo>
                      <a:cubicBezTo>
                        <a:pt x="71" y="26"/>
                        <a:pt x="96" y="51"/>
                        <a:pt x="96" y="80"/>
                      </a:cubicBezTo>
                      <a:cubicBezTo>
                        <a:pt x="96" y="261"/>
                        <a:pt x="96" y="261"/>
                        <a:pt x="96" y="261"/>
                      </a:cubicBezTo>
                      <a:cubicBezTo>
                        <a:pt x="122" y="261"/>
                        <a:pt x="122" y="261"/>
                        <a:pt x="122" y="261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6" name="">
                  <a:extLst>
                    <a:ext uri="{FF2B5EF4-FFF2-40B4-BE49-F238E27FC236}">
                      <a16:creationId xmlns:a16="http://schemas.microsoft.com/office/drawing/2014/main" id="{AC1BC535-A57C-4C7A-AA61-2C30FC51496E}"/>
                    </a:ext>
                  </a:extLst>
                </p:cNvPr>
                <p:cNvSpPr/>
                <p:nvPr/>
              </p:nvSpPr>
              <p:spPr bwMode="auto">
                <a:xfrm>
                  <a:off x="3480594" y="1894488"/>
                  <a:ext cx="317500" cy="682625"/>
                </a:xfrm>
                <a:custGeom>
                  <a:avLst/>
                  <a:gdLst/>
                  <a:ahLst/>
                  <a:cxnLst>
                    <a:cxn ang="0">
                      <a:pos x="122" y="0"/>
                    </a:cxn>
                    <a:cxn ang="0">
                      <a:pos x="122" y="180"/>
                    </a:cxn>
                    <a:cxn ang="0">
                      <a:pos x="42" y="261"/>
                    </a:cxn>
                    <a:cxn ang="0">
                      <a:pos x="0" y="261"/>
                    </a:cxn>
                    <a:cxn ang="0">
                      <a:pos x="0" y="234"/>
                    </a:cxn>
                    <a:cxn ang="0">
                      <a:pos x="42" y="234"/>
                    </a:cxn>
                    <a:cxn ang="0">
                      <a:pos x="96" y="180"/>
                    </a:cxn>
                    <a:cxn ang="0">
                      <a:pos x="96" y="0"/>
                    </a:cxn>
                    <a:cxn ang="0">
                      <a:pos x="122" y="0"/>
                    </a:cxn>
                  </a:cxnLst>
                  <a:rect l="0" t="0" r="r" b="b"/>
                  <a:pathLst>
                    <a:path w="122" h="261">
                      <a:moveTo>
                        <a:pt x="122" y="0"/>
                      </a:moveTo>
                      <a:cubicBezTo>
                        <a:pt x="122" y="180"/>
                        <a:pt x="122" y="180"/>
                        <a:pt x="122" y="180"/>
                      </a:cubicBezTo>
                      <a:cubicBezTo>
                        <a:pt x="122" y="225"/>
                        <a:pt x="86" y="261"/>
                        <a:pt x="42" y="261"/>
                      </a:cubicBezTo>
                      <a:cubicBezTo>
                        <a:pt x="0" y="261"/>
                        <a:pt x="0" y="261"/>
                        <a:pt x="0" y="261"/>
                      </a:cubicBezTo>
                      <a:cubicBezTo>
                        <a:pt x="0" y="234"/>
                        <a:pt x="0" y="234"/>
                        <a:pt x="0" y="234"/>
                      </a:cubicBezTo>
                      <a:cubicBezTo>
                        <a:pt x="42" y="234"/>
                        <a:pt x="42" y="234"/>
                        <a:pt x="42" y="234"/>
                      </a:cubicBezTo>
                      <a:cubicBezTo>
                        <a:pt x="71" y="234"/>
                        <a:pt x="96" y="210"/>
                        <a:pt x="96" y="180"/>
                      </a:cubicBezTo>
                      <a:cubicBezTo>
                        <a:pt x="96" y="0"/>
                        <a:pt x="96" y="0"/>
                        <a:pt x="96" y="0"/>
                      </a:cubicBezTo>
                      <a:cubicBezTo>
                        <a:pt x="122" y="0"/>
                        <a:pt x="122" y="0"/>
                        <a:pt x="122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22" name="">
                <a:extLst>
                  <a:ext uri="{FF2B5EF4-FFF2-40B4-BE49-F238E27FC236}">
                    <a16:creationId xmlns:a16="http://schemas.microsoft.com/office/drawing/2014/main" id="{B86F84C0-14C6-409D-BCCA-9F70B8A74F34}"/>
                  </a:ext>
                </a:extLst>
              </p:cNvPr>
              <p:cNvGrpSpPr/>
              <p:nvPr/>
            </p:nvGrpSpPr>
            <p:grpSpPr>
              <a:xfrm>
                <a:off x="7306249" y="2678374"/>
                <a:ext cx="507081" cy="1501255"/>
                <a:chOff x="5341144" y="1623025"/>
                <a:chExt cx="322263" cy="954088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33" name="">
                  <a:extLst>
                    <a:ext uri="{FF2B5EF4-FFF2-40B4-BE49-F238E27FC236}">
                      <a16:creationId xmlns:a16="http://schemas.microsoft.com/office/drawing/2014/main" id="{35FB8293-AF93-4245-8BF6-2CB598857BC9}"/>
                    </a:ext>
                  </a:extLst>
                </p:cNvPr>
                <p:cNvSpPr/>
                <p:nvPr/>
              </p:nvSpPr>
              <p:spPr bwMode="auto">
                <a:xfrm>
                  <a:off x="5341144" y="1623025"/>
                  <a:ext cx="322263" cy="682625"/>
                </a:xfrm>
                <a:custGeom>
                  <a:avLst/>
                  <a:gdLst/>
                  <a:ahLst/>
                  <a:cxnLst>
                    <a:cxn ang="0">
                      <a:pos x="0" y="261"/>
                    </a:cxn>
                    <a:cxn ang="0">
                      <a:pos x="0" y="80"/>
                    </a:cxn>
                    <a:cxn ang="0">
                      <a:pos x="81" y="0"/>
                    </a:cxn>
                    <a:cxn ang="0">
                      <a:pos x="123" y="0"/>
                    </a:cxn>
                    <a:cxn ang="0">
                      <a:pos x="123" y="26"/>
                    </a:cxn>
                    <a:cxn ang="0">
                      <a:pos x="81" y="26"/>
                    </a:cxn>
                    <a:cxn ang="0">
                      <a:pos x="27" y="80"/>
                    </a:cxn>
                    <a:cxn ang="0">
                      <a:pos x="27" y="261"/>
                    </a:cxn>
                    <a:cxn ang="0">
                      <a:pos x="0" y="261"/>
                    </a:cxn>
                  </a:cxnLst>
                  <a:rect l="0" t="0" r="r" b="b"/>
                  <a:pathLst>
                    <a:path w="123" h="261">
                      <a:moveTo>
                        <a:pt x="0" y="261"/>
                      </a:moveTo>
                      <a:cubicBezTo>
                        <a:pt x="0" y="80"/>
                        <a:pt x="0" y="80"/>
                        <a:pt x="0" y="80"/>
                      </a:cubicBezTo>
                      <a:cubicBezTo>
                        <a:pt x="0" y="36"/>
                        <a:pt x="37" y="0"/>
                        <a:pt x="81" y="0"/>
                      </a:cubicBezTo>
                      <a:cubicBezTo>
                        <a:pt x="123" y="0"/>
                        <a:pt x="123" y="0"/>
                        <a:pt x="123" y="0"/>
                      </a:cubicBezTo>
                      <a:cubicBezTo>
                        <a:pt x="123" y="26"/>
                        <a:pt x="123" y="26"/>
                        <a:pt x="123" y="26"/>
                      </a:cubicBezTo>
                      <a:cubicBezTo>
                        <a:pt x="81" y="26"/>
                        <a:pt x="81" y="26"/>
                        <a:pt x="81" y="26"/>
                      </a:cubicBezTo>
                      <a:cubicBezTo>
                        <a:pt x="51" y="26"/>
                        <a:pt x="27" y="51"/>
                        <a:pt x="27" y="80"/>
                      </a:cubicBezTo>
                      <a:cubicBezTo>
                        <a:pt x="27" y="261"/>
                        <a:pt x="27" y="261"/>
                        <a:pt x="27" y="261"/>
                      </a:cubicBezTo>
                      <a:cubicBezTo>
                        <a:pt x="0" y="261"/>
                        <a:pt x="0" y="261"/>
                        <a:pt x="0" y="261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4" name="">
                  <a:extLst>
                    <a:ext uri="{FF2B5EF4-FFF2-40B4-BE49-F238E27FC236}">
                      <a16:creationId xmlns:a16="http://schemas.microsoft.com/office/drawing/2014/main" id="{F915892D-F1A4-467A-B423-11E89F565B3E}"/>
                    </a:ext>
                  </a:extLst>
                </p:cNvPr>
                <p:cNvSpPr/>
                <p:nvPr/>
              </p:nvSpPr>
              <p:spPr bwMode="auto">
                <a:xfrm>
                  <a:off x="5341144" y="1894488"/>
                  <a:ext cx="322263" cy="6826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80"/>
                    </a:cxn>
                    <a:cxn ang="0">
                      <a:pos x="81" y="261"/>
                    </a:cxn>
                    <a:cxn ang="0">
                      <a:pos x="123" y="261"/>
                    </a:cxn>
                    <a:cxn ang="0">
                      <a:pos x="123" y="234"/>
                    </a:cxn>
                    <a:cxn ang="0">
                      <a:pos x="81" y="234"/>
                    </a:cxn>
                    <a:cxn ang="0">
                      <a:pos x="27" y="180"/>
                    </a:cxn>
                    <a:cxn ang="0">
                      <a:pos x="27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23" h="261">
                      <a:moveTo>
                        <a:pt x="0" y="0"/>
                      </a:moveTo>
                      <a:cubicBezTo>
                        <a:pt x="0" y="180"/>
                        <a:pt x="0" y="180"/>
                        <a:pt x="0" y="180"/>
                      </a:cubicBezTo>
                      <a:cubicBezTo>
                        <a:pt x="0" y="225"/>
                        <a:pt x="37" y="261"/>
                        <a:pt x="81" y="261"/>
                      </a:cubicBezTo>
                      <a:cubicBezTo>
                        <a:pt x="123" y="261"/>
                        <a:pt x="123" y="261"/>
                        <a:pt x="123" y="261"/>
                      </a:cubicBezTo>
                      <a:cubicBezTo>
                        <a:pt x="123" y="234"/>
                        <a:pt x="123" y="234"/>
                        <a:pt x="123" y="234"/>
                      </a:cubicBezTo>
                      <a:cubicBezTo>
                        <a:pt x="81" y="234"/>
                        <a:pt x="81" y="234"/>
                        <a:pt x="81" y="234"/>
                      </a:cubicBezTo>
                      <a:cubicBezTo>
                        <a:pt x="51" y="234"/>
                        <a:pt x="27" y="210"/>
                        <a:pt x="27" y="180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23" name="">
                <a:extLst>
                  <a:ext uri="{FF2B5EF4-FFF2-40B4-BE49-F238E27FC236}">
                    <a16:creationId xmlns:a16="http://schemas.microsoft.com/office/drawing/2014/main" id="{2924E628-DD4D-4AB0-9D8F-BC354C5578BD}"/>
                  </a:ext>
                </a:extLst>
              </p:cNvPr>
              <p:cNvSpPr/>
              <p:nvPr/>
            </p:nvSpPr>
            <p:spPr bwMode="auto">
              <a:xfrm>
                <a:off x="5158029" y="2493526"/>
                <a:ext cx="1870950" cy="1870947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24" name="">
                <a:extLst>
                  <a:ext uri="{FF2B5EF4-FFF2-40B4-BE49-F238E27FC236}">
                    <a16:creationId xmlns:a16="http://schemas.microsoft.com/office/drawing/2014/main" id="{AA9C872E-65F8-4A81-9523-C5D4BA5A62FA}"/>
                  </a:ext>
                </a:extLst>
              </p:cNvPr>
              <p:cNvSpPr/>
              <p:nvPr/>
            </p:nvSpPr>
            <p:spPr bwMode="auto">
              <a:xfrm>
                <a:off x="5330384" y="2665884"/>
                <a:ext cx="1526236" cy="1526233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anchor="ctr" anchorCtr="1" compatLnSpc="1">
                <a:prstTxWarp prst="textNoShape">
                  <a:avLst/>
                </a:prstTxWarp>
                <a:normAutofit/>
              </a:bodyPr>
              <a:lstStyle/>
              <a:p>
                <a:pPr algn="ctr">
                  <a:spcBef>
                    <a:spcPct val="0"/>
                  </a:spcBef>
                  <a:defRPr/>
                </a:pPr>
                <a:r>
                  <a:rPr lang="en-US" altLang="zh-CN" sz="2000" b="1" smtClean="0">
                    <a:solidFill>
                      <a:schemeClr val="bg1"/>
                    </a:solidFill>
                  </a:rPr>
                  <a:t>20</a:t>
                </a:r>
                <a:r>
                  <a:rPr lang="en-US" altLang="zh-CN" sz="100" b="1" smtClean="0">
                    <a:solidFill>
                      <a:schemeClr val="bg1"/>
                    </a:solidFill>
                  </a:rPr>
                  <a:t> </a:t>
                </a:r>
                <a:r>
                  <a:rPr lang="en-US" altLang="zh-CN" sz="2000" b="1" smtClean="0">
                    <a:solidFill>
                      <a:schemeClr val="bg1"/>
                    </a:solidFill>
                  </a:rPr>
                  <a:t>XX</a:t>
                </a:r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">
                <a:extLst>
                  <a:ext uri="{FF2B5EF4-FFF2-40B4-BE49-F238E27FC236}">
                    <a16:creationId xmlns:a16="http://schemas.microsoft.com/office/drawing/2014/main" id="{CE39AE00-86AD-4FC2-8381-0786469E0A69}"/>
                  </a:ext>
                </a:extLst>
              </p:cNvPr>
              <p:cNvSpPr/>
              <p:nvPr/>
            </p:nvSpPr>
            <p:spPr bwMode="auto">
              <a:xfrm>
                <a:off x="3486913" y="3640076"/>
                <a:ext cx="964201" cy="966697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26" name="">
                <a:extLst>
                  <a:ext uri="{FF2B5EF4-FFF2-40B4-BE49-F238E27FC236}">
                    <a16:creationId xmlns:a16="http://schemas.microsoft.com/office/drawing/2014/main" id="{E9AC94B2-A048-4977-9ED5-FE05713A39EB}"/>
                  </a:ext>
                </a:extLst>
              </p:cNvPr>
              <p:cNvSpPr/>
              <p:nvPr/>
            </p:nvSpPr>
            <p:spPr bwMode="auto">
              <a:xfrm>
                <a:off x="3589329" y="3752482"/>
                <a:ext cx="759371" cy="756871"/>
              </a:xfrm>
              <a:custGeom>
                <a:avLst/>
                <a:gdLst/>
                <a:ahLst/>
                <a:cxnLst>
                  <a:cxn ang="0">
                    <a:pos x="92" y="0"/>
                  </a:cxn>
                  <a:cxn ang="0">
                    <a:pos x="102" y="0"/>
                  </a:cxn>
                  <a:cxn ang="0">
                    <a:pos x="159" y="30"/>
                  </a:cxn>
                  <a:cxn ang="0">
                    <a:pos x="165" y="36"/>
                  </a:cxn>
                  <a:cxn ang="0">
                    <a:pos x="182" y="104"/>
                  </a:cxn>
                  <a:cxn ang="0">
                    <a:pos x="180" y="113"/>
                  </a:cxn>
                  <a:cxn ang="0">
                    <a:pos x="139" y="168"/>
                  </a:cxn>
                  <a:cxn ang="0">
                    <a:pos x="131" y="172"/>
                  </a:cxn>
                  <a:cxn ang="0">
                    <a:pos x="65" y="177"/>
                  </a:cxn>
                  <a:cxn ang="0">
                    <a:pos x="57" y="174"/>
                  </a:cxn>
                  <a:cxn ang="0">
                    <a:pos x="9" y="126"/>
                  </a:cxn>
                  <a:cxn ang="0">
                    <a:pos x="6" y="117"/>
                  </a:cxn>
                  <a:cxn ang="0">
                    <a:pos x="9" y="55"/>
                  </a:cxn>
                  <a:cxn ang="0">
                    <a:pos x="13" y="47"/>
                  </a:cxn>
                  <a:cxn ang="0">
                    <a:pos x="65" y="4"/>
                  </a:cxn>
                  <a:cxn ang="0">
                    <a:pos x="92" y="0"/>
                  </a:cxn>
                </a:cxnLst>
                <a:rect l="0" t="0" r="r" b="b"/>
                <a:pathLst>
                  <a:path w="185" h="184">
                    <a:moveTo>
                      <a:pt x="92" y="0"/>
                    </a:moveTo>
                    <a:cubicBezTo>
                      <a:pt x="102" y="0"/>
                      <a:pt x="102" y="0"/>
                      <a:pt x="102" y="0"/>
                    </a:cubicBezTo>
                    <a:cubicBezTo>
                      <a:pt x="125" y="3"/>
                      <a:pt x="143" y="13"/>
                      <a:pt x="159" y="30"/>
                    </a:cubicBezTo>
                    <a:cubicBezTo>
                      <a:pt x="165" y="36"/>
                      <a:pt x="165" y="36"/>
                      <a:pt x="165" y="36"/>
                    </a:cubicBezTo>
                    <a:cubicBezTo>
                      <a:pt x="180" y="57"/>
                      <a:pt x="185" y="79"/>
                      <a:pt x="182" y="104"/>
                    </a:cubicBezTo>
                    <a:cubicBezTo>
                      <a:pt x="180" y="113"/>
                      <a:pt x="180" y="113"/>
                      <a:pt x="180" y="113"/>
                    </a:cubicBezTo>
                    <a:cubicBezTo>
                      <a:pt x="173" y="137"/>
                      <a:pt x="160" y="155"/>
                      <a:pt x="139" y="168"/>
                    </a:cubicBezTo>
                    <a:cubicBezTo>
                      <a:pt x="131" y="172"/>
                      <a:pt x="131" y="172"/>
                      <a:pt x="131" y="172"/>
                    </a:cubicBezTo>
                    <a:cubicBezTo>
                      <a:pt x="110" y="182"/>
                      <a:pt x="88" y="184"/>
                      <a:pt x="65" y="177"/>
                    </a:cubicBezTo>
                    <a:cubicBezTo>
                      <a:pt x="57" y="174"/>
                      <a:pt x="57" y="174"/>
                      <a:pt x="57" y="174"/>
                    </a:cubicBezTo>
                    <a:cubicBezTo>
                      <a:pt x="35" y="164"/>
                      <a:pt x="19" y="148"/>
                      <a:pt x="9" y="126"/>
                    </a:cubicBezTo>
                    <a:cubicBezTo>
                      <a:pt x="6" y="117"/>
                      <a:pt x="6" y="117"/>
                      <a:pt x="6" y="117"/>
                    </a:cubicBezTo>
                    <a:cubicBezTo>
                      <a:pt x="0" y="96"/>
                      <a:pt x="1" y="76"/>
                      <a:pt x="9" y="55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25" y="26"/>
                      <a:pt x="42" y="12"/>
                      <a:pt x="65" y="4"/>
                    </a:cubicBezTo>
                    <a:cubicBezTo>
                      <a:pt x="75" y="1"/>
                      <a:pt x="83" y="0"/>
                      <a:pt x="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r>
                  <a:rPr lang="en-US" smtClean="0">
                    <a:solidFill>
                      <a:schemeClr val="bg1"/>
                    </a:solidFill>
                  </a:rPr>
                  <a:t>Q</a:t>
                </a:r>
                <a:r>
                  <a:rPr lang="en-US" sz="100" smtClean="0">
                    <a:solidFill>
                      <a:schemeClr val="bg1"/>
                    </a:solidFill>
                  </a:rPr>
                  <a:t> </a:t>
                </a:r>
                <a:r>
                  <a:rPr lang="en-US" smtClean="0">
                    <a:solidFill>
                      <a:schemeClr val="bg1"/>
                    </a:solidFill>
                  </a:rPr>
                  <a:t>2</a:t>
                </a: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">
                <a:extLst>
                  <a:ext uri="{FF2B5EF4-FFF2-40B4-BE49-F238E27FC236}">
                    <a16:creationId xmlns:a16="http://schemas.microsoft.com/office/drawing/2014/main" id="{6C6F5000-AA78-4935-A60D-38F5FA56FB9D}"/>
                  </a:ext>
                </a:extLst>
              </p:cNvPr>
              <p:cNvSpPr/>
              <p:nvPr/>
            </p:nvSpPr>
            <p:spPr bwMode="auto">
              <a:xfrm>
                <a:off x="7738390" y="2251229"/>
                <a:ext cx="966699" cy="96170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28" name="">
                <a:extLst>
                  <a:ext uri="{FF2B5EF4-FFF2-40B4-BE49-F238E27FC236}">
                    <a16:creationId xmlns:a16="http://schemas.microsoft.com/office/drawing/2014/main" id="{B3D30B6A-BB16-481A-B4DB-2153C8D3E70B}"/>
                  </a:ext>
                </a:extLst>
              </p:cNvPr>
              <p:cNvSpPr/>
              <p:nvPr/>
            </p:nvSpPr>
            <p:spPr bwMode="auto">
              <a:xfrm>
                <a:off x="7840806" y="2358639"/>
                <a:ext cx="761869" cy="756871"/>
              </a:xfrm>
              <a:custGeom>
                <a:avLst/>
                <a:gdLst/>
                <a:ahLst/>
                <a:cxnLst>
                  <a:cxn ang="0">
                    <a:pos x="92" y="0"/>
                  </a:cxn>
                  <a:cxn ang="0">
                    <a:pos x="102" y="1"/>
                  </a:cxn>
                  <a:cxn ang="0">
                    <a:pos x="160" y="30"/>
                  </a:cxn>
                  <a:cxn ang="0">
                    <a:pos x="165" y="37"/>
                  </a:cxn>
                  <a:cxn ang="0">
                    <a:pos x="182" y="105"/>
                  </a:cxn>
                  <a:cxn ang="0">
                    <a:pos x="180" y="114"/>
                  </a:cxn>
                  <a:cxn ang="0">
                    <a:pos x="139" y="169"/>
                  </a:cxn>
                  <a:cxn ang="0">
                    <a:pos x="132" y="173"/>
                  </a:cxn>
                  <a:cxn ang="0">
                    <a:pos x="66" y="178"/>
                  </a:cxn>
                  <a:cxn ang="0">
                    <a:pos x="57" y="175"/>
                  </a:cxn>
                  <a:cxn ang="0">
                    <a:pos x="9" y="126"/>
                  </a:cxn>
                  <a:cxn ang="0">
                    <a:pos x="6" y="118"/>
                  </a:cxn>
                  <a:cxn ang="0">
                    <a:pos x="9" y="56"/>
                  </a:cxn>
                  <a:cxn ang="0">
                    <a:pos x="13" y="48"/>
                  </a:cxn>
                  <a:cxn ang="0">
                    <a:pos x="66" y="4"/>
                  </a:cxn>
                  <a:cxn ang="0">
                    <a:pos x="92" y="0"/>
                  </a:cxn>
                </a:cxnLst>
                <a:rect l="0" t="0" r="r" b="b"/>
                <a:pathLst>
                  <a:path w="185" h="184">
                    <a:moveTo>
                      <a:pt x="92" y="0"/>
                    </a:moveTo>
                    <a:cubicBezTo>
                      <a:pt x="102" y="1"/>
                      <a:pt x="102" y="1"/>
                      <a:pt x="102" y="1"/>
                    </a:cubicBezTo>
                    <a:cubicBezTo>
                      <a:pt x="125" y="4"/>
                      <a:pt x="143" y="13"/>
                      <a:pt x="160" y="30"/>
                    </a:cubicBezTo>
                    <a:cubicBezTo>
                      <a:pt x="165" y="37"/>
                      <a:pt x="165" y="37"/>
                      <a:pt x="165" y="37"/>
                    </a:cubicBezTo>
                    <a:cubicBezTo>
                      <a:pt x="180" y="58"/>
                      <a:pt x="185" y="80"/>
                      <a:pt x="182" y="105"/>
                    </a:cubicBezTo>
                    <a:cubicBezTo>
                      <a:pt x="180" y="114"/>
                      <a:pt x="180" y="114"/>
                      <a:pt x="180" y="114"/>
                    </a:cubicBezTo>
                    <a:cubicBezTo>
                      <a:pt x="174" y="137"/>
                      <a:pt x="160" y="155"/>
                      <a:pt x="139" y="169"/>
                    </a:cubicBezTo>
                    <a:cubicBezTo>
                      <a:pt x="132" y="173"/>
                      <a:pt x="132" y="173"/>
                      <a:pt x="132" y="173"/>
                    </a:cubicBezTo>
                    <a:cubicBezTo>
                      <a:pt x="110" y="183"/>
                      <a:pt x="89" y="184"/>
                      <a:pt x="66" y="178"/>
                    </a:cubicBezTo>
                    <a:cubicBezTo>
                      <a:pt x="57" y="175"/>
                      <a:pt x="57" y="175"/>
                      <a:pt x="57" y="175"/>
                    </a:cubicBezTo>
                    <a:cubicBezTo>
                      <a:pt x="35" y="164"/>
                      <a:pt x="19" y="149"/>
                      <a:pt x="9" y="126"/>
                    </a:cubicBezTo>
                    <a:cubicBezTo>
                      <a:pt x="6" y="118"/>
                      <a:pt x="6" y="118"/>
                      <a:pt x="6" y="118"/>
                    </a:cubicBezTo>
                    <a:cubicBezTo>
                      <a:pt x="0" y="96"/>
                      <a:pt x="1" y="77"/>
                      <a:pt x="9" y="56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25" y="26"/>
                      <a:pt x="42" y="12"/>
                      <a:pt x="66" y="4"/>
                    </a:cubicBezTo>
                    <a:cubicBezTo>
                      <a:pt x="75" y="2"/>
                      <a:pt x="83" y="1"/>
                      <a:pt x="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r>
                  <a:rPr lang="en-US" smtClean="0">
                    <a:solidFill>
                      <a:schemeClr val="bg1"/>
                    </a:solidFill>
                  </a:rPr>
                  <a:t>Q</a:t>
                </a:r>
                <a:r>
                  <a:rPr lang="en-US" sz="100" smtClean="0">
                    <a:solidFill>
                      <a:schemeClr val="bg1"/>
                    </a:solidFill>
                  </a:rPr>
                  <a:t> </a:t>
                </a:r>
                <a:r>
                  <a:rPr lang="en-US" smtClean="0">
                    <a:solidFill>
                      <a:schemeClr val="bg1"/>
                    </a:solidFill>
                  </a:rPr>
                  <a:t>3</a:t>
                </a: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">
                <a:extLst>
                  <a:ext uri="{FF2B5EF4-FFF2-40B4-BE49-F238E27FC236}">
                    <a16:creationId xmlns:a16="http://schemas.microsoft.com/office/drawing/2014/main" id="{5A8B6897-BE64-43C3-AFB3-83CDE0E1569E}"/>
                  </a:ext>
                </a:extLst>
              </p:cNvPr>
              <p:cNvSpPr/>
              <p:nvPr/>
            </p:nvSpPr>
            <p:spPr bwMode="auto">
              <a:xfrm>
                <a:off x="3486913" y="2251229"/>
                <a:ext cx="964201" cy="96170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30" name="">
                <a:extLst>
                  <a:ext uri="{FF2B5EF4-FFF2-40B4-BE49-F238E27FC236}">
                    <a16:creationId xmlns:a16="http://schemas.microsoft.com/office/drawing/2014/main" id="{DAB9B171-4A72-4DAA-BB84-014329FCF740}"/>
                  </a:ext>
                </a:extLst>
              </p:cNvPr>
              <p:cNvSpPr/>
              <p:nvPr/>
            </p:nvSpPr>
            <p:spPr bwMode="auto">
              <a:xfrm>
                <a:off x="3589329" y="2358639"/>
                <a:ext cx="759371" cy="756871"/>
              </a:xfrm>
              <a:custGeom>
                <a:avLst/>
                <a:gdLst/>
                <a:ahLst/>
                <a:cxnLst>
                  <a:cxn ang="0">
                    <a:pos x="92" y="0"/>
                  </a:cxn>
                  <a:cxn ang="0">
                    <a:pos x="102" y="1"/>
                  </a:cxn>
                  <a:cxn ang="0">
                    <a:pos x="159" y="30"/>
                  </a:cxn>
                  <a:cxn ang="0">
                    <a:pos x="165" y="37"/>
                  </a:cxn>
                  <a:cxn ang="0">
                    <a:pos x="182" y="105"/>
                  </a:cxn>
                  <a:cxn ang="0">
                    <a:pos x="180" y="114"/>
                  </a:cxn>
                  <a:cxn ang="0">
                    <a:pos x="139" y="169"/>
                  </a:cxn>
                  <a:cxn ang="0">
                    <a:pos x="131" y="173"/>
                  </a:cxn>
                  <a:cxn ang="0">
                    <a:pos x="65" y="178"/>
                  </a:cxn>
                  <a:cxn ang="0">
                    <a:pos x="57" y="175"/>
                  </a:cxn>
                  <a:cxn ang="0">
                    <a:pos x="9" y="126"/>
                  </a:cxn>
                  <a:cxn ang="0">
                    <a:pos x="6" y="118"/>
                  </a:cxn>
                  <a:cxn ang="0">
                    <a:pos x="9" y="56"/>
                  </a:cxn>
                  <a:cxn ang="0">
                    <a:pos x="13" y="48"/>
                  </a:cxn>
                  <a:cxn ang="0">
                    <a:pos x="65" y="4"/>
                  </a:cxn>
                  <a:cxn ang="0">
                    <a:pos x="92" y="0"/>
                  </a:cxn>
                </a:cxnLst>
                <a:rect l="0" t="0" r="r" b="b"/>
                <a:pathLst>
                  <a:path w="185" h="184">
                    <a:moveTo>
                      <a:pt x="92" y="0"/>
                    </a:moveTo>
                    <a:cubicBezTo>
                      <a:pt x="102" y="1"/>
                      <a:pt x="102" y="1"/>
                      <a:pt x="102" y="1"/>
                    </a:cubicBezTo>
                    <a:cubicBezTo>
                      <a:pt x="125" y="4"/>
                      <a:pt x="143" y="13"/>
                      <a:pt x="159" y="30"/>
                    </a:cubicBezTo>
                    <a:cubicBezTo>
                      <a:pt x="165" y="37"/>
                      <a:pt x="165" y="37"/>
                      <a:pt x="165" y="37"/>
                    </a:cubicBezTo>
                    <a:cubicBezTo>
                      <a:pt x="180" y="58"/>
                      <a:pt x="185" y="80"/>
                      <a:pt x="182" y="105"/>
                    </a:cubicBezTo>
                    <a:cubicBezTo>
                      <a:pt x="180" y="114"/>
                      <a:pt x="180" y="114"/>
                      <a:pt x="180" y="114"/>
                    </a:cubicBezTo>
                    <a:cubicBezTo>
                      <a:pt x="173" y="137"/>
                      <a:pt x="160" y="155"/>
                      <a:pt x="139" y="169"/>
                    </a:cubicBezTo>
                    <a:cubicBezTo>
                      <a:pt x="131" y="173"/>
                      <a:pt x="131" y="173"/>
                      <a:pt x="131" y="173"/>
                    </a:cubicBezTo>
                    <a:cubicBezTo>
                      <a:pt x="110" y="183"/>
                      <a:pt x="88" y="184"/>
                      <a:pt x="65" y="178"/>
                    </a:cubicBezTo>
                    <a:cubicBezTo>
                      <a:pt x="57" y="175"/>
                      <a:pt x="57" y="175"/>
                      <a:pt x="57" y="175"/>
                    </a:cubicBezTo>
                    <a:cubicBezTo>
                      <a:pt x="35" y="164"/>
                      <a:pt x="19" y="149"/>
                      <a:pt x="9" y="126"/>
                    </a:cubicBezTo>
                    <a:cubicBezTo>
                      <a:pt x="6" y="118"/>
                      <a:pt x="6" y="118"/>
                      <a:pt x="6" y="118"/>
                    </a:cubicBezTo>
                    <a:cubicBezTo>
                      <a:pt x="0" y="96"/>
                      <a:pt x="1" y="77"/>
                      <a:pt x="9" y="56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25" y="26"/>
                      <a:pt x="42" y="12"/>
                      <a:pt x="65" y="4"/>
                    </a:cubicBezTo>
                    <a:cubicBezTo>
                      <a:pt x="75" y="2"/>
                      <a:pt x="83" y="1"/>
                      <a:pt x="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r>
                  <a:rPr lang="en-US" smtClean="0">
                    <a:solidFill>
                      <a:schemeClr val="bg1"/>
                    </a:solidFill>
                  </a:rPr>
                  <a:t>Q</a:t>
                </a:r>
                <a:r>
                  <a:rPr lang="en-US" sz="100" smtClean="0">
                    <a:solidFill>
                      <a:schemeClr val="bg1"/>
                    </a:solidFill>
                  </a:rPr>
                  <a:t> </a:t>
                </a:r>
                <a:r>
                  <a:rPr lang="en-US" smtClean="0">
                    <a:solidFill>
                      <a:schemeClr val="bg1"/>
                    </a:solidFill>
                  </a:rPr>
                  <a:t>1</a:t>
                </a: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">
                <a:extLst>
                  <a:ext uri="{FF2B5EF4-FFF2-40B4-BE49-F238E27FC236}">
                    <a16:creationId xmlns:a16="http://schemas.microsoft.com/office/drawing/2014/main" id="{899A12B1-581F-4F0A-8749-A98C43D17369}"/>
                  </a:ext>
                </a:extLst>
              </p:cNvPr>
              <p:cNvSpPr/>
              <p:nvPr/>
            </p:nvSpPr>
            <p:spPr bwMode="auto">
              <a:xfrm>
                <a:off x="7738390" y="3640076"/>
                <a:ext cx="966699" cy="966697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32" name="">
                <a:extLst>
                  <a:ext uri="{FF2B5EF4-FFF2-40B4-BE49-F238E27FC236}">
                    <a16:creationId xmlns:a16="http://schemas.microsoft.com/office/drawing/2014/main" id="{E6654995-A4ED-4948-96F5-081FF8F0BAFD}"/>
                  </a:ext>
                </a:extLst>
              </p:cNvPr>
              <p:cNvSpPr/>
              <p:nvPr/>
            </p:nvSpPr>
            <p:spPr bwMode="auto">
              <a:xfrm>
                <a:off x="7840806" y="3752482"/>
                <a:ext cx="761869" cy="756871"/>
              </a:xfrm>
              <a:custGeom>
                <a:avLst/>
                <a:gdLst/>
                <a:ahLst/>
                <a:cxnLst>
                  <a:cxn ang="0">
                    <a:pos x="92" y="0"/>
                  </a:cxn>
                  <a:cxn ang="0">
                    <a:pos x="102" y="0"/>
                  </a:cxn>
                  <a:cxn ang="0">
                    <a:pos x="160" y="30"/>
                  </a:cxn>
                  <a:cxn ang="0">
                    <a:pos x="165" y="36"/>
                  </a:cxn>
                  <a:cxn ang="0">
                    <a:pos x="182" y="104"/>
                  </a:cxn>
                  <a:cxn ang="0">
                    <a:pos x="180" y="113"/>
                  </a:cxn>
                  <a:cxn ang="0">
                    <a:pos x="139" y="168"/>
                  </a:cxn>
                  <a:cxn ang="0">
                    <a:pos x="132" y="172"/>
                  </a:cxn>
                  <a:cxn ang="0">
                    <a:pos x="66" y="177"/>
                  </a:cxn>
                  <a:cxn ang="0">
                    <a:pos x="57" y="174"/>
                  </a:cxn>
                  <a:cxn ang="0">
                    <a:pos x="9" y="126"/>
                  </a:cxn>
                  <a:cxn ang="0">
                    <a:pos x="6" y="117"/>
                  </a:cxn>
                  <a:cxn ang="0">
                    <a:pos x="9" y="55"/>
                  </a:cxn>
                  <a:cxn ang="0">
                    <a:pos x="13" y="47"/>
                  </a:cxn>
                  <a:cxn ang="0">
                    <a:pos x="66" y="4"/>
                  </a:cxn>
                  <a:cxn ang="0">
                    <a:pos x="92" y="0"/>
                  </a:cxn>
                </a:cxnLst>
                <a:rect l="0" t="0" r="r" b="b"/>
                <a:pathLst>
                  <a:path w="185" h="184">
                    <a:moveTo>
                      <a:pt x="92" y="0"/>
                    </a:moveTo>
                    <a:cubicBezTo>
                      <a:pt x="102" y="0"/>
                      <a:pt x="102" y="0"/>
                      <a:pt x="102" y="0"/>
                    </a:cubicBezTo>
                    <a:cubicBezTo>
                      <a:pt x="125" y="3"/>
                      <a:pt x="143" y="13"/>
                      <a:pt x="160" y="30"/>
                    </a:cubicBezTo>
                    <a:cubicBezTo>
                      <a:pt x="165" y="36"/>
                      <a:pt x="165" y="36"/>
                      <a:pt x="165" y="36"/>
                    </a:cubicBezTo>
                    <a:cubicBezTo>
                      <a:pt x="180" y="57"/>
                      <a:pt x="185" y="79"/>
                      <a:pt x="182" y="104"/>
                    </a:cubicBezTo>
                    <a:cubicBezTo>
                      <a:pt x="180" y="113"/>
                      <a:pt x="180" y="113"/>
                      <a:pt x="180" y="113"/>
                    </a:cubicBezTo>
                    <a:cubicBezTo>
                      <a:pt x="174" y="137"/>
                      <a:pt x="160" y="155"/>
                      <a:pt x="139" y="168"/>
                    </a:cubicBezTo>
                    <a:cubicBezTo>
                      <a:pt x="132" y="172"/>
                      <a:pt x="132" y="172"/>
                      <a:pt x="132" y="172"/>
                    </a:cubicBezTo>
                    <a:cubicBezTo>
                      <a:pt x="110" y="182"/>
                      <a:pt x="89" y="184"/>
                      <a:pt x="66" y="177"/>
                    </a:cubicBezTo>
                    <a:cubicBezTo>
                      <a:pt x="57" y="174"/>
                      <a:pt x="57" y="174"/>
                      <a:pt x="57" y="174"/>
                    </a:cubicBezTo>
                    <a:cubicBezTo>
                      <a:pt x="35" y="164"/>
                      <a:pt x="19" y="148"/>
                      <a:pt x="9" y="126"/>
                    </a:cubicBezTo>
                    <a:cubicBezTo>
                      <a:pt x="6" y="117"/>
                      <a:pt x="6" y="117"/>
                      <a:pt x="6" y="117"/>
                    </a:cubicBezTo>
                    <a:cubicBezTo>
                      <a:pt x="0" y="96"/>
                      <a:pt x="1" y="76"/>
                      <a:pt x="9" y="55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25" y="26"/>
                      <a:pt x="42" y="12"/>
                      <a:pt x="66" y="4"/>
                    </a:cubicBezTo>
                    <a:cubicBezTo>
                      <a:pt x="75" y="1"/>
                      <a:pt x="83" y="0"/>
                      <a:pt x="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r>
                  <a:rPr lang="en-US" smtClean="0">
                    <a:solidFill>
                      <a:schemeClr val="bg1"/>
                    </a:solidFill>
                  </a:rPr>
                  <a:t>Q</a:t>
                </a:r>
                <a:r>
                  <a:rPr lang="en-US" sz="100" smtClean="0">
                    <a:solidFill>
                      <a:schemeClr val="bg1"/>
                    </a:solidFill>
                  </a:rPr>
                  <a:t> </a:t>
                </a:r>
                <a:r>
                  <a:rPr lang="en-US" smtClean="0">
                    <a:solidFill>
                      <a:schemeClr val="bg1"/>
                    </a:solidFill>
                  </a:rPr>
                  <a:t>4</a:t>
                </a:r>
                <a:endParaRPr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" name="">
              <a:extLst>
                <a:ext uri="{FF2B5EF4-FFF2-40B4-BE49-F238E27FC236}">
                  <a16:creationId xmlns:a16="http://schemas.microsoft.com/office/drawing/2014/main" id="{2FF1E286-1DD6-429E-9663-4CBCEA4062AD}"/>
                </a:ext>
              </a:extLst>
            </p:cNvPr>
            <p:cNvGrpSpPr/>
            <p:nvPr/>
          </p:nvGrpSpPr>
          <p:grpSpPr>
            <a:xfrm>
              <a:off x="673100" y="2008746"/>
              <a:ext cx="2496728" cy="1207106"/>
              <a:chOff x="1140852" y="1742589"/>
              <a:chExt cx="3029672" cy="1207106"/>
            </a:xfrm>
          </p:grpSpPr>
          <p:sp>
            <p:nvSpPr>
              <p:cNvPr id="17" name="">
                <a:extLst>
                  <a:ext uri="{FF2B5EF4-FFF2-40B4-BE49-F238E27FC236}">
                    <a16:creationId xmlns:a16="http://schemas.microsoft.com/office/drawing/2014/main" id="{C26F91EF-BFE3-4108-8557-1AEA56C3E767}"/>
                  </a:ext>
                </a:extLst>
              </p:cNvPr>
              <p:cNvSpPr/>
              <p:nvPr/>
            </p:nvSpPr>
            <p:spPr bwMode="auto">
              <a:xfrm>
                <a:off x="1140852" y="2184394"/>
                <a:ext cx="3029672" cy="7653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>
                  <a:lnSpc>
                    <a:spcPct val="120000"/>
                  </a:lnSpc>
                </a:pPr>
                <a:r>
                  <a:rPr lang="en-US" altLang="zh-CN" sz="1100" dirty="0"/>
                  <a:t>Copy paste fonts. Choose the </a:t>
                </a:r>
                <a:r>
                  <a:rPr lang="en-US" altLang="zh-CN" sz="1100"/>
                  <a:t>only </a:t>
                </a:r>
                <a:r>
                  <a:rPr lang="en-US" altLang="zh-CN" sz="1100" smtClean="0"/>
                  <a:t>optio</a:t>
                </a:r>
                <a:r>
                  <a:rPr lang="en-US" altLang="zh-CN" sz="100" smtClean="0"/>
                  <a:t> </a:t>
                </a:r>
                <a:r>
                  <a:rPr lang="en-US" altLang="zh-CN" sz="1100" smtClean="0"/>
                  <a:t>n </a:t>
                </a:r>
                <a:r>
                  <a:rPr lang="en-US" altLang="zh-CN" sz="1100" dirty="0"/>
                  <a:t>to retain text.</a:t>
                </a:r>
              </a:p>
              <a:p>
                <a:pPr algn="r">
                  <a:lnSpc>
                    <a:spcPct val="120000"/>
                  </a:lnSpc>
                </a:pPr>
                <a:r>
                  <a:rPr lang="en-US" altLang="zh-CN" sz="1100" dirty="0"/>
                  <a:t>……</a:t>
                </a:r>
              </a:p>
            </p:txBody>
          </p:sp>
          <p:sp>
            <p:nvSpPr>
              <p:cNvPr id="18" name="">
                <a:extLst>
                  <a:ext uri="{FF2B5EF4-FFF2-40B4-BE49-F238E27FC236}">
                    <a16:creationId xmlns:a16="http://schemas.microsoft.com/office/drawing/2014/main" id="{26755C38-0639-4CD6-8E77-C929D136B024}"/>
                  </a:ext>
                </a:extLst>
              </p:cNvPr>
              <p:cNvSpPr txBox="1"/>
              <p:nvPr/>
            </p:nvSpPr>
            <p:spPr bwMode="auto">
              <a:xfrm>
                <a:off x="1140852" y="1742589"/>
                <a:ext cx="3029672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b="1"/>
                  <a:t>Text </a:t>
                </a:r>
                <a:r>
                  <a:rPr lang="en-US" altLang="zh-CN" sz="100" b="1" smtClean="0"/>
                  <a:t> </a:t>
                </a:r>
                <a:r>
                  <a:rPr lang="en-US" altLang="zh-CN" b="1" smtClean="0"/>
                  <a:t>here</a:t>
                </a:r>
                <a:endParaRPr lang="en-US" altLang="zh-CN" b="1" dirty="0"/>
              </a:p>
            </p:txBody>
          </p:sp>
        </p:grpSp>
        <p:grpSp>
          <p:nvGrpSpPr>
            <p:cNvPr id="8" name="">
              <a:extLst>
                <a:ext uri="{FF2B5EF4-FFF2-40B4-BE49-F238E27FC236}">
                  <a16:creationId xmlns:a16="http://schemas.microsoft.com/office/drawing/2014/main" id="{375B04C2-CB42-474B-840F-1812A71A8F72}"/>
                </a:ext>
              </a:extLst>
            </p:cNvPr>
            <p:cNvGrpSpPr/>
            <p:nvPr/>
          </p:nvGrpSpPr>
          <p:grpSpPr>
            <a:xfrm>
              <a:off x="673100" y="3642149"/>
              <a:ext cx="2496728" cy="1207106"/>
              <a:chOff x="1140852" y="1742589"/>
              <a:chExt cx="3029672" cy="1207106"/>
            </a:xfrm>
          </p:grpSpPr>
          <p:sp>
            <p:nvSpPr>
              <p:cNvPr id="15" name="">
                <a:extLst>
                  <a:ext uri="{FF2B5EF4-FFF2-40B4-BE49-F238E27FC236}">
                    <a16:creationId xmlns:a16="http://schemas.microsoft.com/office/drawing/2014/main" id="{337A8D36-3ACE-49F6-A80F-9FB400EDDE51}"/>
                  </a:ext>
                </a:extLst>
              </p:cNvPr>
              <p:cNvSpPr/>
              <p:nvPr/>
            </p:nvSpPr>
            <p:spPr bwMode="auto">
              <a:xfrm>
                <a:off x="1140852" y="2184394"/>
                <a:ext cx="3029672" cy="7653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>
                  <a:lnSpc>
                    <a:spcPct val="120000"/>
                  </a:lnSpc>
                </a:pPr>
                <a:r>
                  <a:rPr lang="en-US" altLang="zh-CN" sz="1100" smtClean="0"/>
                  <a:t>Co</a:t>
                </a:r>
                <a:r>
                  <a:rPr lang="en-US" altLang="zh-CN" sz="100" smtClean="0"/>
                  <a:t> </a:t>
                </a:r>
                <a:r>
                  <a:rPr lang="en-US" altLang="zh-CN" sz="1100" smtClean="0"/>
                  <a:t>py </a:t>
                </a:r>
                <a:r>
                  <a:rPr lang="en-US" altLang="zh-CN" sz="1100" dirty="0"/>
                  <a:t>paste fonts. Choose the only option to retain text.</a:t>
                </a:r>
              </a:p>
              <a:p>
                <a:pPr algn="r">
                  <a:lnSpc>
                    <a:spcPct val="120000"/>
                  </a:lnSpc>
                </a:pPr>
                <a:r>
                  <a:rPr lang="en-US" altLang="zh-CN" sz="1100" dirty="0"/>
                  <a:t>……</a:t>
                </a:r>
              </a:p>
            </p:txBody>
          </p:sp>
          <p:sp>
            <p:nvSpPr>
              <p:cNvPr id="16" name="">
                <a:extLst>
                  <a:ext uri="{FF2B5EF4-FFF2-40B4-BE49-F238E27FC236}">
                    <a16:creationId xmlns:a16="http://schemas.microsoft.com/office/drawing/2014/main" id="{39E5E283-31EA-4C12-A538-9332A6B69920}"/>
                  </a:ext>
                </a:extLst>
              </p:cNvPr>
              <p:cNvSpPr txBox="1"/>
              <p:nvPr/>
            </p:nvSpPr>
            <p:spPr bwMode="auto">
              <a:xfrm>
                <a:off x="1140852" y="1742589"/>
                <a:ext cx="3029672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b="1" smtClean="0"/>
                  <a:t>T</a:t>
                </a:r>
                <a:r>
                  <a:rPr lang="en-US" altLang="zh-CN" sz="100" b="1" smtClean="0"/>
                  <a:t> </a:t>
                </a:r>
                <a:r>
                  <a:rPr lang="en-US" altLang="zh-CN" b="1" smtClean="0"/>
                  <a:t>ext </a:t>
                </a:r>
                <a:r>
                  <a:rPr lang="en-US" altLang="zh-CN" b="1" dirty="0"/>
                  <a:t>here</a:t>
                </a:r>
              </a:p>
            </p:txBody>
          </p:sp>
        </p:grpSp>
        <p:grpSp>
          <p:nvGrpSpPr>
            <p:cNvPr id="9" name="">
              <a:extLst>
                <a:ext uri="{FF2B5EF4-FFF2-40B4-BE49-F238E27FC236}">
                  <a16:creationId xmlns:a16="http://schemas.microsoft.com/office/drawing/2014/main" id="{B680310D-76E2-475E-BBB5-6D7F77B310C1}"/>
                </a:ext>
              </a:extLst>
            </p:cNvPr>
            <p:cNvGrpSpPr/>
            <p:nvPr/>
          </p:nvGrpSpPr>
          <p:grpSpPr>
            <a:xfrm>
              <a:off x="9029281" y="2008746"/>
              <a:ext cx="2496728" cy="1207106"/>
              <a:chOff x="1140852" y="1742589"/>
              <a:chExt cx="3029672" cy="1207106"/>
            </a:xfrm>
          </p:grpSpPr>
          <p:sp>
            <p:nvSpPr>
              <p:cNvPr id="13" name="">
                <a:extLst>
                  <a:ext uri="{FF2B5EF4-FFF2-40B4-BE49-F238E27FC236}">
                    <a16:creationId xmlns:a16="http://schemas.microsoft.com/office/drawing/2014/main" id="{9D1688C5-0202-465B-B8C0-EFE1D12AE688}"/>
                  </a:ext>
                </a:extLst>
              </p:cNvPr>
              <p:cNvSpPr/>
              <p:nvPr/>
            </p:nvSpPr>
            <p:spPr bwMode="auto">
              <a:xfrm>
                <a:off x="1140852" y="2184394"/>
                <a:ext cx="3029672" cy="7653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altLang="zh-CN" sz="1100" smtClean="0"/>
                  <a:t>Co</a:t>
                </a:r>
                <a:r>
                  <a:rPr lang="en-US" altLang="zh-CN" sz="100" smtClean="0"/>
                  <a:t> </a:t>
                </a:r>
                <a:r>
                  <a:rPr lang="en-US" altLang="zh-CN" sz="1100" smtClean="0"/>
                  <a:t>py </a:t>
                </a:r>
                <a:r>
                  <a:rPr lang="en-US" altLang="zh-CN" sz="1100" dirty="0"/>
                  <a:t>paste fonts. Choose the only option to retain text.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altLang="zh-CN" sz="1100" dirty="0"/>
                  <a:t>……</a:t>
                </a:r>
              </a:p>
            </p:txBody>
          </p:sp>
          <p:sp>
            <p:nvSpPr>
              <p:cNvPr id="14" name="">
                <a:extLst>
                  <a:ext uri="{FF2B5EF4-FFF2-40B4-BE49-F238E27FC236}">
                    <a16:creationId xmlns:a16="http://schemas.microsoft.com/office/drawing/2014/main" id="{5ABD9DAD-D297-4B40-8D73-832D77A739A9}"/>
                  </a:ext>
                </a:extLst>
              </p:cNvPr>
              <p:cNvSpPr txBox="1"/>
              <p:nvPr/>
            </p:nvSpPr>
            <p:spPr bwMode="auto">
              <a:xfrm>
                <a:off x="1140852" y="1742589"/>
                <a:ext cx="3029672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b="1" smtClean="0"/>
                  <a:t>T</a:t>
                </a:r>
                <a:r>
                  <a:rPr lang="en-US" altLang="zh-CN" sz="100" b="1" smtClean="0"/>
                  <a:t> </a:t>
                </a:r>
                <a:r>
                  <a:rPr lang="en-US" altLang="zh-CN" b="1" smtClean="0"/>
                  <a:t>ext </a:t>
                </a:r>
                <a:r>
                  <a:rPr lang="en-US" altLang="zh-CN" b="1" dirty="0"/>
                  <a:t>here</a:t>
                </a:r>
              </a:p>
            </p:txBody>
          </p:sp>
        </p:grpSp>
        <p:grpSp>
          <p:nvGrpSpPr>
            <p:cNvPr id="10" name="">
              <a:extLst>
                <a:ext uri="{FF2B5EF4-FFF2-40B4-BE49-F238E27FC236}">
                  <a16:creationId xmlns:a16="http://schemas.microsoft.com/office/drawing/2014/main" id="{37A8E15D-B1A5-46A9-90EB-3DF120C75950}"/>
                </a:ext>
              </a:extLst>
            </p:cNvPr>
            <p:cNvGrpSpPr/>
            <p:nvPr/>
          </p:nvGrpSpPr>
          <p:grpSpPr>
            <a:xfrm>
              <a:off x="9029281" y="3642149"/>
              <a:ext cx="2496728" cy="1207106"/>
              <a:chOff x="1140852" y="1742589"/>
              <a:chExt cx="3029672" cy="1207106"/>
            </a:xfrm>
          </p:grpSpPr>
          <p:sp>
            <p:nvSpPr>
              <p:cNvPr id="11" name="">
                <a:extLst>
                  <a:ext uri="{FF2B5EF4-FFF2-40B4-BE49-F238E27FC236}">
                    <a16:creationId xmlns:a16="http://schemas.microsoft.com/office/drawing/2014/main" id="{02BDD404-8AB4-4CEA-83D0-5DE31F4E5EAA}"/>
                  </a:ext>
                </a:extLst>
              </p:cNvPr>
              <p:cNvSpPr/>
              <p:nvPr/>
            </p:nvSpPr>
            <p:spPr bwMode="auto">
              <a:xfrm>
                <a:off x="1140852" y="2184394"/>
                <a:ext cx="3029672" cy="7653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altLang="zh-CN" sz="1100" smtClean="0"/>
                  <a:t>Co</a:t>
                </a:r>
                <a:r>
                  <a:rPr lang="en-US" altLang="zh-CN" sz="100" smtClean="0"/>
                  <a:t> </a:t>
                </a:r>
                <a:r>
                  <a:rPr lang="en-US" altLang="zh-CN" sz="1100" smtClean="0"/>
                  <a:t>py </a:t>
                </a:r>
                <a:r>
                  <a:rPr lang="en-US" altLang="zh-CN" sz="1100" dirty="0"/>
                  <a:t>paste fonts. Choose the only option to retain text.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altLang="zh-CN" sz="1100" dirty="0"/>
                  <a:t>……</a:t>
                </a:r>
              </a:p>
            </p:txBody>
          </p:sp>
          <p:sp>
            <p:nvSpPr>
              <p:cNvPr id="12" name="">
                <a:extLst>
                  <a:ext uri="{FF2B5EF4-FFF2-40B4-BE49-F238E27FC236}">
                    <a16:creationId xmlns:a16="http://schemas.microsoft.com/office/drawing/2014/main" id="{28B7B84E-23DD-40F8-8878-85111C30F330}"/>
                  </a:ext>
                </a:extLst>
              </p:cNvPr>
              <p:cNvSpPr txBox="1"/>
              <p:nvPr/>
            </p:nvSpPr>
            <p:spPr bwMode="auto">
              <a:xfrm>
                <a:off x="1140852" y="1742589"/>
                <a:ext cx="3029672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b="1" smtClean="0"/>
                  <a:t>T</a:t>
                </a:r>
                <a:r>
                  <a:rPr lang="en-US" altLang="zh-CN" sz="100" b="1" smtClean="0"/>
                  <a:t> </a:t>
                </a:r>
                <a:r>
                  <a:rPr lang="en-US" altLang="zh-CN" b="1" smtClean="0"/>
                  <a:t>ext </a:t>
                </a:r>
                <a:r>
                  <a:rPr lang="en-US" altLang="zh-CN" b="1" dirty="0"/>
                  <a:t>here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46057566"/>
      </p:ext>
    </p:extLst>
  </p:cSld>
  <p:clrMapOvr>
    <a:masterClrMapping/>
  </p:clrMapOvr>
</p:sld>
</file>

<file path=ppt/slides/slide17.xml><?xml version="1.0" encoding="utf-8"?>
<p:sld xmlns:a16="http://schemas.microsoft.com/office/drawing/2014/main" xmlns:p14="http://schemas.microsoft.com/office/powerpoint/2010/main" xmlns:mc="http://schemas.openxmlformats.org/markup-compatibility/2006" xmlns:v="urn:schemas-microsoft-com:vml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" hidden="1">
            <a:extLst>
              <a:ext uri="{FF2B5EF4-FFF2-40B4-BE49-F238E27FC236}">
                <a16:creationId xmlns:a16="http://schemas.microsoft.com/office/drawing/2014/main" id="{A6A819F1-33AF-45D7-8BF6-2B0A9769CA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69869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0" name="think-cell Slide" r:id="rId7" imgW="347" imgH="348" progId="TCLayout.ActiveDocument.1">
                  <p:embed/>
                </p:oleObj>
              </mc:Choice>
              <mc:Fallback>
                <p:oleObj name="think-cell Slide" r:id="rId7" imgW="347" imgH="348" progId="TCLayout.ActiveDocument.1">
                  <p:embed/>
                  <p:pic>
                    <p:nvPicPr>
                      <p:cNvPr id="3" name="" hidden="1">
                        <a:extLst>
                          <a:ext uri="{FF2B5EF4-FFF2-40B4-BE49-F238E27FC236}">
                            <a16:creationId xmlns:a16="http://schemas.microsoft.com/office/drawing/2014/main" id="{A6A819F1-33AF-45D7-8BF6-2B0A9769CA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" hidden="1">
            <a:extLst>
              <a:ext uri="{FF2B5EF4-FFF2-40B4-BE49-F238E27FC236}">
                <a16:creationId xmlns:a16="http://schemas.microsoft.com/office/drawing/2014/main" id="{FF51F16D-1BAD-46EE-A6F4-B8B94C9DF628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 dirty="0">
              <a:latin typeface="Arial" panose="020B0604020202020204" pitchFamily="34" charset="0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"/>
          <p:cNvSpPr>
            <a:spLocks noGrp="1"/>
          </p:cNvSpPr>
          <p:nvPr>
            <p:ph type="ctrTitle"/>
          </p:nvPr>
        </p:nvSpPr>
        <p:spPr>
          <a:xfrm>
            <a:off x="673100" y="1135063"/>
            <a:ext cx="5983993" cy="2160587"/>
          </a:xfrm>
        </p:spPr>
        <p:txBody>
          <a:bodyPr>
            <a:normAutofit/>
          </a:bodyPr>
          <a:lstStyle/>
          <a:p>
            <a:r>
              <a:rPr lang="en-US" altLang="zh-CN" sz="8000" i="1" dirty="0">
                <a:solidFill>
                  <a:schemeClr val="accent1"/>
                </a:solidFill>
              </a:rPr>
              <a:t>Thanks</a:t>
            </a:r>
            <a:r>
              <a:rPr lang="en-US" altLang="zh-CN" sz="3600" i="1" dirty="0">
                <a:solidFill>
                  <a:schemeClr val="accent1"/>
                </a:solidFill>
              </a:rPr>
              <a:t/>
            </a:r>
            <a:br>
              <a:rPr lang="en-US" altLang="zh-CN" sz="3600" i="1" dirty="0">
                <a:solidFill>
                  <a:schemeClr val="accent1"/>
                </a:solidFill>
              </a:rPr>
            </a:br>
            <a:r>
              <a:rPr lang="zh-CN" altLang="en-US" dirty="0">
                <a:solidFill>
                  <a:schemeClr val="accent1"/>
                </a:solidFill>
              </a:rPr>
              <a:t>武汉加油！中国加油！</a:t>
            </a:r>
            <a:endParaRPr lang="zh-CN" altLang="en-US" sz="3600" i="1" dirty="0">
              <a:solidFill>
                <a:schemeClr val="accent1"/>
              </a:solidFill>
            </a:endParaRPr>
          </a:p>
        </p:txBody>
      </p:sp>
      <p:sp>
        <p:nvSpPr>
          <p:cNvPr id="7" name=""/>
          <p:cNvSpPr>
            <a:spLocks noGrp="1"/>
          </p:cNvSpPr>
          <p:nvPr>
            <p:ph type="body" sz="quarter" idx="18"/>
          </p:nvPr>
        </p:nvSpPr>
        <p:spPr>
          <a:xfrm>
            <a:off x="673100" y="4707079"/>
            <a:ext cx="5983993" cy="310871"/>
          </a:xfrm>
        </p:spPr>
        <p:txBody>
          <a:bodyPr/>
          <a:lstStyle/>
          <a:p>
            <a:r>
              <a:rPr lang="en-US" altLang="zh-CN" dirty="0"/>
              <a:t>www.i</a:t>
            </a:r>
            <a:r>
              <a:rPr lang="en-US" altLang="zh-CN" sz="100" dirty="0"/>
              <a:t> </a:t>
            </a:r>
            <a:r>
              <a:rPr lang="en-US" altLang="zh-CN" dirty="0"/>
              <a:t>slide.cc</a:t>
            </a:r>
            <a:endParaRPr lang="en-US" altLang="en-US" dirty="0"/>
          </a:p>
        </p:txBody>
      </p:sp>
      <p:sp>
        <p:nvSpPr>
          <p:cNvPr id="6" name=""/>
          <p:cNvSpPr>
            <a:spLocks noGrp="1"/>
          </p:cNvSpPr>
          <p:nvPr>
            <p:ph type="body" sz="quarter" idx="10"/>
          </p:nvPr>
        </p:nvSpPr>
        <p:spPr>
          <a:xfrm>
            <a:off x="673100" y="4343076"/>
            <a:ext cx="5983993" cy="296271"/>
          </a:xfrm>
        </p:spPr>
        <p:txBody>
          <a:bodyPr/>
          <a:lstStyle/>
          <a:p>
            <a:r>
              <a:rPr lang="en-US" altLang="zh-CN"/>
              <a:t>Speaker </a:t>
            </a:r>
            <a:r>
              <a:rPr lang="en-US" altLang="zh-CN" sz="100"/>
              <a:t> </a:t>
            </a:r>
            <a:r>
              <a:rPr lang="en-US" altLang="zh-CN"/>
              <a:t>name and title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259043032"/>
      </p:ext>
    </p:extLst>
  </p:cSld>
  <p:clrMapOvr>
    <a:masterClrMapping/>
  </p:clrMapOvr>
</p:sld>
</file>

<file path=ppt/slides/slide2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/>
        </p:nvGrpSpPr>
        <p:grpSpPr>
          <a:xfrm>
            <a:off x="54300" y="1130300"/>
            <a:ext cx="12130544" cy="5727700"/>
            <a:chOff x="54300" y="1130300"/>
            <a:chExt cx="12130544" cy="5727700"/>
          </a:xfrm>
        </p:grpSpPr>
        <p:grpSp>
          <p:nvGrpSpPr>
            <p:cNvPr id="6" name="">
              <a:extLst>
                <a:ext uri="{FF2B5EF4-FFF2-40B4-BE49-F238E27FC236}">
                  <a16:creationId xmlns:a16="http://schemas.microsoft.com/office/drawing/2014/main" id="{457B1A4E-13C3-4E97-BBC9-E9075760CDB8}"/>
                </a:ext>
              </a:extLst>
            </p:cNvPr>
            <p:cNvGrpSpPr/>
            <p:nvPr/>
          </p:nvGrpSpPr>
          <p:grpSpPr>
            <a:xfrm>
              <a:off x="54300" y="4720844"/>
              <a:ext cx="12130544" cy="2137156"/>
              <a:chOff x="54300" y="8664709"/>
              <a:chExt cx="12130544" cy="2137156"/>
            </a:xfrm>
          </p:grpSpPr>
          <p:sp>
            <p:nvSpPr>
              <p:cNvPr id="30" name="">
                <a:extLst>
                  <a:ext uri="{FF2B5EF4-FFF2-40B4-BE49-F238E27FC236}">
                    <a16:creationId xmlns:a16="http://schemas.microsoft.com/office/drawing/2014/main" id="{BC51AF6D-FCA2-4D68-80B2-21E7D2BEDE47}"/>
                  </a:ext>
                </a:extLst>
              </p:cNvPr>
              <p:cNvSpPr/>
              <p:nvPr/>
            </p:nvSpPr>
            <p:spPr bwMode="auto">
              <a:xfrm>
                <a:off x="1036447" y="8947563"/>
                <a:ext cx="5806434" cy="1854290"/>
              </a:xfrm>
              <a:custGeom>
                <a:avLst/>
                <a:gdLst>
                  <a:gd name="T0" fmla="*/ 1027 w 1478"/>
                  <a:gd name="T1" fmla="*/ 471 h 473"/>
                  <a:gd name="T2" fmla="*/ 972 w 1478"/>
                  <a:gd name="T3" fmla="*/ 473 h 473"/>
                  <a:gd name="T4" fmla="*/ 970 w 1478"/>
                  <a:gd name="T5" fmla="*/ 473 h 473"/>
                  <a:gd name="T6" fmla="*/ 995 w 1478"/>
                  <a:gd name="T7" fmla="*/ 117 h 473"/>
                  <a:gd name="T8" fmla="*/ 996 w 1478"/>
                  <a:gd name="T9" fmla="*/ 105 h 473"/>
                  <a:gd name="T10" fmla="*/ 1006 w 1478"/>
                  <a:gd name="T11" fmla="*/ 117 h 473"/>
                  <a:gd name="T12" fmla="*/ 1010 w 1478"/>
                  <a:gd name="T13" fmla="*/ 471 h 473"/>
                  <a:gd name="T14" fmla="*/ 1461 w 1478"/>
                  <a:gd name="T15" fmla="*/ 105 h 473"/>
                  <a:gd name="T16" fmla="*/ 1465 w 1478"/>
                  <a:gd name="T17" fmla="*/ 105 h 473"/>
                  <a:gd name="T18" fmla="*/ 1475 w 1478"/>
                  <a:gd name="T19" fmla="*/ 155 h 473"/>
                  <a:gd name="T20" fmla="*/ 1478 w 1478"/>
                  <a:gd name="T21" fmla="*/ 473 h 473"/>
                  <a:gd name="T22" fmla="*/ 1465 w 1478"/>
                  <a:gd name="T23" fmla="*/ 473 h 473"/>
                  <a:gd name="T24" fmla="*/ 1423 w 1478"/>
                  <a:gd name="T25" fmla="*/ 473 h 473"/>
                  <a:gd name="T26" fmla="*/ 1415 w 1478"/>
                  <a:gd name="T27" fmla="*/ 207 h 473"/>
                  <a:gd name="T28" fmla="*/ 1423 w 1478"/>
                  <a:gd name="T29" fmla="*/ 155 h 473"/>
                  <a:gd name="T30" fmla="*/ 1427 w 1478"/>
                  <a:gd name="T31" fmla="*/ 105 h 473"/>
                  <a:gd name="T32" fmla="*/ 1442 w 1478"/>
                  <a:gd name="T33" fmla="*/ 23 h 473"/>
                  <a:gd name="T34" fmla="*/ 1461 w 1478"/>
                  <a:gd name="T35" fmla="*/ 105 h 473"/>
                  <a:gd name="T36" fmla="*/ 1285 w 1478"/>
                  <a:gd name="T37" fmla="*/ 190 h 473"/>
                  <a:gd name="T38" fmla="*/ 1335 w 1478"/>
                  <a:gd name="T39" fmla="*/ 473 h 473"/>
                  <a:gd name="T40" fmla="*/ 1285 w 1478"/>
                  <a:gd name="T41" fmla="*/ 190 h 473"/>
                  <a:gd name="T42" fmla="*/ 1176 w 1478"/>
                  <a:gd name="T43" fmla="*/ 243 h 473"/>
                  <a:gd name="T44" fmla="*/ 1216 w 1478"/>
                  <a:gd name="T45" fmla="*/ 473 h 473"/>
                  <a:gd name="T46" fmla="*/ 1176 w 1478"/>
                  <a:gd name="T47" fmla="*/ 243 h 473"/>
                  <a:gd name="T48" fmla="*/ 1083 w 1478"/>
                  <a:gd name="T49" fmla="*/ 167 h 473"/>
                  <a:gd name="T50" fmla="*/ 1125 w 1478"/>
                  <a:gd name="T51" fmla="*/ 473 h 473"/>
                  <a:gd name="T52" fmla="*/ 1083 w 1478"/>
                  <a:gd name="T53" fmla="*/ 167 h 473"/>
                  <a:gd name="T54" fmla="*/ 849 w 1478"/>
                  <a:gd name="T55" fmla="*/ 295 h 473"/>
                  <a:gd name="T56" fmla="*/ 884 w 1478"/>
                  <a:gd name="T57" fmla="*/ 473 h 473"/>
                  <a:gd name="T58" fmla="*/ 849 w 1478"/>
                  <a:gd name="T59" fmla="*/ 295 h 473"/>
                  <a:gd name="T60" fmla="*/ 631 w 1478"/>
                  <a:gd name="T61" fmla="*/ 373 h 473"/>
                  <a:gd name="T62" fmla="*/ 643 w 1478"/>
                  <a:gd name="T63" fmla="*/ 318 h 473"/>
                  <a:gd name="T64" fmla="*/ 667 w 1478"/>
                  <a:gd name="T65" fmla="*/ 306 h 473"/>
                  <a:gd name="T66" fmla="*/ 702 w 1478"/>
                  <a:gd name="T67" fmla="*/ 234 h 473"/>
                  <a:gd name="T68" fmla="*/ 723 w 1478"/>
                  <a:gd name="T69" fmla="*/ 306 h 473"/>
                  <a:gd name="T70" fmla="*/ 702 w 1478"/>
                  <a:gd name="T71" fmla="*/ 473 h 473"/>
                  <a:gd name="T72" fmla="*/ 687 w 1478"/>
                  <a:gd name="T73" fmla="*/ 473 h 473"/>
                  <a:gd name="T74" fmla="*/ 643 w 1478"/>
                  <a:gd name="T75" fmla="*/ 473 h 473"/>
                  <a:gd name="T76" fmla="*/ 631 w 1478"/>
                  <a:gd name="T77" fmla="*/ 373 h 473"/>
                  <a:gd name="T78" fmla="*/ 581 w 1478"/>
                  <a:gd name="T79" fmla="*/ 255 h 473"/>
                  <a:gd name="T80" fmla="*/ 623 w 1478"/>
                  <a:gd name="T81" fmla="*/ 473 h 473"/>
                  <a:gd name="T82" fmla="*/ 581 w 1478"/>
                  <a:gd name="T83" fmla="*/ 255 h 473"/>
                  <a:gd name="T84" fmla="*/ 532 w 1478"/>
                  <a:gd name="T85" fmla="*/ 314 h 473"/>
                  <a:gd name="T86" fmla="*/ 557 w 1478"/>
                  <a:gd name="T87" fmla="*/ 356 h 473"/>
                  <a:gd name="T88" fmla="*/ 532 w 1478"/>
                  <a:gd name="T89" fmla="*/ 473 h 473"/>
                  <a:gd name="T90" fmla="*/ 455 w 1478"/>
                  <a:gd name="T91" fmla="*/ 473 h 473"/>
                  <a:gd name="T92" fmla="*/ 455 w 1478"/>
                  <a:gd name="T93" fmla="*/ 302 h 473"/>
                  <a:gd name="T94" fmla="*/ 488 w 1478"/>
                  <a:gd name="T95" fmla="*/ 356 h 473"/>
                  <a:gd name="T96" fmla="*/ 532 w 1478"/>
                  <a:gd name="T97" fmla="*/ 314 h 473"/>
                  <a:gd name="T98" fmla="*/ 360 w 1478"/>
                  <a:gd name="T99" fmla="*/ 293 h 473"/>
                  <a:gd name="T100" fmla="*/ 426 w 1478"/>
                  <a:gd name="T101" fmla="*/ 473 h 473"/>
                  <a:gd name="T102" fmla="*/ 360 w 1478"/>
                  <a:gd name="T103" fmla="*/ 293 h 473"/>
                  <a:gd name="T104" fmla="*/ 287 w 1478"/>
                  <a:gd name="T105" fmla="*/ 209 h 473"/>
                  <a:gd name="T106" fmla="*/ 350 w 1478"/>
                  <a:gd name="T107" fmla="*/ 473 h 473"/>
                  <a:gd name="T108" fmla="*/ 287 w 1478"/>
                  <a:gd name="T109" fmla="*/ 209 h 473"/>
                  <a:gd name="T110" fmla="*/ 195 w 1478"/>
                  <a:gd name="T111" fmla="*/ 184 h 473"/>
                  <a:gd name="T112" fmla="*/ 241 w 1478"/>
                  <a:gd name="T113" fmla="*/ 473 h 473"/>
                  <a:gd name="T114" fmla="*/ 195 w 1478"/>
                  <a:gd name="T115" fmla="*/ 184 h 473"/>
                  <a:gd name="T116" fmla="*/ 31 w 1478"/>
                  <a:gd name="T117" fmla="*/ 264 h 473"/>
                  <a:gd name="T118" fmla="*/ 92 w 1478"/>
                  <a:gd name="T119" fmla="*/ 473 h 473"/>
                  <a:gd name="T120" fmla="*/ 31 w 1478"/>
                  <a:gd name="T121" fmla="*/ 473 h 473"/>
                  <a:gd name="T122" fmla="*/ 0 w 1478"/>
                  <a:gd name="T123" fmla="*/ 331 h 473"/>
                  <a:gd name="T124" fmla="*/ 31 w 1478"/>
                  <a:gd name="T125" fmla="*/ 264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78" h="473">
                    <a:moveTo>
                      <a:pt x="1010" y="471"/>
                    </a:moveTo>
                    <a:lnTo>
                      <a:pt x="1027" y="471"/>
                    </a:lnTo>
                    <a:lnTo>
                      <a:pt x="1027" y="473"/>
                    </a:lnTo>
                    <a:lnTo>
                      <a:pt x="972" y="473"/>
                    </a:lnTo>
                    <a:lnTo>
                      <a:pt x="972" y="473"/>
                    </a:lnTo>
                    <a:lnTo>
                      <a:pt x="970" y="473"/>
                    </a:lnTo>
                    <a:lnTo>
                      <a:pt x="970" y="117"/>
                    </a:lnTo>
                    <a:lnTo>
                      <a:pt x="995" y="117"/>
                    </a:lnTo>
                    <a:lnTo>
                      <a:pt x="996" y="75"/>
                    </a:lnTo>
                    <a:lnTo>
                      <a:pt x="996" y="105"/>
                    </a:lnTo>
                    <a:lnTo>
                      <a:pt x="1002" y="105"/>
                    </a:lnTo>
                    <a:lnTo>
                      <a:pt x="1006" y="117"/>
                    </a:lnTo>
                    <a:lnTo>
                      <a:pt x="1010" y="117"/>
                    </a:lnTo>
                    <a:lnTo>
                      <a:pt x="1010" y="471"/>
                    </a:lnTo>
                    <a:lnTo>
                      <a:pt x="1010" y="471"/>
                    </a:lnTo>
                    <a:close/>
                    <a:moveTo>
                      <a:pt x="1461" y="105"/>
                    </a:moveTo>
                    <a:lnTo>
                      <a:pt x="1463" y="0"/>
                    </a:lnTo>
                    <a:lnTo>
                      <a:pt x="1465" y="105"/>
                    </a:lnTo>
                    <a:lnTo>
                      <a:pt x="1475" y="105"/>
                    </a:lnTo>
                    <a:lnTo>
                      <a:pt x="1475" y="155"/>
                    </a:lnTo>
                    <a:lnTo>
                      <a:pt x="1478" y="155"/>
                    </a:lnTo>
                    <a:lnTo>
                      <a:pt x="1478" y="473"/>
                    </a:lnTo>
                    <a:lnTo>
                      <a:pt x="1475" y="473"/>
                    </a:lnTo>
                    <a:lnTo>
                      <a:pt x="1465" y="473"/>
                    </a:lnTo>
                    <a:lnTo>
                      <a:pt x="1427" y="473"/>
                    </a:lnTo>
                    <a:lnTo>
                      <a:pt x="1423" y="473"/>
                    </a:lnTo>
                    <a:lnTo>
                      <a:pt x="1415" y="473"/>
                    </a:lnTo>
                    <a:lnTo>
                      <a:pt x="1415" y="207"/>
                    </a:lnTo>
                    <a:lnTo>
                      <a:pt x="1423" y="207"/>
                    </a:lnTo>
                    <a:lnTo>
                      <a:pt x="1423" y="155"/>
                    </a:lnTo>
                    <a:lnTo>
                      <a:pt x="1427" y="155"/>
                    </a:lnTo>
                    <a:lnTo>
                      <a:pt x="1427" y="105"/>
                    </a:lnTo>
                    <a:lnTo>
                      <a:pt x="1440" y="105"/>
                    </a:lnTo>
                    <a:lnTo>
                      <a:pt x="1442" y="23"/>
                    </a:lnTo>
                    <a:lnTo>
                      <a:pt x="1444" y="105"/>
                    </a:lnTo>
                    <a:lnTo>
                      <a:pt x="1461" y="105"/>
                    </a:lnTo>
                    <a:lnTo>
                      <a:pt x="1461" y="105"/>
                    </a:lnTo>
                    <a:close/>
                    <a:moveTo>
                      <a:pt x="1285" y="190"/>
                    </a:moveTo>
                    <a:lnTo>
                      <a:pt x="1335" y="190"/>
                    </a:lnTo>
                    <a:lnTo>
                      <a:pt x="1335" y="473"/>
                    </a:lnTo>
                    <a:lnTo>
                      <a:pt x="1285" y="473"/>
                    </a:lnTo>
                    <a:lnTo>
                      <a:pt x="1285" y="190"/>
                    </a:lnTo>
                    <a:lnTo>
                      <a:pt x="1285" y="190"/>
                    </a:lnTo>
                    <a:close/>
                    <a:moveTo>
                      <a:pt x="1176" y="243"/>
                    </a:moveTo>
                    <a:lnTo>
                      <a:pt x="1216" y="243"/>
                    </a:lnTo>
                    <a:lnTo>
                      <a:pt x="1216" y="473"/>
                    </a:lnTo>
                    <a:lnTo>
                      <a:pt x="1176" y="473"/>
                    </a:lnTo>
                    <a:lnTo>
                      <a:pt x="1176" y="243"/>
                    </a:lnTo>
                    <a:lnTo>
                      <a:pt x="1176" y="243"/>
                    </a:lnTo>
                    <a:close/>
                    <a:moveTo>
                      <a:pt x="1083" y="167"/>
                    </a:moveTo>
                    <a:lnTo>
                      <a:pt x="1125" y="167"/>
                    </a:lnTo>
                    <a:lnTo>
                      <a:pt x="1125" y="473"/>
                    </a:lnTo>
                    <a:lnTo>
                      <a:pt x="1083" y="473"/>
                    </a:lnTo>
                    <a:lnTo>
                      <a:pt x="1083" y="167"/>
                    </a:lnTo>
                    <a:lnTo>
                      <a:pt x="1083" y="167"/>
                    </a:lnTo>
                    <a:close/>
                    <a:moveTo>
                      <a:pt x="849" y="295"/>
                    </a:moveTo>
                    <a:lnTo>
                      <a:pt x="884" y="295"/>
                    </a:lnTo>
                    <a:lnTo>
                      <a:pt x="884" y="473"/>
                    </a:lnTo>
                    <a:lnTo>
                      <a:pt x="849" y="473"/>
                    </a:lnTo>
                    <a:lnTo>
                      <a:pt x="849" y="295"/>
                    </a:lnTo>
                    <a:lnTo>
                      <a:pt x="849" y="295"/>
                    </a:lnTo>
                    <a:close/>
                    <a:moveTo>
                      <a:pt x="631" y="373"/>
                    </a:moveTo>
                    <a:lnTo>
                      <a:pt x="643" y="373"/>
                    </a:lnTo>
                    <a:lnTo>
                      <a:pt x="643" y="318"/>
                    </a:lnTo>
                    <a:lnTo>
                      <a:pt x="667" y="318"/>
                    </a:lnTo>
                    <a:lnTo>
                      <a:pt x="667" y="306"/>
                    </a:lnTo>
                    <a:lnTo>
                      <a:pt x="667" y="234"/>
                    </a:lnTo>
                    <a:lnTo>
                      <a:pt x="702" y="234"/>
                    </a:lnTo>
                    <a:lnTo>
                      <a:pt x="702" y="306"/>
                    </a:lnTo>
                    <a:lnTo>
                      <a:pt x="723" y="306"/>
                    </a:lnTo>
                    <a:lnTo>
                      <a:pt x="723" y="473"/>
                    </a:lnTo>
                    <a:lnTo>
                      <a:pt x="702" y="473"/>
                    </a:lnTo>
                    <a:lnTo>
                      <a:pt x="698" y="473"/>
                    </a:lnTo>
                    <a:lnTo>
                      <a:pt x="687" y="473"/>
                    </a:lnTo>
                    <a:lnTo>
                      <a:pt x="667" y="473"/>
                    </a:lnTo>
                    <a:lnTo>
                      <a:pt x="643" y="473"/>
                    </a:lnTo>
                    <a:lnTo>
                      <a:pt x="631" y="473"/>
                    </a:lnTo>
                    <a:lnTo>
                      <a:pt x="631" y="373"/>
                    </a:lnTo>
                    <a:lnTo>
                      <a:pt x="631" y="373"/>
                    </a:lnTo>
                    <a:close/>
                    <a:moveTo>
                      <a:pt x="581" y="255"/>
                    </a:moveTo>
                    <a:lnTo>
                      <a:pt x="623" y="255"/>
                    </a:lnTo>
                    <a:lnTo>
                      <a:pt x="623" y="473"/>
                    </a:lnTo>
                    <a:lnTo>
                      <a:pt x="581" y="473"/>
                    </a:lnTo>
                    <a:lnTo>
                      <a:pt x="581" y="255"/>
                    </a:lnTo>
                    <a:lnTo>
                      <a:pt x="581" y="255"/>
                    </a:lnTo>
                    <a:close/>
                    <a:moveTo>
                      <a:pt x="532" y="314"/>
                    </a:moveTo>
                    <a:lnTo>
                      <a:pt x="557" y="314"/>
                    </a:lnTo>
                    <a:lnTo>
                      <a:pt x="557" y="356"/>
                    </a:lnTo>
                    <a:lnTo>
                      <a:pt x="557" y="473"/>
                    </a:lnTo>
                    <a:lnTo>
                      <a:pt x="532" y="473"/>
                    </a:lnTo>
                    <a:lnTo>
                      <a:pt x="488" y="473"/>
                    </a:lnTo>
                    <a:lnTo>
                      <a:pt x="455" y="473"/>
                    </a:lnTo>
                    <a:lnTo>
                      <a:pt x="455" y="356"/>
                    </a:lnTo>
                    <a:lnTo>
                      <a:pt x="455" y="302"/>
                    </a:lnTo>
                    <a:lnTo>
                      <a:pt x="488" y="302"/>
                    </a:lnTo>
                    <a:lnTo>
                      <a:pt x="488" y="356"/>
                    </a:lnTo>
                    <a:lnTo>
                      <a:pt x="532" y="356"/>
                    </a:lnTo>
                    <a:lnTo>
                      <a:pt x="532" y="314"/>
                    </a:lnTo>
                    <a:lnTo>
                      <a:pt x="532" y="314"/>
                    </a:lnTo>
                    <a:close/>
                    <a:moveTo>
                      <a:pt x="360" y="293"/>
                    </a:moveTo>
                    <a:lnTo>
                      <a:pt x="426" y="293"/>
                    </a:lnTo>
                    <a:lnTo>
                      <a:pt x="426" y="473"/>
                    </a:lnTo>
                    <a:lnTo>
                      <a:pt x="360" y="473"/>
                    </a:lnTo>
                    <a:lnTo>
                      <a:pt x="360" y="293"/>
                    </a:lnTo>
                    <a:lnTo>
                      <a:pt x="360" y="293"/>
                    </a:lnTo>
                    <a:close/>
                    <a:moveTo>
                      <a:pt x="287" y="209"/>
                    </a:moveTo>
                    <a:lnTo>
                      <a:pt x="350" y="209"/>
                    </a:lnTo>
                    <a:lnTo>
                      <a:pt x="350" y="473"/>
                    </a:lnTo>
                    <a:lnTo>
                      <a:pt x="287" y="473"/>
                    </a:lnTo>
                    <a:lnTo>
                      <a:pt x="287" y="209"/>
                    </a:lnTo>
                    <a:lnTo>
                      <a:pt x="287" y="209"/>
                    </a:lnTo>
                    <a:close/>
                    <a:moveTo>
                      <a:pt x="195" y="184"/>
                    </a:moveTo>
                    <a:lnTo>
                      <a:pt x="241" y="184"/>
                    </a:lnTo>
                    <a:lnTo>
                      <a:pt x="241" y="473"/>
                    </a:lnTo>
                    <a:lnTo>
                      <a:pt x="195" y="473"/>
                    </a:lnTo>
                    <a:lnTo>
                      <a:pt x="195" y="184"/>
                    </a:lnTo>
                    <a:lnTo>
                      <a:pt x="195" y="184"/>
                    </a:lnTo>
                    <a:close/>
                    <a:moveTo>
                      <a:pt x="31" y="264"/>
                    </a:moveTo>
                    <a:lnTo>
                      <a:pt x="92" y="264"/>
                    </a:lnTo>
                    <a:lnTo>
                      <a:pt x="92" y="473"/>
                    </a:lnTo>
                    <a:lnTo>
                      <a:pt x="61" y="473"/>
                    </a:lnTo>
                    <a:lnTo>
                      <a:pt x="31" y="473"/>
                    </a:lnTo>
                    <a:lnTo>
                      <a:pt x="0" y="473"/>
                    </a:lnTo>
                    <a:lnTo>
                      <a:pt x="0" y="331"/>
                    </a:lnTo>
                    <a:lnTo>
                      <a:pt x="31" y="331"/>
                    </a:lnTo>
                    <a:lnTo>
                      <a:pt x="31" y="264"/>
                    </a:lnTo>
                    <a:lnTo>
                      <a:pt x="31" y="264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1" name="">
                <a:extLst>
                  <a:ext uri="{FF2B5EF4-FFF2-40B4-BE49-F238E27FC236}">
                    <a16:creationId xmlns:a16="http://schemas.microsoft.com/office/drawing/2014/main" id="{40D5AF8B-FBE3-4BF9-AC7E-BC4FA82FAA6C}"/>
                  </a:ext>
                </a:extLst>
              </p:cNvPr>
              <p:cNvSpPr/>
              <p:nvPr/>
            </p:nvSpPr>
            <p:spPr bwMode="auto">
              <a:xfrm>
                <a:off x="164300" y="9802915"/>
                <a:ext cx="7982869" cy="998947"/>
              </a:xfrm>
              <a:custGeom>
                <a:avLst/>
                <a:gdLst>
                  <a:gd name="T0" fmla="*/ 2006 w 2031"/>
                  <a:gd name="T1" fmla="*/ 347 h 347"/>
                  <a:gd name="T2" fmla="*/ 2031 w 2031"/>
                  <a:gd name="T3" fmla="*/ 347 h 347"/>
                  <a:gd name="T4" fmla="*/ 2018 w 2031"/>
                  <a:gd name="T5" fmla="*/ 306 h 347"/>
                  <a:gd name="T6" fmla="*/ 2006 w 2031"/>
                  <a:gd name="T7" fmla="*/ 324 h 347"/>
                  <a:gd name="T8" fmla="*/ 1972 w 2031"/>
                  <a:gd name="T9" fmla="*/ 293 h 347"/>
                  <a:gd name="T10" fmla="*/ 1972 w 2031"/>
                  <a:gd name="T11" fmla="*/ 347 h 347"/>
                  <a:gd name="T12" fmla="*/ 13 w 2031"/>
                  <a:gd name="T13" fmla="*/ 176 h 347"/>
                  <a:gd name="T14" fmla="*/ 13 w 2031"/>
                  <a:gd name="T15" fmla="*/ 347 h 347"/>
                  <a:gd name="T16" fmla="*/ 73 w 2031"/>
                  <a:gd name="T17" fmla="*/ 176 h 347"/>
                  <a:gd name="T18" fmla="*/ 65 w 2031"/>
                  <a:gd name="T19" fmla="*/ 159 h 347"/>
                  <a:gd name="T20" fmla="*/ 8 w 2031"/>
                  <a:gd name="T21" fmla="*/ 159 h 347"/>
                  <a:gd name="T22" fmla="*/ 235 w 2031"/>
                  <a:gd name="T23" fmla="*/ 347 h 347"/>
                  <a:gd name="T24" fmla="*/ 174 w 2031"/>
                  <a:gd name="T25" fmla="*/ 347 h 347"/>
                  <a:gd name="T26" fmla="*/ 413 w 2031"/>
                  <a:gd name="T27" fmla="*/ 129 h 347"/>
                  <a:gd name="T28" fmla="*/ 388 w 2031"/>
                  <a:gd name="T29" fmla="*/ 134 h 347"/>
                  <a:gd name="T30" fmla="*/ 362 w 2031"/>
                  <a:gd name="T31" fmla="*/ 347 h 347"/>
                  <a:gd name="T32" fmla="*/ 442 w 2031"/>
                  <a:gd name="T33" fmla="*/ 347 h 347"/>
                  <a:gd name="T34" fmla="*/ 438 w 2031"/>
                  <a:gd name="T35" fmla="*/ 150 h 347"/>
                  <a:gd name="T36" fmla="*/ 413 w 2031"/>
                  <a:gd name="T37" fmla="*/ 134 h 347"/>
                  <a:gd name="T38" fmla="*/ 547 w 2031"/>
                  <a:gd name="T39" fmla="*/ 138 h 347"/>
                  <a:gd name="T40" fmla="*/ 484 w 2031"/>
                  <a:gd name="T41" fmla="*/ 347 h 347"/>
                  <a:gd name="T42" fmla="*/ 601 w 2031"/>
                  <a:gd name="T43" fmla="*/ 220 h 347"/>
                  <a:gd name="T44" fmla="*/ 559 w 2031"/>
                  <a:gd name="T45" fmla="*/ 205 h 347"/>
                  <a:gd name="T46" fmla="*/ 583 w 2031"/>
                  <a:gd name="T47" fmla="*/ 347 h 347"/>
                  <a:gd name="T48" fmla="*/ 666 w 2031"/>
                  <a:gd name="T49" fmla="*/ 347 h 347"/>
                  <a:gd name="T50" fmla="*/ 641 w 2031"/>
                  <a:gd name="T51" fmla="*/ 347 h 347"/>
                  <a:gd name="T52" fmla="*/ 719 w 2031"/>
                  <a:gd name="T53" fmla="*/ 347 h 347"/>
                  <a:gd name="T54" fmla="*/ 694 w 2031"/>
                  <a:gd name="T55" fmla="*/ 347 h 347"/>
                  <a:gd name="T56" fmla="*/ 763 w 2031"/>
                  <a:gd name="T57" fmla="*/ 347 h 347"/>
                  <a:gd name="T58" fmla="*/ 725 w 2031"/>
                  <a:gd name="T59" fmla="*/ 347 h 347"/>
                  <a:gd name="T60" fmla="*/ 876 w 2031"/>
                  <a:gd name="T61" fmla="*/ 347 h 347"/>
                  <a:gd name="T62" fmla="*/ 838 w 2031"/>
                  <a:gd name="T63" fmla="*/ 347 h 347"/>
                  <a:gd name="T64" fmla="*/ 972 w 2031"/>
                  <a:gd name="T65" fmla="*/ 347 h 347"/>
                  <a:gd name="T66" fmla="*/ 939 w 2031"/>
                  <a:gd name="T67" fmla="*/ 347 h 347"/>
                  <a:gd name="T68" fmla="*/ 1086 w 2031"/>
                  <a:gd name="T69" fmla="*/ 347 h 347"/>
                  <a:gd name="T70" fmla="*/ 1012 w 2031"/>
                  <a:gd name="T71" fmla="*/ 347 h 347"/>
                  <a:gd name="T72" fmla="*/ 1217 w 2031"/>
                  <a:gd name="T73" fmla="*/ 347 h 347"/>
                  <a:gd name="T74" fmla="*/ 1199 w 2031"/>
                  <a:gd name="T75" fmla="*/ 6 h 347"/>
                  <a:gd name="T76" fmla="*/ 1142 w 2031"/>
                  <a:gd name="T77" fmla="*/ 347 h 347"/>
                  <a:gd name="T78" fmla="*/ 1477 w 2031"/>
                  <a:gd name="T79" fmla="*/ 289 h 347"/>
                  <a:gd name="T80" fmla="*/ 1431 w 2031"/>
                  <a:gd name="T81" fmla="*/ 289 h 347"/>
                  <a:gd name="T82" fmla="*/ 1480 w 2031"/>
                  <a:gd name="T83" fmla="*/ 347 h 347"/>
                  <a:gd name="T84" fmla="*/ 1477 w 2031"/>
                  <a:gd name="T85" fmla="*/ 289 h 347"/>
                  <a:gd name="T86" fmla="*/ 1528 w 2031"/>
                  <a:gd name="T87" fmla="*/ 253 h 347"/>
                  <a:gd name="T88" fmla="*/ 1502 w 2031"/>
                  <a:gd name="T89" fmla="*/ 347 h 347"/>
                  <a:gd name="T90" fmla="*/ 1565 w 2031"/>
                  <a:gd name="T91" fmla="*/ 285 h 347"/>
                  <a:gd name="T92" fmla="*/ 1632 w 2031"/>
                  <a:gd name="T93" fmla="*/ 347 h 347"/>
                  <a:gd name="T94" fmla="*/ 1628 w 2031"/>
                  <a:gd name="T95" fmla="*/ 155 h 347"/>
                  <a:gd name="T96" fmla="*/ 1618 w 2031"/>
                  <a:gd name="T97" fmla="*/ 155 h 347"/>
                  <a:gd name="T98" fmla="*/ 1607 w 2031"/>
                  <a:gd name="T99" fmla="*/ 163 h 347"/>
                  <a:gd name="T100" fmla="*/ 1601 w 2031"/>
                  <a:gd name="T101" fmla="*/ 153 h 347"/>
                  <a:gd name="T102" fmla="*/ 1595 w 2031"/>
                  <a:gd name="T103" fmla="*/ 163 h 347"/>
                  <a:gd name="T104" fmla="*/ 1584 w 2031"/>
                  <a:gd name="T105" fmla="*/ 155 h 347"/>
                  <a:gd name="T106" fmla="*/ 1574 w 2031"/>
                  <a:gd name="T107" fmla="*/ 155 h 347"/>
                  <a:gd name="T108" fmla="*/ 1568 w 2031"/>
                  <a:gd name="T109" fmla="*/ 347 h 347"/>
                  <a:gd name="T110" fmla="*/ 1750 w 2031"/>
                  <a:gd name="T111" fmla="*/ 129 h 347"/>
                  <a:gd name="T112" fmla="*/ 1683 w 2031"/>
                  <a:gd name="T113" fmla="*/ 180 h 347"/>
                  <a:gd name="T114" fmla="*/ 1756 w 2031"/>
                  <a:gd name="T115" fmla="*/ 180 h 347"/>
                  <a:gd name="T116" fmla="*/ 1894 w 2031"/>
                  <a:gd name="T117" fmla="*/ 308 h 347"/>
                  <a:gd name="T118" fmla="*/ 1873 w 2031"/>
                  <a:gd name="T119" fmla="*/ 308 h 347"/>
                  <a:gd name="T120" fmla="*/ 1848 w 2031"/>
                  <a:gd name="T121" fmla="*/ 285 h 347"/>
                  <a:gd name="T122" fmla="*/ 1840 w 2031"/>
                  <a:gd name="T123" fmla="*/ 335 h 347"/>
                  <a:gd name="T124" fmla="*/ 1894 w 2031"/>
                  <a:gd name="T125" fmla="*/ 308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31" h="347">
                    <a:moveTo>
                      <a:pt x="1972" y="347"/>
                    </a:moveTo>
                    <a:lnTo>
                      <a:pt x="2001" y="347"/>
                    </a:lnTo>
                    <a:lnTo>
                      <a:pt x="2006" y="347"/>
                    </a:lnTo>
                    <a:lnTo>
                      <a:pt x="2018" y="347"/>
                    </a:lnTo>
                    <a:lnTo>
                      <a:pt x="2022" y="347"/>
                    </a:lnTo>
                    <a:lnTo>
                      <a:pt x="2031" y="347"/>
                    </a:lnTo>
                    <a:lnTo>
                      <a:pt x="2031" y="314"/>
                    </a:lnTo>
                    <a:lnTo>
                      <a:pt x="2018" y="314"/>
                    </a:lnTo>
                    <a:lnTo>
                      <a:pt x="2018" y="306"/>
                    </a:lnTo>
                    <a:lnTo>
                      <a:pt x="2006" y="306"/>
                    </a:lnTo>
                    <a:lnTo>
                      <a:pt x="2006" y="314"/>
                    </a:lnTo>
                    <a:lnTo>
                      <a:pt x="2006" y="324"/>
                    </a:lnTo>
                    <a:lnTo>
                      <a:pt x="2001" y="324"/>
                    </a:lnTo>
                    <a:lnTo>
                      <a:pt x="2001" y="293"/>
                    </a:lnTo>
                    <a:lnTo>
                      <a:pt x="1972" y="293"/>
                    </a:lnTo>
                    <a:lnTo>
                      <a:pt x="1972" y="324"/>
                    </a:lnTo>
                    <a:lnTo>
                      <a:pt x="1972" y="347"/>
                    </a:lnTo>
                    <a:lnTo>
                      <a:pt x="1972" y="347"/>
                    </a:lnTo>
                    <a:close/>
                    <a:moveTo>
                      <a:pt x="8" y="159"/>
                    </a:moveTo>
                    <a:lnTo>
                      <a:pt x="13" y="159"/>
                    </a:lnTo>
                    <a:lnTo>
                      <a:pt x="13" y="176"/>
                    </a:lnTo>
                    <a:lnTo>
                      <a:pt x="0" y="176"/>
                    </a:lnTo>
                    <a:lnTo>
                      <a:pt x="0" y="347"/>
                    </a:lnTo>
                    <a:lnTo>
                      <a:pt x="13" y="347"/>
                    </a:lnTo>
                    <a:lnTo>
                      <a:pt x="59" y="347"/>
                    </a:lnTo>
                    <a:lnTo>
                      <a:pt x="73" y="347"/>
                    </a:lnTo>
                    <a:lnTo>
                      <a:pt x="73" y="176"/>
                    </a:lnTo>
                    <a:lnTo>
                      <a:pt x="59" y="176"/>
                    </a:lnTo>
                    <a:lnTo>
                      <a:pt x="59" y="159"/>
                    </a:lnTo>
                    <a:lnTo>
                      <a:pt x="65" y="159"/>
                    </a:lnTo>
                    <a:lnTo>
                      <a:pt x="65" y="153"/>
                    </a:lnTo>
                    <a:lnTo>
                      <a:pt x="8" y="153"/>
                    </a:lnTo>
                    <a:lnTo>
                      <a:pt x="8" y="159"/>
                    </a:lnTo>
                    <a:lnTo>
                      <a:pt x="8" y="159"/>
                    </a:lnTo>
                    <a:close/>
                    <a:moveTo>
                      <a:pt x="174" y="347"/>
                    </a:moveTo>
                    <a:lnTo>
                      <a:pt x="235" y="347"/>
                    </a:lnTo>
                    <a:lnTo>
                      <a:pt x="235" y="79"/>
                    </a:lnTo>
                    <a:lnTo>
                      <a:pt x="174" y="79"/>
                    </a:lnTo>
                    <a:lnTo>
                      <a:pt x="174" y="347"/>
                    </a:lnTo>
                    <a:lnTo>
                      <a:pt x="174" y="347"/>
                    </a:lnTo>
                    <a:close/>
                    <a:moveTo>
                      <a:pt x="413" y="134"/>
                    </a:moveTo>
                    <a:lnTo>
                      <a:pt x="413" y="129"/>
                    </a:lnTo>
                    <a:lnTo>
                      <a:pt x="406" y="129"/>
                    </a:lnTo>
                    <a:lnTo>
                      <a:pt x="406" y="134"/>
                    </a:lnTo>
                    <a:lnTo>
                      <a:pt x="388" y="134"/>
                    </a:lnTo>
                    <a:lnTo>
                      <a:pt x="388" y="150"/>
                    </a:lnTo>
                    <a:lnTo>
                      <a:pt x="362" y="150"/>
                    </a:lnTo>
                    <a:lnTo>
                      <a:pt x="362" y="347"/>
                    </a:lnTo>
                    <a:lnTo>
                      <a:pt x="367" y="347"/>
                    </a:lnTo>
                    <a:lnTo>
                      <a:pt x="438" y="347"/>
                    </a:lnTo>
                    <a:lnTo>
                      <a:pt x="442" y="347"/>
                    </a:lnTo>
                    <a:lnTo>
                      <a:pt x="442" y="167"/>
                    </a:lnTo>
                    <a:lnTo>
                      <a:pt x="438" y="167"/>
                    </a:lnTo>
                    <a:lnTo>
                      <a:pt x="438" y="150"/>
                    </a:lnTo>
                    <a:lnTo>
                      <a:pt x="413" y="150"/>
                    </a:lnTo>
                    <a:lnTo>
                      <a:pt x="413" y="134"/>
                    </a:lnTo>
                    <a:lnTo>
                      <a:pt x="413" y="134"/>
                    </a:lnTo>
                    <a:close/>
                    <a:moveTo>
                      <a:pt x="484" y="347"/>
                    </a:moveTo>
                    <a:lnTo>
                      <a:pt x="547" y="347"/>
                    </a:lnTo>
                    <a:lnTo>
                      <a:pt x="547" y="138"/>
                    </a:lnTo>
                    <a:lnTo>
                      <a:pt x="484" y="138"/>
                    </a:lnTo>
                    <a:lnTo>
                      <a:pt x="484" y="347"/>
                    </a:lnTo>
                    <a:lnTo>
                      <a:pt x="484" y="347"/>
                    </a:lnTo>
                    <a:close/>
                    <a:moveTo>
                      <a:pt x="583" y="347"/>
                    </a:moveTo>
                    <a:lnTo>
                      <a:pt x="601" y="347"/>
                    </a:lnTo>
                    <a:lnTo>
                      <a:pt x="601" y="220"/>
                    </a:lnTo>
                    <a:lnTo>
                      <a:pt x="583" y="220"/>
                    </a:lnTo>
                    <a:lnTo>
                      <a:pt x="583" y="205"/>
                    </a:lnTo>
                    <a:lnTo>
                      <a:pt x="559" y="205"/>
                    </a:lnTo>
                    <a:lnTo>
                      <a:pt x="559" y="220"/>
                    </a:lnTo>
                    <a:lnTo>
                      <a:pt x="559" y="347"/>
                    </a:lnTo>
                    <a:lnTo>
                      <a:pt x="583" y="347"/>
                    </a:lnTo>
                    <a:lnTo>
                      <a:pt x="583" y="347"/>
                    </a:lnTo>
                    <a:close/>
                    <a:moveTo>
                      <a:pt x="641" y="347"/>
                    </a:moveTo>
                    <a:lnTo>
                      <a:pt x="666" y="347"/>
                    </a:lnTo>
                    <a:lnTo>
                      <a:pt x="666" y="236"/>
                    </a:lnTo>
                    <a:lnTo>
                      <a:pt x="641" y="236"/>
                    </a:lnTo>
                    <a:lnTo>
                      <a:pt x="641" y="347"/>
                    </a:lnTo>
                    <a:lnTo>
                      <a:pt x="641" y="347"/>
                    </a:lnTo>
                    <a:close/>
                    <a:moveTo>
                      <a:pt x="694" y="347"/>
                    </a:moveTo>
                    <a:lnTo>
                      <a:pt x="719" y="347"/>
                    </a:lnTo>
                    <a:lnTo>
                      <a:pt x="719" y="280"/>
                    </a:lnTo>
                    <a:lnTo>
                      <a:pt x="694" y="280"/>
                    </a:lnTo>
                    <a:lnTo>
                      <a:pt x="694" y="347"/>
                    </a:lnTo>
                    <a:lnTo>
                      <a:pt x="694" y="347"/>
                    </a:lnTo>
                    <a:close/>
                    <a:moveTo>
                      <a:pt x="725" y="347"/>
                    </a:moveTo>
                    <a:lnTo>
                      <a:pt x="763" y="347"/>
                    </a:lnTo>
                    <a:lnTo>
                      <a:pt x="763" y="92"/>
                    </a:lnTo>
                    <a:lnTo>
                      <a:pt x="725" y="92"/>
                    </a:lnTo>
                    <a:lnTo>
                      <a:pt x="725" y="347"/>
                    </a:lnTo>
                    <a:lnTo>
                      <a:pt x="725" y="347"/>
                    </a:lnTo>
                    <a:close/>
                    <a:moveTo>
                      <a:pt x="838" y="347"/>
                    </a:moveTo>
                    <a:lnTo>
                      <a:pt x="876" y="347"/>
                    </a:lnTo>
                    <a:lnTo>
                      <a:pt x="876" y="257"/>
                    </a:lnTo>
                    <a:lnTo>
                      <a:pt x="838" y="257"/>
                    </a:lnTo>
                    <a:lnTo>
                      <a:pt x="838" y="347"/>
                    </a:lnTo>
                    <a:lnTo>
                      <a:pt x="838" y="347"/>
                    </a:lnTo>
                    <a:close/>
                    <a:moveTo>
                      <a:pt x="939" y="347"/>
                    </a:moveTo>
                    <a:lnTo>
                      <a:pt x="972" y="347"/>
                    </a:lnTo>
                    <a:lnTo>
                      <a:pt x="972" y="236"/>
                    </a:lnTo>
                    <a:lnTo>
                      <a:pt x="939" y="236"/>
                    </a:lnTo>
                    <a:lnTo>
                      <a:pt x="939" y="347"/>
                    </a:lnTo>
                    <a:lnTo>
                      <a:pt x="939" y="347"/>
                    </a:lnTo>
                    <a:close/>
                    <a:moveTo>
                      <a:pt x="1012" y="347"/>
                    </a:moveTo>
                    <a:lnTo>
                      <a:pt x="1086" y="347"/>
                    </a:lnTo>
                    <a:lnTo>
                      <a:pt x="1086" y="0"/>
                    </a:lnTo>
                    <a:lnTo>
                      <a:pt x="1012" y="0"/>
                    </a:lnTo>
                    <a:lnTo>
                      <a:pt x="1012" y="347"/>
                    </a:lnTo>
                    <a:lnTo>
                      <a:pt x="1012" y="347"/>
                    </a:lnTo>
                    <a:close/>
                    <a:moveTo>
                      <a:pt x="1199" y="347"/>
                    </a:moveTo>
                    <a:lnTo>
                      <a:pt x="1217" y="347"/>
                    </a:lnTo>
                    <a:lnTo>
                      <a:pt x="1217" y="276"/>
                    </a:lnTo>
                    <a:lnTo>
                      <a:pt x="1199" y="276"/>
                    </a:lnTo>
                    <a:lnTo>
                      <a:pt x="1199" y="6"/>
                    </a:lnTo>
                    <a:lnTo>
                      <a:pt x="1125" y="6"/>
                    </a:lnTo>
                    <a:lnTo>
                      <a:pt x="1125" y="347"/>
                    </a:lnTo>
                    <a:lnTo>
                      <a:pt x="1142" y="347"/>
                    </a:lnTo>
                    <a:lnTo>
                      <a:pt x="1199" y="347"/>
                    </a:lnTo>
                    <a:lnTo>
                      <a:pt x="1199" y="347"/>
                    </a:lnTo>
                    <a:close/>
                    <a:moveTo>
                      <a:pt x="1477" y="289"/>
                    </a:moveTo>
                    <a:lnTo>
                      <a:pt x="1477" y="146"/>
                    </a:lnTo>
                    <a:lnTo>
                      <a:pt x="1431" y="146"/>
                    </a:lnTo>
                    <a:lnTo>
                      <a:pt x="1431" y="289"/>
                    </a:lnTo>
                    <a:lnTo>
                      <a:pt x="1417" y="289"/>
                    </a:lnTo>
                    <a:lnTo>
                      <a:pt x="1417" y="347"/>
                    </a:lnTo>
                    <a:lnTo>
                      <a:pt x="1480" y="347"/>
                    </a:lnTo>
                    <a:lnTo>
                      <a:pt x="1480" y="289"/>
                    </a:lnTo>
                    <a:lnTo>
                      <a:pt x="1477" y="289"/>
                    </a:lnTo>
                    <a:lnTo>
                      <a:pt x="1477" y="289"/>
                    </a:lnTo>
                    <a:close/>
                    <a:moveTo>
                      <a:pt x="1565" y="285"/>
                    </a:moveTo>
                    <a:lnTo>
                      <a:pt x="1565" y="253"/>
                    </a:lnTo>
                    <a:lnTo>
                      <a:pt x="1528" y="253"/>
                    </a:lnTo>
                    <a:lnTo>
                      <a:pt x="1528" y="285"/>
                    </a:lnTo>
                    <a:lnTo>
                      <a:pt x="1502" y="285"/>
                    </a:lnTo>
                    <a:lnTo>
                      <a:pt x="1502" y="347"/>
                    </a:lnTo>
                    <a:lnTo>
                      <a:pt x="1565" y="347"/>
                    </a:lnTo>
                    <a:lnTo>
                      <a:pt x="1565" y="314"/>
                    </a:lnTo>
                    <a:lnTo>
                      <a:pt x="1565" y="285"/>
                    </a:lnTo>
                    <a:lnTo>
                      <a:pt x="1565" y="285"/>
                    </a:lnTo>
                    <a:close/>
                    <a:moveTo>
                      <a:pt x="1568" y="347"/>
                    </a:moveTo>
                    <a:lnTo>
                      <a:pt x="1632" y="347"/>
                    </a:lnTo>
                    <a:lnTo>
                      <a:pt x="1632" y="163"/>
                    </a:lnTo>
                    <a:lnTo>
                      <a:pt x="1628" y="163"/>
                    </a:lnTo>
                    <a:lnTo>
                      <a:pt x="1628" y="155"/>
                    </a:lnTo>
                    <a:lnTo>
                      <a:pt x="1626" y="155"/>
                    </a:lnTo>
                    <a:lnTo>
                      <a:pt x="1622" y="153"/>
                    </a:lnTo>
                    <a:lnTo>
                      <a:pt x="1618" y="155"/>
                    </a:lnTo>
                    <a:lnTo>
                      <a:pt x="1616" y="155"/>
                    </a:lnTo>
                    <a:lnTo>
                      <a:pt x="1616" y="163"/>
                    </a:lnTo>
                    <a:lnTo>
                      <a:pt x="1607" y="163"/>
                    </a:lnTo>
                    <a:lnTo>
                      <a:pt x="1607" y="155"/>
                    </a:lnTo>
                    <a:lnTo>
                      <a:pt x="1605" y="155"/>
                    </a:lnTo>
                    <a:lnTo>
                      <a:pt x="1601" y="153"/>
                    </a:lnTo>
                    <a:lnTo>
                      <a:pt x="1597" y="155"/>
                    </a:lnTo>
                    <a:lnTo>
                      <a:pt x="1595" y="155"/>
                    </a:lnTo>
                    <a:lnTo>
                      <a:pt x="1595" y="163"/>
                    </a:lnTo>
                    <a:lnTo>
                      <a:pt x="1586" y="163"/>
                    </a:lnTo>
                    <a:lnTo>
                      <a:pt x="1586" y="155"/>
                    </a:lnTo>
                    <a:lnTo>
                      <a:pt x="1584" y="155"/>
                    </a:lnTo>
                    <a:lnTo>
                      <a:pt x="1580" y="153"/>
                    </a:lnTo>
                    <a:lnTo>
                      <a:pt x="1576" y="155"/>
                    </a:lnTo>
                    <a:lnTo>
                      <a:pt x="1574" y="155"/>
                    </a:lnTo>
                    <a:lnTo>
                      <a:pt x="1574" y="163"/>
                    </a:lnTo>
                    <a:lnTo>
                      <a:pt x="1568" y="163"/>
                    </a:lnTo>
                    <a:lnTo>
                      <a:pt x="1568" y="347"/>
                    </a:lnTo>
                    <a:lnTo>
                      <a:pt x="1568" y="347"/>
                    </a:lnTo>
                    <a:close/>
                    <a:moveTo>
                      <a:pt x="1750" y="180"/>
                    </a:moveTo>
                    <a:lnTo>
                      <a:pt x="1750" y="129"/>
                    </a:lnTo>
                    <a:lnTo>
                      <a:pt x="1704" y="129"/>
                    </a:lnTo>
                    <a:lnTo>
                      <a:pt x="1704" y="180"/>
                    </a:lnTo>
                    <a:lnTo>
                      <a:pt x="1683" y="180"/>
                    </a:lnTo>
                    <a:lnTo>
                      <a:pt x="1683" y="347"/>
                    </a:lnTo>
                    <a:lnTo>
                      <a:pt x="1756" y="347"/>
                    </a:lnTo>
                    <a:lnTo>
                      <a:pt x="1756" y="180"/>
                    </a:lnTo>
                    <a:lnTo>
                      <a:pt x="1750" y="180"/>
                    </a:lnTo>
                    <a:lnTo>
                      <a:pt x="1750" y="180"/>
                    </a:lnTo>
                    <a:close/>
                    <a:moveTo>
                      <a:pt x="1894" y="308"/>
                    </a:moveTo>
                    <a:lnTo>
                      <a:pt x="1894" y="278"/>
                    </a:lnTo>
                    <a:lnTo>
                      <a:pt x="1873" y="278"/>
                    </a:lnTo>
                    <a:lnTo>
                      <a:pt x="1873" y="308"/>
                    </a:lnTo>
                    <a:lnTo>
                      <a:pt x="1869" y="308"/>
                    </a:lnTo>
                    <a:lnTo>
                      <a:pt x="1869" y="285"/>
                    </a:lnTo>
                    <a:lnTo>
                      <a:pt x="1848" y="285"/>
                    </a:lnTo>
                    <a:lnTo>
                      <a:pt x="1848" y="308"/>
                    </a:lnTo>
                    <a:lnTo>
                      <a:pt x="1840" y="308"/>
                    </a:lnTo>
                    <a:lnTo>
                      <a:pt x="1840" y="335"/>
                    </a:lnTo>
                    <a:lnTo>
                      <a:pt x="1911" y="335"/>
                    </a:lnTo>
                    <a:lnTo>
                      <a:pt x="1911" y="308"/>
                    </a:lnTo>
                    <a:lnTo>
                      <a:pt x="1894" y="308"/>
                    </a:lnTo>
                    <a:lnTo>
                      <a:pt x="1894" y="308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2" name="">
                <a:extLst>
                  <a:ext uri="{FF2B5EF4-FFF2-40B4-BE49-F238E27FC236}">
                    <a16:creationId xmlns:a16="http://schemas.microsoft.com/office/drawing/2014/main" id="{1C9BEE34-ED4B-4FD4-9552-783EDFF5B5D8}"/>
                  </a:ext>
                </a:extLst>
              </p:cNvPr>
              <p:cNvSpPr/>
              <p:nvPr/>
            </p:nvSpPr>
            <p:spPr bwMode="auto">
              <a:xfrm>
                <a:off x="580731" y="9230425"/>
                <a:ext cx="408572" cy="1547862"/>
              </a:xfrm>
              <a:custGeom>
                <a:avLst/>
                <a:gdLst>
                  <a:gd name="T0" fmla="*/ 42 w 105"/>
                  <a:gd name="T1" fmla="*/ 17 h 394"/>
                  <a:gd name="T2" fmla="*/ 92 w 105"/>
                  <a:gd name="T3" fmla="*/ 0 h 394"/>
                  <a:gd name="T4" fmla="*/ 102 w 105"/>
                  <a:gd name="T5" fmla="*/ 0 h 394"/>
                  <a:gd name="T6" fmla="*/ 102 w 105"/>
                  <a:gd name="T7" fmla="*/ 29 h 394"/>
                  <a:gd name="T8" fmla="*/ 105 w 105"/>
                  <a:gd name="T9" fmla="*/ 29 h 394"/>
                  <a:gd name="T10" fmla="*/ 105 w 105"/>
                  <a:gd name="T11" fmla="*/ 122 h 394"/>
                  <a:gd name="T12" fmla="*/ 105 w 105"/>
                  <a:gd name="T13" fmla="*/ 155 h 394"/>
                  <a:gd name="T14" fmla="*/ 105 w 105"/>
                  <a:gd name="T15" fmla="*/ 205 h 394"/>
                  <a:gd name="T16" fmla="*/ 105 w 105"/>
                  <a:gd name="T17" fmla="*/ 218 h 394"/>
                  <a:gd name="T18" fmla="*/ 105 w 105"/>
                  <a:gd name="T19" fmla="*/ 298 h 394"/>
                  <a:gd name="T20" fmla="*/ 105 w 105"/>
                  <a:gd name="T21" fmla="*/ 331 h 394"/>
                  <a:gd name="T22" fmla="*/ 105 w 105"/>
                  <a:gd name="T23" fmla="*/ 394 h 394"/>
                  <a:gd name="T24" fmla="*/ 0 w 105"/>
                  <a:gd name="T25" fmla="*/ 394 h 394"/>
                  <a:gd name="T26" fmla="*/ 0 w 105"/>
                  <a:gd name="T27" fmla="*/ 218 h 394"/>
                  <a:gd name="T28" fmla="*/ 10 w 105"/>
                  <a:gd name="T29" fmla="*/ 218 h 394"/>
                  <a:gd name="T30" fmla="*/ 10 w 105"/>
                  <a:gd name="T31" fmla="*/ 155 h 394"/>
                  <a:gd name="T32" fmla="*/ 21 w 105"/>
                  <a:gd name="T33" fmla="*/ 155 h 394"/>
                  <a:gd name="T34" fmla="*/ 21 w 105"/>
                  <a:gd name="T35" fmla="*/ 122 h 394"/>
                  <a:gd name="T36" fmla="*/ 39 w 105"/>
                  <a:gd name="T37" fmla="*/ 122 h 394"/>
                  <a:gd name="T38" fmla="*/ 39 w 105"/>
                  <a:gd name="T39" fmla="*/ 29 h 394"/>
                  <a:gd name="T40" fmla="*/ 42 w 105"/>
                  <a:gd name="T41" fmla="*/ 29 h 394"/>
                  <a:gd name="T42" fmla="*/ 42 w 105"/>
                  <a:gd name="T43" fmla="*/ 17 h 394"/>
                  <a:gd name="T44" fmla="*/ 42 w 105"/>
                  <a:gd name="T45" fmla="*/ 17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5" h="394">
                    <a:moveTo>
                      <a:pt x="42" y="17"/>
                    </a:moveTo>
                    <a:lnTo>
                      <a:pt x="92" y="0"/>
                    </a:lnTo>
                    <a:lnTo>
                      <a:pt x="102" y="0"/>
                    </a:lnTo>
                    <a:lnTo>
                      <a:pt x="102" y="29"/>
                    </a:lnTo>
                    <a:lnTo>
                      <a:pt x="105" y="29"/>
                    </a:lnTo>
                    <a:lnTo>
                      <a:pt x="105" y="122"/>
                    </a:lnTo>
                    <a:lnTo>
                      <a:pt x="105" y="155"/>
                    </a:lnTo>
                    <a:lnTo>
                      <a:pt x="105" y="205"/>
                    </a:lnTo>
                    <a:lnTo>
                      <a:pt x="105" y="218"/>
                    </a:lnTo>
                    <a:lnTo>
                      <a:pt x="105" y="298"/>
                    </a:lnTo>
                    <a:lnTo>
                      <a:pt x="105" y="331"/>
                    </a:lnTo>
                    <a:lnTo>
                      <a:pt x="105" y="394"/>
                    </a:lnTo>
                    <a:lnTo>
                      <a:pt x="0" y="394"/>
                    </a:lnTo>
                    <a:lnTo>
                      <a:pt x="0" y="218"/>
                    </a:lnTo>
                    <a:lnTo>
                      <a:pt x="10" y="218"/>
                    </a:lnTo>
                    <a:lnTo>
                      <a:pt x="10" y="155"/>
                    </a:lnTo>
                    <a:lnTo>
                      <a:pt x="21" y="155"/>
                    </a:lnTo>
                    <a:lnTo>
                      <a:pt x="21" y="122"/>
                    </a:lnTo>
                    <a:lnTo>
                      <a:pt x="39" y="122"/>
                    </a:lnTo>
                    <a:lnTo>
                      <a:pt x="39" y="29"/>
                    </a:lnTo>
                    <a:lnTo>
                      <a:pt x="42" y="29"/>
                    </a:lnTo>
                    <a:lnTo>
                      <a:pt x="42" y="17"/>
                    </a:lnTo>
                    <a:lnTo>
                      <a:pt x="42" y="17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3" name="">
                <a:extLst>
                  <a:ext uri="{FF2B5EF4-FFF2-40B4-BE49-F238E27FC236}">
                    <a16:creationId xmlns:a16="http://schemas.microsoft.com/office/drawing/2014/main" id="{A754560D-3C7E-41EB-9D98-9DF4C40E369E}"/>
                  </a:ext>
                </a:extLst>
              </p:cNvPr>
              <p:cNvSpPr/>
              <p:nvPr/>
            </p:nvSpPr>
            <p:spPr bwMode="auto">
              <a:xfrm>
                <a:off x="1217159" y="9709711"/>
                <a:ext cx="1469286" cy="1068574"/>
              </a:xfrm>
              <a:custGeom>
                <a:avLst/>
                <a:gdLst>
                  <a:gd name="T0" fmla="*/ 109 w 375"/>
                  <a:gd name="T1" fmla="*/ 163 h 272"/>
                  <a:gd name="T2" fmla="*/ 138 w 375"/>
                  <a:gd name="T3" fmla="*/ 151 h 272"/>
                  <a:gd name="T4" fmla="*/ 145 w 375"/>
                  <a:gd name="T5" fmla="*/ 140 h 272"/>
                  <a:gd name="T6" fmla="*/ 147 w 375"/>
                  <a:gd name="T7" fmla="*/ 140 h 272"/>
                  <a:gd name="T8" fmla="*/ 155 w 375"/>
                  <a:gd name="T9" fmla="*/ 151 h 272"/>
                  <a:gd name="T10" fmla="*/ 183 w 375"/>
                  <a:gd name="T11" fmla="*/ 163 h 272"/>
                  <a:gd name="T12" fmla="*/ 183 w 375"/>
                  <a:gd name="T13" fmla="*/ 169 h 272"/>
                  <a:gd name="T14" fmla="*/ 178 w 375"/>
                  <a:gd name="T15" fmla="*/ 169 h 272"/>
                  <a:gd name="T16" fmla="*/ 178 w 375"/>
                  <a:gd name="T17" fmla="*/ 190 h 272"/>
                  <a:gd name="T18" fmla="*/ 358 w 375"/>
                  <a:gd name="T19" fmla="*/ 190 h 272"/>
                  <a:gd name="T20" fmla="*/ 358 w 375"/>
                  <a:gd name="T21" fmla="*/ 199 h 272"/>
                  <a:gd name="T22" fmla="*/ 375 w 375"/>
                  <a:gd name="T23" fmla="*/ 199 h 272"/>
                  <a:gd name="T24" fmla="*/ 375 w 375"/>
                  <a:gd name="T25" fmla="*/ 272 h 272"/>
                  <a:gd name="T26" fmla="*/ 0 w 375"/>
                  <a:gd name="T27" fmla="*/ 272 h 272"/>
                  <a:gd name="T28" fmla="*/ 0 w 375"/>
                  <a:gd name="T29" fmla="*/ 199 h 272"/>
                  <a:gd name="T30" fmla="*/ 17 w 375"/>
                  <a:gd name="T31" fmla="*/ 199 h 272"/>
                  <a:gd name="T32" fmla="*/ 17 w 375"/>
                  <a:gd name="T33" fmla="*/ 190 h 272"/>
                  <a:gd name="T34" fmla="*/ 27 w 375"/>
                  <a:gd name="T35" fmla="*/ 190 h 272"/>
                  <a:gd name="T36" fmla="*/ 27 w 375"/>
                  <a:gd name="T37" fmla="*/ 71 h 272"/>
                  <a:gd name="T38" fmla="*/ 30 w 375"/>
                  <a:gd name="T39" fmla="*/ 71 h 272"/>
                  <a:gd name="T40" fmla="*/ 30 w 375"/>
                  <a:gd name="T41" fmla="*/ 50 h 272"/>
                  <a:gd name="T42" fmla="*/ 34 w 375"/>
                  <a:gd name="T43" fmla="*/ 50 h 272"/>
                  <a:gd name="T44" fmla="*/ 34 w 375"/>
                  <a:gd name="T45" fmla="*/ 27 h 272"/>
                  <a:gd name="T46" fmla="*/ 38 w 375"/>
                  <a:gd name="T47" fmla="*/ 27 h 272"/>
                  <a:gd name="T48" fmla="*/ 38 w 375"/>
                  <a:gd name="T49" fmla="*/ 18 h 272"/>
                  <a:gd name="T50" fmla="*/ 42 w 375"/>
                  <a:gd name="T51" fmla="*/ 18 h 272"/>
                  <a:gd name="T52" fmla="*/ 51 w 375"/>
                  <a:gd name="T53" fmla="*/ 0 h 272"/>
                  <a:gd name="T54" fmla="*/ 55 w 375"/>
                  <a:gd name="T55" fmla="*/ 0 h 272"/>
                  <a:gd name="T56" fmla="*/ 65 w 375"/>
                  <a:gd name="T57" fmla="*/ 18 h 272"/>
                  <a:gd name="T58" fmla="*/ 69 w 375"/>
                  <a:gd name="T59" fmla="*/ 18 h 272"/>
                  <a:gd name="T60" fmla="*/ 69 w 375"/>
                  <a:gd name="T61" fmla="*/ 27 h 272"/>
                  <a:gd name="T62" fmla="*/ 73 w 375"/>
                  <a:gd name="T63" fmla="*/ 27 h 272"/>
                  <a:gd name="T64" fmla="*/ 73 w 375"/>
                  <a:gd name="T65" fmla="*/ 50 h 272"/>
                  <a:gd name="T66" fmla="*/ 76 w 375"/>
                  <a:gd name="T67" fmla="*/ 50 h 272"/>
                  <a:gd name="T68" fmla="*/ 76 w 375"/>
                  <a:gd name="T69" fmla="*/ 71 h 272"/>
                  <a:gd name="T70" fmla="*/ 80 w 375"/>
                  <a:gd name="T71" fmla="*/ 71 h 272"/>
                  <a:gd name="T72" fmla="*/ 80 w 375"/>
                  <a:gd name="T73" fmla="*/ 190 h 272"/>
                  <a:gd name="T74" fmla="*/ 115 w 375"/>
                  <a:gd name="T75" fmla="*/ 190 h 272"/>
                  <a:gd name="T76" fmla="*/ 115 w 375"/>
                  <a:gd name="T77" fmla="*/ 169 h 272"/>
                  <a:gd name="T78" fmla="*/ 109 w 375"/>
                  <a:gd name="T79" fmla="*/ 169 h 272"/>
                  <a:gd name="T80" fmla="*/ 109 w 375"/>
                  <a:gd name="T81" fmla="*/ 163 h 272"/>
                  <a:gd name="T82" fmla="*/ 109 w 375"/>
                  <a:gd name="T83" fmla="*/ 163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75" h="272">
                    <a:moveTo>
                      <a:pt x="109" y="163"/>
                    </a:moveTo>
                    <a:lnTo>
                      <a:pt x="138" y="151"/>
                    </a:lnTo>
                    <a:lnTo>
                      <a:pt x="145" y="140"/>
                    </a:lnTo>
                    <a:lnTo>
                      <a:pt x="147" y="140"/>
                    </a:lnTo>
                    <a:lnTo>
                      <a:pt x="155" y="151"/>
                    </a:lnTo>
                    <a:lnTo>
                      <a:pt x="183" y="163"/>
                    </a:lnTo>
                    <a:lnTo>
                      <a:pt x="183" y="169"/>
                    </a:lnTo>
                    <a:lnTo>
                      <a:pt x="178" y="169"/>
                    </a:lnTo>
                    <a:lnTo>
                      <a:pt x="178" y="190"/>
                    </a:lnTo>
                    <a:lnTo>
                      <a:pt x="358" y="190"/>
                    </a:lnTo>
                    <a:lnTo>
                      <a:pt x="358" y="199"/>
                    </a:lnTo>
                    <a:lnTo>
                      <a:pt x="375" y="199"/>
                    </a:lnTo>
                    <a:lnTo>
                      <a:pt x="375" y="272"/>
                    </a:lnTo>
                    <a:lnTo>
                      <a:pt x="0" y="272"/>
                    </a:lnTo>
                    <a:lnTo>
                      <a:pt x="0" y="199"/>
                    </a:lnTo>
                    <a:lnTo>
                      <a:pt x="17" y="199"/>
                    </a:lnTo>
                    <a:lnTo>
                      <a:pt x="17" y="190"/>
                    </a:lnTo>
                    <a:lnTo>
                      <a:pt x="27" y="190"/>
                    </a:lnTo>
                    <a:lnTo>
                      <a:pt x="27" y="71"/>
                    </a:lnTo>
                    <a:lnTo>
                      <a:pt x="30" y="71"/>
                    </a:lnTo>
                    <a:lnTo>
                      <a:pt x="30" y="50"/>
                    </a:lnTo>
                    <a:lnTo>
                      <a:pt x="34" y="50"/>
                    </a:lnTo>
                    <a:lnTo>
                      <a:pt x="34" y="27"/>
                    </a:lnTo>
                    <a:lnTo>
                      <a:pt x="38" y="27"/>
                    </a:lnTo>
                    <a:lnTo>
                      <a:pt x="38" y="18"/>
                    </a:lnTo>
                    <a:lnTo>
                      <a:pt x="42" y="18"/>
                    </a:lnTo>
                    <a:lnTo>
                      <a:pt x="51" y="0"/>
                    </a:lnTo>
                    <a:lnTo>
                      <a:pt x="55" y="0"/>
                    </a:lnTo>
                    <a:lnTo>
                      <a:pt x="65" y="18"/>
                    </a:lnTo>
                    <a:lnTo>
                      <a:pt x="69" y="18"/>
                    </a:lnTo>
                    <a:lnTo>
                      <a:pt x="69" y="27"/>
                    </a:lnTo>
                    <a:lnTo>
                      <a:pt x="73" y="27"/>
                    </a:lnTo>
                    <a:lnTo>
                      <a:pt x="73" y="50"/>
                    </a:lnTo>
                    <a:lnTo>
                      <a:pt x="76" y="50"/>
                    </a:lnTo>
                    <a:lnTo>
                      <a:pt x="76" y="71"/>
                    </a:lnTo>
                    <a:lnTo>
                      <a:pt x="80" y="71"/>
                    </a:lnTo>
                    <a:lnTo>
                      <a:pt x="80" y="190"/>
                    </a:lnTo>
                    <a:lnTo>
                      <a:pt x="115" y="190"/>
                    </a:lnTo>
                    <a:lnTo>
                      <a:pt x="115" y="169"/>
                    </a:lnTo>
                    <a:lnTo>
                      <a:pt x="109" y="169"/>
                    </a:lnTo>
                    <a:lnTo>
                      <a:pt x="109" y="163"/>
                    </a:lnTo>
                    <a:lnTo>
                      <a:pt x="109" y="163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4" name="">
                <a:extLst>
                  <a:ext uri="{FF2B5EF4-FFF2-40B4-BE49-F238E27FC236}">
                    <a16:creationId xmlns:a16="http://schemas.microsoft.com/office/drawing/2014/main" id="{007C6A53-0427-421A-B448-28F46ACB8166}"/>
                  </a:ext>
                </a:extLst>
              </p:cNvPr>
              <p:cNvSpPr/>
              <p:nvPr/>
            </p:nvSpPr>
            <p:spPr bwMode="auto">
              <a:xfrm>
                <a:off x="2725732" y="10511142"/>
                <a:ext cx="141428" cy="267144"/>
              </a:xfrm>
              <a:custGeom>
                <a:avLst/>
                <a:gdLst>
                  <a:gd name="T0" fmla="*/ 0 w 37"/>
                  <a:gd name="T1" fmla="*/ 0 h 67"/>
                  <a:gd name="T2" fmla="*/ 37 w 37"/>
                  <a:gd name="T3" fmla="*/ 0 h 67"/>
                  <a:gd name="T4" fmla="*/ 37 w 37"/>
                  <a:gd name="T5" fmla="*/ 67 h 67"/>
                  <a:gd name="T6" fmla="*/ 0 w 37"/>
                  <a:gd name="T7" fmla="*/ 67 h 67"/>
                  <a:gd name="T8" fmla="*/ 0 w 37"/>
                  <a:gd name="T9" fmla="*/ 0 h 67"/>
                  <a:gd name="T10" fmla="*/ 0 w 3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67">
                    <a:moveTo>
                      <a:pt x="0" y="0"/>
                    </a:moveTo>
                    <a:lnTo>
                      <a:pt x="37" y="0"/>
                    </a:lnTo>
                    <a:lnTo>
                      <a:pt x="37" y="67"/>
                    </a:lnTo>
                    <a:lnTo>
                      <a:pt x="0" y="6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77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5" name="">
                <a:extLst>
                  <a:ext uri="{FF2B5EF4-FFF2-40B4-BE49-F238E27FC236}">
                    <a16:creationId xmlns:a16="http://schemas.microsoft.com/office/drawing/2014/main" id="{03AD13B8-FE64-4FED-AB4F-678FB2FA67CB}"/>
                  </a:ext>
                </a:extLst>
              </p:cNvPr>
              <p:cNvSpPr/>
              <p:nvPr/>
            </p:nvSpPr>
            <p:spPr bwMode="auto">
              <a:xfrm>
                <a:off x="2827879" y="10581854"/>
                <a:ext cx="424287" cy="196431"/>
              </a:xfrm>
              <a:custGeom>
                <a:avLst/>
                <a:gdLst>
                  <a:gd name="T0" fmla="*/ 63 w 109"/>
                  <a:gd name="T1" fmla="*/ 0 h 50"/>
                  <a:gd name="T2" fmla="*/ 109 w 109"/>
                  <a:gd name="T3" fmla="*/ 0 h 50"/>
                  <a:gd name="T4" fmla="*/ 109 w 109"/>
                  <a:gd name="T5" fmla="*/ 25 h 50"/>
                  <a:gd name="T6" fmla="*/ 109 w 109"/>
                  <a:gd name="T7" fmla="*/ 50 h 50"/>
                  <a:gd name="T8" fmla="*/ 63 w 109"/>
                  <a:gd name="T9" fmla="*/ 50 h 50"/>
                  <a:gd name="T10" fmla="*/ 0 w 109"/>
                  <a:gd name="T11" fmla="*/ 50 h 50"/>
                  <a:gd name="T12" fmla="*/ 0 w 109"/>
                  <a:gd name="T13" fmla="*/ 25 h 50"/>
                  <a:gd name="T14" fmla="*/ 63 w 109"/>
                  <a:gd name="T15" fmla="*/ 25 h 50"/>
                  <a:gd name="T16" fmla="*/ 63 w 109"/>
                  <a:gd name="T17" fmla="*/ 0 h 50"/>
                  <a:gd name="T18" fmla="*/ 63 w 109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9" h="50">
                    <a:moveTo>
                      <a:pt x="63" y="0"/>
                    </a:moveTo>
                    <a:lnTo>
                      <a:pt x="109" y="0"/>
                    </a:lnTo>
                    <a:lnTo>
                      <a:pt x="109" y="25"/>
                    </a:lnTo>
                    <a:lnTo>
                      <a:pt x="109" y="50"/>
                    </a:lnTo>
                    <a:lnTo>
                      <a:pt x="63" y="50"/>
                    </a:lnTo>
                    <a:lnTo>
                      <a:pt x="0" y="50"/>
                    </a:lnTo>
                    <a:lnTo>
                      <a:pt x="0" y="25"/>
                    </a:lnTo>
                    <a:lnTo>
                      <a:pt x="63" y="25"/>
                    </a:lnTo>
                    <a:lnTo>
                      <a:pt x="63" y="0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40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6" name="">
                <a:extLst>
                  <a:ext uri="{FF2B5EF4-FFF2-40B4-BE49-F238E27FC236}">
                    <a16:creationId xmlns:a16="http://schemas.microsoft.com/office/drawing/2014/main" id="{FCBCC43F-176A-4A6C-B06E-4EF130043AA4}"/>
                  </a:ext>
                </a:extLst>
              </p:cNvPr>
              <p:cNvSpPr/>
              <p:nvPr/>
            </p:nvSpPr>
            <p:spPr bwMode="auto">
              <a:xfrm>
                <a:off x="3134304" y="10071141"/>
                <a:ext cx="369283" cy="707144"/>
              </a:xfrm>
              <a:custGeom>
                <a:avLst/>
                <a:gdLst>
                  <a:gd name="T0" fmla="*/ 30 w 93"/>
                  <a:gd name="T1" fmla="*/ 27 h 180"/>
                  <a:gd name="T2" fmla="*/ 44 w 93"/>
                  <a:gd name="T3" fmla="*/ 0 h 180"/>
                  <a:gd name="T4" fmla="*/ 49 w 93"/>
                  <a:gd name="T5" fmla="*/ 0 h 180"/>
                  <a:gd name="T6" fmla="*/ 63 w 93"/>
                  <a:gd name="T7" fmla="*/ 27 h 180"/>
                  <a:gd name="T8" fmla="*/ 68 w 93"/>
                  <a:gd name="T9" fmla="*/ 27 h 180"/>
                  <a:gd name="T10" fmla="*/ 68 w 93"/>
                  <a:gd name="T11" fmla="*/ 59 h 180"/>
                  <a:gd name="T12" fmla="*/ 93 w 93"/>
                  <a:gd name="T13" fmla="*/ 59 h 180"/>
                  <a:gd name="T14" fmla="*/ 93 w 93"/>
                  <a:gd name="T15" fmla="*/ 180 h 180"/>
                  <a:gd name="T16" fmla="*/ 0 w 93"/>
                  <a:gd name="T17" fmla="*/ 180 h 180"/>
                  <a:gd name="T18" fmla="*/ 0 w 93"/>
                  <a:gd name="T19" fmla="*/ 59 h 180"/>
                  <a:gd name="T20" fmla="*/ 24 w 93"/>
                  <a:gd name="T21" fmla="*/ 59 h 180"/>
                  <a:gd name="T22" fmla="*/ 24 w 93"/>
                  <a:gd name="T23" fmla="*/ 27 h 180"/>
                  <a:gd name="T24" fmla="*/ 30 w 93"/>
                  <a:gd name="T25" fmla="*/ 27 h 180"/>
                  <a:gd name="T26" fmla="*/ 30 w 93"/>
                  <a:gd name="T27" fmla="*/ 27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3" h="180">
                    <a:moveTo>
                      <a:pt x="30" y="27"/>
                    </a:moveTo>
                    <a:lnTo>
                      <a:pt x="44" y="0"/>
                    </a:lnTo>
                    <a:lnTo>
                      <a:pt x="49" y="0"/>
                    </a:lnTo>
                    <a:lnTo>
                      <a:pt x="63" y="27"/>
                    </a:lnTo>
                    <a:lnTo>
                      <a:pt x="68" y="27"/>
                    </a:lnTo>
                    <a:lnTo>
                      <a:pt x="68" y="59"/>
                    </a:lnTo>
                    <a:lnTo>
                      <a:pt x="93" y="59"/>
                    </a:lnTo>
                    <a:lnTo>
                      <a:pt x="93" y="180"/>
                    </a:lnTo>
                    <a:lnTo>
                      <a:pt x="0" y="180"/>
                    </a:lnTo>
                    <a:lnTo>
                      <a:pt x="0" y="59"/>
                    </a:lnTo>
                    <a:lnTo>
                      <a:pt x="24" y="59"/>
                    </a:lnTo>
                    <a:lnTo>
                      <a:pt x="24" y="27"/>
                    </a:lnTo>
                    <a:lnTo>
                      <a:pt x="30" y="27"/>
                    </a:lnTo>
                    <a:lnTo>
                      <a:pt x="30" y="27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7" name="">
                <a:extLst>
                  <a:ext uri="{FF2B5EF4-FFF2-40B4-BE49-F238E27FC236}">
                    <a16:creationId xmlns:a16="http://schemas.microsoft.com/office/drawing/2014/main" id="{E559DC10-FD96-48DB-A66E-F9AF749C4FDF}"/>
                  </a:ext>
                </a:extLst>
              </p:cNvPr>
              <p:cNvSpPr/>
              <p:nvPr/>
            </p:nvSpPr>
            <p:spPr bwMode="auto">
              <a:xfrm>
                <a:off x="3550736" y="10550426"/>
                <a:ext cx="157142" cy="227860"/>
              </a:xfrm>
              <a:custGeom>
                <a:avLst/>
                <a:gdLst>
                  <a:gd name="T0" fmla="*/ 0 w 40"/>
                  <a:gd name="T1" fmla="*/ 0 h 58"/>
                  <a:gd name="T2" fmla="*/ 40 w 40"/>
                  <a:gd name="T3" fmla="*/ 0 h 58"/>
                  <a:gd name="T4" fmla="*/ 40 w 40"/>
                  <a:gd name="T5" fmla="*/ 58 h 58"/>
                  <a:gd name="T6" fmla="*/ 0 w 40"/>
                  <a:gd name="T7" fmla="*/ 58 h 58"/>
                  <a:gd name="T8" fmla="*/ 0 w 40"/>
                  <a:gd name="T9" fmla="*/ 0 h 58"/>
                  <a:gd name="T10" fmla="*/ 0 w 40"/>
                  <a:gd name="T11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58">
                    <a:moveTo>
                      <a:pt x="0" y="0"/>
                    </a:moveTo>
                    <a:lnTo>
                      <a:pt x="40" y="0"/>
                    </a:lnTo>
                    <a:lnTo>
                      <a:pt x="40" y="58"/>
                    </a:lnTo>
                    <a:lnTo>
                      <a:pt x="0" y="5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6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8" name="">
                <a:extLst>
                  <a:ext uri="{FF2B5EF4-FFF2-40B4-BE49-F238E27FC236}">
                    <a16:creationId xmlns:a16="http://schemas.microsoft.com/office/drawing/2014/main" id="{724C7788-581A-4F7D-82CA-04605956A502}"/>
                  </a:ext>
                </a:extLst>
              </p:cNvPr>
              <p:cNvSpPr/>
              <p:nvPr/>
            </p:nvSpPr>
            <p:spPr bwMode="auto">
              <a:xfrm>
                <a:off x="3731449" y="10471854"/>
                <a:ext cx="149283" cy="306432"/>
              </a:xfrm>
              <a:custGeom>
                <a:avLst/>
                <a:gdLst>
                  <a:gd name="T0" fmla="*/ 0 w 38"/>
                  <a:gd name="T1" fmla="*/ 0 h 79"/>
                  <a:gd name="T2" fmla="*/ 38 w 38"/>
                  <a:gd name="T3" fmla="*/ 0 h 79"/>
                  <a:gd name="T4" fmla="*/ 38 w 38"/>
                  <a:gd name="T5" fmla="*/ 79 h 79"/>
                  <a:gd name="T6" fmla="*/ 0 w 38"/>
                  <a:gd name="T7" fmla="*/ 79 h 79"/>
                  <a:gd name="T8" fmla="*/ 0 w 38"/>
                  <a:gd name="T9" fmla="*/ 0 h 79"/>
                  <a:gd name="T10" fmla="*/ 0 w 38"/>
                  <a:gd name="T11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79">
                    <a:moveTo>
                      <a:pt x="0" y="0"/>
                    </a:moveTo>
                    <a:lnTo>
                      <a:pt x="38" y="0"/>
                    </a:lnTo>
                    <a:lnTo>
                      <a:pt x="38" y="79"/>
                    </a:lnTo>
                    <a:lnTo>
                      <a:pt x="0" y="7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9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9" name="">
                <a:extLst>
                  <a:ext uri="{FF2B5EF4-FFF2-40B4-BE49-F238E27FC236}">
                    <a16:creationId xmlns:a16="http://schemas.microsoft.com/office/drawing/2014/main" id="{2BF4D060-3E93-4F9C-80A6-786B5FA8945F}"/>
                  </a:ext>
                </a:extLst>
              </p:cNvPr>
              <p:cNvSpPr/>
              <p:nvPr/>
            </p:nvSpPr>
            <p:spPr bwMode="auto">
              <a:xfrm>
                <a:off x="4564307" y="10188996"/>
                <a:ext cx="196428" cy="589289"/>
              </a:xfrm>
              <a:custGeom>
                <a:avLst/>
                <a:gdLst>
                  <a:gd name="T0" fmla="*/ 9 w 50"/>
                  <a:gd name="T1" fmla="*/ 23 h 149"/>
                  <a:gd name="T2" fmla="*/ 13 w 50"/>
                  <a:gd name="T3" fmla="*/ 23 h 149"/>
                  <a:gd name="T4" fmla="*/ 23 w 50"/>
                  <a:gd name="T5" fmla="*/ 0 h 149"/>
                  <a:gd name="T6" fmla="*/ 29 w 50"/>
                  <a:gd name="T7" fmla="*/ 0 h 149"/>
                  <a:gd name="T8" fmla="*/ 36 w 50"/>
                  <a:gd name="T9" fmla="*/ 23 h 149"/>
                  <a:gd name="T10" fmla="*/ 42 w 50"/>
                  <a:gd name="T11" fmla="*/ 23 h 149"/>
                  <a:gd name="T12" fmla="*/ 42 w 50"/>
                  <a:gd name="T13" fmla="*/ 36 h 149"/>
                  <a:gd name="T14" fmla="*/ 44 w 50"/>
                  <a:gd name="T15" fmla="*/ 42 h 149"/>
                  <a:gd name="T16" fmla="*/ 50 w 50"/>
                  <a:gd name="T17" fmla="*/ 42 h 149"/>
                  <a:gd name="T18" fmla="*/ 50 w 50"/>
                  <a:gd name="T19" fmla="*/ 149 h 149"/>
                  <a:gd name="T20" fmla="*/ 0 w 50"/>
                  <a:gd name="T21" fmla="*/ 149 h 149"/>
                  <a:gd name="T22" fmla="*/ 0 w 50"/>
                  <a:gd name="T23" fmla="*/ 42 h 149"/>
                  <a:gd name="T24" fmla="*/ 8 w 50"/>
                  <a:gd name="T25" fmla="*/ 42 h 149"/>
                  <a:gd name="T26" fmla="*/ 9 w 50"/>
                  <a:gd name="T27" fmla="*/ 36 h 149"/>
                  <a:gd name="T28" fmla="*/ 9 w 50"/>
                  <a:gd name="T29" fmla="*/ 23 h 149"/>
                  <a:gd name="T30" fmla="*/ 9 w 50"/>
                  <a:gd name="T31" fmla="*/ 23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0" h="149">
                    <a:moveTo>
                      <a:pt x="9" y="23"/>
                    </a:moveTo>
                    <a:lnTo>
                      <a:pt x="13" y="23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36" y="23"/>
                    </a:lnTo>
                    <a:lnTo>
                      <a:pt x="42" y="23"/>
                    </a:lnTo>
                    <a:lnTo>
                      <a:pt x="42" y="36"/>
                    </a:lnTo>
                    <a:lnTo>
                      <a:pt x="44" y="42"/>
                    </a:lnTo>
                    <a:lnTo>
                      <a:pt x="50" y="42"/>
                    </a:lnTo>
                    <a:lnTo>
                      <a:pt x="50" y="149"/>
                    </a:lnTo>
                    <a:lnTo>
                      <a:pt x="0" y="149"/>
                    </a:lnTo>
                    <a:lnTo>
                      <a:pt x="0" y="42"/>
                    </a:lnTo>
                    <a:lnTo>
                      <a:pt x="8" y="42"/>
                    </a:lnTo>
                    <a:lnTo>
                      <a:pt x="9" y="36"/>
                    </a:lnTo>
                    <a:lnTo>
                      <a:pt x="9" y="23"/>
                    </a:lnTo>
                    <a:lnTo>
                      <a:pt x="9" y="23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0" name="">
                <a:extLst>
                  <a:ext uri="{FF2B5EF4-FFF2-40B4-BE49-F238E27FC236}">
                    <a16:creationId xmlns:a16="http://schemas.microsoft.com/office/drawing/2014/main" id="{63062005-3954-4331-AFAF-9448AA1E22ED}"/>
                  </a:ext>
                </a:extLst>
              </p:cNvPr>
              <p:cNvSpPr/>
              <p:nvPr/>
            </p:nvSpPr>
            <p:spPr bwMode="auto">
              <a:xfrm>
                <a:off x="4862878" y="10660426"/>
                <a:ext cx="110000" cy="117859"/>
              </a:xfrm>
              <a:custGeom>
                <a:avLst/>
                <a:gdLst>
                  <a:gd name="T0" fmla="*/ 0 w 28"/>
                  <a:gd name="T1" fmla="*/ 0 h 31"/>
                  <a:gd name="T2" fmla="*/ 28 w 28"/>
                  <a:gd name="T3" fmla="*/ 0 h 31"/>
                  <a:gd name="T4" fmla="*/ 28 w 28"/>
                  <a:gd name="T5" fmla="*/ 31 h 31"/>
                  <a:gd name="T6" fmla="*/ 0 w 28"/>
                  <a:gd name="T7" fmla="*/ 31 h 31"/>
                  <a:gd name="T8" fmla="*/ 0 w 28"/>
                  <a:gd name="T9" fmla="*/ 0 h 31"/>
                  <a:gd name="T10" fmla="*/ 0 w 28"/>
                  <a:gd name="T11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31">
                    <a:moveTo>
                      <a:pt x="0" y="0"/>
                    </a:moveTo>
                    <a:lnTo>
                      <a:pt x="28" y="0"/>
                    </a:lnTo>
                    <a:lnTo>
                      <a:pt x="28" y="31"/>
                    </a:lnTo>
                    <a:lnTo>
                      <a:pt x="0" y="3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1" name="">
                <a:extLst>
                  <a:ext uri="{FF2B5EF4-FFF2-40B4-BE49-F238E27FC236}">
                    <a16:creationId xmlns:a16="http://schemas.microsoft.com/office/drawing/2014/main" id="{28B75160-4C18-43A6-9907-B8714481744D}"/>
                  </a:ext>
                </a:extLst>
              </p:cNvPr>
              <p:cNvSpPr/>
              <p:nvPr/>
            </p:nvSpPr>
            <p:spPr bwMode="auto">
              <a:xfrm>
                <a:off x="4902166" y="9404017"/>
                <a:ext cx="1037145" cy="1374268"/>
              </a:xfrm>
              <a:custGeom>
                <a:avLst/>
                <a:gdLst>
                  <a:gd name="T0" fmla="*/ 124 w 266"/>
                  <a:gd name="T1" fmla="*/ 0 h 476"/>
                  <a:gd name="T2" fmla="*/ 203 w 266"/>
                  <a:gd name="T3" fmla="*/ 0 h 476"/>
                  <a:gd name="T4" fmla="*/ 203 w 266"/>
                  <a:gd name="T5" fmla="*/ 5 h 476"/>
                  <a:gd name="T6" fmla="*/ 209 w 266"/>
                  <a:gd name="T7" fmla="*/ 5 h 476"/>
                  <a:gd name="T8" fmla="*/ 209 w 266"/>
                  <a:gd name="T9" fmla="*/ 9 h 476"/>
                  <a:gd name="T10" fmla="*/ 214 w 266"/>
                  <a:gd name="T11" fmla="*/ 9 h 476"/>
                  <a:gd name="T12" fmla="*/ 214 w 266"/>
                  <a:gd name="T13" fmla="*/ 17 h 476"/>
                  <a:gd name="T14" fmla="*/ 222 w 266"/>
                  <a:gd name="T15" fmla="*/ 17 h 476"/>
                  <a:gd name="T16" fmla="*/ 222 w 266"/>
                  <a:gd name="T17" fmla="*/ 430 h 476"/>
                  <a:gd name="T18" fmla="*/ 230 w 266"/>
                  <a:gd name="T19" fmla="*/ 430 h 476"/>
                  <a:gd name="T20" fmla="*/ 230 w 266"/>
                  <a:gd name="T21" fmla="*/ 453 h 476"/>
                  <a:gd name="T22" fmla="*/ 230 w 266"/>
                  <a:gd name="T23" fmla="*/ 462 h 476"/>
                  <a:gd name="T24" fmla="*/ 266 w 266"/>
                  <a:gd name="T25" fmla="*/ 462 h 476"/>
                  <a:gd name="T26" fmla="*/ 266 w 266"/>
                  <a:gd name="T27" fmla="*/ 476 h 476"/>
                  <a:gd name="T28" fmla="*/ 230 w 266"/>
                  <a:gd name="T29" fmla="*/ 476 h 476"/>
                  <a:gd name="T30" fmla="*/ 222 w 266"/>
                  <a:gd name="T31" fmla="*/ 476 h 476"/>
                  <a:gd name="T32" fmla="*/ 199 w 266"/>
                  <a:gd name="T33" fmla="*/ 476 h 476"/>
                  <a:gd name="T34" fmla="*/ 124 w 266"/>
                  <a:gd name="T35" fmla="*/ 476 h 476"/>
                  <a:gd name="T36" fmla="*/ 48 w 266"/>
                  <a:gd name="T37" fmla="*/ 476 h 476"/>
                  <a:gd name="T38" fmla="*/ 0 w 266"/>
                  <a:gd name="T39" fmla="*/ 476 h 476"/>
                  <a:gd name="T40" fmla="*/ 0 w 266"/>
                  <a:gd name="T41" fmla="*/ 453 h 476"/>
                  <a:gd name="T42" fmla="*/ 0 w 266"/>
                  <a:gd name="T43" fmla="*/ 411 h 476"/>
                  <a:gd name="T44" fmla="*/ 10 w 266"/>
                  <a:gd name="T45" fmla="*/ 411 h 476"/>
                  <a:gd name="T46" fmla="*/ 10 w 266"/>
                  <a:gd name="T47" fmla="*/ 166 h 476"/>
                  <a:gd name="T48" fmla="*/ 17 w 266"/>
                  <a:gd name="T49" fmla="*/ 166 h 476"/>
                  <a:gd name="T50" fmla="*/ 17 w 266"/>
                  <a:gd name="T51" fmla="*/ 155 h 476"/>
                  <a:gd name="T52" fmla="*/ 23 w 266"/>
                  <a:gd name="T53" fmla="*/ 155 h 476"/>
                  <a:gd name="T54" fmla="*/ 23 w 266"/>
                  <a:gd name="T55" fmla="*/ 143 h 476"/>
                  <a:gd name="T56" fmla="*/ 25 w 266"/>
                  <a:gd name="T57" fmla="*/ 143 h 476"/>
                  <a:gd name="T58" fmla="*/ 44 w 266"/>
                  <a:gd name="T59" fmla="*/ 111 h 476"/>
                  <a:gd name="T60" fmla="*/ 46 w 266"/>
                  <a:gd name="T61" fmla="*/ 111 h 476"/>
                  <a:gd name="T62" fmla="*/ 48 w 266"/>
                  <a:gd name="T63" fmla="*/ 111 h 476"/>
                  <a:gd name="T64" fmla="*/ 48 w 266"/>
                  <a:gd name="T65" fmla="*/ 76 h 476"/>
                  <a:gd name="T66" fmla="*/ 50 w 266"/>
                  <a:gd name="T67" fmla="*/ 76 h 476"/>
                  <a:gd name="T68" fmla="*/ 50 w 266"/>
                  <a:gd name="T69" fmla="*/ 113 h 476"/>
                  <a:gd name="T70" fmla="*/ 69 w 266"/>
                  <a:gd name="T71" fmla="*/ 143 h 476"/>
                  <a:gd name="T72" fmla="*/ 71 w 266"/>
                  <a:gd name="T73" fmla="*/ 143 h 476"/>
                  <a:gd name="T74" fmla="*/ 71 w 266"/>
                  <a:gd name="T75" fmla="*/ 155 h 476"/>
                  <a:gd name="T76" fmla="*/ 75 w 266"/>
                  <a:gd name="T77" fmla="*/ 155 h 476"/>
                  <a:gd name="T78" fmla="*/ 75 w 266"/>
                  <a:gd name="T79" fmla="*/ 166 h 476"/>
                  <a:gd name="T80" fmla="*/ 82 w 266"/>
                  <a:gd name="T81" fmla="*/ 166 h 476"/>
                  <a:gd name="T82" fmla="*/ 82 w 266"/>
                  <a:gd name="T83" fmla="*/ 453 h 476"/>
                  <a:gd name="T84" fmla="*/ 124 w 266"/>
                  <a:gd name="T85" fmla="*/ 453 h 476"/>
                  <a:gd name="T86" fmla="*/ 124 w 266"/>
                  <a:gd name="T87" fmla="*/ 23 h 476"/>
                  <a:gd name="T88" fmla="*/ 124 w 266"/>
                  <a:gd name="T89" fmla="*/ 17 h 476"/>
                  <a:gd name="T90" fmla="*/ 124 w 266"/>
                  <a:gd name="T91" fmla="*/ 17 h 476"/>
                  <a:gd name="T92" fmla="*/ 124 w 266"/>
                  <a:gd name="T93" fmla="*/ 11 h 476"/>
                  <a:gd name="T94" fmla="*/ 124 w 266"/>
                  <a:gd name="T95" fmla="*/ 9 h 476"/>
                  <a:gd name="T96" fmla="*/ 124 w 266"/>
                  <a:gd name="T97" fmla="*/ 5 h 476"/>
                  <a:gd name="T98" fmla="*/ 124 w 266"/>
                  <a:gd name="T99" fmla="*/ 0 h 476"/>
                  <a:gd name="T100" fmla="*/ 124 w 266"/>
                  <a:gd name="T101" fmla="*/ 0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66" h="476">
                    <a:moveTo>
                      <a:pt x="124" y="0"/>
                    </a:moveTo>
                    <a:lnTo>
                      <a:pt x="203" y="0"/>
                    </a:lnTo>
                    <a:lnTo>
                      <a:pt x="203" y="5"/>
                    </a:lnTo>
                    <a:lnTo>
                      <a:pt x="209" y="5"/>
                    </a:lnTo>
                    <a:lnTo>
                      <a:pt x="209" y="9"/>
                    </a:lnTo>
                    <a:lnTo>
                      <a:pt x="214" y="9"/>
                    </a:lnTo>
                    <a:lnTo>
                      <a:pt x="214" y="17"/>
                    </a:lnTo>
                    <a:lnTo>
                      <a:pt x="222" y="17"/>
                    </a:lnTo>
                    <a:lnTo>
                      <a:pt x="222" y="430"/>
                    </a:lnTo>
                    <a:lnTo>
                      <a:pt x="230" y="430"/>
                    </a:lnTo>
                    <a:lnTo>
                      <a:pt x="230" y="453"/>
                    </a:lnTo>
                    <a:lnTo>
                      <a:pt x="230" y="462"/>
                    </a:lnTo>
                    <a:lnTo>
                      <a:pt x="266" y="462"/>
                    </a:lnTo>
                    <a:lnTo>
                      <a:pt x="266" y="476"/>
                    </a:lnTo>
                    <a:lnTo>
                      <a:pt x="230" y="476"/>
                    </a:lnTo>
                    <a:lnTo>
                      <a:pt x="222" y="476"/>
                    </a:lnTo>
                    <a:lnTo>
                      <a:pt x="199" y="476"/>
                    </a:lnTo>
                    <a:lnTo>
                      <a:pt x="124" y="476"/>
                    </a:lnTo>
                    <a:lnTo>
                      <a:pt x="48" y="476"/>
                    </a:lnTo>
                    <a:lnTo>
                      <a:pt x="0" y="476"/>
                    </a:lnTo>
                    <a:lnTo>
                      <a:pt x="0" y="453"/>
                    </a:lnTo>
                    <a:lnTo>
                      <a:pt x="0" y="411"/>
                    </a:lnTo>
                    <a:lnTo>
                      <a:pt x="10" y="411"/>
                    </a:lnTo>
                    <a:lnTo>
                      <a:pt x="10" y="166"/>
                    </a:lnTo>
                    <a:lnTo>
                      <a:pt x="17" y="166"/>
                    </a:lnTo>
                    <a:lnTo>
                      <a:pt x="17" y="155"/>
                    </a:lnTo>
                    <a:lnTo>
                      <a:pt x="23" y="155"/>
                    </a:lnTo>
                    <a:lnTo>
                      <a:pt x="23" y="143"/>
                    </a:lnTo>
                    <a:lnTo>
                      <a:pt x="25" y="143"/>
                    </a:lnTo>
                    <a:lnTo>
                      <a:pt x="44" y="111"/>
                    </a:lnTo>
                    <a:lnTo>
                      <a:pt x="46" y="111"/>
                    </a:lnTo>
                    <a:lnTo>
                      <a:pt x="48" y="111"/>
                    </a:lnTo>
                    <a:lnTo>
                      <a:pt x="48" y="76"/>
                    </a:lnTo>
                    <a:lnTo>
                      <a:pt x="50" y="76"/>
                    </a:lnTo>
                    <a:lnTo>
                      <a:pt x="50" y="113"/>
                    </a:lnTo>
                    <a:lnTo>
                      <a:pt x="69" y="143"/>
                    </a:lnTo>
                    <a:lnTo>
                      <a:pt x="71" y="143"/>
                    </a:lnTo>
                    <a:lnTo>
                      <a:pt x="71" y="155"/>
                    </a:lnTo>
                    <a:lnTo>
                      <a:pt x="75" y="155"/>
                    </a:lnTo>
                    <a:lnTo>
                      <a:pt x="75" y="166"/>
                    </a:lnTo>
                    <a:lnTo>
                      <a:pt x="82" y="166"/>
                    </a:lnTo>
                    <a:lnTo>
                      <a:pt x="82" y="453"/>
                    </a:lnTo>
                    <a:lnTo>
                      <a:pt x="124" y="453"/>
                    </a:lnTo>
                    <a:lnTo>
                      <a:pt x="124" y="23"/>
                    </a:lnTo>
                    <a:lnTo>
                      <a:pt x="124" y="17"/>
                    </a:lnTo>
                    <a:lnTo>
                      <a:pt x="124" y="17"/>
                    </a:lnTo>
                    <a:lnTo>
                      <a:pt x="124" y="11"/>
                    </a:lnTo>
                    <a:lnTo>
                      <a:pt x="124" y="9"/>
                    </a:lnTo>
                    <a:lnTo>
                      <a:pt x="124" y="5"/>
                    </a:lnTo>
                    <a:lnTo>
                      <a:pt x="124" y="0"/>
                    </a:lnTo>
                    <a:lnTo>
                      <a:pt x="124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2" name="">
                <a:extLst>
                  <a:ext uri="{FF2B5EF4-FFF2-40B4-BE49-F238E27FC236}">
                    <a16:creationId xmlns:a16="http://schemas.microsoft.com/office/drawing/2014/main" id="{55E65C4F-781C-4674-AC07-457E70D498D0}"/>
                  </a:ext>
                </a:extLst>
              </p:cNvPr>
              <p:cNvSpPr/>
              <p:nvPr/>
            </p:nvSpPr>
            <p:spPr bwMode="auto">
              <a:xfrm>
                <a:off x="5845026" y="10204709"/>
                <a:ext cx="408572" cy="573576"/>
              </a:xfrm>
              <a:custGeom>
                <a:avLst/>
                <a:gdLst>
                  <a:gd name="T0" fmla="*/ 48 w 103"/>
                  <a:gd name="T1" fmla="*/ 112 h 145"/>
                  <a:gd name="T2" fmla="*/ 103 w 103"/>
                  <a:gd name="T3" fmla="*/ 112 h 145"/>
                  <a:gd name="T4" fmla="*/ 103 w 103"/>
                  <a:gd name="T5" fmla="*/ 145 h 145"/>
                  <a:gd name="T6" fmla="*/ 48 w 103"/>
                  <a:gd name="T7" fmla="*/ 145 h 145"/>
                  <a:gd name="T8" fmla="*/ 23 w 103"/>
                  <a:gd name="T9" fmla="*/ 145 h 145"/>
                  <a:gd name="T10" fmla="*/ 0 w 103"/>
                  <a:gd name="T11" fmla="*/ 145 h 145"/>
                  <a:gd name="T12" fmla="*/ 0 w 103"/>
                  <a:gd name="T13" fmla="*/ 11 h 145"/>
                  <a:gd name="T14" fmla="*/ 6 w 103"/>
                  <a:gd name="T15" fmla="*/ 11 h 145"/>
                  <a:gd name="T16" fmla="*/ 6 w 103"/>
                  <a:gd name="T17" fmla="*/ 0 h 145"/>
                  <a:gd name="T18" fmla="*/ 34 w 103"/>
                  <a:gd name="T19" fmla="*/ 0 h 145"/>
                  <a:gd name="T20" fmla="*/ 34 w 103"/>
                  <a:gd name="T21" fmla="*/ 11 h 145"/>
                  <a:gd name="T22" fmla="*/ 48 w 103"/>
                  <a:gd name="T23" fmla="*/ 11 h 145"/>
                  <a:gd name="T24" fmla="*/ 48 w 103"/>
                  <a:gd name="T25" fmla="*/ 112 h 145"/>
                  <a:gd name="T26" fmla="*/ 48 w 103"/>
                  <a:gd name="T27" fmla="*/ 112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3" h="145">
                    <a:moveTo>
                      <a:pt x="48" y="112"/>
                    </a:moveTo>
                    <a:lnTo>
                      <a:pt x="103" y="112"/>
                    </a:lnTo>
                    <a:lnTo>
                      <a:pt x="103" y="145"/>
                    </a:lnTo>
                    <a:lnTo>
                      <a:pt x="48" y="145"/>
                    </a:lnTo>
                    <a:lnTo>
                      <a:pt x="23" y="145"/>
                    </a:lnTo>
                    <a:lnTo>
                      <a:pt x="0" y="145"/>
                    </a:lnTo>
                    <a:lnTo>
                      <a:pt x="0" y="11"/>
                    </a:lnTo>
                    <a:lnTo>
                      <a:pt x="6" y="11"/>
                    </a:lnTo>
                    <a:lnTo>
                      <a:pt x="6" y="0"/>
                    </a:lnTo>
                    <a:lnTo>
                      <a:pt x="34" y="0"/>
                    </a:lnTo>
                    <a:lnTo>
                      <a:pt x="34" y="11"/>
                    </a:lnTo>
                    <a:lnTo>
                      <a:pt x="48" y="11"/>
                    </a:lnTo>
                    <a:lnTo>
                      <a:pt x="48" y="112"/>
                    </a:lnTo>
                    <a:lnTo>
                      <a:pt x="48" y="112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3" name="">
                <a:extLst>
                  <a:ext uri="{FF2B5EF4-FFF2-40B4-BE49-F238E27FC236}">
                    <a16:creationId xmlns:a16="http://schemas.microsoft.com/office/drawing/2014/main" id="{4408F01B-5030-4010-B393-455E9E3BCF5A}"/>
                  </a:ext>
                </a:extLst>
              </p:cNvPr>
              <p:cNvSpPr/>
              <p:nvPr/>
            </p:nvSpPr>
            <p:spPr bwMode="auto">
              <a:xfrm>
                <a:off x="6544310" y="10220424"/>
                <a:ext cx="487145" cy="557862"/>
              </a:xfrm>
              <a:custGeom>
                <a:avLst/>
                <a:gdLst>
                  <a:gd name="T0" fmla="*/ 0 w 124"/>
                  <a:gd name="T1" fmla="*/ 0 h 142"/>
                  <a:gd name="T2" fmla="*/ 124 w 124"/>
                  <a:gd name="T3" fmla="*/ 0 h 142"/>
                  <a:gd name="T4" fmla="*/ 124 w 124"/>
                  <a:gd name="T5" fmla="*/ 142 h 142"/>
                  <a:gd name="T6" fmla="*/ 0 w 124"/>
                  <a:gd name="T7" fmla="*/ 142 h 142"/>
                  <a:gd name="T8" fmla="*/ 0 w 124"/>
                  <a:gd name="T9" fmla="*/ 0 h 142"/>
                  <a:gd name="T10" fmla="*/ 0 w 124"/>
                  <a:gd name="T11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4" h="142">
                    <a:moveTo>
                      <a:pt x="0" y="0"/>
                    </a:moveTo>
                    <a:lnTo>
                      <a:pt x="124" y="0"/>
                    </a:lnTo>
                    <a:lnTo>
                      <a:pt x="124" y="142"/>
                    </a:lnTo>
                    <a:lnTo>
                      <a:pt x="0" y="14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4" name="">
                <a:extLst>
                  <a:ext uri="{FF2B5EF4-FFF2-40B4-BE49-F238E27FC236}">
                    <a16:creationId xmlns:a16="http://schemas.microsoft.com/office/drawing/2014/main" id="{70974895-B90B-470D-952A-58A86BDF53F3}"/>
                  </a:ext>
                </a:extLst>
              </p:cNvPr>
              <p:cNvSpPr/>
              <p:nvPr/>
            </p:nvSpPr>
            <p:spPr bwMode="auto">
              <a:xfrm>
                <a:off x="7070742" y="9921854"/>
                <a:ext cx="1162860" cy="856434"/>
              </a:xfrm>
              <a:custGeom>
                <a:avLst/>
                <a:gdLst>
                  <a:gd name="T0" fmla="*/ 84 w 296"/>
                  <a:gd name="T1" fmla="*/ 193 h 218"/>
                  <a:gd name="T2" fmla="*/ 94 w 296"/>
                  <a:gd name="T3" fmla="*/ 193 h 218"/>
                  <a:gd name="T4" fmla="*/ 94 w 296"/>
                  <a:gd name="T5" fmla="*/ 199 h 218"/>
                  <a:gd name="T6" fmla="*/ 113 w 296"/>
                  <a:gd name="T7" fmla="*/ 199 h 218"/>
                  <a:gd name="T8" fmla="*/ 113 w 296"/>
                  <a:gd name="T9" fmla="*/ 206 h 218"/>
                  <a:gd name="T10" fmla="*/ 160 w 296"/>
                  <a:gd name="T11" fmla="*/ 206 h 218"/>
                  <a:gd name="T12" fmla="*/ 160 w 296"/>
                  <a:gd name="T13" fmla="*/ 9 h 218"/>
                  <a:gd name="T14" fmla="*/ 178 w 296"/>
                  <a:gd name="T15" fmla="*/ 9 h 218"/>
                  <a:gd name="T16" fmla="*/ 178 w 296"/>
                  <a:gd name="T17" fmla="*/ 0 h 218"/>
                  <a:gd name="T18" fmla="*/ 218 w 296"/>
                  <a:gd name="T19" fmla="*/ 0 h 218"/>
                  <a:gd name="T20" fmla="*/ 218 w 296"/>
                  <a:gd name="T21" fmla="*/ 9 h 218"/>
                  <a:gd name="T22" fmla="*/ 231 w 296"/>
                  <a:gd name="T23" fmla="*/ 9 h 218"/>
                  <a:gd name="T24" fmla="*/ 231 w 296"/>
                  <a:gd name="T25" fmla="*/ 206 h 218"/>
                  <a:gd name="T26" fmla="*/ 245 w 296"/>
                  <a:gd name="T27" fmla="*/ 206 h 218"/>
                  <a:gd name="T28" fmla="*/ 245 w 296"/>
                  <a:gd name="T29" fmla="*/ 214 h 218"/>
                  <a:gd name="T30" fmla="*/ 296 w 296"/>
                  <a:gd name="T31" fmla="*/ 214 h 218"/>
                  <a:gd name="T32" fmla="*/ 296 w 296"/>
                  <a:gd name="T33" fmla="*/ 218 h 218"/>
                  <a:gd name="T34" fmla="*/ 245 w 296"/>
                  <a:gd name="T35" fmla="*/ 218 h 218"/>
                  <a:gd name="T36" fmla="*/ 231 w 296"/>
                  <a:gd name="T37" fmla="*/ 218 h 218"/>
                  <a:gd name="T38" fmla="*/ 160 w 296"/>
                  <a:gd name="T39" fmla="*/ 218 h 218"/>
                  <a:gd name="T40" fmla="*/ 130 w 296"/>
                  <a:gd name="T41" fmla="*/ 218 h 218"/>
                  <a:gd name="T42" fmla="*/ 84 w 296"/>
                  <a:gd name="T43" fmla="*/ 218 h 218"/>
                  <a:gd name="T44" fmla="*/ 80 w 296"/>
                  <a:gd name="T45" fmla="*/ 218 h 218"/>
                  <a:gd name="T46" fmla="*/ 50 w 296"/>
                  <a:gd name="T47" fmla="*/ 218 h 218"/>
                  <a:gd name="T48" fmla="*/ 0 w 296"/>
                  <a:gd name="T49" fmla="*/ 218 h 218"/>
                  <a:gd name="T50" fmla="*/ 0 w 296"/>
                  <a:gd name="T51" fmla="*/ 4 h 218"/>
                  <a:gd name="T52" fmla="*/ 50 w 296"/>
                  <a:gd name="T53" fmla="*/ 4 h 218"/>
                  <a:gd name="T54" fmla="*/ 50 w 296"/>
                  <a:gd name="T55" fmla="*/ 25 h 218"/>
                  <a:gd name="T56" fmla="*/ 84 w 296"/>
                  <a:gd name="T57" fmla="*/ 25 h 218"/>
                  <a:gd name="T58" fmla="*/ 84 w 296"/>
                  <a:gd name="T59" fmla="*/ 193 h 218"/>
                  <a:gd name="T60" fmla="*/ 84 w 296"/>
                  <a:gd name="T61" fmla="*/ 193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96" h="218">
                    <a:moveTo>
                      <a:pt x="84" y="193"/>
                    </a:moveTo>
                    <a:lnTo>
                      <a:pt x="94" y="193"/>
                    </a:lnTo>
                    <a:lnTo>
                      <a:pt x="94" y="199"/>
                    </a:lnTo>
                    <a:lnTo>
                      <a:pt x="113" y="199"/>
                    </a:lnTo>
                    <a:lnTo>
                      <a:pt x="113" y="206"/>
                    </a:lnTo>
                    <a:lnTo>
                      <a:pt x="160" y="206"/>
                    </a:lnTo>
                    <a:lnTo>
                      <a:pt x="160" y="9"/>
                    </a:lnTo>
                    <a:lnTo>
                      <a:pt x="178" y="9"/>
                    </a:lnTo>
                    <a:lnTo>
                      <a:pt x="178" y="0"/>
                    </a:lnTo>
                    <a:lnTo>
                      <a:pt x="218" y="0"/>
                    </a:lnTo>
                    <a:lnTo>
                      <a:pt x="218" y="9"/>
                    </a:lnTo>
                    <a:lnTo>
                      <a:pt x="231" y="9"/>
                    </a:lnTo>
                    <a:lnTo>
                      <a:pt x="231" y="206"/>
                    </a:lnTo>
                    <a:lnTo>
                      <a:pt x="245" y="206"/>
                    </a:lnTo>
                    <a:lnTo>
                      <a:pt x="245" y="214"/>
                    </a:lnTo>
                    <a:lnTo>
                      <a:pt x="296" y="214"/>
                    </a:lnTo>
                    <a:lnTo>
                      <a:pt x="296" y="218"/>
                    </a:lnTo>
                    <a:lnTo>
                      <a:pt x="245" y="218"/>
                    </a:lnTo>
                    <a:lnTo>
                      <a:pt x="231" y="218"/>
                    </a:lnTo>
                    <a:lnTo>
                      <a:pt x="160" y="218"/>
                    </a:lnTo>
                    <a:lnTo>
                      <a:pt x="130" y="218"/>
                    </a:lnTo>
                    <a:lnTo>
                      <a:pt x="84" y="218"/>
                    </a:lnTo>
                    <a:lnTo>
                      <a:pt x="80" y="218"/>
                    </a:lnTo>
                    <a:lnTo>
                      <a:pt x="50" y="218"/>
                    </a:lnTo>
                    <a:lnTo>
                      <a:pt x="0" y="218"/>
                    </a:lnTo>
                    <a:lnTo>
                      <a:pt x="0" y="4"/>
                    </a:lnTo>
                    <a:lnTo>
                      <a:pt x="50" y="4"/>
                    </a:lnTo>
                    <a:lnTo>
                      <a:pt x="50" y="25"/>
                    </a:lnTo>
                    <a:lnTo>
                      <a:pt x="84" y="25"/>
                    </a:lnTo>
                    <a:lnTo>
                      <a:pt x="84" y="193"/>
                    </a:lnTo>
                    <a:lnTo>
                      <a:pt x="84" y="193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5" name="">
                <a:extLst>
                  <a:ext uri="{FF2B5EF4-FFF2-40B4-BE49-F238E27FC236}">
                    <a16:creationId xmlns:a16="http://schemas.microsoft.com/office/drawing/2014/main" id="{C0AF4570-18BF-479E-9083-D1308C43FBE6}"/>
                  </a:ext>
                </a:extLst>
              </p:cNvPr>
              <p:cNvSpPr/>
              <p:nvPr/>
            </p:nvSpPr>
            <p:spPr bwMode="auto">
              <a:xfrm>
                <a:off x="54300" y="10550426"/>
                <a:ext cx="502858" cy="227860"/>
              </a:xfrm>
              <a:custGeom>
                <a:avLst/>
                <a:gdLst>
                  <a:gd name="T0" fmla="*/ 0 w 129"/>
                  <a:gd name="T1" fmla="*/ 0 h 58"/>
                  <a:gd name="T2" fmla="*/ 129 w 129"/>
                  <a:gd name="T3" fmla="*/ 0 h 58"/>
                  <a:gd name="T4" fmla="*/ 129 w 129"/>
                  <a:gd name="T5" fmla="*/ 58 h 58"/>
                  <a:gd name="T6" fmla="*/ 0 w 129"/>
                  <a:gd name="T7" fmla="*/ 58 h 58"/>
                  <a:gd name="T8" fmla="*/ 0 w 129"/>
                  <a:gd name="T9" fmla="*/ 0 h 58"/>
                  <a:gd name="T10" fmla="*/ 0 w 129"/>
                  <a:gd name="T11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9" h="58">
                    <a:moveTo>
                      <a:pt x="0" y="0"/>
                    </a:moveTo>
                    <a:lnTo>
                      <a:pt x="129" y="0"/>
                    </a:lnTo>
                    <a:lnTo>
                      <a:pt x="129" y="58"/>
                    </a:lnTo>
                    <a:lnTo>
                      <a:pt x="0" y="5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6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6" name="">
                <a:extLst>
                  <a:ext uri="{FF2B5EF4-FFF2-40B4-BE49-F238E27FC236}">
                    <a16:creationId xmlns:a16="http://schemas.microsoft.com/office/drawing/2014/main" id="{ADCCCD27-7435-4E70-99D0-392959F1A546}"/>
                  </a:ext>
                </a:extLst>
              </p:cNvPr>
              <p:cNvSpPr/>
              <p:nvPr/>
            </p:nvSpPr>
            <p:spPr bwMode="auto">
              <a:xfrm>
                <a:off x="3731449" y="9225014"/>
                <a:ext cx="793570" cy="1553272"/>
              </a:xfrm>
              <a:custGeom>
                <a:avLst/>
                <a:gdLst>
                  <a:gd name="T0" fmla="*/ 145 w 200"/>
                  <a:gd name="T1" fmla="*/ 446 h 538"/>
                  <a:gd name="T2" fmla="*/ 195 w 200"/>
                  <a:gd name="T3" fmla="*/ 446 h 538"/>
                  <a:gd name="T4" fmla="*/ 195 w 200"/>
                  <a:gd name="T5" fmla="*/ 456 h 538"/>
                  <a:gd name="T6" fmla="*/ 200 w 200"/>
                  <a:gd name="T7" fmla="*/ 456 h 538"/>
                  <a:gd name="T8" fmla="*/ 200 w 200"/>
                  <a:gd name="T9" fmla="*/ 538 h 538"/>
                  <a:gd name="T10" fmla="*/ 145 w 200"/>
                  <a:gd name="T11" fmla="*/ 538 h 538"/>
                  <a:gd name="T12" fmla="*/ 95 w 200"/>
                  <a:gd name="T13" fmla="*/ 538 h 538"/>
                  <a:gd name="T14" fmla="*/ 46 w 200"/>
                  <a:gd name="T15" fmla="*/ 538 h 538"/>
                  <a:gd name="T16" fmla="*/ 34 w 200"/>
                  <a:gd name="T17" fmla="*/ 538 h 538"/>
                  <a:gd name="T18" fmla="*/ 0 w 200"/>
                  <a:gd name="T19" fmla="*/ 538 h 538"/>
                  <a:gd name="T20" fmla="*/ 0 w 200"/>
                  <a:gd name="T21" fmla="*/ 482 h 538"/>
                  <a:gd name="T22" fmla="*/ 34 w 200"/>
                  <a:gd name="T23" fmla="*/ 482 h 538"/>
                  <a:gd name="T24" fmla="*/ 34 w 200"/>
                  <a:gd name="T25" fmla="*/ 287 h 538"/>
                  <a:gd name="T26" fmla="*/ 55 w 200"/>
                  <a:gd name="T27" fmla="*/ 287 h 538"/>
                  <a:gd name="T28" fmla="*/ 55 w 200"/>
                  <a:gd name="T29" fmla="*/ 152 h 538"/>
                  <a:gd name="T30" fmla="*/ 55 w 200"/>
                  <a:gd name="T31" fmla="*/ 146 h 538"/>
                  <a:gd name="T32" fmla="*/ 67 w 200"/>
                  <a:gd name="T33" fmla="*/ 146 h 538"/>
                  <a:gd name="T34" fmla="*/ 67 w 200"/>
                  <a:gd name="T35" fmla="*/ 64 h 538"/>
                  <a:gd name="T36" fmla="*/ 72 w 200"/>
                  <a:gd name="T37" fmla="*/ 64 h 538"/>
                  <a:gd name="T38" fmla="*/ 74 w 200"/>
                  <a:gd name="T39" fmla="*/ 31 h 538"/>
                  <a:gd name="T40" fmla="*/ 76 w 200"/>
                  <a:gd name="T41" fmla="*/ 64 h 538"/>
                  <a:gd name="T42" fmla="*/ 84 w 200"/>
                  <a:gd name="T43" fmla="*/ 64 h 538"/>
                  <a:gd name="T44" fmla="*/ 86 w 200"/>
                  <a:gd name="T45" fmla="*/ 0 h 538"/>
                  <a:gd name="T46" fmla="*/ 88 w 200"/>
                  <a:gd name="T47" fmla="*/ 64 h 538"/>
                  <a:gd name="T48" fmla="*/ 99 w 200"/>
                  <a:gd name="T49" fmla="*/ 64 h 538"/>
                  <a:gd name="T50" fmla="*/ 99 w 200"/>
                  <a:gd name="T51" fmla="*/ 64 h 538"/>
                  <a:gd name="T52" fmla="*/ 95 w 200"/>
                  <a:gd name="T53" fmla="*/ 64 h 538"/>
                  <a:gd name="T54" fmla="*/ 97 w 200"/>
                  <a:gd name="T55" fmla="*/ 23 h 538"/>
                  <a:gd name="T56" fmla="*/ 99 w 200"/>
                  <a:gd name="T57" fmla="*/ 60 h 538"/>
                  <a:gd name="T58" fmla="*/ 109 w 200"/>
                  <a:gd name="T59" fmla="*/ 60 h 538"/>
                  <a:gd name="T60" fmla="*/ 109 w 200"/>
                  <a:gd name="T61" fmla="*/ 52 h 538"/>
                  <a:gd name="T62" fmla="*/ 111 w 200"/>
                  <a:gd name="T63" fmla="*/ 64 h 538"/>
                  <a:gd name="T64" fmla="*/ 109 w 200"/>
                  <a:gd name="T65" fmla="*/ 64 h 538"/>
                  <a:gd name="T66" fmla="*/ 109 w 200"/>
                  <a:gd name="T67" fmla="*/ 64 h 538"/>
                  <a:gd name="T68" fmla="*/ 111 w 200"/>
                  <a:gd name="T69" fmla="*/ 64 h 538"/>
                  <a:gd name="T70" fmla="*/ 111 w 200"/>
                  <a:gd name="T71" fmla="*/ 146 h 538"/>
                  <a:gd name="T72" fmla="*/ 120 w 200"/>
                  <a:gd name="T73" fmla="*/ 146 h 538"/>
                  <a:gd name="T74" fmla="*/ 120 w 200"/>
                  <a:gd name="T75" fmla="*/ 152 h 538"/>
                  <a:gd name="T76" fmla="*/ 128 w 200"/>
                  <a:gd name="T77" fmla="*/ 152 h 538"/>
                  <a:gd name="T78" fmla="*/ 128 w 200"/>
                  <a:gd name="T79" fmla="*/ 287 h 538"/>
                  <a:gd name="T80" fmla="*/ 145 w 200"/>
                  <a:gd name="T81" fmla="*/ 287 h 538"/>
                  <a:gd name="T82" fmla="*/ 145 w 200"/>
                  <a:gd name="T83" fmla="*/ 446 h 538"/>
                  <a:gd name="T84" fmla="*/ 145 w 200"/>
                  <a:gd name="T85" fmla="*/ 446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0" h="538">
                    <a:moveTo>
                      <a:pt x="145" y="446"/>
                    </a:moveTo>
                    <a:lnTo>
                      <a:pt x="195" y="446"/>
                    </a:lnTo>
                    <a:lnTo>
                      <a:pt x="195" y="456"/>
                    </a:lnTo>
                    <a:lnTo>
                      <a:pt x="200" y="456"/>
                    </a:lnTo>
                    <a:lnTo>
                      <a:pt x="200" y="538"/>
                    </a:lnTo>
                    <a:lnTo>
                      <a:pt x="145" y="538"/>
                    </a:lnTo>
                    <a:lnTo>
                      <a:pt x="95" y="538"/>
                    </a:lnTo>
                    <a:lnTo>
                      <a:pt x="46" y="538"/>
                    </a:lnTo>
                    <a:lnTo>
                      <a:pt x="34" y="538"/>
                    </a:lnTo>
                    <a:lnTo>
                      <a:pt x="0" y="538"/>
                    </a:lnTo>
                    <a:lnTo>
                      <a:pt x="0" y="482"/>
                    </a:lnTo>
                    <a:lnTo>
                      <a:pt x="34" y="482"/>
                    </a:lnTo>
                    <a:lnTo>
                      <a:pt x="34" y="287"/>
                    </a:lnTo>
                    <a:lnTo>
                      <a:pt x="55" y="287"/>
                    </a:lnTo>
                    <a:lnTo>
                      <a:pt x="55" y="152"/>
                    </a:lnTo>
                    <a:lnTo>
                      <a:pt x="55" y="146"/>
                    </a:lnTo>
                    <a:lnTo>
                      <a:pt x="67" y="146"/>
                    </a:lnTo>
                    <a:lnTo>
                      <a:pt x="67" y="64"/>
                    </a:lnTo>
                    <a:lnTo>
                      <a:pt x="72" y="64"/>
                    </a:lnTo>
                    <a:lnTo>
                      <a:pt x="74" y="31"/>
                    </a:lnTo>
                    <a:lnTo>
                      <a:pt x="76" y="64"/>
                    </a:lnTo>
                    <a:lnTo>
                      <a:pt x="84" y="64"/>
                    </a:lnTo>
                    <a:lnTo>
                      <a:pt x="86" y="0"/>
                    </a:lnTo>
                    <a:lnTo>
                      <a:pt x="88" y="64"/>
                    </a:lnTo>
                    <a:lnTo>
                      <a:pt x="99" y="64"/>
                    </a:lnTo>
                    <a:lnTo>
                      <a:pt x="99" y="64"/>
                    </a:lnTo>
                    <a:lnTo>
                      <a:pt x="95" y="64"/>
                    </a:lnTo>
                    <a:lnTo>
                      <a:pt x="97" y="23"/>
                    </a:lnTo>
                    <a:lnTo>
                      <a:pt x="99" y="60"/>
                    </a:lnTo>
                    <a:lnTo>
                      <a:pt x="109" y="60"/>
                    </a:lnTo>
                    <a:lnTo>
                      <a:pt x="109" y="52"/>
                    </a:lnTo>
                    <a:lnTo>
                      <a:pt x="111" y="64"/>
                    </a:lnTo>
                    <a:lnTo>
                      <a:pt x="109" y="64"/>
                    </a:lnTo>
                    <a:lnTo>
                      <a:pt x="109" y="64"/>
                    </a:lnTo>
                    <a:lnTo>
                      <a:pt x="111" y="64"/>
                    </a:lnTo>
                    <a:lnTo>
                      <a:pt x="111" y="146"/>
                    </a:lnTo>
                    <a:lnTo>
                      <a:pt x="120" y="146"/>
                    </a:lnTo>
                    <a:lnTo>
                      <a:pt x="120" y="152"/>
                    </a:lnTo>
                    <a:lnTo>
                      <a:pt x="128" y="152"/>
                    </a:lnTo>
                    <a:lnTo>
                      <a:pt x="128" y="287"/>
                    </a:lnTo>
                    <a:lnTo>
                      <a:pt x="145" y="287"/>
                    </a:lnTo>
                    <a:lnTo>
                      <a:pt x="145" y="446"/>
                    </a:lnTo>
                    <a:lnTo>
                      <a:pt x="145" y="446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7" name="">
                <a:extLst>
                  <a:ext uri="{FF2B5EF4-FFF2-40B4-BE49-F238E27FC236}">
                    <a16:creationId xmlns:a16="http://schemas.microsoft.com/office/drawing/2014/main" id="{D5C72AFF-C588-4E80-9A49-7D7B0C6E774B}"/>
                  </a:ext>
                </a:extLst>
              </p:cNvPr>
              <p:cNvSpPr/>
              <p:nvPr/>
            </p:nvSpPr>
            <p:spPr bwMode="auto">
              <a:xfrm>
                <a:off x="6277166" y="10715428"/>
                <a:ext cx="840713" cy="62858"/>
              </a:xfrm>
              <a:custGeom>
                <a:avLst/>
                <a:gdLst>
                  <a:gd name="T0" fmla="*/ 0 w 212"/>
                  <a:gd name="T1" fmla="*/ 0 h 15"/>
                  <a:gd name="T2" fmla="*/ 212 w 212"/>
                  <a:gd name="T3" fmla="*/ 0 h 15"/>
                  <a:gd name="T4" fmla="*/ 212 w 212"/>
                  <a:gd name="T5" fmla="*/ 15 h 15"/>
                  <a:gd name="T6" fmla="*/ 0 w 212"/>
                  <a:gd name="T7" fmla="*/ 15 h 15"/>
                  <a:gd name="T8" fmla="*/ 0 w 212"/>
                  <a:gd name="T9" fmla="*/ 0 h 15"/>
                  <a:gd name="T10" fmla="*/ 0 w 212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15">
                    <a:moveTo>
                      <a:pt x="0" y="0"/>
                    </a:moveTo>
                    <a:lnTo>
                      <a:pt x="212" y="0"/>
                    </a:lnTo>
                    <a:lnTo>
                      <a:pt x="212" y="15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8" name="">
                <a:extLst>
                  <a:ext uri="{FF2B5EF4-FFF2-40B4-BE49-F238E27FC236}">
                    <a16:creationId xmlns:a16="http://schemas.microsoft.com/office/drawing/2014/main" id="{A4385DED-08AD-4BB8-845A-AB0AF8A6D61F}"/>
                  </a:ext>
                </a:extLst>
              </p:cNvPr>
              <p:cNvSpPr/>
              <p:nvPr/>
            </p:nvSpPr>
            <p:spPr bwMode="auto">
              <a:xfrm>
                <a:off x="8667936" y="9230425"/>
                <a:ext cx="408572" cy="1547862"/>
              </a:xfrm>
              <a:custGeom>
                <a:avLst/>
                <a:gdLst>
                  <a:gd name="T0" fmla="*/ 42 w 105"/>
                  <a:gd name="T1" fmla="*/ 17 h 394"/>
                  <a:gd name="T2" fmla="*/ 92 w 105"/>
                  <a:gd name="T3" fmla="*/ 0 h 394"/>
                  <a:gd name="T4" fmla="*/ 102 w 105"/>
                  <a:gd name="T5" fmla="*/ 0 h 394"/>
                  <a:gd name="T6" fmla="*/ 102 w 105"/>
                  <a:gd name="T7" fmla="*/ 29 h 394"/>
                  <a:gd name="T8" fmla="*/ 105 w 105"/>
                  <a:gd name="T9" fmla="*/ 29 h 394"/>
                  <a:gd name="T10" fmla="*/ 105 w 105"/>
                  <a:gd name="T11" fmla="*/ 122 h 394"/>
                  <a:gd name="T12" fmla="*/ 105 w 105"/>
                  <a:gd name="T13" fmla="*/ 155 h 394"/>
                  <a:gd name="T14" fmla="*/ 105 w 105"/>
                  <a:gd name="T15" fmla="*/ 205 h 394"/>
                  <a:gd name="T16" fmla="*/ 105 w 105"/>
                  <a:gd name="T17" fmla="*/ 218 h 394"/>
                  <a:gd name="T18" fmla="*/ 105 w 105"/>
                  <a:gd name="T19" fmla="*/ 298 h 394"/>
                  <a:gd name="T20" fmla="*/ 105 w 105"/>
                  <a:gd name="T21" fmla="*/ 331 h 394"/>
                  <a:gd name="T22" fmla="*/ 105 w 105"/>
                  <a:gd name="T23" fmla="*/ 394 h 394"/>
                  <a:gd name="T24" fmla="*/ 0 w 105"/>
                  <a:gd name="T25" fmla="*/ 394 h 394"/>
                  <a:gd name="T26" fmla="*/ 0 w 105"/>
                  <a:gd name="T27" fmla="*/ 218 h 394"/>
                  <a:gd name="T28" fmla="*/ 10 w 105"/>
                  <a:gd name="T29" fmla="*/ 218 h 394"/>
                  <a:gd name="T30" fmla="*/ 10 w 105"/>
                  <a:gd name="T31" fmla="*/ 155 h 394"/>
                  <a:gd name="T32" fmla="*/ 21 w 105"/>
                  <a:gd name="T33" fmla="*/ 155 h 394"/>
                  <a:gd name="T34" fmla="*/ 21 w 105"/>
                  <a:gd name="T35" fmla="*/ 122 h 394"/>
                  <a:gd name="T36" fmla="*/ 39 w 105"/>
                  <a:gd name="T37" fmla="*/ 122 h 394"/>
                  <a:gd name="T38" fmla="*/ 39 w 105"/>
                  <a:gd name="T39" fmla="*/ 29 h 394"/>
                  <a:gd name="T40" fmla="*/ 42 w 105"/>
                  <a:gd name="T41" fmla="*/ 29 h 394"/>
                  <a:gd name="T42" fmla="*/ 42 w 105"/>
                  <a:gd name="T43" fmla="*/ 17 h 394"/>
                  <a:gd name="T44" fmla="*/ 42 w 105"/>
                  <a:gd name="T45" fmla="*/ 17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5" h="394">
                    <a:moveTo>
                      <a:pt x="42" y="17"/>
                    </a:moveTo>
                    <a:lnTo>
                      <a:pt x="92" y="0"/>
                    </a:lnTo>
                    <a:lnTo>
                      <a:pt x="102" y="0"/>
                    </a:lnTo>
                    <a:lnTo>
                      <a:pt x="102" y="29"/>
                    </a:lnTo>
                    <a:lnTo>
                      <a:pt x="105" y="29"/>
                    </a:lnTo>
                    <a:lnTo>
                      <a:pt x="105" y="122"/>
                    </a:lnTo>
                    <a:lnTo>
                      <a:pt x="105" y="155"/>
                    </a:lnTo>
                    <a:lnTo>
                      <a:pt x="105" y="205"/>
                    </a:lnTo>
                    <a:lnTo>
                      <a:pt x="105" y="218"/>
                    </a:lnTo>
                    <a:lnTo>
                      <a:pt x="105" y="298"/>
                    </a:lnTo>
                    <a:lnTo>
                      <a:pt x="105" y="331"/>
                    </a:lnTo>
                    <a:lnTo>
                      <a:pt x="105" y="394"/>
                    </a:lnTo>
                    <a:lnTo>
                      <a:pt x="0" y="394"/>
                    </a:lnTo>
                    <a:lnTo>
                      <a:pt x="0" y="218"/>
                    </a:lnTo>
                    <a:lnTo>
                      <a:pt x="10" y="218"/>
                    </a:lnTo>
                    <a:lnTo>
                      <a:pt x="10" y="155"/>
                    </a:lnTo>
                    <a:lnTo>
                      <a:pt x="21" y="155"/>
                    </a:lnTo>
                    <a:lnTo>
                      <a:pt x="21" y="122"/>
                    </a:lnTo>
                    <a:lnTo>
                      <a:pt x="39" y="122"/>
                    </a:lnTo>
                    <a:lnTo>
                      <a:pt x="39" y="29"/>
                    </a:lnTo>
                    <a:lnTo>
                      <a:pt x="42" y="29"/>
                    </a:lnTo>
                    <a:lnTo>
                      <a:pt x="42" y="17"/>
                    </a:lnTo>
                    <a:lnTo>
                      <a:pt x="42" y="17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9" name="">
                <a:extLst>
                  <a:ext uri="{FF2B5EF4-FFF2-40B4-BE49-F238E27FC236}">
                    <a16:creationId xmlns:a16="http://schemas.microsoft.com/office/drawing/2014/main" id="{71EA8986-6B69-482E-B228-494CA687A03B}"/>
                  </a:ext>
                </a:extLst>
              </p:cNvPr>
              <p:cNvSpPr/>
              <p:nvPr/>
            </p:nvSpPr>
            <p:spPr bwMode="auto">
              <a:xfrm>
                <a:off x="9304364" y="9709712"/>
                <a:ext cx="1469286" cy="1068574"/>
              </a:xfrm>
              <a:custGeom>
                <a:avLst/>
                <a:gdLst>
                  <a:gd name="T0" fmla="*/ 109 w 375"/>
                  <a:gd name="T1" fmla="*/ 163 h 272"/>
                  <a:gd name="T2" fmla="*/ 138 w 375"/>
                  <a:gd name="T3" fmla="*/ 151 h 272"/>
                  <a:gd name="T4" fmla="*/ 145 w 375"/>
                  <a:gd name="T5" fmla="*/ 140 h 272"/>
                  <a:gd name="T6" fmla="*/ 147 w 375"/>
                  <a:gd name="T7" fmla="*/ 140 h 272"/>
                  <a:gd name="T8" fmla="*/ 155 w 375"/>
                  <a:gd name="T9" fmla="*/ 151 h 272"/>
                  <a:gd name="T10" fmla="*/ 183 w 375"/>
                  <a:gd name="T11" fmla="*/ 163 h 272"/>
                  <a:gd name="T12" fmla="*/ 183 w 375"/>
                  <a:gd name="T13" fmla="*/ 169 h 272"/>
                  <a:gd name="T14" fmla="*/ 178 w 375"/>
                  <a:gd name="T15" fmla="*/ 169 h 272"/>
                  <a:gd name="T16" fmla="*/ 178 w 375"/>
                  <a:gd name="T17" fmla="*/ 190 h 272"/>
                  <a:gd name="T18" fmla="*/ 358 w 375"/>
                  <a:gd name="T19" fmla="*/ 190 h 272"/>
                  <a:gd name="T20" fmla="*/ 358 w 375"/>
                  <a:gd name="T21" fmla="*/ 199 h 272"/>
                  <a:gd name="T22" fmla="*/ 375 w 375"/>
                  <a:gd name="T23" fmla="*/ 199 h 272"/>
                  <a:gd name="T24" fmla="*/ 375 w 375"/>
                  <a:gd name="T25" fmla="*/ 272 h 272"/>
                  <a:gd name="T26" fmla="*/ 0 w 375"/>
                  <a:gd name="T27" fmla="*/ 272 h 272"/>
                  <a:gd name="T28" fmla="*/ 0 w 375"/>
                  <a:gd name="T29" fmla="*/ 199 h 272"/>
                  <a:gd name="T30" fmla="*/ 17 w 375"/>
                  <a:gd name="T31" fmla="*/ 199 h 272"/>
                  <a:gd name="T32" fmla="*/ 17 w 375"/>
                  <a:gd name="T33" fmla="*/ 190 h 272"/>
                  <a:gd name="T34" fmla="*/ 27 w 375"/>
                  <a:gd name="T35" fmla="*/ 190 h 272"/>
                  <a:gd name="T36" fmla="*/ 27 w 375"/>
                  <a:gd name="T37" fmla="*/ 71 h 272"/>
                  <a:gd name="T38" fmla="*/ 30 w 375"/>
                  <a:gd name="T39" fmla="*/ 71 h 272"/>
                  <a:gd name="T40" fmla="*/ 30 w 375"/>
                  <a:gd name="T41" fmla="*/ 50 h 272"/>
                  <a:gd name="T42" fmla="*/ 34 w 375"/>
                  <a:gd name="T43" fmla="*/ 50 h 272"/>
                  <a:gd name="T44" fmla="*/ 34 w 375"/>
                  <a:gd name="T45" fmla="*/ 27 h 272"/>
                  <a:gd name="T46" fmla="*/ 38 w 375"/>
                  <a:gd name="T47" fmla="*/ 27 h 272"/>
                  <a:gd name="T48" fmla="*/ 38 w 375"/>
                  <a:gd name="T49" fmla="*/ 18 h 272"/>
                  <a:gd name="T50" fmla="*/ 42 w 375"/>
                  <a:gd name="T51" fmla="*/ 18 h 272"/>
                  <a:gd name="T52" fmla="*/ 51 w 375"/>
                  <a:gd name="T53" fmla="*/ 0 h 272"/>
                  <a:gd name="T54" fmla="*/ 55 w 375"/>
                  <a:gd name="T55" fmla="*/ 0 h 272"/>
                  <a:gd name="T56" fmla="*/ 65 w 375"/>
                  <a:gd name="T57" fmla="*/ 18 h 272"/>
                  <a:gd name="T58" fmla="*/ 69 w 375"/>
                  <a:gd name="T59" fmla="*/ 18 h 272"/>
                  <a:gd name="T60" fmla="*/ 69 w 375"/>
                  <a:gd name="T61" fmla="*/ 27 h 272"/>
                  <a:gd name="T62" fmla="*/ 73 w 375"/>
                  <a:gd name="T63" fmla="*/ 27 h 272"/>
                  <a:gd name="T64" fmla="*/ 73 w 375"/>
                  <a:gd name="T65" fmla="*/ 50 h 272"/>
                  <a:gd name="T66" fmla="*/ 76 w 375"/>
                  <a:gd name="T67" fmla="*/ 50 h 272"/>
                  <a:gd name="T68" fmla="*/ 76 w 375"/>
                  <a:gd name="T69" fmla="*/ 71 h 272"/>
                  <a:gd name="T70" fmla="*/ 80 w 375"/>
                  <a:gd name="T71" fmla="*/ 71 h 272"/>
                  <a:gd name="T72" fmla="*/ 80 w 375"/>
                  <a:gd name="T73" fmla="*/ 190 h 272"/>
                  <a:gd name="T74" fmla="*/ 115 w 375"/>
                  <a:gd name="T75" fmla="*/ 190 h 272"/>
                  <a:gd name="T76" fmla="*/ 115 w 375"/>
                  <a:gd name="T77" fmla="*/ 169 h 272"/>
                  <a:gd name="T78" fmla="*/ 109 w 375"/>
                  <a:gd name="T79" fmla="*/ 169 h 272"/>
                  <a:gd name="T80" fmla="*/ 109 w 375"/>
                  <a:gd name="T81" fmla="*/ 163 h 272"/>
                  <a:gd name="T82" fmla="*/ 109 w 375"/>
                  <a:gd name="T83" fmla="*/ 163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75" h="272">
                    <a:moveTo>
                      <a:pt x="109" y="163"/>
                    </a:moveTo>
                    <a:lnTo>
                      <a:pt x="138" y="151"/>
                    </a:lnTo>
                    <a:lnTo>
                      <a:pt x="145" y="140"/>
                    </a:lnTo>
                    <a:lnTo>
                      <a:pt x="147" y="140"/>
                    </a:lnTo>
                    <a:lnTo>
                      <a:pt x="155" y="151"/>
                    </a:lnTo>
                    <a:lnTo>
                      <a:pt x="183" y="163"/>
                    </a:lnTo>
                    <a:lnTo>
                      <a:pt x="183" y="169"/>
                    </a:lnTo>
                    <a:lnTo>
                      <a:pt x="178" y="169"/>
                    </a:lnTo>
                    <a:lnTo>
                      <a:pt x="178" y="190"/>
                    </a:lnTo>
                    <a:lnTo>
                      <a:pt x="358" y="190"/>
                    </a:lnTo>
                    <a:lnTo>
                      <a:pt x="358" y="199"/>
                    </a:lnTo>
                    <a:lnTo>
                      <a:pt x="375" y="199"/>
                    </a:lnTo>
                    <a:lnTo>
                      <a:pt x="375" y="272"/>
                    </a:lnTo>
                    <a:lnTo>
                      <a:pt x="0" y="272"/>
                    </a:lnTo>
                    <a:lnTo>
                      <a:pt x="0" y="199"/>
                    </a:lnTo>
                    <a:lnTo>
                      <a:pt x="17" y="199"/>
                    </a:lnTo>
                    <a:lnTo>
                      <a:pt x="17" y="190"/>
                    </a:lnTo>
                    <a:lnTo>
                      <a:pt x="27" y="190"/>
                    </a:lnTo>
                    <a:lnTo>
                      <a:pt x="27" y="71"/>
                    </a:lnTo>
                    <a:lnTo>
                      <a:pt x="30" y="71"/>
                    </a:lnTo>
                    <a:lnTo>
                      <a:pt x="30" y="50"/>
                    </a:lnTo>
                    <a:lnTo>
                      <a:pt x="34" y="50"/>
                    </a:lnTo>
                    <a:lnTo>
                      <a:pt x="34" y="27"/>
                    </a:lnTo>
                    <a:lnTo>
                      <a:pt x="38" y="27"/>
                    </a:lnTo>
                    <a:lnTo>
                      <a:pt x="38" y="18"/>
                    </a:lnTo>
                    <a:lnTo>
                      <a:pt x="42" y="18"/>
                    </a:lnTo>
                    <a:lnTo>
                      <a:pt x="51" y="0"/>
                    </a:lnTo>
                    <a:lnTo>
                      <a:pt x="55" y="0"/>
                    </a:lnTo>
                    <a:lnTo>
                      <a:pt x="65" y="18"/>
                    </a:lnTo>
                    <a:lnTo>
                      <a:pt x="69" y="18"/>
                    </a:lnTo>
                    <a:lnTo>
                      <a:pt x="69" y="27"/>
                    </a:lnTo>
                    <a:lnTo>
                      <a:pt x="73" y="27"/>
                    </a:lnTo>
                    <a:lnTo>
                      <a:pt x="73" y="50"/>
                    </a:lnTo>
                    <a:lnTo>
                      <a:pt x="76" y="50"/>
                    </a:lnTo>
                    <a:lnTo>
                      <a:pt x="76" y="71"/>
                    </a:lnTo>
                    <a:lnTo>
                      <a:pt x="80" y="71"/>
                    </a:lnTo>
                    <a:lnTo>
                      <a:pt x="80" y="190"/>
                    </a:lnTo>
                    <a:lnTo>
                      <a:pt x="115" y="190"/>
                    </a:lnTo>
                    <a:lnTo>
                      <a:pt x="115" y="169"/>
                    </a:lnTo>
                    <a:lnTo>
                      <a:pt x="109" y="169"/>
                    </a:lnTo>
                    <a:lnTo>
                      <a:pt x="109" y="163"/>
                    </a:lnTo>
                    <a:lnTo>
                      <a:pt x="109" y="163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0" name="">
                <a:extLst>
                  <a:ext uri="{FF2B5EF4-FFF2-40B4-BE49-F238E27FC236}">
                    <a16:creationId xmlns:a16="http://schemas.microsoft.com/office/drawing/2014/main" id="{60981EF1-5EF5-4098-B310-F6515D1038CC}"/>
                  </a:ext>
                </a:extLst>
              </p:cNvPr>
              <p:cNvSpPr/>
              <p:nvPr/>
            </p:nvSpPr>
            <p:spPr bwMode="auto">
              <a:xfrm>
                <a:off x="10812938" y="10511143"/>
                <a:ext cx="141428" cy="267144"/>
              </a:xfrm>
              <a:custGeom>
                <a:avLst/>
                <a:gdLst>
                  <a:gd name="T0" fmla="*/ 0 w 37"/>
                  <a:gd name="T1" fmla="*/ 0 h 67"/>
                  <a:gd name="T2" fmla="*/ 37 w 37"/>
                  <a:gd name="T3" fmla="*/ 0 h 67"/>
                  <a:gd name="T4" fmla="*/ 37 w 37"/>
                  <a:gd name="T5" fmla="*/ 67 h 67"/>
                  <a:gd name="T6" fmla="*/ 0 w 37"/>
                  <a:gd name="T7" fmla="*/ 67 h 67"/>
                  <a:gd name="T8" fmla="*/ 0 w 37"/>
                  <a:gd name="T9" fmla="*/ 0 h 67"/>
                  <a:gd name="T10" fmla="*/ 0 w 3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67">
                    <a:moveTo>
                      <a:pt x="0" y="0"/>
                    </a:moveTo>
                    <a:lnTo>
                      <a:pt x="37" y="0"/>
                    </a:lnTo>
                    <a:lnTo>
                      <a:pt x="37" y="67"/>
                    </a:lnTo>
                    <a:lnTo>
                      <a:pt x="0" y="6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77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1" name="">
                <a:extLst>
                  <a:ext uri="{FF2B5EF4-FFF2-40B4-BE49-F238E27FC236}">
                    <a16:creationId xmlns:a16="http://schemas.microsoft.com/office/drawing/2014/main" id="{1C1523CE-4FB4-4C44-89DB-0AAA3C76C1EF}"/>
                  </a:ext>
                </a:extLst>
              </p:cNvPr>
              <p:cNvSpPr/>
              <p:nvPr/>
            </p:nvSpPr>
            <p:spPr bwMode="auto">
              <a:xfrm>
                <a:off x="10915084" y="10581856"/>
                <a:ext cx="424287" cy="196431"/>
              </a:xfrm>
              <a:custGeom>
                <a:avLst/>
                <a:gdLst>
                  <a:gd name="T0" fmla="*/ 63 w 109"/>
                  <a:gd name="T1" fmla="*/ 0 h 50"/>
                  <a:gd name="T2" fmla="*/ 109 w 109"/>
                  <a:gd name="T3" fmla="*/ 0 h 50"/>
                  <a:gd name="T4" fmla="*/ 109 w 109"/>
                  <a:gd name="T5" fmla="*/ 25 h 50"/>
                  <a:gd name="T6" fmla="*/ 109 w 109"/>
                  <a:gd name="T7" fmla="*/ 50 h 50"/>
                  <a:gd name="T8" fmla="*/ 63 w 109"/>
                  <a:gd name="T9" fmla="*/ 50 h 50"/>
                  <a:gd name="T10" fmla="*/ 0 w 109"/>
                  <a:gd name="T11" fmla="*/ 50 h 50"/>
                  <a:gd name="T12" fmla="*/ 0 w 109"/>
                  <a:gd name="T13" fmla="*/ 25 h 50"/>
                  <a:gd name="T14" fmla="*/ 63 w 109"/>
                  <a:gd name="T15" fmla="*/ 25 h 50"/>
                  <a:gd name="T16" fmla="*/ 63 w 109"/>
                  <a:gd name="T17" fmla="*/ 0 h 50"/>
                  <a:gd name="T18" fmla="*/ 63 w 109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9" h="50">
                    <a:moveTo>
                      <a:pt x="63" y="0"/>
                    </a:moveTo>
                    <a:lnTo>
                      <a:pt x="109" y="0"/>
                    </a:lnTo>
                    <a:lnTo>
                      <a:pt x="109" y="25"/>
                    </a:lnTo>
                    <a:lnTo>
                      <a:pt x="109" y="50"/>
                    </a:lnTo>
                    <a:lnTo>
                      <a:pt x="63" y="50"/>
                    </a:lnTo>
                    <a:lnTo>
                      <a:pt x="0" y="50"/>
                    </a:lnTo>
                    <a:lnTo>
                      <a:pt x="0" y="25"/>
                    </a:lnTo>
                    <a:lnTo>
                      <a:pt x="63" y="25"/>
                    </a:lnTo>
                    <a:lnTo>
                      <a:pt x="63" y="0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40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2" name="">
                <a:extLst>
                  <a:ext uri="{FF2B5EF4-FFF2-40B4-BE49-F238E27FC236}">
                    <a16:creationId xmlns:a16="http://schemas.microsoft.com/office/drawing/2014/main" id="{3F63EC5B-A9DD-4BFE-9664-90CD3623CB83}"/>
                  </a:ext>
                </a:extLst>
              </p:cNvPr>
              <p:cNvSpPr/>
              <p:nvPr/>
            </p:nvSpPr>
            <p:spPr bwMode="auto">
              <a:xfrm>
                <a:off x="11221511" y="10071142"/>
                <a:ext cx="369283" cy="707144"/>
              </a:xfrm>
              <a:custGeom>
                <a:avLst/>
                <a:gdLst>
                  <a:gd name="T0" fmla="*/ 30 w 93"/>
                  <a:gd name="T1" fmla="*/ 27 h 180"/>
                  <a:gd name="T2" fmla="*/ 44 w 93"/>
                  <a:gd name="T3" fmla="*/ 0 h 180"/>
                  <a:gd name="T4" fmla="*/ 49 w 93"/>
                  <a:gd name="T5" fmla="*/ 0 h 180"/>
                  <a:gd name="T6" fmla="*/ 63 w 93"/>
                  <a:gd name="T7" fmla="*/ 27 h 180"/>
                  <a:gd name="T8" fmla="*/ 68 w 93"/>
                  <a:gd name="T9" fmla="*/ 27 h 180"/>
                  <a:gd name="T10" fmla="*/ 68 w 93"/>
                  <a:gd name="T11" fmla="*/ 59 h 180"/>
                  <a:gd name="T12" fmla="*/ 93 w 93"/>
                  <a:gd name="T13" fmla="*/ 59 h 180"/>
                  <a:gd name="T14" fmla="*/ 93 w 93"/>
                  <a:gd name="T15" fmla="*/ 180 h 180"/>
                  <a:gd name="T16" fmla="*/ 0 w 93"/>
                  <a:gd name="T17" fmla="*/ 180 h 180"/>
                  <a:gd name="T18" fmla="*/ 0 w 93"/>
                  <a:gd name="T19" fmla="*/ 59 h 180"/>
                  <a:gd name="T20" fmla="*/ 24 w 93"/>
                  <a:gd name="T21" fmla="*/ 59 h 180"/>
                  <a:gd name="T22" fmla="*/ 24 w 93"/>
                  <a:gd name="T23" fmla="*/ 27 h 180"/>
                  <a:gd name="T24" fmla="*/ 30 w 93"/>
                  <a:gd name="T25" fmla="*/ 27 h 180"/>
                  <a:gd name="T26" fmla="*/ 30 w 93"/>
                  <a:gd name="T27" fmla="*/ 27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3" h="180">
                    <a:moveTo>
                      <a:pt x="30" y="27"/>
                    </a:moveTo>
                    <a:lnTo>
                      <a:pt x="44" y="0"/>
                    </a:lnTo>
                    <a:lnTo>
                      <a:pt x="49" y="0"/>
                    </a:lnTo>
                    <a:lnTo>
                      <a:pt x="63" y="27"/>
                    </a:lnTo>
                    <a:lnTo>
                      <a:pt x="68" y="27"/>
                    </a:lnTo>
                    <a:lnTo>
                      <a:pt x="68" y="59"/>
                    </a:lnTo>
                    <a:lnTo>
                      <a:pt x="93" y="59"/>
                    </a:lnTo>
                    <a:lnTo>
                      <a:pt x="93" y="180"/>
                    </a:lnTo>
                    <a:lnTo>
                      <a:pt x="0" y="180"/>
                    </a:lnTo>
                    <a:lnTo>
                      <a:pt x="0" y="59"/>
                    </a:lnTo>
                    <a:lnTo>
                      <a:pt x="24" y="59"/>
                    </a:lnTo>
                    <a:lnTo>
                      <a:pt x="24" y="27"/>
                    </a:lnTo>
                    <a:lnTo>
                      <a:pt x="30" y="27"/>
                    </a:lnTo>
                    <a:lnTo>
                      <a:pt x="30" y="27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3" name="">
                <a:extLst>
                  <a:ext uri="{FF2B5EF4-FFF2-40B4-BE49-F238E27FC236}">
                    <a16:creationId xmlns:a16="http://schemas.microsoft.com/office/drawing/2014/main" id="{1868C2DB-E396-49A4-9846-BE454B4C41C2}"/>
                  </a:ext>
                </a:extLst>
              </p:cNvPr>
              <p:cNvSpPr/>
              <p:nvPr/>
            </p:nvSpPr>
            <p:spPr bwMode="auto">
              <a:xfrm>
                <a:off x="11637941" y="10550427"/>
                <a:ext cx="157142" cy="227860"/>
              </a:xfrm>
              <a:custGeom>
                <a:avLst/>
                <a:gdLst>
                  <a:gd name="T0" fmla="*/ 0 w 40"/>
                  <a:gd name="T1" fmla="*/ 0 h 58"/>
                  <a:gd name="T2" fmla="*/ 40 w 40"/>
                  <a:gd name="T3" fmla="*/ 0 h 58"/>
                  <a:gd name="T4" fmla="*/ 40 w 40"/>
                  <a:gd name="T5" fmla="*/ 58 h 58"/>
                  <a:gd name="T6" fmla="*/ 0 w 40"/>
                  <a:gd name="T7" fmla="*/ 58 h 58"/>
                  <a:gd name="T8" fmla="*/ 0 w 40"/>
                  <a:gd name="T9" fmla="*/ 0 h 58"/>
                  <a:gd name="T10" fmla="*/ 0 w 40"/>
                  <a:gd name="T11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58">
                    <a:moveTo>
                      <a:pt x="0" y="0"/>
                    </a:moveTo>
                    <a:lnTo>
                      <a:pt x="40" y="0"/>
                    </a:lnTo>
                    <a:lnTo>
                      <a:pt x="40" y="58"/>
                    </a:lnTo>
                    <a:lnTo>
                      <a:pt x="0" y="5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6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4" name="">
                <a:extLst>
                  <a:ext uri="{FF2B5EF4-FFF2-40B4-BE49-F238E27FC236}">
                    <a16:creationId xmlns:a16="http://schemas.microsoft.com/office/drawing/2014/main" id="{F794E857-DEA5-404B-B738-8C4508D430D3}"/>
                  </a:ext>
                </a:extLst>
              </p:cNvPr>
              <p:cNvSpPr/>
              <p:nvPr/>
            </p:nvSpPr>
            <p:spPr bwMode="auto">
              <a:xfrm>
                <a:off x="11818654" y="10471856"/>
                <a:ext cx="149283" cy="306432"/>
              </a:xfrm>
              <a:custGeom>
                <a:avLst/>
                <a:gdLst>
                  <a:gd name="T0" fmla="*/ 0 w 38"/>
                  <a:gd name="T1" fmla="*/ 0 h 79"/>
                  <a:gd name="T2" fmla="*/ 38 w 38"/>
                  <a:gd name="T3" fmla="*/ 0 h 79"/>
                  <a:gd name="T4" fmla="*/ 38 w 38"/>
                  <a:gd name="T5" fmla="*/ 79 h 79"/>
                  <a:gd name="T6" fmla="*/ 0 w 38"/>
                  <a:gd name="T7" fmla="*/ 79 h 79"/>
                  <a:gd name="T8" fmla="*/ 0 w 38"/>
                  <a:gd name="T9" fmla="*/ 0 h 79"/>
                  <a:gd name="T10" fmla="*/ 0 w 38"/>
                  <a:gd name="T11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79">
                    <a:moveTo>
                      <a:pt x="0" y="0"/>
                    </a:moveTo>
                    <a:lnTo>
                      <a:pt x="38" y="0"/>
                    </a:lnTo>
                    <a:lnTo>
                      <a:pt x="38" y="79"/>
                    </a:lnTo>
                    <a:lnTo>
                      <a:pt x="0" y="7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9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5" name="">
                <a:extLst>
                  <a:ext uri="{FF2B5EF4-FFF2-40B4-BE49-F238E27FC236}">
                    <a16:creationId xmlns:a16="http://schemas.microsoft.com/office/drawing/2014/main" id="{C77522A0-B9B3-480C-97F3-97B006BDA0F7}"/>
                  </a:ext>
                </a:extLst>
              </p:cNvPr>
              <p:cNvSpPr/>
              <p:nvPr/>
            </p:nvSpPr>
            <p:spPr bwMode="auto">
              <a:xfrm>
                <a:off x="8141506" y="10550427"/>
                <a:ext cx="502858" cy="227860"/>
              </a:xfrm>
              <a:custGeom>
                <a:avLst/>
                <a:gdLst>
                  <a:gd name="T0" fmla="*/ 0 w 129"/>
                  <a:gd name="T1" fmla="*/ 0 h 58"/>
                  <a:gd name="T2" fmla="*/ 129 w 129"/>
                  <a:gd name="T3" fmla="*/ 0 h 58"/>
                  <a:gd name="T4" fmla="*/ 129 w 129"/>
                  <a:gd name="T5" fmla="*/ 58 h 58"/>
                  <a:gd name="T6" fmla="*/ 0 w 129"/>
                  <a:gd name="T7" fmla="*/ 58 h 58"/>
                  <a:gd name="T8" fmla="*/ 0 w 129"/>
                  <a:gd name="T9" fmla="*/ 0 h 58"/>
                  <a:gd name="T10" fmla="*/ 0 w 129"/>
                  <a:gd name="T11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9" h="58">
                    <a:moveTo>
                      <a:pt x="0" y="0"/>
                    </a:moveTo>
                    <a:lnTo>
                      <a:pt x="129" y="0"/>
                    </a:lnTo>
                    <a:lnTo>
                      <a:pt x="129" y="58"/>
                    </a:lnTo>
                    <a:lnTo>
                      <a:pt x="0" y="5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6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6" name="">
                <a:extLst>
                  <a:ext uri="{FF2B5EF4-FFF2-40B4-BE49-F238E27FC236}">
                    <a16:creationId xmlns:a16="http://schemas.microsoft.com/office/drawing/2014/main" id="{82CF189B-3DFE-4E06-A045-CD3538DF4E93}"/>
                  </a:ext>
                </a:extLst>
              </p:cNvPr>
              <p:cNvSpPr/>
              <p:nvPr/>
            </p:nvSpPr>
            <p:spPr bwMode="auto">
              <a:xfrm>
                <a:off x="11266330" y="8664709"/>
                <a:ext cx="793570" cy="2113579"/>
              </a:xfrm>
              <a:custGeom>
                <a:avLst/>
                <a:gdLst>
                  <a:gd name="T0" fmla="*/ 145 w 200"/>
                  <a:gd name="T1" fmla="*/ 446 h 538"/>
                  <a:gd name="T2" fmla="*/ 195 w 200"/>
                  <a:gd name="T3" fmla="*/ 446 h 538"/>
                  <a:gd name="T4" fmla="*/ 195 w 200"/>
                  <a:gd name="T5" fmla="*/ 456 h 538"/>
                  <a:gd name="T6" fmla="*/ 200 w 200"/>
                  <a:gd name="T7" fmla="*/ 456 h 538"/>
                  <a:gd name="T8" fmla="*/ 200 w 200"/>
                  <a:gd name="T9" fmla="*/ 538 h 538"/>
                  <a:gd name="T10" fmla="*/ 145 w 200"/>
                  <a:gd name="T11" fmla="*/ 538 h 538"/>
                  <a:gd name="T12" fmla="*/ 95 w 200"/>
                  <a:gd name="T13" fmla="*/ 538 h 538"/>
                  <a:gd name="T14" fmla="*/ 46 w 200"/>
                  <a:gd name="T15" fmla="*/ 538 h 538"/>
                  <a:gd name="T16" fmla="*/ 34 w 200"/>
                  <a:gd name="T17" fmla="*/ 538 h 538"/>
                  <a:gd name="T18" fmla="*/ 0 w 200"/>
                  <a:gd name="T19" fmla="*/ 538 h 538"/>
                  <a:gd name="T20" fmla="*/ 0 w 200"/>
                  <a:gd name="T21" fmla="*/ 482 h 538"/>
                  <a:gd name="T22" fmla="*/ 34 w 200"/>
                  <a:gd name="T23" fmla="*/ 482 h 538"/>
                  <a:gd name="T24" fmla="*/ 34 w 200"/>
                  <a:gd name="T25" fmla="*/ 287 h 538"/>
                  <a:gd name="T26" fmla="*/ 55 w 200"/>
                  <a:gd name="T27" fmla="*/ 287 h 538"/>
                  <a:gd name="T28" fmla="*/ 55 w 200"/>
                  <a:gd name="T29" fmla="*/ 152 h 538"/>
                  <a:gd name="T30" fmla="*/ 55 w 200"/>
                  <a:gd name="T31" fmla="*/ 146 h 538"/>
                  <a:gd name="T32" fmla="*/ 67 w 200"/>
                  <a:gd name="T33" fmla="*/ 146 h 538"/>
                  <a:gd name="T34" fmla="*/ 67 w 200"/>
                  <a:gd name="T35" fmla="*/ 64 h 538"/>
                  <a:gd name="T36" fmla="*/ 72 w 200"/>
                  <a:gd name="T37" fmla="*/ 64 h 538"/>
                  <a:gd name="T38" fmla="*/ 74 w 200"/>
                  <a:gd name="T39" fmla="*/ 31 h 538"/>
                  <a:gd name="T40" fmla="*/ 76 w 200"/>
                  <a:gd name="T41" fmla="*/ 64 h 538"/>
                  <a:gd name="T42" fmla="*/ 84 w 200"/>
                  <a:gd name="T43" fmla="*/ 64 h 538"/>
                  <a:gd name="T44" fmla="*/ 86 w 200"/>
                  <a:gd name="T45" fmla="*/ 0 h 538"/>
                  <a:gd name="T46" fmla="*/ 88 w 200"/>
                  <a:gd name="T47" fmla="*/ 64 h 538"/>
                  <a:gd name="T48" fmla="*/ 99 w 200"/>
                  <a:gd name="T49" fmla="*/ 64 h 538"/>
                  <a:gd name="T50" fmla="*/ 99 w 200"/>
                  <a:gd name="T51" fmla="*/ 64 h 538"/>
                  <a:gd name="T52" fmla="*/ 95 w 200"/>
                  <a:gd name="T53" fmla="*/ 64 h 538"/>
                  <a:gd name="T54" fmla="*/ 97 w 200"/>
                  <a:gd name="T55" fmla="*/ 23 h 538"/>
                  <a:gd name="T56" fmla="*/ 99 w 200"/>
                  <a:gd name="T57" fmla="*/ 60 h 538"/>
                  <a:gd name="T58" fmla="*/ 109 w 200"/>
                  <a:gd name="T59" fmla="*/ 60 h 538"/>
                  <a:gd name="T60" fmla="*/ 109 w 200"/>
                  <a:gd name="T61" fmla="*/ 52 h 538"/>
                  <a:gd name="T62" fmla="*/ 111 w 200"/>
                  <a:gd name="T63" fmla="*/ 64 h 538"/>
                  <a:gd name="T64" fmla="*/ 109 w 200"/>
                  <a:gd name="T65" fmla="*/ 64 h 538"/>
                  <a:gd name="T66" fmla="*/ 109 w 200"/>
                  <a:gd name="T67" fmla="*/ 64 h 538"/>
                  <a:gd name="T68" fmla="*/ 111 w 200"/>
                  <a:gd name="T69" fmla="*/ 64 h 538"/>
                  <a:gd name="T70" fmla="*/ 111 w 200"/>
                  <a:gd name="T71" fmla="*/ 146 h 538"/>
                  <a:gd name="T72" fmla="*/ 120 w 200"/>
                  <a:gd name="T73" fmla="*/ 146 h 538"/>
                  <a:gd name="T74" fmla="*/ 120 w 200"/>
                  <a:gd name="T75" fmla="*/ 152 h 538"/>
                  <a:gd name="T76" fmla="*/ 128 w 200"/>
                  <a:gd name="T77" fmla="*/ 152 h 538"/>
                  <a:gd name="T78" fmla="*/ 128 w 200"/>
                  <a:gd name="T79" fmla="*/ 287 h 538"/>
                  <a:gd name="T80" fmla="*/ 145 w 200"/>
                  <a:gd name="T81" fmla="*/ 287 h 538"/>
                  <a:gd name="T82" fmla="*/ 145 w 200"/>
                  <a:gd name="T83" fmla="*/ 446 h 538"/>
                  <a:gd name="T84" fmla="*/ 145 w 200"/>
                  <a:gd name="T85" fmla="*/ 446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0" h="538">
                    <a:moveTo>
                      <a:pt x="145" y="446"/>
                    </a:moveTo>
                    <a:lnTo>
                      <a:pt x="195" y="446"/>
                    </a:lnTo>
                    <a:lnTo>
                      <a:pt x="195" y="456"/>
                    </a:lnTo>
                    <a:lnTo>
                      <a:pt x="200" y="456"/>
                    </a:lnTo>
                    <a:lnTo>
                      <a:pt x="200" y="538"/>
                    </a:lnTo>
                    <a:lnTo>
                      <a:pt x="145" y="538"/>
                    </a:lnTo>
                    <a:lnTo>
                      <a:pt x="95" y="538"/>
                    </a:lnTo>
                    <a:lnTo>
                      <a:pt x="46" y="538"/>
                    </a:lnTo>
                    <a:lnTo>
                      <a:pt x="34" y="538"/>
                    </a:lnTo>
                    <a:lnTo>
                      <a:pt x="0" y="538"/>
                    </a:lnTo>
                    <a:lnTo>
                      <a:pt x="0" y="482"/>
                    </a:lnTo>
                    <a:lnTo>
                      <a:pt x="34" y="482"/>
                    </a:lnTo>
                    <a:lnTo>
                      <a:pt x="34" y="287"/>
                    </a:lnTo>
                    <a:lnTo>
                      <a:pt x="55" y="287"/>
                    </a:lnTo>
                    <a:lnTo>
                      <a:pt x="55" y="152"/>
                    </a:lnTo>
                    <a:lnTo>
                      <a:pt x="55" y="146"/>
                    </a:lnTo>
                    <a:lnTo>
                      <a:pt x="67" y="146"/>
                    </a:lnTo>
                    <a:lnTo>
                      <a:pt x="67" y="64"/>
                    </a:lnTo>
                    <a:lnTo>
                      <a:pt x="72" y="64"/>
                    </a:lnTo>
                    <a:lnTo>
                      <a:pt x="74" y="31"/>
                    </a:lnTo>
                    <a:lnTo>
                      <a:pt x="76" y="64"/>
                    </a:lnTo>
                    <a:lnTo>
                      <a:pt x="84" y="64"/>
                    </a:lnTo>
                    <a:lnTo>
                      <a:pt x="86" y="0"/>
                    </a:lnTo>
                    <a:lnTo>
                      <a:pt x="88" y="64"/>
                    </a:lnTo>
                    <a:lnTo>
                      <a:pt x="99" y="64"/>
                    </a:lnTo>
                    <a:lnTo>
                      <a:pt x="99" y="64"/>
                    </a:lnTo>
                    <a:lnTo>
                      <a:pt x="95" y="64"/>
                    </a:lnTo>
                    <a:lnTo>
                      <a:pt x="97" y="23"/>
                    </a:lnTo>
                    <a:lnTo>
                      <a:pt x="99" y="60"/>
                    </a:lnTo>
                    <a:lnTo>
                      <a:pt x="109" y="60"/>
                    </a:lnTo>
                    <a:lnTo>
                      <a:pt x="109" y="52"/>
                    </a:lnTo>
                    <a:lnTo>
                      <a:pt x="111" y="64"/>
                    </a:lnTo>
                    <a:lnTo>
                      <a:pt x="109" y="64"/>
                    </a:lnTo>
                    <a:lnTo>
                      <a:pt x="109" y="64"/>
                    </a:lnTo>
                    <a:lnTo>
                      <a:pt x="111" y="64"/>
                    </a:lnTo>
                    <a:lnTo>
                      <a:pt x="111" y="146"/>
                    </a:lnTo>
                    <a:lnTo>
                      <a:pt x="120" y="146"/>
                    </a:lnTo>
                    <a:lnTo>
                      <a:pt x="120" y="152"/>
                    </a:lnTo>
                    <a:lnTo>
                      <a:pt x="128" y="152"/>
                    </a:lnTo>
                    <a:lnTo>
                      <a:pt x="128" y="287"/>
                    </a:lnTo>
                    <a:lnTo>
                      <a:pt x="145" y="287"/>
                    </a:lnTo>
                    <a:lnTo>
                      <a:pt x="145" y="446"/>
                    </a:lnTo>
                    <a:lnTo>
                      <a:pt x="145" y="446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7" name="">
                <a:extLst>
                  <a:ext uri="{FF2B5EF4-FFF2-40B4-BE49-F238E27FC236}">
                    <a16:creationId xmlns:a16="http://schemas.microsoft.com/office/drawing/2014/main" id="{FBC7D11C-B9EF-49BC-B522-9B2E86DC6716}"/>
                  </a:ext>
                </a:extLst>
              </p:cNvPr>
              <p:cNvSpPr/>
              <p:nvPr/>
            </p:nvSpPr>
            <p:spPr bwMode="auto">
              <a:xfrm>
                <a:off x="5085206" y="9442574"/>
                <a:ext cx="7099638" cy="1359291"/>
              </a:xfrm>
              <a:custGeom>
                <a:avLst/>
                <a:gdLst>
                  <a:gd name="T0" fmla="*/ 2006 w 2031"/>
                  <a:gd name="T1" fmla="*/ 347 h 347"/>
                  <a:gd name="T2" fmla="*/ 2031 w 2031"/>
                  <a:gd name="T3" fmla="*/ 347 h 347"/>
                  <a:gd name="T4" fmla="*/ 2018 w 2031"/>
                  <a:gd name="T5" fmla="*/ 306 h 347"/>
                  <a:gd name="T6" fmla="*/ 2006 w 2031"/>
                  <a:gd name="T7" fmla="*/ 324 h 347"/>
                  <a:gd name="T8" fmla="*/ 1972 w 2031"/>
                  <a:gd name="T9" fmla="*/ 293 h 347"/>
                  <a:gd name="T10" fmla="*/ 1972 w 2031"/>
                  <a:gd name="T11" fmla="*/ 347 h 347"/>
                  <a:gd name="T12" fmla="*/ 13 w 2031"/>
                  <a:gd name="T13" fmla="*/ 176 h 347"/>
                  <a:gd name="T14" fmla="*/ 13 w 2031"/>
                  <a:gd name="T15" fmla="*/ 347 h 347"/>
                  <a:gd name="T16" fmla="*/ 73 w 2031"/>
                  <a:gd name="T17" fmla="*/ 176 h 347"/>
                  <a:gd name="T18" fmla="*/ 65 w 2031"/>
                  <a:gd name="T19" fmla="*/ 159 h 347"/>
                  <a:gd name="T20" fmla="*/ 8 w 2031"/>
                  <a:gd name="T21" fmla="*/ 159 h 347"/>
                  <a:gd name="T22" fmla="*/ 235 w 2031"/>
                  <a:gd name="T23" fmla="*/ 347 h 347"/>
                  <a:gd name="T24" fmla="*/ 174 w 2031"/>
                  <a:gd name="T25" fmla="*/ 347 h 347"/>
                  <a:gd name="T26" fmla="*/ 413 w 2031"/>
                  <a:gd name="T27" fmla="*/ 129 h 347"/>
                  <a:gd name="T28" fmla="*/ 388 w 2031"/>
                  <a:gd name="T29" fmla="*/ 134 h 347"/>
                  <a:gd name="T30" fmla="*/ 362 w 2031"/>
                  <a:gd name="T31" fmla="*/ 347 h 347"/>
                  <a:gd name="T32" fmla="*/ 442 w 2031"/>
                  <a:gd name="T33" fmla="*/ 347 h 347"/>
                  <a:gd name="T34" fmla="*/ 438 w 2031"/>
                  <a:gd name="T35" fmla="*/ 150 h 347"/>
                  <a:gd name="T36" fmla="*/ 413 w 2031"/>
                  <a:gd name="T37" fmla="*/ 134 h 347"/>
                  <a:gd name="T38" fmla="*/ 547 w 2031"/>
                  <a:gd name="T39" fmla="*/ 138 h 347"/>
                  <a:gd name="T40" fmla="*/ 484 w 2031"/>
                  <a:gd name="T41" fmla="*/ 347 h 347"/>
                  <a:gd name="T42" fmla="*/ 601 w 2031"/>
                  <a:gd name="T43" fmla="*/ 220 h 347"/>
                  <a:gd name="T44" fmla="*/ 559 w 2031"/>
                  <a:gd name="T45" fmla="*/ 205 h 347"/>
                  <a:gd name="T46" fmla="*/ 583 w 2031"/>
                  <a:gd name="T47" fmla="*/ 347 h 347"/>
                  <a:gd name="T48" fmla="*/ 666 w 2031"/>
                  <a:gd name="T49" fmla="*/ 347 h 347"/>
                  <a:gd name="T50" fmla="*/ 641 w 2031"/>
                  <a:gd name="T51" fmla="*/ 347 h 347"/>
                  <a:gd name="T52" fmla="*/ 719 w 2031"/>
                  <a:gd name="T53" fmla="*/ 347 h 347"/>
                  <a:gd name="T54" fmla="*/ 694 w 2031"/>
                  <a:gd name="T55" fmla="*/ 347 h 347"/>
                  <a:gd name="T56" fmla="*/ 763 w 2031"/>
                  <a:gd name="T57" fmla="*/ 347 h 347"/>
                  <a:gd name="T58" fmla="*/ 725 w 2031"/>
                  <a:gd name="T59" fmla="*/ 347 h 347"/>
                  <a:gd name="T60" fmla="*/ 876 w 2031"/>
                  <a:gd name="T61" fmla="*/ 347 h 347"/>
                  <a:gd name="T62" fmla="*/ 838 w 2031"/>
                  <a:gd name="T63" fmla="*/ 347 h 347"/>
                  <a:gd name="T64" fmla="*/ 972 w 2031"/>
                  <a:gd name="T65" fmla="*/ 347 h 347"/>
                  <a:gd name="T66" fmla="*/ 939 w 2031"/>
                  <a:gd name="T67" fmla="*/ 347 h 347"/>
                  <a:gd name="T68" fmla="*/ 1086 w 2031"/>
                  <a:gd name="T69" fmla="*/ 347 h 347"/>
                  <a:gd name="T70" fmla="*/ 1012 w 2031"/>
                  <a:gd name="T71" fmla="*/ 347 h 347"/>
                  <a:gd name="T72" fmla="*/ 1217 w 2031"/>
                  <a:gd name="T73" fmla="*/ 347 h 347"/>
                  <a:gd name="T74" fmla="*/ 1199 w 2031"/>
                  <a:gd name="T75" fmla="*/ 6 h 347"/>
                  <a:gd name="T76" fmla="*/ 1142 w 2031"/>
                  <a:gd name="T77" fmla="*/ 347 h 347"/>
                  <a:gd name="T78" fmla="*/ 1477 w 2031"/>
                  <a:gd name="T79" fmla="*/ 289 h 347"/>
                  <a:gd name="T80" fmla="*/ 1431 w 2031"/>
                  <a:gd name="T81" fmla="*/ 289 h 347"/>
                  <a:gd name="T82" fmla="*/ 1480 w 2031"/>
                  <a:gd name="T83" fmla="*/ 347 h 347"/>
                  <a:gd name="T84" fmla="*/ 1477 w 2031"/>
                  <a:gd name="T85" fmla="*/ 289 h 347"/>
                  <a:gd name="T86" fmla="*/ 1528 w 2031"/>
                  <a:gd name="T87" fmla="*/ 253 h 347"/>
                  <a:gd name="T88" fmla="*/ 1502 w 2031"/>
                  <a:gd name="T89" fmla="*/ 347 h 347"/>
                  <a:gd name="T90" fmla="*/ 1565 w 2031"/>
                  <a:gd name="T91" fmla="*/ 285 h 347"/>
                  <a:gd name="T92" fmla="*/ 1632 w 2031"/>
                  <a:gd name="T93" fmla="*/ 347 h 347"/>
                  <a:gd name="T94" fmla="*/ 1628 w 2031"/>
                  <a:gd name="T95" fmla="*/ 155 h 347"/>
                  <a:gd name="T96" fmla="*/ 1618 w 2031"/>
                  <a:gd name="T97" fmla="*/ 155 h 347"/>
                  <a:gd name="T98" fmla="*/ 1607 w 2031"/>
                  <a:gd name="T99" fmla="*/ 163 h 347"/>
                  <a:gd name="T100" fmla="*/ 1601 w 2031"/>
                  <a:gd name="T101" fmla="*/ 153 h 347"/>
                  <a:gd name="T102" fmla="*/ 1595 w 2031"/>
                  <a:gd name="T103" fmla="*/ 163 h 347"/>
                  <a:gd name="T104" fmla="*/ 1584 w 2031"/>
                  <a:gd name="T105" fmla="*/ 155 h 347"/>
                  <a:gd name="T106" fmla="*/ 1574 w 2031"/>
                  <a:gd name="T107" fmla="*/ 155 h 347"/>
                  <a:gd name="T108" fmla="*/ 1568 w 2031"/>
                  <a:gd name="T109" fmla="*/ 347 h 347"/>
                  <a:gd name="T110" fmla="*/ 1750 w 2031"/>
                  <a:gd name="T111" fmla="*/ 129 h 347"/>
                  <a:gd name="T112" fmla="*/ 1683 w 2031"/>
                  <a:gd name="T113" fmla="*/ 180 h 347"/>
                  <a:gd name="T114" fmla="*/ 1756 w 2031"/>
                  <a:gd name="T115" fmla="*/ 180 h 347"/>
                  <a:gd name="T116" fmla="*/ 1894 w 2031"/>
                  <a:gd name="T117" fmla="*/ 308 h 347"/>
                  <a:gd name="T118" fmla="*/ 1873 w 2031"/>
                  <a:gd name="T119" fmla="*/ 308 h 347"/>
                  <a:gd name="T120" fmla="*/ 1848 w 2031"/>
                  <a:gd name="T121" fmla="*/ 285 h 347"/>
                  <a:gd name="T122" fmla="*/ 1840 w 2031"/>
                  <a:gd name="T123" fmla="*/ 335 h 347"/>
                  <a:gd name="T124" fmla="*/ 1894 w 2031"/>
                  <a:gd name="T125" fmla="*/ 308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31" h="347">
                    <a:moveTo>
                      <a:pt x="1972" y="347"/>
                    </a:moveTo>
                    <a:lnTo>
                      <a:pt x="2001" y="347"/>
                    </a:lnTo>
                    <a:lnTo>
                      <a:pt x="2006" y="347"/>
                    </a:lnTo>
                    <a:lnTo>
                      <a:pt x="2018" y="347"/>
                    </a:lnTo>
                    <a:lnTo>
                      <a:pt x="2022" y="347"/>
                    </a:lnTo>
                    <a:lnTo>
                      <a:pt x="2031" y="347"/>
                    </a:lnTo>
                    <a:lnTo>
                      <a:pt x="2031" y="314"/>
                    </a:lnTo>
                    <a:lnTo>
                      <a:pt x="2018" y="314"/>
                    </a:lnTo>
                    <a:lnTo>
                      <a:pt x="2018" y="306"/>
                    </a:lnTo>
                    <a:lnTo>
                      <a:pt x="2006" y="306"/>
                    </a:lnTo>
                    <a:lnTo>
                      <a:pt x="2006" y="314"/>
                    </a:lnTo>
                    <a:lnTo>
                      <a:pt x="2006" y="324"/>
                    </a:lnTo>
                    <a:lnTo>
                      <a:pt x="2001" y="324"/>
                    </a:lnTo>
                    <a:lnTo>
                      <a:pt x="2001" y="293"/>
                    </a:lnTo>
                    <a:lnTo>
                      <a:pt x="1972" y="293"/>
                    </a:lnTo>
                    <a:lnTo>
                      <a:pt x="1972" y="324"/>
                    </a:lnTo>
                    <a:lnTo>
                      <a:pt x="1972" y="347"/>
                    </a:lnTo>
                    <a:lnTo>
                      <a:pt x="1972" y="347"/>
                    </a:lnTo>
                    <a:close/>
                    <a:moveTo>
                      <a:pt x="8" y="159"/>
                    </a:moveTo>
                    <a:lnTo>
                      <a:pt x="13" y="159"/>
                    </a:lnTo>
                    <a:lnTo>
                      <a:pt x="13" y="176"/>
                    </a:lnTo>
                    <a:lnTo>
                      <a:pt x="0" y="176"/>
                    </a:lnTo>
                    <a:lnTo>
                      <a:pt x="0" y="347"/>
                    </a:lnTo>
                    <a:lnTo>
                      <a:pt x="13" y="347"/>
                    </a:lnTo>
                    <a:lnTo>
                      <a:pt x="59" y="347"/>
                    </a:lnTo>
                    <a:lnTo>
                      <a:pt x="73" y="347"/>
                    </a:lnTo>
                    <a:lnTo>
                      <a:pt x="73" y="176"/>
                    </a:lnTo>
                    <a:lnTo>
                      <a:pt x="59" y="176"/>
                    </a:lnTo>
                    <a:lnTo>
                      <a:pt x="59" y="159"/>
                    </a:lnTo>
                    <a:lnTo>
                      <a:pt x="65" y="159"/>
                    </a:lnTo>
                    <a:lnTo>
                      <a:pt x="65" y="153"/>
                    </a:lnTo>
                    <a:lnTo>
                      <a:pt x="8" y="153"/>
                    </a:lnTo>
                    <a:lnTo>
                      <a:pt x="8" y="159"/>
                    </a:lnTo>
                    <a:lnTo>
                      <a:pt x="8" y="159"/>
                    </a:lnTo>
                    <a:close/>
                    <a:moveTo>
                      <a:pt x="174" y="347"/>
                    </a:moveTo>
                    <a:lnTo>
                      <a:pt x="235" y="347"/>
                    </a:lnTo>
                    <a:lnTo>
                      <a:pt x="235" y="79"/>
                    </a:lnTo>
                    <a:lnTo>
                      <a:pt x="174" y="79"/>
                    </a:lnTo>
                    <a:lnTo>
                      <a:pt x="174" y="347"/>
                    </a:lnTo>
                    <a:lnTo>
                      <a:pt x="174" y="347"/>
                    </a:lnTo>
                    <a:close/>
                    <a:moveTo>
                      <a:pt x="413" y="134"/>
                    </a:moveTo>
                    <a:lnTo>
                      <a:pt x="413" y="129"/>
                    </a:lnTo>
                    <a:lnTo>
                      <a:pt x="406" y="129"/>
                    </a:lnTo>
                    <a:lnTo>
                      <a:pt x="406" y="134"/>
                    </a:lnTo>
                    <a:lnTo>
                      <a:pt x="388" y="134"/>
                    </a:lnTo>
                    <a:lnTo>
                      <a:pt x="388" y="150"/>
                    </a:lnTo>
                    <a:lnTo>
                      <a:pt x="362" y="150"/>
                    </a:lnTo>
                    <a:lnTo>
                      <a:pt x="362" y="347"/>
                    </a:lnTo>
                    <a:lnTo>
                      <a:pt x="367" y="347"/>
                    </a:lnTo>
                    <a:lnTo>
                      <a:pt x="438" y="347"/>
                    </a:lnTo>
                    <a:lnTo>
                      <a:pt x="442" y="347"/>
                    </a:lnTo>
                    <a:lnTo>
                      <a:pt x="442" y="167"/>
                    </a:lnTo>
                    <a:lnTo>
                      <a:pt x="438" y="167"/>
                    </a:lnTo>
                    <a:lnTo>
                      <a:pt x="438" y="150"/>
                    </a:lnTo>
                    <a:lnTo>
                      <a:pt x="413" y="150"/>
                    </a:lnTo>
                    <a:lnTo>
                      <a:pt x="413" y="134"/>
                    </a:lnTo>
                    <a:lnTo>
                      <a:pt x="413" y="134"/>
                    </a:lnTo>
                    <a:close/>
                    <a:moveTo>
                      <a:pt x="484" y="347"/>
                    </a:moveTo>
                    <a:lnTo>
                      <a:pt x="547" y="347"/>
                    </a:lnTo>
                    <a:lnTo>
                      <a:pt x="547" y="138"/>
                    </a:lnTo>
                    <a:lnTo>
                      <a:pt x="484" y="138"/>
                    </a:lnTo>
                    <a:lnTo>
                      <a:pt x="484" y="347"/>
                    </a:lnTo>
                    <a:lnTo>
                      <a:pt x="484" y="347"/>
                    </a:lnTo>
                    <a:close/>
                    <a:moveTo>
                      <a:pt x="583" y="347"/>
                    </a:moveTo>
                    <a:lnTo>
                      <a:pt x="601" y="347"/>
                    </a:lnTo>
                    <a:lnTo>
                      <a:pt x="601" y="220"/>
                    </a:lnTo>
                    <a:lnTo>
                      <a:pt x="583" y="220"/>
                    </a:lnTo>
                    <a:lnTo>
                      <a:pt x="583" y="205"/>
                    </a:lnTo>
                    <a:lnTo>
                      <a:pt x="559" y="205"/>
                    </a:lnTo>
                    <a:lnTo>
                      <a:pt x="559" y="220"/>
                    </a:lnTo>
                    <a:lnTo>
                      <a:pt x="559" y="347"/>
                    </a:lnTo>
                    <a:lnTo>
                      <a:pt x="583" y="347"/>
                    </a:lnTo>
                    <a:lnTo>
                      <a:pt x="583" y="347"/>
                    </a:lnTo>
                    <a:close/>
                    <a:moveTo>
                      <a:pt x="641" y="347"/>
                    </a:moveTo>
                    <a:lnTo>
                      <a:pt x="666" y="347"/>
                    </a:lnTo>
                    <a:lnTo>
                      <a:pt x="666" y="236"/>
                    </a:lnTo>
                    <a:lnTo>
                      <a:pt x="641" y="236"/>
                    </a:lnTo>
                    <a:lnTo>
                      <a:pt x="641" y="347"/>
                    </a:lnTo>
                    <a:lnTo>
                      <a:pt x="641" y="347"/>
                    </a:lnTo>
                    <a:close/>
                    <a:moveTo>
                      <a:pt x="694" y="347"/>
                    </a:moveTo>
                    <a:lnTo>
                      <a:pt x="719" y="347"/>
                    </a:lnTo>
                    <a:lnTo>
                      <a:pt x="719" y="280"/>
                    </a:lnTo>
                    <a:lnTo>
                      <a:pt x="694" y="280"/>
                    </a:lnTo>
                    <a:lnTo>
                      <a:pt x="694" y="347"/>
                    </a:lnTo>
                    <a:lnTo>
                      <a:pt x="694" y="347"/>
                    </a:lnTo>
                    <a:close/>
                    <a:moveTo>
                      <a:pt x="725" y="347"/>
                    </a:moveTo>
                    <a:lnTo>
                      <a:pt x="763" y="347"/>
                    </a:lnTo>
                    <a:lnTo>
                      <a:pt x="763" y="92"/>
                    </a:lnTo>
                    <a:lnTo>
                      <a:pt x="725" y="92"/>
                    </a:lnTo>
                    <a:lnTo>
                      <a:pt x="725" y="347"/>
                    </a:lnTo>
                    <a:lnTo>
                      <a:pt x="725" y="347"/>
                    </a:lnTo>
                    <a:close/>
                    <a:moveTo>
                      <a:pt x="838" y="347"/>
                    </a:moveTo>
                    <a:lnTo>
                      <a:pt x="876" y="347"/>
                    </a:lnTo>
                    <a:lnTo>
                      <a:pt x="876" y="257"/>
                    </a:lnTo>
                    <a:lnTo>
                      <a:pt x="838" y="257"/>
                    </a:lnTo>
                    <a:lnTo>
                      <a:pt x="838" y="347"/>
                    </a:lnTo>
                    <a:lnTo>
                      <a:pt x="838" y="347"/>
                    </a:lnTo>
                    <a:close/>
                    <a:moveTo>
                      <a:pt x="939" y="347"/>
                    </a:moveTo>
                    <a:lnTo>
                      <a:pt x="972" y="347"/>
                    </a:lnTo>
                    <a:lnTo>
                      <a:pt x="972" y="236"/>
                    </a:lnTo>
                    <a:lnTo>
                      <a:pt x="939" y="236"/>
                    </a:lnTo>
                    <a:lnTo>
                      <a:pt x="939" y="347"/>
                    </a:lnTo>
                    <a:lnTo>
                      <a:pt x="939" y="347"/>
                    </a:lnTo>
                    <a:close/>
                    <a:moveTo>
                      <a:pt x="1012" y="347"/>
                    </a:moveTo>
                    <a:lnTo>
                      <a:pt x="1086" y="347"/>
                    </a:lnTo>
                    <a:lnTo>
                      <a:pt x="1086" y="0"/>
                    </a:lnTo>
                    <a:lnTo>
                      <a:pt x="1012" y="0"/>
                    </a:lnTo>
                    <a:lnTo>
                      <a:pt x="1012" y="347"/>
                    </a:lnTo>
                    <a:lnTo>
                      <a:pt x="1012" y="347"/>
                    </a:lnTo>
                    <a:close/>
                    <a:moveTo>
                      <a:pt x="1199" y="347"/>
                    </a:moveTo>
                    <a:lnTo>
                      <a:pt x="1217" y="347"/>
                    </a:lnTo>
                    <a:lnTo>
                      <a:pt x="1217" y="276"/>
                    </a:lnTo>
                    <a:lnTo>
                      <a:pt x="1199" y="276"/>
                    </a:lnTo>
                    <a:lnTo>
                      <a:pt x="1199" y="6"/>
                    </a:lnTo>
                    <a:lnTo>
                      <a:pt x="1125" y="6"/>
                    </a:lnTo>
                    <a:lnTo>
                      <a:pt x="1125" y="347"/>
                    </a:lnTo>
                    <a:lnTo>
                      <a:pt x="1142" y="347"/>
                    </a:lnTo>
                    <a:lnTo>
                      <a:pt x="1199" y="347"/>
                    </a:lnTo>
                    <a:lnTo>
                      <a:pt x="1199" y="347"/>
                    </a:lnTo>
                    <a:close/>
                    <a:moveTo>
                      <a:pt x="1477" y="289"/>
                    </a:moveTo>
                    <a:lnTo>
                      <a:pt x="1477" y="146"/>
                    </a:lnTo>
                    <a:lnTo>
                      <a:pt x="1431" y="146"/>
                    </a:lnTo>
                    <a:lnTo>
                      <a:pt x="1431" y="289"/>
                    </a:lnTo>
                    <a:lnTo>
                      <a:pt x="1417" y="289"/>
                    </a:lnTo>
                    <a:lnTo>
                      <a:pt x="1417" y="347"/>
                    </a:lnTo>
                    <a:lnTo>
                      <a:pt x="1480" y="347"/>
                    </a:lnTo>
                    <a:lnTo>
                      <a:pt x="1480" y="289"/>
                    </a:lnTo>
                    <a:lnTo>
                      <a:pt x="1477" y="289"/>
                    </a:lnTo>
                    <a:lnTo>
                      <a:pt x="1477" y="289"/>
                    </a:lnTo>
                    <a:close/>
                    <a:moveTo>
                      <a:pt x="1565" y="285"/>
                    </a:moveTo>
                    <a:lnTo>
                      <a:pt x="1565" y="253"/>
                    </a:lnTo>
                    <a:lnTo>
                      <a:pt x="1528" y="253"/>
                    </a:lnTo>
                    <a:lnTo>
                      <a:pt x="1528" y="285"/>
                    </a:lnTo>
                    <a:lnTo>
                      <a:pt x="1502" y="285"/>
                    </a:lnTo>
                    <a:lnTo>
                      <a:pt x="1502" y="347"/>
                    </a:lnTo>
                    <a:lnTo>
                      <a:pt x="1565" y="347"/>
                    </a:lnTo>
                    <a:lnTo>
                      <a:pt x="1565" y="314"/>
                    </a:lnTo>
                    <a:lnTo>
                      <a:pt x="1565" y="285"/>
                    </a:lnTo>
                    <a:lnTo>
                      <a:pt x="1565" y="285"/>
                    </a:lnTo>
                    <a:close/>
                    <a:moveTo>
                      <a:pt x="1568" y="347"/>
                    </a:moveTo>
                    <a:lnTo>
                      <a:pt x="1632" y="347"/>
                    </a:lnTo>
                    <a:lnTo>
                      <a:pt x="1632" y="163"/>
                    </a:lnTo>
                    <a:lnTo>
                      <a:pt x="1628" y="163"/>
                    </a:lnTo>
                    <a:lnTo>
                      <a:pt x="1628" y="155"/>
                    </a:lnTo>
                    <a:lnTo>
                      <a:pt x="1626" y="155"/>
                    </a:lnTo>
                    <a:lnTo>
                      <a:pt x="1622" y="153"/>
                    </a:lnTo>
                    <a:lnTo>
                      <a:pt x="1618" y="155"/>
                    </a:lnTo>
                    <a:lnTo>
                      <a:pt x="1616" y="155"/>
                    </a:lnTo>
                    <a:lnTo>
                      <a:pt x="1616" y="163"/>
                    </a:lnTo>
                    <a:lnTo>
                      <a:pt x="1607" y="163"/>
                    </a:lnTo>
                    <a:lnTo>
                      <a:pt x="1607" y="155"/>
                    </a:lnTo>
                    <a:lnTo>
                      <a:pt x="1605" y="155"/>
                    </a:lnTo>
                    <a:lnTo>
                      <a:pt x="1601" y="153"/>
                    </a:lnTo>
                    <a:lnTo>
                      <a:pt x="1597" y="155"/>
                    </a:lnTo>
                    <a:lnTo>
                      <a:pt x="1595" y="155"/>
                    </a:lnTo>
                    <a:lnTo>
                      <a:pt x="1595" y="163"/>
                    </a:lnTo>
                    <a:lnTo>
                      <a:pt x="1586" y="163"/>
                    </a:lnTo>
                    <a:lnTo>
                      <a:pt x="1586" y="155"/>
                    </a:lnTo>
                    <a:lnTo>
                      <a:pt x="1584" y="155"/>
                    </a:lnTo>
                    <a:lnTo>
                      <a:pt x="1580" y="153"/>
                    </a:lnTo>
                    <a:lnTo>
                      <a:pt x="1576" y="155"/>
                    </a:lnTo>
                    <a:lnTo>
                      <a:pt x="1574" y="155"/>
                    </a:lnTo>
                    <a:lnTo>
                      <a:pt x="1574" y="163"/>
                    </a:lnTo>
                    <a:lnTo>
                      <a:pt x="1568" y="163"/>
                    </a:lnTo>
                    <a:lnTo>
                      <a:pt x="1568" y="347"/>
                    </a:lnTo>
                    <a:lnTo>
                      <a:pt x="1568" y="347"/>
                    </a:lnTo>
                    <a:close/>
                    <a:moveTo>
                      <a:pt x="1750" y="180"/>
                    </a:moveTo>
                    <a:lnTo>
                      <a:pt x="1750" y="129"/>
                    </a:lnTo>
                    <a:lnTo>
                      <a:pt x="1704" y="129"/>
                    </a:lnTo>
                    <a:lnTo>
                      <a:pt x="1704" y="180"/>
                    </a:lnTo>
                    <a:lnTo>
                      <a:pt x="1683" y="180"/>
                    </a:lnTo>
                    <a:lnTo>
                      <a:pt x="1683" y="347"/>
                    </a:lnTo>
                    <a:lnTo>
                      <a:pt x="1756" y="347"/>
                    </a:lnTo>
                    <a:lnTo>
                      <a:pt x="1756" y="180"/>
                    </a:lnTo>
                    <a:lnTo>
                      <a:pt x="1750" y="180"/>
                    </a:lnTo>
                    <a:lnTo>
                      <a:pt x="1750" y="180"/>
                    </a:lnTo>
                    <a:close/>
                    <a:moveTo>
                      <a:pt x="1894" y="308"/>
                    </a:moveTo>
                    <a:lnTo>
                      <a:pt x="1894" y="278"/>
                    </a:lnTo>
                    <a:lnTo>
                      <a:pt x="1873" y="278"/>
                    </a:lnTo>
                    <a:lnTo>
                      <a:pt x="1873" y="308"/>
                    </a:lnTo>
                    <a:lnTo>
                      <a:pt x="1869" y="308"/>
                    </a:lnTo>
                    <a:lnTo>
                      <a:pt x="1869" y="285"/>
                    </a:lnTo>
                    <a:lnTo>
                      <a:pt x="1848" y="285"/>
                    </a:lnTo>
                    <a:lnTo>
                      <a:pt x="1848" y="308"/>
                    </a:lnTo>
                    <a:lnTo>
                      <a:pt x="1840" y="308"/>
                    </a:lnTo>
                    <a:lnTo>
                      <a:pt x="1840" y="335"/>
                    </a:lnTo>
                    <a:lnTo>
                      <a:pt x="1911" y="335"/>
                    </a:lnTo>
                    <a:lnTo>
                      <a:pt x="1911" y="308"/>
                    </a:lnTo>
                    <a:lnTo>
                      <a:pt x="1894" y="308"/>
                    </a:lnTo>
                    <a:lnTo>
                      <a:pt x="1894" y="308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7" name=""/>
            <p:cNvGrpSpPr/>
            <p:nvPr/>
          </p:nvGrpSpPr>
          <p:grpSpPr>
            <a:xfrm>
              <a:off x="4398818" y="1130300"/>
              <a:ext cx="3394364" cy="681318"/>
              <a:chOff x="4398818" y="1130300"/>
              <a:chExt cx="3394364" cy="681318"/>
            </a:xfrm>
          </p:grpSpPr>
          <p:cxnSp>
            <p:nvCxnSpPr>
              <p:cNvPr id="28" name="">
                <a:extLst>
                  <a:ext uri="{FF2B5EF4-FFF2-40B4-BE49-F238E27FC236}">
                    <a16:creationId xmlns:a16="http://schemas.microsoft.com/office/drawing/2014/main" id="{B77AB571-4DAB-45BF-957F-A3B033DDF302}"/>
                  </a:ext>
                </a:extLst>
              </p:cNvPr>
              <p:cNvCxnSpPr/>
              <p:nvPr/>
            </p:nvCxnSpPr>
            <p:spPr>
              <a:xfrm>
                <a:off x="4398818" y="1470959"/>
                <a:ext cx="3394364" cy="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">
                <a:extLst>
                  <a:ext uri="{FF2B5EF4-FFF2-40B4-BE49-F238E27FC236}">
                    <a16:creationId xmlns:a16="http://schemas.microsoft.com/office/drawing/2014/main" id="{62D55254-FAE4-4667-892A-1D1B2E97C6CB}"/>
                  </a:ext>
                </a:extLst>
              </p:cNvPr>
              <p:cNvSpPr/>
              <p:nvPr/>
            </p:nvSpPr>
            <p:spPr>
              <a:xfrm>
                <a:off x="4843113" y="1130300"/>
                <a:ext cx="2505774" cy="68131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91440" tIns="45720" rIns="91440" bIns="45720" anchor="ctr" anchorCtr="0">
                <a:normAutofit/>
              </a:bodyPr>
              <a:lstStyle/>
              <a:p>
                <a:pPr algn="ctr"/>
                <a:r>
                  <a:rPr lang="zh-CN" altLang="en-US" sz="2800" b="1" smtClean="0"/>
                  <a:t>CONTEN</a:t>
                </a:r>
                <a:r>
                  <a:rPr lang="zh-CN" altLang="en-US" sz="100" b="1" smtClean="0"/>
                  <a:t> </a:t>
                </a:r>
                <a:r>
                  <a:rPr lang="zh-CN" altLang="en-US" sz="2800" b="1" smtClean="0"/>
                  <a:t>TS</a:t>
                </a:r>
                <a:endParaRPr lang="zh-CN" altLang="en-US" sz="2800" b="1" dirty="0"/>
              </a:p>
            </p:txBody>
          </p:sp>
        </p:grpSp>
        <p:cxnSp>
          <p:nvCxnSpPr>
            <p:cNvPr id="8" name="">
              <a:extLst>
                <a:ext uri="{FF2B5EF4-FFF2-40B4-BE49-F238E27FC236}">
                  <a16:creationId xmlns:a16="http://schemas.microsoft.com/office/drawing/2014/main" id="{0C7269E3-F12F-4971-A7A4-A745B72D57A2}"/>
                </a:ext>
              </a:extLst>
            </p:cNvPr>
            <p:cNvCxnSpPr/>
            <p:nvPr/>
          </p:nvCxnSpPr>
          <p:spPr>
            <a:xfrm>
              <a:off x="4269494" y="2733921"/>
              <a:ext cx="0" cy="1936933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">
              <a:extLst>
                <a:ext uri="{FF2B5EF4-FFF2-40B4-BE49-F238E27FC236}">
                  <a16:creationId xmlns:a16="http://schemas.microsoft.com/office/drawing/2014/main" id="{0C7269E3-F12F-4971-A7A4-A745B72D57A2}"/>
                </a:ext>
              </a:extLst>
            </p:cNvPr>
            <p:cNvCxnSpPr/>
            <p:nvPr/>
          </p:nvCxnSpPr>
          <p:spPr>
            <a:xfrm>
              <a:off x="7922509" y="2733921"/>
              <a:ext cx="0" cy="1936933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"/>
            <p:cNvGrpSpPr/>
            <p:nvPr/>
          </p:nvGrpSpPr>
          <p:grpSpPr>
            <a:xfrm>
              <a:off x="673100" y="3697021"/>
              <a:ext cx="3539773" cy="1306668"/>
              <a:chOff x="673100" y="3976069"/>
              <a:chExt cx="1760695" cy="1306668"/>
            </a:xfrm>
          </p:grpSpPr>
          <p:sp>
            <p:nvSpPr>
              <p:cNvPr id="26" name="">
                <a:extLst>
                  <a:ext uri="{FF2B5EF4-FFF2-40B4-BE49-F238E27FC236}">
                    <a16:creationId xmlns:a16="http://schemas.microsoft.com/office/drawing/2014/main" id="{E55CE6D2-8176-4338-BC5C-14F9802D5FB5}"/>
                  </a:ext>
                </a:extLst>
              </p:cNvPr>
              <p:cNvSpPr/>
              <p:nvPr/>
            </p:nvSpPr>
            <p:spPr bwMode="auto">
              <a:xfrm>
                <a:off x="673100" y="3976069"/>
                <a:ext cx="1760695" cy="456473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 lIns="91440" tIns="45720" rIns="91440" bIns="45720" anchor="ctr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zh-CN" altLang="en-US" sz="1600" b="1" kern="0" dirty="0"/>
                  <a:t>临床表现</a:t>
                </a:r>
                <a:endParaRPr lang="en-US" altLang="zh-CN" sz="1600" b="1" kern="0" dirty="0"/>
              </a:p>
            </p:txBody>
          </p:sp>
          <p:sp>
            <p:nvSpPr>
              <p:cNvPr id="27" name="">
                <a:extLst>
                  <a:ext uri="{FF2B5EF4-FFF2-40B4-BE49-F238E27FC236}">
                    <a16:creationId xmlns:a16="http://schemas.microsoft.com/office/drawing/2014/main" id="{DDA4B151-FE19-497A-BDCF-74B0296950CB}"/>
                  </a:ext>
                </a:extLst>
              </p:cNvPr>
              <p:cNvSpPr/>
              <p:nvPr/>
            </p:nvSpPr>
            <p:spPr>
              <a:xfrm>
                <a:off x="673100" y="4432542"/>
                <a:ext cx="1760695" cy="85019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t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lvl="0" algn="ctr"/>
                <a:r>
                  <a:rPr lang="en-US" altLang="zh-CN" sz="1000" dirty="0">
                    <a:solidFill>
                      <a:schemeClr val="tx1"/>
                    </a:solidFill>
                  </a:rPr>
                  <a:t>Supporting text here.</a:t>
                </a:r>
              </a:p>
              <a:p>
                <a:pPr lvl="0" algn="ctr"/>
                <a:r>
                  <a:rPr lang="en-US" altLang="zh-CN" sz="10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1000" smtClean="0">
                    <a:solidFill>
                      <a:schemeClr val="tx1"/>
                    </a:solidFill>
                  </a:rPr>
                  <a:t>……</a:t>
                </a:r>
                <a:endParaRPr lang="en-US" altLang="zh-CN" sz="10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">
              <a:extLst>
                <a:ext uri="{FF2B5EF4-FFF2-40B4-BE49-F238E27FC236}">
                  <a16:creationId xmlns:a16="http://schemas.microsoft.com/office/drawing/2014/main" id="{E2168806-DE88-46CC-83DA-A76942323633}"/>
                </a:ext>
              </a:extLst>
            </p:cNvPr>
            <p:cNvGrpSpPr/>
            <p:nvPr/>
          </p:nvGrpSpPr>
          <p:grpSpPr>
            <a:xfrm>
              <a:off x="2123287" y="2895900"/>
              <a:ext cx="639398" cy="639398"/>
              <a:chOff x="1233748" y="2895900"/>
              <a:chExt cx="639398" cy="639398"/>
            </a:xfrm>
          </p:grpSpPr>
          <p:sp>
            <p:nvSpPr>
              <p:cNvPr id="24" name="">
                <a:extLst>
                  <a:ext uri="{FF2B5EF4-FFF2-40B4-BE49-F238E27FC236}">
                    <a16:creationId xmlns:a16="http://schemas.microsoft.com/office/drawing/2014/main" id="{FE4CB708-18E7-4452-B75B-488F2D6027D0}"/>
                  </a:ext>
                </a:extLst>
              </p:cNvPr>
              <p:cNvSpPr/>
              <p:nvPr/>
            </p:nvSpPr>
            <p:spPr>
              <a:xfrm>
                <a:off x="1233748" y="2895900"/>
                <a:ext cx="639398" cy="63939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1">
                    <a:alpha val="9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algn="ctr" defTabSz="914354"/>
                <a:endParaRPr lang="zh-CN" altLang="en-US" sz="28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">
                <a:extLst>
                  <a:ext uri="{FF2B5EF4-FFF2-40B4-BE49-F238E27FC236}">
                    <a16:creationId xmlns:a16="http://schemas.microsoft.com/office/drawing/2014/main" id="{A69B5795-F198-4D90-B16B-713CFFECBBF7}"/>
                  </a:ext>
                </a:extLst>
              </p:cNvPr>
              <p:cNvSpPr/>
              <p:nvPr/>
            </p:nvSpPr>
            <p:spPr bwMode="auto">
              <a:xfrm>
                <a:off x="1374137" y="3057623"/>
                <a:ext cx="358620" cy="315953"/>
              </a:xfrm>
              <a:custGeom>
                <a:avLst/>
                <a:gdLst>
                  <a:gd name="T0" fmla="*/ 0 w 6165"/>
                  <a:gd name="T1" fmla="*/ 90 h 5440"/>
                  <a:gd name="T2" fmla="*/ 363 w 6165"/>
                  <a:gd name="T3" fmla="*/ 4624 h 5440"/>
                  <a:gd name="T4" fmla="*/ 907 w 6165"/>
                  <a:gd name="T5" fmla="*/ 4624 h 5440"/>
                  <a:gd name="T6" fmla="*/ 2901 w 6165"/>
                  <a:gd name="T7" fmla="*/ 90 h 5440"/>
                  <a:gd name="T8" fmla="*/ 861 w 6165"/>
                  <a:gd name="T9" fmla="*/ 4080 h 5440"/>
                  <a:gd name="T10" fmla="*/ 363 w 6165"/>
                  <a:gd name="T11" fmla="*/ 3581 h 5440"/>
                  <a:gd name="T12" fmla="*/ 907 w 6165"/>
                  <a:gd name="T13" fmla="*/ 3581 h 5440"/>
                  <a:gd name="T14" fmla="*/ 861 w 6165"/>
                  <a:gd name="T15" fmla="*/ 3082 h 5440"/>
                  <a:gd name="T16" fmla="*/ 363 w 6165"/>
                  <a:gd name="T17" fmla="*/ 2584 h 5440"/>
                  <a:gd name="T18" fmla="*/ 907 w 6165"/>
                  <a:gd name="T19" fmla="*/ 2584 h 5440"/>
                  <a:gd name="T20" fmla="*/ 861 w 6165"/>
                  <a:gd name="T21" fmla="*/ 2085 h 5440"/>
                  <a:gd name="T22" fmla="*/ 363 w 6165"/>
                  <a:gd name="T23" fmla="*/ 1586 h 5440"/>
                  <a:gd name="T24" fmla="*/ 907 w 6165"/>
                  <a:gd name="T25" fmla="*/ 1586 h 5440"/>
                  <a:gd name="T26" fmla="*/ 861 w 6165"/>
                  <a:gd name="T27" fmla="*/ 1088 h 5440"/>
                  <a:gd name="T28" fmla="*/ 363 w 6165"/>
                  <a:gd name="T29" fmla="*/ 589 h 5440"/>
                  <a:gd name="T30" fmla="*/ 907 w 6165"/>
                  <a:gd name="T31" fmla="*/ 589 h 5440"/>
                  <a:gd name="T32" fmla="*/ 1677 w 6165"/>
                  <a:gd name="T33" fmla="*/ 4080 h 5440"/>
                  <a:gd name="T34" fmla="*/ 1179 w 6165"/>
                  <a:gd name="T35" fmla="*/ 3581 h 5440"/>
                  <a:gd name="T36" fmla="*/ 1723 w 6165"/>
                  <a:gd name="T37" fmla="*/ 3581 h 5440"/>
                  <a:gd name="T38" fmla="*/ 1677 w 6165"/>
                  <a:gd name="T39" fmla="*/ 3082 h 5440"/>
                  <a:gd name="T40" fmla="*/ 1179 w 6165"/>
                  <a:gd name="T41" fmla="*/ 2584 h 5440"/>
                  <a:gd name="T42" fmla="*/ 1723 w 6165"/>
                  <a:gd name="T43" fmla="*/ 2584 h 5440"/>
                  <a:gd name="T44" fmla="*/ 1677 w 6165"/>
                  <a:gd name="T45" fmla="*/ 2085 h 5440"/>
                  <a:gd name="T46" fmla="*/ 1179 w 6165"/>
                  <a:gd name="T47" fmla="*/ 1586 h 5440"/>
                  <a:gd name="T48" fmla="*/ 1723 w 6165"/>
                  <a:gd name="T49" fmla="*/ 1586 h 5440"/>
                  <a:gd name="T50" fmla="*/ 1677 w 6165"/>
                  <a:gd name="T51" fmla="*/ 1088 h 5440"/>
                  <a:gd name="T52" fmla="*/ 1179 w 6165"/>
                  <a:gd name="T53" fmla="*/ 589 h 5440"/>
                  <a:gd name="T54" fmla="*/ 1723 w 6165"/>
                  <a:gd name="T55" fmla="*/ 589 h 5440"/>
                  <a:gd name="T56" fmla="*/ 2493 w 6165"/>
                  <a:gd name="T57" fmla="*/ 4080 h 5440"/>
                  <a:gd name="T58" fmla="*/ 1995 w 6165"/>
                  <a:gd name="T59" fmla="*/ 3581 h 5440"/>
                  <a:gd name="T60" fmla="*/ 2539 w 6165"/>
                  <a:gd name="T61" fmla="*/ 3581 h 5440"/>
                  <a:gd name="T62" fmla="*/ 2493 w 6165"/>
                  <a:gd name="T63" fmla="*/ 3082 h 5440"/>
                  <a:gd name="T64" fmla="*/ 1995 w 6165"/>
                  <a:gd name="T65" fmla="*/ 2584 h 5440"/>
                  <a:gd name="T66" fmla="*/ 2539 w 6165"/>
                  <a:gd name="T67" fmla="*/ 2584 h 5440"/>
                  <a:gd name="T68" fmla="*/ 2493 w 6165"/>
                  <a:gd name="T69" fmla="*/ 2085 h 5440"/>
                  <a:gd name="T70" fmla="*/ 1995 w 6165"/>
                  <a:gd name="T71" fmla="*/ 1586 h 5440"/>
                  <a:gd name="T72" fmla="*/ 2539 w 6165"/>
                  <a:gd name="T73" fmla="*/ 1586 h 5440"/>
                  <a:gd name="T74" fmla="*/ 2493 w 6165"/>
                  <a:gd name="T75" fmla="*/ 1088 h 5440"/>
                  <a:gd name="T76" fmla="*/ 1995 w 6165"/>
                  <a:gd name="T77" fmla="*/ 589 h 5440"/>
                  <a:gd name="T78" fmla="*/ 2539 w 6165"/>
                  <a:gd name="T79" fmla="*/ 589 h 5440"/>
                  <a:gd name="T80" fmla="*/ 3379 w 6165"/>
                  <a:gd name="T81" fmla="*/ 1845 h 5440"/>
                  <a:gd name="T82" fmla="*/ 3627 w 6165"/>
                  <a:gd name="T83" fmla="*/ 5440 h 5440"/>
                  <a:gd name="T84" fmla="*/ 4080 w 6165"/>
                  <a:gd name="T85" fmla="*/ 4624 h 5440"/>
                  <a:gd name="T86" fmla="*/ 6165 w 6165"/>
                  <a:gd name="T87" fmla="*/ 5440 h 5440"/>
                  <a:gd name="T88" fmla="*/ 4171 w 6165"/>
                  <a:gd name="T89" fmla="*/ 4216 h 5440"/>
                  <a:gd name="T90" fmla="*/ 3627 w 6165"/>
                  <a:gd name="T91" fmla="*/ 4216 h 5440"/>
                  <a:gd name="T92" fmla="*/ 4125 w 6165"/>
                  <a:gd name="T93" fmla="*/ 3717 h 5440"/>
                  <a:gd name="T94" fmla="*/ 4171 w 6165"/>
                  <a:gd name="T95" fmla="*/ 3218 h 5440"/>
                  <a:gd name="T96" fmla="*/ 3627 w 6165"/>
                  <a:gd name="T97" fmla="*/ 3218 h 5440"/>
                  <a:gd name="T98" fmla="*/ 4125 w 6165"/>
                  <a:gd name="T99" fmla="*/ 2720 h 5440"/>
                  <a:gd name="T100" fmla="*/ 4987 w 6165"/>
                  <a:gd name="T101" fmla="*/ 4216 h 5440"/>
                  <a:gd name="T102" fmla="*/ 4443 w 6165"/>
                  <a:gd name="T103" fmla="*/ 4216 h 5440"/>
                  <a:gd name="T104" fmla="*/ 4941 w 6165"/>
                  <a:gd name="T105" fmla="*/ 3717 h 5440"/>
                  <a:gd name="T106" fmla="*/ 4987 w 6165"/>
                  <a:gd name="T107" fmla="*/ 3218 h 5440"/>
                  <a:gd name="T108" fmla="*/ 4443 w 6165"/>
                  <a:gd name="T109" fmla="*/ 3218 h 5440"/>
                  <a:gd name="T110" fmla="*/ 4941 w 6165"/>
                  <a:gd name="T111" fmla="*/ 2720 h 5440"/>
                  <a:gd name="T112" fmla="*/ 5803 w 6165"/>
                  <a:gd name="T113" fmla="*/ 4216 h 5440"/>
                  <a:gd name="T114" fmla="*/ 5259 w 6165"/>
                  <a:gd name="T115" fmla="*/ 4216 h 5440"/>
                  <a:gd name="T116" fmla="*/ 5757 w 6165"/>
                  <a:gd name="T117" fmla="*/ 3717 h 5440"/>
                  <a:gd name="T118" fmla="*/ 5803 w 6165"/>
                  <a:gd name="T119" fmla="*/ 3218 h 5440"/>
                  <a:gd name="T120" fmla="*/ 5259 w 6165"/>
                  <a:gd name="T121" fmla="*/ 3218 h 5440"/>
                  <a:gd name="T122" fmla="*/ 5757 w 6165"/>
                  <a:gd name="T123" fmla="*/ 2720 h 5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165" h="5440">
                    <a:moveTo>
                      <a:pt x="2811" y="0"/>
                    </a:moveTo>
                    <a:lnTo>
                      <a:pt x="91" y="0"/>
                    </a:lnTo>
                    <a:cubicBezTo>
                      <a:pt x="41" y="0"/>
                      <a:pt x="0" y="40"/>
                      <a:pt x="0" y="90"/>
                    </a:cubicBezTo>
                    <a:lnTo>
                      <a:pt x="0" y="5440"/>
                    </a:lnTo>
                    <a:lnTo>
                      <a:pt x="363" y="5440"/>
                    </a:lnTo>
                    <a:lnTo>
                      <a:pt x="363" y="4624"/>
                    </a:lnTo>
                    <a:cubicBezTo>
                      <a:pt x="363" y="4574"/>
                      <a:pt x="403" y="4533"/>
                      <a:pt x="453" y="4533"/>
                    </a:cubicBezTo>
                    <a:lnTo>
                      <a:pt x="816" y="4533"/>
                    </a:lnTo>
                    <a:cubicBezTo>
                      <a:pt x="866" y="4533"/>
                      <a:pt x="907" y="4574"/>
                      <a:pt x="907" y="4624"/>
                    </a:cubicBezTo>
                    <a:lnTo>
                      <a:pt x="907" y="5440"/>
                    </a:lnTo>
                    <a:lnTo>
                      <a:pt x="2901" y="5440"/>
                    </a:lnTo>
                    <a:lnTo>
                      <a:pt x="2901" y="90"/>
                    </a:lnTo>
                    <a:cubicBezTo>
                      <a:pt x="2901" y="40"/>
                      <a:pt x="2861" y="0"/>
                      <a:pt x="2811" y="0"/>
                    </a:cubicBezTo>
                    <a:close/>
                    <a:moveTo>
                      <a:pt x="907" y="4034"/>
                    </a:moveTo>
                    <a:cubicBezTo>
                      <a:pt x="907" y="4059"/>
                      <a:pt x="886" y="4080"/>
                      <a:pt x="861" y="4080"/>
                    </a:cubicBezTo>
                    <a:lnTo>
                      <a:pt x="408" y="4080"/>
                    </a:lnTo>
                    <a:cubicBezTo>
                      <a:pt x="383" y="4080"/>
                      <a:pt x="363" y="4059"/>
                      <a:pt x="363" y="4034"/>
                    </a:cubicBezTo>
                    <a:lnTo>
                      <a:pt x="363" y="3581"/>
                    </a:lnTo>
                    <a:cubicBezTo>
                      <a:pt x="363" y="3556"/>
                      <a:pt x="383" y="3536"/>
                      <a:pt x="408" y="3536"/>
                    </a:cubicBezTo>
                    <a:lnTo>
                      <a:pt x="861" y="3536"/>
                    </a:lnTo>
                    <a:cubicBezTo>
                      <a:pt x="886" y="3536"/>
                      <a:pt x="907" y="3556"/>
                      <a:pt x="907" y="3581"/>
                    </a:cubicBezTo>
                    <a:lnTo>
                      <a:pt x="907" y="4034"/>
                    </a:lnTo>
                    <a:close/>
                    <a:moveTo>
                      <a:pt x="907" y="3037"/>
                    </a:moveTo>
                    <a:cubicBezTo>
                      <a:pt x="907" y="3062"/>
                      <a:pt x="886" y="3082"/>
                      <a:pt x="861" y="3082"/>
                    </a:cubicBezTo>
                    <a:lnTo>
                      <a:pt x="408" y="3082"/>
                    </a:lnTo>
                    <a:cubicBezTo>
                      <a:pt x="383" y="3082"/>
                      <a:pt x="363" y="3062"/>
                      <a:pt x="363" y="3037"/>
                    </a:cubicBezTo>
                    <a:lnTo>
                      <a:pt x="363" y="2584"/>
                    </a:lnTo>
                    <a:cubicBezTo>
                      <a:pt x="363" y="2559"/>
                      <a:pt x="383" y="2538"/>
                      <a:pt x="408" y="2538"/>
                    </a:cubicBezTo>
                    <a:lnTo>
                      <a:pt x="861" y="2538"/>
                    </a:lnTo>
                    <a:cubicBezTo>
                      <a:pt x="886" y="2538"/>
                      <a:pt x="907" y="2559"/>
                      <a:pt x="907" y="2584"/>
                    </a:cubicBezTo>
                    <a:lnTo>
                      <a:pt x="907" y="3037"/>
                    </a:lnTo>
                    <a:close/>
                    <a:moveTo>
                      <a:pt x="907" y="2040"/>
                    </a:moveTo>
                    <a:cubicBezTo>
                      <a:pt x="907" y="2065"/>
                      <a:pt x="886" y="2085"/>
                      <a:pt x="861" y="2085"/>
                    </a:cubicBezTo>
                    <a:lnTo>
                      <a:pt x="408" y="2085"/>
                    </a:lnTo>
                    <a:cubicBezTo>
                      <a:pt x="383" y="2085"/>
                      <a:pt x="363" y="2065"/>
                      <a:pt x="363" y="2040"/>
                    </a:cubicBezTo>
                    <a:lnTo>
                      <a:pt x="363" y="1586"/>
                    </a:lnTo>
                    <a:cubicBezTo>
                      <a:pt x="363" y="1561"/>
                      <a:pt x="383" y="1541"/>
                      <a:pt x="408" y="1541"/>
                    </a:cubicBezTo>
                    <a:lnTo>
                      <a:pt x="861" y="1541"/>
                    </a:lnTo>
                    <a:cubicBezTo>
                      <a:pt x="886" y="1541"/>
                      <a:pt x="907" y="1561"/>
                      <a:pt x="907" y="1586"/>
                    </a:cubicBezTo>
                    <a:lnTo>
                      <a:pt x="907" y="2040"/>
                    </a:lnTo>
                    <a:close/>
                    <a:moveTo>
                      <a:pt x="907" y="1042"/>
                    </a:moveTo>
                    <a:cubicBezTo>
                      <a:pt x="907" y="1067"/>
                      <a:pt x="886" y="1088"/>
                      <a:pt x="861" y="1088"/>
                    </a:cubicBezTo>
                    <a:lnTo>
                      <a:pt x="408" y="1088"/>
                    </a:lnTo>
                    <a:cubicBezTo>
                      <a:pt x="383" y="1088"/>
                      <a:pt x="363" y="1067"/>
                      <a:pt x="363" y="1042"/>
                    </a:cubicBezTo>
                    <a:lnTo>
                      <a:pt x="363" y="589"/>
                    </a:lnTo>
                    <a:cubicBezTo>
                      <a:pt x="363" y="564"/>
                      <a:pt x="383" y="544"/>
                      <a:pt x="408" y="544"/>
                    </a:cubicBezTo>
                    <a:lnTo>
                      <a:pt x="861" y="544"/>
                    </a:lnTo>
                    <a:cubicBezTo>
                      <a:pt x="886" y="544"/>
                      <a:pt x="907" y="564"/>
                      <a:pt x="907" y="589"/>
                    </a:cubicBezTo>
                    <a:lnTo>
                      <a:pt x="907" y="1042"/>
                    </a:lnTo>
                    <a:close/>
                    <a:moveTo>
                      <a:pt x="1723" y="4034"/>
                    </a:moveTo>
                    <a:cubicBezTo>
                      <a:pt x="1723" y="4059"/>
                      <a:pt x="1702" y="4080"/>
                      <a:pt x="1677" y="4080"/>
                    </a:cubicBezTo>
                    <a:lnTo>
                      <a:pt x="1224" y="4080"/>
                    </a:lnTo>
                    <a:cubicBezTo>
                      <a:pt x="1199" y="4080"/>
                      <a:pt x="1179" y="4059"/>
                      <a:pt x="1179" y="4034"/>
                    </a:cubicBezTo>
                    <a:lnTo>
                      <a:pt x="1179" y="3581"/>
                    </a:lnTo>
                    <a:cubicBezTo>
                      <a:pt x="1179" y="3556"/>
                      <a:pt x="1199" y="3536"/>
                      <a:pt x="1224" y="3536"/>
                    </a:cubicBezTo>
                    <a:lnTo>
                      <a:pt x="1677" y="3536"/>
                    </a:lnTo>
                    <a:cubicBezTo>
                      <a:pt x="1702" y="3536"/>
                      <a:pt x="1723" y="3556"/>
                      <a:pt x="1723" y="3581"/>
                    </a:cubicBezTo>
                    <a:lnTo>
                      <a:pt x="1723" y="4034"/>
                    </a:lnTo>
                    <a:close/>
                    <a:moveTo>
                      <a:pt x="1723" y="3037"/>
                    </a:moveTo>
                    <a:cubicBezTo>
                      <a:pt x="1723" y="3062"/>
                      <a:pt x="1702" y="3082"/>
                      <a:pt x="1677" y="3082"/>
                    </a:cubicBezTo>
                    <a:lnTo>
                      <a:pt x="1224" y="3082"/>
                    </a:lnTo>
                    <a:cubicBezTo>
                      <a:pt x="1199" y="3082"/>
                      <a:pt x="1179" y="3062"/>
                      <a:pt x="1179" y="3037"/>
                    </a:cubicBezTo>
                    <a:lnTo>
                      <a:pt x="1179" y="2584"/>
                    </a:lnTo>
                    <a:cubicBezTo>
                      <a:pt x="1179" y="2559"/>
                      <a:pt x="1199" y="2538"/>
                      <a:pt x="1224" y="2538"/>
                    </a:cubicBezTo>
                    <a:lnTo>
                      <a:pt x="1677" y="2538"/>
                    </a:lnTo>
                    <a:cubicBezTo>
                      <a:pt x="1702" y="2538"/>
                      <a:pt x="1723" y="2559"/>
                      <a:pt x="1723" y="2584"/>
                    </a:cubicBezTo>
                    <a:lnTo>
                      <a:pt x="1723" y="3037"/>
                    </a:lnTo>
                    <a:close/>
                    <a:moveTo>
                      <a:pt x="1723" y="2040"/>
                    </a:moveTo>
                    <a:cubicBezTo>
                      <a:pt x="1723" y="2065"/>
                      <a:pt x="1702" y="2085"/>
                      <a:pt x="1677" y="2085"/>
                    </a:cubicBezTo>
                    <a:lnTo>
                      <a:pt x="1224" y="2085"/>
                    </a:lnTo>
                    <a:cubicBezTo>
                      <a:pt x="1199" y="2085"/>
                      <a:pt x="1179" y="2065"/>
                      <a:pt x="1179" y="2040"/>
                    </a:cubicBezTo>
                    <a:lnTo>
                      <a:pt x="1179" y="1586"/>
                    </a:lnTo>
                    <a:cubicBezTo>
                      <a:pt x="1179" y="1561"/>
                      <a:pt x="1199" y="1541"/>
                      <a:pt x="1224" y="1541"/>
                    </a:cubicBezTo>
                    <a:lnTo>
                      <a:pt x="1677" y="1541"/>
                    </a:lnTo>
                    <a:cubicBezTo>
                      <a:pt x="1702" y="1541"/>
                      <a:pt x="1723" y="1561"/>
                      <a:pt x="1723" y="1586"/>
                    </a:cubicBezTo>
                    <a:lnTo>
                      <a:pt x="1723" y="2040"/>
                    </a:lnTo>
                    <a:close/>
                    <a:moveTo>
                      <a:pt x="1723" y="1042"/>
                    </a:moveTo>
                    <a:cubicBezTo>
                      <a:pt x="1723" y="1067"/>
                      <a:pt x="1702" y="1088"/>
                      <a:pt x="1677" y="1088"/>
                    </a:cubicBezTo>
                    <a:lnTo>
                      <a:pt x="1224" y="1088"/>
                    </a:lnTo>
                    <a:cubicBezTo>
                      <a:pt x="1199" y="1088"/>
                      <a:pt x="1179" y="1067"/>
                      <a:pt x="1179" y="1042"/>
                    </a:cubicBezTo>
                    <a:lnTo>
                      <a:pt x="1179" y="589"/>
                    </a:lnTo>
                    <a:cubicBezTo>
                      <a:pt x="1179" y="564"/>
                      <a:pt x="1199" y="544"/>
                      <a:pt x="1224" y="544"/>
                    </a:cubicBezTo>
                    <a:lnTo>
                      <a:pt x="1677" y="544"/>
                    </a:lnTo>
                    <a:cubicBezTo>
                      <a:pt x="1702" y="544"/>
                      <a:pt x="1723" y="564"/>
                      <a:pt x="1723" y="589"/>
                    </a:cubicBezTo>
                    <a:lnTo>
                      <a:pt x="1723" y="1042"/>
                    </a:lnTo>
                    <a:close/>
                    <a:moveTo>
                      <a:pt x="2539" y="4034"/>
                    </a:moveTo>
                    <a:cubicBezTo>
                      <a:pt x="2539" y="4059"/>
                      <a:pt x="2518" y="4080"/>
                      <a:pt x="2493" y="4080"/>
                    </a:cubicBezTo>
                    <a:lnTo>
                      <a:pt x="2040" y="4080"/>
                    </a:lnTo>
                    <a:cubicBezTo>
                      <a:pt x="2015" y="4080"/>
                      <a:pt x="1995" y="4059"/>
                      <a:pt x="1995" y="4034"/>
                    </a:cubicBezTo>
                    <a:lnTo>
                      <a:pt x="1995" y="3581"/>
                    </a:lnTo>
                    <a:cubicBezTo>
                      <a:pt x="1995" y="3556"/>
                      <a:pt x="2015" y="3536"/>
                      <a:pt x="2040" y="3536"/>
                    </a:cubicBezTo>
                    <a:lnTo>
                      <a:pt x="2493" y="3536"/>
                    </a:lnTo>
                    <a:cubicBezTo>
                      <a:pt x="2518" y="3536"/>
                      <a:pt x="2539" y="3556"/>
                      <a:pt x="2539" y="3581"/>
                    </a:cubicBezTo>
                    <a:lnTo>
                      <a:pt x="2539" y="4034"/>
                    </a:lnTo>
                    <a:close/>
                    <a:moveTo>
                      <a:pt x="2539" y="3037"/>
                    </a:moveTo>
                    <a:cubicBezTo>
                      <a:pt x="2539" y="3062"/>
                      <a:pt x="2518" y="3082"/>
                      <a:pt x="2493" y="3082"/>
                    </a:cubicBezTo>
                    <a:lnTo>
                      <a:pt x="2040" y="3082"/>
                    </a:lnTo>
                    <a:cubicBezTo>
                      <a:pt x="2015" y="3082"/>
                      <a:pt x="1995" y="3062"/>
                      <a:pt x="1995" y="3037"/>
                    </a:cubicBezTo>
                    <a:lnTo>
                      <a:pt x="1995" y="2584"/>
                    </a:lnTo>
                    <a:cubicBezTo>
                      <a:pt x="1995" y="2559"/>
                      <a:pt x="2015" y="2538"/>
                      <a:pt x="2040" y="2538"/>
                    </a:cubicBezTo>
                    <a:lnTo>
                      <a:pt x="2493" y="2538"/>
                    </a:lnTo>
                    <a:cubicBezTo>
                      <a:pt x="2518" y="2538"/>
                      <a:pt x="2539" y="2559"/>
                      <a:pt x="2539" y="2584"/>
                    </a:cubicBezTo>
                    <a:lnTo>
                      <a:pt x="2539" y="3037"/>
                    </a:lnTo>
                    <a:close/>
                    <a:moveTo>
                      <a:pt x="2539" y="2040"/>
                    </a:moveTo>
                    <a:cubicBezTo>
                      <a:pt x="2539" y="2065"/>
                      <a:pt x="2518" y="2085"/>
                      <a:pt x="2493" y="2085"/>
                    </a:cubicBezTo>
                    <a:lnTo>
                      <a:pt x="2040" y="2085"/>
                    </a:lnTo>
                    <a:cubicBezTo>
                      <a:pt x="2015" y="2085"/>
                      <a:pt x="1995" y="2065"/>
                      <a:pt x="1995" y="2040"/>
                    </a:cubicBezTo>
                    <a:lnTo>
                      <a:pt x="1995" y="1586"/>
                    </a:lnTo>
                    <a:cubicBezTo>
                      <a:pt x="1995" y="1561"/>
                      <a:pt x="2015" y="1541"/>
                      <a:pt x="2040" y="1541"/>
                    </a:cubicBezTo>
                    <a:lnTo>
                      <a:pt x="2493" y="1541"/>
                    </a:lnTo>
                    <a:cubicBezTo>
                      <a:pt x="2518" y="1541"/>
                      <a:pt x="2539" y="1561"/>
                      <a:pt x="2539" y="1586"/>
                    </a:cubicBezTo>
                    <a:lnTo>
                      <a:pt x="2539" y="2040"/>
                    </a:lnTo>
                    <a:close/>
                    <a:moveTo>
                      <a:pt x="2539" y="1042"/>
                    </a:moveTo>
                    <a:cubicBezTo>
                      <a:pt x="2539" y="1067"/>
                      <a:pt x="2518" y="1088"/>
                      <a:pt x="2493" y="1088"/>
                    </a:cubicBezTo>
                    <a:lnTo>
                      <a:pt x="2040" y="1088"/>
                    </a:lnTo>
                    <a:cubicBezTo>
                      <a:pt x="2015" y="1088"/>
                      <a:pt x="1995" y="1067"/>
                      <a:pt x="1995" y="1042"/>
                    </a:cubicBezTo>
                    <a:lnTo>
                      <a:pt x="1995" y="589"/>
                    </a:lnTo>
                    <a:cubicBezTo>
                      <a:pt x="1995" y="564"/>
                      <a:pt x="2015" y="544"/>
                      <a:pt x="2040" y="544"/>
                    </a:cubicBezTo>
                    <a:lnTo>
                      <a:pt x="2493" y="544"/>
                    </a:lnTo>
                    <a:cubicBezTo>
                      <a:pt x="2518" y="544"/>
                      <a:pt x="2539" y="564"/>
                      <a:pt x="2539" y="589"/>
                    </a:cubicBezTo>
                    <a:lnTo>
                      <a:pt x="2539" y="1042"/>
                    </a:lnTo>
                    <a:close/>
                    <a:moveTo>
                      <a:pt x="6099" y="2610"/>
                    </a:moveTo>
                    <a:lnTo>
                      <a:pt x="3379" y="1845"/>
                    </a:lnTo>
                    <a:cubicBezTo>
                      <a:pt x="3321" y="1829"/>
                      <a:pt x="3264" y="1873"/>
                      <a:pt x="3264" y="1933"/>
                    </a:cubicBezTo>
                    <a:lnTo>
                      <a:pt x="3264" y="5440"/>
                    </a:lnTo>
                    <a:lnTo>
                      <a:pt x="3627" y="5440"/>
                    </a:lnTo>
                    <a:lnTo>
                      <a:pt x="3627" y="4714"/>
                    </a:lnTo>
                    <a:cubicBezTo>
                      <a:pt x="3627" y="4664"/>
                      <a:pt x="3667" y="4624"/>
                      <a:pt x="3717" y="4624"/>
                    </a:cubicBezTo>
                    <a:lnTo>
                      <a:pt x="4080" y="4624"/>
                    </a:lnTo>
                    <a:cubicBezTo>
                      <a:pt x="4130" y="4624"/>
                      <a:pt x="4171" y="4664"/>
                      <a:pt x="4171" y="4714"/>
                    </a:cubicBezTo>
                    <a:lnTo>
                      <a:pt x="4171" y="5440"/>
                    </a:lnTo>
                    <a:lnTo>
                      <a:pt x="6165" y="5440"/>
                    </a:lnTo>
                    <a:lnTo>
                      <a:pt x="6165" y="2698"/>
                    </a:lnTo>
                    <a:cubicBezTo>
                      <a:pt x="6165" y="2657"/>
                      <a:pt x="6138" y="2621"/>
                      <a:pt x="6099" y="2610"/>
                    </a:cubicBezTo>
                    <a:close/>
                    <a:moveTo>
                      <a:pt x="4171" y="4216"/>
                    </a:moveTo>
                    <a:cubicBezTo>
                      <a:pt x="4171" y="4241"/>
                      <a:pt x="4150" y="4261"/>
                      <a:pt x="4125" y="4261"/>
                    </a:cubicBezTo>
                    <a:lnTo>
                      <a:pt x="3672" y="4261"/>
                    </a:lnTo>
                    <a:cubicBezTo>
                      <a:pt x="3647" y="4261"/>
                      <a:pt x="3627" y="4241"/>
                      <a:pt x="3627" y="4216"/>
                    </a:cubicBezTo>
                    <a:lnTo>
                      <a:pt x="3627" y="3762"/>
                    </a:lnTo>
                    <a:cubicBezTo>
                      <a:pt x="3627" y="3737"/>
                      <a:pt x="3647" y="3717"/>
                      <a:pt x="3672" y="3717"/>
                    </a:cubicBezTo>
                    <a:lnTo>
                      <a:pt x="4125" y="3717"/>
                    </a:lnTo>
                    <a:cubicBezTo>
                      <a:pt x="4150" y="3717"/>
                      <a:pt x="4171" y="3737"/>
                      <a:pt x="4171" y="3762"/>
                    </a:cubicBezTo>
                    <a:lnTo>
                      <a:pt x="4171" y="4216"/>
                    </a:lnTo>
                    <a:close/>
                    <a:moveTo>
                      <a:pt x="4171" y="3218"/>
                    </a:moveTo>
                    <a:cubicBezTo>
                      <a:pt x="4171" y="3243"/>
                      <a:pt x="4150" y="3264"/>
                      <a:pt x="4125" y="3264"/>
                    </a:cubicBezTo>
                    <a:lnTo>
                      <a:pt x="3672" y="3264"/>
                    </a:lnTo>
                    <a:cubicBezTo>
                      <a:pt x="3647" y="3264"/>
                      <a:pt x="3627" y="3243"/>
                      <a:pt x="3627" y="3218"/>
                    </a:cubicBezTo>
                    <a:lnTo>
                      <a:pt x="3627" y="2765"/>
                    </a:lnTo>
                    <a:cubicBezTo>
                      <a:pt x="3627" y="2740"/>
                      <a:pt x="3647" y="2720"/>
                      <a:pt x="3672" y="2720"/>
                    </a:cubicBezTo>
                    <a:lnTo>
                      <a:pt x="4125" y="2720"/>
                    </a:lnTo>
                    <a:cubicBezTo>
                      <a:pt x="4150" y="2720"/>
                      <a:pt x="4171" y="2740"/>
                      <a:pt x="4171" y="2765"/>
                    </a:cubicBezTo>
                    <a:lnTo>
                      <a:pt x="4171" y="3218"/>
                    </a:lnTo>
                    <a:close/>
                    <a:moveTo>
                      <a:pt x="4987" y="4216"/>
                    </a:moveTo>
                    <a:cubicBezTo>
                      <a:pt x="4987" y="4241"/>
                      <a:pt x="4966" y="4261"/>
                      <a:pt x="4941" y="4261"/>
                    </a:cubicBezTo>
                    <a:lnTo>
                      <a:pt x="4488" y="4261"/>
                    </a:lnTo>
                    <a:cubicBezTo>
                      <a:pt x="4463" y="4261"/>
                      <a:pt x="4443" y="4241"/>
                      <a:pt x="4443" y="4216"/>
                    </a:cubicBezTo>
                    <a:lnTo>
                      <a:pt x="4443" y="3762"/>
                    </a:lnTo>
                    <a:cubicBezTo>
                      <a:pt x="4443" y="3737"/>
                      <a:pt x="4463" y="3717"/>
                      <a:pt x="4488" y="3717"/>
                    </a:cubicBezTo>
                    <a:lnTo>
                      <a:pt x="4941" y="3717"/>
                    </a:lnTo>
                    <a:cubicBezTo>
                      <a:pt x="4966" y="3717"/>
                      <a:pt x="4987" y="3737"/>
                      <a:pt x="4987" y="3762"/>
                    </a:cubicBezTo>
                    <a:lnTo>
                      <a:pt x="4987" y="4216"/>
                    </a:lnTo>
                    <a:close/>
                    <a:moveTo>
                      <a:pt x="4987" y="3218"/>
                    </a:moveTo>
                    <a:cubicBezTo>
                      <a:pt x="4987" y="3243"/>
                      <a:pt x="4966" y="3264"/>
                      <a:pt x="4941" y="3264"/>
                    </a:cubicBezTo>
                    <a:lnTo>
                      <a:pt x="4488" y="3264"/>
                    </a:lnTo>
                    <a:cubicBezTo>
                      <a:pt x="4463" y="3264"/>
                      <a:pt x="4443" y="3243"/>
                      <a:pt x="4443" y="3218"/>
                    </a:cubicBezTo>
                    <a:lnTo>
                      <a:pt x="4443" y="2765"/>
                    </a:lnTo>
                    <a:cubicBezTo>
                      <a:pt x="4443" y="2740"/>
                      <a:pt x="4463" y="2720"/>
                      <a:pt x="4488" y="2720"/>
                    </a:cubicBezTo>
                    <a:lnTo>
                      <a:pt x="4941" y="2720"/>
                    </a:lnTo>
                    <a:cubicBezTo>
                      <a:pt x="4966" y="2720"/>
                      <a:pt x="4987" y="2740"/>
                      <a:pt x="4987" y="2765"/>
                    </a:cubicBezTo>
                    <a:lnTo>
                      <a:pt x="4987" y="3218"/>
                    </a:lnTo>
                    <a:close/>
                    <a:moveTo>
                      <a:pt x="5803" y="4216"/>
                    </a:moveTo>
                    <a:cubicBezTo>
                      <a:pt x="5803" y="4241"/>
                      <a:pt x="5782" y="4261"/>
                      <a:pt x="5757" y="4261"/>
                    </a:cubicBezTo>
                    <a:lnTo>
                      <a:pt x="5304" y="4261"/>
                    </a:lnTo>
                    <a:cubicBezTo>
                      <a:pt x="5279" y="4261"/>
                      <a:pt x="5259" y="4241"/>
                      <a:pt x="5259" y="4216"/>
                    </a:cubicBezTo>
                    <a:lnTo>
                      <a:pt x="5259" y="3762"/>
                    </a:lnTo>
                    <a:cubicBezTo>
                      <a:pt x="5259" y="3737"/>
                      <a:pt x="5279" y="3717"/>
                      <a:pt x="5304" y="3717"/>
                    </a:cubicBezTo>
                    <a:lnTo>
                      <a:pt x="5757" y="3717"/>
                    </a:lnTo>
                    <a:cubicBezTo>
                      <a:pt x="5782" y="3717"/>
                      <a:pt x="5803" y="3737"/>
                      <a:pt x="5803" y="3762"/>
                    </a:cubicBezTo>
                    <a:lnTo>
                      <a:pt x="5803" y="4216"/>
                    </a:lnTo>
                    <a:close/>
                    <a:moveTo>
                      <a:pt x="5803" y="3218"/>
                    </a:moveTo>
                    <a:cubicBezTo>
                      <a:pt x="5803" y="3243"/>
                      <a:pt x="5782" y="3264"/>
                      <a:pt x="5757" y="3264"/>
                    </a:cubicBezTo>
                    <a:lnTo>
                      <a:pt x="5304" y="3264"/>
                    </a:lnTo>
                    <a:cubicBezTo>
                      <a:pt x="5279" y="3264"/>
                      <a:pt x="5259" y="3243"/>
                      <a:pt x="5259" y="3218"/>
                    </a:cubicBezTo>
                    <a:lnTo>
                      <a:pt x="5259" y="2765"/>
                    </a:lnTo>
                    <a:cubicBezTo>
                      <a:pt x="5259" y="2740"/>
                      <a:pt x="5279" y="2720"/>
                      <a:pt x="5304" y="2720"/>
                    </a:cubicBezTo>
                    <a:lnTo>
                      <a:pt x="5757" y="2720"/>
                    </a:lnTo>
                    <a:cubicBezTo>
                      <a:pt x="5782" y="2720"/>
                      <a:pt x="5803" y="2740"/>
                      <a:pt x="5803" y="2765"/>
                    </a:cubicBezTo>
                    <a:lnTo>
                      <a:pt x="5803" y="321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 fontScale="92500" lnSpcReduction="20000"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2" name="">
              <a:extLst>
                <a:ext uri="{FF2B5EF4-FFF2-40B4-BE49-F238E27FC236}">
                  <a16:creationId xmlns:a16="http://schemas.microsoft.com/office/drawing/2014/main" id="{E107DF04-AA3C-48DD-AB8E-A1F06B34EFEC}"/>
                </a:ext>
              </a:extLst>
            </p:cNvPr>
            <p:cNvGrpSpPr/>
            <p:nvPr/>
          </p:nvGrpSpPr>
          <p:grpSpPr>
            <a:xfrm>
              <a:off x="4326115" y="3697021"/>
              <a:ext cx="3539773" cy="1306668"/>
              <a:chOff x="673100" y="3976069"/>
              <a:chExt cx="1760695" cy="1306668"/>
            </a:xfrm>
          </p:grpSpPr>
          <p:sp>
            <p:nvSpPr>
              <p:cNvPr id="22" name="">
                <a:extLst>
                  <a:ext uri="{FF2B5EF4-FFF2-40B4-BE49-F238E27FC236}">
                    <a16:creationId xmlns:a16="http://schemas.microsoft.com/office/drawing/2014/main" id="{74981068-A15A-46B1-AF12-98BD17173986}"/>
                  </a:ext>
                </a:extLst>
              </p:cNvPr>
              <p:cNvSpPr/>
              <p:nvPr/>
            </p:nvSpPr>
            <p:spPr bwMode="auto">
              <a:xfrm>
                <a:off x="673100" y="3976069"/>
                <a:ext cx="1760695" cy="456473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 lIns="91440" tIns="45720" rIns="91440" bIns="45720" anchor="ctr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zh-CN" altLang="en-US" sz="1600" b="1" kern="0" dirty="0"/>
                  <a:t>密切接触者</a:t>
                </a:r>
                <a:endParaRPr lang="en-US" altLang="zh-CN" sz="1600" b="1" kern="0" dirty="0"/>
              </a:p>
            </p:txBody>
          </p:sp>
          <p:sp>
            <p:nvSpPr>
              <p:cNvPr id="23" name="">
                <a:extLst>
                  <a:ext uri="{FF2B5EF4-FFF2-40B4-BE49-F238E27FC236}">
                    <a16:creationId xmlns:a16="http://schemas.microsoft.com/office/drawing/2014/main" id="{959054CB-9E41-4FF8-8D57-28670DBD1993}"/>
                  </a:ext>
                </a:extLst>
              </p:cNvPr>
              <p:cNvSpPr/>
              <p:nvPr/>
            </p:nvSpPr>
            <p:spPr>
              <a:xfrm>
                <a:off x="673100" y="4432542"/>
                <a:ext cx="1760695" cy="85019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t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lvl="0" algn="ctr"/>
                <a:r>
                  <a:rPr lang="en-US" altLang="zh-CN" sz="1000" dirty="0">
                    <a:solidFill>
                      <a:schemeClr val="tx1"/>
                    </a:solidFill>
                  </a:rPr>
                  <a:t>Supporting text here.</a:t>
                </a:r>
              </a:p>
              <a:p>
                <a:pPr lvl="0" algn="ctr"/>
                <a:r>
                  <a:rPr lang="en-US" altLang="zh-CN" sz="10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1000" smtClean="0">
                    <a:solidFill>
                      <a:schemeClr val="tx1"/>
                    </a:solidFill>
                  </a:rPr>
                  <a:t>……</a:t>
                </a:r>
                <a:endParaRPr lang="en-US" altLang="zh-CN" sz="10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" name="">
              <a:extLst>
                <a:ext uri="{FF2B5EF4-FFF2-40B4-BE49-F238E27FC236}">
                  <a16:creationId xmlns:a16="http://schemas.microsoft.com/office/drawing/2014/main" id="{6EF9FFF3-F091-41A8-B62E-6A62FEA19132}"/>
                </a:ext>
              </a:extLst>
            </p:cNvPr>
            <p:cNvGrpSpPr/>
            <p:nvPr/>
          </p:nvGrpSpPr>
          <p:grpSpPr>
            <a:xfrm>
              <a:off x="5776301" y="2895900"/>
              <a:ext cx="639398" cy="639398"/>
              <a:chOff x="1233748" y="2895900"/>
              <a:chExt cx="639398" cy="639398"/>
            </a:xfrm>
          </p:grpSpPr>
          <p:sp>
            <p:nvSpPr>
              <p:cNvPr id="20" name="">
                <a:extLst>
                  <a:ext uri="{FF2B5EF4-FFF2-40B4-BE49-F238E27FC236}">
                    <a16:creationId xmlns:a16="http://schemas.microsoft.com/office/drawing/2014/main" id="{ED48F08C-4561-404D-9F1B-FAAB22830886}"/>
                  </a:ext>
                </a:extLst>
              </p:cNvPr>
              <p:cNvSpPr/>
              <p:nvPr/>
            </p:nvSpPr>
            <p:spPr>
              <a:xfrm>
                <a:off x="1233748" y="2895900"/>
                <a:ext cx="639398" cy="63939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1">
                    <a:alpha val="9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algn="ctr" defTabSz="914354"/>
                <a:endParaRPr lang="zh-CN" altLang="en-US" sz="28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">
                <a:extLst>
                  <a:ext uri="{FF2B5EF4-FFF2-40B4-BE49-F238E27FC236}">
                    <a16:creationId xmlns:a16="http://schemas.microsoft.com/office/drawing/2014/main" id="{C9563158-7F34-4941-A819-40E7F19A1D0F}"/>
                  </a:ext>
                </a:extLst>
              </p:cNvPr>
              <p:cNvSpPr/>
              <p:nvPr/>
            </p:nvSpPr>
            <p:spPr bwMode="auto">
              <a:xfrm>
                <a:off x="1374137" y="3057623"/>
                <a:ext cx="358620" cy="315953"/>
              </a:xfrm>
              <a:custGeom>
                <a:avLst/>
                <a:gdLst>
                  <a:gd name="T0" fmla="*/ 0 w 6165"/>
                  <a:gd name="T1" fmla="*/ 90 h 5440"/>
                  <a:gd name="T2" fmla="*/ 363 w 6165"/>
                  <a:gd name="T3" fmla="*/ 4624 h 5440"/>
                  <a:gd name="T4" fmla="*/ 907 w 6165"/>
                  <a:gd name="T5" fmla="*/ 4624 h 5440"/>
                  <a:gd name="T6" fmla="*/ 2901 w 6165"/>
                  <a:gd name="T7" fmla="*/ 90 h 5440"/>
                  <a:gd name="T8" fmla="*/ 861 w 6165"/>
                  <a:gd name="T9" fmla="*/ 4080 h 5440"/>
                  <a:gd name="T10" fmla="*/ 363 w 6165"/>
                  <a:gd name="T11" fmla="*/ 3581 h 5440"/>
                  <a:gd name="T12" fmla="*/ 907 w 6165"/>
                  <a:gd name="T13" fmla="*/ 3581 h 5440"/>
                  <a:gd name="T14" fmla="*/ 861 w 6165"/>
                  <a:gd name="T15" fmla="*/ 3082 h 5440"/>
                  <a:gd name="T16" fmla="*/ 363 w 6165"/>
                  <a:gd name="T17" fmla="*/ 2584 h 5440"/>
                  <a:gd name="T18" fmla="*/ 907 w 6165"/>
                  <a:gd name="T19" fmla="*/ 2584 h 5440"/>
                  <a:gd name="T20" fmla="*/ 861 w 6165"/>
                  <a:gd name="T21" fmla="*/ 2085 h 5440"/>
                  <a:gd name="T22" fmla="*/ 363 w 6165"/>
                  <a:gd name="T23" fmla="*/ 1586 h 5440"/>
                  <a:gd name="T24" fmla="*/ 907 w 6165"/>
                  <a:gd name="T25" fmla="*/ 1586 h 5440"/>
                  <a:gd name="T26" fmla="*/ 861 w 6165"/>
                  <a:gd name="T27" fmla="*/ 1088 h 5440"/>
                  <a:gd name="T28" fmla="*/ 363 w 6165"/>
                  <a:gd name="T29" fmla="*/ 589 h 5440"/>
                  <a:gd name="T30" fmla="*/ 907 w 6165"/>
                  <a:gd name="T31" fmla="*/ 589 h 5440"/>
                  <a:gd name="T32" fmla="*/ 1677 w 6165"/>
                  <a:gd name="T33" fmla="*/ 4080 h 5440"/>
                  <a:gd name="T34" fmla="*/ 1179 w 6165"/>
                  <a:gd name="T35" fmla="*/ 3581 h 5440"/>
                  <a:gd name="T36" fmla="*/ 1723 w 6165"/>
                  <a:gd name="T37" fmla="*/ 3581 h 5440"/>
                  <a:gd name="T38" fmla="*/ 1677 w 6165"/>
                  <a:gd name="T39" fmla="*/ 3082 h 5440"/>
                  <a:gd name="T40" fmla="*/ 1179 w 6165"/>
                  <a:gd name="T41" fmla="*/ 2584 h 5440"/>
                  <a:gd name="T42" fmla="*/ 1723 w 6165"/>
                  <a:gd name="T43" fmla="*/ 2584 h 5440"/>
                  <a:gd name="T44" fmla="*/ 1677 w 6165"/>
                  <a:gd name="T45" fmla="*/ 2085 h 5440"/>
                  <a:gd name="T46" fmla="*/ 1179 w 6165"/>
                  <a:gd name="T47" fmla="*/ 1586 h 5440"/>
                  <a:gd name="T48" fmla="*/ 1723 w 6165"/>
                  <a:gd name="T49" fmla="*/ 1586 h 5440"/>
                  <a:gd name="T50" fmla="*/ 1677 w 6165"/>
                  <a:gd name="T51" fmla="*/ 1088 h 5440"/>
                  <a:gd name="T52" fmla="*/ 1179 w 6165"/>
                  <a:gd name="T53" fmla="*/ 589 h 5440"/>
                  <a:gd name="T54" fmla="*/ 1723 w 6165"/>
                  <a:gd name="T55" fmla="*/ 589 h 5440"/>
                  <a:gd name="T56" fmla="*/ 2493 w 6165"/>
                  <a:gd name="T57" fmla="*/ 4080 h 5440"/>
                  <a:gd name="T58" fmla="*/ 1995 w 6165"/>
                  <a:gd name="T59" fmla="*/ 3581 h 5440"/>
                  <a:gd name="T60" fmla="*/ 2539 w 6165"/>
                  <a:gd name="T61" fmla="*/ 3581 h 5440"/>
                  <a:gd name="T62" fmla="*/ 2493 w 6165"/>
                  <a:gd name="T63" fmla="*/ 3082 h 5440"/>
                  <a:gd name="T64" fmla="*/ 1995 w 6165"/>
                  <a:gd name="T65" fmla="*/ 2584 h 5440"/>
                  <a:gd name="T66" fmla="*/ 2539 w 6165"/>
                  <a:gd name="T67" fmla="*/ 2584 h 5440"/>
                  <a:gd name="T68" fmla="*/ 2493 w 6165"/>
                  <a:gd name="T69" fmla="*/ 2085 h 5440"/>
                  <a:gd name="T70" fmla="*/ 1995 w 6165"/>
                  <a:gd name="T71" fmla="*/ 1586 h 5440"/>
                  <a:gd name="T72" fmla="*/ 2539 w 6165"/>
                  <a:gd name="T73" fmla="*/ 1586 h 5440"/>
                  <a:gd name="T74" fmla="*/ 2493 w 6165"/>
                  <a:gd name="T75" fmla="*/ 1088 h 5440"/>
                  <a:gd name="T76" fmla="*/ 1995 w 6165"/>
                  <a:gd name="T77" fmla="*/ 589 h 5440"/>
                  <a:gd name="T78" fmla="*/ 2539 w 6165"/>
                  <a:gd name="T79" fmla="*/ 589 h 5440"/>
                  <a:gd name="T80" fmla="*/ 3379 w 6165"/>
                  <a:gd name="T81" fmla="*/ 1845 h 5440"/>
                  <a:gd name="T82" fmla="*/ 3627 w 6165"/>
                  <a:gd name="T83" fmla="*/ 5440 h 5440"/>
                  <a:gd name="T84" fmla="*/ 4080 w 6165"/>
                  <a:gd name="T85" fmla="*/ 4624 h 5440"/>
                  <a:gd name="T86" fmla="*/ 6165 w 6165"/>
                  <a:gd name="T87" fmla="*/ 5440 h 5440"/>
                  <a:gd name="T88" fmla="*/ 4171 w 6165"/>
                  <a:gd name="T89" fmla="*/ 4216 h 5440"/>
                  <a:gd name="T90" fmla="*/ 3627 w 6165"/>
                  <a:gd name="T91" fmla="*/ 4216 h 5440"/>
                  <a:gd name="T92" fmla="*/ 4125 w 6165"/>
                  <a:gd name="T93" fmla="*/ 3717 h 5440"/>
                  <a:gd name="T94" fmla="*/ 4171 w 6165"/>
                  <a:gd name="T95" fmla="*/ 3218 h 5440"/>
                  <a:gd name="T96" fmla="*/ 3627 w 6165"/>
                  <a:gd name="T97" fmla="*/ 3218 h 5440"/>
                  <a:gd name="T98" fmla="*/ 4125 w 6165"/>
                  <a:gd name="T99" fmla="*/ 2720 h 5440"/>
                  <a:gd name="T100" fmla="*/ 4987 w 6165"/>
                  <a:gd name="T101" fmla="*/ 4216 h 5440"/>
                  <a:gd name="T102" fmla="*/ 4443 w 6165"/>
                  <a:gd name="T103" fmla="*/ 4216 h 5440"/>
                  <a:gd name="T104" fmla="*/ 4941 w 6165"/>
                  <a:gd name="T105" fmla="*/ 3717 h 5440"/>
                  <a:gd name="T106" fmla="*/ 4987 w 6165"/>
                  <a:gd name="T107" fmla="*/ 3218 h 5440"/>
                  <a:gd name="T108" fmla="*/ 4443 w 6165"/>
                  <a:gd name="T109" fmla="*/ 3218 h 5440"/>
                  <a:gd name="T110" fmla="*/ 4941 w 6165"/>
                  <a:gd name="T111" fmla="*/ 2720 h 5440"/>
                  <a:gd name="T112" fmla="*/ 5803 w 6165"/>
                  <a:gd name="T113" fmla="*/ 4216 h 5440"/>
                  <a:gd name="T114" fmla="*/ 5259 w 6165"/>
                  <a:gd name="T115" fmla="*/ 4216 h 5440"/>
                  <a:gd name="T116" fmla="*/ 5757 w 6165"/>
                  <a:gd name="T117" fmla="*/ 3717 h 5440"/>
                  <a:gd name="T118" fmla="*/ 5803 w 6165"/>
                  <a:gd name="T119" fmla="*/ 3218 h 5440"/>
                  <a:gd name="T120" fmla="*/ 5259 w 6165"/>
                  <a:gd name="T121" fmla="*/ 3218 h 5440"/>
                  <a:gd name="T122" fmla="*/ 5757 w 6165"/>
                  <a:gd name="T123" fmla="*/ 2720 h 5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165" h="5440">
                    <a:moveTo>
                      <a:pt x="2811" y="0"/>
                    </a:moveTo>
                    <a:lnTo>
                      <a:pt x="91" y="0"/>
                    </a:lnTo>
                    <a:cubicBezTo>
                      <a:pt x="41" y="0"/>
                      <a:pt x="0" y="40"/>
                      <a:pt x="0" y="90"/>
                    </a:cubicBezTo>
                    <a:lnTo>
                      <a:pt x="0" y="5440"/>
                    </a:lnTo>
                    <a:lnTo>
                      <a:pt x="363" y="5440"/>
                    </a:lnTo>
                    <a:lnTo>
                      <a:pt x="363" y="4624"/>
                    </a:lnTo>
                    <a:cubicBezTo>
                      <a:pt x="363" y="4574"/>
                      <a:pt x="403" y="4533"/>
                      <a:pt x="453" y="4533"/>
                    </a:cubicBezTo>
                    <a:lnTo>
                      <a:pt x="816" y="4533"/>
                    </a:lnTo>
                    <a:cubicBezTo>
                      <a:pt x="866" y="4533"/>
                      <a:pt x="907" y="4574"/>
                      <a:pt x="907" y="4624"/>
                    </a:cubicBezTo>
                    <a:lnTo>
                      <a:pt x="907" y="5440"/>
                    </a:lnTo>
                    <a:lnTo>
                      <a:pt x="2901" y="5440"/>
                    </a:lnTo>
                    <a:lnTo>
                      <a:pt x="2901" y="90"/>
                    </a:lnTo>
                    <a:cubicBezTo>
                      <a:pt x="2901" y="40"/>
                      <a:pt x="2861" y="0"/>
                      <a:pt x="2811" y="0"/>
                    </a:cubicBezTo>
                    <a:close/>
                    <a:moveTo>
                      <a:pt x="907" y="4034"/>
                    </a:moveTo>
                    <a:cubicBezTo>
                      <a:pt x="907" y="4059"/>
                      <a:pt x="886" y="4080"/>
                      <a:pt x="861" y="4080"/>
                    </a:cubicBezTo>
                    <a:lnTo>
                      <a:pt x="408" y="4080"/>
                    </a:lnTo>
                    <a:cubicBezTo>
                      <a:pt x="383" y="4080"/>
                      <a:pt x="363" y="4059"/>
                      <a:pt x="363" y="4034"/>
                    </a:cubicBezTo>
                    <a:lnTo>
                      <a:pt x="363" y="3581"/>
                    </a:lnTo>
                    <a:cubicBezTo>
                      <a:pt x="363" y="3556"/>
                      <a:pt x="383" y="3536"/>
                      <a:pt x="408" y="3536"/>
                    </a:cubicBezTo>
                    <a:lnTo>
                      <a:pt x="861" y="3536"/>
                    </a:lnTo>
                    <a:cubicBezTo>
                      <a:pt x="886" y="3536"/>
                      <a:pt x="907" y="3556"/>
                      <a:pt x="907" y="3581"/>
                    </a:cubicBezTo>
                    <a:lnTo>
                      <a:pt x="907" y="4034"/>
                    </a:lnTo>
                    <a:close/>
                    <a:moveTo>
                      <a:pt x="907" y="3037"/>
                    </a:moveTo>
                    <a:cubicBezTo>
                      <a:pt x="907" y="3062"/>
                      <a:pt x="886" y="3082"/>
                      <a:pt x="861" y="3082"/>
                    </a:cubicBezTo>
                    <a:lnTo>
                      <a:pt x="408" y="3082"/>
                    </a:lnTo>
                    <a:cubicBezTo>
                      <a:pt x="383" y="3082"/>
                      <a:pt x="363" y="3062"/>
                      <a:pt x="363" y="3037"/>
                    </a:cubicBezTo>
                    <a:lnTo>
                      <a:pt x="363" y="2584"/>
                    </a:lnTo>
                    <a:cubicBezTo>
                      <a:pt x="363" y="2559"/>
                      <a:pt x="383" y="2538"/>
                      <a:pt x="408" y="2538"/>
                    </a:cubicBezTo>
                    <a:lnTo>
                      <a:pt x="861" y="2538"/>
                    </a:lnTo>
                    <a:cubicBezTo>
                      <a:pt x="886" y="2538"/>
                      <a:pt x="907" y="2559"/>
                      <a:pt x="907" y="2584"/>
                    </a:cubicBezTo>
                    <a:lnTo>
                      <a:pt x="907" y="3037"/>
                    </a:lnTo>
                    <a:close/>
                    <a:moveTo>
                      <a:pt x="907" y="2040"/>
                    </a:moveTo>
                    <a:cubicBezTo>
                      <a:pt x="907" y="2065"/>
                      <a:pt x="886" y="2085"/>
                      <a:pt x="861" y="2085"/>
                    </a:cubicBezTo>
                    <a:lnTo>
                      <a:pt x="408" y="2085"/>
                    </a:lnTo>
                    <a:cubicBezTo>
                      <a:pt x="383" y="2085"/>
                      <a:pt x="363" y="2065"/>
                      <a:pt x="363" y="2040"/>
                    </a:cubicBezTo>
                    <a:lnTo>
                      <a:pt x="363" y="1586"/>
                    </a:lnTo>
                    <a:cubicBezTo>
                      <a:pt x="363" y="1561"/>
                      <a:pt x="383" y="1541"/>
                      <a:pt x="408" y="1541"/>
                    </a:cubicBezTo>
                    <a:lnTo>
                      <a:pt x="861" y="1541"/>
                    </a:lnTo>
                    <a:cubicBezTo>
                      <a:pt x="886" y="1541"/>
                      <a:pt x="907" y="1561"/>
                      <a:pt x="907" y="1586"/>
                    </a:cubicBezTo>
                    <a:lnTo>
                      <a:pt x="907" y="2040"/>
                    </a:lnTo>
                    <a:close/>
                    <a:moveTo>
                      <a:pt x="907" y="1042"/>
                    </a:moveTo>
                    <a:cubicBezTo>
                      <a:pt x="907" y="1067"/>
                      <a:pt x="886" y="1088"/>
                      <a:pt x="861" y="1088"/>
                    </a:cubicBezTo>
                    <a:lnTo>
                      <a:pt x="408" y="1088"/>
                    </a:lnTo>
                    <a:cubicBezTo>
                      <a:pt x="383" y="1088"/>
                      <a:pt x="363" y="1067"/>
                      <a:pt x="363" y="1042"/>
                    </a:cubicBezTo>
                    <a:lnTo>
                      <a:pt x="363" y="589"/>
                    </a:lnTo>
                    <a:cubicBezTo>
                      <a:pt x="363" y="564"/>
                      <a:pt x="383" y="544"/>
                      <a:pt x="408" y="544"/>
                    </a:cubicBezTo>
                    <a:lnTo>
                      <a:pt x="861" y="544"/>
                    </a:lnTo>
                    <a:cubicBezTo>
                      <a:pt x="886" y="544"/>
                      <a:pt x="907" y="564"/>
                      <a:pt x="907" y="589"/>
                    </a:cubicBezTo>
                    <a:lnTo>
                      <a:pt x="907" y="1042"/>
                    </a:lnTo>
                    <a:close/>
                    <a:moveTo>
                      <a:pt x="1723" y="4034"/>
                    </a:moveTo>
                    <a:cubicBezTo>
                      <a:pt x="1723" y="4059"/>
                      <a:pt x="1702" y="4080"/>
                      <a:pt x="1677" y="4080"/>
                    </a:cubicBezTo>
                    <a:lnTo>
                      <a:pt x="1224" y="4080"/>
                    </a:lnTo>
                    <a:cubicBezTo>
                      <a:pt x="1199" y="4080"/>
                      <a:pt x="1179" y="4059"/>
                      <a:pt x="1179" y="4034"/>
                    </a:cubicBezTo>
                    <a:lnTo>
                      <a:pt x="1179" y="3581"/>
                    </a:lnTo>
                    <a:cubicBezTo>
                      <a:pt x="1179" y="3556"/>
                      <a:pt x="1199" y="3536"/>
                      <a:pt x="1224" y="3536"/>
                    </a:cubicBezTo>
                    <a:lnTo>
                      <a:pt x="1677" y="3536"/>
                    </a:lnTo>
                    <a:cubicBezTo>
                      <a:pt x="1702" y="3536"/>
                      <a:pt x="1723" y="3556"/>
                      <a:pt x="1723" y="3581"/>
                    </a:cubicBezTo>
                    <a:lnTo>
                      <a:pt x="1723" y="4034"/>
                    </a:lnTo>
                    <a:close/>
                    <a:moveTo>
                      <a:pt x="1723" y="3037"/>
                    </a:moveTo>
                    <a:cubicBezTo>
                      <a:pt x="1723" y="3062"/>
                      <a:pt x="1702" y="3082"/>
                      <a:pt x="1677" y="3082"/>
                    </a:cubicBezTo>
                    <a:lnTo>
                      <a:pt x="1224" y="3082"/>
                    </a:lnTo>
                    <a:cubicBezTo>
                      <a:pt x="1199" y="3082"/>
                      <a:pt x="1179" y="3062"/>
                      <a:pt x="1179" y="3037"/>
                    </a:cubicBezTo>
                    <a:lnTo>
                      <a:pt x="1179" y="2584"/>
                    </a:lnTo>
                    <a:cubicBezTo>
                      <a:pt x="1179" y="2559"/>
                      <a:pt x="1199" y="2538"/>
                      <a:pt x="1224" y="2538"/>
                    </a:cubicBezTo>
                    <a:lnTo>
                      <a:pt x="1677" y="2538"/>
                    </a:lnTo>
                    <a:cubicBezTo>
                      <a:pt x="1702" y="2538"/>
                      <a:pt x="1723" y="2559"/>
                      <a:pt x="1723" y="2584"/>
                    </a:cubicBezTo>
                    <a:lnTo>
                      <a:pt x="1723" y="3037"/>
                    </a:lnTo>
                    <a:close/>
                    <a:moveTo>
                      <a:pt x="1723" y="2040"/>
                    </a:moveTo>
                    <a:cubicBezTo>
                      <a:pt x="1723" y="2065"/>
                      <a:pt x="1702" y="2085"/>
                      <a:pt x="1677" y="2085"/>
                    </a:cubicBezTo>
                    <a:lnTo>
                      <a:pt x="1224" y="2085"/>
                    </a:lnTo>
                    <a:cubicBezTo>
                      <a:pt x="1199" y="2085"/>
                      <a:pt x="1179" y="2065"/>
                      <a:pt x="1179" y="2040"/>
                    </a:cubicBezTo>
                    <a:lnTo>
                      <a:pt x="1179" y="1586"/>
                    </a:lnTo>
                    <a:cubicBezTo>
                      <a:pt x="1179" y="1561"/>
                      <a:pt x="1199" y="1541"/>
                      <a:pt x="1224" y="1541"/>
                    </a:cubicBezTo>
                    <a:lnTo>
                      <a:pt x="1677" y="1541"/>
                    </a:lnTo>
                    <a:cubicBezTo>
                      <a:pt x="1702" y="1541"/>
                      <a:pt x="1723" y="1561"/>
                      <a:pt x="1723" y="1586"/>
                    </a:cubicBezTo>
                    <a:lnTo>
                      <a:pt x="1723" y="2040"/>
                    </a:lnTo>
                    <a:close/>
                    <a:moveTo>
                      <a:pt x="1723" y="1042"/>
                    </a:moveTo>
                    <a:cubicBezTo>
                      <a:pt x="1723" y="1067"/>
                      <a:pt x="1702" y="1088"/>
                      <a:pt x="1677" y="1088"/>
                    </a:cubicBezTo>
                    <a:lnTo>
                      <a:pt x="1224" y="1088"/>
                    </a:lnTo>
                    <a:cubicBezTo>
                      <a:pt x="1199" y="1088"/>
                      <a:pt x="1179" y="1067"/>
                      <a:pt x="1179" y="1042"/>
                    </a:cubicBezTo>
                    <a:lnTo>
                      <a:pt x="1179" y="589"/>
                    </a:lnTo>
                    <a:cubicBezTo>
                      <a:pt x="1179" y="564"/>
                      <a:pt x="1199" y="544"/>
                      <a:pt x="1224" y="544"/>
                    </a:cubicBezTo>
                    <a:lnTo>
                      <a:pt x="1677" y="544"/>
                    </a:lnTo>
                    <a:cubicBezTo>
                      <a:pt x="1702" y="544"/>
                      <a:pt x="1723" y="564"/>
                      <a:pt x="1723" y="589"/>
                    </a:cubicBezTo>
                    <a:lnTo>
                      <a:pt x="1723" y="1042"/>
                    </a:lnTo>
                    <a:close/>
                    <a:moveTo>
                      <a:pt x="2539" y="4034"/>
                    </a:moveTo>
                    <a:cubicBezTo>
                      <a:pt x="2539" y="4059"/>
                      <a:pt x="2518" y="4080"/>
                      <a:pt x="2493" y="4080"/>
                    </a:cubicBezTo>
                    <a:lnTo>
                      <a:pt x="2040" y="4080"/>
                    </a:lnTo>
                    <a:cubicBezTo>
                      <a:pt x="2015" y="4080"/>
                      <a:pt x="1995" y="4059"/>
                      <a:pt x="1995" y="4034"/>
                    </a:cubicBezTo>
                    <a:lnTo>
                      <a:pt x="1995" y="3581"/>
                    </a:lnTo>
                    <a:cubicBezTo>
                      <a:pt x="1995" y="3556"/>
                      <a:pt x="2015" y="3536"/>
                      <a:pt x="2040" y="3536"/>
                    </a:cubicBezTo>
                    <a:lnTo>
                      <a:pt x="2493" y="3536"/>
                    </a:lnTo>
                    <a:cubicBezTo>
                      <a:pt x="2518" y="3536"/>
                      <a:pt x="2539" y="3556"/>
                      <a:pt x="2539" y="3581"/>
                    </a:cubicBezTo>
                    <a:lnTo>
                      <a:pt x="2539" y="4034"/>
                    </a:lnTo>
                    <a:close/>
                    <a:moveTo>
                      <a:pt x="2539" y="3037"/>
                    </a:moveTo>
                    <a:cubicBezTo>
                      <a:pt x="2539" y="3062"/>
                      <a:pt x="2518" y="3082"/>
                      <a:pt x="2493" y="3082"/>
                    </a:cubicBezTo>
                    <a:lnTo>
                      <a:pt x="2040" y="3082"/>
                    </a:lnTo>
                    <a:cubicBezTo>
                      <a:pt x="2015" y="3082"/>
                      <a:pt x="1995" y="3062"/>
                      <a:pt x="1995" y="3037"/>
                    </a:cubicBezTo>
                    <a:lnTo>
                      <a:pt x="1995" y="2584"/>
                    </a:lnTo>
                    <a:cubicBezTo>
                      <a:pt x="1995" y="2559"/>
                      <a:pt x="2015" y="2538"/>
                      <a:pt x="2040" y="2538"/>
                    </a:cubicBezTo>
                    <a:lnTo>
                      <a:pt x="2493" y="2538"/>
                    </a:lnTo>
                    <a:cubicBezTo>
                      <a:pt x="2518" y="2538"/>
                      <a:pt x="2539" y="2559"/>
                      <a:pt x="2539" y="2584"/>
                    </a:cubicBezTo>
                    <a:lnTo>
                      <a:pt x="2539" y="3037"/>
                    </a:lnTo>
                    <a:close/>
                    <a:moveTo>
                      <a:pt x="2539" y="2040"/>
                    </a:moveTo>
                    <a:cubicBezTo>
                      <a:pt x="2539" y="2065"/>
                      <a:pt x="2518" y="2085"/>
                      <a:pt x="2493" y="2085"/>
                    </a:cubicBezTo>
                    <a:lnTo>
                      <a:pt x="2040" y="2085"/>
                    </a:lnTo>
                    <a:cubicBezTo>
                      <a:pt x="2015" y="2085"/>
                      <a:pt x="1995" y="2065"/>
                      <a:pt x="1995" y="2040"/>
                    </a:cubicBezTo>
                    <a:lnTo>
                      <a:pt x="1995" y="1586"/>
                    </a:lnTo>
                    <a:cubicBezTo>
                      <a:pt x="1995" y="1561"/>
                      <a:pt x="2015" y="1541"/>
                      <a:pt x="2040" y="1541"/>
                    </a:cubicBezTo>
                    <a:lnTo>
                      <a:pt x="2493" y="1541"/>
                    </a:lnTo>
                    <a:cubicBezTo>
                      <a:pt x="2518" y="1541"/>
                      <a:pt x="2539" y="1561"/>
                      <a:pt x="2539" y="1586"/>
                    </a:cubicBezTo>
                    <a:lnTo>
                      <a:pt x="2539" y="2040"/>
                    </a:lnTo>
                    <a:close/>
                    <a:moveTo>
                      <a:pt x="2539" y="1042"/>
                    </a:moveTo>
                    <a:cubicBezTo>
                      <a:pt x="2539" y="1067"/>
                      <a:pt x="2518" y="1088"/>
                      <a:pt x="2493" y="1088"/>
                    </a:cubicBezTo>
                    <a:lnTo>
                      <a:pt x="2040" y="1088"/>
                    </a:lnTo>
                    <a:cubicBezTo>
                      <a:pt x="2015" y="1088"/>
                      <a:pt x="1995" y="1067"/>
                      <a:pt x="1995" y="1042"/>
                    </a:cubicBezTo>
                    <a:lnTo>
                      <a:pt x="1995" y="589"/>
                    </a:lnTo>
                    <a:cubicBezTo>
                      <a:pt x="1995" y="564"/>
                      <a:pt x="2015" y="544"/>
                      <a:pt x="2040" y="544"/>
                    </a:cubicBezTo>
                    <a:lnTo>
                      <a:pt x="2493" y="544"/>
                    </a:lnTo>
                    <a:cubicBezTo>
                      <a:pt x="2518" y="544"/>
                      <a:pt x="2539" y="564"/>
                      <a:pt x="2539" y="589"/>
                    </a:cubicBezTo>
                    <a:lnTo>
                      <a:pt x="2539" y="1042"/>
                    </a:lnTo>
                    <a:close/>
                    <a:moveTo>
                      <a:pt x="6099" y="2610"/>
                    </a:moveTo>
                    <a:lnTo>
                      <a:pt x="3379" y="1845"/>
                    </a:lnTo>
                    <a:cubicBezTo>
                      <a:pt x="3321" y="1829"/>
                      <a:pt x="3264" y="1873"/>
                      <a:pt x="3264" y="1933"/>
                    </a:cubicBezTo>
                    <a:lnTo>
                      <a:pt x="3264" y="5440"/>
                    </a:lnTo>
                    <a:lnTo>
                      <a:pt x="3627" y="5440"/>
                    </a:lnTo>
                    <a:lnTo>
                      <a:pt x="3627" y="4714"/>
                    </a:lnTo>
                    <a:cubicBezTo>
                      <a:pt x="3627" y="4664"/>
                      <a:pt x="3667" y="4624"/>
                      <a:pt x="3717" y="4624"/>
                    </a:cubicBezTo>
                    <a:lnTo>
                      <a:pt x="4080" y="4624"/>
                    </a:lnTo>
                    <a:cubicBezTo>
                      <a:pt x="4130" y="4624"/>
                      <a:pt x="4171" y="4664"/>
                      <a:pt x="4171" y="4714"/>
                    </a:cubicBezTo>
                    <a:lnTo>
                      <a:pt x="4171" y="5440"/>
                    </a:lnTo>
                    <a:lnTo>
                      <a:pt x="6165" y="5440"/>
                    </a:lnTo>
                    <a:lnTo>
                      <a:pt x="6165" y="2698"/>
                    </a:lnTo>
                    <a:cubicBezTo>
                      <a:pt x="6165" y="2657"/>
                      <a:pt x="6138" y="2621"/>
                      <a:pt x="6099" y="2610"/>
                    </a:cubicBezTo>
                    <a:close/>
                    <a:moveTo>
                      <a:pt x="4171" y="4216"/>
                    </a:moveTo>
                    <a:cubicBezTo>
                      <a:pt x="4171" y="4241"/>
                      <a:pt x="4150" y="4261"/>
                      <a:pt x="4125" y="4261"/>
                    </a:cubicBezTo>
                    <a:lnTo>
                      <a:pt x="3672" y="4261"/>
                    </a:lnTo>
                    <a:cubicBezTo>
                      <a:pt x="3647" y="4261"/>
                      <a:pt x="3627" y="4241"/>
                      <a:pt x="3627" y="4216"/>
                    </a:cubicBezTo>
                    <a:lnTo>
                      <a:pt x="3627" y="3762"/>
                    </a:lnTo>
                    <a:cubicBezTo>
                      <a:pt x="3627" y="3737"/>
                      <a:pt x="3647" y="3717"/>
                      <a:pt x="3672" y="3717"/>
                    </a:cubicBezTo>
                    <a:lnTo>
                      <a:pt x="4125" y="3717"/>
                    </a:lnTo>
                    <a:cubicBezTo>
                      <a:pt x="4150" y="3717"/>
                      <a:pt x="4171" y="3737"/>
                      <a:pt x="4171" y="3762"/>
                    </a:cubicBezTo>
                    <a:lnTo>
                      <a:pt x="4171" y="4216"/>
                    </a:lnTo>
                    <a:close/>
                    <a:moveTo>
                      <a:pt x="4171" y="3218"/>
                    </a:moveTo>
                    <a:cubicBezTo>
                      <a:pt x="4171" y="3243"/>
                      <a:pt x="4150" y="3264"/>
                      <a:pt x="4125" y="3264"/>
                    </a:cubicBezTo>
                    <a:lnTo>
                      <a:pt x="3672" y="3264"/>
                    </a:lnTo>
                    <a:cubicBezTo>
                      <a:pt x="3647" y="3264"/>
                      <a:pt x="3627" y="3243"/>
                      <a:pt x="3627" y="3218"/>
                    </a:cubicBezTo>
                    <a:lnTo>
                      <a:pt x="3627" y="2765"/>
                    </a:lnTo>
                    <a:cubicBezTo>
                      <a:pt x="3627" y="2740"/>
                      <a:pt x="3647" y="2720"/>
                      <a:pt x="3672" y="2720"/>
                    </a:cubicBezTo>
                    <a:lnTo>
                      <a:pt x="4125" y="2720"/>
                    </a:lnTo>
                    <a:cubicBezTo>
                      <a:pt x="4150" y="2720"/>
                      <a:pt x="4171" y="2740"/>
                      <a:pt x="4171" y="2765"/>
                    </a:cubicBezTo>
                    <a:lnTo>
                      <a:pt x="4171" y="3218"/>
                    </a:lnTo>
                    <a:close/>
                    <a:moveTo>
                      <a:pt x="4987" y="4216"/>
                    </a:moveTo>
                    <a:cubicBezTo>
                      <a:pt x="4987" y="4241"/>
                      <a:pt x="4966" y="4261"/>
                      <a:pt x="4941" y="4261"/>
                    </a:cubicBezTo>
                    <a:lnTo>
                      <a:pt x="4488" y="4261"/>
                    </a:lnTo>
                    <a:cubicBezTo>
                      <a:pt x="4463" y="4261"/>
                      <a:pt x="4443" y="4241"/>
                      <a:pt x="4443" y="4216"/>
                    </a:cubicBezTo>
                    <a:lnTo>
                      <a:pt x="4443" y="3762"/>
                    </a:lnTo>
                    <a:cubicBezTo>
                      <a:pt x="4443" y="3737"/>
                      <a:pt x="4463" y="3717"/>
                      <a:pt x="4488" y="3717"/>
                    </a:cubicBezTo>
                    <a:lnTo>
                      <a:pt x="4941" y="3717"/>
                    </a:lnTo>
                    <a:cubicBezTo>
                      <a:pt x="4966" y="3717"/>
                      <a:pt x="4987" y="3737"/>
                      <a:pt x="4987" y="3762"/>
                    </a:cubicBezTo>
                    <a:lnTo>
                      <a:pt x="4987" y="4216"/>
                    </a:lnTo>
                    <a:close/>
                    <a:moveTo>
                      <a:pt x="4987" y="3218"/>
                    </a:moveTo>
                    <a:cubicBezTo>
                      <a:pt x="4987" y="3243"/>
                      <a:pt x="4966" y="3264"/>
                      <a:pt x="4941" y="3264"/>
                    </a:cubicBezTo>
                    <a:lnTo>
                      <a:pt x="4488" y="3264"/>
                    </a:lnTo>
                    <a:cubicBezTo>
                      <a:pt x="4463" y="3264"/>
                      <a:pt x="4443" y="3243"/>
                      <a:pt x="4443" y="3218"/>
                    </a:cubicBezTo>
                    <a:lnTo>
                      <a:pt x="4443" y="2765"/>
                    </a:lnTo>
                    <a:cubicBezTo>
                      <a:pt x="4443" y="2740"/>
                      <a:pt x="4463" y="2720"/>
                      <a:pt x="4488" y="2720"/>
                    </a:cubicBezTo>
                    <a:lnTo>
                      <a:pt x="4941" y="2720"/>
                    </a:lnTo>
                    <a:cubicBezTo>
                      <a:pt x="4966" y="2720"/>
                      <a:pt x="4987" y="2740"/>
                      <a:pt x="4987" y="2765"/>
                    </a:cubicBezTo>
                    <a:lnTo>
                      <a:pt x="4987" y="3218"/>
                    </a:lnTo>
                    <a:close/>
                    <a:moveTo>
                      <a:pt x="5803" y="4216"/>
                    </a:moveTo>
                    <a:cubicBezTo>
                      <a:pt x="5803" y="4241"/>
                      <a:pt x="5782" y="4261"/>
                      <a:pt x="5757" y="4261"/>
                    </a:cubicBezTo>
                    <a:lnTo>
                      <a:pt x="5304" y="4261"/>
                    </a:lnTo>
                    <a:cubicBezTo>
                      <a:pt x="5279" y="4261"/>
                      <a:pt x="5259" y="4241"/>
                      <a:pt x="5259" y="4216"/>
                    </a:cubicBezTo>
                    <a:lnTo>
                      <a:pt x="5259" y="3762"/>
                    </a:lnTo>
                    <a:cubicBezTo>
                      <a:pt x="5259" y="3737"/>
                      <a:pt x="5279" y="3717"/>
                      <a:pt x="5304" y="3717"/>
                    </a:cubicBezTo>
                    <a:lnTo>
                      <a:pt x="5757" y="3717"/>
                    </a:lnTo>
                    <a:cubicBezTo>
                      <a:pt x="5782" y="3717"/>
                      <a:pt x="5803" y="3737"/>
                      <a:pt x="5803" y="3762"/>
                    </a:cubicBezTo>
                    <a:lnTo>
                      <a:pt x="5803" y="4216"/>
                    </a:lnTo>
                    <a:close/>
                    <a:moveTo>
                      <a:pt x="5803" y="3218"/>
                    </a:moveTo>
                    <a:cubicBezTo>
                      <a:pt x="5803" y="3243"/>
                      <a:pt x="5782" y="3264"/>
                      <a:pt x="5757" y="3264"/>
                    </a:cubicBezTo>
                    <a:lnTo>
                      <a:pt x="5304" y="3264"/>
                    </a:lnTo>
                    <a:cubicBezTo>
                      <a:pt x="5279" y="3264"/>
                      <a:pt x="5259" y="3243"/>
                      <a:pt x="5259" y="3218"/>
                    </a:cubicBezTo>
                    <a:lnTo>
                      <a:pt x="5259" y="2765"/>
                    </a:lnTo>
                    <a:cubicBezTo>
                      <a:pt x="5259" y="2740"/>
                      <a:pt x="5279" y="2720"/>
                      <a:pt x="5304" y="2720"/>
                    </a:cubicBezTo>
                    <a:lnTo>
                      <a:pt x="5757" y="2720"/>
                    </a:lnTo>
                    <a:cubicBezTo>
                      <a:pt x="5782" y="2720"/>
                      <a:pt x="5803" y="2740"/>
                      <a:pt x="5803" y="2765"/>
                    </a:cubicBezTo>
                    <a:lnTo>
                      <a:pt x="5803" y="321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 fontScale="92500" lnSpcReduction="20000"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4" name="">
              <a:extLst>
                <a:ext uri="{FF2B5EF4-FFF2-40B4-BE49-F238E27FC236}">
                  <a16:creationId xmlns:a16="http://schemas.microsoft.com/office/drawing/2014/main" id="{FBC21C3A-12D8-4FE2-B05C-B78EF746AAF3}"/>
                </a:ext>
              </a:extLst>
            </p:cNvPr>
            <p:cNvGrpSpPr/>
            <p:nvPr/>
          </p:nvGrpSpPr>
          <p:grpSpPr>
            <a:xfrm>
              <a:off x="7979127" y="3697021"/>
              <a:ext cx="3539773" cy="1306668"/>
              <a:chOff x="673100" y="3976069"/>
              <a:chExt cx="1760695" cy="1306668"/>
            </a:xfrm>
          </p:grpSpPr>
          <p:sp>
            <p:nvSpPr>
              <p:cNvPr id="18" name="">
                <a:extLst>
                  <a:ext uri="{FF2B5EF4-FFF2-40B4-BE49-F238E27FC236}">
                    <a16:creationId xmlns:a16="http://schemas.microsoft.com/office/drawing/2014/main" id="{895209C0-30A4-4DBA-8937-B55932580255}"/>
                  </a:ext>
                </a:extLst>
              </p:cNvPr>
              <p:cNvSpPr/>
              <p:nvPr/>
            </p:nvSpPr>
            <p:spPr bwMode="auto">
              <a:xfrm>
                <a:off x="673100" y="3976069"/>
                <a:ext cx="1760695" cy="456473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 lIns="91440" tIns="45720" rIns="91440" bIns="45720" anchor="ctr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zh-CN" altLang="en-US" sz="1600" b="1" kern="0" dirty="0"/>
                  <a:t>预防措施</a:t>
                </a:r>
                <a:endParaRPr lang="en-US" altLang="zh-CN" sz="1600" b="1" kern="0" dirty="0"/>
              </a:p>
            </p:txBody>
          </p:sp>
          <p:sp>
            <p:nvSpPr>
              <p:cNvPr id="19" name="">
                <a:extLst>
                  <a:ext uri="{FF2B5EF4-FFF2-40B4-BE49-F238E27FC236}">
                    <a16:creationId xmlns:a16="http://schemas.microsoft.com/office/drawing/2014/main" id="{39DF2DAB-F042-49BF-A029-093592A2CE93}"/>
                  </a:ext>
                </a:extLst>
              </p:cNvPr>
              <p:cNvSpPr/>
              <p:nvPr/>
            </p:nvSpPr>
            <p:spPr>
              <a:xfrm>
                <a:off x="673100" y="4432542"/>
                <a:ext cx="1760695" cy="85019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t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lvl="0" algn="ctr"/>
                <a:r>
                  <a:rPr lang="en-US" altLang="zh-CN" sz="1000" dirty="0">
                    <a:solidFill>
                      <a:schemeClr val="tx1"/>
                    </a:solidFill>
                  </a:rPr>
                  <a:t>Supporting </a:t>
                </a:r>
                <a:r>
                  <a:rPr lang="en-US" altLang="zh-CN" sz="1000">
                    <a:solidFill>
                      <a:schemeClr val="tx1"/>
                    </a:solidFill>
                  </a:rPr>
                  <a:t>text </a:t>
                </a:r>
                <a:r>
                  <a:rPr lang="en-US" altLang="zh-CN" sz="1000" smtClean="0">
                    <a:solidFill>
                      <a:schemeClr val="tx1"/>
                    </a:solidFill>
                  </a:rPr>
                  <a:t>her</a:t>
                </a:r>
                <a:r>
                  <a:rPr lang="en-US" altLang="zh-CN" sz="10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1000" smtClean="0">
                    <a:solidFill>
                      <a:schemeClr val="tx1"/>
                    </a:solidFill>
                  </a:rPr>
                  <a:t>e</a:t>
                </a:r>
                <a:r>
                  <a:rPr lang="en-US" altLang="zh-CN" sz="1000" dirty="0">
                    <a:solidFill>
                      <a:schemeClr val="tx1"/>
                    </a:solidFill>
                  </a:rPr>
                  <a:t>.</a:t>
                </a:r>
              </a:p>
              <a:p>
                <a:pPr lvl="0" algn="ctr"/>
                <a:r>
                  <a:rPr lang="en-US" altLang="zh-CN" sz="1000" dirty="0">
                    <a:solidFill>
                      <a:schemeClr val="tx1"/>
                    </a:solidFill>
                  </a:rPr>
                  <a:t>……</a:t>
                </a:r>
              </a:p>
            </p:txBody>
          </p:sp>
        </p:grpSp>
        <p:grpSp>
          <p:nvGrpSpPr>
            <p:cNvPr id="15" name="">
              <a:extLst>
                <a:ext uri="{FF2B5EF4-FFF2-40B4-BE49-F238E27FC236}">
                  <a16:creationId xmlns:a16="http://schemas.microsoft.com/office/drawing/2014/main" id="{37F8B9A9-B2CF-471A-A07F-767F8D557152}"/>
                </a:ext>
              </a:extLst>
            </p:cNvPr>
            <p:cNvGrpSpPr/>
            <p:nvPr/>
          </p:nvGrpSpPr>
          <p:grpSpPr>
            <a:xfrm>
              <a:off x="9429314" y="2895900"/>
              <a:ext cx="639398" cy="639398"/>
              <a:chOff x="1233748" y="2895900"/>
              <a:chExt cx="639398" cy="639398"/>
            </a:xfrm>
          </p:grpSpPr>
          <p:sp>
            <p:nvSpPr>
              <p:cNvPr id="16" name="">
                <a:extLst>
                  <a:ext uri="{FF2B5EF4-FFF2-40B4-BE49-F238E27FC236}">
                    <a16:creationId xmlns:a16="http://schemas.microsoft.com/office/drawing/2014/main" id="{96426BA7-3B32-40B6-83AD-AD8EA1526CCD}"/>
                  </a:ext>
                </a:extLst>
              </p:cNvPr>
              <p:cNvSpPr/>
              <p:nvPr/>
            </p:nvSpPr>
            <p:spPr>
              <a:xfrm>
                <a:off x="1233748" y="2895900"/>
                <a:ext cx="639398" cy="63939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2">
                    <a:alpha val="9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algn="ctr" defTabSz="914354"/>
                <a:endParaRPr lang="zh-CN" altLang="en-US" sz="28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">
                <a:extLst>
                  <a:ext uri="{FF2B5EF4-FFF2-40B4-BE49-F238E27FC236}">
                    <a16:creationId xmlns:a16="http://schemas.microsoft.com/office/drawing/2014/main" id="{B7ACCE81-8F04-4CDD-B490-84580630C52B}"/>
                  </a:ext>
                </a:extLst>
              </p:cNvPr>
              <p:cNvSpPr/>
              <p:nvPr/>
            </p:nvSpPr>
            <p:spPr bwMode="auto">
              <a:xfrm>
                <a:off x="1374137" y="3057623"/>
                <a:ext cx="358620" cy="315953"/>
              </a:xfrm>
              <a:custGeom>
                <a:avLst/>
                <a:gdLst>
                  <a:gd name="T0" fmla="*/ 0 w 6165"/>
                  <a:gd name="T1" fmla="*/ 90 h 5440"/>
                  <a:gd name="T2" fmla="*/ 363 w 6165"/>
                  <a:gd name="T3" fmla="*/ 4624 h 5440"/>
                  <a:gd name="T4" fmla="*/ 907 w 6165"/>
                  <a:gd name="T5" fmla="*/ 4624 h 5440"/>
                  <a:gd name="T6" fmla="*/ 2901 w 6165"/>
                  <a:gd name="T7" fmla="*/ 90 h 5440"/>
                  <a:gd name="T8" fmla="*/ 861 w 6165"/>
                  <a:gd name="T9" fmla="*/ 4080 h 5440"/>
                  <a:gd name="T10" fmla="*/ 363 w 6165"/>
                  <a:gd name="T11" fmla="*/ 3581 h 5440"/>
                  <a:gd name="T12" fmla="*/ 907 w 6165"/>
                  <a:gd name="T13" fmla="*/ 3581 h 5440"/>
                  <a:gd name="T14" fmla="*/ 861 w 6165"/>
                  <a:gd name="T15" fmla="*/ 3082 h 5440"/>
                  <a:gd name="T16" fmla="*/ 363 w 6165"/>
                  <a:gd name="T17" fmla="*/ 2584 h 5440"/>
                  <a:gd name="T18" fmla="*/ 907 w 6165"/>
                  <a:gd name="T19" fmla="*/ 2584 h 5440"/>
                  <a:gd name="T20" fmla="*/ 861 w 6165"/>
                  <a:gd name="T21" fmla="*/ 2085 h 5440"/>
                  <a:gd name="T22" fmla="*/ 363 w 6165"/>
                  <a:gd name="T23" fmla="*/ 1586 h 5440"/>
                  <a:gd name="T24" fmla="*/ 907 w 6165"/>
                  <a:gd name="T25" fmla="*/ 1586 h 5440"/>
                  <a:gd name="T26" fmla="*/ 861 w 6165"/>
                  <a:gd name="T27" fmla="*/ 1088 h 5440"/>
                  <a:gd name="T28" fmla="*/ 363 w 6165"/>
                  <a:gd name="T29" fmla="*/ 589 h 5440"/>
                  <a:gd name="T30" fmla="*/ 907 w 6165"/>
                  <a:gd name="T31" fmla="*/ 589 h 5440"/>
                  <a:gd name="T32" fmla="*/ 1677 w 6165"/>
                  <a:gd name="T33" fmla="*/ 4080 h 5440"/>
                  <a:gd name="T34" fmla="*/ 1179 w 6165"/>
                  <a:gd name="T35" fmla="*/ 3581 h 5440"/>
                  <a:gd name="T36" fmla="*/ 1723 w 6165"/>
                  <a:gd name="T37" fmla="*/ 3581 h 5440"/>
                  <a:gd name="T38" fmla="*/ 1677 w 6165"/>
                  <a:gd name="T39" fmla="*/ 3082 h 5440"/>
                  <a:gd name="T40" fmla="*/ 1179 w 6165"/>
                  <a:gd name="T41" fmla="*/ 2584 h 5440"/>
                  <a:gd name="T42" fmla="*/ 1723 w 6165"/>
                  <a:gd name="T43" fmla="*/ 2584 h 5440"/>
                  <a:gd name="T44" fmla="*/ 1677 w 6165"/>
                  <a:gd name="T45" fmla="*/ 2085 h 5440"/>
                  <a:gd name="T46" fmla="*/ 1179 w 6165"/>
                  <a:gd name="T47" fmla="*/ 1586 h 5440"/>
                  <a:gd name="T48" fmla="*/ 1723 w 6165"/>
                  <a:gd name="T49" fmla="*/ 1586 h 5440"/>
                  <a:gd name="T50" fmla="*/ 1677 w 6165"/>
                  <a:gd name="T51" fmla="*/ 1088 h 5440"/>
                  <a:gd name="T52" fmla="*/ 1179 w 6165"/>
                  <a:gd name="T53" fmla="*/ 589 h 5440"/>
                  <a:gd name="T54" fmla="*/ 1723 w 6165"/>
                  <a:gd name="T55" fmla="*/ 589 h 5440"/>
                  <a:gd name="T56" fmla="*/ 2493 w 6165"/>
                  <a:gd name="T57" fmla="*/ 4080 h 5440"/>
                  <a:gd name="T58" fmla="*/ 1995 w 6165"/>
                  <a:gd name="T59" fmla="*/ 3581 h 5440"/>
                  <a:gd name="T60" fmla="*/ 2539 w 6165"/>
                  <a:gd name="T61" fmla="*/ 3581 h 5440"/>
                  <a:gd name="T62" fmla="*/ 2493 w 6165"/>
                  <a:gd name="T63" fmla="*/ 3082 h 5440"/>
                  <a:gd name="T64" fmla="*/ 1995 w 6165"/>
                  <a:gd name="T65" fmla="*/ 2584 h 5440"/>
                  <a:gd name="T66" fmla="*/ 2539 w 6165"/>
                  <a:gd name="T67" fmla="*/ 2584 h 5440"/>
                  <a:gd name="T68" fmla="*/ 2493 w 6165"/>
                  <a:gd name="T69" fmla="*/ 2085 h 5440"/>
                  <a:gd name="T70" fmla="*/ 1995 w 6165"/>
                  <a:gd name="T71" fmla="*/ 1586 h 5440"/>
                  <a:gd name="T72" fmla="*/ 2539 w 6165"/>
                  <a:gd name="T73" fmla="*/ 1586 h 5440"/>
                  <a:gd name="T74" fmla="*/ 2493 w 6165"/>
                  <a:gd name="T75" fmla="*/ 1088 h 5440"/>
                  <a:gd name="T76" fmla="*/ 1995 w 6165"/>
                  <a:gd name="T77" fmla="*/ 589 h 5440"/>
                  <a:gd name="T78" fmla="*/ 2539 w 6165"/>
                  <a:gd name="T79" fmla="*/ 589 h 5440"/>
                  <a:gd name="T80" fmla="*/ 3379 w 6165"/>
                  <a:gd name="T81" fmla="*/ 1845 h 5440"/>
                  <a:gd name="T82" fmla="*/ 3627 w 6165"/>
                  <a:gd name="T83" fmla="*/ 5440 h 5440"/>
                  <a:gd name="T84" fmla="*/ 4080 w 6165"/>
                  <a:gd name="T85" fmla="*/ 4624 h 5440"/>
                  <a:gd name="T86" fmla="*/ 6165 w 6165"/>
                  <a:gd name="T87" fmla="*/ 5440 h 5440"/>
                  <a:gd name="T88" fmla="*/ 4171 w 6165"/>
                  <a:gd name="T89" fmla="*/ 4216 h 5440"/>
                  <a:gd name="T90" fmla="*/ 3627 w 6165"/>
                  <a:gd name="T91" fmla="*/ 4216 h 5440"/>
                  <a:gd name="T92" fmla="*/ 4125 w 6165"/>
                  <a:gd name="T93" fmla="*/ 3717 h 5440"/>
                  <a:gd name="T94" fmla="*/ 4171 w 6165"/>
                  <a:gd name="T95" fmla="*/ 3218 h 5440"/>
                  <a:gd name="T96" fmla="*/ 3627 w 6165"/>
                  <a:gd name="T97" fmla="*/ 3218 h 5440"/>
                  <a:gd name="T98" fmla="*/ 4125 w 6165"/>
                  <a:gd name="T99" fmla="*/ 2720 h 5440"/>
                  <a:gd name="T100" fmla="*/ 4987 w 6165"/>
                  <a:gd name="T101" fmla="*/ 4216 h 5440"/>
                  <a:gd name="T102" fmla="*/ 4443 w 6165"/>
                  <a:gd name="T103" fmla="*/ 4216 h 5440"/>
                  <a:gd name="T104" fmla="*/ 4941 w 6165"/>
                  <a:gd name="T105" fmla="*/ 3717 h 5440"/>
                  <a:gd name="T106" fmla="*/ 4987 w 6165"/>
                  <a:gd name="T107" fmla="*/ 3218 h 5440"/>
                  <a:gd name="T108" fmla="*/ 4443 w 6165"/>
                  <a:gd name="T109" fmla="*/ 3218 h 5440"/>
                  <a:gd name="T110" fmla="*/ 4941 w 6165"/>
                  <a:gd name="T111" fmla="*/ 2720 h 5440"/>
                  <a:gd name="T112" fmla="*/ 5803 w 6165"/>
                  <a:gd name="T113" fmla="*/ 4216 h 5440"/>
                  <a:gd name="T114" fmla="*/ 5259 w 6165"/>
                  <a:gd name="T115" fmla="*/ 4216 h 5440"/>
                  <a:gd name="T116" fmla="*/ 5757 w 6165"/>
                  <a:gd name="T117" fmla="*/ 3717 h 5440"/>
                  <a:gd name="T118" fmla="*/ 5803 w 6165"/>
                  <a:gd name="T119" fmla="*/ 3218 h 5440"/>
                  <a:gd name="T120" fmla="*/ 5259 w 6165"/>
                  <a:gd name="T121" fmla="*/ 3218 h 5440"/>
                  <a:gd name="T122" fmla="*/ 5757 w 6165"/>
                  <a:gd name="T123" fmla="*/ 2720 h 5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165" h="5440">
                    <a:moveTo>
                      <a:pt x="2811" y="0"/>
                    </a:moveTo>
                    <a:lnTo>
                      <a:pt x="91" y="0"/>
                    </a:lnTo>
                    <a:cubicBezTo>
                      <a:pt x="41" y="0"/>
                      <a:pt x="0" y="40"/>
                      <a:pt x="0" y="90"/>
                    </a:cubicBezTo>
                    <a:lnTo>
                      <a:pt x="0" y="5440"/>
                    </a:lnTo>
                    <a:lnTo>
                      <a:pt x="363" y="5440"/>
                    </a:lnTo>
                    <a:lnTo>
                      <a:pt x="363" y="4624"/>
                    </a:lnTo>
                    <a:cubicBezTo>
                      <a:pt x="363" y="4574"/>
                      <a:pt x="403" y="4533"/>
                      <a:pt x="453" y="4533"/>
                    </a:cubicBezTo>
                    <a:lnTo>
                      <a:pt x="816" y="4533"/>
                    </a:lnTo>
                    <a:cubicBezTo>
                      <a:pt x="866" y="4533"/>
                      <a:pt x="907" y="4574"/>
                      <a:pt x="907" y="4624"/>
                    </a:cubicBezTo>
                    <a:lnTo>
                      <a:pt x="907" y="5440"/>
                    </a:lnTo>
                    <a:lnTo>
                      <a:pt x="2901" y="5440"/>
                    </a:lnTo>
                    <a:lnTo>
                      <a:pt x="2901" y="90"/>
                    </a:lnTo>
                    <a:cubicBezTo>
                      <a:pt x="2901" y="40"/>
                      <a:pt x="2861" y="0"/>
                      <a:pt x="2811" y="0"/>
                    </a:cubicBezTo>
                    <a:close/>
                    <a:moveTo>
                      <a:pt x="907" y="4034"/>
                    </a:moveTo>
                    <a:cubicBezTo>
                      <a:pt x="907" y="4059"/>
                      <a:pt x="886" y="4080"/>
                      <a:pt x="861" y="4080"/>
                    </a:cubicBezTo>
                    <a:lnTo>
                      <a:pt x="408" y="4080"/>
                    </a:lnTo>
                    <a:cubicBezTo>
                      <a:pt x="383" y="4080"/>
                      <a:pt x="363" y="4059"/>
                      <a:pt x="363" y="4034"/>
                    </a:cubicBezTo>
                    <a:lnTo>
                      <a:pt x="363" y="3581"/>
                    </a:lnTo>
                    <a:cubicBezTo>
                      <a:pt x="363" y="3556"/>
                      <a:pt x="383" y="3536"/>
                      <a:pt x="408" y="3536"/>
                    </a:cubicBezTo>
                    <a:lnTo>
                      <a:pt x="861" y="3536"/>
                    </a:lnTo>
                    <a:cubicBezTo>
                      <a:pt x="886" y="3536"/>
                      <a:pt x="907" y="3556"/>
                      <a:pt x="907" y="3581"/>
                    </a:cubicBezTo>
                    <a:lnTo>
                      <a:pt x="907" y="4034"/>
                    </a:lnTo>
                    <a:close/>
                    <a:moveTo>
                      <a:pt x="907" y="3037"/>
                    </a:moveTo>
                    <a:cubicBezTo>
                      <a:pt x="907" y="3062"/>
                      <a:pt x="886" y="3082"/>
                      <a:pt x="861" y="3082"/>
                    </a:cubicBezTo>
                    <a:lnTo>
                      <a:pt x="408" y="3082"/>
                    </a:lnTo>
                    <a:cubicBezTo>
                      <a:pt x="383" y="3082"/>
                      <a:pt x="363" y="3062"/>
                      <a:pt x="363" y="3037"/>
                    </a:cubicBezTo>
                    <a:lnTo>
                      <a:pt x="363" y="2584"/>
                    </a:lnTo>
                    <a:cubicBezTo>
                      <a:pt x="363" y="2559"/>
                      <a:pt x="383" y="2538"/>
                      <a:pt x="408" y="2538"/>
                    </a:cubicBezTo>
                    <a:lnTo>
                      <a:pt x="861" y="2538"/>
                    </a:lnTo>
                    <a:cubicBezTo>
                      <a:pt x="886" y="2538"/>
                      <a:pt x="907" y="2559"/>
                      <a:pt x="907" y="2584"/>
                    </a:cubicBezTo>
                    <a:lnTo>
                      <a:pt x="907" y="3037"/>
                    </a:lnTo>
                    <a:close/>
                    <a:moveTo>
                      <a:pt x="907" y="2040"/>
                    </a:moveTo>
                    <a:cubicBezTo>
                      <a:pt x="907" y="2065"/>
                      <a:pt x="886" y="2085"/>
                      <a:pt x="861" y="2085"/>
                    </a:cubicBezTo>
                    <a:lnTo>
                      <a:pt x="408" y="2085"/>
                    </a:lnTo>
                    <a:cubicBezTo>
                      <a:pt x="383" y="2085"/>
                      <a:pt x="363" y="2065"/>
                      <a:pt x="363" y="2040"/>
                    </a:cubicBezTo>
                    <a:lnTo>
                      <a:pt x="363" y="1586"/>
                    </a:lnTo>
                    <a:cubicBezTo>
                      <a:pt x="363" y="1561"/>
                      <a:pt x="383" y="1541"/>
                      <a:pt x="408" y="1541"/>
                    </a:cubicBezTo>
                    <a:lnTo>
                      <a:pt x="861" y="1541"/>
                    </a:lnTo>
                    <a:cubicBezTo>
                      <a:pt x="886" y="1541"/>
                      <a:pt x="907" y="1561"/>
                      <a:pt x="907" y="1586"/>
                    </a:cubicBezTo>
                    <a:lnTo>
                      <a:pt x="907" y="2040"/>
                    </a:lnTo>
                    <a:close/>
                    <a:moveTo>
                      <a:pt x="907" y="1042"/>
                    </a:moveTo>
                    <a:cubicBezTo>
                      <a:pt x="907" y="1067"/>
                      <a:pt x="886" y="1088"/>
                      <a:pt x="861" y="1088"/>
                    </a:cubicBezTo>
                    <a:lnTo>
                      <a:pt x="408" y="1088"/>
                    </a:lnTo>
                    <a:cubicBezTo>
                      <a:pt x="383" y="1088"/>
                      <a:pt x="363" y="1067"/>
                      <a:pt x="363" y="1042"/>
                    </a:cubicBezTo>
                    <a:lnTo>
                      <a:pt x="363" y="589"/>
                    </a:lnTo>
                    <a:cubicBezTo>
                      <a:pt x="363" y="564"/>
                      <a:pt x="383" y="544"/>
                      <a:pt x="408" y="544"/>
                    </a:cubicBezTo>
                    <a:lnTo>
                      <a:pt x="861" y="544"/>
                    </a:lnTo>
                    <a:cubicBezTo>
                      <a:pt x="886" y="544"/>
                      <a:pt x="907" y="564"/>
                      <a:pt x="907" y="589"/>
                    </a:cubicBezTo>
                    <a:lnTo>
                      <a:pt x="907" y="1042"/>
                    </a:lnTo>
                    <a:close/>
                    <a:moveTo>
                      <a:pt x="1723" y="4034"/>
                    </a:moveTo>
                    <a:cubicBezTo>
                      <a:pt x="1723" y="4059"/>
                      <a:pt x="1702" y="4080"/>
                      <a:pt x="1677" y="4080"/>
                    </a:cubicBezTo>
                    <a:lnTo>
                      <a:pt x="1224" y="4080"/>
                    </a:lnTo>
                    <a:cubicBezTo>
                      <a:pt x="1199" y="4080"/>
                      <a:pt x="1179" y="4059"/>
                      <a:pt x="1179" y="4034"/>
                    </a:cubicBezTo>
                    <a:lnTo>
                      <a:pt x="1179" y="3581"/>
                    </a:lnTo>
                    <a:cubicBezTo>
                      <a:pt x="1179" y="3556"/>
                      <a:pt x="1199" y="3536"/>
                      <a:pt x="1224" y="3536"/>
                    </a:cubicBezTo>
                    <a:lnTo>
                      <a:pt x="1677" y="3536"/>
                    </a:lnTo>
                    <a:cubicBezTo>
                      <a:pt x="1702" y="3536"/>
                      <a:pt x="1723" y="3556"/>
                      <a:pt x="1723" y="3581"/>
                    </a:cubicBezTo>
                    <a:lnTo>
                      <a:pt x="1723" y="4034"/>
                    </a:lnTo>
                    <a:close/>
                    <a:moveTo>
                      <a:pt x="1723" y="3037"/>
                    </a:moveTo>
                    <a:cubicBezTo>
                      <a:pt x="1723" y="3062"/>
                      <a:pt x="1702" y="3082"/>
                      <a:pt x="1677" y="3082"/>
                    </a:cubicBezTo>
                    <a:lnTo>
                      <a:pt x="1224" y="3082"/>
                    </a:lnTo>
                    <a:cubicBezTo>
                      <a:pt x="1199" y="3082"/>
                      <a:pt x="1179" y="3062"/>
                      <a:pt x="1179" y="3037"/>
                    </a:cubicBezTo>
                    <a:lnTo>
                      <a:pt x="1179" y="2584"/>
                    </a:lnTo>
                    <a:cubicBezTo>
                      <a:pt x="1179" y="2559"/>
                      <a:pt x="1199" y="2538"/>
                      <a:pt x="1224" y="2538"/>
                    </a:cubicBezTo>
                    <a:lnTo>
                      <a:pt x="1677" y="2538"/>
                    </a:lnTo>
                    <a:cubicBezTo>
                      <a:pt x="1702" y="2538"/>
                      <a:pt x="1723" y="2559"/>
                      <a:pt x="1723" y="2584"/>
                    </a:cubicBezTo>
                    <a:lnTo>
                      <a:pt x="1723" y="3037"/>
                    </a:lnTo>
                    <a:close/>
                    <a:moveTo>
                      <a:pt x="1723" y="2040"/>
                    </a:moveTo>
                    <a:cubicBezTo>
                      <a:pt x="1723" y="2065"/>
                      <a:pt x="1702" y="2085"/>
                      <a:pt x="1677" y="2085"/>
                    </a:cubicBezTo>
                    <a:lnTo>
                      <a:pt x="1224" y="2085"/>
                    </a:lnTo>
                    <a:cubicBezTo>
                      <a:pt x="1199" y="2085"/>
                      <a:pt x="1179" y="2065"/>
                      <a:pt x="1179" y="2040"/>
                    </a:cubicBezTo>
                    <a:lnTo>
                      <a:pt x="1179" y="1586"/>
                    </a:lnTo>
                    <a:cubicBezTo>
                      <a:pt x="1179" y="1561"/>
                      <a:pt x="1199" y="1541"/>
                      <a:pt x="1224" y="1541"/>
                    </a:cubicBezTo>
                    <a:lnTo>
                      <a:pt x="1677" y="1541"/>
                    </a:lnTo>
                    <a:cubicBezTo>
                      <a:pt x="1702" y="1541"/>
                      <a:pt x="1723" y="1561"/>
                      <a:pt x="1723" y="1586"/>
                    </a:cubicBezTo>
                    <a:lnTo>
                      <a:pt x="1723" y="2040"/>
                    </a:lnTo>
                    <a:close/>
                    <a:moveTo>
                      <a:pt x="1723" y="1042"/>
                    </a:moveTo>
                    <a:cubicBezTo>
                      <a:pt x="1723" y="1067"/>
                      <a:pt x="1702" y="1088"/>
                      <a:pt x="1677" y="1088"/>
                    </a:cubicBezTo>
                    <a:lnTo>
                      <a:pt x="1224" y="1088"/>
                    </a:lnTo>
                    <a:cubicBezTo>
                      <a:pt x="1199" y="1088"/>
                      <a:pt x="1179" y="1067"/>
                      <a:pt x="1179" y="1042"/>
                    </a:cubicBezTo>
                    <a:lnTo>
                      <a:pt x="1179" y="589"/>
                    </a:lnTo>
                    <a:cubicBezTo>
                      <a:pt x="1179" y="564"/>
                      <a:pt x="1199" y="544"/>
                      <a:pt x="1224" y="544"/>
                    </a:cubicBezTo>
                    <a:lnTo>
                      <a:pt x="1677" y="544"/>
                    </a:lnTo>
                    <a:cubicBezTo>
                      <a:pt x="1702" y="544"/>
                      <a:pt x="1723" y="564"/>
                      <a:pt x="1723" y="589"/>
                    </a:cubicBezTo>
                    <a:lnTo>
                      <a:pt x="1723" y="1042"/>
                    </a:lnTo>
                    <a:close/>
                    <a:moveTo>
                      <a:pt x="2539" y="4034"/>
                    </a:moveTo>
                    <a:cubicBezTo>
                      <a:pt x="2539" y="4059"/>
                      <a:pt x="2518" y="4080"/>
                      <a:pt x="2493" y="4080"/>
                    </a:cubicBezTo>
                    <a:lnTo>
                      <a:pt x="2040" y="4080"/>
                    </a:lnTo>
                    <a:cubicBezTo>
                      <a:pt x="2015" y="4080"/>
                      <a:pt x="1995" y="4059"/>
                      <a:pt x="1995" y="4034"/>
                    </a:cubicBezTo>
                    <a:lnTo>
                      <a:pt x="1995" y="3581"/>
                    </a:lnTo>
                    <a:cubicBezTo>
                      <a:pt x="1995" y="3556"/>
                      <a:pt x="2015" y="3536"/>
                      <a:pt x="2040" y="3536"/>
                    </a:cubicBezTo>
                    <a:lnTo>
                      <a:pt x="2493" y="3536"/>
                    </a:lnTo>
                    <a:cubicBezTo>
                      <a:pt x="2518" y="3536"/>
                      <a:pt x="2539" y="3556"/>
                      <a:pt x="2539" y="3581"/>
                    </a:cubicBezTo>
                    <a:lnTo>
                      <a:pt x="2539" y="4034"/>
                    </a:lnTo>
                    <a:close/>
                    <a:moveTo>
                      <a:pt x="2539" y="3037"/>
                    </a:moveTo>
                    <a:cubicBezTo>
                      <a:pt x="2539" y="3062"/>
                      <a:pt x="2518" y="3082"/>
                      <a:pt x="2493" y="3082"/>
                    </a:cubicBezTo>
                    <a:lnTo>
                      <a:pt x="2040" y="3082"/>
                    </a:lnTo>
                    <a:cubicBezTo>
                      <a:pt x="2015" y="3082"/>
                      <a:pt x="1995" y="3062"/>
                      <a:pt x="1995" y="3037"/>
                    </a:cubicBezTo>
                    <a:lnTo>
                      <a:pt x="1995" y="2584"/>
                    </a:lnTo>
                    <a:cubicBezTo>
                      <a:pt x="1995" y="2559"/>
                      <a:pt x="2015" y="2538"/>
                      <a:pt x="2040" y="2538"/>
                    </a:cubicBezTo>
                    <a:lnTo>
                      <a:pt x="2493" y="2538"/>
                    </a:lnTo>
                    <a:cubicBezTo>
                      <a:pt x="2518" y="2538"/>
                      <a:pt x="2539" y="2559"/>
                      <a:pt x="2539" y="2584"/>
                    </a:cubicBezTo>
                    <a:lnTo>
                      <a:pt x="2539" y="3037"/>
                    </a:lnTo>
                    <a:close/>
                    <a:moveTo>
                      <a:pt x="2539" y="2040"/>
                    </a:moveTo>
                    <a:cubicBezTo>
                      <a:pt x="2539" y="2065"/>
                      <a:pt x="2518" y="2085"/>
                      <a:pt x="2493" y="2085"/>
                    </a:cubicBezTo>
                    <a:lnTo>
                      <a:pt x="2040" y="2085"/>
                    </a:lnTo>
                    <a:cubicBezTo>
                      <a:pt x="2015" y="2085"/>
                      <a:pt x="1995" y="2065"/>
                      <a:pt x="1995" y="2040"/>
                    </a:cubicBezTo>
                    <a:lnTo>
                      <a:pt x="1995" y="1586"/>
                    </a:lnTo>
                    <a:cubicBezTo>
                      <a:pt x="1995" y="1561"/>
                      <a:pt x="2015" y="1541"/>
                      <a:pt x="2040" y="1541"/>
                    </a:cubicBezTo>
                    <a:lnTo>
                      <a:pt x="2493" y="1541"/>
                    </a:lnTo>
                    <a:cubicBezTo>
                      <a:pt x="2518" y="1541"/>
                      <a:pt x="2539" y="1561"/>
                      <a:pt x="2539" y="1586"/>
                    </a:cubicBezTo>
                    <a:lnTo>
                      <a:pt x="2539" y="2040"/>
                    </a:lnTo>
                    <a:close/>
                    <a:moveTo>
                      <a:pt x="2539" y="1042"/>
                    </a:moveTo>
                    <a:cubicBezTo>
                      <a:pt x="2539" y="1067"/>
                      <a:pt x="2518" y="1088"/>
                      <a:pt x="2493" y="1088"/>
                    </a:cubicBezTo>
                    <a:lnTo>
                      <a:pt x="2040" y="1088"/>
                    </a:lnTo>
                    <a:cubicBezTo>
                      <a:pt x="2015" y="1088"/>
                      <a:pt x="1995" y="1067"/>
                      <a:pt x="1995" y="1042"/>
                    </a:cubicBezTo>
                    <a:lnTo>
                      <a:pt x="1995" y="589"/>
                    </a:lnTo>
                    <a:cubicBezTo>
                      <a:pt x="1995" y="564"/>
                      <a:pt x="2015" y="544"/>
                      <a:pt x="2040" y="544"/>
                    </a:cubicBezTo>
                    <a:lnTo>
                      <a:pt x="2493" y="544"/>
                    </a:lnTo>
                    <a:cubicBezTo>
                      <a:pt x="2518" y="544"/>
                      <a:pt x="2539" y="564"/>
                      <a:pt x="2539" y="589"/>
                    </a:cubicBezTo>
                    <a:lnTo>
                      <a:pt x="2539" y="1042"/>
                    </a:lnTo>
                    <a:close/>
                    <a:moveTo>
                      <a:pt x="6099" y="2610"/>
                    </a:moveTo>
                    <a:lnTo>
                      <a:pt x="3379" y="1845"/>
                    </a:lnTo>
                    <a:cubicBezTo>
                      <a:pt x="3321" y="1829"/>
                      <a:pt x="3264" y="1873"/>
                      <a:pt x="3264" y="1933"/>
                    </a:cubicBezTo>
                    <a:lnTo>
                      <a:pt x="3264" y="5440"/>
                    </a:lnTo>
                    <a:lnTo>
                      <a:pt x="3627" y="5440"/>
                    </a:lnTo>
                    <a:lnTo>
                      <a:pt x="3627" y="4714"/>
                    </a:lnTo>
                    <a:cubicBezTo>
                      <a:pt x="3627" y="4664"/>
                      <a:pt x="3667" y="4624"/>
                      <a:pt x="3717" y="4624"/>
                    </a:cubicBezTo>
                    <a:lnTo>
                      <a:pt x="4080" y="4624"/>
                    </a:lnTo>
                    <a:cubicBezTo>
                      <a:pt x="4130" y="4624"/>
                      <a:pt x="4171" y="4664"/>
                      <a:pt x="4171" y="4714"/>
                    </a:cubicBezTo>
                    <a:lnTo>
                      <a:pt x="4171" y="5440"/>
                    </a:lnTo>
                    <a:lnTo>
                      <a:pt x="6165" y="5440"/>
                    </a:lnTo>
                    <a:lnTo>
                      <a:pt x="6165" y="2698"/>
                    </a:lnTo>
                    <a:cubicBezTo>
                      <a:pt x="6165" y="2657"/>
                      <a:pt x="6138" y="2621"/>
                      <a:pt x="6099" y="2610"/>
                    </a:cubicBezTo>
                    <a:close/>
                    <a:moveTo>
                      <a:pt x="4171" y="4216"/>
                    </a:moveTo>
                    <a:cubicBezTo>
                      <a:pt x="4171" y="4241"/>
                      <a:pt x="4150" y="4261"/>
                      <a:pt x="4125" y="4261"/>
                    </a:cubicBezTo>
                    <a:lnTo>
                      <a:pt x="3672" y="4261"/>
                    </a:lnTo>
                    <a:cubicBezTo>
                      <a:pt x="3647" y="4261"/>
                      <a:pt x="3627" y="4241"/>
                      <a:pt x="3627" y="4216"/>
                    </a:cubicBezTo>
                    <a:lnTo>
                      <a:pt x="3627" y="3762"/>
                    </a:lnTo>
                    <a:cubicBezTo>
                      <a:pt x="3627" y="3737"/>
                      <a:pt x="3647" y="3717"/>
                      <a:pt x="3672" y="3717"/>
                    </a:cubicBezTo>
                    <a:lnTo>
                      <a:pt x="4125" y="3717"/>
                    </a:lnTo>
                    <a:cubicBezTo>
                      <a:pt x="4150" y="3717"/>
                      <a:pt x="4171" y="3737"/>
                      <a:pt x="4171" y="3762"/>
                    </a:cubicBezTo>
                    <a:lnTo>
                      <a:pt x="4171" y="4216"/>
                    </a:lnTo>
                    <a:close/>
                    <a:moveTo>
                      <a:pt x="4171" y="3218"/>
                    </a:moveTo>
                    <a:cubicBezTo>
                      <a:pt x="4171" y="3243"/>
                      <a:pt x="4150" y="3264"/>
                      <a:pt x="4125" y="3264"/>
                    </a:cubicBezTo>
                    <a:lnTo>
                      <a:pt x="3672" y="3264"/>
                    </a:lnTo>
                    <a:cubicBezTo>
                      <a:pt x="3647" y="3264"/>
                      <a:pt x="3627" y="3243"/>
                      <a:pt x="3627" y="3218"/>
                    </a:cubicBezTo>
                    <a:lnTo>
                      <a:pt x="3627" y="2765"/>
                    </a:lnTo>
                    <a:cubicBezTo>
                      <a:pt x="3627" y="2740"/>
                      <a:pt x="3647" y="2720"/>
                      <a:pt x="3672" y="2720"/>
                    </a:cubicBezTo>
                    <a:lnTo>
                      <a:pt x="4125" y="2720"/>
                    </a:lnTo>
                    <a:cubicBezTo>
                      <a:pt x="4150" y="2720"/>
                      <a:pt x="4171" y="2740"/>
                      <a:pt x="4171" y="2765"/>
                    </a:cubicBezTo>
                    <a:lnTo>
                      <a:pt x="4171" y="3218"/>
                    </a:lnTo>
                    <a:close/>
                    <a:moveTo>
                      <a:pt x="4987" y="4216"/>
                    </a:moveTo>
                    <a:cubicBezTo>
                      <a:pt x="4987" y="4241"/>
                      <a:pt x="4966" y="4261"/>
                      <a:pt x="4941" y="4261"/>
                    </a:cubicBezTo>
                    <a:lnTo>
                      <a:pt x="4488" y="4261"/>
                    </a:lnTo>
                    <a:cubicBezTo>
                      <a:pt x="4463" y="4261"/>
                      <a:pt x="4443" y="4241"/>
                      <a:pt x="4443" y="4216"/>
                    </a:cubicBezTo>
                    <a:lnTo>
                      <a:pt x="4443" y="3762"/>
                    </a:lnTo>
                    <a:cubicBezTo>
                      <a:pt x="4443" y="3737"/>
                      <a:pt x="4463" y="3717"/>
                      <a:pt x="4488" y="3717"/>
                    </a:cubicBezTo>
                    <a:lnTo>
                      <a:pt x="4941" y="3717"/>
                    </a:lnTo>
                    <a:cubicBezTo>
                      <a:pt x="4966" y="3717"/>
                      <a:pt x="4987" y="3737"/>
                      <a:pt x="4987" y="3762"/>
                    </a:cubicBezTo>
                    <a:lnTo>
                      <a:pt x="4987" y="4216"/>
                    </a:lnTo>
                    <a:close/>
                    <a:moveTo>
                      <a:pt x="4987" y="3218"/>
                    </a:moveTo>
                    <a:cubicBezTo>
                      <a:pt x="4987" y="3243"/>
                      <a:pt x="4966" y="3264"/>
                      <a:pt x="4941" y="3264"/>
                    </a:cubicBezTo>
                    <a:lnTo>
                      <a:pt x="4488" y="3264"/>
                    </a:lnTo>
                    <a:cubicBezTo>
                      <a:pt x="4463" y="3264"/>
                      <a:pt x="4443" y="3243"/>
                      <a:pt x="4443" y="3218"/>
                    </a:cubicBezTo>
                    <a:lnTo>
                      <a:pt x="4443" y="2765"/>
                    </a:lnTo>
                    <a:cubicBezTo>
                      <a:pt x="4443" y="2740"/>
                      <a:pt x="4463" y="2720"/>
                      <a:pt x="4488" y="2720"/>
                    </a:cubicBezTo>
                    <a:lnTo>
                      <a:pt x="4941" y="2720"/>
                    </a:lnTo>
                    <a:cubicBezTo>
                      <a:pt x="4966" y="2720"/>
                      <a:pt x="4987" y="2740"/>
                      <a:pt x="4987" y="2765"/>
                    </a:cubicBezTo>
                    <a:lnTo>
                      <a:pt x="4987" y="3218"/>
                    </a:lnTo>
                    <a:close/>
                    <a:moveTo>
                      <a:pt x="5803" y="4216"/>
                    </a:moveTo>
                    <a:cubicBezTo>
                      <a:pt x="5803" y="4241"/>
                      <a:pt x="5782" y="4261"/>
                      <a:pt x="5757" y="4261"/>
                    </a:cubicBezTo>
                    <a:lnTo>
                      <a:pt x="5304" y="4261"/>
                    </a:lnTo>
                    <a:cubicBezTo>
                      <a:pt x="5279" y="4261"/>
                      <a:pt x="5259" y="4241"/>
                      <a:pt x="5259" y="4216"/>
                    </a:cubicBezTo>
                    <a:lnTo>
                      <a:pt x="5259" y="3762"/>
                    </a:lnTo>
                    <a:cubicBezTo>
                      <a:pt x="5259" y="3737"/>
                      <a:pt x="5279" y="3717"/>
                      <a:pt x="5304" y="3717"/>
                    </a:cubicBezTo>
                    <a:lnTo>
                      <a:pt x="5757" y="3717"/>
                    </a:lnTo>
                    <a:cubicBezTo>
                      <a:pt x="5782" y="3717"/>
                      <a:pt x="5803" y="3737"/>
                      <a:pt x="5803" y="3762"/>
                    </a:cubicBezTo>
                    <a:lnTo>
                      <a:pt x="5803" y="4216"/>
                    </a:lnTo>
                    <a:close/>
                    <a:moveTo>
                      <a:pt x="5803" y="3218"/>
                    </a:moveTo>
                    <a:cubicBezTo>
                      <a:pt x="5803" y="3243"/>
                      <a:pt x="5782" y="3264"/>
                      <a:pt x="5757" y="3264"/>
                    </a:cubicBezTo>
                    <a:lnTo>
                      <a:pt x="5304" y="3264"/>
                    </a:lnTo>
                    <a:cubicBezTo>
                      <a:pt x="5279" y="3264"/>
                      <a:pt x="5259" y="3243"/>
                      <a:pt x="5259" y="3218"/>
                    </a:cubicBezTo>
                    <a:lnTo>
                      <a:pt x="5259" y="2765"/>
                    </a:lnTo>
                    <a:cubicBezTo>
                      <a:pt x="5259" y="2740"/>
                      <a:pt x="5279" y="2720"/>
                      <a:pt x="5304" y="2720"/>
                    </a:cubicBezTo>
                    <a:lnTo>
                      <a:pt x="5757" y="2720"/>
                    </a:lnTo>
                    <a:cubicBezTo>
                      <a:pt x="5782" y="2720"/>
                      <a:pt x="5803" y="2740"/>
                      <a:pt x="5803" y="2765"/>
                    </a:cubicBezTo>
                    <a:lnTo>
                      <a:pt x="5803" y="32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 fontScale="92500" lnSpcReduction="20000"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95633352"/>
      </p:ext>
    </p:extLst>
  </p:cSld>
  <p:clrMapOvr>
    <a:masterClrMapping/>
  </p:clrMapOvr>
</p:sld>
</file>

<file path=ppt/slides/slide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临床表现</a:t>
            </a:r>
          </a:p>
        </p:txBody>
      </p:sp>
      <p:sp>
        <p:nvSpPr>
          <p:cNvPr id="6" name="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/>
              <a:t>Supporting text here.</a:t>
            </a:r>
          </a:p>
          <a:p>
            <a:pPr lvl="0"/>
            <a:r>
              <a:rPr lang="en-US" altLang="zh-CN"/>
              <a:t>When y ou copy &amp; paste, choose "keep text only" option.</a:t>
            </a:r>
            <a:endParaRPr lang="zh-CN" altLang="en-US" dirty="0"/>
          </a:p>
        </p:txBody>
      </p:sp>
      <p:sp>
        <p:nvSpPr>
          <p:cNvPr id="9" name="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4700520" y="3163929"/>
            <a:ext cx="1023516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</a:t>
            </a:r>
            <a:r>
              <a:rPr lang="en-US" altLang="zh-CN" sz="100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 </a:t>
            </a:r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01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">
            <a:extLst>
              <a:ext uri="{FF2B5EF4-FFF2-40B4-BE49-F238E27FC236}">
                <a16:creationId xmlns:a16="http://schemas.microsoft.com/office/drawing/2014/main" id="{D647AEA5-60CD-4049-ACF1-D3A83D400390}"/>
              </a:ext>
            </a:extLst>
          </p:cNvPr>
          <p:cNvCxnSpPr>
            <a:cxnSpLocks/>
          </p:cNvCxnSpPr>
          <p:nvPr/>
        </p:nvCxnSpPr>
        <p:spPr>
          <a:xfrm>
            <a:off x="6012475" y="3556264"/>
            <a:ext cx="3517900" cy="0"/>
          </a:xfrm>
          <a:prstGeom prst="line">
            <a:avLst/>
          </a:prstGeom>
          <a:ln>
            <a:solidFill>
              <a:schemeClr val="accent1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1597387"/>
      </p:ext>
    </p:extLst>
  </p:cSld>
  <p:clrMapOvr>
    <a:masterClrMapping/>
  </p:clrMapOvr>
</p:sld>
</file>

<file path=ppt/slides/slide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临床表现</a:t>
            </a:r>
          </a:p>
        </p:txBody>
      </p:sp>
      <p:sp>
        <p:nvSpPr>
          <p:cNvPr id="3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请在插入菜单</a:t>
            </a:r>
            <a:r>
              <a:rPr lang="en-US" altLang="zh-CN" smtClean="0"/>
              <a:t>—</a:t>
            </a:r>
            <a:r>
              <a:rPr lang="zh-CN" altLang="en-US" smtClean="0"/>
              <a:t>页眉和页脚中修改此文本</a:t>
            </a:r>
            <a:endParaRPr lang="zh-CN" altLang="en-US" dirty="0"/>
          </a:p>
        </p:txBody>
      </p:sp>
      <p:sp>
        <p:nvSpPr>
          <p:cNvPr id="4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4</a:t>
            </a:fld>
            <a:endParaRPr lang="zh-CN" altLang="en-US"/>
          </a:p>
        </p:txBody>
      </p:sp>
      <p:grpSp>
        <p:nvGrpSpPr>
          <p:cNvPr id="5" name="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/>
        </p:nvGrpSpPr>
        <p:grpSpPr>
          <a:xfrm>
            <a:off x="0" y="1381663"/>
            <a:ext cx="12192000" cy="5476337"/>
            <a:chOff x="0" y="1381663"/>
            <a:chExt cx="12192000" cy="5476337"/>
          </a:xfrm>
        </p:grpSpPr>
        <p:sp>
          <p:nvSpPr>
            <p:cNvPr id="6" name=""/>
            <p:cNvSpPr/>
            <p:nvPr/>
          </p:nvSpPr>
          <p:spPr>
            <a:xfrm>
              <a:off x="0" y="3316310"/>
              <a:ext cx="12192000" cy="3541690"/>
            </a:xfrm>
            <a:prstGeom prst="rect">
              <a:avLst/>
            </a:prstGeom>
            <a:blipFill>
              <a:blip r:embed="rId4"/>
              <a:srcRect/>
              <a:stretch>
                <a:fillRect t="-64935" b="-64470"/>
              </a:stretch>
            </a:blipFill>
            <a:ln w="28575">
              <a:noFill/>
              <a:prstDash val="solid"/>
              <a:miter lim="800000"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7" name=""/>
            <p:cNvSpPr/>
            <p:nvPr/>
          </p:nvSpPr>
          <p:spPr>
            <a:xfrm>
              <a:off x="5422655" y="3092627"/>
              <a:ext cx="1333991" cy="44736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lnSpcReduction="10000"/>
            </a:bodyPr>
            <a:lstStyle/>
            <a:p>
              <a:pPr algn="ctr"/>
              <a:r>
                <a:rPr lang="en-US" altLang="zh-CN" sz="1600" smtClean="0"/>
                <a:t>…</a:t>
              </a:r>
              <a:r>
                <a:rPr lang="en-US" altLang="zh-CN" sz="100" smtClean="0"/>
                <a:t> </a:t>
              </a:r>
              <a:r>
                <a:rPr lang="en-US" altLang="zh-CN" sz="1600" smtClean="0"/>
                <a:t>text</a:t>
              </a:r>
              <a:endParaRPr lang="id-ID" altLang="zh-CN" sz="1600" dirty="0"/>
            </a:p>
          </p:txBody>
        </p:sp>
        <p:sp>
          <p:nvSpPr>
            <p:cNvPr id="8" name="">
              <a:extLst>
                <a:ext uri="{FF2B5EF4-FFF2-40B4-BE49-F238E27FC236}">
                  <a16:creationId xmlns:a16="http://schemas.microsoft.com/office/drawing/2014/main" id="{7D09AFB5-923D-44EA-9D32-8A0A8672B7DE}"/>
                </a:ext>
              </a:extLst>
            </p:cNvPr>
            <p:cNvSpPr txBox="1"/>
            <p:nvPr/>
          </p:nvSpPr>
          <p:spPr>
            <a:xfrm>
              <a:off x="2535869" y="1453526"/>
              <a:ext cx="383840" cy="311872"/>
            </a:xfrm>
            <a:prstGeom prst="rect">
              <a:avLst/>
            </a:prstGeom>
            <a:noFill/>
          </p:spPr>
          <p:txBody>
            <a:bodyPr wrap="square" lIns="91440" tIns="45720" rIns="91440" bIns="45720" numCol="1">
              <a:prstTxWarp prst="textPlain">
                <a:avLst/>
              </a:prstTxWarp>
              <a:normAutofit fontScale="9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</a:rPr>
                <a:t>“</a:t>
              </a:r>
            </a:p>
          </p:txBody>
        </p:sp>
        <p:sp>
          <p:nvSpPr>
            <p:cNvPr id="9" name="">
              <a:extLst>
                <a:ext uri="{FF2B5EF4-FFF2-40B4-BE49-F238E27FC236}">
                  <a16:creationId xmlns:a16="http://schemas.microsoft.com/office/drawing/2014/main" id="{854BC120-CDFB-4822-AF18-42A22B945443}"/>
                </a:ext>
              </a:extLst>
            </p:cNvPr>
            <p:cNvSpPr txBox="1"/>
            <p:nvPr/>
          </p:nvSpPr>
          <p:spPr>
            <a:xfrm>
              <a:off x="3012494" y="1381663"/>
              <a:ext cx="6154312" cy="10893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  <a:buSzPct val="25000"/>
              </a:pPr>
              <a:r>
                <a:rPr lang="en-US" sz="1400" dirty="0"/>
                <a:t>Theme color makes PPT more </a:t>
              </a:r>
              <a:r>
                <a:rPr lang="en-US" sz="1400"/>
                <a:t>convenient </a:t>
              </a:r>
              <a:r>
                <a:rPr lang="en-US" sz="100" smtClean="0"/>
                <a:t> </a:t>
              </a:r>
              <a:r>
                <a:rPr lang="en-US" sz="1400" smtClean="0"/>
                <a:t>to </a:t>
              </a:r>
              <a:r>
                <a:rPr lang="en-US" sz="1400" dirty="0" err="1"/>
                <a:t>change.Adjust</a:t>
              </a:r>
              <a:r>
                <a:rPr lang="en-US" sz="1400" dirty="0"/>
                <a:t> the spacing to adapt to Chinese typesetting, use the reference line in PPT.</a:t>
              </a:r>
            </a:p>
          </p:txBody>
        </p:sp>
        <p:sp>
          <p:nvSpPr>
            <p:cNvPr id="10" name="">
              <a:extLst>
                <a:ext uri="{FF2B5EF4-FFF2-40B4-BE49-F238E27FC236}">
                  <a16:creationId xmlns:a16="http://schemas.microsoft.com/office/drawing/2014/main" id="{7D09AFB5-923D-44EA-9D32-8A0A8672B7DE}"/>
                </a:ext>
              </a:extLst>
            </p:cNvPr>
            <p:cNvSpPr txBox="1"/>
            <p:nvPr/>
          </p:nvSpPr>
          <p:spPr>
            <a:xfrm flipH="1" flipV="1">
              <a:off x="9259591" y="2087293"/>
              <a:ext cx="383840" cy="311872"/>
            </a:xfrm>
            <a:prstGeom prst="rect">
              <a:avLst/>
            </a:prstGeom>
            <a:noFill/>
          </p:spPr>
          <p:txBody>
            <a:bodyPr wrap="square" lIns="91440" tIns="45720" rIns="91440" bIns="45720" numCol="1">
              <a:prstTxWarp prst="textPlain">
                <a:avLst/>
              </a:prstTxWarp>
              <a:normAutofit fontScale="9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</a:rPr>
                <a:t>“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473844"/>
      </p:ext>
    </p:extLst>
  </p:cSld>
  <p:clrMapOvr>
    <a:masterClrMapping/>
  </p:clrMapOvr>
</p:sld>
</file>

<file path=ppt/slides/slide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临床表现</a:t>
            </a:r>
          </a:p>
        </p:txBody>
      </p:sp>
      <p:sp>
        <p:nvSpPr>
          <p:cNvPr id="3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请在插入菜单</a:t>
            </a:r>
            <a:r>
              <a:rPr lang="en-US" altLang="zh-CN" smtClean="0"/>
              <a:t>—</a:t>
            </a:r>
            <a:r>
              <a:rPr lang="zh-CN" altLang="en-US" smtClean="0"/>
              <a:t>页眉和页脚中修改此文本</a:t>
            </a:r>
            <a:endParaRPr lang="zh-CN" altLang="en-US" dirty="0"/>
          </a:p>
        </p:txBody>
      </p:sp>
      <p:sp>
        <p:nvSpPr>
          <p:cNvPr id="4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5</a:t>
            </a:fld>
            <a:endParaRPr lang="zh-CN" altLang="en-US"/>
          </a:p>
        </p:txBody>
      </p:sp>
      <p:grpSp>
        <p:nvGrpSpPr>
          <p:cNvPr id="5" name="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/>
        </p:nvGrpSpPr>
        <p:grpSpPr>
          <a:xfrm>
            <a:off x="660400" y="1837675"/>
            <a:ext cx="10858500" cy="3589050"/>
            <a:chOff x="660400" y="1837675"/>
            <a:chExt cx="10858500" cy="3589050"/>
          </a:xfrm>
        </p:grpSpPr>
        <p:cxnSp>
          <p:nvCxnSpPr>
            <p:cNvPr id="6" name="">
              <a:extLst>
                <a:ext uri="{FF2B5EF4-FFF2-40B4-BE49-F238E27FC236}">
                  <a16:creationId xmlns:a16="http://schemas.microsoft.com/office/drawing/2014/main" id="{3757C419-E138-4E48-A1C1-465223D3A4B4}"/>
                </a:ext>
              </a:extLst>
            </p:cNvPr>
            <p:cNvCxnSpPr>
              <a:cxnSpLocks/>
            </p:cNvCxnSpPr>
            <p:nvPr/>
          </p:nvCxnSpPr>
          <p:spPr>
            <a:xfrm>
              <a:off x="660400" y="3614738"/>
              <a:ext cx="10858500" cy="0"/>
            </a:xfrm>
            <a:prstGeom prst="line">
              <a:avLst/>
            </a:prstGeom>
            <a:ln w="952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">
              <a:extLst>
                <a:ext uri="{FF2B5EF4-FFF2-40B4-BE49-F238E27FC236}">
                  <a16:creationId xmlns:a16="http://schemas.microsoft.com/office/drawing/2014/main" id="{E431410E-3F26-4688-96BC-D7DA429BDB5F}"/>
                </a:ext>
              </a:extLst>
            </p:cNvPr>
            <p:cNvSpPr/>
            <p:nvPr/>
          </p:nvSpPr>
          <p:spPr bwMode="auto">
            <a:xfrm>
              <a:off x="4863279" y="2429852"/>
              <a:ext cx="2452744" cy="2404698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5000"/>
                </a:prstClr>
              </a:outerShdw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 dirty="0">
                <a:solidFill>
                  <a:schemeClr val="dk1"/>
                </a:solidFill>
              </a:endParaRPr>
            </a:p>
          </p:txBody>
        </p:sp>
        <p:grpSp>
          <p:nvGrpSpPr>
            <p:cNvPr id="8" name="">
              <a:extLst>
                <a:ext uri="{FF2B5EF4-FFF2-40B4-BE49-F238E27FC236}">
                  <a16:creationId xmlns:a16="http://schemas.microsoft.com/office/drawing/2014/main" id="{9D9342B5-CDB8-4860-B336-817052F6C173}"/>
                </a:ext>
              </a:extLst>
            </p:cNvPr>
            <p:cNvGrpSpPr/>
            <p:nvPr/>
          </p:nvGrpSpPr>
          <p:grpSpPr>
            <a:xfrm>
              <a:off x="5352988" y="3361912"/>
              <a:ext cx="1473325" cy="540578"/>
              <a:chOff x="675908" y="693106"/>
              <a:chExt cx="9053516" cy="3321826"/>
            </a:xfrm>
          </p:grpSpPr>
          <p:sp>
            <p:nvSpPr>
              <p:cNvPr id="25" name="">
                <a:extLst>
                  <a:ext uri="{FF2B5EF4-FFF2-40B4-BE49-F238E27FC236}">
                    <a16:creationId xmlns:a16="http://schemas.microsoft.com/office/drawing/2014/main" id="{EAD340D9-4D80-404B-A22C-371611963578}"/>
                  </a:ext>
                </a:extLst>
              </p:cNvPr>
              <p:cNvSpPr txBox="1"/>
              <p:nvPr/>
            </p:nvSpPr>
            <p:spPr>
              <a:xfrm>
                <a:off x="675908" y="693106"/>
                <a:ext cx="2769328" cy="332182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numCol="1" rtlCol="0">
                <a:prstTxWarp prst="textPlain">
                  <a:avLst/>
                </a:prstTxWarp>
                <a:normAutofit fontScale="3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r>
                  <a:rPr lang="en-US" altLang="zh-CN" sz="9600" dirty="0">
                    <a:solidFill>
                      <a:schemeClr val="accent1">
                        <a:alpha val="33000"/>
                      </a:schemeClr>
                    </a:solidFill>
                    <a:latin typeface="Impact" panose="020B0806030902050204" pitchFamily="34" charset="0"/>
                  </a:rPr>
                  <a:t>2</a:t>
                </a:r>
                <a:endParaRPr lang="zh-CN" altLang="en-US" sz="9600" dirty="0">
                  <a:solidFill>
                    <a:schemeClr val="accent1">
                      <a:alpha val="33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26" name="">
                <a:extLst>
                  <a:ext uri="{FF2B5EF4-FFF2-40B4-BE49-F238E27FC236}">
                    <a16:creationId xmlns:a16="http://schemas.microsoft.com/office/drawing/2014/main" id="{C5EAAD96-E6A4-40B4-9522-7A0E0AC1C1FC}"/>
                  </a:ext>
                </a:extLst>
              </p:cNvPr>
              <p:cNvSpPr txBox="1"/>
              <p:nvPr/>
            </p:nvSpPr>
            <p:spPr>
              <a:xfrm>
                <a:off x="2770637" y="693106"/>
                <a:ext cx="2769328" cy="332182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numCol="1" rtlCol="0">
                <a:prstTxWarp prst="textPlain">
                  <a:avLst/>
                </a:prstTxWarp>
                <a:normAutofit fontScale="3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r>
                  <a:rPr lang="en-US" altLang="zh-CN" sz="9600" dirty="0">
                    <a:solidFill>
                      <a:schemeClr val="accent1">
                        <a:alpha val="33000"/>
                      </a:schemeClr>
                    </a:solidFill>
                    <a:latin typeface="Impact" panose="020B0806030902050204" pitchFamily="34" charset="0"/>
                  </a:rPr>
                  <a:t>0</a:t>
                </a:r>
                <a:endParaRPr lang="zh-CN" altLang="en-US" sz="9600" dirty="0">
                  <a:solidFill>
                    <a:schemeClr val="accent1">
                      <a:alpha val="33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27" name="">
                <a:extLst>
                  <a:ext uri="{FF2B5EF4-FFF2-40B4-BE49-F238E27FC236}">
                    <a16:creationId xmlns:a16="http://schemas.microsoft.com/office/drawing/2014/main" id="{304B0029-EDD4-48D6-A2DB-997C474C8A00}"/>
                  </a:ext>
                </a:extLst>
              </p:cNvPr>
              <p:cNvSpPr txBox="1"/>
              <p:nvPr/>
            </p:nvSpPr>
            <p:spPr>
              <a:xfrm>
                <a:off x="4865366" y="693106"/>
                <a:ext cx="2769328" cy="332182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numCol="1" rtlCol="0">
                <a:prstTxWarp prst="textPlain">
                  <a:avLst/>
                </a:prstTxWarp>
                <a:normAutofit fontScale="3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r>
                  <a:rPr lang="en-US" altLang="zh-CN" sz="9600" dirty="0" smtClean="0">
                    <a:solidFill>
                      <a:schemeClr val="accent1">
                        <a:alpha val="33000"/>
                      </a:schemeClr>
                    </a:solidFill>
                    <a:latin typeface="Impact" panose="020B0806030902050204" pitchFamily="34" charset="0"/>
                  </a:rPr>
                  <a:t>X</a:t>
                </a:r>
                <a:endParaRPr lang="zh-CN" altLang="en-US" sz="9600" dirty="0">
                  <a:solidFill>
                    <a:schemeClr val="accent1">
                      <a:alpha val="33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28" name="">
                <a:extLst>
                  <a:ext uri="{FF2B5EF4-FFF2-40B4-BE49-F238E27FC236}">
                    <a16:creationId xmlns:a16="http://schemas.microsoft.com/office/drawing/2014/main" id="{D570F823-078D-411D-A5D5-FE67A11A21C4}"/>
                  </a:ext>
                </a:extLst>
              </p:cNvPr>
              <p:cNvSpPr txBox="1"/>
              <p:nvPr/>
            </p:nvSpPr>
            <p:spPr>
              <a:xfrm>
                <a:off x="6960096" y="693106"/>
                <a:ext cx="2769328" cy="332182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numCol="1" rtlCol="0">
                <a:prstTxWarp prst="textPlain">
                  <a:avLst/>
                </a:prstTxWarp>
                <a:normAutofit fontScale="3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r>
                  <a:rPr lang="en-US" altLang="zh-CN" sz="9600" dirty="0" smtClean="0">
                    <a:solidFill>
                      <a:schemeClr val="accent1">
                        <a:alpha val="33000"/>
                      </a:schemeClr>
                    </a:solidFill>
                    <a:latin typeface="Impact" panose="020B0806030902050204" pitchFamily="34" charset="0"/>
                  </a:rPr>
                  <a:t>X</a:t>
                </a:r>
                <a:endParaRPr lang="zh-CN" altLang="en-US" sz="9600" dirty="0">
                  <a:solidFill>
                    <a:schemeClr val="accent1">
                      <a:alpha val="33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</p:grpSp>
        <p:grpSp>
          <p:nvGrpSpPr>
            <p:cNvPr id="9" name=""/>
            <p:cNvGrpSpPr/>
            <p:nvPr/>
          </p:nvGrpSpPr>
          <p:grpSpPr>
            <a:xfrm>
              <a:off x="660400" y="1837675"/>
              <a:ext cx="3314683" cy="3589050"/>
              <a:chOff x="660400" y="1837675"/>
              <a:chExt cx="3314683" cy="3589050"/>
            </a:xfrm>
          </p:grpSpPr>
          <p:grpSp>
            <p:nvGrpSpPr>
              <p:cNvPr id="18" name=""/>
              <p:cNvGrpSpPr/>
              <p:nvPr/>
            </p:nvGrpSpPr>
            <p:grpSpPr>
              <a:xfrm>
                <a:off x="660400" y="2673024"/>
                <a:ext cx="3314683" cy="2753701"/>
                <a:chOff x="660400" y="2497129"/>
                <a:chExt cx="3314683" cy="2753701"/>
              </a:xfrm>
            </p:grpSpPr>
            <p:sp>
              <p:nvSpPr>
                <p:cNvPr id="22" name="">
                  <a:extLst>
                    <a:ext uri="{FF2B5EF4-FFF2-40B4-BE49-F238E27FC236}">
                      <a16:creationId xmlns:a16="http://schemas.microsoft.com/office/drawing/2014/main" id="{EB048DA9-A1A4-4495-A09F-73F3049D899B}"/>
                    </a:ext>
                  </a:extLst>
                </p:cNvPr>
                <p:cNvSpPr/>
                <p:nvPr/>
              </p:nvSpPr>
              <p:spPr bwMode="auto">
                <a:xfrm>
                  <a:off x="660400" y="3027313"/>
                  <a:ext cx="3314683" cy="11117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/>
              </p:spPr>
              <p:txBody>
                <a:bodyPr wrap="square" lIns="91440" tIns="45720" rIns="91440" bIns="4572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>
                    <a:lnSpc>
                      <a:spcPct val="150000"/>
                    </a:lnSpc>
                    <a:buSzPct val="25000"/>
                  </a:pPr>
                  <a:r>
                    <a:rPr lang="en-US" altLang="zh-CN" sz="1100" dirty="0"/>
                    <a:t>Copy paste fonts</a:t>
                  </a:r>
                  <a:r>
                    <a:rPr lang="en-US" altLang="zh-CN" sz="1100"/>
                    <a:t>. </a:t>
                  </a:r>
                  <a:r>
                    <a:rPr lang="en-US" altLang="zh-CN" sz="1100" smtClean="0"/>
                    <a:t>Cho</a:t>
                  </a:r>
                  <a:r>
                    <a:rPr lang="en-US" altLang="zh-CN" sz="100" smtClean="0"/>
                    <a:t> </a:t>
                  </a:r>
                  <a:r>
                    <a:rPr lang="en-US" altLang="zh-CN" sz="1100" smtClean="0"/>
                    <a:t>ose </a:t>
                  </a:r>
                  <a:r>
                    <a:rPr lang="en-US" altLang="zh-CN" sz="1100" dirty="0"/>
                    <a:t>the only option to retain text.</a:t>
                  </a:r>
                </a:p>
                <a:p>
                  <a:pPr algn="ctr">
                    <a:lnSpc>
                      <a:spcPct val="150000"/>
                    </a:lnSpc>
                    <a:buSzPct val="25000"/>
                  </a:pPr>
                  <a:endParaRPr lang="en-US" altLang="zh-CN" sz="1100" dirty="0"/>
                </a:p>
                <a:p>
                  <a:pPr algn="ctr">
                    <a:lnSpc>
                      <a:spcPct val="150000"/>
                    </a:lnSpc>
                    <a:buSzPct val="25000"/>
                  </a:pPr>
                  <a:r>
                    <a:rPr lang="en-US" altLang="zh-CN" sz="1100" dirty="0"/>
                    <a:t>…...</a:t>
                  </a:r>
                </a:p>
              </p:txBody>
            </p:sp>
            <p:sp>
              <p:nvSpPr>
                <p:cNvPr id="23" name="">
                  <a:extLst>
                    <a:ext uri="{FF2B5EF4-FFF2-40B4-BE49-F238E27FC236}">
                      <a16:creationId xmlns:a16="http://schemas.microsoft.com/office/drawing/2014/main" id="{00072807-92C2-4EC8-9109-56559520F950}"/>
                    </a:ext>
                  </a:extLst>
                </p:cNvPr>
                <p:cNvSpPr txBox="1"/>
                <p:nvPr/>
              </p:nvSpPr>
              <p:spPr bwMode="auto">
                <a:xfrm>
                  <a:off x="660400" y="2497129"/>
                  <a:ext cx="3314683" cy="44180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/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altLang="zh-CN" b="1" smtClean="0"/>
                    <a:t>Tex</a:t>
                  </a:r>
                  <a:r>
                    <a:rPr lang="en-US" altLang="zh-CN" sz="100" b="1" smtClean="0"/>
                    <a:t> </a:t>
                  </a:r>
                  <a:r>
                    <a:rPr lang="en-US" altLang="zh-CN" b="1" smtClean="0"/>
                    <a:t>t </a:t>
                  </a:r>
                  <a:r>
                    <a:rPr lang="en-US" altLang="zh-CN" b="1" dirty="0"/>
                    <a:t>here</a:t>
                  </a:r>
                </a:p>
              </p:txBody>
            </p:sp>
            <p:sp>
              <p:nvSpPr>
                <p:cNvPr id="24" name="">
                  <a:extLst>
                    <a:ext uri="{FF2B5EF4-FFF2-40B4-BE49-F238E27FC236}">
                      <a16:creationId xmlns:a16="http://schemas.microsoft.com/office/drawing/2014/main" id="{EB048DA9-A1A4-4495-A09F-73F3049D899B}"/>
                    </a:ext>
                  </a:extLst>
                </p:cNvPr>
                <p:cNvSpPr/>
                <p:nvPr/>
              </p:nvSpPr>
              <p:spPr bwMode="auto">
                <a:xfrm>
                  <a:off x="660400" y="4139071"/>
                  <a:ext cx="3314683" cy="11117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/>
              </p:spPr>
              <p:txBody>
                <a:bodyPr wrap="square" lIns="91440" tIns="45720" rIns="91440" bIns="4572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>
                    <a:lnSpc>
                      <a:spcPct val="150000"/>
                    </a:lnSpc>
                    <a:buSzPct val="25000"/>
                  </a:pPr>
                  <a:r>
                    <a:rPr lang="en-US" altLang="zh-CN" sz="1100" dirty="0"/>
                    <a:t>Copy paste fonts</a:t>
                  </a:r>
                  <a:r>
                    <a:rPr lang="en-US" altLang="zh-CN" sz="1100"/>
                    <a:t>. </a:t>
                  </a:r>
                  <a:r>
                    <a:rPr lang="en-US" altLang="zh-CN" sz="1100" smtClean="0"/>
                    <a:t>Cho</a:t>
                  </a:r>
                  <a:r>
                    <a:rPr lang="en-US" altLang="zh-CN" sz="100" smtClean="0"/>
                    <a:t> </a:t>
                  </a:r>
                  <a:r>
                    <a:rPr lang="en-US" altLang="zh-CN" sz="1100" smtClean="0"/>
                    <a:t>ose </a:t>
                  </a:r>
                  <a:r>
                    <a:rPr lang="en-US" altLang="zh-CN" sz="1100" dirty="0"/>
                    <a:t>the only option to retain text.</a:t>
                  </a:r>
                </a:p>
                <a:p>
                  <a:pPr algn="ctr">
                    <a:lnSpc>
                      <a:spcPct val="150000"/>
                    </a:lnSpc>
                    <a:buSzPct val="25000"/>
                  </a:pPr>
                  <a:endParaRPr lang="en-US" altLang="zh-CN" sz="1100" dirty="0"/>
                </a:p>
                <a:p>
                  <a:pPr algn="ctr">
                    <a:lnSpc>
                      <a:spcPct val="150000"/>
                    </a:lnSpc>
                    <a:buSzPct val="25000"/>
                  </a:pPr>
                  <a:r>
                    <a:rPr lang="en-US" altLang="zh-CN" sz="1100" dirty="0"/>
                    <a:t>…...</a:t>
                  </a:r>
                </a:p>
              </p:txBody>
            </p:sp>
          </p:grpSp>
          <p:grpSp>
            <p:nvGrpSpPr>
              <p:cNvPr id="19" name=""/>
              <p:cNvGrpSpPr/>
              <p:nvPr/>
            </p:nvGrpSpPr>
            <p:grpSpPr>
              <a:xfrm>
                <a:off x="1963273" y="1837675"/>
                <a:ext cx="708936" cy="708936"/>
                <a:chOff x="2080914" y="1140013"/>
                <a:chExt cx="708936" cy="708936"/>
              </a:xfrm>
            </p:grpSpPr>
            <p:sp>
              <p:nvSpPr>
                <p:cNvPr id="20" name=""/>
                <p:cNvSpPr/>
                <p:nvPr/>
              </p:nvSpPr>
              <p:spPr>
                <a:xfrm>
                  <a:off x="2080914" y="1140013"/>
                  <a:ext cx="708936" cy="708936"/>
                </a:xfrm>
                <a:prstGeom prst="ellipse">
                  <a:avLst/>
                </a:prstGeom>
                <a:solidFill>
                  <a:schemeClr val="accent1"/>
                </a:solidFill>
                <a:ln w="12700" cap="rnd">
                  <a:solidFill>
                    <a:schemeClr val="bg1">
                      <a:lumMod val="95000"/>
                    </a:schemeClr>
                  </a:solidFill>
                  <a:prstDash val="solid"/>
                  <a:round/>
                  <a:headEnd/>
                  <a:tailE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rmAutofit/>
                </a:bodyPr>
                <a:lstStyle/>
                <a:p>
                  <a:pPr algn="ctr" defTabSz="914354"/>
                  <a:endParaRPr lang="zh-CN" altLang="en-US" sz="2000" b="1" i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">
                  <a:extLst>
                    <a:ext uri="{FF2B5EF4-FFF2-40B4-BE49-F238E27FC236}">
                      <a16:creationId xmlns:a16="http://schemas.microsoft.com/office/drawing/2014/main" id="{9262A4AB-E3EE-43D7-BA6B-329CC14AEF20}"/>
                    </a:ext>
                  </a:extLst>
                </p:cNvPr>
                <p:cNvSpPr/>
                <p:nvPr/>
              </p:nvSpPr>
              <p:spPr bwMode="auto">
                <a:xfrm>
                  <a:off x="2236206" y="1346180"/>
                  <a:ext cx="398352" cy="296602"/>
                </a:xfrm>
                <a:custGeom>
                  <a:avLst/>
                  <a:gdLst>
                    <a:gd name="connsiteX0" fmla="*/ 467768 w 604181"/>
                    <a:gd name="connsiteY0" fmla="*/ 117209 h 449855"/>
                    <a:gd name="connsiteX1" fmla="*/ 533019 w 604181"/>
                    <a:gd name="connsiteY1" fmla="*/ 145391 h 449855"/>
                    <a:gd name="connsiteX2" fmla="*/ 547131 w 604181"/>
                    <a:gd name="connsiteY2" fmla="*/ 212354 h 449855"/>
                    <a:gd name="connsiteX3" fmla="*/ 499248 w 604181"/>
                    <a:gd name="connsiteY3" fmla="*/ 299791 h 449855"/>
                    <a:gd name="connsiteX4" fmla="*/ 499971 w 604181"/>
                    <a:gd name="connsiteY4" fmla="*/ 306174 h 449855"/>
                    <a:gd name="connsiteX5" fmla="*/ 510706 w 604181"/>
                    <a:gd name="connsiteY5" fmla="*/ 307619 h 449855"/>
                    <a:gd name="connsiteX6" fmla="*/ 590431 w 604181"/>
                    <a:gd name="connsiteY6" fmla="*/ 345677 h 449855"/>
                    <a:gd name="connsiteX7" fmla="*/ 604060 w 604181"/>
                    <a:gd name="connsiteY7" fmla="*/ 430585 h 449855"/>
                    <a:gd name="connsiteX8" fmla="*/ 604181 w 604181"/>
                    <a:gd name="connsiteY8" fmla="*/ 436607 h 449855"/>
                    <a:gd name="connsiteX9" fmla="*/ 600442 w 604181"/>
                    <a:gd name="connsiteY9" fmla="*/ 446001 h 449855"/>
                    <a:gd name="connsiteX10" fmla="*/ 591034 w 604181"/>
                    <a:gd name="connsiteY10" fmla="*/ 449855 h 449855"/>
                    <a:gd name="connsiteX11" fmla="*/ 344381 w 604181"/>
                    <a:gd name="connsiteY11" fmla="*/ 449855 h 449855"/>
                    <a:gd name="connsiteX12" fmla="*/ 335094 w 604181"/>
                    <a:gd name="connsiteY12" fmla="*/ 446001 h 449855"/>
                    <a:gd name="connsiteX13" fmla="*/ 331355 w 604181"/>
                    <a:gd name="connsiteY13" fmla="*/ 436607 h 449855"/>
                    <a:gd name="connsiteX14" fmla="*/ 331475 w 604181"/>
                    <a:gd name="connsiteY14" fmla="*/ 430585 h 449855"/>
                    <a:gd name="connsiteX15" fmla="*/ 345104 w 604181"/>
                    <a:gd name="connsiteY15" fmla="*/ 345677 h 449855"/>
                    <a:gd name="connsiteX16" fmla="*/ 424830 w 604181"/>
                    <a:gd name="connsiteY16" fmla="*/ 307619 h 449855"/>
                    <a:gd name="connsiteX17" fmla="*/ 435564 w 604181"/>
                    <a:gd name="connsiteY17" fmla="*/ 306174 h 449855"/>
                    <a:gd name="connsiteX18" fmla="*/ 436167 w 604181"/>
                    <a:gd name="connsiteY18" fmla="*/ 299791 h 449855"/>
                    <a:gd name="connsiteX19" fmla="*/ 388405 w 604181"/>
                    <a:gd name="connsiteY19" fmla="*/ 212354 h 449855"/>
                    <a:gd name="connsiteX20" fmla="*/ 402516 w 604181"/>
                    <a:gd name="connsiteY20" fmla="*/ 145391 h 449855"/>
                    <a:gd name="connsiteX21" fmla="*/ 467768 w 604181"/>
                    <a:gd name="connsiteY21" fmla="*/ 117209 h 449855"/>
                    <a:gd name="connsiteX22" fmla="*/ 39926 w 604181"/>
                    <a:gd name="connsiteY22" fmla="*/ 0 h 449855"/>
                    <a:gd name="connsiteX23" fmla="*/ 427852 w 604181"/>
                    <a:gd name="connsiteY23" fmla="*/ 0 h 449855"/>
                    <a:gd name="connsiteX24" fmla="*/ 467778 w 604181"/>
                    <a:gd name="connsiteY24" fmla="*/ 39865 h 449855"/>
                    <a:gd name="connsiteX25" fmla="*/ 467778 w 604181"/>
                    <a:gd name="connsiteY25" fmla="*/ 94905 h 449855"/>
                    <a:gd name="connsiteX26" fmla="*/ 421459 w 604181"/>
                    <a:gd name="connsiteY26" fmla="*/ 103336 h 449855"/>
                    <a:gd name="connsiteX27" fmla="*/ 421459 w 604181"/>
                    <a:gd name="connsiteY27" fmla="*/ 46128 h 449855"/>
                    <a:gd name="connsiteX28" fmla="*/ 46319 w 604181"/>
                    <a:gd name="connsiteY28" fmla="*/ 46128 h 449855"/>
                    <a:gd name="connsiteX29" fmla="*/ 46319 w 604181"/>
                    <a:gd name="connsiteY29" fmla="*/ 272550 h 449855"/>
                    <a:gd name="connsiteX30" fmla="*/ 372727 w 604181"/>
                    <a:gd name="connsiteY30" fmla="*/ 272550 h 449855"/>
                    <a:gd name="connsiteX31" fmla="*/ 384668 w 604181"/>
                    <a:gd name="connsiteY31" fmla="*/ 293747 h 449855"/>
                    <a:gd name="connsiteX32" fmla="*/ 336781 w 604181"/>
                    <a:gd name="connsiteY32" fmla="*/ 318799 h 449855"/>
                    <a:gd name="connsiteX33" fmla="*/ 272247 w 604181"/>
                    <a:gd name="connsiteY33" fmla="*/ 318799 h 449855"/>
                    <a:gd name="connsiteX34" fmla="*/ 272247 w 604181"/>
                    <a:gd name="connsiteY34" fmla="*/ 354809 h 449855"/>
                    <a:gd name="connsiteX35" fmla="*/ 303730 w 604181"/>
                    <a:gd name="connsiteY35" fmla="*/ 354809 h 449855"/>
                    <a:gd name="connsiteX36" fmla="*/ 312536 w 604181"/>
                    <a:gd name="connsiteY36" fmla="*/ 356375 h 449855"/>
                    <a:gd name="connsiteX37" fmla="*/ 305057 w 604181"/>
                    <a:gd name="connsiteY37" fmla="*/ 408525 h 449855"/>
                    <a:gd name="connsiteX38" fmla="*/ 303730 w 604181"/>
                    <a:gd name="connsiteY38" fmla="*/ 408645 h 449855"/>
                    <a:gd name="connsiteX39" fmla="*/ 164048 w 604181"/>
                    <a:gd name="connsiteY39" fmla="*/ 408645 h 449855"/>
                    <a:gd name="connsiteX40" fmla="*/ 137149 w 604181"/>
                    <a:gd name="connsiteY40" fmla="*/ 381667 h 449855"/>
                    <a:gd name="connsiteX41" fmla="*/ 164048 w 604181"/>
                    <a:gd name="connsiteY41" fmla="*/ 354809 h 449855"/>
                    <a:gd name="connsiteX42" fmla="*/ 195531 w 604181"/>
                    <a:gd name="connsiteY42" fmla="*/ 354809 h 449855"/>
                    <a:gd name="connsiteX43" fmla="*/ 195531 w 604181"/>
                    <a:gd name="connsiteY43" fmla="*/ 318799 h 449855"/>
                    <a:gd name="connsiteX44" fmla="*/ 39926 w 604181"/>
                    <a:gd name="connsiteY44" fmla="*/ 318799 h 449855"/>
                    <a:gd name="connsiteX45" fmla="*/ 0 w 604181"/>
                    <a:gd name="connsiteY45" fmla="*/ 278934 h 449855"/>
                    <a:gd name="connsiteX46" fmla="*/ 0 w 604181"/>
                    <a:gd name="connsiteY46" fmla="*/ 39865 h 449855"/>
                    <a:gd name="connsiteX47" fmla="*/ 39926 w 604181"/>
                    <a:gd name="connsiteY47" fmla="*/ 0 h 449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604181" h="449855">
                      <a:moveTo>
                        <a:pt x="467768" y="117209"/>
                      </a:moveTo>
                      <a:cubicBezTo>
                        <a:pt x="494061" y="117209"/>
                        <a:pt x="520837" y="126844"/>
                        <a:pt x="533019" y="145391"/>
                      </a:cubicBezTo>
                      <a:cubicBezTo>
                        <a:pt x="542789" y="160446"/>
                        <a:pt x="547131" y="181040"/>
                        <a:pt x="547131" y="212354"/>
                      </a:cubicBezTo>
                      <a:cubicBezTo>
                        <a:pt x="547131" y="250171"/>
                        <a:pt x="527954" y="284977"/>
                        <a:pt x="499248" y="299791"/>
                      </a:cubicBezTo>
                      <a:cubicBezTo>
                        <a:pt x="496353" y="301236"/>
                        <a:pt x="497559" y="306054"/>
                        <a:pt x="499971" y="306174"/>
                      </a:cubicBezTo>
                      <a:cubicBezTo>
                        <a:pt x="506605" y="306897"/>
                        <a:pt x="510224" y="307499"/>
                        <a:pt x="510706" y="307619"/>
                      </a:cubicBezTo>
                      <a:cubicBezTo>
                        <a:pt x="549423" y="314605"/>
                        <a:pt x="576319" y="323397"/>
                        <a:pt x="590431" y="345677"/>
                      </a:cubicBezTo>
                      <a:cubicBezTo>
                        <a:pt x="602734" y="365068"/>
                        <a:pt x="603216" y="391082"/>
                        <a:pt x="604060" y="430585"/>
                      </a:cubicBezTo>
                      <a:lnTo>
                        <a:pt x="604181" y="436607"/>
                      </a:lnTo>
                      <a:cubicBezTo>
                        <a:pt x="604181" y="440100"/>
                        <a:pt x="602854" y="443472"/>
                        <a:pt x="600442" y="446001"/>
                      </a:cubicBezTo>
                      <a:cubicBezTo>
                        <a:pt x="597909" y="448410"/>
                        <a:pt x="594653" y="449855"/>
                        <a:pt x="591034" y="449855"/>
                      </a:cubicBezTo>
                      <a:lnTo>
                        <a:pt x="344381" y="449855"/>
                      </a:lnTo>
                      <a:cubicBezTo>
                        <a:pt x="340883" y="449855"/>
                        <a:pt x="337506" y="448410"/>
                        <a:pt x="335094" y="446001"/>
                      </a:cubicBezTo>
                      <a:cubicBezTo>
                        <a:pt x="332681" y="443472"/>
                        <a:pt x="331234" y="440100"/>
                        <a:pt x="331355" y="436607"/>
                      </a:cubicBezTo>
                      <a:lnTo>
                        <a:pt x="331475" y="430585"/>
                      </a:lnTo>
                      <a:cubicBezTo>
                        <a:pt x="332199" y="391082"/>
                        <a:pt x="332681" y="365068"/>
                        <a:pt x="345104" y="345677"/>
                      </a:cubicBezTo>
                      <a:cubicBezTo>
                        <a:pt x="359216" y="323397"/>
                        <a:pt x="385992" y="314605"/>
                        <a:pt x="424830" y="307619"/>
                      </a:cubicBezTo>
                      <a:cubicBezTo>
                        <a:pt x="425312" y="307499"/>
                        <a:pt x="428930" y="306897"/>
                        <a:pt x="435564" y="306174"/>
                      </a:cubicBezTo>
                      <a:cubicBezTo>
                        <a:pt x="437976" y="306054"/>
                        <a:pt x="439183" y="301236"/>
                        <a:pt x="436167" y="299791"/>
                      </a:cubicBezTo>
                      <a:cubicBezTo>
                        <a:pt x="407461" y="284977"/>
                        <a:pt x="388405" y="250171"/>
                        <a:pt x="388405" y="212354"/>
                      </a:cubicBezTo>
                      <a:cubicBezTo>
                        <a:pt x="388405" y="181040"/>
                        <a:pt x="392747" y="160446"/>
                        <a:pt x="402516" y="145391"/>
                      </a:cubicBezTo>
                      <a:cubicBezTo>
                        <a:pt x="414698" y="126844"/>
                        <a:pt x="441474" y="117209"/>
                        <a:pt x="467768" y="117209"/>
                      </a:cubicBezTo>
                      <a:close/>
                      <a:moveTo>
                        <a:pt x="39926" y="0"/>
                      </a:moveTo>
                      <a:lnTo>
                        <a:pt x="427852" y="0"/>
                      </a:lnTo>
                      <a:cubicBezTo>
                        <a:pt x="449926" y="0"/>
                        <a:pt x="467778" y="17825"/>
                        <a:pt x="467778" y="39865"/>
                      </a:cubicBezTo>
                      <a:lnTo>
                        <a:pt x="467778" y="94905"/>
                      </a:lnTo>
                      <a:cubicBezTo>
                        <a:pt x="451132" y="94905"/>
                        <a:pt x="435330" y="97916"/>
                        <a:pt x="421459" y="103336"/>
                      </a:cubicBezTo>
                      <a:lnTo>
                        <a:pt x="421459" y="46128"/>
                      </a:lnTo>
                      <a:lnTo>
                        <a:pt x="46319" y="46128"/>
                      </a:lnTo>
                      <a:lnTo>
                        <a:pt x="46319" y="272550"/>
                      </a:lnTo>
                      <a:lnTo>
                        <a:pt x="372727" y="272550"/>
                      </a:lnTo>
                      <a:cubicBezTo>
                        <a:pt x="376104" y="280018"/>
                        <a:pt x="380085" y="287244"/>
                        <a:pt x="384668" y="293747"/>
                      </a:cubicBezTo>
                      <a:cubicBezTo>
                        <a:pt x="367057" y="298926"/>
                        <a:pt x="350291" y="306514"/>
                        <a:pt x="336781" y="318799"/>
                      </a:cubicBezTo>
                      <a:lnTo>
                        <a:pt x="272247" y="318799"/>
                      </a:lnTo>
                      <a:lnTo>
                        <a:pt x="272247" y="354809"/>
                      </a:lnTo>
                      <a:lnTo>
                        <a:pt x="303730" y="354809"/>
                      </a:lnTo>
                      <a:cubicBezTo>
                        <a:pt x="306746" y="354809"/>
                        <a:pt x="309761" y="355412"/>
                        <a:pt x="312536" y="356375"/>
                      </a:cubicBezTo>
                      <a:cubicBezTo>
                        <a:pt x="307590" y="371550"/>
                        <a:pt x="305781" y="388652"/>
                        <a:pt x="305057" y="408525"/>
                      </a:cubicBezTo>
                      <a:cubicBezTo>
                        <a:pt x="304574" y="408525"/>
                        <a:pt x="304092" y="408645"/>
                        <a:pt x="303730" y="408645"/>
                      </a:cubicBezTo>
                      <a:lnTo>
                        <a:pt x="164048" y="408645"/>
                      </a:lnTo>
                      <a:cubicBezTo>
                        <a:pt x="149211" y="408645"/>
                        <a:pt x="137149" y="396601"/>
                        <a:pt x="137149" y="381667"/>
                      </a:cubicBezTo>
                      <a:cubicBezTo>
                        <a:pt x="137149" y="366853"/>
                        <a:pt x="149211" y="354809"/>
                        <a:pt x="164048" y="354809"/>
                      </a:cubicBezTo>
                      <a:lnTo>
                        <a:pt x="195531" y="354809"/>
                      </a:lnTo>
                      <a:lnTo>
                        <a:pt x="195531" y="318799"/>
                      </a:lnTo>
                      <a:lnTo>
                        <a:pt x="39926" y="318799"/>
                      </a:lnTo>
                      <a:cubicBezTo>
                        <a:pt x="17852" y="318799"/>
                        <a:pt x="0" y="300974"/>
                        <a:pt x="0" y="278934"/>
                      </a:cubicBezTo>
                      <a:lnTo>
                        <a:pt x="0" y="39865"/>
                      </a:lnTo>
                      <a:cubicBezTo>
                        <a:pt x="0" y="17825"/>
                        <a:pt x="17852" y="0"/>
                        <a:pt x="39926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wrap="square" lIns="91440" tIns="45720" rIns="91440" bIns="45720">
                  <a:normAutofit fontScale="850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10" name=""/>
            <p:cNvGrpSpPr/>
            <p:nvPr/>
          </p:nvGrpSpPr>
          <p:grpSpPr>
            <a:xfrm>
              <a:off x="8204217" y="1837675"/>
              <a:ext cx="3314683" cy="3589050"/>
              <a:chOff x="660400" y="1837675"/>
              <a:chExt cx="3314683" cy="3589050"/>
            </a:xfrm>
          </p:grpSpPr>
          <p:grpSp>
            <p:nvGrpSpPr>
              <p:cNvPr id="11" name=""/>
              <p:cNvGrpSpPr/>
              <p:nvPr/>
            </p:nvGrpSpPr>
            <p:grpSpPr>
              <a:xfrm>
                <a:off x="660400" y="2673024"/>
                <a:ext cx="3314683" cy="2753701"/>
                <a:chOff x="660400" y="2497129"/>
                <a:chExt cx="3314683" cy="2753701"/>
              </a:xfrm>
            </p:grpSpPr>
            <p:sp>
              <p:nvSpPr>
                <p:cNvPr id="15" name="">
                  <a:extLst>
                    <a:ext uri="{FF2B5EF4-FFF2-40B4-BE49-F238E27FC236}">
                      <a16:creationId xmlns:a16="http://schemas.microsoft.com/office/drawing/2014/main" id="{EB048DA9-A1A4-4495-A09F-73F3049D899B}"/>
                    </a:ext>
                  </a:extLst>
                </p:cNvPr>
                <p:cNvSpPr/>
                <p:nvPr/>
              </p:nvSpPr>
              <p:spPr bwMode="auto">
                <a:xfrm>
                  <a:off x="660400" y="3027313"/>
                  <a:ext cx="3314683" cy="11117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/>
              </p:spPr>
              <p:txBody>
                <a:bodyPr wrap="square" lIns="91440" tIns="45720" rIns="91440" bIns="4572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>
                    <a:lnSpc>
                      <a:spcPct val="150000"/>
                    </a:lnSpc>
                    <a:buSzPct val="25000"/>
                  </a:pPr>
                  <a:r>
                    <a:rPr lang="en-US" altLang="zh-CN" sz="1100" dirty="0"/>
                    <a:t>Copy paste fonts</a:t>
                  </a:r>
                  <a:r>
                    <a:rPr lang="en-US" altLang="zh-CN" sz="1100"/>
                    <a:t>. </a:t>
                  </a:r>
                  <a:r>
                    <a:rPr lang="en-US" altLang="zh-CN" sz="1100" smtClean="0"/>
                    <a:t>Cho</a:t>
                  </a:r>
                  <a:r>
                    <a:rPr lang="en-US" altLang="zh-CN" sz="100" smtClean="0"/>
                    <a:t> </a:t>
                  </a:r>
                  <a:r>
                    <a:rPr lang="en-US" altLang="zh-CN" sz="1100" smtClean="0"/>
                    <a:t>ose </a:t>
                  </a:r>
                  <a:r>
                    <a:rPr lang="en-US" altLang="zh-CN" sz="1100" dirty="0"/>
                    <a:t>the only option to retain text.</a:t>
                  </a:r>
                </a:p>
                <a:p>
                  <a:pPr algn="ctr">
                    <a:lnSpc>
                      <a:spcPct val="150000"/>
                    </a:lnSpc>
                    <a:buSzPct val="25000"/>
                  </a:pPr>
                  <a:endParaRPr lang="en-US" altLang="zh-CN" sz="1100" dirty="0"/>
                </a:p>
                <a:p>
                  <a:pPr algn="ctr">
                    <a:lnSpc>
                      <a:spcPct val="150000"/>
                    </a:lnSpc>
                    <a:buSzPct val="25000"/>
                  </a:pPr>
                  <a:r>
                    <a:rPr lang="en-US" altLang="zh-CN" sz="1100" dirty="0"/>
                    <a:t>…...</a:t>
                  </a:r>
                </a:p>
              </p:txBody>
            </p:sp>
            <p:sp>
              <p:nvSpPr>
                <p:cNvPr id="16" name="">
                  <a:extLst>
                    <a:ext uri="{FF2B5EF4-FFF2-40B4-BE49-F238E27FC236}">
                      <a16:creationId xmlns:a16="http://schemas.microsoft.com/office/drawing/2014/main" id="{00072807-92C2-4EC8-9109-56559520F950}"/>
                    </a:ext>
                  </a:extLst>
                </p:cNvPr>
                <p:cNvSpPr txBox="1"/>
                <p:nvPr/>
              </p:nvSpPr>
              <p:spPr bwMode="auto">
                <a:xfrm>
                  <a:off x="660400" y="2497129"/>
                  <a:ext cx="3314683" cy="44180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/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altLang="zh-CN" b="1" smtClean="0"/>
                    <a:t>Tex</a:t>
                  </a:r>
                  <a:r>
                    <a:rPr lang="en-US" altLang="zh-CN" sz="100" b="1" smtClean="0"/>
                    <a:t> </a:t>
                  </a:r>
                  <a:r>
                    <a:rPr lang="en-US" altLang="zh-CN" b="1" smtClean="0"/>
                    <a:t>t </a:t>
                  </a:r>
                  <a:r>
                    <a:rPr lang="en-US" altLang="zh-CN" b="1" dirty="0"/>
                    <a:t>here</a:t>
                  </a:r>
                </a:p>
              </p:txBody>
            </p:sp>
            <p:sp>
              <p:nvSpPr>
                <p:cNvPr id="17" name="">
                  <a:extLst>
                    <a:ext uri="{FF2B5EF4-FFF2-40B4-BE49-F238E27FC236}">
                      <a16:creationId xmlns:a16="http://schemas.microsoft.com/office/drawing/2014/main" id="{EB048DA9-A1A4-4495-A09F-73F3049D899B}"/>
                    </a:ext>
                  </a:extLst>
                </p:cNvPr>
                <p:cNvSpPr/>
                <p:nvPr/>
              </p:nvSpPr>
              <p:spPr bwMode="auto">
                <a:xfrm>
                  <a:off x="660400" y="4139071"/>
                  <a:ext cx="3314683" cy="11117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/>
              </p:spPr>
              <p:txBody>
                <a:bodyPr wrap="square" lIns="91440" tIns="45720" rIns="91440" bIns="4572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>
                    <a:lnSpc>
                      <a:spcPct val="150000"/>
                    </a:lnSpc>
                    <a:buSzPct val="25000"/>
                  </a:pPr>
                  <a:r>
                    <a:rPr lang="en-US" altLang="zh-CN" sz="1100" dirty="0"/>
                    <a:t>Copy paste fonts</a:t>
                  </a:r>
                  <a:r>
                    <a:rPr lang="en-US" altLang="zh-CN" sz="1100"/>
                    <a:t>. </a:t>
                  </a:r>
                  <a:r>
                    <a:rPr lang="en-US" altLang="zh-CN" sz="1100" smtClean="0"/>
                    <a:t>Cho</a:t>
                  </a:r>
                  <a:r>
                    <a:rPr lang="en-US" altLang="zh-CN" sz="100" smtClean="0"/>
                    <a:t> </a:t>
                  </a:r>
                  <a:r>
                    <a:rPr lang="en-US" altLang="zh-CN" sz="1100" smtClean="0"/>
                    <a:t>ose </a:t>
                  </a:r>
                  <a:r>
                    <a:rPr lang="en-US" altLang="zh-CN" sz="1100" dirty="0"/>
                    <a:t>the only option to retain text.</a:t>
                  </a:r>
                </a:p>
                <a:p>
                  <a:pPr algn="ctr">
                    <a:lnSpc>
                      <a:spcPct val="150000"/>
                    </a:lnSpc>
                    <a:buSzPct val="25000"/>
                  </a:pPr>
                  <a:endParaRPr lang="en-US" altLang="zh-CN" sz="1100" dirty="0"/>
                </a:p>
                <a:p>
                  <a:pPr algn="ctr">
                    <a:lnSpc>
                      <a:spcPct val="150000"/>
                    </a:lnSpc>
                    <a:buSzPct val="25000"/>
                  </a:pPr>
                  <a:r>
                    <a:rPr lang="en-US" altLang="zh-CN" sz="1100" dirty="0"/>
                    <a:t>…...</a:t>
                  </a:r>
                </a:p>
              </p:txBody>
            </p:sp>
          </p:grpSp>
          <p:grpSp>
            <p:nvGrpSpPr>
              <p:cNvPr id="12" name=""/>
              <p:cNvGrpSpPr/>
              <p:nvPr/>
            </p:nvGrpSpPr>
            <p:grpSpPr>
              <a:xfrm>
                <a:off x="1963273" y="1837675"/>
                <a:ext cx="708936" cy="708936"/>
                <a:chOff x="2080914" y="1140013"/>
                <a:chExt cx="708936" cy="708936"/>
              </a:xfrm>
            </p:grpSpPr>
            <p:sp>
              <p:nvSpPr>
                <p:cNvPr id="13" name=""/>
                <p:cNvSpPr/>
                <p:nvPr/>
              </p:nvSpPr>
              <p:spPr>
                <a:xfrm>
                  <a:off x="2080914" y="1140013"/>
                  <a:ext cx="708936" cy="708936"/>
                </a:xfrm>
                <a:prstGeom prst="ellipse">
                  <a:avLst/>
                </a:prstGeom>
                <a:solidFill>
                  <a:schemeClr val="accent2"/>
                </a:solidFill>
                <a:ln w="12700" cap="rnd">
                  <a:solidFill>
                    <a:schemeClr val="bg1">
                      <a:lumMod val="95000"/>
                    </a:schemeClr>
                  </a:solidFill>
                  <a:prstDash val="solid"/>
                  <a:round/>
                  <a:headEnd/>
                  <a:tailE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rmAutofit/>
                </a:bodyPr>
                <a:lstStyle/>
                <a:p>
                  <a:pPr algn="ctr" defTabSz="914354"/>
                  <a:endParaRPr lang="zh-CN" altLang="en-US" sz="2000" b="1" i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" name="">
                  <a:extLst>
                    <a:ext uri="{FF2B5EF4-FFF2-40B4-BE49-F238E27FC236}">
                      <a16:creationId xmlns:a16="http://schemas.microsoft.com/office/drawing/2014/main" id="{9262A4AB-E3EE-43D7-BA6B-329CC14AEF20}"/>
                    </a:ext>
                  </a:extLst>
                </p:cNvPr>
                <p:cNvSpPr/>
                <p:nvPr/>
              </p:nvSpPr>
              <p:spPr bwMode="auto">
                <a:xfrm>
                  <a:off x="2236206" y="1346180"/>
                  <a:ext cx="398352" cy="296602"/>
                </a:xfrm>
                <a:custGeom>
                  <a:avLst/>
                  <a:gdLst>
                    <a:gd name="connsiteX0" fmla="*/ 467768 w 604181"/>
                    <a:gd name="connsiteY0" fmla="*/ 117209 h 449855"/>
                    <a:gd name="connsiteX1" fmla="*/ 533019 w 604181"/>
                    <a:gd name="connsiteY1" fmla="*/ 145391 h 449855"/>
                    <a:gd name="connsiteX2" fmla="*/ 547131 w 604181"/>
                    <a:gd name="connsiteY2" fmla="*/ 212354 h 449855"/>
                    <a:gd name="connsiteX3" fmla="*/ 499248 w 604181"/>
                    <a:gd name="connsiteY3" fmla="*/ 299791 h 449855"/>
                    <a:gd name="connsiteX4" fmla="*/ 499971 w 604181"/>
                    <a:gd name="connsiteY4" fmla="*/ 306174 h 449855"/>
                    <a:gd name="connsiteX5" fmla="*/ 510706 w 604181"/>
                    <a:gd name="connsiteY5" fmla="*/ 307619 h 449855"/>
                    <a:gd name="connsiteX6" fmla="*/ 590431 w 604181"/>
                    <a:gd name="connsiteY6" fmla="*/ 345677 h 449855"/>
                    <a:gd name="connsiteX7" fmla="*/ 604060 w 604181"/>
                    <a:gd name="connsiteY7" fmla="*/ 430585 h 449855"/>
                    <a:gd name="connsiteX8" fmla="*/ 604181 w 604181"/>
                    <a:gd name="connsiteY8" fmla="*/ 436607 h 449855"/>
                    <a:gd name="connsiteX9" fmla="*/ 600442 w 604181"/>
                    <a:gd name="connsiteY9" fmla="*/ 446001 h 449855"/>
                    <a:gd name="connsiteX10" fmla="*/ 591034 w 604181"/>
                    <a:gd name="connsiteY10" fmla="*/ 449855 h 449855"/>
                    <a:gd name="connsiteX11" fmla="*/ 344381 w 604181"/>
                    <a:gd name="connsiteY11" fmla="*/ 449855 h 449855"/>
                    <a:gd name="connsiteX12" fmla="*/ 335094 w 604181"/>
                    <a:gd name="connsiteY12" fmla="*/ 446001 h 449855"/>
                    <a:gd name="connsiteX13" fmla="*/ 331355 w 604181"/>
                    <a:gd name="connsiteY13" fmla="*/ 436607 h 449855"/>
                    <a:gd name="connsiteX14" fmla="*/ 331475 w 604181"/>
                    <a:gd name="connsiteY14" fmla="*/ 430585 h 449855"/>
                    <a:gd name="connsiteX15" fmla="*/ 345104 w 604181"/>
                    <a:gd name="connsiteY15" fmla="*/ 345677 h 449855"/>
                    <a:gd name="connsiteX16" fmla="*/ 424830 w 604181"/>
                    <a:gd name="connsiteY16" fmla="*/ 307619 h 449855"/>
                    <a:gd name="connsiteX17" fmla="*/ 435564 w 604181"/>
                    <a:gd name="connsiteY17" fmla="*/ 306174 h 449855"/>
                    <a:gd name="connsiteX18" fmla="*/ 436167 w 604181"/>
                    <a:gd name="connsiteY18" fmla="*/ 299791 h 449855"/>
                    <a:gd name="connsiteX19" fmla="*/ 388405 w 604181"/>
                    <a:gd name="connsiteY19" fmla="*/ 212354 h 449855"/>
                    <a:gd name="connsiteX20" fmla="*/ 402516 w 604181"/>
                    <a:gd name="connsiteY20" fmla="*/ 145391 h 449855"/>
                    <a:gd name="connsiteX21" fmla="*/ 467768 w 604181"/>
                    <a:gd name="connsiteY21" fmla="*/ 117209 h 449855"/>
                    <a:gd name="connsiteX22" fmla="*/ 39926 w 604181"/>
                    <a:gd name="connsiteY22" fmla="*/ 0 h 449855"/>
                    <a:gd name="connsiteX23" fmla="*/ 427852 w 604181"/>
                    <a:gd name="connsiteY23" fmla="*/ 0 h 449855"/>
                    <a:gd name="connsiteX24" fmla="*/ 467778 w 604181"/>
                    <a:gd name="connsiteY24" fmla="*/ 39865 h 449855"/>
                    <a:gd name="connsiteX25" fmla="*/ 467778 w 604181"/>
                    <a:gd name="connsiteY25" fmla="*/ 94905 h 449855"/>
                    <a:gd name="connsiteX26" fmla="*/ 421459 w 604181"/>
                    <a:gd name="connsiteY26" fmla="*/ 103336 h 449855"/>
                    <a:gd name="connsiteX27" fmla="*/ 421459 w 604181"/>
                    <a:gd name="connsiteY27" fmla="*/ 46128 h 449855"/>
                    <a:gd name="connsiteX28" fmla="*/ 46319 w 604181"/>
                    <a:gd name="connsiteY28" fmla="*/ 46128 h 449855"/>
                    <a:gd name="connsiteX29" fmla="*/ 46319 w 604181"/>
                    <a:gd name="connsiteY29" fmla="*/ 272550 h 449855"/>
                    <a:gd name="connsiteX30" fmla="*/ 372727 w 604181"/>
                    <a:gd name="connsiteY30" fmla="*/ 272550 h 449855"/>
                    <a:gd name="connsiteX31" fmla="*/ 384668 w 604181"/>
                    <a:gd name="connsiteY31" fmla="*/ 293747 h 449855"/>
                    <a:gd name="connsiteX32" fmla="*/ 336781 w 604181"/>
                    <a:gd name="connsiteY32" fmla="*/ 318799 h 449855"/>
                    <a:gd name="connsiteX33" fmla="*/ 272247 w 604181"/>
                    <a:gd name="connsiteY33" fmla="*/ 318799 h 449855"/>
                    <a:gd name="connsiteX34" fmla="*/ 272247 w 604181"/>
                    <a:gd name="connsiteY34" fmla="*/ 354809 h 449855"/>
                    <a:gd name="connsiteX35" fmla="*/ 303730 w 604181"/>
                    <a:gd name="connsiteY35" fmla="*/ 354809 h 449855"/>
                    <a:gd name="connsiteX36" fmla="*/ 312536 w 604181"/>
                    <a:gd name="connsiteY36" fmla="*/ 356375 h 449855"/>
                    <a:gd name="connsiteX37" fmla="*/ 305057 w 604181"/>
                    <a:gd name="connsiteY37" fmla="*/ 408525 h 449855"/>
                    <a:gd name="connsiteX38" fmla="*/ 303730 w 604181"/>
                    <a:gd name="connsiteY38" fmla="*/ 408645 h 449855"/>
                    <a:gd name="connsiteX39" fmla="*/ 164048 w 604181"/>
                    <a:gd name="connsiteY39" fmla="*/ 408645 h 449855"/>
                    <a:gd name="connsiteX40" fmla="*/ 137149 w 604181"/>
                    <a:gd name="connsiteY40" fmla="*/ 381667 h 449855"/>
                    <a:gd name="connsiteX41" fmla="*/ 164048 w 604181"/>
                    <a:gd name="connsiteY41" fmla="*/ 354809 h 449855"/>
                    <a:gd name="connsiteX42" fmla="*/ 195531 w 604181"/>
                    <a:gd name="connsiteY42" fmla="*/ 354809 h 449855"/>
                    <a:gd name="connsiteX43" fmla="*/ 195531 w 604181"/>
                    <a:gd name="connsiteY43" fmla="*/ 318799 h 449855"/>
                    <a:gd name="connsiteX44" fmla="*/ 39926 w 604181"/>
                    <a:gd name="connsiteY44" fmla="*/ 318799 h 449855"/>
                    <a:gd name="connsiteX45" fmla="*/ 0 w 604181"/>
                    <a:gd name="connsiteY45" fmla="*/ 278934 h 449855"/>
                    <a:gd name="connsiteX46" fmla="*/ 0 w 604181"/>
                    <a:gd name="connsiteY46" fmla="*/ 39865 h 449855"/>
                    <a:gd name="connsiteX47" fmla="*/ 39926 w 604181"/>
                    <a:gd name="connsiteY47" fmla="*/ 0 h 449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604181" h="449855">
                      <a:moveTo>
                        <a:pt x="467768" y="117209"/>
                      </a:moveTo>
                      <a:cubicBezTo>
                        <a:pt x="494061" y="117209"/>
                        <a:pt x="520837" y="126844"/>
                        <a:pt x="533019" y="145391"/>
                      </a:cubicBezTo>
                      <a:cubicBezTo>
                        <a:pt x="542789" y="160446"/>
                        <a:pt x="547131" y="181040"/>
                        <a:pt x="547131" y="212354"/>
                      </a:cubicBezTo>
                      <a:cubicBezTo>
                        <a:pt x="547131" y="250171"/>
                        <a:pt x="527954" y="284977"/>
                        <a:pt x="499248" y="299791"/>
                      </a:cubicBezTo>
                      <a:cubicBezTo>
                        <a:pt x="496353" y="301236"/>
                        <a:pt x="497559" y="306054"/>
                        <a:pt x="499971" y="306174"/>
                      </a:cubicBezTo>
                      <a:cubicBezTo>
                        <a:pt x="506605" y="306897"/>
                        <a:pt x="510224" y="307499"/>
                        <a:pt x="510706" y="307619"/>
                      </a:cubicBezTo>
                      <a:cubicBezTo>
                        <a:pt x="549423" y="314605"/>
                        <a:pt x="576319" y="323397"/>
                        <a:pt x="590431" y="345677"/>
                      </a:cubicBezTo>
                      <a:cubicBezTo>
                        <a:pt x="602734" y="365068"/>
                        <a:pt x="603216" y="391082"/>
                        <a:pt x="604060" y="430585"/>
                      </a:cubicBezTo>
                      <a:lnTo>
                        <a:pt x="604181" y="436607"/>
                      </a:lnTo>
                      <a:cubicBezTo>
                        <a:pt x="604181" y="440100"/>
                        <a:pt x="602854" y="443472"/>
                        <a:pt x="600442" y="446001"/>
                      </a:cubicBezTo>
                      <a:cubicBezTo>
                        <a:pt x="597909" y="448410"/>
                        <a:pt x="594653" y="449855"/>
                        <a:pt x="591034" y="449855"/>
                      </a:cubicBezTo>
                      <a:lnTo>
                        <a:pt x="344381" y="449855"/>
                      </a:lnTo>
                      <a:cubicBezTo>
                        <a:pt x="340883" y="449855"/>
                        <a:pt x="337506" y="448410"/>
                        <a:pt x="335094" y="446001"/>
                      </a:cubicBezTo>
                      <a:cubicBezTo>
                        <a:pt x="332681" y="443472"/>
                        <a:pt x="331234" y="440100"/>
                        <a:pt x="331355" y="436607"/>
                      </a:cubicBezTo>
                      <a:lnTo>
                        <a:pt x="331475" y="430585"/>
                      </a:lnTo>
                      <a:cubicBezTo>
                        <a:pt x="332199" y="391082"/>
                        <a:pt x="332681" y="365068"/>
                        <a:pt x="345104" y="345677"/>
                      </a:cubicBezTo>
                      <a:cubicBezTo>
                        <a:pt x="359216" y="323397"/>
                        <a:pt x="385992" y="314605"/>
                        <a:pt x="424830" y="307619"/>
                      </a:cubicBezTo>
                      <a:cubicBezTo>
                        <a:pt x="425312" y="307499"/>
                        <a:pt x="428930" y="306897"/>
                        <a:pt x="435564" y="306174"/>
                      </a:cubicBezTo>
                      <a:cubicBezTo>
                        <a:pt x="437976" y="306054"/>
                        <a:pt x="439183" y="301236"/>
                        <a:pt x="436167" y="299791"/>
                      </a:cubicBezTo>
                      <a:cubicBezTo>
                        <a:pt x="407461" y="284977"/>
                        <a:pt x="388405" y="250171"/>
                        <a:pt x="388405" y="212354"/>
                      </a:cubicBezTo>
                      <a:cubicBezTo>
                        <a:pt x="388405" y="181040"/>
                        <a:pt x="392747" y="160446"/>
                        <a:pt x="402516" y="145391"/>
                      </a:cubicBezTo>
                      <a:cubicBezTo>
                        <a:pt x="414698" y="126844"/>
                        <a:pt x="441474" y="117209"/>
                        <a:pt x="467768" y="117209"/>
                      </a:cubicBezTo>
                      <a:close/>
                      <a:moveTo>
                        <a:pt x="39926" y="0"/>
                      </a:moveTo>
                      <a:lnTo>
                        <a:pt x="427852" y="0"/>
                      </a:lnTo>
                      <a:cubicBezTo>
                        <a:pt x="449926" y="0"/>
                        <a:pt x="467778" y="17825"/>
                        <a:pt x="467778" y="39865"/>
                      </a:cubicBezTo>
                      <a:lnTo>
                        <a:pt x="467778" y="94905"/>
                      </a:lnTo>
                      <a:cubicBezTo>
                        <a:pt x="451132" y="94905"/>
                        <a:pt x="435330" y="97916"/>
                        <a:pt x="421459" y="103336"/>
                      </a:cubicBezTo>
                      <a:lnTo>
                        <a:pt x="421459" y="46128"/>
                      </a:lnTo>
                      <a:lnTo>
                        <a:pt x="46319" y="46128"/>
                      </a:lnTo>
                      <a:lnTo>
                        <a:pt x="46319" y="272550"/>
                      </a:lnTo>
                      <a:lnTo>
                        <a:pt x="372727" y="272550"/>
                      </a:lnTo>
                      <a:cubicBezTo>
                        <a:pt x="376104" y="280018"/>
                        <a:pt x="380085" y="287244"/>
                        <a:pt x="384668" y="293747"/>
                      </a:cubicBezTo>
                      <a:cubicBezTo>
                        <a:pt x="367057" y="298926"/>
                        <a:pt x="350291" y="306514"/>
                        <a:pt x="336781" y="318799"/>
                      </a:cubicBezTo>
                      <a:lnTo>
                        <a:pt x="272247" y="318799"/>
                      </a:lnTo>
                      <a:lnTo>
                        <a:pt x="272247" y="354809"/>
                      </a:lnTo>
                      <a:lnTo>
                        <a:pt x="303730" y="354809"/>
                      </a:lnTo>
                      <a:cubicBezTo>
                        <a:pt x="306746" y="354809"/>
                        <a:pt x="309761" y="355412"/>
                        <a:pt x="312536" y="356375"/>
                      </a:cubicBezTo>
                      <a:cubicBezTo>
                        <a:pt x="307590" y="371550"/>
                        <a:pt x="305781" y="388652"/>
                        <a:pt x="305057" y="408525"/>
                      </a:cubicBezTo>
                      <a:cubicBezTo>
                        <a:pt x="304574" y="408525"/>
                        <a:pt x="304092" y="408645"/>
                        <a:pt x="303730" y="408645"/>
                      </a:cubicBezTo>
                      <a:lnTo>
                        <a:pt x="164048" y="408645"/>
                      </a:lnTo>
                      <a:cubicBezTo>
                        <a:pt x="149211" y="408645"/>
                        <a:pt x="137149" y="396601"/>
                        <a:pt x="137149" y="381667"/>
                      </a:cubicBezTo>
                      <a:cubicBezTo>
                        <a:pt x="137149" y="366853"/>
                        <a:pt x="149211" y="354809"/>
                        <a:pt x="164048" y="354809"/>
                      </a:cubicBezTo>
                      <a:lnTo>
                        <a:pt x="195531" y="354809"/>
                      </a:lnTo>
                      <a:lnTo>
                        <a:pt x="195531" y="318799"/>
                      </a:lnTo>
                      <a:lnTo>
                        <a:pt x="39926" y="318799"/>
                      </a:lnTo>
                      <a:cubicBezTo>
                        <a:pt x="17852" y="318799"/>
                        <a:pt x="0" y="300974"/>
                        <a:pt x="0" y="278934"/>
                      </a:cubicBezTo>
                      <a:lnTo>
                        <a:pt x="0" y="39865"/>
                      </a:lnTo>
                      <a:cubicBezTo>
                        <a:pt x="0" y="17825"/>
                        <a:pt x="17852" y="0"/>
                        <a:pt x="39926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wrap="square" lIns="91440" tIns="45720" rIns="91440" bIns="45720">
                  <a:normAutofit fontScale="850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983845465"/>
      </p:ext>
    </p:extLst>
  </p:cSld>
  <p:clrMapOvr>
    <a:masterClrMapping/>
  </p:clrMapOvr>
</p:sld>
</file>

<file path=ppt/slides/slide6.xml><?xml version="1.0" encoding="utf-8"?>
<p:sld xmlns:a14="http://schemas.microsoft.com/office/drawing/2010/main"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临床表现</a:t>
            </a:r>
          </a:p>
        </p:txBody>
      </p:sp>
      <p:sp>
        <p:nvSpPr>
          <p:cNvPr id="3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请在插入菜单</a:t>
            </a:r>
            <a:r>
              <a:rPr lang="en-US" altLang="zh-CN" smtClean="0"/>
              <a:t>—</a:t>
            </a:r>
            <a:r>
              <a:rPr lang="zh-CN" altLang="en-US" smtClean="0"/>
              <a:t>页眉和页脚中修改此文本</a:t>
            </a:r>
            <a:endParaRPr lang="zh-CN" altLang="en-US" dirty="0"/>
          </a:p>
        </p:txBody>
      </p:sp>
      <p:sp>
        <p:nvSpPr>
          <p:cNvPr id="4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6</a:t>
            </a:fld>
            <a:endParaRPr lang="zh-CN" altLang="en-US"/>
          </a:p>
        </p:txBody>
      </p:sp>
      <p:grpSp>
        <p:nvGrpSpPr>
          <p:cNvPr id="5" name="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/>
        </p:nvGrpSpPr>
        <p:grpSpPr>
          <a:xfrm>
            <a:off x="660401" y="1132395"/>
            <a:ext cx="10858499" cy="4999610"/>
            <a:chOff x="660401" y="1132395"/>
            <a:chExt cx="10858499" cy="4999610"/>
          </a:xfrm>
        </p:grpSpPr>
        <p:sp>
          <p:nvSpPr>
            <p:cNvPr id="6" name=""/>
            <p:cNvSpPr/>
            <p:nvPr/>
          </p:nvSpPr>
          <p:spPr bwMode="auto">
            <a:xfrm>
              <a:off x="5254717" y="1132395"/>
              <a:ext cx="1669866" cy="4999610"/>
            </a:xfrm>
            <a:custGeom>
              <a:avLst/>
              <a:gdLst>
                <a:gd name="T0" fmla="*/ 273 w 282"/>
                <a:gd name="T1" fmla="*/ 473 h 845"/>
                <a:gd name="T2" fmla="*/ 260 w 282"/>
                <a:gd name="T3" fmla="*/ 472 h 845"/>
                <a:gd name="T4" fmla="*/ 254 w 282"/>
                <a:gd name="T5" fmla="*/ 464 h 845"/>
                <a:gd name="T6" fmla="*/ 246 w 282"/>
                <a:gd name="T7" fmla="*/ 460 h 845"/>
                <a:gd name="T8" fmla="*/ 241 w 282"/>
                <a:gd name="T9" fmla="*/ 358 h 845"/>
                <a:gd name="T10" fmla="*/ 221 w 282"/>
                <a:gd name="T11" fmla="*/ 264 h 845"/>
                <a:gd name="T12" fmla="*/ 200 w 282"/>
                <a:gd name="T13" fmla="*/ 313 h 845"/>
                <a:gd name="T14" fmla="*/ 217 w 282"/>
                <a:gd name="T15" fmla="*/ 435 h 845"/>
                <a:gd name="T16" fmla="*/ 206 w 282"/>
                <a:gd name="T17" fmla="*/ 618 h 845"/>
                <a:gd name="T18" fmla="*/ 196 w 282"/>
                <a:gd name="T19" fmla="*/ 782 h 845"/>
                <a:gd name="T20" fmla="*/ 208 w 282"/>
                <a:gd name="T21" fmla="*/ 833 h 845"/>
                <a:gd name="T22" fmla="*/ 174 w 282"/>
                <a:gd name="T23" fmla="*/ 845 h 845"/>
                <a:gd name="T24" fmla="*/ 159 w 282"/>
                <a:gd name="T25" fmla="*/ 828 h 845"/>
                <a:gd name="T26" fmla="*/ 165 w 282"/>
                <a:gd name="T27" fmla="*/ 780 h 845"/>
                <a:gd name="T28" fmla="*/ 161 w 282"/>
                <a:gd name="T29" fmla="*/ 623 h 845"/>
                <a:gd name="T30" fmla="*/ 149 w 282"/>
                <a:gd name="T31" fmla="*/ 523 h 845"/>
                <a:gd name="T32" fmla="*/ 124 w 282"/>
                <a:gd name="T33" fmla="*/ 581 h 845"/>
                <a:gd name="T34" fmla="*/ 126 w 282"/>
                <a:gd name="T35" fmla="*/ 660 h 845"/>
                <a:gd name="T36" fmla="*/ 119 w 282"/>
                <a:gd name="T37" fmla="*/ 794 h 845"/>
                <a:gd name="T38" fmla="*/ 123 w 282"/>
                <a:gd name="T39" fmla="*/ 841 h 845"/>
                <a:gd name="T40" fmla="*/ 84 w 282"/>
                <a:gd name="T41" fmla="*/ 842 h 845"/>
                <a:gd name="T42" fmla="*/ 84 w 282"/>
                <a:gd name="T43" fmla="*/ 817 h 845"/>
                <a:gd name="T44" fmla="*/ 77 w 282"/>
                <a:gd name="T45" fmla="*/ 728 h 845"/>
                <a:gd name="T46" fmla="*/ 76 w 282"/>
                <a:gd name="T47" fmla="*/ 585 h 845"/>
                <a:gd name="T48" fmla="*/ 75 w 282"/>
                <a:gd name="T49" fmla="*/ 378 h 845"/>
                <a:gd name="T50" fmla="*/ 79 w 282"/>
                <a:gd name="T51" fmla="*/ 282 h 845"/>
                <a:gd name="T52" fmla="*/ 52 w 282"/>
                <a:gd name="T53" fmla="*/ 294 h 845"/>
                <a:gd name="T54" fmla="*/ 25 w 282"/>
                <a:gd name="T55" fmla="*/ 414 h 845"/>
                <a:gd name="T56" fmla="*/ 37 w 282"/>
                <a:gd name="T57" fmla="*/ 475 h 845"/>
                <a:gd name="T58" fmla="*/ 24 w 282"/>
                <a:gd name="T59" fmla="*/ 452 h 845"/>
                <a:gd name="T60" fmla="*/ 31 w 282"/>
                <a:gd name="T61" fmla="*/ 489 h 845"/>
                <a:gd name="T62" fmla="*/ 5 w 282"/>
                <a:gd name="T63" fmla="*/ 461 h 845"/>
                <a:gd name="T64" fmla="*/ 4 w 282"/>
                <a:gd name="T65" fmla="*/ 398 h 845"/>
                <a:gd name="T66" fmla="*/ 24 w 282"/>
                <a:gd name="T67" fmla="*/ 264 h 845"/>
                <a:gd name="T68" fmla="*/ 49 w 282"/>
                <a:gd name="T69" fmla="*/ 154 h 845"/>
                <a:gd name="T70" fmla="*/ 114 w 282"/>
                <a:gd name="T71" fmla="*/ 112 h 845"/>
                <a:gd name="T72" fmla="*/ 110 w 282"/>
                <a:gd name="T73" fmla="*/ 74 h 845"/>
                <a:gd name="T74" fmla="*/ 102 w 282"/>
                <a:gd name="T75" fmla="*/ 52 h 845"/>
                <a:gd name="T76" fmla="*/ 124 w 282"/>
                <a:gd name="T77" fmla="*/ 4 h 845"/>
                <a:gd name="T78" fmla="*/ 179 w 282"/>
                <a:gd name="T79" fmla="*/ 27 h 845"/>
                <a:gd name="T80" fmla="*/ 178 w 282"/>
                <a:gd name="T81" fmla="*/ 64 h 845"/>
                <a:gd name="T82" fmla="*/ 171 w 282"/>
                <a:gd name="T83" fmla="*/ 85 h 845"/>
                <a:gd name="T84" fmla="*/ 173 w 282"/>
                <a:gd name="T85" fmla="*/ 125 h 845"/>
                <a:gd name="T86" fmla="*/ 251 w 282"/>
                <a:gd name="T87" fmla="*/ 193 h 845"/>
                <a:gd name="T88" fmla="*/ 265 w 282"/>
                <a:gd name="T89" fmla="*/ 290 h 845"/>
                <a:gd name="T90" fmla="*/ 281 w 282"/>
                <a:gd name="T91" fmla="*/ 414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2" h="845">
                  <a:moveTo>
                    <a:pt x="282" y="441"/>
                  </a:moveTo>
                  <a:cubicBezTo>
                    <a:pt x="282" y="445"/>
                    <a:pt x="278" y="455"/>
                    <a:pt x="277" y="461"/>
                  </a:cubicBezTo>
                  <a:cubicBezTo>
                    <a:pt x="276" y="467"/>
                    <a:pt x="274" y="472"/>
                    <a:pt x="273" y="473"/>
                  </a:cubicBezTo>
                  <a:cubicBezTo>
                    <a:pt x="272" y="475"/>
                    <a:pt x="259" y="488"/>
                    <a:pt x="256" y="493"/>
                  </a:cubicBezTo>
                  <a:cubicBezTo>
                    <a:pt x="252" y="497"/>
                    <a:pt x="252" y="492"/>
                    <a:pt x="252" y="489"/>
                  </a:cubicBezTo>
                  <a:cubicBezTo>
                    <a:pt x="252" y="486"/>
                    <a:pt x="260" y="473"/>
                    <a:pt x="260" y="472"/>
                  </a:cubicBezTo>
                  <a:cubicBezTo>
                    <a:pt x="261" y="470"/>
                    <a:pt x="262" y="463"/>
                    <a:pt x="261" y="460"/>
                  </a:cubicBezTo>
                  <a:cubicBezTo>
                    <a:pt x="261" y="458"/>
                    <a:pt x="259" y="452"/>
                    <a:pt x="259" y="452"/>
                  </a:cubicBezTo>
                  <a:cubicBezTo>
                    <a:pt x="259" y="452"/>
                    <a:pt x="254" y="462"/>
                    <a:pt x="254" y="464"/>
                  </a:cubicBezTo>
                  <a:cubicBezTo>
                    <a:pt x="254" y="465"/>
                    <a:pt x="253" y="477"/>
                    <a:pt x="250" y="479"/>
                  </a:cubicBezTo>
                  <a:cubicBezTo>
                    <a:pt x="246" y="482"/>
                    <a:pt x="246" y="479"/>
                    <a:pt x="246" y="475"/>
                  </a:cubicBezTo>
                  <a:cubicBezTo>
                    <a:pt x="246" y="470"/>
                    <a:pt x="245" y="463"/>
                    <a:pt x="246" y="460"/>
                  </a:cubicBezTo>
                  <a:cubicBezTo>
                    <a:pt x="247" y="458"/>
                    <a:pt x="248" y="445"/>
                    <a:pt x="248" y="442"/>
                  </a:cubicBezTo>
                  <a:cubicBezTo>
                    <a:pt x="248" y="438"/>
                    <a:pt x="257" y="416"/>
                    <a:pt x="257" y="414"/>
                  </a:cubicBezTo>
                  <a:cubicBezTo>
                    <a:pt x="257" y="412"/>
                    <a:pt x="249" y="375"/>
                    <a:pt x="241" y="358"/>
                  </a:cubicBezTo>
                  <a:cubicBezTo>
                    <a:pt x="234" y="342"/>
                    <a:pt x="231" y="327"/>
                    <a:pt x="231" y="314"/>
                  </a:cubicBezTo>
                  <a:cubicBezTo>
                    <a:pt x="231" y="300"/>
                    <a:pt x="231" y="295"/>
                    <a:pt x="230" y="294"/>
                  </a:cubicBezTo>
                  <a:cubicBezTo>
                    <a:pt x="230" y="292"/>
                    <a:pt x="224" y="273"/>
                    <a:pt x="221" y="264"/>
                  </a:cubicBezTo>
                  <a:cubicBezTo>
                    <a:pt x="219" y="255"/>
                    <a:pt x="215" y="239"/>
                    <a:pt x="215" y="239"/>
                  </a:cubicBezTo>
                  <a:cubicBezTo>
                    <a:pt x="215" y="239"/>
                    <a:pt x="206" y="273"/>
                    <a:pt x="204" y="282"/>
                  </a:cubicBezTo>
                  <a:cubicBezTo>
                    <a:pt x="201" y="290"/>
                    <a:pt x="200" y="305"/>
                    <a:pt x="200" y="313"/>
                  </a:cubicBezTo>
                  <a:cubicBezTo>
                    <a:pt x="200" y="321"/>
                    <a:pt x="200" y="345"/>
                    <a:pt x="201" y="350"/>
                  </a:cubicBezTo>
                  <a:cubicBezTo>
                    <a:pt x="201" y="355"/>
                    <a:pt x="206" y="373"/>
                    <a:pt x="207" y="378"/>
                  </a:cubicBezTo>
                  <a:cubicBezTo>
                    <a:pt x="209" y="383"/>
                    <a:pt x="216" y="421"/>
                    <a:pt x="217" y="435"/>
                  </a:cubicBezTo>
                  <a:cubicBezTo>
                    <a:pt x="218" y="449"/>
                    <a:pt x="222" y="484"/>
                    <a:pt x="216" y="523"/>
                  </a:cubicBezTo>
                  <a:cubicBezTo>
                    <a:pt x="209" y="563"/>
                    <a:pt x="208" y="578"/>
                    <a:pt x="207" y="585"/>
                  </a:cubicBezTo>
                  <a:cubicBezTo>
                    <a:pt x="205" y="593"/>
                    <a:pt x="207" y="612"/>
                    <a:pt x="206" y="618"/>
                  </a:cubicBezTo>
                  <a:cubicBezTo>
                    <a:pt x="206" y="625"/>
                    <a:pt x="207" y="642"/>
                    <a:pt x="211" y="661"/>
                  </a:cubicBezTo>
                  <a:cubicBezTo>
                    <a:pt x="214" y="680"/>
                    <a:pt x="210" y="707"/>
                    <a:pt x="206" y="728"/>
                  </a:cubicBezTo>
                  <a:cubicBezTo>
                    <a:pt x="202" y="750"/>
                    <a:pt x="196" y="776"/>
                    <a:pt x="196" y="782"/>
                  </a:cubicBezTo>
                  <a:cubicBezTo>
                    <a:pt x="196" y="788"/>
                    <a:pt x="198" y="797"/>
                    <a:pt x="197" y="801"/>
                  </a:cubicBezTo>
                  <a:cubicBezTo>
                    <a:pt x="197" y="804"/>
                    <a:pt x="197" y="810"/>
                    <a:pt x="199" y="817"/>
                  </a:cubicBezTo>
                  <a:cubicBezTo>
                    <a:pt x="201" y="823"/>
                    <a:pt x="208" y="832"/>
                    <a:pt x="208" y="833"/>
                  </a:cubicBezTo>
                  <a:cubicBezTo>
                    <a:pt x="208" y="835"/>
                    <a:pt x="206" y="838"/>
                    <a:pt x="206" y="838"/>
                  </a:cubicBezTo>
                  <a:cubicBezTo>
                    <a:pt x="206" y="838"/>
                    <a:pt x="205" y="840"/>
                    <a:pt x="199" y="842"/>
                  </a:cubicBezTo>
                  <a:cubicBezTo>
                    <a:pt x="193" y="844"/>
                    <a:pt x="177" y="845"/>
                    <a:pt x="174" y="845"/>
                  </a:cubicBezTo>
                  <a:cubicBezTo>
                    <a:pt x="171" y="845"/>
                    <a:pt x="167" y="843"/>
                    <a:pt x="167" y="843"/>
                  </a:cubicBezTo>
                  <a:cubicBezTo>
                    <a:pt x="167" y="843"/>
                    <a:pt x="161" y="843"/>
                    <a:pt x="159" y="841"/>
                  </a:cubicBezTo>
                  <a:cubicBezTo>
                    <a:pt x="157" y="839"/>
                    <a:pt x="157" y="832"/>
                    <a:pt x="159" y="828"/>
                  </a:cubicBezTo>
                  <a:cubicBezTo>
                    <a:pt x="161" y="825"/>
                    <a:pt x="159" y="822"/>
                    <a:pt x="160" y="817"/>
                  </a:cubicBezTo>
                  <a:cubicBezTo>
                    <a:pt x="161" y="812"/>
                    <a:pt x="164" y="797"/>
                    <a:pt x="164" y="794"/>
                  </a:cubicBezTo>
                  <a:cubicBezTo>
                    <a:pt x="164" y="791"/>
                    <a:pt x="163" y="784"/>
                    <a:pt x="165" y="780"/>
                  </a:cubicBezTo>
                  <a:cubicBezTo>
                    <a:pt x="166" y="777"/>
                    <a:pt x="167" y="744"/>
                    <a:pt x="162" y="717"/>
                  </a:cubicBezTo>
                  <a:cubicBezTo>
                    <a:pt x="157" y="689"/>
                    <a:pt x="154" y="673"/>
                    <a:pt x="157" y="660"/>
                  </a:cubicBezTo>
                  <a:cubicBezTo>
                    <a:pt x="159" y="646"/>
                    <a:pt x="161" y="627"/>
                    <a:pt x="161" y="623"/>
                  </a:cubicBezTo>
                  <a:cubicBezTo>
                    <a:pt x="161" y="619"/>
                    <a:pt x="158" y="603"/>
                    <a:pt x="159" y="595"/>
                  </a:cubicBezTo>
                  <a:cubicBezTo>
                    <a:pt x="159" y="586"/>
                    <a:pt x="159" y="585"/>
                    <a:pt x="159" y="581"/>
                  </a:cubicBezTo>
                  <a:cubicBezTo>
                    <a:pt x="159" y="577"/>
                    <a:pt x="151" y="539"/>
                    <a:pt x="149" y="523"/>
                  </a:cubicBezTo>
                  <a:cubicBezTo>
                    <a:pt x="146" y="507"/>
                    <a:pt x="141" y="457"/>
                    <a:pt x="141" y="457"/>
                  </a:cubicBezTo>
                  <a:cubicBezTo>
                    <a:pt x="141" y="457"/>
                    <a:pt x="137" y="507"/>
                    <a:pt x="134" y="523"/>
                  </a:cubicBezTo>
                  <a:cubicBezTo>
                    <a:pt x="131" y="539"/>
                    <a:pt x="124" y="577"/>
                    <a:pt x="124" y="581"/>
                  </a:cubicBezTo>
                  <a:cubicBezTo>
                    <a:pt x="124" y="585"/>
                    <a:pt x="124" y="586"/>
                    <a:pt x="124" y="595"/>
                  </a:cubicBezTo>
                  <a:cubicBezTo>
                    <a:pt x="124" y="603"/>
                    <a:pt x="122" y="619"/>
                    <a:pt x="121" y="623"/>
                  </a:cubicBezTo>
                  <a:cubicBezTo>
                    <a:pt x="121" y="627"/>
                    <a:pt x="124" y="646"/>
                    <a:pt x="126" y="660"/>
                  </a:cubicBezTo>
                  <a:cubicBezTo>
                    <a:pt x="128" y="673"/>
                    <a:pt x="126" y="689"/>
                    <a:pt x="120" y="717"/>
                  </a:cubicBezTo>
                  <a:cubicBezTo>
                    <a:pt x="115" y="744"/>
                    <a:pt x="116" y="777"/>
                    <a:pt x="118" y="780"/>
                  </a:cubicBezTo>
                  <a:cubicBezTo>
                    <a:pt x="119" y="784"/>
                    <a:pt x="119" y="791"/>
                    <a:pt x="119" y="794"/>
                  </a:cubicBezTo>
                  <a:cubicBezTo>
                    <a:pt x="119" y="797"/>
                    <a:pt x="121" y="812"/>
                    <a:pt x="122" y="817"/>
                  </a:cubicBezTo>
                  <a:cubicBezTo>
                    <a:pt x="123" y="822"/>
                    <a:pt x="122" y="825"/>
                    <a:pt x="124" y="828"/>
                  </a:cubicBezTo>
                  <a:cubicBezTo>
                    <a:pt x="125" y="832"/>
                    <a:pt x="125" y="839"/>
                    <a:pt x="123" y="841"/>
                  </a:cubicBezTo>
                  <a:cubicBezTo>
                    <a:pt x="122" y="843"/>
                    <a:pt x="115" y="843"/>
                    <a:pt x="115" y="843"/>
                  </a:cubicBezTo>
                  <a:cubicBezTo>
                    <a:pt x="115" y="843"/>
                    <a:pt x="111" y="845"/>
                    <a:pt x="108" y="845"/>
                  </a:cubicBezTo>
                  <a:cubicBezTo>
                    <a:pt x="105" y="845"/>
                    <a:pt x="90" y="844"/>
                    <a:pt x="84" y="842"/>
                  </a:cubicBezTo>
                  <a:cubicBezTo>
                    <a:pt x="77" y="840"/>
                    <a:pt x="77" y="838"/>
                    <a:pt x="77" y="838"/>
                  </a:cubicBezTo>
                  <a:cubicBezTo>
                    <a:pt x="77" y="838"/>
                    <a:pt x="74" y="835"/>
                    <a:pt x="74" y="833"/>
                  </a:cubicBezTo>
                  <a:cubicBezTo>
                    <a:pt x="74" y="832"/>
                    <a:pt x="82" y="823"/>
                    <a:pt x="84" y="817"/>
                  </a:cubicBezTo>
                  <a:cubicBezTo>
                    <a:pt x="86" y="810"/>
                    <a:pt x="86" y="804"/>
                    <a:pt x="85" y="801"/>
                  </a:cubicBezTo>
                  <a:cubicBezTo>
                    <a:pt x="85" y="797"/>
                    <a:pt x="87" y="788"/>
                    <a:pt x="87" y="782"/>
                  </a:cubicBezTo>
                  <a:cubicBezTo>
                    <a:pt x="87" y="776"/>
                    <a:pt x="81" y="750"/>
                    <a:pt x="77" y="728"/>
                  </a:cubicBezTo>
                  <a:cubicBezTo>
                    <a:pt x="72" y="707"/>
                    <a:pt x="69" y="680"/>
                    <a:pt x="72" y="661"/>
                  </a:cubicBezTo>
                  <a:cubicBezTo>
                    <a:pt x="75" y="642"/>
                    <a:pt x="77" y="625"/>
                    <a:pt x="76" y="618"/>
                  </a:cubicBezTo>
                  <a:cubicBezTo>
                    <a:pt x="76" y="612"/>
                    <a:pt x="77" y="593"/>
                    <a:pt x="76" y="585"/>
                  </a:cubicBezTo>
                  <a:cubicBezTo>
                    <a:pt x="75" y="578"/>
                    <a:pt x="73" y="563"/>
                    <a:pt x="67" y="523"/>
                  </a:cubicBezTo>
                  <a:cubicBezTo>
                    <a:pt x="60" y="484"/>
                    <a:pt x="65" y="449"/>
                    <a:pt x="66" y="435"/>
                  </a:cubicBezTo>
                  <a:cubicBezTo>
                    <a:pt x="67" y="421"/>
                    <a:pt x="74" y="383"/>
                    <a:pt x="75" y="378"/>
                  </a:cubicBezTo>
                  <a:cubicBezTo>
                    <a:pt x="77" y="373"/>
                    <a:pt x="82" y="355"/>
                    <a:pt x="82" y="350"/>
                  </a:cubicBezTo>
                  <a:cubicBezTo>
                    <a:pt x="82" y="345"/>
                    <a:pt x="82" y="321"/>
                    <a:pt x="82" y="313"/>
                  </a:cubicBezTo>
                  <a:cubicBezTo>
                    <a:pt x="82" y="305"/>
                    <a:pt x="81" y="290"/>
                    <a:pt x="79" y="282"/>
                  </a:cubicBezTo>
                  <a:cubicBezTo>
                    <a:pt x="76" y="273"/>
                    <a:pt x="68" y="239"/>
                    <a:pt x="68" y="239"/>
                  </a:cubicBezTo>
                  <a:cubicBezTo>
                    <a:pt x="68" y="239"/>
                    <a:pt x="64" y="255"/>
                    <a:pt x="61" y="264"/>
                  </a:cubicBezTo>
                  <a:cubicBezTo>
                    <a:pt x="59" y="273"/>
                    <a:pt x="53" y="292"/>
                    <a:pt x="52" y="294"/>
                  </a:cubicBezTo>
                  <a:cubicBezTo>
                    <a:pt x="52" y="295"/>
                    <a:pt x="51" y="300"/>
                    <a:pt x="51" y="314"/>
                  </a:cubicBezTo>
                  <a:cubicBezTo>
                    <a:pt x="51" y="327"/>
                    <a:pt x="49" y="342"/>
                    <a:pt x="41" y="358"/>
                  </a:cubicBezTo>
                  <a:cubicBezTo>
                    <a:pt x="34" y="375"/>
                    <a:pt x="25" y="412"/>
                    <a:pt x="25" y="414"/>
                  </a:cubicBezTo>
                  <a:cubicBezTo>
                    <a:pt x="25" y="416"/>
                    <a:pt x="34" y="438"/>
                    <a:pt x="34" y="442"/>
                  </a:cubicBezTo>
                  <a:cubicBezTo>
                    <a:pt x="35" y="445"/>
                    <a:pt x="35" y="458"/>
                    <a:pt x="36" y="460"/>
                  </a:cubicBezTo>
                  <a:cubicBezTo>
                    <a:pt x="37" y="463"/>
                    <a:pt x="37" y="470"/>
                    <a:pt x="37" y="475"/>
                  </a:cubicBezTo>
                  <a:cubicBezTo>
                    <a:pt x="36" y="479"/>
                    <a:pt x="36" y="482"/>
                    <a:pt x="33" y="479"/>
                  </a:cubicBezTo>
                  <a:cubicBezTo>
                    <a:pt x="30" y="477"/>
                    <a:pt x="29" y="465"/>
                    <a:pt x="29" y="464"/>
                  </a:cubicBezTo>
                  <a:cubicBezTo>
                    <a:pt x="29" y="462"/>
                    <a:pt x="24" y="452"/>
                    <a:pt x="24" y="452"/>
                  </a:cubicBezTo>
                  <a:cubicBezTo>
                    <a:pt x="24" y="452"/>
                    <a:pt x="22" y="458"/>
                    <a:pt x="21" y="460"/>
                  </a:cubicBezTo>
                  <a:cubicBezTo>
                    <a:pt x="21" y="463"/>
                    <a:pt x="22" y="470"/>
                    <a:pt x="22" y="472"/>
                  </a:cubicBezTo>
                  <a:cubicBezTo>
                    <a:pt x="23" y="473"/>
                    <a:pt x="31" y="486"/>
                    <a:pt x="31" y="489"/>
                  </a:cubicBezTo>
                  <a:cubicBezTo>
                    <a:pt x="31" y="492"/>
                    <a:pt x="30" y="497"/>
                    <a:pt x="27" y="493"/>
                  </a:cubicBezTo>
                  <a:cubicBezTo>
                    <a:pt x="23" y="488"/>
                    <a:pt x="11" y="475"/>
                    <a:pt x="10" y="473"/>
                  </a:cubicBezTo>
                  <a:cubicBezTo>
                    <a:pt x="9" y="472"/>
                    <a:pt x="6" y="467"/>
                    <a:pt x="5" y="461"/>
                  </a:cubicBezTo>
                  <a:cubicBezTo>
                    <a:pt x="4" y="455"/>
                    <a:pt x="0" y="445"/>
                    <a:pt x="0" y="441"/>
                  </a:cubicBezTo>
                  <a:cubicBezTo>
                    <a:pt x="1" y="437"/>
                    <a:pt x="2" y="416"/>
                    <a:pt x="2" y="414"/>
                  </a:cubicBezTo>
                  <a:cubicBezTo>
                    <a:pt x="2" y="411"/>
                    <a:pt x="2" y="406"/>
                    <a:pt x="4" y="398"/>
                  </a:cubicBezTo>
                  <a:cubicBezTo>
                    <a:pt x="5" y="390"/>
                    <a:pt x="8" y="333"/>
                    <a:pt x="9" y="319"/>
                  </a:cubicBezTo>
                  <a:cubicBezTo>
                    <a:pt x="10" y="306"/>
                    <a:pt x="15" y="298"/>
                    <a:pt x="18" y="290"/>
                  </a:cubicBezTo>
                  <a:cubicBezTo>
                    <a:pt x="21" y="282"/>
                    <a:pt x="24" y="277"/>
                    <a:pt x="24" y="264"/>
                  </a:cubicBezTo>
                  <a:cubicBezTo>
                    <a:pt x="25" y="250"/>
                    <a:pt x="28" y="224"/>
                    <a:pt x="29" y="220"/>
                  </a:cubicBezTo>
                  <a:cubicBezTo>
                    <a:pt x="30" y="215"/>
                    <a:pt x="30" y="210"/>
                    <a:pt x="31" y="193"/>
                  </a:cubicBezTo>
                  <a:cubicBezTo>
                    <a:pt x="32" y="175"/>
                    <a:pt x="42" y="160"/>
                    <a:pt x="49" y="154"/>
                  </a:cubicBezTo>
                  <a:cubicBezTo>
                    <a:pt x="56" y="147"/>
                    <a:pt x="69" y="146"/>
                    <a:pt x="69" y="146"/>
                  </a:cubicBezTo>
                  <a:cubicBezTo>
                    <a:pt x="69" y="146"/>
                    <a:pt x="108" y="126"/>
                    <a:pt x="109" y="125"/>
                  </a:cubicBezTo>
                  <a:cubicBezTo>
                    <a:pt x="110" y="124"/>
                    <a:pt x="113" y="117"/>
                    <a:pt x="114" y="112"/>
                  </a:cubicBezTo>
                  <a:cubicBezTo>
                    <a:pt x="115" y="107"/>
                    <a:pt x="115" y="93"/>
                    <a:pt x="115" y="93"/>
                  </a:cubicBezTo>
                  <a:cubicBezTo>
                    <a:pt x="115" y="93"/>
                    <a:pt x="112" y="89"/>
                    <a:pt x="112" y="85"/>
                  </a:cubicBezTo>
                  <a:cubicBezTo>
                    <a:pt x="111" y="81"/>
                    <a:pt x="110" y="74"/>
                    <a:pt x="110" y="74"/>
                  </a:cubicBezTo>
                  <a:cubicBezTo>
                    <a:pt x="110" y="74"/>
                    <a:pt x="108" y="74"/>
                    <a:pt x="106" y="72"/>
                  </a:cubicBezTo>
                  <a:cubicBezTo>
                    <a:pt x="105" y="71"/>
                    <a:pt x="104" y="67"/>
                    <a:pt x="104" y="64"/>
                  </a:cubicBezTo>
                  <a:cubicBezTo>
                    <a:pt x="104" y="61"/>
                    <a:pt x="103" y="56"/>
                    <a:pt x="102" y="52"/>
                  </a:cubicBezTo>
                  <a:cubicBezTo>
                    <a:pt x="102" y="48"/>
                    <a:pt x="106" y="49"/>
                    <a:pt x="106" y="49"/>
                  </a:cubicBezTo>
                  <a:cubicBezTo>
                    <a:pt x="106" y="49"/>
                    <a:pt x="103" y="33"/>
                    <a:pt x="103" y="27"/>
                  </a:cubicBezTo>
                  <a:cubicBezTo>
                    <a:pt x="104" y="21"/>
                    <a:pt x="112" y="8"/>
                    <a:pt x="124" y="4"/>
                  </a:cubicBezTo>
                  <a:cubicBezTo>
                    <a:pt x="136" y="0"/>
                    <a:pt x="141" y="4"/>
                    <a:pt x="141" y="4"/>
                  </a:cubicBezTo>
                  <a:cubicBezTo>
                    <a:pt x="141" y="4"/>
                    <a:pt x="146" y="0"/>
                    <a:pt x="158" y="4"/>
                  </a:cubicBezTo>
                  <a:cubicBezTo>
                    <a:pt x="170" y="8"/>
                    <a:pt x="179" y="21"/>
                    <a:pt x="179" y="27"/>
                  </a:cubicBezTo>
                  <a:cubicBezTo>
                    <a:pt x="180" y="33"/>
                    <a:pt x="177" y="49"/>
                    <a:pt x="177" y="49"/>
                  </a:cubicBezTo>
                  <a:cubicBezTo>
                    <a:pt x="177" y="49"/>
                    <a:pt x="181" y="48"/>
                    <a:pt x="180" y="52"/>
                  </a:cubicBezTo>
                  <a:cubicBezTo>
                    <a:pt x="180" y="56"/>
                    <a:pt x="178" y="61"/>
                    <a:pt x="178" y="64"/>
                  </a:cubicBezTo>
                  <a:cubicBezTo>
                    <a:pt x="178" y="67"/>
                    <a:pt x="177" y="71"/>
                    <a:pt x="176" y="72"/>
                  </a:cubicBezTo>
                  <a:cubicBezTo>
                    <a:pt x="175" y="74"/>
                    <a:pt x="172" y="74"/>
                    <a:pt x="172" y="74"/>
                  </a:cubicBezTo>
                  <a:cubicBezTo>
                    <a:pt x="172" y="74"/>
                    <a:pt x="171" y="81"/>
                    <a:pt x="171" y="85"/>
                  </a:cubicBezTo>
                  <a:cubicBezTo>
                    <a:pt x="170" y="89"/>
                    <a:pt x="168" y="93"/>
                    <a:pt x="168" y="93"/>
                  </a:cubicBezTo>
                  <a:cubicBezTo>
                    <a:pt x="168" y="93"/>
                    <a:pt x="168" y="107"/>
                    <a:pt x="169" y="112"/>
                  </a:cubicBezTo>
                  <a:cubicBezTo>
                    <a:pt x="170" y="117"/>
                    <a:pt x="172" y="124"/>
                    <a:pt x="173" y="125"/>
                  </a:cubicBezTo>
                  <a:cubicBezTo>
                    <a:pt x="174" y="126"/>
                    <a:pt x="213" y="146"/>
                    <a:pt x="213" y="146"/>
                  </a:cubicBezTo>
                  <a:cubicBezTo>
                    <a:pt x="213" y="146"/>
                    <a:pt x="226" y="147"/>
                    <a:pt x="234" y="154"/>
                  </a:cubicBezTo>
                  <a:cubicBezTo>
                    <a:pt x="241" y="160"/>
                    <a:pt x="251" y="175"/>
                    <a:pt x="251" y="193"/>
                  </a:cubicBezTo>
                  <a:cubicBezTo>
                    <a:pt x="252" y="210"/>
                    <a:pt x="252" y="215"/>
                    <a:pt x="254" y="220"/>
                  </a:cubicBezTo>
                  <a:cubicBezTo>
                    <a:pt x="255" y="224"/>
                    <a:pt x="258" y="250"/>
                    <a:pt x="258" y="264"/>
                  </a:cubicBezTo>
                  <a:cubicBezTo>
                    <a:pt x="259" y="277"/>
                    <a:pt x="262" y="282"/>
                    <a:pt x="265" y="290"/>
                  </a:cubicBezTo>
                  <a:cubicBezTo>
                    <a:pt x="268" y="298"/>
                    <a:pt x="273" y="306"/>
                    <a:pt x="274" y="319"/>
                  </a:cubicBezTo>
                  <a:cubicBezTo>
                    <a:pt x="274" y="333"/>
                    <a:pt x="277" y="390"/>
                    <a:pt x="279" y="398"/>
                  </a:cubicBezTo>
                  <a:cubicBezTo>
                    <a:pt x="281" y="406"/>
                    <a:pt x="281" y="411"/>
                    <a:pt x="281" y="414"/>
                  </a:cubicBezTo>
                  <a:cubicBezTo>
                    <a:pt x="281" y="416"/>
                    <a:pt x="282" y="437"/>
                    <a:pt x="282" y="44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/>
            </a:p>
          </p:txBody>
        </p:sp>
        <p:grpSp>
          <p:nvGrpSpPr>
            <p:cNvPr id="7" name=""/>
            <p:cNvGrpSpPr/>
            <p:nvPr/>
          </p:nvGrpSpPr>
          <p:grpSpPr>
            <a:xfrm>
              <a:off x="3417904" y="1842840"/>
              <a:ext cx="2037892" cy="651592"/>
              <a:chOff x="3417904" y="1842840"/>
              <a:chExt cx="2037892" cy="651592"/>
            </a:xfrm>
          </p:grpSpPr>
          <p:sp>
            <p:nvSpPr>
              <p:cNvPr id="32" name=""/>
              <p:cNvSpPr/>
              <p:nvPr/>
            </p:nvSpPr>
            <p:spPr>
              <a:xfrm>
                <a:off x="3759043" y="1842840"/>
                <a:ext cx="1696753" cy="651592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id-ID"/>
              </a:p>
            </p:txBody>
          </p:sp>
          <p:sp>
            <p:nvSpPr>
              <p:cNvPr id="33" name=""/>
              <p:cNvSpPr/>
              <p:nvPr/>
            </p:nvSpPr>
            <p:spPr bwMode="auto">
              <a:xfrm>
                <a:off x="3417904" y="1842840"/>
                <a:ext cx="655201" cy="65159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id-ID"/>
              </a:p>
            </p:txBody>
          </p:sp>
          <p:sp>
            <p:nvSpPr>
              <p:cNvPr id="34" name=""/>
              <p:cNvSpPr/>
              <p:nvPr/>
            </p:nvSpPr>
            <p:spPr bwMode="auto">
              <a:xfrm>
                <a:off x="3572228" y="1998338"/>
                <a:ext cx="346553" cy="340596"/>
              </a:xfrm>
              <a:custGeom>
                <a:avLst/>
                <a:gdLst>
                  <a:gd name="connsiteX0" fmla="*/ 373273 h 605239"/>
                  <a:gd name="connsiteY0" fmla="*/ 373273 h 605239"/>
                  <a:gd name="connsiteX1" fmla="*/ 373273 h 605239"/>
                  <a:gd name="connsiteY1" fmla="*/ 373273 h 605239"/>
                  <a:gd name="connsiteX2" fmla="*/ 373273 h 605239"/>
                  <a:gd name="connsiteY2" fmla="*/ 373273 h 605239"/>
                  <a:gd name="connsiteX3" fmla="*/ 373273 h 605239"/>
                  <a:gd name="connsiteY3" fmla="*/ 373273 h 605239"/>
                  <a:gd name="connsiteX4" fmla="*/ 373273 h 605239"/>
                  <a:gd name="connsiteY4" fmla="*/ 373273 h 605239"/>
                  <a:gd name="connsiteX5" fmla="*/ 373273 h 605239"/>
                  <a:gd name="connsiteY5" fmla="*/ 373273 h 605239"/>
                  <a:gd name="connsiteX6" fmla="*/ 373273 h 605239"/>
                  <a:gd name="connsiteY6" fmla="*/ 373273 h 605239"/>
                  <a:gd name="connsiteX7" fmla="*/ 373273 h 605239"/>
                  <a:gd name="connsiteY7" fmla="*/ 373273 h 605239"/>
                  <a:gd name="connsiteX8" fmla="*/ 373273 h 605239"/>
                  <a:gd name="connsiteY8" fmla="*/ 373273 h 605239"/>
                  <a:gd name="connsiteX9" fmla="*/ 373273 h 605239"/>
                  <a:gd name="connsiteY9" fmla="*/ 373273 h 605239"/>
                  <a:gd name="connsiteX10" fmla="*/ 373273 h 605239"/>
                  <a:gd name="connsiteY10" fmla="*/ 373273 h 605239"/>
                  <a:gd name="connsiteX11" fmla="*/ 373273 h 605239"/>
                  <a:gd name="connsiteY11" fmla="*/ 373273 h 605239"/>
                  <a:gd name="connsiteX12" fmla="*/ 373273 h 605239"/>
                  <a:gd name="connsiteY12" fmla="*/ 373273 h 605239"/>
                  <a:gd name="connsiteX13" fmla="*/ 373273 h 605239"/>
                  <a:gd name="connsiteY13" fmla="*/ 373273 h 605239"/>
                  <a:gd name="connsiteX14" fmla="*/ 373273 h 605239"/>
                  <a:gd name="connsiteY14" fmla="*/ 373273 h 605239"/>
                  <a:gd name="connsiteX15" fmla="*/ 373273 h 605239"/>
                  <a:gd name="connsiteY15" fmla="*/ 373273 h 605239"/>
                  <a:gd name="connsiteX16" fmla="*/ 373273 h 605239"/>
                  <a:gd name="connsiteY16" fmla="*/ 373273 h 605239"/>
                  <a:gd name="connsiteX17" fmla="*/ 373273 h 605239"/>
                  <a:gd name="connsiteY17" fmla="*/ 373273 h 605239"/>
                  <a:gd name="connsiteX18" fmla="*/ 373273 h 605239"/>
                  <a:gd name="connsiteY18" fmla="*/ 373273 h 605239"/>
                  <a:gd name="connsiteX19" fmla="*/ 373273 h 605239"/>
                  <a:gd name="connsiteY19" fmla="*/ 373273 h 605239"/>
                  <a:gd name="connsiteX20" fmla="*/ 373273 h 605239"/>
                  <a:gd name="connsiteY20" fmla="*/ 373273 h 605239"/>
                  <a:gd name="connsiteX21" fmla="*/ 373273 h 605239"/>
                  <a:gd name="connsiteY21" fmla="*/ 373273 h 605239"/>
                  <a:gd name="connsiteX22" fmla="*/ 373273 h 605239"/>
                  <a:gd name="connsiteY22" fmla="*/ 373273 h 605239"/>
                  <a:gd name="connsiteX23" fmla="*/ 373273 h 605239"/>
                  <a:gd name="connsiteY23" fmla="*/ 373273 h 605239"/>
                  <a:gd name="connsiteX24" fmla="*/ 373273 h 605239"/>
                  <a:gd name="connsiteY24" fmla="*/ 373273 h 605239"/>
                  <a:gd name="connsiteX25" fmla="*/ 373273 h 605239"/>
                  <a:gd name="connsiteY25" fmla="*/ 373273 h 605239"/>
                  <a:gd name="connsiteX26" fmla="*/ 373273 h 605239"/>
                  <a:gd name="connsiteY26" fmla="*/ 373273 h 605239"/>
                  <a:gd name="connsiteX27" fmla="*/ 373273 h 605239"/>
                  <a:gd name="connsiteY27" fmla="*/ 373273 h 605239"/>
                  <a:gd name="connsiteX28" fmla="*/ 373273 h 605239"/>
                  <a:gd name="connsiteY28" fmla="*/ 373273 h 605239"/>
                  <a:gd name="connsiteX29" fmla="*/ 373273 h 605239"/>
                  <a:gd name="connsiteY29" fmla="*/ 373273 h 605239"/>
                  <a:gd name="connsiteX30" fmla="*/ 373273 h 605239"/>
                  <a:gd name="connsiteY30" fmla="*/ 373273 h 605239"/>
                  <a:gd name="connsiteX31" fmla="*/ 373273 h 605239"/>
                  <a:gd name="connsiteY31" fmla="*/ 373273 h 605239"/>
                  <a:gd name="connsiteX32" fmla="*/ 373273 h 605239"/>
                  <a:gd name="connsiteY32" fmla="*/ 373273 h 605239"/>
                  <a:gd name="connsiteX33" fmla="*/ 373273 h 605239"/>
                  <a:gd name="connsiteY33" fmla="*/ 373273 h 605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07639" h="597195">
                    <a:moveTo>
                      <a:pt x="256948" y="237241"/>
                    </a:moveTo>
                    <a:lnTo>
                      <a:pt x="270477" y="391532"/>
                    </a:lnTo>
                    <a:cubicBezTo>
                      <a:pt x="271367" y="401576"/>
                      <a:pt x="278666" y="409841"/>
                      <a:pt x="288456" y="411885"/>
                    </a:cubicBezTo>
                    <a:cubicBezTo>
                      <a:pt x="290147" y="412241"/>
                      <a:pt x="291749" y="412419"/>
                      <a:pt x="293352" y="412419"/>
                    </a:cubicBezTo>
                    <a:cubicBezTo>
                      <a:pt x="301451" y="412419"/>
                      <a:pt x="309195" y="408064"/>
                      <a:pt x="313289" y="400687"/>
                    </a:cubicBezTo>
                    <a:lnTo>
                      <a:pt x="382001" y="278036"/>
                    </a:lnTo>
                    <a:lnTo>
                      <a:pt x="409237" y="306743"/>
                    </a:lnTo>
                    <a:cubicBezTo>
                      <a:pt x="413598" y="311276"/>
                      <a:pt x="419651" y="313853"/>
                      <a:pt x="425881" y="313853"/>
                    </a:cubicBezTo>
                    <a:lnTo>
                      <a:pt x="571227" y="313853"/>
                    </a:lnTo>
                    <a:cubicBezTo>
                      <a:pt x="548086" y="357137"/>
                      <a:pt x="514174" y="404686"/>
                      <a:pt x="469316" y="456146"/>
                    </a:cubicBezTo>
                    <a:cubicBezTo>
                      <a:pt x="402739" y="532670"/>
                      <a:pt x="337231" y="589107"/>
                      <a:pt x="334472" y="591507"/>
                    </a:cubicBezTo>
                    <a:cubicBezTo>
                      <a:pt x="330022" y="595329"/>
                      <a:pt x="324504" y="597195"/>
                      <a:pt x="318985" y="597195"/>
                    </a:cubicBezTo>
                    <a:cubicBezTo>
                      <a:pt x="313823" y="597195"/>
                      <a:pt x="308660" y="595595"/>
                      <a:pt x="304388" y="592307"/>
                    </a:cubicBezTo>
                    <a:cubicBezTo>
                      <a:pt x="301362" y="589907"/>
                      <a:pt x="228377" y="533559"/>
                      <a:pt x="154236" y="457124"/>
                    </a:cubicBezTo>
                    <a:cubicBezTo>
                      <a:pt x="109110" y="410552"/>
                      <a:pt x="73775" y="367180"/>
                      <a:pt x="48408" y="327185"/>
                    </a:cubicBezTo>
                    <a:lnTo>
                      <a:pt x="182629" y="327185"/>
                    </a:lnTo>
                    <a:cubicBezTo>
                      <a:pt x="190194" y="327185"/>
                      <a:pt x="197225" y="323452"/>
                      <a:pt x="201498" y="317320"/>
                    </a:cubicBezTo>
                    <a:close/>
                    <a:moveTo>
                      <a:pt x="192162" y="0"/>
                    </a:moveTo>
                    <a:cubicBezTo>
                      <a:pt x="232393" y="0"/>
                      <a:pt x="271377" y="12620"/>
                      <a:pt x="303775" y="35728"/>
                    </a:cubicBezTo>
                    <a:cubicBezTo>
                      <a:pt x="336262" y="12620"/>
                      <a:pt x="375157" y="0"/>
                      <a:pt x="415477" y="0"/>
                    </a:cubicBezTo>
                    <a:cubicBezTo>
                      <a:pt x="521393" y="0"/>
                      <a:pt x="607639" y="86121"/>
                      <a:pt x="607639" y="191884"/>
                    </a:cubicBezTo>
                    <a:cubicBezTo>
                      <a:pt x="607639" y="215259"/>
                      <a:pt x="602388" y="240678"/>
                      <a:pt x="592063" y="268140"/>
                    </a:cubicBezTo>
                    <a:lnTo>
                      <a:pt x="435770" y="268140"/>
                    </a:lnTo>
                    <a:lnTo>
                      <a:pt x="393848" y="224147"/>
                    </a:lnTo>
                    <a:cubicBezTo>
                      <a:pt x="388864" y="218814"/>
                      <a:pt x="381655" y="216237"/>
                      <a:pt x="374445" y="217125"/>
                    </a:cubicBezTo>
                    <a:cubicBezTo>
                      <a:pt x="367147" y="218103"/>
                      <a:pt x="360827" y="222369"/>
                      <a:pt x="357267" y="228679"/>
                    </a:cubicBezTo>
                    <a:lnTo>
                      <a:pt x="309649" y="313734"/>
                    </a:lnTo>
                    <a:lnTo>
                      <a:pt x="297011" y="170287"/>
                    </a:lnTo>
                    <a:cubicBezTo>
                      <a:pt x="296210" y="160689"/>
                      <a:pt x="289445" y="152601"/>
                      <a:pt x="280100" y="150112"/>
                    </a:cubicBezTo>
                    <a:cubicBezTo>
                      <a:pt x="270754" y="147713"/>
                      <a:pt x="260875" y="151357"/>
                      <a:pt x="255445" y="159267"/>
                    </a:cubicBezTo>
                    <a:lnTo>
                      <a:pt x="170712" y="281472"/>
                    </a:lnTo>
                    <a:lnTo>
                      <a:pt x="23052" y="281472"/>
                    </a:lnTo>
                    <a:cubicBezTo>
                      <a:pt x="7744" y="248943"/>
                      <a:pt x="0" y="218992"/>
                      <a:pt x="0" y="191884"/>
                    </a:cubicBezTo>
                    <a:cubicBezTo>
                      <a:pt x="0" y="86121"/>
                      <a:pt x="86157" y="0"/>
                      <a:pt x="1921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id-ID"/>
              </a:p>
            </p:txBody>
          </p:sp>
        </p:grpSp>
        <p:grpSp>
          <p:nvGrpSpPr>
            <p:cNvPr id="8" name=""/>
            <p:cNvGrpSpPr/>
            <p:nvPr/>
          </p:nvGrpSpPr>
          <p:grpSpPr>
            <a:xfrm>
              <a:off x="660401" y="1473073"/>
              <a:ext cx="2686482" cy="1391127"/>
              <a:chOff x="660400" y="1447323"/>
              <a:chExt cx="2961753" cy="1391127"/>
            </a:xfrm>
          </p:grpSpPr>
          <p:sp>
            <p:nvSpPr>
              <p:cNvPr id="30" name="">
                <a:extLst>
                  <a:ext uri="{FF2B5EF4-FFF2-40B4-BE49-F238E27FC236}">
                    <a16:creationId xmlns:a16="http://schemas.microsoft.com/office/drawing/2014/main" id="{9F49A934-838D-44B6-A50A-6CC9D026771B}"/>
                  </a:ext>
                </a:extLst>
              </p:cNvPr>
              <p:cNvSpPr/>
              <p:nvPr/>
            </p:nvSpPr>
            <p:spPr bwMode="auto">
              <a:xfrm>
                <a:off x="660400" y="1837818"/>
                <a:ext cx="2961753" cy="1000632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6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smtClean="0"/>
                  <a:t>Co</a:t>
                </a:r>
                <a:r>
                  <a:rPr lang="en-US" altLang="zh-CN" sz="100" smtClean="0"/>
                  <a:t> </a:t>
                </a:r>
                <a:r>
                  <a:rPr lang="en-US" altLang="zh-CN" sz="1100" smtClean="0"/>
                  <a:t>py </a:t>
                </a:r>
                <a:r>
                  <a:rPr lang="en-US" altLang="zh-CN" sz="1100" dirty="0"/>
                  <a:t>paste fonts. Choose the only option to retain text.</a:t>
                </a:r>
              </a:p>
              <a:p>
                <a:pPr marL="171450" indent="-171450">
                  <a:lnSpc>
                    <a:spcPct val="16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……</a:t>
                </a:r>
              </a:p>
            </p:txBody>
          </p:sp>
          <p:sp>
            <p:nvSpPr>
              <p:cNvPr id="31" name="">
                <a:extLst>
                  <a:ext uri="{FF2B5EF4-FFF2-40B4-BE49-F238E27FC236}">
                    <a16:creationId xmlns:a16="http://schemas.microsoft.com/office/drawing/2014/main" id="{E295AB39-3E8B-4ECC-A3BB-3DAA906ECAFF}"/>
                  </a:ext>
                </a:extLst>
              </p:cNvPr>
              <p:cNvSpPr/>
              <p:nvPr/>
            </p:nvSpPr>
            <p:spPr>
              <a:xfrm>
                <a:off x="660400" y="1447323"/>
                <a:ext cx="2961753" cy="390495"/>
              </a:xfrm>
              <a:prstGeom prst="rect">
                <a:avLst/>
              </a:prstGeom>
              <a:noFill/>
              <a:ln w="3175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b" anchorCtr="0" forceAA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r>
                  <a:rPr lang="en-US" altLang="zh-CN" sz="1600" b="1" smtClean="0">
                    <a:solidFill>
                      <a:schemeClr val="tx1"/>
                    </a:solidFill>
                  </a:rPr>
                  <a:t>T</a:t>
                </a:r>
                <a:r>
                  <a:rPr lang="en-US" altLang="zh-CN" sz="100" b="1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1600" b="1" smtClean="0">
                    <a:solidFill>
                      <a:schemeClr val="tx1"/>
                    </a:solidFill>
                  </a:rPr>
                  <a:t>ext </a:t>
                </a:r>
                <a:r>
                  <a:rPr lang="en-US" altLang="zh-CN" sz="1600" b="1" dirty="0">
                    <a:solidFill>
                      <a:schemeClr val="tx1"/>
                    </a:solidFill>
                  </a:rPr>
                  <a:t>here</a:t>
                </a:r>
                <a:endParaRPr lang="id-ID" altLang="zh-CN" sz="16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" name=""/>
            <p:cNvGrpSpPr/>
            <p:nvPr/>
          </p:nvGrpSpPr>
          <p:grpSpPr>
            <a:xfrm>
              <a:off x="3417904" y="3794258"/>
              <a:ext cx="2037892" cy="651592"/>
              <a:chOff x="3417904" y="3794258"/>
              <a:chExt cx="2037892" cy="651592"/>
            </a:xfrm>
          </p:grpSpPr>
          <p:sp>
            <p:nvSpPr>
              <p:cNvPr id="27" name=""/>
              <p:cNvSpPr/>
              <p:nvPr/>
            </p:nvSpPr>
            <p:spPr>
              <a:xfrm>
                <a:off x="3759043" y="3794258"/>
                <a:ext cx="1696753" cy="651592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id-ID"/>
              </a:p>
            </p:txBody>
          </p:sp>
          <p:sp>
            <p:nvSpPr>
              <p:cNvPr id="28" name=""/>
              <p:cNvSpPr/>
              <p:nvPr/>
            </p:nvSpPr>
            <p:spPr bwMode="auto">
              <a:xfrm>
                <a:off x="3417904" y="3794258"/>
                <a:ext cx="655201" cy="65159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id-ID"/>
              </a:p>
            </p:txBody>
          </p:sp>
          <p:sp>
            <p:nvSpPr>
              <p:cNvPr id="29" name=""/>
              <p:cNvSpPr/>
              <p:nvPr/>
            </p:nvSpPr>
            <p:spPr bwMode="auto">
              <a:xfrm>
                <a:off x="3572228" y="3949755"/>
                <a:ext cx="346553" cy="340596"/>
              </a:xfrm>
              <a:custGeom>
                <a:avLst/>
                <a:gdLst>
                  <a:gd name="connsiteX0" fmla="*/ 373273 h 605239"/>
                  <a:gd name="connsiteY0" fmla="*/ 373273 h 605239"/>
                  <a:gd name="connsiteX1" fmla="*/ 373273 h 605239"/>
                  <a:gd name="connsiteY1" fmla="*/ 373273 h 605239"/>
                  <a:gd name="connsiteX2" fmla="*/ 373273 h 605239"/>
                  <a:gd name="connsiteY2" fmla="*/ 373273 h 605239"/>
                  <a:gd name="connsiteX3" fmla="*/ 373273 h 605239"/>
                  <a:gd name="connsiteY3" fmla="*/ 373273 h 605239"/>
                  <a:gd name="connsiteX4" fmla="*/ 373273 h 605239"/>
                  <a:gd name="connsiteY4" fmla="*/ 373273 h 605239"/>
                  <a:gd name="connsiteX5" fmla="*/ 373273 h 605239"/>
                  <a:gd name="connsiteY5" fmla="*/ 373273 h 605239"/>
                  <a:gd name="connsiteX6" fmla="*/ 373273 h 605239"/>
                  <a:gd name="connsiteY6" fmla="*/ 373273 h 605239"/>
                  <a:gd name="connsiteX7" fmla="*/ 373273 h 605239"/>
                  <a:gd name="connsiteY7" fmla="*/ 373273 h 605239"/>
                  <a:gd name="connsiteX8" fmla="*/ 373273 h 605239"/>
                  <a:gd name="connsiteY8" fmla="*/ 373273 h 605239"/>
                  <a:gd name="connsiteX9" fmla="*/ 373273 h 605239"/>
                  <a:gd name="connsiteY9" fmla="*/ 373273 h 605239"/>
                  <a:gd name="connsiteX10" fmla="*/ 373273 h 605239"/>
                  <a:gd name="connsiteY10" fmla="*/ 373273 h 605239"/>
                  <a:gd name="connsiteX11" fmla="*/ 373273 h 605239"/>
                  <a:gd name="connsiteY11" fmla="*/ 373273 h 605239"/>
                  <a:gd name="connsiteX12" fmla="*/ 373273 h 605239"/>
                  <a:gd name="connsiteY12" fmla="*/ 373273 h 605239"/>
                  <a:gd name="connsiteX13" fmla="*/ 373273 h 605239"/>
                  <a:gd name="connsiteY13" fmla="*/ 373273 h 605239"/>
                  <a:gd name="connsiteX14" fmla="*/ 373273 h 605239"/>
                  <a:gd name="connsiteY14" fmla="*/ 373273 h 605239"/>
                  <a:gd name="connsiteX15" fmla="*/ 373273 h 605239"/>
                  <a:gd name="connsiteY15" fmla="*/ 373273 h 605239"/>
                  <a:gd name="connsiteX16" fmla="*/ 373273 h 605239"/>
                  <a:gd name="connsiteY16" fmla="*/ 373273 h 605239"/>
                  <a:gd name="connsiteX17" fmla="*/ 373273 h 605239"/>
                  <a:gd name="connsiteY17" fmla="*/ 373273 h 605239"/>
                  <a:gd name="connsiteX18" fmla="*/ 373273 h 605239"/>
                  <a:gd name="connsiteY18" fmla="*/ 373273 h 605239"/>
                  <a:gd name="connsiteX19" fmla="*/ 373273 h 605239"/>
                  <a:gd name="connsiteY19" fmla="*/ 373273 h 605239"/>
                  <a:gd name="connsiteX20" fmla="*/ 373273 h 605239"/>
                  <a:gd name="connsiteY20" fmla="*/ 373273 h 605239"/>
                  <a:gd name="connsiteX21" fmla="*/ 373273 h 605239"/>
                  <a:gd name="connsiteY21" fmla="*/ 373273 h 605239"/>
                  <a:gd name="connsiteX22" fmla="*/ 373273 h 605239"/>
                  <a:gd name="connsiteY22" fmla="*/ 373273 h 605239"/>
                  <a:gd name="connsiteX23" fmla="*/ 373273 h 605239"/>
                  <a:gd name="connsiteY23" fmla="*/ 373273 h 605239"/>
                  <a:gd name="connsiteX24" fmla="*/ 373273 h 605239"/>
                  <a:gd name="connsiteY24" fmla="*/ 373273 h 605239"/>
                  <a:gd name="connsiteX25" fmla="*/ 373273 h 605239"/>
                  <a:gd name="connsiteY25" fmla="*/ 373273 h 605239"/>
                  <a:gd name="connsiteX26" fmla="*/ 373273 h 605239"/>
                  <a:gd name="connsiteY26" fmla="*/ 373273 h 605239"/>
                  <a:gd name="connsiteX27" fmla="*/ 373273 h 605239"/>
                  <a:gd name="connsiteY27" fmla="*/ 373273 h 605239"/>
                  <a:gd name="connsiteX28" fmla="*/ 373273 h 605239"/>
                  <a:gd name="connsiteY28" fmla="*/ 373273 h 605239"/>
                  <a:gd name="connsiteX29" fmla="*/ 373273 h 605239"/>
                  <a:gd name="connsiteY29" fmla="*/ 373273 h 605239"/>
                  <a:gd name="connsiteX30" fmla="*/ 373273 h 605239"/>
                  <a:gd name="connsiteY30" fmla="*/ 373273 h 605239"/>
                  <a:gd name="connsiteX31" fmla="*/ 373273 h 605239"/>
                  <a:gd name="connsiteY31" fmla="*/ 373273 h 605239"/>
                  <a:gd name="connsiteX32" fmla="*/ 373273 h 605239"/>
                  <a:gd name="connsiteY32" fmla="*/ 373273 h 605239"/>
                  <a:gd name="connsiteX33" fmla="*/ 373273 h 605239"/>
                  <a:gd name="connsiteY33" fmla="*/ 373273 h 605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07639" h="597195">
                    <a:moveTo>
                      <a:pt x="256948" y="237241"/>
                    </a:moveTo>
                    <a:lnTo>
                      <a:pt x="270477" y="391532"/>
                    </a:lnTo>
                    <a:cubicBezTo>
                      <a:pt x="271367" y="401576"/>
                      <a:pt x="278666" y="409841"/>
                      <a:pt x="288456" y="411885"/>
                    </a:cubicBezTo>
                    <a:cubicBezTo>
                      <a:pt x="290147" y="412241"/>
                      <a:pt x="291749" y="412419"/>
                      <a:pt x="293352" y="412419"/>
                    </a:cubicBezTo>
                    <a:cubicBezTo>
                      <a:pt x="301451" y="412419"/>
                      <a:pt x="309195" y="408064"/>
                      <a:pt x="313289" y="400687"/>
                    </a:cubicBezTo>
                    <a:lnTo>
                      <a:pt x="382001" y="278036"/>
                    </a:lnTo>
                    <a:lnTo>
                      <a:pt x="409237" y="306743"/>
                    </a:lnTo>
                    <a:cubicBezTo>
                      <a:pt x="413598" y="311276"/>
                      <a:pt x="419651" y="313853"/>
                      <a:pt x="425881" y="313853"/>
                    </a:cubicBezTo>
                    <a:lnTo>
                      <a:pt x="571227" y="313853"/>
                    </a:lnTo>
                    <a:cubicBezTo>
                      <a:pt x="548086" y="357137"/>
                      <a:pt x="514174" y="404686"/>
                      <a:pt x="469316" y="456146"/>
                    </a:cubicBezTo>
                    <a:cubicBezTo>
                      <a:pt x="402739" y="532670"/>
                      <a:pt x="337231" y="589107"/>
                      <a:pt x="334472" y="591507"/>
                    </a:cubicBezTo>
                    <a:cubicBezTo>
                      <a:pt x="330022" y="595329"/>
                      <a:pt x="324504" y="597195"/>
                      <a:pt x="318985" y="597195"/>
                    </a:cubicBezTo>
                    <a:cubicBezTo>
                      <a:pt x="313823" y="597195"/>
                      <a:pt x="308660" y="595595"/>
                      <a:pt x="304388" y="592307"/>
                    </a:cubicBezTo>
                    <a:cubicBezTo>
                      <a:pt x="301362" y="589907"/>
                      <a:pt x="228377" y="533559"/>
                      <a:pt x="154236" y="457124"/>
                    </a:cubicBezTo>
                    <a:cubicBezTo>
                      <a:pt x="109110" y="410552"/>
                      <a:pt x="73775" y="367180"/>
                      <a:pt x="48408" y="327185"/>
                    </a:cubicBezTo>
                    <a:lnTo>
                      <a:pt x="182629" y="327185"/>
                    </a:lnTo>
                    <a:cubicBezTo>
                      <a:pt x="190194" y="327185"/>
                      <a:pt x="197225" y="323452"/>
                      <a:pt x="201498" y="317320"/>
                    </a:cubicBezTo>
                    <a:close/>
                    <a:moveTo>
                      <a:pt x="192162" y="0"/>
                    </a:moveTo>
                    <a:cubicBezTo>
                      <a:pt x="232393" y="0"/>
                      <a:pt x="271377" y="12620"/>
                      <a:pt x="303775" y="35728"/>
                    </a:cubicBezTo>
                    <a:cubicBezTo>
                      <a:pt x="336262" y="12620"/>
                      <a:pt x="375157" y="0"/>
                      <a:pt x="415477" y="0"/>
                    </a:cubicBezTo>
                    <a:cubicBezTo>
                      <a:pt x="521393" y="0"/>
                      <a:pt x="607639" y="86121"/>
                      <a:pt x="607639" y="191884"/>
                    </a:cubicBezTo>
                    <a:cubicBezTo>
                      <a:pt x="607639" y="215259"/>
                      <a:pt x="602388" y="240678"/>
                      <a:pt x="592063" y="268140"/>
                    </a:cubicBezTo>
                    <a:lnTo>
                      <a:pt x="435770" y="268140"/>
                    </a:lnTo>
                    <a:lnTo>
                      <a:pt x="393848" y="224147"/>
                    </a:lnTo>
                    <a:cubicBezTo>
                      <a:pt x="388864" y="218814"/>
                      <a:pt x="381655" y="216237"/>
                      <a:pt x="374445" y="217125"/>
                    </a:cubicBezTo>
                    <a:cubicBezTo>
                      <a:pt x="367147" y="218103"/>
                      <a:pt x="360827" y="222369"/>
                      <a:pt x="357267" y="228679"/>
                    </a:cubicBezTo>
                    <a:lnTo>
                      <a:pt x="309649" y="313734"/>
                    </a:lnTo>
                    <a:lnTo>
                      <a:pt x="297011" y="170287"/>
                    </a:lnTo>
                    <a:cubicBezTo>
                      <a:pt x="296210" y="160689"/>
                      <a:pt x="289445" y="152601"/>
                      <a:pt x="280100" y="150112"/>
                    </a:cubicBezTo>
                    <a:cubicBezTo>
                      <a:pt x="270754" y="147713"/>
                      <a:pt x="260875" y="151357"/>
                      <a:pt x="255445" y="159267"/>
                    </a:cubicBezTo>
                    <a:lnTo>
                      <a:pt x="170712" y="281472"/>
                    </a:lnTo>
                    <a:lnTo>
                      <a:pt x="23052" y="281472"/>
                    </a:lnTo>
                    <a:cubicBezTo>
                      <a:pt x="7744" y="248943"/>
                      <a:pt x="0" y="218992"/>
                      <a:pt x="0" y="191884"/>
                    </a:cubicBezTo>
                    <a:cubicBezTo>
                      <a:pt x="0" y="86121"/>
                      <a:pt x="86157" y="0"/>
                      <a:pt x="1921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id-ID"/>
              </a:p>
            </p:txBody>
          </p:sp>
        </p:grpSp>
        <p:grpSp>
          <p:nvGrpSpPr>
            <p:cNvPr id="10" name=""/>
            <p:cNvGrpSpPr/>
            <p:nvPr/>
          </p:nvGrpSpPr>
          <p:grpSpPr>
            <a:xfrm>
              <a:off x="660401" y="3424491"/>
              <a:ext cx="2686482" cy="1391127"/>
              <a:chOff x="660400" y="1447323"/>
              <a:chExt cx="2961753" cy="1391127"/>
            </a:xfrm>
          </p:grpSpPr>
          <p:sp>
            <p:nvSpPr>
              <p:cNvPr id="25" name="">
                <a:extLst>
                  <a:ext uri="{FF2B5EF4-FFF2-40B4-BE49-F238E27FC236}">
                    <a16:creationId xmlns:a16="http://schemas.microsoft.com/office/drawing/2014/main" id="{9F49A934-838D-44B6-A50A-6CC9D026771B}"/>
                  </a:ext>
                </a:extLst>
              </p:cNvPr>
              <p:cNvSpPr/>
              <p:nvPr/>
            </p:nvSpPr>
            <p:spPr bwMode="auto">
              <a:xfrm>
                <a:off x="660400" y="1837818"/>
                <a:ext cx="2961753" cy="1000632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6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smtClean="0"/>
                  <a:t>Co</a:t>
                </a:r>
                <a:r>
                  <a:rPr lang="en-US" altLang="zh-CN" sz="100" smtClean="0"/>
                  <a:t> </a:t>
                </a:r>
                <a:r>
                  <a:rPr lang="en-US" altLang="zh-CN" sz="1100" smtClean="0"/>
                  <a:t>py </a:t>
                </a:r>
                <a:r>
                  <a:rPr lang="en-US" altLang="zh-CN" sz="1100" dirty="0"/>
                  <a:t>paste fonts. Choose the only option to retain text.</a:t>
                </a:r>
              </a:p>
              <a:p>
                <a:pPr marL="171450" indent="-171450">
                  <a:lnSpc>
                    <a:spcPct val="16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……</a:t>
                </a:r>
              </a:p>
            </p:txBody>
          </p:sp>
          <p:sp>
            <p:nvSpPr>
              <p:cNvPr id="26" name="">
                <a:extLst>
                  <a:ext uri="{FF2B5EF4-FFF2-40B4-BE49-F238E27FC236}">
                    <a16:creationId xmlns:a16="http://schemas.microsoft.com/office/drawing/2014/main" id="{E295AB39-3E8B-4ECC-A3BB-3DAA906ECAFF}"/>
                  </a:ext>
                </a:extLst>
              </p:cNvPr>
              <p:cNvSpPr/>
              <p:nvPr/>
            </p:nvSpPr>
            <p:spPr>
              <a:xfrm>
                <a:off x="660400" y="1447323"/>
                <a:ext cx="2961753" cy="390495"/>
              </a:xfrm>
              <a:prstGeom prst="rect">
                <a:avLst/>
              </a:prstGeom>
              <a:noFill/>
              <a:ln w="3175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b" anchorCtr="0" forceAA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r>
                  <a:rPr lang="en-US" altLang="zh-CN" sz="1600" b="1" smtClean="0">
                    <a:solidFill>
                      <a:schemeClr val="tx1"/>
                    </a:solidFill>
                  </a:rPr>
                  <a:t>T</a:t>
                </a:r>
                <a:r>
                  <a:rPr lang="en-US" altLang="zh-CN" sz="100" b="1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1600" b="1" smtClean="0">
                    <a:solidFill>
                      <a:schemeClr val="tx1"/>
                    </a:solidFill>
                  </a:rPr>
                  <a:t>ext </a:t>
                </a:r>
                <a:r>
                  <a:rPr lang="en-US" altLang="zh-CN" sz="1600" b="1" dirty="0">
                    <a:solidFill>
                      <a:schemeClr val="tx1"/>
                    </a:solidFill>
                  </a:rPr>
                  <a:t>here</a:t>
                </a:r>
                <a:endParaRPr lang="id-ID" altLang="zh-CN" sz="16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"/>
            <p:cNvGrpSpPr/>
            <p:nvPr/>
          </p:nvGrpSpPr>
          <p:grpSpPr>
            <a:xfrm>
              <a:off x="6723505" y="2818549"/>
              <a:ext cx="2037892" cy="651592"/>
              <a:chOff x="6723505" y="2818549"/>
              <a:chExt cx="2037892" cy="651592"/>
            </a:xfrm>
          </p:grpSpPr>
          <p:sp>
            <p:nvSpPr>
              <p:cNvPr id="22" name=""/>
              <p:cNvSpPr/>
              <p:nvPr/>
            </p:nvSpPr>
            <p:spPr>
              <a:xfrm>
                <a:off x="6723505" y="2818549"/>
                <a:ext cx="1696753" cy="651592"/>
              </a:xfrm>
              <a:prstGeom prst="rect">
                <a:avLst/>
              </a:prstGeom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id-ID"/>
              </a:p>
            </p:txBody>
          </p:sp>
          <p:sp>
            <p:nvSpPr>
              <p:cNvPr id="23" name=""/>
              <p:cNvSpPr/>
              <p:nvPr/>
            </p:nvSpPr>
            <p:spPr bwMode="auto">
              <a:xfrm>
                <a:off x="8106196" y="2818549"/>
                <a:ext cx="655201" cy="65159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id-ID"/>
              </a:p>
            </p:txBody>
          </p:sp>
          <p:sp>
            <p:nvSpPr>
              <p:cNvPr id="24" name=""/>
              <p:cNvSpPr/>
              <p:nvPr/>
            </p:nvSpPr>
            <p:spPr bwMode="auto">
              <a:xfrm>
                <a:off x="8260519" y="2974047"/>
                <a:ext cx="346553" cy="340596"/>
              </a:xfrm>
              <a:custGeom>
                <a:avLst/>
                <a:gdLst>
                  <a:gd name="connsiteX0" fmla="*/ 373273 h 605239"/>
                  <a:gd name="connsiteY0" fmla="*/ 373273 h 605239"/>
                  <a:gd name="connsiteX1" fmla="*/ 373273 h 605239"/>
                  <a:gd name="connsiteY1" fmla="*/ 373273 h 605239"/>
                  <a:gd name="connsiteX2" fmla="*/ 373273 h 605239"/>
                  <a:gd name="connsiteY2" fmla="*/ 373273 h 605239"/>
                  <a:gd name="connsiteX3" fmla="*/ 373273 h 605239"/>
                  <a:gd name="connsiteY3" fmla="*/ 373273 h 605239"/>
                  <a:gd name="connsiteX4" fmla="*/ 373273 h 605239"/>
                  <a:gd name="connsiteY4" fmla="*/ 373273 h 605239"/>
                  <a:gd name="connsiteX5" fmla="*/ 373273 h 605239"/>
                  <a:gd name="connsiteY5" fmla="*/ 373273 h 605239"/>
                  <a:gd name="connsiteX6" fmla="*/ 373273 h 605239"/>
                  <a:gd name="connsiteY6" fmla="*/ 373273 h 605239"/>
                  <a:gd name="connsiteX7" fmla="*/ 373273 h 605239"/>
                  <a:gd name="connsiteY7" fmla="*/ 373273 h 605239"/>
                  <a:gd name="connsiteX8" fmla="*/ 373273 h 605239"/>
                  <a:gd name="connsiteY8" fmla="*/ 373273 h 605239"/>
                  <a:gd name="connsiteX9" fmla="*/ 373273 h 605239"/>
                  <a:gd name="connsiteY9" fmla="*/ 373273 h 605239"/>
                  <a:gd name="connsiteX10" fmla="*/ 373273 h 605239"/>
                  <a:gd name="connsiteY10" fmla="*/ 373273 h 605239"/>
                  <a:gd name="connsiteX11" fmla="*/ 373273 h 605239"/>
                  <a:gd name="connsiteY11" fmla="*/ 373273 h 605239"/>
                  <a:gd name="connsiteX12" fmla="*/ 373273 h 605239"/>
                  <a:gd name="connsiteY12" fmla="*/ 373273 h 605239"/>
                  <a:gd name="connsiteX13" fmla="*/ 373273 h 605239"/>
                  <a:gd name="connsiteY13" fmla="*/ 373273 h 605239"/>
                  <a:gd name="connsiteX14" fmla="*/ 373273 h 605239"/>
                  <a:gd name="connsiteY14" fmla="*/ 373273 h 605239"/>
                  <a:gd name="connsiteX15" fmla="*/ 373273 h 605239"/>
                  <a:gd name="connsiteY15" fmla="*/ 373273 h 605239"/>
                  <a:gd name="connsiteX16" fmla="*/ 373273 h 605239"/>
                  <a:gd name="connsiteY16" fmla="*/ 373273 h 605239"/>
                  <a:gd name="connsiteX17" fmla="*/ 373273 h 605239"/>
                  <a:gd name="connsiteY17" fmla="*/ 373273 h 605239"/>
                  <a:gd name="connsiteX18" fmla="*/ 373273 h 605239"/>
                  <a:gd name="connsiteY18" fmla="*/ 373273 h 605239"/>
                  <a:gd name="connsiteX19" fmla="*/ 373273 h 605239"/>
                  <a:gd name="connsiteY19" fmla="*/ 373273 h 605239"/>
                  <a:gd name="connsiteX20" fmla="*/ 373273 h 605239"/>
                  <a:gd name="connsiteY20" fmla="*/ 373273 h 605239"/>
                  <a:gd name="connsiteX21" fmla="*/ 373273 h 605239"/>
                  <a:gd name="connsiteY21" fmla="*/ 373273 h 605239"/>
                  <a:gd name="connsiteX22" fmla="*/ 373273 h 605239"/>
                  <a:gd name="connsiteY22" fmla="*/ 373273 h 605239"/>
                  <a:gd name="connsiteX23" fmla="*/ 373273 h 605239"/>
                  <a:gd name="connsiteY23" fmla="*/ 373273 h 605239"/>
                  <a:gd name="connsiteX24" fmla="*/ 373273 h 605239"/>
                  <a:gd name="connsiteY24" fmla="*/ 373273 h 605239"/>
                  <a:gd name="connsiteX25" fmla="*/ 373273 h 605239"/>
                  <a:gd name="connsiteY25" fmla="*/ 373273 h 605239"/>
                  <a:gd name="connsiteX26" fmla="*/ 373273 h 605239"/>
                  <a:gd name="connsiteY26" fmla="*/ 373273 h 605239"/>
                  <a:gd name="connsiteX27" fmla="*/ 373273 h 605239"/>
                  <a:gd name="connsiteY27" fmla="*/ 373273 h 605239"/>
                  <a:gd name="connsiteX28" fmla="*/ 373273 h 605239"/>
                  <a:gd name="connsiteY28" fmla="*/ 373273 h 605239"/>
                  <a:gd name="connsiteX29" fmla="*/ 373273 h 605239"/>
                  <a:gd name="connsiteY29" fmla="*/ 373273 h 605239"/>
                  <a:gd name="connsiteX30" fmla="*/ 373273 h 605239"/>
                  <a:gd name="connsiteY30" fmla="*/ 373273 h 605239"/>
                  <a:gd name="connsiteX31" fmla="*/ 373273 h 605239"/>
                  <a:gd name="connsiteY31" fmla="*/ 373273 h 605239"/>
                  <a:gd name="connsiteX32" fmla="*/ 373273 h 605239"/>
                  <a:gd name="connsiteY32" fmla="*/ 373273 h 605239"/>
                  <a:gd name="connsiteX33" fmla="*/ 373273 h 605239"/>
                  <a:gd name="connsiteY33" fmla="*/ 373273 h 605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07639" h="597195">
                    <a:moveTo>
                      <a:pt x="256948" y="237241"/>
                    </a:moveTo>
                    <a:lnTo>
                      <a:pt x="270477" y="391532"/>
                    </a:lnTo>
                    <a:cubicBezTo>
                      <a:pt x="271367" y="401576"/>
                      <a:pt x="278666" y="409841"/>
                      <a:pt x="288456" y="411885"/>
                    </a:cubicBezTo>
                    <a:cubicBezTo>
                      <a:pt x="290147" y="412241"/>
                      <a:pt x="291749" y="412419"/>
                      <a:pt x="293352" y="412419"/>
                    </a:cubicBezTo>
                    <a:cubicBezTo>
                      <a:pt x="301451" y="412419"/>
                      <a:pt x="309195" y="408064"/>
                      <a:pt x="313289" y="400687"/>
                    </a:cubicBezTo>
                    <a:lnTo>
                      <a:pt x="382001" y="278036"/>
                    </a:lnTo>
                    <a:lnTo>
                      <a:pt x="409237" y="306743"/>
                    </a:lnTo>
                    <a:cubicBezTo>
                      <a:pt x="413598" y="311276"/>
                      <a:pt x="419651" y="313853"/>
                      <a:pt x="425881" y="313853"/>
                    </a:cubicBezTo>
                    <a:lnTo>
                      <a:pt x="571227" y="313853"/>
                    </a:lnTo>
                    <a:cubicBezTo>
                      <a:pt x="548086" y="357137"/>
                      <a:pt x="514174" y="404686"/>
                      <a:pt x="469316" y="456146"/>
                    </a:cubicBezTo>
                    <a:cubicBezTo>
                      <a:pt x="402739" y="532670"/>
                      <a:pt x="337231" y="589107"/>
                      <a:pt x="334472" y="591507"/>
                    </a:cubicBezTo>
                    <a:cubicBezTo>
                      <a:pt x="330022" y="595329"/>
                      <a:pt x="324504" y="597195"/>
                      <a:pt x="318985" y="597195"/>
                    </a:cubicBezTo>
                    <a:cubicBezTo>
                      <a:pt x="313823" y="597195"/>
                      <a:pt x="308660" y="595595"/>
                      <a:pt x="304388" y="592307"/>
                    </a:cubicBezTo>
                    <a:cubicBezTo>
                      <a:pt x="301362" y="589907"/>
                      <a:pt x="228377" y="533559"/>
                      <a:pt x="154236" y="457124"/>
                    </a:cubicBezTo>
                    <a:cubicBezTo>
                      <a:pt x="109110" y="410552"/>
                      <a:pt x="73775" y="367180"/>
                      <a:pt x="48408" y="327185"/>
                    </a:cubicBezTo>
                    <a:lnTo>
                      <a:pt x="182629" y="327185"/>
                    </a:lnTo>
                    <a:cubicBezTo>
                      <a:pt x="190194" y="327185"/>
                      <a:pt x="197225" y="323452"/>
                      <a:pt x="201498" y="317320"/>
                    </a:cubicBezTo>
                    <a:close/>
                    <a:moveTo>
                      <a:pt x="192162" y="0"/>
                    </a:moveTo>
                    <a:cubicBezTo>
                      <a:pt x="232393" y="0"/>
                      <a:pt x="271377" y="12620"/>
                      <a:pt x="303775" y="35728"/>
                    </a:cubicBezTo>
                    <a:cubicBezTo>
                      <a:pt x="336262" y="12620"/>
                      <a:pt x="375157" y="0"/>
                      <a:pt x="415477" y="0"/>
                    </a:cubicBezTo>
                    <a:cubicBezTo>
                      <a:pt x="521393" y="0"/>
                      <a:pt x="607639" y="86121"/>
                      <a:pt x="607639" y="191884"/>
                    </a:cubicBezTo>
                    <a:cubicBezTo>
                      <a:pt x="607639" y="215259"/>
                      <a:pt x="602388" y="240678"/>
                      <a:pt x="592063" y="268140"/>
                    </a:cubicBezTo>
                    <a:lnTo>
                      <a:pt x="435770" y="268140"/>
                    </a:lnTo>
                    <a:lnTo>
                      <a:pt x="393848" y="224147"/>
                    </a:lnTo>
                    <a:cubicBezTo>
                      <a:pt x="388864" y="218814"/>
                      <a:pt x="381655" y="216237"/>
                      <a:pt x="374445" y="217125"/>
                    </a:cubicBezTo>
                    <a:cubicBezTo>
                      <a:pt x="367147" y="218103"/>
                      <a:pt x="360827" y="222369"/>
                      <a:pt x="357267" y="228679"/>
                    </a:cubicBezTo>
                    <a:lnTo>
                      <a:pt x="309649" y="313734"/>
                    </a:lnTo>
                    <a:lnTo>
                      <a:pt x="297011" y="170287"/>
                    </a:lnTo>
                    <a:cubicBezTo>
                      <a:pt x="296210" y="160689"/>
                      <a:pt x="289445" y="152601"/>
                      <a:pt x="280100" y="150112"/>
                    </a:cubicBezTo>
                    <a:cubicBezTo>
                      <a:pt x="270754" y="147713"/>
                      <a:pt x="260875" y="151357"/>
                      <a:pt x="255445" y="159267"/>
                    </a:cubicBezTo>
                    <a:lnTo>
                      <a:pt x="170712" y="281472"/>
                    </a:lnTo>
                    <a:lnTo>
                      <a:pt x="23052" y="281472"/>
                    </a:lnTo>
                    <a:cubicBezTo>
                      <a:pt x="7744" y="248943"/>
                      <a:pt x="0" y="218992"/>
                      <a:pt x="0" y="191884"/>
                    </a:cubicBezTo>
                    <a:cubicBezTo>
                      <a:pt x="0" y="86121"/>
                      <a:pt x="86157" y="0"/>
                      <a:pt x="1921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id-ID"/>
              </a:p>
            </p:txBody>
          </p:sp>
        </p:grpSp>
        <p:grpSp>
          <p:nvGrpSpPr>
            <p:cNvPr id="12" name=""/>
            <p:cNvGrpSpPr/>
            <p:nvPr/>
          </p:nvGrpSpPr>
          <p:grpSpPr>
            <a:xfrm>
              <a:off x="8832418" y="2448782"/>
              <a:ext cx="2686482" cy="1391127"/>
              <a:chOff x="8832418" y="2936637"/>
              <a:chExt cx="2686482" cy="1391127"/>
            </a:xfrm>
          </p:grpSpPr>
          <p:sp>
            <p:nvSpPr>
              <p:cNvPr id="20" name="">
                <a:extLst>
                  <a:ext uri="{FF2B5EF4-FFF2-40B4-BE49-F238E27FC236}">
                    <a16:creationId xmlns:a16="http://schemas.microsoft.com/office/drawing/2014/main" id="{9F49A934-838D-44B6-A50A-6CC9D026771B}"/>
                  </a:ext>
                </a:extLst>
              </p:cNvPr>
              <p:cNvSpPr/>
              <p:nvPr/>
            </p:nvSpPr>
            <p:spPr bwMode="auto">
              <a:xfrm>
                <a:off x="8832418" y="3327132"/>
                <a:ext cx="2686482" cy="1000632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 algn="r">
                  <a:lnSpc>
                    <a:spcPct val="16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smtClean="0"/>
                  <a:t>Co</a:t>
                </a:r>
                <a:r>
                  <a:rPr lang="en-US" altLang="zh-CN" sz="100" smtClean="0"/>
                  <a:t> </a:t>
                </a:r>
                <a:r>
                  <a:rPr lang="en-US" altLang="zh-CN" sz="1100" smtClean="0"/>
                  <a:t>py </a:t>
                </a:r>
                <a:r>
                  <a:rPr lang="en-US" altLang="zh-CN" sz="1100" dirty="0"/>
                  <a:t>paste fonts. Choose the only option to retain text.</a:t>
                </a:r>
              </a:p>
              <a:p>
                <a:pPr marL="171450" indent="-171450" algn="r">
                  <a:lnSpc>
                    <a:spcPct val="16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……</a:t>
                </a:r>
              </a:p>
            </p:txBody>
          </p:sp>
          <p:sp>
            <p:nvSpPr>
              <p:cNvPr id="21" name="">
                <a:extLst>
                  <a:ext uri="{FF2B5EF4-FFF2-40B4-BE49-F238E27FC236}">
                    <a16:creationId xmlns:a16="http://schemas.microsoft.com/office/drawing/2014/main" id="{E295AB39-3E8B-4ECC-A3BB-3DAA906ECAFF}"/>
                  </a:ext>
                </a:extLst>
              </p:cNvPr>
              <p:cNvSpPr/>
              <p:nvPr/>
            </p:nvSpPr>
            <p:spPr>
              <a:xfrm>
                <a:off x="8832418" y="2936637"/>
                <a:ext cx="2686482" cy="390495"/>
              </a:xfrm>
              <a:prstGeom prst="rect">
                <a:avLst/>
              </a:prstGeom>
              <a:noFill/>
              <a:ln w="3175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b" anchorCtr="0" forceAA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r"/>
                <a:r>
                  <a:rPr lang="en-US" altLang="zh-CN" sz="1600" b="1" smtClean="0">
                    <a:solidFill>
                      <a:schemeClr val="tx1"/>
                    </a:solidFill>
                  </a:rPr>
                  <a:t>T</a:t>
                </a:r>
                <a:r>
                  <a:rPr lang="en-US" altLang="zh-CN" sz="100" b="1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1600" b="1" smtClean="0">
                    <a:solidFill>
                      <a:schemeClr val="tx1"/>
                    </a:solidFill>
                  </a:rPr>
                  <a:t>ext </a:t>
                </a:r>
                <a:r>
                  <a:rPr lang="en-US" altLang="zh-CN" sz="1600" b="1" dirty="0">
                    <a:solidFill>
                      <a:schemeClr val="tx1"/>
                    </a:solidFill>
                  </a:rPr>
                  <a:t>here</a:t>
                </a:r>
                <a:endParaRPr lang="id-ID" altLang="zh-CN" sz="16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" name=""/>
            <p:cNvGrpSpPr/>
            <p:nvPr/>
          </p:nvGrpSpPr>
          <p:grpSpPr>
            <a:xfrm>
              <a:off x="6723505" y="4769967"/>
              <a:ext cx="2037892" cy="651592"/>
              <a:chOff x="6723505" y="4769967"/>
              <a:chExt cx="2037892" cy="651592"/>
            </a:xfrm>
          </p:grpSpPr>
          <p:sp>
            <p:nvSpPr>
              <p:cNvPr id="17" name=""/>
              <p:cNvSpPr/>
              <p:nvPr/>
            </p:nvSpPr>
            <p:spPr>
              <a:xfrm>
                <a:off x="6723505" y="4769967"/>
                <a:ext cx="1696753" cy="651592"/>
              </a:xfrm>
              <a:prstGeom prst="rect">
                <a:avLst/>
              </a:prstGeom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id-ID"/>
              </a:p>
            </p:txBody>
          </p:sp>
          <p:sp>
            <p:nvSpPr>
              <p:cNvPr id="18" name=""/>
              <p:cNvSpPr/>
              <p:nvPr/>
            </p:nvSpPr>
            <p:spPr bwMode="auto">
              <a:xfrm>
                <a:off x="8106196" y="4769967"/>
                <a:ext cx="655201" cy="65159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id-ID"/>
              </a:p>
            </p:txBody>
          </p:sp>
          <p:sp>
            <p:nvSpPr>
              <p:cNvPr id="19" name=""/>
              <p:cNvSpPr/>
              <p:nvPr/>
            </p:nvSpPr>
            <p:spPr bwMode="auto">
              <a:xfrm>
                <a:off x="8260519" y="4925464"/>
                <a:ext cx="346553" cy="340596"/>
              </a:xfrm>
              <a:custGeom>
                <a:avLst/>
                <a:gdLst>
                  <a:gd name="connsiteX0" fmla="*/ 373273 h 605239"/>
                  <a:gd name="connsiteY0" fmla="*/ 373273 h 605239"/>
                  <a:gd name="connsiteX1" fmla="*/ 373273 h 605239"/>
                  <a:gd name="connsiteY1" fmla="*/ 373273 h 605239"/>
                  <a:gd name="connsiteX2" fmla="*/ 373273 h 605239"/>
                  <a:gd name="connsiteY2" fmla="*/ 373273 h 605239"/>
                  <a:gd name="connsiteX3" fmla="*/ 373273 h 605239"/>
                  <a:gd name="connsiteY3" fmla="*/ 373273 h 605239"/>
                  <a:gd name="connsiteX4" fmla="*/ 373273 h 605239"/>
                  <a:gd name="connsiteY4" fmla="*/ 373273 h 605239"/>
                  <a:gd name="connsiteX5" fmla="*/ 373273 h 605239"/>
                  <a:gd name="connsiteY5" fmla="*/ 373273 h 605239"/>
                  <a:gd name="connsiteX6" fmla="*/ 373273 h 605239"/>
                  <a:gd name="connsiteY6" fmla="*/ 373273 h 605239"/>
                  <a:gd name="connsiteX7" fmla="*/ 373273 h 605239"/>
                  <a:gd name="connsiteY7" fmla="*/ 373273 h 605239"/>
                  <a:gd name="connsiteX8" fmla="*/ 373273 h 605239"/>
                  <a:gd name="connsiteY8" fmla="*/ 373273 h 605239"/>
                  <a:gd name="connsiteX9" fmla="*/ 373273 h 605239"/>
                  <a:gd name="connsiteY9" fmla="*/ 373273 h 605239"/>
                  <a:gd name="connsiteX10" fmla="*/ 373273 h 605239"/>
                  <a:gd name="connsiteY10" fmla="*/ 373273 h 605239"/>
                  <a:gd name="connsiteX11" fmla="*/ 373273 h 605239"/>
                  <a:gd name="connsiteY11" fmla="*/ 373273 h 605239"/>
                  <a:gd name="connsiteX12" fmla="*/ 373273 h 605239"/>
                  <a:gd name="connsiteY12" fmla="*/ 373273 h 605239"/>
                  <a:gd name="connsiteX13" fmla="*/ 373273 h 605239"/>
                  <a:gd name="connsiteY13" fmla="*/ 373273 h 605239"/>
                  <a:gd name="connsiteX14" fmla="*/ 373273 h 605239"/>
                  <a:gd name="connsiteY14" fmla="*/ 373273 h 605239"/>
                  <a:gd name="connsiteX15" fmla="*/ 373273 h 605239"/>
                  <a:gd name="connsiteY15" fmla="*/ 373273 h 605239"/>
                  <a:gd name="connsiteX16" fmla="*/ 373273 h 605239"/>
                  <a:gd name="connsiteY16" fmla="*/ 373273 h 605239"/>
                  <a:gd name="connsiteX17" fmla="*/ 373273 h 605239"/>
                  <a:gd name="connsiteY17" fmla="*/ 373273 h 605239"/>
                  <a:gd name="connsiteX18" fmla="*/ 373273 h 605239"/>
                  <a:gd name="connsiteY18" fmla="*/ 373273 h 605239"/>
                  <a:gd name="connsiteX19" fmla="*/ 373273 h 605239"/>
                  <a:gd name="connsiteY19" fmla="*/ 373273 h 605239"/>
                  <a:gd name="connsiteX20" fmla="*/ 373273 h 605239"/>
                  <a:gd name="connsiteY20" fmla="*/ 373273 h 605239"/>
                  <a:gd name="connsiteX21" fmla="*/ 373273 h 605239"/>
                  <a:gd name="connsiteY21" fmla="*/ 373273 h 605239"/>
                  <a:gd name="connsiteX22" fmla="*/ 373273 h 605239"/>
                  <a:gd name="connsiteY22" fmla="*/ 373273 h 605239"/>
                  <a:gd name="connsiteX23" fmla="*/ 373273 h 605239"/>
                  <a:gd name="connsiteY23" fmla="*/ 373273 h 605239"/>
                  <a:gd name="connsiteX24" fmla="*/ 373273 h 605239"/>
                  <a:gd name="connsiteY24" fmla="*/ 373273 h 605239"/>
                  <a:gd name="connsiteX25" fmla="*/ 373273 h 605239"/>
                  <a:gd name="connsiteY25" fmla="*/ 373273 h 605239"/>
                  <a:gd name="connsiteX26" fmla="*/ 373273 h 605239"/>
                  <a:gd name="connsiteY26" fmla="*/ 373273 h 605239"/>
                  <a:gd name="connsiteX27" fmla="*/ 373273 h 605239"/>
                  <a:gd name="connsiteY27" fmla="*/ 373273 h 605239"/>
                  <a:gd name="connsiteX28" fmla="*/ 373273 h 605239"/>
                  <a:gd name="connsiteY28" fmla="*/ 373273 h 605239"/>
                  <a:gd name="connsiteX29" fmla="*/ 373273 h 605239"/>
                  <a:gd name="connsiteY29" fmla="*/ 373273 h 605239"/>
                  <a:gd name="connsiteX30" fmla="*/ 373273 h 605239"/>
                  <a:gd name="connsiteY30" fmla="*/ 373273 h 605239"/>
                  <a:gd name="connsiteX31" fmla="*/ 373273 h 605239"/>
                  <a:gd name="connsiteY31" fmla="*/ 373273 h 605239"/>
                  <a:gd name="connsiteX32" fmla="*/ 373273 h 605239"/>
                  <a:gd name="connsiteY32" fmla="*/ 373273 h 605239"/>
                  <a:gd name="connsiteX33" fmla="*/ 373273 h 605239"/>
                  <a:gd name="connsiteY33" fmla="*/ 373273 h 605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07639" h="597195">
                    <a:moveTo>
                      <a:pt x="256948" y="237241"/>
                    </a:moveTo>
                    <a:lnTo>
                      <a:pt x="270477" y="391532"/>
                    </a:lnTo>
                    <a:cubicBezTo>
                      <a:pt x="271367" y="401576"/>
                      <a:pt x="278666" y="409841"/>
                      <a:pt x="288456" y="411885"/>
                    </a:cubicBezTo>
                    <a:cubicBezTo>
                      <a:pt x="290147" y="412241"/>
                      <a:pt x="291749" y="412419"/>
                      <a:pt x="293352" y="412419"/>
                    </a:cubicBezTo>
                    <a:cubicBezTo>
                      <a:pt x="301451" y="412419"/>
                      <a:pt x="309195" y="408064"/>
                      <a:pt x="313289" y="400687"/>
                    </a:cubicBezTo>
                    <a:lnTo>
                      <a:pt x="382001" y="278036"/>
                    </a:lnTo>
                    <a:lnTo>
                      <a:pt x="409237" y="306743"/>
                    </a:lnTo>
                    <a:cubicBezTo>
                      <a:pt x="413598" y="311276"/>
                      <a:pt x="419651" y="313853"/>
                      <a:pt x="425881" y="313853"/>
                    </a:cubicBezTo>
                    <a:lnTo>
                      <a:pt x="571227" y="313853"/>
                    </a:lnTo>
                    <a:cubicBezTo>
                      <a:pt x="548086" y="357137"/>
                      <a:pt x="514174" y="404686"/>
                      <a:pt x="469316" y="456146"/>
                    </a:cubicBezTo>
                    <a:cubicBezTo>
                      <a:pt x="402739" y="532670"/>
                      <a:pt x="337231" y="589107"/>
                      <a:pt x="334472" y="591507"/>
                    </a:cubicBezTo>
                    <a:cubicBezTo>
                      <a:pt x="330022" y="595329"/>
                      <a:pt x="324504" y="597195"/>
                      <a:pt x="318985" y="597195"/>
                    </a:cubicBezTo>
                    <a:cubicBezTo>
                      <a:pt x="313823" y="597195"/>
                      <a:pt x="308660" y="595595"/>
                      <a:pt x="304388" y="592307"/>
                    </a:cubicBezTo>
                    <a:cubicBezTo>
                      <a:pt x="301362" y="589907"/>
                      <a:pt x="228377" y="533559"/>
                      <a:pt x="154236" y="457124"/>
                    </a:cubicBezTo>
                    <a:cubicBezTo>
                      <a:pt x="109110" y="410552"/>
                      <a:pt x="73775" y="367180"/>
                      <a:pt x="48408" y="327185"/>
                    </a:cubicBezTo>
                    <a:lnTo>
                      <a:pt x="182629" y="327185"/>
                    </a:lnTo>
                    <a:cubicBezTo>
                      <a:pt x="190194" y="327185"/>
                      <a:pt x="197225" y="323452"/>
                      <a:pt x="201498" y="317320"/>
                    </a:cubicBezTo>
                    <a:close/>
                    <a:moveTo>
                      <a:pt x="192162" y="0"/>
                    </a:moveTo>
                    <a:cubicBezTo>
                      <a:pt x="232393" y="0"/>
                      <a:pt x="271377" y="12620"/>
                      <a:pt x="303775" y="35728"/>
                    </a:cubicBezTo>
                    <a:cubicBezTo>
                      <a:pt x="336262" y="12620"/>
                      <a:pt x="375157" y="0"/>
                      <a:pt x="415477" y="0"/>
                    </a:cubicBezTo>
                    <a:cubicBezTo>
                      <a:pt x="521393" y="0"/>
                      <a:pt x="607639" y="86121"/>
                      <a:pt x="607639" y="191884"/>
                    </a:cubicBezTo>
                    <a:cubicBezTo>
                      <a:pt x="607639" y="215259"/>
                      <a:pt x="602388" y="240678"/>
                      <a:pt x="592063" y="268140"/>
                    </a:cubicBezTo>
                    <a:lnTo>
                      <a:pt x="435770" y="268140"/>
                    </a:lnTo>
                    <a:lnTo>
                      <a:pt x="393848" y="224147"/>
                    </a:lnTo>
                    <a:cubicBezTo>
                      <a:pt x="388864" y="218814"/>
                      <a:pt x="381655" y="216237"/>
                      <a:pt x="374445" y="217125"/>
                    </a:cubicBezTo>
                    <a:cubicBezTo>
                      <a:pt x="367147" y="218103"/>
                      <a:pt x="360827" y="222369"/>
                      <a:pt x="357267" y="228679"/>
                    </a:cubicBezTo>
                    <a:lnTo>
                      <a:pt x="309649" y="313734"/>
                    </a:lnTo>
                    <a:lnTo>
                      <a:pt x="297011" y="170287"/>
                    </a:lnTo>
                    <a:cubicBezTo>
                      <a:pt x="296210" y="160689"/>
                      <a:pt x="289445" y="152601"/>
                      <a:pt x="280100" y="150112"/>
                    </a:cubicBezTo>
                    <a:cubicBezTo>
                      <a:pt x="270754" y="147713"/>
                      <a:pt x="260875" y="151357"/>
                      <a:pt x="255445" y="159267"/>
                    </a:cubicBezTo>
                    <a:lnTo>
                      <a:pt x="170712" y="281472"/>
                    </a:lnTo>
                    <a:lnTo>
                      <a:pt x="23052" y="281472"/>
                    </a:lnTo>
                    <a:cubicBezTo>
                      <a:pt x="7744" y="248943"/>
                      <a:pt x="0" y="218992"/>
                      <a:pt x="0" y="191884"/>
                    </a:cubicBezTo>
                    <a:cubicBezTo>
                      <a:pt x="0" y="86121"/>
                      <a:pt x="86157" y="0"/>
                      <a:pt x="1921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id-ID"/>
              </a:p>
            </p:txBody>
          </p:sp>
        </p:grpSp>
        <p:grpSp>
          <p:nvGrpSpPr>
            <p:cNvPr id="14" name=""/>
            <p:cNvGrpSpPr/>
            <p:nvPr/>
          </p:nvGrpSpPr>
          <p:grpSpPr>
            <a:xfrm>
              <a:off x="8832418" y="4400200"/>
              <a:ext cx="2686482" cy="1391127"/>
              <a:chOff x="8832418" y="2936637"/>
              <a:chExt cx="2686482" cy="1391127"/>
            </a:xfrm>
          </p:grpSpPr>
          <p:sp>
            <p:nvSpPr>
              <p:cNvPr id="15" name="">
                <a:extLst>
                  <a:ext uri="{FF2B5EF4-FFF2-40B4-BE49-F238E27FC236}">
                    <a16:creationId xmlns:a16="http://schemas.microsoft.com/office/drawing/2014/main" id="{9F49A934-838D-44B6-A50A-6CC9D026771B}"/>
                  </a:ext>
                </a:extLst>
              </p:cNvPr>
              <p:cNvSpPr/>
              <p:nvPr/>
            </p:nvSpPr>
            <p:spPr bwMode="auto">
              <a:xfrm>
                <a:off x="8832418" y="3327132"/>
                <a:ext cx="2686482" cy="1000632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 algn="r">
                  <a:lnSpc>
                    <a:spcPct val="16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smtClean="0"/>
                  <a:t>Co</a:t>
                </a:r>
                <a:r>
                  <a:rPr lang="en-US" altLang="zh-CN" sz="100" smtClean="0"/>
                  <a:t> </a:t>
                </a:r>
                <a:r>
                  <a:rPr lang="en-US" altLang="zh-CN" sz="1100" smtClean="0"/>
                  <a:t>py </a:t>
                </a:r>
                <a:r>
                  <a:rPr lang="en-US" altLang="zh-CN" sz="1100" dirty="0"/>
                  <a:t>paste fonts. Choose the only option to retain text.</a:t>
                </a:r>
              </a:p>
              <a:p>
                <a:pPr marL="171450" indent="-171450" algn="r">
                  <a:lnSpc>
                    <a:spcPct val="16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……</a:t>
                </a:r>
              </a:p>
            </p:txBody>
          </p:sp>
          <p:sp>
            <p:nvSpPr>
              <p:cNvPr id="16" name="">
                <a:extLst>
                  <a:ext uri="{FF2B5EF4-FFF2-40B4-BE49-F238E27FC236}">
                    <a16:creationId xmlns:a16="http://schemas.microsoft.com/office/drawing/2014/main" id="{E295AB39-3E8B-4ECC-A3BB-3DAA906ECAFF}"/>
                  </a:ext>
                </a:extLst>
              </p:cNvPr>
              <p:cNvSpPr/>
              <p:nvPr/>
            </p:nvSpPr>
            <p:spPr>
              <a:xfrm>
                <a:off x="8832418" y="2936637"/>
                <a:ext cx="2686482" cy="390495"/>
              </a:xfrm>
              <a:prstGeom prst="rect">
                <a:avLst/>
              </a:prstGeom>
              <a:noFill/>
              <a:ln w="3175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b" anchorCtr="0" forceAA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r"/>
                <a:r>
                  <a:rPr lang="en-US" altLang="zh-CN" sz="1600" b="1" smtClean="0">
                    <a:solidFill>
                      <a:schemeClr val="tx1"/>
                    </a:solidFill>
                  </a:rPr>
                  <a:t>T</a:t>
                </a:r>
                <a:r>
                  <a:rPr lang="en-US" altLang="zh-CN" sz="100" b="1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1600" b="1" smtClean="0">
                    <a:solidFill>
                      <a:schemeClr val="tx1"/>
                    </a:solidFill>
                  </a:rPr>
                  <a:t>ext </a:t>
                </a:r>
                <a:r>
                  <a:rPr lang="en-US" altLang="zh-CN" sz="1600" b="1" dirty="0">
                    <a:solidFill>
                      <a:schemeClr val="tx1"/>
                    </a:solidFill>
                  </a:rPr>
                  <a:t>here</a:t>
                </a:r>
                <a:endParaRPr lang="id-ID" altLang="zh-CN" sz="1600" b="1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29728738"/>
      </p:ext>
    </p:extLst>
  </p:cSld>
  <p:clrMapOvr>
    <a:masterClrMapping/>
  </p:clrMapOvr>
</p:sld>
</file>

<file path=ppt/slides/slide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密切接触者</a:t>
            </a:r>
          </a:p>
        </p:txBody>
      </p:sp>
      <p:sp>
        <p:nvSpPr>
          <p:cNvPr id="6" name="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/>
              <a:t>Supporting text here.</a:t>
            </a:r>
          </a:p>
          <a:p>
            <a:pPr lvl="0"/>
            <a:r>
              <a:rPr lang="en-US" altLang="zh-CN"/>
              <a:t>When y ou copy &amp; paste, choose "keep text only" option.</a:t>
            </a:r>
            <a:endParaRPr lang="zh-CN" altLang="en-US" dirty="0"/>
          </a:p>
        </p:txBody>
      </p:sp>
      <p:sp>
        <p:nvSpPr>
          <p:cNvPr id="9" name="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4700520" y="3163929"/>
            <a:ext cx="1023516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</a:t>
            </a:r>
            <a:r>
              <a:rPr lang="en-US" altLang="zh-CN" sz="100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 </a:t>
            </a:r>
            <a:r>
              <a:rPr lang="en-US" altLang="zh-CN" spc="100" dirty="0" smtClean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02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">
            <a:extLst>
              <a:ext uri="{FF2B5EF4-FFF2-40B4-BE49-F238E27FC236}">
                <a16:creationId xmlns:a16="http://schemas.microsoft.com/office/drawing/2014/main" id="{D647AEA5-60CD-4049-ACF1-D3A83D400390}"/>
              </a:ext>
            </a:extLst>
          </p:cNvPr>
          <p:cNvCxnSpPr>
            <a:cxnSpLocks/>
          </p:cNvCxnSpPr>
          <p:nvPr/>
        </p:nvCxnSpPr>
        <p:spPr>
          <a:xfrm>
            <a:off x="6012475" y="3556264"/>
            <a:ext cx="3517900" cy="0"/>
          </a:xfrm>
          <a:prstGeom prst="line">
            <a:avLst/>
          </a:prstGeom>
          <a:ln>
            <a:solidFill>
              <a:schemeClr val="accent1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111288"/>
      </p:ext>
    </p:extLst>
  </p:cSld>
  <p:clrMapOvr>
    <a:masterClrMapping/>
  </p:clrMapOvr>
</p:sld>
</file>

<file path=ppt/slides/slide8.xml><?xml version="1.0" encoding="utf-8"?>
<p:sld xmlns:a16="http://schemas.microsoft.com/office/drawing/2014/main" xmlns:lc="http://schemas.openxmlformats.org/drawingml/2006/lockedCanvas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密切接触者</a:t>
            </a:r>
          </a:p>
        </p:txBody>
      </p:sp>
      <p:sp>
        <p:nvSpPr>
          <p:cNvPr id="3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请在插入菜单</a:t>
            </a:r>
            <a:r>
              <a:rPr lang="en-US" altLang="zh-CN" smtClean="0"/>
              <a:t>—</a:t>
            </a:r>
            <a:r>
              <a:rPr lang="zh-CN" altLang="en-US" smtClean="0"/>
              <a:t>页眉和页脚中修改此文本</a:t>
            </a:r>
            <a:endParaRPr lang="zh-CN" altLang="en-US" dirty="0"/>
          </a:p>
        </p:txBody>
      </p:sp>
      <p:sp>
        <p:nvSpPr>
          <p:cNvPr id="4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8</a:t>
            </a:fld>
            <a:endParaRPr lang="zh-CN" altLang="en-US"/>
          </a:p>
        </p:txBody>
      </p:sp>
      <p:grpSp>
        <p:nvGrpSpPr>
          <p:cNvPr id="5" name="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/>
        </p:nvGrpSpPr>
        <p:grpSpPr>
          <a:xfrm>
            <a:off x="932482" y="1864192"/>
            <a:ext cx="10293594" cy="3539240"/>
            <a:chOff x="932482" y="1864192"/>
            <a:chExt cx="10293594" cy="3539240"/>
          </a:xfrm>
        </p:grpSpPr>
        <p:sp>
          <p:nvSpPr>
            <p:cNvPr id="6" name="">
              <a:extLst>
                <a:ext uri="{FF2B5EF4-FFF2-40B4-BE49-F238E27FC236}">
                  <a16:creationId xmlns:a16="http://schemas.microsoft.com/office/drawing/2014/main" id="{D5135C8C-6E1A-4D64-9A5A-77340D27E342}"/>
                </a:ext>
              </a:extLst>
            </p:cNvPr>
            <p:cNvSpPr/>
            <p:nvPr/>
          </p:nvSpPr>
          <p:spPr>
            <a:xfrm flipH="1">
              <a:off x="2986473" y="1900630"/>
              <a:ext cx="565904" cy="565904"/>
            </a:xfrm>
            <a:prstGeom prst="roundRect">
              <a:avLst>
                <a:gd name="adj" fmla="val 16554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 anchorCtr="1">
              <a:normAutofit/>
            </a:bodyPr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7" name="">
              <a:extLst>
                <a:ext uri="{FF2B5EF4-FFF2-40B4-BE49-F238E27FC236}">
                  <a16:creationId xmlns:a16="http://schemas.microsoft.com/office/drawing/2014/main" id="{85A6E663-F39A-4698-9EB7-3A790BECFBD7}"/>
                </a:ext>
              </a:extLst>
            </p:cNvPr>
            <p:cNvSpPr/>
            <p:nvPr/>
          </p:nvSpPr>
          <p:spPr>
            <a:xfrm flipH="1">
              <a:off x="3100485" y="2066925"/>
              <a:ext cx="337880" cy="233314"/>
            </a:xfrm>
            <a:custGeom>
              <a:avLst/>
              <a:gdLst>
                <a:gd name="connsiteX0" fmla="*/ 271918 w 429429"/>
                <a:gd name="connsiteY0" fmla="*/ 270401 h 296532"/>
                <a:gd name="connsiteX1" fmla="*/ 271918 w 429429"/>
                <a:gd name="connsiteY1" fmla="*/ 287244 h 296532"/>
                <a:gd name="connsiteX2" fmla="*/ 157510 w 429429"/>
                <a:gd name="connsiteY2" fmla="*/ 287244 h 296532"/>
                <a:gd name="connsiteX3" fmla="*/ 157510 w 429429"/>
                <a:gd name="connsiteY3" fmla="*/ 270401 h 296532"/>
                <a:gd name="connsiteX4" fmla="*/ 429429 w 429429"/>
                <a:gd name="connsiteY4" fmla="*/ 261113 h 296532"/>
                <a:gd name="connsiteX5" fmla="*/ 0 w 429429"/>
                <a:gd name="connsiteY5" fmla="*/ 261113 h 296532"/>
                <a:gd name="connsiteX6" fmla="*/ 0 w 429429"/>
                <a:gd name="connsiteY6" fmla="*/ 278453 h 296532"/>
                <a:gd name="connsiteX7" fmla="*/ 13794 w 429429"/>
                <a:gd name="connsiteY7" fmla="*/ 296532 h 296532"/>
                <a:gd name="connsiteX8" fmla="*/ 415635 w 429429"/>
                <a:gd name="connsiteY8" fmla="*/ 296532 h 296532"/>
                <a:gd name="connsiteX9" fmla="*/ 429429 w 429429"/>
                <a:gd name="connsiteY9" fmla="*/ 278453 h 296532"/>
                <a:gd name="connsiteX10" fmla="*/ 335480 w 429429"/>
                <a:gd name="connsiteY10" fmla="*/ 29961 h 296532"/>
                <a:gd name="connsiteX11" fmla="*/ 335480 w 429429"/>
                <a:gd name="connsiteY11" fmla="*/ 212544 h 296532"/>
                <a:gd name="connsiteX12" fmla="*/ 93950 w 429429"/>
                <a:gd name="connsiteY12" fmla="*/ 212544 h 296532"/>
                <a:gd name="connsiteX13" fmla="*/ 93950 w 429429"/>
                <a:gd name="connsiteY13" fmla="*/ 29961 h 296532"/>
                <a:gd name="connsiteX14" fmla="*/ 331609 w 429429"/>
                <a:gd name="connsiteY14" fmla="*/ 0 h 296532"/>
                <a:gd name="connsiteX15" fmla="*/ 97821 w 429429"/>
                <a:gd name="connsiteY15" fmla="*/ 0 h 296532"/>
                <a:gd name="connsiteX16" fmla="*/ 57403 w 429429"/>
                <a:gd name="connsiteY16" fmla="*/ 40418 h 296532"/>
                <a:gd name="connsiteX17" fmla="*/ 57403 w 429429"/>
                <a:gd name="connsiteY17" fmla="*/ 202087 h 296532"/>
                <a:gd name="connsiteX18" fmla="*/ 97821 w 429429"/>
                <a:gd name="connsiteY18" fmla="*/ 242505 h 296532"/>
                <a:gd name="connsiteX19" fmla="*/ 331609 w 429429"/>
                <a:gd name="connsiteY19" fmla="*/ 242505 h 296532"/>
                <a:gd name="connsiteX20" fmla="*/ 372027 w 429429"/>
                <a:gd name="connsiteY20" fmla="*/ 202087 h 296532"/>
                <a:gd name="connsiteX21" fmla="*/ 372027 w 429429"/>
                <a:gd name="connsiteY21" fmla="*/ 40418 h 296532"/>
                <a:gd name="connsiteX22" fmla="*/ 331609 w 429429"/>
                <a:gd name="connsiteY22" fmla="*/ 0 h 296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29429" h="296532">
                  <a:moveTo>
                    <a:pt x="271918" y="270401"/>
                  </a:moveTo>
                  <a:lnTo>
                    <a:pt x="271918" y="287244"/>
                  </a:lnTo>
                  <a:lnTo>
                    <a:pt x="157510" y="287244"/>
                  </a:lnTo>
                  <a:lnTo>
                    <a:pt x="157510" y="270401"/>
                  </a:lnTo>
                  <a:close/>
                  <a:moveTo>
                    <a:pt x="429429" y="261113"/>
                  </a:moveTo>
                  <a:lnTo>
                    <a:pt x="0" y="261113"/>
                  </a:lnTo>
                  <a:lnTo>
                    <a:pt x="0" y="278453"/>
                  </a:lnTo>
                  <a:cubicBezTo>
                    <a:pt x="0" y="288438"/>
                    <a:pt x="6176" y="296532"/>
                    <a:pt x="13794" y="296532"/>
                  </a:cubicBezTo>
                  <a:lnTo>
                    <a:pt x="415635" y="296532"/>
                  </a:lnTo>
                  <a:cubicBezTo>
                    <a:pt x="423253" y="296532"/>
                    <a:pt x="429429" y="288438"/>
                    <a:pt x="429429" y="278453"/>
                  </a:cubicBezTo>
                  <a:close/>
                  <a:moveTo>
                    <a:pt x="335480" y="29961"/>
                  </a:moveTo>
                  <a:lnTo>
                    <a:pt x="335480" y="212544"/>
                  </a:lnTo>
                  <a:lnTo>
                    <a:pt x="93950" y="212544"/>
                  </a:lnTo>
                  <a:lnTo>
                    <a:pt x="93950" y="29961"/>
                  </a:lnTo>
                  <a:close/>
                  <a:moveTo>
                    <a:pt x="331609" y="0"/>
                  </a:moveTo>
                  <a:lnTo>
                    <a:pt x="97821" y="0"/>
                  </a:lnTo>
                  <a:cubicBezTo>
                    <a:pt x="75499" y="0"/>
                    <a:pt x="57403" y="18096"/>
                    <a:pt x="57403" y="40418"/>
                  </a:cubicBezTo>
                  <a:lnTo>
                    <a:pt x="57403" y="202087"/>
                  </a:lnTo>
                  <a:cubicBezTo>
                    <a:pt x="57403" y="224409"/>
                    <a:pt x="75499" y="242505"/>
                    <a:pt x="97821" y="242505"/>
                  </a:cubicBezTo>
                  <a:lnTo>
                    <a:pt x="331609" y="242505"/>
                  </a:lnTo>
                  <a:cubicBezTo>
                    <a:pt x="353931" y="242505"/>
                    <a:pt x="372027" y="224409"/>
                    <a:pt x="372027" y="202087"/>
                  </a:cubicBezTo>
                  <a:lnTo>
                    <a:pt x="372027" y="40418"/>
                  </a:lnTo>
                  <a:cubicBezTo>
                    <a:pt x="372027" y="18096"/>
                    <a:pt x="353931" y="0"/>
                    <a:pt x="331609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8" name="">
              <a:extLst>
                <a:ext uri="{FF2B5EF4-FFF2-40B4-BE49-F238E27FC236}">
                  <a16:creationId xmlns:a16="http://schemas.microsoft.com/office/drawing/2014/main" id="{B508E89A-69DF-41AB-ACAA-12FC051DD0DE}"/>
                </a:ext>
              </a:extLst>
            </p:cNvPr>
            <p:cNvSpPr/>
            <p:nvPr/>
          </p:nvSpPr>
          <p:spPr bwMode="auto">
            <a:xfrm>
              <a:off x="4980126" y="1864192"/>
              <a:ext cx="1081562" cy="1582231"/>
            </a:xfrm>
            <a:custGeom>
              <a:avLst/>
              <a:gdLst>
                <a:gd name="T0" fmla="*/ 64 w 307"/>
                <a:gd name="T1" fmla="*/ 28 h 449"/>
                <a:gd name="T2" fmla="*/ 201 w 307"/>
                <a:gd name="T3" fmla="*/ 65 h 449"/>
                <a:gd name="T4" fmla="*/ 307 w 307"/>
                <a:gd name="T5" fmla="*/ 249 h 449"/>
                <a:gd name="T6" fmla="*/ 307 w 307"/>
                <a:gd name="T7" fmla="*/ 449 h 449"/>
                <a:gd name="T8" fmla="*/ 134 w 307"/>
                <a:gd name="T9" fmla="*/ 349 h 449"/>
                <a:gd name="T10" fmla="*/ 28 w 307"/>
                <a:gd name="T11" fmla="*/ 165 h 449"/>
                <a:gd name="T12" fmla="*/ 64 w 307"/>
                <a:gd name="T13" fmla="*/ 28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7" h="449">
                  <a:moveTo>
                    <a:pt x="64" y="28"/>
                  </a:moveTo>
                  <a:cubicBezTo>
                    <a:pt x="112" y="0"/>
                    <a:pt x="173" y="17"/>
                    <a:pt x="201" y="65"/>
                  </a:cubicBezTo>
                  <a:cubicBezTo>
                    <a:pt x="307" y="249"/>
                    <a:pt x="307" y="249"/>
                    <a:pt x="307" y="249"/>
                  </a:cubicBezTo>
                  <a:cubicBezTo>
                    <a:pt x="307" y="449"/>
                    <a:pt x="307" y="449"/>
                    <a:pt x="307" y="449"/>
                  </a:cubicBezTo>
                  <a:cubicBezTo>
                    <a:pt x="134" y="349"/>
                    <a:pt x="134" y="349"/>
                    <a:pt x="134" y="349"/>
                  </a:cubicBezTo>
                  <a:cubicBezTo>
                    <a:pt x="28" y="165"/>
                    <a:pt x="28" y="165"/>
                    <a:pt x="28" y="165"/>
                  </a:cubicBezTo>
                  <a:cubicBezTo>
                    <a:pt x="0" y="117"/>
                    <a:pt x="16" y="56"/>
                    <a:pt x="64" y="2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9" name="">
              <a:extLst>
                <a:ext uri="{FF2B5EF4-FFF2-40B4-BE49-F238E27FC236}">
                  <a16:creationId xmlns:a16="http://schemas.microsoft.com/office/drawing/2014/main" id="{CBA37136-205B-4425-BA6E-167D02EE0E0D}"/>
                </a:ext>
              </a:extLst>
            </p:cNvPr>
            <p:cNvSpPr/>
            <p:nvPr/>
          </p:nvSpPr>
          <p:spPr>
            <a:xfrm>
              <a:off x="5145829" y="2029499"/>
              <a:ext cx="486571" cy="4865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 anchorCtr="1">
              <a:normAutofit fontScale="77500" lnSpcReduction="20000"/>
            </a:bodyPr>
            <a:lstStyle/>
            <a:p>
              <a:pPr algn="ctr"/>
              <a:r>
                <a:rPr lang="en-US" sz="1600" smtClean="0">
                  <a:solidFill>
                    <a:schemeClr val="tx1"/>
                  </a:solidFill>
                  <a:latin typeface="Impact" panose="020B0806030902050204" pitchFamily="34" charset="0"/>
                </a:rPr>
                <a:t>0</a:t>
              </a:r>
              <a:r>
                <a:rPr lang="en-US" sz="100" smtClean="0">
                  <a:solidFill>
                    <a:schemeClr val="tx1"/>
                  </a:solidFill>
                  <a:latin typeface="Impact" panose="020B0806030902050204" pitchFamily="34" charset="0"/>
                </a:rPr>
                <a:t> </a:t>
              </a:r>
              <a:r>
                <a:rPr lang="en-US" sz="1600" smtClean="0">
                  <a:solidFill>
                    <a:schemeClr val="tx1"/>
                  </a:solidFill>
                  <a:latin typeface="Impact" panose="020B0806030902050204" pitchFamily="34" charset="0"/>
                </a:rPr>
                <a:t>1</a:t>
              </a:r>
              <a:endParaRPr lang="en-US" sz="1600">
                <a:solidFill>
                  <a:schemeClr val="tx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0" name="">
              <a:extLst>
                <a:ext uri="{FF2B5EF4-FFF2-40B4-BE49-F238E27FC236}">
                  <a16:creationId xmlns:a16="http://schemas.microsoft.com/office/drawing/2014/main" id="{C499AC86-B942-489B-9F84-BA6E8495FC56}"/>
                </a:ext>
              </a:extLst>
            </p:cNvPr>
            <p:cNvSpPr/>
            <p:nvPr/>
          </p:nvSpPr>
          <p:spPr bwMode="auto">
            <a:xfrm>
              <a:off x="6061688" y="1864192"/>
              <a:ext cx="1084533" cy="1582231"/>
            </a:xfrm>
            <a:custGeom>
              <a:avLst/>
              <a:gdLst>
                <a:gd name="T0" fmla="*/ 243 w 308"/>
                <a:gd name="T1" fmla="*/ 28 h 449"/>
                <a:gd name="T2" fmla="*/ 280 w 308"/>
                <a:gd name="T3" fmla="*/ 165 h 449"/>
                <a:gd name="T4" fmla="*/ 174 w 308"/>
                <a:gd name="T5" fmla="*/ 349 h 449"/>
                <a:gd name="T6" fmla="*/ 0 w 308"/>
                <a:gd name="T7" fmla="*/ 449 h 449"/>
                <a:gd name="T8" fmla="*/ 0 w 308"/>
                <a:gd name="T9" fmla="*/ 249 h 449"/>
                <a:gd name="T10" fmla="*/ 107 w 308"/>
                <a:gd name="T11" fmla="*/ 65 h 449"/>
                <a:gd name="T12" fmla="*/ 243 w 308"/>
                <a:gd name="T13" fmla="*/ 28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8" h="449">
                  <a:moveTo>
                    <a:pt x="243" y="28"/>
                  </a:moveTo>
                  <a:cubicBezTo>
                    <a:pt x="291" y="56"/>
                    <a:pt x="308" y="117"/>
                    <a:pt x="280" y="165"/>
                  </a:cubicBezTo>
                  <a:cubicBezTo>
                    <a:pt x="174" y="349"/>
                    <a:pt x="174" y="349"/>
                    <a:pt x="174" y="349"/>
                  </a:cubicBezTo>
                  <a:cubicBezTo>
                    <a:pt x="0" y="449"/>
                    <a:pt x="0" y="449"/>
                    <a:pt x="0" y="449"/>
                  </a:cubicBezTo>
                  <a:cubicBezTo>
                    <a:pt x="0" y="249"/>
                    <a:pt x="0" y="249"/>
                    <a:pt x="0" y="249"/>
                  </a:cubicBezTo>
                  <a:cubicBezTo>
                    <a:pt x="107" y="65"/>
                    <a:pt x="107" y="65"/>
                    <a:pt x="107" y="65"/>
                  </a:cubicBezTo>
                  <a:cubicBezTo>
                    <a:pt x="134" y="17"/>
                    <a:pt x="196" y="0"/>
                    <a:pt x="243" y="2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1" name="">
              <a:extLst>
                <a:ext uri="{FF2B5EF4-FFF2-40B4-BE49-F238E27FC236}">
                  <a16:creationId xmlns:a16="http://schemas.microsoft.com/office/drawing/2014/main" id="{80E983E9-1708-4CA7-83FA-96012C0AF55B}"/>
                </a:ext>
              </a:extLst>
            </p:cNvPr>
            <p:cNvSpPr/>
            <p:nvPr/>
          </p:nvSpPr>
          <p:spPr>
            <a:xfrm>
              <a:off x="6499284" y="2029499"/>
              <a:ext cx="486571" cy="4865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 anchorCtr="1">
              <a:normAutofit fontScale="70000" lnSpcReduction="20000"/>
            </a:bodyPr>
            <a:lstStyle/>
            <a:p>
              <a:pPr algn="ctr"/>
              <a:r>
                <a:rPr lang="en-US" sz="1600" smtClean="0">
                  <a:solidFill>
                    <a:schemeClr val="tx1"/>
                  </a:solidFill>
                  <a:latin typeface="Impact" panose="020B0806030902050204" pitchFamily="34" charset="0"/>
                </a:rPr>
                <a:t>0</a:t>
              </a:r>
              <a:r>
                <a:rPr lang="en-US" sz="100" smtClean="0">
                  <a:solidFill>
                    <a:schemeClr val="tx1"/>
                  </a:solidFill>
                  <a:latin typeface="Impact" panose="020B0806030902050204" pitchFamily="34" charset="0"/>
                </a:rPr>
                <a:t> </a:t>
              </a:r>
              <a:r>
                <a:rPr lang="en-US" sz="1600" smtClean="0">
                  <a:solidFill>
                    <a:schemeClr val="tx1"/>
                  </a:solidFill>
                  <a:latin typeface="Impact" panose="020B0806030902050204" pitchFamily="34" charset="0"/>
                </a:rPr>
                <a:t>6</a:t>
              </a:r>
              <a:endParaRPr lang="en-US" sz="1600">
                <a:solidFill>
                  <a:schemeClr val="tx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2" name="">
              <a:extLst>
                <a:ext uri="{FF2B5EF4-FFF2-40B4-BE49-F238E27FC236}">
                  <a16:creationId xmlns:a16="http://schemas.microsoft.com/office/drawing/2014/main" id="{8CA2F4B9-96F0-4E8B-9569-A09627424229}"/>
                </a:ext>
              </a:extLst>
            </p:cNvPr>
            <p:cNvSpPr/>
            <p:nvPr/>
          </p:nvSpPr>
          <p:spPr bwMode="auto">
            <a:xfrm>
              <a:off x="4980126" y="3446423"/>
              <a:ext cx="1081562" cy="1582231"/>
            </a:xfrm>
            <a:custGeom>
              <a:avLst/>
              <a:gdLst>
                <a:gd name="T0" fmla="*/ 64 w 307"/>
                <a:gd name="T1" fmla="*/ 421 h 449"/>
                <a:gd name="T2" fmla="*/ 201 w 307"/>
                <a:gd name="T3" fmla="*/ 384 h 449"/>
                <a:gd name="T4" fmla="*/ 307 w 307"/>
                <a:gd name="T5" fmla="*/ 200 h 449"/>
                <a:gd name="T6" fmla="*/ 307 w 307"/>
                <a:gd name="T7" fmla="*/ 0 h 449"/>
                <a:gd name="T8" fmla="*/ 134 w 307"/>
                <a:gd name="T9" fmla="*/ 100 h 449"/>
                <a:gd name="T10" fmla="*/ 28 w 307"/>
                <a:gd name="T11" fmla="*/ 284 h 449"/>
                <a:gd name="T12" fmla="*/ 64 w 307"/>
                <a:gd name="T13" fmla="*/ 42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7" h="449">
                  <a:moveTo>
                    <a:pt x="64" y="421"/>
                  </a:moveTo>
                  <a:cubicBezTo>
                    <a:pt x="112" y="449"/>
                    <a:pt x="173" y="432"/>
                    <a:pt x="201" y="384"/>
                  </a:cubicBezTo>
                  <a:cubicBezTo>
                    <a:pt x="307" y="200"/>
                    <a:pt x="307" y="200"/>
                    <a:pt x="307" y="200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134" y="100"/>
                    <a:pt x="134" y="100"/>
                    <a:pt x="134" y="100"/>
                  </a:cubicBezTo>
                  <a:cubicBezTo>
                    <a:pt x="28" y="284"/>
                    <a:pt x="28" y="284"/>
                    <a:pt x="28" y="284"/>
                  </a:cubicBezTo>
                  <a:cubicBezTo>
                    <a:pt x="0" y="332"/>
                    <a:pt x="16" y="393"/>
                    <a:pt x="64" y="42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3" name="">
              <a:extLst>
                <a:ext uri="{FF2B5EF4-FFF2-40B4-BE49-F238E27FC236}">
                  <a16:creationId xmlns:a16="http://schemas.microsoft.com/office/drawing/2014/main" id="{9ECB585A-2557-4741-9C49-6053A4591C23}"/>
                </a:ext>
              </a:extLst>
            </p:cNvPr>
            <p:cNvSpPr/>
            <p:nvPr/>
          </p:nvSpPr>
          <p:spPr>
            <a:xfrm>
              <a:off x="5145829" y="4376777"/>
              <a:ext cx="486571" cy="4865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 anchorCtr="1">
              <a:normAutofit fontScale="70000" lnSpcReduction="20000"/>
            </a:bodyPr>
            <a:lstStyle/>
            <a:p>
              <a:pPr algn="ctr"/>
              <a:r>
                <a:rPr lang="en-US" sz="1600" smtClean="0">
                  <a:solidFill>
                    <a:schemeClr val="tx1"/>
                  </a:solidFill>
                  <a:latin typeface="Impact" panose="020B0806030902050204" pitchFamily="34" charset="0"/>
                </a:rPr>
                <a:t>0</a:t>
              </a:r>
              <a:r>
                <a:rPr lang="en-US" sz="100" smtClean="0">
                  <a:solidFill>
                    <a:schemeClr val="tx1"/>
                  </a:solidFill>
                  <a:latin typeface="Impact" panose="020B0806030902050204" pitchFamily="34" charset="0"/>
                </a:rPr>
                <a:t> </a:t>
              </a:r>
              <a:r>
                <a:rPr lang="en-US" sz="1600" smtClean="0">
                  <a:solidFill>
                    <a:schemeClr val="tx1"/>
                  </a:solidFill>
                  <a:latin typeface="Impact" panose="020B0806030902050204" pitchFamily="34" charset="0"/>
                </a:rPr>
                <a:t>3</a:t>
              </a:r>
              <a:endParaRPr lang="en-US" sz="1600">
                <a:solidFill>
                  <a:schemeClr val="tx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4" name="">
              <a:extLst>
                <a:ext uri="{FF2B5EF4-FFF2-40B4-BE49-F238E27FC236}">
                  <a16:creationId xmlns:a16="http://schemas.microsoft.com/office/drawing/2014/main" id="{7377F3FF-4136-4FCE-B7BA-49422008274C}"/>
                </a:ext>
              </a:extLst>
            </p:cNvPr>
            <p:cNvSpPr/>
            <p:nvPr/>
          </p:nvSpPr>
          <p:spPr bwMode="auto">
            <a:xfrm>
              <a:off x="6061688" y="3446423"/>
              <a:ext cx="1084533" cy="1582231"/>
            </a:xfrm>
            <a:custGeom>
              <a:avLst/>
              <a:gdLst>
                <a:gd name="T0" fmla="*/ 243 w 308"/>
                <a:gd name="T1" fmla="*/ 421 h 449"/>
                <a:gd name="T2" fmla="*/ 280 w 308"/>
                <a:gd name="T3" fmla="*/ 284 h 449"/>
                <a:gd name="T4" fmla="*/ 174 w 308"/>
                <a:gd name="T5" fmla="*/ 100 h 449"/>
                <a:gd name="T6" fmla="*/ 0 w 308"/>
                <a:gd name="T7" fmla="*/ 0 h 449"/>
                <a:gd name="T8" fmla="*/ 0 w 308"/>
                <a:gd name="T9" fmla="*/ 200 h 449"/>
                <a:gd name="T10" fmla="*/ 107 w 308"/>
                <a:gd name="T11" fmla="*/ 384 h 449"/>
                <a:gd name="T12" fmla="*/ 243 w 308"/>
                <a:gd name="T13" fmla="*/ 42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8" h="449">
                  <a:moveTo>
                    <a:pt x="243" y="421"/>
                  </a:moveTo>
                  <a:cubicBezTo>
                    <a:pt x="291" y="393"/>
                    <a:pt x="308" y="332"/>
                    <a:pt x="280" y="284"/>
                  </a:cubicBezTo>
                  <a:cubicBezTo>
                    <a:pt x="174" y="100"/>
                    <a:pt x="174" y="100"/>
                    <a:pt x="174" y="10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107" y="384"/>
                    <a:pt x="107" y="384"/>
                    <a:pt x="107" y="384"/>
                  </a:cubicBezTo>
                  <a:cubicBezTo>
                    <a:pt x="134" y="432"/>
                    <a:pt x="196" y="449"/>
                    <a:pt x="243" y="42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5" name="">
              <a:extLst>
                <a:ext uri="{FF2B5EF4-FFF2-40B4-BE49-F238E27FC236}">
                  <a16:creationId xmlns:a16="http://schemas.microsoft.com/office/drawing/2014/main" id="{DB83D3AF-166E-48BE-B678-29B3A42823EE}"/>
                </a:ext>
              </a:extLst>
            </p:cNvPr>
            <p:cNvSpPr/>
            <p:nvPr/>
          </p:nvSpPr>
          <p:spPr>
            <a:xfrm>
              <a:off x="6499284" y="4376777"/>
              <a:ext cx="486571" cy="4865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 anchorCtr="1">
              <a:normAutofit fontScale="77500" lnSpcReduction="20000"/>
            </a:bodyPr>
            <a:lstStyle/>
            <a:p>
              <a:pPr lvl="0" algn="ctr"/>
              <a:r>
                <a:rPr lang="en-US" sz="1600" smtClean="0">
                  <a:solidFill>
                    <a:schemeClr val="tx1"/>
                  </a:solidFill>
                  <a:latin typeface="Impact" panose="020B0806030902050204" pitchFamily="34" charset="0"/>
                </a:rPr>
                <a:t>0</a:t>
              </a:r>
              <a:r>
                <a:rPr lang="en-US" sz="100" smtClean="0">
                  <a:solidFill>
                    <a:schemeClr val="tx1"/>
                  </a:solidFill>
                  <a:latin typeface="Impact" panose="020B0806030902050204" pitchFamily="34" charset="0"/>
                </a:rPr>
                <a:t> </a:t>
              </a:r>
              <a:r>
                <a:rPr lang="en-US" sz="1600" smtClean="0">
                  <a:solidFill>
                    <a:schemeClr val="tx1"/>
                  </a:solidFill>
                  <a:latin typeface="Impact" panose="020B0806030902050204" pitchFamily="34" charset="0"/>
                </a:rPr>
                <a:t>4</a:t>
              </a:r>
              <a:endParaRPr lang="en-US" sz="1600">
                <a:solidFill>
                  <a:schemeClr val="tx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6" name="">
              <a:extLst>
                <a:ext uri="{FF2B5EF4-FFF2-40B4-BE49-F238E27FC236}">
                  <a16:creationId xmlns:a16="http://schemas.microsoft.com/office/drawing/2014/main" id="{C0FC8843-E6F7-4E18-857D-F6B75D4E824C}"/>
                </a:ext>
              </a:extLst>
            </p:cNvPr>
            <p:cNvSpPr/>
            <p:nvPr/>
          </p:nvSpPr>
          <p:spPr bwMode="auto">
            <a:xfrm>
              <a:off x="6061688" y="3094321"/>
              <a:ext cx="1714454" cy="704204"/>
            </a:xfrm>
            <a:custGeom>
              <a:avLst/>
              <a:gdLst>
                <a:gd name="T0" fmla="*/ 487 w 487"/>
                <a:gd name="T1" fmla="*/ 100 h 200"/>
                <a:gd name="T2" fmla="*/ 387 w 487"/>
                <a:gd name="T3" fmla="*/ 200 h 200"/>
                <a:gd name="T4" fmla="*/ 174 w 487"/>
                <a:gd name="T5" fmla="*/ 200 h 200"/>
                <a:gd name="T6" fmla="*/ 0 w 487"/>
                <a:gd name="T7" fmla="*/ 100 h 200"/>
                <a:gd name="T8" fmla="*/ 174 w 487"/>
                <a:gd name="T9" fmla="*/ 0 h 200"/>
                <a:gd name="T10" fmla="*/ 387 w 487"/>
                <a:gd name="T11" fmla="*/ 0 h 200"/>
                <a:gd name="T12" fmla="*/ 487 w 487"/>
                <a:gd name="T13" fmla="*/ 1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7" h="200">
                  <a:moveTo>
                    <a:pt x="487" y="100"/>
                  </a:moveTo>
                  <a:cubicBezTo>
                    <a:pt x="487" y="155"/>
                    <a:pt x="442" y="200"/>
                    <a:pt x="387" y="200"/>
                  </a:cubicBezTo>
                  <a:cubicBezTo>
                    <a:pt x="174" y="200"/>
                    <a:pt x="174" y="200"/>
                    <a:pt x="174" y="2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387" y="0"/>
                    <a:pt x="387" y="0"/>
                    <a:pt x="387" y="0"/>
                  </a:cubicBezTo>
                  <a:cubicBezTo>
                    <a:pt x="442" y="0"/>
                    <a:pt x="486" y="45"/>
                    <a:pt x="487" y="1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7" name="">
              <a:extLst>
                <a:ext uri="{FF2B5EF4-FFF2-40B4-BE49-F238E27FC236}">
                  <a16:creationId xmlns:a16="http://schemas.microsoft.com/office/drawing/2014/main" id="{CBCE864F-FB08-43D9-92FA-9883A87F8105}"/>
                </a:ext>
              </a:extLst>
            </p:cNvPr>
            <p:cNvSpPr/>
            <p:nvPr/>
          </p:nvSpPr>
          <p:spPr>
            <a:xfrm>
              <a:off x="7169319" y="3206175"/>
              <a:ext cx="486571" cy="4865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 anchorCtr="1">
              <a:normAutofit fontScale="77500" lnSpcReduction="20000"/>
            </a:bodyPr>
            <a:lstStyle/>
            <a:p>
              <a:pPr algn="ctr"/>
              <a:r>
                <a:rPr lang="en-US" sz="1400" smtClean="0">
                  <a:solidFill>
                    <a:schemeClr val="tx1"/>
                  </a:solidFill>
                  <a:latin typeface="Impact" panose="020B0806030902050204" pitchFamily="34" charset="0"/>
                </a:rPr>
                <a:t>0</a:t>
              </a:r>
              <a:r>
                <a:rPr lang="en-US" sz="100" smtClean="0">
                  <a:solidFill>
                    <a:schemeClr val="tx1"/>
                  </a:solidFill>
                  <a:latin typeface="Impact" panose="020B0806030902050204" pitchFamily="34" charset="0"/>
                </a:rPr>
                <a:t> </a:t>
              </a:r>
              <a:r>
                <a:rPr lang="en-US" sz="1400" smtClean="0">
                  <a:solidFill>
                    <a:schemeClr val="tx1"/>
                  </a:solidFill>
                  <a:latin typeface="Impact" panose="020B0806030902050204" pitchFamily="34" charset="0"/>
                </a:rPr>
                <a:t>5</a:t>
              </a:r>
              <a:endParaRPr lang="en-US" sz="1400" dirty="0">
                <a:solidFill>
                  <a:schemeClr val="tx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8" name="">
              <a:extLst>
                <a:ext uri="{FF2B5EF4-FFF2-40B4-BE49-F238E27FC236}">
                  <a16:creationId xmlns:a16="http://schemas.microsoft.com/office/drawing/2014/main" id="{BF31B1D7-84D1-40CB-8E5B-908EA0DD278D}"/>
                </a:ext>
              </a:extLst>
            </p:cNvPr>
            <p:cNvSpPr/>
            <p:nvPr/>
          </p:nvSpPr>
          <p:spPr bwMode="auto">
            <a:xfrm>
              <a:off x="4350205" y="3094321"/>
              <a:ext cx="1711483" cy="704204"/>
            </a:xfrm>
            <a:custGeom>
              <a:avLst/>
              <a:gdLst>
                <a:gd name="T0" fmla="*/ 0 w 486"/>
                <a:gd name="T1" fmla="*/ 100 h 200"/>
                <a:gd name="T2" fmla="*/ 100 w 486"/>
                <a:gd name="T3" fmla="*/ 200 h 200"/>
                <a:gd name="T4" fmla="*/ 313 w 486"/>
                <a:gd name="T5" fmla="*/ 200 h 200"/>
                <a:gd name="T6" fmla="*/ 486 w 486"/>
                <a:gd name="T7" fmla="*/ 100 h 200"/>
                <a:gd name="T8" fmla="*/ 313 w 486"/>
                <a:gd name="T9" fmla="*/ 0 h 200"/>
                <a:gd name="T10" fmla="*/ 100 w 486"/>
                <a:gd name="T11" fmla="*/ 0 h 200"/>
                <a:gd name="T12" fmla="*/ 0 w 486"/>
                <a:gd name="T13" fmla="*/ 1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6" h="200">
                  <a:moveTo>
                    <a:pt x="0" y="100"/>
                  </a:moveTo>
                  <a:cubicBezTo>
                    <a:pt x="0" y="155"/>
                    <a:pt x="45" y="200"/>
                    <a:pt x="100" y="200"/>
                  </a:cubicBezTo>
                  <a:cubicBezTo>
                    <a:pt x="313" y="200"/>
                    <a:pt x="313" y="200"/>
                    <a:pt x="313" y="200"/>
                  </a:cubicBezTo>
                  <a:cubicBezTo>
                    <a:pt x="486" y="100"/>
                    <a:pt x="486" y="100"/>
                    <a:pt x="486" y="10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45" y="0"/>
                    <a:pt x="0" y="45"/>
                    <a:pt x="0" y="1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9" name="">
              <a:extLst>
                <a:ext uri="{FF2B5EF4-FFF2-40B4-BE49-F238E27FC236}">
                  <a16:creationId xmlns:a16="http://schemas.microsoft.com/office/drawing/2014/main" id="{EFFECF04-60BC-43A4-BD92-FF2AB4AF939A}"/>
                </a:ext>
              </a:extLst>
            </p:cNvPr>
            <p:cNvSpPr/>
            <p:nvPr/>
          </p:nvSpPr>
          <p:spPr>
            <a:xfrm>
              <a:off x="4478591" y="3206175"/>
              <a:ext cx="486571" cy="4865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 anchorCtr="1">
              <a:normAutofit fontScale="85000" lnSpcReduction="10000"/>
            </a:bodyPr>
            <a:lstStyle/>
            <a:p>
              <a:pPr algn="ctr"/>
              <a:r>
                <a:rPr lang="en-AU" sz="1400" smtClean="0">
                  <a:solidFill>
                    <a:schemeClr val="tx1"/>
                  </a:solidFill>
                  <a:latin typeface="Impact" panose="020B0806030902050204" pitchFamily="34" charset="0"/>
                </a:rPr>
                <a:t>0</a:t>
              </a:r>
              <a:r>
                <a:rPr lang="en-AU" sz="100" smtClean="0">
                  <a:solidFill>
                    <a:schemeClr val="tx1"/>
                  </a:solidFill>
                  <a:latin typeface="Impact" panose="020B0806030902050204" pitchFamily="34" charset="0"/>
                </a:rPr>
                <a:t> </a:t>
              </a:r>
              <a:r>
                <a:rPr lang="en-AU" sz="1400" smtClean="0">
                  <a:solidFill>
                    <a:schemeClr val="tx1"/>
                  </a:solidFill>
                  <a:latin typeface="Impact" panose="020B0806030902050204" pitchFamily="34" charset="0"/>
                </a:rPr>
                <a:t>2</a:t>
              </a:r>
              <a:endParaRPr lang="en-AU" sz="1400" dirty="0">
                <a:solidFill>
                  <a:schemeClr val="tx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0" name="">
              <a:extLst>
                <a:ext uri="{FF2B5EF4-FFF2-40B4-BE49-F238E27FC236}">
                  <a16:creationId xmlns:a16="http://schemas.microsoft.com/office/drawing/2014/main" id="{C8B9F2BE-2FCE-433F-A9AF-B0D06D420FBA}"/>
                </a:ext>
              </a:extLst>
            </p:cNvPr>
            <p:cNvSpPr txBox="1"/>
            <p:nvPr/>
          </p:nvSpPr>
          <p:spPr>
            <a:xfrm>
              <a:off x="9327004" y="1866224"/>
              <a:ext cx="1830523" cy="258140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r>
                <a:rPr lang="en-US" altLang="zh-CN" sz="1400" b="1" smtClean="0"/>
                <a:t>Text</a:t>
              </a:r>
              <a:r>
                <a:rPr lang="en-US" altLang="zh-CN" sz="100" b="1" smtClean="0"/>
                <a:t> </a:t>
              </a:r>
              <a:r>
                <a:rPr lang="en-US" altLang="zh-CN" sz="1400" b="1" smtClean="0"/>
                <a:t> </a:t>
              </a:r>
              <a:r>
                <a:rPr lang="en-US" altLang="zh-CN" sz="1400" b="1" dirty="0"/>
                <a:t>here</a:t>
              </a:r>
              <a:endParaRPr lang="zh-CN" altLang="en-US" sz="1400" b="1" dirty="0"/>
            </a:p>
          </p:txBody>
        </p:sp>
        <p:sp>
          <p:nvSpPr>
            <p:cNvPr id="21" name="">
              <a:extLst>
                <a:ext uri="{FF2B5EF4-FFF2-40B4-BE49-F238E27FC236}">
                  <a16:creationId xmlns:a16="http://schemas.microsoft.com/office/drawing/2014/main" id="{91B809D2-94A3-4D8B-8E70-CD7FDBDA0C97}"/>
                </a:ext>
              </a:extLst>
            </p:cNvPr>
            <p:cNvSpPr txBox="1"/>
            <p:nvPr/>
          </p:nvSpPr>
          <p:spPr>
            <a:xfrm>
              <a:off x="9327006" y="2132333"/>
              <a:ext cx="1899070" cy="741179"/>
            </a:xfrm>
            <a:prstGeom prst="rect">
              <a:avLst/>
            </a:prstGeom>
          </p:spPr>
          <p:txBody>
            <a:bodyPr wrap="square" lIns="91440" tIns="45720" rIns="91440" bIns="4572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900" dirty="0">
                  <a:solidFill>
                    <a:srgbClr val="656D78"/>
                  </a:solidFill>
                </a:rPr>
                <a:t>Copy paste fonts. </a:t>
              </a:r>
              <a:r>
                <a:rPr lang="en-US" altLang="zh-CN" sz="900">
                  <a:solidFill>
                    <a:srgbClr val="656D78"/>
                  </a:solidFill>
                </a:rPr>
                <a:t>Choose </a:t>
              </a:r>
              <a:r>
                <a:rPr lang="en-US" altLang="zh-CN" sz="900" smtClean="0">
                  <a:solidFill>
                    <a:srgbClr val="656D78"/>
                  </a:solidFill>
                </a:rPr>
                <a:t>t</a:t>
              </a:r>
              <a:r>
                <a:rPr lang="en-US" altLang="zh-CN" sz="100" smtClean="0">
                  <a:solidFill>
                    <a:srgbClr val="656D78"/>
                  </a:solidFill>
                </a:rPr>
                <a:t> </a:t>
              </a:r>
              <a:r>
                <a:rPr lang="en-US" altLang="zh-CN" sz="900" smtClean="0">
                  <a:solidFill>
                    <a:srgbClr val="656D78"/>
                  </a:solidFill>
                </a:rPr>
                <a:t>he </a:t>
              </a:r>
              <a:r>
                <a:rPr lang="en-US" altLang="zh-CN" sz="900" dirty="0">
                  <a:solidFill>
                    <a:srgbClr val="656D78"/>
                  </a:solidFill>
                </a:rPr>
                <a:t>only option to retain text.</a:t>
              </a:r>
            </a:p>
          </p:txBody>
        </p:sp>
        <p:sp>
          <p:nvSpPr>
            <p:cNvPr id="22" name="">
              <a:extLst>
                <a:ext uri="{FF2B5EF4-FFF2-40B4-BE49-F238E27FC236}">
                  <a16:creationId xmlns:a16="http://schemas.microsoft.com/office/drawing/2014/main" id="{ED52FC30-BC25-49BC-A992-C29D63D5A07D}"/>
                </a:ext>
              </a:extLst>
            </p:cNvPr>
            <p:cNvSpPr txBox="1"/>
            <p:nvPr/>
          </p:nvSpPr>
          <p:spPr>
            <a:xfrm>
              <a:off x="9327004" y="3129067"/>
              <a:ext cx="1830523" cy="256917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r>
                <a:rPr lang="en-US" altLang="zh-CN" sz="1400" b="1" smtClean="0"/>
                <a:t>Text</a:t>
              </a:r>
              <a:r>
                <a:rPr lang="en-US" altLang="zh-CN" sz="100" b="1" smtClean="0"/>
                <a:t> </a:t>
              </a:r>
              <a:r>
                <a:rPr lang="en-US" altLang="zh-CN" sz="1400" b="1" smtClean="0"/>
                <a:t> </a:t>
              </a:r>
              <a:r>
                <a:rPr lang="en-US" altLang="zh-CN" sz="1400" b="1" dirty="0"/>
                <a:t>here</a:t>
              </a:r>
              <a:endParaRPr lang="zh-CN" altLang="en-US" sz="1400" b="1" dirty="0"/>
            </a:p>
          </p:txBody>
        </p:sp>
        <p:sp>
          <p:nvSpPr>
            <p:cNvPr id="23" name="">
              <a:extLst>
                <a:ext uri="{FF2B5EF4-FFF2-40B4-BE49-F238E27FC236}">
                  <a16:creationId xmlns:a16="http://schemas.microsoft.com/office/drawing/2014/main" id="{E0499667-AE24-4F09-9C54-EF6222B0052C}"/>
                </a:ext>
              </a:extLst>
            </p:cNvPr>
            <p:cNvSpPr txBox="1"/>
            <p:nvPr/>
          </p:nvSpPr>
          <p:spPr>
            <a:xfrm>
              <a:off x="9327006" y="3395177"/>
              <a:ext cx="1899070" cy="741179"/>
            </a:xfrm>
            <a:prstGeom prst="rect">
              <a:avLst/>
            </a:prstGeom>
          </p:spPr>
          <p:txBody>
            <a:bodyPr wrap="square" lIns="91440" tIns="45720" rIns="91440" bIns="4572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900" dirty="0">
                  <a:solidFill>
                    <a:srgbClr val="656D78"/>
                  </a:solidFill>
                </a:rPr>
                <a:t>Copy paste fonts. </a:t>
              </a:r>
              <a:r>
                <a:rPr lang="en-US" altLang="zh-CN" sz="900">
                  <a:solidFill>
                    <a:srgbClr val="656D78"/>
                  </a:solidFill>
                </a:rPr>
                <a:t>Choose </a:t>
              </a:r>
              <a:r>
                <a:rPr lang="en-US" altLang="zh-CN" sz="900" smtClean="0">
                  <a:solidFill>
                    <a:srgbClr val="656D78"/>
                  </a:solidFill>
                </a:rPr>
                <a:t>t</a:t>
              </a:r>
              <a:r>
                <a:rPr lang="en-US" altLang="zh-CN" sz="100" smtClean="0">
                  <a:solidFill>
                    <a:srgbClr val="656D78"/>
                  </a:solidFill>
                </a:rPr>
                <a:t> </a:t>
              </a:r>
              <a:r>
                <a:rPr lang="en-US" altLang="zh-CN" sz="900" smtClean="0">
                  <a:solidFill>
                    <a:srgbClr val="656D78"/>
                  </a:solidFill>
                </a:rPr>
                <a:t>he </a:t>
              </a:r>
              <a:r>
                <a:rPr lang="en-US" altLang="zh-CN" sz="900" dirty="0">
                  <a:solidFill>
                    <a:srgbClr val="656D78"/>
                  </a:solidFill>
                </a:rPr>
                <a:t>only option to retain text.</a:t>
              </a:r>
            </a:p>
          </p:txBody>
        </p:sp>
        <p:sp>
          <p:nvSpPr>
            <p:cNvPr id="24" name="">
              <a:extLst>
                <a:ext uri="{FF2B5EF4-FFF2-40B4-BE49-F238E27FC236}">
                  <a16:creationId xmlns:a16="http://schemas.microsoft.com/office/drawing/2014/main" id="{C5ABD990-CEF2-4FC0-8A7F-BBF540447024}"/>
                </a:ext>
              </a:extLst>
            </p:cNvPr>
            <p:cNvSpPr txBox="1"/>
            <p:nvPr/>
          </p:nvSpPr>
          <p:spPr>
            <a:xfrm>
              <a:off x="9327005" y="4391912"/>
              <a:ext cx="1899070" cy="266108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r>
                <a:rPr lang="en-US" altLang="zh-CN" sz="1400" b="1" smtClean="0"/>
                <a:t>Text</a:t>
              </a:r>
              <a:r>
                <a:rPr lang="en-US" altLang="zh-CN" sz="100" b="1" smtClean="0"/>
                <a:t> </a:t>
              </a:r>
              <a:r>
                <a:rPr lang="en-US" altLang="zh-CN" sz="1400" b="1" smtClean="0"/>
                <a:t> </a:t>
              </a:r>
              <a:r>
                <a:rPr lang="en-US" altLang="zh-CN" sz="1400" b="1" dirty="0"/>
                <a:t>here</a:t>
              </a:r>
              <a:endParaRPr lang="zh-CN" altLang="en-US" sz="1400" b="1" dirty="0"/>
            </a:p>
          </p:txBody>
        </p:sp>
        <p:sp>
          <p:nvSpPr>
            <p:cNvPr id="25" name="">
              <a:extLst>
                <a:ext uri="{FF2B5EF4-FFF2-40B4-BE49-F238E27FC236}">
                  <a16:creationId xmlns:a16="http://schemas.microsoft.com/office/drawing/2014/main" id="{4ED361C4-DCE4-4B48-B1EF-3B391450C0D0}"/>
                </a:ext>
              </a:extLst>
            </p:cNvPr>
            <p:cNvSpPr txBox="1"/>
            <p:nvPr/>
          </p:nvSpPr>
          <p:spPr>
            <a:xfrm>
              <a:off x="9327006" y="4658021"/>
              <a:ext cx="1899070" cy="741179"/>
            </a:xfrm>
            <a:prstGeom prst="rect">
              <a:avLst/>
            </a:prstGeom>
          </p:spPr>
          <p:txBody>
            <a:bodyPr wrap="square" lIns="91440" tIns="45720" rIns="91440" bIns="4572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900" dirty="0">
                  <a:solidFill>
                    <a:srgbClr val="656D78"/>
                  </a:solidFill>
                </a:rPr>
                <a:t>Copy paste fonts. </a:t>
              </a:r>
              <a:r>
                <a:rPr lang="en-US" altLang="zh-CN" sz="900">
                  <a:solidFill>
                    <a:srgbClr val="656D78"/>
                  </a:solidFill>
                </a:rPr>
                <a:t>Choose </a:t>
              </a:r>
              <a:r>
                <a:rPr lang="en-US" altLang="zh-CN" sz="900" smtClean="0">
                  <a:solidFill>
                    <a:srgbClr val="656D78"/>
                  </a:solidFill>
                </a:rPr>
                <a:t>t</a:t>
              </a:r>
              <a:r>
                <a:rPr lang="en-US" altLang="zh-CN" sz="100" smtClean="0">
                  <a:solidFill>
                    <a:srgbClr val="656D78"/>
                  </a:solidFill>
                </a:rPr>
                <a:t> </a:t>
              </a:r>
              <a:r>
                <a:rPr lang="en-US" altLang="zh-CN" sz="900" smtClean="0">
                  <a:solidFill>
                    <a:srgbClr val="656D78"/>
                  </a:solidFill>
                </a:rPr>
                <a:t>he </a:t>
              </a:r>
              <a:r>
                <a:rPr lang="en-US" altLang="zh-CN" sz="900" dirty="0">
                  <a:solidFill>
                    <a:srgbClr val="656D78"/>
                  </a:solidFill>
                </a:rPr>
                <a:t>only option to retain text.</a:t>
              </a:r>
            </a:p>
          </p:txBody>
        </p:sp>
        <p:sp>
          <p:nvSpPr>
            <p:cNvPr id="26" name="">
              <a:extLst>
                <a:ext uri="{FF2B5EF4-FFF2-40B4-BE49-F238E27FC236}">
                  <a16:creationId xmlns:a16="http://schemas.microsoft.com/office/drawing/2014/main" id="{D5B99C48-0FA2-4681-994F-547E2AB458C9}"/>
                </a:ext>
              </a:extLst>
            </p:cNvPr>
            <p:cNvSpPr/>
            <p:nvPr/>
          </p:nvSpPr>
          <p:spPr>
            <a:xfrm>
              <a:off x="8564887" y="1896398"/>
              <a:ext cx="585634" cy="565904"/>
            </a:xfrm>
            <a:prstGeom prst="roundRect">
              <a:avLst>
                <a:gd name="adj" fmla="val 16554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 anchorCtr="1">
              <a:normAutofit/>
            </a:bodyPr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7" name="">
              <a:extLst>
                <a:ext uri="{FF2B5EF4-FFF2-40B4-BE49-F238E27FC236}">
                  <a16:creationId xmlns:a16="http://schemas.microsoft.com/office/drawing/2014/main" id="{476E9F31-3410-4E3A-988A-F59E239E9082}"/>
                </a:ext>
              </a:extLst>
            </p:cNvPr>
            <p:cNvSpPr/>
            <p:nvPr/>
          </p:nvSpPr>
          <p:spPr>
            <a:xfrm>
              <a:off x="8564887" y="3159240"/>
              <a:ext cx="585634" cy="565904"/>
            </a:xfrm>
            <a:prstGeom prst="roundRect">
              <a:avLst>
                <a:gd name="adj" fmla="val 1655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 anchorCtr="1">
              <a:normAutofit/>
            </a:bodyPr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8" name="">
              <a:extLst>
                <a:ext uri="{FF2B5EF4-FFF2-40B4-BE49-F238E27FC236}">
                  <a16:creationId xmlns:a16="http://schemas.microsoft.com/office/drawing/2014/main" id="{B771533E-DF3D-4093-AD57-DBD0CD94696B}"/>
                </a:ext>
              </a:extLst>
            </p:cNvPr>
            <p:cNvSpPr/>
            <p:nvPr/>
          </p:nvSpPr>
          <p:spPr>
            <a:xfrm>
              <a:off x="8564887" y="4422083"/>
              <a:ext cx="585634" cy="565904"/>
            </a:xfrm>
            <a:prstGeom prst="roundRect">
              <a:avLst>
                <a:gd name="adj" fmla="val 16554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 anchorCtr="1">
              <a:normAutofit/>
            </a:bodyPr>
            <a:lstStyle/>
            <a:p>
              <a:pPr lvl="0" algn="ctr"/>
              <a:endParaRPr lang="en-US" sz="1600" dirty="0">
                <a:solidFill>
                  <a:schemeClr val="tx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9" name="">
              <a:extLst>
                <a:ext uri="{FF2B5EF4-FFF2-40B4-BE49-F238E27FC236}">
                  <a16:creationId xmlns:a16="http://schemas.microsoft.com/office/drawing/2014/main" id="{5ECD77FA-F3F2-425F-A62A-2380E9AE06EE}"/>
                </a:ext>
              </a:extLst>
            </p:cNvPr>
            <p:cNvSpPr txBox="1"/>
            <p:nvPr/>
          </p:nvSpPr>
          <p:spPr>
            <a:xfrm flipH="1">
              <a:off x="965924" y="1870456"/>
              <a:ext cx="1824333" cy="261878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r"/>
              <a:r>
                <a:rPr lang="en-US" altLang="zh-CN" sz="1400" b="1" smtClean="0"/>
                <a:t>Text</a:t>
              </a:r>
              <a:r>
                <a:rPr lang="en-US" altLang="zh-CN" sz="100" b="1" smtClean="0"/>
                <a:t> </a:t>
              </a:r>
              <a:r>
                <a:rPr lang="en-US" altLang="zh-CN" sz="1400" b="1" smtClean="0"/>
                <a:t> </a:t>
              </a:r>
              <a:r>
                <a:rPr lang="en-US" altLang="zh-CN" sz="1400" b="1" dirty="0"/>
                <a:t>here</a:t>
              </a:r>
              <a:endParaRPr lang="zh-CN" altLang="en-US" sz="1400" b="1" dirty="0"/>
            </a:p>
          </p:txBody>
        </p:sp>
        <p:sp>
          <p:nvSpPr>
            <p:cNvPr id="30" name="">
              <a:extLst>
                <a:ext uri="{FF2B5EF4-FFF2-40B4-BE49-F238E27FC236}">
                  <a16:creationId xmlns:a16="http://schemas.microsoft.com/office/drawing/2014/main" id="{9AD23554-5196-4F81-9246-0D6421D282AC}"/>
                </a:ext>
              </a:extLst>
            </p:cNvPr>
            <p:cNvSpPr txBox="1"/>
            <p:nvPr/>
          </p:nvSpPr>
          <p:spPr>
            <a:xfrm flipH="1">
              <a:off x="932482" y="2136565"/>
              <a:ext cx="1857775" cy="741179"/>
            </a:xfrm>
            <a:prstGeom prst="rect">
              <a:avLst/>
            </a:prstGeom>
          </p:spPr>
          <p:txBody>
            <a:bodyPr wrap="square" lIns="91440" tIns="45720" rIns="91440" bIns="4572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900" dirty="0">
                  <a:solidFill>
                    <a:srgbClr val="656D78"/>
                  </a:solidFill>
                </a:rPr>
                <a:t>Copy paste fonts. </a:t>
              </a:r>
              <a:r>
                <a:rPr lang="en-US" altLang="zh-CN" sz="900">
                  <a:solidFill>
                    <a:srgbClr val="656D78"/>
                  </a:solidFill>
                </a:rPr>
                <a:t>Choose </a:t>
              </a:r>
              <a:r>
                <a:rPr lang="en-US" altLang="zh-CN" sz="900" smtClean="0">
                  <a:solidFill>
                    <a:srgbClr val="656D78"/>
                  </a:solidFill>
                </a:rPr>
                <a:t>t</a:t>
              </a:r>
              <a:r>
                <a:rPr lang="en-US" altLang="zh-CN" sz="100" smtClean="0">
                  <a:solidFill>
                    <a:srgbClr val="656D78"/>
                  </a:solidFill>
                </a:rPr>
                <a:t> </a:t>
              </a:r>
              <a:r>
                <a:rPr lang="en-US" altLang="zh-CN" sz="900" smtClean="0">
                  <a:solidFill>
                    <a:srgbClr val="656D78"/>
                  </a:solidFill>
                </a:rPr>
                <a:t>he </a:t>
              </a:r>
              <a:r>
                <a:rPr lang="en-US" altLang="zh-CN" sz="900" dirty="0">
                  <a:solidFill>
                    <a:srgbClr val="656D78"/>
                  </a:solidFill>
                </a:rPr>
                <a:t>only option to retain text.</a:t>
              </a:r>
            </a:p>
          </p:txBody>
        </p:sp>
        <p:sp>
          <p:nvSpPr>
            <p:cNvPr id="31" name="">
              <a:extLst>
                <a:ext uri="{FF2B5EF4-FFF2-40B4-BE49-F238E27FC236}">
                  <a16:creationId xmlns:a16="http://schemas.microsoft.com/office/drawing/2014/main" id="{B244D798-E67A-4252-AFFF-87608A59C8A8}"/>
                </a:ext>
              </a:extLst>
            </p:cNvPr>
            <p:cNvSpPr txBox="1"/>
            <p:nvPr/>
          </p:nvSpPr>
          <p:spPr>
            <a:xfrm flipH="1">
              <a:off x="965924" y="3133299"/>
              <a:ext cx="1824333" cy="261877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r"/>
              <a:r>
                <a:rPr lang="en-US" altLang="zh-CN" sz="1400" b="1" smtClean="0"/>
                <a:t>Text</a:t>
              </a:r>
              <a:r>
                <a:rPr lang="en-US" altLang="zh-CN" sz="100" b="1" smtClean="0"/>
                <a:t> </a:t>
              </a:r>
              <a:r>
                <a:rPr lang="en-US" altLang="zh-CN" sz="1400" b="1" smtClean="0"/>
                <a:t> </a:t>
              </a:r>
              <a:r>
                <a:rPr lang="en-US" altLang="zh-CN" sz="1400" b="1" dirty="0"/>
                <a:t>here</a:t>
              </a:r>
              <a:endParaRPr lang="zh-CN" altLang="en-US" sz="1400" b="1" dirty="0"/>
            </a:p>
          </p:txBody>
        </p:sp>
        <p:sp>
          <p:nvSpPr>
            <p:cNvPr id="32" name="">
              <a:extLst>
                <a:ext uri="{FF2B5EF4-FFF2-40B4-BE49-F238E27FC236}">
                  <a16:creationId xmlns:a16="http://schemas.microsoft.com/office/drawing/2014/main" id="{794D6413-13E8-40D4-B19B-F7E7916F6FFD}"/>
                </a:ext>
              </a:extLst>
            </p:cNvPr>
            <p:cNvSpPr txBox="1"/>
            <p:nvPr/>
          </p:nvSpPr>
          <p:spPr>
            <a:xfrm flipH="1">
              <a:off x="932482" y="3399409"/>
              <a:ext cx="1857775" cy="741179"/>
            </a:xfrm>
            <a:prstGeom prst="rect">
              <a:avLst/>
            </a:prstGeom>
          </p:spPr>
          <p:txBody>
            <a:bodyPr wrap="square" lIns="91440" tIns="45720" rIns="91440" bIns="4572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900" dirty="0">
                  <a:solidFill>
                    <a:srgbClr val="656D78"/>
                  </a:solidFill>
                </a:rPr>
                <a:t>Copy paste fonts. </a:t>
              </a:r>
              <a:r>
                <a:rPr lang="en-US" altLang="zh-CN" sz="900">
                  <a:solidFill>
                    <a:srgbClr val="656D78"/>
                  </a:solidFill>
                </a:rPr>
                <a:t>Choose </a:t>
              </a:r>
              <a:r>
                <a:rPr lang="en-US" altLang="zh-CN" sz="900" smtClean="0">
                  <a:solidFill>
                    <a:srgbClr val="656D78"/>
                  </a:solidFill>
                </a:rPr>
                <a:t>t</a:t>
              </a:r>
              <a:r>
                <a:rPr lang="en-US" altLang="zh-CN" sz="100" smtClean="0">
                  <a:solidFill>
                    <a:srgbClr val="656D78"/>
                  </a:solidFill>
                </a:rPr>
                <a:t> </a:t>
              </a:r>
              <a:r>
                <a:rPr lang="en-US" altLang="zh-CN" sz="900" smtClean="0">
                  <a:solidFill>
                    <a:srgbClr val="656D78"/>
                  </a:solidFill>
                </a:rPr>
                <a:t>he </a:t>
              </a:r>
              <a:r>
                <a:rPr lang="en-US" altLang="zh-CN" sz="900" dirty="0">
                  <a:solidFill>
                    <a:srgbClr val="656D78"/>
                  </a:solidFill>
                </a:rPr>
                <a:t>only option to retain text.</a:t>
              </a:r>
            </a:p>
          </p:txBody>
        </p:sp>
        <p:sp>
          <p:nvSpPr>
            <p:cNvPr id="33" name="">
              <a:extLst>
                <a:ext uri="{FF2B5EF4-FFF2-40B4-BE49-F238E27FC236}">
                  <a16:creationId xmlns:a16="http://schemas.microsoft.com/office/drawing/2014/main" id="{B3D2C4D7-6783-4B04-9E1C-20BFD9F96918}"/>
                </a:ext>
              </a:extLst>
            </p:cNvPr>
            <p:cNvSpPr txBox="1"/>
            <p:nvPr/>
          </p:nvSpPr>
          <p:spPr>
            <a:xfrm flipH="1">
              <a:off x="965924" y="4396143"/>
              <a:ext cx="1824333" cy="261878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r"/>
              <a:r>
                <a:rPr lang="en-US" altLang="zh-CN" sz="1400" b="1" smtClean="0"/>
                <a:t>Text</a:t>
              </a:r>
              <a:r>
                <a:rPr lang="en-US" altLang="zh-CN" sz="100" b="1" smtClean="0"/>
                <a:t> </a:t>
              </a:r>
              <a:r>
                <a:rPr lang="en-US" altLang="zh-CN" sz="1400" b="1" smtClean="0"/>
                <a:t> </a:t>
              </a:r>
              <a:r>
                <a:rPr lang="en-US" altLang="zh-CN" sz="1400" b="1" dirty="0"/>
                <a:t>here</a:t>
              </a:r>
              <a:endParaRPr lang="zh-CN" altLang="en-US" sz="1400" b="1" dirty="0"/>
            </a:p>
          </p:txBody>
        </p:sp>
        <p:sp>
          <p:nvSpPr>
            <p:cNvPr id="34" name="">
              <a:extLst>
                <a:ext uri="{FF2B5EF4-FFF2-40B4-BE49-F238E27FC236}">
                  <a16:creationId xmlns:a16="http://schemas.microsoft.com/office/drawing/2014/main" id="{E2D4F6D0-63D7-4A18-BC05-BEBF6A9D14D7}"/>
                </a:ext>
              </a:extLst>
            </p:cNvPr>
            <p:cNvSpPr txBox="1"/>
            <p:nvPr/>
          </p:nvSpPr>
          <p:spPr>
            <a:xfrm flipH="1">
              <a:off x="932482" y="4662253"/>
              <a:ext cx="1857775" cy="741179"/>
            </a:xfrm>
            <a:prstGeom prst="rect">
              <a:avLst/>
            </a:prstGeom>
          </p:spPr>
          <p:txBody>
            <a:bodyPr wrap="square" lIns="91440" tIns="45720" rIns="91440" bIns="4572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900" dirty="0">
                  <a:solidFill>
                    <a:srgbClr val="656D78"/>
                  </a:solidFill>
                </a:rPr>
                <a:t>Copy paste fonts. </a:t>
              </a:r>
              <a:r>
                <a:rPr lang="en-US" altLang="zh-CN" sz="900">
                  <a:solidFill>
                    <a:srgbClr val="656D78"/>
                  </a:solidFill>
                </a:rPr>
                <a:t>Choose </a:t>
              </a:r>
              <a:r>
                <a:rPr lang="en-US" altLang="zh-CN" sz="900" smtClean="0">
                  <a:solidFill>
                    <a:srgbClr val="656D78"/>
                  </a:solidFill>
                </a:rPr>
                <a:t>t</a:t>
              </a:r>
              <a:r>
                <a:rPr lang="en-US" altLang="zh-CN" sz="100" smtClean="0">
                  <a:solidFill>
                    <a:srgbClr val="656D78"/>
                  </a:solidFill>
                </a:rPr>
                <a:t> </a:t>
              </a:r>
              <a:r>
                <a:rPr lang="en-US" altLang="zh-CN" sz="900" smtClean="0">
                  <a:solidFill>
                    <a:srgbClr val="656D78"/>
                  </a:solidFill>
                </a:rPr>
                <a:t>he </a:t>
              </a:r>
              <a:r>
                <a:rPr lang="en-US" altLang="zh-CN" sz="900" dirty="0">
                  <a:solidFill>
                    <a:srgbClr val="656D78"/>
                  </a:solidFill>
                </a:rPr>
                <a:t>only option to retain text.</a:t>
              </a:r>
            </a:p>
          </p:txBody>
        </p:sp>
        <p:sp>
          <p:nvSpPr>
            <p:cNvPr id="35" name="">
              <a:extLst>
                <a:ext uri="{FF2B5EF4-FFF2-40B4-BE49-F238E27FC236}">
                  <a16:creationId xmlns:a16="http://schemas.microsoft.com/office/drawing/2014/main" id="{8BAC4E34-28F4-4F4B-AA59-5A5445FDD83D}"/>
                </a:ext>
              </a:extLst>
            </p:cNvPr>
            <p:cNvSpPr/>
            <p:nvPr/>
          </p:nvSpPr>
          <p:spPr>
            <a:xfrm flipH="1">
              <a:off x="2986473" y="3163472"/>
              <a:ext cx="565904" cy="565904"/>
            </a:xfrm>
            <a:prstGeom prst="roundRect">
              <a:avLst>
                <a:gd name="adj" fmla="val 1655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 anchorCtr="1">
              <a:normAutofit/>
            </a:bodyPr>
            <a:lstStyle/>
            <a:p>
              <a:pPr algn="ctr"/>
              <a:endParaRPr lang="en-AU" sz="16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6" name="">
              <a:extLst>
                <a:ext uri="{FF2B5EF4-FFF2-40B4-BE49-F238E27FC236}">
                  <a16:creationId xmlns:a16="http://schemas.microsoft.com/office/drawing/2014/main" id="{CA6B5563-614E-4286-81F6-5F83AC9F32AB}"/>
                </a:ext>
              </a:extLst>
            </p:cNvPr>
            <p:cNvSpPr/>
            <p:nvPr/>
          </p:nvSpPr>
          <p:spPr>
            <a:xfrm flipH="1">
              <a:off x="2986473" y="4426315"/>
              <a:ext cx="565904" cy="565904"/>
            </a:xfrm>
            <a:prstGeom prst="roundRect">
              <a:avLst>
                <a:gd name="adj" fmla="val 16554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 anchorCtr="1">
              <a:normAutofit/>
            </a:bodyPr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7" name="">
              <a:extLst>
                <a:ext uri="{FF2B5EF4-FFF2-40B4-BE49-F238E27FC236}">
                  <a16:creationId xmlns:a16="http://schemas.microsoft.com/office/drawing/2014/main" id="{F83770A1-4F97-4306-814C-8827E51C62B2}"/>
                </a:ext>
              </a:extLst>
            </p:cNvPr>
            <p:cNvSpPr/>
            <p:nvPr/>
          </p:nvSpPr>
          <p:spPr>
            <a:xfrm flipH="1">
              <a:off x="3100485" y="3329767"/>
              <a:ext cx="337880" cy="233314"/>
            </a:xfrm>
            <a:custGeom>
              <a:avLst/>
              <a:gdLst>
                <a:gd name="connsiteX0" fmla="*/ 271918 w 429429"/>
                <a:gd name="connsiteY0" fmla="*/ 270401 h 296532"/>
                <a:gd name="connsiteX1" fmla="*/ 271918 w 429429"/>
                <a:gd name="connsiteY1" fmla="*/ 287244 h 296532"/>
                <a:gd name="connsiteX2" fmla="*/ 157510 w 429429"/>
                <a:gd name="connsiteY2" fmla="*/ 287244 h 296532"/>
                <a:gd name="connsiteX3" fmla="*/ 157510 w 429429"/>
                <a:gd name="connsiteY3" fmla="*/ 270401 h 296532"/>
                <a:gd name="connsiteX4" fmla="*/ 429429 w 429429"/>
                <a:gd name="connsiteY4" fmla="*/ 261113 h 296532"/>
                <a:gd name="connsiteX5" fmla="*/ 0 w 429429"/>
                <a:gd name="connsiteY5" fmla="*/ 261113 h 296532"/>
                <a:gd name="connsiteX6" fmla="*/ 0 w 429429"/>
                <a:gd name="connsiteY6" fmla="*/ 278453 h 296532"/>
                <a:gd name="connsiteX7" fmla="*/ 13794 w 429429"/>
                <a:gd name="connsiteY7" fmla="*/ 296532 h 296532"/>
                <a:gd name="connsiteX8" fmla="*/ 415635 w 429429"/>
                <a:gd name="connsiteY8" fmla="*/ 296532 h 296532"/>
                <a:gd name="connsiteX9" fmla="*/ 429429 w 429429"/>
                <a:gd name="connsiteY9" fmla="*/ 278453 h 296532"/>
                <a:gd name="connsiteX10" fmla="*/ 335480 w 429429"/>
                <a:gd name="connsiteY10" fmla="*/ 29961 h 296532"/>
                <a:gd name="connsiteX11" fmla="*/ 335480 w 429429"/>
                <a:gd name="connsiteY11" fmla="*/ 212544 h 296532"/>
                <a:gd name="connsiteX12" fmla="*/ 93950 w 429429"/>
                <a:gd name="connsiteY12" fmla="*/ 212544 h 296532"/>
                <a:gd name="connsiteX13" fmla="*/ 93950 w 429429"/>
                <a:gd name="connsiteY13" fmla="*/ 29961 h 296532"/>
                <a:gd name="connsiteX14" fmla="*/ 331609 w 429429"/>
                <a:gd name="connsiteY14" fmla="*/ 0 h 296532"/>
                <a:gd name="connsiteX15" fmla="*/ 97821 w 429429"/>
                <a:gd name="connsiteY15" fmla="*/ 0 h 296532"/>
                <a:gd name="connsiteX16" fmla="*/ 57403 w 429429"/>
                <a:gd name="connsiteY16" fmla="*/ 40418 h 296532"/>
                <a:gd name="connsiteX17" fmla="*/ 57403 w 429429"/>
                <a:gd name="connsiteY17" fmla="*/ 202087 h 296532"/>
                <a:gd name="connsiteX18" fmla="*/ 97821 w 429429"/>
                <a:gd name="connsiteY18" fmla="*/ 242505 h 296532"/>
                <a:gd name="connsiteX19" fmla="*/ 331609 w 429429"/>
                <a:gd name="connsiteY19" fmla="*/ 242505 h 296532"/>
                <a:gd name="connsiteX20" fmla="*/ 372027 w 429429"/>
                <a:gd name="connsiteY20" fmla="*/ 202087 h 296532"/>
                <a:gd name="connsiteX21" fmla="*/ 372027 w 429429"/>
                <a:gd name="connsiteY21" fmla="*/ 40418 h 296532"/>
                <a:gd name="connsiteX22" fmla="*/ 331609 w 429429"/>
                <a:gd name="connsiteY22" fmla="*/ 0 h 296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29429" h="296532">
                  <a:moveTo>
                    <a:pt x="271918" y="270401"/>
                  </a:moveTo>
                  <a:lnTo>
                    <a:pt x="271918" y="287244"/>
                  </a:lnTo>
                  <a:lnTo>
                    <a:pt x="157510" y="287244"/>
                  </a:lnTo>
                  <a:lnTo>
                    <a:pt x="157510" y="270401"/>
                  </a:lnTo>
                  <a:close/>
                  <a:moveTo>
                    <a:pt x="429429" y="261113"/>
                  </a:moveTo>
                  <a:lnTo>
                    <a:pt x="0" y="261113"/>
                  </a:lnTo>
                  <a:lnTo>
                    <a:pt x="0" y="278453"/>
                  </a:lnTo>
                  <a:cubicBezTo>
                    <a:pt x="0" y="288438"/>
                    <a:pt x="6176" y="296532"/>
                    <a:pt x="13794" y="296532"/>
                  </a:cubicBezTo>
                  <a:lnTo>
                    <a:pt x="415635" y="296532"/>
                  </a:lnTo>
                  <a:cubicBezTo>
                    <a:pt x="423253" y="296532"/>
                    <a:pt x="429429" y="288438"/>
                    <a:pt x="429429" y="278453"/>
                  </a:cubicBezTo>
                  <a:close/>
                  <a:moveTo>
                    <a:pt x="335480" y="29961"/>
                  </a:moveTo>
                  <a:lnTo>
                    <a:pt x="335480" y="212544"/>
                  </a:lnTo>
                  <a:lnTo>
                    <a:pt x="93950" y="212544"/>
                  </a:lnTo>
                  <a:lnTo>
                    <a:pt x="93950" y="29961"/>
                  </a:lnTo>
                  <a:close/>
                  <a:moveTo>
                    <a:pt x="331609" y="0"/>
                  </a:moveTo>
                  <a:lnTo>
                    <a:pt x="97821" y="0"/>
                  </a:lnTo>
                  <a:cubicBezTo>
                    <a:pt x="75499" y="0"/>
                    <a:pt x="57403" y="18096"/>
                    <a:pt x="57403" y="40418"/>
                  </a:cubicBezTo>
                  <a:lnTo>
                    <a:pt x="57403" y="202087"/>
                  </a:lnTo>
                  <a:cubicBezTo>
                    <a:pt x="57403" y="224409"/>
                    <a:pt x="75499" y="242505"/>
                    <a:pt x="97821" y="242505"/>
                  </a:cubicBezTo>
                  <a:lnTo>
                    <a:pt x="331609" y="242505"/>
                  </a:lnTo>
                  <a:cubicBezTo>
                    <a:pt x="353931" y="242505"/>
                    <a:pt x="372027" y="224409"/>
                    <a:pt x="372027" y="202087"/>
                  </a:cubicBezTo>
                  <a:lnTo>
                    <a:pt x="372027" y="40418"/>
                  </a:lnTo>
                  <a:cubicBezTo>
                    <a:pt x="372027" y="18096"/>
                    <a:pt x="353931" y="0"/>
                    <a:pt x="3316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8" name="">
              <a:extLst>
                <a:ext uri="{FF2B5EF4-FFF2-40B4-BE49-F238E27FC236}">
                  <a16:creationId xmlns:a16="http://schemas.microsoft.com/office/drawing/2014/main" id="{95284053-1EED-4423-BE48-2666E7F994BF}"/>
                </a:ext>
              </a:extLst>
            </p:cNvPr>
            <p:cNvSpPr/>
            <p:nvPr/>
          </p:nvSpPr>
          <p:spPr>
            <a:xfrm flipH="1">
              <a:off x="3100485" y="4592610"/>
              <a:ext cx="337880" cy="233314"/>
            </a:xfrm>
            <a:custGeom>
              <a:avLst/>
              <a:gdLst>
                <a:gd name="connsiteX0" fmla="*/ 271918 w 429429"/>
                <a:gd name="connsiteY0" fmla="*/ 270401 h 296532"/>
                <a:gd name="connsiteX1" fmla="*/ 271918 w 429429"/>
                <a:gd name="connsiteY1" fmla="*/ 287244 h 296532"/>
                <a:gd name="connsiteX2" fmla="*/ 157510 w 429429"/>
                <a:gd name="connsiteY2" fmla="*/ 287244 h 296532"/>
                <a:gd name="connsiteX3" fmla="*/ 157510 w 429429"/>
                <a:gd name="connsiteY3" fmla="*/ 270401 h 296532"/>
                <a:gd name="connsiteX4" fmla="*/ 429429 w 429429"/>
                <a:gd name="connsiteY4" fmla="*/ 261113 h 296532"/>
                <a:gd name="connsiteX5" fmla="*/ 0 w 429429"/>
                <a:gd name="connsiteY5" fmla="*/ 261113 h 296532"/>
                <a:gd name="connsiteX6" fmla="*/ 0 w 429429"/>
                <a:gd name="connsiteY6" fmla="*/ 278453 h 296532"/>
                <a:gd name="connsiteX7" fmla="*/ 13794 w 429429"/>
                <a:gd name="connsiteY7" fmla="*/ 296532 h 296532"/>
                <a:gd name="connsiteX8" fmla="*/ 415635 w 429429"/>
                <a:gd name="connsiteY8" fmla="*/ 296532 h 296532"/>
                <a:gd name="connsiteX9" fmla="*/ 429429 w 429429"/>
                <a:gd name="connsiteY9" fmla="*/ 278453 h 296532"/>
                <a:gd name="connsiteX10" fmla="*/ 335480 w 429429"/>
                <a:gd name="connsiteY10" fmla="*/ 29961 h 296532"/>
                <a:gd name="connsiteX11" fmla="*/ 335480 w 429429"/>
                <a:gd name="connsiteY11" fmla="*/ 212544 h 296532"/>
                <a:gd name="connsiteX12" fmla="*/ 93950 w 429429"/>
                <a:gd name="connsiteY12" fmla="*/ 212544 h 296532"/>
                <a:gd name="connsiteX13" fmla="*/ 93950 w 429429"/>
                <a:gd name="connsiteY13" fmla="*/ 29961 h 296532"/>
                <a:gd name="connsiteX14" fmla="*/ 331609 w 429429"/>
                <a:gd name="connsiteY14" fmla="*/ 0 h 296532"/>
                <a:gd name="connsiteX15" fmla="*/ 97821 w 429429"/>
                <a:gd name="connsiteY15" fmla="*/ 0 h 296532"/>
                <a:gd name="connsiteX16" fmla="*/ 57403 w 429429"/>
                <a:gd name="connsiteY16" fmla="*/ 40418 h 296532"/>
                <a:gd name="connsiteX17" fmla="*/ 57403 w 429429"/>
                <a:gd name="connsiteY17" fmla="*/ 202087 h 296532"/>
                <a:gd name="connsiteX18" fmla="*/ 97821 w 429429"/>
                <a:gd name="connsiteY18" fmla="*/ 242505 h 296532"/>
                <a:gd name="connsiteX19" fmla="*/ 331609 w 429429"/>
                <a:gd name="connsiteY19" fmla="*/ 242505 h 296532"/>
                <a:gd name="connsiteX20" fmla="*/ 372027 w 429429"/>
                <a:gd name="connsiteY20" fmla="*/ 202087 h 296532"/>
                <a:gd name="connsiteX21" fmla="*/ 372027 w 429429"/>
                <a:gd name="connsiteY21" fmla="*/ 40418 h 296532"/>
                <a:gd name="connsiteX22" fmla="*/ 331609 w 429429"/>
                <a:gd name="connsiteY22" fmla="*/ 0 h 296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29429" h="296532">
                  <a:moveTo>
                    <a:pt x="271918" y="270401"/>
                  </a:moveTo>
                  <a:lnTo>
                    <a:pt x="271918" y="287244"/>
                  </a:lnTo>
                  <a:lnTo>
                    <a:pt x="157510" y="287244"/>
                  </a:lnTo>
                  <a:lnTo>
                    <a:pt x="157510" y="270401"/>
                  </a:lnTo>
                  <a:close/>
                  <a:moveTo>
                    <a:pt x="429429" y="261113"/>
                  </a:moveTo>
                  <a:lnTo>
                    <a:pt x="0" y="261113"/>
                  </a:lnTo>
                  <a:lnTo>
                    <a:pt x="0" y="278453"/>
                  </a:lnTo>
                  <a:cubicBezTo>
                    <a:pt x="0" y="288438"/>
                    <a:pt x="6176" y="296532"/>
                    <a:pt x="13794" y="296532"/>
                  </a:cubicBezTo>
                  <a:lnTo>
                    <a:pt x="415635" y="296532"/>
                  </a:lnTo>
                  <a:cubicBezTo>
                    <a:pt x="423253" y="296532"/>
                    <a:pt x="429429" y="288438"/>
                    <a:pt x="429429" y="278453"/>
                  </a:cubicBezTo>
                  <a:close/>
                  <a:moveTo>
                    <a:pt x="335480" y="29961"/>
                  </a:moveTo>
                  <a:lnTo>
                    <a:pt x="335480" y="212544"/>
                  </a:lnTo>
                  <a:lnTo>
                    <a:pt x="93950" y="212544"/>
                  </a:lnTo>
                  <a:lnTo>
                    <a:pt x="93950" y="29961"/>
                  </a:lnTo>
                  <a:close/>
                  <a:moveTo>
                    <a:pt x="331609" y="0"/>
                  </a:moveTo>
                  <a:lnTo>
                    <a:pt x="97821" y="0"/>
                  </a:lnTo>
                  <a:cubicBezTo>
                    <a:pt x="75499" y="0"/>
                    <a:pt x="57403" y="18096"/>
                    <a:pt x="57403" y="40418"/>
                  </a:cubicBezTo>
                  <a:lnTo>
                    <a:pt x="57403" y="202087"/>
                  </a:lnTo>
                  <a:cubicBezTo>
                    <a:pt x="57403" y="224409"/>
                    <a:pt x="75499" y="242505"/>
                    <a:pt x="97821" y="242505"/>
                  </a:cubicBezTo>
                  <a:lnTo>
                    <a:pt x="331609" y="242505"/>
                  </a:lnTo>
                  <a:cubicBezTo>
                    <a:pt x="353931" y="242505"/>
                    <a:pt x="372027" y="224409"/>
                    <a:pt x="372027" y="202087"/>
                  </a:cubicBezTo>
                  <a:lnTo>
                    <a:pt x="372027" y="40418"/>
                  </a:lnTo>
                  <a:cubicBezTo>
                    <a:pt x="372027" y="18096"/>
                    <a:pt x="353931" y="0"/>
                    <a:pt x="331609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9" name="">
              <a:extLst>
                <a:ext uri="{FF2B5EF4-FFF2-40B4-BE49-F238E27FC236}">
                  <a16:creationId xmlns:a16="http://schemas.microsoft.com/office/drawing/2014/main" id="{70C638CD-90DF-4D71-9F98-8088E39353A0}"/>
                </a:ext>
              </a:extLst>
            </p:cNvPr>
            <p:cNvSpPr/>
            <p:nvPr/>
          </p:nvSpPr>
          <p:spPr>
            <a:xfrm flipH="1">
              <a:off x="8688764" y="4588378"/>
              <a:ext cx="337880" cy="233314"/>
            </a:xfrm>
            <a:custGeom>
              <a:avLst/>
              <a:gdLst>
                <a:gd name="connsiteX0" fmla="*/ 271918 w 429429"/>
                <a:gd name="connsiteY0" fmla="*/ 270401 h 296532"/>
                <a:gd name="connsiteX1" fmla="*/ 271918 w 429429"/>
                <a:gd name="connsiteY1" fmla="*/ 287244 h 296532"/>
                <a:gd name="connsiteX2" fmla="*/ 157510 w 429429"/>
                <a:gd name="connsiteY2" fmla="*/ 287244 h 296532"/>
                <a:gd name="connsiteX3" fmla="*/ 157510 w 429429"/>
                <a:gd name="connsiteY3" fmla="*/ 270401 h 296532"/>
                <a:gd name="connsiteX4" fmla="*/ 429429 w 429429"/>
                <a:gd name="connsiteY4" fmla="*/ 261113 h 296532"/>
                <a:gd name="connsiteX5" fmla="*/ 0 w 429429"/>
                <a:gd name="connsiteY5" fmla="*/ 261113 h 296532"/>
                <a:gd name="connsiteX6" fmla="*/ 0 w 429429"/>
                <a:gd name="connsiteY6" fmla="*/ 278453 h 296532"/>
                <a:gd name="connsiteX7" fmla="*/ 13794 w 429429"/>
                <a:gd name="connsiteY7" fmla="*/ 296532 h 296532"/>
                <a:gd name="connsiteX8" fmla="*/ 415635 w 429429"/>
                <a:gd name="connsiteY8" fmla="*/ 296532 h 296532"/>
                <a:gd name="connsiteX9" fmla="*/ 429429 w 429429"/>
                <a:gd name="connsiteY9" fmla="*/ 278453 h 296532"/>
                <a:gd name="connsiteX10" fmla="*/ 335480 w 429429"/>
                <a:gd name="connsiteY10" fmla="*/ 29961 h 296532"/>
                <a:gd name="connsiteX11" fmla="*/ 335480 w 429429"/>
                <a:gd name="connsiteY11" fmla="*/ 212544 h 296532"/>
                <a:gd name="connsiteX12" fmla="*/ 93950 w 429429"/>
                <a:gd name="connsiteY12" fmla="*/ 212544 h 296532"/>
                <a:gd name="connsiteX13" fmla="*/ 93950 w 429429"/>
                <a:gd name="connsiteY13" fmla="*/ 29961 h 296532"/>
                <a:gd name="connsiteX14" fmla="*/ 331609 w 429429"/>
                <a:gd name="connsiteY14" fmla="*/ 0 h 296532"/>
                <a:gd name="connsiteX15" fmla="*/ 97821 w 429429"/>
                <a:gd name="connsiteY15" fmla="*/ 0 h 296532"/>
                <a:gd name="connsiteX16" fmla="*/ 57403 w 429429"/>
                <a:gd name="connsiteY16" fmla="*/ 40418 h 296532"/>
                <a:gd name="connsiteX17" fmla="*/ 57403 w 429429"/>
                <a:gd name="connsiteY17" fmla="*/ 202087 h 296532"/>
                <a:gd name="connsiteX18" fmla="*/ 97821 w 429429"/>
                <a:gd name="connsiteY18" fmla="*/ 242505 h 296532"/>
                <a:gd name="connsiteX19" fmla="*/ 331609 w 429429"/>
                <a:gd name="connsiteY19" fmla="*/ 242505 h 296532"/>
                <a:gd name="connsiteX20" fmla="*/ 372027 w 429429"/>
                <a:gd name="connsiteY20" fmla="*/ 202087 h 296532"/>
                <a:gd name="connsiteX21" fmla="*/ 372027 w 429429"/>
                <a:gd name="connsiteY21" fmla="*/ 40418 h 296532"/>
                <a:gd name="connsiteX22" fmla="*/ 331609 w 429429"/>
                <a:gd name="connsiteY22" fmla="*/ 0 h 296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29429" h="296532">
                  <a:moveTo>
                    <a:pt x="271918" y="270401"/>
                  </a:moveTo>
                  <a:lnTo>
                    <a:pt x="271918" y="287244"/>
                  </a:lnTo>
                  <a:lnTo>
                    <a:pt x="157510" y="287244"/>
                  </a:lnTo>
                  <a:lnTo>
                    <a:pt x="157510" y="270401"/>
                  </a:lnTo>
                  <a:close/>
                  <a:moveTo>
                    <a:pt x="429429" y="261113"/>
                  </a:moveTo>
                  <a:lnTo>
                    <a:pt x="0" y="261113"/>
                  </a:lnTo>
                  <a:lnTo>
                    <a:pt x="0" y="278453"/>
                  </a:lnTo>
                  <a:cubicBezTo>
                    <a:pt x="0" y="288438"/>
                    <a:pt x="6176" y="296532"/>
                    <a:pt x="13794" y="296532"/>
                  </a:cubicBezTo>
                  <a:lnTo>
                    <a:pt x="415635" y="296532"/>
                  </a:lnTo>
                  <a:cubicBezTo>
                    <a:pt x="423253" y="296532"/>
                    <a:pt x="429429" y="288438"/>
                    <a:pt x="429429" y="278453"/>
                  </a:cubicBezTo>
                  <a:close/>
                  <a:moveTo>
                    <a:pt x="335480" y="29961"/>
                  </a:moveTo>
                  <a:lnTo>
                    <a:pt x="335480" y="212544"/>
                  </a:lnTo>
                  <a:lnTo>
                    <a:pt x="93950" y="212544"/>
                  </a:lnTo>
                  <a:lnTo>
                    <a:pt x="93950" y="29961"/>
                  </a:lnTo>
                  <a:close/>
                  <a:moveTo>
                    <a:pt x="331609" y="0"/>
                  </a:moveTo>
                  <a:lnTo>
                    <a:pt x="97821" y="0"/>
                  </a:lnTo>
                  <a:cubicBezTo>
                    <a:pt x="75499" y="0"/>
                    <a:pt x="57403" y="18096"/>
                    <a:pt x="57403" y="40418"/>
                  </a:cubicBezTo>
                  <a:lnTo>
                    <a:pt x="57403" y="202087"/>
                  </a:lnTo>
                  <a:cubicBezTo>
                    <a:pt x="57403" y="224409"/>
                    <a:pt x="75499" y="242505"/>
                    <a:pt x="97821" y="242505"/>
                  </a:cubicBezTo>
                  <a:lnTo>
                    <a:pt x="331609" y="242505"/>
                  </a:lnTo>
                  <a:cubicBezTo>
                    <a:pt x="353931" y="242505"/>
                    <a:pt x="372027" y="224409"/>
                    <a:pt x="372027" y="202087"/>
                  </a:cubicBezTo>
                  <a:lnTo>
                    <a:pt x="372027" y="40418"/>
                  </a:lnTo>
                  <a:cubicBezTo>
                    <a:pt x="372027" y="18096"/>
                    <a:pt x="353931" y="0"/>
                    <a:pt x="331609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0" name="">
              <a:extLst>
                <a:ext uri="{FF2B5EF4-FFF2-40B4-BE49-F238E27FC236}">
                  <a16:creationId xmlns:a16="http://schemas.microsoft.com/office/drawing/2014/main" id="{A3AC3CB0-FE99-47DC-A294-94294EDC0DE2}"/>
                </a:ext>
              </a:extLst>
            </p:cNvPr>
            <p:cNvSpPr/>
            <p:nvPr/>
          </p:nvSpPr>
          <p:spPr>
            <a:xfrm flipH="1">
              <a:off x="8688764" y="3325535"/>
              <a:ext cx="337880" cy="233314"/>
            </a:xfrm>
            <a:custGeom>
              <a:avLst/>
              <a:gdLst>
                <a:gd name="connsiteX0" fmla="*/ 271918 w 429429"/>
                <a:gd name="connsiteY0" fmla="*/ 270401 h 296532"/>
                <a:gd name="connsiteX1" fmla="*/ 271918 w 429429"/>
                <a:gd name="connsiteY1" fmla="*/ 287244 h 296532"/>
                <a:gd name="connsiteX2" fmla="*/ 157510 w 429429"/>
                <a:gd name="connsiteY2" fmla="*/ 287244 h 296532"/>
                <a:gd name="connsiteX3" fmla="*/ 157510 w 429429"/>
                <a:gd name="connsiteY3" fmla="*/ 270401 h 296532"/>
                <a:gd name="connsiteX4" fmla="*/ 429429 w 429429"/>
                <a:gd name="connsiteY4" fmla="*/ 261113 h 296532"/>
                <a:gd name="connsiteX5" fmla="*/ 0 w 429429"/>
                <a:gd name="connsiteY5" fmla="*/ 261113 h 296532"/>
                <a:gd name="connsiteX6" fmla="*/ 0 w 429429"/>
                <a:gd name="connsiteY6" fmla="*/ 278453 h 296532"/>
                <a:gd name="connsiteX7" fmla="*/ 13794 w 429429"/>
                <a:gd name="connsiteY7" fmla="*/ 296532 h 296532"/>
                <a:gd name="connsiteX8" fmla="*/ 415635 w 429429"/>
                <a:gd name="connsiteY8" fmla="*/ 296532 h 296532"/>
                <a:gd name="connsiteX9" fmla="*/ 429429 w 429429"/>
                <a:gd name="connsiteY9" fmla="*/ 278453 h 296532"/>
                <a:gd name="connsiteX10" fmla="*/ 335480 w 429429"/>
                <a:gd name="connsiteY10" fmla="*/ 29961 h 296532"/>
                <a:gd name="connsiteX11" fmla="*/ 335480 w 429429"/>
                <a:gd name="connsiteY11" fmla="*/ 212544 h 296532"/>
                <a:gd name="connsiteX12" fmla="*/ 93950 w 429429"/>
                <a:gd name="connsiteY12" fmla="*/ 212544 h 296532"/>
                <a:gd name="connsiteX13" fmla="*/ 93950 w 429429"/>
                <a:gd name="connsiteY13" fmla="*/ 29961 h 296532"/>
                <a:gd name="connsiteX14" fmla="*/ 331609 w 429429"/>
                <a:gd name="connsiteY14" fmla="*/ 0 h 296532"/>
                <a:gd name="connsiteX15" fmla="*/ 97821 w 429429"/>
                <a:gd name="connsiteY15" fmla="*/ 0 h 296532"/>
                <a:gd name="connsiteX16" fmla="*/ 57403 w 429429"/>
                <a:gd name="connsiteY16" fmla="*/ 40418 h 296532"/>
                <a:gd name="connsiteX17" fmla="*/ 57403 w 429429"/>
                <a:gd name="connsiteY17" fmla="*/ 202087 h 296532"/>
                <a:gd name="connsiteX18" fmla="*/ 97821 w 429429"/>
                <a:gd name="connsiteY18" fmla="*/ 242505 h 296532"/>
                <a:gd name="connsiteX19" fmla="*/ 331609 w 429429"/>
                <a:gd name="connsiteY19" fmla="*/ 242505 h 296532"/>
                <a:gd name="connsiteX20" fmla="*/ 372027 w 429429"/>
                <a:gd name="connsiteY20" fmla="*/ 202087 h 296532"/>
                <a:gd name="connsiteX21" fmla="*/ 372027 w 429429"/>
                <a:gd name="connsiteY21" fmla="*/ 40418 h 296532"/>
                <a:gd name="connsiteX22" fmla="*/ 331609 w 429429"/>
                <a:gd name="connsiteY22" fmla="*/ 0 h 296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29429" h="296532">
                  <a:moveTo>
                    <a:pt x="271918" y="270401"/>
                  </a:moveTo>
                  <a:lnTo>
                    <a:pt x="271918" y="287244"/>
                  </a:lnTo>
                  <a:lnTo>
                    <a:pt x="157510" y="287244"/>
                  </a:lnTo>
                  <a:lnTo>
                    <a:pt x="157510" y="270401"/>
                  </a:lnTo>
                  <a:close/>
                  <a:moveTo>
                    <a:pt x="429429" y="261113"/>
                  </a:moveTo>
                  <a:lnTo>
                    <a:pt x="0" y="261113"/>
                  </a:lnTo>
                  <a:lnTo>
                    <a:pt x="0" y="278453"/>
                  </a:lnTo>
                  <a:cubicBezTo>
                    <a:pt x="0" y="288438"/>
                    <a:pt x="6176" y="296532"/>
                    <a:pt x="13794" y="296532"/>
                  </a:cubicBezTo>
                  <a:lnTo>
                    <a:pt x="415635" y="296532"/>
                  </a:lnTo>
                  <a:cubicBezTo>
                    <a:pt x="423253" y="296532"/>
                    <a:pt x="429429" y="288438"/>
                    <a:pt x="429429" y="278453"/>
                  </a:cubicBezTo>
                  <a:close/>
                  <a:moveTo>
                    <a:pt x="335480" y="29961"/>
                  </a:moveTo>
                  <a:lnTo>
                    <a:pt x="335480" y="212544"/>
                  </a:lnTo>
                  <a:lnTo>
                    <a:pt x="93950" y="212544"/>
                  </a:lnTo>
                  <a:lnTo>
                    <a:pt x="93950" y="29961"/>
                  </a:lnTo>
                  <a:close/>
                  <a:moveTo>
                    <a:pt x="331609" y="0"/>
                  </a:moveTo>
                  <a:lnTo>
                    <a:pt x="97821" y="0"/>
                  </a:lnTo>
                  <a:cubicBezTo>
                    <a:pt x="75499" y="0"/>
                    <a:pt x="57403" y="18096"/>
                    <a:pt x="57403" y="40418"/>
                  </a:cubicBezTo>
                  <a:lnTo>
                    <a:pt x="57403" y="202087"/>
                  </a:lnTo>
                  <a:cubicBezTo>
                    <a:pt x="57403" y="224409"/>
                    <a:pt x="75499" y="242505"/>
                    <a:pt x="97821" y="242505"/>
                  </a:cubicBezTo>
                  <a:lnTo>
                    <a:pt x="331609" y="242505"/>
                  </a:lnTo>
                  <a:cubicBezTo>
                    <a:pt x="353931" y="242505"/>
                    <a:pt x="372027" y="224409"/>
                    <a:pt x="372027" y="202087"/>
                  </a:cubicBezTo>
                  <a:lnTo>
                    <a:pt x="372027" y="40418"/>
                  </a:lnTo>
                  <a:cubicBezTo>
                    <a:pt x="372027" y="18096"/>
                    <a:pt x="353931" y="0"/>
                    <a:pt x="3316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1" name="">
              <a:extLst>
                <a:ext uri="{FF2B5EF4-FFF2-40B4-BE49-F238E27FC236}">
                  <a16:creationId xmlns:a16="http://schemas.microsoft.com/office/drawing/2014/main" id="{BFBE8645-04F6-4C75-9990-E6BFC67F6D3E}"/>
                </a:ext>
              </a:extLst>
            </p:cNvPr>
            <p:cNvSpPr/>
            <p:nvPr/>
          </p:nvSpPr>
          <p:spPr>
            <a:xfrm flipH="1">
              <a:off x="8688764" y="2062693"/>
              <a:ext cx="337880" cy="233314"/>
            </a:xfrm>
            <a:custGeom>
              <a:avLst/>
              <a:gdLst>
                <a:gd name="connsiteX0" fmla="*/ 271918 w 429429"/>
                <a:gd name="connsiteY0" fmla="*/ 270401 h 296532"/>
                <a:gd name="connsiteX1" fmla="*/ 271918 w 429429"/>
                <a:gd name="connsiteY1" fmla="*/ 287244 h 296532"/>
                <a:gd name="connsiteX2" fmla="*/ 157510 w 429429"/>
                <a:gd name="connsiteY2" fmla="*/ 287244 h 296532"/>
                <a:gd name="connsiteX3" fmla="*/ 157510 w 429429"/>
                <a:gd name="connsiteY3" fmla="*/ 270401 h 296532"/>
                <a:gd name="connsiteX4" fmla="*/ 429429 w 429429"/>
                <a:gd name="connsiteY4" fmla="*/ 261113 h 296532"/>
                <a:gd name="connsiteX5" fmla="*/ 0 w 429429"/>
                <a:gd name="connsiteY5" fmla="*/ 261113 h 296532"/>
                <a:gd name="connsiteX6" fmla="*/ 0 w 429429"/>
                <a:gd name="connsiteY6" fmla="*/ 278453 h 296532"/>
                <a:gd name="connsiteX7" fmla="*/ 13794 w 429429"/>
                <a:gd name="connsiteY7" fmla="*/ 296532 h 296532"/>
                <a:gd name="connsiteX8" fmla="*/ 415635 w 429429"/>
                <a:gd name="connsiteY8" fmla="*/ 296532 h 296532"/>
                <a:gd name="connsiteX9" fmla="*/ 429429 w 429429"/>
                <a:gd name="connsiteY9" fmla="*/ 278453 h 296532"/>
                <a:gd name="connsiteX10" fmla="*/ 335480 w 429429"/>
                <a:gd name="connsiteY10" fmla="*/ 29961 h 296532"/>
                <a:gd name="connsiteX11" fmla="*/ 335480 w 429429"/>
                <a:gd name="connsiteY11" fmla="*/ 212544 h 296532"/>
                <a:gd name="connsiteX12" fmla="*/ 93950 w 429429"/>
                <a:gd name="connsiteY12" fmla="*/ 212544 h 296532"/>
                <a:gd name="connsiteX13" fmla="*/ 93950 w 429429"/>
                <a:gd name="connsiteY13" fmla="*/ 29961 h 296532"/>
                <a:gd name="connsiteX14" fmla="*/ 331609 w 429429"/>
                <a:gd name="connsiteY14" fmla="*/ 0 h 296532"/>
                <a:gd name="connsiteX15" fmla="*/ 97821 w 429429"/>
                <a:gd name="connsiteY15" fmla="*/ 0 h 296532"/>
                <a:gd name="connsiteX16" fmla="*/ 57403 w 429429"/>
                <a:gd name="connsiteY16" fmla="*/ 40418 h 296532"/>
                <a:gd name="connsiteX17" fmla="*/ 57403 w 429429"/>
                <a:gd name="connsiteY17" fmla="*/ 202087 h 296532"/>
                <a:gd name="connsiteX18" fmla="*/ 97821 w 429429"/>
                <a:gd name="connsiteY18" fmla="*/ 242505 h 296532"/>
                <a:gd name="connsiteX19" fmla="*/ 331609 w 429429"/>
                <a:gd name="connsiteY19" fmla="*/ 242505 h 296532"/>
                <a:gd name="connsiteX20" fmla="*/ 372027 w 429429"/>
                <a:gd name="connsiteY20" fmla="*/ 202087 h 296532"/>
                <a:gd name="connsiteX21" fmla="*/ 372027 w 429429"/>
                <a:gd name="connsiteY21" fmla="*/ 40418 h 296532"/>
                <a:gd name="connsiteX22" fmla="*/ 331609 w 429429"/>
                <a:gd name="connsiteY22" fmla="*/ 0 h 296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29429" h="296532">
                  <a:moveTo>
                    <a:pt x="271918" y="270401"/>
                  </a:moveTo>
                  <a:lnTo>
                    <a:pt x="271918" y="287244"/>
                  </a:lnTo>
                  <a:lnTo>
                    <a:pt x="157510" y="287244"/>
                  </a:lnTo>
                  <a:lnTo>
                    <a:pt x="157510" y="270401"/>
                  </a:lnTo>
                  <a:close/>
                  <a:moveTo>
                    <a:pt x="429429" y="261113"/>
                  </a:moveTo>
                  <a:lnTo>
                    <a:pt x="0" y="261113"/>
                  </a:lnTo>
                  <a:lnTo>
                    <a:pt x="0" y="278453"/>
                  </a:lnTo>
                  <a:cubicBezTo>
                    <a:pt x="0" y="288438"/>
                    <a:pt x="6176" y="296532"/>
                    <a:pt x="13794" y="296532"/>
                  </a:cubicBezTo>
                  <a:lnTo>
                    <a:pt x="415635" y="296532"/>
                  </a:lnTo>
                  <a:cubicBezTo>
                    <a:pt x="423253" y="296532"/>
                    <a:pt x="429429" y="288438"/>
                    <a:pt x="429429" y="278453"/>
                  </a:cubicBezTo>
                  <a:close/>
                  <a:moveTo>
                    <a:pt x="335480" y="29961"/>
                  </a:moveTo>
                  <a:lnTo>
                    <a:pt x="335480" y="212544"/>
                  </a:lnTo>
                  <a:lnTo>
                    <a:pt x="93950" y="212544"/>
                  </a:lnTo>
                  <a:lnTo>
                    <a:pt x="93950" y="29961"/>
                  </a:lnTo>
                  <a:close/>
                  <a:moveTo>
                    <a:pt x="331609" y="0"/>
                  </a:moveTo>
                  <a:lnTo>
                    <a:pt x="97821" y="0"/>
                  </a:lnTo>
                  <a:cubicBezTo>
                    <a:pt x="75499" y="0"/>
                    <a:pt x="57403" y="18096"/>
                    <a:pt x="57403" y="40418"/>
                  </a:cubicBezTo>
                  <a:lnTo>
                    <a:pt x="57403" y="202087"/>
                  </a:lnTo>
                  <a:cubicBezTo>
                    <a:pt x="57403" y="224409"/>
                    <a:pt x="75499" y="242505"/>
                    <a:pt x="97821" y="242505"/>
                  </a:cubicBezTo>
                  <a:lnTo>
                    <a:pt x="331609" y="242505"/>
                  </a:lnTo>
                  <a:cubicBezTo>
                    <a:pt x="353931" y="242505"/>
                    <a:pt x="372027" y="224409"/>
                    <a:pt x="372027" y="202087"/>
                  </a:cubicBezTo>
                  <a:lnTo>
                    <a:pt x="372027" y="40418"/>
                  </a:lnTo>
                  <a:cubicBezTo>
                    <a:pt x="372027" y="18096"/>
                    <a:pt x="353931" y="0"/>
                    <a:pt x="331609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49944195"/>
      </p:ext>
    </p:extLst>
  </p:cSld>
  <p:clrMapOvr>
    <a:masterClrMapping/>
  </p:clrMapOvr>
</p:sld>
</file>

<file path=ppt/slides/slide9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密切接触者</a:t>
            </a:r>
          </a:p>
        </p:txBody>
      </p:sp>
      <p:sp>
        <p:nvSpPr>
          <p:cNvPr id="3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请在插入菜单</a:t>
            </a:r>
            <a:r>
              <a:rPr lang="en-US" altLang="zh-CN" smtClean="0"/>
              <a:t>—</a:t>
            </a:r>
            <a:r>
              <a:rPr lang="zh-CN" altLang="en-US" smtClean="0"/>
              <a:t>页眉和页脚中修改此文本</a:t>
            </a:r>
            <a:endParaRPr lang="zh-CN" altLang="en-US" dirty="0"/>
          </a:p>
        </p:txBody>
      </p:sp>
      <p:sp>
        <p:nvSpPr>
          <p:cNvPr id="4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9</a:t>
            </a:fld>
            <a:endParaRPr lang="zh-CN" altLang="en-US"/>
          </a:p>
        </p:txBody>
      </p:sp>
      <p:grpSp>
        <p:nvGrpSpPr>
          <p:cNvPr id="5" name="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/>
        </p:nvGrpSpPr>
        <p:grpSpPr>
          <a:xfrm>
            <a:off x="660400" y="0"/>
            <a:ext cx="10858500" cy="6858000"/>
            <a:chOff x="660400" y="0"/>
            <a:chExt cx="10858500" cy="6858000"/>
          </a:xfrm>
        </p:grpSpPr>
        <p:grpSp>
          <p:nvGrpSpPr>
            <p:cNvPr id="6" name=""/>
            <p:cNvGrpSpPr/>
            <p:nvPr/>
          </p:nvGrpSpPr>
          <p:grpSpPr>
            <a:xfrm>
              <a:off x="4405192" y="1585740"/>
              <a:ext cx="1692289" cy="1632806"/>
              <a:chOff x="4405192" y="1585740"/>
              <a:chExt cx="1692289" cy="1632806"/>
            </a:xfrm>
          </p:grpSpPr>
          <p:sp>
            <p:nvSpPr>
              <p:cNvPr id="51" name=""/>
              <p:cNvSpPr/>
              <p:nvPr/>
            </p:nvSpPr>
            <p:spPr>
              <a:xfrm>
                <a:off x="4449152" y="1629700"/>
                <a:ext cx="1648329" cy="1588846"/>
              </a:xfrm>
              <a:custGeom>
                <a:avLst/>
                <a:gdLst/>
                <a:ahLst/>
                <a:cxnLst/>
                <a:rect l="l" t="t" r="r" b="b"/>
                <a:pathLst>
                  <a:path w="41336" h="39746" extrusionOk="0">
                    <a:moveTo>
                      <a:pt x="0" y="0"/>
                    </a:moveTo>
                    <a:lnTo>
                      <a:pt x="0" y="17847"/>
                    </a:lnTo>
                    <a:cubicBezTo>
                      <a:pt x="0" y="26284"/>
                      <a:pt x="6821" y="33130"/>
                      <a:pt x="15283" y="33130"/>
                    </a:cubicBezTo>
                    <a:lnTo>
                      <a:pt x="29386" y="33130"/>
                    </a:lnTo>
                    <a:cubicBezTo>
                      <a:pt x="31617" y="33130"/>
                      <a:pt x="33874" y="33874"/>
                      <a:pt x="35464" y="35361"/>
                    </a:cubicBezTo>
                    <a:lnTo>
                      <a:pt x="40387" y="39746"/>
                    </a:lnTo>
                    <a:lnTo>
                      <a:pt x="41336" y="38797"/>
                    </a:lnTo>
                    <a:lnTo>
                      <a:pt x="36848" y="34720"/>
                    </a:lnTo>
                    <a:cubicBezTo>
                      <a:pt x="34823" y="33028"/>
                      <a:pt x="33643" y="30463"/>
                      <a:pt x="33643" y="27771"/>
                    </a:cubicBezTo>
                    <a:lnTo>
                      <a:pt x="33643" y="15181"/>
                    </a:lnTo>
                    <a:cubicBezTo>
                      <a:pt x="33643" y="6744"/>
                      <a:pt x="26925" y="0"/>
                      <a:pt x="1848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"/>
              <p:cNvSpPr/>
              <p:nvPr/>
            </p:nvSpPr>
            <p:spPr>
              <a:xfrm>
                <a:off x="4405192" y="1585740"/>
                <a:ext cx="345464" cy="345504"/>
              </a:xfrm>
              <a:custGeom>
                <a:avLst/>
                <a:gdLst/>
                <a:ahLst/>
                <a:cxnLst/>
                <a:rect l="l" t="t" r="r" b="b"/>
                <a:pathLst>
                  <a:path w="8642" h="8643" extrusionOk="0">
                    <a:moveTo>
                      <a:pt x="1" y="1"/>
                    </a:moveTo>
                    <a:lnTo>
                      <a:pt x="1" y="8642"/>
                    </a:lnTo>
                    <a:lnTo>
                      <a:pt x="8642" y="8642"/>
                    </a:lnTo>
                    <a:lnTo>
                      <a:pt x="864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"/>
              <p:cNvSpPr/>
              <p:nvPr/>
            </p:nvSpPr>
            <p:spPr>
              <a:xfrm>
                <a:off x="4469548" y="1652709"/>
                <a:ext cx="216752" cy="211568"/>
              </a:xfrm>
              <a:custGeom>
                <a:avLst/>
                <a:gdLst>
                  <a:gd name="connsiteX0" fmla="*/ 156242 w 548675"/>
                  <a:gd name="connsiteY0" fmla="*/ 232482 h 535553"/>
                  <a:gd name="connsiteX1" fmla="*/ 214187 w 548675"/>
                  <a:gd name="connsiteY1" fmla="*/ 256837 h 535553"/>
                  <a:gd name="connsiteX2" fmla="*/ 168993 w 548675"/>
                  <a:gd name="connsiteY2" fmla="*/ 300709 h 535553"/>
                  <a:gd name="connsiteX3" fmla="*/ 127674 w 548675"/>
                  <a:gd name="connsiteY3" fmla="*/ 312322 h 535553"/>
                  <a:gd name="connsiteX4" fmla="*/ 81189 w 548675"/>
                  <a:gd name="connsiteY4" fmla="*/ 357485 h 535553"/>
                  <a:gd name="connsiteX5" fmla="*/ 81189 w 548675"/>
                  <a:gd name="connsiteY5" fmla="*/ 414260 h 535553"/>
                  <a:gd name="connsiteX6" fmla="*/ 123800 w 548675"/>
                  <a:gd name="connsiteY6" fmla="*/ 456842 h 535553"/>
                  <a:gd name="connsiteX7" fmla="*/ 180615 w 548675"/>
                  <a:gd name="connsiteY7" fmla="*/ 456842 h 535553"/>
                  <a:gd name="connsiteX8" fmla="*/ 227099 w 548675"/>
                  <a:gd name="connsiteY8" fmla="*/ 411680 h 535553"/>
                  <a:gd name="connsiteX9" fmla="*/ 240012 w 548675"/>
                  <a:gd name="connsiteY9" fmla="*/ 370388 h 535553"/>
                  <a:gd name="connsiteX10" fmla="*/ 285205 w 548675"/>
                  <a:gd name="connsiteY10" fmla="*/ 326516 h 535553"/>
                  <a:gd name="connsiteX11" fmla="*/ 285205 w 548675"/>
                  <a:gd name="connsiteY11" fmla="*/ 440068 h 535553"/>
                  <a:gd name="connsiteX12" fmla="*/ 210313 w 548675"/>
                  <a:gd name="connsiteY12" fmla="*/ 512327 h 535553"/>
                  <a:gd name="connsiteX13" fmla="*/ 95392 w 548675"/>
                  <a:gd name="connsiteY13" fmla="*/ 512327 h 535553"/>
                  <a:gd name="connsiteX14" fmla="*/ 23083 w 548675"/>
                  <a:gd name="connsiteY14" fmla="*/ 441358 h 535553"/>
                  <a:gd name="connsiteX15" fmla="*/ 24374 w 548675"/>
                  <a:gd name="connsiteY15" fmla="*/ 329097 h 535553"/>
                  <a:gd name="connsiteX16" fmla="*/ 99266 w 548675"/>
                  <a:gd name="connsiteY16" fmla="*/ 255547 h 535553"/>
                  <a:gd name="connsiteX17" fmla="*/ 156242 w 548675"/>
                  <a:gd name="connsiteY17" fmla="*/ 232482 h 535553"/>
                  <a:gd name="connsiteX18" fmla="*/ 339490 w 548675"/>
                  <a:gd name="connsiteY18" fmla="*/ 176395 h 535553"/>
                  <a:gd name="connsiteX19" fmla="*/ 358873 w 548675"/>
                  <a:gd name="connsiteY19" fmla="*/ 184615 h 535553"/>
                  <a:gd name="connsiteX20" fmla="*/ 358873 w 548675"/>
                  <a:gd name="connsiteY20" fmla="*/ 223297 h 535553"/>
                  <a:gd name="connsiteX21" fmla="*/ 229652 w 548675"/>
                  <a:gd name="connsiteY21" fmla="*/ 349656 h 535553"/>
                  <a:gd name="connsiteX22" fmla="*/ 192178 w 548675"/>
                  <a:gd name="connsiteY22" fmla="*/ 349656 h 535553"/>
                  <a:gd name="connsiteX23" fmla="*/ 192178 w 548675"/>
                  <a:gd name="connsiteY23" fmla="*/ 312264 h 535553"/>
                  <a:gd name="connsiteX24" fmla="*/ 320107 w 548675"/>
                  <a:gd name="connsiteY24" fmla="*/ 184615 h 535553"/>
                  <a:gd name="connsiteX25" fmla="*/ 339490 w 548675"/>
                  <a:gd name="connsiteY25" fmla="*/ 176395 h 535553"/>
                  <a:gd name="connsiteX26" fmla="*/ 399515 w 548675"/>
                  <a:gd name="connsiteY26" fmla="*/ 2 h 535553"/>
                  <a:gd name="connsiteX27" fmla="*/ 455692 w 548675"/>
                  <a:gd name="connsiteY27" fmla="*/ 23378 h 535553"/>
                  <a:gd name="connsiteX28" fmla="*/ 525430 w 548675"/>
                  <a:gd name="connsiteY28" fmla="*/ 93022 h 535553"/>
                  <a:gd name="connsiteX29" fmla="*/ 525430 w 548675"/>
                  <a:gd name="connsiteY29" fmla="*/ 202648 h 535553"/>
                  <a:gd name="connsiteX30" fmla="*/ 447943 w 548675"/>
                  <a:gd name="connsiteY30" fmla="*/ 278741 h 535553"/>
                  <a:gd name="connsiteX31" fmla="*/ 334297 w 548675"/>
                  <a:gd name="connsiteY31" fmla="*/ 278741 h 535553"/>
                  <a:gd name="connsiteX32" fmla="*/ 378206 w 548675"/>
                  <a:gd name="connsiteY32" fmla="*/ 236180 h 535553"/>
                  <a:gd name="connsiteX33" fmla="*/ 419532 w 548675"/>
                  <a:gd name="connsiteY33" fmla="*/ 223283 h 535553"/>
                  <a:gd name="connsiteX34" fmla="*/ 468606 w 548675"/>
                  <a:gd name="connsiteY34" fmla="*/ 175564 h 535553"/>
                  <a:gd name="connsiteX35" fmla="*/ 469898 w 548675"/>
                  <a:gd name="connsiteY35" fmla="*/ 120106 h 535553"/>
                  <a:gd name="connsiteX36" fmla="*/ 427280 w 548675"/>
                  <a:gd name="connsiteY36" fmla="*/ 78836 h 535553"/>
                  <a:gd name="connsiteX37" fmla="*/ 370457 w 548675"/>
                  <a:gd name="connsiteY37" fmla="*/ 77546 h 535553"/>
                  <a:gd name="connsiteX38" fmla="*/ 321383 w 548675"/>
                  <a:gd name="connsiteY38" fmla="*/ 126555 h 535553"/>
                  <a:gd name="connsiteX39" fmla="*/ 308468 w 548675"/>
                  <a:gd name="connsiteY39" fmla="*/ 166536 h 535553"/>
                  <a:gd name="connsiteX40" fmla="*/ 264559 w 548675"/>
                  <a:gd name="connsiteY40" fmla="*/ 209097 h 535553"/>
                  <a:gd name="connsiteX41" fmla="*/ 264559 w 548675"/>
                  <a:gd name="connsiteY41" fmla="*/ 98181 h 535553"/>
                  <a:gd name="connsiteX42" fmla="*/ 343337 w 548675"/>
                  <a:gd name="connsiteY42" fmla="*/ 22088 h 535553"/>
                  <a:gd name="connsiteX43" fmla="*/ 399515 w 548675"/>
                  <a:gd name="connsiteY43" fmla="*/ 2 h 53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548675" h="535553">
                    <a:moveTo>
                      <a:pt x="156242" y="232482"/>
                    </a:moveTo>
                    <a:cubicBezTo>
                      <a:pt x="177064" y="232643"/>
                      <a:pt x="198046" y="240708"/>
                      <a:pt x="214187" y="256837"/>
                    </a:cubicBezTo>
                    <a:lnTo>
                      <a:pt x="168993" y="300709"/>
                    </a:lnTo>
                    <a:cubicBezTo>
                      <a:pt x="154790" y="295548"/>
                      <a:pt x="139295" y="301999"/>
                      <a:pt x="127674" y="312322"/>
                    </a:cubicBezTo>
                    <a:lnTo>
                      <a:pt x="81189" y="357485"/>
                    </a:lnTo>
                    <a:cubicBezTo>
                      <a:pt x="65694" y="372969"/>
                      <a:pt x="65694" y="398776"/>
                      <a:pt x="81189" y="414260"/>
                    </a:cubicBezTo>
                    <a:lnTo>
                      <a:pt x="123800" y="456842"/>
                    </a:lnTo>
                    <a:cubicBezTo>
                      <a:pt x="139295" y="472326"/>
                      <a:pt x="165120" y="472326"/>
                      <a:pt x="180615" y="456842"/>
                    </a:cubicBezTo>
                    <a:lnTo>
                      <a:pt x="227099" y="411680"/>
                    </a:lnTo>
                    <a:cubicBezTo>
                      <a:pt x="238720" y="401357"/>
                      <a:pt x="243885" y="383292"/>
                      <a:pt x="240012" y="370388"/>
                    </a:cubicBezTo>
                    <a:lnTo>
                      <a:pt x="285205" y="326516"/>
                    </a:lnTo>
                    <a:cubicBezTo>
                      <a:pt x="316195" y="358775"/>
                      <a:pt x="316195" y="409099"/>
                      <a:pt x="285205" y="440068"/>
                    </a:cubicBezTo>
                    <a:lnTo>
                      <a:pt x="210313" y="512327"/>
                    </a:lnTo>
                    <a:cubicBezTo>
                      <a:pt x="178032" y="543296"/>
                      <a:pt x="126382" y="543296"/>
                      <a:pt x="95392" y="512327"/>
                    </a:cubicBezTo>
                    <a:lnTo>
                      <a:pt x="23083" y="441358"/>
                    </a:lnTo>
                    <a:cubicBezTo>
                      <a:pt x="-7907" y="410389"/>
                      <a:pt x="-7907" y="360065"/>
                      <a:pt x="24374" y="329097"/>
                    </a:cubicBezTo>
                    <a:lnTo>
                      <a:pt x="99266" y="255547"/>
                    </a:lnTo>
                    <a:cubicBezTo>
                      <a:pt x="114761" y="240063"/>
                      <a:pt x="135421" y="232320"/>
                      <a:pt x="156242" y="232482"/>
                    </a:cubicBezTo>
                    <a:close/>
                    <a:moveTo>
                      <a:pt x="339490" y="176395"/>
                    </a:moveTo>
                    <a:cubicBezTo>
                      <a:pt x="346597" y="176557"/>
                      <a:pt x="353704" y="179458"/>
                      <a:pt x="358873" y="184615"/>
                    </a:cubicBezTo>
                    <a:cubicBezTo>
                      <a:pt x="369211" y="194930"/>
                      <a:pt x="369211" y="211692"/>
                      <a:pt x="358873" y="223297"/>
                    </a:cubicBezTo>
                    <a:lnTo>
                      <a:pt x="229652" y="349656"/>
                    </a:lnTo>
                    <a:cubicBezTo>
                      <a:pt x="219314" y="361260"/>
                      <a:pt x="202516" y="361260"/>
                      <a:pt x="192178" y="349656"/>
                    </a:cubicBezTo>
                    <a:cubicBezTo>
                      <a:pt x="180548" y="339341"/>
                      <a:pt x="180548" y="322579"/>
                      <a:pt x="192178" y="312264"/>
                    </a:cubicBezTo>
                    <a:lnTo>
                      <a:pt x="320107" y="184615"/>
                    </a:lnTo>
                    <a:cubicBezTo>
                      <a:pt x="325276" y="178813"/>
                      <a:pt x="332383" y="176234"/>
                      <a:pt x="339490" y="176395"/>
                    </a:cubicBezTo>
                    <a:close/>
                    <a:moveTo>
                      <a:pt x="399515" y="2"/>
                    </a:moveTo>
                    <a:cubicBezTo>
                      <a:pt x="419855" y="163"/>
                      <a:pt x="440195" y="7902"/>
                      <a:pt x="455692" y="23378"/>
                    </a:cubicBezTo>
                    <a:lnTo>
                      <a:pt x="525430" y="93022"/>
                    </a:lnTo>
                    <a:cubicBezTo>
                      <a:pt x="556424" y="122686"/>
                      <a:pt x="556424" y="172985"/>
                      <a:pt x="525430" y="202648"/>
                    </a:cubicBezTo>
                    <a:lnTo>
                      <a:pt x="447943" y="278741"/>
                    </a:lnTo>
                    <a:cubicBezTo>
                      <a:pt x="416949" y="309694"/>
                      <a:pt x="365291" y="309694"/>
                      <a:pt x="334297" y="278741"/>
                    </a:cubicBezTo>
                    <a:lnTo>
                      <a:pt x="378206" y="236180"/>
                    </a:lnTo>
                    <a:cubicBezTo>
                      <a:pt x="392412" y="238760"/>
                      <a:pt x="409200" y="233601"/>
                      <a:pt x="419532" y="223283"/>
                    </a:cubicBezTo>
                    <a:lnTo>
                      <a:pt x="468606" y="175564"/>
                    </a:lnTo>
                    <a:cubicBezTo>
                      <a:pt x="484104" y="160087"/>
                      <a:pt x="485395" y="135583"/>
                      <a:pt x="469898" y="120106"/>
                    </a:cubicBezTo>
                    <a:lnTo>
                      <a:pt x="427280" y="78836"/>
                    </a:lnTo>
                    <a:cubicBezTo>
                      <a:pt x="411783" y="63359"/>
                      <a:pt x="385954" y="63359"/>
                      <a:pt x="370457" y="77546"/>
                    </a:cubicBezTo>
                    <a:lnTo>
                      <a:pt x="321383" y="126555"/>
                    </a:lnTo>
                    <a:cubicBezTo>
                      <a:pt x="309760" y="136873"/>
                      <a:pt x="304594" y="152349"/>
                      <a:pt x="308468" y="166536"/>
                    </a:cubicBezTo>
                    <a:lnTo>
                      <a:pt x="264559" y="209097"/>
                    </a:lnTo>
                    <a:cubicBezTo>
                      <a:pt x="233565" y="178143"/>
                      <a:pt x="233565" y="129134"/>
                      <a:pt x="264559" y="98181"/>
                    </a:cubicBezTo>
                    <a:lnTo>
                      <a:pt x="343337" y="22088"/>
                    </a:lnTo>
                    <a:cubicBezTo>
                      <a:pt x="358834" y="7257"/>
                      <a:pt x="379174" y="-159"/>
                      <a:pt x="399515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40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">
                <a:extLst>
                  <a:ext uri="{FF2B5EF4-FFF2-40B4-BE49-F238E27FC236}">
                    <a16:creationId xmlns:a16="http://schemas.microsoft.com/office/drawing/2014/main" id="{5249C4BC-BEEB-4E93-BB28-34C84752D1F0}"/>
                  </a:ext>
                </a:extLst>
              </p:cNvPr>
              <p:cNvSpPr txBox="1"/>
              <p:nvPr/>
            </p:nvSpPr>
            <p:spPr bwMode="auto">
              <a:xfrm>
                <a:off x="4692758" y="2111511"/>
                <a:ext cx="897356" cy="4317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400"/>
                  <a:t>…</a:t>
                </a:r>
                <a:r>
                  <a:rPr lang="en-US" altLang="zh-CN" sz="1400" smtClean="0"/>
                  <a:t>te</a:t>
                </a:r>
                <a:r>
                  <a:rPr lang="en-US" altLang="zh-CN" sz="100" smtClean="0"/>
                  <a:t> </a:t>
                </a:r>
                <a:r>
                  <a:rPr lang="en-US" altLang="zh-CN" sz="1400" smtClean="0"/>
                  <a:t>xt</a:t>
                </a:r>
                <a:endParaRPr lang="en-US" altLang="zh-CN" sz="1400" dirty="0"/>
              </a:p>
            </p:txBody>
          </p:sp>
        </p:grpSp>
        <p:grpSp>
          <p:nvGrpSpPr>
            <p:cNvPr id="7" name=""/>
            <p:cNvGrpSpPr/>
            <p:nvPr/>
          </p:nvGrpSpPr>
          <p:grpSpPr>
            <a:xfrm>
              <a:off x="6081819" y="2405778"/>
              <a:ext cx="1692289" cy="1632806"/>
              <a:chOff x="6081819" y="2405778"/>
              <a:chExt cx="1692289" cy="1632806"/>
            </a:xfrm>
          </p:grpSpPr>
          <p:sp>
            <p:nvSpPr>
              <p:cNvPr id="47" name=""/>
              <p:cNvSpPr/>
              <p:nvPr/>
            </p:nvSpPr>
            <p:spPr>
              <a:xfrm>
                <a:off x="6081819" y="2449738"/>
                <a:ext cx="1648329" cy="1588846"/>
              </a:xfrm>
              <a:custGeom>
                <a:avLst/>
                <a:gdLst/>
                <a:ahLst/>
                <a:cxnLst/>
                <a:rect l="l" t="t" r="r" b="b"/>
                <a:pathLst>
                  <a:path w="41260" h="39747" extrusionOk="0">
                    <a:moveTo>
                      <a:pt x="22771" y="1"/>
                    </a:moveTo>
                    <a:cubicBezTo>
                      <a:pt x="14437" y="1"/>
                      <a:pt x="7591" y="6719"/>
                      <a:pt x="7591" y="15181"/>
                    </a:cubicBezTo>
                    <a:lnTo>
                      <a:pt x="7591" y="27771"/>
                    </a:lnTo>
                    <a:cubicBezTo>
                      <a:pt x="7591" y="30438"/>
                      <a:pt x="6514" y="33002"/>
                      <a:pt x="4488" y="34720"/>
                    </a:cubicBezTo>
                    <a:lnTo>
                      <a:pt x="1" y="38669"/>
                    </a:lnTo>
                    <a:lnTo>
                      <a:pt x="975" y="39746"/>
                    </a:lnTo>
                    <a:lnTo>
                      <a:pt x="5770" y="35362"/>
                    </a:lnTo>
                    <a:cubicBezTo>
                      <a:pt x="7488" y="33874"/>
                      <a:pt x="9719" y="33002"/>
                      <a:pt x="11976" y="33002"/>
                    </a:cubicBezTo>
                    <a:lnTo>
                      <a:pt x="26079" y="33002"/>
                    </a:lnTo>
                    <a:cubicBezTo>
                      <a:pt x="34515" y="33002"/>
                      <a:pt x="41259" y="26284"/>
                      <a:pt x="41259" y="17848"/>
                    </a:cubicBezTo>
                    <a:lnTo>
                      <a:pt x="41259" y="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"/>
              <p:cNvSpPr/>
              <p:nvPr/>
            </p:nvSpPr>
            <p:spPr>
              <a:xfrm>
                <a:off x="7427605" y="2405778"/>
                <a:ext cx="346503" cy="345464"/>
              </a:xfrm>
              <a:custGeom>
                <a:avLst/>
                <a:gdLst/>
                <a:ahLst/>
                <a:cxnLst/>
                <a:rect l="l" t="t" r="r" b="b"/>
                <a:pathLst>
                  <a:path w="8668" h="8642" extrusionOk="0">
                    <a:moveTo>
                      <a:pt x="0" y="0"/>
                    </a:moveTo>
                    <a:lnTo>
                      <a:pt x="0" y="8642"/>
                    </a:lnTo>
                    <a:lnTo>
                      <a:pt x="8667" y="8642"/>
                    </a:lnTo>
                    <a:lnTo>
                      <a:pt x="866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"/>
              <p:cNvSpPr/>
              <p:nvPr/>
            </p:nvSpPr>
            <p:spPr>
              <a:xfrm>
                <a:off x="7492480" y="2472727"/>
                <a:ext cx="216752" cy="211568"/>
              </a:xfrm>
              <a:custGeom>
                <a:avLst/>
                <a:gdLst>
                  <a:gd name="connsiteX0" fmla="*/ 156242 w 548675"/>
                  <a:gd name="connsiteY0" fmla="*/ 232482 h 535553"/>
                  <a:gd name="connsiteX1" fmla="*/ 214187 w 548675"/>
                  <a:gd name="connsiteY1" fmla="*/ 256837 h 535553"/>
                  <a:gd name="connsiteX2" fmla="*/ 168993 w 548675"/>
                  <a:gd name="connsiteY2" fmla="*/ 300709 h 535553"/>
                  <a:gd name="connsiteX3" fmla="*/ 127674 w 548675"/>
                  <a:gd name="connsiteY3" fmla="*/ 312322 h 535553"/>
                  <a:gd name="connsiteX4" fmla="*/ 81189 w 548675"/>
                  <a:gd name="connsiteY4" fmla="*/ 357485 h 535553"/>
                  <a:gd name="connsiteX5" fmla="*/ 81189 w 548675"/>
                  <a:gd name="connsiteY5" fmla="*/ 414260 h 535553"/>
                  <a:gd name="connsiteX6" fmla="*/ 123800 w 548675"/>
                  <a:gd name="connsiteY6" fmla="*/ 456842 h 535553"/>
                  <a:gd name="connsiteX7" fmla="*/ 180615 w 548675"/>
                  <a:gd name="connsiteY7" fmla="*/ 456842 h 535553"/>
                  <a:gd name="connsiteX8" fmla="*/ 227099 w 548675"/>
                  <a:gd name="connsiteY8" fmla="*/ 411680 h 535553"/>
                  <a:gd name="connsiteX9" fmla="*/ 240012 w 548675"/>
                  <a:gd name="connsiteY9" fmla="*/ 370388 h 535553"/>
                  <a:gd name="connsiteX10" fmla="*/ 285205 w 548675"/>
                  <a:gd name="connsiteY10" fmla="*/ 326516 h 535553"/>
                  <a:gd name="connsiteX11" fmla="*/ 285205 w 548675"/>
                  <a:gd name="connsiteY11" fmla="*/ 440068 h 535553"/>
                  <a:gd name="connsiteX12" fmla="*/ 210313 w 548675"/>
                  <a:gd name="connsiteY12" fmla="*/ 512327 h 535553"/>
                  <a:gd name="connsiteX13" fmla="*/ 95392 w 548675"/>
                  <a:gd name="connsiteY13" fmla="*/ 512327 h 535553"/>
                  <a:gd name="connsiteX14" fmla="*/ 23083 w 548675"/>
                  <a:gd name="connsiteY14" fmla="*/ 441358 h 535553"/>
                  <a:gd name="connsiteX15" fmla="*/ 24374 w 548675"/>
                  <a:gd name="connsiteY15" fmla="*/ 329097 h 535553"/>
                  <a:gd name="connsiteX16" fmla="*/ 99266 w 548675"/>
                  <a:gd name="connsiteY16" fmla="*/ 255547 h 535553"/>
                  <a:gd name="connsiteX17" fmla="*/ 156242 w 548675"/>
                  <a:gd name="connsiteY17" fmla="*/ 232482 h 535553"/>
                  <a:gd name="connsiteX18" fmla="*/ 339490 w 548675"/>
                  <a:gd name="connsiteY18" fmla="*/ 176395 h 535553"/>
                  <a:gd name="connsiteX19" fmla="*/ 358873 w 548675"/>
                  <a:gd name="connsiteY19" fmla="*/ 184615 h 535553"/>
                  <a:gd name="connsiteX20" fmla="*/ 358873 w 548675"/>
                  <a:gd name="connsiteY20" fmla="*/ 223297 h 535553"/>
                  <a:gd name="connsiteX21" fmla="*/ 229652 w 548675"/>
                  <a:gd name="connsiteY21" fmla="*/ 349656 h 535553"/>
                  <a:gd name="connsiteX22" fmla="*/ 192178 w 548675"/>
                  <a:gd name="connsiteY22" fmla="*/ 349656 h 535553"/>
                  <a:gd name="connsiteX23" fmla="*/ 192178 w 548675"/>
                  <a:gd name="connsiteY23" fmla="*/ 312264 h 535553"/>
                  <a:gd name="connsiteX24" fmla="*/ 320107 w 548675"/>
                  <a:gd name="connsiteY24" fmla="*/ 184615 h 535553"/>
                  <a:gd name="connsiteX25" fmla="*/ 339490 w 548675"/>
                  <a:gd name="connsiteY25" fmla="*/ 176395 h 535553"/>
                  <a:gd name="connsiteX26" fmla="*/ 399515 w 548675"/>
                  <a:gd name="connsiteY26" fmla="*/ 2 h 535553"/>
                  <a:gd name="connsiteX27" fmla="*/ 455692 w 548675"/>
                  <a:gd name="connsiteY27" fmla="*/ 23378 h 535553"/>
                  <a:gd name="connsiteX28" fmla="*/ 525430 w 548675"/>
                  <a:gd name="connsiteY28" fmla="*/ 93022 h 535553"/>
                  <a:gd name="connsiteX29" fmla="*/ 525430 w 548675"/>
                  <a:gd name="connsiteY29" fmla="*/ 202648 h 535553"/>
                  <a:gd name="connsiteX30" fmla="*/ 447943 w 548675"/>
                  <a:gd name="connsiteY30" fmla="*/ 278741 h 535553"/>
                  <a:gd name="connsiteX31" fmla="*/ 334297 w 548675"/>
                  <a:gd name="connsiteY31" fmla="*/ 278741 h 535553"/>
                  <a:gd name="connsiteX32" fmla="*/ 378206 w 548675"/>
                  <a:gd name="connsiteY32" fmla="*/ 236180 h 535553"/>
                  <a:gd name="connsiteX33" fmla="*/ 419532 w 548675"/>
                  <a:gd name="connsiteY33" fmla="*/ 223283 h 535553"/>
                  <a:gd name="connsiteX34" fmla="*/ 468606 w 548675"/>
                  <a:gd name="connsiteY34" fmla="*/ 175564 h 535553"/>
                  <a:gd name="connsiteX35" fmla="*/ 469898 w 548675"/>
                  <a:gd name="connsiteY35" fmla="*/ 120106 h 535553"/>
                  <a:gd name="connsiteX36" fmla="*/ 427280 w 548675"/>
                  <a:gd name="connsiteY36" fmla="*/ 78836 h 535553"/>
                  <a:gd name="connsiteX37" fmla="*/ 370457 w 548675"/>
                  <a:gd name="connsiteY37" fmla="*/ 77546 h 535553"/>
                  <a:gd name="connsiteX38" fmla="*/ 321383 w 548675"/>
                  <a:gd name="connsiteY38" fmla="*/ 126555 h 535553"/>
                  <a:gd name="connsiteX39" fmla="*/ 308468 w 548675"/>
                  <a:gd name="connsiteY39" fmla="*/ 166536 h 535553"/>
                  <a:gd name="connsiteX40" fmla="*/ 264559 w 548675"/>
                  <a:gd name="connsiteY40" fmla="*/ 209097 h 535553"/>
                  <a:gd name="connsiteX41" fmla="*/ 264559 w 548675"/>
                  <a:gd name="connsiteY41" fmla="*/ 98181 h 535553"/>
                  <a:gd name="connsiteX42" fmla="*/ 343337 w 548675"/>
                  <a:gd name="connsiteY42" fmla="*/ 22088 h 535553"/>
                  <a:gd name="connsiteX43" fmla="*/ 399515 w 548675"/>
                  <a:gd name="connsiteY43" fmla="*/ 2 h 53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548675" h="535553">
                    <a:moveTo>
                      <a:pt x="156242" y="232482"/>
                    </a:moveTo>
                    <a:cubicBezTo>
                      <a:pt x="177064" y="232643"/>
                      <a:pt x="198046" y="240708"/>
                      <a:pt x="214187" y="256837"/>
                    </a:cubicBezTo>
                    <a:lnTo>
                      <a:pt x="168993" y="300709"/>
                    </a:lnTo>
                    <a:cubicBezTo>
                      <a:pt x="154790" y="295548"/>
                      <a:pt x="139295" y="301999"/>
                      <a:pt x="127674" y="312322"/>
                    </a:cubicBezTo>
                    <a:lnTo>
                      <a:pt x="81189" y="357485"/>
                    </a:lnTo>
                    <a:cubicBezTo>
                      <a:pt x="65694" y="372969"/>
                      <a:pt x="65694" y="398776"/>
                      <a:pt x="81189" y="414260"/>
                    </a:cubicBezTo>
                    <a:lnTo>
                      <a:pt x="123800" y="456842"/>
                    </a:lnTo>
                    <a:cubicBezTo>
                      <a:pt x="139295" y="472326"/>
                      <a:pt x="165120" y="472326"/>
                      <a:pt x="180615" y="456842"/>
                    </a:cubicBezTo>
                    <a:lnTo>
                      <a:pt x="227099" y="411680"/>
                    </a:lnTo>
                    <a:cubicBezTo>
                      <a:pt x="238720" y="401357"/>
                      <a:pt x="243885" y="383292"/>
                      <a:pt x="240012" y="370388"/>
                    </a:cubicBezTo>
                    <a:lnTo>
                      <a:pt x="285205" y="326516"/>
                    </a:lnTo>
                    <a:cubicBezTo>
                      <a:pt x="316195" y="358775"/>
                      <a:pt x="316195" y="409099"/>
                      <a:pt x="285205" y="440068"/>
                    </a:cubicBezTo>
                    <a:lnTo>
                      <a:pt x="210313" y="512327"/>
                    </a:lnTo>
                    <a:cubicBezTo>
                      <a:pt x="178032" y="543296"/>
                      <a:pt x="126382" y="543296"/>
                      <a:pt x="95392" y="512327"/>
                    </a:cubicBezTo>
                    <a:lnTo>
                      <a:pt x="23083" y="441358"/>
                    </a:lnTo>
                    <a:cubicBezTo>
                      <a:pt x="-7907" y="410389"/>
                      <a:pt x="-7907" y="360065"/>
                      <a:pt x="24374" y="329097"/>
                    </a:cubicBezTo>
                    <a:lnTo>
                      <a:pt x="99266" y="255547"/>
                    </a:lnTo>
                    <a:cubicBezTo>
                      <a:pt x="114761" y="240063"/>
                      <a:pt x="135421" y="232320"/>
                      <a:pt x="156242" y="232482"/>
                    </a:cubicBezTo>
                    <a:close/>
                    <a:moveTo>
                      <a:pt x="339490" y="176395"/>
                    </a:moveTo>
                    <a:cubicBezTo>
                      <a:pt x="346597" y="176557"/>
                      <a:pt x="353704" y="179458"/>
                      <a:pt x="358873" y="184615"/>
                    </a:cubicBezTo>
                    <a:cubicBezTo>
                      <a:pt x="369211" y="194930"/>
                      <a:pt x="369211" y="211692"/>
                      <a:pt x="358873" y="223297"/>
                    </a:cubicBezTo>
                    <a:lnTo>
                      <a:pt x="229652" y="349656"/>
                    </a:lnTo>
                    <a:cubicBezTo>
                      <a:pt x="219314" y="361260"/>
                      <a:pt x="202516" y="361260"/>
                      <a:pt x="192178" y="349656"/>
                    </a:cubicBezTo>
                    <a:cubicBezTo>
                      <a:pt x="180548" y="339341"/>
                      <a:pt x="180548" y="322579"/>
                      <a:pt x="192178" y="312264"/>
                    </a:cubicBezTo>
                    <a:lnTo>
                      <a:pt x="320107" y="184615"/>
                    </a:lnTo>
                    <a:cubicBezTo>
                      <a:pt x="325276" y="178813"/>
                      <a:pt x="332383" y="176234"/>
                      <a:pt x="339490" y="176395"/>
                    </a:cubicBezTo>
                    <a:close/>
                    <a:moveTo>
                      <a:pt x="399515" y="2"/>
                    </a:moveTo>
                    <a:cubicBezTo>
                      <a:pt x="419855" y="163"/>
                      <a:pt x="440195" y="7902"/>
                      <a:pt x="455692" y="23378"/>
                    </a:cubicBezTo>
                    <a:lnTo>
                      <a:pt x="525430" y="93022"/>
                    </a:lnTo>
                    <a:cubicBezTo>
                      <a:pt x="556424" y="122686"/>
                      <a:pt x="556424" y="172985"/>
                      <a:pt x="525430" y="202648"/>
                    </a:cubicBezTo>
                    <a:lnTo>
                      <a:pt x="447943" y="278741"/>
                    </a:lnTo>
                    <a:cubicBezTo>
                      <a:pt x="416949" y="309694"/>
                      <a:pt x="365291" y="309694"/>
                      <a:pt x="334297" y="278741"/>
                    </a:cubicBezTo>
                    <a:lnTo>
                      <a:pt x="378206" y="236180"/>
                    </a:lnTo>
                    <a:cubicBezTo>
                      <a:pt x="392412" y="238760"/>
                      <a:pt x="409200" y="233601"/>
                      <a:pt x="419532" y="223283"/>
                    </a:cubicBezTo>
                    <a:lnTo>
                      <a:pt x="468606" y="175564"/>
                    </a:lnTo>
                    <a:cubicBezTo>
                      <a:pt x="484104" y="160087"/>
                      <a:pt x="485395" y="135583"/>
                      <a:pt x="469898" y="120106"/>
                    </a:cubicBezTo>
                    <a:lnTo>
                      <a:pt x="427280" y="78836"/>
                    </a:lnTo>
                    <a:cubicBezTo>
                      <a:pt x="411783" y="63359"/>
                      <a:pt x="385954" y="63359"/>
                      <a:pt x="370457" y="77546"/>
                    </a:cubicBezTo>
                    <a:lnTo>
                      <a:pt x="321383" y="126555"/>
                    </a:lnTo>
                    <a:cubicBezTo>
                      <a:pt x="309760" y="136873"/>
                      <a:pt x="304594" y="152349"/>
                      <a:pt x="308468" y="166536"/>
                    </a:cubicBezTo>
                    <a:lnTo>
                      <a:pt x="264559" y="209097"/>
                    </a:lnTo>
                    <a:cubicBezTo>
                      <a:pt x="233565" y="178143"/>
                      <a:pt x="233565" y="129134"/>
                      <a:pt x="264559" y="98181"/>
                    </a:cubicBezTo>
                    <a:lnTo>
                      <a:pt x="343337" y="22088"/>
                    </a:lnTo>
                    <a:cubicBezTo>
                      <a:pt x="358834" y="7257"/>
                      <a:pt x="379174" y="-159"/>
                      <a:pt x="399515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40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">
                <a:extLst>
                  <a:ext uri="{FF2B5EF4-FFF2-40B4-BE49-F238E27FC236}">
                    <a16:creationId xmlns:a16="http://schemas.microsoft.com/office/drawing/2014/main" id="{5249C4BC-BEEB-4E93-BB28-34C84752D1F0}"/>
                  </a:ext>
                </a:extLst>
              </p:cNvPr>
              <p:cNvSpPr txBox="1"/>
              <p:nvPr/>
            </p:nvSpPr>
            <p:spPr bwMode="auto">
              <a:xfrm>
                <a:off x="6589185" y="2931549"/>
                <a:ext cx="897356" cy="4317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400"/>
                  <a:t>…</a:t>
                </a:r>
                <a:r>
                  <a:rPr lang="en-US" altLang="zh-CN" sz="1400" smtClean="0"/>
                  <a:t>te</a:t>
                </a:r>
                <a:r>
                  <a:rPr lang="en-US" altLang="zh-CN" sz="100" smtClean="0"/>
                  <a:t> </a:t>
                </a:r>
                <a:r>
                  <a:rPr lang="en-US" altLang="zh-CN" sz="1400" smtClean="0"/>
                  <a:t>xt</a:t>
                </a:r>
                <a:endParaRPr lang="en-US" altLang="zh-CN" sz="1400" dirty="0"/>
              </a:p>
            </p:txBody>
          </p:sp>
        </p:grpSp>
        <p:grpSp>
          <p:nvGrpSpPr>
            <p:cNvPr id="8" name=""/>
            <p:cNvGrpSpPr/>
            <p:nvPr/>
          </p:nvGrpSpPr>
          <p:grpSpPr>
            <a:xfrm>
              <a:off x="6081819" y="4045853"/>
              <a:ext cx="1692289" cy="1632806"/>
              <a:chOff x="6081819" y="4045853"/>
              <a:chExt cx="1692289" cy="1632806"/>
            </a:xfrm>
          </p:grpSpPr>
          <p:sp>
            <p:nvSpPr>
              <p:cNvPr id="43" name=""/>
              <p:cNvSpPr/>
              <p:nvPr/>
            </p:nvSpPr>
            <p:spPr>
              <a:xfrm>
                <a:off x="6081819" y="4089813"/>
                <a:ext cx="1648329" cy="1588846"/>
              </a:xfrm>
              <a:custGeom>
                <a:avLst/>
                <a:gdLst/>
                <a:ahLst/>
                <a:cxnLst/>
                <a:rect l="l" t="t" r="r" b="b"/>
                <a:pathLst>
                  <a:path w="41234" h="39746" extrusionOk="0">
                    <a:moveTo>
                      <a:pt x="22746" y="0"/>
                    </a:moveTo>
                    <a:cubicBezTo>
                      <a:pt x="14412" y="0"/>
                      <a:pt x="7591" y="6847"/>
                      <a:pt x="7591" y="15180"/>
                    </a:cubicBezTo>
                    <a:lnTo>
                      <a:pt x="7591" y="27899"/>
                    </a:lnTo>
                    <a:cubicBezTo>
                      <a:pt x="7591" y="30566"/>
                      <a:pt x="6514" y="33028"/>
                      <a:pt x="4488" y="34823"/>
                    </a:cubicBezTo>
                    <a:lnTo>
                      <a:pt x="1" y="38797"/>
                    </a:lnTo>
                    <a:lnTo>
                      <a:pt x="950" y="39746"/>
                    </a:lnTo>
                    <a:lnTo>
                      <a:pt x="5770" y="35464"/>
                    </a:lnTo>
                    <a:cubicBezTo>
                      <a:pt x="7463" y="33976"/>
                      <a:pt x="9719" y="33130"/>
                      <a:pt x="11950" y="33130"/>
                    </a:cubicBezTo>
                    <a:lnTo>
                      <a:pt x="26054" y="33130"/>
                    </a:lnTo>
                    <a:cubicBezTo>
                      <a:pt x="34516" y="33130"/>
                      <a:pt x="41234" y="26284"/>
                      <a:pt x="41234" y="17950"/>
                    </a:cubicBezTo>
                    <a:lnTo>
                      <a:pt x="41234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"/>
              <p:cNvSpPr/>
              <p:nvPr/>
            </p:nvSpPr>
            <p:spPr>
              <a:xfrm>
                <a:off x="7427605" y="4045853"/>
                <a:ext cx="346503" cy="345464"/>
              </a:xfrm>
              <a:custGeom>
                <a:avLst/>
                <a:gdLst/>
                <a:ahLst/>
                <a:cxnLst/>
                <a:rect l="l" t="t" r="r" b="b"/>
                <a:pathLst>
                  <a:path w="8668" h="8642" extrusionOk="0">
                    <a:moveTo>
                      <a:pt x="0" y="0"/>
                    </a:moveTo>
                    <a:lnTo>
                      <a:pt x="0" y="8642"/>
                    </a:lnTo>
                    <a:lnTo>
                      <a:pt x="8667" y="8642"/>
                    </a:lnTo>
                    <a:lnTo>
                      <a:pt x="866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"/>
              <p:cNvSpPr/>
              <p:nvPr/>
            </p:nvSpPr>
            <p:spPr>
              <a:xfrm>
                <a:off x="7492480" y="4112802"/>
                <a:ext cx="216752" cy="211568"/>
              </a:xfrm>
              <a:custGeom>
                <a:avLst/>
                <a:gdLst>
                  <a:gd name="connsiteX0" fmla="*/ 156242 w 548675"/>
                  <a:gd name="connsiteY0" fmla="*/ 232482 h 535553"/>
                  <a:gd name="connsiteX1" fmla="*/ 214187 w 548675"/>
                  <a:gd name="connsiteY1" fmla="*/ 256837 h 535553"/>
                  <a:gd name="connsiteX2" fmla="*/ 168993 w 548675"/>
                  <a:gd name="connsiteY2" fmla="*/ 300709 h 535553"/>
                  <a:gd name="connsiteX3" fmla="*/ 127674 w 548675"/>
                  <a:gd name="connsiteY3" fmla="*/ 312322 h 535553"/>
                  <a:gd name="connsiteX4" fmla="*/ 81189 w 548675"/>
                  <a:gd name="connsiteY4" fmla="*/ 357485 h 535553"/>
                  <a:gd name="connsiteX5" fmla="*/ 81189 w 548675"/>
                  <a:gd name="connsiteY5" fmla="*/ 414260 h 535553"/>
                  <a:gd name="connsiteX6" fmla="*/ 123800 w 548675"/>
                  <a:gd name="connsiteY6" fmla="*/ 456842 h 535553"/>
                  <a:gd name="connsiteX7" fmla="*/ 180615 w 548675"/>
                  <a:gd name="connsiteY7" fmla="*/ 456842 h 535553"/>
                  <a:gd name="connsiteX8" fmla="*/ 227099 w 548675"/>
                  <a:gd name="connsiteY8" fmla="*/ 411680 h 535553"/>
                  <a:gd name="connsiteX9" fmla="*/ 240012 w 548675"/>
                  <a:gd name="connsiteY9" fmla="*/ 370388 h 535553"/>
                  <a:gd name="connsiteX10" fmla="*/ 285205 w 548675"/>
                  <a:gd name="connsiteY10" fmla="*/ 326516 h 535553"/>
                  <a:gd name="connsiteX11" fmla="*/ 285205 w 548675"/>
                  <a:gd name="connsiteY11" fmla="*/ 440068 h 535553"/>
                  <a:gd name="connsiteX12" fmla="*/ 210313 w 548675"/>
                  <a:gd name="connsiteY12" fmla="*/ 512327 h 535553"/>
                  <a:gd name="connsiteX13" fmla="*/ 95392 w 548675"/>
                  <a:gd name="connsiteY13" fmla="*/ 512327 h 535553"/>
                  <a:gd name="connsiteX14" fmla="*/ 23083 w 548675"/>
                  <a:gd name="connsiteY14" fmla="*/ 441358 h 535553"/>
                  <a:gd name="connsiteX15" fmla="*/ 24374 w 548675"/>
                  <a:gd name="connsiteY15" fmla="*/ 329097 h 535553"/>
                  <a:gd name="connsiteX16" fmla="*/ 99266 w 548675"/>
                  <a:gd name="connsiteY16" fmla="*/ 255547 h 535553"/>
                  <a:gd name="connsiteX17" fmla="*/ 156242 w 548675"/>
                  <a:gd name="connsiteY17" fmla="*/ 232482 h 535553"/>
                  <a:gd name="connsiteX18" fmla="*/ 339490 w 548675"/>
                  <a:gd name="connsiteY18" fmla="*/ 176395 h 535553"/>
                  <a:gd name="connsiteX19" fmla="*/ 358873 w 548675"/>
                  <a:gd name="connsiteY19" fmla="*/ 184615 h 535553"/>
                  <a:gd name="connsiteX20" fmla="*/ 358873 w 548675"/>
                  <a:gd name="connsiteY20" fmla="*/ 223297 h 535553"/>
                  <a:gd name="connsiteX21" fmla="*/ 229652 w 548675"/>
                  <a:gd name="connsiteY21" fmla="*/ 349656 h 535553"/>
                  <a:gd name="connsiteX22" fmla="*/ 192178 w 548675"/>
                  <a:gd name="connsiteY22" fmla="*/ 349656 h 535553"/>
                  <a:gd name="connsiteX23" fmla="*/ 192178 w 548675"/>
                  <a:gd name="connsiteY23" fmla="*/ 312264 h 535553"/>
                  <a:gd name="connsiteX24" fmla="*/ 320107 w 548675"/>
                  <a:gd name="connsiteY24" fmla="*/ 184615 h 535553"/>
                  <a:gd name="connsiteX25" fmla="*/ 339490 w 548675"/>
                  <a:gd name="connsiteY25" fmla="*/ 176395 h 535553"/>
                  <a:gd name="connsiteX26" fmla="*/ 399515 w 548675"/>
                  <a:gd name="connsiteY26" fmla="*/ 2 h 535553"/>
                  <a:gd name="connsiteX27" fmla="*/ 455692 w 548675"/>
                  <a:gd name="connsiteY27" fmla="*/ 23378 h 535553"/>
                  <a:gd name="connsiteX28" fmla="*/ 525430 w 548675"/>
                  <a:gd name="connsiteY28" fmla="*/ 93022 h 535553"/>
                  <a:gd name="connsiteX29" fmla="*/ 525430 w 548675"/>
                  <a:gd name="connsiteY29" fmla="*/ 202648 h 535553"/>
                  <a:gd name="connsiteX30" fmla="*/ 447943 w 548675"/>
                  <a:gd name="connsiteY30" fmla="*/ 278741 h 535553"/>
                  <a:gd name="connsiteX31" fmla="*/ 334297 w 548675"/>
                  <a:gd name="connsiteY31" fmla="*/ 278741 h 535553"/>
                  <a:gd name="connsiteX32" fmla="*/ 378206 w 548675"/>
                  <a:gd name="connsiteY32" fmla="*/ 236180 h 535553"/>
                  <a:gd name="connsiteX33" fmla="*/ 419532 w 548675"/>
                  <a:gd name="connsiteY33" fmla="*/ 223283 h 535553"/>
                  <a:gd name="connsiteX34" fmla="*/ 468606 w 548675"/>
                  <a:gd name="connsiteY34" fmla="*/ 175564 h 535553"/>
                  <a:gd name="connsiteX35" fmla="*/ 469898 w 548675"/>
                  <a:gd name="connsiteY35" fmla="*/ 120106 h 535553"/>
                  <a:gd name="connsiteX36" fmla="*/ 427280 w 548675"/>
                  <a:gd name="connsiteY36" fmla="*/ 78836 h 535553"/>
                  <a:gd name="connsiteX37" fmla="*/ 370457 w 548675"/>
                  <a:gd name="connsiteY37" fmla="*/ 77546 h 535553"/>
                  <a:gd name="connsiteX38" fmla="*/ 321383 w 548675"/>
                  <a:gd name="connsiteY38" fmla="*/ 126555 h 535553"/>
                  <a:gd name="connsiteX39" fmla="*/ 308468 w 548675"/>
                  <a:gd name="connsiteY39" fmla="*/ 166536 h 535553"/>
                  <a:gd name="connsiteX40" fmla="*/ 264559 w 548675"/>
                  <a:gd name="connsiteY40" fmla="*/ 209097 h 535553"/>
                  <a:gd name="connsiteX41" fmla="*/ 264559 w 548675"/>
                  <a:gd name="connsiteY41" fmla="*/ 98181 h 535553"/>
                  <a:gd name="connsiteX42" fmla="*/ 343337 w 548675"/>
                  <a:gd name="connsiteY42" fmla="*/ 22088 h 535553"/>
                  <a:gd name="connsiteX43" fmla="*/ 399515 w 548675"/>
                  <a:gd name="connsiteY43" fmla="*/ 2 h 53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548675" h="535553">
                    <a:moveTo>
                      <a:pt x="156242" y="232482"/>
                    </a:moveTo>
                    <a:cubicBezTo>
                      <a:pt x="177064" y="232643"/>
                      <a:pt x="198046" y="240708"/>
                      <a:pt x="214187" y="256837"/>
                    </a:cubicBezTo>
                    <a:lnTo>
                      <a:pt x="168993" y="300709"/>
                    </a:lnTo>
                    <a:cubicBezTo>
                      <a:pt x="154790" y="295548"/>
                      <a:pt x="139295" y="301999"/>
                      <a:pt x="127674" y="312322"/>
                    </a:cubicBezTo>
                    <a:lnTo>
                      <a:pt x="81189" y="357485"/>
                    </a:lnTo>
                    <a:cubicBezTo>
                      <a:pt x="65694" y="372969"/>
                      <a:pt x="65694" y="398776"/>
                      <a:pt x="81189" y="414260"/>
                    </a:cubicBezTo>
                    <a:lnTo>
                      <a:pt x="123800" y="456842"/>
                    </a:lnTo>
                    <a:cubicBezTo>
                      <a:pt x="139295" y="472326"/>
                      <a:pt x="165120" y="472326"/>
                      <a:pt x="180615" y="456842"/>
                    </a:cubicBezTo>
                    <a:lnTo>
                      <a:pt x="227099" y="411680"/>
                    </a:lnTo>
                    <a:cubicBezTo>
                      <a:pt x="238720" y="401357"/>
                      <a:pt x="243885" y="383292"/>
                      <a:pt x="240012" y="370388"/>
                    </a:cubicBezTo>
                    <a:lnTo>
                      <a:pt x="285205" y="326516"/>
                    </a:lnTo>
                    <a:cubicBezTo>
                      <a:pt x="316195" y="358775"/>
                      <a:pt x="316195" y="409099"/>
                      <a:pt x="285205" y="440068"/>
                    </a:cubicBezTo>
                    <a:lnTo>
                      <a:pt x="210313" y="512327"/>
                    </a:lnTo>
                    <a:cubicBezTo>
                      <a:pt x="178032" y="543296"/>
                      <a:pt x="126382" y="543296"/>
                      <a:pt x="95392" y="512327"/>
                    </a:cubicBezTo>
                    <a:lnTo>
                      <a:pt x="23083" y="441358"/>
                    </a:lnTo>
                    <a:cubicBezTo>
                      <a:pt x="-7907" y="410389"/>
                      <a:pt x="-7907" y="360065"/>
                      <a:pt x="24374" y="329097"/>
                    </a:cubicBezTo>
                    <a:lnTo>
                      <a:pt x="99266" y="255547"/>
                    </a:lnTo>
                    <a:cubicBezTo>
                      <a:pt x="114761" y="240063"/>
                      <a:pt x="135421" y="232320"/>
                      <a:pt x="156242" y="232482"/>
                    </a:cubicBezTo>
                    <a:close/>
                    <a:moveTo>
                      <a:pt x="339490" y="176395"/>
                    </a:moveTo>
                    <a:cubicBezTo>
                      <a:pt x="346597" y="176557"/>
                      <a:pt x="353704" y="179458"/>
                      <a:pt x="358873" y="184615"/>
                    </a:cubicBezTo>
                    <a:cubicBezTo>
                      <a:pt x="369211" y="194930"/>
                      <a:pt x="369211" y="211692"/>
                      <a:pt x="358873" y="223297"/>
                    </a:cubicBezTo>
                    <a:lnTo>
                      <a:pt x="229652" y="349656"/>
                    </a:lnTo>
                    <a:cubicBezTo>
                      <a:pt x="219314" y="361260"/>
                      <a:pt x="202516" y="361260"/>
                      <a:pt x="192178" y="349656"/>
                    </a:cubicBezTo>
                    <a:cubicBezTo>
                      <a:pt x="180548" y="339341"/>
                      <a:pt x="180548" y="322579"/>
                      <a:pt x="192178" y="312264"/>
                    </a:cubicBezTo>
                    <a:lnTo>
                      <a:pt x="320107" y="184615"/>
                    </a:lnTo>
                    <a:cubicBezTo>
                      <a:pt x="325276" y="178813"/>
                      <a:pt x="332383" y="176234"/>
                      <a:pt x="339490" y="176395"/>
                    </a:cubicBezTo>
                    <a:close/>
                    <a:moveTo>
                      <a:pt x="399515" y="2"/>
                    </a:moveTo>
                    <a:cubicBezTo>
                      <a:pt x="419855" y="163"/>
                      <a:pt x="440195" y="7902"/>
                      <a:pt x="455692" y="23378"/>
                    </a:cubicBezTo>
                    <a:lnTo>
                      <a:pt x="525430" y="93022"/>
                    </a:lnTo>
                    <a:cubicBezTo>
                      <a:pt x="556424" y="122686"/>
                      <a:pt x="556424" y="172985"/>
                      <a:pt x="525430" y="202648"/>
                    </a:cubicBezTo>
                    <a:lnTo>
                      <a:pt x="447943" y="278741"/>
                    </a:lnTo>
                    <a:cubicBezTo>
                      <a:pt x="416949" y="309694"/>
                      <a:pt x="365291" y="309694"/>
                      <a:pt x="334297" y="278741"/>
                    </a:cubicBezTo>
                    <a:lnTo>
                      <a:pt x="378206" y="236180"/>
                    </a:lnTo>
                    <a:cubicBezTo>
                      <a:pt x="392412" y="238760"/>
                      <a:pt x="409200" y="233601"/>
                      <a:pt x="419532" y="223283"/>
                    </a:cubicBezTo>
                    <a:lnTo>
                      <a:pt x="468606" y="175564"/>
                    </a:lnTo>
                    <a:cubicBezTo>
                      <a:pt x="484104" y="160087"/>
                      <a:pt x="485395" y="135583"/>
                      <a:pt x="469898" y="120106"/>
                    </a:cubicBezTo>
                    <a:lnTo>
                      <a:pt x="427280" y="78836"/>
                    </a:lnTo>
                    <a:cubicBezTo>
                      <a:pt x="411783" y="63359"/>
                      <a:pt x="385954" y="63359"/>
                      <a:pt x="370457" y="77546"/>
                    </a:cubicBezTo>
                    <a:lnTo>
                      <a:pt x="321383" y="126555"/>
                    </a:lnTo>
                    <a:cubicBezTo>
                      <a:pt x="309760" y="136873"/>
                      <a:pt x="304594" y="152349"/>
                      <a:pt x="308468" y="166536"/>
                    </a:cubicBezTo>
                    <a:lnTo>
                      <a:pt x="264559" y="209097"/>
                    </a:lnTo>
                    <a:cubicBezTo>
                      <a:pt x="233565" y="178143"/>
                      <a:pt x="233565" y="129134"/>
                      <a:pt x="264559" y="98181"/>
                    </a:cubicBezTo>
                    <a:lnTo>
                      <a:pt x="343337" y="22088"/>
                    </a:lnTo>
                    <a:cubicBezTo>
                      <a:pt x="358834" y="7257"/>
                      <a:pt x="379174" y="-159"/>
                      <a:pt x="399515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40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">
                <a:extLst>
                  <a:ext uri="{FF2B5EF4-FFF2-40B4-BE49-F238E27FC236}">
                    <a16:creationId xmlns:a16="http://schemas.microsoft.com/office/drawing/2014/main" id="{5249C4BC-BEEB-4E93-BB28-34C84752D1F0}"/>
                  </a:ext>
                </a:extLst>
              </p:cNvPr>
              <p:cNvSpPr txBox="1"/>
              <p:nvPr/>
            </p:nvSpPr>
            <p:spPr bwMode="auto">
              <a:xfrm>
                <a:off x="6589185" y="4571624"/>
                <a:ext cx="897356" cy="4317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400"/>
                  <a:t>…</a:t>
                </a:r>
                <a:r>
                  <a:rPr lang="en-US" altLang="zh-CN" sz="1400" smtClean="0"/>
                  <a:t>te</a:t>
                </a:r>
                <a:r>
                  <a:rPr lang="en-US" altLang="zh-CN" sz="100" smtClean="0"/>
                  <a:t> </a:t>
                </a:r>
                <a:r>
                  <a:rPr lang="en-US" altLang="zh-CN" sz="1400" smtClean="0"/>
                  <a:t>xt</a:t>
                </a:r>
                <a:endParaRPr lang="en-US" altLang="zh-CN" sz="1400" dirty="0"/>
              </a:p>
            </p:txBody>
          </p:sp>
        </p:grpSp>
        <p:grpSp>
          <p:nvGrpSpPr>
            <p:cNvPr id="9" name=""/>
            <p:cNvGrpSpPr/>
            <p:nvPr/>
          </p:nvGrpSpPr>
          <p:grpSpPr>
            <a:xfrm>
              <a:off x="4405192" y="3225816"/>
              <a:ext cx="1692289" cy="1632806"/>
              <a:chOff x="4405192" y="3225816"/>
              <a:chExt cx="1692289" cy="1632806"/>
            </a:xfrm>
          </p:grpSpPr>
          <p:sp>
            <p:nvSpPr>
              <p:cNvPr id="39" name=""/>
              <p:cNvSpPr/>
              <p:nvPr/>
            </p:nvSpPr>
            <p:spPr>
              <a:xfrm>
                <a:off x="4449152" y="3269776"/>
                <a:ext cx="1648329" cy="1588846"/>
              </a:xfrm>
              <a:custGeom>
                <a:avLst/>
                <a:gdLst/>
                <a:ahLst/>
                <a:cxnLst/>
                <a:rect l="l" t="t" r="r" b="b"/>
                <a:pathLst>
                  <a:path w="41234" h="39746" extrusionOk="0">
                    <a:moveTo>
                      <a:pt x="1" y="0"/>
                    </a:moveTo>
                    <a:lnTo>
                      <a:pt x="1" y="17950"/>
                    </a:lnTo>
                    <a:cubicBezTo>
                      <a:pt x="1" y="26386"/>
                      <a:pt x="6719" y="33130"/>
                      <a:pt x="15155" y="33130"/>
                    </a:cubicBezTo>
                    <a:lnTo>
                      <a:pt x="29259" y="33130"/>
                    </a:lnTo>
                    <a:cubicBezTo>
                      <a:pt x="31515" y="33130"/>
                      <a:pt x="33746" y="33976"/>
                      <a:pt x="35464" y="35464"/>
                    </a:cubicBezTo>
                    <a:lnTo>
                      <a:pt x="40259" y="39746"/>
                    </a:lnTo>
                    <a:lnTo>
                      <a:pt x="41234" y="38797"/>
                    </a:lnTo>
                    <a:lnTo>
                      <a:pt x="36746" y="34823"/>
                    </a:lnTo>
                    <a:cubicBezTo>
                      <a:pt x="34720" y="33028"/>
                      <a:pt x="33644" y="30566"/>
                      <a:pt x="33644" y="27899"/>
                    </a:cubicBezTo>
                    <a:lnTo>
                      <a:pt x="33644" y="15283"/>
                    </a:lnTo>
                    <a:cubicBezTo>
                      <a:pt x="33644" y="6847"/>
                      <a:pt x="26797" y="0"/>
                      <a:pt x="18463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"/>
              <p:cNvSpPr/>
              <p:nvPr/>
            </p:nvSpPr>
            <p:spPr>
              <a:xfrm>
                <a:off x="4405192" y="3225816"/>
                <a:ext cx="345464" cy="345464"/>
              </a:xfrm>
              <a:custGeom>
                <a:avLst/>
                <a:gdLst/>
                <a:ahLst/>
                <a:cxnLst/>
                <a:rect l="l" t="t" r="r" b="b"/>
                <a:pathLst>
                  <a:path w="8642" h="8642" extrusionOk="0">
                    <a:moveTo>
                      <a:pt x="0" y="0"/>
                    </a:moveTo>
                    <a:lnTo>
                      <a:pt x="0" y="8642"/>
                    </a:lnTo>
                    <a:lnTo>
                      <a:pt x="8642" y="8642"/>
                    </a:lnTo>
                    <a:lnTo>
                      <a:pt x="864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"/>
              <p:cNvSpPr/>
              <p:nvPr/>
            </p:nvSpPr>
            <p:spPr>
              <a:xfrm>
                <a:off x="4469548" y="3292764"/>
                <a:ext cx="216752" cy="211568"/>
              </a:xfrm>
              <a:custGeom>
                <a:avLst/>
                <a:gdLst>
                  <a:gd name="connsiteX0" fmla="*/ 156242 w 548675"/>
                  <a:gd name="connsiteY0" fmla="*/ 232482 h 535553"/>
                  <a:gd name="connsiteX1" fmla="*/ 214187 w 548675"/>
                  <a:gd name="connsiteY1" fmla="*/ 256837 h 535553"/>
                  <a:gd name="connsiteX2" fmla="*/ 168993 w 548675"/>
                  <a:gd name="connsiteY2" fmla="*/ 300709 h 535553"/>
                  <a:gd name="connsiteX3" fmla="*/ 127674 w 548675"/>
                  <a:gd name="connsiteY3" fmla="*/ 312322 h 535553"/>
                  <a:gd name="connsiteX4" fmla="*/ 81189 w 548675"/>
                  <a:gd name="connsiteY4" fmla="*/ 357485 h 535553"/>
                  <a:gd name="connsiteX5" fmla="*/ 81189 w 548675"/>
                  <a:gd name="connsiteY5" fmla="*/ 414260 h 535553"/>
                  <a:gd name="connsiteX6" fmla="*/ 123800 w 548675"/>
                  <a:gd name="connsiteY6" fmla="*/ 456842 h 535553"/>
                  <a:gd name="connsiteX7" fmla="*/ 180615 w 548675"/>
                  <a:gd name="connsiteY7" fmla="*/ 456842 h 535553"/>
                  <a:gd name="connsiteX8" fmla="*/ 227099 w 548675"/>
                  <a:gd name="connsiteY8" fmla="*/ 411680 h 535553"/>
                  <a:gd name="connsiteX9" fmla="*/ 240012 w 548675"/>
                  <a:gd name="connsiteY9" fmla="*/ 370388 h 535553"/>
                  <a:gd name="connsiteX10" fmla="*/ 285205 w 548675"/>
                  <a:gd name="connsiteY10" fmla="*/ 326516 h 535553"/>
                  <a:gd name="connsiteX11" fmla="*/ 285205 w 548675"/>
                  <a:gd name="connsiteY11" fmla="*/ 440068 h 535553"/>
                  <a:gd name="connsiteX12" fmla="*/ 210313 w 548675"/>
                  <a:gd name="connsiteY12" fmla="*/ 512327 h 535553"/>
                  <a:gd name="connsiteX13" fmla="*/ 95392 w 548675"/>
                  <a:gd name="connsiteY13" fmla="*/ 512327 h 535553"/>
                  <a:gd name="connsiteX14" fmla="*/ 23083 w 548675"/>
                  <a:gd name="connsiteY14" fmla="*/ 441358 h 535553"/>
                  <a:gd name="connsiteX15" fmla="*/ 24374 w 548675"/>
                  <a:gd name="connsiteY15" fmla="*/ 329097 h 535553"/>
                  <a:gd name="connsiteX16" fmla="*/ 99266 w 548675"/>
                  <a:gd name="connsiteY16" fmla="*/ 255547 h 535553"/>
                  <a:gd name="connsiteX17" fmla="*/ 156242 w 548675"/>
                  <a:gd name="connsiteY17" fmla="*/ 232482 h 535553"/>
                  <a:gd name="connsiteX18" fmla="*/ 339490 w 548675"/>
                  <a:gd name="connsiteY18" fmla="*/ 176395 h 535553"/>
                  <a:gd name="connsiteX19" fmla="*/ 358873 w 548675"/>
                  <a:gd name="connsiteY19" fmla="*/ 184615 h 535553"/>
                  <a:gd name="connsiteX20" fmla="*/ 358873 w 548675"/>
                  <a:gd name="connsiteY20" fmla="*/ 223297 h 535553"/>
                  <a:gd name="connsiteX21" fmla="*/ 229652 w 548675"/>
                  <a:gd name="connsiteY21" fmla="*/ 349656 h 535553"/>
                  <a:gd name="connsiteX22" fmla="*/ 192178 w 548675"/>
                  <a:gd name="connsiteY22" fmla="*/ 349656 h 535553"/>
                  <a:gd name="connsiteX23" fmla="*/ 192178 w 548675"/>
                  <a:gd name="connsiteY23" fmla="*/ 312264 h 535553"/>
                  <a:gd name="connsiteX24" fmla="*/ 320107 w 548675"/>
                  <a:gd name="connsiteY24" fmla="*/ 184615 h 535553"/>
                  <a:gd name="connsiteX25" fmla="*/ 339490 w 548675"/>
                  <a:gd name="connsiteY25" fmla="*/ 176395 h 535553"/>
                  <a:gd name="connsiteX26" fmla="*/ 399515 w 548675"/>
                  <a:gd name="connsiteY26" fmla="*/ 2 h 535553"/>
                  <a:gd name="connsiteX27" fmla="*/ 455692 w 548675"/>
                  <a:gd name="connsiteY27" fmla="*/ 23378 h 535553"/>
                  <a:gd name="connsiteX28" fmla="*/ 525430 w 548675"/>
                  <a:gd name="connsiteY28" fmla="*/ 93022 h 535553"/>
                  <a:gd name="connsiteX29" fmla="*/ 525430 w 548675"/>
                  <a:gd name="connsiteY29" fmla="*/ 202648 h 535553"/>
                  <a:gd name="connsiteX30" fmla="*/ 447943 w 548675"/>
                  <a:gd name="connsiteY30" fmla="*/ 278741 h 535553"/>
                  <a:gd name="connsiteX31" fmla="*/ 334297 w 548675"/>
                  <a:gd name="connsiteY31" fmla="*/ 278741 h 535553"/>
                  <a:gd name="connsiteX32" fmla="*/ 378206 w 548675"/>
                  <a:gd name="connsiteY32" fmla="*/ 236180 h 535553"/>
                  <a:gd name="connsiteX33" fmla="*/ 419532 w 548675"/>
                  <a:gd name="connsiteY33" fmla="*/ 223283 h 535553"/>
                  <a:gd name="connsiteX34" fmla="*/ 468606 w 548675"/>
                  <a:gd name="connsiteY34" fmla="*/ 175564 h 535553"/>
                  <a:gd name="connsiteX35" fmla="*/ 469898 w 548675"/>
                  <a:gd name="connsiteY35" fmla="*/ 120106 h 535553"/>
                  <a:gd name="connsiteX36" fmla="*/ 427280 w 548675"/>
                  <a:gd name="connsiteY36" fmla="*/ 78836 h 535553"/>
                  <a:gd name="connsiteX37" fmla="*/ 370457 w 548675"/>
                  <a:gd name="connsiteY37" fmla="*/ 77546 h 535553"/>
                  <a:gd name="connsiteX38" fmla="*/ 321383 w 548675"/>
                  <a:gd name="connsiteY38" fmla="*/ 126555 h 535553"/>
                  <a:gd name="connsiteX39" fmla="*/ 308468 w 548675"/>
                  <a:gd name="connsiteY39" fmla="*/ 166536 h 535553"/>
                  <a:gd name="connsiteX40" fmla="*/ 264559 w 548675"/>
                  <a:gd name="connsiteY40" fmla="*/ 209097 h 535553"/>
                  <a:gd name="connsiteX41" fmla="*/ 264559 w 548675"/>
                  <a:gd name="connsiteY41" fmla="*/ 98181 h 535553"/>
                  <a:gd name="connsiteX42" fmla="*/ 343337 w 548675"/>
                  <a:gd name="connsiteY42" fmla="*/ 22088 h 535553"/>
                  <a:gd name="connsiteX43" fmla="*/ 399515 w 548675"/>
                  <a:gd name="connsiteY43" fmla="*/ 2 h 53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548675" h="535553">
                    <a:moveTo>
                      <a:pt x="156242" y="232482"/>
                    </a:moveTo>
                    <a:cubicBezTo>
                      <a:pt x="177064" y="232643"/>
                      <a:pt x="198046" y="240708"/>
                      <a:pt x="214187" y="256837"/>
                    </a:cubicBezTo>
                    <a:lnTo>
                      <a:pt x="168993" y="300709"/>
                    </a:lnTo>
                    <a:cubicBezTo>
                      <a:pt x="154790" y="295548"/>
                      <a:pt x="139295" y="301999"/>
                      <a:pt x="127674" y="312322"/>
                    </a:cubicBezTo>
                    <a:lnTo>
                      <a:pt x="81189" y="357485"/>
                    </a:lnTo>
                    <a:cubicBezTo>
                      <a:pt x="65694" y="372969"/>
                      <a:pt x="65694" y="398776"/>
                      <a:pt x="81189" y="414260"/>
                    </a:cubicBezTo>
                    <a:lnTo>
                      <a:pt x="123800" y="456842"/>
                    </a:lnTo>
                    <a:cubicBezTo>
                      <a:pt x="139295" y="472326"/>
                      <a:pt x="165120" y="472326"/>
                      <a:pt x="180615" y="456842"/>
                    </a:cubicBezTo>
                    <a:lnTo>
                      <a:pt x="227099" y="411680"/>
                    </a:lnTo>
                    <a:cubicBezTo>
                      <a:pt x="238720" y="401357"/>
                      <a:pt x="243885" y="383292"/>
                      <a:pt x="240012" y="370388"/>
                    </a:cubicBezTo>
                    <a:lnTo>
                      <a:pt x="285205" y="326516"/>
                    </a:lnTo>
                    <a:cubicBezTo>
                      <a:pt x="316195" y="358775"/>
                      <a:pt x="316195" y="409099"/>
                      <a:pt x="285205" y="440068"/>
                    </a:cubicBezTo>
                    <a:lnTo>
                      <a:pt x="210313" y="512327"/>
                    </a:lnTo>
                    <a:cubicBezTo>
                      <a:pt x="178032" y="543296"/>
                      <a:pt x="126382" y="543296"/>
                      <a:pt x="95392" y="512327"/>
                    </a:cubicBezTo>
                    <a:lnTo>
                      <a:pt x="23083" y="441358"/>
                    </a:lnTo>
                    <a:cubicBezTo>
                      <a:pt x="-7907" y="410389"/>
                      <a:pt x="-7907" y="360065"/>
                      <a:pt x="24374" y="329097"/>
                    </a:cubicBezTo>
                    <a:lnTo>
                      <a:pt x="99266" y="255547"/>
                    </a:lnTo>
                    <a:cubicBezTo>
                      <a:pt x="114761" y="240063"/>
                      <a:pt x="135421" y="232320"/>
                      <a:pt x="156242" y="232482"/>
                    </a:cubicBezTo>
                    <a:close/>
                    <a:moveTo>
                      <a:pt x="339490" y="176395"/>
                    </a:moveTo>
                    <a:cubicBezTo>
                      <a:pt x="346597" y="176557"/>
                      <a:pt x="353704" y="179458"/>
                      <a:pt x="358873" y="184615"/>
                    </a:cubicBezTo>
                    <a:cubicBezTo>
                      <a:pt x="369211" y="194930"/>
                      <a:pt x="369211" y="211692"/>
                      <a:pt x="358873" y="223297"/>
                    </a:cubicBezTo>
                    <a:lnTo>
                      <a:pt x="229652" y="349656"/>
                    </a:lnTo>
                    <a:cubicBezTo>
                      <a:pt x="219314" y="361260"/>
                      <a:pt x="202516" y="361260"/>
                      <a:pt x="192178" y="349656"/>
                    </a:cubicBezTo>
                    <a:cubicBezTo>
                      <a:pt x="180548" y="339341"/>
                      <a:pt x="180548" y="322579"/>
                      <a:pt x="192178" y="312264"/>
                    </a:cubicBezTo>
                    <a:lnTo>
                      <a:pt x="320107" y="184615"/>
                    </a:lnTo>
                    <a:cubicBezTo>
                      <a:pt x="325276" y="178813"/>
                      <a:pt x="332383" y="176234"/>
                      <a:pt x="339490" y="176395"/>
                    </a:cubicBezTo>
                    <a:close/>
                    <a:moveTo>
                      <a:pt x="399515" y="2"/>
                    </a:moveTo>
                    <a:cubicBezTo>
                      <a:pt x="419855" y="163"/>
                      <a:pt x="440195" y="7902"/>
                      <a:pt x="455692" y="23378"/>
                    </a:cubicBezTo>
                    <a:lnTo>
                      <a:pt x="525430" y="93022"/>
                    </a:lnTo>
                    <a:cubicBezTo>
                      <a:pt x="556424" y="122686"/>
                      <a:pt x="556424" y="172985"/>
                      <a:pt x="525430" y="202648"/>
                    </a:cubicBezTo>
                    <a:lnTo>
                      <a:pt x="447943" y="278741"/>
                    </a:lnTo>
                    <a:cubicBezTo>
                      <a:pt x="416949" y="309694"/>
                      <a:pt x="365291" y="309694"/>
                      <a:pt x="334297" y="278741"/>
                    </a:cubicBezTo>
                    <a:lnTo>
                      <a:pt x="378206" y="236180"/>
                    </a:lnTo>
                    <a:cubicBezTo>
                      <a:pt x="392412" y="238760"/>
                      <a:pt x="409200" y="233601"/>
                      <a:pt x="419532" y="223283"/>
                    </a:cubicBezTo>
                    <a:lnTo>
                      <a:pt x="468606" y="175564"/>
                    </a:lnTo>
                    <a:cubicBezTo>
                      <a:pt x="484104" y="160087"/>
                      <a:pt x="485395" y="135583"/>
                      <a:pt x="469898" y="120106"/>
                    </a:cubicBezTo>
                    <a:lnTo>
                      <a:pt x="427280" y="78836"/>
                    </a:lnTo>
                    <a:cubicBezTo>
                      <a:pt x="411783" y="63359"/>
                      <a:pt x="385954" y="63359"/>
                      <a:pt x="370457" y="77546"/>
                    </a:cubicBezTo>
                    <a:lnTo>
                      <a:pt x="321383" y="126555"/>
                    </a:lnTo>
                    <a:cubicBezTo>
                      <a:pt x="309760" y="136873"/>
                      <a:pt x="304594" y="152349"/>
                      <a:pt x="308468" y="166536"/>
                    </a:cubicBezTo>
                    <a:lnTo>
                      <a:pt x="264559" y="209097"/>
                    </a:lnTo>
                    <a:cubicBezTo>
                      <a:pt x="233565" y="178143"/>
                      <a:pt x="233565" y="129134"/>
                      <a:pt x="264559" y="98181"/>
                    </a:cubicBezTo>
                    <a:lnTo>
                      <a:pt x="343337" y="22088"/>
                    </a:lnTo>
                    <a:cubicBezTo>
                      <a:pt x="358834" y="7257"/>
                      <a:pt x="379174" y="-159"/>
                      <a:pt x="399515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40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">
                <a:extLst>
                  <a:ext uri="{FF2B5EF4-FFF2-40B4-BE49-F238E27FC236}">
                    <a16:creationId xmlns:a16="http://schemas.microsoft.com/office/drawing/2014/main" id="{5249C4BC-BEEB-4E93-BB28-34C84752D1F0}"/>
                  </a:ext>
                </a:extLst>
              </p:cNvPr>
              <p:cNvSpPr txBox="1"/>
              <p:nvPr/>
            </p:nvSpPr>
            <p:spPr bwMode="auto">
              <a:xfrm>
                <a:off x="4692758" y="3751587"/>
                <a:ext cx="897356" cy="4317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400"/>
                  <a:t>…</a:t>
                </a:r>
                <a:r>
                  <a:rPr lang="en-US" altLang="zh-CN" sz="1400" smtClean="0"/>
                  <a:t>te</a:t>
                </a:r>
                <a:r>
                  <a:rPr lang="en-US" altLang="zh-CN" sz="100" smtClean="0"/>
                  <a:t> </a:t>
                </a:r>
                <a:r>
                  <a:rPr lang="en-US" altLang="zh-CN" sz="1400" smtClean="0"/>
                  <a:t>xt</a:t>
                </a:r>
                <a:endParaRPr lang="en-US" altLang="zh-CN" sz="1400" dirty="0"/>
              </a:p>
            </p:txBody>
          </p:sp>
        </p:grpSp>
        <p:grpSp>
          <p:nvGrpSpPr>
            <p:cNvPr id="10" name=""/>
            <p:cNvGrpSpPr/>
            <p:nvPr/>
          </p:nvGrpSpPr>
          <p:grpSpPr>
            <a:xfrm>
              <a:off x="660400" y="1944885"/>
              <a:ext cx="1768290" cy="914517"/>
              <a:chOff x="933941" y="4341355"/>
              <a:chExt cx="1768290" cy="914517"/>
            </a:xfrm>
          </p:grpSpPr>
          <p:sp>
            <p:nvSpPr>
              <p:cNvPr id="37" name="">
                <a:extLst>
                  <a:ext uri="{FF2B5EF4-FFF2-40B4-BE49-F238E27FC236}">
                    <a16:creationId xmlns:a16="http://schemas.microsoft.com/office/drawing/2014/main" id="{8F6DF1F0-0989-497E-9D16-40C087EDFC72}"/>
                  </a:ext>
                </a:extLst>
              </p:cNvPr>
              <p:cNvSpPr/>
              <p:nvPr/>
            </p:nvSpPr>
            <p:spPr bwMode="auto">
              <a:xfrm>
                <a:off x="933941" y="4715927"/>
                <a:ext cx="1768290" cy="5399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30000"/>
                  </a:lnSpc>
                </a:pPr>
                <a:r>
                  <a:rPr lang="en-US" altLang="zh-CN" sz="1100" dirty="0"/>
                  <a:t>Supporting text here. 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altLang="zh-CN" sz="1100" smtClean="0"/>
                  <a:t>…</a:t>
                </a:r>
                <a:r>
                  <a:rPr lang="en-US" altLang="zh-CN" sz="100" smtClean="0"/>
                  <a:t> </a:t>
                </a:r>
                <a:r>
                  <a:rPr lang="en-US" altLang="zh-CN" sz="1100" smtClean="0"/>
                  <a:t> </a:t>
                </a:r>
                <a:r>
                  <a:rPr lang="en-US" altLang="zh-CN" sz="1100" dirty="0"/>
                  <a:t>…</a:t>
                </a:r>
              </a:p>
            </p:txBody>
          </p:sp>
          <p:sp>
            <p:nvSpPr>
              <p:cNvPr id="38" name="">
                <a:extLst>
                  <a:ext uri="{FF2B5EF4-FFF2-40B4-BE49-F238E27FC236}">
                    <a16:creationId xmlns:a16="http://schemas.microsoft.com/office/drawing/2014/main" id="{5249C4BC-BEEB-4E93-BB28-34C84752D1F0}"/>
                  </a:ext>
                </a:extLst>
              </p:cNvPr>
              <p:cNvSpPr txBox="1"/>
              <p:nvPr/>
            </p:nvSpPr>
            <p:spPr bwMode="auto">
              <a:xfrm>
                <a:off x="933941" y="4341355"/>
                <a:ext cx="1768290" cy="3745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400" b="1"/>
                  <a:t>Text </a:t>
                </a:r>
                <a:r>
                  <a:rPr lang="en-US" altLang="zh-CN" sz="1400" b="1" smtClean="0"/>
                  <a:t>he</a:t>
                </a:r>
                <a:r>
                  <a:rPr lang="en-US" altLang="zh-CN" sz="100" b="1" smtClean="0"/>
                  <a:t> </a:t>
                </a:r>
                <a:r>
                  <a:rPr lang="en-US" altLang="zh-CN" sz="1400" b="1" smtClean="0"/>
                  <a:t>re</a:t>
                </a:r>
                <a:endParaRPr lang="en-US" altLang="zh-CN" sz="1400" b="1" dirty="0"/>
              </a:p>
            </p:txBody>
          </p:sp>
        </p:grpSp>
        <p:grpSp>
          <p:nvGrpSpPr>
            <p:cNvPr id="11" name=""/>
            <p:cNvGrpSpPr/>
            <p:nvPr/>
          </p:nvGrpSpPr>
          <p:grpSpPr>
            <a:xfrm>
              <a:off x="2532796" y="1944885"/>
              <a:ext cx="1768290" cy="914517"/>
              <a:chOff x="933941" y="4341355"/>
              <a:chExt cx="1768290" cy="914517"/>
            </a:xfrm>
          </p:grpSpPr>
          <p:sp>
            <p:nvSpPr>
              <p:cNvPr id="35" name="">
                <a:extLst>
                  <a:ext uri="{FF2B5EF4-FFF2-40B4-BE49-F238E27FC236}">
                    <a16:creationId xmlns:a16="http://schemas.microsoft.com/office/drawing/2014/main" id="{8F6DF1F0-0989-497E-9D16-40C087EDFC72}"/>
                  </a:ext>
                </a:extLst>
              </p:cNvPr>
              <p:cNvSpPr/>
              <p:nvPr/>
            </p:nvSpPr>
            <p:spPr bwMode="auto">
              <a:xfrm>
                <a:off x="933941" y="4715927"/>
                <a:ext cx="1768290" cy="5399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30000"/>
                  </a:lnSpc>
                </a:pPr>
                <a:r>
                  <a:rPr lang="en-US" altLang="zh-CN" sz="1100" dirty="0"/>
                  <a:t>Supporting text here. 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altLang="zh-CN" sz="1100" smtClean="0"/>
                  <a:t>…</a:t>
                </a:r>
                <a:r>
                  <a:rPr lang="en-US" altLang="zh-CN" sz="100" smtClean="0"/>
                  <a:t> </a:t>
                </a:r>
                <a:r>
                  <a:rPr lang="en-US" altLang="zh-CN" sz="1100" smtClean="0"/>
                  <a:t> </a:t>
                </a:r>
                <a:r>
                  <a:rPr lang="en-US" altLang="zh-CN" sz="1100" dirty="0"/>
                  <a:t>…</a:t>
                </a:r>
              </a:p>
            </p:txBody>
          </p:sp>
          <p:sp>
            <p:nvSpPr>
              <p:cNvPr id="36" name="">
                <a:extLst>
                  <a:ext uri="{FF2B5EF4-FFF2-40B4-BE49-F238E27FC236}">
                    <a16:creationId xmlns:a16="http://schemas.microsoft.com/office/drawing/2014/main" id="{5249C4BC-BEEB-4E93-BB28-34C84752D1F0}"/>
                  </a:ext>
                </a:extLst>
              </p:cNvPr>
              <p:cNvSpPr txBox="1"/>
              <p:nvPr/>
            </p:nvSpPr>
            <p:spPr bwMode="auto">
              <a:xfrm>
                <a:off x="933941" y="4341355"/>
                <a:ext cx="1768290" cy="3745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400" b="1"/>
                  <a:t>Text </a:t>
                </a:r>
                <a:r>
                  <a:rPr lang="en-US" altLang="zh-CN" sz="1400" b="1" smtClean="0"/>
                  <a:t>he</a:t>
                </a:r>
                <a:r>
                  <a:rPr lang="en-US" altLang="zh-CN" sz="100" b="1" smtClean="0"/>
                  <a:t> </a:t>
                </a:r>
                <a:r>
                  <a:rPr lang="en-US" altLang="zh-CN" sz="1400" b="1" smtClean="0"/>
                  <a:t>re</a:t>
                </a:r>
                <a:endParaRPr lang="en-US" altLang="zh-CN" sz="1400" b="1" dirty="0"/>
              </a:p>
            </p:txBody>
          </p:sp>
        </p:grpSp>
        <p:cxnSp>
          <p:nvCxnSpPr>
            <p:cNvPr id="12" name=""/>
            <p:cNvCxnSpPr/>
            <p:nvPr/>
          </p:nvCxnSpPr>
          <p:spPr>
            <a:xfrm>
              <a:off x="2480743" y="2079871"/>
              <a:ext cx="0" cy="644545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"/>
            <p:cNvGrpSpPr/>
            <p:nvPr/>
          </p:nvGrpSpPr>
          <p:grpSpPr>
            <a:xfrm>
              <a:off x="660400" y="3584961"/>
              <a:ext cx="1768290" cy="914517"/>
              <a:chOff x="933941" y="4341355"/>
              <a:chExt cx="1768290" cy="914517"/>
            </a:xfrm>
          </p:grpSpPr>
          <p:sp>
            <p:nvSpPr>
              <p:cNvPr id="33" name="">
                <a:extLst>
                  <a:ext uri="{FF2B5EF4-FFF2-40B4-BE49-F238E27FC236}">
                    <a16:creationId xmlns:a16="http://schemas.microsoft.com/office/drawing/2014/main" id="{8F6DF1F0-0989-497E-9D16-40C087EDFC72}"/>
                  </a:ext>
                </a:extLst>
              </p:cNvPr>
              <p:cNvSpPr/>
              <p:nvPr/>
            </p:nvSpPr>
            <p:spPr bwMode="auto">
              <a:xfrm>
                <a:off x="933941" y="4715927"/>
                <a:ext cx="1768290" cy="5399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30000"/>
                  </a:lnSpc>
                </a:pPr>
                <a:r>
                  <a:rPr lang="en-US" altLang="zh-CN" sz="1100" dirty="0"/>
                  <a:t>Supporting text here. 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altLang="zh-CN" sz="1100" smtClean="0"/>
                  <a:t>…</a:t>
                </a:r>
                <a:r>
                  <a:rPr lang="en-US" altLang="zh-CN" sz="100" smtClean="0"/>
                  <a:t> </a:t>
                </a:r>
                <a:r>
                  <a:rPr lang="en-US" altLang="zh-CN" sz="1100" smtClean="0"/>
                  <a:t> </a:t>
                </a:r>
                <a:r>
                  <a:rPr lang="en-US" altLang="zh-CN" sz="1100" dirty="0"/>
                  <a:t>…</a:t>
                </a:r>
              </a:p>
            </p:txBody>
          </p:sp>
          <p:sp>
            <p:nvSpPr>
              <p:cNvPr id="34" name="">
                <a:extLst>
                  <a:ext uri="{FF2B5EF4-FFF2-40B4-BE49-F238E27FC236}">
                    <a16:creationId xmlns:a16="http://schemas.microsoft.com/office/drawing/2014/main" id="{5249C4BC-BEEB-4E93-BB28-34C84752D1F0}"/>
                  </a:ext>
                </a:extLst>
              </p:cNvPr>
              <p:cNvSpPr txBox="1"/>
              <p:nvPr/>
            </p:nvSpPr>
            <p:spPr bwMode="auto">
              <a:xfrm>
                <a:off x="933941" y="4341355"/>
                <a:ext cx="1768290" cy="3745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400" b="1"/>
                  <a:t>Text </a:t>
                </a:r>
                <a:r>
                  <a:rPr lang="en-US" altLang="zh-CN" sz="1400" b="1" smtClean="0"/>
                  <a:t>he</a:t>
                </a:r>
                <a:r>
                  <a:rPr lang="en-US" altLang="zh-CN" sz="100" b="1" smtClean="0"/>
                  <a:t> </a:t>
                </a:r>
                <a:r>
                  <a:rPr lang="en-US" altLang="zh-CN" sz="1400" b="1" smtClean="0"/>
                  <a:t>re</a:t>
                </a:r>
                <a:endParaRPr lang="en-US" altLang="zh-CN" sz="1400" b="1" dirty="0"/>
              </a:p>
            </p:txBody>
          </p:sp>
        </p:grpSp>
        <p:grpSp>
          <p:nvGrpSpPr>
            <p:cNvPr id="14" name=""/>
            <p:cNvGrpSpPr/>
            <p:nvPr/>
          </p:nvGrpSpPr>
          <p:grpSpPr>
            <a:xfrm>
              <a:off x="2532796" y="3584961"/>
              <a:ext cx="1768290" cy="914517"/>
              <a:chOff x="933941" y="4341355"/>
              <a:chExt cx="1768290" cy="914517"/>
            </a:xfrm>
          </p:grpSpPr>
          <p:sp>
            <p:nvSpPr>
              <p:cNvPr id="31" name="">
                <a:extLst>
                  <a:ext uri="{FF2B5EF4-FFF2-40B4-BE49-F238E27FC236}">
                    <a16:creationId xmlns:a16="http://schemas.microsoft.com/office/drawing/2014/main" id="{8F6DF1F0-0989-497E-9D16-40C087EDFC72}"/>
                  </a:ext>
                </a:extLst>
              </p:cNvPr>
              <p:cNvSpPr/>
              <p:nvPr/>
            </p:nvSpPr>
            <p:spPr bwMode="auto">
              <a:xfrm>
                <a:off x="933941" y="4715927"/>
                <a:ext cx="1768290" cy="5399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30000"/>
                  </a:lnSpc>
                </a:pPr>
                <a:r>
                  <a:rPr lang="en-US" altLang="zh-CN" sz="1100" dirty="0"/>
                  <a:t>Supporting text here. 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altLang="zh-CN" sz="1100" smtClean="0"/>
                  <a:t>…</a:t>
                </a:r>
                <a:r>
                  <a:rPr lang="en-US" altLang="zh-CN" sz="100" smtClean="0"/>
                  <a:t> </a:t>
                </a:r>
                <a:r>
                  <a:rPr lang="en-US" altLang="zh-CN" sz="1100" smtClean="0"/>
                  <a:t> </a:t>
                </a:r>
                <a:r>
                  <a:rPr lang="en-US" altLang="zh-CN" sz="1100" dirty="0"/>
                  <a:t>…</a:t>
                </a:r>
              </a:p>
            </p:txBody>
          </p:sp>
          <p:sp>
            <p:nvSpPr>
              <p:cNvPr id="32" name="">
                <a:extLst>
                  <a:ext uri="{FF2B5EF4-FFF2-40B4-BE49-F238E27FC236}">
                    <a16:creationId xmlns:a16="http://schemas.microsoft.com/office/drawing/2014/main" id="{5249C4BC-BEEB-4E93-BB28-34C84752D1F0}"/>
                  </a:ext>
                </a:extLst>
              </p:cNvPr>
              <p:cNvSpPr txBox="1"/>
              <p:nvPr/>
            </p:nvSpPr>
            <p:spPr bwMode="auto">
              <a:xfrm>
                <a:off x="933941" y="4341355"/>
                <a:ext cx="1768290" cy="3745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400" b="1"/>
                  <a:t>Text </a:t>
                </a:r>
                <a:r>
                  <a:rPr lang="en-US" altLang="zh-CN" sz="1400" b="1" smtClean="0"/>
                  <a:t>he</a:t>
                </a:r>
                <a:r>
                  <a:rPr lang="en-US" altLang="zh-CN" sz="100" b="1" smtClean="0"/>
                  <a:t> </a:t>
                </a:r>
                <a:r>
                  <a:rPr lang="en-US" altLang="zh-CN" sz="1400" b="1" smtClean="0"/>
                  <a:t>re</a:t>
                </a:r>
                <a:endParaRPr lang="en-US" altLang="zh-CN" sz="1400" b="1" dirty="0"/>
              </a:p>
            </p:txBody>
          </p:sp>
        </p:grpSp>
        <p:cxnSp>
          <p:nvCxnSpPr>
            <p:cNvPr id="15" name=""/>
            <p:cNvCxnSpPr/>
            <p:nvPr/>
          </p:nvCxnSpPr>
          <p:spPr>
            <a:xfrm>
              <a:off x="2480743" y="3719947"/>
              <a:ext cx="0" cy="644545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"/>
            <p:cNvGrpSpPr/>
            <p:nvPr/>
          </p:nvGrpSpPr>
          <p:grpSpPr>
            <a:xfrm>
              <a:off x="7878214" y="2764923"/>
              <a:ext cx="1768290" cy="914517"/>
              <a:chOff x="933941" y="4341355"/>
              <a:chExt cx="1768290" cy="914517"/>
            </a:xfrm>
          </p:grpSpPr>
          <p:sp>
            <p:nvSpPr>
              <p:cNvPr id="29" name="">
                <a:extLst>
                  <a:ext uri="{FF2B5EF4-FFF2-40B4-BE49-F238E27FC236}">
                    <a16:creationId xmlns:a16="http://schemas.microsoft.com/office/drawing/2014/main" id="{8F6DF1F0-0989-497E-9D16-40C087EDFC72}"/>
                  </a:ext>
                </a:extLst>
              </p:cNvPr>
              <p:cNvSpPr/>
              <p:nvPr/>
            </p:nvSpPr>
            <p:spPr bwMode="auto">
              <a:xfrm>
                <a:off x="933941" y="4715927"/>
                <a:ext cx="1768290" cy="5399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30000"/>
                  </a:lnSpc>
                </a:pPr>
                <a:r>
                  <a:rPr lang="en-US" altLang="zh-CN" sz="1100" dirty="0"/>
                  <a:t>Supporting text here. 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altLang="zh-CN" sz="1100" smtClean="0"/>
                  <a:t>…</a:t>
                </a:r>
                <a:r>
                  <a:rPr lang="en-US" altLang="zh-CN" sz="100" smtClean="0"/>
                  <a:t> </a:t>
                </a:r>
                <a:r>
                  <a:rPr lang="en-US" altLang="zh-CN" sz="1100" smtClean="0"/>
                  <a:t> </a:t>
                </a:r>
                <a:r>
                  <a:rPr lang="en-US" altLang="zh-CN" sz="1100" dirty="0"/>
                  <a:t>…</a:t>
                </a:r>
              </a:p>
            </p:txBody>
          </p:sp>
          <p:sp>
            <p:nvSpPr>
              <p:cNvPr id="30" name="">
                <a:extLst>
                  <a:ext uri="{FF2B5EF4-FFF2-40B4-BE49-F238E27FC236}">
                    <a16:creationId xmlns:a16="http://schemas.microsoft.com/office/drawing/2014/main" id="{5249C4BC-BEEB-4E93-BB28-34C84752D1F0}"/>
                  </a:ext>
                </a:extLst>
              </p:cNvPr>
              <p:cNvSpPr txBox="1"/>
              <p:nvPr/>
            </p:nvSpPr>
            <p:spPr bwMode="auto">
              <a:xfrm>
                <a:off x="933941" y="4341355"/>
                <a:ext cx="1768290" cy="3745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400" b="1"/>
                  <a:t>Text </a:t>
                </a:r>
                <a:r>
                  <a:rPr lang="en-US" altLang="zh-CN" sz="1400" b="1" smtClean="0"/>
                  <a:t>he</a:t>
                </a:r>
                <a:r>
                  <a:rPr lang="en-US" altLang="zh-CN" sz="100" b="1" smtClean="0"/>
                  <a:t> </a:t>
                </a:r>
                <a:r>
                  <a:rPr lang="en-US" altLang="zh-CN" sz="1400" b="1" smtClean="0"/>
                  <a:t>re</a:t>
                </a:r>
                <a:endParaRPr lang="en-US" altLang="zh-CN" sz="1400" b="1" dirty="0"/>
              </a:p>
            </p:txBody>
          </p:sp>
        </p:grpSp>
        <p:grpSp>
          <p:nvGrpSpPr>
            <p:cNvPr id="17" name=""/>
            <p:cNvGrpSpPr/>
            <p:nvPr/>
          </p:nvGrpSpPr>
          <p:grpSpPr>
            <a:xfrm>
              <a:off x="9750610" y="2764923"/>
              <a:ext cx="1768290" cy="914517"/>
              <a:chOff x="933941" y="4341355"/>
              <a:chExt cx="1768290" cy="914517"/>
            </a:xfrm>
          </p:grpSpPr>
          <p:sp>
            <p:nvSpPr>
              <p:cNvPr id="27" name="">
                <a:extLst>
                  <a:ext uri="{FF2B5EF4-FFF2-40B4-BE49-F238E27FC236}">
                    <a16:creationId xmlns:a16="http://schemas.microsoft.com/office/drawing/2014/main" id="{8F6DF1F0-0989-497E-9D16-40C087EDFC72}"/>
                  </a:ext>
                </a:extLst>
              </p:cNvPr>
              <p:cNvSpPr/>
              <p:nvPr/>
            </p:nvSpPr>
            <p:spPr bwMode="auto">
              <a:xfrm>
                <a:off x="933941" y="4715927"/>
                <a:ext cx="1768290" cy="5399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30000"/>
                  </a:lnSpc>
                </a:pPr>
                <a:r>
                  <a:rPr lang="en-US" altLang="zh-CN" sz="1100" dirty="0"/>
                  <a:t>Supporting text here. 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altLang="zh-CN" sz="1100" smtClean="0"/>
                  <a:t>…</a:t>
                </a:r>
                <a:r>
                  <a:rPr lang="en-US" altLang="zh-CN" sz="100" smtClean="0"/>
                  <a:t> </a:t>
                </a:r>
                <a:r>
                  <a:rPr lang="en-US" altLang="zh-CN" sz="1100" smtClean="0"/>
                  <a:t> </a:t>
                </a:r>
                <a:r>
                  <a:rPr lang="en-US" altLang="zh-CN" sz="1100" dirty="0"/>
                  <a:t>…</a:t>
                </a:r>
              </a:p>
            </p:txBody>
          </p:sp>
          <p:sp>
            <p:nvSpPr>
              <p:cNvPr id="28" name="">
                <a:extLst>
                  <a:ext uri="{FF2B5EF4-FFF2-40B4-BE49-F238E27FC236}">
                    <a16:creationId xmlns:a16="http://schemas.microsoft.com/office/drawing/2014/main" id="{5249C4BC-BEEB-4E93-BB28-34C84752D1F0}"/>
                  </a:ext>
                </a:extLst>
              </p:cNvPr>
              <p:cNvSpPr txBox="1"/>
              <p:nvPr/>
            </p:nvSpPr>
            <p:spPr bwMode="auto">
              <a:xfrm>
                <a:off x="933941" y="4341355"/>
                <a:ext cx="1768290" cy="3745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400" b="1"/>
                  <a:t>Text </a:t>
                </a:r>
                <a:r>
                  <a:rPr lang="en-US" altLang="zh-CN" sz="1400" b="1" smtClean="0"/>
                  <a:t>he</a:t>
                </a:r>
                <a:r>
                  <a:rPr lang="en-US" altLang="zh-CN" sz="100" b="1" smtClean="0"/>
                  <a:t> </a:t>
                </a:r>
                <a:r>
                  <a:rPr lang="en-US" altLang="zh-CN" sz="1400" b="1" smtClean="0"/>
                  <a:t>re</a:t>
                </a:r>
                <a:endParaRPr lang="en-US" altLang="zh-CN" sz="1400" b="1" dirty="0"/>
              </a:p>
            </p:txBody>
          </p:sp>
        </p:grpSp>
        <p:cxnSp>
          <p:nvCxnSpPr>
            <p:cNvPr id="18" name=""/>
            <p:cNvCxnSpPr/>
            <p:nvPr/>
          </p:nvCxnSpPr>
          <p:spPr>
            <a:xfrm>
              <a:off x="9698557" y="2899909"/>
              <a:ext cx="0" cy="644545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"/>
            <p:cNvGrpSpPr/>
            <p:nvPr/>
          </p:nvGrpSpPr>
          <p:grpSpPr>
            <a:xfrm>
              <a:off x="7878214" y="4404998"/>
              <a:ext cx="1768290" cy="914517"/>
              <a:chOff x="933941" y="4341355"/>
              <a:chExt cx="1768290" cy="914517"/>
            </a:xfrm>
          </p:grpSpPr>
          <p:sp>
            <p:nvSpPr>
              <p:cNvPr id="25" name="">
                <a:extLst>
                  <a:ext uri="{FF2B5EF4-FFF2-40B4-BE49-F238E27FC236}">
                    <a16:creationId xmlns:a16="http://schemas.microsoft.com/office/drawing/2014/main" id="{8F6DF1F0-0989-497E-9D16-40C087EDFC72}"/>
                  </a:ext>
                </a:extLst>
              </p:cNvPr>
              <p:cNvSpPr/>
              <p:nvPr/>
            </p:nvSpPr>
            <p:spPr bwMode="auto">
              <a:xfrm>
                <a:off x="933941" y="4715927"/>
                <a:ext cx="1768290" cy="5399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30000"/>
                  </a:lnSpc>
                </a:pPr>
                <a:r>
                  <a:rPr lang="en-US" altLang="zh-CN" sz="1100" dirty="0"/>
                  <a:t>Supporting text here. 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altLang="zh-CN" sz="1100" smtClean="0"/>
                  <a:t>…</a:t>
                </a:r>
                <a:r>
                  <a:rPr lang="en-US" altLang="zh-CN" sz="100" smtClean="0"/>
                  <a:t> </a:t>
                </a:r>
                <a:r>
                  <a:rPr lang="en-US" altLang="zh-CN" sz="1100" smtClean="0"/>
                  <a:t> </a:t>
                </a:r>
                <a:r>
                  <a:rPr lang="en-US" altLang="zh-CN" sz="1100" dirty="0"/>
                  <a:t>…</a:t>
                </a:r>
              </a:p>
            </p:txBody>
          </p:sp>
          <p:sp>
            <p:nvSpPr>
              <p:cNvPr id="26" name="">
                <a:extLst>
                  <a:ext uri="{FF2B5EF4-FFF2-40B4-BE49-F238E27FC236}">
                    <a16:creationId xmlns:a16="http://schemas.microsoft.com/office/drawing/2014/main" id="{5249C4BC-BEEB-4E93-BB28-34C84752D1F0}"/>
                  </a:ext>
                </a:extLst>
              </p:cNvPr>
              <p:cNvSpPr txBox="1"/>
              <p:nvPr/>
            </p:nvSpPr>
            <p:spPr bwMode="auto">
              <a:xfrm>
                <a:off x="933941" y="4341355"/>
                <a:ext cx="1768290" cy="3745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400" b="1"/>
                  <a:t>Text </a:t>
                </a:r>
                <a:r>
                  <a:rPr lang="en-US" altLang="zh-CN" sz="1400" b="1" smtClean="0"/>
                  <a:t>he</a:t>
                </a:r>
                <a:r>
                  <a:rPr lang="en-US" altLang="zh-CN" sz="100" b="1" smtClean="0"/>
                  <a:t> </a:t>
                </a:r>
                <a:r>
                  <a:rPr lang="en-US" altLang="zh-CN" sz="1400" b="1" smtClean="0"/>
                  <a:t>re</a:t>
                </a:r>
                <a:endParaRPr lang="en-US" altLang="zh-CN" sz="1400" b="1" dirty="0"/>
              </a:p>
            </p:txBody>
          </p:sp>
        </p:grpSp>
        <p:grpSp>
          <p:nvGrpSpPr>
            <p:cNvPr id="20" name=""/>
            <p:cNvGrpSpPr/>
            <p:nvPr/>
          </p:nvGrpSpPr>
          <p:grpSpPr>
            <a:xfrm>
              <a:off x="9750610" y="4404998"/>
              <a:ext cx="1768290" cy="914517"/>
              <a:chOff x="933941" y="4341355"/>
              <a:chExt cx="1768290" cy="914517"/>
            </a:xfrm>
          </p:grpSpPr>
          <p:sp>
            <p:nvSpPr>
              <p:cNvPr id="23" name="">
                <a:extLst>
                  <a:ext uri="{FF2B5EF4-FFF2-40B4-BE49-F238E27FC236}">
                    <a16:creationId xmlns:a16="http://schemas.microsoft.com/office/drawing/2014/main" id="{8F6DF1F0-0989-497E-9D16-40C087EDFC72}"/>
                  </a:ext>
                </a:extLst>
              </p:cNvPr>
              <p:cNvSpPr/>
              <p:nvPr/>
            </p:nvSpPr>
            <p:spPr bwMode="auto">
              <a:xfrm>
                <a:off x="933941" y="4715927"/>
                <a:ext cx="1768290" cy="5399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30000"/>
                  </a:lnSpc>
                </a:pPr>
                <a:r>
                  <a:rPr lang="en-US" altLang="zh-CN" sz="1100" dirty="0"/>
                  <a:t>Supporting text here. 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altLang="zh-CN" sz="1100" smtClean="0"/>
                  <a:t>…</a:t>
                </a:r>
                <a:r>
                  <a:rPr lang="en-US" altLang="zh-CN" sz="100" smtClean="0"/>
                  <a:t> </a:t>
                </a:r>
                <a:r>
                  <a:rPr lang="en-US" altLang="zh-CN" sz="1100" smtClean="0"/>
                  <a:t> </a:t>
                </a:r>
                <a:r>
                  <a:rPr lang="en-US" altLang="zh-CN" sz="1100" dirty="0"/>
                  <a:t>…</a:t>
                </a:r>
              </a:p>
            </p:txBody>
          </p:sp>
          <p:sp>
            <p:nvSpPr>
              <p:cNvPr id="24" name="">
                <a:extLst>
                  <a:ext uri="{FF2B5EF4-FFF2-40B4-BE49-F238E27FC236}">
                    <a16:creationId xmlns:a16="http://schemas.microsoft.com/office/drawing/2014/main" id="{5249C4BC-BEEB-4E93-BB28-34C84752D1F0}"/>
                  </a:ext>
                </a:extLst>
              </p:cNvPr>
              <p:cNvSpPr txBox="1"/>
              <p:nvPr/>
            </p:nvSpPr>
            <p:spPr bwMode="auto">
              <a:xfrm>
                <a:off x="933941" y="4341355"/>
                <a:ext cx="1768290" cy="3745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400" b="1"/>
                  <a:t>Text </a:t>
                </a:r>
                <a:r>
                  <a:rPr lang="en-US" altLang="zh-CN" sz="1400" b="1" smtClean="0"/>
                  <a:t>he</a:t>
                </a:r>
                <a:r>
                  <a:rPr lang="en-US" altLang="zh-CN" sz="100" b="1" smtClean="0"/>
                  <a:t> </a:t>
                </a:r>
                <a:r>
                  <a:rPr lang="en-US" altLang="zh-CN" sz="1400" b="1" smtClean="0"/>
                  <a:t>re</a:t>
                </a:r>
                <a:endParaRPr lang="en-US" altLang="zh-CN" sz="1400" b="1" dirty="0"/>
              </a:p>
            </p:txBody>
          </p:sp>
        </p:grpSp>
        <p:cxnSp>
          <p:nvCxnSpPr>
            <p:cNvPr id="21" name=""/>
            <p:cNvCxnSpPr/>
            <p:nvPr/>
          </p:nvCxnSpPr>
          <p:spPr>
            <a:xfrm>
              <a:off x="9698557" y="4539984"/>
              <a:ext cx="0" cy="644545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"/>
            <p:cNvCxnSpPr/>
            <p:nvPr/>
          </p:nvCxnSpPr>
          <p:spPr>
            <a:xfrm>
              <a:off x="6089650" y="0"/>
              <a:ext cx="0" cy="6858000"/>
            </a:xfrm>
            <a:prstGeom prst="straightConnector1">
              <a:avLst/>
            </a:prstGeom>
            <a:noFill/>
            <a:ln w="38100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976638324"/>
      </p:ext>
    </p:extLst>
  </p:cSld>
  <p:clrMapOvr>
    <a:masterClrMapping/>
  </p:clrMapOvr>
</p:sld>
</file>

<file path=ppt/tags/tag1.xml><?xml version="1.0" encoding="utf-8"?>
<p:tagLst xmlns:p="http://schemas.openxmlformats.org/presentationml/2006/main">
  <p:tag name="ISLIDE.SHOWCASE" val="fb25c04c-fe68-42d3-8bfb-73b47bdc7bdf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77386ffe-0984-4949-91bf-c16ca4bb2cfc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6455e6cf-f408-41c9-8274-a6181d12055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77386ffe-0984-4949-91bf-c16ca4bb2cfc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77386ffe-0984-4949-91bf-c16ca4bb2cfc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77386ffe-0984-4949-91bf-c16ca4bb2cfc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77386ffe-0984-4949-91bf-c16ca4bb2cf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77386ffe-0984-4949-91bf-c16ca4bb2cf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77386ffe-0984-4949-91bf-c16ca4bb2cf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77386ffe-0984-4949-91bf-c16ca4bb2cfc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6455e6cf-f408-41c9-8274-a6181d12055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77386ffe-0984-4949-91bf-c16ca4bb2cfc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77386ffe-0984-4949-91bf-c16ca4bb2cfc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77386ffe-0984-4949-91bf-c16ca4bb2cfc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6455e6cf-f408-41c9-8274-a6181d120554"/>
</p:tagLst>
</file>

<file path=ppt/theme/theme1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010CC7"/>
      </a:accent1>
      <a:accent2>
        <a:srgbClr val="FDBA0E"/>
      </a:accent2>
      <a:accent3>
        <a:srgbClr val="252ED9"/>
      </a:accent3>
      <a:accent4>
        <a:srgbClr val="4E85C9"/>
      </a:accent4>
      <a:accent5>
        <a:srgbClr val="00D7D7"/>
      </a:accent5>
      <a:accent6>
        <a:srgbClr val="969696"/>
      </a:accent6>
      <a:hlink>
        <a:srgbClr val="4472C4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主题5" id="{B8EDB911-D765-4A7B-BBC7-40DBB672FBA6}" vid="{AECAB1C0-5DF6-436C-85E8-20094DBE11C0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010CC7"/>
    </a:accent1>
    <a:accent2>
      <a:srgbClr val="FDBA0E"/>
    </a:accent2>
    <a:accent3>
      <a:srgbClr val="252ED9"/>
    </a:accent3>
    <a:accent4>
      <a:srgbClr val="4E85C9"/>
    </a:accent4>
    <a:accent5>
      <a:srgbClr val="00D7D7"/>
    </a:accent5>
    <a:accent6>
      <a:srgbClr val="969696"/>
    </a:accent6>
    <a:hlink>
      <a:srgbClr val="4472C4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010CC7"/>
    </a:accent1>
    <a:accent2>
      <a:srgbClr val="FDBA0E"/>
    </a:accent2>
    <a:accent3>
      <a:srgbClr val="252ED9"/>
    </a:accent3>
    <a:accent4>
      <a:srgbClr val="4E85C9"/>
    </a:accent4>
    <a:accent5>
      <a:srgbClr val="00D7D7"/>
    </a:accent5>
    <a:accent6>
      <a:srgbClr val="969696"/>
    </a:accent6>
    <a:hlink>
      <a:srgbClr val="4472C4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010CC7"/>
    </a:accent1>
    <a:accent2>
      <a:srgbClr val="FDBA0E"/>
    </a:accent2>
    <a:accent3>
      <a:srgbClr val="252ED9"/>
    </a:accent3>
    <a:accent4>
      <a:srgbClr val="4E85C9"/>
    </a:accent4>
    <a:accent5>
      <a:srgbClr val="00D7D7"/>
    </a:accent5>
    <a:accent6>
      <a:srgbClr val="969696"/>
    </a:accent6>
    <a:hlink>
      <a:srgbClr val="4472C4"/>
    </a:hlink>
    <a:folHlink>
      <a:srgbClr val="BFBFB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443A8EF62DE444B1FF07917E22EF72" ma:contentTypeVersion="15" ma:contentTypeDescription="Create a new document." ma:contentTypeScope="" ma:versionID="93a012c9a81027335424ba9f7b4858de">
  <xsd:schema xmlns:xsd="http://www.w3.org/2001/XMLSchema" xmlns:xs="http://www.w3.org/2001/XMLSchema" xmlns:p="http://schemas.microsoft.com/office/2006/metadata/properties" xmlns:ns2="0a5c0dea-e5d7-4228-9256-3793bb42faa5" xmlns:ns3="97934b4b-eba6-486d-bfc1-4b8e3fe39092" targetNamespace="http://schemas.microsoft.com/office/2006/metadata/properties" ma:root="true" ma:fieldsID="9a709ec72f4fcd18515a248f36769751" ns2:_="" ns3:_="">
    <xsd:import namespace="0a5c0dea-e5d7-4228-9256-3793bb42faa5"/>
    <xsd:import namespace="97934b4b-eba6-486d-bfc1-4b8e3fe39092"/>
    <xsd:element name="properties">
      <xsd:complexType>
        <xsd:sequence>
          <xsd:element name="documentManagement">
            <xsd:complexType>
              <xsd:all>
                <xsd:element ref="ns2:OneNoteFluid_FileOrder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5c0dea-e5d7-4228-9256-3793bb42faa5" elementFormDefault="qualified">
    <xsd:import namespace="http://schemas.microsoft.com/office/2006/documentManagement/types"/>
    <xsd:import namespace="http://schemas.microsoft.com/office/infopath/2007/PartnerControls"/>
    <xsd:element name="OneNoteFluid_FileOrder" ma:index="8" nillable="true" ma:displayName="OneNoteFluid_FileOrder" ma:internalName="OneNoteFluid_FileOrder">
      <xsd:simpleType>
        <xsd:restriction base="dms:Text">
          <xsd:maxLength value="255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934b4b-eba6-486d-bfc1-4b8e3fe39092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a885aa0b-334b-483f-9125-6409c6335a4b}" ma:internalName="TaxCatchAll" ma:showField="CatchAllData" ma:web="97934b4b-eba6-486d-bfc1-4b8e3fe390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7934b4b-eba6-486d-bfc1-4b8e3fe39092" xsi:nil="true"/>
    <lcf76f155ced4ddcb4097134ff3c332f xmlns="0a5c0dea-e5d7-4228-9256-3793bb42faa5">
      <Terms xmlns="http://schemas.microsoft.com/office/infopath/2007/PartnerControls"/>
    </lcf76f155ced4ddcb4097134ff3c332f>
    <OneNoteFluid_FileOrder xmlns="0a5c0dea-e5d7-4228-9256-3793bb42faa5" xsi:nil="true"/>
  </documentManagement>
</p:properties>
</file>

<file path=customXml/itemProps1.xml><?xml version="1.0" encoding="utf-8"?>
<ds:datastoreItem xmlns:ds="http://schemas.openxmlformats.org/officeDocument/2006/customXml" ds:itemID="{83B5C246-8F28-43E6-AAAC-AEF5031216DB}"/>
</file>

<file path=customXml/itemProps2.xml><?xml version="1.0" encoding="utf-8"?>
<ds:datastoreItem xmlns:ds="http://schemas.openxmlformats.org/officeDocument/2006/customXml" ds:itemID="{0A5BAC8C-2AF0-483B-A3DE-42C0845B68D5}"/>
</file>

<file path=customXml/itemProps3.xml><?xml version="1.0" encoding="utf-8"?>
<ds:datastoreItem xmlns:ds="http://schemas.openxmlformats.org/officeDocument/2006/customXml" ds:itemID="{249BBD5F-418E-46A7-A5EB-12686C666234}"/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ap:Properties xmlns:vt="http://schemas.openxmlformats.org/officeDocument/2006/docPropsVTypes" xmlns:ap="http://schemas.openxmlformats.org/officeDocument/2006/extended-properties">
  <ap:Words>1479</ap:Words>
  <ap:Application>Microsoft Office PowerPoint</ap:Application>
  <ap:PresentationFormat>宽屏</ap:PresentationFormat>
  <ap:Paragraphs>277</ap:Paragraphs>
  <ap:Slides>18</ap:Slides>
  <ap:Notes>1</ap:Notes>
  <ap:HiddenSlides>0</ap:HiddenSlides>
  <ap:MMClips>0</ap:MMClips>
  <ap:ScaleCrop>false</ap:ScaleCrop>
  <ap:HeadingPairs>
    <vt:vector baseType="variant" size="8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18</vt:i4>
      </vt:variant>
    </vt:vector>
  </ap:HeadingPairs>
  <ap:TitlesOfParts>
    <vt:vector baseType="lpstr" size="26">
      <vt:lpstr>等线</vt:lpstr>
      <vt:lpstr>宋体</vt:lpstr>
      <vt:lpstr>微软雅黑</vt:lpstr>
      <vt:lpstr>Arial</vt:lpstr>
      <vt:lpstr>Calibri</vt:lpstr>
      <vt:lpstr>Impact</vt:lpstr>
      <vt:lpstr>主题5</vt:lpstr>
      <vt:lpstr>think-cell Slide</vt:lpstr>
      <vt:lpstr>新型冠状病毒科普知识</vt:lpstr>
      <vt:lpstr>PowerPoint 演示文稿</vt:lpstr>
      <vt:lpstr>临床表现</vt:lpstr>
      <vt:lpstr>临床表现</vt:lpstr>
      <vt:lpstr>临床表现</vt:lpstr>
      <vt:lpstr>临床表现</vt:lpstr>
      <vt:lpstr>密切接触者</vt:lpstr>
      <vt:lpstr>密切接触者</vt:lpstr>
      <vt:lpstr>密切接触者</vt:lpstr>
      <vt:lpstr>密切接触者</vt:lpstr>
      <vt:lpstr>预防措施</vt:lpstr>
      <vt:lpstr>预防措施</vt:lpstr>
      <vt:lpstr>预防措施</vt:lpstr>
      <vt:lpstr>预防措施</vt:lpstr>
      <vt:lpstr>预防措施</vt:lpstr>
      <vt:lpstr>预防措施</vt:lpstr>
      <vt:lpstr>Thanks 武汉加油！中国加油！</vt:lpstr>
      <vt:lpstr>PowerPoint 演示文稿</vt:lpstr>
    </vt:vector>
  </ap:TitlesOfParts>
  <ap:LinksUpToDate>false</ap:LinksUpToDate>
  <ap:SharedDoc>false</ap:SharedDoc>
  <ap:HyperlinkBase>https://www.islide.cc</ap:HyperlinkBase>
  <ap:HyperlinksChanged>false</ap:HyperlinksChanged>
  <ap:AppVersion>16.0000</ap:AppVersion>
  <ap:Company>iSlide</ap:Company>
  <ap:Manager>iSlide</ap:Manager>
  <ap:TotalTime>0</ap:TotalTime>
  <ap:Template>iSlide</ap:Template>
</ap: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iSlide</dc:creator>
  <cp:lastModifiedBy>iSlide</cp:lastModifiedBy>
  <cp:revision>1</cp:revision>
  <cp:lastPrinted>2020-02-12T16:00:00Z</cp:lastPrinted>
  <dcterms:created xsi:type="dcterms:W3CDTF">2020-02-12T16:00:00Z</dcterms:created>
  <dcterms:modified xsi:type="dcterms:W3CDTF">2020-02-12T16:00:00Z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  <property fmtid="{D5CDD505-2E9C-101B-9397-08002B2CF9AE}" pid="3" name="ContentTypeId">
    <vt:lpwstr>0x010100D1443A8EF62DE444B1FF07917E22EF72</vt:lpwstr>
  </property>
</Properties>
</file>